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4521" y="533400"/>
            <a:ext cx="17216120" cy="9222740"/>
          </a:xfrm>
          <a:custGeom>
            <a:avLst/>
            <a:gdLst/>
            <a:ahLst/>
            <a:cxnLst/>
            <a:rect l="l" t="t" r="r" b="b"/>
            <a:pathLst>
              <a:path w="17216120" h="9222740">
                <a:moveTo>
                  <a:pt x="245660" y="9222579"/>
                </a:moveTo>
                <a:lnTo>
                  <a:pt x="169062" y="9222579"/>
                </a:lnTo>
                <a:lnTo>
                  <a:pt x="124116" y="9216539"/>
                </a:lnTo>
                <a:lnTo>
                  <a:pt x="83729" y="9199495"/>
                </a:lnTo>
                <a:lnTo>
                  <a:pt x="49513" y="9173059"/>
                </a:lnTo>
                <a:lnTo>
                  <a:pt x="23078" y="9138842"/>
                </a:lnTo>
                <a:lnTo>
                  <a:pt x="6037" y="9098458"/>
                </a:lnTo>
                <a:lnTo>
                  <a:pt x="0" y="9053530"/>
                </a:lnTo>
                <a:lnTo>
                  <a:pt x="0" y="169062"/>
                </a:lnTo>
                <a:lnTo>
                  <a:pt x="6038" y="124116"/>
                </a:lnTo>
                <a:lnTo>
                  <a:pt x="23080" y="83730"/>
                </a:lnTo>
                <a:lnTo>
                  <a:pt x="49514" y="49514"/>
                </a:lnTo>
                <a:lnTo>
                  <a:pt x="83730" y="23080"/>
                </a:lnTo>
                <a:lnTo>
                  <a:pt x="124116" y="6038"/>
                </a:lnTo>
                <a:lnTo>
                  <a:pt x="169062" y="0"/>
                </a:lnTo>
                <a:lnTo>
                  <a:pt x="245660" y="0"/>
                </a:lnTo>
                <a:lnTo>
                  <a:pt x="245660" y="9222579"/>
                </a:lnTo>
                <a:close/>
              </a:path>
              <a:path w="17216120" h="9222740">
                <a:moveTo>
                  <a:pt x="287932" y="9222579"/>
                </a:moveTo>
                <a:lnTo>
                  <a:pt x="245660" y="9222579"/>
                </a:lnTo>
                <a:lnTo>
                  <a:pt x="245660" y="0"/>
                </a:lnTo>
                <a:lnTo>
                  <a:pt x="287932" y="0"/>
                </a:lnTo>
                <a:lnTo>
                  <a:pt x="287932" y="9222579"/>
                </a:lnTo>
                <a:close/>
              </a:path>
              <a:path w="17216120" h="9222740">
                <a:moveTo>
                  <a:pt x="16928183" y="9222579"/>
                </a:moveTo>
                <a:lnTo>
                  <a:pt x="287932" y="9222579"/>
                </a:lnTo>
                <a:lnTo>
                  <a:pt x="287932" y="0"/>
                </a:lnTo>
                <a:lnTo>
                  <a:pt x="16928169" y="0"/>
                </a:lnTo>
                <a:lnTo>
                  <a:pt x="16928183" y="287932"/>
                </a:lnTo>
                <a:lnTo>
                  <a:pt x="16928183" y="9222579"/>
                </a:lnTo>
                <a:close/>
              </a:path>
              <a:path w="17216120" h="9222740">
                <a:moveTo>
                  <a:pt x="16970442" y="9222579"/>
                </a:moveTo>
                <a:lnTo>
                  <a:pt x="16928183" y="9222579"/>
                </a:lnTo>
                <a:lnTo>
                  <a:pt x="16928183" y="245660"/>
                </a:lnTo>
                <a:lnTo>
                  <a:pt x="16928169" y="0"/>
                </a:lnTo>
                <a:lnTo>
                  <a:pt x="16970442" y="0"/>
                </a:lnTo>
                <a:lnTo>
                  <a:pt x="16970442" y="9222579"/>
                </a:lnTo>
                <a:close/>
              </a:path>
              <a:path w="17216120" h="9222740">
                <a:moveTo>
                  <a:pt x="17047066" y="9222579"/>
                </a:moveTo>
                <a:lnTo>
                  <a:pt x="16970442" y="9222579"/>
                </a:lnTo>
                <a:lnTo>
                  <a:pt x="16970442" y="0"/>
                </a:lnTo>
                <a:lnTo>
                  <a:pt x="17047053" y="0"/>
                </a:lnTo>
                <a:lnTo>
                  <a:pt x="17091995" y="6038"/>
                </a:lnTo>
                <a:lnTo>
                  <a:pt x="17132379" y="23080"/>
                </a:lnTo>
                <a:lnTo>
                  <a:pt x="17166596" y="49514"/>
                </a:lnTo>
                <a:lnTo>
                  <a:pt x="17193032" y="83730"/>
                </a:lnTo>
                <a:lnTo>
                  <a:pt x="17210076" y="124116"/>
                </a:lnTo>
                <a:lnTo>
                  <a:pt x="17216116" y="169062"/>
                </a:lnTo>
                <a:lnTo>
                  <a:pt x="17216114" y="9053530"/>
                </a:lnTo>
                <a:lnTo>
                  <a:pt x="17210073" y="9098465"/>
                </a:lnTo>
                <a:lnTo>
                  <a:pt x="17193030" y="9138846"/>
                </a:lnTo>
                <a:lnTo>
                  <a:pt x="17166596" y="9173061"/>
                </a:lnTo>
                <a:lnTo>
                  <a:pt x="17132382" y="9199496"/>
                </a:lnTo>
                <a:lnTo>
                  <a:pt x="17092002" y="9216539"/>
                </a:lnTo>
                <a:lnTo>
                  <a:pt x="17047066" y="9222579"/>
                </a:lnTo>
                <a:close/>
              </a:path>
              <a:path w="17216120" h="9222740">
                <a:moveTo>
                  <a:pt x="16928183" y="287932"/>
                </a:moveTo>
                <a:lnTo>
                  <a:pt x="16928169" y="245660"/>
                </a:lnTo>
                <a:lnTo>
                  <a:pt x="16928183" y="287932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19057" y="2431677"/>
            <a:ext cx="816017" cy="18142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5074" y="5676820"/>
            <a:ext cx="233724" cy="23373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38160"/>
            <a:ext cx="18288000" cy="131445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42925" y="523270"/>
            <a:ext cx="17202150" cy="657860"/>
          </a:xfrm>
          <a:custGeom>
            <a:avLst/>
            <a:gdLst/>
            <a:ahLst/>
            <a:cxnLst/>
            <a:rect l="l" t="t" r="r" b="b"/>
            <a:pathLst>
              <a:path w="17202150" h="657860">
                <a:moveTo>
                  <a:pt x="239277" y="154792"/>
                </a:moveTo>
                <a:lnTo>
                  <a:pt x="0" y="154792"/>
                </a:lnTo>
                <a:lnTo>
                  <a:pt x="0" y="136387"/>
                </a:lnTo>
                <a:lnTo>
                  <a:pt x="6953" y="93276"/>
                </a:lnTo>
                <a:lnTo>
                  <a:pt x="26315" y="55836"/>
                </a:lnTo>
                <a:lnTo>
                  <a:pt x="55839" y="26313"/>
                </a:lnTo>
                <a:lnTo>
                  <a:pt x="93278" y="6952"/>
                </a:lnTo>
                <a:lnTo>
                  <a:pt x="136386" y="0"/>
                </a:lnTo>
                <a:lnTo>
                  <a:pt x="239277" y="0"/>
                </a:lnTo>
                <a:lnTo>
                  <a:pt x="239277" y="154792"/>
                </a:lnTo>
                <a:close/>
              </a:path>
              <a:path w="17202150" h="657860">
                <a:moveTo>
                  <a:pt x="17201885" y="154792"/>
                </a:moveTo>
                <a:lnTo>
                  <a:pt x="16966089" y="154792"/>
                </a:lnTo>
                <a:lnTo>
                  <a:pt x="16966089" y="0"/>
                </a:lnTo>
                <a:lnTo>
                  <a:pt x="17065493" y="0"/>
                </a:lnTo>
                <a:lnTo>
                  <a:pt x="17108605" y="6952"/>
                </a:lnTo>
                <a:lnTo>
                  <a:pt x="17146047" y="26313"/>
                </a:lnTo>
                <a:lnTo>
                  <a:pt x="17175571" y="55836"/>
                </a:lnTo>
                <a:lnTo>
                  <a:pt x="17194932" y="93276"/>
                </a:lnTo>
                <a:lnTo>
                  <a:pt x="17201885" y="136386"/>
                </a:lnTo>
                <a:lnTo>
                  <a:pt x="17201885" y="154792"/>
                </a:lnTo>
                <a:close/>
              </a:path>
              <a:path w="17202150" h="657860">
                <a:moveTo>
                  <a:pt x="16966089" y="154792"/>
                </a:moveTo>
                <a:lnTo>
                  <a:pt x="239289" y="154792"/>
                </a:lnTo>
                <a:lnTo>
                  <a:pt x="239289" y="0"/>
                </a:lnTo>
                <a:lnTo>
                  <a:pt x="16966003" y="0"/>
                </a:lnTo>
                <a:lnTo>
                  <a:pt x="16966089" y="154792"/>
                </a:lnTo>
                <a:close/>
              </a:path>
              <a:path w="17202150" h="657860">
                <a:moveTo>
                  <a:pt x="16966089" y="154792"/>
                </a:moveTo>
                <a:lnTo>
                  <a:pt x="16966003" y="0"/>
                </a:lnTo>
                <a:lnTo>
                  <a:pt x="16966089" y="154792"/>
                </a:lnTo>
                <a:close/>
              </a:path>
              <a:path w="17202150" h="657860">
                <a:moveTo>
                  <a:pt x="16966003" y="657829"/>
                </a:moveTo>
                <a:lnTo>
                  <a:pt x="239289" y="657829"/>
                </a:lnTo>
                <a:lnTo>
                  <a:pt x="239289" y="154793"/>
                </a:lnTo>
                <a:lnTo>
                  <a:pt x="16966003" y="154793"/>
                </a:lnTo>
                <a:lnTo>
                  <a:pt x="16966003" y="657829"/>
                </a:lnTo>
                <a:close/>
              </a:path>
              <a:path w="17202150" h="657860">
                <a:moveTo>
                  <a:pt x="16966089" y="657829"/>
                </a:moveTo>
                <a:lnTo>
                  <a:pt x="16966003" y="154793"/>
                </a:lnTo>
                <a:lnTo>
                  <a:pt x="16966089" y="657829"/>
                </a:lnTo>
                <a:close/>
              </a:path>
              <a:path w="17202150" h="657860">
                <a:moveTo>
                  <a:pt x="17201885" y="657829"/>
                </a:moveTo>
                <a:lnTo>
                  <a:pt x="16966089" y="657829"/>
                </a:lnTo>
                <a:lnTo>
                  <a:pt x="16966089" y="154793"/>
                </a:lnTo>
                <a:lnTo>
                  <a:pt x="17201885" y="154793"/>
                </a:lnTo>
                <a:lnTo>
                  <a:pt x="17201885" y="657829"/>
                </a:lnTo>
                <a:close/>
              </a:path>
              <a:path w="17202150" h="657860">
                <a:moveTo>
                  <a:pt x="239277" y="657829"/>
                </a:moveTo>
                <a:lnTo>
                  <a:pt x="0" y="657829"/>
                </a:lnTo>
                <a:lnTo>
                  <a:pt x="0" y="154793"/>
                </a:lnTo>
                <a:lnTo>
                  <a:pt x="239277" y="154793"/>
                </a:lnTo>
                <a:lnTo>
                  <a:pt x="239277" y="65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4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5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6.png"/><Relationship Id="rId18" Type="http://schemas.openxmlformats.org/officeDocument/2006/relationships/image" Target="../media/image131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17" Type="http://schemas.openxmlformats.org/officeDocument/2006/relationships/image" Target="../media/image130.jpg"/><Relationship Id="rId2" Type="http://schemas.openxmlformats.org/officeDocument/2006/relationships/image" Target="../media/image32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58.png"/><Relationship Id="rId19" Type="http://schemas.openxmlformats.org/officeDocument/2006/relationships/image" Target="../media/image132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4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5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3.png"/><Relationship Id="rId39" Type="http://schemas.openxmlformats.org/officeDocument/2006/relationships/image" Target="../media/image161.png"/><Relationship Id="rId21" Type="http://schemas.openxmlformats.org/officeDocument/2006/relationships/image" Target="../media/image150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145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40.png"/><Relationship Id="rId24" Type="http://schemas.openxmlformats.org/officeDocument/2006/relationships/image" Target="../media/image18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37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4.png"/><Relationship Id="rId36" Type="http://schemas.openxmlformats.org/officeDocument/2006/relationships/image" Target="../media/image158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31" Type="http://schemas.openxmlformats.org/officeDocument/2006/relationships/image" Target="../media/image17.png"/><Relationship Id="rId44" Type="http://schemas.openxmlformats.org/officeDocument/2006/relationships/image" Target="../media/image166.png"/><Relationship Id="rId4" Type="http://schemas.openxmlformats.org/officeDocument/2006/relationships/image" Target="../media/image2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32.png"/><Relationship Id="rId3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9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20" Type="http://schemas.openxmlformats.org/officeDocument/2006/relationships/image" Target="../media/image149.png"/><Relationship Id="rId41" Type="http://schemas.openxmlformats.org/officeDocument/2006/relationships/image" Target="../media/image1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8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171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173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76.jp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75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19" Type="http://schemas.openxmlformats.org/officeDocument/2006/relationships/image" Target="../media/image177.jp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79.jp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78.jp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19" Type="http://schemas.openxmlformats.org/officeDocument/2006/relationships/image" Target="../media/image180.jp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18.png"/><Relationship Id="rId17" Type="http://schemas.openxmlformats.org/officeDocument/2006/relationships/image" Target="../media/image15.png"/><Relationship Id="rId2" Type="http://schemas.openxmlformats.org/officeDocument/2006/relationships/image" Target="../media/image2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7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82.jp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1.jp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19" Type="http://schemas.openxmlformats.org/officeDocument/2006/relationships/image" Target="../media/image183.jp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85.jpg"/><Relationship Id="rId3" Type="http://schemas.openxmlformats.org/officeDocument/2006/relationships/image" Target="../media/image2.png"/><Relationship Id="rId21" Type="http://schemas.openxmlformats.org/officeDocument/2006/relationships/image" Target="../media/image188.jp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4.jp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19" Type="http://schemas.openxmlformats.org/officeDocument/2006/relationships/image" Target="../media/image186.jp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" Type="http://schemas.openxmlformats.org/officeDocument/2006/relationships/image" Target="../media/image2.png"/><Relationship Id="rId21" Type="http://schemas.openxmlformats.org/officeDocument/2006/relationships/image" Target="../media/image193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24" Type="http://schemas.openxmlformats.org/officeDocument/2006/relationships/image" Target="../media/image19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10" Type="http://schemas.openxmlformats.org/officeDocument/2006/relationships/image" Target="../media/image23.png"/><Relationship Id="rId19" Type="http://schemas.openxmlformats.org/officeDocument/2006/relationships/image" Target="../media/image191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2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5" Type="http://schemas.openxmlformats.org/officeDocument/2006/relationships/image" Target="../media/image204.jp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5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20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7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5" Type="http://schemas.openxmlformats.org/officeDocument/2006/relationships/image" Target="../media/image209.jp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0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2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213.png"/><Relationship Id="rId26" Type="http://schemas.openxmlformats.org/officeDocument/2006/relationships/image" Target="../media/image201.png"/><Relationship Id="rId3" Type="http://schemas.openxmlformats.org/officeDocument/2006/relationships/image" Target="../media/image2.png"/><Relationship Id="rId21" Type="http://schemas.openxmlformats.org/officeDocument/2006/relationships/image" Target="../media/image198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5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56.png"/><Relationship Id="rId24" Type="http://schemas.openxmlformats.org/officeDocument/2006/relationships/image" Target="../media/image215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23" Type="http://schemas.openxmlformats.org/officeDocument/2006/relationships/image" Target="../media/image214.png"/><Relationship Id="rId10" Type="http://schemas.openxmlformats.org/officeDocument/2006/relationships/image" Target="../media/image23.png"/><Relationship Id="rId19" Type="http://schemas.openxmlformats.org/officeDocument/2006/relationships/image" Target="../media/image196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Relationship Id="rId22" Type="http://schemas.openxmlformats.org/officeDocument/2006/relationships/image" Target="../media/image1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17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19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18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14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18" Type="http://schemas.openxmlformats.org/officeDocument/2006/relationships/image" Target="../media/image224.jp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223.jpg"/><Relationship Id="rId2" Type="http://schemas.openxmlformats.org/officeDocument/2006/relationships/image" Target="../media/image32.png"/><Relationship Id="rId16" Type="http://schemas.openxmlformats.org/officeDocument/2006/relationships/image" Target="../media/image2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21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2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18" Type="http://schemas.openxmlformats.org/officeDocument/2006/relationships/image" Target="../media/image229.png"/><Relationship Id="rId3" Type="http://schemas.openxmlformats.org/officeDocument/2006/relationships/image" Target="../media/image174.png"/><Relationship Id="rId21" Type="http://schemas.openxmlformats.org/officeDocument/2006/relationships/image" Target="../media/image232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228.png"/><Relationship Id="rId2" Type="http://schemas.openxmlformats.org/officeDocument/2006/relationships/image" Target="../media/image32.png"/><Relationship Id="rId16" Type="http://schemas.openxmlformats.org/officeDocument/2006/relationships/image" Target="../media/image227.png"/><Relationship Id="rId20" Type="http://schemas.openxmlformats.org/officeDocument/2006/relationships/image" Target="../media/image2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26.png"/><Relationship Id="rId10" Type="http://schemas.openxmlformats.org/officeDocument/2006/relationships/image" Target="../media/image57.png"/><Relationship Id="rId19" Type="http://schemas.openxmlformats.org/officeDocument/2006/relationships/image" Target="../media/image230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3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235.png"/><Relationship Id="rId3" Type="http://schemas.openxmlformats.org/officeDocument/2006/relationships/image" Target="../media/image2.png"/><Relationship Id="rId21" Type="http://schemas.openxmlformats.org/officeDocument/2006/relationships/image" Target="../media/image198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5" Type="http://schemas.openxmlformats.org/officeDocument/2006/relationships/image" Target="../media/image201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4.png"/><Relationship Id="rId11" Type="http://schemas.openxmlformats.org/officeDocument/2006/relationships/image" Target="../media/image56.png"/><Relationship Id="rId24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23" Type="http://schemas.openxmlformats.org/officeDocument/2006/relationships/image" Target="../media/image236.png"/><Relationship Id="rId10" Type="http://schemas.openxmlformats.org/officeDocument/2006/relationships/image" Target="../media/image23.png"/><Relationship Id="rId19" Type="http://schemas.openxmlformats.org/officeDocument/2006/relationships/image" Target="../media/image196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Relationship Id="rId22" Type="http://schemas.openxmlformats.org/officeDocument/2006/relationships/image" Target="../media/image1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18" Type="http://schemas.openxmlformats.org/officeDocument/2006/relationships/image" Target="../media/image241.jp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240.jpg"/><Relationship Id="rId2" Type="http://schemas.openxmlformats.org/officeDocument/2006/relationships/image" Target="../media/image32.png"/><Relationship Id="rId16" Type="http://schemas.openxmlformats.org/officeDocument/2006/relationships/image" Target="../media/image2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38.jpg"/><Relationship Id="rId10" Type="http://schemas.openxmlformats.org/officeDocument/2006/relationships/image" Target="../media/image57.png"/><Relationship Id="rId19" Type="http://schemas.openxmlformats.org/officeDocument/2006/relationships/image" Target="../media/image242.jp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3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44.jp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17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46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247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21" Type="http://schemas.openxmlformats.org/officeDocument/2006/relationships/image" Target="../media/image199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56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23" Type="http://schemas.openxmlformats.org/officeDocument/2006/relationships/image" Target="../media/image201.png"/><Relationship Id="rId10" Type="http://schemas.openxmlformats.org/officeDocument/2006/relationships/image" Target="../media/image23.png"/><Relationship Id="rId19" Type="http://schemas.openxmlformats.org/officeDocument/2006/relationships/image" Target="../media/image197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58.png"/><Relationship Id="rId22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9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Relationship Id="rId14" Type="http://schemas.openxmlformats.org/officeDocument/2006/relationships/image" Target="../media/image25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7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13.png"/><Relationship Id="rId17" Type="http://schemas.openxmlformats.org/officeDocument/2006/relationships/image" Target="../media/image59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56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18.png"/><Relationship Id="rId1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.png"/><Relationship Id="rId3" Type="http://schemas.openxmlformats.org/officeDocument/2006/relationships/image" Target="../media/image251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253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21" Type="http://schemas.openxmlformats.org/officeDocument/2006/relationships/image" Target="../media/image199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png"/><Relationship Id="rId11" Type="http://schemas.openxmlformats.org/officeDocument/2006/relationships/image" Target="../media/image255.png"/><Relationship Id="rId5" Type="http://schemas.openxmlformats.org/officeDocument/2006/relationships/image" Target="../media/image170.png"/><Relationship Id="rId15" Type="http://schemas.openxmlformats.org/officeDocument/2006/relationships/image" Target="../media/image16.png"/><Relationship Id="rId23" Type="http://schemas.openxmlformats.org/officeDocument/2006/relationships/image" Target="../media/image256.png"/><Relationship Id="rId10" Type="http://schemas.openxmlformats.org/officeDocument/2006/relationships/image" Target="../media/image23.png"/><Relationship Id="rId19" Type="http://schemas.openxmlformats.org/officeDocument/2006/relationships/image" Target="../media/image197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15.png"/><Relationship Id="rId22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17.png"/><Relationship Id="rId3" Type="http://schemas.openxmlformats.org/officeDocument/2006/relationships/image" Target="../media/image23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258.jp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5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17.png"/><Relationship Id="rId3" Type="http://schemas.openxmlformats.org/officeDocument/2006/relationships/image" Target="../media/image23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260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17.png"/><Relationship Id="rId3" Type="http://schemas.openxmlformats.org/officeDocument/2006/relationships/image" Target="../media/image23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262.jp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61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17.png"/><Relationship Id="rId3" Type="http://schemas.openxmlformats.org/officeDocument/2006/relationships/image" Target="../media/image234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5" Type="http://schemas.openxmlformats.org/officeDocument/2006/relationships/image" Target="../media/image264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65.png"/><Relationship Id="rId26" Type="http://schemas.openxmlformats.org/officeDocument/2006/relationships/image" Target="../media/image272.png"/><Relationship Id="rId39" Type="http://schemas.openxmlformats.org/officeDocument/2006/relationships/image" Target="../media/image281.png"/><Relationship Id="rId21" Type="http://schemas.openxmlformats.org/officeDocument/2006/relationships/image" Target="../media/image268.png"/><Relationship Id="rId34" Type="http://schemas.openxmlformats.org/officeDocument/2006/relationships/image" Target="../media/image197.png"/><Relationship Id="rId42" Type="http://schemas.openxmlformats.org/officeDocument/2006/relationships/image" Target="../media/image284.png"/><Relationship Id="rId47" Type="http://schemas.openxmlformats.org/officeDocument/2006/relationships/image" Target="../media/image289.png"/><Relationship Id="rId50" Type="http://schemas.openxmlformats.org/officeDocument/2006/relationships/image" Target="../media/image29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9" Type="http://schemas.openxmlformats.org/officeDocument/2006/relationships/image" Target="../media/image275.png"/><Relationship Id="rId11" Type="http://schemas.openxmlformats.org/officeDocument/2006/relationships/image" Target="../media/image255.png"/><Relationship Id="rId24" Type="http://schemas.openxmlformats.org/officeDocument/2006/relationships/image" Target="../media/image270.png"/><Relationship Id="rId32" Type="http://schemas.openxmlformats.org/officeDocument/2006/relationships/image" Target="../media/image278.png"/><Relationship Id="rId37" Type="http://schemas.openxmlformats.org/officeDocument/2006/relationships/image" Target="../media/image279.png"/><Relationship Id="rId40" Type="http://schemas.openxmlformats.org/officeDocument/2006/relationships/image" Target="../media/image282.png"/><Relationship Id="rId45" Type="http://schemas.openxmlformats.org/officeDocument/2006/relationships/image" Target="../media/image287.png"/><Relationship Id="rId53" Type="http://schemas.openxmlformats.org/officeDocument/2006/relationships/image" Target="../media/image201.png"/><Relationship Id="rId5" Type="http://schemas.openxmlformats.org/officeDocument/2006/relationships/image" Target="../media/image170.png"/><Relationship Id="rId10" Type="http://schemas.openxmlformats.org/officeDocument/2006/relationships/image" Target="../media/image23.png"/><Relationship Id="rId19" Type="http://schemas.openxmlformats.org/officeDocument/2006/relationships/image" Target="../media/image266.png"/><Relationship Id="rId31" Type="http://schemas.openxmlformats.org/officeDocument/2006/relationships/image" Target="../media/image277.png"/><Relationship Id="rId44" Type="http://schemas.openxmlformats.org/officeDocument/2006/relationships/image" Target="../media/image286.png"/><Relationship Id="rId52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15.png"/><Relationship Id="rId22" Type="http://schemas.openxmlformats.org/officeDocument/2006/relationships/image" Target="../media/image194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198.png"/><Relationship Id="rId43" Type="http://schemas.openxmlformats.org/officeDocument/2006/relationships/image" Target="../media/image285.png"/><Relationship Id="rId48" Type="http://schemas.openxmlformats.org/officeDocument/2006/relationships/image" Target="../media/image290.png"/><Relationship Id="rId8" Type="http://schemas.openxmlformats.org/officeDocument/2006/relationships/image" Target="../media/image19.png"/><Relationship Id="rId51" Type="http://schemas.openxmlformats.org/officeDocument/2006/relationships/image" Target="../media/image293.png"/><Relationship Id="rId3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89.png"/><Relationship Id="rId25" Type="http://schemas.openxmlformats.org/officeDocument/2006/relationships/image" Target="../media/image271.png"/><Relationship Id="rId33" Type="http://schemas.openxmlformats.org/officeDocument/2006/relationships/image" Target="../media/image196.png"/><Relationship Id="rId38" Type="http://schemas.openxmlformats.org/officeDocument/2006/relationships/image" Target="../media/image280.png"/><Relationship Id="rId46" Type="http://schemas.openxmlformats.org/officeDocument/2006/relationships/image" Target="../media/image288.png"/><Relationship Id="rId20" Type="http://schemas.openxmlformats.org/officeDocument/2006/relationships/image" Target="../media/image267.png"/><Relationship Id="rId41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4.png"/><Relationship Id="rId15" Type="http://schemas.openxmlformats.org/officeDocument/2006/relationships/image" Target="../media/image16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199.png"/><Relationship Id="rId49" Type="http://schemas.openxmlformats.org/officeDocument/2006/relationships/image" Target="../media/image2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19.png"/><Relationship Id="rId18" Type="http://schemas.openxmlformats.org/officeDocument/2006/relationships/image" Target="../media/image16.png"/><Relationship Id="rId3" Type="http://schemas.openxmlformats.org/officeDocument/2006/relationships/image" Target="../media/image294.png"/><Relationship Id="rId21" Type="http://schemas.openxmlformats.org/officeDocument/2006/relationships/image" Target="../media/image300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298.png"/><Relationship Id="rId19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97.png"/><Relationship Id="rId14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image" Target="../media/image60.png"/><Relationship Id="rId21" Type="http://schemas.openxmlformats.org/officeDocument/2006/relationships/image" Target="../media/image57.png"/><Relationship Id="rId7" Type="http://schemas.openxmlformats.org/officeDocument/2006/relationships/image" Target="../media/image7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image" Target="../media/image4.png"/><Relationship Id="rId16" Type="http://schemas.openxmlformats.org/officeDocument/2006/relationships/image" Target="../media/image65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24" Type="http://schemas.openxmlformats.org/officeDocument/2006/relationships/image" Target="../media/image17.png"/><Relationship Id="rId5" Type="http://schemas.openxmlformats.org/officeDocument/2006/relationships/image" Target="../media/image29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10" Type="http://schemas.openxmlformats.org/officeDocument/2006/relationships/image" Target="../media/image31.png"/><Relationship Id="rId19" Type="http://schemas.openxmlformats.org/officeDocument/2006/relationships/image" Target="../media/image56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Relationship Id="rId14" Type="http://schemas.openxmlformats.org/officeDocument/2006/relationships/image" Target="../media/image18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99.png"/><Relationship Id="rId21" Type="http://schemas.openxmlformats.org/officeDocument/2006/relationships/image" Target="../media/image82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0.png"/><Relationship Id="rId55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53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9.png"/><Relationship Id="rId58" Type="http://schemas.openxmlformats.org/officeDocument/2006/relationships/image" Target="../media/image16.png"/><Relationship Id="rId5" Type="http://schemas.openxmlformats.org/officeDocument/2006/relationships/image" Target="../media/image69.png"/><Relationship Id="rId19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57.png"/><Relationship Id="rId8" Type="http://schemas.openxmlformats.org/officeDocument/2006/relationships/image" Target="../media/image32.png"/><Relationship Id="rId51" Type="http://schemas.openxmlformats.org/officeDocument/2006/relationships/image" Target="../media/image111.png"/><Relationship Id="rId3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7.png"/><Relationship Id="rId20" Type="http://schemas.openxmlformats.org/officeDocument/2006/relationships/image" Target="../media/image81.png"/><Relationship Id="rId41" Type="http://schemas.openxmlformats.org/officeDocument/2006/relationships/image" Target="../media/image101.png"/><Relationship Id="rId54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5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4.png"/><Relationship Id="rId5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8.png"/><Relationship Id="rId18" Type="http://schemas.openxmlformats.org/officeDocument/2006/relationships/image" Target="../media/image13.png"/><Relationship Id="rId3" Type="http://schemas.openxmlformats.org/officeDocument/2006/relationships/image" Target="../media/image112.png"/><Relationship Id="rId21" Type="http://schemas.openxmlformats.org/officeDocument/2006/relationships/image" Target="../media/image1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56.png"/><Relationship Id="rId2" Type="http://schemas.openxmlformats.org/officeDocument/2006/relationships/image" Target="../media/image4.png"/><Relationship Id="rId16" Type="http://schemas.openxmlformats.org/officeDocument/2006/relationships/image" Target="../media/image2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117.png"/><Relationship Id="rId5" Type="http://schemas.openxmlformats.org/officeDocument/2006/relationships/image" Target="../media/image3.png"/><Relationship Id="rId15" Type="http://schemas.openxmlformats.org/officeDocument/2006/relationships/image" Target="../media/image119.png"/><Relationship Id="rId10" Type="http://schemas.openxmlformats.org/officeDocument/2006/relationships/image" Target="../media/image116.png"/><Relationship Id="rId19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115.png"/><Relationship Id="rId14" Type="http://schemas.openxmlformats.org/officeDocument/2006/relationships/image" Target="../media/image19.png"/><Relationship Id="rId2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2.png"/><Relationship Id="rId18" Type="http://schemas.openxmlformats.org/officeDocument/2006/relationships/image" Target="../media/image16.png"/><Relationship Id="rId3" Type="http://schemas.openxmlformats.org/officeDocument/2006/relationships/image" Target="../media/image112.png"/><Relationship Id="rId7" Type="http://schemas.openxmlformats.org/officeDocument/2006/relationships/image" Target="../media/image120.png"/><Relationship Id="rId12" Type="http://schemas.openxmlformats.org/officeDocument/2006/relationships/image" Target="../media/image119.png"/><Relationship Id="rId17" Type="http://schemas.openxmlformats.org/officeDocument/2006/relationships/image" Target="../media/image58.png"/><Relationship Id="rId2" Type="http://schemas.openxmlformats.org/officeDocument/2006/relationships/image" Target="../media/image4.png"/><Relationship Id="rId16" Type="http://schemas.openxmlformats.org/officeDocument/2006/relationships/image" Target="../media/image57.png"/><Relationship Id="rId20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8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18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3.jp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12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445" y="2549331"/>
              <a:ext cx="858777" cy="190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1681" y="2458620"/>
              <a:ext cx="816017" cy="181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627" y="5471927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5120" y="2055687"/>
              <a:ext cx="233724" cy="2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7755" y="1821954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57872" y="5395446"/>
              <a:ext cx="233724" cy="2337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46934" y="3034537"/>
              <a:ext cx="1710055" cy="2023110"/>
            </a:xfrm>
            <a:custGeom>
              <a:avLst/>
              <a:gdLst/>
              <a:ahLst/>
              <a:cxnLst/>
              <a:rect l="l" t="t" r="r" b="b"/>
              <a:pathLst>
                <a:path w="1710054" h="2023110">
                  <a:moveTo>
                    <a:pt x="1709885" y="2022932"/>
                  </a:moveTo>
                  <a:lnTo>
                    <a:pt x="1336387" y="2022932"/>
                  </a:lnTo>
                  <a:lnTo>
                    <a:pt x="1336387" y="0"/>
                  </a:lnTo>
                  <a:lnTo>
                    <a:pt x="1709885" y="0"/>
                  </a:lnTo>
                  <a:lnTo>
                    <a:pt x="1709885" y="2022932"/>
                  </a:lnTo>
                  <a:close/>
                </a:path>
                <a:path w="1710054" h="2023110">
                  <a:moveTo>
                    <a:pt x="533259" y="1968958"/>
                  </a:moveTo>
                  <a:lnTo>
                    <a:pt x="533259" y="1642957"/>
                  </a:lnTo>
                  <a:lnTo>
                    <a:pt x="569853" y="1624823"/>
                  </a:lnTo>
                  <a:lnTo>
                    <a:pt x="603663" y="1604735"/>
                  </a:lnTo>
                  <a:lnTo>
                    <a:pt x="634730" y="1582352"/>
                  </a:lnTo>
                  <a:lnTo>
                    <a:pt x="688783" y="1529333"/>
                  </a:lnTo>
                  <a:lnTo>
                    <a:pt x="711847" y="1498014"/>
                  </a:lnTo>
                  <a:lnTo>
                    <a:pt x="732320" y="1463034"/>
                  </a:lnTo>
                  <a:lnTo>
                    <a:pt x="750241" y="1424051"/>
                  </a:lnTo>
                  <a:lnTo>
                    <a:pt x="765648" y="1380723"/>
                  </a:lnTo>
                  <a:lnTo>
                    <a:pt x="778579" y="1332709"/>
                  </a:lnTo>
                  <a:lnTo>
                    <a:pt x="789074" y="1279667"/>
                  </a:lnTo>
                  <a:lnTo>
                    <a:pt x="797169" y="1221255"/>
                  </a:lnTo>
                  <a:lnTo>
                    <a:pt x="802904" y="1157132"/>
                  </a:lnTo>
                  <a:lnTo>
                    <a:pt x="806316" y="1086956"/>
                  </a:lnTo>
                  <a:lnTo>
                    <a:pt x="807360" y="1016143"/>
                  </a:lnTo>
                  <a:lnTo>
                    <a:pt x="807445" y="345431"/>
                  </a:lnTo>
                  <a:lnTo>
                    <a:pt x="12953" y="345431"/>
                  </a:lnTo>
                  <a:lnTo>
                    <a:pt x="12953" y="34543"/>
                  </a:lnTo>
                  <a:lnTo>
                    <a:pt x="1159354" y="34543"/>
                  </a:lnTo>
                  <a:lnTo>
                    <a:pt x="1159311" y="1016143"/>
                  </a:lnTo>
                  <a:lnTo>
                    <a:pt x="1158577" y="1078189"/>
                  </a:lnTo>
                  <a:lnTo>
                    <a:pt x="1156236" y="1140839"/>
                  </a:lnTo>
                  <a:lnTo>
                    <a:pt x="1152311" y="1200575"/>
                  </a:lnTo>
                  <a:lnTo>
                    <a:pt x="1146783" y="1257478"/>
                  </a:lnTo>
                  <a:lnTo>
                    <a:pt x="1139632" y="1311628"/>
                  </a:lnTo>
                  <a:lnTo>
                    <a:pt x="1130840" y="1363106"/>
                  </a:lnTo>
                  <a:lnTo>
                    <a:pt x="1120388" y="1411991"/>
                  </a:lnTo>
                  <a:lnTo>
                    <a:pt x="1108256" y="1458365"/>
                  </a:lnTo>
                  <a:lnTo>
                    <a:pt x="1094425" y="1502306"/>
                  </a:lnTo>
                  <a:lnTo>
                    <a:pt x="1078877" y="1543896"/>
                  </a:lnTo>
                  <a:lnTo>
                    <a:pt x="1061592" y="1583215"/>
                  </a:lnTo>
                  <a:lnTo>
                    <a:pt x="1042551" y="1620343"/>
                  </a:lnTo>
                  <a:lnTo>
                    <a:pt x="1021736" y="1655361"/>
                  </a:lnTo>
                  <a:lnTo>
                    <a:pt x="999126" y="1688348"/>
                  </a:lnTo>
                  <a:lnTo>
                    <a:pt x="974703" y="1719385"/>
                  </a:lnTo>
                  <a:lnTo>
                    <a:pt x="948448" y="1748553"/>
                  </a:lnTo>
                  <a:lnTo>
                    <a:pt x="920342" y="1775931"/>
                  </a:lnTo>
                  <a:lnTo>
                    <a:pt x="890365" y="1801600"/>
                  </a:lnTo>
                  <a:lnTo>
                    <a:pt x="858499" y="1825640"/>
                  </a:lnTo>
                  <a:lnTo>
                    <a:pt x="824724" y="1848132"/>
                  </a:lnTo>
                  <a:lnTo>
                    <a:pt x="789022" y="1869155"/>
                  </a:lnTo>
                  <a:lnTo>
                    <a:pt x="751373" y="1888791"/>
                  </a:lnTo>
                  <a:lnTo>
                    <a:pt x="711758" y="1907118"/>
                  </a:lnTo>
                  <a:lnTo>
                    <a:pt x="670158" y="1924219"/>
                  </a:lnTo>
                  <a:lnTo>
                    <a:pt x="626555" y="1940172"/>
                  </a:lnTo>
                  <a:lnTo>
                    <a:pt x="580928" y="1955058"/>
                  </a:lnTo>
                  <a:lnTo>
                    <a:pt x="533259" y="1968958"/>
                  </a:lnTo>
                  <a:close/>
                </a:path>
                <a:path w="1710054" h="2023110">
                  <a:moveTo>
                    <a:pt x="0" y="1843739"/>
                  </a:moveTo>
                  <a:lnTo>
                    <a:pt x="0" y="1515580"/>
                  </a:lnTo>
                  <a:lnTo>
                    <a:pt x="36162" y="1498201"/>
                  </a:lnTo>
                  <a:lnTo>
                    <a:pt x="69545" y="1478680"/>
                  </a:lnTo>
                  <a:lnTo>
                    <a:pt x="128144" y="1432016"/>
                  </a:lnTo>
                  <a:lnTo>
                    <a:pt x="176135" y="1373193"/>
                  </a:lnTo>
                  <a:lnTo>
                    <a:pt x="196258" y="1338473"/>
                  </a:lnTo>
                  <a:lnTo>
                    <a:pt x="213855" y="1299816"/>
                  </a:lnTo>
                  <a:lnTo>
                    <a:pt x="228969" y="1256921"/>
                  </a:lnTo>
                  <a:lnTo>
                    <a:pt x="241642" y="1209489"/>
                  </a:lnTo>
                  <a:lnTo>
                    <a:pt x="251928" y="1157132"/>
                  </a:lnTo>
                  <a:lnTo>
                    <a:pt x="259833" y="1099818"/>
                  </a:lnTo>
                  <a:lnTo>
                    <a:pt x="265436" y="1036981"/>
                  </a:lnTo>
                  <a:lnTo>
                    <a:pt x="268767" y="968409"/>
                  </a:lnTo>
                  <a:lnTo>
                    <a:pt x="269836" y="895962"/>
                  </a:lnTo>
                  <a:lnTo>
                    <a:pt x="269868" y="345431"/>
                  </a:lnTo>
                  <a:lnTo>
                    <a:pt x="621776" y="345431"/>
                  </a:lnTo>
                  <a:lnTo>
                    <a:pt x="621776" y="895962"/>
                  </a:lnTo>
                  <a:lnTo>
                    <a:pt x="621031" y="957262"/>
                  </a:lnTo>
                  <a:lnTo>
                    <a:pt x="618769" y="1016143"/>
                  </a:lnTo>
                  <a:lnTo>
                    <a:pt x="614947" y="1072660"/>
                  </a:lnTo>
                  <a:lnTo>
                    <a:pt x="609524" y="1126866"/>
                  </a:lnTo>
                  <a:lnTo>
                    <a:pt x="602457" y="1178816"/>
                  </a:lnTo>
                  <a:lnTo>
                    <a:pt x="593705" y="1228563"/>
                  </a:lnTo>
                  <a:lnTo>
                    <a:pt x="583225" y="1276160"/>
                  </a:lnTo>
                  <a:lnTo>
                    <a:pt x="570975" y="1321663"/>
                  </a:lnTo>
                  <a:lnTo>
                    <a:pt x="556914" y="1365123"/>
                  </a:lnTo>
                  <a:lnTo>
                    <a:pt x="541000" y="1406597"/>
                  </a:lnTo>
                  <a:lnTo>
                    <a:pt x="523190" y="1446136"/>
                  </a:lnTo>
                  <a:lnTo>
                    <a:pt x="503442" y="1483795"/>
                  </a:lnTo>
                  <a:lnTo>
                    <a:pt x="481714" y="1519628"/>
                  </a:lnTo>
                  <a:lnTo>
                    <a:pt x="457965" y="1553688"/>
                  </a:lnTo>
                  <a:lnTo>
                    <a:pt x="432153" y="1586030"/>
                  </a:lnTo>
                  <a:lnTo>
                    <a:pt x="404234" y="1616706"/>
                  </a:lnTo>
                  <a:lnTo>
                    <a:pt x="374168" y="1645772"/>
                  </a:lnTo>
                  <a:lnTo>
                    <a:pt x="341913" y="1673280"/>
                  </a:lnTo>
                  <a:lnTo>
                    <a:pt x="307426" y="1699285"/>
                  </a:lnTo>
                  <a:lnTo>
                    <a:pt x="270665" y="1723840"/>
                  </a:lnTo>
                  <a:lnTo>
                    <a:pt x="231588" y="1746999"/>
                  </a:lnTo>
                  <a:lnTo>
                    <a:pt x="190154" y="1768816"/>
                  </a:lnTo>
                  <a:lnTo>
                    <a:pt x="146320" y="1789345"/>
                  </a:lnTo>
                  <a:lnTo>
                    <a:pt x="100044" y="1808639"/>
                  </a:lnTo>
                  <a:lnTo>
                    <a:pt x="51285" y="1826753"/>
                  </a:lnTo>
                  <a:lnTo>
                    <a:pt x="0" y="1843739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0056" y="3034536"/>
              <a:ext cx="1640839" cy="2023110"/>
            </a:xfrm>
            <a:custGeom>
              <a:avLst/>
              <a:gdLst/>
              <a:ahLst/>
              <a:cxnLst/>
              <a:rect l="l" t="t" r="r" b="b"/>
              <a:pathLst>
                <a:path w="1640840" h="2023110">
                  <a:moveTo>
                    <a:pt x="1640798" y="2022932"/>
                  </a:moveTo>
                  <a:lnTo>
                    <a:pt x="1262983" y="2022932"/>
                  </a:lnTo>
                  <a:lnTo>
                    <a:pt x="1262983" y="1800560"/>
                  </a:lnTo>
                  <a:lnTo>
                    <a:pt x="1234710" y="1824478"/>
                  </a:lnTo>
                  <a:lnTo>
                    <a:pt x="1201554" y="1844549"/>
                  </a:lnTo>
                  <a:lnTo>
                    <a:pt x="1163288" y="1860977"/>
                  </a:lnTo>
                  <a:lnTo>
                    <a:pt x="1119683" y="1873965"/>
                  </a:lnTo>
                  <a:lnTo>
                    <a:pt x="1070512" y="1883714"/>
                  </a:lnTo>
                  <a:lnTo>
                    <a:pt x="1015547" y="1890427"/>
                  </a:lnTo>
                  <a:lnTo>
                    <a:pt x="954561" y="1894306"/>
                  </a:lnTo>
                  <a:lnTo>
                    <a:pt x="887326" y="1895554"/>
                  </a:lnTo>
                  <a:lnTo>
                    <a:pt x="0" y="1895554"/>
                  </a:lnTo>
                  <a:lnTo>
                    <a:pt x="0" y="803127"/>
                  </a:lnTo>
                  <a:lnTo>
                    <a:pt x="634730" y="803127"/>
                  </a:lnTo>
                  <a:lnTo>
                    <a:pt x="634730" y="347590"/>
                  </a:lnTo>
                  <a:lnTo>
                    <a:pt x="0" y="347590"/>
                  </a:lnTo>
                  <a:lnTo>
                    <a:pt x="0" y="34543"/>
                  </a:lnTo>
                  <a:lnTo>
                    <a:pt x="1008227" y="34543"/>
                  </a:lnTo>
                  <a:lnTo>
                    <a:pt x="1008227" y="1111857"/>
                  </a:lnTo>
                  <a:lnTo>
                    <a:pt x="373497" y="1111857"/>
                  </a:lnTo>
                  <a:lnTo>
                    <a:pt x="373497" y="1584666"/>
                  </a:lnTo>
                  <a:lnTo>
                    <a:pt x="930505" y="1584666"/>
                  </a:lnTo>
                  <a:lnTo>
                    <a:pt x="997074" y="1583294"/>
                  </a:lnTo>
                  <a:lnTo>
                    <a:pt x="1056467" y="1578976"/>
                  </a:lnTo>
                  <a:lnTo>
                    <a:pt x="1109175" y="1571410"/>
                  </a:lnTo>
                  <a:lnTo>
                    <a:pt x="1155690" y="1560294"/>
                  </a:lnTo>
                  <a:lnTo>
                    <a:pt x="1196502" y="1545326"/>
                  </a:lnTo>
                  <a:lnTo>
                    <a:pt x="1232103" y="1526204"/>
                  </a:lnTo>
                  <a:lnTo>
                    <a:pt x="1262983" y="1502626"/>
                  </a:lnTo>
                  <a:lnTo>
                    <a:pt x="1262983" y="0"/>
                  </a:lnTo>
                  <a:lnTo>
                    <a:pt x="1640798" y="0"/>
                  </a:lnTo>
                  <a:lnTo>
                    <a:pt x="1640798" y="202293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62503" y="3034537"/>
              <a:ext cx="1710055" cy="2023110"/>
            </a:xfrm>
            <a:custGeom>
              <a:avLst/>
              <a:gdLst/>
              <a:ahLst/>
              <a:cxnLst/>
              <a:rect l="l" t="t" r="r" b="b"/>
              <a:pathLst>
                <a:path w="1710054" h="2023110">
                  <a:moveTo>
                    <a:pt x="1709885" y="2022932"/>
                  </a:moveTo>
                  <a:lnTo>
                    <a:pt x="1336387" y="2022932"/>
                  </a:lnTo>
                  <a:lnTo>
                    <a:pt x="1336387" y="0"/>
                  </a:lnTo>
                  <a:lnTo>
                    <a:pt x="1709885" y="0"/>
                  </a:lnTo>
                  <a:lnTo>
                    <a:pt x="1709885" y="2022932"/>
                  </a:lnTo>
                  <a:close/>
                </a:path>
                <a:path w="1710054" h="2023110">
                  <a:moveTo>
                    <a:pt x="533259" y="1968958"/>
                  </a:moveTo>
                  <a:lnTo>
                    <a:pt x="533259" y="1642957"/>
                  </a:lnTo>
                  <a:lnTo>
                    <a:pt x="569853" y="1624823"/>
                  </a:lnTo>
                  <a:lnTo>
                    <a:pt x="603663" y="1604735"/>
                  </a:lnTo>
                  <a:lnTo>
                    <a:pt x="634730" y="1582352"/>
                  </a:lnTo>
                  <a:lnTo>
                    <a:pt x="688783" y="1529333"/>
                  </a:lnTo>
                  <a:lnTo>
                    <a:pt x="711847" y="1498014"/>
                  </a:lnTo>
                  <a:lnTo>
                    <a:pt x="732320" y="1463034"/>
                  </a:lnTo>
                  <a:lnTo>
                    <a:pt x="750241" y="1424051"/>
                  </a:lnTo>
                  <a:lnTo>
                    <a:pt x="765648" y="1380723"/>
                  </a:lnTo>
                  <a:lnTo>
                    <a:pt x="778579" y="1332709"/>
                  </a:lnTo>
                  <a:lnTo>
                    <a:pt x="789074" y="1279667"/>
                  </a:lnTo>
                  <a:lnTo>
                    <a:pt x="797169" y="1221255"/>
                  </a:lnTo>
                  <a:lnTo>
                    <a:pt x="802904" y="1157132"/>
                  </a:lnTo>
                  <a:lnTo>
                    <a:pt x="806316" y="1086956"/>
                  </a:lnTo>
                  <a:lnTo>
                    <a:pt x="807360" y="1016143"/>
                  </a:lnTo>
                  <a:lnTo>
                    <a:pt x="807445" y="345431"/>
                  </a:lnTo>
                  <a:lnTo>
                    <a:pt x="12953" y="345431"/>
                  </a:lnTo>
                  <a:lnTo>
                    <a:pt x="12953" y="34543"/>
                  </a:lnTo>
                  <a:lnTo>
                    <a:pt x="1159354" y="34543"/>
                  </a:lnTo>
                  <a:lnTo>
                    <a:pt x="1159311" y="1016143"/>
                  </a:lnTo>
                  <a:lnTo>
                    <a:pt x="1158577" y="1078189"/>
                  </a:lnTo>
                  <a:lnTo>
                    <a:pt x="1156236" y="1140839"/>
                  </a:lnTo>
                  <a:lnTo>
                    <a:pt x="1152311" y="1200575"/>
                  </a:lnTo>
                  <a:lnTo>
                    <a:pt x="1146783" y="1257478"/>
                  </a:lnTo>
                  <a:lnTo>
                    <a:pt x="1139632" y="1311628"/>
                  </a:lnTo>
                  <a:lnTo>
                    <a:pt x="1130840" y="1363106"/>
                  </a:lnTo>
                  <a:lnTo>
                    <a:pt x="1120388" y="1411991"/>
                  </a:lnTo>
                  <a:lnTo>
                    <a:pt x="1108256" y="1458365"/>
                  </a:lnTo>
                  <a:lnTo>
                    <a:pt x="1094425" y="1502306"/>
                  </a:lnTo>
                  <a:lnTo>
                    <a:pt x="1078877" y="1543896"/>
                  </a:lnTo>
                  <a:lnTo>
                    <a:pt x="1061592" y="1583215"/>
                  </a:lnTo>
                  <a:lnTo>
                    <a:pt x="1042551" y="1620343"/>
                  </a:lnTo>
                  <a:lnTo>
                    <a:pt x="1021736" y="1655361"/>
                  </a:lnTo>
                  <a:lnTo>
                    <a:pt x="999126" y="1688348"/>
                  </a:lnTo>
                  <a:lnTo>
                    <a:pt x="974703" y="1719385"/>
                  </a:lnTo>
                  <a:lnTo>
                    <a:pt x="948448" y="1748553"/>
                  </a:lnTo>
                  <a:lnTo>
                    <a:pt x="920342" y="1775931"/>
                  </a:lnTo>
                  <a:lnTo>
                    <a:pt x="890365" y="1801600"/>
                  </a:lnTo>
                  <a:lnTo>
                    <a:pt x="858499" y="1825640"/>
                  </a:lnTo>
                  <a:lnTo>
                    <a:pt x="824724" y="1848132"/>
                  </a:lnTo>
                  <a:lnTo>
                    <a:pt x="789022" y="1869155"/>
                  </a:lnTo>
                  <a:lnTo>
                    <a:pt x="751373" y="1888791"/>
                  </a:lnTo>
                  <a:lnTo>
                    <a:pt x="711758" y="1907118"/>
                  </a:lnTo>
                  <a:lnTo>
                    <a:pt x="670158" y="1924219"/>
                  </a:lnTo>
                  <a:lnTo>
                    <a:pt x="626555" y="1940172"/>
                  </a:lnTo>
                  <a:lnTo>
                    <a:pt x="580928" y="1955058"/>
                  </a:lnTo>
                  <a:lnTo>
                    <a:pt x="533259" y="1968958"/>
                  </a:lnTo>
                  <a:close/>
                </a:path>
                <a:path w="1710054" h="2023110">
                  <a:moveTo>
                    <a:pt x="0" y="1843739"/>
                  </a:moveTo>
                  <a:lnTo>
                    <a:pt x="0" y="1515580"/>
                  </a:lnTo>
                  <a:lnTo>
                    <a:pt x="36162" y="1498201"/>
                  </a:lnTo>
                  <a:lnTo>
                    <a:pt x="69545" y="1478680"/>
                  </a:lnTo>
                  <a:lnTo>
                    <a:pt x="128144" y="1432016"/>
                  </a:lnTo>
                  <a:lnTo>
                    <a:pt x="176135" y="1373193"/>
                  </a:lnTo>
                  <a:lnTo>
                    <a:pt x="196258" y="1338473"/>
                  </a:lnTo>
                  <a:lnTo>
                    <a:pt x="213855" y="1299816"/>
                  </a:lnTo>
                  <a:lnTo>
                    <a:pt x="228969" y="1256921"/>
                  </a:lnTo>
                  <a:lnTo>
                    <a:pt x="241642" y="1209489"/>
                  </a:lnTo>
                  <a:lnTo>
                    <a:pt x="251928" y="1157132"/>
                  </a:lnTo>
                  <a:lnTo>
                    <a:pt x="259833" y="1099818"/>
                  </a:lnTo>
                  <a:lnTo>
                    <a:pt x="265436" y="1036981"/>
                  </a:lnTo>
                  <a:lnTo>
                    <a:pt x="268767" y="968409"/>
                  </a:lnTo>
                  <a:lnTo>
                    <a:pt x="269836" y="895962"/>
                  </a:lnTo>
                  <a:lnTo>
                    <a:pt x="269868" y="345431"/>
                  </a:lnTo>
                  <a:lnTo>
                    <a:pt x="621776" y="345431"/>
                  </a:lnTo>
                  <a:lnTo>
                    <a:pt x="621776" y="895962"/>
                  </a:lnTo>
                  <a:lnTo>
                    <a:pt x="621031" y="957262"/>
                  </a:lnTo>
                  <a:lnTo>
                    <a:pt x="618769" y="1016143"/>
                  </a:lnTo>
                  <a:lnTo>
                    <a:pt x="614947" y="1072660"/>
                  </a:lnTo>
                  <a:lnTo>
                    <a:pt x="609524" y="1126866"/>
                  </a:lnTo>
                  <a:lnTo>
                    <a:pt x="602457" y="1178816"/>
                  </a:lnTo>
                  <a:lnTo>
                    <a:pt x="593705" y="1228563"/>
                  </a:lnTo>
                  <a:lnTo>
                    <a:pt x="583225" y="1276160"/>
                  </a:lnTo>
                  <a:lnTo>
                    <a:pt x="570975" y="1321663"/>
                  </a:lnTo>
                  <a:lnTo>
                    <a:pt x="556914" y="1365123"/>
                  </a:lnTo>
                  <a:lnTo>
                    <a:pt x="541000" y="1406597"/>
                  </a:lnTo>
                  <a:lnTo>
                    <a:pt x="523190" y="1446136"/>
                  </a:lnTo>
                  <a:lnTo>
                    <a:pt x="503442" y="1483795"/>
                  </a:lnTo>
                  <a:lnTo>
                    <a:pt x="481714" y="1519628"/>
                  </a:lnTo>
                  <a:lnTo>
                    <a:pt x="457965" y="1553688"/>
                  </a:lnTo>
                  <a:lnTo>
                    <a:pt x="432153" y="1586030"/>
                  </a:lnTo>
                  <a:lnTo>
                    <a:pt x="404234" y="1616706"/>
                  </a:lnTo>
                  <a:lnTo>
                    <a:pt x="374168" y="1645772"/>
                  </a:lnTo>
                  <a:lnTo>
                    <a:pt x="341913" y="1673280"/>
                  </a:lnTo>
                  <a:lnTo>
                    <a:pt x="307426" y="1699285"/>
                  </a:lnTo>
                  <a:lnTo>
                    <a:pt x="270665" y="1723840"/>
                  </a:lnTo>
                  <a:lnTo>
                    <a:pt x="231588" y="1746999"/>
                  </a:lnTo>
                  <a:lnTo>
                    <a:pt x="190154" y="1768816"/>
                  </a:lnTo>
                  <a:lnTo>
                    <a:pt x="146320" y="1789345"/>
                  </a:lnTo>
                  <a:lnTo>
                    <a:pt x="100044" y="1808639"/>
                  </a:lnTo>
                  <a:lnTo>
                    <a:pt x="51285" y="1826753"/>
                  </a:lnTo>
                  <a:lnTo>
                    <a:pt x="0" y="1843739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15625" y="3034536"/>
              <a:ext cx="1640839" cy="2023110"/>
            </a:xfrm>
            <a:custGeom>
              <a:avLst/>
              <a:gdLst/>
              <a:ahLst/>
              <a:cxnLst/>
              <a:rect l="l" t="t" r="r" b="b"/>
              <a:pathLst>
                <a:path w="1640840" h="2023110">
                  <a:moveTo>
                    <a:pt x="1640798" y="2022932"/>
                  </a:moveTo>
                  <a:lnTo>
                    <a:pt x="1262983" y="2022932"/>
                  </a:lnTo>
                  <a:lnTo>
                    <a:pt x="1262983" y="1800560"/>
                  </a:lnTo>
                  <a:lnTo>
                    <a:pt x="1234710" y="1824478"/>
                  </a:lnTo>
                  <a:lnTo>
                    <a:pt x="1201554" y="1844549"/>
                  </a:lnTo>
                  <a:lnTo>
                    <a:pt x="1163288" y="1860977"/>
                  </a:lnTo>
                  <a:lnTo>
                    <a:pt x="1119683" y="1873965"/>
                  </a:lnTo>
                  <a:lnTo>
                    <a:pt x="1070512" y="1883714"/>
                  </a:lnTo>
                  <a:lnTo>
                    <a:pt x="1015547" y="1890427"/>
                  </a:lnTo>
                  <a:lnTo>
                    <a:pt x="954561" y="1894306"/>
                  </a:lnTo>
                  <a:lnTo>
                    <a:pt x="887326" y="1895554"/>
                  </a:lnTo>
                  <a:lnTo>
                    <a:pt x="0" y="1895554"/>
                  </a:lnTo>
                  <a:lnTo>
                    <a:pt x="0" y="803127"/>
                  </a:lnTo>
                  <a:lnTo>
                    <a:pt x="634730" y="803127"/>
                  </a:lnTo>
                  <a:lnTo>
                    <a:pt x="634730" y="347590"/>
                  </a:lnTo>
                  <a:lnTo>
                    <a:pt x="0" y="347590"/>
                  </a:lnTo>
                  <a:lnTo>
                    <a:pt x="0" y="34543"/>
                  </a:lnTo>
                  <a:lnTo>
                    <a:pt x="1008227" y="34543"/>
                  </a:lnTo>
                  <a:lnTo>
                    <a:pt x="1008227" y="1111857"/>
                  </a:lnTo>
                  <a:lnTo>
                    <a:pt x="373497" y="1111857"/>
                  </a:lnTo>
                  <a:lnTo>
                    <a:pt x="373497" y="1584666"/>
                  </a:lnTo>
                  <a:lnTo>
                    <a:pt x="930505" y="1584666"/>
                  </a:lnTo>
                  <a:lnTo>
                    <a:pt x="997074" y="1583294"/>
                  </a:lnTo>
                  <a:lnTo>
                    <a:pt x="1056467" y="1578976"/>
                  </a:lnTo>
                  <a:lnTo>
                    <a:pt x="1109175" y="1571410"/>
                  </a:lnTo>
                  <a:lnTo>
                    <a:pt x="1155690" y="1560294"/>
                  </a:lnTo>
                  <a:lnTo>
                    <a:pt x="1196502" y="1545326"/>
                  </a:lnTo>
                  <a:lnTo>
                    <a:pt x="1232103" y="1526204"/>
                  </a:lnTo>
                  <a:lnTo>
                    <a:pt x="1262983" y="1502626"/>
                  </a:lnTo>
                  <a:lnTo>
                    <a:pt x="1262983" y="0"/>
                  </a:lnTo>
                  <a:lnTo>
                    <a:pt x="1640798" y="0"/>
                  </a:lnTo>
                  <a:lnTo>
                    <a:pt x="1640798" y="202293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124008"/>
              <a:ext cx="18288000" cy="25324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43572" y="5711070"/>
              <a:ext cx="11002010" cy="1266825"/>
            </a:xfrm>
            <a:custGeom>
              <a:avLst/>
              <a:gdLst/>
              <a:ahLst/>
              <a:cxnLst/>
              <a:rect l="l" t="t" r="r" b="b"/>
              <a:pathLst>
                <a:path w="11002010" h="1266825">
                  <a:moveTo>
                    <a:pt x="617702" y="1266297"/>
                  </a:moveTo>
                  <a:lnTo>
                    <a:pt x="603605" y="1266297"/>
                  </a:lnTo>
                  <a:lnTo>
                    <a:pt x="603254" y="1266262"/>
                  </a:lnTo>
                  <a:lnTo>
                    <a:pt x="602886" y="1266262"/>
                  </a:lnTo>
                  <a:lnTo>
                    <a:pt x="602886" y="1265472"/>
                  </a:lnTo>
                  <a:lnTo>
                    <a:pt x="555321" y="1261439"/>
                  </a:lnTo>
                  <a:lnTo>
                    <a:pt x="508959" y="1253998"/>
                  </a:lnTo>
                  <a:lnTo>
                    <a:pt x="463767" y="1243261"/>
                  </a:lnTo>
                  <a:lnTo>
                    <a:pt x="419885" y="1229356"/>
                  </a:lnTo>
                  <a:lnTo>
                    <a:pt x="377443" y="1212411"/>
                  </a:lnTo>
                  <a:lnTo>
                    <a:pt x="336573" y="1192557"/>
                  </a:lnTo>
                  <a:lnTo>
                    <a:pt x="297405" y="1169921"/>
                  </a:lnTo>
                  <a:lnTo>
                    <a:pt x="260067" y="1144632"/>
                  </a:lnTo>
                  <a:lnTo>
                    <a:pt x="224689" y="1116819"/>
                  </a:lnTo>
                  <a:lnTo>
                    <a:pt x="191401" y="1086611"/>
                  </a:lnTo>
                  <a:lnTo>
                    <a:pt x="160331" y="1054137"/>
                  </a:lnTo>
                  <a:lnTo>
                    <a:pt x="131607" y="1019525"/>
                  </a:lnTo>
                  <a:lnTo>
                    <a:pt x="105360" y="982904"/>
                  </a:lnTo>
                  <a:lnTo>
                    <a:pt x="81718" y="944403"/>
                  </a:lnTo>
                  <a:lnTo>
                    <a:pt x="60810" y="904150"/>
                  </a:lnTo>
                  <a:lnTo>
                    <a:pt x="42765" y="862275"/>
                  </a:lnTo>
                  <a:lnTo>
                    <a:pt x="27712" y="818907"/>
                  </a:lnTo>
                  <a:lnTo>
                    <a:pt x="15780" y="774173"/>
                  </a:lnTo>
                  <a:lnTo>
                    <a:pt x="7098" y="728203"/>
                  </a:lnTo>
                  <a:lnTo>
                    <a:pt x="1795" y="681125"/>
                  </a:lnTo>
                  <a:lnTo>
                    <a:pt x="0" y="633069"/>
                  </a:lnTo>
                  <a:lnTo>
                    <a:pt x="1797" y="585032"/>
                  </a:lnTo>
                  <a:lnTo>
                    <a:pt x="7103" y="537971"/>
                  </a:lnTo>
                  <a:lnTo>
                    <a:pt x="15787" y="492016"/>
                  </a:lnTo>
                  <a:lnTo>
                    <a:pt x="27721" y="447296"/>
                  </a:lnTo>
                  <a:lnTo>
                    <a:pt x="42776" y="403939"/>
                  </a:lnTo>
                  <a:lnTo>
                    <a:pt x="60823" y="362074"/>
                  </a:lnTo>
                  <a:lnTo>
                    <a:pt x="81733" y="321830"/>
                  </a:lnTo>
                  <a:lnTo>
                    <a:pt x="105377" y="283336"/>
                  </a:lnTo>
                  <a:lnTo>
                    <a:pt x="131627" y="246721"/>
                  </a:lnTo>
                  <a:lnTo>
                    <a:pt x="160353" y="212114"/>
                  </a:lnTo>
                  <a:lnTo>
                    <a:pt x="191427" y="179643"/>
                  </a:lnTo>
                  <a:lnTo>
                    <a:pt x="224720" y="149438"/>
                  </a:lnTo>
                  <a:lnTo>
                    <a:pt x="260102" y="121627"/>
                  </a:lnTo>
                  <a:lnTo>
                    <a:pt x="297445" y="96340"/>
                  </a:lnTo>
                  <a:lnTo>
                    <a:pt x="336620" y="73704"/>
                  </a:lnTo>
                  <a:lnTo>
                    <a:pt x="377498" y="53850"/>
                  </a:lnTo>
                  <a:lnTo>
                    <a:pt x="419950" y="36906"/>
                  </a:lnTo>
                  <a:lnTo>
                    <a:pt x="463846" y="23001"/>
                  </a:lnTo>
                  <a:lnTo>
                    <a:pt x="509059" y="12263"/>
                  </a:lnTo>
                  <a:lnTo>
                    <a:pt x="555457" y="4822"/>
                  </a:lnTo>
                  <a:lnTo>
                    <a:pt x="602886" y="806"/>
                  </a:lnTo>
                  <a:lnTo>
                    <a:pt x="602886" y="17"/>
                  </a:lnTo>
                  <a:lnTo>
                    <a:pt x="603973" y="0"/>
                  </a:lnTo>
                  <a:lnTo>
                    <a:pt x="617702" y="0"/>
                  </a:lnTo>
                  <a:lnTo>
                    <a:pt x="617702" y="1266297"/>
                  </a:lnTo>
                  <a:close/>
                </a:path>
                <a:path w="11002010" h="1266825">
                  <a:moveTo>
                    <a:pt x="875444" y="1266297"/>
                  </a:moveTo>
                  <a:lnTo>
                    <a:pt x="617702" y="1266297"/>
                  </a:lnTo>
                  <a:lnTo>
                    <a:pt x="617702" y="0"/>
                  </a:lnTo>
                  <a:lnTo>
                    <a:pt x="875444" y="0"/>
                  </a:lnTo>
                  <a:lnTo>
                    <a:pt x="875444" y="1266297"/>
                  </a:lnTo>
                  <a:close/>
                </a:path>
                <a:path w="11002010" h="1266825">
                  <a:moveTo>
                    <a:pt x="10331079" y="1266297"/>
                  </a:moveTo>
                  <a:lnTo>
                    <a:pt x="875444" y="1266297"/>
                  </a:lnTo>
                  <a:lnTo>
                    <a:pt x="875444" y="0"/>
                  </a:lnTo>
                  <a:lnTo>
                    <a:pt x="10125944" y="0"/>
                  </a:lnTo>
                  <a:lnTo>
                    <a:pt x="10125944" y="1266279"/>
                  </a:lnTo>
                  <a:lnTo>
                    <a:pt x="10331079" y="1266279"/>
                  </a:lnTo>
                  <a:close/>
                </a:path>
                <a:path w="11002010" h="1266825">
                  <a:moveTo>
                    <a:pt x="10331079" y="1266279"/>
                  </a:moveTo>
                  <a:lnTo>
                    <a:pt x="10125944" y="1266279"/>
                  </a:lnTo>
                  <a:lnTo>
                    <a:pt x="10125944" y="0"/>
                  </a:lnTo>
                  <a:lnTo>
                    <a:pt x="10331079" y="0"/>
                  </a:lnTo>
                  <a:lnTo>
                    <a:pt x="10331079" y="1266279"/>
                  </a:lnTo>
                  <a:close/>
                </a:path>
                <a:path w="11002010" h="1266825">
                  <a:moveTo>
                    <a:pt x="10397766" y="1266279"/>
                  </a:moveTo>
                  <a:lnTo>
                    <a:pt x="10331079" y="1266279"/>
                  </a:lnTo>
                  <a:lnTo>
                    <a:pt x="10331079" y="0"/>
                  </a:lnTo>
                  <a:lnTo>
                    <a:pt x="10397766" y="0"/>
                  </a:lnTo>
                  <a:lnTo>
                    <a:pt x="10398485" y="17"/>
                  </a:lnTo>
                  <a:lnTo>
                    <a:pt x="10398485" y="806"/>
                  </a:lnTo>
                  <a:lnTo>
                    <a:pt x="10445957" y="4824"/>
                  </a:lnTo>
                  <a:lnTo>
                    <a:pt x="10492360" y="12267"/>
                  </a:lnTo>
                  <a:lnTo>
                    <a:pt x="10537572" y="23006"/>
                  </a:lnTo>
                  <a:lnTo>
                    <a:pt x="10581467" y="36913"/>
                  </a:lnTo>
                  <a:lnTo>
                    <a:pt x="10623917" y="53858"/>
                  </a:lnTo>
                  <a:lnTo>
                    <a:pt x="10664792" y="73713"/>
                  </a:lnTo>
                  <a:lnTo>
                    <a:pt x="10703965" y="96348"/>
                  </a:lnTo>
                  <a:lnTo>
                    <a:pt x="10741306" y="121636"/>
                  </a:lnTo>
                  <a:lnTo>
                    <a:pt x="10776686" y="149447"/>
                  </a:lnTo>
                  <a:lnTo>
                    <a:pt x="10809976" y="179652"/>
                  </a:lnTo>
                  <a:lnTo>
                    <a:pt x="10841049" y="212122"/>
                  </a:lnTo>
                  <a:lnTo>
                    <a:pt x="10869773" y="246730"/>
                  </a:lnTo>
                  <a:lnTo>
                    <a:pt x="10896022" y="283345"/>
                  </a:lnTo>
                  <a:lnTo>
                    <a:pt x="10919665" y="321839"/>
                  </a:lnTo>
                  <a:lnTo>
                    <a:pt x="10940574" y="362083"/>
                  </a:lnTo>
                  <a:lnTo>
                    <a:pt x="10958620" y="403949"/>
                  </a:lnTo>
                  <a:lnTo>
                    <a:pt x="10973674" y="447307"/>
                  </a:lnTo>
                  <a:lnTo>
                    <a:pt x="10985607" y="492028"/>
                  </a:lnTo>
                  <a:lnTo>
                    <a:pt x="10994289" y="537985"/>
                  </a:lnTo>
                  <a:lnTo>
                    <a:pt x="10999593" y="585047"/>
                  </a:lnTo>
                  <a:lnTo>
                    <a:pt x="11001389" y="633087"/>
                  </a:lnTo>
                  <a:lnTo>
                    <a:pt x="10999591" y="681143"/>
                  </a:lnTo>
                  <a:lnTo>
                    <a:pt x="10994285" y="728220"/>
                  </a:lnTo>
                  <a:lnTo>
                    <a:pt x="10985600" y="774190"/>
                  </a:lnTo>
                  <a:lnTo>
                    <a:pt x="10973665" y="818924"/>
                  </a:lnTo>
                  <a:lnTo>
                    <a:pt x="10958609" y="862293"/>
                  </a:lnTo>
                  <a:lnTo>
                    <a:pt x="10940561" y="904168"/>
                  </a:lnTo>
                  <a:lnTo>
                    <a:pt x="10919650" y="944420"/>
                  </a:lnTo>
                  <a:lnTo>
                    <a:pt x="10896004" y="982921"/>
                  </a:lnTo>
                  <a:lnTo>
                    <a:pt x="10869752" y="1019542"/>
                  </a:lnTo>
                  <a:lnTo>
                    <a:pt x="10841025" y="1054154"/>
                  </a:lnTo>
                  <a:lnTo>
                    <a:pt x="10809949" y="1086629"/>
                  </a:lnTo>
                  <a:lnTo>
                    <a:pt x="10776654" y="1116837"/>
                  </a:lnTo>
                  <a:lnTo>
                    <a:pt x="10741269" y="1144649"/>
                  </a:lnTo>
                  <a:lnTo>
                    <a:pt x="10703922" y="1169938"/>
                  </a:lnTo>
                  <a:lnTo>
                    <a:pt x="10664742" y="1192574"/>
                  </a:lnTo>
                  <a:lnTo>
                    <a:pt x="10623858" y="1212429"/>
                  </a:lnTo>
                  <a:lnTo>
                    <a:pt x="10581395" y="1229373"/>
                  </a:lnTo>
                  <a:lnTo>
                    <a:pt x="10537481" y="1243279"/>
                  </a:lnTo>
                  <a:lnTo>
                    <a:pt x="10492233" y="1254016"/>
                  </a:lnTo>
                  <a:lnTo>
                    <a:pt x="10445943" y="1261439"/>
                  </a:lnTo>
                  <a:lnTo>
                    <a:pt x="10398485" y="1265455"/>
                  </a:lnTo>
                  <a:lnTo>
                    <a:pt x="10398485" y="1266244"/>
                  </a:lnTo>
                  <a:lnTo>
                    <a:pt x="10398134" y="1266244"/>
                  </a:lnTo>
                  <a:lnTo>
                    <a:pt x="10397766" y="1266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06588" y="6035995"/>
              <a:ext cx="643255" cy="614680"/>
            </a:xfrm>
            <a:custGeom>
              <a:avLst/>
              <a:gdLst/>
              <a:ahLst/>
              <a:cxnLst/>
              <a:rect l="l" t="t" r="r" b="b"/>
              <a:pathLst>
                <a:path w="643254" h="614679">
                  <a:moveTo>
                    <a:pt x="593652" y="614370"/>
                  </a:moveTo>
                  <a:lnTo>
                    <a:pt x="573734" y="610530"/>
                  </a:lnTo>
                  <a:lnTo>
                    <a:pt x="555727" y="598954"/>
                  </a:lnTo>
                  <a:lnTo>
                    <a:pt x="447746" y="494494"/>
                  </a:lnTo>
                  <a:lnTo>
                    <a:pt x="442988" y="494782"/>
                  </a:lnTo>
                  <a:lnTo>
                    <a:pt x="387245" y="523656"/>
                  </a:lnTo>
                  <a:lnTo>
                    <a:pt x="334074" y="537643"/>
                  </a:lnTo>
                  <a:lnTo>
                    <a:pt x="280734" y="542124"/>
                  </a:lnTo>
                  <a:lnTo>
                    <a:pt x="229810" y="537721"/>
                  </a:lnTo>
                  <a:lnTo>
                    <a:pt x="181366" y="524360"/>
                  </a:lnTo>
                  <a:lnTo>
                    <a:pt x="135464" y="501968"/>
                  </a:lnTo>
                  <a:lnTo>
                    <a:pt x="92169" y="470469"/>
                  </a:lnTo>
                  <a:lnTo>
                    <a:pt x="58153" y="435669"/>
                  </a:lnTo>
                  <a:lnTo>
                    <a:pt x="31922" y="396565"/>
                  </a:lnTo>
                  <a:lnTo>
                    <a:pt x="13424" y="353299"/>
                  </a:lnTo>
                  <a:lnTo>
                    <a:pt x="2608" y="306012"/>
                  </a:lnTo>
                  <a:lnTo>
                    <a:pt x="0" y="260610"/>
                  </a:lnTo>
                  <a:lnTo>
                    <a:pt x="5296" y="216751"/>
                  </a:lnTo>
                  <a:lnTo>
                    <a:pt x="18435" y="174575"/>
                  </a:lnTo>
                  <a:lnTo>
                    <a:pt x="39352" y="134218"/>
                  </a:lnTo>
                  <a:lnTo>
                    <a:pt x="71833" y="91165"/>
                  </a:lnTo>
                  <a:lnTo>
                    <a:pt x="109659" y="56537"/>
                  </a:lnTo>
                  <a:lnTo>
                    <a:pt x="152690" y="30170"/>
                  </a:lnTo>
                  <a:lnTo>
                    <a:pt x="200785" y="11902"/>
                  </a:lnTo>
                  <a:lnTo>
                    <a:pt x="253804" y="1569"/>
                  </a:lnTo>
                  <a:lnTo>
                    <a:pt x="283089" y="0"/>
                  </a:lnTo>
                  <a:lnTo>
                    <a:pt x="332193" y="4135"/>
                  </a:lnTo>
                  <a:lnTo>
                    <a:pt x="378261" y="15315"/>
                  </a:lnTo>
                  <a:lnTo>
                    <a:pt x="421151" y="33721"/>
                  </a:lnTo>
                  <a:lnTo>
                    <a:pt x="460723" y="59532"/>
                  </a:lnTo>
                  <a:lnTo>
                    <a:pt x="496834" y="92927"/>
                  </a:lnTo>
                  <a:lnTo>
                    <a:pt x="523912" y="127308"/>
                  </a:lnTo>
                  <a:lnTo>
                    <a:pt x="544492" y="164746"/>
                  </a:lnTo>
                  <a:lnTo>
                    <a:pt x="558441" y="205210"/>
                  </a:lnTo>
                  <a:lnTo>
                    <a:pt x="565628" y="248672"/>
                  </a:lnTo>
                  <a:lnTo>
                    <a:pt x="565733" y="294156"/>
                  </a:lnTo>
                  <a:lnTo>
                    <a:pt x="558271" y="337604"/>
                  </a:lnTo>
                  <a:lnTo>
                    <a:pt x="543292" y="379046"/>
                  </a:lnTo>
                  <a:lnTo>
                    <a:pt x="520848" y="418512"/>
                  </a:lnTo>
                  <a:lnTo>
                    <a:pt x="516701" y="424598"/>
                  </a:lnTo>
                  <a:lnTo>
                    <a:pt x="599443" y="504919"/>
                  </a:lnTo>
                  <a:lnTo>
                    <a:pt x="625261" y="528898"/>
                  </a:lnTo>
                  <a:lnTo>
                    <a:pt x="638818" y="547451"/>
                  </a:lnTo>
                  <a:lnTo>
                    <a:pt x="642825" y="566981"/>
                  </a:lnTo>
                  <a:lnTo>
                    <a:pt x="639279" y="585039"/>
                  </a:lnTo>
                  <a:lnTo>
                    <a:pt x="630179" y="599178"/>
                  </a:lnTo>
                  <a:lnTo>
                    <a:pt x="613221" y="610558"/>
                  </a:lnTo>
                  <a:lnTo>
                    <a:pt x="593652" y="61437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4626" y="6120338"/>
              <a:ext cx="391795" cy="374015"/>
            </a:xfrm>
            <a:custGeom>
              <a:avLst/>
              <a:gdLst/>
              <a:ahLst/>
              <a:cxnLst/>
              <a:rect l="l" t="t" r="r" b="b"/>
              <a:pathLst>
                <a:path w="391795" h="374014">
                  <a:moveTo>
                    <a:pt x="180040" y="373826"/>
                  </a:moveTo>
                  <a:lnTo>
                    <a:pt x="135794" y="365770"/>
                  </a:lnTo>
                  <a:lnTo>
                    <a:pt x="95462" y="348763"/>
                  </a:lnTo>
                  <a:lnTo>
                    <a:pt x="60421" y="323690"/>
                  </a:lnTo>
                  <a:lnTo>
                    <a:pt x="32045" y="291439"/>
                  </a:lnTo>
                  <a:lnTo>
                    <a:pt x="11709" y="252897"/>
                  </a:lnTo>
                  <a:lnTo>
                    <a:pt x="789" y="208951"/>
                  </a:lnTo>
                  <a:lnTo>
                    <a:pt x="0" y="168064"/>
                  </a:lnTo>
                  <a:lnTo>
                    <a:pt x="7953" y="129737"/>
                  </a:lnTo>
                  <a:lnTo>
                    <a:pt x="24508" y="94132"/>
                  </a:lnTo>
                  <a:lnTo>
                    <a:pt x="49523" y="61407"/>
                  </a:lnTo>
                  <a:lnTo>
                    <a:pt x="104631" y="20088"/>
                  </a:lnTo>
                  <a:lnTo>
                    <a:pt x="175057" y="0"/>
                  </a:lnTo>
                  <a:lnTo>
                    <a:pt x="194859" y="0"/>
                  </a:lnTo>
                  <a:lnTo>
                    <a:pt x="236046" y="3342"/>
                  </a:lnTo>
                  <a:lnTo>
                    <a:pt x="274041" y="14442"/>
                  </a:lnTo>
                  <a:lnTo>
                    <a:pt x="308739" y="33320"/>
                  </a:lnTo>
                  <a:lnTo>
                    <a:pt x="340035" y="59997"/>
                  </a:lnTo>
                  <a:lnTo>
                    <a:pt x="368992" y="99023"/>
                  </a:lnTo>
                  <a:lnTo>
                    <a:pt x="386163" y="142334"/>
                  </a:lnTo>
                  <a:lnTo>
                    <a:pt x="391683" y="187681"/>
                  </a:lnTo>
                  <a:lnTo>
                    <a:pt x="385686" y="232815"/>
                  </a:lnTo>
                  <a:lnTo>
                    <a:pt x="368307" y="275485"/>
                  </a:lnTo>
                  <a:lnTo>
                    <a:pt x="339681" y="313443"/>
                  </a:lnTo>
                  <a:lnTo>
                    <a:pt x="304868" y="342437"/>
                  </a:lnTo>
                  <a:lnTo>
                    <a:pt x="266551" y="362134"/>
                  </a:lnTo>
                  <a:lnTo>
                    <a:pt x="224888" y="372580"/>
                  </a:lnTo>
                  <a:lnTo>
                    <a:pt x="180040" y="373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79281" y="6080099"/>
              <a:ext cx="946785" cy="526415"/>
            </a:xfrm>
            <a:custGeom>
              <a:avLst/>
              <a:gdLst/>
              <a:ahLst/>
              <a:cxnLst/>
              <a:rect l="l" t="t" r="r" b="b"/>
              <a:pathLst>
                <a:path w="946784" h="526415">
                  <a:moveTo>
                    <a:pt x="218478" y="212331"/>
                  </a:moveTo>
                  <a:lnTo>
                    <a:pt x="209257" y="171538"/>
                  </a:lnTo>
                  <a:lnTo>
                    <a:pt x="183286" y="140817"/>
                  </a:lnTo>
                  <a:lnTo>
                    <a:pt x="162610" y="129908"/>
                  </a:lnTo>
                  <a:lnTo>
                    <a:pt x="162610" y="212331"/>
                  </a:lnTo>
                  <a:lnTo>
                    <a:pt x="161404" y="222770"/>
                  </a:lnTo>
                  <a:lnTo>
                    <a:pt x="131876" y="254241"/>
                  </a:lnTo>
                  <a:lnTo>
                    <a:pt x="113995" y="257035"/>
                  </a:lnTo>
                  <a:lnTo>
                    <a:pt x="103212" y="256120"/>
                  </a:lnTo>
                  <a:lnTo>
                    <a:pt x="68872" y="229870"/>
                  </a:lnTo>
                  <a:lnTo>
                    <a:pt x="65379" y="212331"/>
                  </a:lnTo>
                  <a:lnTo>
                    <a:pt x="66382" y="203034"/>
                  </a:lnTo>
                  <a:lnTo>
                    <a:pt x="94996" y="171119"/>
                  </a:lnTo>
                  <a:lnTo>
                    <a:pt x="113995" y="167627"/>
                  </a:lnTo>
                  <a:lnTo>
                    <a:pt x="122974" y="168338"/>
                  </a:lnTo>
                  <a:lnTo>
                    <a:pt x="158000" y="192493"/>
                  </a:lnTo>
                  <a:lnTo>
                    <a:pt x="162610" y="212331"/>
                  </a:lnTo>
                  <a:lnTo>
                    <a:pt x="162610" y="129908"/>
                  </a:lnTo>
                  <a:lnTo>
                    <a:pt x="152196" y="125933"/>
                  </a:lnTo>
                  <a:lnTo>
                    <a:pt x="133858" y="122034"/>
                  </a:lnTo>
                  <a:lnTo>
                    <a:pt x="113995" y="120700"/>
                  </a:lnTo>
                  <a:lnTo>
                    <a:pt x="93065" y="122148"/>
                  </a:lnTo>
                  <a:lnTo>
                    <a:pt x="41910" y="143052"/>
                  </a:lnTo>
                  <a:lnTo>
                    <a:pt x="17945" y="172872"/>
                  </a:lnTo>
                  <a:lnTo>
                    <a:pt x="9499" y="212331"/>
                  </a:lnTo>
                  <a:lnTo>
                    <a:pt x="11658" y="233464"/>
                  </a:lnTo>
                  <a:lnTo>
                    <a:pt x="28359" y="268592"/>
                  </a:lnTo>
                  <a:lnTo>
                    <a:pt x="74244" y="298107"/>
                  </a:lnTo>
                  <a:lnTo>
                    <a:pt x="113995" y="303974"/>
                  </a:lnTo>
                  <a:lnTo>
                    <a:pt x="133858" y="302641"/>
                  </a:lnTo>
                  <a:lnTo>
                    <a:pt x="183286" y="283857"/>
                  </a:lnTo>
                  <a:lnTo>
                    <a:pt x="206819" y="257035"/>
                  </a:lnTo>
                  <a:lnTo>
                    <a:pt x="209257" y="253339"/>
                  </a:lnTo>
                  <a:lnTo>
                    <a:pt x="216128" y="233959"/>
                  </a:lnTo>
                  <a:lnTo>
                    <a:pt x="218478" y="212331"/>
                  </a:lnTo>
                  <a:close/>
                </a:path>
                <a:path w="946784" h="526415">
                  <a:moveTo>
                    <a:pt x="226301" y="48615"/>
                  </a:moveTo>
                  <a:lnTo>
                    <a:pt x="144729" y="48615"/>
                  </a:lnTo>
                  <a:lnTo>
                    <a:pt x="144729" y="0"/>
                  </a:lnTo>
                  <a:lnTo>
                    <a:pt x="84937" y="0"/>
                  </a:lnTo>
                  <a:lnTo>
                    <a:pt x="84937" y="48615"/>
                  </a:lnTo>
                  <a:lnTo>
                    <a:pt x="0" y="48615"/>
                  </a:lnTo>
                  <a:lnTo>
                    <a:pt x="0" y="97790"/>
                  </a:lnTo>
                  <a:lnTo>
                    <a:pt x="226301" y="97790"/>
                  </a:lnTo>
                  <a:lnTo>
                    <a:pt x="226301" y="48615"/>
                  </a:lnTo>
                  <a:close/>
                </a:path>
                <a:path w="946784" h="526415">
                  <a:moveTo>
                    <a:pt x="429145" y="330238"/>
                  </a:moveTo>
                  <a:lnTo>
                    <a:pt x="368795" y="330238"/>
                  </a:lnTo>
                  <a:lnTo>
                    <a:pt x="368795" y="378853"/>
                  </a:lnTo>
                  <a:lnTo>
                    <a:pt x="368795" y="429704"/>
                  </a:lnTo>
                  <a:lnTo>
                    <a:pt x="368795" y="475526"/>
                  </a:lnTo>
                  <a:lnTo>
                    <a:pt x="106730" y="475526"/>
                  </a:lnTo>
                  <a:lnTo>
                    <a:pt x="106730" y="429704"/>
                  </a:lnTo>
                  <a:lnTo>
                    <a:pt x="368795" y="429704"/>
                  </a:lnTo>
                  <a:lnTo>
                    <a:pt x="368795" y="378853"/>
                  </a:lnTo>
                  <a:lnTo>
                    <a:pt x="106730" y="378853"/>
                  </a:lnTo>
                  <a:lnTo>
                    <a:pt x="106730" y="330238"/>
                  </a:lnTo>
                  <a:lnTo>
                    <a:pt x="45821" y="330238"/>
                  </a:lnTo>
                  <a:lnTo>
                    <a:pt x="45821" y="526376"/>
                  </a:lnTo>
                  <a:lnTo>
                    <a:pt x="429145" y="526376"/>
                  </a:lnTo>
                  <a:lnTo>
                    <a:pt x="429145" y="475526"/>
                  </a:lnTo>
                  <a:lnTo>
                    <a:pt x="429145" y="429704"/>
                  </a:lnTo>
                  <a:lnTo>
                    <a:pt x="429145" y="378853"/>
                  </a:lnTo>
                  <a:lnTo>
                    <a:pt x="429145" y="330238"/>
                  </a:lnTo>
                  <a:close/>
                </a:path>
                <a:path w="946784" h="526415">
                  <a:moveTo>
                    <a:pt x="429145" y="14528"/>
                  </a:moveTo>
                  <a:lnTo>
                    <a:pt x="370471" y="14528"/>
                  </a:lnTo>
                  <a:lnTo>
                    <a:pt x="370471" y="134670"/>
                  </a:lnTo>
                  <a:lnTo>
                    <a:pt x="314591" y="134670"/>
                  </a:lnTo>
                  <a:lnTo>
                    <a:pt x="314591" y="17881"/>
                  </a:lnTo>
                  <a:lnTo>
                    <a:pt x="257035" y="17881"/>
                  </a:lnTo>
                  <a:lnTo>
                    <a:pt x="257035" y="303415"/>
                  </a:lnTo>
                  <a:lnTo>
                    <a:pt x="314591" y="303415"/>
                  </a:lnTo>
                  <a:lnTo>
                    <a:pt x="314591" y="188302"/>
                  </a:lnTo>
                  <a:lnTo>
                    <a:pt x="370471" y="188302"/>
                  </a:lnTo>
                  <a:lnTo>
                    <a:pt x="370471" y="306209"/>
                  </a:lnTo>
                  <a:lnTo>
                    <a:pt x="429145" y="306209"/>
                  </a:lnTo>
                  <a:lnTo>
                    <a:pt x="429145" y="188302"/>
                  </a:lnTo>
                  <a:lnTo>
                    <a:pt x="429145" y="134670"/>
                  </a:lnTo>
                  <a:lnTo>
                    <a:pt x="429145" y="14528"/>
                  </a:lnTo>
                  <a:close/>
                </a:path>
                <a:path w="946784" h="526415">
                  <a:moveTo>
                    <a:pt x="946581" y="14528"/>
                  </a:moveTo>
                  <a:lnTo>
                    <a:pt x="885672" y="14528"/>
                  </a:lnTo>
                  <a:lnTo>
                    <a:pt x="885672" y="521347"/>
                  </a:lnTo>
                  <a:lnTo>
                    <a:pt x="946581" y="521347"/>
                  </a:lnTo>
                  <a:lnTo>
                    <a:pt x="946581" y="1452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53640" y="523270"/>
              <a:ext cx="17192625" cy="657860"/>
            </a:xfrm>
            <a:custGeom>
              <a:avLst/>
              <a:gdLst/>
              <a:ahLst/>
              <a:cxnLst/>
              <a:rect l="l" t="t" r="r" b="b"/>
              <a:pathLst>
                <a:path w="1719262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192625" h="657860">
                  <a:moveTo>
                    <a:pt x="17192360" y="154792"/>
                  </a:moveTo>
                  <a:lnTo>
                    <a:pt x="16956564" y="154792"/>
                  </a:lnTo>
                  <a:lnTo>
                    <a:pt x="16956564" y="0"/>
                  </a:lnTo>
                  <a:lnTo>
                    <a:pt x="17055968" y="0"/>
                  </a:lnTo>
                  <a:lnTo>
                    <a:pt x="17099080" y="6952"/>
                  </a:lnTo>
                  <a:lnTo>
                    <a:pt x="17136522" y="26313"/>
                  </a:lnTo>
                  <a:lnTo>
                    <a:pt x="17166046" y="55836"/>
                  </a:lnTo>
                  <a:lnTo>
                    <a:pt x="17185407" y="93276"/>
                  </a:lnTo>
                  <a:lnTo>
                    <a:pt x="17192360" y="136386"/>
                  </a:lnTo>
                  <a:lnTo>
                    <a:pt x="17192360" y="154792"/>
                  </a:lnTo>
                  <a:close/>
                </a:path>
                <a:path w="17192625" h="657860">
                  <a:moveTo>
                    <a:pt x="16956564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56478" y="0"/>
                  </a:lnTo>
                  <a:lnTo>
                    <a:pt x="16956564" y="154792"/>
                  </a:lnTo>
                  <a:close/>
                </a:path>
                <a:path w="17192625" h="657860">
                  <a:moveTo>
                    <a:pt x="16956564" y="154792"/>
                  </a:moveTo>
                  <a:lnTo>
                    <a:pt x="16956478" y="0"/>
                  </a:lnTo>
                  <a:lnTo>
                    <a:pt x="16956564" y="154792"/>
                  </a:lnTo>
                  <a:close/>
                </a:path>
                <a:path w="17192625" h="657860">
                  <a:moveTo>
                    <a:pt x="16956478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56478" y="154793"/>
                  </a:lnTo>
                  <a:lnTo>
                    <a:pt x="16956478" y="657829"/>
                  </a:lnTo>
                  <a:close/>
                </a:path>
                <a:path w="17192625" h="657860">
                  <a:moveTo>
                    <a:pt x="16956564" y="657829"/>
                  </a:moveTo>
                  <a:lnTo>
                    <a:pt x="16956478" y="154793"/>
                  </a:lnTo>
                  <a:lnTo>
                    <a:pt x="16956564" y="657829"/>
                  </a:lnTo>
                  <a:close/>
                </a:path>
                <a:path w="17192625" h="657860">
                  <a:moveTo>
                    <a:pt x="17192360" y="657829"/>
                  </a:moveTo>
                  <a:lnTo>
                    <a:pt x="16956564" y="657829"/>
                  </a:lnTo>
                  <a:lnTo>
                    <a:pt x="16956564" y="154793"/>
                  </a:lnTo>
                  <a:lnTo>
                    <a:pt x="17192360" y="154793"/>
                  </a:lnTo>
                  <a:lnTo>
                    <a:pt x="17192360" y="657829"/>
                  </a:lnTo>
                  <a:close/>
                </a:path>
                <a:path w="1719262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749" y="795906"/>
              <a:ext cx="264707" cy="1794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470" y="781505"/>
              <a:ext cx="384489" cy="2073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449" y="781505"/>
              <a:ext cx="170071" cy="2093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90177" y="785163"/>
              <a:ext cx="184015" cy="19453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802762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10" y="172720"/>
                  </a:moveTo>
                  <a:lnTo>
                    <a:pt x="104914" y="172720"/>
                  </a:lnTo>
                  <a:lnTo>
                    <a:pt x="104914" y="132080"/>
                  </a:lnTo>
                  <a:lnTo>
                    <a:pt x="175780" y="132080"/>
                  </a:lnTo>
                  <a:lnTo>
                    <a:pt x="175780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66" y="77470"/>
                  </a:lnTo>
                  <a:lnTo>
                    <a:pt x="173266" y="55880"/>
                  </a:lnTo>
                  <a:lnTo>
                    <a:pt x="173266" y="22860"/>
                  </a:lnTo>
                  <a:lnTo>
                    <a:pt x="173266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48" y="22860"/>
                  </a:lnTo>
                  <a:lnTo>
                    <a:pt x="148348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25" y="132080"/>
                  </a:lnTo>
                  <a:lnTo>
                    <a:pt x="80225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10" y="194310"/>
                  </a:lnTo>
                  <a:lnTo>
                    <a:pt x="184010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811" y="781505"/>
              <a:ext cx="175557" cy="2107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227933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309" y="95846"/>
                  </a:moveTo>
                  <a:lnTo>
                    <a:pt x="266128" y="95846"/>
                  </a:lnTo>
                  <a:lnTo>
                    <a:pt x="266128" y="118021"/>
                  </a:lnTo>
                  <a:lnTo>
                    <a:pt x="344309" y="118021"/>
                  </a:lnTo>
                  <a:lnTo>
                    <a:pt x="344309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584" y="775562"/>
              <a:ext cx="175557" cy="2153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868534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926619" y="2089068"/>
              <a:ext cx="1650364" cy="1063625"/>
            </a:xfrm>
            <a:custGeom>
              <a:avLst/>
              <a:gdLst/>
              <a:ahLst/>
              <a:cxnLst/>
              <a:rect l="l" t="t" r="r" b="b"/>
              <a:pathLst>
                <a:path w="1650365" h="1063625">
                  <a:moveTo>
                    <a:pt x="1321142" y="1063225"/>
                  </a:moveTo>
                  <a:lnTo>
                    <a:pt x="1184670" y="1058588"/>
                  </a:lnTo>
                  <a:lnTo>
                    <a:pt x="1184670" y="935812"/>
                  </a:lnTo>
                  <a:lnTo>
                    <a:pt x="1154219" y="945493"/>
                  </a:lnTo>
                  <a:lnTo>
                    <a:pt x="1078757" y="965016"/>
                  </a:lnTo>
                  <a:lnTo>
                    <a:pt x="982116" y="980099"/>
                  </a:lnTo>
                  <a:lnTo>
                    <a:pt x="888128" y="976462"/>
                  </a:lnTo>
                  <a:lnTo>
                    <a:pt x="811445" y="955732"/>
                  </a:lnTo>
                  <a:lnTo>
                    <a:pt x="752955" y="933132"/>
                  </a:lnTo>
                  <a:lnTo>
                    <a:pt x="702562" y="907498"/>
                  </a:lnTo>
                  <a:lnTo>
                    <a:pt x="697859" y="1058588"/>
                  </a:lnTo>
                  <a:lnTo>
                    <a:pt x="544555" y="1053952"/>
                  </a:lnTo>
                  <a:lnTo>
                    <a:pt x="556390" y="940301"/>
                  </a:lnTo>
                  <a:lnTo>
                    <a:pt x="558664" y="897978"/>
                  </a:lnTo>
                  <a:lnTo>
                    <a:pt x="545841" y="755376"/>
                  </a:lnTo>
                  <a:lnTo>
                    <a:pt x="516666" y="667183"/>
                  </a:lnTo>
                  <a:lnTo>
                    <a:pt x="487305" y="622360"/>
                  </a:lnTo>
                  <a:lnTo>
                    <a:pt x="473926" y="609872"/>
                  </a:lnTo>
                  <a:lnTo>
                    <a:pt x="462423" y="626793"/>
                  </a:lnTo>
                  <a:lnTo>
                    <a:pt x="429680" y="666510"/>
                  </a:lnTo>
                  <a:lnTo>
                    <a:pt x="378340" y="712451"/>
                  </a:lnTo>
                  <a:lnTo>
                    <a:pt x="311050" y="748047"/>
                  </a:lnTo>
                  <a:lnTo>
                    <a:pt x="270907" y="757377"/>
                  </a:lnTo>
                  <a:lnTo>
                    <a:pt x="228962" y="759055"/>
                  </a:lnTo>
                  <a:lnTo>
                    <a:pt x="186604" y="752476"/>
                  </a:lnTo>
                  <a:lnTo>
                    <a:pt x="145223" y="737039"/>
                  </a:lnTo>
                  <a:lnTo>
                    <a:pt x="106207" y="712141"/>
                  </a:lnTo>
                  <a:lnTo>
                    <a:pt x="70945" y="677179"/>
                  </a:lnTo>
                  <a:lnTo>
                    <a:pt x="42450" y="638082"/>
                  </a:lnTo>
                  <a:lnTo>
                    <a:pt x="22068" y="602276"/>
                  </a:lnTo>
                  <a:lnTo>
                    <a:pt x="482" y="547366"/>
                  </a:lnTo>
                  <a:lnTo>
                    <a:pt x="0" y="539160"/>
                  </a:lnTo>
                  <a:lnTo>
                    <a:pt x="2936" y="531822"/>
                  </a:lnTo>
                  <a:lnTo>
                    <a:pt x="8627" y="526317"/>
                  </a:lnTo>
                  <a:lnTo>
                    <a:pt x="16406" y="523606"/>
                  </a:lnTo>
                  <a:lnTo>
                    <a:pt x="69213" y="517314"/>
                  </a:lnTo>
                  <a:lnTo>
                    <a:pt x="77546" y="522529"/>
                  </a:lnTo>
                  <a:lnTo>
                    <a:pt x="92024" y="561324"/>
                  </a:lnTo>
                  <a:lnTo>
                    <a:pt x="109783" y="596138"/>
                  </a:lnTo>
                  <a:lnTo>
                    <a:pt x="134973" y="630041"/>
                  </a:lnTo>
                  <a:lnTo>
                    <a:pt x="168937" y="657660"/>
                  </a:lnTo>
                  <a:lnTo>
                    <a:pt x="213018" y="673618"/>
                  </a:lnTo>
                  <a:lnTo>
                    <a:pt x="268558" y="672543"/>
                  </a:lnTo>
                  <a:lnTo>
                    <a:pt x="307615" y="657238"/>
                  </a:lnTo>
                  <a:lnTo>
                    <a:pt x="347632" y="594130"/>
                  </a:lnTo>
                  <a:lnTo>
                    <a:pt x="354595" y="551361"/>
                  </a:lnTo>
                  <a:lnTo>
                    <a:pt x="359318" y="408391"/>
                  </a:lnTo>
                  <a:lnTo>
                    <a:pt x="365507" y="364237"/>
                  </a:lnTo>
                  <a:lnTo>
                    <a:pt x="381576" y="318944"/>
                  </a:lnTo>
                  <a:lnTo>
                    <a:pt x="407502" y="277885"/>
                  </a:lnTo>
                  <a:lnTo>
                    <a:pt x="441551" y="242216"/>
                  </a:lnTo>
                  <a:lnTo>
                    <a:pt x="481987" y="213095"/>
                  </a:lnTo>
                  <a:lnTo>
                    <a:pt x="527077" y="191677"/>
                  </a:lnTo>
                  <a:lnTo>
                    <a:pt x="575083" y="179120"/>
                  </a:lnTo>
                  <a:lnTo>
                    <a:pt x="602166" y="141427"/>
                  </a:lnTo>
                  <a:lnTo>
                    <a:pt x="653033" y="84359"/>
                  </a:lnTo>
                  <a:lnTo>
                    <a:pt x="685762" y="55427"/>
                  </a:lnTo>
                  <a:lnTo>
                    <a:pt x="722487" y="29892"/>
                  </a:lnTo>
                  <a:lnTo>
                    <a:pt x="762560" y="10500"/>
                  </a:lnTo>
                  <a:lnTo>
                    <a:pt x="805330" y="0"/>
                  </a:lnTo>
                  <a:lnTo>
                    <a:pt x="850148" y="1136"/>
                  </a:lnTo>
                  <a:lnTo>
                    <a:pt x="896363" y="16656"/>
                  </a:lnTo>
                  <a:lnTo>
                    <a:pt x="943327" y="49307"/>
                  </a:lnTo>
                  <a:lnTo>
                    <a:pt x="970062" y="79188"/>
                  </a:lnTo>
                  <a:lnTo>
                    <a:pt x="993753" y="117528"/>
                  </a:lnTo>
                  <a:lnTo>
                    <a:pt x="1014038" y="162759"/>
                  </a:lnTo>
                  <a:lnTo>
                    <a:pt x="1030556" y="213309"/>
                  </a:lnTo>
                  <a:lnTo>
                    <a:pt x="1042943" y="267608"/>
                  </a:lnTo>
                  <a:lnTo>
                    <a:pt x="1050838" y="324084"/>
                  </a:lnTo>
                  <a:lnTo>
                    <a:pt x="1101333" y="319273"/>
                  </a:lnTo>
                  <a:lnTo>
                    <a:pt x="1154379" y="318930"/>
                  </a:lnTo>
                  <a:lnTo>
                    <a:pt x="1207370" y="324570"/>
                  </a:lnTo>
                  <a:lnTo>
                    <a:pt x="1257700" y="337711"/>
                  </a:lnTo>
                  <a:lnTo>
                    <a:pt x="1302764" y="359865"/>
                  </a:lnTo>
                  <a:lnTo>
                    <a:pt x="1339954" y="392551"/>
                  </a:lnTo>
                  <a:lnTo>
                    <a:pt x="1370326" y="433452"/>
                  </a:lnTo>
                  <a:lnTo>
                    <a:pt x="1396309" y="478551"/>
                  </a:lnTo>
                  <a:lnTo>
                    <a:pt x="1417635" y="526776"/>
                  </a:lnTo>
                  <a:lnTo>
                    <a:pt x="1434034" y="577060"/>
                  </a:lnTo>
                  <a:lnTo>
                    <a:pt x="1445237" y="628334"/>
                  </a:lnTo>
                  <a:lnTo>
                    <a:pt x="1470873" y="648549"/>
                  </a:lnTo>
                  <a:lnTo>
                    <a:pt x="1502551" y="663943"/>
                  </a:lnTo>
                  <a:lnTo>
                    <a:pt x="1539813" y="669978"/>
                  </a:lnTo>
                  <a:lnTo>
                    <a:pt x="1582204" y="662112"/>
                  </a:lnTo>
                  <a:lnTo>
                    <a:pt x="1606608" y="647872"/>
                  </a:lnTo>
                  <a:lnTo>
                    <a:pt x="1628359" y="628168"/>
                  </a:lnTo>
                  <a:lnTo>
                    <a:pt x="1649945" y="603166"/>
                  </a:lnTo>
                  <a:lnTo>
                    <a:pt x="1632835" y="636457"/>
                  </a:lnTo>
                  <a:lnTo>
                    <a:pt x="1612456" y="663065"/>
                  </a:lnTo>
                  <a:lnTo>
                    <a:pt x="1585092" y="682975"/>
                  </a:lnTo>
                  <a:lnTo>
                    <a:pt x="1560285" y="688417"/>
                  </a:lnTo>
                  <a:lnTo>
                    <a:pt x="1526489" y="687828"/>
                  </a:lnTo>
                  <a:lnTo>
                    <a:pt x="1488207" y="680425"/>
                  </a:lnTo>
                  <a:lnTo>
                    <a:pt x="1449940" y="665423"/>
                  </a:lnTo>
                  <a:lnTo>
                    <a:pt x="1451306" y="723499"/>
                  </a:lnTo>
                  <a:lnTo>
                    <a:pt x="1444711" y="778772"/>
                  </a:lnTo>
                  <a:lnTo>
                    <a:pt x="1429716" y="829590"/>
                  </a:lnTo>
                  <a:lnTo>
                    <a:pt x="1405880" y="874300"/>
                  </a:lnTo>
                  <a:lnTo>
                    <a:pt x="1356891" y="955616"/>
                  </a:lnTo>
                  <a:lnTo>
                    <a:pt x="1331734" y="1014803"/>
                  </a:lnTo>
                  <a:lnTo>
                    <a:pt x="1322466" y="1050971"/>
                  </a:lnTo>
                  <a:lnTo>
                    <a:pt x="1321142" y="1063225"/>
                  </a:lnTo>
                  <a:close/>
                </a:path>
              </a:pathLst>
            </a:custGeom>
            <a:solidFill>
              <a:srgbClr val="B2C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30826" y="2451898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27970" y="56130"/>
                  </a:moveTo>
                  <a:lnTo>
                    <a:pt x="0" y="28065"/>
                  </a:lnTo>
                  <a:lnTo>
                    <a:pt x="968" y="20742"/>
                  </a:lnTo>
                  <a:lnTo>
                    <a:pt x="27970" y="0"/>
                  </a:lnTo>
                  <a:lnTo>
                    <a:pt x="35152" y="940"/>
                  </a:lnTo>
                  <a:lnTo>
                    <a:pt x="55941" y="28065"/>
                  </a:lnTo>
                  <a:lnTo>
                    <a:pt x="54973" y="35388"/>
                  </a:lnTo>
                  <a:lnTo>
                    <a:pt x="27970" y="561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79746" y="2413164"/>
              <a:ext cx="762000" cy="739140"/>
            </a:xfrm>
            <a:custGeom>
              <a:avLst/>
              <a:gdLst/>
              <a:ahLst/>
              <a:cxnLst/>
              <a:rect l="l" t="t" r="r" b="b"/>
              <a:pathLst>
                <a:path w="762000" h="739139">
                  <a:moveTo>
                    <a:pt x="39116" y="725474"/>
                  </a:moveTo>
                  <a:lnTo>
                    <a:pt x="13614" y="698068"/>
                  </a:lnTo>
                  <a:lnTo>
                    <a:pt x="8001" y="703783"/>
                  </a:lnTo>
                  <a:lnTo>
                    <a:pt x="5054" y="707986"/>
                  </a:lnTo>
                  <a:lnTo>
                    <a:pt x="2616" y="713892"/>
                  </a:lnTo>
                  <a:lnTo>
                    <a:pt x="876" y="721309"/>
                  </a:lnTo>
                  <a:lnTo>
                    <a:pt x="0" y="730034"/>
                  </a:lnTo>
                  <a:lnTo>
                    <a:pt x="38862" y="731354"/>
                  </a:lnTo>
                  <a:lnTo>
                    <a:pt x="39116" y="725474"/>
                  </a:lnTo>
                  <a:close/>
                </a:path>
                <a:path w="762000" h="739139">
                  <a:moveTo>
                    <a:pt x="87706" y="732840"/>
                  </a:moveTo>
                  <a:lnTo>
                    <a:pt x="70078" y="701014"/>
                  </a:lnTo>
                  <a:lnTo>
                    <a:pt x="62992" y="702144"/>
                  </a:lnTo>
                  <a:lnTo>
                    <a:pt x="57670" y="705764"/>
                  </a:lnTo>
                  <a:lnTo>
                    <a:pt x="54711" y="711314"/>
                  </a:lnTo>
                  <a:lnTo>
                    <a:pt x="53555" y="715873"/>
                  </a:lnTo>
                  <a:lnTo>
                    <a:pt x="52311" y="731850"/>
                  </a:lnTo>
                  <a:lnTo>
                    <a:pt x="87706" y="732840"/>
                  </a:lnTo>
                  <a:close/>
                </a:path>
                <a:path w="762000" h="739139">
                  <a:moveTo>
                    <a:pt x="137058" y="725970"/>
                  </a:moveTo>
                  <a:lnTo>
                    <a:pt x="136893" y="714959"/>
                  </a:lnTo>
                  <a:lnTo>
                    <a:pt x="135242" y="711149"/>
                  </a:lnTo>
                  <a:lnTo>
                    <a:pt x="128803" y="704697"/>
                  </a:lnTo>
                  <a:lnTo>
                    <a:pt x="119672" y="703300"/>
                  </a:lnTo>
                  <a:lnTo>
                    <a:pt x="110832" y="706132"/>
                  </a:lnTo>
                  <a:lnTo>
                    <a:pt x="105283" y="712393"/>
                  </a:lnTo>
                  <a:lnTo>
                    <a:pt x="104292" y="715124"/>
                  </a:lnTo>
                  <a:lnTo>
                    <a:pt x="104292" y="725563"/>
                  </a:lnTo>
                  <a:lnTo>
                    <a:pt x="104457" y="733336"/>
                  </a:lnTo>
                  <a:lnTo>
                    <a:pt x="136728" y="734250"/>
                  </a:lnTo>
                  <a:lnTo>
                    <a:pt x="137058" y="725970"/>
                  </a:lnTo>
                  <a:close/>
                </a:path>
                <a:path w="762000" h="739139">
                  <a:moveTo>
                    <a:pt x="503529" y="71424"/>
                  </a:moveTo>
                  <a:lnTo>
                    <a:pt x="501586" y="33274"/>
                  </a:lnTo>
                  <a:lnTo>
                    <a:pt x="498868" y="8686"/>
                  </a:lnTo>
                  <a:lnTo>
                    <a:pt x="497700" y="0"/>
                  </a:lnTo>
                  <a:lnTo>
                    <a:pt x="497789" y="2209"/>
                  </a:lnTo>
                  <a:lnTo>
                    <a:pt x="497967" y="8610"/>
                  </a:lnTo>
                  <a:lnTo>
                    <a:pt x="498068" y="14236"/>
                  </a:lnTo>
                  <a:lnTo>
                    <a:pt x="498182" y="22517"/>
                  </a:lnTo>
                  <a:lnTo>
                    <a:pt x="498106" y="50825"/>
                  </a:lnTo>
                  <a:lnTo>
                    <a:pt x="495376" y="94754"/>
                  </a:lnTo>
                  <a:lnTo>
                    <a:pt x="487781" y="148120"/>
                  </a:lnTo>
                  <a:lnTo>
                    <a:pt x="471563" y="207225"/>
                  </a:lnTo>
                  <a:lnTo>
                    <a:pt x="450938" y="251879"/>
                  </a:lnTo>
                  <a:lnTo>
                    <a:pt x="420306" y="292074"/>
                  </a:lnTo>
                  <a:lnTo>
                    <a:pt x="378764" y="321640"/>
                  </a:lnTo>
                  <a:lnTo>
                    <a:pt x="329425" y="335445"/>
                  </a:lnTo>
                  <a:lnTo>
                    <a:pt x="294487" y="337362"/>
                  </a:lnTo>
                  <a:lnTo>
                    <a:pt x="277164" y="337134"/>
                  </a:lnTo>
                  <a:lnTo>
                    <a:pt x="226910" y="331228"/>
                  </a:lnTo>
                  <a:lnTo>
                    <a:pt x="181559" y="316039"/>
                  </a:lnTo>
                  <a:lnTo>
                    <a:pt x="144132" y="292214"/>
                  </a:lnTo>
                  <a:lnTo>
                    <a:pt x="116611" y="262674"/>
                  </a:lnTo>
                  <a:lnTo>
                    <a:pt x="94234" y="222542"/>
                  </a:lnTo>
                  <a:lnTo>
                    <a:pt x="82511" y="183007"/>
                  </a:lnTo>
                  <a:lnTo>
                    <a:pt x="79794" y="164084"/>
                  </a:lnTo>
                  <a:lnTo>
                    <a:pt x="79629" y="167144"/>
                  </a:lnTo>
                  <a:lnTo>
                    <a:pt x="84175" y="205727"/>
                  </a:lnTo>
                  <a:lnTo>
                    <a:pt x="97193" y="245465"/>
                  </a:lnTo>
                  <a:lnTo>
                    <a:pt x="117170" y="278993"/>
                  </a:lnTo>
                  <a:lnTo>
                    <a:pt x="148424" y="310616"/>
                  </a:lnTo>
                  <a:lnTo>
                    <a:pt x="190766" y="335051"/>
                  </a:lnTo>
                  <a:lnTo>
                    <a:pt x="240779" y="349288"/>
                  </a:lnTo>
                  <a:lnTo>
                    <a:pt x="294563" y="353745"/>
                  </a:lnTo>
                  <a:lnTo>
                    <a:pt x="312699" y="353301"/>
                  </a:lnTo>
                  <a:lnTo>
                    <a:pt x="368325" y="344068"/>
                  </a:lnTo>
                  <a:lnTo>
                    <a:pt x="402666" y="327494"/>
                  </a:lnTo>
                  <a:lnTo>
                    <a:pt x="444258" y="289775"/>
                  </a:lnTo>
                  <a:lnTo>
                    <a:pt x="472287" y="243725"/>
                  </a:lnTo>
                  <a:lnTo>
                    <a:pt x="493344" y="180327"/>
                  </a:lnTo>
                  <a:lnTo>
                    <a:pt x="502081" y="121526"/>
                  </a:lnTo>
                  <a:lnTo>
                    <a:pt x="503478" y="95275"/>
                  </a:lnTo>
                  <a:lnTo>
                    <a:pt x="503529" y="71424"/>
                  </a:lnTo>
                  <a:close/>
                </a:path>
                <a:path w="762000" h="739139">
                  <a:moveTo>
                    <a:pt x="676567" y="729932"/>
                  </a:moveTo>
                  <a:lnTo>
                    <a:pt x="651090" y="702868"/>
                  </a:lnTo>
                  <a:lnTo>
                    <a:pt x="645477" y="708583"/>
                  </a:lnTo>
                  <a:lnTo>
                    <a:pt x="642569" y="712736"/>
                  </a:lnTo>
                  <a:lnTo>
                    <a:pt x="640143" y="718578"/>
                  </a:lnTo>
                  <a:lnTo>
                    <a:pt x="638390" y="725957"/>
                  </a:lnTo>
                  <a:lnTo>
                    <a:pt x="637476" y="734669"/>
                  </a:lnTo>
                  <a:lnTo>
                    <a:pt x="676338" y="735990"/>
                  </a:lnTo>
                  <a:lnTo>
                    <a:pt x="676567" y="729932"/>
                  </a:lnTo>
                  <a:close/>
                </a:path>
                <a:path w="762000" h="739139">
                  <a:moveTo>
                    <a:pt x="720763" y="731088"/>
                  </a:moveTo>
                  <a:lnTo>
                    <a:pt x="720191" y="722160"/>
                  </a:lnTo>
                  <a:lnTo>
                    <a:pt x="717524" y="713486"/>
                  </a:lnTo>
                  <a:lnTo>
                    <a:pt x="711403" y="707758"/>
                  </a:lnTo>
                  <a:lnTo>
                    <a:pt x="703084" y="705789"/>
                  </a:lnTo>
                  <a:lnTo>
                    <a:pt x="695972" y="706882"/>
                  </a:lnTo>
                  <a:lnTo>
                    <a:pt x="685088" y="736320"/>
                  </a:lnTo>
                  <a:lnTo>
                    <a:pt x="720559" y="737565"/>
                  </a:lnTo>
                  <a:lnTo>
                    <a:pt x="720763" y="731088"/>
                  </a:lnTo>
                  <a:close/>
                </a:path>
                <a:path w="762000" h="739139">
                  <a:moveTo>
                    <a:pt x="761403" y="720839"/>
                  </a:moveTo>
                  <a:lnTo>
                    <a:pt x="759256" y="715873"/>
                  </a:lnTo>
                  <a:lnTo>
                    <a:pt x="752830" y="709422"/>
                  </a:lnTo>
                  <a:lnTo>
                    <a:pt x="743699" y="708012"/>
                  </a:lnTo>
                  <a:lnTo>
                    <a:pt x="734860" y="710819"/>
                  </a:lnTo>
                  <a:lnTo>
                    <a:pt x="729310" y="717029"/>
                  </a:lnTo>
                  <a:lnTo>
                    <a:pt x="727989" y="720509"/>
                  </a:lnTo>
                  <a:lnTo>
                    <a:pt x="728319" y="731024"/>
                  </a:lnTo>
                  <a:lnTo>
                    <a:pt x="728649" y="737895"/>
                  </a:lnTo>
                  <a:lnTo>
                    <a:pt x="760336" y="738974"/>
                  </a:lnTo>
                  <a:lnTo>
                    <a:pt x="760996" y="731685"/>
                  </a:lnTo>
                  <a:lnTo>
                    <a:pt x="761403" y="720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9402308" y="6076464"/>
          <a:ext cx="236220" cy="437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284F4"/>
                      </a:solidFill>
                      <a:prstDash val="solid"/>
                    </a:lnL>
                    <a:lnR w="57150">
                      <a:solidFill>
                        <a:srgbClr val="4284F4"/>
                      </a:solidFill>
                      <a:prstDash val="solid"/>
                    </a:lnR>
                    <a:lnB w="57150">
                      <a:solidFill>
                        <a:srgbClr val="428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284F4"/>
                      </a:solidFill>
                      <a:prstDash val="solid"/>
                    </a:lnL>
                    <a:lnR w="57150">
                      <a:solidFill>
                        <a:srgbClr val="4284F4"/>
                      </a:solidFill>
                      <a:prstDash val="solid"/>
                    </a:lnR>
                    <a:lnB w="57150">
                      <a:solidFill>
                        <a:srgbClr val="4284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284F4"/>
                      </a:solidFill>
                      <a:prstDash val="solid"/>
                    </a:lnL>
                    <a:lnR w="57150">
                      <a:solidFill>
                        <a:srgbClr val="4284F4"/>
                      </a:solidFill>
                      <a:prstDash val="solid"/>
                    </a:lnR>
                    <a:lnT w="57150">
                      <a:solidFill>
                        <a:srgbClr val="4284F4"/>
                      </a:solidFill>
                      <a:prstDash val="solid"/>
                    </a:lnT>
                    <a:lnB w="57150">
                      <a:solidFill>
                        <a:srgbClr val="428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4284F4"/>
                      </a:solidFill>
                      <a:prstDash val="solid"/>
                    </a:lnL>
                    <a:lnR w="57150">
                      <a:solidFill>
                        <a:srgbClr val="4284F4"/>
                      </a:solidFill>
                      <a:prstDash val="solid"/>
                    </a:lnR>
                    <a:lnT w="57150">
                      <a:solidFill>
                        <a:srgbClr val="4284F4"/>
                      </a:solidFill>
                      <a:prstDash val="solid"/>
                    </a:lnT>
                    <a:lnB w="57150">
                      <a:solidFill>
                        <a:srgbClr val="4284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538162" y="6313198"/>
            <a:ext cx="17470755" cy="3440429"/>
            <a:chOff x="538162" y="6313198"/>
            <a:chExt cx="17470755" cy="3440429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162" y="6313198"/>
              <a:ext cx="8954281" cy="34138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4611" y="6339780"/>
              <a:ext cx="8954281" cy="3413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35682"/>
              <a:ext cx="5347970" cy="564515"/>
            </a:xfrm>
            <a:custGeom>
              <a:avLst/>
              <a:gdLst/>
              <a:ahLst/>
              <a:cxnLst/>
              <a:rect l="l" t="t" r="r" b="b"/>
              <a:pathLst>
                <a:path w="5347970" h="564514">
                  <a:moveTo>
                    <a:pt x="293357" y="262991"/>
                  </a:moveTo>
                  <a:lnTo>
                    <a:pt x="290474" y="198818"/>
                  </a:lnTo>
                  <a:lnTo>
                    <a:pt x="281813" y="148209"/>
                  </a:lnTo>
                  <a:lnTo>
                    <a:pt x="267309" y="108966"/>
                  </a:lnTo>
                  <a:lnTo>
                    <a:pt x="227380" y="61925"/>
                  </a:lnTo>
                  <a:lnTo>
                    <a:pt x="215785" y="55791"/>
                  </a:lnTo>
                  <a:lnTo>
                    <a:pt x="215785" y="262991"/>
                  </a:lnTo>
                  <a:lnTo>
                    <a:pt x="214680" y="314071"/>
                  </a:lnTo>
                  <a:lnTo>
                    <a:pt x="211074" y="352386"/>
                  </a:lnTo>
                  <a:lnTo>
                    <a:pt x="194475" y="399567"/>
                  </a:lnTo>
                  <a:lnTo>
                    <a:pt x="161213" y="420624"/>
                  </a:lnTo>
                  <a:lnTo>
                    <a:pt x="146951" y="421970"/>
                  </a:lnTo>
                  <a:lnTo>
                    <a:pt x="132384" y="420624"/>
                  </a:lnTo>
                  <a:lnTo>
                    <a:pt x="99428" y="399567"/>
                  </a:lnTo>
                  <a:lnTo>
                    <a:pt x="82346" y="352386"/>
                  </a:lnTo>
                  <a:lnTo>
                    <a:pt x="78676" y="314071"/>
                  </a:lnTo>
                  <a:lnTo>
                    <a:pt x="77571" y="262991"/>
                  </a:lnTo>
                  <a:lnTo>
                    <a:pt x="78676" y="212547"/>
                  </a:lnTo>
                  <a:lnTo>
                    <a:pt x="82346" y="174498"/>
                  </a:lnTo>
                  <a:lnTo>
                    <a:pt x="99428" y="126974"/>
                  </a:lnTo>
                  <a:lnTo>
                    <a:pt x="132384" y="106464"/>
                  </a:lnTo>
                  <a:lnTo>
                    <a:pt x="146951" y="105117"/>
                  </a:lnTo>
                  <a:lnTo>
                    <a:pt x="161213" y="106464"/>
                  </a:lnTo>
                  <a:lnTo>
                    <a:pt x="194475" y="126974"/>
                  </a:lnTo>
                  <a:lnTo>
                    <a:pt x="211074" y="174498"/>
                  </a:lnTo>
                  <a:lnTo>
                    <a:pt x="214680" y="212547"/>
                  </a:lnTo>
                  <a:lnTo>
                    <a:pt x="215785" y="262991"/>
                  </a:lnTo>
                  <a:lnTo>
                    <a:pt x="215785" y="55791"/>
                  </a:lnTo>
                  <a:lnTo>
                    <a:pt x="204101" y="49606"/>
                  </a:lnTo>
                  <a:lnTo>
                    <a:pt x="177241" y="42100"/>
                  </a:lnTo>
                  <a:lnTo>
                    <a:pt x="146951" y="39560"/>
                  </a:lnTo>
                  <a:lnTo>
                    <a:pt x="116344" y="42100"/>
                  </a:lnTo>
                  <a:lnTo>
                    <a:pt x="65976" y="61925"/>
                  </a:lnTo>
                  <a:lnTo>
                    <a:pt x="26035" y="108966"/>
                  </a:lnTo>
                  <a:lnTo>
                    <a:pt x="11544" y="148209"/>
                  </a:lnTo>
                  <a:lnTo>
                    <a:pt x="2870" y="198818"/>
                  </a:lnTo>
                  <a:lnTo>
                    <a:pt x="0" y="262991"/>
                  </a:lnTo>
                  <a:lnTo>
                    <a:pt x="2870" y="327799"/>
                  </a:lnTo>
                  <a:lnTo>
                    <a:pt x="11544" y="378675"/>
                  </a:lnTo>
                  <a:lnTo>
                    <a:pt x="26035" y="417868"/>
                  </a:lnTo>
                  <a:lnTo>
                    <a:pt x="65976" y="464845"/>
                  </a:lnTo>
                  <a:lnTo>
                    <a:pt x="116344" y="484517"/>
                  </a:lnTo>
                  <a:lnTo>
                    <a:pt x="146951" y="486968"/>
                  </a:lnTo>
                  <a:lnTo>
                    <a:pt x="177241" y="484517"/>
                  </a:lnTo>
                  <a:lnTo>
                    <a:pt x="227380" y="464845"/>
                  </a:lnTo>
                  <a:lnTo>
                    <a:pt x="264502" y="421970"/>
                  </a:lnTo>
                  <a:lnTo>
                    <a:pt x="281813" y="378675"/>
                  </a:lnTo>
                  <a:lnTo>
                    <a:pt x="290474" y="327799"/>
                  </a:lnTo>
                  <a:lnTo>
                    <a:pt x="293357" y="262991"/>
                  </a:lnTo>
                  <a:close/>
                </a:path>
                <a:path w="5347970" h="564514">
                  <a:moveTo>
                    <a:pt x="620585" y="327456"/>
                  </a:moveTo>
                  <a:lnTo>
                    <a:pt x="574141" y="327456"/>
                  </a:lnTo>
                  <a:lnTo>
                    <a:pt x="574141" y="161937"/>
                  </a:lnTo>
                  <a:lnTo>
                    <a:pt x="574141" y="47218"/>
                  </a:lnTo>
                  <a:lnTo>
                    <a:pt x="496570" y="47218"/>
                  </a:lnTo>
                  <a:lnTo>
                    <a:pt x="496570" y="161937"/>
                  </a:lnTo>
                  <a:lnTo>
                    <a:pt x="496570" y="327456"/>
                  </a:lnTo>
                  <a:lnTo>
                    <a:pt x="398246" y="327456"/>
                  </a:lnTo>
                  <a:lnTo>
                    <a:pt x="496570" y="161937"/>
                  </a:lnTo>
                  <a:lnTo>
                    <a:pt x="496570" y="47218"/>
                  </a:lnTo>
                  <a:lnTo>
                    <a:pt x="488924" y="47218"/>
                  </a:lnTo>
                  <a:lnTo>
                    <a:pt x="322313" y="327456"/>
                  </a:lnTo>
                  <a:lnTo>
                    <a:pt x="322313" y="392468"/>
                  </a:lnTo>
                  <a:lnTo>
                    <a:pt x="496570" y="392468"/>
                  </a:lnTo>
                  <a:lnTo>
                    <a:pt x="496570" y="479323"/>
                  </a:lnTo>
                  <a:lnTo>
                    <a:pt x="574141" y="479323"/>
                  </a:lnTo>
                  <a:lnTo>
                    <a:pt x="574141" y="392468"/>
                  </a:lnTo>
                  <a:lnTo>
                    <a:pt x="620585" y="392468"/>
                  </a:lnTo>
                  <a:lnTo>
                    <a:pt x="620585" y="327456"/>
                  </a:lnTo>
                  <a:close/>
                </a:path>
                <a:path w="5347970" h="564514">
                  <a:moveTo>
                    <a:pt x="751687" y="397383"/>
                  </a:moveTo>
                  <a:lnTo>
                    <a:pt x="669201" y="397383"/>
                  </a:lnTo>
                  <a:lnTo>
                    <a:pt x="669201" y="479323"/>
                  </a:lnTo>
                  <a:lnTo>
                    <a:pt x="751687" y="479323"/>
                  </a:lnTo>
                  <a:lnTo>
                    <a:pt x="751687" y="397383"/>
                  </a:lnTo>
                  <a:close/>
                </a:path>
                <a:path w="5347970" h="564514">
                  <a:moveTo>
                    <a:pt x="1394828" y="144995"/>
                  </a:moveTo>
                  <a:lnTo>
                    <a:pt x="1379474" y="82791"/>
                  </a:lnTo>
                  <a:lnTo>
                    <a:pt x="1337475" y="40652"/>
                  </a:lnTo>
                  <a:lnTo>
                    <a:pt x="1319987" y="33147"/>
                  </a:lnTo>
                  <a:lnTo>
                    <a:pt x="1319987" y="144995"/>
                  </a:lnTo>
                  <a:lnTo>
                    <a:pt x="1318463" y="160058"/>
                  </a:lnTo>
                  <a:lnTo>
                    <a:pt x="1295958" y="194170"/>
                  </a:lnTo>
                  <a:lnTo>
                    <a:pt x="1252931" y="208026"/>
                  </a:lnTo>
                  <a:lnTo>
                    <a:pt x="1186154" y="211645"/>
                  </a:lnTo>
                  <a:lnTo>
                    <a:pt x="1149718" y="210832"/>
                  </a:lnTo>
                  <a:lnTo>
                    <a:pt x="1095273" y="202653"/>
                  </a:lnTo>
                  <a:lnTo>
                    <a:pt x="1058392" y="173685"/>
                  </a:lnTo>
                  <a:lnTo>
                    <a:pt x="1052309" y="144995"/>
                  </a:lnTo>
                  <a:lnTo>
                    <a:pt x="1053846" y="129717"/>
                  </a:lnTo>
                  <a:lnTo>
                    <a:pt x="1076350" y="95834"/>
                  </a:lnTo>
                  <a:lnTo>
                    <a:pt x="1119568" y="81762"/>
                  </a:lnTo>
                  <a:lnTo>
                    <a:pt x="1186154" y="78346"/>
                  </a:lnTo>
                  <a:lnTo>
                    <a:pt x="1222667" y="79082"/>
                  </a:lnTo>
                  <a:lnTo>
                    <a:pt x="1277264" y="87109"/>
                  </a:lnTo>
                  <a:lnTo>
                    <a:pt x="1313916" y="116116"/>
                  </a:lnTo>
                  <a:lnTo>
                    <a:pt x="1319987" y="144995"/>
                  </a:lnTo>
                  <a:lnTo>
                    <a:pt x="1319987" y="33147"/>
                  </a:lnTo>
                  <a:lnTo>
                    <a:pt x="1305382" y="26860"/>
                  </a:lnTo>
                  <a:lnTo>
                    <a:pt x="1270012" y="18326"/>
                  </a:lnTo>
                  <a:lnTo>
                    <a:pt x="1230541" y="13995"/>
                  </a:lnTo>
                  <a:lnTo>
                    <a:pt x="1186154" y="12801"/>
                  </a:lnTo>
                  <a:lnTo>
                    <a:pt x="1141996" y="13995"/>
                  </a:lnTo>
                  <a:lnTo>
                    <a:pt x="1102499" y="18326"/>
                  </a:lnTo>
                  <a:lnTo>
                    <a:pt x="1034834" y="40652"/>
                  </a:lnTo>
                  <a:lnTo>
                    <a:pt x="992835" y="82791"/>
                  </a:lnTo>
                  <a:lnTo>
                    <a:pt x="977468" y="144995"/>
                  </a:lnTo>
                  <a:lnTo>
                    <a:pt x="981443" y="178041"/>
                  </a:lnTo>
                  <a:lnTo>
                    <a:pt x="1010894" y="230809"/>
                  </a:lnTo>
                  <a:lnTo>
                    <a:pt x="1067003" y="262915"/>
                  </a:lnTo>
                  <a:lnTo>
                    <a:pt x="1141996" y="275983"/>
                  </a:lnTo>
                  <a:lnTo>
                    <a:pt x="1186154" y="277202"/>
                  </a:lnTo>
                  <a:lnTo>
                    <a:pt x="1230541" y="275983"/>
                  </a:lnTo>
                  <a:lnTo>
                    <a:pt x="1270012" y="271602"/>
                  </a:lnTo>
                  <a:lnTo>
                    <a:pt x="1337475" y="248793"/>
                  </a:lnTo>
                  <a:lnTo>
                    <a:pt x="1375905" y="211645"/>
                  </a:lnTo>
                  <a:lnTo>
                    <a:pt x="1379474" y="206933"/>
                  </a:lnTo>
                  <a:lnTo>
                    <a:pt x="1390865" y="178041"/>
                  </a:lnTo>
                  <a:lnTo>
                    <a:pt x="1394828" y="144995"/>
                  </a:lnTo>
                  <a:close/>
                </a:path>
                <a:path w="5347970" h="564514">
                  <a:moveTo>
                    <a:pt x="1408493" y="323088"/>
                  </a:moveTo>
                  <a:lnTo>
                    <a:pt x="962723" y="323088"/>
                  </a:lnTo>
                  <a:lnTo>
                    <a:pt x="962723" y="388645"/>
                  </a:lnTo>
                  <a:lnTo>
                    <a:pt x="1056678" y="388645"/>
                  </a:lnTo>
                  <a:lnTo>
                    <a:pt x="1056678" y="519201"/>
                  </a:lnTo>
                  <a:lnTo>
                    <a:pt x="1129880" y="519201"/>
                  </a:lnTo>
                  <a:lnTo>
                    <a:pt x="1129880" y="388645"/>
                  </a:lnTo>
                  <a:lnTo>
                    <a:pt x="1242961" y="388645"/>
                  </a:lnTo>
                  <a:lnTo>
                    <a:pt x="1242961" y="519201"/>
                  </a:lnTo>
                  <a:lnTo>
                    <a:pt x="1316710" y="519201"/>
                  </a:lnTo>
                  <a:lnTo>
                    <a:pt x="1316710" y="388645"/>
                  </a:lnTo>
                  <a:lnTo>
                    <a:pt x="1408493" y="388645"/>
                  </a:lnTo>
                  <a:lnTo>
                    <a:pt x="1408493" y="323088"/>
                  </a:lnTo>
                  <a:close/>
                </a:path>
                <a:path w="5347970" h="564514">
                  <a:moveTo>
                    <a:pt x="1907794" y="256438"/>
                  </a:moveTo>
                  <a:lnTo>
                    <a:pt x="1854809" y="239636"/>
                  </a:lnTo>
                  <a:lnTo>
                    <a:pt x="1810778" y="216001"/>
                  </a:lnTo>
                  <a:lnTo>
                    <a:pt x="1792122" y="199631"/>
                  </a:lnTo>
                  <a:lnTo>
                    <a:pt x="1776006" y="185496"/>
                  </a:lnTo>
                  <a:lnTo>
                    <a:pt x="1750796" y="148120"/>
                  </a:lnTo>
                  <a:lnTo>
                    <a:pt x="1735442" y="103847"/>
                  </a:lnTo>
                  <a:lnTo>
                    <a:pt x="1730260" y="52679"/>
                  </a:lnTo>
                  <a:lnTo>
                    <a:pt x="1730260" y="18262"/>
                  </a:lnTo>
                  <a:lnTo>
                    <a:pt x="1655419" y="18262"/>
                  </a:lnTo>
                  <a:lnTo>
                    <a:pt x="1655419" y="52679"/>
                  </a:lnTo>
                  <a:lnTo>
                    <a:pt x="1650263" y="103847"/>
                  </a:lnTo>
                  <a:lnTo>
                    <a:pt x="1635023" y="148120"/>
                  </a:lnTo>
                  <a:lnTo>
                    <a:pt x="1609940" y="185496"/>
                  </a:lnTo>
                  <a:lnTo>
                    <a:pt x="1575295" y="216001"/>
                  </a:lnTo>
                  <a:lnTo>
                    <a:pt x="1531366" y="239636"/>
                  </a:lnTo>
                  <a:lnTo>
                    <a:pt x="1478419" y="256438"/>
                  </a:lnTo>
                  <a:lnTo>
                    <a:pt x="1478419" y="321995"/>
                  </a:lnTo>
                  <a:lnTo>
                    <a:pt x="1537982" y="307174"/>
                  </a:lnTo>
                  <a:lnTo>
                    <a:pt x="1589392" y="286004"/>
                  </a:lnTo>
                  <a:lnTo>
                    <a:pt x="1632483" y="260007"/>
                  </a:lnTo>
                  <a:lnTo>
                    <a:pt x="1667103" y="230708"/>
                  </a:lnTo>
                  <a:lnTo>
                    <a:pt x="1693113" y="199631"/>
                  </a:lnTo>
                  <a:lnTo>
                    <a:pt x="1719110" y="230708"/>
                  </a:lnTo>
                  <a:lnTo>
                    <a:pt x="1753730" y="260007"/>
                  </a:lnTo>
                  <a:lnTo>
                    <a:pt x="1796821" y="286004"/>
                  </a:lnTo>
                  <a:lnTo>
                    <a:pt x="1848231" y="307174"/>
                  </a:lnTo>
                  <a:lnTo>
                    <a:pt x="1907794" y="321995"/>
                  </a:lnTo>
                  <a:lnTo>
                    <a:pt x="1907794" y="256438"/>
                  </a:lnTo>
                  <a:close/>
                </a:path>
                <a:path w="5347970" h="564514">
                  <a:moveTo>
                    <a:pt x="1916544" y="426885"/>
                  </a:moveTo>
                  <a:lnTo>
                    <a:pt x="1470774" y="426885"/>
                  </a:lnTo>
                  <a:lnTo>
                    <a:pt x="1470774" y="491896"/>
                  </a:lnTo>
                  <a:lnTo>
                    <a:pt x="1916544" y="491896"/>
                  </a:lnTo>
                  <a:lnTo>
                    <a:pt x="1916544" y="426885"/>
                  </a:lnTo>
                  <a:close/>
                </a:path>
                <a:path w="5347970" h="564514">
                  <a:moveTo>
                    <a:pt x="2300579" y="14986"/>
                  </a:moveTo>
                  <a:lnTo>
                    <a:pt x="2227923" y="14986"/>
                  </a:lnTo>
                  <a:lnTo>
                    <a:pt x="2227923" y="204546"/>
                  </a:lnTo>
                  <a:lnTo>
                    <a:pt x="2180945" y="204546"/>
                  </a:lnTo>
                  <a:lnTo>
                    <a:pt x="2181491" y="196354"/>
                  </a:lnTo>
                  <a:lnTo>
                    <a:pt x="2181491" y="20993"/>
                  </a:lnTo>
                  <a:lnTo>
                    <a:pt x="1991931" y="20993"/>
                  </a:lnTo>
                  <a:lnTo>
                    <a:pt x="1991931" y="86004"/>
                  </a:lnTo>
                  <a:lnTo>
                    <a:pt x="2108289" y="86004"/>
                  </a:lnTo>
                  <a:lnTo>
                    <a:pt x="2108289" y="200177"/>
                  </a:lnTo>
                  <a:lnTo>
                    <a:pt x="2094865" y="202869"/>
                  </a:lnTo>
                  <a:lnTo>
                    <a:pt x="2079599" y="204546"/>
                  </a:lnTo>
                  <a:lnTo>
                    <a:pt x="2063115" y="205397"/>
                  </a:lnTo>
                  <a:lnTo>
                    <a:pt x="2046008" y="205638"/>
                  </a:lnTo>
                  <a:lnTo>
                    <a:pt x="1991931" y="205638"/>
                  </a:lnTo>
                  <a:lnTo>
                    <a:pt x="1991931" y="270649"/>
                  </a:lnTo>
                  <a:lnTo>
                    <a:pt x="2043277" y="270649"/>
                  </a:lnTo>
                  <a:lnTo>
                    <a:pt x="2059635" y="270306"/>
                  </a:lnTo>
                  <a:lnTo>
                    <a:pt x="2074964" y="269214"/>
                  </a:lnTo>
                  <a:lnTo>
                    <a:pt x="2089061" y="267182"/>
                  </a:lnTo>
                  <a:lnTo>
                    <a:pt x="2101735" y="264083"/>
                  </a:lnTo>
                  <a:lnTo>
                    <a:pt x="2085632" y="319278"/>
                  </a:lnTo>
                  <a:lnTo>
                    <a:pt x="2060625" y="361873"/>
                  </a:lnTo>
                  <a:lnTo>
                    <a:pt x="2027212" y="393001"/>
                  </a:lnTo>
                  <a:lnTo>
                    <a:pt x="1985911" y="413778"/>
                  </a:lnTo>
                  <a:lnTo>
                    <a:pt x="1985911" y="486422"/>
                  </a:lnTo>
                  <a:lnTo>
                    <a:pt x="2038045" y="466915"/>
                  </a:lnTo>
                  <a:lnTo>
                    <a:pt x="2081149" y="440296"/>
                  </a:lnTo>
                  <a:lnTo>
                    <a:pt x="2115794" y="406946"/>
                  </a:lnTo>
                  <a:lnTo>
                    <a:pt x="2142515" y="367220"/>
                  </a:lnTo>
                  <a:lnTo>
                    <a:pt x="2161870" y="321475"/>
                  </a:lnTo>
                  <a:lnTo>
                    <a:pt x="2174392" y="270103"/>
                  </a:lnTo>
                  <a:lnTo>
                    <a:pt x="2227923" y="270103"/>
                  </a:lnTo>
                  <a:lnTo>
                    <a:pt x="2227923" y="507733"/>
                  </a:lnTo>
                  <a:lnTo>
                    <a:pt x="2300579" y="507733"/>
                  </a:lnTo>
                  <a:lnTo>
                    <a:pt x="2300579" y="270103"/>
                  </a:lnTo>
                  <a:lnTo>
                    <a:pt x="2300579" y="264083"/>
                  </a:lnTo>
                  <a:lnTo>
                    <a:pt x="2300579" y="204546"/>
                  </a:lnTo>
                  <a:lnTo>
                    <a:pt x="2300579" y="14986"/>
                  </a:lnTo>
                  <a:close/>
                </a:path>
                <a:path w="5347970" h="564514">
                  <a:moveTo>
                    <a:pt x="2405469" y="12255"/>
                  </a:moveTo>
                  <a:lnTo>
                    <a:pt x="2332812" y="12255"/>
                  </a:lnTo>
                  <a:lnTo>
                    <a:pt x="2332812" y="513740"/>
                  </a:lnTo>
                  <a:lnTo>
                    <a:pt x="2405469" y="513740"/>
                  </a:lnTo>
                  <a:lnTo>
                    <a:pt x="2405469" y="12255"/>
                  </a:lnTo>
                  <a:close/>
                </a:path>
                <a:path w="5347970" h="564514">
                  <a:moveTo>
                    <a:pt x="2758910" y="249885"/>
                  </a:moveTo>
                  <a:lnTo>
                    <a:pt x="2757322" y="188226"/>
                  </a:lnTo>
                  <a:lnTo>
                    <a:pt x="2751544" y="134823"/>
                  </a:lnTo>
                  <a:lnTo>
                    <a:pt x="2740012" y="90322"/>
                  </a:lnTo>
                  <a:lnTo>
                    <a:pt x="2721216" y="55410"/>
                  </a:lnTo>
                  <a:lnTo>
                    <a:pt x="2684615" y="25781"/>
                  </a:lnTo>
                  <a:lnTo>
                    <a:pt x="2684615" y="249885"/>
                  </a:lnTo>
                  <a:lnTo>
                    <a:pt x="2683853" y="301840"/>
                  </a:lnTo>
                  <a:lnTo>
                    <a:pt x="2680932" y="345554"/>
                  </a:lnTo>
                  <a:lnTo>
                    <a:pt x="2664955" y="403936"/>
                  </a:lnTo>
                  <a:lnTo>
                    <a:pt x="2627807" y="422516"/>
                  </a:lnTo>
                  <a:lnTo>
                    <a:pt x="2616784" y="421297"/>
                  </a:lnTo>
                  <a:lnTo>
                    <a:pt x="2581135" y="379945"/>
                  </a:lnTo>
                  <a:lnTo>
                    <a:pt x="2571839" y="301840"/>
                  </a:lnTo>
                  <a:lnTo>
                    <a:pt x="2570988" y="249885"/>
                  </a:lnTo>
                  <a:lnTo>
                    <a:pt x="2571839" y="198247"/>
                  </a:lnTo>
                  <a:lnTo>
                    <a:pt x="2574950" y="154698"/>
                  </a:lnTo>
                  <a:lnTo>
                    <a:pt x="2591206" y="96380"/>
                  </a:lnTo>
                  <a:lnTo>
                    <a:pt x="2627807" y="77800"/>
                  </a:lnTo>
                  <a:lnTo>
                    <a:pt x="2638907" y="79019"/>
                  </a:lnTo>
                  <a:lnTo>
                    <a:pt x="2674937" y="120370"/>
                  </a:lnTo>
                  <a:lnTo>
                    <a:pt x="2683853" y="198247"/>
                  </a:lnTo>
                  <a:lnTo>
                    <a:pt x="2684615" y="249885"/>
                  </a:lnTo>
                  <a:lnTo>
                    <a:pt x="2684615" y="25781"/>
                  </a:lnTo>
                  <a:lnTo>
                    <a:pt x="2681478" y="23863"/>
                  </a:lnTo>
                  <a:lnTo>
                    <a:pt x="2656078" y="15608"/>
                  </a:lnTo>
                  <a:lnTo>
                    <a:pt x="2627807" y="12801"/>
                  </a:lnTo>
                  <a:lnTo>
                    <a:pt x="2599842" y="15608"/>
                  </a:lnTo>
                  <a:lnTo>
                    <a:pt x="2552522" y="37223"/>
                  </a:lnTo>
                  <a:lnTo>
                    <a:pt x="2515679" y="90322"/>
                  </a:lnTo>
                  <a:lnTo>
                    <a:pt x="2504338" y="134823"/>
                  </a:lnTo>
                  <a:lnTo>
                    <a:pt x="2498750" y="188226"/>
                  </a:lnTo>
                  <a:lnTo>
                    <a:pt x="2497239" y="249885"/>
                  </a:lnTo>
                  <a:lnTo>
                    <a:pt x="2498750" y="311861"/>
                  </a:lnTo>
                  <a:lnTo>
                    <a:pt x="2504338" y="365429"/>
                  </a:lnTo>
                  <a:lnTo>
                    <a:pt x="2515679" y="409981"/>
                  </a:lnTo>
                  <a:lnTo>
                    <a:pt x="2534386" y="444906"/>
                  </a:lnTo>
                  <a:lnTo>
                    <a:pt x="2574544" y="476186"/>
                  </a:lnTo>
                  <a:lnTo>
                    <a:pt x="2627807" y="486968"/>
                  </a:lnTo>
                  <a:lnTo>
                    <a:pt x="2656078" y="484238"/>
                  </a:lnTo>
                  <a:lnTo>
                    <a:pt x="2703398" y="463003"/>
                  </a:lnTo>
                  <a:lnTo>
                    <a:pt x="2733268" y="422516"/>
                  </a:lnTo>
                  <a:lnTo>
                    <a:pt x="2751544" y="365429"/>
                  </a:lnTo>
                  <a:lnTo>
                    <a:pt x="2757322" y="311861"/>
                  </a:lnTo>
                  <a:lnTo>
                    <a:pt x="2758910" y="249885"/>
                  </a:lnTo>
                  <a:close/>
                </a:path>
                <a:path w="5347970" h="564514">
                  <a:moveTo>
                    <a:pt x="2906407" y="12255"/>
                  </a:moveTo>
                  <a:lnTo>
                    <a:pt x="2831566" y="12255"/>
                  </a:lnTo>
                  <a:lnTo>
                    <a:pt x="2831566" y="513740"/>
                  </a:lnTo>
                  <a:lnTo>
                    <a:pt x="2906407" y="513740"/>
                  </a:lnTo>
                  <a:lnTo>
                    <a:pt x="2906407" y="12255"/>
                  </a:lnTo>
                  <a:close/>
                </a:path>
                <a:path w="5347970" h="564514">
                  <a:moveTo>
                    <a:pt x="3431933" y="256438"/>
                  </a:moveTo>
                  <a:lnTo>
                    <a:pt x="3378949" y="239636"/>
                  </a:lnTo>
                  <a:lnTo>
                    <a:pt x="3334918" y="216001"/>
                  </a:lnTo>
                  <a:lnTo>
                    <a:pt x="3316262" y="199631"/>
                  </a:lnTo>
                  <a:lnTo>
                    <a:pt x="3300145" y="185496"/>
                  </a:lnTo>
                  <a:lnTo>
                    <a:pt x="3274936" y="148120"/>
                  </a:lnTo>
                  <a:lnTo>
                    <a:pt x="3259582" y="103847"/>
                  </a:lnTo>
                  <a:lnTo>
                    <a:pt x="3254400" y="52679"/>
                  </a:lnTo>
                  <a:lnTo>
                    <a:pt x="3254400" y="18262"/>
                  </a:lnTo>
                  <a:lnTo>
                    <a:pt x="3179559" y="18262"/>
                  </a:lnTo>
                  <a:lnTo>
                    <a:pt x="3179559" y="52679"/>
                  </a:lnTo>
                  <a:lnTo>
                    <a:pt x="3174415" y="103847"/>
                  </a:lnTo>
                  <a:lnTo>
                    <a:pt x="3159163" y="148120"/>
                  </a:lnTo>
                  <a:lnTo>
                    <a:pt x="3134080" y="185496"/>
                  </a:lnTo>
                  <a:lnTo>
                    <a:pt x="3099435" y="216001"/>
                  </a:lnTo>
                  <a:lnTo>
                    <a:pt x="3055505" y="239636"/>
                  </a:lnTo>
                  <a:lnTo>
                    <a:pt x="3002559" y="256438"/>
                  </a:lnTo>
                  <a:lnTo>
                    <a:pt x="3002559" y="321995"/>
                  </a:lnTo>
                  <a:lnTo>
                    <a:pt x="3062122" y="307174"/>
                  </a:lnTo>
                  <a:lnTo>
                    <a:pt x="3113532" y="286004"/>
                  </a:lnTo>
                  <a:lnTo>
                    <a:pt x="3156623" y="260007"/>
                  </a:lnTo>
                  <a:lnTo>
                    <a:pt x="3191256" y="230708"/>
                  </a:lnTo>
                  <a:lnTo>
                    <a:pt x="3217253" y="199631"/>
                  </a:lnTo>
                  <a:lnTo>
                    <a:pt x="3243249" y="230708"/>
                  </a:lnTo>
                  <a:lnTo>
                    <a:pt x="3277870" y="260007"/>
                  </a:lnTo>
                  <a:lnTo>
                    <a:pt x="3320973" y="286004"/>
                  </a:lnTo>
                  <a:lnTo>
                    <a:pt x="3372383" y="307174"/>
                  </a:lnTo>
                  <a:lnTo>
                    <a:pt x="3431933" y="321995"/>
                  </a:lnTo>
                  <a:lnTo>
                    <a:pt x="3431933" y="256438"/>
                  </a:lnTo>
                  <a:close/>
                </a:path>
                <a:path w="5347970" h="564514">
                  <a:moveTo>
                    <a:pt x="3440684" y="426885"/>
                  </a:moveTo>
                  <a:lnTo>
                    <a:pt x="2994914" y="426885"/>
                  </a:lnTo>
                  <a:lnTo>
                    <a:pt x="2994914" y="491896"/>
                  </a:lnTo>
                  <a:lnTo>
                    <a:pt x="3440684" y="491896"/>
                  </a:lnTo>
                  <a:lnTo>
                    <a:pt x="3440684" y="426885"/>
                  </a:lnTo>
                  <a:close/>
                </a:path>
                <a:path w="5347970" h="564514">
                  <a:moveTo>
                    <a:pt x="5347906" y="0"/>
                  </a:moveTo>
                  <a:lnTo>
                    <a:pt x="5310403" y="0"/>
                  </a:lnTo>
                  <a:lnTo>
                    <a:pt x="5310403" y="564362"/>
                  </a:lnTo>
                  <a:lnTo>
                    <a:pt x="5347906" y="564362"/>
                  </a:lnTo>
                  <a:lnTo>
                    <a:pt x="534790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1727" y="3419472"/>
              <a:ext cx="15507654" cy="612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35682"/>
              <a:ext cx="5347970" cy="564515"/>
            </a:xfrm>
            <a:custGeom>
              <a:avLst/>
              <a:gdLst/>
              <a:ahLst/>
              <a:cxnLst/>
              <a:rect l="l" t="t" r="r" b="b"/>
              <a:pathLst>
                <a:path w="5347970" h="564514">
                  <a:moveTo>
                    <a:pt x="293357" y="262991"/>
                  </a:moveTo>
                  <a:lnTo>
                    <a:pt x="290474" y="198818"/>
                  </a:lnTo>
                  <a:lnTo>
                    <a:pt x="281813" y="148209"/>
                  </a:lnTo>
                  <a:lnTo>
                    <a:pt x="267309" y="108966"/>
                  </a:lnTo>
                  <a:lnTo>
                    <a:pt x="227380" y="61925"/>
                  </a:lnTo>
                  <a:lnTo>
                    <a:pt x="215785" y="55791"/>
                  </a:lnTo>
                  <a:lnTo>
                    <a:pt x="215785" y="262991"/>
                  </a:lnTo>
                  <a:lnTo>
                    <a:pt x="214680" y="314071"/>
                  </a:lnTo>
                  <a:lnTo>
                    <a:pt x="211074" y="352386"/>
                  </a:lnTo>
                  <a:lnTo>
                    <a:pt x="194475" y="399567"/>
                  </a:lnTo>
                  <a:lnTo>
                    <a:pt x="161213" y="420624"/>
                  </a:lnTo>
                  <a:lnTo>
                    <a:pt x="146951" y="421970"/>
                  </a:lnTo>
                  <a:lnTo>
                    <a:pt x="132384" y="420624"/>
                  </a:lnTo>
                  <a:lnTo>
                    <a:pt x="99428" y="399567"/>
                  </a:lnTo>
                  <a:lnTo>
                    <a:pt x="82346" y="352386"/>
                  </a:lnTo>
                  <a:lnTo>
                    <a:pt x="78676" y="314071"/>
                  </a:lnTo>
                  <a:lnTo>
                    <a:pt x="77571" y="262991"/>
                  </a:lnTo>
                  <a:lnTo>
                    <a:pt x="78676" y="212547"/>
                  </a:lnTo>
                  <a:lnTo>
                    <a:pt x="82346" y="174498"/>
                  </a:lnTo>
                  <a:lnTo>
                    <a:pt x="99428" y="126974"/>
                  </a:lnTo>
                  <a:lnTo>
                    <a:pt x="132384" y="106464"/>
                  </a:lnTo>
                  <a:lnTo>
                    <a:pt x="146951" y="105117"/>
                  </a:lnTo>
                  <a:lnTo>
                    <a:pt x="161213" y="106464"/>
                  </a:lnTo>
                  <a:lnTo>
                    <a:pt x="194475" y="126974"/>
                  </a:lnTo>
                  <a:lnTo>
                    <a:pt x="211074" y="174498"/>
                  </a:lnTo>
                  <a:lnTo>
                    <a:pt x="214680" y="212547"/>
                  </a:lnTo>
                  <a:lnTo>
                    <a:pt x="215785" y="262991"/>
                  </a:lnTo>
                  <a:lnTo>
                    <a:pt x="215785" y="55791"/>
                  </a:lnTo>
                  <a:lnTo>
                    <a:pt x="204101" y="49606"/>
                  </a:lnTo>
                  <a:lnTo>
                    <a:pt x="177241" y="42100"/>
                  </a:lnTo>
                  <a:lnTo>
                    <a:pt x="146951" y="39560"/>
                  </a:lnTo>
                  <a:lnTo>
                    <a:pt x="116344" y="42100"/>
                  </a:lnTo>
                  <a:lnTo>
                    <a:pt x="65976" y="61925"/>
                  </a:lnTo>
                  <a:lnTo>
                    <a:pt x="26035" y="108966"/>
                  </a:lnTo>
                  <a:lnTo>
                    <a:pt x="11544" y="148209"/>
                  </a:lnTo>
                  <a:lnTo>
                    <a:pt x="2870" y="198818"/>
                  </a:lnTo>
                  <a:lnTo>
                    <a:pt x="0" y="262991"/>
                  </a:lnTo>
                  <a:lnTo>
                    <a:pt x="2870" y="327799"/>
                  </a:lnTo>
                  <a:lnTo>
                    <a:pt x="11544" y="378675"/>
                  </a:lnTo>
                  <a:lnTo>
                    <a:pt x="26035" y="417868"/>
                  </a:lnTo>
                  <a:lnTo>
                    <a:pt x="65976" y="464845"/>
                  </a:lnTo>
                  <a:lnTo>
                    <a:pt x="116344" y="484517"/>
                  </a:lnTo>
                  <a:lnTo>
                    <a:pt x="146951" y="486968"/>
                  </a:lnTo>
                  <a:lnTo>
                    <a:pt x="177241" y="484517"/>
                  </a:lnTo>
                  <a:lnTo>
                    <a:pt x="227380" y="464845"/>
                  </a:lnTo>
                  <a:lnTo>
                    <a:pt x="264502" y="421970"/>
                  </a:lnTo>
                  <a:lnTo>
                    <a:pt x="281813" y="378675"/>
                  </a:lnTo>
                  <a:lnTo>
                    <a:pt x="290474" y="327799"/>
                  </a:lnTo>
                  <a:lnTo>
                    <a:pt x="293357" y="262991"/>
                  </a:lnTo>
                  <a:close/>
                </a:path>
                <a:path w="5347970" h="564514">
                  <a:moveTo>
                    <a:pt x="620585" y="327456"/>
                  </a:moveTo>
                  <a:lnTo>
                    <a:pt x="574141" y="327456"/>
                  </a:lnTo>
                  <a:lnTo>
                    <a:pt x="574141" y="161937"/>
                  </a:lnTo>
                  <a:lnTo>
                    <a:pt x="574141" y="47218"/>
                  </a:lnTo>
                  <a:lnTo>
                    <a:pt x="496570" y="47218"/>
                  </a:lnTo>
                  <a:lnTo>
                    <a:pt x="496570" y="161937"/>
                  </a:lnTo>
                  <a:lnTo>
                    <a:pt x="496570" y="327456"/>
                  </a:lnTo>
                  <a:lnTo>
                    <a:pt x="398246" y="327456"/>
                  </a:lnTo>
                  <a:lnTo>
                    <a:pt x="496570" y="161937"/>
                  </a:lnTo>
                  <a:lnTo>
                    <a:pt x="496570" y="47218"/>
                  </a:lnTo>
                  <a:lnTo>
                    <a:pt x="488924" y="47218"/>
                  </a:lnTo>
                  <a:lnTo>
                    <a:pt x="322313" y="327456"/>
                  </a:lnTo>
                  <a:lnTo>
                    <a:pt x="322313" y="392468"/>
                  </a:lnTo>
                  <a:lnTo>
                    <a:pt x="496570" y="392468"/>
                  </a:lnTo>
                  <a:lnTo>
                    <a:pt x="496570" y="479323"/>
                  </a:lnTo>
                  <a:lnTo>
                    <a:pt x="574141" y="479323"/>
                  </a:lnTo>
                  <a:lnTo>
                    <a:pt x="574141" y="392468"/>
                  </a:lnTo>
                  <a:lnTo>
                    <a:pt x="620585" y="392468"/>
                  </a:lnTo>
                  <a:lnTo>
                    <a:pt x="620585" y="327456"/>
                  </a:lnTo>
                  <a:close/>
                </a:path>
                <a:path w="5347970" h="564514">
                  <a:moveTo>
                    <a:pt x="751687" y="397383"/>
                  </a:moveTo>
                  <a:lnTo>
                    <a:pt x="669201" y="397383"/>
                  </a:lnTo>
                  <a:lnTo>
                    <a:pt x="669201" y="479323"/>
                  </a:lnTo>
                  <a:lnTo>
                    <a:pt x="751687" y="479323"/>
                  </a:lnTo>
                  <a:lnTo>
                    <a:pt x="751687" y="397383"/>
                  </a:lnTo>
                  <a:close/>
                </a:path>
                <a:path w="5347970" h="564514">
                  <a:moveTo>
                    <a:pt x="1284490" y="262991"/>
                  </a:moveTo>
                  <a:lnTo>
                    <a:pt x="1282738" y="216992"/>
                  </a:lnTo>
                  <a:lnTo>
                    <a:pt x="1276362" y="172910"/>
                  </a:lnTo>
                  <a:lnTo>
                    <a:pt x="1263713" y="132651"/>
                  </a:lnTo>
                  <a:lnTo>
                    <a:pt x="1243101" y="98082"/>
                  </a:lnTo>
                  <a:lnTo>
                    <a:pt x="1212850" y="71069"/>
                  </a:lnTo>
                  <a:lnTo>
                    <a:pt x="1204722" y="67640"/>
                  </a:lnTo>
                  <a:lnTo>
                    <a:pt x="1204722" y="262991"/>
                  </a:lnTo>
                  <a:lnTo>
                    <a:pt x="1199413" y="334759"/>
                  </a:lnTo>
                  <a:lnTo>
                    <a:pt x="1182738" y="380238"/>
                  </a:lnTo>
                  <a:lnTo>
                    <a:pt x="1153566" y="404114"/>
                  </a:lnTo>
                  <a:lnTo>
                    <a:pt x="1110767" y="411035"/>
                  </a:lnTo>
                  <a:lnTo>
                    <a:pt x="1038656" y="411035"/>
                  </a:lnTo>
                  <a:lnTo>
                    <a:pt x="1038656" y="115493"/>
                  </a:lnTo>
                  <a:lnTo>
                    <a:pt x="1110767" y="115493"/>
                  </a:lnTo>
                  <a:lnTo>
                    <a:pt x="1153337" y="122491"/>
                  </a:lnTo>
                  <a:lnTo>
                    <a:pt x="1182535" y="146431"/>
                  </a:lnTo>
                  <a:lnTo>
                    <a:pt x="1199337" y="191782"/>
                  </a:lnTo>
                  <a:lnTo>
                    <a:pt x="1204722" y="262991"/>
                  </a:lnTo>
                  <a:lnTo>
                    <a:pt x="1204722" y="67640"/>
                  </a:lnTo>
                  <a:lnTo>
                    <a:pt x="1171308" y="53492"/>
                  </a:lnTo>
                  <a:lnTo>
                    <a:pt x="1116774" y="47218"/>
                  </a:lnTo>
                  <a:lnTo>
                    <a:pt x="958354" y="47218"/>
                  </a:lnTo>
                  <a:lnTo>
                    <a:pt x="958354" y="479323"/>
                  </a:lnTo>
                  <a:lnTo>
                    <a:pt x="1116774" y="479323"/>
                  </a:lnTo>
                  <a:lnTo>
                    <a:pt x="1170952" y="473189"/>
                  </a:lnTo>
                  <a:lnTo>
                    <a:pt x="1212380" y="455930"/>
                  </a:lnTo>
                  <a:lnTo>
                    <a:pt x="1242644" y="429272"/>
                  </a:lnTo>
                  <a:lnTo>
                    <a:pt x="1253642" y="411035"/>
                  </a:lnTo>
                  <a:lnTo>
                    <a:pt x="1263370" y="394931"/>
                  </a:lnTo>
                  <a:lnTo>
                    <a:pt x="1276172" y="354622"/>
                  </a:lnTo>
                  <a:lnTo>
                    <a:pt x="1282674" y="310070"/>
                  </a:lnTo>
                  <a:lnTo>
                    <a:pt x="1284490" y="262991"/>
                  </a:lnTo>
                  <a:close/>
                </a:path>
                <a:path w="5347970" h="564514">
                  <a:moveTo>
                    <a:pt x="1640116" y="355320"/>
                  </a:moveTo>
                  <a:lnTo>
                    <a:pt x="1620723" y="291401"/>
                  </a:lnTo>
                  <a:lnTo>
                    <a:pt x="1564728" y="254254"/>
                  </a:lnTo>
                  <a:lnTo>
                    <a:pt x="1590903" y="241096"/>
                  </a:lnTo>
                  <a:lnTo>
                    <a:pt x="1608480" y="223659"/>
                  </a:lnTo>
                  <a:lnTo>
                    <a:pt x="1610690" y="221475"/>
                  </a:lnTo>
                  <a:lnTo>
                    <a:pt x="1623187" y="195719"/>
                  </a:lnTo>
                  <a:lnTo>
                    <a:pt x="1619377" y="115493"/>
                  </a:lnTo>
                  <a:lnTo>
                    <a:pt x="1593342" y="76581"/>
                  </a:lnTo>
                  <a:lnTo>
                    <a:pt x="1559814" y="59232"/>
                  </a:lnTo>
                  <a:lnTo>
                    <a:pt x="1559814" y="351497"/>
                  </a:lnTo>
                  <a:lnTo>
                    <a:pt x="1555369" y="379234"/>
                  </a:lnTo>
                  <a:lnTo>
                    <a:pt x="1541919" y="397662"/>
                  </a:lnTo>
                  <a:lnTo>
                    <a:pt x="1519250" y="407885"/>
                  </a:lnTo>
                  <a:lnTo>
                    <a:pt x="1487157" y="411035"/>
                  </a:lnTo>
                  <a:lnTo>
                    <a:pt x="1408493" y="411035"/>
                  </a:lnTo>
                  <a:lnTo>
                    <a:pt x="1408493" y="291401"/>
                  </a:lnTo>
                  <a:lnTo>
                    <a:pt x="1487157" y="291401"/>
                  </a:lnTo>
                  <a:lnTo>
                    <a:pt x="1519250" y="294652"/>
                  </a:lnTo>
                  <a:lnTo>
                    <a:pt x="1541919" y="305066"/>
                  </a:lnTo>
                  <a:lnTo>
                    <a:pt x="1555369" y="323672"/>
                  </a:lnTo>
                  <a:lnTo>
                    <a:pt x="1559814" y="351497"/>
                  </a:lnTo>
                  <a:lnTo>
                    <a:pt x="1559814" y="59232"/>
                  </a:lnTo>
                  <a:lnTo>
                    <a:pt x="1550809" y="54571"/>
                  </a:lnTo>
                  <a:lnTo>
                    <a:pt x="1547799" y="54203"/>
                  </a:lnTo>
                  <a:lnTo>
                    <a:pt x="1547799" y="169583"/>
                  </a:lnTo>
                  <a:lnTo>
                    <a:pt x="1543151" y="195541"/>
                  </a:lnTo>
                  <a:lnTo>
                    <a:pt x="1529499" y="212191"/>
                  </a:lnTo>
                  <a:lnTo>
                    <a:pt x="1507236" y="221056"/>
                  </a:lnTo>
                  <a:lnTo>
                    <a:pt x="1476781" y="223659"/>
                  </a:lnTo>
                  <a:lnTo>
                    <a:pt x="1408493" y="223659"/>
                  </a:lnTo>
                  <a:lnTo>
                    <a:pt x="1408493" y="115493"/>
                  </a:lnTo>
                  <a:lnTo>
                    <a:pt x="1476781" y="115493"/>
                  </a:lnTo>
                  <a:lnTo>
                    <a:pt x="1507236" y="118110"/>
                  </a:lnTo>
                  <a:lnTo>
                    <a:pt x="1529499" y="126974"/>
                  </a:lnTo>
                  <a:lnTo>
                    <a:pt x="1543151" y="143611"/>
                  </a:lnTo>
                  <a:lnTo>
                    <a:pt x="1547799" y="169583"/>
                  </a:lnTo>
                  <a:lnTo>
                    <a:pt x="1547799" y="54203"/>
                  </a:lnTo>
                  <a:lnTo>
                    <a:pt x="1491526" y="47218"/>
                  </a:lnTo>
                  <a:lnTo>
                    <a:pt x="1328191" y="47218"/>
                  </a:lnTo>
                  <a:lnTo>
                    <a:pt x="1328191" y="479323"/>
                  </a:lnTo>
                  <a:lnTo>
                    <a:pt x="1502994" y="479323"/>
                  </a:lnTo>
                  <a:lnTo>
                    <a:pt x="1552714" y="474192"/>
                  </a:lnTo>
                  <a:lnTo>
                    <a:pt x="1591144" y="458965"/>
                  </a:lnTo>
                  <a:lnTo>
                    <a:pt x="1618437" y="433895"/>
                  </a:lnTo>
                  <a:lnTo>
                    <a:pt x="1629181" y="411035"/>
                  </a:lnTo>
                  <a:lnTo>
                    <a:pt x="1634718" y="399262"/>
                  </a:lnTo>
                  <a:lnTo>
                    <a:pt x="1640116" y="355320"/>
                  </a:lnTo>
                  <a:close/>
                </a:path>
                <a:path w="5347970" h="564514">
                  <a:moveTo>
                    <a:pt x="2105964" y="188696"/>
                  </a:moveTo>
                  <a:lnTo>
                    <a:pt x="2082253" y="179412"/>
                  </a:lnTo>
                  <a:lnTo>
                    <a:pt x="2063076" y="171907"/>
                  </a:lnTo>
                  <a:lnTo>
                    <a:pt x="2029968" y="145275"/>
                  </a:lnTo>
                  <a:lnTo>
                    <a:pt x="2008632" y="105117"/>
                  </a:lnTo>
                  <a:lnTo>
                    <a:pt x="2001075" y="47764"/>
                  </a:lnTo>
                  <a:lnTo>
                    <a:pt x="2001075" y="14986"/>
                  </a:lnTo>
                  <a:lnTo>
                    <a:pt x="1926234" y="14986"/>
                  </a:lnTo>
                  <a:lnTo>
                    <a:pt x="1926234" y="47764"/>
                  </a:lnTo>
                  <a:lnTo>
                    <a:pt x="1919071" y="104292"/>
                  </a:lnTo>
                  <a:lnTo>
                    <a:pt x="1898446" y="146431"/>
                  </a:lnTo>
                  <a:lnTo>
                    <a:pt x="1865630" y="175971"/>
                  </a:lnTo>
                  <a:lnTo>
                    <a:pt x="1821891" y="194716"/>
                  </a:lnTo>
                  <a:lnTo>
                    <a:pt x="1821891" y="260261"/>
                  </a:lnTo>
                  <a:lnTo>
                    <a:pt x="1865998" y="248399"/>
                  </a:lnTo>
                  <a:lnTo>
                    <a:pt x="1905482" y="230492"/>
                  </a:lnTo>
                  <a:lnTo>
                    <a:pt x="1938820" y="207264"/>
                  </a:lnTo>
                  <a:lnTo>
                    <a:pt x="1964474" y="179412"/>
                  </a:lnTo>
                  <a:lnTo>
                    <a:pt x="1990509" y="205701"/>
                  </a:lnTo>
                  <a:lnTo>
                    <a:pt x="2023960" y="227482"/>
                  </a:lnTo>
                  <a:lnTo>
                    <a:pt x="2063038" y="243941"/>
                  </a:lnTo>
                  <a:lnTo>
                    <a:pt x="2105964" y="254254"/>
                  </a:lnTo>
                  <a:lnTo>
                    <a:pt x="2105964" y="188696"/>
                  </a:lnTo>
                  <a:close/>
                </a:path>
                <a:path w="5347970" h="564514">
                  <a:moveTo>
                    <a:pt x="2246363" y="12255"/>
                  </a:moveTo>
                  <a:lnTo>
                    <a:pt x="2171522" y="12255"/>
                  </a:lnTo>
                  <a:lnTo>
                    <a:pt x="2171522" y="82727"/>
                  </a:lnTo>
                  <a:lnTo>
                    <a:pt x="2070455" y="82727"/>
                  </a:lnTo>
                  <a:lnTo>
                    <a:pt x="2070455" y="147180"/>
                  </a:lnTo>
                  <a:lnTo>
                    <a:pt x="2171522" y="147180"/>
                  </a:lnTo>
                  <a:lnTo>
                    <a:pt x="2171522" y="257530"/>
                  </a:lnTo>
                  <a:lnTo>
                    <a:pt x="2246363" y="257530"/>
                  </a:lnTo>
                  <a:lnTo>
                    <a:pt x="2246363" y="12255"/>
                  </a:lnTo>
                  <a:close/>
                </a:path>
                <a:path w="5347970" h="564514">
                  <a:moveTo>
                    <a:pt x="2251824" y="458025"/>
                  </a:moveTo>
                  <a:lnTo>
                    <a:pt x="1943176" y="458025"/>
                  </a:lnTo>
                  <a:lnTo>
                    <a:pt x="1943176" y="429069"/>
                  </a:lnTo>
                  <a:lnTo>
                    <a:pt x="2246363" y="429069"/>
                  </a:lnTo>
                  <a:lnTo>
                    <a:pt x="2246363" y="278841"/>
                  </a:lnTo>
                  <a:lnTo>
                    <a:pt x="1868335" y="278841"/>
                  </a:lnTo>
                  <a:lnTo>
                    <a:pt x="1868335" y="338924"/>
                  </a:lnTo>
                  <a:lnTo>
                    <a:pt x="2171522" y="338924"/>
                  </a:lnTo>
                  <a:lnTo>
                    <a:pt x="2171522" y="369519"/>
                  </a:lnTo>
                  <a:lnTo>
                    <a:pt x="1868335" y="369519"/>
                  </a:lnTo>
                  <a:lnTo>
                    <a:pt x="1868335" y="519201"/>
                  </a:lnTo>
                  <a:lnTo>
                    <a:pt x="2251824" y="519201"/>
                  </a:lnTo>
                  <a:lnTo>
                    <a:pt x="2251824" y="458025"/>
                  </a:lnTo>
                  <a:close/>
                </a:path>
                <a:path w="5347970" h="564514">
                  <a:moveTo>
                    <a:pt x="2658808" y="14986"/>
                  </a:moveTo>
                  <a:lnTo>
                    <a:pt x="2586698" y="14986"/>
                  </a:lnTo>
                  <a:lnTo>
                    <a:pt x="2586698" y="123698"/>
                  </a:lnTo>
                  <a:lnTo>
                    <a:pt x="2586698" y="188696"/>
                  </a:lnTo>
                  <a:lnTo>
                    <a:pt x="2586698" y="294132"/>
                  </a:lnTo>
                  <a:lnTo>
                    <a:pt x="2524963" y="294132"/>
                  </a:lnTo>
                  <a:lnTo>
                    <a:pt x="2529992" y="269443"/>
                  </a:lnTo>
                  <a:lnTo>
                    <a:pt x="2533637" y="243674"/>
                  </a:lnTo>
                  <a:lnTo>
                    <a:pt x="2535948" y="216776"/>
                  </a:lnTo>
                  <a:lnTo>
                    <a:pt x="2536990" y="188696"/>
                  </a:lnTo>
                  <a:lnTo>
                    <a:pt x="2586698" y="188696"/>
                  </a:lnTo>
                  <a:lnTo>
                    <a:pt x="2586698" y="123698"/>
                  </a:lnTo>
                  <a:lnTo>
                    <a:pt x="2536990" y="123698"/>
                  </a:lnTo>
                  <a:lnTo>
                    <a:pt x="2536990" y="20993"/>
                  </a:lnTo>
                  <a:lnTo>
                    <a:pt x="2347430" y="20993"/>
                  </a:lnTo>
                  <a:lnTo>
                    <a:pt x="2347430" y="86004"/>
                  </a:lnTo>
                  <a:lnTo>
                    <a:pt x="2463787" y="86004"/>
                  </a:lnTo>
                  <a:lnTo>
                    <a:pt x="2463787" y="182689"/>
                  </a:lnTo>
                  <a:lnTo>
                    <a:pt x="2460028" y="242722"/>
                  </a:lnTo>
                  <a:lnTo>
                    <a:pt x="2449055" y="293954"/>
                  </a:lnTo>
                  <a:lnTo>
                    <a:pt x="2431275" y="336537"/>
                  </a:lnTo>
                  <a:lnTo>
                    <a:pt x="2407132" y="370611"/>
                  </a:lnTo>
                  <a:lnTo>
                    <a:pt x="2377033" y="396316"/>
                  </a:lnTo>
                  <a:lnTo>
                    <a:pt x="2341410" y="413778"/>
                  </a:lnTo>
                  <a:lnTo>
                    <a:pt x="2341410" y="486422"/>
                  </a:lnTo>
                  <a:lnTo>
                    <a:pt x="2395791" y="465683"/>
                  </a:lnTo>
                  <a:lnTo>
                    <a:pt x="2440432" y="437261"/>
                  </a:lnTo>
                  <a:lnTo>
                    <a:pt x="2475852" y="401459"/>
                  </a:lnTo>
                  <a:lnTo>
                    <a:pt x="2502573" y="358597"/>
                  </a:lnTo>
                  <a:lnTo>
                    <a:pt x="2586698" y="358597"/>
                  </a:lnTo>
                  <a:lnTo>
                    <a:pt x="2586698" y="507733"/>
                  </a:lnTo>
                  <a:lnTo>
                    <a:pt x="2658808" y="507733"/>
                  </a:lnTo>
                  <a:lnTo>
                    <a:pt x="2658808" y="358597"/>
                  </a:lnTo>
                  <a:lnTo>
                    <a:pt x="2658808" y="294132"/>
                  </a:lnTo>
                  <a:lnTo>
                    <a:pt x="2658808" y="188696"/>
                  </a:lnTo>
                  <a:lnTo>
                    <a:pt x="2658808" y="123698"/>
                  </a:lnTo>
                  <a:lnTo>
                    <a:pt x="2658808" y="14986"/>
                  </a:lnTo>
                  <a:close/>
                </a:path>
                <a:path w="5347970" h="564514">
                  <a:moveTo>
                    <a:pt x="2760967" y="12255"/>
                  </a:moveTo>
                  <a:lnTo>
                    <a:pt x="2688310" y="12255"/>
                  </a:lnTo>
                  <a:lnTo>
                    <a:pt x="2688310" y="513740"/>
                  </a:lnTo>
                  <a:lnTo>
                    <a:pt x="2760967" y="513740"/>
                  </a:lnTo>
                  <a:lnTo>
                    <a:pt x="2760967" y="12255"/>
                  </a:lnTo>
                  <a:close/>
                </a:path>
                <a:path w="5347970" h="564514">
                  <a:moveTo>
                    <a:pt x="5347906" y="0"/>
                  </a:moveTo>
                  <a:lnTo>
                    <a:pt x="5310403" y="0"/>
                  </a:lnTo>
                  <a:lnTo>
                    <a:pt x="5310403" y="564362"/>
                  </a:lnTo>
                  <a:lnTo>
                    <a:pt x="5347906" y="564362"/>
                  </a:lnTo>
                  <a:lnTo>
                    <a:pt x="534790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154" y="3527131"/>
              <a:ext cx="12717690" cy="60329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33180"/>
              <a:ext cx="3723004" cy="567055"/>
            </a:xfrm>
            <a:custGeom>
              <a:avLst/>
              <a:gdLst/>
              <a:ahLst/>
              <a:cxnLst/>
              <a:rect l="l" t="t" r="r" b="b"/>
              <a:pathLst>
                <a:path w="3723004" h="567055">
                  <a:moveTo>
                    <a:pt x="293357" y="265493"/>
                  </a:moveTo>
                  <a:lnTo>
                    <a:pt x="290474" y="201320"/>
                  </a:lnTo>
                  <a:lnTo>
                    <a:pt x="281813" y="150710"/>
                  </a:lnTo>
                  <a:lnTo>
                    <a:pt x="267309" y="111467"/>
                  </a:lnTo>
                  <a:lnTo>
                    <a:pt x="227380" y="64427"/>
                  </a:lnTo>
                  <a:lnTo>
                    <a:pt x="215785" y="58293"/>
                  </a:lnTo>
                  <a:lnTo>
                    <a:pt x="215785" y="265493"/>
                  </a:lnTo>
                  <a:lnTo>
                    <a:pt x="214680" y="316572"/>
                  </a:lnTo>
                  <a:lnTo>
                    <a:pt x="211074" y="354888"/>
                  </a:lnTo>
                  <a:lnTo>
                    <a:pt x="194475" y="402069"/>
                  </a:lnTo>
                  <a:lnTo>
                    <a:pt x="161213" y="423125"/>
                  </a:lnTo>
                  <a:lnTo>
                    <a:pt x="146951" y="424472"/>
                  </a:lnTo>
                  <a:lnTo>
                    <a:pt x="132384" y="423125"/>
                  </a:lnTo>
                  <a:lnTo>
                    <a:pt x="99428" y="402069"/>
                  </a:lnTo>
                  <a:lnTo>
                    <a:pt x="82346" y="354888"/>
                  </a:lnTo>
                  <a:lnTo>
                    <a:pt x="78676" y="316572"/>
                  </a:lnTo>
                  <a:lnTo>
                    <a:pt x="77571" y="265493"/>
                  </a:lnTo>
                  <a:lnTo>
                    <a:pt x="78676" y="215049"/>
                  </a:lnTo>
                  <a:lnTo>
                    <a:pt x="82346" y="176999"/>
                  </a:lnTo>
                  <a:lnTo>
                    <a:pt x="99428" y="129476"/>
                  </a:lnTo>
                  <a:lnTo>
                    <a:pt x="132384" y="108966"/>
                  </a:lnTo>
                  <a:lnTo>
                    <a:pt x="146951" y="107619"/>
                  </a:lnTo>
                  <a:lnTo>
                    <a:pt x="161213" y="108966"/>
                  </a:lnTo>
                  <a:lnTo>
                    <a:pt x="194475" y="129476"/>
                  </a:lnTo>
                  <a:lnTo>
                    <a:pt x="211074" y="176999"/>
                  </a:lnTo>
                  <a:lnTo>
                    <a:pt x="214680" y="215049"/>
                  </a:lnTo>
                  <a:lnTo>
                    <a:pt x="215785" y="265493"/>
                  </a:lnTo>
                  <a:lnTo>
                    <a:pt x="215785" y="58293"/>
                  </a:lnTo>
                  <a:lnTo>
                    <a:pt x="204101" y="52108"/>
                  </a:lnTo>
                  <a:lnTo>
                    <a:pt x="177241" y="44602"/>
                  </a:lnTo>
                  <a:lnTo>
                    <a:pt x="146951" y="42062"/>
                  </a:lnTo>
                  <a:lnTo>
                    <a:pt x="116344" y="44602"/>
                  </a:lnTo>
                  <a:lnTo>
                    <a:pt x="65976" y="64427"/>
                  </a:lnTo>
                  <a:lnTo>
                    <a:pt x="26035" y="111467"/>
                  </a:lnTo>
                  <a:lnTo>
                    <a:pt x="11544" y="150710"/>
                  </a:lnTo>
                  <a:lnTo>
                    <a:pt x="2870" y="201320"/>
                  </a:lnTo>
                  <a:lnTo>
                    <a:pt x="0" y="265493"/>
                  </a:lnTo>
                  <a:lnTo>
                    <a:pt x="2870" y="330301"/>
                  </a:lnTo>
                  <a:lnTo>
                    <a:pt x="11544" y="381177"/>
                  </a:lnTo>
                  <a:lnTo>
                    <a:pt x="26035" y="420370"/>
                  </a:lnTo>
                  <a:lnTo>
                    <a:pt x="65976" y="467347"/>
                  </a:lnTo>
                  <a:lnTo>
                    <a:pt x="116344" y="487019"/>
                  </a:lnTo>
                  <a:lnTo>
                    <a:pt x="146951" y="489470"/>
                  </a:lnTo>
                  <a:lnTo>
                    <a:pt x="177241" y="487019"/>
                  </a:lnTo>
                  <a:lnTo>
                    <a:pt x="227380" y="467347"/>
                  </a:lnTo>
                  <a:lnTo>
                    <a:pt x="264502" y="424472"/>
                  </a:lnTo>
                  <a:lnTo>
                    <a:pt x="281813" y="381177"/>
                  </a:lnTo>
                  <a:lnTo>
                    <a:pt x="290474" y="330301"/>
                  </a:lnTo>
                  <a:lnTo>
                    <a:pt x="293357" y="265493"/>
                  </a:lnTo>
                  <a:close/>
                </a:path>
                <a:path w="3723004" h="567055">
                  <a:moveTo>
                    <a:pt x="620585" y="329958"/>
                  </a:moveTo>
                  <a:lnTo>
                    <a:pt x="574141" y="329958"/>
                  </a:lnTo>
                  <a:lnTo>
                    <a:pt x="574141" y="164439"/>
                  </a:lnTo>
                  <a:lnTo>
                    <a:pt x="574141" y="49720"/>
                  </a:lnTo>
                  <a:lnTo>
                    <a:pt x="496570" y="49720"/>
                  </a:lnTo>
                  <a:lnTo>
                    <a:pt x="496570" y="164439"/>
                  </a:lnTo>
                  <a:lnTo>
                    <a:pt x="496570" y="329958"/>
                  </a:lnTo>
                  <a:lnTo>
                    <a:pt x="398246" y="329958"/>
                  </a:lnTo>
                  <a:lnTo>
                    <a:pt x="496570" y="164439"/>
                  </a:lnTo>
                  <a:lnTo>
                    <a:pt x="496570" y="49720"/>
                  </a:lnTo>
                  <a:lnTo>
                    <a:pt x="488924" y="49720"/>
                  </a:lnTo>
                  <a:lnTo>
                    <a:pt x="322313" y="329958"/>
                  </a:lnTo>
                  <a:lnTo>
                    <a:pt x="322313" y="394970"/>
                  </a:lnTo>
                  <a:lnTo>
                    <a:pt x="496570" y="394970"/>
                  </a:lnTo>
                  <a:lnTo>
                    <a:pt x="496570" y="481825"/>
                  </a:lnTo>
                  <a:lnTo>
                    <a:pt x="574141" y="481825"/>
                  </a:lnTo>
                  <a:lnTo>
                    <a:pt x="574141" y="394970"/>
                  </a:lnTo>
                  <a:lnTo>
                    <a:pt x="620585" y="394970"/>
                  </a:lnTo>
                  <a:lnTo>
                    <a:pt x="620585" y="329958"/>
                  </a:lnTo>
                  <a:close/>
                </a:path>
                <a:path w="3723004" h="567055">
                  <a:moveTo>
                    <a:pt x="751687" y="399884"/>
                  </a:moveTo>
                  <a:lnTo>
                    <a:pt x="669201" y="399884"/>
                  </a:lnTo>
                  <a:lnTo>
                    <a:pt x="669201" y="481825"/>
                  </a:lnTo>
                  <a:lnTo>
                    <a:pt x="751687" y="481825"/>
                  </a:lnTo>
                  <a:lnTo>
                    <a:pt x="751687" y="399884"/>
                  </a:lnTo>
                  <a:close/>
                </a:path>
                <a:path w="3723004" h="567055">
                  <a:moveTo>
                    <a:pt x="1165390" y="23495"/>
                  </a:moveTo>
                  <a:lnTo>
                    <a:pt x="975829" y="23495"/>
                  </a:lnTo>
                  <a:lnTo>
                    <a:pt x="975829" y="88506"/>
                  </a:lnTo>
                  <a:lnTo>
                    <a:pt x="1092187" y="88506"/>
                  </a:lnTo>
                  <a:lnTo>
                    <a:pt x="1092187" y="185191"/>
                  </a:lnTo>
                  <a:lnTo>
                    <a:pt x="1088440" y="245224"/>
                  </a:lnTo>
                  <a:lnTo>
                    <a:pt x="1077468" y="296456"/>
                  </a:lnTo>
                  <a:lnTo>
                    <a:pt x="1059688" y="339039"/>
                  </a:lnTo>
                  <a:lnTo>
                    <a:pt x="1035545" y="373113"/>
                  </a:lnTo>
                  <a:lnTo>
                    <a:pt x="1005446" y="398818"/>
                  </a:lnTo>
                  <a:lnTo>
                    <a:pt x="969822" y="416280"/>
                  </a:lnTo>
                  <a:lnTo>
                    <a:pt x="969822" y="488924"/>
                  </a:lnTo>
                  <a:lnTo>
                    <a:pt x="1019314" y="470700"/>
                  </a:lnTo>
                  <a:lnTo>
                    <a:pt x="1060767" y="446112"/>
                  </a:lnTo>
                  <a:lnTo>
                    <a:pt x="1094600" y="415455"/>
                  </a:lnTo>
                  <a:lnTo>
                    <a:pt x="1121283" y="379056"/>
                  </a:lnTo>
                  <a:lnTo>
                    <a:pt x="1141247" y="337197"/>
                  </a:lnTo>
                  <a:lnTo>
                    <a:pt x="1154963" y="290195"/>
                  </a:lnTo>
                  <a:lnTo>
                    <a:pt x="1162862" y="238328"/>
                  </a:lnTo>
                  <a:lnTo>
                    <a:pt x="1165390" y="181914"/>
                  </a:lnTo>
                  <a:lnTo>
                    <a:pt x="1165390" y="23495"/>
                  </a:lnTo>
                  <a:close/>
                </a:path>
                <a:path w="3723004" h="567055">
                  <a:moveTo>
                    <a:pt x="1389367" y="14757"/>
                  </a:moveTo>
                  <a:lnTo>
                    <a:pt x="1316710" y="14757"/>
                  </a:lnTo>
                  <a:lnTo>
                    <a:pt x="1316710" y="207048"/>
                  </a:lnTo>
                  <a:lnTo>
                    <a:pt x="1277924" y="207048"/>
                  </a:lnTo>
                  <a:lnTo>
                    <a:pt x="1277924" y="17487"/>
                  </a:lnTo>
                  <a:lnTo>
                    <a:pt x="1205268" y="17487"/>
                  </a:lnTo>
                  <a:lnTo>
                    <a:pt x="1205268" y="510235"/>
                  </a:lnTo>
                  <a:lnTo>
                    <a:pt x="1277924" y="510235"/>
                  </a:lnTo>
                  <a:lnTo>
                    <a:pt x="1277924" y="272605"/>
                  </a:lnTo>
                  <a:lnTo>
                    <a:pt x="1316710" y="272605"/>
                  </a:lnTo>
                  <a:lnTo>
                    <a:pt x="1316710" y="516242"/>
                  </a:lnTo>
                  <a:lnTo>
                    <a:pt x="1389367" y="516242"/>
                  </a:lnTo>
                  <a:lnTo>
                    <a:pt x="1389367" y="272605"/>
                  </a:lnTo>
                  <a:lnTo>
                    <a:pt x="1389367" y="207048"/>
                  </a:lnTo>
                  <a:lnTo>
                    <a:pt x="1389367" y="14757"/>
                  </a:lnTo>
                  <a:close/>
                </a:path>
                <a:path w="3723004" h="567055">
                  <a:moveTo>
                    <a:pt x="1727517" y="81686"/>
                  </a:moveTo>
                  <a:lnTo>
                    <a:pt x="1551076" y="81686"/>
                  </a:lnTo>
                  <a:lnTo>
                    <a:pt x="1551076" y="20726"/>
                  </a:lnTo>
                  <a:lnTo>
                    <a:pt x="1477873" y="20726"/>
                  </a:lnTo>
                  <a:lnTo>
                    <a:pt x="1477873" y="81686"/>
                  </a:lnTo>
                  <a:lnTo>
                    <a:pt x="1477873" y="142646"/>
                  </a:lnTo>
                  <a:lnTo>
                    <a:pt x="1477873" y="197256"/>
                  </a:lnTo>
                  <a:lnTo>
                    <a:pt x="1477873" y="256946"/>
                  </a:lnTo>
                  <a:lnTo>
                    <a:pt x="1727517" y="256946"/>
                  </a:lnTo>
                  <a:lnTo>
                    <a:pt x="1727517" y="197256"/>
                  </a:lnTo>
                  <a:lnTo>
                    <a:pt x="1551076" y="197256"/>
                  </a:lnTo>
                  <a:lnTo>
                    <a:pt x="1551076" y="142646"/>
                  </a:lnTo>
                  <a:lnTo>
                    <a:pt x="1654314" y="142646"/>
                  </a:lnTo>
                  <a:lnTo>
                    <a:pt x="1654314" y="196672"/>
                  </a:lnTo>
                  <a:lnTo>
                    <a:pt x="1727517" y="196672"/>
                  </a:lnTo>
                  <a:lnTo>
                    <a:pt x="1727517" y="142646"/>
                  </a:lnTo>
                  <a:lnTo>
                    <a:pt x="1727517" y="142036"/>
                  </a:lnTo>
                  <a:lnTo>
                    <a:pt x="1727517" y="81686"/>
                  </a:lnTo>
                  <a:close/>
                </a:path>
                <a:path w="3723004" h="567055">
                  <a:moveTo>
                    <a:pt x="1727517" y="20764"/>
                  </a:moveTo>
                  <a:lnTo>
                    <a:pt x="1654314" y="20764"/>
                  </a:lnTo>
                  <a:lnTo>
                    <a:pt x="1654314" y="81394"/>
                  </a:lnTo>
                  <a:lnTo>
                    <a:pt x="1727517" y="81394"/>
                  </a:lnTo>
                  <a:lnTo>
                    <a:pt x="1727517" y="20764"/>
                  </a:lnTo>
                  <a:close/>
                </a:path>
                <a:path w="3723004" h="567055">
                  <a:moveTo>
                    <a:pt x="1883765" y="461416"/>
                  </a:moveTo>
                  <a:lnTo>
                    <a:pt x="1579473" y="461416"/>
                  </a:lnTo>
                  <a:lnTo>
                    <a:pt x="1579473" y="434746"/>
                  </a:lnTo>
                  <a:lnTo>
                    <a:pt x="1877758" y="434746"/>
                  </a:lnTo>
                  <a:lnTo>
                    <a:pt x="1877758" y="375056"/>
                  </a:lnTo>
                  <a:lnTo>
                    <a:pt x="1877758" y="347116"/>
                  </a:lnTo>
                  <a:lnTo>
                    <a:pt x="1877758" y="287426"/>
                  </a:lnTo>
                  <a:lnTo>
                    <a:pt x="1504632" y="287426"/>
                  </a:lnTo>
                  <a:lnTo>
                    <a:pt x="1504632" y="347116"/>
                  </a:lnTo>
                  <a:lnTo>
                    <a:pt x="1802917" y="347116"/>
                  </a:lnTo>
                  <a:lnTo>
                    <a:pt x="1802917" y="375056"/>
                  </a:lnTo>
                  <a:lnTo>
                    <a:pt x="1504632" y="375056"/>
                  </a:lnTo>
                  <a:lnTo>
                    <a:pt x="1504632" y="434746"/>
                  </a:lnTo>
                  <a:lnTo>
                    <a:pt x="1504632" y="461416"/>
                  </a:lnTo>
                  <a:lnTo>
                    <a:pt x="1504632" y="521106"/>
                  </a:lnTo>
                  <a:lnTo>
                    <a:pt x="1883765" y="521106"/>
                  </a:lnTo>
                  <a:lnTo>
                    <a:pt x="1883765" y="461416"/>
                  </a:lnTo>
                  <a:close/>
                </a:path>
                <a:path w="3723004" h="567055">
                  <a:moveTo>
                    <a:pt x="1947125" y="110896"/>
                  </a:moveTo>
                  <a:lnTo>
                    <a:pt x="1877758" y="110896"/>
                  </a:lnTo>
                  <a:lnTo>
                    <a:pt x="1877758" y="14376"/>
                  </a:lnTo>
                  <a:lnTo>
                    <a:pt x="1802917" y="14376"/>
                  </a:lnTo>
                  <a:lnTo>
                    <a:pt x="1802917" y="110896"/>
                  </a:lnTo>
                  <a:lnTo>
                    <a:pt x="1802917" y="175666"/>
                  </a:lnTo>
                  <a:lnTo>
                    <a:pt x="1802917" y="263296"/>
                  </a:lnTo>
                  <a:lnTo>
                    <a:pt x="1877758" y="263296"/>
                  </a:lnTo>
                  <a:lnTo>
                    <a:pt x="1877758" y="175666"/>
                  </a:lnTo>
                  <a:lnTo>
                    <a:pt x="1947125" y="175666"/>
                  </a:lnTo>
                  <a:lnTo>
                    <a:pt x="1947125" y="110896"/>
                  </a:lnTo>
                  <a:close/>
                </a:path>
                <a:path w="3723004" h="567055">
                  <a:moveTo>
                    <a:pt x="2415832" y="43700"/>
                  </a:moveTo>
                  <a:lnTo>
                    <a:pt x="2308758" y="43700"/>
                  </a:lnTo>
                  <a:lnTo>
                    <a:pt x="2308758" y="0"/>
                  </a:lnTo>
                  <a:lnTo>
                    <a:pt x="2233917" y="0"/>
                  </a:lnTo>
                  <a:lnTo>
                    <a:pt x="2233917" y="43700"/>
                  </a:lnTo>
                  <a:lnTo>
                    <a:pt x="2125751" y="43700"/>
                  </a:lnTo>
                  <a:lnTo>
                    <a:pt x="2125751" y="101612"/>
                  </a:lnTo>
                  <a:lnTo>
                    <a:pt x="2415832" y="101612"/>
                  </a:lnTo>
                  <a:lnTo>
                    <a:pt x="2415832" y="43700"/>
                  </a:lnTo>
                  <a:close/>
                </a:path>
                <a:path w="3723004" h="567055">
                  <a:moveTo>
                    <a:pt x="2538742" y="459435"/>
                  </a:moveTo>
                  <a:lnTo>
                    <a:pt x="2231733" y="459435"/>
                  </a:lnTo>
                  <a:lnTo>
                    <a:pt x="2231733" y="388962"/>
                  </a:lnTo>
                  <a:lnTo>
                    <a:pt x="2156891" y="388962"/>
                  </a:lnTo>
                  <a:lnTo>
                    <a:pt x="2156891" y="521703"/>
                  </a:lnTo>
                  <a:lnTo>
                    <a:pt x="2538742" y="521703"/>
                  </a:lnTo>
                  <a:lnTo>
                    <a:pt x="2538742" y="459435"/>
                  </a:lnTo>
                  <a:close/>
                </a:path>
                <a:path w="3723004" h="567055">
                  <a:moveTo>
                    <a:pt x="2601023" y="170992"/>
                  </a:moveTo>
                  <a:lnTo>
                    <a:pt x="2530005" y="170992"/>
                  </a:lnTo>
                  <a:lnTo>
                    <a:pt x="2530005" y="14757"/>
                  </a:lnTo>
                  <a:lnTo>
                    <a:pt x="2455164" y="14757"/>
                  </a:lnTo>
                  <a:lnTo>
                    <a:pt x="2455164" y="284073"/>
                  </a:lnTo>
                  <a:lnTo>
                    <a:pt x="2440965" y="292100"/>
                  </a:lnTo>
                  <a:lnTo>
                    <a:pt x="2423134" y="297522"/>
                  </a:lnTo>
                  <a:lnTo>
                    <a:pt x="2400693" y="300583"/>
                  </a:lnTo>
                  <a:lnTo>
                    <a:pt x="2372677" y="301548"/>
                  </a:lnTo>
                  <a:lnTo>
                    <a:pt x="2308758" y="301548"/>
                  </a:lnTo>
                  <a:lnTo>
                    <a:pt x="2308758" y="270421"/>
                  </a:lnTo>
                  <a:lnTo>
                    <a:pt x="2327351" y="266928"/>
                  </a:lnTo>
                  <a:lnTo>
                    <a:pt x="2344470" y="262153"/>
                  </a:lnTo>
                  <a:lnTo>
                    <a:pt x="2386292" y="237794"/>
                  </a:lnTo>
                  <a:lnTo>
                    <a:pt x="2398725" y="217970"/>
                  </a:lnTo>
                  <a:lnTo>
                    <a:pt x="2401798" y="210312"/>
                  </a:lnTo>
                  <a:lnTo>
                    <a:pt x="2403805" y="193382"/>
                  </a:lnTo>
                  <a:lnTo>
                    <a:pt x="2401798" y="176479"/>
                  </a:lnTo>
                  <a:lnTo>
                    <a:pt x="2398712" y="168808"/>
                  </a:lnTo>
                  <a:lnTo>
                    <a:pt x="2395893" y="161772"/>
                  </a:lnTo>
                  <a:lnTo>
                    <a:pt x="2386292" y="149212"/>
                  </a:lnTo>
                  <a:lnTo>
                    <a:pt x="2373223" y="138760"/>
                  </a:lnTo>
                  <a:lnTo>
                    <a:pt x="2352560" y="128092"/>
                  </a:lnTo>
                  <a:lnTo>
                    <a:pt x="2332786" y="122059"/>
                  </a:lnTo>
                  <a:lnTo>
                    <a:pt x="2332786" y="187921"/>
                  </a:lnTo>
                  <a:lnTo>
                    <a:pt x="2332786" y="199402"/>
                  </a:lnTo>
                  <a:lnTo>
                    <a:pt x="2287790" y="217347"/>
                  </a:lnTo>
                  <a:lnTo>
                    <a:pt x="2270518" y="217970"/>
                  </a:lnTo>
                  <a:lnTo>
                    <a:pt x="2253234" y="217347"/>
                  </a:lnTo>
                  <a:lnTo>
                    <a:pt x="2211514" y="204317"/>
                  </a:lnTo>
                  <a:lnTo>
                    <a:pt x="2207691" y="199402"/>
                  </a:lnTo>
                  <a:lnTo>
                    <a:pt x="2207691" y="187921"/>
                  </a:lnTo>
                  <a:lnTo>
                    <a:pt x="2253234" y="169519"/>
                  </a:lnTo>
                  <a:lnTo>
                    <a:pt x="2270518" y="168808"/>
                  </a:lnTo>
                  <a:lnTo>
                    <a:pt x="2287790" y="169519"/>
                  </a:lnTo>
                  <a:lnTo>
                    <a:pt x="2329510" y="183007"/>
                  </a:lnTo>
                  <a:lnTo>
                    <a:pt x="2332786" y="187921"/>
                  </a:lnTo>
                  <a:lnTo>
                    <a:pt x="2332786" y="122059"/>
                  </a:lnTo>
                  <a:lnTo>
                    <a:pt x="2328011" y="120599"/>
                  </a:lnTo>
                  <a:lnTo>
                    <a:pt x="2300389" y="116179"/>
                  </a:lnTo>
                  <a:lnTo>
                    <a:pt x="2270518" y="114719"/>
                  </a:lnTo>
                  <a:lnTo>
                    <a:pt x="2240635" y="116179"/>
                  </a:lnTo>
                  <a:lnTo>
                    <a:pt x="2188476" y="128092"/>
                  </a:lnTo>
                  <a:lnTo>
                    <a:pt x="2154732" y="149212"/>
                  </a:lnTo>
                  <a:lnTo>
                    <a:pt x="2137219" y="193382"/>
                  </a:lnTo>
                  <a:lnTo>
                    <a:pt x="2139238" y="210312"/>
                  </a:lnTo>
                  <a:lnTo>
                    <a:pt x="2167813" y="248564"/>
                  </a:lnTo>
                  <a:lnTo>
                    <a:pt x="2214905" y="267233"/>
                  </a:lnTo>
                  <a:lnTo>
                    <a:pt x="2233917" y="270421"/>
                  </a:lnTo>
                  <a:lnTo>
                    <a:pt x="2233917" y="301548"/>
                  </a:lnTo>
                  <a:lnTo>
                    <a:pt x="2119744" y="301548"/>
                  </a:lnTo>
                  <a:lnTo>
                    <a:pt x="2119744" y="362191"/>
                  </a:lnTo>
                  <a:lnTo>
                    <a:pt x="2352459" y="362191"/>
                  </a:lnTo>
                  <a:lnTo>
                    <a:pt x="2389555" y="360857"/>
                  </a:lnTo>
                  <a:lnTo>
                    <a:pt x="2418156" y="356870"/>
                  </a:lnTo>
                  <a:lnTo>
                    <a:pt x="2439581" y="350202"/>
                  </a:lnTo>
                  <a:lnTo>
                    <a:pt x="2455164" y="340880"/>
                  </a:lnTo>
                  <a:lnTo>
                    <a:pt x="2455164" y="404799"/>
                  </a:lnTo>
                  <a:lnTo>
                    <a:pt x="2530005" y="404799"/>
                  </a:lnTo>
                  <a:lnTo>
                    <a:pt x="2530005" y="340880"/>
                  </a:lnTo>
                  <a:lnTo>
                    <a:pt x="2530005" y="234911"/>
                  </a:lnTo>
                  <a:lnTo>
                    <a:pt x="2601023" y="234911"/>
                  </a:lnTo>
                  <a:lnTo>
                    <a:pt x="2601023" y="170992"/>
                  </a:lnTo>
                  <a:close/>
                </a:path>
                <a:path w="3723004" h="567055">
                  <a:moveTo>
                    <a:pt x="3051162" y="14757"/>
                  </a:moveTo>
                  <a:lnTo>
                    <a:pt x="2976321" y="14757"/>
                  </a:lnTo>
                  <a:lnTo>
                    <a:pt x="2976321" y="68287"/>
                  </a:lnTo>
                  <a:lnTo>
                    <a:pt x="2885084" y="68287"/>
                  </a:lnTo>
                  <a:lnTo>
                    <a:pt x="2885084" y="20764"/>
                  </a:lnTo>
                  <a:lnTo>
                    <a:pt x="2644178" y="20764"/>
                  </a:lnTo>
                  <a:lnTo>
                    <a:pt x="2644178" y="84683"/>
                  </a:lnTo>
                  <a:lnTo>
                    <a:pt x="2810243" y="84683"/>
                  </a:lnTo>
                  <a:lnTo>
                    <a:pt x="2805290" y="126504"/>
                  </a:lnTo>
                  <a:lnTo>
                    <a:pt x="2765653" y="189636"/>
                  </a:lnTo>
                  <a:lnTo>
                    <a:pt x="2731020" y="211340"/>
                  </a:lnTo>
                  <a:lnTo>
                    <a:pt x="2686507" y="226720"/>
                  </a:lnTo>
                  <a:lnTo>
                    <a:pt x="2632164" y="236004"/>
                  </a:lnTo>
                  <a:lnTo>
                    <a:pt x="2632164" y="301002"/>
                  </a:lnTo>
                  <a:lnTo>
                    <a:pt x="2688094" y="293331"/>
                  </a:lnTo>
                  <a:lnTo>
                    <a:pt x="2737269" y="280936"/>
                  </a:lnTo>
                  <a:lnTo>
                    <a:pt x="2779585" y="263385"/>
                  </a:lnTo>
                  <a:lnTo>
                    <a:pt x="2814942" y="240233"/>
                  </a:lnTo>
                  <a:lnTo>
                    <a:pt x="2843225" y="211035"/>
                  </a:lnTo>
                  <a:lnTo>
                    <a:pt x="2864332" y="175361"/>
                  </a:lnTo>
                  <a:lnTo>
                    <a:pt x="2878531" y="132753"/>
                  </a:lnTo>
                  <a:lnTo>
                    <a:pt x="2976321" y="132753"/>
                  </a:lnTo>
                  <a:lnTo>
                    <a:pt x="2976321" y="175361"/>
                  </a:lnTo>
                  <a:lnTo>
                    <a:pt x="2864332" y="175361"/>
                  </a:lnTo>
                  <a:lnTo>
                    <a:pt x="2864332" y="239826"/>
                  </a:lnTo>
                  <a:lnTo>
                    <a:pt x="2976321" y="239826"/>
                  </a:lnTo>
                  <a:lnTo>
                    <a:pt x="2976321" y="307022"/>
                  </a:lnTo>
                  <a:lnTo>
                    <a:pt x="3051162" y="307022"/>
                  </a:lnTo>
                  <a:lnTo>
                    <a:pt x="3051162" y="132753"/>
                  </a:lnTo>
                  <a:lnTo>
                    <a:pt x="3051162" y="68287"/>
                  </a:lnTo>
                  <a:lnTo>
                    <a:pt x="3051162" y="14757"/>
                  </a:lnTo>
                  <a:close/>
                </a:path>
                <a:path w="3723004" h="567055">
                  <a:moveTo>
                    <a:pt x="3062630" y="417372"/>
                  </a:moveTo>
                  <a:lnTo>
                    <a:pt x="3050311" y="372021"/>
                  </a:lnTo>
                  <a:lnTo>
                    <a:pt x="3015653" y="338696"/>
                  </a:lnTo>
                  <a:lnTo>
                    <a:pt x="2987789" y="325767"/>
                  </a:lnTo>
                  <a:lnTo>
                    <a:pt x="2987789" y="417372"/>
                  </a:lnTo>
                  <a:lnTo>
                    <a:pt x="2986506" y="426110"/>
                  </a:lnTo>
                  <a:lnTo>
                    <a:pt x="2948533" y="454037"/>
                  </a:lnTo>
                  <a:lnTo>
                    <a:pt x="2894469" y="462368"/>
                  </a:lnTo>
                  <a:lnTo>
                    <a:pt x="2864878" y="463257"/>
                  </a:lnTo>
                  <a:lnTo>
                    <a:pt x="2835605" y="462368"/>
                  </a:lnTo>
                  <a:lnTo>
                    <a:pt x="2781757" y="454037"/>
                  </a:lnTo>
                  <a:lnTo>
                    <a:pt x="2747289" y="433616"/>
                  </a:lnTo>
                  <a:lnTo>
                    <a:pt x="2742514" y="417372"/>
                  </a:lnTo>
                  <a:lnTo>
                    <a:pt x="2743720" y="408940"/>
                  </a:lnTo>
                  <a:lnTo>
                    <a:pt x="2781757" y="381012"/>
                  </a:lnTo>
                  <a:lnTo>
                    <a:pt x="2835605" y="372833"/>
                  </a:lnTo>
                  <a:lnTo>
                    <a:pt x="2864878" y="372021"/>
                  </a:lnTo>
                  <a:lnTo>
                    <a:pt x="2894469" y="372833"/>
                  </a:lnTo>
                  <a:lnTo>
                    <a:pt x="2948533" y="381012"/>
                  </a:lnTo>
                  <a:lnTo>
                    <a:pt x="2982811" y="401586"/>
                  </a:lnTo>
                  <a:lnTo>
                    <a:pt x="2987789" y="417372"/>
                  </a:lnTo>
                  <a:lnTo>
                    <a:pt x="2987789" y="325767"/>
                  </a:lnTo>
                  <a:lnTo>
                    <a:pt x="2983331" y="323697"/>
                  </a:lnTo>
                  <a:lnTo>
                    <a:pt x="2946006" y="314121"/>
                  </a:lnTo>
                  <a:lnTo>
                    <a:pt x="2905798" y="309054"/>
                  </a:lnTo>
                  <a:lnTo>
                    <a:pt x="2864878" y="307568"/>
                  </a:lnTo>
                  <a:lnTo>
                    <a:pt x="2824264" y="309054"/>
                  </a:lnTo>
                  <a:lnTo>
                    <a:pt x="2784157" y="314121"/>
                  </a:lnTo>
                  <a:lnTo>
                    <a:pt x="2746730" y="323697"/>
                  </a:lnTo>
                  <a:lnTo>
                    <a:pt x="2695092" y="353072"/>
                  </a:lnTo>
                  <a:lnTo>
                    <a:pt x="2671000" y="392252"/>
                  </a:lnTo>
                  <a:lnTo>
                    <a:pt x="2667673" y="417372"/>
                  </a:lnTo>
                  <a:lnTo>
                    <a:pt x="2671000" y="442569"/>
                  </a:lnTo>
                  <a:lnTo>
                    <a:pt x="2695092" y="482130"/>
                  </a:lnTo>
                  <a:lnTo>
                    <a:pt x="2746730" y="511263"/>
                  </a:lnTo>
                  <a:lnTo>
                    <a:pt x="2784157" y="520687"/>
                  </a:lnTo>
                  <a:lnTo>
                    <a:pt x="2824264" y="525691"/>
                  </a:lnTo>
                  <a:lnTo>
                    <a:pt x="2864878" y="527177"/>
                  </a:lnTo>
                  <a:lnTo>
                    <a:pt x="2905798" y="525691"/>
                  </a:lnTo>
                  <a:lnTo>
                    <a:pt x="2946006" y="520687"/>
                  </a:lnTo>
                  <a:lnTo>
                    <a:pt x="2983331" y="511263"/>
                  </a:lnTo>
                  <a:lnTo>
                    <a:pt x="3034982" y="482130"/>
                  </a:lnTo>
                  <a:lnTo>
                    <a:pt x="3059290" y="442569"/>
                  </a:lnTo>
                  <a:lnTo>
                    <a:pt x="3062630" y="417372"/>
                  </a:lnTo>
                  <a:close/>
                </a:path>
                <a:path w="3723004" h="567055">
                  <a:moveTo>
                    <a:pt x="3722776" y="2501"/>
                  </a:moveTo>
                  <a:lnTo>
                    <a:pt x="3685273" y="2501"/>
                  </a:lnTo>
                  <a:lnTo>
                    <a:pt x="3685273" y="566864"/>
                  </a:lnTo>
                  <a:lnTo>
                    <a:pt x="3722776" y="566864"/>
                  </a:lnTo>
                  <a:lnTo>
                    <a:pt x="3722776" y="25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353" y="3357853"/>
              <a:ext cx="16602120" cy="51051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6855" y="3357853"/>
              <a:ext cx="2151386" cy="19552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03983" y="3672224"/>
              <a:ext cx="1879890" cy="18798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2036" y="5446621"/>
              <a:ext cx="2206215" cy="8902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55571" y="6522978"/>
              <a:ext cx="2605091" cy="15630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18876" y="8012713"/>
              <a:ext cx="2525496" cy="13258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69676" y="8086033"/>
              <a:ext cx="2788140" cy="11757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27674" y="8086033"/>
              <a:ext cx="2060886" cy="1371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35682"/>
              <a:ext cx="3723004" cy="564515"/>
            </a:xfrm>
            <a:custGeom>
              <a:avLst/>
              <a:gdLst/>
              <a:ahLst/>
              <a:cxnLst/>
              <a:rect l="l" t="t" r="r" b="b"/>
              <a:pathLst>
                <a:path w="3723004" h="564514">
                  <a:moveTo>
                    <a:pt x="293357" y="262991"/>
                  </a:moveTo>
                  <a:lnTo>
                    <a:pt x="290474" y="198818"/>
                  </a:lnTo>
                  <a:lnTo>
                    <a:pt x="281813" y="148209"/>
                  </a:lnTo>
                  <a:lnTo>
                    <a:pt x="267309" y="108966"/>
                  </a:lnTo>
                  <a:lnTo>
                    <a:pt x="227380" y="61925"/>
                  </a:lnTo>
                  <a:lnTo>
                    <a:pt x="215785" y="55791"/>
                  </a:lnTo>
                  <a:lnTo>
                    <a:pt x="215785" y="262991"/>
                  </a:lnTo>
                  <a:lnTo>
                    <a:pt x="214680" y="314071"/>
                  </a:lnTo>
                  <a:lnTo>
                    <a:pt x="211074" y="352386"/>
                  </a:lnTo>
                  <a:lnTo>
                    <a:pt x="194475" y="399567"/>
                  </a:lnTo>
                  <a:lnTo>
                    <a:pt x="161213" y="420624"/>
                  </a:lnTo>
                  <a:lnTo>
                    <a:pt x="146951" y="421970"/>
                  </a:lnTo>
                  <a:lnTo>
                    <a:pt x="132384" y="420624"/>
                  </a:lnTo>
                  <a:lnTo>
                    <a:pt x="99428" y="399567"/>
                  </a:lnTo>
                  <a:lnTo>
                    <a:pt x="82346" y="352386"/>
                  </a:lnTo>
                  <a:lnTo>
                    <a:pt x="78676" y="314071"/>
                  </a:lnTo>
                  <a:lnTo>
                    <a:pt x="77571" y="262991"/>
                  </a:lnTo>
                  <a:lnTo>
                    <a:pt x="78676" y="212547"/>
                  </a:lnTo>
                  <a:lnTo>
                    <a:pt x="82346" y="174498"/>
                  </a:lnTo>
                  <a:lnTo>
                    <a:pt x="99428" y="126974"/>
                  </a:lnTo>
                  <a:lnTo>
                    <a:pt x="132384" y="106464"/>
                  </a:lnTo>
                  <a:lnTo>
                    <a:pt x="146951" y="105117"/>
                  </a:lnTo>
                  <a:lnTo>
                    <a:pt x="161213" y="106464"/>
                  </a:lnTo>
                  <a:lnTo>
                    <a:pt x="194475" y="126974"/>
                  </a:lnTo>
                  <a:lnTo>
                    <a:pt x="211074" y="174498"/>
                  </a:lnTo>
                  <a:lnTo>
                    <a:pt x="214680" y="212547"/>
                  </a:lnTo>
                  <a:lnTo>
                    <a:pt x="215785" y="262991"/>
                  </a:lnTo>
                  <a:lnTo>
                    <a:pt x="215785" y="55791"/>
                  </a:lnTo>
                  <a:lnTo>
                    <a:pt x="204101" y="49606"/>
                  </a:lnTo>
                  <a:lnTo>
                    <a:pt x="177241" y="42100"/>
                  </a:lnTo>
                  <a:lnTo>
                    <a:pt x="146951" y="39560"/>
                  </a:lnTo>
                  <a:lnTo>
                    <a:pt x="116344" y="42100"/>
                  </a:lnTo>
                  <a:lnTo>
                    <a:pt x="65976" y="61925"/>
                  </a:lnTo>
                  <a:lnTo>
                    <a:pt x="26035" y="108966"/>
                  </a:lnTo>
                  <a:lnTo>
                    <a:pt x="11544" y="148209"/>
                  </a:lnTo>
                  <a:lnTo>
                    <a:pt x="2870" y="198818"/>
                  </a:lnTo>
                  <a:lnTo>
                    <a:pt x="0" y="262991"/>
                  </a:lnTo>
                  <a:lnTo>
                    <a:pt x="2870" y="327799"/>
                  </a:lnTo>
                  <a:lnTo>
                    <a:pt x="11544" y="378675"/>
                  </a:lnTo>
                  <a:lnTo>
                    <a:pt x="26035" y="417868"/>
                  </a:lnTo>
                  <a:lnTo>
                    <a:pt x="65976" y="464845"/>
                  </a:lnTo>
                  <a:lnTo>
                    <a:pt x="116344" y="484517"/>
                  </a:lnTo>
                  <a:lnTo>
                    <a:pt x="146951" y="486968"/>
                  </a:lnTo>
                  <a:lnTo>
                    <a:pt x="177241" y="484517"/>
                  </a:lnTo>
                  <a:lnTo>
                    <a:pt x="227380" y="464845"/>
                  </a:lnTo>
                  <a:lnTo>
                    <a:pt x="264502" y="421970"/>
                  </a:lnTo>
                  <a:lnTo>
                    <a:pt x="281813" y="378675"/>
                  </a:lnTo>
                  <a:lnTo>
                    <a:pt x="290474" y="327799"/>
                  </a:lnTo>
                  <a:lnTo>
                    <a:pt x="293357" y="262991"/>
                  </a:lnTo>
                  <a:close/>
                </a:path>
                <a:path w="3723004" h="564514">
                  <a:moveTo>
                    <a:pt x="620585" y="327456"/>
                  </a:moveTo>
                  <a:lnTo>
                    <a:pt x="574141" y="327456"/>
                  </a:lnTo>
                  <a:lnTo>
                    <a:pt x="574141" y="161937"/>
                  </a:lnTo>
                  <a:lnTo>
                    <a:pt x="574141" y="47218"/>
                  </a:lnTo>
                  <a:lnTo>
                    <a:pt x="496570" y="47218"/>
                  </a:lnTo>
                  <a:lnTo>
                    <a:pt x="496570" y="161937"/>
                  </a:lnTo>
                  <a:lnTo>
                    <a:pt x="496570" y="327456"/>
                  </a:lnTo>
                  <a:lnTo>
                    <a:pt x="398246" y="327456"/>
                  </a:lnTo>
                  <a:lnTo>
                    <a:pt x="496570" y="161937"/>
                  </a:lnTo>
                  <a:lnTo>
                    <a:pt x="496570" y="47218"/>
                  </a:lnTo>
                  <a:lnTo>
                    <a:pt x="488924" y="47218"/>
                  </a:lnTo>
                  <a:lnTo>
                    <a:pt x="322313" y="327456"/>
                  </a:lnTo>
                  <a:lnTo>
                    <a:pt x="322313" y="392468"/>
                  </a:lnTo>
                  <a:lnTo>
                    <a:pt x="496570" y="392468"/>
                  </a:lnTo>
                  <a:lnTo>
                    <a:pt x="496570" y="479323"/>
                  </a:lnTo>
                  <a:lnTo>
                    <a:pt x="574141" y="479323"/>
                  </a:lnTo>
                  <a:lnTo>
                    <a:pt x="574141" y="392468"/>
                  </a:lnTo>
                  <a:lnTo>
                    <a:pt x="620585" y="392468"/>
                  </a:lnTo>
                  <a:lnTo>
                    <a:pt x="620585" y="327456"/>
                  </a:lnTo>
                  <a:close/>
                </a:path>
                <a:path w="3723004" h="564514">
                  <a:moveTo>
                    <a:pt x="751687" y="397383"/>
                  </a:moveTo>
                  <a:lnTo>
                    <a:pt x="669201" y="397383"/>
                  </a:lnTo>
                  <a:lnTo>
                    <a:pt x="669201" y="479323"/>
                  </a:lnTo>
                  <a:lnTo>
                    <a:pt x="751687" y="479323"/>
                  </a:lnTo>
                  <a:lnTo>
                    <a:pt x="751687" y="397383"/>
                  </a:lnTo>
                  <a:close/>
                </a:path>
                <a:path w="3723004" h="564514">
                  <a:moveTo>
                    <a:pt x="1165390" y="20993"/>
                  </a:moveTo>
                  <a:lnTo>
                    <a:pt x="975829" y="20993"/>
                  </a:lnTo>
                  <a:lnTo>
                    <a:pt x="975829" y="86004"/>
                  </a:lnTo>
                  <a:lnTo>
                    <a:pt x="1092187" y="86004"/>
                  </a:lnTo>
                  <a:lnTo>
                    <a:pt x="1092187" y="182689"/>
                  </a:lnTo>
                  <a:lnTo>
                    <a:pt x="1088440" y="242722"/>
                  </a:lnTo>
                  <a:lnTo>
                    <a:pt x="1077468" y="293954"/>
                  </a:lnTo>
                  <a:lnTo>
                    <a:pt x="1059688" y="336537"/>
                  </a:lnTo>
                  <a:lnTo>
                    <a:pt x="1035545" y="370611"/>
                  </a:lnTo>
                  <a:lnTo>
                    <a:pt x="1005446" y="396316"/>
                  </a:lnTo>
                  <a:lnTo>
                    <a:pt x="969822" y="413778"/>
                  </a:lnTo>
                  <a:lnTo>
                    <a:pt x="969822" y="486422"/>
                  </a:lnTo>
                  <a:lnTo>
                    <a:pt x="1019314" y="468198"/>
                  </a:lnTo>
                  <a:lnTo>
                    <a:pt x="1060767" y="443611"/>
                  </a:lnTo>
                  <a:lnTo>
                    <a:pt x="1094600" y="412953"/>
                  </a:lnTo>
                  <a:lnTo>
                    <a:pt x="1121283" y="376555"/>
                  </a:lnTo>
                  <a:lnTo>
                    <a:pt x="1141247" y="334695"/>
                  </a:lnTo>
                  <a:lnTo>
                    <a:pt x="1154963" y="287693"/>
                  </a:lnTo>
                  <a:lnTo>
                    <a:pt x="1162862" y="235826"/>
                  </a:lnTo>
                  <a:lnTo>
                    <a:pt x="1165390" y="179412"/>
                  </a:lnTo>
                  <a:lnTo>
                    <a:pt x="1165390" y="20993"/>
                  </a:lnTo>
                  <a:close/>
                </a:path>
                <a:path w="3723004" h="564514">
                  <a:moveTo>
                    <a:pt x="1389367" y="12255"/>
                  </a:moveTo>
                  <a:lnTo>
                    <a:pt x="1316710" y="12255"/>
                  </a:lnTo>
                  <a:lnTo>
                    <a:pt x="1316710" y="204546"/>
                  </a:lnTo>
                  <a:lnTo>
                    <a:pt x="1277924" y="204546"/>
                  </a:lnTo>
                  <a:lnTo>
                    <a:pt x="1277924" y="14986"/>
                  </a:lnTo>
                  <a:lnTo>
                    <a:pt x="1205268" y="14986"/>
                  </a:lnTo>
                  <a:lnTo>
                    <a:pt x="1205268" y="507733"/>
                  </a:lnTo>
                  <a:lnTo>
                    <a:pt x="1277924" y="507733"/>
                  </a:lnTo>
                  <a:lnTo>
                    <a:pt x="1277924" y="270103"/>
                  </a:lnTo>
                  <a:lnTo>
                    <a:pt x="1316710" y="270103"/>
                  </a:lnTo>
                  <a:lnTo>
                    <a:pt x="1316710" y="513740"/>
                  </a:lnTo>
                  <a:lnTo>
                    <a:pt x="1389367" y="513740"/>
                  </a:lnTo>
                  <a:lnTo>
                    <a:pt x="1389367" y="270103"/>
                  </a:lnTo>
                  <a:lnTo>
                    <a:pt x="1389367" y="204546"/>
                  </a:lnTo>
                  <a:lnTo>
                    <a:pt x="1389367" y="12255"/>
                  </a:lnTo>
                  <a:close/>
                </a:path>
                <a:path w="3723004" h="564514">
                  <a:moveTo>
                    <a:pt x="1727517" y="79184"/>
                  </a:moveTo>
                  <a:lnTo>
                    <a:pt x="1551076" y="79184"/>
                  </a:lnTo>
                  <a:lnTo>
                    <a:pt x="1551076" y="18224"/>
                  </a:lnTo>
                  <a:lnTo>
                    <a:pt x="1477873" y="18224"/>
                  </a:lnTo>
                  <a:lnTo>
                    <a:pt x="1477873" y="79184"/>
                  </a:lnTo>
                  <a:lnTo>
                    <a:pt x="1477873" y="140144"/>
                  </a:lnTo>
                  <a:lnTo>
                    <a:pt x="1477873" y="194754"/>
                  </a:lnTo>
                  <a:lnTo>
                    <a:pt x="1477873" y="254444"/>
                  </a:lnTo>
                  <a:lnTo>
                    <a:pt x="1727517" y="254444"/>
                  </a:lnTo>
                  <a:lnTo>
                    <a:pt x="1727517" y="194754"/>
                  </a:lnTo>
                  <a:lnTo>
                    <a:pt x="1551076" y="194754"/>
                  </a:lnTo>
                  <a:lnTo>
                    <a:pt x="1551076" y="140144"/>
                  </a:lnTo>
                  <a:lnTo>
                    <a:pt x="1654314" y="140144"/>
                  </a:lnTo>
                  <a:lnTo>
                    <a:pt x="1654314" y="194170"/>
                  </a:lnTo>
                  <a:lnTo>
                    <a:pt x="1727517" y="194170"/>
                  </a:lnTo>
                  <a:lnTo>
                    <a:pt x="1727517" y="140144"/>
                  </a:lnTo>
                  <a:lnTo>
                    <a:pt x="1727517" y="139534"/>
                  </a:lnTo>
                  <a:lnTo>
                    <a:pt x="1727517" y="79184"/>
                  </a:lnTo>
                  <a:close/>
                </a:path>
                <a:path w="3723004" h="564514">
                  <a:moveTo>
                    <a:pt x="1727517" y="18262"/>
                  </a:moveTo>
                  <a:lnTo>
                    <a:pt x="1654314" y="18262"/>
                  </a:lnTo>
                  <a:lnTo>
                    <a:pt x="1654314" y="78892"/>
                  </a:lnTo>
                  <a:lnTo>
                    <a:pt x="1727517" y="78892"/>
                  </a:lnTo>
                  <a:lnTo>
                    <a:pt x="1727517" y="18262"/>
                  </a:lnTo>
                  <a:close/>
                </a:path>
                <a:path w="3723004" h="564514">
                  <a:moveTo>
                    <a:pt x="1883765" y="458914"/>
                  </a:moveTo>
                  <a:lnTo>
                    <a:pt x="1579473" y="458914"/>
                  </a:lnTo>
                  <a:lnTo>
                    <a:pt x="1579473" y="432244"/>
                  </a:lnTo>
                  <a:lnTo>
                    <a:pt x="1877758" y="432244"/>
                  </a:lnTo>
                  <a:lnTo>
                    <a:pt x="1877758" y="372554"/>
                  </a:lnTo>
                  <a:lnTo>
                    <a:pt x="1877758" y="344614"/>
                  </a:lnTo>
                  <a:lnTo>
                    <a:pt x="1877758" y="284924"/>
                  </a:lnTo>
                  <a:lnTo>
                    <a:pt x="1504632" y="284924"/>
                  </a:lnTo>
                  <a:lnTo>
                    <a:pt x="1504632" y="344614"/>
                  </a:lnTo>
                  <a:lnTo>
                    <a:pt x="1802917" y="344614"/>
                  </a:lnTo>
                  <a:lnTo>
                    <a:pt x="1802917" y="372554"/>
                  </a:lnTo>
                  <a:lnTo>
                    <a:pt x="1504632" y="372554"/>
                  </a:lnTo>
                  <a:lnTo>
                    <a:pt x="1504632" y="432244"/>
                  </a:lnTo>
                  <a:lnTo>
                    <a:pt x="1504632" y="458914"/>
                  </a:lnTo>
                  <a:lnTo>
                    <a:pt x="1504632" y="518604"/>
                  </a:lnTo>
                  <a:lnTo>
                    <a:pt x="1883765" y="518604"/>
                  </a:lnTo>
                  <a:lnTo>
                    <a:pt x="1883765" y="458914"/>
                  </a:lnTo>
                  <a:close/>
                </a:path>
                <a:path w="3723004" h="564514">
                  <a:moveTo>
                    <a:pt x="1947125" y="108394"/>
                  </a:moveTo>
                  <a:lnTo>
                    <a:pt x="1877758" y="108394"/>
                  </a:lnTo>
                  <a:lnTo>
                    <a:pt x="1877758" y="11874"/>
                  </a:lnTo>
                  <a:lnTo>
                    <a:pt x="1802917" y="11874"/>
                  </a:lnTo>
                  <a:lnTo>
                    <a:pt x="1802917" y="108394"/>
                  </a:lnTo>
                  <a:lnTo>
                    <a:pt x="1802917" y="173164"/>
                  </a:lnTo>
                  <a:lnTo>
                    <a:pt x="1802917" y="260794"/>
                  </a:lnTo>
                  <a:lnTo>
                    <a:pt x="1877758" y="260794"/>
                  </a:lnTo>
                  <a:lnTo>
                    <a:pt x="1877758" y="173164"/>
                  </a:lnTo>
                  <a:lnTo>
                    <a:pt x="1947125" y="173164"/>
                  </a:lnTo>
                  <a:lnTo>
                    <a:pt x="1947125" y="108394"/>
                  </a:lnTo>
                  <a:close/>
                </a:path>
                <a:path w="3723004" h="564514">
                  <a:moveTo>
                    <a:pt x="2395613" y="132435"/>
                  </a:moveTo>
                  <a:lnTo>
                    <a:pt x="2382913" y="76034"/>
                  </a:lnTo>
                  <a:lnTo>
                    <a:pt x="2348090" y="35191"/>
                  </a:lnTo>
                  <a:lnTo>
                    <a:pt x="2322411" y="21285"/>
                  </a:lnTo>
                  <a:lnTo>
                    <a:pt x="2322411" y="132435"/>
                  </a:lnTo>
                  <a:lnTo>
                    <a:pt x="2321026" y="146850"/>
                  </a:lnTo>
                  <a:lnTo>
                    <a:pt x="2294674" y="185864"/>
                  </a:lnTo>
                  <a:lnTo>
                    <a:pt x="2262873" y="194170"/>
                  </a:lnTo>
                  <a:lnTo>
                    <a:pt x="2251100" y="193179"/>
                  </a:lnTo>
                  <a:lnTo>
                    <a:pt x="2214842" y="170764"/>
                  </a:lnTo>
                  <a:lnTo>
                    <a:pt x="2203323" y="132435"/>
                  </a:lnTo>
                  <a:lnTo>
                    <a:pt x="2204707" y="118338"/>
                  </a:lnTo>
                  <a:lnTo>
                    <a:pt x="2231059" y="79552"/>
                  </a:lnTo>
                  <a:lnTo>
                    <a:pt x="2262873" y="71247"/>
                  </a:lnTo>
                  <a:lnTo>
                    <a:pt x="2274633" y="72237"/>
                  </a:lnTo>
                  <a:lnTo>
                    <a:pt x="2310892" y="94640"/>
                  </a:lnTo>
                  <a:lnTo>
                    <a:pt x="2322411" y="132435"/>
                  </a:lnTo>
                  <a:lnTo>
                    <a:pt x="2322411" y="21285"/>
                  </a:lnTo>
                  <a:lnTo>
                    <a:pt x="2309571" y="16217"/>
                  </a:lnTo>
                  <a:lnTo>
                    <a:pt x="2287092" y="11226"/>
                  </a:lnTo>
                  <a:lnTo>
                    <a:pt x="2262873" y="9525"/>
                  </a:lnTo>
                  <a:lnTo>
                    <a:pt x="2238718" y="11226"/>
                  </a:lnTo>
                  <a:lnTo>
                    <a:pt x="2195957" y="24269"/>
                  </a:lnTo>
                  <a:lnTo>
                    <a:pt x="2157780" y="53467"/>
                  </a:lnTo>
                  <a:lnTo>
                    <a:pt x="2133396" y="102489"/>
                  </a:lnTo>
                  <a:lnTo>
                    <a:pt x="2130120" y="132435"/>
                  </a:lnTo>
                  <a:lnTo>
                    <a:pt x="2133396" y="162382"/>
                  </a:lnTo>
                  <a:lnTo>
                    <a:pt x="2157780" y="211632"/>
                  </a:lnTo>
                  <a:lnTo>
                    <a:pt x="2195957" y="241147"/>
                  </a:lnTo>
                  <a:lnTo>
                    <a:pt x="2238718" y="254190"/>
                  </a:lnTo>
                  <a:lnTo>
                    <a:pt x="2262873" y="255892"/>
                  </a:lnTo>
                  <a:lnTo>
                    <a:pt x="2287092" y="254190"/>
                  </a:lnTo>
                  <a:lnTo>
                    <a:pt x="2330005" y="241147"/>
                  </a:lnTo>
                  <a:lnTo>
                    <a:pt x="2367965" y="211632"/>
                  </a:lnTo>
                  <a:lnTo>
                    <a:pt x="2392337" y="162382"/>
                  </a:lnTo>
                  <a:lnTo>
                    <a:pt x="2395613" y="132435"/>
                  </a:lnTo>
                  <a:close/>
                </a:path>
                <a:path w="3723004" h="564514">
                  <a:moveTo>
                    <a:pt x="2543111" y="12255"/>
                  </a:moveTo>
                  <a:lnTo>
                    <a:pt x="2468270" y="12255"/>
                  </a:lnTo>
                  <a:lnTo>
                    <a:pt x="2468270" y="256984"/>
                  </a:lnTo>
                  <a:lnTo>
                    <a:pt x="2543111" y="256984"/>
                  </a:lnTo>
                  <a:lnTo>
                    <a:pt x="2543111" y="12255"/>
                  </a:lnTo>
                  <a:close/>
                </a:path>
                <a:path w="3723004" h="564514">
                  <a:moveTo>
                    <a:pt x="2548572" y="458025"/>
                  </a:moveTo>
                  <a:lnTo>
                    <a:pt x="2239924" y="458025"/>
                  </a:lnTo>
                  <a:lnTo>
                    <a:pt x="2239924" y="429069"/>
                  </a:lnTo>
                  <a:lnTo>
                    <a:pt x="2543111" y="429069"/>
                  </a:lnTo>
                  <a:lnTo>
                    <a:pt x="2543111" y="278841"/>
                  </a:lnTo>
                  <a:lnTo>
                    <a:pt x="2165083" y="278841"/>
                  </a:lnTo>
                  <a:lnTo>
                    <a:pt x="2165083" y="338924"/>
                  </a:lnTo>
                  <a:lnTo>
                    <a:pt x="2468270" y="338924"/>
                  </a:lnTo>
                  <a:lnTo>
                    <a:pt x="2468270" y="369519"/>
                  </a:lnTo>
                  <a:lnTo>
                    <a:pt x="2165083" y="369519"/>
                  </a:lnTo>
                  <a:lnTo>
                    <a:pt x="2165083" y="519201"/>
                  </a:lnTo>
                  <a:lnTo>
                    <a:pt x="2548572" y="519201"/>
                  </a:lnTo>
                  <a:lnTo>
                    <a:pt x="2548572" y="458025"/>
                  </a:lnTo>
                  <a:close/>
                </a:path>
                <a:path w="3723004" h="564514">
                  <a:moveTo>
                    <a:pt x="2916224" y="220383"/>
                  </a:moveTo>
                  <a:lnTo>
                    <a:pt x="2872905" y="205600"/>
                  </a:lnTo>
                  <a:lnTo>
                    <a:pt x="2840431" y="179959"/>
                  </a:lnTo>
                  <a:lnTo>
                    <a:pt x="2820047" y="140804"/>
                  </a:lnTo>
                  <a:lnTo>
                    <a:pt x="2812973" y="85458"/>
                  </a:lnTo>
                  <a:lnTo>
                    <a:pt x="2812973" y="82181"/>
                  </a:lnTo>
                  <a:lnTo>
                    <a:pt x="2906941" y="82181"/>
                  </a:lnTo>
                  <a:lnTo>
                    <a:pt x="2906941" y="18262"/>
                  </a:lnTo>
                  <a:lnTo>
                    <a:pt x="2644178" y="18262"/>
                  </a:lnTo>
                  <a:lnTo>
                    <a:pt x="2644178" y="82181"/>
                  </a:lnTo>
                  <a:lnTo>
                    <a:pt x="2738132" y="82181"/>
                  </a:lnTo>
                  <a:lnTo>
                    <a:pt x="2738132" y="85458"/>
                  </a:lnTo>
                  <a:lnTo>
                    <a:pt x="2731147" y="142201"/>
                  </a:lnTo>
                  <a:lnTo>
                    <a:pt x="2710891" y="183375"/>
                  </a:lnTo>
                  <a:lnTo>
                    <a:pt x="2678442" y="210832"/>
                  </a:lnTo>
                  <a:lnTo>
                    <a:pt x="2634894" y="226390"/>
                  </a:lnTo>
                  <a:lnTo>
                    <a:pt x="2634894" y="291947"/>
                  </a:lnTo>
                  <a:lnTo>
                    <a:pt x="2677972" y="282028"/>
                  </a:lnTo>
                  <a:lnTo>
                    <a:pt x="2716974" y="264160"/>
                  </a:lnTo>
                  <a:lnTo>
                    <a:pt x="2750426" y="240245"/>
                  </a:lnTo>
                  <a:lnTo>
                    <a:pt x="2776918" y="212191"/>
                  </a:lnTo>
                  <a:lnTo>
                    <a:pt x="2802305" y="239166"/>
                  </a:lnTo>
                  <a:lnTo>
                    <a:pt x="2834894" y="260807"/>
                  </a:lnTo>
                  <a:lnTo>
                    <a:pt x="2873337" y="276720"/>
                  </a:lnTo>
                  <a:lnTo>
                    <a:pt x="2916224" y="286486"/>
                  </a:lnTo>
                  <a:lnTo>
                    <a:pt x="2916224" y="220383"/>
                  </a:lnTo>
                  <a:close/>
                </a:path>
                <a:path w="3723004" h="564514">
                  <a:moveTo>
                    <a:pt x="3051162" y="12255"/>
                  </a:moveTo>
                  <a:lnTo>
                    <a:pt x="2976321" y="12255"/>
                  </a:lnTo>
                  <a:lnTo>
                    <a:pt x="2976321" y="113855"/>
                  </a:lnTo>
                  <a:lnTo>
                    <a:pt x="2880715" y="113855"/>
                  </a:lnTo>
                  <a:lnTo>
                    <a:pt x="2880715" y="178320"/>
                  </a:lnTo>
                  <a:lnTo>
                    <a:pt x="2976321" y="178320"/>
                  </a:lnTo>
                  <a:lnTo>
                    <a:pt x="2976321" y="298500"/>
                  </a:lnTo>
                  <a:lnTo>
                    <a:pt x="3051162" y="298500"/>
                  </a:lnTo>
                  <a:lnTo>
                    <a:pt x="3051162" y="12255"/>
                  </a:lnTo>
                  <a:close/>
                </a:path>
                <a:path w="3723004" h="564514">
                  <a:moveTo>
                    <a:pt x="3062630" y="414870"/>
                  </a:moveTo>
                  <a:lnTo>
                    <a:pt x="3050311" y="369519"/>
                  </a:lnTo>
                  <a:lnTo>
                    <a:pt x="3015653" y="336194"/>
                  </a:lnTo>
                  <a:lnTo>
                    <a:pt x="2987789" y="323265"/>
                  </a:lnTo>
                  <a:lnTo>
                    <a:pt x="2987789" y="414870"/>
                  </a:lnTo>
                  <a:lnTo>
                    <a:pt x="2986506" y="423608"/>
                  </a:lnTo>
                  <a:lnTo>
                    <a:pt x="2948533" y="451535"/>
                  </a:lnTo>
                  <a:lnTo>
                    <a:pt x="2894469" y="459867"/>
                  </a:lnTo>
                  <a:lnTo>
                    <a:pt x="2864878" y="460756"/>
                  </a:lnTo>
                  <a:lnTo>
                    <a:pt x="2835605" y="459867"/>
                  </a:lnTo>
                  <a:lnTo>
                    <a:pt x="2781757" y="451535"/>
                  </a:lnTo>
                  <a:lnTo>
                    <a:pt x="2747289" y="431114"/>
                  </a:lnTo>
                  <a:lnTo>
                    <a:pt x="2742514" y="414870"/>
                  </a:lnTo>
                  <a:lnTo>
                    <a:pt x="2743720" y="406438"/>
                  </a:lnTo>
                  <a:lnTo>
                    <a:pt x="2781757" y="378510"/>
                  </a:lnTo>
                  <a:lnTo>
                    <a:pt x="2835605" y="370332"/>
                  </a:lnTo>
                  <a:lnTo>
                    <a:pt x="2864878" y="369519"/>
                  </a:lnTo>
                  <a:lnTo>
                    <a:pt x="2894469" y="370332"/>
                  </a:lnTo>
                  <a:lnTo>
                    <a:pt x="2948533" y="378510"/>
                  </a:lnTo>
                  <a:lnTo>
                    <a:pt x="2982811" y="399084"/>
                  </a:lnTo>
                  <a:lnTo>
                    <a:pt x="2987789" y="414870"/>
                  </a:lnTo>
                  <a:lnTo>
                    <a:pt x="2987789" y="323265"/>
                  </a:lnTo>
                  <a:lnTo>
                    <a:pt x="2983331" y="321195"/>
                  </a:lnTo>
                  <a:lnTo>
                    <a:pt x="2946006" y="311619"/>
                  </a:lnTo>
                  <a:lnTo>
                    <a:pt x="2905798" y="306552"/>
                  </a:lnTo>
                  <a:lnTo>
                    <a:pt x="2864878" y="305066"/>
                  </a:lnTo>
                  <a:lnTo>
                    <a:pt x="2824264" y="306552"/>
                  </a:lnTo>
                  <a:lnTo>
                    <a:pt x="2784157" y="311619"/>
                  </a:lnTo>
                  <a:lnTo>
                    <a:pt x="2746730" y="321195"/>
                  </a:lnTo>
                  <a:lnTo>
                    <a:pt x="2695092" y="350570"/>
                  </a:lnTo>
                  <a:lnTo>
                    <a:pt x="2671000" y="389750"/>
                  </a:lnTo>
                  <a:lnTo>
                    <a:pt x="2667673" y="414870"/>
                  </a:lnTo>
                  <a:lnTo>
                    <a:pt x="2671000" y="440067"/>
                  </a:lnTo>
                  <a:lnTo>
                    <a:pt x="2695092" y="479628"/>
                  </a:lnTo>
                  <a:lnTo>
                    <a:pt x="2746730" y="508762"/>
                  </a:lnTo>
                  <a:lnTo>
                    <a:pt x="2784157" y="518185"/>
                  </a:lnTo>
                  <a:lnTo>
                    <a:pt x="2824264" y="523189"/>
                  </a:lnTo>
                  <a:lnTo>
                    <a:pt x="2864878" y="524675"/>
                  </a:lnTo>
                  <a:lnTo>
                    <a:pt x="2905798" y="523189"/>
                  </a:lnTo>
                  <a:lnTo>
                    <a:pt x="2946006" y="518185"/>
                  </a:lnTo>
                  <a:lnTo>
                    <a:pt x="2983331" y="508762"/>
                  </a:lnTo>
                  <a:lnTo>
                    <a:pt x="3034982" y="479628"/>
                  </a:lnTo>
                  <a:lnTo>
                    <a:pt x="3059290" y="440067"/>
                  </a:lnTo>
                  <a:lnTo>
                    <a:pt x="3062630" y="414870"/>
                  </a:lnTo>
                  <a:close/>
                </a:path>
                <a:path w="3723004" h="564514">
                  <a:moveTo>
                    <a:pt x="3722776" y="0"/>
                  </a:moveTo>
                  <a:lnTo>
                    <a:pt x="3685273" y="0"/>
                  </a:lnTo>
                  <a:lnTo>
                    <a:pt x="3685273" y="564362"/>
                  </a:lnTo>
                  <a:lnTo>
                    <a:pt x="3722776" y="564362"/>
                  </a:lnTo>
                  <a:lnTo>
                    <a:pt x="372277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5404" y="3302731"/>
              <a:ext cx="13037191" cy="6133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47937"/>
              <a:ext cx="7152005" cy="579120"/>
            </a:xfrm>
            <a:custGeom>
              <a:avLst/>
              <a:gdLst/>
              <a:ahLst/>
              <a:cxnLst/>
              <a:rect l="l" t="t" r="r" b="b"/>
              <a:pathLst>
                <a:path w="7152005" h="579119">
                  <a:moveTo>
                    <a:pt x="293357" y="250736"/>
                  </a:moveTo>
                  <a:lnTo>
                    <a:pt x="290474" y="186563"/>
                  </a:lnTo>
                  <a:lnTo>
                    <a:pt x="281813" y="135953"/>
                  </a:lnTo>
                  <a:lnTo>
                    <a:pt x="267309" y="96710"/>
                  </a:lnTo>
                  <a:lnTo>
                    <a:pt x="227380" y="49669"/>
                  </a:lnTo>
                  <a:lnTo>
                    <a:pt x="215785" y="43535"/>
                  </a:lnTo>
                  <a:lnTo>
                    <a:pt x="215785" y="250736"/>
                  </a:lnTo>
                  <a:lnTo>
                    <a:pt x="214680" y="301815"/>
                  </a:lnTo>
                  <a:lnTo>
                    <a:pt x="211074" y="340131"/>
                  </a:lnTo>
                  <a:lnTo>
                    <a:pt x="194475" y="387311"/>
                  </a:lnTo>
                  <a:lnTo>
                    <a:pt x="161213" y="408368"/>
                  </a:lnTo>
                  <a:lnTo>
                    <a:pt x="146951" y="409714"/>
                  </a:lnTo>
                  <a:lnTo>
                    <a:pt x="132384" y="408368"/>
                  </a:lnTo>
                  <a:lnTo>
                    <a:pt x="99428" y="387311"/>
                  </a:lnTo>
                  <a:lnTo>
                    <a:pt x="82346" y="340131"/>
                  </a:lnTo>
                  <a:lnTo>
                    <a:pt x="78676" y="301815"/>
                  </a:lnTo>
                  <a:lnTo>
                    <a:pt x="77571" y="250736"/>
                  </a:lnTo>
                  <a:lnTo>
                    <a:pt x="78676" y="200291"/>
                  </a:lnTo>
                  <a:lnTo>
                    <a:pt x="82346" y="162242"/>
                  </a:lnTo>
                  <a:lnTo>
                    <a:pt x="99428" y="114719"/>
                  </a:lnTo>
                  <a:lnTo>
                    <a:pt x="132384" y="94208"/>
                  </a:lnTo>
                  <a:lnTo>
                    <a:pt x="146951" y="92862"/>
                  </a:lnTo>
                  <a:lnTo>
                    <a:pt x="161213" y="94208"/>
                  </a:lnTo>
                  <a:lnTo>
                    <a:pt x="194475" y="114719"/>
                  </a:lnTo>
                  <a:lnTo>
                    <a:pt x="211074" y="162242"/>
                  </a:lnTo>
                  <a:lnTo>
                    <a:pt x="214680" y="200291"/>
                  </a:lnTo>
                  <a:lnTo>
                    <a:pt x="215785" y="250736"/>
                  </a:lnTo>
                  <a:lnTo>
                    <a:pt x="215785" y="43535"/>
                  </a:lnTo>
                  <a:lnTo>
                    <a:pt x="204101" y="37350"/>
                  </a:lnTo>
                  <a:lnTo>
                    <a:pt x="177241" y="29845"/>
                  </a:lnTo>
                  <a:lnTo>
                    <a:pt x="146951" y="27305"/>
                  </a:lnTo>
                  <a:lnTo>
                    <a:pt x="116344" y="29845"/>
                  </a:lnTo>
                  <a:lnTo>
                    <a:pt x="65976" y="49669"/>
                  </a:lnTo>
                  <a:lnTo>
                    <a:pt x="26035" y="96710"/>
                  </a:lnTo>
                  <a:lnTo>
                    <a:pt x="11544" y="135953"/>
                  </a:lnTo>
                  <a:lnTo>
                    <a:pt x="2870" y="186563"/>
                  </a:lnTo>
                  <a:lnTo>
                    <a:pt x="0" y="250736"/>
                  </a:lnTo>
                  <a:lnTo>
                    <a:pt x="2870" y="315544"/>
                  </a:lnTo>
                  <a:lnTo>
                    <a:pt x="11544" y="366420"/>
                  </a:lnTo>
                  <a:lnTo>
                    <a:pt x="26035" y="405612"/>
                  </a:lnTo>
                  <a:lnTo>
                    <a:pt x="65976" y="452589"/>
                  </a:lnTo>
                  <a:lnTo>
                    <a:pt x="116344" y="472262"/>
                  </a:lnTo>
                  <a:lnTo>
                    <a:pt x="146951" y="474713"/>
                  </a:lnTo>
                  <a:lnTo>
                    <a:pt x="177241" y="472262"/>
                  </a:lnTo>
                  <a:lnTo>
                    <a:pt x="227380" y="452589"/>
                  </a:lnTo>
                  <a:lnTo>
                    <a:pt x="264502" y="409714"/>
                  </a:lnTo>
                  <a:lnTo>
                    <a:pt x="281813" y="366420"/>
                  </a:lnTo>
                  <a:lnTo>
                    <a:pt x="290474" y="315544"/>
                  </a:lnTo>
                  <a:lnTo>
                    <a:pt x="293357" y="250736"/>
                  </a:lnTo>
                  <a:close/>
                </a:path>
                <a:path w="7152005" h="579119">
                  <a:moveTo>
                    <a:pt x="620585" y="315201"/>
                  </a:moveTo>
                  <a:lnTo>
                    <a:pt x="574141" y="315201"/>
                  </a:lnTo>
                  <a:lnTo>
                    <a:pt x="574141" y="149682"/>
                  </a:lnTo>
                  <a:lnTo>
                    <a:pt x="574141" y="34963"/>
                  </a:lnTo>
                  <a:lnTo>
                    <a:pt x="496570" y="34963"/>
                  </a:lnTo>
                  <a:lnTo>
                    <a:pt x="496570" y="149682"/>
                  </a:lnTo>
                  <a:lnTo>
                    <a:pt x="496570" y="315201"/>
                  </a:lnTo>
                  <a:lnTo>
                    <a:pt x="398246" y="315201"/>
                  </a:lnTo>
                  <a:lnTo>
                    <a:pt x="496570" y="149682"/>
                  </a:lnTo>
                  <a:lnTo>
                    <a:pt x="496570" y="34963"/>
                  </a:lnTo>
                  <a:lnTo>
                    <a:pt x="488924" y="34963"/>
                  </a:lnTo>
                  <a:lnTo>
                    <a:pt x="322313" y="315201"/>
                  </a:lnTo>
                  <a:lnTo>
                    <a:pt x="322313" y="380212"/>
                  </a:lnTo>
                  <a:lnTo>
                    <a:pt x="496570" y="380212"/>
                  </a:lnTo>
                  <a:lnTo>
                    <a:pt x="496570" y="467067"/>
                  </a:lnTo>
                  <a:lnTo>
                    <a:pt x="574141" y="467067"/>
                  </a:lnTo>
                  <a:lnTo>
                    <a:pt x="574141" y="380212"/>
                  </a:lnTo>
                  <a:lnTo>
                    <a:pt x="620585" y="380212"/>
                  </a:lnTo>
                  <a:lnTo>
                    <a:pt x="620585" y="315201"/>
                  </a:lnTo>
                  <a:close/>
                </a:path>
                <a:path w="7152005" h="579119">
                  <a:moveTo>
                    <a:pt x="751687" y="385127"/>
                  </a:moveTo>
                  <a:lnTo>
                    <a:pt x="669201" y="385127"/>
                  </a:lnTo>
                  <a:lnTo>
                    <a:pt x="669201" y="467067"/>
                  </a:lnTo>
                  <a:lnTo>
                    <a:pt x="751687" y="467067"/>
                  </a:lnTo>
                  <a:lnTo>
                    <a:pt x="751687" y="385127"/>
                  </a:lnTo>
                  <a:close/>
                </a:path>
                <a:path w="7152005" h="579119">
                  <a:moveTo>
                    <a:pt x="1379537" y="6007"/>
                  </a:moveTo>
                  <a:lnTo>
                    <a:pt x="991679" y="6007"/>
                  </a:lnTo>
                  <a:lnTo>
                    <a:pt x="991679" y="67729"/>
                  </a:lnTo>
                  <a:lnTo>
                    <a:pt x="1304696" y="67729"/>
                  </a:lnTo>
                  <a:lnTo>
                    <a:pt x="1304696" y="92316"/>
                  </a:lnTo>
                  <a:lnTo>
                    <a:pt x="1272463" y="95161"/>
                  </a:lnTo>
                  <a:lnTo>
                    <a:pt x="1236954" y="96621"/>
                  </a:lnTo>
                  <a:lnTo>
                    <a:pt x="1198994" y="97155"/>
                  </a:lnTo>
                  <a:lnTo>
                    <a:pt x="991679" y="97231"/>
                  </a:lnTo>
                  <a:lnTo>
                    <a:pt x="991679" y="157873"/>
                  </a:lnTo>
                  <a:lnTo>
                    <a:pt x="1158290" y="157873"/>
                  </a:lnTo>
                  <a:lnTo>
                    <a:pt x="1198892" y="157594"/>
                  </a:lnTo>
                  <a:lnTo>
                    <a:pt x="1236814" y="156502"/>
                  </a:lnTo>
                  <a:lnTo>
                    <a:pt x="1271676" y="154190"/>
                  </a:lnTo>
                  <a:lnTo>
                    <a:pt x="1303058" y="150228"/>
                  </a:lnTo>
                  <a:lnTo>
                    <a:pt x="1302346" y="156502"/>
                  </a:lnTo>
                  <a:lnTo>
                    <a:pt x="1301356" y="164490"/>
                  </a:lnTo>
                  <a:lnTo>
                    <a:pt x="1300365" y="171196"/>
                  </a:lnTo>
                  <a:lnTo>
                    <a:pt x="1299235" y="177533"/>
                  </a:lnTo>
                  <a:lnTo>
                    <a:pt x="1371892" y="177533"/>
                  </a:lnTo>
                  <a:lnTo>
                    <a:pt x="1375625" y="162102"/>
                  </a:lnTo>
                  <a:lnTo>
                    <a:pt x="1377289" y="150228"/>
                  </a:lnTo>
                  <a:lnTo>
                    <a:pt x="1377962" y="145440"/>
                  </a:lnTo>
                  <a:lnTo>
                    <a:pt x="1379194" y="127762"/>
                  </a:lnTo>
                  <a:lnTo>
                    <a:pt x="1379537" y="109258"/>
                  </a:lnTo>
                  <a:lnTo>
                    <a:pt x="1379537" y="6007"/>
                  </a:lnTo>
                  <a:close/>
                </a:path>
                <a:path w="7152005" h="579119">
                  <a:moveTo>
                    <a:pt x="1391005" y="446316"/>
                  </a:moveTo>
                  <a:lnTo>
                    <a:pt x="1066520" y="446316"/>
                  </a:lnTo>
                  <a:lnTo>
                    <a:pt x="1066520" y="422821"/>
                  </a:lnTo>
                  <a:lnTo>
                    <a:pt x="1379537" y="422821"/>
                  </a:lnTo>
                  <a:lnTo>
                    <a:pt x="1379537" y="278599"/>
                  </a:lnTo>
                  <a:lnTo>
                    <a:pt x="991679" y="278599"/>
                  </a:lnTo>
                  <a:lnTo>
                    <a:pt x="991679" y="339242"/>
                  </a:lnTo>
                  <a:lnTo>
                    <a:pt x="1304696" y="339242"/>
                  </a:lnTo>
                  <a:lnTo>
                    <a:pt x="1304696" y="362724"/>
                  </a:lnTo>
                  <a:lnTo>
                    <a:pt x="991679" y="362724"/>
                  </a:lnTo>
                  <a:lnTo>
                    <a:pt x="991679" y="506945"/>
                  </a:lnTo>
                  <a:lnTo>
                    <a:pt x="1391005" y="506945"/>
                  </a:lnTo>
                  <a:lnTo>
                    <a:pt x="1391005" y="446316"/>
                  </a:lnTo>
                  <a:close/>
                </a:path>
                <a:path w="7152005" h="579119">
                  <a:moveTo>
                    <a:pt x="1411224" y="189014"/>
                  </a:moveTo>
                  <a:lnTo>
                    <a:pt x="959993" y="189014"/>
                  </a:lnTo>
                  <a:lnTo>
                    <a:pt x="959993" y="251282"/>
                  </a:lnTo>
                  <a:lnTo>
                    <a:pt x="1411224" y="251282"/>
                  </a:lnTo>
                  <a:lnTo>
                    <a:pt x="1411224" y="189014"/>
                  </a:lnTo>
                  <a:close/>
                </a:path>
                <a:path w="7152005" h="579119">
                  <a:moveTo>
                    <a:pt x="1897418" y="0"/>
                  </a:moveTo>
                  <a:lnTo>
                    <a:pt x="1824761" y="0"/>
                  </a:lnTo>
                  <a:lnTo>
                    <a:pt x="1824761" y="192290"/>
                  </a:lnTo>
                  <a:lnTo>
                    <a:pt x="1785975" y="192290"/>
                  </a:lnTo>
                  <a:lnTo>
                    <a:pt x="1785975" y="2730"/>
                  </a:lnTo>
                  <a:lnTo>
                    <a:pt x="1713318" y="2730"/>
                  </a:lnTo>
                  <a:lnTo>
                    <a:pt x="1713318" y="385673"/>
                  </a:lnTo>
                  <a:lnTo>
                    <a:pt x="1699323" y="393712"/>
                  </a:lnTo>
                  <a:lnTo>
                    <a:pt x="1681226" y="399122"/>
                  </a:lnTo>
                  <a:lnTo>
                    <a:pt x="1659242" y="402196"/>
                  </a:lnTo>
                  <a:lnTo>
                    <a:pt x="1633562" y="403161"/>
                  </a:lnTo>
                  <a:lnTo>
                    <a:pt x="1557083" y="403161"/>
                  </a:lnTo>
                  <a:lnTo>
                    <a:pt x="1557083" y="268224"/>
                  </a:lnTo>
                  <a:lnTo>
                    <a:pt x="1667433" y="268224"/>
                  </a:lnTo>
                  <a:lnTo>
                    <a:pt x="1667433" y="8737"/>
                  </a:lnTo>
                  <a:lnTo>
                    <a:pt x="1483880" y="8737"/>
                  </a:lnTo>
                  <a:lnTo>
                    <a:pt x="1483880" y="73748"/>
                  </a:lnTo>
                  <a:lnTo>
                    <a:pt x="1594231" y="73748"/>
                  </a:lnTo>
                  <a:lnTo>
                    <a:pt x="1594231" y="203212"/>
                  </a:lnTo>
                  <a:lnTo>
                    <a:pt x="1483880" y="203212"/>
                  </a:lnTo>
                  <a:lnTo>
                    <a:pt x="1483880" y="468160"/>
                  </a:lnTo>
                  <a:lnTo>
                    <a:pt x="1618818" y="468160"/>
                  </a:lnTo>
                  <a:lnTo>
                    <a:pt x="1650326" y="466750"/>
                  </a:lnTo>
                  <a:lnTo>
                    <a:pt x="1676717" y="462635"/>
                  </a:lnTo>
                  <a:lnTo>
                    <a:pt x="1697786" y="455955"/>
                  </a:lnTo>
                  <a:lnTo>
                    <a:pt x="1713318" y="446862"/>
                  </a:lnTo>
                  <a:lnTo>
                    <a:pt x="1713318" y="495477"/>
                  </a:lnTo>
                  <a:lnTo>
                    <a:pt x="1785975" y="495477"/>
                  </a:lnTo>
                  <a:lnTo>
                    <a:pt x="1785975" y="257848"/>
                  </a:lnTo>
                  <a:lnTo>
                    <a:pt x="1824761" y="257848"/>
                  </a:lnTo>
                  <a:lnTo>
                    <a:pt x="1824761" y="501484"/>
                  </a:lnTo>
                  <a:lnTo>
                    <a:pt x="1897418" y="501484"/>
                  </a:lnTo>
                  <a:lnTo>
                    <a:pt x="1897418" y="0"/>
                  </a:lnTo>
                  <a:close/>
                </a:path>
                <a:path w="7152005" h="579119">
                  <a:moveTo>
                    <a:pt x="2415844" y="244182"/>
                  </a:moveTo>
                  <a:lnTo>
                    <a:pt x="2362860" y="227380"/>
                  </a:lnTo>
                  <a:lnTo>
                    <a:pt x="2318829" y="203746"/>
                  </a:lnTo>
                  <a:lnTo>
                    <a:pt x="2300173" y="187375"/>
                  </a:lnTo>
                  <a:lnTo>
                    <a:pt x="2284057" y="173240"/>
                  </a:lnTo>
                  <a:lnTo>
                    <a:pt x="2258834" y="135864"/>
                  </a:lnTo>
                  <a:lnTo>
                    <a:pt x="2243493" y="91592"/>
                  </a:lnTo>
                  <a:lnTo>
                    <a:pt x="2238298" y="40424"/>
                  </a:lnTo>
                  <a:lnTo>
                    <a:pt x="2238298" y="6007"/>
                  </a:lnTo>
                  <a:lnTo>
                    <a:pt x="2163457" y="6007"/>
                  </a:lnTo>
                  <a:lnTo>
                    <a:pt x="2163457" y="40424"/>
                  </a:lnTo>
                  <a:lnTo>
                    <a:pt x="2158314" y="91592"/>
                  </a:lnTo>
                  <a:lnTo>
                    <a:pt x="2143061" y="135864"/>
                  </a:lnTo>
                  <a:lnTo>
                    <a:pt x="2117979" y="173240"/>
                  </a:lnTo>
                  <a:lnTo>
                    <a:pt x="2083333" y="203746"/>
                  </a:lnTo>
                  <a:lnTo>
                    <a:pt x="2039404" y="227380"/>
                  </a:lnTo>
                  <a:lnTo>
                    <a:pt x="1986457" y="244182"/>
                  </a:lnTo>
                  <a:lnTo>
                    <a:pt x="1986457" y="309740"/>
                  </a:lnTo>
                  <a:lnTo>
                    <a:pt x="2046020" y="294919"/>
                  </a:lnTo>
                  <a:lnTo>
                    <a:pt x="2097430" y="273748"/>
                  </a:lnTo>
                  <a:lnTo>
                    <a:pt x="2140534" y="247751"/>
                  </a:lnTo>
                  <a:lnTo>
                    <a:pt x="2175154" y="218452"/>
                  </a:lnTo>
                  <a:lnTo>
                    <a:pt x="2201151" y="187375"/>
                  </a:lnTo>
                  <a:lnTo>
                    <a:pt x="2227148" y="218452"/>
                  </a:lnTo>
                  <a:lnTo>
                    <a:pt x="2261781" y="247751"/>
                  </a:lnTo>
                  <a:lnTo>
                    <a:pt x="2304872" y="273748"/>
                  </a:lnTo>
                  <a:lnTo>
                    <a:pt x="2356281" y="294919"/>
                  </a:lnTo>
                  <a:lnTo>
                    <a:pt x="2415844" y="309740"/>
                  </a:lnTo>
                  <a:lnTo>
                    <a:pt x="2415844" y="244182"/>
                  </a:lnTo>
                  <a:close/>
                </a:path>
                <a:path w="7152005" h="579119">
                  <a:moveTo>
                    <a:pt x="2424582" y="414629"/>
                  </a:moveTo>
                  <a:lnTo>
                    <a:pt x="1978812" y="414629"/>
                  </a:lnTo>
                  <a:lnTo>
                    <a:pt x="1978812" y="479640"/>
                  </a:lnTo>
                  <a:lnTo>
                    <a:pt x="2424582" y="479640"/>
                  </a:lnTo>
                  <a:lnTo>
                    <a:pt x="2424582" y="414629"/>
                  </a:lnTo>
                  <a:close/>
                </a:path>
                <a:path w="7152005" h="579119">
                  <a:moveTo>
                    <a:pt x="3113316" y="198843"/>
                  </a:moveTo>
                  <a:lnTo>
                    <a:pt x="3037929" y="198843"/>
                  </a:lnTo>
                  <a:lnTo>
                    <a:pt x="3037929" y="0"/>
                  </a:lnTo>
                  <a:lnTo>
                    <a:pt x="2963087" y="0"/>
                  </a:lnTo>
                  <a:lnTo>
                    <a:pt x="2963087" y="382943"/>
                  </a:lnTo>
                  <a:lnTo>
                    <a:pt x="2948686" y="391858"/>
                  </a:lnTo>
                  <a:lnTo>
                    <a:pt x="2929420" y="398170"/>
                  </a:lnTo>
                  <a:lnTo>
                    <a:pt x="2905556" y="401916"/>
                  </a:lnTo>
                  <a:lnTo>
                    <a:pt x="2877324" y="403161"/>
                  </a:lnTo>
                  <a:lnTo>
                    <a:pt x="2718358" y="403161"/>
                  </a:lnTo>
                  <a:lnTo>
                    <a:pt x="2718358" y="73748"/>
                  </a:lnTo>
                  <a:lnTo>
                    <a:pt x="2890431" y="73748"/>
                  </a:lnTo>
                  <a:lnTo>
                    <a:pt x="2890431" y="8737"/>
                  </a:lnTo>
                  <a:lnTo>
                    <a:pt x="2644063" y="8737"/>
                  </a:lnTo>
                  <a:lnTo>
                    <a:pt x="2644063" y="468160"/>
                  </a:lnTo>
                  <a:lnTo>
                    <a:pt x="2862580" y="468160"/>
                  </a:lnTo>
                  <a:lnTo>
                    <a:pt x="2896031" y="466623"/>
                  </a:lnTo>
                  <a:lnTo>
                    <a:pt x="2924505" y="462013"/>
                  </a:lnTo>
                  <a:lnTo>
                    <a:pt x="2947149" y="454329"/>
                  </a:lnTo>
                  <a:lnTo>
                    <a:pt x="2963087" y="443585"/>
                  </a:lnTo>
                  <a:lnTo>
                    <a:pt x="2963087" y="501484"/>
                  </a:lnTo>
                  <a:lnTo>
                    <a:pt x="3037929" y="501484"/>
                  </a:lnTo>
                  <a:lnTo>
                    <a:pt x="3037929" y="263309"/>
                  </a:lnTo>
                  <a:lnTo>
                    <a:pt x="3113316" y="263309"/>
                  </a:lnTo>
                  <a:lnTo>
                    <a:pt x="3113316" y="198843"/>
                  </a:lnTo>
                  <a:close/>
                </a:path>
                <a:path w="7152005" h="579119">
                  <a:moveTo>
                    <a:pt x="3411042" y="237629"/>
                  </a:moveTo>
                  <a:lnTo>
                    <a:pt x="3409454" y="175971"/>
                  </a:lnTo>
                  <a:lnTo>
                    <a:pt x="3403676" y="122567"/>
                  </a:lnTo>
                  <a:lnTo>
                    <a:pt x="3392144" y="78066"/>
                  </a:lnTo>
                  <a:lnTo>
                    <a:pt x="3373348" y="43154"/>
                  </a:lnTo>
                  <a:lnTo>
                    <a:pt x="3336747" y="13525"/>
                  </a:lnTo>
                  <a:lnTo>
                    <a:pt x="3336747" y="237629"/>
                  </a:lnTo>
                  <a:lnTo>
                    <a:pt x="3335985" y="289585"/>
                  </a:lnTo>
                  <a:lnTo>
                    <a:pt x="3333064" y="333298"/>
                  </a:lnTo>
                  <a:lnTo>
                    <a:pt x="3317087" y="391680"/>
                  </a:lnTo>
                  <a:lnTo>
                    <a:pt x="3279940" y="410260"/>
                  </a:lnTo>
                  <a:lnTo>
                    <a:pt x="3268916" y="409041"/>
                  </a:lnTo>
                  <a:lnTo>
                    <a:pt x="3233267" y="367690"/>
                  </a:lnTo>
                  <a:lnTo>
                    <a:pt x="3223984" y="289585"/>
                  </a:lnTo>
                  <a:lnTo>
                    <a:pt x="3223120" y="237629"/>
                  </a:lnTo>
                  <a:lnTo>
                    <a:pt x="3223984" y="185991"/>
                  </a:lnTo>
                  <a:lnTo>
                    <a:pt x="3227082" y="142443"/>
                  </a:lnTo>
                  <a:lnTo>
                    <a:pt x="3243338" y="84124"/>
                  </a:lnTo>
                  <a:lnTo>
                    <a:pt x="3279940" y="65544"/>
                  </a:lnTo>
                  <a:lnTo>
                    <a:pt x="3291040" y="66763"/>
                  </a:lnTo>
                  <a:lnTo>
                    <a:pt x="3327069" y="108115"/>
                  </a:lnTo>
                  <a:lnTo>
                    <a:pt x="3335985" y="185991"/>
                  </a:lnTo>
                  <a:lnTo>
                    <a:pt x="3336747" y="237629"/>
                  </a:lnTo>
                  <a:lnTo>
                    <a:pt x="3336747" y="13525"/>
                  </a:lnTo>
                  <a:lnTo>
                    <a:pt x="3333610" y="11607"/>
                  </a:lnTo>
                  <a:lnTo>
                    <a:pt x="3308210" y="3352"/>
                  </a:lnTo>
                  <a:lnTo>
                    <a:pt x="3279940" y="546"/>
                  </a:lnTo>
                  <a:lnTo>
                    <a:pt x="3251974" y="3352"/>
                  </a:lnTo>
                  <a:lnTo>
                    <a:pt x="3204654" y="24968"/>
                  </a:lnTo>
                  <a:lnTo>
                    <a:pt x="3167811" y="78066"/>
                  </a:lnTo>
                  <a:lnTo>
                    <a:pt x="3156483" y="122567"/>
                  </a:lnTo>
                  <a:lnTo>
                    <a:pt x="3150882" y="175971"/>
                  </a:lnTo>
                  <a:lnTo>
                    <a:pt x="3149371" y="237629"/>
                  </a:lnTo>
                  <a:lnTo>
                    <a:pt x="3150882" y="299605"/>
                  </a:lnTo>
                  <a:lnTo>
                    <a:pt x="3156483" y="353174"/>
                  </a:lnTo>
                  <a:lnTo>
                    <a:pt x="3167811" y="397725"/>
                  </a:lnTo>
                  <a:lnTo>
                    <a:pt x="3186519" y="432650"/>
                  </a:lnTo>
                  <a:lnTo>
                    <a:pt x="3226676" y="463931"/>
                  </a:lnTo>
                  <a:lnTo>
                    <a:pt x="3279940" y="474713"/>
                  </a:lnTo>
                  <a:lnTo>
                    <a:pt x="3308210" y="471982"/>
                  </a:lnTo>
                  <a:lnTo>
                    <a:pt x="3355530" y="450748"/>
                  </a:lnTo>
                  <a:lnTo>
                    <a:pt x="3385401" y="410260"/>
                  </a:lnTo>
                  <a:lnTo>
                    <a:pt x="3403676" y="353174"/>
                  </a:lnTo>
                  <a:lnTo>
                    <a:pt x="3409454" y="299605"/>
                  </a:lnTo>
                  <a:lnTo>
                    <a:pt x="3411042" y="237629"/>
                  </a:lnTo>
                  <a:close/>
                </a:path>
                <a:path w="7152005" h="579119">
                  <a:moveTo>
                    <a:pt x="3558540" y="0"/>
                  </a:moveTo>
                  <a:lnTo>
                    <a:pt x="3483699" y="0"/>
                  </a:lnTo>
                  <a:lnTo>
                    <a:pt x="3483699" y="501484"/>
                  </a:lnTo>
                  <a:lnTo>
                    <a:pt x="3558540" y="501484"/>
                  </a:lnTo>
                  <a:lnTo>
                    <a:pt x="3558540" y="0"/>
                  </a:lnTo>
                  <a:close/>
                </a:path>
                <a:path w="7152005" h="579119">
                  <a:moveTo>
                    <a:pt x="4066590" y="0"/>
                  </a:moveTo>
                  <a:lnTo>
                    <a:pt x="3991749" y="0"/>
                  </a:lnTo>
                  <a:lnTo>
                    <a:pt x="3991749" y="192836"/>
                  </a:lnTo>
                  <a:lnTo>
                    <a:pt x="3918547" y="192836"/>
                  </a:lnTo>
                  <a:lnTo>
                    <a:pt x="3915130" y="146405"/>
                  </a:lnTo>
                  <a:lnTo>
                    <a:pt x="3908374" y="105702"/>
                  </a:lnTo>
                  <a:lnTo>
                    <a:pt x="3897426" y="71145"/>
                  </a:lnTo>
                  <a:lnTo>
                    <a:pt x="3894213" y="65544"/>
                  </a:lnTo>
                  <a:lnTo>
                    <a:pt x="3881399" y="43154"/>
                  </a:lnTo>
                  <a:lnTo>
                    <a:pt x="3863581" y="24968"/>
                  </a:lnTo>
                  <a:lnTo>
                    <a:pt x="3844798" y="13525"/>
                  </a:lnTo>
                  <a:lnTo>
                    <a:pt x="3844798" y="237629"/>
                  </a:lnTo>
                  <a:lnTo>
                    <a:pt x="3844036" y="289585"/>
                  </a:lnTo>
                  <a:lnTo>
                    <a:pt x="3841115" y="333298"/>
                  </a:lnTo>
                  <a:lnTo>
                    <a:pt x="3825138" y="391680"/>
                  </a:lnTo>
                  <a:lnTo>
                    <a:pt x="3787991" y="410260"/>
                  </a:lnTo>
                  <a:lnTo>
                    <a:pt x="3776967" y="409041"/>
                  </a:lnTo>
                  <a:lnTo>
                    <a:pt x="3741305" y="367690"/>
                  </a:lnTo>
                  <a:lnTo>
                    <a:pt x="3732022" y="289585"/>
                  </a:lnTo>
                  <a:lnTo>
                    <a:pt x="3731171" y="237629"/>
                  </a:lnTo>
                  <a:lnTo>
                    <a:pt x="3732022" y="185991"/>
                  </a:lnTo>
                  <a:lnTo>
                    <a:pt x="3735133" y="142443"/>
                  </a:lnTo>
                  <a:lnTo>
                    <a:pt x="3751389" y="84124"/>
                  </a:lnTo>
                  <a:lnTo>
                    <a:pt x="3787991" y="65544"/>
                  </a:lnTo>
                  <a:lnTo>
                    <a:pt x="3799090" y="66763"/>
                  </a:lnTo>
                  <a:lnTo>
                    <a:pt x="3835120" y="108115"/>
                  </a:lnTo>
                  <a:lnTo>
                    <a:pt x="3844036" y="185991"/>
                  </a:lnTo>
                  <a:lnTo>
                    <a:pt x="3844798" y="237629"/>
                  </a:lnTo>
                  <a:lnTo>
                    <a:pt x="3844798" y="13525"/>
                  </a:lnTo>
                  <a:lnTo>
                    <a:pt x="3841661" y="11607"/>
                  </a:lnTo>
                  <a:lnTo>
                    <a:pt x="3816261" y="3352"/>
                  </a:lnTo>
                  <a:lnTo>
                    <a:pt x="3787991" y="546"/>
                  </a:lnTo>
                  <a:lnTo>
                    <a:pt x="3760025" y="3352"/>
                  </a:lnTo>
                  <a:lnTo>
                    <a:pt x="3712705" y="24968"/>
                  </a:lnTo>
                  <a:lnTo>
                    <a:pt x="3675862" y="78066"/>
                  </a:lnTo>
                  <a:lnTo>
                    <a:pt x="3664521" y="122567"/>
                  </a:lnTo>
                  <a:lnTo>
                    <a:pt x="3658920" y="175971"/>
                  </a:lnTo>
                  <a:lnTo>
                    <a:pt x="3657422" y="237629"/>
                  </a:lnTo>
                  <a:lnTo>
                    <a:pt x="3658920" y="299605"/>
                  </a:lnTo>
                  <a:lnTo>
                    <a:pt x="3664521" y="353174"/>
                  </a:lnTo>
                  <a:lnTo>
                    <a:pt x="3675862" y="397725"/>
                  </a:lnTo>
                  <a:lnTo>
                    <a:pt x="3694569" y="432650"/>
                  </a:lnTo>
                  <a:lnTo>
                    <a:pt x="3734727" y="463931"/>
                  </a:lnTo>
                  <a:lnTo>
                    <a:pt x="3787991" y="474713"/>
                  </a:lnTo>
                  <a:lnTo>
                    <a:pt x="3816261" y="471982"/>
                  </a:lnTo>
                  <a:lnTo>
                    <a:pt x="3863581" y="450748"/>
                  </a:lnTo>
                  <a:lnTo>
                    <a:pt x="3893896" y="410260"/>
                  </a:lnTo>
                  <a:lnTo>
                    <a:pt x="3910495" y="360819"/>
                  </a:lnTo>
                  <a:lnTo>
                    <a:pt x="3916743" y="312966"/>
                  </a:lnTo>
                  <a:lnTo>
                    <a:pt x="3919093" y="257848"/>
                  </a:lnTo>
                  <a:lnTo>
                    <a:pt x="3991749" y="257848"/>
                  </a:lnTo>
                  <a:lnTo>
                    <a:pt x="3991749" y="501484"/>
                  </a:lnTo>
                  <a:lnTo>
                    <a:pt x="4066590" y="501484"/>
                  </a:lnTo>
                  <a:lnTo>
                    <a:pt x="4066590" y="257848"/>
                  </a:lnTo>
                  <a:lnTo>
                    <a:pt x="4066590" y="192836"/>
                  </a:lnTo>
                  <a:lnTo>
                    <a:pt x="4066590" y="0"/>
                  </a:lnTo>
                  <a:close/>
                </a:path>
                <a:path w="7152005" h="579119">
                  <a:moveTo>
                    <a:pt x="4575734" y="8737"/>
                  </a:moveTo>
                  <a:lnTo>
                    <a:pt x="4177487" y="8737"/>
                  </a:lnTo>
                  <a:lnTo>
                    <a:pt x="4177487" y="74295"/>
                  </a:lnTo>
                  <a:lnTo>
                    <a:pt x="4500892" y="74295"/>
                  </a:lnTo>
                  <a:lnTo>
                    <a:pt x="4500892" y="184099"/>
                  </a:lnTo>
                  <a:lnTo>
                    <a:pt x="4500054" y="225577"/>
                  </a:lnTo>
                  <a:lnTo>
                    <a:pt x="4497476" y="269316"/>
                  </a:lnTo>
                  <a:lnTo>
                    <a:pt x="4493057" y="312229"/>
                  </a:lnTo>
                  <a:lnTo>
                    <a:pt x="4486681" y="351256"/>
                  </a:lnTo>
                  <a:lnTo>
                    <a:pt x="4560976" y="351256"/>
                  </a:lnTo>
                  <a:lnTo>
                    <a:pt x="4567440" y="311467"/>
                  </a:lnTo>
                  <a:lnTo>
                    <a:pt x="4572038" y="267271"/>
                  </a:lnTo>
                  <a:lnTo>
                    <a:pt x="4574806" y="220814"/>
                  </a:lnTo>
                  <a:lnTo>
                    <a:pt x="4575734" y="174256"/>
                  </a:lnTo>
                  <a:lnTo>
                    <a:pt x="4575734" y="8737"/>
                  </a:lnTo>
                  <a:close/>
                </a:path>
                <a:path w="7152005" h="579119">
                  <a:moveTo>
                    <a:pt x="4600867" y="414629"/>
                  </a:moveTo>
                  <a:lnTo>
                    <a:pt x="4155084" y="414629"/>
                  </a:lnTo>
                  <a:lnTo>
                    <a:pt x="4155084" y="479640"/>
                  </a:lnTo>
                  <a:lnTo>
                    <a:pt x="4600867" y="479640"/>
                  </a:lnTo>
                  <a:lnTo>
                    <a:pt x="4600867" y="414629"/>
                  </a:lnTo>
                  <a:close/>
                </a:path>
                <a:path w="7152005" h="579119">
                  <a:moveTo>
                    <a:pt x="5089791" y="321208"/>
                  </a:moveTo>
                  <a:lnTo>
                    <a:pt x="5014950" y="321208"/>
                  </a:lnTo>
                  <a:lnTo>
                    <a:pt x="5014950" y="385673"/>
                  </a:lnTo>
                  <a:lnTo>
                    <a:pt x="5014950" y="443039"/>
                  </a:lnTo>
                  <a:lnTo>
                    <a:pt x="4783315" y="443039"/>
                  </a:lnTo>
                  <a:lnTo>
                    <a:pt x="4783315" y="385673"/>
                  </a:lnTo>
                  <a:lnTo>
                    <a:pt x="5014950" y="385673"/>
                  </a:lnTo>
                  <a:lnTo>
                    <a:pt x="5014950" y="321208"/>
                  </a:lnTo>
                  <a:lnTo>
                    <a:pt x="4708474" y="321208"/>
                  </a:lnTo>
                  <a:lnTo>
                    <a:pt x="4708474" y="506945"/>
                  </a:lnTo>
                  <a:lnTo>
                    <a:pt x="5089791" y="506945"/>
                  </a:lnTo>
                  <a:lnTo>
                    <a:pt x="5089791" y="443039"/>
                  </a:lnTo>
                  <a:lnTo>
                    <a:pt x="5089791" y="385673"/>
                  </a:lnTo>
                  <a:lnTo>
                    <a:pt x="5089791" y="321208"/>
                  </a:lnTo>
                  <a:close/>
                </a:path>
                <a:path w="7152005" h="579119">
                  <a:moveTo>
                    <a:pt x="5089791" y="0"/>
                  </a:moveTo>
                  <a:lnTo>
                    <a:pt x="5018227" y="0"/>
                  </a:lnTo>
                  <a:lnTo>
                    <a:pt x="5018227" y="116357"/>
                  </a:lnTo>
                  <a:lnTo>
                    <a:pt x="4979441" y="116357"/>
                  </a:lnTo>
                  <a:lnTo>
                    <a:pt x="4979441" y="2730"/>
                  </a:lnTo>
                  <a:lnTo>
                    <a:pt x="4908969" y="2730"/>
                  </a:lnTo>
                  <a:lnTo>
                    <a:pt x="4908969" y="207035"/>
                  </a:lnTo>
                  <a:lnTo>
                    <a:pt x="4895634" y="214922"/>
                  </a:lnTo>
                  <a:lnTo>
                    <a:pt x="4879746" y="220560"/>
                  </a:lnTo>
                  <a:lnTo>
                    <a:pt x="4860569" y="223939"/>
                  </a:lnTo>
                  <a:lnTo>
                    <a:pt x="4837404" y="225069"/>
                  </a:lnTo>
                  <a:lnTo>
                    <a:pt x="4745621" y="225069"/>
                  </a:lnTo>
                  <a:lnTo>
                    <a:pt x="4745621" y="174802"/>
                  </a:lnTo>
                  <a:lnTo>
                    <a:pt x="4866906" y="174802"/>
                  </a:lnTo>
                  <a:lnTo>
                    <a:pt x="4866906" y="6007"/>
                  </a:lnTo>
                  <a:lnTo>
                    <a:pt x="4673511" y="6007"/>
                  </a:lnTo>
                  <a:lnTo>
                    <a:pt x="4673511" y="66090"/>
                  </a:lnTo>
                  <a:lnTo>
                    <a:pt x="4794250" y="66090"/>
                  </a:lnTo>
                  <a:lnTo>
                    <a:pt x="4794250" y="114719"/>
                  </a:lnTo>
                  <a:lnTo>
                    <a:pt x="4673511" y="114719"/>
                  </a:lnTo>
                  <a:lnTo>
                    <a:pt x="4673511" y="285153"/>
                  </a:lnTo>
                  <a:lnTo>
                    <a:pt x="4817186" y="285153"/>
                  </a:lnTo>
                  <a:lnTo>
                    <a:pt x="4850435" y="283819"/>
                  </a:lnTo>
                  <a:lnTo>
                    <a:pt x="4875784" y="279768"/>
                  </a:lnTo>
                  <a:lnTo>
                    <a:pt x="4894783" y="272948"/>
                  </a:lnTo>
                  <a:lnTo>
                    <a:pt x="4908969" y="263309"/>
                  </a:lnTo>
                  <a:lnTo>
                    <a:pt x="4908969" y="298818"/>
                  </a:lnTo>
                  <a:lnTo>
                    <a:pt x="4979441" y="298818"/>
                  </a:lnTo>
                  <a:lnTo>
                    <a:pt x="4979441" y="263309"/>
                  </a:lnTo>
                  <a:lnTo>
                    <a:pt x="4979441" y="225069"/>
                  </a:lnTo>
                  <a:lnTo>
                    <a:pt x="4979441" y="181914"/>
                  </a:lnTo>
                  <a:lnTo>
                    <a:pt x="5018227" y="181914"/>
                  </a:lnTo>
                  <a:lnTo>
                    <a:pt x="5018227" y="301548"/>
                  </a:lnTo>
                  <a:lnTo>
                    <a:pt x="5089791" y="301548"/>
                  </a:lnTo>
                  <a:lnTo>
                    <a:pt x="5089791" y="181914"/>
                  </a:lnTo>
                  <a:lnTo>
                    <a:pt x="5089791" y="116357"/>
                  </a:lnTo>
                  <a:lnTo>
                    <a:pt x="5089791" y="0"/>
                  </a:lnTo>
                  <a:close/>
                </a:path>
                <a:path w="7152005" h="579119">
                  <a:moveTo>
                    <a:pt x="7151776" y="14325"/>
                  </a:moveTo>
                  <a:lnTo>
                    <a:pt x="7114273" y="14325"/>
                  </a:lnTo>
                  <a:lnTo>
                    <a:pt x="7114273" y="578688"/>
                  </a:lnTo>
                  <a:lnTo>
                    <a:pt x="7151776" y="578688"/>
                  </a:lnTo>
                  <a:lnTo>
                    <a:pt x="7151776" y="14325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807" y="4612169"/>
              <a:ext cx="16754784" cy="3172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6593" y="6140212"/>
              <a:ext cx="7501255" cy="3629025"/>
            </a:xfrm>
            <a:custGeom>
              <a:avLst/>
              <a:gdLst/>
              <a:ahLst/>
              <a:cxnLst/>
              <a:rect l="l" t="t" r="r" b="b"/>
              <a:pathLst>
                <a:path w="7501255" h="3629025">
                  <a:moveTo>
                    <a:pt x="7500938" y="3629024"/>
                  </a:moveTo>
                  <a:lnTo>
                    <a:pt x="7433791" y="3629024"/>
                  </a:lnTo>
                  <a:lnTo>
                    <a:pt x="7431379" y="3577461"/>
                  </a:lnTo>
                  <a:lnTo>
                    <a:pt x="7428275" y="3526018"/>
                  </a:lnTo>
                  <a:lnTo>
                    <a:pt x="7424479" y="3474699"/>
                  </a:lnTo>
                  <a:lnTo>
                    <a:pt x="7419992" y="3423508"/>
                  </a:lnTo>
                  <a:lnTo>
                    <a:pt x="7414814" y="3372447"/>
                  </a:lnTo>
                  <a:lnTo>
                    <a:pt x="7408945" y="3321521"/>
                  </a:lnTo>
                  <a:lnTo>
                    <a:pt x="7402387" y="3270732"/>
                  </a:lnTo>
                  <a:lnTo>
                    <a:pt x="7395139" y="3220083"/>
                  </a:lnTo>
                  <a:lnTo>
                    <a:pt x="7387202" y="3169579"/>
                  </a:lnTo>
                  <a:lnTo>
                    <a:pt x="7378577" y="3119222"/>
                  </a:lnTo>
                  <a:lnTo>
                    <a:pt x="7369264" y="3069017"/>
                  </a:lnTo>
                  <a:lnTo>
                    <a:pt x="7359264" y="3018965"/>
                  </a:lnTo>
                  <a:lnTo>
                    <a:pt x="7348577" y="2969071"/>
                  </a:lnTo>
                  <a:lnTo>
                    <a:pt x="7337203" y="2919338"/>
                  </a:lnTo>
                  <a:lnTo>
                    <a:pt x="7325144" y="2869769"/>
                  </a:lnTo>
                  <a:lnTo>
                    <a:pt x="7312399" y="2820369"/>
                  </a:lnTo>
                  <a:lnTo>
                    <a:pt x="7298969" y="2771139"/>
                  </a:lnTo>
                  <a:lnTo>
                    <a:pt x="7284854" y="2722083"/>
                  </a:lnTo>
                  <a:lnTo>
                    <a:pt x="7270056" y="2673205"/>
                  </a:lnTo>
                  <a:lnTo>
                    <a:pt x="7254575" y="2624509"/>
                  </a:lnTo>
                  <a:lnTo>
                    <a:pt x="7238410" y="2575997"/>
                  </a:lnTo>
                  <a:lnTo>
                    <a:pt x="7221563" y="2527673"/>
                  </a:lnTo>
                  <a:lnTo>
                    <a:pt x="7204035" y="2479540"/>
                  </a:lnTo>
                  <a:lnTo>
                    <a:pt x="7185824" y="2431601"/>
                  </a:lnTo>
                  <a:lnTo>
                    <a:pt x="7166933" y="2383861"/>
                  </a:lnTo>
                  <a:lnTo>
                    <a:pt x="7147362" y="2336322"/>
                  </a:lnTo>
                  <a:lnTo>
                    <a:pt x="7127160" y="2289091"/>
                  </a:lnTo>
                  <a:lnTo>
                    <a:pt x="7106346" y="2242207"/>
                  </a:lnTo>
                  <a:lnTo>
                    <a:pt x="7084923" y="2195674"/>
                  </a:lnTo>
                  <a:lnTo>
                    <a:pt x="7062892" y="2149496"/>
                  </a:lnTo>
                  <a:lnTo>
                    <a:pt x="7040256" y="2103674"/>
                  </a:lnTo>
                  <a:lnTo>
                    <a:pt x="7017016" y="2058213"/>
                  </a:lnTo>
                  <a:lnTo>
                    <a:pt x="6993175" y="2013114"/>
                  </a:lnTo>
                  <a:lnTo>
                    <a:pt x="6968734" y="1968382"/>
                  </a:lnTo>
                  <a:lnTo>
                    <a:pt x="6943696" y="1924019"/>
                  </a:lnTo>
                  <a:lnTo>
                    <a:pt x="6918062" y="1880028"/>
                  </a:lnTo>
                  <a:lnTo>
                    <a:pt x="6891835" y="1836412"/>
                  </a:lnTo>
                  <a:lnTo>
                    <a:pt x="6865017" y="1793174"/>
                  </a:lnTo>
                  <a:lnTo>
                    <a:pt x="6837610" y="1750317"/>
                  </a:lnTo>
                  <a:lnTo>
                    <a:pt x="6809615" y="1707845"/>
                  </a:lnTo>
                  <a:lnTo>
                    <a:pt x="6781035" y="1665760"/>
                  </a:lnTo>
                  <a:lnTo>
                    <a:pt x="6751873" y="1624065"/>
                  </a:lnTo>
                  <a:lnTo>
                    <a:pt x="6722129" y="1582764"/>
                  </a:lnTo>
                  <a:lnTo>
                    <a:pt x="6691806" y="1541859"/>
                  </a:lnTo>
                  <a:lnTo>
                    <a:pt x="6660906" y="1501354"/>
                  </a:lnTo>
                  <a:lnTo>
                    <a:pt x="6629431" y="1461251"/>
                  </a:lnTo>
                  <a:lnTo>
                    <a:pt x="6597383" y="1421553"/>
                  </a:lnTo>
                  <a:lnTo>
                    <a:pt x="6564764" y="1382264"/>
                  </a:lnTo>
                  <a:lnTo>
                    <a:pt x="6531576" y="1343386"/>
                  </a:lnTo>
                  <a:lnTo>
                    <a:pt x="6497822" y="1304923"/>
                  </a:lnTo>
                  <a:lnTo>
                    <a:pt x="6463503" y="1266877"/>
                  </a:lnTo>
                  <a:lnTo>
                    <a:pt x="6428621" y="1229252"/>
                  </a:lnTo>
                  <a:lnTo>
                    <a:pt x="6393178" y="1192051"/>
                  </a:lnTo>
                  <a:lnTo>
                    <a:pt x="6357177" y="1155277"/>
                  </a:lnTo>
                  <a:lnTo>
                    <a:pt x="6320685" y="1118999"/>
                  </a:lnTo>
                  <a:lnTo>
                    <a:pt x="6283770" y="1083285"/>
                  </a:lnTo>
                  <a:lnTo>
                    <a:pt x="6246434" y="1048136"/>
                  </a:lnTo>
                  <a:lnTo>
                    <a:pt x="6208682" y="1013555"/>
                  </a:lnTo>
                  <a:lnTo>
                    <a:pt x="6170516" y="979543"/>
                  </a:lnTo>
                  <a:lnTo>
                    <a:pt x="6131939" y="946102"/>
                  </a:lnTo>
                  <a:lnTo>
                    <a:pt x="6092954" y="913234"/>
                  </a:lnTo>
                  <a:lnTo>
                    <a:pt x="6053564" y="880943"/>
                  </a:lnTo>
                  <a:lnTo>
                    <a:pt x="6013771" y="849228"/>
                  </a:lnTo>
                  <a:lnTo>
                    <a:pt x="5973580" y="818093"/>
                  </a:lnTo>
                  <a:lnTo>
                    <a:pt x="5932993" y="787540"/>
                  </a:lnTo>
                  <a:lnTo>
                    <a:pt x="5892013" y="757570"/>
                  </a:lnTo>
                  <a:lnTo>
                    <a:pt x="5850642" y="728186"/>
                  </a:lnTo>
                  <a:lnTo>
                    <a:pt x="5808885" y="699390"/>
                  </a:lnTo>
                  <a:lnTo>
                    <a:pt x="5766743" y="671183"/>
                  </a:lnTo>
                  <a:lnTo>
                    <a:pt x="5724220" y="643568"/>
                  </a:lnTo>
                  <a:lnTo>
                    <a:pt x="5681320" y="616547"/>
                  </a:lnTo>
                  <a:lnTo>
                    <a:pt x="5638044" y="590122"/>
                  </a:lnTo>
                  <a:lnTo>
                    <a:pt x="5594396" y="564294"/>
                  </a:lnTo>
                  <a:lnTo>
                    <a:pt x="5550379" y="539067"/>
                  </a:lnTo>
                  <a:lnTo>
                    <a:pt x="5505995" y="514441"/>
                  </a:lnTo>
                  <a:lnTo>
                    <a:pt x="5461249" y="490419"/>
                  </a:lnTo>
                  <a:lnTo>
                    <a:pt x="5416142" y="467004"/>
                  </a:lnTo>
                  <a:lnTo>
                    <a:pt x="5370678" y="444196"/>
                  </a:lnTo>
                  <a:lnTo>
                    <a:pt x="5324860" y="421999"/>
                  </a:lnTo>
                  <a:lnTo>
                    <a:pt x="5278691" y="400413"/>
                  </a:lnTo>
                  <a:lnTo>
                    <a:pt x="5232174" y="379442"/>
                  </a:lnTo>
                  <a:lnTo>
                    <a:pt x="5185311" y="359087"/>
                  </a:lnTo>
                  <a:lnTo>
                    <a:pt x="5138200" y="339391"/>
                  </a:lnTo>
                  <a:lnTo>
                    <a:pt x="5090891" y="320377"/>
                  </a:lnTo>
                  <a:lnTo>
                    <a:pt x="5043386" y="302046"/>
                  </a:lnTo>
                  <a:lnTo>
                    <a:pt x="4995689" y="284398"/>
                  </a:lnTo>
                  <a:lnTo>
                    <a:pt x="4947802" y="267434"/>
                  </a:lnTo>
                  <a:lnTo>
                    <a:pt x="4899731" y="251155"/>
                  </a:lnTo>
                  <a:lnTo>
                    <a:pt x="4851477" y="235560"/>
                  </a:lnTo>
                  <a:lnTo>
                    <a:pt x="4803043" y="220652"/>
                  </a:lnTo>
                  <a:lnTo>
                    <a:pt x="4754435" y="206430"/>
                  </a:lnTo>
                  <a:lnTo>
                    <a:pt x="4705653" y="192896"/>
                  </a:lnTo>
                  <a:lnTo>
                    <a:pt x="4656703" y="180050"/>
                  </a:lnTo>
                  <a:lnTo>
                    <a:pt x="4607587" y="167892"/>
                  </a:lnTo>
                  <a:lnTo>
                    <a:pt x="4558309" y="156423"/>
                  </a:lnTo>
                  <a:lnTo>
                    <a:pt x="4508871" y="145644"/>
                  </a:lnTo>
                  <a:lnTo>
                    <a:pt x="4459278" y="135556"/>
                  </a:lnTo>
                  <a:lnTo>
                    <a:pt x="4409532" y="126159"/>
                  </a:lnTo>
                  <a:lnTo>
                    <a:pt x="4359637" y="117454"/>
                  </a:lnTo>
                  <a:lnTo>
                    <a:pt x="4309595" y="109441"/>
                  </a:lnTo>
                  <a:lnTo>
                    <a:pt x="4259412" y="102122"/>
                  </a:lnTo>
                  <a:lnTo>
                    <a:pt x="4209089" y="95497"/>
                  </a:lnTo>
                  <a:lnTo>
                    <a:pt x="4158630" y="89566"/>
                  </a:lnTo>
                  <a:lnTo>
                    <a:pt x="4108038" y="84331"/>
                  </a:lnTo>
                  <a:lnTo>
                    <a:pt x="4057317" y="79791"/>
                  </a:lnTo>
                  <a:lnTo>
                    <a:pt x="4006470" y="75948"/>
                  </a:lnTo>
                  <a:lnTo>
                    <a:pt x="3955500" y="72802"/>
                  </a:lnTo>
                  <a:lnTo>
                    <a:pt x="3904411" y="70354"/>
                  </a:lnTo>
                  <a:lnTo>
                    <a:pt x="3853205" y="68605"/>
                  </a:lnTo>
                  <a:lnTo>
                    <a:pt x="3801887" y="67555"/>
                  </a:lnTo>
                  <a:lnTo>
                    <a:pt x="3750459" y="67205"/>
                  </a:lnTo>
                  <a:lnTo>
                    <a:pt x="3699029" y="67555"/>
                  </a:lnTo>
                  <a:lnTo>
                    <a:pt x="3647710" y="68605"/>
                  </a:lnTo>
                  <a:lnTo>
                    <a:pt x="3596503" y="70354"/>
                  </a:lnTo>
                  <a:lnTo>
                    <a:pt x="3545412" y="72802"/>
                  </a:lnTo>
                  <a:lnTo>
                    <a:pt x="3494442" y="75948"/>
                  </a:lnTo>
                  <a:lnTo>
                    <a:pt x="3443594" y="79791"/>
                  </a:lnTo>
                  <a:lnTo>
                    <a:pt x="3392872" y="84331"/>
                  </a:lnTo>
                  <a:lnTo>
                    <a:pt x="3342280" y="89566"/>
                  </a:lnTo>
                  <a:lnTo>
                    <a:pt x="3291821" y="95497"/>
                  </a:lnTo>
                  <a:lnTo>
                    <a:pt x="3241499" y="102122"/>
                  </a:lnTo>
                  <a:lnTo>
                    <a:pt x="3191315" y="109441"/>
                  </a:lnTo>
                  <a:lnTo>
                    <a:pt x="3141275" y="117454"/>
                  </a:lnTo>
                  <a:lnTo>
                    <a:pt x="3091380" y="126159"/>
                  </a:lnTo>
                  <a:lnTo>
                    <a:pt x="3041635" y="135556"/>
                  </a:lnTo>
                  <a:lnTo>
                    <a:pt x="2992043" y="145644"/>
                  </a:lnTo>
                  <a:lnTo>
                    <a:pt x="2942606" y="156423"/>
                  </a:lnTo>
                  <a:lnTo>
                    <a:pt x="2893329" y="167892"/>
                  </a:lnTo>
                  <a:lnTo>
                    <a:pt x="2844214" y="180050"/>
                  </a:lnTo>
                  <a:lnTo>
                    <a:pt x="2795266" y="192896"/>
                  </a:lnTo>
                  <a:lnTo>
                    <a:pt x="2746486" y="206430"/>
                  </a:lnTo>
                  <a:lnTo>
                    <a:pt x="2697879" y="220652"/>
                  </a:lnTo>
                  <a:lnTo>
                    <a:pt x="2649447" y="235560"/>
                  </a:lnTo>
                  <a:lnTo>
                    <a:pt x="2601195" y="251155"/>
                  </a:lnTo>
                  <a:lnTo>
                    <a:pt x="2553125" y="267434"/>
                  </a:lnTo>
                  <a:lnTo>
                    <a:pt x="2505241" y="284398"/>
                  </a:lnTo>
                  <a:lnTo>
                    <a:pt x="2457546" y="302046"/>
                  </a:lnTo>
                  <a:lnTo>
                    <a:pt x="2410043" y="320377"/>
                  </a:lnTo>
                  <a:lnTo>
                    <a:pt x="2362735" y="339391"/>
                  </a:lnTo>
                  <a:lnTo>
                    <a:pt x="2315626" y="359087"/>
                  </a:lnTo>
                  <a:lnTo>
                    <a:pt x="2268764" y="379442"/>
                  </a:lnTo>
                  <a:lnTo>
                    <a:pt x="2222246" y="400413"/>
                  </a:lnTo>
                  <a:lnTo>
                    <a:pt x="2176076" y="421999"/>
                  </a:lnTo>
                  <a:lnTo>
                    <a:pt x="2130258" y="444196"/>
                  </a:lnTo>
                  <a:lnTo>
                    <a:pt x="2084794" y="467004"/>
                  </a:lnTo>
                  <a:lnTo>
                    <a:pt x="2039686" y="490419"/>
                  </a:lnTo>
                  <a:lnTo>
                    <a:pt x="1994939" y="514441"/>
                  </a:lnTo>
                  <a:lnTo>
                    <a:pt x="1950555" y="539067"/>
                  </a:lnTo>
                  <a:lnTo>
                    <a:pt x="1906537" y="564294"/>
                  </a:lnTo>
                  <a:lnTo>
                    <a:pt x="1862889" y="590122"/>
                  </a:lnTo>
                  <a:lnTo>
                    <a:pt x="1819612" y="616547"/>
                  </a:lnTo>
                  <a:lnTo>
                    <a:pt x="1776711" y="643568"/>
                  </a:lnTo>
                  <a:lnTo>
                    <a:pt x="1734188" y="671183"/>
                  </a:lnTo>
                  <a:lnTo>
                    <a:pt x="1692045" y="699390"/>
                  </a:lnTo>
                  <a:lnTo>
                    <a:pt x="1650287" y="728186"/>
                  </a:lnTo>
                  <a:lnTo>
                    <a:pt x="1608917" y="757570"/>
                  </a:lnTo>
                  <a:lnTo>
                    <a:pt x="1567936" y="787540"/>
                  </a:lnTo>
                  <a:lnTo>
                    <a:pt x="1527349" y="818093"/>
                  </a:lnTo>
                  <a:lnTo>
                    <a:pt x="1487157" y="849228"/>
                  </a:lnTo>
                  <a:lnTo>
                    <a:pt x="1447365" y="880943"/>
                  </a:lnTo>
                  <a:lnTo>
                    <a:pt x="1407975" y="913234"/>
                  </a:lnTo>
                  <a:lnTo>
                    <a:pt x="1368991" y="946102"/>
                  </a:lnTo>
                  <a:lnTo>
                    <a:pt x="1330414" y="979543"/>
                  </a:lnTo>
                  <a:lnTo>
                    <a:pt x="1292249" y="1013555"/>
                  </a:lnTo>
                  <a:lnTo>
                    <a:pt x="1254498" y="1048136"/>
                  </a:lnTo>
                  <a:lnTo>
                    <a:pt x="1217164" y="1083285"/>
                  </a:lnTo>
                  <a:lnTo>
                    <a:pt x="1180250" y="1118999"/>
                  </a:lnTo>
                  <a:lnTo>
                    <a:pt x="1143760" y="1155277"/>
                  </a:lnTo>
                  <a:lnTo>
                    <a:pt x="1107757" y="1192053"/>
                  </a:lnTo>
                  <a:lnTo>
                    <a:pt x="1072313" y="1229256"/>
                  </a:lnTo>
                  <a:lnTo>
                    <a:pt x="1037429" y="1266882"/>
                  </a:lnTo>
                  <a:lnTo>
                    <a:pt x="1003109" y="1304929"/>
                  </a:lnTo>
                  <a:lnTo>
                    <a:pt x="969354" y="1343393"/>
                  </a:lnTo>
                  <a:lnTo>
                    <a:pt x="936165" y="1382271"/>
                  </a:lnTo>
                  <a:lnTo>
                    <a:pt x="903546" y="1421561"/>
                  </a:lnTo>
                  <a:lnTo>
                    <a:pt x="871498" y="1461259"/>
                  </a:lnTo>
                  <a:lnTo>
                    <a:pt x="840022" y="1501362"/>
                  </a:lnTo>
                  <a:lnTo>
                    <a:pt x="809122" y="1541868"/>
                  </a:lnTo>
                  <a:lnTo>
                    <a:pt x="778799" y="1582772"/>
                  </a:lnTo>
                  <a:lnTo>
                    <a:pt x="749055" y="1624074"/>
                  </a:lnTo>
                  <a:lnTo>
                    <a:pt x="719892" y="1665768"/>
                  </a:lnTo>
                  <a:lnTo>
                    <a:pt x="691312" y="1707852"/>
                  </a:lnTo>
                  <a:lnTo>
                    <a:pt x="663318" y="1750324"/>
                  </a:lnTo>
                  <a:lnTo>
                    <a:pt x="635910" y="1793180"/>
                  </a:lnTo>
                  <a:lnTo>
                    <a:pt x="609092" y="1836417"/>
                  </a:lnTo>
                  <a:lnTo>
                    <a:pt x="582865" y="1880032"/>
                  </a:lnTo>
                  <a:lnTo>
                    <a:pt x="557232" y="1924023"/>
                  </a:lnTo>
                  <a:lnTo>
                    <a:pt x="532193" y="1968385"/>
                  </a:lnTo>
                  <a:lnTo>
                    <a:pt x="507752" y="2013117"/>
                  </a:lnTo>
                  <a:lnTo>
                    <a:pt x="483910" y="2058215"/>
                  </a:lnTo>
                  <a:lnTo>
                    <a:pt x="460669" y="2103676"/>
                  </a:lnTo>
                  <a:lnTo>
                    <a:pt x="438032" y="2149497"/>
                  </a:lnTo>
                  <a:lnTo>
                    <a:pt x="416000" y="2195675"/>
                  </a:lnTo>
                  <a:lnTo>
                    <a:pt x="394575" y="2242207"/>
                  </a:lnTo>
                  <a:lnTo>
                    <a:pt x="373760" y="2289091"/>
                  </a:lnTo>
                  <a:lnTo>
                    <a:pt x="353557" y="2336322"/>
                  </a:lnTo>
                  <a:lnTo>
                    <a:pt x="333987" y="2383861"/>
                  </a:lnTo>
                  <a:lnTo>
                    <a:pt x="315098" y="2431601"/>
                  </a:lnTo>
                  <a:lnTo>
                    <a:pt x="296889" y="2479540"/>
                  </a:lnTo>
                  <a:lnTo>
                    <a:pt x="279362" y="2527673"/>
                  </a:lnTo>
                  <a:lnTo>
                    <a:pt x="262517" y="2575997"/>
                  </a:lnTo>
                  <a:lnTo>
                    <a:pt x="246354" y="2624509"/>
                  </a:lnTo>
                  <a:lnTo>
                    <a:pt x="230873" y="2673205"/>
                  </a:lnTo>
                  <a:lnTo>
                    <a:pt x="216076" y="2722083"/>
                  </a:lnTo>
                  <a:lnTo>
                    <a:pt x="201963" y="2771139"/>
                  </a:lnTo>
                  <a:lnTo>
                    <a:pt x="188534" y="2820369"/>
                  </a:lnTo>
                  <a:lnTo>
                    <a:pt x="175790" y="2869769"/>
                  </a:lnTo>
                  <a:lnTo>
                    <a:pt x="163731" y="2919338"/>
                  </a:lnTo>
                  <a:lnTo>
                    <a:pt x="152358" y="2969071"/>
                  </a:lnTo>
                  <a:lnTo>
                    <a:pt x="141671" y="3018965"/>
                  </a:lnTo>
                  <a:lnTo>
                    <a:pt x="131671" y="3069017"/>
                  </a:lnTo>
                  <a:lnTo>
                    <a:pt x="122359" y="3119222"/>
                  </a:lnTo>
                  <a:lnTo>
                    <a:pt x="113734" y="3169579"/>
                  </a:lnTo>
                  <a:lnTo>
                    <a:pt x="105798" y="3220083"/>
                  </a:lnTo>
                  <a:lnTo>
                    <a:pt x="98550" y="3270732"/>
                  </a:lnTo>
                  <a:lnTo>
                    <a:pt x="91992" y="3321521"/>
                  </a:lnTo>
                  <a:lnTo>
                    <a:pt x="86123" y="3372447"/>
                  </a:lnTo>
                  <a:lnTo>
                    <a:pt x="80945" y="3423508"/>
                  </a:lnTo>
                  <a:lnTo>
                    <a:pt x="76458" y="3474699"/>
                  </a:lnTo>
                  <a:lnTo>
                    <a:pt x="72662" y="3526018"/>
                  </a:lnTo>
                  <a:lnTo>
                    <a:pt x="69558" y="3577461"/>
                  </a:lnTo>
                  <a:lnTo>
                    <a:pt x="67146" y="3629024"/>
                  </a:lnTo>
                  <a:lnTo>
                    <a:pt x="0" y="3629024"/>
                  </a:lnTo>
                  <a:lnTo>
                    <a:pt x="2221" y="3580674"/>
                  </a:lnTo>
                  <a:lnTo>
                    <a:pt x="5041" y="3532485"/>
                  </a:lnTo>
                  <a:lnTo>
                    <a:pt x="8456" y="3484458"/>
                  </a:lnTo>
                  <a:lnTo>
                    <a:pt x="12462" y="3436600"/>
                  </a:lnTo>
                  <a:lnTo>
                    <a:pt x="17056" y="3388912"/>
                  </a:lnTo>
                  <a:lnTo>
                    <a:pt x="22233" y="3341398"/>
                  </a:lnTo>
                  <a:lnTo>
                    <a:pt x="27991" y="3294063"/>
                  </a:lnTo>
                  <a:lnTo>
                    <a:pt x="34325" y="3246910"/>
                  </a:lnTo>
                  <a:lnTo>
                    <a:pt x="41232" y="3199943"/>
                  </a:lnTo>
                  <a:lnTo>
                    <a:pt x="48709" y="3153166"/>
                  </a:lnTo>
                  <a:lnTo>
                    <a:pt x="56751" y="3106581"/>
                  </a:lnTo>
                  <a:lnTo>
                    <a:pt x="65354" y="3060193"/>
                  </a:lnTo>
                  <a:lnTo>
                    <a:pt x="74516" y="3014006"/>
                  </a:lnTo>
                  <a:lnTo>
                    <a:pt x="84233" y="2968024"/>
                  </a:lnTo>
                  <a:lnTo>
                    <a:pt x="94500" y="2922249"/>
                  </a:lnTo>
                  <a:lnTo>
                    <a:pt x="105314" y="2876686"/>
                  </a:lnTo>
                  <a:lnTo>
                    <a:pt x="116672" y="2831338"/>
                  </a:lnTo>
                  <a:lnTo>
                    <a:pt x="128570" y="2786209"/>
                  </a:lnTo>
                  <a:lnTo>
                    <a:pt x="141004" y="2741303"/>
                  </a:lnTo>
                  <a:lnTo>
                    <a:pt x="153971" y="2696624"/>
                  </a:lnTo>
                  <a:lnTo>
                    <a:pt x="167466" y="2652174"/>
                  </a:lnTo>
                  <a:lnTo>
                    <a:pt x="181487" y="2607959"/>
                  </a:lnTo>
                  <a:lnTo>
                    <a:pt x="196029" y="2563981"/>
                  </a:lnTo>
                  <a:lnTo>
                    <a:pt x="211089" y="2520244"/>
                  </a:lnTo>
                  <a:lnTo>
                    <a:pt x="226663" y="2476752"/>
                  </a:lnTo>
                  <a:lnTo>
                    <a:pt x="242747" y="2433509"/>
                  </a:lnTo>
                  <a:lnTo>
                    <a:pt x="259338" y="2390519"/>
                  </a:lnTo>
                  <a:lnTo>
                    <a:pt x="276433" y="2347784"/>
                  </a:lnTo>
                  <a:lnTo>
                    <a:pt x="294027" y="2305309"/>
                  </a:lnTo>
                  <a:lnTo>
                    <a:pt x="312116" y="2263098"/>
                  </a:lnTo>
                  <a:lnTo>
                    <a:pt x="330698" y="2221154"/>
                  </a:lnTo>
                  <a:lnTo>
                    <a:pt x="349769" y="2179481"/>
                  </a:lnTo>
                  <a:lnTo>
                    <a:pt x="369324" y="2138082"/>
                  </a:lnTo>
                  <a:lnTo>
                    <a:pt x="389360" y="2096961"/>
                  </a:lnTo>
                  <a:lnTo>
                    <a:pt x="409874" y="2056123"/>
                  </a:lnTo>
                  <a:lnTo>
                    <a:pt x="430861" y="2015570"/>
                  </a:lnTo>
                  <a:lnTo>
                    <a:pt x="452319" y="1975306"/>
                  </a:lnTo>
                  <a:lnTo>
                    <a:pt x="474243" y="1935336"/>
                  </a:lnTo>
                  <a:lnTo>
                    <a:pt x="496630" y="1895662"/>
                  </a:lnTo>
                  <a:lnTo>
                    <a:pt x="519476" y="1856289"/>
                  </a:lnTo>
                  <a:lnTo>
                    <a:pt x="542777" y="1817220"/>
                  </a:lnTo>
                  <a:lnTo>
                    <a:pt x="566530" y="1778459"/>
                  </a:lnTo>
                  <a:lnTo>
                    <a:pt x="590732" y="1740010"/>
                  </a:lnTo>
                  <a:lnTo>
                    <a:pt x="615377" y="1701875"/>
                  </a:lnTo>
                  <a:lnTo>
                    <a:pt x="640464" y="1664060"/>
                  </a:lnTo>
                  <a:lnTo>
                    <a:pt x="665987" y="1626567"/>
                  </a:lnTo>
                  <a:lnTo>
                    <a:pt x="691944" y="1589401"/>
                  </a:lnTo>
                  <a:lnTo>
                    <a:pt x="718331" y="1552565"/>
                  </a:lnTo>
                  <a:lnTo>
                    <a:pt x="745144" y="1516063"/>
                  </a:lnTo>
                  <a:lnTo>
                    <a:pt x="772379" y="1479898"/>
                  </a:lnTo>
                  <a:lnTo>
                    <a:pt x="800033" y="1444074"/>
                  </a:lnTo>
                  <a:lnTo>
                    <a:pt x="828102" y="1408595"/>
                  </a:lnTo>
                  <a:lnTo>
                    <a:pt x="856583" y="1373465"/>
                  </a:lnTo>
                  <a:lnTo>
                    <a:pt x="885471" y="1338687"/>
                  </a:lnTo>
                  <a:lnTo>
                    <a:pt x="914763" y="1304265"/>
                  </a:lnTo>
                  <a:lnTo>
                    <a:pt x="944456" y="1270202"/>
                  </a:lnTo>
                  <a:lnTo>
                    <a:pt x="974545" y="1236503"/>
                  </a:lnTo>
                  <a:lnTo>
                    <a:pt x="1005027" y="1203171"/>
                  </a:lnTo>
                  <a:lnTo>
                    <a:pt x="1035899" y="1170210"/>
                  </a:lnTo>
                  <a:lnTo>
                    <a:pt x="1067157" y="1137623"/>
                  </a:lnTo>
                  <a:lnTo>
                    <a:pt x="1098796" y="1105415"/>
                  </a:lnTo>
                  <a:lnTo>
                    <a:pt x="1130814" y="1073588"/>
                  </a:lnTo>
                  <a:lnTo>
                    <a:pt x="1163207" y="1042147"/>
                  </a:lnTo>
                  <a:lnTo>
                    <a:pt x="1195971" y="1011095"/>
                  </a:lnTo>
                  <a:lnTo>
                    <a:pt x="1229102" y="980437"/>
                  </a:lnTo>
                  <a:lnTo>
                    <a:pt x="1262596" y="950175"/>
                  </a:lnTo>
                  <a:lnTo>
                    <a:pt x="1296451" y="920313"/>
                  </a:lnTo>
                  <a:lnTo>
                    <a:pt x="1330662" y="890855"/>
                  </a:lnTo>
                  <a:lnTo>
                    <a:pt x="1365226" y="861805"/>
                  </a:lnTo>
                  <a:lnTo>
                    <a:pt x="1400139" y="833167"/>
                  </a:lnTo>
                  <a:lnTo>
                    <a:pt x="1435397" y="804944"/>
                  </a:lnTo>
                  <a:lnTo>
                    <a:pt x="1470997" y="777139"/>
                  </a:lnTo>
                  <a:lnTo>
                    <a:pt x="1506935" y="749757"/>
                  </a:lnTo>
                  <a:lnTo>
                    <a:pt x="1543207" y="722802"/>
                  </a:lnTo>
                  <a:lnTo>
                    <a:pt x="1579810" y="696276"/>
                  </a:lnTo>
                  <a:lnTo>
                    <a:pt x="1616740" y="670185"/>
                  </a:lnTo>
                  <a:lnTo>
                    <a:pt x="1653993" y="644530"/>
                  </a:lnTo>
                  <a:lnTo>
                    <a:pt x="1691566" y="619317"/>
                  </a:lnTo>
                  <a:lnTo>
                    <a:pt x="1729455" y="594548"/>
                  </a:lnTo>
                  <a:lnTo>
                    <a:pt x="1767656" y="570228"/>
                  </a:lnTo>
                  <a:lnTo>
                    <a:pt x="1806166" y="546360"/>
                  </a:lnTo>
                  <a:lnTo>
                    <a:pt x="1844981" y="522948"/>
                  </a:lnTo>
                  <a:lnTo>
                    <a:pt x="1884097" y="499995"/>
                  </a:lnTo>
                  <a:lnTo>
                    <a:pt x="1923511" y="477506"/>
                  </a:lnTo>
                  <a:lnTo>
                    <a:pt x="1963218" y="455484"/>
                  </a:lnTo>
                  <a:lnTo>
                    <a:pt x="2003217" y="433932"/>
                  </a:lnTo>
                  <a:lnTo>
                    <a:pt x="2043501" y="412855"/>
                  </a:lnTo>
                  <a:lnTo>
                    <a:pt x="2084069" y="392256"/>
                  </a:lnTo>
                  <a:lnTo>
                    <a:pt x="2124916" y="372139"/>
                  </a:lnTo>
                  <a:lnTo>
                    <a:pt x="2166038" y="352507"/>
                  </a:lnTo>
                  <a:lnTo>
                    <a:pt x="2207433" y="333365"/>
                  </a:lnTo>
                  <a:lnTo>
                    <a:pt x="2249096" y="314715"/>
                  </a:lnTo>
                  <a:lnTo>
                    <a:pt x="2291023" y="296562"/>
                  </a:lnTo>
                  <a:lnTo>
                    <a:pt x="2333212" y="278909"/>
                  </a:lnTo>
                  <a:lnTo>
                    <a:pt x="2375657" y="261760"/>
                  </a:lnTo>
                  <a:lnTo>
                    <a:pt x="2418357" y="245119"/>
                  </a:lnTo>
                  <a:lnTo>
                    <a:pt x="2461306" y="228989"/>
                  </a:lnTo>
                  <a:lnTo>
                    <a:pt x="2504501" y="213374"/>
                  </a:lnTo>
                  <a:lnTo>
                    <a:pt x="2547939" y="198278"/>
                  </a:lnTo>
                  <a:lnTo>
                    <a:pt x="2591616" y="183705"/>
                  </a:lnTo>
                  <a:lnTo>
                    <a:pt x="2635529" y="169658"/>
                  </a:lnTo>
                  <a:lnTo>
                    <a:pt x="2679672" y="156140"/>
                  </a:lnTo>
                  <a:lnTo>
                    <a:pt x="2724044" y="143156"/>
                  </a:lnTo>
                  <a:lnTo>
                    <a:pt x="2768640" y="130710"/>
                  </a:lnTo>
                  <a:lnTo>
                    <a:pt x="2813457" y="118804"/>
                  </a:lnTo>
                  <a:lnTo>
                    <a:pt x="2858490" y="107443"/>
                  </a:lnTo>
                  <a:lnTo>
                    <a:pt x="2903737" y="96631"/>
                  </a:lnTo>
                  <a:lnTo>
                    <a:pt x="2949193" y="86371"/>
                  </a:lnTo>
                  <a:lnTo>
                    <a:pt x="2994856" y="76666"/>
                  </a:lnTo>
                  <a:lnTo>
                    <a:pt x="3040720" y="67521"/>
                  </a:lnTo>
                  <a:lnTo>
                    <a:pt x="3086783" y="58939"/>
                  </a:lnTo>
                  <a:lnTo>
                    <a:pt x="3133041" y="50924"/>
                  </a:lnTo>
                  <a:lnTo>
                    <a:pt x="3179490" y="43480"/>
                  </a:lnTo>
                  <a:lnTo>
                    <a:pt x="3226127" y="36610"/>
                  </a:lnTo>
                  <a:lnTo>
                    <a:pt x="3272947" y="30317"/>
                  </a:lnTo>
                  <a:lnTo>
                    <a:pt x="3319948" y="24607"/>
                  </a:lnTo>
                  <a:lnTo>
                    <a:pt x="3367125" y="19482"/>
                  </a:lnTo>
                  <a:lnTo>
                    <a:pt x="3414476" y="14946"/>
                  </a:lnTo>
                  <a:lnTo>
                    <a:pt x="3461995" y="11003"/>
                  </a:lnTo>
                  <a:lnTo>
                    <a:pt x="3509680" y="7656"/>
                  </a:lnTo>
                  <a:lnTo>
                    <a:pt x="3557527" y="4910"/>
                  </a:lnTo>
                  <a:lnTo>
                    <a:pt x="3605532" y="2767"/>
                  </a:lnTo>
                  <a:lnTo>
                    <a:pt x="3653691" y="1232"/>
                  </a:lnTo>
                  <a:lnTo>
                    <a:pt x="3702001" y="308"/>
                  </a:lnTo>
                  <a:lnTo>
                    <a:pt x="3750459" y="0"/>
                  </a:lnTo>
                  <a:lnTo>
                    <a:pt x="3798917" y="308"/>
                  </a:lnTo>
                  <a:lnTo>
                    <a:pt x="3847227" y="1232"/>
                  </a:lnTo>
                  <a:lnTo>
                    <a:pt x="3895386" y="2767"/>
                  </a:lnTo>
                  <a:lnTo>
                    <a:pt x="3943392" y="4910"/>
                  </a:lnTo>
                  <a:lnTo>
                    <a:pt x="3991238" y="7656"/>
                  </a:lnTo>
                  <a:lnTo>
                    <a:pt x="4038923" y="11003"/>
                  </a:lnTo>
                  <a:lnTo>
                    <a:pt x="4086443" y="14946"/>
                  </a:lnTo>
                  <a:lnTo>
                    <a:pt x="4133793" y="19482"/>
                  </a:lnTo>
                  <a:lnTo>
                    <a:pt x="4180970" y="24607"/>
                  </a:lnTo>
                  <a:lnTo>
                    <a:pt x="4227971" y="30317"/>
                  </a:lnTo>
                  <a:lnTo>
                    <a:pt x="4274792" y="36610"/>
                  </a:lnTo>
                  <a:lnTo>
                    <a:pt x="4321429" y="43480"/>
                  </a:lnTo>
                  <a:lnTo>
                    <a:pt x="4367878" y="50924"/>
                  </a:lnTo>
                  <a:lnTo>
                    <a:pt x="4414136" y="58939"/>
                  </a:lnTo>
                  <a:lnTo>
                    <a:pt x="4460199" y="67521"/>
                  </a:lnTo>
                  <a:lnTo>
                    <a:pt x="4506063" y="76666"/>
                  </a:lnTo>
                  <a:lnTo>
                    <a:pt x="4551726" y="86371"/>
                  </a:lnTo>
                  <a:lnTo>
                    <a:pt x="4597182" y="96631"/>
                  </a:lnTo>
                  <a:lnTo>
                    <a:pt x="4642429" y="107443"/>
                  </a:lnTo>
                  <a:lnTo>
                    <a:pt x="4687463" y="118804"/>
                  </a:lnTo>
                  <a:lnTo>
                    <a:pt x="4732279" y="130710"/>
                  </a:lnTo>
                  <a:lnTo>
                    <a:pt x="4776875" y="143156"/>
                  </a:lnTo>
                  <a:lnTo>
                    <a:pt x="4821247" y="156140"/>
                  </a:lnTo>
                  <a:lnTo>
                    <a:pt x="4865391" y="169658"/>
                  </a:lnTo>
                  <a:lnTo>
                    <a:pt x="4909304" y="183705"/>
                  </a:lnTo>
                  <a:lnTo>
                    <a:pt x="4952981" y="198278"/>
                  </a:lnTo>
                  <a:lnTo>
                    <a:pt x="4996419" y="213374"/>
                  </a:lnTo>
                  <a:lnTo>
                    <a:pt x="5039615" y="228989"/>
                  </a:lnTo>
                  <a:lnTo>
                    <a:pt x="5082564" y="245119"/>
                  </a:lnTo>
                  <a:lnTo>
                    <a:pt x="5125264" y="261760"/>
                  </a:lnTo>
                  <a:lnTo>
                    <a:pt x="5167709" y="278909"/>
                  </a:lnTo>
                  <a:lnTo>
                    <a:pt x="5209898" y="296562"/>
                  </a:lnTo>
                  <a:lnTo>
                    <a:pt x="5251826" y="314715"/>
                  </a:lnTo>
                  <a:lnTo>
                    <a:pt x="5293489" y="333365"/>
                  </a:lnTo>
                  <a:lnTo>
                    <a:pt x="5334883" y="352507"/>
                  </a:lnTo>
                  <a:lnTo>
                    <a:pt x="5376006" y="372139"/>
                  </a:lnTo>
                  <a:lnTo>
                    <a:pt x="5416853" y="392256"/>
                  </a:lnTo>
                  <a:lnTo>
                    <a:pt x="5457421" y="412855"/>
                  </a:lnTo>
                  <a:lnTo>
                    <a:pt x="5497706" y="433932"/>
                  </a:lnTo>
                  <a:lnTo>
                    <a:pt x="5537704" y="455484"/>
                  </a:lnTo>
                  <a:lnTo>
                    <a:pt x="5577412" y="477506"/>
                  </a:lnTo>
                  <a:lnTo>
                    <a:pt x="5616826" y="499995"/>
                  </a:lnTo>
                  <a:lnTo>
                    <a:pt x="5655943" y="522948"/>
                  </a:lnTo>
                  <a:lnTo>
                    <a:pt x="5694758" y="546360"/>
                  </a:lnTo>
                  <a:lnTo>
                    <a:pt x="5733268" y="570228"/>
                  </a:lnTo>
                  <a:lnTo>
                    <a:pt x="5771469" y="594548"/>
                  </a:lnTo>
                  <a:lnTo>
                    <a:pt x="5809358" y="619317"/>
                  </a:lnTo>
                  <a:lnTo>
                    <a:pt x="5846931" y="644530"/>
                  </a:lnTo>
                  <a:lnTo>
                    <a:pt x="5884185" y="670185"/>
                  </a:lnTo>
                  <a:lnTo>
                    <a:pt x="5921115" y="696276"/>
                  </a:lnTo>
                  <a:lnTo>
                    <a:pt x="5957718" y="722802"/>
                  </a:lnTo>
                  <a:lnTo>
                    <a:pt x="5993990" y="749757"/>
                  </a:lnTo>
                  <a:lnTo>
                    <a:pt x="6029929" y="777139"/>
                  </a:lnTo>
                  <a:lnTo>
                    <a:pt x="6065529" y="804944"/>
                  </a:lnTo>
                  <a:lnTo>
                    <a:pt x="6100787" y="833167"/>
                  </a:lnTo>
                  <a:lnTo>
                    <a:pt x="6135700" y="861805"/>
                  </a:lnTo>
                  <a:lnTo>
                    <a:pt x="6170264" y="890855"/>
                  </a:lnTo>
                  <a:lnTo>
                    <a:pt x="6204476" y="920313"/>
                  </a:lnTo>
                  <a:lnTo>
                    <a:pt x="6238331" y="950175"/>
                  </a:lnTo>
                  <a:lnTo>
                    <a:pt x="6271826" y="980437"/>
                  </a:lnTo>
                  <a:lnTo>
                    <a:pt x="6304957" y="1011095"/>
                  </a:lnTo>
                  <a:lnTo>
                    <a:pt x="6337721" y="1042147"/>
                  </a:lnTo>
                  <a:lnTo>
                    <a:pt x="6370114" y="1073588"/>
                  </a:lnTo>
                  <a:lnTo>
                    <a:pt x="6402132" y="1105415"/>
                  </a:lnTo>
                  <a:lnTo>
                    <a:pt x="6433772" y="1137623"/>
                  </a:lnTo>
                  <a:lnTo>
                    <a:pt x="6465029" y="1170210"/>
                  </a:lnTo>
                  <a:lnTo>
                    <a:pt x="6495901" y="1203171"/>
                  </a:lnTo>
                  <a:lnTo>
                    <a:pt x="6526384" y="1236503"/>
                  </a:lnTo>
                  <a:lnTo>
                    <a:pt x="6556474" y="1270202"/>
                  </a:lnTo>
                  <a:lnTo>
                    <a:pt x="6586166" y="1304265"/>
                  </a:lnTo>
                  <a:lnTo>
                    <a:pt x="6615459" y="1338687"/>
                  </a:lnTo>
                  <a:lnTo>
                    <a:pt x="6644347" y="1373465"/>
                  </a:lnTo>
                  <a:lnTo>
                    <a:pt x="6672828" y="1408595"/>
                  </a:lnTo>
                  <a:lnTo>
                    <a:pt x="6700897" y="1444074"/>
                  </a:lnTo>
                  <a:lnTo>
                    <a:pt x="6728551" y="1479898"/>
                  </a:lnTo>
                  <a:lnTo>
                    <a:pt x="6755787" y="1516063"/>
                  </a:lnTo>
                  <a:lnTo>
                    <a:pt x="6782600" y="1552565"/>
                  </a:lnTo>
                  <a:lnTo>
                    <a:pt x="6808987" y="1589401"/>
                  </a:lnTo>
                  <a:lnTo>
                    <a:pt x="6834944" y="1626567"/>
                  </a:lnTo>
                  <a:lnTo>
                    <a:pt x="6860468" y="1664060"/>
                  </a:lnTo>
                  <a:lnTo>
                    <a:pt x="6885554" y="1701875"/>
                  </a:lnTo>
                  <a:lnTo>
                    <a:pt x="6910200" y="1740010"/>
                  </a:lnTo>
                  <a:lnTo>
                    <a:pt x="6934402" y="1778459"/>
                  </a:lnTo>
                  <a:lnTo>
                    <a:pt x="6958155" y="1817220"/>
                  </a:lnTo>
                  <a:lnTo>
                    <a:pt x="6981457" y="1856289"/>
                  </a:lnTo>
                  <a:lnTo>
                    <a:pt x="7004303" y="1895662"/>
                  </a:lnTo>
                  <a:lnTo>
                    <a:pt x="7026690" y="1935336"/>
                  </a:lnTo>
                  <a:lnTo>
                    <a:pt x="7048614" y="1975306"/>
                  </a:lnTo>
                  <a:lnTo>
                    <a:pt x="7070072" y="2015570"/>
                  </a:lnTo>
                  <a:lnTo>
                    <a:pt x="7091060" y="2056123"/>
                  </a:lnTo>
                  <a:lnTo>
                    <a:pt x="7111574" y="2096961"/>
                  </a:lnTo>
                  <a:lnTo>
                    <a:pt x="7131610" y="2138082"/>
                  </a:lnTo>
                  <a:lnTo>
                    <a:pt x="7151165" y="2179481"/>
                  </a:lnTo>
                  <a:lnTo>
                    <a:pt x="7170236" y="2221154"/>
                  </a:lnTo>
                  <a:lnTo>
                    <a:pt x="7188818" y="2263098"/>
                  </a:lnTo>
                  <a:lnTo>
                    <a:pt x="7206908" y="2305309"/>
                  </a:lnTo>
                  <a:lnTo>
                    <a:pt x="7224502" y="2347784"/>
                  </a:lnTo>
                  <a:lnTo>
                    <a:pt x="7241597" y="2390519"/>
                  </a:lnTo>
                  <a:lnTo>
                    <a:pt x="7258188" y="2433509"/>
                  </a:lnTo>
                  <a:lnTo>
                    <a:pt x="7274273" y="2476752"/>
                  </a:lnTo>
                  <a:lnTo>
                    <a:pt x="7289847" y="2520244"/>
                  </a:lnTo>
                  <a:lnTo>
                    <a:pt x="7304907" y="2563981"/>
                  </a:lnTo>
                  <a:lnTo>
                    <a:pt x="7319449" y="2607959"/>
                  </a:lnTo>
                  <a:lnTo>
                    <a:pt x="7333470" y="2652174"/>
                  </a:lnTo>
                  <a:lnTo>
                    <a:pt x="7346965" y="2696624"/>
                  </a:lnTo>
                  <a:lnTo>
                    <a:pt x="7359932" y="2741303"/>
                  </a:lnTo>
                  <a:lnTo>
                    <a:pt x="7372366" y="2786209"/>
                  </a:lnTo>
                  <a:lnTo>
                    <a:pt x="7384264" y="2831338"/>
                  </a:lnTo>
                  <a:lnTo>
                    <a:pt x="7395622" y="2876686"/>
                  </a:lnTo>
                  <a:lnTo>
                    <a:pt x="7406437" y="2922249"/>
                  </a:lnTo>
                  <a:lnTo>
                    <a:pt x="7416704" y="2968024"/>
                  </a:lnTo>
                  <a:lnTo>
                    <a:pt x="7426420" y="3014006"/>
                  </a:lnTo>
                  <a:lnTo>
                    <a:pt x="7435582" y="3060193"/>
                  </a:lnTo>
                  <a:lnTo>
                    <a:pt x="7444186" y="3106581"/>
                  </a:lnTo>
                  <a:lnTo>
                    <a:pt x="7452228" y="3153166"/>
                  </a:lnTo>
                  <a:lnTo>
                    <a:pt x="7459705" y="3199943"/>
                  </a:lnTo>
                  <a:lnTo>
                    <a:pt x="7466612" y="3246910"/>
                  </a:lnTo>
                  <a:lnTo>
                    <a:pt x="7472946" y="3294063"/>
                  </a:lnTo>
                  <a:lnTo>
                    <a:pt x="7478704" y="3341398"/>
                  </a:lnTo>
                  <a:lnTo>
                    <a:pt x="7483882" y="3388912"/>
                  </a:lnTo>
                  <a:lnTo>
                    <a:pt x="7488475" y="3436600"/>
                  </a:lnTo>
                  <a:lnTo>
                    <a:pt x="7492481" y="3484458"/>
                  </a:lnTo>
                  <a:lnTo>
                    <a:pt x="7495896" y="3532485"/>
                  </a:lnTo>
                  <a:lnTo>
                    <a:pt x="7498716" y="3580674"/>
                  </a:lnTo>
                  <a:lnTo>
                    <a:pt x="7500938" y="3629024"/>
                  </a:lnTo>
                  <a:close/>
                </a:path>
              </a:pathLst>
            </a:custGeom>
            <a:solidFill>
              <a:srgbClr val="848484">
                <a:alpha val="2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0170" y="3940240"/>
              <a:ext cx="816017" cy="181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26687" y="5625183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2793684"/>
              <a:ext cx="816017" cy="181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225" y="5324922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530" y="2244623"/>
              <a:ext cx="4013835" cy="550545"/>
            </a:xfrm>
            <a:custGeom>
              <a:avLst/>
              <a:gdLst/>
              <a:ahLst/>
              <a:cxnLst/>
              <a:rect l="l" t="t" r="r" b="b"/>
              <a:pathLst>
                <a:path w="4013834" h="550544">
                  <a:moveTo>
                    <a:pt x="293357" y="254050"/>
                  </a:moveTo>
                  <a:lnTo>
                    <a:pt x="290474" y="189877"/>
                  </a:lnTo>
                  <a:lnTo>
                    <a:pt x="281813" y="139268"/>
                  </a:lnTo>
                  <a:lnTo>
                    <a:pt x="267309" y="100025"/>
                  </a:lnTo>
                  <a:lnTo>
                    <a:pt x="227380" y="52984"/>
                  </a:lnTo>
                  <a:lnTo>
                    <a:pt x="215785" y="46850"/>
                  </a:lnTo>
                  <a:lnTo>
                    <a:pt x="215785" y="254050"/>
                  </a:lnTo>
                  <a:lnTo>
                    <a:pt x="214680" y="305130"/>
                  </a:lnTo>
                  <a:lnTo>
                    <a:pt x="211074" y="343446"/>
                  </a:lnTo>
                  <a:lnTo>
                    <a:pt x="194475" y="390626"/>
                  </a:lnTo>
                  <a:lnTo>
                    <a:pt x="161213" y="411683"/>
                  </a:lnTo>
                  <a:lnTo>
                    <a:pt x="146951" y="413029"/>
                  </a:lnTo>
                  <a:lnTo>
                    <a:pt x="132384" y="411683"/>
                  </a:lnTo>
                  <a:lnTo>
                    <a:pt x="99428" y="390626"/>
                  </a:lnTo>
                  <a:lnTo>
                    <a:pt x="82346" y="343446"/>
                  </a:lnTo>
                  <a:lnTo>
                    <a:pt x="78676" y="305130"/>
                  </a:lnTo>
                  <a:lnTo>
                    <a:pt x="77571" y="254050"/>
                  </a:lnTo>
                  <a:lnTo>
                    <a:pt x="78676" y="203606"/>
                  </a:lnTo>
                  <a:lnTo>
                    <a:pt x="82346" y="165557"/>
                  </a:lnTo>
                  <a:lnTo>
                    <a:pt x="99428" y="118033"/>
                  </a:lnTo>
                  <a:lnTo>
                    <a:pt x="132384" y="97523"/>
                  </a:lnTo>
                  <a:lnTo>
                    <a:pt x="146951" y="96177"/>
                  </a:lnTo>
                  <a:lnTo>
                    <a:pt x="161213" y="97523"/>
                  </a:lnTo>
                  <a:lnTo>
                    <a:pt x="194475" y="118033"/>
                  </a:lnTo>
                  <a:lnTo>
                    <a:pt x="211074" y="165557"/>
                  </a:lnTo>
                  <a:lnTo>
                    <a:pt x="214680" y="203606"/>
                  </a:lnTo>
                  <a:lnTo>
                    <a:pt x="215785" y="254050"/>
                  </a:lnTo>
                  <a:lnTo>
                    <a:pt x="215785" y="46850"/>
                  </a:lnTo>
                  <a:lnTo>
                    <a:pt x="204101" y="40665"/>
                  </a:lnTo>
                  <a:lnTo>
                    <a:pt x="177241" y="33159"/>
                  </a:lnTo>
                  <a:lnTo>
                    <a:pt x="146951" y="30619"/>
                  </a:lnTo>
                  <a:lnTo>
                    <a:pt x="116344" y="33159"/>
                  </a:lnTo>
                  <a:lnTo>
                    <a:pt x="65976" y="52984"/>
                  </a:lnTo>
                  <a:lnTo>
                    <a:pt x="26035" y="100025"/>
                  </a:lnTo>
                  <a:lnTo>
                    <a:pt x="11544" y="139268"/>
                  </a:lnTo>
                  <a:lnTo>
                    <a:pt x="2870" y="189877"/>
                  </a:lnTo>
                  <a:lnTo>
                    <a:pt x="0" y="254050"/>
                  </a:lnTo>
                  <a:lnTo>
                    <a:pt x="2870" y="318858"/>
                  </a:lnTo>
                  <a:lnTo>
                    <a:pt x="11544" y="369735"/>
                  </a:lnTo>
                  <a:lnTo>
                    <a:pt x="26035" y="408927"/>
                  </a:lnTo>
                  <a:lnTo>
                    <a:pt x="65976" y="455904"/>
                  </a:lnTo>
                  <a:lnTo>
                    <a:pt x="116344" y="475576"/>
                  </a:lnTo>
                  <a:lnTo>
                    <a:pt x="146951" y="478028"/>
                  </a:lnTo>
                  <a:lnTo>
                    <a:pt x="177241" y="475576"/>
                  </a:lnTo>
                  <a:lnTo>
                    <a:pt x="227380" y="455904"/>
                  </a:lnTo>
                  <a:lnTo>
                    <a:pt x="264502" y="413029"/>
                  </a:lnTo>
                  <a:lnTo>
                    <a:pt x="281813" y="369735"/>
                  </a:lnTo>
                  <a:lnTo>
                    <a:pt x="290474" y="318858"/>
                  </a:lnTo>
                  <a:lnTo>
                    <a:pt x="293357" y="254050"/>
                  </a:lnTo>
                  <a:close/>
                </a:path>
                <a:path w="4013834" h="550544">
                  <a:moveTo>
                    <a:pt x="612381" y="334365"/>
                  </a:moveTo>
                  <a:lnTo>
                    <a:pt x="606539" y="282232"/>
                  </a:lnTo>
                  <a:lnTo>
                    <a:pt x="589991" y="241820"/>
                  </a:lnTo>
                  <a:lnTo>
                    <a:pt x="564248" y="213055"/>
                  </a:lnTo>
                  <a:lnTo>
                    <a:pt x="491109" y="190144"/>
                  </a:lnTo>
                  <a:lnTo>
                    <a:pt x="470128" y="192366"/>
                  </a:lnTo>
                  <a:lnTo>
                    <a:pt x="451916" y="198539"/>
                  </a:lnTo>
                  <a:lnTo>
                    <a:pt x="437184" y="207886"/>
                  </a:lnTo>
                  <a:lnTo>
                    <a:pt x="426643" y="219646"/>
                  </a:lnTo>
                  <a:lnTo>
                    <a:pt x="432663" y="103276"/>
                  </a:lnTo>
                  <a:lnTo>
                    <a:pt x="588899" y="103276"/>
                  </a:lnTo>
                  <a:lnTo>
                    <a:pt x="588899" y="38277"/>
                  </a:lnTo>
                  <a:lnTo>
                    <a:pt x="360553" y="38277"/>
                  </a:lnTo>
                  <a:lnTo>
                    <a:pt x="349072" y="280822"/>
                  </a:lnTo>
                  <a:lnTo>
                    <a:pt x="425005" y="280822"/>
                  </a:lnTo>
                  <a:lnTo>
                    <a:pt x="433285" y="270040"/>
                  </a:lnTo>
                  <a:lnTo>
                    <a:pt x="444131" y="261772"/>
                  </a:lnTo>
                  <a:lnTo>
                    <a:pt x="457428" y="256476"/>
                  </a:lnTo>
                  <a:lnTo>
                    <a:pt x="473087" y="254596"/>
                  </a:lnTo>
                  <a:lnTo>
                    <a:pt x="499554" y="259753"/>
                  </a:lnTo>
                  <a:lnTo>
                    <a:pt x="518909" y="274955"/>
                  </a:lnTo>
                  <a:lnTo>
                    <a:pt x="530771" y="299770"/>
                  </a:lnTo>
                  <a:lnTo>
                    <a:pt x="534809" y="333819"/>
                  </a:lnTo>
                  <a:lnTo>
                    <a:pt x="530542" y="368541"/>
                  </a:lnTo>
                  <a:lnTo>
                    <a:pt x="518287" y="393293"/>
                  </a:lnTo>
                  <a:lnTo>
                    <a:pt x="498856" y="408101"/>
                  </a:lnTo>
                  <a:lnTo>
                    <a:pt x="473087" y="413029"/>
                  </a:lnTo>
                  <a:lnTo>
                    <a:pt x="449541" y="409155"/>
                  </a:lnTo>
                  <a:lnTo>
                    <a:pt x="431025" y="397662"/>
                  </a:lnTo>
                  <a:lnTo>
                    <a:pt x="418236" y="378688"/>
                  </a:lnTo>
                  <a:lnTo>
                    <a:pt x="411899" y="352386"/>
                  </a:lnTo>
                  <a:lnTo>
                    <a:pt x="334327" y="352386"/>
                  </a:lnTo>
                  <a:lnTo>
                    <a:pt x="342722" y="395452"/>
                  </a:lnTo>
                  <a:lnTo>
                    <a:pt x="361530" y="430364"/>
                  </a:lnTo>
                  <a:lnTo>
                    <a:pt x="390017" y="456311"/>
                  </a:lnTo>
                  <a:lnTo>
                    <a:pt x="427443" y="472465"/>
                  </a:lnTo>
                  <a:lnTo>
                    <a:pt x="473087" y="478028"/>
                  </a:lnTo>
                  <a:lnTo>
                    <a:pt x="520712" y="471792"/>
                  </a:lnTo>
                  <a:lnTo>
                    <a:pt x="559409" y="453580"/>
                  </a:lnTo>
                  <a:lnTo>
                    <a:pt x="588213" y="424103"/>
                  </a:lnTo>
                  <a:lnTo>
                    <a:pt x="606183" y="384124"/>
                  </a:lnTo>
                  <a:lnTo>
                    <a:pt x="612381" y="334365"/>
                  </a:lnTo>
                  <a:close/>
                </a:path>
                <a:path w="4013834" h="550544">
                  <a:moveTo>
                    <a:pt x="743508" y="396087"/>
                  </a:moveTo>
                  <a:lnTo>
                    <a:pt x="675767" y="396087"/>
                  </a:lnTo>
                  <a:lnTo>
                    <a:pt x="675767" y="468744"/>
                  </a:lnTo>
                  <a:lnTo>
                    <a:pt x="743508" y="468744"/>
                  </a:lnTo>
                  <a:lnTo>
                    <a:pt x="743508" y="396087"/>
                  </a:lnTo>
                  <a:close/>
                </a:path>
                <a:path w="4013834" h="550544">
                  <a:moveTo>
                    <a:pt x="1380858" y="215811"/>
                  </a:moveTo>
                  <a:lnTo>
                    <a:pt x="1328940" y="202768"/>
                  </a:lnTo>
                  <a:lnTo>
                    <a:pt x="1282395" y="181267"/>
                  </a:lnTo>
                  <a:lnTo>
                    <a:pt x="1244777" y="151269"/>
                  </a:lnTo>
                  <a:lnTo>
                    <a:pt x="1219593" y="112725"/>
                  </a:lnTo>
                  <a:lnTo>
                    <a:pt x="1210424" y="65582"/>
                  </a:lnTo>
                  <a:lnTo>
                    <a:pt x="1210424" y="63944"/>
                  </a:lnTo>
                  <a:lnTo>
                    <a:pt x="1375943" y="63944"/>
                  </a:lnTo>
                  <a:lnTo>
                    <a:pt x="1375943" y="12052"/>
                  </a:lnTo>
                  <a:lnTo>
                    <a:pt x="987539" y="12052"/>
                  </a:lnTo>
                  <a:lnTo>
                    <a:pt x="987539" y="63944"/>
                  </a:lnTo>
                  <a:lnTo>
                    <a:pt x="1151420" y="63944"/>
                  </a:lnTo>
                  <a:lnTo>
                    <a:pt x="1151420" y="65582"/>
                  </a:lnTo>
                  <a:lnTo>
                    <a:pt x="1142250" y="112725"/>
                  </a:lnTo>
                  <a:lnTo>
                    <a:pt x="1117104" y="151269"/>
                  </a:lnTo>
                  <a:lnTo>
                    <a:pt x="1079563" y="181267"/>
                  </a:lnTo>
                  <a:lnTo>
                    <a:pt x="1033183" y="202768"/>
                  </a:lnTo>
                  <a:lnTo>
                    <a:pt x="981532" y="215811"/>
                  </a:lnTo>
                  <a:lnTo>
                    <a:pt x="981532" y="268808"/>
                  </a:lnTo>
                  <a:lnTo>
                    <a:pt x="1031684" y="257416"/>
                  </a:lnTo>
                  <a:lnTo>
                    <a:pt x="1077861" y="240982"/>
                  </a:lnTo>
                  <a:lnTo>
                    <a:pt x="1118958" y="219595"/>
                  </a:lnTo>
                  <a:lnTo>
                    <a:pt x="1153858" y="193344"/>
                  </a:lnTo>
                  <a:lnTo>
                    <a:pt x="1181468" y="162280"/>
                  </a:lnTo>
                  <a:lnTo>
                    <a:pt x="1208862" y="193344"/>
                  </a:lnTo>
                  <a:lnTo>
                    <a:pt x="1243317" y="219595"/>
                  </a:lnTo>
                  <a:lnTo>
                    <a:pt x="1284008" y="240982"/>
                  </a:lnTo>
                  <a:lnTo>
                    <a:pt x="1330134" y="257416"/>
                  </a:lnTo>
                  <a:lnTo>
                    <a:pt x="1380858" y="268808"/>
                  </a:lnTo>
                  <a:lnTo>
                    <a:pt x="1380858" y="215811"/>
                  </a:lnTo>
                  <a:close/>
                </a:path>
                <a:path w="4013834" h="550544">
                  <a:moveTo>
                    <a:pt x="1401622" y="323977"/>
                  </a:moveTo>
                  <a:lnTo>
                    <a:pt x="961859" y="323977"/>
                  </a:lnTo>
                  <a:lnTo>
                    <a:pt x="961859" y="376428"/>
                  </a:lnTo>
                  <a:lnTo>
                    <a:pt x="1151420" y="376428"/>
                  </a:lnTo>
                  <a:lnTo>
                    <a:pt x="1151420" y="509714"/>
                  </a:lnTo>
                  <a:lnTo>
                    <a:pt x="1210424" y="509714"/>
                  </a:lnTo>
                  <a:lnTo>
                    <a:pt x="1210424" y="376428"/>
                  </a:lnTo>
                  <a:lnTo>
                    <a:pt x="1401622" y="376428"/>
                  </a:lnTo>
                  <a:lnTo>
                    <a:pt x="1401622" y="323977"/>
                  </a:lnTo>
                  <a:close/>
                </a:path>
                <a:path w="4013834" h="550544">
                  <a:moveTo>
                    <a:pt x="1909673" y="428320"/>
                  </a:moveTo>
                  <a:lnTo>
                    <a:pt x="1811883" y="428320"/>
                  </a:lnTo>
                  <a:lnTo>
                    <a:pt x="1811883" y="301040"/>
                  </a:lnTo>
                  <a:lnTo>
                    <a:pt x="1811883" y="284099"/>
                  </a:lnTo>
                  <a:lnTo>
                    <a:pt x="1847392" y="262801"/>
                  </a:lnTo>
                  <a:lnTo>
                    <a:pt x="1856117" y="254050"/>
                  </a:lnTo>
                  <a:lnTo>
                    <a:pt x="1867662" y="242481"/>
                  </a:lnTo>
                  <a:lnTo>
                    <a:pt x="1882965" y="218274"/>
                  </a:lnTo>
                  <a:lnTo>
                    <a:pt x="1892642" y="189966"/>
                  </a:lnTo>
                  <a:lnTo>
                    <a:pt x="1896008" y="157365"/>
                  </a:lnTo>
                  <a:lnTo>
                    <a:pt x="1892642" y="125298"/>
                  </a:lnTo>
                  <a:lnTo>
                    <a:pt x="1867662" y="72859"/>
                  </a:lnTo>
                  <a:lnTo>
                    <a:pt x="1836470" y="45669"/>
                  </a:lnTo>
                  <a:lnTo>
                    <a:pt x="1836470" y="157365"/>
                  </a:lnTo>
                  <a:lnTo>
                    <a:pt x="1834451" y="177673"/>
                  </a:lnTo>
                  <a:lnTo>
                    <a:pt x="1805876" y="223469"/>
                  </a:lnTo>
                  <a:lnTo>
                    <a:pt x="1756778" y="246748"/>
                  </a:lnTo>
                  <a:lnTo>
                    <a:pt x="1752333" y="247535"/>
                  </a:lnTo>
                  <a:lnTo>
                    <a:pt x="1752333" y="301040"/>
                  </a:lnTo>
                  <a:lnTo>
                    <a:pt x="1752333" y="428320"/>
                  </a:lnTo>
                  <a:lnTo>
                    <a:pt x="1629968" y="428320"/>
                  </a:lnTo>
                  <a:lnTo>
                    <a:pt x="1629968" y="301586"/>
                  </a:lnTo>
                  <a:lnTo>
                    <a:pt x="1644205" y="303415"/>
                  </a:lnTo>
                  <a:lnTo>
                    <a:pt x="1658988" y="304787"/>
                  </a:lnTo>
                  <a:lnTo>
                    <a:pt x="1674291" y="305650"/>
                  </a:lnTo>
                  <a:lnTo>
                    <a:pt x="1690065" y="305955"/>
                  </a:lnTo>
                  <a:lnTo>
                    <a:pt x="1706549" y="305650"/>
                  </a:lnTo>
                  <a:lnTo>
                    <a:pt x="1722424" y="304723"/>
                  </a:lnTo>
                  <a:lnTo>
                    <a:pt x="1737690" y="303187"/>
                  </a:lnTo>
                  <a:lnTo>
                    <a:pt x="1748624" y="301586"/>
                  </a:lnTo>
                  <a:lnTo>
                    <a:pt x="1752333" y="301040"/>
                  </a:lnTo>
                  <a:lnTo>
                    <a:pt x="1752333" y="247535"/>
                  </a:lnTo>
                  <a:lnTo>
                    <a:pt x="1725295" y="252272"/>
                  </a:lnTo>
                  <a:lnTo>
                    <a:pt x="1690065" y="254050"/>
                  </a:lnTo>
                  <a:lnTo>
                    <a:pt x="1623618" y="246748"/>
                  </a:lnTo>
                  <a:lnTo>
                    <a:pt x="1574800" y="223469"/>
                  </a:lnTo>
                  <a:lnTo>
                    <a:pt x="1546212" y="177673"/>
                  </a:lnTo>
                  <a:lnTo>
                    <a:pt x="1544205" y="157365"/>
                  </a:lnTo>
                  <a:lnTo>
                    <a:pt x="1546212" y="137591"/>
                  </a:lnTo>
                  <a:lnTo>
                    <a:pt x="1574800" y="91262"/>
                  </a:lnTo>
                  <a:lnTo>
                    <a:pt x="1623618" y="68453"/>
                  </a:lnTo>
                  <a:lnTo>
                    <a:pt x="1690065" y="61214"/>
                  </a:lnTo>
                  <a:lnTo>
                    <a:pt x="1725295" y="62992"/>
                  </a:lnTo>
                  <a:lnTo>
                    <a:pt x="1783867" y="77812"/>
                  </a:lnTo>
                  <a:lnTo>
                    <a:pt x="1818957" y="104584"/>
                  </a:lnTo>
                  <a:lnTo>
                    <a:pt x="1836470" y="157365"/>
                  </a:lnTo>
                  <a:lnTo>
                    <a:pt x="1836470" y="45669"/>
                  </a:lnTo>
                  <a:lnTo>
                    <a:pt x="1816658" y="33286"/>
                  </a:lnTo>
                  <a:lnTo>
                    <a:pt x="1779790" y="19837"/>
                  </a:lnTo>
                  <a:lnTo>
                    <a:pt x="1737385" y="11912"/>
                  </a:lnTo>
                  <a:lnTo>
                    <a:pt x="1690065" y="9321"/>
                  </a:lnTo>
                  <a:lnTo>
                    <a:pt x="1643062" y="11912"/>
                  </a:lnTo>
                  <a:lnTo>
                    <a:pt x="1600809" y="19837"/>
                  </a:lnTo>
                  <a:lnTo>
                    <a:pt x="1563992" y="33286"/>
                  </a:lnTo>
                  <a:lnTo>
                    <a:pt x="1512773" y="72859"/>
                  </a:lnTo>
                  <a:lnTo>
                    <a:pt x="1487957" y="125298"/>
                  </a:lnTo>
                  <a:lnTo>
                    <a:pt x="1484655" y="157365"/>
                  </a:lnTo>
                  <a:lnTo>
                    <a:pt x="1487957" y="189966"/>
                  </a:lnTo>
                  <a:lnTo>
                    <a:pt x="1512773" y="242481"/>
                  </a:lnTo>
                  <a:lnTo>
                    <a:pt x="1541780" y="269138"/>
                  </a:lnTo>
                  <a:lnTo>
                    <a:pt x="1570977" y="285191"/>
                  </a:lnTo>
                  <a:lnTo>
                    <a:pt x="1570977" y="428320"/>
                  </a:lnTo>
                  <a:lnTo>
                    <a:pt x="1469910" y="428320"/>
                  </a:lnTo>
                  <a:lnTo>
                    <a:pt x="1469910" y="479679"/>
                  </a:lnTo>
                  <a:lnTo>
                    <a:pt x="1909673" y="479679"/>
                  </a:lnTo>
                  <a:lnTo>
                    <a:pt x="1909673" y="428320"/>
                  </a:lnTo>
                  <a:close/>
                </a:path>
                <a:path w="4013834" h="550544">
                  <a:moveTo>
                    <a:pt x="2374925" y="14782"/>
                  </a:moveTo>
                  <a:lnTo>
                    <a:pt x="2137295" y="14782"/>
                  </a:lnTo>
                  <a:lnTo>
                    <a:pt x="2137295" y="67221"/>
                  </a:lnTo>
                  <a:lnTo>
                    <a:pt x="2316480" y="67221"/>
                  </a:lnTo>
                  <a:lnTo>
                    <a:pt x="2316480" y="121856"/>
                  </a:lnTo>
                  <a:lnTo>
                    <a:pt x="2313787" y="177393"/>
                  </a:lnTo>
                  <a:lnTo>
                    <a:pt x="2305634" y="227939"/>
                  </a:lnTo>
                  <a:lnTo>
                    <a:pt x="2291880" y="273304"/>
                  </a:lnTo>
                  <a:lnTo>
                    <a:pt x="2272360" y="313334"/>
                  </a:lnTo>
                  <a:lnTo>
                    <a:pt x="2246960" y="347814"/>
                  </a:lnTo>
                  <a:lnTo>
                    <a:pt x="2215527" y="376593"/>
                  </a:lnTo>
                  <a:lnTo>
                    <a:pt x="2177935" y="399478"/>
                  </a:lnTo>
                  <a:lnTo>
                    <a:pt x="2134019" y="416306"/>
                  </a:lnTo>
                  <a:lnTo>
                    <a:pt x="2134019" y="472567"/>
                  </a:lnTo>
                  <a:lnTo>
                    <a:pt x="2182317" y="457022"/>
                  </a:lnTo>
                  <a:lnTo>
                    <a:pt x="2224735" y="436664"/>
                  </a:lnTo>
                  <a:lnTo>
                    <a:pt x="2261463" y="411632"/>
                  </a:lnTo>
                  <a:lnTo>
                    <a:pt x="2292680" y="382016"/>
                  </a:lnTo>
                  <a:lnTo>
                    <a:pt x="2318588" y="347954"/>
                  </a:lnTo>
                  <a:lnTo>
                    <a:pt x="2339378" y="309537"/>
                  </a:lnTo>
                  <a:lnTo>
                    <a:pt x="2355202" y="266903"/>
                  </a:lnTo>
                  <a:lnTo>
                    <a:pt x="2366289" y="220141"/>
                  </a:lnTo>
                  <a:lnTo>
                    <a:pt x="2372804" y="169392"/>
                  </a:lnTo>
                  <a:lnTo>
                    <a:pt x="2374925" y="114757"/>
                  </a:lnTo>
                  <a:lnTo>
                    <a:pt x="2374925" y="14782"/>
                  </a:lnTo>
                  <a:close/>
                </a:path>
                <a:path w="4013834" h="550544">
                  <a:moveTo>
                    <a:pt x="2532811" y="6045"/>
                  </a:moveTo>
                  <a:lnTo>
                    <a:pt x="2473261" y="6045"/>
                  </a:lnTo>
                  <a:lnTo>
                    <a:pt x="2473261" y="501523"/>
                  </a:lnTo>
                  <a:lnTo>
                    <a:pt x="2532811" y="501523"/>
                  </a:lnTo>
                  <a:lnTo>
                    <a:pt x="2532811" y="6045"/>
                  </a:lnTo>
                  <a:close/>
                </a:path>
                <a:path w="4013834" h="550544">
                  <a:moveTo>
                    <a:pt x="3041942" y="115303"/>
                  </a:moveTo>
                  <a:lnTo>
                    <a:pt x="2716898" y="115303"/>
                  </a:lnTo>
                  <a:lnTo>
                    <a:pt x="2716898" y="9321"/>
                  </a:lnTo>
                  <a:lnTo>
                    <a:pt x="2657906" y="9321"/>
                  </a:lnTo>
                  <a:lnTo>
                    <a:pt x="2657906" y="167195"/>
                  </a:lnTo>
                  <a:lnTo>
                    <a:pt x="3041942" y="167195"/>
                  </a:lnTo>
                  <a:lnTo>
                    <a:pt x="3041942" y="115303"/>
                  </a:lnTo>
                  <a:close/>
                </a:path>
                <a:path w="4013834" h="550544">
                  <a:moveTo>
                    <a:pt x="3049041" y="419036"/>
                  </a:moveTo>
                  <a:lnTo>
                    <a:pt x="3046057" y="396341"/>
                  </a:lnTo>
                  <a:lnTo>
                    <a:pt x="3037370" y="377240"/>
                  </a:lnTo>
                  <a:lnTo>
                    <a:pt x="3032328" y="371513"/>
                  </a:lnTo>
                  <a:lnTo>
                    <a:pt x="3023463" y="361416"/>
                  </a:lnTo>
                  <a:lnTo>
                    <a:pt x="3004794" y="348564"/>
                  </a:lnTo>
                  <a:lnTo>
                    <a:pt x="2990050" y="342569"/>
                  </a:lnTo>
                  <a:lnTo>
                    <a:pt x="2990050" y="419036"/>
                  </a:lnTo>
                  <a:lnTo>
                    <a:pt x="2988754" y="427545"/>
                  </a:lnTo>
                  <a:lnTo>
                    <a:pt x="2950197" y="456107"/>
                  </a:lnTo>
                  <a:lnTo>
                    <a:pt x="2888881" y="465035"/>
                  </a:lnTo>
                  <a:lnTo>
                    <a:pt x="2849105" y="466013"/>
                  </a:lnTo>
                  <a:lnTo>
                    <a:pt x="2809011" y="465035"/>
                  </a:lnTo>
                  <a:lnTo>
                    <a:pt x="2747467" y="456107"/>
                  </a:lnTo>
                  <a:lnTo>
                    <a:pt x="2712948" y="435076"/>
                  </a:lnTo>
                  <a:lnTo>
                    <a:pt x="2708160" y="419036"/>
                  </a:lnTo>
                  <a:lnTo>
                    <a:pt x="2709380" y="410210"/>
                  </a:lnTo>
                  <a:lnTo>
                    <a:pt x="2747467" y="381647"/>
                  </a:lnTo>
                  <a:lnTo>
                    <a:pt x="2809011" y="372567"/>
                  </a:lnTo>
                  <a:lnTo>
                    <a:pt x="2849105" y="371513"/>
                  </a:lnTo>
                  <a:lnTo>
                    <a:pt x="2888881" y="372567"/>
                  </a:lnTo>
                  <a:lnTo>
                    <a:pt x="2950197" y="381647"/>
                  </a:lnTo>
                  <a:lnTo>
                    <a:pt x="2984995" y="402513"/>
                  </a:lnTo>
                  <a:lnTo>
                    <a:pt x="2990050" y="419036"/>
                  </a:lnTo>
                  <a:lnTo>
                    <a:pt x="2990050" y="342569"/>
                  </a:lnTo>
                  <a:lnTo>
                    <a:pt x="2973946" y="336003"/>
                  </a:lnTo>
                  <a:lnTo>
                    <a:pt x="2936989" y="327533"/>
                  </a:lnTo>
                  <a:lnTo>
                    <a:pt x="2895015" y="322757"/>
                  </a:lnTo>
                  <a:lnTo>
                    <a:pt x="2849105" y="321246"/>
                  </a:lnTo>
                  <a:lnTo>
                    <a:pt x="2802966" y="322757"/>
                  </a:lnTo>
                  <a:lnTo>
                    <a:pt x="2761018" y="327533"/>
                  </a:lnTo>
                  <a:lnTo>
                    <a:pt x="2693416" y="348564"/>
                  </a:lnTo>
                  <a:lnTo>
                    <a:pt x="2660573" y="377240"/>
                  </a:lnTo>
                  <a:lnTo>
                    <a:pt x="2648623" y="419036"/>
                  </a:lnTo>
                  <a:lnTo>
                    <a:pt x="2651696" y="441693"/>
                  </a:lnTo>
                  <a:lnTo>
                    <a:pt x="2674658" y="476415"/>
                  </a:lnTo>
                  <a:lnTo>
                    <a:pt x="2724188" y="501434"/>
                  </a:lnTo>
                  <a:lnTo>
                    <a:pt x="2802966" y="514311"/>
                  </a:lnTo>
                  <a:lnTo>
                    <a:pt x="2849105" y="515734"/>
                  </a:lnTo>
                  <a:lnTo>
                    <a:pt x="2895015" y="514311"/>
                  </a:lnTo>
                  <a:lnTo>
                    <a:pt x="2936989" y="509714"/>
                  </a:lnTo>
                  <a:lnTo>
                    <a:pt x="3004794" y="488962"/>
                  </a:lnTo>
                  <a:lnTo>
                    <a:pt x="3032696" y="466013"/>
                  </a:lnTo>
                  <a:lnTo>
                    <a:pt x="3037370" y="460756"/>
                  </a:lnTo>
                  <a:lnTo>
                    <a:pt x="3046057" y="441718"/>
                  </a:lnTo>
                  <a:lnTo>
                    <a:pt x="3049041" y="419036"/>
                  </a:lnTo>
                  <a:close/>
                </a:path>
                <a:path w="4013834" h="550544">
                  <a:moveTo>
                    <a:pt x="3071444" y="218541"/>
                  </a:moveTo>
                  <a:lnTo>
                    <a:pt x="2625128" y="218541"/>
                  </a:lnTo>
                  <a:lnTo>
                    <a:pt x="2625128" y="269900"/>
                  </a:lnTo>
                  <a:lnTo>
                    <a:pt x="3071444" y="269900"/>
                  </a:lnTo>
                  <a:lnTo>
                    <a:pt x="3071444" y="218541"/>
                  </a:lnTo>
                  <a:close/>
                </a:path>
                <a:path w="4013834" h="550544">
                  <a:moveTo>
                    <a:pt x="4013428" y="0"/>
                  </a:moveTo>
                  <a:lnTo>
                    <a:pt x="3975925" y="0"/>
                  </a:lnTo>
                  <a:lnTo>
                    <a:pt x="3975925" y="550062"/>
                  </a:lnTo>
                  <a:lnTo>
                    <a:pt x="4013428" y="550062"/>
                  </a:lnTo>
                  <a:lnTo>
                    <a:pt x="4013428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74263" y="5625183"/>
              <a:ext cx="1681480" cy="1681480"/>
            </a:xfrm>
            <a:custGeom>
              <a:avLst/>
              <a:gdLst/>
              <a:ahLst/>
              <a:cxnLst/>
              <a:rect l="l" t="t" r="r" b="b"/>
              <a:pathLst>
                <a:path w="1681479" h="1681479">
                  <a:moveTo>
                    <a:pt x="840690" y="1681381"/>
                  </a:moveTo>
                  <a:lnTo>
                    <a:pt x="792329" y="1679991"/>
                  </a:lnTo>
                  <a:lnTo>
                    <a:pt x="744093" y="1675819"/>
                  </a:lnTo>
                  <a:lnTo>
                    <a:pt x="696104" y="1668866"/>
                  </a:lnTo>
                  <a:lnTo>
                    <a:pt x="648488" y="1659133"/>
                  </a:lnTo>
                  <a:lnTo>
                    <a:pt x="601369" y="1646618"/>
                  </a:lnTo>
                  <a:lnTo>
                    <a:pt x="554871" y="1631323"/>
                  </a:lnTo>
                  <a:lnTo>
                    <a:pt x="509118" y="1613246"/>
                  </a:lnTo>
                  <a:lnTo>
                    <a:pt x="464235" y="1592388"/>
                  </a:lnTo>
                  <a:lnTo>
                    <a:pt x="420345" y="1568750"/>
                  </a:lnTo>
                  <a:lnTo>
                    <a:pt x="377928" y="1542559"/>
                  </a:lnTo>
                  <a:lnTo>
                    <a:pt x="337423" y="1514118"/>
                  </a:lnTo>
                  <a:lnTo>
                    <a:pt x="298892" y="1483533"/>
                  </a:lnTo>
                  <a:lnTo>
                    <a:pt x="262397" y="1450912"/>
                  </a:lnTo>
                  <a:lnTo>
                    <a:pt x="227999" y="1416363"/>
                  </a:lnTo>
                  <a:lnTo>
                    <a:pt x="195762" y="1379994"/>
                  </a:lnTo>
                  <a:lnTo>
                    <a:pt x="165746" y="1341911"/>
                  </a:lnTo>
                  <a:lnTo>
                    <a:pt x="138015" y="1302222"/>
                  </a:lnTo>
                  <a:lnTo>
                    <a:pt x="112631" y="1261036"/>
                  </a:lnTo>
                  <a:lnTo>
                    <a:pt x="89654" y="1218459"/>
                  </a:lnTo>
                  <a:lnTo>
                    <a:pt x="69149" y="1174599"/>
                  </a:lnTo>
                  <a:lnTo>
                    <a:pt x="51176" y="1129563"/>
                  </a:lnTo>
                  <a:lnTo>
                    <a:pt x="35797" y="1083460"/>
                  </a:lnTo>
                  <a:lnTo>
                    <a:pt x="23076" y="1036396"/>
                  </a:lnTo>
                  <a:lnTo>
                    <a:pt x="13073" y="988480"/>
                  </a:lnTo>
                  <a:lnTo>
                    <a:pt x="5851" y="939818"/>
                  </a:lnTo>
                  <a:lnTo>
                    <a:pt x="1473" y="890519"/>
                  </a:lnTo>
                  <a:lnTo>
                    <a:pt x="0" y="840690"/>
                  </a:lnTo>
                  <a:lnTo>
                    <a:pt x="1473" y="790861"/>
                  </a:lnTo>
                  <a:lnTo>
                    <a:pt x="5851" y="741562"/>
                  </a:lnTo>
                  <a:lnTo>
                    <a:pt x="13073" y="692901"/>
                  </a:lnTo>
                  <a:lnTo>
                    <a:pt x="23076" y="644984"/>
                  </a:lnTo>
                  <a:lnTo>
                    <a:pt x="35797" y="597921"/>
                  </a:lnTo>
                  <a:lnTo>
                    <a:pt x="51176" y="551817"/>
                  </a:lnTo>
                  <a:lnTo>
                    <a:pt x="69149" y="506782"/>
                  </a:lnTo>
                  <a:lnTo>
                    <a:pt x="89654" y="462922"/>
                  </a:lnTo>
                  <a:lnTo>
                    <a:pt x="112631" y="420345"/>
                  </a:lnTo>
                  <a:lnTo>
                    <a:pt x="138015" y="379158"/>
                  </a:lnTo>
                  <a:lnTo>
                    <a:pt x="165746" y="339470"/>
                  </a:lnTo>
                  <a:lnTo>
                    <a:pt x="195762" y="301387"/>
                  </a:lnTo>
                  <a:lnTo>
                    <a:pt x="227999" y="265017"/>
                  </a:lnTo>
                  <a:lnTo>
                    <a:pt x="262397" y="230468"/>
                  </a:lnTo>
                  <a:lnTo>
                    <a:pt x="298892" y="197847"/>
                  </a:lnTo>
                  <a:lnTo>
                    <a:pt x="337423" y="167263"/>
                  </a:lnTo>
                  <a:lnTo>
                    <a:pt x="377928" y="138821"/>
                  </a:lnTo>
                  <a:lnTo>
                    <a:pt x="420345" y="112631"/>
                  </a:lnTo>
                  <a:lnTo>
                    <a:pt x="464235" y="88992"/>
                  </a:lnTo>
                  <a:lnTo>
                    <a:pt x="509118" y="68134"/>
                  </a:lnTo>
                  <a:lnTo>
                    <a:pt x="554871" y="50058"/>
                  </a:lnTo>
                  <a:lnTo>
                    <a:pt x="601369" y="34762"/>
                  </a:lnTo>
                  <a:lnTo>
                    <a:pt x="648488" y="22248"/>
                  </a:lnTo>
                  <a:lnTo>
                    <a:pt x="696104" y="12514"/>
                  </a:lnTo>
                  <a:lnTo>
                    <a:pt x="744093" y="5562"/>
                  </a:lnTo>
                  <a:lnTo>
                    <a:pt x="792329" y="1390"/>
                  </a:lnTo>
                  <a:lnTo>
                    <a:pt x="840690" y="0"/>
                  </a:lnTo>
                  <a:lnTo>
                    <a:pt x="889051" y="1390"/>
                  </a:lnTo>
                  <a:lnTo>
                    <a:pt x="937288" y="5562"/>
                  </a:lnTo>
                  <a:lnTo>
                    <a:pt x="985276" y="12514"/>
                  </a:lnTo>
                  <a:lnTo>
                    <a:pt x="1032892" y="22248"/>
                  </a:lnTo>
                  <a:lnTo>
                    <a:pt x="1080011" y="34762"/>
                  </a:lnTo>
                  <a:lnTo>
                    <a:pt x="1126509" y="50058"/>
                  </a:lnTo>
                  <a:lnTo>
                    <a:pt x="1172262" y="68134"/>
                  </a:lnTo>
                  <a:lnTo>
                    <a:pt x="1217146" y="88992"/>
                  </a:lnTo>
                  <a:lnTo>
                    <a:pt x="1261036" y="112631"/>
                  </a:lnTo>
                  <a:lnTo>
                    <a:pt x="1303452" y="138821"/>
                  </a:lnTo>
                  <a:lnTo>
                    <a:pt x="1343957" y="167263"/>
                  </a:lnTo>
                  <a:lnTo>
                    <a:pt x="1382489" y="197847"/>
                  </a:lnTo>
                  <a:lnTo>
                    <a:pt x="1418984" y="230468"/>
                  </a:lnTo>
                  <a:lnTo>
                    <a:pt x="1453381" y="265017"/>
                  </a:lnTo>
                  <a:lnTo>
                    <a:pt x="1485619" y="301387"/>
                  </a:lnTo>
                  <a:lnTo>
                    <a:pt x="1515634" y="339470"/>
                  </a:lnTo>
                  <a:lnTo>
                    <a:pt x="1543365" y="379158"/>
                  </a:lnTo>
                  <a:lnTo>
                    <a:pt x="1568750" y="420345"/>
                  </a:lnTo>
                  <a:lnTo>
                    <a:pt x="1591726" y="462922"/>
                  </a:lnTo>
                  <a:lnTo>
                    <a:pt x="1612232" y="506782"/>
                  </a:lnTo>
                  <a:lnTo>
                    <a:pt x="1630205" y="551817"/>
                  </a:lnTo>
                  <a:lnTo>
                    <a:pt x="1645583" y="597921"/>
                  </a:lnTo>
                  <a:lnTo>
                    <a:pt x="1658305" y="644984"/>
                  </a:lnTo>
                  <a:lnTo>
                    <a:pt x="1668308" y="692901"/>
                  </a:lnTo>
                  <a:lnTo>
                    <a:pt x="1675529" y="741562"/>
                  </a:lnTo>
                  <a:lnTo>
                    <a:pt x="1679908" y="790861"/>
                  </a:lnTo>
                  <a:lnTo>
                    <a:pt x="1681381" y="840690"/>
                  </a:lnTo>
                  <a:lnTo>
                    <a:pt x="1679908" y="890519"/>
                  </a:lnTo>
                  <a:lnTo>
                    <a:pt x="1675529" y="939818"/>
                  </a:lnTo>
                  <a:lnTo>
                    <a:pt x="1668308" y="988480"/>
                  </a:lnTo>
                  <a:lnTo>
                    <a:pt x="1658305" y="1036396"/>
                  </a:lnTo>
                  <a:lnTo>
                    <a:pt x="1645583" y="1083460"/>
                  </a:lnTo>
                  <a:lnTo>
                    <a:pt x="1630205" y="1129563"/>
                  </a:lnTo>
                  <a:lnTo>
                    <a:pt x="1612232" y="1174599"/>
                  </a:lnTo>
                  <a:lnTo>
                    <a:pt x="1591726" y="1218459"/>
                  </a:lnTo>
                  <a:lnTo>
                    <a:pt x="1568750" y="1261036"/>
                  </a:lnTo>
                  <a:lnTo>
                    <a:pt x="1543365" y="1302222"/>
                  </a:lnTo>
                  <a:lnTo>
                    <a:pt x="1515634" y="1341911"/>
                  </a:lnTo>
                  <a:lnTo>
                    <a:pt x="1485619" y="1379994"/>
                  </a:lnTo>
                  <a:lnTo>
                    <a:pt x="1453381" y="1416363"/>
                  </a:lnTo>
                  <a:lnTo>
                    <a:pt x="1418984" y="1450912"/>
                  </a:lnTo>
                  <a:lnTo>
                    <a:pt x="1382489" y="1483533"/>
                  </a:lnTo>
                  <a:lnTo>
                    <a:pt x="1343957" y="1514118"/>
                  </a:lnTo>
                  <a:lnTo>
                    <a:pt x="1303452" y="1542559"/>
                  </a:lnTo>
                  <a:lnTo>
                    <a:pt x="1261036" y="1568750"/>
                  </a:lnTo>
                  <a:lnTo>
                    <a:pt x="1217146" y="1592388"/>
                  </a:lnTo>
                  <a:lnTo>
                    <a:pt x="1172262" y="1613246"/>
                  </a:lnTo>
                  <a:lnTo>
                    <a:pt x="1126509" y="1631323"/>
                  </a:lnTo>
                  <a:lnTo>
                    <a:pt x="1080011" y="1646618"/>
                  </a:lnTo>
                  <a:lnTo>
                    <a:pt x="1032892" y="1659133"/>
                  </a:lnTo>
                  <a:lnTo>
                    <a:pt x="985276" y="1668866"/>
                  </a:lnTo>
                  <a:lnTo>
                    <a:pt x="937288" y="1675819"/>
                  </a:lnTo>
                  <a:lnTo>
                    <a:pt x="889051" y="1679991"/>
                  </a:lnTo>
                  <a:lnTo>
                    <a:pt x="840690" y="1681381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32355" y="5625183"/>
              <a:ext cx="1681480" cy="1681480"/>
            </a:xfrm>
            <a:custGeom>
              <a:avLst/>
              <a:gdLst/>
              <a:ahLst/>
              <a:cxnLst/>
              <a:rect l="l" t="t" r="r" b="b"/>
              <a:pathLst>
                <a:path w="1681479" h="1681479">
                  <a:moveTo>
                    <a:pt x="840690" y="1681381"/>
                  </a:moveTo>
                  <a:lnTo>
                    <a:pt x="792329" y="1679991"/>
                  </a:lnTo>
                  <a:lnTo>
                    <a:pt x="744093" y="1675819"/>
                  </a:lnTo>
                  <a:lnTo>
                    <a:pt x="696104" y="1668866"/>
                  </a:lnTo>
                  <a:lnTo>
                    <a:pt x="648488" y="1659133"/>
                  </a:lnTo>
                  <a:lnTo>
                    <a:pt x="601369" y="1646618"/>
                  </a:lnTo>
                  <a:lnTo>
                    <a:pt x="554871" y="1631323"/>
                  </a:lnTo>
                  <a:lnTo>
                    <a:pt x="509118" y="1613246"/>
                  </a:lnTo>
                  <a:lnTo>
                    <a:pt x="464235" y="1592388"/>
                  </a:lnTo>
                  <a:lnTo>
                    <a:pt x="420345" y="1568750"/>
                  </a:lnTo>
                  <a:lnTo>
                    <a:pt x="377928" y="1542559"/>
                  </a:lnTo>
                  <a:lnTo>
                    <a:pt x="337423" y="1514118"/>
                  </a:lnTo>
                  <a:lnTo>
                    <a:pt x="298892" y="1483533"/>
                  </a:lnTo>
                  <a:lnTo>
                    <a:pt x="262397" y="1450912"/>
                  </a:lnTo>
                  <a:lnTo>
                    <a:pt x="227999" y="1416363"/>
                  </a:lnTo>
                  <a:lnTo>
                    <a:pt x="195762" y="1379994"/>
                  </a:lnTo>
                  <a:lnTo>
                    <a:pt x="165746" y="1341911"/>
                  </a:lnTo>
                  <a:lnTo>
                    <a:pt x="138015" y="1302222"/>
                  </a:lnTo>
                  <a:lnTo>
                    <a:pt x="112631" y="1261036"/>
                  </a:lnTo>
                  <a:lnTo>
                    <a:pt x="89654" y="1218459"/>
                  </a:lnTo>
                  <a:lnTo>
                    <a:pt x="69149" y="1174599"/>
                  </a:lnTo>
                  <a:lnTo>
                    <a:pt x="51176" y="1129563"/>
                  </a:lnTo>
                  <a:lnTo>
                    <a:pt x="35797" y="1083460"/>
                  </a:lnTo>
                  <a:lnTo>
                    <a:pt x="23076" y="1036396"/>
                  </a:lnTo>
                  <a:lnTo>
                    <a:pt x="13073" y="988480"/>
                  </a:lnTo>
                  <a:lnTo>
                    <a:pt x="5851" y="939818"/>
                  </a:lnTo>
                  <a:lnTo>
                    <a:pt x="1473" y="890519"/>
                  </a:lnTo>
                  <a:lnTo>
                    <a:pt x="0" y="840690"/>
                  </a:lnTo>
                  <a:lnTo>
                    <a:pt x="1473" y="790861"/>
                  </a:lnTo>
                  <a:lnTo>
                    <a:pt x="5851" y="741562"/>
                  </a:lnTo>
                  <a:lnTo>
                    <a:pt x="13073" y="692901"/>
                  </a:lnTo>
                  <a:lnTo>
                    <a:pt x="23076" y="644984"/>
                  </a:lnTo>
                  <a:lnTo>
                    <a:pt x="35797" y="597921"/>
                  </a:lnTo>
                  <a:lnTo>
                    <a:pt x="51176" y="551817"/>
                  </a:lnTo>
                  <a:lnTo>
                    <a:pt x="69149" y="506782"/>
                  </a:lnTo>
                  <a:lnTo>
                    <a:pt x="89654" y="462922"/>
                  </a:lnTo>
                  <a:lnTo>
                    <a:pt x="112631" y="420345"/>
                  </a:lnTo>
                  <a:lnTo>
                    <a:pt x="138015" y="379158"/>
                  </a:lnTo>
                  <a:lnTo>
                    <a:pt x="165746" y="339470"/>
                  </a:lnTo>
                  <a:lnTo>
                    <a:pt x="195762" y="301387"/>
                  </a:lnTo>
                  <a:lnTo>
                    <a:pt x="227999" y="265017"/>
                  </a:lnTo>
                  <a:lnTo>
                    <a:pt x="262397" y="230468"/>
                  </a:lnTo>
                  <a:lnTo>
                    <a:pt x="298892" y="197847"/>
                  </a:lnTo>
                  <a:lnTo>
                    <a:pt x="337423" y="167263"/>
                  </a:lnTo>
                  <a:lnTo>
                    <a:pt x="377928" y="138821"/>
                  </a:lnTo>
                  <a:lnTo>
                    <a:pt x="420345" y="112631"/>
                  </a:lnTo>
                  <a:lnTo>
                    <a:pt x="464235" y="88992"/>
                  </a:lnTo>
                  <a:lnTo>
                    <a:pt x="509118" y="68134"/>
                  </a:lnTo>
                  <a:lnTo>
                    <a:pt x="554871" y="50058"/>
                  </a:lnTo>
                  <a:lnTo>
                    <a:pt x="601369" y="34762"/>
                  </a:lnTo>
                  <a:lnTo>
                    <a:pt x="648488" y="22248"/>
                  </a:lnTo>
                  <a:lnTo>
                    <a:pt x="696104" y="12514"/>
                  </a:lnTo>
                  <a:lnTo>
                    <a:pt x="744093" y="5562"/>
                  </a:lnTo>
                  <a:lnTo>
                    <a:pt x="792329" y="1390"/>
                  </a:lnTo>
                  <a:lnTo>
                    <a:pt x="840690" y="0"/>
                  </a:lnTo>
                  <a:lnTo>
                    <a:pt x="889051" y="1390"/>
                  </a:lnTo>
                  <a:lnTo>
                    <a:pt x="937288" y="5562"/>
                  </a:lnTo>
                  <a:lnTo>
                    <a:pt x="985276" y="12514"/>
                  </a:lnTo>
                  <a:lnTo>
                    <a:pt x="1032892" y="22248"/>
                  </a:lnTo>
                  <a:lnTo>
                    <a:pt x="1080011" y="34762"/>
                  </a:lnTo>
                  <a:lnTo>
                    <a:pt x="1126509" y="50058"/>
                  </a:lnTo>
                  <a:lnTo>
                    <a:pt x="1172262" y="68134"/>
                  </a:lnTo>
                  <a:lnTo>
                    <a:pt x="1217146" y="88992"/>
                  </a:lnTo>
                  <a:lnTo>
                    <a:pt x="1261036" y="112631"/>
                  </a:lnTo>
                  <a:lnTo>
                    <a:pt x="1303452" y="138821"/>
                  </a:lnTo>
                  <a:lnTo>
                    <a:pt x="1343957" y="167263"/>
                  </a:lnTo>
                  <a:lnTo>
                    <a:pt x="1382489" y="197847"/>
                  </a:lnTo>
                  <a:lnTo>
                    <a:pt x="1418984" y="230468"/>
                  </a:lnTo>
                  <a:lnTo>
                    <a:pt x="1453381" y="265017"/>
                  </a:lnTo>
                  <a:lnTo>
                    <a:pt x="1485619" y="301387"/>
                  </a:lnTo>
                  <a:lnTo>
                    <a:pt x="1515634" y="339470"/>
                  </a:lnTo>
                  <a:lnTo>
                    <a:pt x="1543365" y="379158"/>
                  </a:lnTo>
                  <a:lnTo>
                    <a:pt x="1568750" y="420345"/>
                  </a:lnTo>
                  <a:lnTo>
                    <a:pt x="1591726" y="462922"/>
                  </a:lnTo>
                  <a:lnTo>
                    <a:pt x="1612232" y="506782"/>
                  </a:lnTo>
                  <a:lnTo>
                    <a:pt x="1630205" y="551817"/>
                  </a:lnTo>
                  <a:lnTo>
                    <a:pt x="1645583" y="597921"/>
                  </a:lnTo>
                  <a:lnTo>
                    <a:pt x="1658305" y="644984"/>
                  </a:lnTo>
                  <a:lnTo>
                    <a:pt x="1668308" y="692901"/>
                  </a:lnTo>
                  <a:lnTo>
                    <a:pt x="1675529" y="741562"/>
                  </a:lnTo>
                  <a:lnTo>
                    <a:pt x="1679908" y="790861"/>
                  </a:lnTo>
                  <a:lnTo>
                    <a:pt x="1681381" y="840690"/>
                  </a:lnTo>
                  <a:lnTo>
                    <a:pt x="1679908" y="890519"/>
                  </a:lnTo>
                  <a:lnTo>
                    <a:pt x="1675529" y="939818"/>
                  </a:lnTo>
                  <a:lnTo>
                    <a:pt x="1668308" y="988480"/>
                  </a:lnTo>
                  <a:lnTo>
                    <a:pt x="1658305" y="1036396"/>
                  </a:lnTo>
                  <a:lnTo>
                    <a:pt x="1645583" y="1083460"/>
                  </a:lnTo>
                  <a:lnTo>
                    <a:pt x="1630205" y="1129563"/>
                  </a:lnTo>
                  <a:lnTo>
                    <a:pt x="1612232" y="1174599"/>
                  </a:lnTo>
                  <a:lnTo>
                    <a:pt x="1591726" y="1218459"/>
                  </a:lnTo>
                  <a:lnTo>
                    <a:pt x="1568750" y="1261036"/>
                  </a:lnTo>
                  <a:lnTo>
                    <a:pt x="1543365" y="1302222"/>
                  </a:lnTo>
                  <a:lnTo>
                    <a:pt x="1515634" y="1341911"/>
                  </a:lnTo>
                  <a:lnTo>
                    <a:pt x="1485619" y="1379994"/>
                  </a:lnTo>
                  <a:lnTo>
                    <a:pt x="1453381" y="1416363"/>
                  </a:lnTo>
                  <a:lnTo>
                    <a:pt x="1418984" y="1450912"/>
                  </a:lnTo>
                  <a:lnTo>
                    <a:pt x="1382489" y="1483533"/>
                  </a:lnTo>
                  <a:lnTo>
                    <a:pt x="1343957" y="1514118"/>
                  </a:lnTo>
                  <a:lnTo>
                    <a:pt x="1303452" y="1542559"/>
                  </a:lnTo>
                  <a:lnTo>
                    <a:pt x="1261036" y="1568750"/>
                  </a:lnTo>
                  <a:lnTo>
                    <a:pt x="1217146" y="1592388"/>
                  </a:lnTo>
                  <a:lnTo>
                    <a:pt x="1172262" y="1613246"/>
                  </a:lnTo>
                  <a:lnTo>
                    <a:pt x="1126509" y="1631323"/>
                  </a:lnTo>
                  <a:lnTo>
                    <a:pt x="1080011" y="1646618"/>
                  </a:lnTo>
                  <a:lnTo>
                    <a:pt x="1032892" y="1659133"/>
                  </a:lnTo>
                  <a:lnTo>
                    <a:pt x="985276" y="1668866"/>
                  </a:lnTo>
                  <a:lnTo>
                    <a:pt x="937288" y="1675819"/>
                  </a:lnTo>
                  <a:lnTo>
                    <a:pt x="889051" y="1679991"/>
                  </a:lnTo>
                  <a:lnTo>
                    <a:pt x="840690" y="1681381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53000" y="7403597"/>
              <a:ext cx="1681480" cy="1681480"/>
            </a:xfrm>
            <a:custGeom>
              <a:avLst/>
              <a:gdLst/>
              <a:ahLst/>
              <a:cxnLst/>
              <a:rect l="l" t="t" r="r" b="b"/>
              <a:pathLst>
                <a:path w="1681479" h="1681479">
                  <a:moveTo>
                    <a:pt x="840690" y="1681381"/>
                  </a:moveTo>
                  <a:lnTo>
                    <a:pt x="792329" y="1679991"/>
                  </a:lnTo>
                  <a:lnTo>
                    <a:pt x="744093" y="1675819"/>
                  </a:lnTo>
                  <a:lnTo>
                    <a:pt x="696104" y="1668866"/>
                  </a:lnTo>
                  <a:lnTo>
                    <a:pt x="648488" y="1659133"/>
                  </a:lnTo>
                  <a:lnTo>
                    <a:pt x="601369" y="1646618"/>
                  </a:lnTo>
                  <a:lnTo>
                    <a:pt x="554871" y="1631323"/>
                  </a:lnTo>
                  <a:lnTo>
                    <a:pt x="509118" y="1613246"/>
                  </a:lnTo>
                  <a:lnTo>
                    <a:pt x="464235" y="1592388"/>
                  </a:lnTo>
                  <a:lnTo>
                    <a:pt x="420345" y="1568750"/>
                  </a:lnTo>
                  <a:lnTo>
                    <a:pt x="377928" y="1542559"/>
                  </a:lnTo>
                  <a:lnTo>
                    <a:pt x="337423" y="1514118"/>
                  </a:lnTo>
                  <a:lnTo>
                    <a:pt x="298892" y="1483533"/>
                  </a:lnTo>
                  <a:lnTo>
                    <a:pt x="262397" y="1450912"/>
                  </a:lnTo>
                  <a:lnTo>
                    <a:pt x="227999" y="1416363"/>
                  </a:lnTo>
                  <a:lnTo>
                    <a:pt x="195762" y="1379994"/>
                  </a:lnTo>
                  <a:lnTo>
                    <a:pt x="165746" y="1341911"/>
                  </a:lnTo>
                  <a:lnTo>
                    <a:pt x="138015" y="1302222"/>
                  </a:lnTo>
                  <a:lnTo>
                    <a:pt x="112631" y="1261036"/>
                  </a:lnTo>
                  <a:lnTo>
                    <a:pt x="89654" y="1218459"/>
                  </a:lnTo>
                  <a:lnTo>
                    <a:pt x="69149" y="1174599"/>
                  </a:lnTo>
                  <a:lnTo>
                    <a:pt x="51176" y="1129563"/>
                  </a:lnTo>
                  <a:lnTo>
                    <a:pt x="35797" y="1083460"/>
                  </a:lnTo>
                  <a:lnTo>
                    <a:pt x="23076" y="1036396"/>
                  </a:lnTo>
                  <a:lnTo>
                    <a:pt x="13073" y="988480"/>
                  </a:lnTo>
                  <a:lnTo>
                    <a:pt x="5851" y="939818"/>
                  </a:lnTo>
                  <a:lnTo>
                    <a:pt x="1473" y="890519"/>
                  </a:lnTo>
                  <a:lnTo>
                    <a:pt x="0" y="840690"/>
                  </a:lnTo>
                  <a:lnTo>
                    <a:pt x="1473" y="790861"/>
                  </a:lnTo>
                  <a:lnTo>
                    <a:pt x="5851" y="741562"/>
                  </a:lnTo>
                  <a:lnTo>
                    <a:pt x="13073" y="692901"/>
                  </a:lnTo>
                  <a:lnTo>
                    <a:pt x="23076" y="644984"/>
                  </a:lnTo>
                  <a:lnTo>
                    <a:pt x="35797" y="597921"/>
                  </a:lnTo>
                  <a:lnTo>
                    <a:pt x="51176" y="551817"/>
                  </a:lnTo>
                  <a:lnTo>
                    <a:pt x="69149" y="506782"/>
                  </a:lnTo>
                  <a:lnTo>
                    <a:pt x="89654" y="462922"/>
                  </a:lnTo>
                  <a:lnTo>
                    <a:pt x="112631" y="420345"/>
                  </a:lnTo>
                  <a:lnTo>
                    <a:pt x="138015" y="379158"/>
                  </a:lnTo>
                  <a:lnTo>
                    <a:pt x="165746" y="339470"/>
                  </a:lnTo>
                  <a:lnTo>
                    <a:pt x="195762" y="301387"/>
                  </a:lnTo>
                  <a:lnTo>
                    <a:pt x="227999" y="265017"/>
                  </a:lnTo>
                  <a:lnTo>
                    <a:pt x="262397" y="230468"/>
                  </a:lnTo>
                  <a:lnTo>
                    <a:pt x="298892" y="197847"/>
                  </a:lnTo>
                  <a:lnTo>
                    <a:pt x="337423" y="167263"/>
                  </a:lnTo>
                  <a:lnTo>
                    <a:pt x="377928" y="138821"/>
                  </a:lnTo>
                  <a:lnTo>
                    <a:pt x="420345" y="112631"/>
                  </a:lnTo>
                  <a:lnTo>
                    <a:pt x="464235" y="88992"/>
                  </a:lnTo>
                  <a:lnTo>
                    <a:pt x="509118" y="68134"/>
                  </a:lnTo>
                  <a:lnTo>
                    <a:pt x="554871" y="50058"/>
                  </a:lnTo>
                  <a:lnTo>
                    <a:pt x="601369" y="34762"/>
                  </a:lnTo>
                  <a:lnTo>
                    <a:pt x="648488" y="22248"/>
                  </a:lnTo>
                  <a:lnTo>
                    <a:pt x="696104" y="12514"/>
                  </a:lnTo>
                  <a:lnTo>
                    <a:pt x="744093" y="5562"/>
                  </a:lnTo>
                  <a:lnTo>
                    <a:pt x="792329" y="1390"/>
                  </a:lnTo>
                  <a:lnTo>
                    <a:pt x="840690" y="0"/>
                  </a:lnTo>
                  <a:lnTo>
                    <a:pt x="889051" y="1390"/>
                  </a:lnTo>
                  <a:lnTo>
                    <a:pt x="937288" y="5562"/>
                  </a:lnTo>
                  <a:lnTo>
                    <a:pt x="985276" y="12514"/>
                  </a:lnTo>
                  <a:lnTo>
                    <a:pt x="1032892" y="22248"/>
                  </a:lnTo>
                  <a:lnTo>
                    <a:pt x="1080011" y="34762"/>
                  </a:lnTo>
                  <a:lnTo>
                    <a:pt x="1126509" y="50058"/>
                  </a:lnTo>
                  <a:lnTo>
                    <a:pt x="1172262" y="68134"/>
                  </a:lnTo>
                  <a:lnTo>
                    <a:pt x="1217146" y="88992"/>
                  </a:lnTo>
                  <a:lnTo>
                    <a:pt x="1261036" y="112631"/>
                  </a:lnTo>
                  <a:lnTo>
                    <a:pt x="1303452" y="138821"/>
                  </a:lnTo>
                  <a:lnTo>
                    <a:pt x="1343957" y="167263"/>
                  </a:lnTo>
                  <a:lnTo>
                    <a:pt x="1382489" y="197847"/>
                  </a:lnTo>
                  <a:lnTo>
                    <a:pt x="1418984" y="230468"/>
                  </a:lnTo>
                  <a:lnTo>
                    <a:pt x="1453381" y="265017"/>
                  </a:lnTo>
                  <a:lnTo>
                    <a:pt x="1485619" y="301387"/>
                  </a:lnTo>
                  <a:lnTo>
                    <a:pt x="1515634" y="339470"/>
                  </a:lnTo>
                  <a:lnTo>
                    <a:pt x="1543365" y="379158"/>
                  </a:lnTo>
                  <a:lnTo>
                    <a:pt x="1568750" y="420345"/>
                  </a:lnTo>
                  <a:lnTo>
                    <a:pt x="1591726" y="462922"/>
                  </a:lnTo>
                  <a:lnTo>
                    <a:pt x="1612232" y="506782"/>
                  </a:lnTo>
                  <a:lnTo>
                    <a:pt x="1630205" y="551817"/>
                  </a:lnTo>
                  <a:lnTo>
                    <a:pt x="1645583" y="597921"/>
                  </a:lnTo>
                  <a:lnTo>
                    <a:pt x="1658305" y="644984"/>
                  </a:lnTo>
                  <a:lnTo>
                    <a:pt x="1668308" y="692901"/>
                  </a:lnTo>
                  <a:lnTo>
                    <a:pt x="1675529" y="741562"/>
                  </a:lnTo>
                  <a:lnTo>
                    <a:pt x="1679908" y="790861"/>
                  </a:lnTo>
                  <a:lnTo>
                    <a:pt x="1681381" y="840690"/>
                  </a:lnTo>
                  <a:lnTo>
                    <a:pt x="1679908" y="890519"/>
                  </a:lnTo>
                  <a:lnTo>
                    <a:pt x="1675529" y="939818"/>
                  </a:lnTo>
                  <a:lnTo>
                    <a:pt x="1668308" y="988480"/>
                  </a:lnTo>
                  <a:lnTo>
                    <a:pt x="1658305" y="1036396"/>
                  </a:lnTo>
                  <a:lnTo>
                    <a:pt x="1645583" y="1083460"/>
                  </a:lnTo>
                  <a:lnTo>
                    <a:pt x="1630205" y="1129563"/>
                  </a:lnTo>
                  <a:lnTo>
                    <a:pt x="1612232" y="1174599"/>
                  </a:lnTo>
                  <a:lnTo>
                    <a:pt x="1591726" y="1218459"/>
                  </a:lnTo>
                  <a:lnTo>
                    <a:pt x="1568750" y="1261036"/>
                  </a:lnTo>
                  <a:lnTo>
                    <a:pt x="1543365" y="1302222"/>
                  </a:lnTo>
                  <a:lnTo>
                    <a:pt x="1515634" y="1341911"/>
                  </a:lnTo>
                  <a:lnTo>
                    <a:pt x="1485619" y="1379994"/>
                  </a:lnTo>
                  <a:lnTo>
                    <a:pt x="1453381" y="1416363"/>
                  </a:lnTo>
                  <a:lnTo>
                    <a:pt x="1418984" y="1450912"/>
                  </a:lnTo>
                  <a:lnTo>
                    <a:pt x="1382489" y="1483533"/>
                  </a:lnTo>
                  <a:lnTo>
                    <a:pt x="1343957" y="1514118"/>
                  </a:lnTo>
                  <a:lnTo>
                    <a:pt x="1303452" y="1542559"/>
                  </a:lnTo>
                  <a:lnTo>
                    <a:pt x="1261036" y="1568750"/>
                  </a:lnTo>
                  <a:lnTo>
                    <a:pt x="1217146" y="1592388"/>
                  </a:lnTo>
                  <a:lnTo>
                    <a:pt x="1172262" y="1613246"/>
                  </a:lnTo>
                  <a:lnTo>
                    <a:pt x="1126509" y="1631323"/>
                  </a:lnTo>
                  <a:lnTo>
                    <a:pt x="1080011" y="1646618"/>
                  </a:lnTo>
                  <a:lnTo>
                    <a:pt x="1032892" y="1659133"/>
                  </a:lnTo>
                  <a:lnTo>
                    <a:pt x="985276" y="1668866"/>
                  </a:lnTo>
                  <a:lnTo>
                    <a:pt x="937288" y="1675819"/>
                  </a:lnTo>
                  <a:lnTo>
                    <a:pt x="889051" y="1679991"/>
                  </a:lnTo>
                  <a:lnTo>
                    <a:pt x="840690" y="1681381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53618" y="7403597"/>
              <a:ext cx="1681480" cy="1681480"/>
            </a:xfrm>
            <a:custGeom>
              <a:avLst/>
              <a:gdLst/>
              <a:ahLst/>
              <a:cxnLst/>
              <a:rect l="l" t="t" r="r" b="b"/>
              <a:pathLst>
                <a:path w="1681480" h="1681479">
                  <a:moveTo>
                    <a:pt x="840690" y="1681381"/>
                  </a:moveTo>
                  <a:lnTo>
                    <a:pt x="792329" y="1679991"/>
                  </a:lnTo>
                  <a:lnTo>
                    <a:pt x="744093" y="1675819"/>
                  </a:lnTo>
                  <a:lnTo>
                    <a:pt x="696104" y="1668866"/>
                  </a:lnTo>
                  <a:lnTo>
                    <a:pt x="648488" y="1659133"/>
                  </a:lnTo>
                  <a:lnTo>
                    <a:pt x="601369" y="1646618"/>
                  </a:lnTo>
                  <a:lnTo>
                    <a:pt x="554871" y="1631323"/>
                  </a:lnTo>
                  <a:lnTo>
                    <a:pt x="509118" y="1613246"/>
                  </a:lnTo>
                  <a:lnTo>
                    <a:pt x="464235" y="1592388"/>
                  </a:lnTo>
                  <a:lnTo>
                    <a:pt x="420345" y="1568750"/>
                  </a:lnTo>
                  <a:lnTo>
                    <a:pt x="377928" y="1542559"/>
                  </a:lnTo>
                  <a:lnTo>
                    <a:pt x="337423" y="1514118"/>
                  </a:lnTo>
                  <a:lnTo>
                    <a:pt x="298892" y="1483533"/>
                  </a:lnTo>
                  <a:lnTo>
                    <a:pt x="262397" y="1450912"/>
                  </a:lnTo>
                  <a:lnTo>
                    <a:pt x="227999" y="1416363"/>
                  </a:lnTo>
                  <a:lnTo>
                    <a:pt x="195762" y="1379994"/>
                  </a:lnTo>
                  <a:lnTo>
                    <a:pt x="165746" y="1341911"/>
                  </a:lnTo>
                  <a:lnTo>
                    <a:pt x="138015" y="1302222"/>
                  </a:lnTo>
                  <a:lnTo>
                    <a:pt x="112631" y="1261036"/>
                  </a:lnTo>
                  <a:lnTo>
                    <a:pt x="89654" y="1218459"/>
                  </a:lnTo>
                  <a:lnTo>
                    <a:pt x="69149" y="1174599"/>
                  </a:lnTo>
                  <a:lnTo>
                    <a:pt x="51176" y="1129563"/>
                  </a:lnTo>
                  <a:lnTo>
                    <a:pt x="35797" y="1083460"/>
                  </a:lnTo>
                  <a:lnTo>
                    <a:pt x="23076" y="1036396"/>
                  </a:lnTo>
                  <a:lnTo>
                    <a:pt x="13073" y="988480"/>
                  </a:lnTo>
                  <a:lnTo>
                    <a:pt x="5851" y="939818"/>
                  </a:lnTo>
                  <a:lnTo>
                    <a:pt x="1473" y="890519"/>
                  </a:lnTo>
                  <a:lnTo>
                    <a:pt x="0" y="840690"/>
                  </a:lnTo>
                  <a:lnTo>
                    <a:pt x="1473" y="790861"/>
                  </a:lnTo>
                  <a:lnTo>
                    <a:pt x="5851" y="741562"/>
                  </a:lnTo>
                  <a:lnTo>
                    <a:pt x="13073" y="692901"/>
                  </a:lnTo>
                  <a:lnTo>
                    <a:pt x="23076" y="644984"/>
                  </a:lnTo>
                  <a:lnTo>
                    <a:pt x="35797" y="597921"/>
                  </a:lnTo>
                  <a:lnTo>
                    <a:pt x="51176" y="551817"/>
                  </a:lnTo>
                  <a:lnTo>
                    <a:pt x="69149" y="506782"/>
                  </a:lnTo>
                  <a:lnTo>
                    <a:pt x="89654" y="462922"/>
                  </a:lnTo>
                  <a:lnTo>
                    <a:pt x="112631" y="420345"/>
                  </a:lnTo>
                  <a:lnTo>
                    <a:pt x="138015" y="379158"/>
                  </a:lnTo>
                  <a:lnTo>
                    <a:pt x="165746" y="339470"/>
                  </a:lnTo>
                  <a:lnTo>
                    <a:pt x="195762" y="301387"/>
                  </a:lnTo>
                  <a:lnTo>
                    <a:pt x="227999" y="265017"/>
                  </a:lnTo>
                  <a:lnTo>
                    <a:pt x="262397" y="230468"/>
                  </a:lnTo>
                  <a:lnTo>
                    <a:pt x="298892" y="197847"/>
                  </a:lnTo>
                  <a:lnTo>
                    <a:pt x="337423" y="167263"/>
                  </a:lnTo>
                  <a:lnTo>
                    <a:pt x="377928" y="138821"/>
                  </a:lnTo>
                  <a:lnTo>
                    <a:pt x="420345" y="112631"/>
                  </a:lnTo>
                  <a:lnTo>
                    <a:pt x="464235" y="88992"/>
                  </a:lnTo>
                  <a:lnTo>
                    <a:pt x="509118" y="68134"/>
                  </a:lnTo>
                  <a:lnTo>
                    <a:pt x="554871" y="50058"/>
                  </a:lnTo>
                  <a:lnTo>
                    <a:pt x="601369" y="34762"/>
                  </a:lnTo>
                  <a:lnTo>
                    <a:pt x="648488" y="22248"/>
                  </a:lnTo>
                  <a:lnTo>
                    <a:pt x="696104" y="12514"/>
                  </a:lnTo>
                  <a:lnTo>
                    <a:pt x="744093" y="5562"/>
                  </a:lnTo>
                  <a:lnTo>
                    <a:pt x="792329" y="1390"/>
                  </a:lnTo>
                  <a:lnTo>
                    <a:pt x="840690" y="0"/>
                  </a:lnTo>
                  <a:lnTo>
                    <a:pt x="889051" y="1390"/>
                  </a:lnTo>
                  <a:lnTo>
                    <a:pt x="937288" y="5562"/>
                  </a:lnTo>
                  <a:lnTo>
                    <a:pt x="985276" y="12514"/>
                  </a:lnTo>
                  <a:lnTo>
                    <a:pt x="1032892" y="22248"/>
                  </a:lnTo>
                  <a:lnTo>
                    <a:pt x="1080011" y="34762"/>
                  </a:lnTo>
                  <a:lnTo>
                    <a:pt x="1126509" y="50058"/>
                  </a:lnTo>
                  <a:lnTo>
                    <a:pt x="1172262" y="68134"/>
                  </a:lnTo>
                  <a:lnTo>
                    <a:pt x="1217146" y="88992"/>
                  </a:lnTo>
                  <a:lnTo>
                    <a:pt x="1261036" y="112631"/>
                  </a:lnTo>
                  <a:lnTo>
                    <a:pt x="1303452" y="138821"/>
                  </a:lnTo>
                  <a:lnTo>
                    <a:pt x="1343957" y="167263"/>
                  </a:lnTo>
                  <a:lnTo>
                    <a:pt x="1382489" y="197847"/>
                  </a:lnTo>
                  <a:lnTo>
                    <a:pt x="1418984" y="230468"/>
                  </a:lnTo>
                  <a:lnTo>
                    <a:pt x="1453381" y="265017"/>
                  </a:lnTo>
                  <a:lnTo>
                    <a:pt x="1485619" y="301387"/>
                  </a:lnTo>
                  <a:lnTo>
                    <a:pt x="1515634" y="339470"/>
                  </a:lnTo>
                  <a:lnTo>
                    <a:pt x="1543365" y="379158"/>
                  </a:lnTo>
                  <a:lnTo>
                    <a:pt x="1568750" y="420345"/>
                  </a:lnTo>
                  <a:lnTo>
                    <a:pt x="1591726" y="462922"/>
                  </a:lnTo>
                  <a:lnTo>
                    <a:pt x="1612232" y="506782"/>
                  </a:lnTo>
                  <a:lnTo>
                    <a:pt x="1630205" y="551817"/>
                  </a:lnTo>
                  <a:lnTo>
                    <a:pt x="1645583" y="597921"/>
                  </a:lnTo>
                  <a:lnTo>
                    <a:pt x="1658305" y="644984"/>
                  </a:lnTo>
                  <a:lnTo>
                    <a:pt x="1668308" y="692901"/>
                  </a:lnTo>
                  <a:lnTo>
                    <a:pt x="1675529" y="741562"/>
                  </a:lnTo>
                  <a:lnTo>
                    <a:pt x="1679908" y="790861"/>
                  </a:lnTo>
                  <a:lnTo>
                    <a:pt x="1681381" y="840690"/>
                  </a:lnTo>
                  <a:lnTo>
                    <a:pt x="1679908" y="890519"/>
                  </a:lnTo>
                  <a:lnTo>
                    <a:pt x="1675529" y="939818"/>
                  </a:lnTo>
                  <a:lnTo>
                    <a:pt x="1668308" y="988480"/>
                  </a:lnTo>
                  <a:lnTo>
                    <a:pt x="1658305" y="1036396"/>
                  </a:lnTo>
                  <a:lnTo>
                    <a:pt x="1645583" y="1083460"/>
                  </a:lnTo>
                  <a:lnTo>
                    <a:pt x="1630205" y="1129563"/>
                  </a:lnTo>
                  <a:lnTo>
                    <a:pt x="1612232" y="1174599"/>
                  </a:lnTo>
                  <a:lnTo>
                    <a:pt x="1591726" y="1218459"/>
                  </a:lnTo>
                  <a:lnTo>
                    <a:pt x="1568750" y="1261036"/>
                  </a:lnTo>
                  <a:lnTo>
                    <a:pt x="1543365" y="1302222"/>
                  </a:lnTo>
                  <a:lnTo>
                    <a:pt x="1515634" y="1341911"/>
                  </a:lnTo>
                  <a:lnTo>
                    <a:pt x="1485619" y="1379994"/>
                  </a:lnTo>
                  <a:lnTo>
                    <a:pt x="1453381" y="1416363"/>
                  </a:lnTo>
                  <a:lnTo>
                    <a:pt x="1418984" y="1450912"/>
                  </a:lnTo>
                  <a:lnTo>
                    <a:pt x="1382489" y="1483533"/>
                  </a:lnTo>
                  <a:lnTo>
                    <a:pt x="1343957" y="1514118"/>
                  </a:lnTo>
                  <a:lnTo>
                    <a:pt x="1303452" y="1542559"/>
                  </a:lnTo>
                  <a:lnTo>
                    <a:pt x="1261036" y="1568750"/>
                  </a:lnTo>
                  <a:lnTo>
                    <a:pt x="1217146" y="1592388"/>
                  </a:lnTo>
                  <a:lnTo>
                    <a:pt x="1172262" y="1613246"/>
                  </a:lnTo>
                  <a:lnTo>
                    <a:pt x="1126509" y="1631323"/>
                  </a:lnTo>
                  <a:lnTo>
                    <a:pt x="1080011" y="1646618"/>
                  </a:lnTo>
                  <a:lnTo>
                    <a:pt x="1032892" y="1659133"/>
                  </a:lnTo>
                  <a:lnTo>
                    <a:pt x="985276" y="1668866"/>
                  </a:lnTo>
                  <a:lnTo>
                    <a:pt x="937288" y="1675819"/>
                  </a:lnTo>
                  <a:lnTo>
                    <a:pt x="889051" y="1679991"/>
                  </a:lnTo>
                  <a:lnTo>
                    <a:pt x="840690" y="168138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944" y="6596292"/>
              <a:ext cx="5243747" cy="14645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76882" y="6935049"/>
              <a:ext cx="2629535" cy="734695"/>
            </a:xfrm>
            <a:custGeom>
              <a:avLst/>
              <a:gdLst/>
              <a:ahLst/>
              <a:cxnLst/>
              <a:rect l="l" t="t" r="r" b="b"/>
              <a:pathLst>
                <a:path w="2629535" h="734695">
                  <a:moveTo>
                    <a:pt x="358371" y="734261"/>
                  </a:moveTo>
                  <a:lnTo>
                    <a:pt x="349999" y="734261"/>
                  </a:lnTo>
                  <a:lnTo>
                    <a:pt x="349582" y="734241"/>
                  </a:lnTo>
                  <a:lnTo>
                    <a:pt x="349492" y="733773"/>
                  </a:lnTo>
                  <a:lnTo>
                    <a:pt x="301785" y="728391"/>
                  </a:lnTo>
                  <a:lnTo>
                    <a:pt x="256095" y="717098"/>
                  </a:lnTo>
                  <a:lnTo>
                    <a:pt x="212848" y="700293"/>
                  </a:lnTo>
                  <a:lnTo>
                    <a:pt x="172450" y="678378"/>
                  </a:lnTo>
                  <a:lnTo>
                    <a:pt x="135304" y="651752"/>
                  </a:lnTo>
                  <a:lnTo>
                    <a:pt x="101810" y="620815"/>
                  </a:lnTo>
                  <a:lnTo>
                    <a:pt x="72370" y="585968"/>
                  </a:lnTo>
                  <a:lnTo>
                    <a:pt x="47384" y="547611"/>
                  </a:lnTo>
                  <a:lnTo>
                    <a:pt x="27253" y="506144"/>
                  </a:lnTo>
                  <a:lnTo>
                    <a:pt x="12379" y="461967"/>
                  </a:lnTo>
                  <a:lnTo>
                    <a:pt x="3160" y="415481"/>
                  </a:lnTo>
                  <a:lnTo>
                    <a:pt x="0" y="367085"/>
                  </a:lnTo>
                  <a:lnTo>
                    <a:pt x="3163" y="318707"/>
                  </a:lnTo>
                  <a:lnTo>
                    <a:pt x="12383" y="272236"/>
                  </a:lnTo>
                  <a:lnTo>
                    <a:pt x="27260" y="228071"/>
                  </a:lnTo>
                  <a:lnTo>
                    <a:pt x="47392" y="186613"/>
                  </a:lnTo>
                  <a:lnTo>
                    <a:pt x="72381" y="148262"/>
                  </a:lnTo>
                  <a:lnTo>
                    <a:pt x="101824" y="113420"/>
                  </a:lnTo>
                  <a:lnTo>
                    <a:pt x="135322" y="82487"/>
                  </a:lnTo>
                  <a:lnTo>
                    <a:pt x="172473" y="55862"/>
                  </a:lnTo>
                  <a:lnTo>
                    <a:pt x="212878" y="33948"/>
                  </a:lnTo>
                  <a:lnTo>
                    <a:pt x="256135" y="17143"/>
                  </a:lnTo>
                  <a:lnTo>
                    <a:pt x="301845" y="5850"/>
                  </a:lnTo>
                  <a:lnTo>
                    <a:pt x="349582" y="467"/>
                  </a:lnTo>
                  <a:lnTo>
                    <a:pt x="349582" y="10"/>
                  </a:lnTo>
                  <a:lnTo>
                    <a:pt x="350213" y="0"/>
                  </a:lnTo>
                  <a:lnTo>
                    <a:pt x="358371" y="0"/>
                  </a:lnTo>
                  <a:lnTo>
                    <a:pt x="358371" y="734261"/>
                  </a:lnTo>
                  <a:close/>
                </a:path>
                <a:path w="2629535" h="734695">
                  <a:moveTo>
                    <a:pt x="507625" y="734261"/>
                  </a:moveTo>
                  <a:lnTo>
                    <a:pt x="358371" y="734261"/>
                  </a:lnTo>
                  <a:lnTo>
                    <a:pt x="358371" y="0"/>
                  </a:lnTo>
                  <a:lnTo>
                    <a:pt x="507625" y="0"/>
                  </a:lnTo>
                  <a:lnTo>
                    <a:pt x="507625" y="734261"/>
                  </a:lnTo>
                  <a:close/>
                </a:path>
                <a:path w="2629535" h="734695">
                  <a:moveTo>
                    <a:pt x="2239637" y="734261"/>
                  </a:moveTo>
                  <a:lnTo>
                    <a:pt x="507625" y="734261"/>
                  </a:lnTo>
                  <a:lnTo>
                    <a:pt x="507625" y="0"/>
                  </a:lnTo>
                  <a:lnTo>
                    <a:pt x="2121283" y="0"/>
                  </a:lnTo>
                  <a:lnTo>
                    <a:pt x="2121283" y="734251"/>
                  </a:lnTo>
                  <a:lnTo>
                    <a:pt x="2239637" y="734251"/>
                  </a:lnTo>
                  <a:close/>
                </a:path>
                <a:path w="2629535" h="734695">
                  <a:moveTo>
                    <a:pt x="2239637" y="734251"/>
                  </a:moveTo>
                  <a:lnTo>
                    <a:pt x="2121283" y="734251"/>
                  </a:lnTo>
                  <a:lnTo>
                    <a:pt x="2121283" y="0"/>
                  </a:lnTo>
                  <a:lnTo>
                    <a:pt x="2239637" y="0"/>
                  </a:lnTo>
                  <a:lnTo>
                    <a:pt x="2239637" y="734251"/>
                  </a:lnTo>
                  <a:close/>
                </a:path>
                <a:path w="2629535" h="734695">
                  <a:moveTo>
                    <a:pt x="2278899" y="734251"/>
                  </a:moveTo>
                  <a:lnTo>
                    <a:pt x="2239637" y="734251"/>
                  </a:lnTo>
                  <a:lnTo>
                    <a:pt x="2239637" y="0"/>
                  </a:lnTo>
                  <a:lnTo>
                    <a:pt x="2279316" y="10"/>
                  </a:lnTo>
                  <a:lnTo>
                    <a:pt x="2279316" y="467"/>
                  </a:lnTo>
                  <a:lnTo>
                    <a:pt x="2327083" y="5852"/>
                  </a:lnTo>
                  <a:lnTo>
                    <a:pt x="2372791" y="17147"/>
                  </a:lnTo>
                  <a:lnTo>
                    <a:pt x="2416045" y="33952"/>
                  </a:lnTo>
                  <a:lnTo>
                    <a:pt x="2456447" y="55867"/>
                  </a:lnTo>
                  <a:lnTo>
                    <a:pt x="2493597" y="82492"/>
                  </a:lnTo>
                  <a:lnTo>
                    <a:pt x="2527092" y="113425"/>
                  </a:lnTo>
                  <a:lnTo>
                    <a:pt x="2556534" y="148267"/>
                  </a:lnTo>
                  <a:lnTo>
                    <a:pt x="2581521" y="186618"/>
                  </a:lnTo>
                  <a:lnTo>
                    <a:pt x="2601653" y="228076"/>
                  </a:lnTo>
                  <a:lnTo>
                    <a:pt x="2616529" y="272242"/>
                  </a:lnTo>
                  <a:lnTo>
                    <a:pt x="2625748" y="318715"/>
                  </a:lnTo>
                  <a:lnTo>
                    <a:pt x="2628909" y="367095"/>
                  </a:lnTo>
                  <a:lnTo>
                    <a:pt x="2625745" y="415491"/>
                  </a:lnTo>
                  <a:lnTo>
                    <a:pt x="2616524" y="461977"/>
                  </a:lnTo>
                  <a:lnTo>
                    <a:pt x="2601646" y="506154"/>
                  </a:lnTo>
                  <a:lnTo>
                    <a:pt x="2581512" y="547621"/>
                  </a:lnTo>
                  <a:lnTo>
                    <a:pt x="2556522" y="585978"/>
                  </a:lnTo>
                  <a:lnTo>
                    <a:pt x="2527077" y="620825"/>
                  </a:lnTo>
                  <a:lnTo>
                    <a:pt x="2493577" y="651762"/>
                  </a:lnTo>
                  <a:lnTo>
                    <a:pt x="2456422" y="678388"/>
                  </a:lnTo>
                  <a:lnTo>
                    <a:pt x="2416011" y="700303"/>
                  </a:lnTo>
                  <a:lnTo>
                    <a:pt x="2372740" y="717108"/>
                  </a:lnTo>
                  <a:lnTo>
                    <a:pt x="2326984" y="728401"/>
                  </a:lnTo>
                  <a:lnTo>
                    <a:pt x="2279316" y="733773"/>
                  </a:lnTo>
                  <a:lnTo>
                    <a:pt x="2279316" y="734231"/>
                  </a:lnTo>
                  <a:lnTo>
                    <a:pt x="2278899" y="734251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9570" y="7123938"/>
              <a:ext cx="1285240" cy="320675"/>
            </a:xfrm>
            <a:custGeom>
              <a:avLst/>
              <a:gdLst/>
              <a:ahLst/>
              <a:cxnLst/>
              <a:rect l="l" t="t" r="r" b="b"/>
              <a:pathLst>
                <a:path w="1285239" h="320675">
                  <a:moveTo>
                    <a:pt x="254419" y="14097"/>
                  </a:moveTo>
                  <a:lnTo>
                    <a:pt x="13754" y="14097"/>
                  </a:lnTo>
                  <a:lnTo>
                    <a:pt x="13754" y="46316"/>
                  </a:lnTo>
                  <a:lnTo>
                    <a:pt x="217830" y="46316"/>
                  </a:lnTo>
                  <a:lnTo>
                    <a:pt x="217830" y="120167"/>
                  </a:lnTo>
                  <a:lnTo>
                    <a:pt x="217322" y="146177"/>
                  </a:lnTo>
                  <a:lnTo>
                    <a:pt x="215696" y="173240"/>
                  </a:lnTo>
                  <a:lnTo>
                    <a:pt x="212877" y="199605"/>
                  </a:lnTo>
                  <a:lnTo>
                    <a:pt x="208775" y="223545"/>
                  </a:lnTo>
                  <a:lnTo>
                    <a:pt x="244690" y="223545"/>
                  </a:lnTo>
                  <a:lnTo>
                    <a:pt x="248894" y="199339"/>
                  </a:lnTo>
                  <a:lnTo>
                    <a:pt x="251942" y="172402"/>
                  </a:lnTo>
                  <a:lnTo>
                    <a:pt x="253796" y="144005"/>
                  </a:lnTo>
                  <a:lnTo>
                    <a:pt x="254317" y="120167"/>
                  </a:lnTo>
                  <a:lnTo>
                    <a:pt x="254419" y="14097"/>
                  </a:lnTo>
                  <a:close/>
                </a:path>
                <a:path w="1285239" h="320675">
                  <a:moveTo>
                    <a:pt x="270192" y="268185"/>
                  </a:moveTo>
                  <a:lnTo>
                    <a:pt x="0" y="268185"/>
                  </a:lnTo>
                  <a:lnTo>
                    <a:pt x="0" y="299732"/>
                  </a:lnTo>
                  <a:lnTo>
                    <a:pt x="270192" y="299732"/>
                  </a:lnTo>
                  <a:lnTo>
                    <a:pt x="270192" y="268185"/>
                  </a:lnTo>
                  <a:close/>
                </a:path>
                <a:path w="1285239" h="320675">
                  <a:moveTo>
                    <a:pt x="564565" y="262140"/>
                  </a:moveTo>
                  <a:lnTo>
                    <a:pt x="527977" y="262140"/>
                  </a:lnTo>
                  <a:lnTo>
                    <a:pt x="527977" y="286639"/>
                  </a:lnTo>
                  <a:lnTo>
                    <a:pt x="564565" y="286639"/>
                  </a:lnTo>
                  <a:lnTo>
                    <a:pt x="564565" y="262140"/>
                  </a:lnTo>
                  <a:close/>
                </a:path>
                <a:path w="1285239" h="320675">
                  <a:moveTo>
                    <a:pt x="564565" y="210451"/>
                  </a:moveTo>
                  <a:lnTo>
                    <a:pt x="527977" y="210451"/>
                  </a:lnTo>
                  <a:lnTo>
                    <a:pt x="527977" y="232587"/>
                  </a:lnTo>
                  <a:lnTo>
                    <a:pt x="366534" y="232587"/>
                  </a:lnTo>
                  <a:lnTo>
                    <a:pt x="366534" y="210997"/>
                  </a:lnTo>
                  <a:lnTo>
                    <a:pt x="330276" y="210997"/>
                  </a:lnTo>
                  <a:lnTo>
                    <a:pt x="330276" y="232587"/>
                  </a:lnTo>
                  <a:lnTo>
                    <a:pt x="330276" y="261797"/>
                  </a:lnTo>
                  <a:lnTo>
                    <a:pt x="330276" y="287197"/>
                  </a:lnTo>
                  <a:lnTo>
                    <a:pt x="330276" y="316407"/>
                  </a:lnTo>
                  <a:lnTo>
                    <a:pt x="564565" y="316407"/>
                  </a:lnTo>
                  <a:lnTo>
                    <a:pt x="564565" y="287197"/>
                  </a:lnTo>
                  <a:lnTo>
                    <a:pt x="366534" y="287197"/>
                  </a:lnTo>
                  <a:lnTo>
                    <a:pt x="366534" y="261797"/>
                  </a:lnTo>
                  <a:lnTo>
                    <a:pt x="564565" y="261797"/>
                  </a:lnTo>
                  <a:lnTo>
                    <a:pt x="564565" y="232600"/>
                  </a:lnTo>
                  <a:lnTo>
                    <a:pt x="564565" y="210451"/>
                  </a:lnTo>
                  <a:close/>
                </a:path>
                <a:path w="1285239" h="320675">
                  <a:moveTo>
                    <a:pt x="566242" y="111937"/>
                  </a:moveTo>
                  <a:lnTo>
                    <a:pt x="366534" y="111937"/>
                  </a:lnTo>
                  <a:lnTo>
                    <a:pt x="366534" y="91617"/>
                  </a:lnTo>
                  <a:lnTo>
                    <a:pt x="564565" y="91617"/>
                  </a:lnTo>
                  <a:lnTo>
                    <a:pt x="564565" y="63677"/>
                  </a:lnTo>
                  <a:lnTo>
                    <a:pt x="564565" y="40817"/>
                  </a:lnTo>
                  <a:lnTo>
                    <a:pt x="564565" y="12877"/>
                  </a:lnTo>
                  <a:lnTo>
                    <a:pt x="330276" y="12877"/>
                  </a:lnTo>
                  <a:lnTo>
                    <a:pt x="330276" y="40817"/>
                  </a:lnTo>
                  <a:lnTo>
                    <a:pt x="527977" y="40817"/>
                  </a:lnTo>
                  <a:lnTo>
                    <a:pt x="527977" y="63677"/>
                  </a:lnTo>
                  <a:lnTo>
                    <a:pt x="330276" y="63677"/>
                  </a:lnTo>
                  <a:lnTo>
                    <a:pt x="330276" y="91617"/>
                  </a:lnTo>
                  <a:lnTo>
                    <a:pt x="330276" y="111937"/>
                  </a:lnTo>
                  <a:lnTo>
                    <a:pt x="330276" y="141147"/>
                  </a:lnTo>
                  <a:lnTo>
                    <a:pt x="566242" y="141147"/>
                  </a:lnTo>
                  <a:lnTo>
                    <a:pt x="566242" y="111937"/>
                  </a:lnTo>
                  <a:close/>
                </a:path>
                <a:path w="1285239" h="320675">
                  <a:moveTo>
                    <a:pt x="584365" y="160108"/>
                  </a:moveTo>
                  <a:lnTo>
                    <a:pt x="310134" y="160108"/>
                  </a:lnTo>
                  <a:lnTo>
                    <a:pt x="310134" y="189979"/>
                  </a:lnTo>
                  <a:lnTo>
                    <a:pt x="428955" y="189979"/>
                  </a:lnTo>
                  <a:lnTo>
                    <a:pt x="428955" y="217830"/>
                  </a:lnTo>
                  <a:lnTo>
                    <a:pt x="465543" y="217830"/>
                  </a:lnTo>
                  <a:lnTo>
                    <a:pt x="465543" y="189979"/>
                  </a:lnTo>
                  <a:lnTo>
                    <a:pt x="584365" y="189979"/>
                  </a:lnTo>
                  <a:lnTo>
                    <a:pt x="584365" y="160108"/>
                  </a:lnTo>
                  <a:close/>
                </a:path>
                <a:path w="1285239" h="320675">
                  <a:moveTo>
                    <a:pt x="846607" y="259118"/>
                  </a:moveTo>
                  <a:lnTo>
                    <a:pt x="812165" y="224967"/>
                  </a:lnTo>
                  <a:lnTo>
                    <a:pt x="799617" y="150037"/>
                  </a:lnTo>
                  <a:lnTo>
                    <a:pt x="799617" y="77863"/>
                  </a:lnTo>
                  <a:lnTo>
                    <a:pt x="842911" y="77863"/>
                  </a:lnTo>
                  <a:lnTo>
                    <a:pt x="842911" y="46316"/>
                  </a:lnTo>
                  <a:lnTo>
                    <a:pt x="799617" y="46316"/>
                  </a:lnTo>
                  <a:lnTo>
                    <a:pt x="799617" y="0"/>
                  </a:lnTo>
                  <a:lnTo>
                    <a:pt x="764044" y="0"/>
                  </a:lnTo>
                  <a:lnTo>
                    <a:pt x="764044" y="46316"/>
                  </a:lnTo>
                  <a:lnTo>
                    <a:pt x="720064" y="46316"/>
                  </a:lnTo>
                  <a:lnTo>
                    <a:pt x="720064" y="77863"/>
                  </a:lnTo>
                  <a:lnTo>
                    <a:pt x="764044" y="77863"/>
                  </a:lnTo>
                  <a:lnTo>
                    <a:pt x="764044" y="150037"/>
                  </a:lnTo>
                  <a:lnTo>
                    <a:pt x="760704" y="194310"/>
                  </a:lnTo>
                  <a:lnTo>
                    <a:pt x="751243" y="225094"/>
                  </a:lnTo>
                  <a:lnTo>
                    <a:pt x="736422" y="245618"/>
                  </a:lnTo>
                  <a:lnTo>
                    <a:pt x="717042" y="259118"/>
                  </a:lnTo>
                  <a:lnTo>
                    <a:pt x="717042" y="292354"/>
                  </a:lnTo>
                  <a:lnTo>
                    <a:pt x="738873" y="282460"/>
                  </a:lnTo>
                  <a:lnTo>
                    <a:pt x="756945" y="269354"/>
                  </a:lnTo>
                  <a:lnTo>
                    <a:pt x="771182" y="253746"/>
                  </a:lnTo>
                  <a:lnTo>
                    <a:pt x="781494" y="236296"/>
                  </a:lnTo>
                  <a:lnTo>
                    <a:pt x="792187" y="253746"/>
                  </a:lnTo>
                  <a:lnTo>
                    <a:pt x="806589" y="269354"/>
                  </a:lnTo>
                  <a:lnTo>
                    <a:pt x="824776" y="282600"/>
                  </a:lnTo>
                  <a:lnTo>
                    <a:pt x="846607" y="292684"/>
                  </a:lnTo>
                  <a:lnTo>
                    <a:pt x="846607" y="259118"/>
                  </a:lnTo>
                  <a:close/>
                </a:path>
                <a:path w="1285239" h="320675">
                  <a:moveTo>
                    <a:pt x="969797" y="8724"/>
                  </a:moveTo>
                  <a:lnTo>
                    <a:pt x="934212" y="8724"/>
                  </a:lnTo>
                  <a:lnTo>
                    <a:pt x="934212" y="129895"/>
                  </a:lnTo>
                  <a:lnTo>
                    <a:pt x="899972" y="129895"/>
                  </a:lnTo>
                  <a:lnTo>
                    <a:pt x="899972" y="10744"/>
                  </a:lnTo>
                  <a:lnTo>
                    <a:pt x="865073" y="10744"/>
                  </a:lnTo>
                  <a:lnTo>
                    <a:pt x="865073" y="309473"/>
                  </a:lnTo>
                  <a:lnTo>
                    <a:pt x="899972" y="309473"/>
                  </a:lnTo>
                  <a:lnTo>
                    <a:pt x="899972" y="161785"/>
                  </a:lnTo>
                  <a:lnTo>
                    <a:pt x="934212" y="161785"/>
                  </a:lnTo>
                  <a:lnTo>
                    <a:pt x="934212" y="313156"/>
                  </a:lnTo>
                  <a:lnTo>
                    <a:pt x="969797" y="313156"/>
                  </a:lnTo>
                  <a:lnTo>
                    <a:pt x="969797" y="161785"/>
                  </a:lnTo>
                  <a:lnTo>
                    <a:pt x="969797" y="129895"/>
                  </a:lnTo>
                  <a:lnTo>
                    <a:pt x="969797" y="8724"/>
                  </a:lnTo>
                  <a:close/>
                </a:path>
                <a:path w="1285239" h="320675">
                  <a:moveTo>
                    <a:pt x="1277924" y="8724"/>
                  </a:moveTo>
                  <a:lnTo>
                    <a:pt x="1241336" y="8724"/>
                  </a:lnTo>
                  <a:lnTo>
                    <a:pt x="1241336" y="132918"/>
                  </a:lnTo>
                  <a:lnTo>
                    <a:pt x="1229766" y="139369"/>
                  </a:lnTo>
                  <a:lnTo>
                    <a:pt x="1215034" y="143738"/>
                  </a:lnTo>
                  <a:lnTo>
                    <a:pt x="1196822" y="146227"/>
                  </a:lnTo>
                  <a:lnTo>
                    <a:pt x="1174877" y="147015"/>
                  </a:lnTo>
                  <a:lnTo>
                    <a:pt x="1068133" y="147015"/>
                  </a:lnTo>
                  <a:lnTo>
                    <a:pt x="1068133" y="109423"/>
                  </a:lnTo>
                  <a:lnTo>
                    <a:pt x="1173530" y="109423"/>
                  </a:lnTo>
                  <a:lnTo>
                    <a:pt x="1173530" y="79209"/>
                  </a:lnTo>
                  <a:lnTo>
                    <a:pt x="1068133" y="79209"/>
                  </a:lnTo>
                  <a:lnTo>
                    <a:pt x="1068133" y="42964"/>
                  </a:lnTo>
                  <a:lnTo>
                    <a:pt x="1180922" y="42964"/>
                  </a:lnTo>
                  <a:lnTo>
                    <a:pt x="1180922" y="12420"/>
                  </a:lnTo>
                  <a:lnTo>
                    <a:pt x="1031887" y="12420"/>
                  </a:lnTo>
                  <a:lnTo>
                    <a:pt x="1031887" y="177215"/>
                  </a:lnTo>
                  <a:lnTo>
                    <a:pt x="1172184" y="177215"/>
                  </a:lnTo>
                  <a:lnTo>
                    <a:pt x="1195832" y="176314"/>
                  </a:lnTo>
                  <a:lnTo>
                    <a:pt x="1215072" y="173532"/>
                  </a:lnTo>
                  <a:lnTo>
                    <a:pt x="1230147" y="168719"/>
                  </a:lnTo>
                  <a:lnTo>
                    <a:pt x="1241336" y="161785"/>
                  </a:lnTo>
                  <a:lnTo>
                    <a:pt x="1241336" y="196024"/>
                  </a:lnTo>
                  <a:lnTo>
                    <a:pt x="1277924" y="196024"/>
                  </a:lnTo>
                  <a:lnTo>
                    <a:pt x="1277924" y="161785"/>
                  </a:lnTo>
                  <a:lnTo>
                    <a:pt x="1277924" y="147015"/>
                  </a:lnTo>
                  <a:lnTo>
                    <a:pt x="1277924" y="8724"/>
                  </a:lnTo>
                  <a:close/>
                </a:path>
                <a:path w="1285239" h="320675">
                  <a:moveTo>
                    <a:pt x="1284973" y="262483"/>
                  </a:moveTo>
                  <a:lnTo>
                    <a:pt x="1283563" y="250723"/>
                  </a:lnTo>
                  <a:lnTo>
                    <a:pt x="1279436" y="240449"/>
                  </a:lnTo>
                  <a:lnTo>
                    <a:pt x="1275537" y="235292"/>
                  </a:lnTo>
                  <a:lnTo>
                    <a:pt x="1272794" y="231660"/>
                  </a:lnTo>
                  <a:lnTo>
                    <a:pt x="1263827" y="224218"/>
                  </a:lnTo>
                  <a:lnTo>
                    <a:pt x="1248384" y="216369"/>
                  </a:lnTo>
                  <a:lnTo>
                    <a:pt x="1248384" y="256438"/>
                  </a:lnTo>
                  <a:lnTo>
                    <a:pt x="1248384" y="268516"/>
                  </a:lnTo>
                  <a:lnTo>
                    <a:pt x="1209573" y="286473"/>
                  </a:lnTo>
                  <a:lnTo>
                    <a:pt x="1165479" y="289331"/>
                  </a:lnTo>
                  <a:lnTo>
                    <a:pt x="1141907" y="288632"/>
                  </a:lnTo>
                  <a:lnTo>
                    <a:pt x="1092301" y="277583"/>
                  </a:lnTo>
                  <a:lnTo>
                    <a:pt x="1082573" y="268516"/>
                  </a:lnTo>
                  <a:lnTo>
                    <a:pt x="1082573" y="256438"/>
                  </a:lnTo>
                  <a:lnTo>
                    <a:pt x="1121460" y="238137"/>
                  </a:lnTo>
                  <a:lnTo>
                    <a:pt x="1165479" y="235292"/>
                  </a:lnTo>
                  <a:lnTo>
                    <a:pt x="1189177" y="235991"/>
                  </a:lnTo>
                  <a:lnTo>
                    <a:pt x="1238313" y="247040"/>
                  </a:lnTo>
                  <a:lnTo>
                    <a:pt x="1248384" y="256438"/>
                  </a:lnTo>
                  <a:lnTo>
                    <a:pt x="1248384" y="216369"/>
                  </a:lnTo>
                  <a:lnTo>
                    <a:pt x="1245387" y="214833"/>
                  </a:lnTo>
                  <a:lnTo>
                    <a:pt x="1222324" y="208610"/>
                  </a:lnTo>
                  <a:lnTo>
                    <a:pt x="1195425" y="205143"/>
                  </a:lnTo>
                  <a:lnTo>
                    <a:pt x="1165479" y="204076"/>
                  </a:lnTo>
                  <a:lnTo>
                    <a:pt x="1135519" y="205143"/>
                  </a:lnTo>
                  <a:lnTo>
                    <a:pt x="1085430" y="214833"/>
                  </a:lnTo>
                  <a:lnTo>
                    <a:pt x="1051521" y="240449"/>
                  </a:lnTo>
                  <a:lnTo>
                    <a:pt x="1046327" y="262483"/>
                  </a:lnTo>
                  <a:lnTo>
                    <a:pt x="1047635" y="274066"/>
                  </a:lnTo>
                  <a:lnTo>
                    <a:pt x="1085430" y="309587"/>
                  </a:lnTo>
                  <a:lnTo>
                    <a:pt x="1135519" y="319151"/>
                  </a:lnTo>
                  <a:lnTo>
                    <a:pt x="1165479" y="320205"/>
                  </a:lnTo>
                  <a:lnTo>
                    <a:pt x="1195425" y="319151"/>
                  </a:lnTo>
                  <a:lnTo>
                    <a:pt x="1245387" y="309587"/>
                  </a:lnTo>
                  <a:lnTo>
                    <a:pt x="1275549" y="289331"/>
                  </a:lnTo>
                  <a:lnTo>
                    <a:pt x="1279436" y="284213"/>
                  </a:lnTo>
                  <a:lnTo>
                    <a:pt x="1283550" y="274066"/>
                  </a:lnTo>
                  <a:lnTo>
                    <a:pt x="128497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62301" y="7972564"/>
              <a:ext cx="1840864" cy="709930"/>
            </a:xfrm>
            <a:custGeom>
              <a:avLst/>
              <a:gdLst/>
              <a:ahLst/>
              <a:cxnLst/>
              <a:rect l="l" t="t" r="r" b="b"/>
              <a:pathLst>
                <a:path w="1840864" h="709929">
                  <a:moveTo>
                    <a:pt x="231736" y="7302"/>
                  </a:moveTo>
                  <a:lnTo>
                    <a:pt x="14897" y="7302"/>
                  </a:lnTo>
                  <a:lnTo>
                    <a:pt x="14897" y="28892"/>
                  </a:lnTo>
                  <a:lnTo>
                    <a:pt x="14897" y="138112"/>
                  </a:lnTo>
                  <a:lnTo>
                    <a:pt x="14897" y="159702"/>
                  </a:lnTo>
                  <a:lnTo>
                    <a:pt x="231736" y="159702"/>
                  </a:lnTo>
                  <a:lnTo>
                    <a:pt x="231736" y="138112"/>
                  </a:lnTo>
                  <a:lnTo>
                    <a:pt x="39712" y="138112"/>
                  </a:lnTo>
                  <a:lnTo>
                    <a:pt x="39712" y="28892"/>
                  </a:lnTo>
                  <a:lnTo>
                    <a:pt x="206921" y="28892"/>
                  </a:lnTo>
                  <a:lnTo>
                    <a:pt x="206921" y="138049"/>
                  </a:lnTo>
                  <a:lnTo>
                    <a:pt x="231736" y="138049"/>
                  </a:lnTo>
                  <a:lnTo>
                    <a:pt x="231736" y="28892"/>
                  </a:lnTo>
                  <a:lnTo>
                    <a:pt x="231736" y="28536"/>
                  </a:lnTo>
                  <a:lnTo>
                    <a:pt x="231736" y="7302"/>
                  </a:lnTo>
                  <a:close/>
                </a:path>
                <a:path w="1840864" h="709929">
                  <a:moveTo>
                    <a:pt x="246938" y="245376"/>
                  </a:moveTo>
                  <a:lnTo>
                    <a:pt x="136499" y="245376"/>
                  </a:lnTo>
                  <a:lnTo>
                    <a:pt x="136499" y="160070"/>
                  </a:lnTo>
                  <a:lnTo>
                    <a:pt x="111366" y="160070"/>
                  </a:lnTo>
                  <a:lnTo>
                    <a:pt x="111366" y="245376"/>
                  </a:lnTo>
                  <a:lnTo>
                    <a:pt x="0" y="245376"/>
                  </a:lnTo>
                  <a:lnTo>
                    <a:pt x="0" y="267093"/>
                  </a:lnTo>
                  <a:lnTo>
                    <a:pt x="246938" y="267093"/>
                  </a:lnTo>
                  <a:lnTo>
                    <a:pt x="246938" y="245376"/>
                  </a:lnTo>
                  <a:close/>
                </a:path>
                <a:path w="1840864" h="709929">
                  <a:moveTo>
                    <a:pt x="436486" y="71970"/>
                  </a:moveTo>
                  <a:lnTo>
                    <a:pt x="435038" y="54648"/>
                  </a:lnTo>
                  <a:lnTo>
                    <a:pt x="430745" y="39547"/>
                  </a:lnTo>
                  <a:lnTo>
                    <a:pt x="423659" y="26771"/>
                  </a:lnTo>
                  <a:lnTo>
                    <a:pt x="418846" y="21704"/>
                  </a:lnTo>
                  <a:lnTo>
                    <a:pt x="413842" y="16433"/>
                  </a:lnTo>
                  <a:lnTo>
                    <a:pt x="411975" y="15100"/>
                  </a:lnTo>
                  <a:lnTo>
                    <a:pt x="411975" y="71970"/>
                  </a:lnTo>
                  <a:lnTo>
                    <a:pt x="411048" y="83870"/>
                  </a:lnTo>
                  <a:lnTo>
                    <a:pt x="383197" y="119430"/>
                  </a:lnTo>
                  <a:lnTo>
                    <a:pt x="364515" y="122529"/>
                  </a:lnTo>
                  <a:lnTo>
                    <a:pt x="354558" y="121742"/>
                  </a:lnTo>
                  <a:lnTo>
                    <a:pt x="320497" y="94373"/>
                  </a:lnTo>
                  <a:lnTo>
                    <a:pt x="316738" y="71970"/>
                  </a:lnTo>
                  <a:lnTo>
                    <a:pt x="317703" y="60236"/>
                  </a:lnTo>
                  <a:lnTo>
                    <a:pt x="345668" y="24701"/>
                  </a:lnTo>
                  <a:lnTo>
                    <a:pt x="364515" y="21704"/>
                  </a:lnTo>
                  <a:lnTo>
                    <a:pt x="374319" y="22466"/>
                  </a:lnTo>
                  <a:lnTo>
                    <a:pt x="408330" y="49822"/>
                  </a:lnTo>
                  <a:lnTo>
                    <a:pt x="411975" y="71970"/>
                  </a:lnTo>
                  <a:lnTo>
                    <a:pt x="411975" y="15100"/>
                  </a:lnTo>
                  <a:lnTo>
                    <a:pt x="403860" y="9283"/>
                  </a:lnTo>
                  <a:lnTo>
                    <a:pt x="392201" y="4140"/>
                  </a:lnTo>
                  <a:lnTo>
                    <a:pt x="379018" y="1041"/>
                  </a:lnTo>
                  <a:lnTo>
                    <a:pt x="364515" y="0"/>
                  </a:lnTo>
                  <a:lnTo>
                    <a:pt x="349948" y="1041"/>
                  </a:lnTo>
                  <a:lnTo>
                    <a:pt x="314566" y="16433"/>
                  </a:lnTo>
                  <a:lnTo>
                    <a:pt x="293979" y="54648"/>
                  </a:lnTo>
                  <a:lnTo>
                    <a:pt x="292544" y="71970"/>
                  </a:lnTo>
                  <a:lnTo>
                    <a:pt x="293979" y="89331"/>
                  </a:lnTo>
                  <a:lnTo>
                    <a:pt x="314566" y="127800"/>
                  </a:lnTo>
                  <a:lnTo>
                    <a:pt x="349948" y="143167"/>
                  </a:lnTo>
                  <a:lnTo>
                    <a:pt x="364515" y="144246"/>
                  </a:lnTo>
                  <a:lnTo>
                    <a:pt x="379018" y="143167"/>
                  </a:lnTo>
                  <a:lnTo>
                    <a:pt x="392201" y="139979"/>
                  </a:lnTo>
                  <a:lnTo>
                    <a:pt x="403860" y="134823"/>
                  </a:lnTo>
                  <a:lnTo>
                    <a:pt x="413842" y="127800"/>
                  </a:lnTo>
                  <a:lnTo>
                    <a:pt x="418820" y="122529"/>
                  </a:lnTo>
                  <a:lnTo>
                    <a:pt x="423659" y="117424"/>
                  </a:lnTo>
                  <a:lnTo>
                    <a:pt x="430745" y="104533"/>
                  </a:lnTo>
                  <a:lnTo>
                    <a:pt x="435038" y="89331"/>
                  </a:lnTo>
                  <a:lnTo>
                    <a:pt x="436486" y="71970"/>
                  </a:lnTo>
                  <a:close/>
                </a:path>
                <a:path w="1840864" h="709929">
                  <a:moveTo>
                    <a:pt x="519925" y="178676"/>
                  </a:moveTo>
                  <a:lnTo>
                    <a:pt x="495109" y="178676"/>
                  </a:lnTo>
                  <a:lnTo>
                    <a:pt x="495109" y="200088"/>
                  </a:lnTo>
                  <a:lnTo>
                    <a:pt x="495109" y="261200"/>
                  </a:lnTo>
                  <a:lnTo>
                    <a:pt x="338759" y="261200"/>
                  </a:lnTo>
                  <a:lnTo>
                    <a:pt x="338759" y="200088"/>
                  </a:lnTo>
                  <a:lnTo>
                    <a:pt x="495109" y="200088"/>
                  </a:lnTo>
                  <a:lnTo>
                    <a:pt x="495109" y="178676"/>
                  </a:lnTo>
                  <a:lnTo>
                    <a:pt x="313639" y="178676"/>
                  </a:lnTo>
                  <a:lnTo>
                    <a:pt x="313639" y="282600"/>
                  </a:lnTo>
                  <a:lnTo>
                    <a:pt x="519925" y="282600"/>
                  </a:lnTo>
                  <a:lnTo>
                    <a:pt x="519925" y="261200"/>
                  </a:lnTo>
                  <a:lnTo>
                    <a:pt x="519925" y="200088"/>
                  </a:lnTo>
                  <a:lnTo>
                    <a:pt x="519925" y="178676"/>
                  </a:lnTo>
                  <a:close/>
                </a:path>
                <a:path w="1840864" h="709929">
                  <a:moveTo>
                    <a:pt x="519925" y="1854"/>
                  </a:moveTo>
                  <a:lnTo>
                    <a:pt x="495109" y="1854"/>
                  </a:lnTo>
                  <a:lnTo>
                    <a:pt x="495109" y="156349"/>
                  </a:lnTo>
                  <a:lnTo>
                    <a:pt x="519925" y="156349"/>
                  </a:lnTo>
                  <a:lnTo>
                    <a:pt x="519925" y="1854"/>
                  </a:lnTo>
                  <a:close/>
                </a:path>
                <a:path w="1840864" h="709929">
                  <a:moveTo>
                    <a:pt x="570547" y="565988"/>
                  </a:moveTo>
                  <a:lnTo>
                    <a:pt x="527545" y="550252"/>
                  </a:lnTo>
                  <a:lnTo>
                    <a:pt x="494004" y="524967"/>
                  </a:lnTo>
                  <a:lnTo>
                    <a:pt x="481939" y="506120"/>
                  </a:lnTo>
                  <a:lnTo>
                    <a:pt x="472224" y="490956"/>
                  </a:lnTo>
                  <a:lnTo>
                    <a:pt x="464451" y="449033"/>
                  </a:lnTo>
                  <a:lnTo>
                    <a:pt x="464451" y="426389"/>
                  </a:lnTo>
                  <a:lnTo>
                    <a:pt x="439331" y="426389"/>
                  </a:lnTo>
                  <a:lnTo>
                    <a:pt x="439331" y="449033"/>
                  </a:lnTo>
                  <a:lnTo>
                    <a:pt x="431787" y="490956"/>
                  </a:lnTo>
                  <a:lnTo>
                    <a:pt x="410400" y="524967"/>
                  </a:lnTo>
                  <a:lnTo>
                    <a:pt x="377037" y="550252"/>
                  </a:lnTo>
                  <a:lnTo>
                    <a:pt x="333540" y="565988"/>
                  </a:lnTo>
                  <a:lnTo>
                    <a:pt x="333540" y="588022"/>
                  </a:lnTo>
                  <a:lnTo>
                    <a:pt x="376059" y="575259"/>
                  </a:lnTo>
                  <a:lnTo>
                    <a:pt x="409778" y="556260"/>
                  </a:lnTo>
                  <a:lnTo>
                    <a:pt x="435013" y="532663"/>
                  </a:lnTo>
                  <a:lnTo>
                    <a:pt x="452043" y="506120"/>
                  </a:lnTo>
                  <a:lnTo>
                    <a:pt x="469163" y="532612"/>
                  </a:lnTo>
                  <a:lnTo>
                    <a:pt x="494550" y="556145"/>
                  </a:lnTo>
                  <a:lnTo>
                    <a:pt x="528307" y="575132"/>
                  </a:lnTo>
                  <a:lnTo>
                    <a:pt x="570547" y="588022"/>
                  </a:lnTo>
                  <a:lnTo>
                    <a:pt x="570547" y="565988"/>
                  </a:lnTo>
                  <a:close/>
                </a:path>
                <a:path w="1840864" h="709929">
                  <a:moveTo>
                    <a:pt x="575830" y="666813"/>
                  </a:moveTo>
                  <a:lnTo>
                    <a:pt x="464451" y="666813"/>
                  </a:lnTo>
                  <a:lnTo>
                    <a:pt x="464451" y="578396"/>
                  </a:lnTo>
                  <a:lnTo>
                    <a:pt x="439331" y="578396"/>
                  </a:lnTo>
                  <a:lnTo>
                    <a:pt x="439331" y="666813"/>
                  </a:lnTo>
                  <a:lnTo>
                    <a:pt x="328891" y="666813"/>
                  </a:lnTo>
                  <a:lnTo>
                    <a:pt x="328891" y="688530"/>
                  </a:lnTo>
                  <a:lnTo>
                    <a:pt x="575830" y="688530"/>
                  </a:lnTo>
                  <a:lnTo>
                    <a:pt x="575830" y="666813"/>
                  </a:lnTo>
                  <a:close/>
                </a:path>
                <a:path w="1840864" h="709929">
                  <a:moveTo>
                    <a:pt x="798068" y="6819"/>
                  </a:moveTo>
                  <a:lnTo>
                    <a:pt x="665302" y="6819"/>
                  </a:lnTo>
                  <a:lnTo>
                    <a:pt x="665302" y="28536"/>
                  </a:lnTo>
                  <a:lnTo>
                    <a:pt x="773252" y="28536"/>
                  </a:lnTo>
                  <a:lnTo>
                    <a:pt x="773252" y="65455"/>
                  </a:lnTo>
                  <a:lnTo>
                    <a:pt x="768946" y="116662"/>
                  </a:lnTo>
                  <a:lnTo>
                    <a:pt x="755954" y="159905"/>
                  </a:lnTo>
                  <a:lnTo>
                    <a:pt x="734123" y="194881"/>
                  </a:lnTo>
                  <a:lnTo>
                    <a:pt x="703326" y="221310"/>
                  </a:lnTo>
                  <a:lnTo>
                    <a:pt x="663435" y="238861"/>
                  </a:lnTo>
                  <a:lnTo>
                    <a:pt x="663435" y="262128"/>
                  </a:lnTo>
                  <a:lnTo>
                    <a:pt x="705510" y="246240"/>
                  </a:lnTo>
                  <a:lnTo>
                    <a:pt x="739432" y="223177"/>
                  </a:lnTo>
                  <a:lnTo>
                    <a:pt x="765416" y="193141"/>
                  </a:lnTo>
                  <a:lnTo>
                    <a:pt x="783704" y="156311"/>
                  </a:lnTo>
                  <a:lnTo>
                    <a:pt x="794524" y="112864"/>
                  </a:lnTo>
                  <a:lnTo>
                    <a:pt x="798068" y="62966"/>
                  </a:lnTo>
                  <a:lnTo>
                    <a:pt x="798068" y="6819"/>
                  </a:lnTo>
                  <a:close/>
                </a:path>
                <a:path w="1840864" h="709929">
                  <a:moveTo>
                    <a:pt x="853160" y="663714"/>
                  </a:moveTo>
                  <a:lnTo>
                    <a:pt x="851636" y="653796"/>
                  </a:lnTo>
                  <a:lnTo>
                    <a:pt x="847191" y="645363"/>
                  </a:lnTo>
                  <a:lnTo>
                    <a:pt x="840384" y="638581"/>
                  </a:lnTo>
                  <a:lnTo>
                    <a:pt x="840079" y="638276"/>
                  </a:lnTo>
                  <a:lnTo>
                    <a:pt x="830516" y="632383"/>
                  </a:lnTo>
                  <a:lnTo>
                    <a:pt x="828040" y="631431"/>
                  </a:lnTo>
                  <a:lnTo>
                    <a:pt x="828040" y="658126"/>
                  </a:lnTo>
                  <a:lnTo>
                    <a:pt x="828040" y="669912"/>
                  </a:lnTo>
                  <a:lnTo>
                    <a:pt x="787590" y="686473"/>
                  </a:lnTo>
                  <a:lnTo>
                    <a:pt x="741172" y="689152"/>
                  </a:lnTo>
                  <a:lnTo>
                    <a:pt x="716114" y="688492"/>
                  </a:lnTo>
                  <a:lnTo>
                    <a:pt x="677392" y="682993"/>
                  </a:lnTo>
                  <a:lnTo>
                    <a:pt x="654316" y="669912"/>
                  </a:lnTo>
                  <a:lnTo>
                    <a:pt x="654316" y="658126"/>
                  </a:lnTo>
                  <a:lnTo>
                    <a:pt x="694715" y="641223"/>
                  </a:lnTo>
                  <a:lnTo>
                    <a:pt x="741172" y="638581"/>
                  </a:lnTo>
                  <a:lnTo>
                    <a:pt x="766318" y="639229"/>
                  </a:lnTo>
                  <a:lnTo>
                    <a:pt x="804735" y="644601"/>
                  </a:lnTo>
                  <a:lnTo>
                    <a:pt x="828040" y="658126"/>
                  </a:lnTo>
                  <a:lnTo>
                    <a:pt x="828040" y="631431"/>
                  </a:lnTo>
                  <a:lnTo>
                    <a:pt x="813892" y="625957"/>
                  </a:lnTo>
                  <a:lnTo>
                    <a:pt x="793178" y="621525"/>
                  </a:lnTo>
                  <a:lnTo>
                    <a:pt x="768794" y="618947"/>
                  </a:lnTo>
                  <a:lnTo>
                    <a:pt x="741172" y="618109"/>
                  </a:lnTo>
                  <a:lnTo>
                    <a:pt x="713562" y="618947"/>
                  </a:lnTo>
                  <a:lnTo>
                    <a:pt x="668451" y="625957"/>
                  </a:lnTo>
                  <a:lnTo>
                    <a:pt x="635152" y="645363"/>
                  </a:lnTo>
                  <a:lnTo>
                    <a:pt x="629183" y="663714"/>
                  </a:lnTo>
                  <a:lnTo>
                    <a:pt x="630720" y="673709"/>
                  </a:lnTo>
                  <a:lnTo>
                    <a:pt x="668451" y="701725"/>
                  </a:lnTo>
                  <a:lnTo>
                    <a:pt x="713562" y="708533"/>
                  </a:lnTo>
                  <a:lnTo>
                    <a:pt x="741172" y="709307"/>
                  </a:lnTo>
                  <a:lnTo>
                    <a:pt x="768794" y="708533"/>
                  </a:lnTo>
                  <a:lnTo>
                    <a:pt x="813892" y="701725"/>
                  </a:lnTo>
                  <a:lnTo>
                    <a:pt x="847191" y="682320"/>
                  </a:lnTo>
                  <a:lnTo>
                    <a:pt x="851636" y="673709"/>
                  </a:lnTo>
                  <a:lnTo>
                    <a:pt x="853160" y="663714"/>
                  </a:lnTo>
                  <a:close/>
                </a:path>
                <a:path w="1840864" h="709929">
                  <a:moveTo>
                    <a:pt x="865886" y="572198"/>
                  </a:moveTo>
                  <a:lnTo>
                    <a:pt x="752957" y="572198"/>
                  </a:lnTo>
                  <a:lnTo>
                    <a:pt x="752957" y="543344"/>
                  </a:lnTo>
                  <a:lnTo>
                    <a:pt x="848817" y="543344"/>
                  </a:lnTo>
                  <a:lnTo>
                    <a:pt x="848817" y="523494"/>
                  </a:lnTo>
                  <a:lnTo>
                    <a:pt x="659587" y="523494"/>
                  </a:lnTo>
                  <a:lnTo>
                    <a:pt x="659587" y="494957"/>
                  </a:lnTo>
                  <a:lnTo>
                    <a:pt x="843546" y="494957"/>
                  </a:lnTo>
                  <a:lnTo>
                    <a:pt x="843546" y="475094"/>
                  </a:lnTo>
                  <a:lnTo>
                    <a:pt x="659587" y="475094"/>
                  </a:lnTo>
                  <a:lnTo>
                    <a:pt x="659587" y="446862"/>
                  </a:lnTo>
                  <a:lnTo>
                    <a:pt x="846963" y="446862"/>
                  </a:lnTo>
                  <a:lnTo>
                    <a:pt x="846963" y="426389"/>
                  </a:lnTo>
                  <a:lnTo>
                    <a:pt x="634771" y="426389"/>
                  </a:lnTo>
                  <a:lnTo>
                    <a:pt x="634771" y="543344"/>
                  </a:lnTo>
                  <a:lnTo>
                    <a:pt x="727837" y="543344"/>
                  </a:lnTo>
                  <a:lnTo>
                    <a:pt x="727837" y="572198"/>
                  </a:lnTo>
                  <a:lnTo>
                    <a:pt x="615848" y="572198"/>
                  </a:lnTo>
                  <a:lnTo>
                    <a:pt x="615848" y="592670"/>
                  </a:lnTo>
                  <a:lnTo>
                    <a:pt x="865886" y="592670"/>
                  </a:lnTo>
                  <a:lnTo>
                    <a:pt x="865886" y="572198"/>
                  </a:lnTo>
                  <a:close/>
                </a:path>
                <a:path w="1840864" h="709929">
                  <a:moveTo>
                    <a:pt x="926503" y="118503"/>
                  </a:moveTo>
                  <a:lnTo>
                    <a:pt x="881214" y="118503"/>
                  </a:lnTo>
                  <a:lnTo>
                    <a:pt x="881214" y="1854"/>
                  </a:lnTo>
                  <a:lnTo>
                    <a:pt x="856399" y="1854"/>
                  </a:lnTo>
                  <a:lnTo>
                    <a:pt x="856399" y="279501"/>
                  </a:lnTo>
                  <a:lnTo>
                    <a:pt x="881214" y="279501"/>
                  </a:lnTo>
                  <a:lnTo>
                    <a:pt x="881214" y="140220"/>
                  </a:lnTo>
                  <a:lnTo>
                    <a:pt x="926503" y="140220"/>
                  </a:lnTo>
                  <a:lnTo>
                    <a:pt x="926503" y="118503"/>
                  </a:lnTo>
                  <a:close/>
                </a:path>
                <a:path w="1840864" h="709929">
                  <a:moveTo>
                    <a:pt x="1094016" y="70408"/>
                  </a:moveTo>
                  <a:lnTo>
                    <a:pt x="1080147" y="25920"/>
                  </a:lnTo>
                  <a:lnTo>
                    <a:pt x="1069517" y="15392"/>
                  </a:lnTo>
                  <a:lnTo>
                    <a:pt x="1069517" y="70408"/>
                  </a:lnTo>
                  <a:lnTo>
                    <a:pt x="1068539" y="81724"/>
                  </a:lnTo>
                  <a:lnTo>
                    <a:pt x="1040079" y="116052"/>
                  </a:lnTo>
                  <a:lnTo>
                    <a:pt x="1022045" y="119113"/>
                  </a:lnTo>
                  <a:lnTo>
                    <a:pt x="1012469" y="118325"/>
                  </a:lnTo>
                  <a:lnTo>
                    <a:pt x="978268" y="91821"/>
                  </a:lnTo>
                  <a:lnTo>
                    <a:pt x="974280" y="70408"/>
                  </a:lnTo>
                  <a:lnTo>
                    <a:pt x="975296" y="58966"/>
                  </a:lnTo>
                  <a:lnTo>
                    <a:pt x="1003782" y="24612"/>
                  </a:lnTo>
                  <a:lnTo>
                    <a:pt x="1022045" y="21704"/>
                  </a:lnTo>
                  <a:lnTo>
                    <a:pt x="1031455" y="22453"/>
                  </a:lnTo>
                  <a:lnTo>
                    <a:pt x="1065669" y="48856"/>
                  </a:lnTo>
                  <a:lnTo>
                    <a:pt x="1069517" y="70408"/>
                  </a:lnTo>
                  <a:lnTo>
                    <a:pt x="1069517" y="15392"/>
                  </a:lnTo>
                  <a:lnTo>
                    <a:pt x="1060221" y="9029"/>
                  </a:lnTo>
                  <a:lnTo>
                    <a:pt x="1048766" y="4064"/>
                  </a:lnTo>
                  <a:lnTo>
                    <a:pt x="1035977" y="1028"/>
                  </a:lnTo>
                  <a:lnTo>
                    <a:pt x="1022045" y="0"/>
                  </a:lnTo>
                  <a:lnTo>
                    <a:pt x="1008126" y="1028"/>
                  </a:lnTo>
                  <a:lnTo>
                    <a:pt x="963815" y="25920"/>
                  </a:lnTo>
                  <a:lnTo>
                    <a:pt x="950074" y="70408"/>
                  </a:lnTo>
                  <a:lnTo>
                    <a:pt x="951712" y="87325"/>
                  </a:lnTo>
                  <a:lnTo>
                    <a:pt x="973658" y="125018"/>
                  </a:lnTo>
                  <a:lnTo>
                    <a:pt x="1022045" y="140830"/>
                  </a:lnTo>
                  <a:lnTo>
                    <a:pt x="1035977" y="139801"/>
                  </a:lnTo>
                  <a:lnTo>
                    <a:pt x="1048766" y="136766"/>
                  </a:lnTo>
                  <a:lnTo>
                    <a:pt x="1060221" y="131800"/>
                  </a:lnTo>
                  <a:lnTo>
                    <a:pt x="1070140" y="125018"/>
                  </a:lnTo>
                  <a:lnTo>
                    <a:pt x="1075880" y="119113"/>
                  </a:lnTo>
                  <a:lnTo>
                    <a:pt x="1080147" y="114731"/>
                  </a:lnTo>
                  <a:lnTo>
                    <a:pt x="1087666" y="102133"/>
                  </a:lnTo>
                  <a:lnTo>
                    <a:pt x="1092377" y="87325"/>
                  </a:lnTo>
                  <a:lnTo>
                    <a:pt x="1094016" y="70408"/>
                  </a:lnTo>
                  <a:close/>
                </a:path>
                <a:path w="1840864" h="709929">
                  <a:moveTo>
                    <a:pt x="1129753" y="534352"/>
                  </a:moveTo>
                  <a:lnTo>
                    <a:pt x="1105560" y="495122"/>
                  </a:lnTo>
                  <a:lnTo>
                    <a:pt x="1105560" y="526592"/>
                  </a:lnTo>
                  <a:lnTo>
                    <a:pt x="1105560" y="542099"/>
                  </a:lnTo>
                  <a:lnTo>
                    <a:pt x="1070610" y="563740"/>
                  </a:lnTo>
                  <a:lnTo>
                    <a:pt x="1059332" y="564438"/>
                  </a:lnTo>
                  <a:lnTo>
                    <a:pt x="1048232" y="563740"/>
                  </a:lnTo>
                  <a:lnTo>
                    <a:pt x="1013421" y="542099"/>
                  </a:lnTo>
                  <a:lnTo>
                    <a:pt x="1013421" y="526592"/>
                  </a:lnTo>
                  <a:lnTo>
                    <a:pt x="1048232" y="505002"/>
                  </a:lnTo>
                  <a:lnTo>
                    <a:pt x="1059332" y="504253"/>
                  </a:lnTo>
                  <a:lnTo>
                    <a:pt x="1070610" y="505002"/>
                  </a:lnTo>
                  <a:lnTo>
                    <a:pt x="1105560" y="526592"/>
                  </a:lnTo>
                  <a:lnTo>
                    <a:pt x="1105560" y="495122"/>
                  </a:lnTo>
                  <a:lnTo>
                    <a:pt x="1102918" y="493433"/>
                  </a:lnTo>
                  <a:lnTo>
                    <a:pt x="1090079" y="488480"/>
                  </a:lnTo>
                  <a:lnTo>
                    <a:pt x="1075448" y="485432"/>
                  </a:lnTo>
                  <a:lnTo>
                    <a:pt x="1059332" y="484403"/>
                  </a:lnTo>
                  <a:lnTo>
                    <a:pt x="1043393" y="485432"/>
                  </a:lnTo>
                  <a:lnTo>
                    <a:pt x="1005357" y="500227"/>
                  </a:lnTo>
                  <a:lnTo>
                    <a:pt x="989228" y="534352"/>
                  </a:lnTo>
                  <a:lnTo>
                    <a:pt x="990307" y="544563"/>
                  </a:lnTo>
                  <a:lnTo>
                    <a:pt x="1016063" y="575310"/>
                  </a:lnTo>
                  <a:lnTo>
                    <a:pt x="1059332" y="584606"/>
                  </a:lnTo>
                  <a:lnTo>
                    <a:pt x="1075448" y="583526"/>
                  </a:lnTo>
                  <a:lnTo>
                    <a:pt x="1113624" y="568477"/>
                  </a:lnTo>
                  <a:lnTo>
                    <a:pt x="1128674" y="544563"/>
                  </a:lnTo>
                  <a:lnTo>
                    <a:pt x="1129753" y="534352"/>
                  </a:lnTo>
                  <a:close/>
                </a:path>
                <a:path w="1840864" h="709929">
                  <a:moveTo>
                    <a:pt x="1138123" y="444080"/>
                  </a:moveTo>
                  <a:lnTo>
                    <a:pt x="1072057" y="444080"/>
                  </a:lnTo>
                  <a:lnTo>
                    <a:pt x="1072057" y="414604"/>
                  </a:lnTo>
                  <a:lnTo>
                    <a:pt x="1047546" y="414604"/>
                  </a:lnTo>
                  <a:lnTo>
                    <a:pt x="1047546" y="444080"/>
                  </a:lnTo>
                  <a:lnTo>
                    <a:pt x="980541" y="444080"/>
                  </a:lnTo>
                  <a:lnTo>
                    <a:pt x="980541" y="464553"/>
                  </a:lnTo>
                  <a:lnTo>
                    <a:pt x="1138123" y="464553"/>
                  </a:lnTo>
                  <a:lnTo>
                    <a:pt x="1138123" y="444080"/>
                  </a:lnTo>
                  <a:close/>
                </a:path>
                <a:path w="1840864" h="709929">
                  <a:moveTo>
                    <a:pt x="1177467" y="165963"/>
                  </a:moveTo>
                  <a:lnTo>
                    <a:pt x="1152652" y="165963"/>
                  </a:lnTo>
                  <a:lnTo>
                    <a:pt x="1152652" y="201942"/>
                  </a:lnTo>
                  <a:lnTo>
                    <a:pt x="1152652" y="223354"/>
                  </a:lnTo>
                  <a:lnTo>
                    <a:pt x="1152652" y="261200"/>
                  </a:lnTo>
                  <a:lnTo>
                    <a:pt x="996302" y="261200"/>
                  </a:lnTo>
                  <a:lnTo>
                    <a:pt x="996302" y="223354"/>
                  </a:lnTo>
                  <a:lnTo>
                    <a:pt x="1152652" y="223354"/>
                  </a:lnTo>
                  <a:lnTo>
                    <a:pt x="1152652" y="201942"/>
                  </a:lnTo>
                  <a:lnTo>
                    <a:pt x="996302" y="201942"/>
                  </a:lnTo>
                  <a:lnTo>
                    <a:pt x="996302" y="165963"/>
                  </a:lnTo>
                  <a:lnTo>
                    <a:pt x="971169" y="165963"/>
                  </a:lnTo>
                  <a:lnTo>
                    <a:pt x="971169" y="282600"/>
                  </a:lnTo>
                  <a:lnTo>
                    <a:pt x="1177467" y="282600"/>
                  </a:lnTo>
                  <a:lnTo>
                    <a:pt x="1177467" y="261200"/>
                  </a:lnTo>
                  <a:lnTo>
                    <a:pt x="1177467" y="223354"/>
                  </a:lnTo>
                  <a:lnTo>
                    <a:pt x="1177467" y="201942"/>
                  </a:lnTo>
                  <a:lnTo>
                    <a:pt x="1177467" y="165963"/>
                  </a:lnTo>
                  <a:close/>
                </a:path>
                <a:path w="1840864" h="709929">
                  <a:moveTo>
                    <a:pt x="1177467" y="1854"/>
                  </a:moveTo>
                  <a:lnTo>
                    <a:pt x="1152652" y="1854"/>
                  </a:lnTo>
                  <a:lnTo>
                    <a:pt x="1152652" y="146113"/>
                  </a:lnTo>
                  <a:lnTo>
                    <a:pt x="1177467" y="146113"/>
                  </a:lnTo>
                  <a:lnTo>
                    <a:pt x="1177467" y="1854"/>
                  </a:lnTo>
                  <a:close/>
                </a:path>
                <a:path w="1840864" h="709929">
                  <a:moveTo>
                    <a:pt x="1217231" y="657199"/>
                  </a:moveTo>
                  <a:lnTo>
                    <a:pt x="1215644" y="645896"/>
                  </a:lnTo>
                  <a:lnTo>
                    <a:pt x="1211072" y="636181"/>
                  </a:lnTo>
                  <a:lnTo>
                    <a:pt x="1203756" y="627964"/>
                  </a:lnTo>
                  <a:lnTo>
                    <a:pt x="1203401" y="627722"/>
                  </a:lnTo>
                  <a:lnTo>
                    <a:pt x="1193965" y="621207"/>
                  </a:lnTo>
                  <a:lnTo>
                    <a:pt x="1192110" y="620445"/>
                  </a:lnTo>
                  <a:lnTo>
                    <a:pt x="1192110" y="649744"/>
                  </a:lnTo>
                  <a:lnTo>
                    <a:pt x="1192110" y="664946"/>
                  </a:lnTo>
                  <a:lnTo>
                    <a:pt x="1151928" y="683831"/>
                  </a:lnTo>
                  <a:lnTo>
                    <a:pt x="1110208" y="686663"/>
                  </a:lnTo>
                  <a:lnTo>
                    <a:pt x="1087907" y="685965"/>
                  </a:lnTo>
                  <a:lnTo>
                    <a:pt x="1039787" y="675182"/>
                  </a:lnTo>
                  <a:lnTo>
                    <a:pt x="1028001" y="664946"/>
                  </a:lnTo>
                  <a:lnTo>
                    <a:pt x="1028001" y="649744"/>
                  </a:lnTo>
                  <a:lnTo>
                    <a:pt x="1068362" y="630593"/>
                  </a:lnTo>
                  <a:lnTo>
                    <a:pt x="1110208" y="627722"/>
                  </a:lnTo>
                  <a:lnTo>
                    <a:pt x="1132471" y="628434"/>
                  </a:lnTo>
                  <a:lnTo>
                    <a:pt x="1180630" y="639508"/>
                  </a:lnTo>
                  <a:lnTo>
                    <a:pt x="1192110" y="649744"/>
                  </a:lnTo>
                  <a:lnTo>
                    <a:pt x="1192110" y="620445"/>
                  </a:lnTo>
                  <a:lnTo>
                    <a:pt x="1177823" y="614565"/>
                  </a:lnTo>
                  <a:lnTo>
                    <a:pt x="1158138" y="609930"/>
                  </a:lnTo>
                  <a:lnTo>
                    <a:pt x="1135418" y="607212"/>
                  </a:lnTo>
                  <a:lnTo>
                    <a:pt x="1110208" y="606323"/>
                  </a:lnTo>
                  <a:lnTo>
                    <a:pt x="1084948" y="607212"/>
                  </a:lnTo>
                  <a:lnTo>
                    <a:pt x="1042327" y="614565"/>
                  </a:lnTo>
                  <a:lnTo>
                    <a:pt x="1009040" y="636181"/>
                  </a:lnTo>
                  <a:lnTo>
                    <a:pt x="1002868" y="657199"/>
                  </a:lnTo>
                  <a:lnTo>
                    <a:pt x="1004455" y="668489"/>
                  </a:lnTo>
                  <a:lnTo>
                    <a:pt x="1042327" y="699909"/>
                  </a:lnTo>
                  <a:lnTo>
                    <a:pt x="1084948" y="706970"/>
                  </a:lnTo>
                  <a:lnTo>
                    <a:pt x="1110208" y="707758"/>
                  </a:lnTo>
                  <a:lnTo>
                    <a:pt x="1135418" y="706970"/>
                  </a:lnTo>
                  <a:lnTo>
                    <a:pt x="1158138" y="704430"/>
                  </a:lnTo>
                  <a:lnTo>
                    <a:pt x="1177823" y="699909"/>
                  </a:lnTo>
                  <a:lnTo>
                    <a:pt x="1193965" y="693178"/>
                  </a:lnTo>
                  <a:lnTo>
                    <a:pt x="1203401" y="686663"/>
                  </a:lnTo>
                  <a:lnTo>
                    <a:pt x="1203756" y="686422"/>
                  </a:lnTo>
                  <a:lnTo>
                    <a:pt x="1211072" y="678218"/>
                  </a:lnTo>
                  <a:lnTo>
                    <a:pt x="1215644" y="668489"/>
                  </a:lnTo>
                  <a:lnTo>
                    <a:pt x="1217231" y="657199"/>
                  </a:lnTo>
                  <a:close/>
                </a:path>
                <a:path w="1840864" h="709929">
                  <a:moveTo>
                    <a:pt x="1251051" y="467029"/>
                  </a:moveTo>
                  <a:lnTo>
                    <a:pt x="1210094" y="467029"/>
                  </a:lnTo>
                  <a:lnTo>
                    <a:pt x="1210094" y="423291"/>
                  </a:lnTo>
                  <a:lnTo>
                    <a:pt x="1185278" y="423291"/>
                  </a:lnTo>
                  <a:lnTo>
                    <a:pt x="1185278" y="592975"/>
                  </a:lnTo>
                  <a:lnTo>
                    <a:pt x="1210094" y="592975"/>
                  </a:lnTo>
                  <a:lnTo>
                    <a:pt x="1210094" y="552030"/>
                  </a:lnTo>
                  <a:lnTo>
                    <a:pt x="1251051" y="552030"/>
                  </a:lnTo>
                  <a:lnTo>
                    <a:pt x="1251051" y="530009"/>
                  </a:lnTo>
                  <a:lnTo>
                    <a:pt x="1210094" y="530009"/>
                  </a:lnTo>
                  <a:lnTo>
                    <a:pt x="1210094" y="488746"/>
                  </a:lnTo>
                  <a:lnTo>
                    <a:pt x="1251051" y="488746"/>
                  </a:lnTo>
                  <a:lnTo>
                    <a:pt x="1251051" y="467029"/>
                  </a:lnTo>
                  <a:close/>
                </a:path>
                <a:path w="1840864" h="709929">
                  <a:moveTo>
                    <a:pt x="1425702" y="547065"/>
                  </a:moveTo>
                  <a:lnTo>
                    <a:pt x="1400327" y="535647"/>
                  </a:lnTo>
                  <a:lnTo>
                    <a:pt x="1379283" y="517829"/>
                  </a:lnTo>
                  <a:lnTo>
                    <a:pt x="1375727" y="511708"/>
                  </a:lnTo>
                  <a:lnTo>
                    <a:pt x="1364932" y="493153"/>
                  </a:lnTo>
                  <a:lnTo>
                    <a:pt x="1359623" y="461137"/>
                  </a:lnTo>
                  <a:lnTo>
                    <a:pt x="1359623" y="424840"/>
                  </a:lnTo>
                  <a:lnTo>
                    <a:pt x="1334808" y="424840"/>
                  </a:lnTo>
                  <a:lnTo>
                    <a:pt x="1334808" y="461137"/>
                  </a:lnTo>
                  <a:lnTo>
                    <a:pt x="1329588" y="493064"/>
                  </a:lnTo>
                  <a:lnTo>
                    <a:pt x="1315377" y="518795"/>
                  </a:lnTo>
                  <a:lnTo>
                    <a:pt x="1294371" y="537959"/>
                  </a:lnTo>
                  <a:lnTo>
                    <a:pt x="1268730" y="550164"/>
                  </a:lnTo>
                  <a:lnTo>
                    <a:pt x="1268730" y="572820"/>
                  </a:lnTo>
                  <a:lnTo>
                    <a:pt x="1295387" y="562660"/>
                  </a:lnTo>
                  <a:lnTo>
                    <a:pt x="1317942" y="548309"/>
                  </a:lnTo>
                  <a:lnTo>
                    <a:pt x="1335430" y="530936"/>
                  </a:lnTo>
                  <a:lnTo>
                    <a:pt x="1346911" y="511708"/>
                  </a:lnTo>
                  <a:lnTo>
                    <a:pt x="1359611" y="530225"/>
                  </a:lnTo>
                  <a:lnTo>
                    <a:pt x="1377581" y="546608"/>
                  </a:lnTo>
                  <a:lnTo>
                    <a:pt x="1399908" y="559955"/>
                  </a:lnTo>
                  <a:lnTo>
                    <a:pt x="1425702" y="569404"/>
                  </a:lnTo>
                  <a:lnTo>
                    <a:pt x="1425702" y="547065"/>
                  </a:lnTo>
                  <a:close/>
                </a:path>
                <a:path w="1840864" h="709929">
                  <a:moveTo>
                    <a:pt x="1463281" y="79413"/>
                  </a:moveTo>
                  <a:lnTo>
                    <a:pt x="1449933" y="28981"/>
                  </a:lnTo>
                  <a:lnTo>
                    <a:pt x="1438783" y="16446"/>
                  </a:lnTo>
                  <a:lnTo>
                    <a:pt x="1438783" y="79413"/>
                  </a:lnTo>
                  <a:lnTo>
                    <a:pt x="1437805" y="93472"/>
                  </a:lnTo>
                  <a:lnTo>
                    <a:pt x="1417320" y="130352"/>
                  </a:lnTo>
                  <a:lnTo>
                    <a:pt x="1391310" y="137426"/>
                  </a:lnTo>
                  <a:lnTo>
                    <a:pt x="1381594" y="136613"/>
                  </a:lnTo>
                  <a:lnTo>
                    <a:pt x="1347419" y="105816"/>
                  </a:lnTo>
                  <a:lnTo>
                    <a:pt x="1343545" y="79413"/>
                  </a:lnTo>
                  <a:lnTo>
                    <a:pt x="1344523" y="65354"/>
                  </a:lnTo>
                  <a:lnTo>
                    <a:pt x="1365313" y="28651"/>
                  </a:lnTo>
                  <a:lnTo>
                    <a:pt x="1391310" y="21704"/>
                  </a:lnTo>
                  <a:lnTo>
                    <a:pt x="1401025" y="22504"/>
                  </a:lnTo>
                  <a:lnTo>
                    <a:pt x="1434934" y="53009"/>
                  </a:lnTo>
                  <a:lnTo>
                    <a:pt x="1438783" y="79413"/>
                  </a:lnTo>
                  <a:lnTo>
                    <a:pt x="1438783" y="16446"/>
                  </a:lnTo>
                  <a:lnTo>
                    <a:pt x="1430274" y="9944"/>
                  </a:lnTo>
                  <a:lnTo>
                    <a:pt x="1418805" y="4495"/>
                  </a:lnTo>
                  <a:lnTo>
                    <a:pt x="1405775" y="1143"/>
                  </a:lnTo>
                  <a:lnTo>
                    <a:pt x="1391310" y="0"/>
                  </a:lnTo>
                  <a:lnTo>
                    <a:pt x="1376845" y="1143"/>
                  </a:lnTo>
                  <a:lnTo>
                    <a:pt x="1342301" y="17373"/>
                  </a:lnTo>
                  <a:lnTo>
                    <a:pt x="1320876" y="60121"/>
                  </a:lnTo>
                  <a:lnTo>
                    <a:pt x="1319339" y="79413"/>
                  </a:lnTo>
                  <a:lnTo>
                    <a:pt x="1320876" y="98882"/>
                  </a:lnTo>
                  <a:lnTo>
                    <a:pt x="1342301" y="141770"/>
                  </a:lnTo>
                  <a:lnTo>
                    <a:pt x="1376845" y="158038"/>
                  </a:lnTo>
                  <a:lnTo>
                    <a:pt x="1391310" y="159143"/>
                  </a:lnTo>
                  <a:lnTo>
                    <a:pt x="1405775" y="158038"/>
                  </a:lnTo>
                  <a:lnTo>
                    <a:pt x="1443723" y="137426"/>
                  </a:lnTo>
                  <a:lnTo>
                    <a:pt x="1461744" y="98882"/>
                  </a:lnTo>
                  <a:lnTo>
                    <a:pt x="1463281" y="79413"/>
                  </a:lnTo>
                  <a:close/>
                </a:path>
                <a:path w="1840864" h="709929">
                  <a:moveTo>
                    <a:pt x="1505737" y="650367"/>
                  </a:moveTo>
                  <a:lnTo>
                    <a:pt x="1504327" y="638911"/>
                  </a:lnTo>
                  <a:lnTo>
                    <a:pt x="1500238" y="628777"/>
                  </a:lnTo>
                  <a:lnTo>
                    <a:pt x="1493697" y="619963"/>
                  </a:lnTo>
                  <a:lnTo>
                    <a:pt x="1486776" y="614070"/>
                  </a:lnTo>
                  <a:lnTo>
                    <a:pt x="1484960" y="612521"/>
                  </a:lnTo>
                  <a:lnTo>
                    <a:pt x="1480616" y="610158"/>
                  </a:lnTo>
                  <a:lnTo>
                    <a:pt x="1480616" y="650367"/>
                  </a:lnTo>
                  <a:lnTo>
                    <a:pt x="1479804" y="656691"/>
                  </a:lnTo>
                  <a:lnTo>
                    <a:pt x="1439697" y="683018"/>
                  </a:lnTo>
                  <a:lnTo>
                    <a:pt x="1398714" y="686358"/>
                  </a:lnTo>
                  <a:lnTo>
                    <a:pt x="1376603" y="685533"/>
                  </a:lnTo>
                  <a:lnTo>
                    <a:pt x="1329842" y="672706"/>
                  </a:lnTo>
                  <a:lnTo>
                    <a:pt x="1316507" y="650367"/>
                  </a:lnTo>
                  <a:lnTo>
                    <a:pt x="1317371" y="643864"/>
                  </a:lnTo>
                  <a:lnTo>
                    <a:pt x="1357528" y="617562"/>
                  </a:lnTo>
                  <a:lnTo>
                    <a:pt x="1398714" y="614070"/>
                  </a:lnTo>
                  <a:lnTo>
                    <a:pt x="1420647" y="614946"/>
                  </a:lnTo>
                  <a:lnTo>
                    <a:pt x="1467891" y="628040"/>
                  </a:lnTo>
                  <a:lnTo>
                    <a:pt x="1480616" y="650367"/>
                  </a:lnTo>
                  <a:lnTo>
                    <a:pt x="1480616" y="610158"/>
                  </a:lnTo>
                  <a:lnTo>
                    <a:pt x="1468640" y="603618"/>
                  </a:lnTo>
                  <a:lnTo>
                    <a:pt x="1448460" y="597319"/>
                  </a:lnTo>
                  <a:lnTo>
                    <a:pt x="1424965" y="593585"/>
                  </a:lnTo>
                  <a:lnTo>
                    <a:pt x="1398714" y="592366"/>
                  </a:lnTo>
                  <a:lnTo>
                    <a:pt x="1372450" y="593585"/>
                  </a:lnTo>
                  <a:lnTo>
                    <a:pt x="1328648" y="603618"/>
                  </a:lnTo>
                  <a:lnTo>
                    <a:pt x="1296885" y="628777"/>
                  </a:lnTo>
                  <a:lnTo>
                    <a:pt x="1291374" y="650367"/>
                  </a:lnTo>
                  <a:lnTo>
                    <a:pt x="1292796" y="661835"/>
                  </a:lnTo>
                  <a:lnTo>
                    <a:pt x="1328648" y="697166"/>
                  </a:lnTo>
                  <a:lnTo>
                    <a:pt x="1372450" y="706628"/>
                  </a:lnTo>
                  <a:lnTo>
                    <a:pt x="1398714" y="707758"/>
                  </a:lnTo>
                  <a:lnTo>
                    <a:pt x="1424965" y="706628"/>
                  </a:lnTo>
                  <a:lnTo>
                    <a:pt x="1448460" y="703148"/>
                  </a:lnTo>
                  <a:lnTo>
                    <a:pt x="1468640" y="697166"/>
                  </a:lnTo>
                  <a:lnTo>
                    <a:pt x="1484960" y="688530"/>
                  </a:lnTo>
                  <a:lnTo>
                    <a:pt x="1487449" y="686358"/>
                  </a:lnTo>
                  <a:lnTo>
                    <a:pt x="1493697" y="680910"/>
                  </a:lnTo>
                  <a:lnTo>
                    <a:pt x="1500238" y="672007"/>
                  </a:lnTo>
                  <a:lnTo>
                    <a:pt x="1504327" y="661835"/>
                  </a:lnTo>
                  <a:lnTo>
                    <a:pt x="1505737" y="650367"/>
                  </a:lnTo>
                  <a:close/>
                </a:path>
                <a:path w="1840864" h="709929">
                  <a:moveTo>
                    <a:pt x="1541106" y="487819"/>
                  </a:moveTo>
                  <a:lnTo>
                    <a:pt x="1498600" y="487819"/>
                  </a:lnTo>
                  <a:lnTo>
                    <a:pt x="1498600" y="423291"/>
                  </a:lnTo>
                  <a:lnTo>
                    <a:pt x="1473784" y="423291"/>
                  </a:lnTo>
                  <a:lnTo>
                    <a:pt x="1473784" y="581190"/>
                  </a:lnTo>
                  <a:lnTo>
                    <a:pt x="1498600" y="581190"/>
                  </a:lnTo>
                  <a:lnTo>
                    <a:pt x="1498600" y="509841"/>
                  </a:lnTo>
                  <a:lnTo>
                    <a:pt x="1541106" y="509841"/>
                  </a:lnTo>
                  <a:lnTo>
                    <a:pt x="1541106" y="487819"/>
                  </a:lnTo>
                  <a:close/>
                </a:path>
                <a:path w="1840864" h="709929">
                  <a:moveTo>
                    <a:pt x="1546733" y="1854"/>
                  </a:moveTo>
                  <a:lnTo>
                    <a:pt x="1521917" y="1854"/>
                  </a:lnTo>
                  <a:lnTo>
                    <a:pt x="1521917" y="195122"/>
                  </a:lnTo>
                  <a:lnTo>
                    <a:pt x="1546733" y="195122"/>
                  </a:lnTo>
                  <a:lnTo>
                    <a:pt x="1546733" y="1854"/>
                  </a:lnTo>
                  <a:close/>
                </a:path>
                <a:path w="1840864" h="709929">
                  <a:moveTo>
                    <a:pt x="1552003" y="259334"/>
                  </a:moveTo>
                  <a:lnTo>
                    <a:pt x="1365567" y="259334"/>
                  </a:lnTo>
                  <a:lnTo>
                    <a:pt x="1365567" y="189852"/>
                  </a:lnTo>
                  <a:lnTo>
                    <a:pt x="1340434" y="189852"/>
                  </a:lnTo>
                  <a:lnTo>
                    <a:pt x="1340434" y="280746"/>
                  </a:lnTo>
                  <a:lnTo>
                    <a:pt x="1552003" y="280746"/>
                  </a:lnTo>
                  <a:lnTo>
                    <a:pt x="1552003" y="259334"/>
                  </a:lnTo>
                  <a:close/>
                </a:path>
                <a:path w="1840864" h="709929">
                  <a:moveTo>
                    <a:pt x="1762023" y="50558"/>
                  </a:moveTo>
                  <a:lnTo>
                    <a:pt x="1760842" y="39801"/>
                  </a:lnTo>
                  <a:lnTo>
                    <a:pt x="1757451" y="30314"/>
                  </a:lnTo>
                  <a:lnTo>
                    <a:pt x="1752079" y="22123"/>
                  </a:lnTo>
                  <a:lnTo>
                    <a:pt x="1749742" y="19850"/>
                  </a:lnTo>
                  <a:lnTo>
                    <a:pt x="1744967" y="15201"/>
                  </a:lnTo>
                  <a:lnTo>
                    <a:pt x="1738134" y="11226"/>
                  </a:lnTo>
                  <a:lnTo>
                    <a:pt x="1738134" y="41871"/>
                  </a:lnTo>
                  <a:lnTo>
                    <a:pt x="1738134" y="59563"/>
                  </a:lnTo>
                  <a:lnTo>
                    <a:pt x="1699501" y="80670"/>
                  </a:lnTo>
                  <a:lnTo>
                    <a:pt x="1687576" y="81267"/>
                  </a:lnTo>
                  <a:lnTo>
                    <a:pt x="1675472" y="80670"/>
                  </a:lnTo>
                  <a:lnTo>
                    <a:pt x="1636699" y="59563"/>
                  </a:lnTo>
                  <a:lnTo>
                    <a:pt x="1636699" y="41871"/>
                  </a:lnTo>
                  <a:lnTo>
                    <a:pt x="1675472" y="20485"/>
                  </a:lnTo>
                  <a:lnTo>
                    <a:pt x="1687576" y="19850"/>
                  </a:lnTo>
                  <a:lnTo>
                    <a:pt x="1699501" y="20485"/>
                  </a:lnTo>
                  <a:lnTo>
                    <a:pt x="1734731" y="35052"/>
                  </a:lnTo>
                  <a:lnTo>
                    <a:pt x="1738134" y="41871"/>
                  </a:lnTo>
                  <a:lnTo>
                    <a:pt x="1738134" y="11226"/>
                  </a:lnTo>
                  <a:lnTo>
                    <a:pt x="1733245" y="8369"/>
                  </a:lnTo>
                  <a:lnTo>
                    <a:pt x="1719414" y="3644"/>
                  </a:lnTo>
                  <a:lnTo>
                    <a:pt x="1703997" y="889"/>
                  </a:lnTo>
                  <a:lnTo>
                    <a:pt x="1687576" y="0"/>
                  </a:lnTo>
                  <a:lnTo>
                    <a:pt x="1670964" y="889"/>
                  </a:lnTo>
                  <a:lnTo>
                    <a:pt x="1629867" y="15201"/>
                  </a:lnTo>
                  <a:lnTo>
                    <a:pt x="1612811" y="50558"/>
                  </a:lnTo>
                  <a:lnTo>
                    <a:pt x="1613992" y="61493"/>
                  </a:lnTo>
                  <a:lnTo>
                    <a:pt x="1641589" y="92671"/>
                  </a:lnTo>
                  <a:lnTo>
                    <a:pt x="1687576" y="101434"/>
                  </a:lnTo>
                  <a:lnTo>
                    <a:pt x="1703997" y="100495"/>
                  </a:lnTo>
                  <a:lnTo>
                    <a:pt x="1719414" y="97599"/>
                  </a:lnTo>
                  <a:lnTo>
                    <a:pt x="1733245" y="92671"/>
                  </a:lnTo>
                  <a:lnTo>
                    <a:pt x="1744967" y="85610"/>
                  </a:lnTo>
                  <a:lnTo>
                    <a:pt x="1749666" y="81267"/>
                  </a:lnTo>
                  <a:lnTo>
                    <a:pt x="1752079" y="79044"/>
                  </a:lnTo>
                  <a:lnTo>
                    <a:pt x="1757426" y="71031"/>
                  </a:lnTo>
                  <a:lnTo>
                    <a:pt x="1760842" y="61493"/>
                  </a:lnTo>
                  <a:lnTo>
                    <a:pt x="1762023" y="50558"/>
                  </a:lnTo>
                  <a:close/>
                </a:path>
                <a:path w="1840864" h="709929">
                  <a:moveTo>
                    <a:pt x="1787461" y="115709"/>
                  </a:moveTo>
                  <a:lnTo>
                    <a:pt x="1774926" y="119049"/>
                  </a:lnTo>
                  <a:lnTo>
                    <a:pt x="1760867" y="121246"/>
                  </a:lnTo>
                  <a:lnTo>
                    <a:pt x="1745754" y="122466"/>
                  </a:lnTo>
                  <a:lnTo>
                    <a:pt x="1730070" y="122847"/>
                  </a:lnTo>
                  <a:lnTo>
                    <a:pt x="1601025" y="122847"/>
                  </a:lnTo>
                  <a:lnTo>
                    <a:pt x="1601025" y="143941"/>
                  </a:lnTo>
                  <a:lnTo>
                    <a:pt x="1662442" y="143941"/>
                  </a:lnTo>
                  <a:lnTo>
                    <a:pt x="1662442" y="196989"/>
                  </a:lnTo>
                  <a:lnTo>
                    <a:pt x="1687576" y="196989"/>
                  </a:lnTo>
                  <a:lnTo>
                    <a:pt x="1687576" y="143941"/>
                  </a:lnTo>
                  <a:lnTo>
                    <a:pt x="1717040" y="143941"/>
                  </a:lnTo>
                  <a:lnTo>
                    <a:pt x="1737080" y="143675"/>
                  </a:lnTo>
                  <a:lnTo>
                    <a:pt x="1755863" y="142544"/>
                  </a:lnTo>
                  <a:lnTo>
                    <a:pt x="1772843" y="140004"/>
                  </a:lnTo>
                  <a:lnTo>
                    <a:pt x="1787461" y="135559"/>
                  </a:lnTo>
                  <a:lnTo>
                    <a:pt x="1787461" y="115709"/>
                  </a:lnTo>
                  <a:close/>
                </a:path>
                <a:path w="1840864" h="709929">
                  <a:moveTo>
                    <a:pt x="1835238" y="1854"/>
                  </a:moveTo>
                  <a:lnTo>
                    <a:pt x="1810423" y="1854"/>
                  </a:lnTo>
                  <a:lnTo>
                    <a:pt x="1810423" y="167817"/>
                  </a:lnTo>
                  <a:lnTo>
                    <a:pt x="1746211" y="167817"/>
                  </a:lnTo>
                  <a:lnTo>
                    <a:pt x="1746211" y="187680"/>
                  </a:lnTo>
                  <a:lnTo>
                    <a:pt x="1810423" y="187680"/>
                  </a:lnTo>
                  <a:lnTo>
                    <a:pt x="1810423" y="213741"/>
                  </a:lnTo>
                  <a:lnTo>
                    <a:pt x="1835238" y="213741"/>
                  </a:lnTo>
                  <a:lnTo>
                    <a:pt x="1835238" y="1854"/>
                  </a:lnTo>
                  <a:close/>
                </a:path>
                <a:path w="1840864" h="709929">
                  <a:moveTo>
                    <a:pt x="1840509" y="260896"/>
                  </a:moveTo>
                  <a:lnTo>
                    <a:pt x="1654073" y="260896"/>
                  </a:lnTo>
                  <a:lnTo>
                    <a:pt x="1654073" y="206286"/>
                  </a:lnTo>
                  <a:lnTo>
                    <a:pt x="1628940" y="206286"/>
                  </a:lnTo>
                  <a:lnTo>
                    <a:pt x="1628940" y="282600"/>
                  </a:lnTo>
                  <a:lnTo>
                    <a:pt x="1840509" y="282600"/>
                  </a:lnTo>
                  <a:lnTo>
                    <a:pt x="1840509" y="260896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8495" y="3880053"/>
              <a:ext cx="5243747" cy="14645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29432" y="4218809"/>
              <a:ext cx="2629535" cy="734695"/>
            </a:xfrm>
            <a:custGeom>
              <a:avLst/>
              <a:gdLst/>
              <a:ahLst/>
              <a:cxnLst/>
              <a:rect l="l" t="t" r="r" b="b"/>
              <a:pathLst>
                <a:path w="2629535" h="734695">
                  <a:moveTo>
                    <a:pt x="358371" y="734261"/>
                  </a:moveTo>
                  <a:lnTo>
                    <a:pt x="349999" y="734261"/>
                  </a:lnTo>
                  <a:lnTo>
                    <a:pt x="349582" y="734241"/>
                  </a:lnTo>
                  <a:lnTo>
                    <a:pt x="349492" y="733773"/>
                  </a:lnTo>
                  <a:lnTo>
                    <a:pt x="301785" y="728391"/>
                  </a:lnTo>
                  <a:lnTo>
                    <a:pt x="256095" y="717098"/>
                  </a:lnTo>
                  <a:lnTo>
                    <a:pt x="212848" y="700293"/>
                  </a:lnTo>
                  <a:lnTo>
                    <a:pt x="172450" y="678378"/>
                  </a:lnTo>
                  <a:lnTo>
                    <a:pt x="135304" y="651752"/>
                  </a:lnTo>
                  <a:lnTo>
                    <a:pt x="101810" y="620815"/>
                  </a:lnTo>
                  <a:lnTo>
                    <a:pt x="72370" y="585968"/>
                  </a:lnTo>
                  <a:lnTo>
                    <a:pt x="47384" y="547611"/>
                  </a:lnTo>
                  <a:lnTo>
                    <a:pt x="27253" y="506144"/>
                  </a:lnTo>
                  <a:lnTo>
                    <a:pt x="12379" y="461967"/>
                  </a:lnTo>
                  <a:lnTo>
                    <a:pt x="3160" y="415481"/>
                  </a:lnTo>
                  <a:lnTo>
                    <a:pt x="0" y="367085"/>
                  </a:lnTo>
                  <a:lnTo>
                    <a:pt x="3163" y="318707"/>
                  </a:lnTo>
                  <a:lnTo>
                    <a:pt x="12383" y="272236"/>
                  </a:lnTo>
                  <a:lnTo>
                    <a:pt x="27260" y="228071"/>
                  </a:lnTo>
                  <a:lnTo>
                    <a:pt x="47392" y="186613"/>
                  </a:lnTo>
                  <a:lnTo>
                    <a:pt x="72381" y="148262"/>
                  </a:lnTo>
                  <a:lnTo>
                    <a:pt x="101824" y="113420"/>
                  </a:lnTo>
                  <a:lnTo>
                    <a:pt x="135322" y="82487"/>
                  </a:lnTo>
                  <a:lnTo>
                    <a:pt x="172473" y="55862"/>
                  </a:lnTo>
                  <a:lnTo>
                    <a:pt x="212878" y="33948"/>
                  </a:lnTo>
                  <a:lnTo>
                    <a:pt x="256135" y="17143"/>
                  </a:lnTo>
                  <a:lnTo>
                    <a:pt x="301845" y="5850"/>
                  </a:lnTo>
                  <a:lnTo>
                    <a:pt x="349582" y="467"/>
                  </a:lnTo>
                  <a:lnTo>
                    <a:pt x="349582" y="10"/>
                  </a:lnTo>
                  <a:lnTo>
                    <a:pt x="350213" y="0"/>
                  </a:lnTo>
                  <a:lnTo>
                    <a:pt x="358371" y="0"/>
                  </a:lnTo>
                  <a:lnTo>
                    <a:pt x="358371" y="734261"/>
                  </a:lnTo>
                  <a:close/>
                </a:path>
                <a:path w="2629535" h="734695">
                  <a:moveTo>
                    <a:pt x="507625" y="734261"/>
                  </a:moveTo>
                  <a:lnTo>
                    <a:pt x="358371" y="734261"/>
                  </a:lnTo>
                  <a:lnTo>
                    <a:pt x="358371" y="0"/>
                  </a:lnTo>
                  <a:lnTo>
                    <a:pt x="507625" y="0"/>
                  </a:lnTo>
                  <a:lnTo>
                    <a:pt x="507625" y="734261"/>
                  </a:lnTo>
                  <a:close/>
                </a:path>
                <a:path w="2629535" h="734695">
                  <a:moveTo>
                    <a:pt x="2239637" y="734261"/>
                  </a:moveTo>
                  <a:lnTo>
                    <a:pt x="507625" y="734261"/>
                  </a:lnTo>
                  <a:lnTo>
                    <a:pt x="507625" y="0"/>
                  </a:lnTo>
                  <a:lnTo>
                    <a:pt x="2121283" y="0"/>
                  </a:lnTo>
                  <a:lnTo>
                    <a:pt x="2121283" y="734251"/>
                  </a:lnTo>
                  <a:lnTo>
                    <a:pt x="2239637" y="734251"/>
                  </a:lnTo>
                  <a:close/>
                </a:path>
                <a:path w="2629535" h="734695">
                  <a:moveTo>
                    <a:pt x="2239637" y="734251"/>
                  </a:moveTo>
                  <a:lnTo>
                    <a:pt x="2121283" y="734251"/>
                  </a:lnTo>
                  <a:lnTo>
                    <a:pt x="2121283" y="0"/>
                  </a:lnTo>
                  <a:lnTo>
                    <a:pt x="2239637" y="0"/>
                  </a:lnTo>
                  <a:lnTo>
                    <a:pt x="2239637" y="734251"/>
                  </a:lnTo>
                  <a:close/>
                </a:path>
                <a:path w="2629535" h="734695">
                  <a:moveTo>
                    <a:pt x="2278899" y="734251"/>
                  </a:moveTo>
                  <a:lnTo>
                    <a:pt x="2239637" y="734251"/>
                  </a:lnTo>
                  <a:lnTo>
                    <a:pt x="2239637" y="0"/>
                  </a:lnTo>
                  <a:lnTo>
                    <a:pt x="2279316" y="10"/>
                  </a:lnTo>
                  <a:lnTo>
                    <a:pt x="2279316" y="467"/>
                  </a:lnTo>
                  <a:lnTo>
                    <a:pt x="2327083" y="5852"/>
                  </a:lnTo>
                  <a:lnTo>
                    <a:pt x="2372791" y="17147"/>
                  </a:lnTo>
                  <a:lnTo>
                    <a:pt x="2416045" y="33952"/>
                  </a:lnTo>
                  <a:lnTo>
                    <a:pt x="2456447" y="55867"/>
                  </a:lnTo>
                  <a:lnTo>
                    <a:pt x="2493597" y="82492"/>
                  </a:lnTo>
                  <a:lnTo>
                    <a:pt x="2527092" y="113425"/>
                  </a:lnTo>
                  <a:lnTo>
                    <a:pt x="2556534" y="148267"/>
                  </a:lnTo>
                  <a:lnTo>
                    <a:pt x="2581521" y="186618"/>
                  </a:lnTo>
                  <a:lnTo>
                    <a:pt x="2601653" y="228076"/>
                  </a:lnTo>
                  <a:lnTo>
                    <a:pt x="2616529" y="272242"/>
                  </a:lnTo>
                  <a:lnTo>
                    <a:pt x="2625748" y="318715"/>
                  </a:lnTo>
                  <a:lnTo>
                    <a:pt x="2628909" y="367095"/>
                  </a:lnTo>
                  <a:lnTo>
                    <a:pt x="2625745" y="415491"/>
                  </a:lnTo>
                  <a:lnTo>
                    <a:pt x="2616524" y="461977"/>
                  </a:lnTo>
                  <a:lnTo>
                    <a:pt x="2601646" y="506154"/>
                  </a:lnTo>
                  <a:lnTo>
                    <a:pt x="2581512" y="547621"/>
                  </a:lnTo>
                  <a:lnTo>
                    <a:pt x="2556522" y="585978"/>
                  </a:lnTo>
                  <a:lnTo>
                    <a:pt x="2527077" y="620825"/>
                  </a:lnTo>
                  <a:lnTo>
                    <a:pt x="2493577" y="651762"/>
                  </a:lnTo>
                  <a:lnTo>
                    <a:pt x="2456422" y="678388"/>
                  </a:lnTo>
                  <a:lnTo>
                    <a:pt x="2416011" y="700303"/>
                  </a:lnTo>
                  <a:lnTo>
                    <a:pt x="2372740" y="717108"/>
                  </a:lnTo>
                  <a:lnTo>
                    <a:pt x="2326984" y="728401"/>
                  </a:lnTo>
                  <a:lnTo>
                    <a:pt x="2279316" y="733773"/>
                  </a:lnTo>
                  <a:lnTo>
                    <a:pt x="2279316" y="734231"/>
                  </a:lnTo>
                  <a:lnTo>
                    <a:pt x="2278899" y="734251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4085" y="4408118"/>
              <a:ext cx="1276985" cy="318770"/>
            </a:xfrm>
            <a:custGeom>
              <a:avLst/>
              <a:gdLst/>
              <a:ahLst/>
              <a:cxnLst/>
              <a:rect l="l" t="t" r="r" b="b"/>
              <a:pathLst>
                <a:path w="1276985" h="318770">
                  <a:moveTo>
                    <a:pt x="178574" y="36918"/>
                  </a:moveTo>
                  <a:lnTo>
                    <a:pt x="109766" y="36918"/>
                  </a:lnTo>
                  <a:lnTo>
                    <a:pt x="109766" y="0"/>
                  </a:lnTo>
                  <a:lnTo>
                    <a:pt x="73177" y="0"/>
                  </a:lnTo>
                  <a:lnTo>
                    <a:pt x="73177" y="36918"/>
                  </a:lnTo>
                  <a:lnTo>
                    <a:pt x="5372" y="36918"/>
                  </a:lnTo>
                  <a:lnTo>
                    <a:pt x="5372" y="68135"/>
                  </a:lnTo>
                  <a:lnTo>
                    <a:pt x="178574" y="68135"/>
                  </a:lnTo>
                  <a:lnTo>
                    <a:pt x="178574" y="36918"/>
                  </a:lnTo>
                  <a:close/>
                </a:path>
                <a:path w="1276985" h="318770">
                  <a:moveTo>
                    <a:pt x="252412" y="8724"/>
                  </a:moveTo>
                  <a:lnTo>
                    <a:pt x="215823" y="8724"/>
                  </a:lnTo>
                  <a:lnTo>
                    <a:pt x="215823" y="248716"/>
                  </a:lnTo>
                  <a:lnTo>
                    <a:pt x="203631" y="256133"/>
                  </a:lnTo>
                  <a:lnTo>
                    <a:pt x="188468" y="261010"/>
                  </a:lnTo>
                  <a:lnTo>
                    <a:pt x="170802" y="263677"/>
                  </a:lnTo>
                  <a:lnTo>
                    <a:pt x="151053" y="264490"/>
                  </a:lnTo>
                  <a:lnTo>
                    <a:pt x="110096" y="264490"/>
                  </a:lnTo>
                  <a:lnTo>
                    <a:pt x="110096" y="222542"/>
                  </a:lnTo>
                  <a:lnTo>
                    <a:pt x="117957" y="220776"/>
                  </a:lnTo>
                  <a:lnTo>
                    <a:pt x="125412" y="218465"/>
                  </a:lnTo>
                  <a:lnTo>
                    <a:pt x="158051" y="193675"/>
                  </a:lnTo>
                  <a:lnTo>
                    <a:pt x="169849" y="155740"/>
                  </a:lnTo>
                  <a:lnTo>
                    <a:pt x="167906" y="138887"/>
                  </a:lnTo>
                  <a:lnTo>
                    <a:pt x="142316" y="101371"/>
                  </a:lnTo>
                  <a:lnTo>
                    <a:pt x="133934" y="96710"/>
                  </a:lnTo>
                  <a:lnTo>
                    <a:pt x="133934" y="155740"/>
                  </a:lnTo>
                  <a:lnTo>
                    <a:pt x="132943" y="164604"/>
                  </a:lnTo>
                  <a:lnTo>
                    <a:pt x="99834" y="193116"/>
                  </a:lnTo>
                  <a:lnTo>
                    <a:pt x="91973" y="193675"/>
                  </a:lnTo>
                  <a:lnTo>
                    <a:pt x="84201" y="193116"/>
                  </a:lnTo>
                  <a:lnTo>
                    <a:pt x="51320" y="164414"/>
                  </a:lnTo>
                  <a:lnTo>
                    <a:pt x="50355" y="155740"/>
                  </a:lnTo>
                  <a:lnTo>
                    <a:pt x="51206" y="147510"/>
                  </a:lnTo>
                  <a:lnTo>
                    <a:pt x="83578" y="117830"/>
                  </a:lnTo>
                  <a:lnTo>
                    <a:pt x="91973" y="117144"/>
                  </a:lnTo>
                  <a:lnTo>
                    <a:pt x="100317" y="117868"/>
                  </a:lnTo>
                  <a:lnTo>
                    <a:pt x="133070" y="147370"/>
                  </a:lnTo>
                  <a:lnTo>
                    <a:pt x="133934" y="155740"/>
                  </a:lnTo>
                  <a:lnTo>
                    <a:pt x="133934" y="96710"/>
                  </a:lnTo>
                  <a:lnTo>
                    <a:pt x="131292" y="95237"/>
                  </a:lnTo>
                  <a:lnTo>
                    <a:pt x="119037" y="90589"/>
                  </a:lnTo>
                  <a:lnTo>
                    <a:pt x="105854" y="87642"/>
                  </a:lnTo>
                  <a:lnTo>
                    <a:pt x="91973" y="86601"/>
                  </a:lnTo>
                  <a:lnTo>
                    <a:pt x="77990" y="87630"/>
                  </a:lnTo>
                  <a:lnTo>
                    <a:pt x="41287" y="101701"/>
                  </a:lnTo>
                  <a:lnTo>
                    <a:pt x="16040" y="138950"/>
                  </a:lnTo>
                  <a:lnTo>
                    <a:pt x="14097" y="155740"/>
                  </a:lnTo>
                  <a:lnTo>
                    <a:pt x="16040" y="172542"/>
                  </a:lnTo>
                  <a:lnTo>
                    <a:pt x="41630" y="209448"/>
                  </a:lnTo>
                  <a:lnTo>
                    <a:pt x="73850" y="222542"/>
                  </a:lnTo>
                  <a:lnTo>
                    <a:pt x="73850" y="264490"/>
                  </a:lnTo>
                  <a:lnTo>
                    <a:pt x="0" y="264490"/>
                  </a:lnTo>
                  <a:lnTo>
                    <a:pt x="0" y="295706"/>
                  </a:lnTo>
                  <a:lnTo>
                    <a:pt x="141643" y="295706"/>
                  </a:lnTo>
                  <a:lnTo>
                    <a:pt x="165557" y="294779"/>
                  </a:lnTo>
                  <a:lnTo>
                    <a:pt x="186410" y="291807"/>
                  </a:lnTo>
                  <a:lnTo>
                    <a:pt x="203441" y="286512"/>
                  </a:lnTo>
                  <a:lnTo>
                    <a:pt x="215823" y="278587"/>
                  </a:lnTo>
                  <a:lnTo>
                    <a:pt x="215823" y="313169"/>
                  </a:lnTo>
                  <a:lnTo>
                    <a:pt x="252412" y="313169"/>
                  </a:lnTo>
                  <a:lnTo>
                    <a:pt x="252412" y="278587"/>
                  </a:lnTo>
                  <a:lnTo>
                    <a:pt x="252412" y="8724"/>
                  </a:lnTo>
                  <a:close/>
                </a:path>
                <a:path w="1276985" h="318770">
                  <a:moveTo>
                    <a:pt x="487032" y="63779"/>
                  </a:moveTo>
                  <a:lnTo>
                    <a:pt x="468236" y="24498"/>
                  </a:lnTo>
                  <a:lnTo>
                    <a:pt x="452132" y="15379"/>
                  </a:lnTo>
                  <a:lnTo>
                    <a:pt x="452132" y="55714"/>
                  </a:lnTo>
                  <a:lnTo>
                    <a:pt x="452132" y="72161"/>
                  </a:lnTo>
                  <a:lnTo>
                    <a:pt x="415683" y="92011"/>
                  </a:lnTo>
                  <a:lnTo>
                    <a:pt x="403796" y="92646"/>
                  </a:lnTo>
                  <a:lnTo>
                    <a:pt x="391604" y="92011"/>
                  </a:lnTo>
                  <a:lnTo>
                    <a:pt x="354787" y="72161"/>
                  </a:lnTo>
                  <a:lnTo>
                    <a:pt x="354787" y="55714"/>
                  </a:lnTo>
                  <a:lnTo>
                    <a:pt x="391604" y="35864"/>
                  </a:lnTo>
                  <a:lnTo>
                    <a:pt x="403796" y="35242"/>
                  </a:lnTo>
                  <a:lnTo>
                    <a:pt x="415683" y="35864"/>
                  </a:lnTo>
                  <a:lnTo>
                    <a:pt x="452132" y="55714"/>
                  </a:lnTo>
                  <a:lnTo>
                    <a:pt x="452132" y="15379"/>
                  </a:lnTo>
                  <a:lnTo>
                    <a:pt x="439788" y="10947"/>
                  </a:lnTo>
                  <a:lnTo>
                    <a:pt x="422452" y="7747"/>
                  </a:lnTo>
                  <a:lnTo>
                    <a:pt x="403796" y="6718"/>
                  </a:lnTo>
                  <a:lnTo>
                    <a:pt x="385076" y="7747"/>
                  </a:lnTo>
                  <a:lnTo>
                    <a:pt x="338670" y="24498"/>
                  </a:lnTo>
                  <a:lnTo>
                    <a:pt x="319874" y="63779"/>
                  </a:lnTo>
                  <a:lnTo>
                    <a:pt x="321208" y="75907"/>
                  </a:lnTo>
                  <a:lnTo>
                    <a:pt x="351917" y="111264"/>
                  </a:lnTo>
                  <a:lnTo>
                    <a:pt x="403796" y="121170"/>
                  </a:lnTo>
                  <a:lnTo>
                    <a:pt x="422452" y="120091"/>
                  </a:lnTo>
                  <a:lnTo>
                    <a:pt x="468236" y="103378"/>
                  </a:lnTo>
                  <a:lnTo>
                    <a:pt x="485749" y="75907"/>
                  </a:lnTo>
                  <a:lnTo>
                    <a:pt x="487032" y="63779"/>
                  </a:lnTo>
                  <a:close/>
                </a:path>
                <a:path w="1276985" h="318770">
                  <a:moveTo>
                    <a:pt x="509524" y="132588"/>
                  </a:moveTo>
                  <a:lnTo>
                    <a:pt x="496087" y="135509"/>
                  </a:lnTo>
                  <a:lnTo>
                    <a:pt x="481037" y="137363"/>
                  </a:lnTo>
                  <a:lnTo>
                    <a:pt x="464540" y="138341"/>
                  </a:lnTo>
                  <a:lnTo>
                    <a:pt x="446760" y="138620"/>
                  </a:lnTo>
                  <a:lnTo>
                    <a:pt x="308470" y="138620"/>
                  </a:lnTo>
                  <a:lnTo>
                    <a:pt x="308470" y="168833"/>
                  </a:lnTo>
                  <a:lnTo>
                    <a:pt x="372237" y="168833"/>
                  </a:lnTo>
                  <a:lnTo>
                    <a:pt x="372237" y="221195"/>
                  </a:lnTo>
                  <a:lnTo>
                    <a:pt x="408825" y="221195"/>
                  </a:lnTo>
                  <a:lnTo>
                    <a:pt x="408825" y="168833"/>
                  </a:lnTo>
                  <a:lnTo>
                    <a:pt x="447763" y="168833"/>
                  </a:lnTo>
                  <a:lnTo>
                    <a:pt x="465442" y="168440"/>
                  </a:lnTo>
                  <a:lnTo>
                    <a:pt x="481914" y="167195"/>
                  </a:lnTo>
                  <a:lnTo>
                    <a:pt x="496760" y="165011"/>
                  </a:lnTo>
                  <a:lnTo>
                    <a:pt x="509524" y="161785"/>
                  </a:lnTo>
                  <a:lnTo>
                    <a:pt x="509524" y="132588"/>
                  </a:lnTo>
                  <a:close/>
                </a:path>
                <a:path w="1276985" h="318770">
                  <a:moveTo>
                    <a:pt x="565238" y="8724"/>
                  </a:moveTo>
                  <a:lnTo>
                    <a:pt x="528650" y="8724"/>
                  </a:lnTo>
                  <a:lnTo>
                    <a:pt x="528650" y="187299"/>
                  </a:lnTo>
                  <a:lnTo>
                    <a:pt x="462191" y="187299"/>
                  </a:lnTo>
                  <a:lnTo>
                    <a:pt x="462191" y="216166"/>
                  </a:lnTo>
                  <a:lnTo>
                    <a:pt x="528650" y="216166"/>
                  </a:lnTo>
                  <a:lnTo>
                    <a:pt x="528650" y="240322"/>
                  </a:lnTo>
                  <a:lnTo>
                    <a:pt x="565238" y="240322"/>
                  </a:lnTo>
                  <a:lnTo>
                    <a:pt x="565238" y="8724"/>
                  </a:lnTo>
                  <a:close/>
                </a:path>
                <a:path w="1276985" h="318770">
                  <a:moveTo>
                    <a:pt x="570611" y="284632"/>
                  </a:moveTo>
                  <a:lnTo>
                    <a:pt x="374256" y="284632"/>
                  </a:lnTo>
                  <a:lnTo>
                    <a:pt x="374256" y="229920"/>
                  </a:lnTo>
                  <a:lnTo>
                    <a:pt x="337667" y="229920"/>
                  </a:lnTo>
                  <a:lnTo>
                    <a:pt x="337667" y="316179"/>
                  </a:lnTo>
                  <a:lnTo>
                    <a:pt x="570611" y="316179"/>
                  </a:lnTo>
                  <a:lnTo>
                    <a:pt x="570611" y="284632"/>
                  </a:lnTo>
                  <a:close/>
                </a:path>
                <a:path w="1276985" h="318770">
                  <a:moveTo>
                    <a:pt x="963091" y="12420"/>
                  </a:moveTo>
                  <a:lnTo>
                    <a:pt x="926503" y="12420"/>
                  </a:lnTo>
                  <a:lnTo>
                    <a:pt x="926503" y="47167"/>
                  </a:lnTo>
                  <a:lnTo>
                    <a:pt x="926503" y="78917"/>
                  </a:lnTo>
                  <a:lnTo>
                    <a:pt x="926503" y="113207"/>
                  </a:lnTo>
                  <a:lnTo>
                    <a:pt x="765048" y="113207"/>
                  </a:lnTo>
                  <a:lnTo>
                    <a:pt x="765048" y="78917"/>
                  </a:lnTo>
                  <a:lnTo>
                    <a:pt x="926503" y="78917"/>
                  </a:lnTo>
                  <a:lnTo>
                    <a:pt x="926503" y="47167"/>
                  </a:lnTo>
                  <a:lnTo>
                    <a:pt x="765048" y="47167"/>
                  </a:lnTo>
                  <a:lnTo>
                    <a:pt x="765048" y="12877"/>
                  </a:lnTo>
                  <a:lnTo>
                    <a:pt x="728802" y="12877"/>
                  </a:lnTo>
                  <a:lnTo>
                    <a:pt x="728802" y="47167"/>
                  </a:lnTo>
                  <a:lnTo>
                    <a:pt x="728802" y="78917"/>
                  </a:lnTo>
                  <a:lnTo>
                    <a:pt x="728802" y="113207"/>
                  </a:lnTo>
                  <a:lnTo>
                    <a:pt x="728802" y="144957"/>
                  </a:lnTo>
                  <a:lnTo>
                    <a:pt x="963091" y="144957"/>
                  </a:lnTo>
                  <a:lnTo>
                    <a:pt x="963091" y="47167"/>
                  </a:lnTo>
                  <a:lnTo>
                    <a:pt x="963091" y="12420"/>
                  </a:lnTo>
                  <a:close/>
                </a:path>
                <a:path w="1276985" h="318770">
                  <a:moveTo>
                    <a:pt x="968451" y="283387"/>
                  </a:moveTo>
                  <a:lnTo>
                    <a:pt x="765048" y="283387"/>
                  </a:lnTo>
                  <a:lnTo>
                    <a:pt x="765048" y="231317"/>
                  </a:lnTo>
                  <a:lnTo>
                    <a:pt x="728802" y="231317"/>
                  </a:lnTo>
                  <a:lnTo>
                    <a:pt x="728802" y="283387"/>
                  </a:lnTo>
                  <a:lnTo>
                    <a:pt x="728802" y="315137"/>
                  </a:lnTo>
                  <a:lnTo>
                    <a:pt x="968451" y="315137"/>
                  </a:lnTo>
                  <a:lnTo>
                    <a:pt x="968451" y="283387"/>
                  </a:lnTo>
                  <a:close/>
                </a:path>
                <a:path w="1276985" h="318770">
                  <a:moveTo>
                    <a:pt x="982891" y="172186"/>
                  </a:moveTo>
                  <a:lnTo>
                    <a:pt x="708660" y="172186"/>
                  </a:lnTo>
                  <a:lnTo>
                    <a:pt x="708660" y="203073"/>
                  </a:lnTo>
                  <a:lnTo>
                    <a:pt x="831176" y="203073"/>
                  </a:lnTo>
                  <a:lnTo>
                    <a:pt x="831176" y="254419"/>
                  </a:lnTo>
                  <a:lnTo>
                    <a:pt x="867422" y="254419"/>
                  </a:lnTo>
                  <a:lnTo>
                    <a:pt x="867422" y="203073"/>
                  </a:lnTo>
                  <a:lnTo>
                    <a:pt x="982891" y="203073"/>
                  </a:lnTo>
                  <a:lnTo>
                    <a:pt x="982891" y="172186"/>
                  </a:lnTo>
                  <a:close/>
                </a:path>
                <a:path w="1276985" h="318770">
                  <a:moveTo>
                    <a:pt x="1191996" y="144335"/>
                  </a:moveTo>
                  <a:lnTo>
                    <a:pt x="1164932" y="132511"/>
                  </a:lnTo>
                  <a:lnTo>
                    <a:pt x="1152093" y="121500"/>
                  </a:lnTo>
                  <a:lnTo>
                    <a:pt x="1143330" y="113995"/>
                  </a:lnTo>
                  <a:lnTo>
                    <a:pt x="1129030" y="87731"/>
                  </a:lnTo>
                  <a:lnTo>
                    <a:pt x="1123861" y="52692"/>
                  </a:lnTo>
                  <a:lnTo>
                    <a:pt x="1123861" y="10744"/>
                  </a:lnTo>
                  <a:lnTo>
                    <a:pt x="1087615" y="10744"/>
                  </a:lnTo>
                  <a:lnTo>
                    <a:pt x="1087615" y="52692"/>
                  </a:lnTo>
                  <a:lnTo>
                    <a:pt x="1082636" y="87503"/>
                  </a:lnTo>
                  <a:lnTo>
                    <a:pt x="1068692" y="114922"/>
                  </a:lnTo>
                  <a:lnTo>
                    <a:pt x="1047254" y="134975"/>
                  </a:lnTo>
                  <a:lnTo>
                    <a:pt x="1019810" y="147688"/>
                  </a:lnTo>
                  <a:lnTo>
                    <a:pt x="1019810" y="180581"/>
                  </a:lnTo>
                  <a:lnTo>
                    <a:pt x="1047965" y="171119"/>
                  </a:lnTo>
                  <a:lnTo>
                    <a:pt x="1072388" y="157467"/>
                  </a:lnTo>
                  <a:lnTo>
                    <a:pt x="1092073" y="140601"/>
                  </a:lnTo>
                  <a:lnTo>
                    <a:pt x="1106068" y="121500"/>
                  </a:lnTo>
                  <a:lnTo>
                    <a:pt x="1120775" y="139700"/>
                  </a:lnTo>
                  <a:lnTo>
                    <a:pt x="1140599" y="155486"/>
                  </a:lnTo>
                  <a:lnTo>
                    <a:pt x="1164653" y="168135"/>
                  </a:lnTo>
                  <a:lnTo>
                    <a:pt x="1191996" y="176885"/>
                  </a:lnTo>
                  <a:lnTo>
                    <a:pt x="1191996" y="144335"/>
                  </a:lnTo>
                  <a:close/>
                </a:path>
                <a:path w="1276985" h="318770">
                  <a:moveTo>
                    <a:pt x="1276921" y="204406"/>
                  </a:moveTo>
                  <a:lnTo>
                    <a:pt x="1045654" y="204406"/>
                  </a:lnTo>
                  <a:lnTo>
                    <a:pt x="1045654" y="236296"/>
                  </a:lnTo>
                  <a:lnTo>
                    <a:pt x="1240332" y="236296"/>
                  </a:lnTo>
                  <a:lnTo>
                    <a:pt x="1240332" y="318198"/>
                  </a:lnTo>
                  <a:lnTo>
                    <a:pt x="1276921" y="318198"/>
                  </a:lnTo>
                  <a:lnTo>
                    <a:pt x="1276921" y="204406"/>
                  </a:lnTo>
                  <a:close/>
                </a:path>
                <a:path w="1276985" h="318770">
                  <a:moveTo>
                    <a:pt x="1276921" y="8724"/>
                  </a:moveTo>
                  <a:lnTo>
                    <a:pt x="1240332" y="8724"/>
                  </a:lnTo>
                  <a:lnTo>
                    <a:pt x="1240332" y="62433"/>
                  </a:lnTo>
                  <a:lnTo>
                    <a:pt x="1173873" y="62433"/>
                  </a:lnTo>
                  <a:lnTo>
                    <a:pt x="1173873" y="93649"/>
                  </a:lnTo>
                  <a:lnTo>
                    <a:pt x="1240332" y="93649"/>
                  </a:lnTo>
                  <a:lnTo>
                    <a:pt x="1240332" y="184607"/>
                  </a:lnTo>
                  <a:lnTo>
                    <a:pt x="1276921" y="184607"/>
                  </a:lnTo>
                  <a:lnTo>
                    <a:pt x="1276921" y="8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61131" y="5355259"/>
              <a:ext cx="3950335" cy="718185"/>
            </a:xfrm>
            <a:custGeom>
              <a:avLst/>
              <a:gdLst/>
              <a:ahLst/>
              <a:cxnLst/>
              <a:rect l="l" t="t" r="r" b="b"/>
              <a:pathLst>
                <a:path w="3950334" h="718185">
                  <a:moveTo>
                    <a:pt x="162547" y="37223"/>
                  </a:moveTo>
                  <a:lnTo>
                    <a:pt x="95859" y="37223"/>
                  </a:lnTo>
                  <a:lnTo>
                    <a:pt x="95859" y="1866"/>
                  </a:lnTo>
                  <a:lnTo>
                    <a:pt x="71043" y="1866"/>
                  </a:lnTo>
                  <a:lnTo>
                    <a:pt x="71043" y="37223"/>
                  </a:lnTo>
                  <a:lnTo>
                    <a:pt x="4965" y="37223"/>
                  </a:lnTo>
                  <a:lnTo>
                    <a:pt x="4965" y="58940"/>
                  </a:lnTo>
                  <a:lnTo>
                    <a:pt x="162547" y="58940"/>
                  </a:lnTo>
                  <a:lnTo>
                    <a:pt x="162547" y="37223"/>
                  </a:lnTo>
                  <a:close/>
                </a:path>
                <a:path w="3950334" h="718185">
                  <a:moveTo>
                    <a:pt x="229565" y="10553"/>
                  </a:moveTo>
                  <a:lnTo>
                    <a:pt x="204431" y="10553"/>
                  </a:lnTo>
                  <a:lnTo>
                    <a:pt x="204431" y="232664"/>
                  </a:lnTo>
                  <a:lnTo>
                    <a:pt x="190157" y="241312"/>
                  </a:lnTo>
                  <a:lnTo>
                    <a:pt x="173024" y="246735"/>
                  </a:lnTo>
                  <a:lnTo>
                    <a:pt x="153911" y="249542"/>
                  </a:lnTo>
                  <a:lnTo>
                    <a:pt x="133705" y="250342"/>
                  </a:lnTo>
                  <a:lnTo>
                    <a:pt x="96164" y="250342"/>
                  </a:lnTo>
                  <a:lnTo>
                    <a:pt x="96164" y="204127"/>
                  </a:lnTo>
                  <a:lnTo>
                    <a:pt x="106832" y="202044"/>
                  </a:lnTo>
                  <a:lnTo>
                    <a:pt x="116801" y="198691"/>
                  </a:lnTo>
                  <a:lnTo>
                    <a:pt x="125831" y="194183"/>
                  </a:lnTo>
                  <a:lnTo>
                    <a:pt x="133705" y="188620"/>
                  </a:lnTo>
                  <a:lnTo>
                    <a:pt x="138341" y="183959"/>
                  </a:lnTo>
                  <a:lnTo>
                    <a:pt x="142494" y="179793"/>
                  </a:lnTo>
                  <a:lnTo>
                    <a:pt x="149136" y="169265"/>
                  </a:lnTo>
                  <a:lnTo>
                    <a:pt x="153339" y="157162"/>
                  </a:lnTo>
                  <a:lnTo>
                    <a:pt x="154800" y="143637"/>
                  </a:lnTo>
                  <a:lnTo>
                    <a:pt x="153339" y="130060"/>
                  </a:lnTo>
                  <a:lnTo>
                    <a:pt x="149136" y="117843"/>
                  </a:lnTo>
                  <a:lnTo>
                    <a:pt x="142494" y="107200"/>
                  </a:lnTo>
                  <a:lnTo>
                    <a:pt x="138315" y="102997"/>
                  </a:lnTo>
                  <a:lnTo>
                    <a:pt x="133705" y="98336"/>
                  </a:lnTo>
                  <a:lnTo>
                    <a:pt x="130289" y="96075"/>
                  </a:lnTo>
                  <a:lnTo>
                    <a:pt x="130289" y="143637"/>
                  </a:lnTo>
                  <a:lnTo>
                    <a:pt x="129387" y="152057"/>
                  </a:lnTo>
                  <a:lnTo>
                    <a:pt x="102679" y="180860"/>
                  </a:lnTo>
                  <a:lnTo>
                    <a:pt x="84061" y="183959"/>
                  </a:lnTo>
                  <a:lnTo>
                    <a:pt x="74383" y="183172"/>
                  </a:lnTo>
                  <a:lnTo>
                    <a:pt x="41300" y="159651"/>
                  </a:lnTo>
                  <a:lnTo>
                    <a:pt x="37846" y="143637"/>
                  </a:lnTo>
                  <a:lnTo>
                    <a:pt x="38747" y="135026"/>
                  </a:lnTo>
                  <a:lnTo>
                    <a:pt x="65455" y="106133"/>
                  </a:lnTo>
                  <a:lnTo>
                    <a:pt x="84061" y="102997"/>
                  </a:lnTo>
                  <a:lnTo>
                    <a:pt x="93751" y="103797"/>
                  </a:lnTo>
                  <a:lnTo>
                    <a:pt x="126834" y="127381"/>
                  </a:lnTo>
                  <a:lnTo>
                    <a:pt x="130289" y="143637"/>
                  </a:lnTo>
                  <a:lnTo>
                    <a:pt x="130289" y="96075"/>
                  </a:lnTo>
                  <a:lnTo>
                    <a:pt x="123418" y="91503"/>
                  </a:lnTo>
                  <a:lnTo>
                    <a:pt x="111442" y="86436"/>
                  </a:lnTo>
                  <a:lnTo>
                    <a:pt x="98196" y="83286"/>
                  </a:lnTo>
                  <a:lnTo>
                    <a:pt x="84061" y="82207"/>
                  </a:lnTo>
                  <a:lnTo>
                    <a:pt x="69938" y="83286"/>
                  </a:lnTo>
                  <a:lnTo>
                    <a:pt x="34124" y="98336"/>
                  </a:lnTo>
                  <a:lnTo>
                    <a:pt x="13335" y="143637"/>
                  </a:lnTo>
                  <a:lnTo>
                    <a:pt x="14795" y="157162"/>
                  </a:lnTo>
                  <a:lnTo>
                    <a:pt x="42125" y="194132"/>
                  </a:lnTo>
                  <a:lnTo>
                    <a:pt x="71348" y="204127"/>
                  </a:lnTo>
                  <a:lnTo>
                    <a:pt x="71348" y="250342"/>
                  </a:lnTo>
                  <a:lnTo>
                    <a:pt x="0" y="250342"/>
                  </a:lnTo>
                  <a:lnTo>
                    <a:pt x="0" y="272059"/>
                  </a:lnTo>
                  <a:lnTo>
                    <a:pt x="124701" y="272059"/>
                  </a:lnTo>
                  <a:lnTo>
                    <a:pt x="149898" y="271170"/>
                  </a:lnTo>
                  <a:lnTo>
                    <a:pt x="172008" y="268185"/>
                  </a:lnTo>
                  <a:lnTo>
                    <a:pt x="190411" y="262636"/>
                  </a:lnTo>
                  <a:lnTo>
                    <a:pt x="204431" y="254076"/>
                  </a:lnTo>
                  <a:lnTo>
                    <a:pt x="204431" y="288188"/>
                  </a:lnTo>
                  <a:lnTo>
                    <a:pt x="229565" y="288188"/>
                  </a:lnTo>
                  <a:lnTo>
                    <a:pt x="229565" y="254076"/>
                  </a:lnTo>
                  <a:lnTo>
                    <a:pt x="229565" y="10553"/>
                  </a:lnTo>
                  <a:close/>
                </a:path>
                <a:path w="3950334" h="718185">
                  <a:moveTo>
                    <a:pt x="445782" y="59258"/>
                  </a:moveTo>
                  <a:lnTo>
                    <a:pt x="444601" y="48488"/>
                  </a:lnTo>
                  <a:lnTo>
                    <a:pt x="441210" y="39014"/>
                  </a:lnTo>
                  <a:lnTo>
                    <a:pt x="435838" y="30810"/>
                  </a:lnTo>
                  <a:lnTo>
                    <a:pt x="433501" y="28536"/>
                  </a:lnTo>
                  <a:lnTo>
                    <a:pt x="428726" y="23888"/>
                  </a:lnTo>
                  <a:lnTo>
                    <a:pt x="421894" y="19913"/>
                  </a:lnTo>
                  <a:lnTo>
                    <a:pt x="421894" y="50571"/>
                  </a:lnTo>
                  <a:lnTo>
                    <a:pt x="421894" y="68249"/>
                  </a:lnTo>
                  <a:lnTo>
                    <a:pt x="383260" y="89369"/>
                  </a:lnTo>
                  <a:lnTo>
                    <a:pt x="371335" y="89966"/>
                  </a:lnTo>
                  <a:lnTo>
                    <a:pt x="359232" y="89369"/>
                  </a:lnTo>
                  <a:lnTo>
                    <a:pt x="320459" y="68249"/>
                  </a:lnTo>
                  <a:lnTo>
                    <a:pt x="320459" y="50571"/>
                  </a:lnTo>
                  <a:lnTo>
                    <a:pt x="359232" y="29184"/>
                  </a:lnTo>
                  <a:lnTo>
                    <a:pt x="371335" y="28536"/>
                  </a:lnTo>
                  <a:lnTo>
                    <a:pt x="383260" y="29184"/>
                  </a:lnTo>
                  <a:lnTo>
                    <a:pt x="418490" y="43738"/>
                  </a:lnTo>
                  <a:lnTo>
                    <a:pt x="421894" y="50571"/>
                  </a:lnTo>
                  <a:lnTo>
                    <a:pt x="421894" y="19913"/>
                  </a:lnTo>
                  <a:lnTo>
                    <a:pt x="417004" y="17068"/>
                  </a:lnTo>
                  <a:lnTo>
                    <a:pt x="403161" y="12331"/>
                  </a:lnTo>
                  <a:lnTo>
                    <a:pt x="387756" y="9575"/>
                  </a:lnTo>
                  <a:lnTo>
                    <a:pt x="371335" y="8686"/>
                  </a:lnTo>
                  <a:lnTo>
                    <a:pt x="354723" y="9575"/>
                  </a:lnTo>
                  <a:lnTo>
                    <a:pt x="313626" y="23888"/>
                  </a:lnTo>
                  <a:lnTo>
                    <a:pt x="296570" y="59258"/>
                  </a:lnTo>
                  <a:lnTo>
                    <a:pt x="297751" y="70180"/>
                  </a:lnTo>
                  <a:lnTo>
                    <a:pt x="325348" y="101358"/>
                  </a:lnTo>
                  <a:lnTo>
                    <a:pt x="371335" y="110134"/>
                  </a:lnTo>
                  <a:lnTo>
                    <a:pt x="387756" y="109181"/>
                  </a:lnTo>
                  <a:lnTo>
                    <a:pt x="403161" y="106286"/>
                  </a:lnTo>
                  <a:lnTo>
                    <a:pt x="417004" y="101358"/>
                  </a:lnTo>
                  <a:lnTo>
                    <a:pt x="428726" y="94310"/>
                  </a:lnTo>
                  <a:lnTo>
                    <a:pt x="433425" y="89966"/>
                  </a:lnTo>
                  <a:lnTo>
                    <a:pt x="435838" y="87744"/>
                  </a:lnTo>
                  <a:lnTo>
                    <a:pt x="441185" y="79730"/>
                  </a:lnTo>
                  <a:lnTo>
                    <a:pt x="444601" y="70180"/>
                  </a:lnTo>
                  <a:lnTo>
                    <a:pt x="445782" y="59258"/>
                  </a:lnTo>
                  <a:close/>
                </a:path>
                <a:path w="3950334" h="718185">
                  <a:moveTo>
                    <a:pt x="471220" y="124396"/>
                  </a:moveTo>
                  <a:lnTo>
                    <a:pt x="458673" y="127736"/>
                  </a:lnTo>
                  <a:lnTo>
                    <a:pt x="444614" y="129946"/>
                  </a:lnTo>
                  <a:lnTo>
                    <a:pt x="429514" y="131165"/>
                  </a:lnTo>
                  <a:lnTo>
                    <a:pt x="413829" y="131533"/>
                  </a:lnTo>
                  <a:lnTo>
                    <a:pt x="284784" y="131533"/>
                  </a:lnTo>
                  <a:lnTo>
                    <a:pt x="284784" y="152628"/>
                  </a:lnTo>
                  <a:lnTo>
                    <a:pt x="346202" y="152628"/>
                  </a:lnTo>
                  <a:lnTo>
                    <a:pt x="346202" y="205676"/>
                  </a:lnTo>
                  <a:lnTo>
                    <a:pt x="371335" y="205676"/>
                  </a:lnTo>
                  <a:lnTo>
                    <a:pt x="371335" y="152628"/>
                  </a:lnTo>
                  <a:lnTo>
                    <a:pt x="400799" y="152628"/>
                  </a:lnTo>
                  <a:lnTo>
                    <a:pt x="420839" y="152361"/>
                  </a:lnTo>
                  <a:lnTo>
                    <a:pt x="439623" y="151231"/>
                  </a:lnTo>
                  <a:lnTo>
                    <a:pt x="456603" y="148704"/>
                  </a:lnTo>
                  <a:lnTo>
                    <a:pt x="471220" y="144246"/>
                  </a:lnTo>
                  <a:lnTo>
                    <a:pt x="471220" y="124396"/>
                  </a:lnTo>
                  <a:close/>
                </a:path>
                <a:path w="3950334" h="718185">
                  <a:moveTo>
                    <a:pt x="518998" y="10553"/>
                  </a:moveTo>
                  <a:lnTo>
                    <a:pt x="494182" y="10553"/>
                  </a:lnTo>
                  <a:lnTo>
                    <a:pt x="494182" y="176517"/>
                  </a:lnTo>
                  <a:lnTo>
                    <a:pt x="429958" y="176517"/>
                  </a:lnTo>
                  <a:lnTo>
                    <a:pt x="429958" y="196367"/>
                  </a:lnTo>
                  <a:lnTo>
                    <a:pt x="494182" y="196367"/>
                  </a:lnTo>
                  <a:lnTo>
                    <a:pt x="494182" y="222427"/>
                  </a:lnTo>
                  <a:lnTo>
                    <a:pt x="518998" y="222427"/>
                  </a:lnTo>
                  <a:lnTo>
                    <a:pt x="518998" y="10553"/>
                  </a:lnTo>
                  <a:close/>
                </a:path>
                <a:path w="3950334" h="718185">
                  <a:moveTo>
                    <a:pt x="524268" y="269582"/>
                  </a:moveTo>
                  <a:lnTo>
                    <a:pt x="337832" y="269582"/>
                  </a:lnTo>
                  <a:lnTo>
                    <a:pt x="337832" y="214985"/>
                  </a:lnTo>
                  <a:lnTo>
                    <a:pt x="312699" y="214985"/>
                  </a:lnTo>
                  <a:lnTo>
                    <a:pt x="312699" y="291299"/>
                  </a:lnTo>
                  <a:lnTo>
                    <a:pt x="524268" y="291299"/>
                  </a:lnTo>
                  <a:lnTo>
                    <a:pt x="524268" y="269582"/>
                  </a:lnTo>
                  <a:close/>
                </a:path>
                <a:path w="3950334" h="718185">
                  <a:moveTo>
                    <a:pt x="766953" y="520192"/>
                  </a:moveTo>
                  <a:lnTo>
                    <a:pt x="577710" y="520192"/>
                  </a:lnTo>
                  <a:lnTo>
                    <a:pt x="577710" y="496062"/>
                  </a:lnTo>
                  <a:lnTo>
                    <a:pt x="765086" y="496062"/>
                  </a:lnTo>
                  <a:lnTo>
                    <a:pt x="765086" y="477012"/>
                  </a:lnTo>
                  <a:lnTo>
                    <a:pt x="765086" y="454152"/>
                  </a:lnTo>
                  <a:lnTo>
                    <a:pt x="765086" y="435102"/>
                  </a:lnTo>
                  <a:lnTo>
                    <a:pt x="552894" y="435102"/>
                  </a:lnTo>
                  <a:lnTo>
                    <a:pt x="552894" y="454152"/>
                  </a:lnTo>
                  <a:lnTo>
                    <a:pt x="740270" y="454152"/>
                  </a:lnTo>
                  <a:lnTo>
                    <a:pt x="740270" y="477012"/>
                  </a:lnTo>
                  <a:lnTo>
                    <a:pt x="552894" y="477012"/>
                  </a:lnTo>
                  <a:lnTo>
                    <a:pt x="552894" y="496062"/>
                  </a:lnTo>
                  <a:lnTo>
                    <a:pt x="552894" y="520192"/>
                  </a:lnTo>
                  <a:lnTo>
                    <a:pt x="552894" y="539242"/>
                  </a:lnTo>
                  <a:lnTo>
                    <a:pt x="766953" y="539242"/>
                  </a:lnTo>
                  <a:lnTo>
                    <a:pt x="766953" y="520192"/>
                  </a:lnTo>
                  <a:close/>
                </a:path>
                <a:path w="3950334" h="718185">
                  <a:moveTo>
                    <a:pt x="771906" y="694182"/>
                  </a:moveTo>
                  <a:lnTo>
                    <a:pt x="577710" y="694182"/>
                  </a:lnTo>
                  <a:lnTo>
                    <a:pt x="577710" y="668782"/>
                  </a:lnTo>
                  <a:lnTo>
                    <a:pt x="765086" y="668782"/>
                  </a:lnTo>
                  <a:lnTo>
                    <a:pt x="765086" y="651002"/>
                  </a:lnTo>
                  <a:lnTo>
                    <a:pt x="765086" y="626872"/>
                  </a:lnTo>
                  <a:lnTo>
                    <a:pt x="765086" y="609092"/>
                  </a:lnTo>
                  <a:lnTo>
                    <a:pt x="552894" y="609092"/>
                  </a:lnTo>
                  <a:lnTo>
                    <a:pt x="552894" y="626872"/>
                  </a:lnTo>
                  <a:lnTo>
                    <a:pt x="740270" y="626872"/>
                  </a:lnTo>
                  <a:lnTo>
                    <a:pt x="740270" y="651002"/>
                  </a:lnTo>
                  <a:lnTo>
                    <a:pt x="552894" y="651002"/>
                  </a:lnTo>
                  <a:lnTo>
                    <a:pt x="552894" y="668782"/>
                  </a:lnTo>
                  <a:lnTo>
                    <a:pt x="552894" y="694182"/>
                  </a:lnTo>
                  <a:lnTo>
                    <a:pt x="552894" y="713232"/>
                  </a:lnTo>
                  <a:lnTo>
                    <a:pt x="771906" y="713232"/>
                  </a:lnTo>
                  <a:lnTo>
                    <a:pt x="771906" y="694182"/>
                  </a:lnTo>
                  <a:close/>
                </a:path>
                <a:path w="3950334" h="718185">
                  <a:moveTo>
                    <a:pt x="784009" y="563829"/>
                  </a:moveTo>
                  <a:lnTo>
                    <a:pt x="533971" y="563829"/>
                  </a:lnTo>
                  <a:lnTo>
                    <a:pt x="533971" y="583984"/>
                  </a:lnTo>
                  <a:lnTo>
                    <a:pt x="784009" y="583984"/>
                  </a:lnTo>
                  <a:lnTo>
                    <a:pt x="784009" y="563829"/>
                  </a:lnTo>
                  <a:close/>
                </a:path>
                <a:path w="3950334" h="718185">
                  <a:moveTo>
                    <a:pt x="807504" y="73152"/>
                  </a:moveTo>
                  <a:lnTo>
                    <a:pt x="618261" y="73152"/>
                  </a:lnTo>
                  <a:lnTo>
                    <a:pt x="618261" y="35052"/>
                  </a:lnTo>
                  <a:lnTo>
                    <a:pt x="805637" y="35052"/>
                  </a:lnTo>
                  <a:lnTo>
                    <a:pt x="805637" y="13462"/>
                  </a:lnTo>
                  <a:lnTo>
                    <a:pt x="593445" y="13462"/>
                  </a:lnTo>
                  <a:lnTo>
                    <a:pt x="593445" y="35052"/>
                  </a:lnTo>
                  <a:lnTo>
                    <a:pt x="593445" y="73152"/>
                  </a:lnTo>
                  <a:lnTo>
                    <a:pt x="593445" y="94742"/>
                  </a:lnTo>
                  <a:lnTo>
                    <a:pt x="807504" y="94742"/>
                  </a:lnTo>
                  <a:lnTo>
                    <a:pt x="807504" y="73152"/>
                  </a:lnTo>
                  <a:close/>
                </a:path>
                <a:path w="3950334" h="718185">
                  <a:moveTo>
                    <a:pt x="812457" y="271272"/>
                  </a:moveTo>
                  <a:lnTo>
                    <a:pt x="618261" y="271272"/>
                  </a:lnTo>
                  <a:lnTo>
                    <a:pt x="618261" y="243332"/>
                  </a:lnTo>
                  <a:lnTo>
                    <a:pt x="805637" y="243332"/>
                  </a:lnTo>
                  <a:lnTo>
                    <a:pt x="805637" y="223012"/>
                  </a:lnTo>
                  <a:lnTo>
                    <a:pt x="805637" y="195072"/>
                  </a:lnTo>
                  <a:lnTo>
                    <a:pt x="805637" y="174752"/>
                  </a:lnTo>
                  <a:lnTo>
                    <a:pt x="593445" y="174752"/>
                  </a:lnTo>
                  <a:lnTo>
                    <a:pt x="593445" y="195072"/>
                  </a:lnTo>
                  <a:lnTo>
                    <a:pt x="780821" y="195072"/>
                  </a:lnTo>
                  <a:lnTo>
                    <a:pt x="780821" y="223012"/>
                  </a:lnTo>
                  <a:lnTo>
                    <a:pt x="593445" y="223012"/>
                  </a:lnTo>
                  <a:lnTo>
                    <a:pt x="593445" y="243332"/>
                  </a:lnTo>
                  <a:lnTo>
                    <a:pt x="593445" y="271272"/>
                  </a:lnTo>
                  <a:lnTo>
                    <a:pt x="593445" y="291592"/>
                  </a:lnTo>
                  <a:lnTo>
                    <a:pt x="812457" y="291592"/>
                  </a:lnTo>
                  <a:lnTo>
                    <a:pt x="812457" y="271272"/>
                  </a:lnTo>
                  <a:close/>
                </a:path>
                <a:path w="3950334" h="718185">
                  <a:moveTo>
                    <a:pt x="824560" y="123469"/>
                  </a:moveTo>
                  <a:lnTo>
                    <a:pt x="574522" y="123469"/>
                  </a:lnTo>
                  <a:lnTo>
                    <a:pt x="574522" y="144564"/>
                  </a:lnTo>
                  <a:lnTo>
                    <a:pt x="824560" y="144564"/>
                  </a:lnTo>
                  <a:lnTo>
                    <a:pt x="824560" y="123469"/>
                  </a:lnTo>
                  <a:close/>
                </a:path>
                <a:path w="3950334" h="718185">
                  <a:moveTo>
                    <a:pt x="1026210" y="97713"/>
                  </a:moveTo>
                  <a:lnTo>
                    <a:pt x="1024585" y="76581"/>
                  </a:lnTo>
                  <a:lnTo>
                    <a:pt x="1019733" y="58013"/>
                  </a:lnTo>
                  <a:lnTo>
                    <a:pt x="1011682" y="42227"/>
                  </a:lnTo>
                  <a:lnTo>
                    <a:pt x="1004544" y="34124"/>
                  </a:lnTo>
                  <a:lnTo>
                    <a:pt x="1001382" y="30530"/>
                  </a:lnTo>
                  <a:lnTo>
                    <a:pt x="1001382" y="97713"/>
                  </a:lnTo>
                  <a:lnTo>
                    <a:pt x="1000328" y="113715"/>
                  </a:lnTo>
                  <a:lnTo>
                    <a:pt x="984008" y="149529"/>
                  </a:lnTo>
                  <a:lnTo>
                    <a:pt x="950823" y="161315"/>
                  </a:lnTo>
                  <a:lnTo>
                    <a:pt x="940879" y="160566"/>
                  </a:lnTo>
                  <a:lnTo>
                    <a:pt x="904633" y="127927"/>
                  </a:lnTo>
                  <a:lnTo>
                    <a:pt x="900569" y="97713"/>
                  </a:lnTo>
                  <a:lnTo>
                    <a:pt x="901573" y="81724"/>
                  </a:lnTo>
                  <a:lnTo>
                    <a:pt x="917321" y="45910"/>
                  </a:lnTo>
                  <a:lnTo>
                    <a:pt x="960628" y="34836"/>
                  </a:lnTo>
                  <a:lnTo>
                    <a:pt x="997127" y="67513"/>
                  </a:lnTo>
                  <a:lnTo>
                    <a:pt x="1001382" y="97713"/>
                  </a:lnTo>
                  <a:lnTo>
                    <a:pt x="1001382" y="30530"/>
                  </a:lnTo>
                  <a:lnTo>
                    <a:pt x="965212" y="13246"/>
                  </a:lnTo>
                  <a:lnTo>
                    <a:pt x="950823" y="12103"/>
                  </a:lnTo>
                  <a:lnTo>
                    <a:pt x="936396" y="13246"/>
                  </a:lnTo>
                  <a:lnTo>
                    <a:pt x="901192" y="29476"/>
                  </a:lnTo>
                  <a:lnTo>
                    <a:pt x="877062" y="76581"/>
                  </a:lnTo>
                  <a:lnTo>
                    <a:pt x="875436" y="97713"/>
                  </a:lnTo>
                  <a:lnTo>
                    <a:pt x="877062" y="118681"/>
                  </a:lnTo>
                  <a:lnTo>
                    <a:pt x="901192" y="165963"/>
                  </a:lnTo>
                  <a:lnTo>
                    <a:pt x="936396" y="181940"/>
                  </a:lnTo>
                  <a:lnTo>
                    <a:pt x="950823" y="183032"/>
                  </a:lnTo>
                  <a:lnTo>
                    <a:pt x="965212" y="181940"/>
                  </a:lnTo>
                  <a:lnTo>
                    <a:pt x="1000455" y="165963"/>
                  </a:lnTo>
                  <a:lnTo>
                    <a:pt x="1024585" y="118681"/>
                  </a:lnTo>
                  <a:lnTo>
                    <a:pt x="1026210" y="97713"/>
                  </a:lnTo>
                  <a:close/>
                </a:path>
                <a:path w="3950334" h="718185">
                  <a:moveTo>
                    <a:pt x="1095070" y="10553"/>
                  </a:moveTo>
                  <a:lnTo>
                    <a:pt x="1069949" y="10553"/>
                  </a:lnTo>
                  <a:lnTo>
                    <a:pt x="1069949" y="232664"/>
                  </a:lnTo>
                  <a:lnTo>
                    <a:pt x="1055662" y="241312"/>
                  </a:lnTo>
                  <a:lnTo>
                    <a:pt x="1038529" y="246735"/>
                  </a:lnTo>
                  <a:lnTo>
                    <a:pt x="1019429" y="249542"/>
                  </a:lnTo>
                  <a:lnTo>
                    <a:pt x="999210" y="250342"/>
                  </a:lnTo>
                  <a:lnTo>
                    <a:pt x="865505" y="250342"/>
                  </a:lnTo>
                  <a:lnTo>
                    <a:pt x="865505" y="272059"/>
                  </a:lnTo>
                  <a:lnTo>
                    <a:pt x="990219" y="272059"/>
                  </a:lnTo>
                  <a:lnTo>
                    <a:pt x="1015415" y="271170"/>
                  </a:lnTo>
                  <a:lnTo>
                    <a:pt x="1037526" y="268185"/>
                  </a:lnTo>
                  <a:lnTo>
                    <a:pt x="1055916" y="262636"/>
                  </a:lnTo>
                  <a:lnTo>
                    <a:pt x="1069949" y="254076"/>
                  </a:lnTo>
                  <a:lnTo>
                    <a:pt x="1069949" y="288188"/>
                  </a:lnTo>
                  <a:lnTo>
                    <a:pt x="1095070" y="288188"/>
                  </a:lnTo>
                  <a:lnTo>
                    <a:pt x="1095070" y="254076"/>
                  </a:lnTo>
                  <a:lnTo>
                    <a:pt x="1095070" y="10553"/>
                  </a:lnTo>
                  <a:close/>
                </a:path>
                <a:path w="3950334" h="718185">
                  <a:moveTo>
                    <a:pt x="1140612" y="672401"/>
                  </a:moveTo>
                  <a:lnTo>
                    <a:pt x="1139088" y="662495"/>
                  </a:lnTo>
                  <a:lnTo>
                    <a:pt x="1134643" y="654062"/>
                  </a:lnTo>
                  <a:lnTo>
                    <a:pt x="1127836" y="647268"/>
                  </a:lnTo>
                  <a:lnTo>
                    <a:pt x="1127531" y="646963"/>
                  </a:lnTo>
                  <a:lnTo>
                    <a:pt x="1117968" y="641070"/>
                  </a:lnTo>
                  <a:lnTo>
                    <a:pt x="1115491" y="640118"/>
                  </a:lnTo>
                  <a:lnTo>
                    <a:pt x="1115491" y="666813"/>
                  </a:lnTo>
                  <a:lnTo>
                    <a:pt x="1115491" y="678611"/>
                  </a:lnTo>
                  <a:lnTo>
                    <a:pt x="1075042" y="695159"/>
                  </a:lnTo>
                  <a:lnTo>
                    <a:pt x="1028623" y="697839"/>
                  </a:lnTo>
                  <a:lnTo>
                    <a:pt x="1003566" y="697191"/>
                  </a:lnTo>
                  <a:lnTo>
                    <a:pt x="964844" y="691692"/>
                  </a:lnTo>
                  <a:lnTo>
                    <a:pt x="941768" y="678611"/>
                  </a:lnTo>
                  <a:lnTo>
                    <a:pt x="941768" y="666813"/>
                  </a:lnTo>
                  <a:lnTo>
                    <a:pt x="982167" y="649909"/>
                  </a:lnTo>
                  <a:lnTo>
                    <a:pt x="1028623" y="647268"/>
                  </a:lnTo>
                  <a:lnTo>
                    <a:pt x="1053769" y="647928"/>
                  </a:lnTo>
                  <a:lnTo>
                    <a:pt x="1092187" y="653288"/>
                  </a:lnTo>
                  <a:lnTo>
                    <a:pt x="1115491" y="666813"/>
                  </a:lnTo>
                  <a:lnTo>
                    <a:pt x="1115491" y="640118"/>
                  </a:lnTo>
                  <a:lnTo>
                    <a:pt x="1101344" y="634657"/>
                  </a:lnTo>
                  <a:lnTo>
                    <a:pt x="1080630" y="630212"/>
                  </a:lnTo>
                  <a:lnTo>
                    <a:pt x="1056233" y="627634"/>
                  </a:lnTo>
                  <a:lnTo>
                    <a:pt x="1028623" y="626795"/>
                  </a:lnTo>
                  <a:lnTo>
                    <a:pt x="1001014" y="627634"/>
                  </a:lnTo>
                  <a:lnTo>
                    <a:pt x="955903" y="634657"/>
                  </a:lnTo>
                  <a:lnTo>
                    <a:pt x="922604" y="654062"/>
                  </a:lnTo>
                  <a:lnTo>
                    <a:pt x="916635" y="672401"/>
                  </a:lnTo>
                  <a:lnTo>
                    <a:pt x="918171" y="682409"/>
                  </a:lnTo>
                  <a:lnTo>
                    <a:pt x="955903" y="710412"/>
                  </a:lnTo>
                  <a:lnTo>
                    <a:pt x="1001014" y="717219"/>
                  </a:lnTo>
                  <a:lnTo>
                    <a:pt x="1028623" y="718007"/>
                  </a:lnTo>
                  <a:lnTo>
                    <a:pt x="1056233" y="717219"/>
                  </a:lnTo>
                  <a:lnTo>
                    <a:pt x="1101344" y="710412"/>
                  </a:lnTo>
                  <a:lnTo>
                    <a:pt x="1127912" y="697839"/>
                  </a:lnTo>
                  <a:lnTo>
                    <a:pt x="1134643" y="691019"/>
                  </a:lnTo>
                  <a:lnTo>
                    <a:pt x="1139088" y="682409"/>
                  </a:lnTo>
                  <a:lnTo>
                    <a:pt x="1140612" y="672401"/>
                  </a:lnTo>
                  <a:close/>
                </a:path>
                <a:path w="3950334" h="718185">
                  <a:moveTo>
                    <a:pt x="1153337" y="580885"/>
                  </a:moveTo>
                  <a:lnTo>
                    <a:pt x="1040409" y="580885"/>
                  </a:lnTo>
                  <a:lnTo>
                    <a:pt x="1040409" y="552030"/>
                  </a:lnTo>
                  <a:lnTo>
                    <a:pt x="1136269" y="552030"/>
                  </a:lnTo>
                  <a:lnTo>
                    <a:pt x="1136269" y="532180"/>
                  </a:lnTo>
                  <a:lnTo>
                    <a:pt x="947039" y="532180"/>
                  </a:lnTo>
                  <a:lnTo>
                    <a:pt x="947039" y="503643"/>
                  </a:lnTo>
                  <a:lnTo>
                    <a:pt x="1130998" y="503643"/>
                  </a:lnTo>
                  <a:lnTo>
                    <a:pt x="1130998" y="483793"/>
                  </a:lnTo>
                  <a:lnTo>
                    <a:pt x="947039" y="483793"/>
                  </a:lnTo>
                  <a:lnTo>
                    <a:pt x="947039" y="455561"/>
                  </a:lnTo>
                  <a:lnTo>
                    <a:pt x="1134414" y="455561"/>
                  </a:lnTo>
                  <a:lnTo>
                    <a:pt x="1134414" y="435089"/>
                  </a:lnTo>
                  <a:lnTo>
                    <a:pt x="922223" y="435089"/>
                  </a:lnTo>
                  <a:lnTo>
                    <a:pt x="922223" y="552030"/>
                  </a:lnTo>
                  <a:lnTo>
                    <a:pt x="1015288" y="552030"/>
                  </a:lnTo>
                  <a:lnTo>
                    <a:pt x="1015288" y="580885"/>
                  </a:lnTo>
                  <a:lnTo>
                    <a:pt x="903300" y="580885"/>
                  </a:lnTo>
                  <a:lnTo>
                    <a:pt x="903300" y="601357"/>
                  </a:lnTo>
                  <a:lnTo>
                    <a:pt x="1153337" y="601357"/>
                  </a:lnTo>
                  <a:lnTo>
                    <a:pt x="1153337" y="580885"/>
                  </a:lnTo>
                  <a:close/>
                </a:path>
                <a:path w="3950334" h="718185">
                  <a:moveTo>
                    <a:pt x="1336675" y="555447"/>
                  </a:moveTo>
                  <a:lnTo>
                    <a:pt x="1317129" y="515429"/>
                  </a:lnTo>
                  <a:lnTo>
                    <a:pt x="1312481" y="512597"/>
                  </a:lnTo>
                  <a:lnTo>
                    <a:pt x="1312481" y="555447"/>
                  </a:lnTo>
                  <a:lnTo>
                    <a:pt x="1311681" y="562495"/>
                  </a:lnTo>
                  <a:lnTo>
                    <a:pt x="1276223" y="589191"/>
                  </a:lnTo>
                  <a:lnTo>
                    <a:pt x="1266253" y="589889"/>
                  </a:lnTo>
                  <a:lnTo>
                    <a:pt x="1256334" y="589191"/>
                  </a:lnTo>
                  <a:lnTo>
                    <a:pt x="1223403" y="568794"/>
                  </a:lnTo>
                  <a:lnTo>
                    <a:pt x="1220343" y="555447"/>
                  </a:lnTo>
                  <a:lnTo>
                    <a:pt x="1221130" y="548360"/>
                  </a:lnTo>
                  <a:lnTo>
                    <a:pt x="1256334" y="521398"/>
                  </a:lnTo>
                  <a:lnTo>
                    <a:pt x="1266253" y="520700"/>
                  </a:lnTo>
                  <a:lnTo>
                    <a:pt x="1276223" y="521398"/>
                  </a:lnTo>
                  <a:lnTo>
                    <a:pt x="1309408" y="541997"/>
                  </a:lnTo>
                  <a:lnTo>
                    <a:pt x="1312481" y="555447"/>
                  </a:lnTo>
                  <a:lnTo>
                    <a:pt x="1312481" y="512597"/>
                  </a:lnTo>
                  <a:lnTo>
                    <a:pt x="1306690" y="509041"/>
                  </a:lnTo>
                  <a:lnTo>
                    <a:pt x="1294599" y="504380"/>
                  </a:lnTo>
                  <a:lnTo>
                    <a:pt x="1281049" y="501510"/>
                  </a:lnTo>
                  <a:lnTo>
                    <a:pt x="1266253" y="500545"/>
                  </a:lnTo>
                  <a:lnTo>
                    <a:pt x="1251585" y="501510"/>
                  </a:lnTo>
                  <a:lnTo>
                    <a:pt x="1215682" y="515429"/>
                  </a:lnTo>
                  <a:lnTo>
                    <a:pt x="1196149" y="555447"/>
                  </a:lnTo>
                  <a:lnTo>
                    <a:pt x="1197457" y="567283"/>
                  </a:lnTo>
                  <a:lnTo>
                    <a:pt x="1225981" y="601535"/>
                  </a:lnTo>
                  <a:lnTo>
                    <a:pt x="1266253" y="610044"/>
                  </a:lnTo>
                  <a:lnTo>
                    <a:pt x="1281049" y="609079"/>
                  </a:lnTo>
                  <a:lnTo>
                    <a:pt x="1317129" y="595160"/>
                  </a:lnTo>
                  <a:lnTo>
                    <a:pt x="1335366" y="567283"/>
                  </a:lnTo>
                  <a:lnTo>
                    <a:pt x="1336675" y="555447"/>
                  </a:lnTo>
                  <a:close/>
                </a:path>
                <a:path w="3950334" h="718185">
                  <a:moveTo>
                    <a:pt x="1345044" y="456184"/>
                  </a:moveTo>
                  <a:lnTo>
                    <a:pt x="1278966" y="456184"/>
                  </a:lnTo>
                  <a:lnTo>
                    <a:pt x="1278966" y="423291"/>
                  </a:lnTo>
                  <a:lnTo>
                    <a:pt x="1254467" y="423291"/>
                  </a:lnTo>
                  <a:lnTo>
                    <a:pt x="1254467" y="456184"/>
                  </a:lnTo>
                  <a:lnTo>
                    <a:pt x="1187462" y="456184"/>
                  </a:lnTo>
                  <a:lnTo>
                    <a:pt x="1187462" y="476656"/>
                  </a:lnTo>
                  <a:lnTo>
                    <a:pt x="1345044" y="476656"/>
                  </a:lnTo>
                  <a:lnTo>
                    <a:pt x="1345044" y="456184"/>
                  </a:lnTo>
                  <a:close/>
                </a:path>
                <a:path w="3950334" h="718185">
                  <a:moveTo>
                    <a:pt x="1422298" y="689470"/>
                  </a:moveTo>
                  <a:lnTo>
                    <a:pt x="1238338" y="689470"/>
                  </a:lnTo>
                  <a:lnTo>
                    <a:pt x="1238338" y="631456"/>
                  </a:lnTo>
                  <a:lnTo>
                    <a:pt x="1213510" y="631456"/>
                  </a:lnTo>
                  <a:lnTo>
                    <a:pt x="1213510" y="710869"/>
                  </a:lnTo>
                  <a:lnTo>
                    <a:pt x="1422298" y="710869"/>
                  </a:lnTo>
                  <a:lnTo>
                    <a:pt x="1422298" y="689470"/>
                  </a:lnTo>
                  <a:close/>
                </a:path>
                <a:path w="3950334" h="718185">
                  <a:moveTo>
                    <a:pt x="1459522" y="513880"/>
                  </a:moveTo>
                  <a:lnTo>
                    <a:pt x="1417015" y="513880"/>
                  </a:lnTo>
                  <a:lnTo>
                    <a:pt x="1417015" y="431977"/>
                  </a:lnTo>
                  <a:lnTo>
                    <a:pt x="1392199" y="431977"/>
                  </a:lnTo>
                  <a:lnTo>
                    <a:pt x="1392199" y="633628"/>
                  </a:lnTo>
                  <a:lnTo>
                    <a:pt x="1417015" y="633628"/>
                  </a:lnTo>
                  <a:lnTo>
                    <a:pt x="1417015" y="535901"/>
                  </a:lnTo>
                  <a:lnTo>
                    <a:pt x="1459522" y="535901"/>
                  </a:lnTo>
                  <a:lnTo>
                    <a:pt x="1459522" y="513880"/>
                  </a:lnTo>
                  <a:close/>
                </a:path>
                <a:path w="3950334" h="718185">
                  <a:moveTo>
                    <a:pt x="1465237" y="16002"/>
                  </a:moveTo>
                  <a:lnTo>
                    <a:pt x="1248384" y="16002"/>
                  </a:lnTo>
                  <a:lnTo>
                    <a:pt x="1248384" y="37592"/>
                  </a:lnTo>
                  <a:lnTo>
                    <a:pt x="1248384" y="146812"/>
                  </a:lnTo>
                  <a:lnTo>
                    <a:pt x="1248384" y="168402"/>
                  </a:lnTo>
                  <a:lnTo>
                    <a:pt x="1465237" y="168402"/>
                  </a:lnTo>
                  <a:lnTo>
                    <a:pt x="1465237" y="146812"/>
                  </a:lnTo>
                  <a:lnTo>
                    <a:pt x="1273200" y="146812"/>
                  </a:lnTo>
                  <a:lnTo>
                    <a:pt x="1273200" y="37592"/>
                  </a:lnTo>
                  <a:lnTo>
                    <a:pt x="1440408" y="37592"/>
                  </a:lnTo>
                  <a:lnTo>
                    <a:pt x="1440408" y="146735"/>
                  </a:lnTo>
                  <a:lnTo>
                    <a:pt x="1465237" y="146735"/>
                  </a:lnTo>
                  <a:lnTo>
                    <a:pt x="1465237" y="37592"/>
                  </a:lnTo>
                  <a:lnTo>
                    <a:pt x="1465237" y="37223"/>
                  </a:lnTo>
                  <a:lnTo>
                    <a:pt x="1465237" y="16002"/>
                  </a:lnTo>
                  <a:close/>
                </a:path>
                <a:path w="3950334" h="718185">
                  <a:moveTo>
                    <a:pt x="1480426" y="254076"/>
                  </a:moveTo>
                  <a:lnTo>
                    <a:pt x="1369999" y="254076"/>
                  </a:lnTo>
                  <a:lnTo>
                    <a:pt x="1369999" y="168757"/>
                  </a:lnTo>
                  <a:lnTo>
                    <a:pt x="1344866" y="168757"/>
                  </a:lnTo>
                  <a:lnTo>
                    <a:pt x="1344866" y="254076"/>
                  </a:lnTo>
                  <a:lnTo>
                    <a:pt x="1233500" y="254076"/>
                  </a:lnTo>
                  <a:lnTo>
                    <a:pt x="1233500" y="275780"/>
                  </a:lnTo>
                  <a:lnTo>
                    <a:pt x="1480426" y="275780"/>
                  </a:lnTo>
                  <a:lnTo>
                    <a:pt x="1480426" y="254076"/>
                  </a:lnTo>
                  <a:close/>
                </a:path>
                <a:path w="3950334" h="718185">
                  <a:moveTo>
                    <a:pt x="1669973" y="80657"/>
                  </a:moveTo>
                  <a:lnTo>
                    <a:pt x="1657146" y="35458"/>
                  </a:lnTo>
                  <a:lnTo>
                    <a:pt x="1645475" y="23812"/>
                  </a:lnTo>
                  <a:lnTo>
                    <a:pt x="1645475" y="80657"/>
                  </a:lnTo>
                  <a:lnTo>
                    <a:pt x="1644548" y="92557"/>
                  </a:lnTo>
                  <a:lnTo>
                    <a:pt x="1616697" y="128117"/>
                  </a:lnTo>
                  <a:lnTo>
                    <a:pt x="1598002" y="131229"/>
                  </a:lnTo>
                  <a:lnTo>
                    <a:pt x="1588058" y="130429"/>
                  </a:lnTo>
                  <a:lnTo>
                    <a:pt x="1553997" y="103073"/>
                  </a:lnTo>
                  <a:lnTo>
                    <a:pt x="1550238" y="80657"/>
                  </a:lnTo>
                  <a:lnTo>
                    <a:pt x="1551190" y="68935"/>
                  </a:lnTo>
                  <a:lnTo>
                    <a:pt x="1579156" y="33388"/>
                  </a:lnTo>
                  <a:lnTo>
                    <a:pt x="1598002" y="30403"/>
                  </a:lnTo>
                  <a:lnTo>
                    <a:pt x="1607820" y="31153"/>
                  </a:lnTo>
                  <a:lnTo>
                    <a:pt x="1641830" y="58521"/>
                  </a:lnTo>
                  <a:lnTo>
                    <a:pt x="1645475" y="80657"/>
                  </a:lnTo>
                  <a:lnTo>
                    <a:pt x="1645475" y="23812"/>
                  </a:lnTo>
                  <a:lnTo>
                    <a:pt x="1637360" y="17983"/>
                  </a:lnTo>
                  <a:lnTo>
                    <a:pt x="1625688" y="12839"/>
                  </a:lnTo>
                  <a:lnTo>
                    <a:pt x="1612519" y="9728"/>
                  </a:lnTo>
                  <a:lnTo>
                    <a:pt x="1598002" y="8686"/>
                  </a:lnTo>
                  <a:lnTo>
                    <a:pt x="1583436" y="9728"/>
                  </a:lnTo>
                  <a:lnTo>
                    <a:pt x="1548066" y="25133"/>
                  </a:lnTo>
                  <a:lnTo>
                    <a:pt x="1527467" y="63347"/>
                  </a:lnTo>
                  <a:lnTo>
                    <a:pt x="1526032" y="80657"/>
                  </a:lnTo>
                  <a:lnTo>
                    <a:pt x="1527467" y="98018"/>
                  </a:lnTo>
                  <a:lnTo>
                    <a:pt x="1548066" y="136499"/>
                  </a:lnTo>
                  <a:lnTo>
                    <a:pt x="1583436" y="151853"/>
                  </a:lnTo>
                  <a:lnTo>
                    <a:pt x="1598002" y="152933"/>
                  </a:lnTo>
                  <a:lnTo>
                    <a:pt x="1612519" y="151853"/>
                  </a:lnTo>
                  <a:lnTo>
                    <a:pt x="1652320" y="131229"/>
                  </a:lnTo>
                  <a:lnTo>
                    <a:pt x="1668538" y="98018"/>
                  </a:lnTo>
                  <a:lnTo>
                    <a:pt x="1669973" y="80657"/>
                  </a:lnTo>
                  <a:close/>
                </a:path>
                <a:path w="3950334" h="718185">
                  <a:moveTo>
                    <a:pt x="1753425" y="187375"/>
                  </a:moveTo>
                  <a:lnTo>
                    <a:pt x="1728609" y="187375"/>
                  </a:lnTo>
                  <a:lnTo>
                    <a:pt x="1728609" y="208775"/>
                  </a:lnTo>
                  <a:lnTo>
                    <a:pt x="1728609" y="269887"/>
                  </a:lnTo>
                  <a:lnTo>
                    <a:pt x="1572260" y="269887"/>
                  </a:lnTo>
                  <a:lnTo>
                    <a:pt x="1572260" y="208775"/>
                  </a:lnTo>
                  <a:lnTo>
                    <a:pt x="1728609" y="208775"/>
                  </a:lnTo>
                  <a:lnTo>
                    <a:pt x="1728609" y="187375"/>
                  </a:lnTo>
                  <a:lnTo>
                    <a:pt x="1547126" y="187375"/>
                  </a:lnTo>
                  <a:lnTo>
                    <a:pt x="1547126" y="291299"/>
                  </a:lnTo>
                  <a:lnTo>
                    <a:pt x="1753425" y="291299"/>
                  </a:lnTo>
                  <a:lnTo>
                    <a:pt x="1753425" y="269887"/>
                  </a:lnTo>
                  <a:lnTo>
                    <a:pt x="1753425" y="208775"/>
                  </a:lnTo>
                  <a:lnTo>
                    <a:pt x="1753425" y="187375"/>
                  </a:lnTo>
                  <a:close/>
                </a:path>
                <a:path w="3950334" h="718185">
                  <a:moveTo>
                    <a:pt x="1753425" y="10553"/>
                  </a:moveTo>
                  <a:lnTo>
                    <a:pt x="1728609" y="10553"/>
                  </a:lnTo>
                  <a:lnTo>
                    <a:pt x="1728609" y="165036"/>
                  </a:lnTo>
                  <a:lnTo>
                    <a:pt x="1753425" y="165036"/>
                  </a:lnTo>
                  <a:lnTo>
                    <a:pt x="1753425" y="10553"/>
                  </a:lnTo>
                  <a:close/>
                </a:path>
                <a:path w="3950334" h="718185">
                  <a:moveTo>
                    <a:pt x="1794344" y="436372"/>
                  </a:moveTo>
                  <a:lnTo>
                    <a:pt x="1577492" y="436372"/>
                  </a:lnTo>
                  <a:lnTo>
                    <a:pt x="1577492" y="459232"/>
                  </a:lnTo>
                  <a:lnTo>
                    <a:pt x="1577492" y="568452"/>
                  </a:lnTo>
                  <a:lnTo>
                    <a:pt x="1577492" y="590042"/>
                  </a:lnTo>
                  <a:lnTo>
                    <a:pt x="1794344" y="590042"/>
                  </a:lnTo>
                  <a:lnTo>
                    <a:pt x="1794344" y="568452"/>
                  </a:lnTo>
                  <a:lnTo>
                    <a:pt x="1602308" y="568452"/>
                  </a:lnTo>
                  <a:lnTo>
                    <a:pt x="1602308" y="459232"/>
                  </a:lnTo>
                  <a:lnTo>
                    <a:pt x="1769516" y="459232"/>
                  </a:lnTo>
                  <a:lnTo>
                    <a:pt x="1769516" y="568172"/>
                  </a:lnTo>
                  <a:lnTo>
                    <a:pt x="1794344" y="568172"/>
                  </a:lnTo>
                  <a:lnTo>
                    <a:pt x="1794344" y="459232"/>
                  </a:lnTo>
                  <a:lnTo>
                    <a:pt x="1794344" y="458660"/>
                  </a:lnTo>
                  <a:lnTo>
                    <a:pt x="1794344" y="436372"/>
                  </a:lnTo>
                  <a:close/>
                </a:path>
                <a:path w="3950334" h="718185">
                  <a:moveTo>
                    <a:pt x="1809534" y="675500"/>
                  </a:moveTo>
                  <a:lnTo>
                    <a:pt x="1699107" y="675500"/>
                  </a:lnTo>
                  <a:lnTo>
                    <a:pt x="1699107" y="590194"/>
                  </a:lnTo>
                  <a:lnTo>
                    <a:pt x="1673974" y="590194"/>
                  </a:lnTo>
                  <a:lnTo>
                    <a:pt x="1673974" y="675500"/>
                  </a:lnTo>
                  <a:lnTo>
                    <a:pt x="1562608" y="675500"/>
                  </a:lnTo>
                  <a:lnTo>
                    <a:pt x="1562608" y="697217"/>
                  </a:lnTo>
                  <a:lnTo>
                    <a:pt x="1809534" y="697217"/>
                  </a:lnTo>
                  <a:lnTo>
                    <a:pt x="1809534" y="675500"/>
                  </a:lnTo>
                  <a:close/>
                </a:path>
                <a:path w="3950334" h="718185">
                  <a:moveTo>
                    <a:pt x="1960651" y="134327"/>
                  </a:moveTo>
                  <a:lnTo>
                    <a:pt x="1936635" y="125285"/>
                  </a:lnTo>
                  <a:lnTo>
                    <a:pt x="1916442" y="109435"/>
                  </a:lnTo>
                  <a:lnTo>
                    <a:pt x="1912962" y="103619"/>
                  </a:lnTo>
                  <a:lnTo>
                    <a:pt x="1902548" y="86245"/>
                  </a:lnTo>
                  <a:lnTo>
                    <a:pt x="1897367" y="55219"/>
                  </a:lnTo>
                  <a:lnTo>
                    <a:pt x="1897367" y="35369"/>
                  </a:lnTo>
                  <a:lnTo>
                    <a:pt x="1955685" y="35369"/>
                  </a:lnTo>
                  <a:lnTo>
                    <a:pt x="1955685" y="13652"/>
                  </a:lnTo>
                  <a:lnTo>
                    <a:pt x="1814537" y="13652"/>
                  </a:lnTo>
                  <a:lnTo>
                    <a:pt x="1814537" y="35369"/>
                  </a:lnTo>
                  <a:lnTo>
                    <a:pt x="1872551" y="35369"/>
                  </a:lnTo>
                  <a:lnTo>
                    <a:pt x="1872551" y="55219"/>
                  </a:lnTo>
                  <a:lnTo>
                    <a:pt x="1867598" y="87096"/>
                  </a:lnTo>
                  <a:lnTo>
                    <a:pt x="1854136" y="111518"/>
                  </a:lnTo>
                  <a:lnTo>
                    <a:pt x="1834210" y="128511"/>
                  </a:lnTo>
                  <a:lnTo>
                    <a:pt x="1809889" y="138049"/>
                  </a:lnTo>
                  <a:lnTo>
                    <a:pt x="1809889" y="160388"/>
                  </a:lnTo>
                  <a:lnTo>
                    <a:pt x="1834451" y="152514"/>
                  </a:lnTo>
                  <a:lnTo>
                    <a:pt x="1855876" y="139560"/>
                  </a:lnTo>
                  <a:lnTo>
                    <a:pt x="1873224" y="122821"/>
                  </a:lnTo>
                  <a:lnTo>
                    <a:pt x="1885581" y="103619"/>
                  </a:lnTo>
                  <a:lnTo>
                    <a:pt x="1898091" y="121894"/>
                  </a:lnTo>
                  <a:lnTo>
                    <a:pt x="1915439" y="137236"/>
                  </a:lnTo>
                  <a:lnTo>
                    <a:pt x="1936623" y="149021"/>
                  </a:lnTo>
                  <a:lnTo>
                    <a:pt x="1960651" y="156667"/>
                  </a:lnTo>
                  <a:lnTo>
                    <a:pt x="1960651" y="134327"/>
                  </a:lnTo>
                  <a:close/>
                </a:path>
                <a:path w="3950334" h="718185">
                  <a:moveTo>
                    <a:pt x="1999081" y="502094"/>
                  </a:moveTo>
                  <a:lnTo>
                    <a:pt x="1997646" y="484771"/>
                  </a:lnTo>
                  <a:lnTo>
                    <a:pt x="1993341" y="469671"/>
                  </a:lnTo>
                  <a:lnTo>
                    <a:pt x="1986254" y="456895"/>
                  </a:lnTo>
                  <a:lnTo>
                    <a:pt x="1981454" y="451840"/>
                  </a:lnTo>
                  <a:lnTo>
                    <a:pt x="1976437" y="446557"/>
                  </a:lnTo>
                  <a:lnTo>
                    <a:pt x="1974583" y="445236"/>
                  </a:lnTo>
                  <a:lnTo>
                    <a:pt x="1974583" y="502094"/>
                  </a:lnTo>
                  <a:lnTo>
                    <a:pt x="1973656" y="513994"/>
                  </a:lnTo>
                  <a:lnTo>
                    <a:pt x="1945805" y="549554"/>
                  </a:lnTo>
                  <a:lnTo>
                    <a:pt x="1927110" y="552653"/>
                  </a:lnTo>
                  <a:lnTo>
                    <a:pt x="1917166" y="551865"/>
                  </a:lnTo>
                  <a:lnTo>
                    <a:pt x="1883105" y="524510"/>
                  </a:lnTo>
                  <a:lnTo>
                    <a:pt x="1879346" y="502094"/>
                  </a:lnTo>
                  <a:lnTo>
                    <a:pt x="1880298" y="490359"/>
                  </a:lnTo>
                  <a:lnTo>
                    <a:pt x="1908263" y="454825"/>
                  </a:lnTo>
                  <a:lnTo>
                    <a:pt x="1927110" y="451840"/>
                  </a:lnTo>
                  <a:lnTo>
                    <a:pt x="1936927" y="452589"/>
                  </a:lnTo>
                  <a:lnTo>
                    <a:pt x="1970938" y="479945"/>
                  </a:lnTo>
                  <a:lnTo>
                    <a:pt x="1974583" y="502094"/>
                  </a:lnTo>
                  <a:lnTo>
                    <a:pt x="1974583" y="445236"/>
                  </a:lnTo>
                  <a:lnTo>
                    <a:pt x="1966468" y="439407"/>
                  </a:lnTo>
                  <a:lnTo>
                    <a:pt x="1954796" y="434263"/>
                  </a:lnTo>
                  <a:lnTo>
                    <a:pt x="1941626" y="431165"/>
                  </a:lnTo>
                  <a:lnTo>
                    <a:pt x="1927110" y="430123"/>
                  </a:lnTo>
                  <a:lnTo>
                    <a:pt x="1912543" y="431165"/>
                  </a:lnTo>
                  <a:lnTo>
                    <a:pt x="1877174" y="446557"/>
                  </a:lnTo>
                  <a:lnTo>
                    <a:pt x="1856574" y="484771"/>
                  </a:lnTo>
                  <a:lnTo>
                    <a:pt x="1855139" y="502094"/>
                  </a:lnTo>
                  <a:lnTo>
                    <a:pt x="1856574" y="519455"/>
                  </a:lnTo>
                  <a:lnTo>
                    <a:pt x="1877174" y="557936"/>
                  </a:lnTo>
                  <a:lnTo>
                    <a:pt x="1912543" y="573290"/>
                  </a:lnTo>
                  <a:lnTo>
                    <a:pt x="1927110" y="574370"/>
                  </a:lnTo>
                  <a:lnTo>
                    <a:pt x="1941626" y="573290"/>
                  </a:lnTo>
                  <a:lnTo>
                    <a:pt x="1954796" y="570103"/>
                  </a:lnTo>
                  <a:lnTo>
                    <a:pt x="1966468" y="564946"/>
                  </a:lnTo>
                  <a:lnTo>
                    <a:pt x="1976437" y="557936"/>
                  </a:lnTo>
                  <a:lnTo>
                    <a:pt x="1981428" y="552653"/>
                  </a:lnTo>
                  <a:lnTo>
                    <a:pt x="1986254" y="547547"/>
                  </a:lnTo>
                  <a:lnTo>
                    <a:pt x="1993341" y="534670"/>
                  </a:lnTo>
                  <a:lnTo>
                    <a:pt x="1997646" y="519455"/>
                  </a:lnTo>
                  <a:lnTo>
                    <a:pt x="1999081" y="502094"/>
                  </a:lnTo>
                  <a:close/>
                </a:path>
                <a:path w="3950334" h="718185">
                  <a:moveTo>
                    <a:pt x="2041309" y="237629"/>
                  </a:moveTo>
                  <a:lnTo>
                    <a:pt x="2022348" y="201333"/>
                  </a:lnTo>
                  <a:lnTo>
                    <a:pt x="2016175" y="197421"/>
                  </a:lnTo>
                  <a:lnTo>
                    <a:pt x="2016175" y="237629"/>
                  </a:lnTo>
                  <a:lnTo>
                    <a:pt x="2015375" y="243954"/>
                  </a:lnTo>
                  <a:lnTo>
                    <a:pt x="1975269" y="270281"/>
                  </a:lnTo>
                  <a:lnTo>
                    <a:pt x="1934286" y="273608"/>
                  </a:lnTo>
                  <a:lnTo>
                    <a:pt x="1912175" y="272796"/>
                  </a:lnTo>
                  <a:lnTo>
                    <a:pt x="1865414" y="259969"/>
                  </a:lnTo>
                  <a:lnTo>
                    <a:pt x="1852079" y="237629"/>
                  </a:lnTo>
                  <a:lnTo>
                    <a:pt x="1852942" y="231127"/>
                  </a:lnTo>
                  <a:lnTo>
                    <a:pt x="1893100" y="204825"/>
                  </a:lnTo>
                  <a:lnTo>
                    <a:pt x="1934286" y="201333"/>
                  </a:lnTo>
                  <a:lnTo>
                    <a:pt x="1956219" y="202209"/>
                  </a:lnTo>
                  <a:lnTo>
                    <a:pt x="2003463" y="215290"/>
                  </a:lnTo>
                  <a:lnTo>
                    <a:pt x="2016175" y="237629"/>
                  </a:lnTo>
                  <a:lnTo>
                    <a:pt x="2016175" y="197421"/>
                  </a:lnTo>
                  <a:lnTo>
                    <a:pt x="2004212" y="190868"/>
                  </a:lnTo>
                  <a:lnTo>
                    <a:pt x="1984032" y="184581"/>
                  </a:lnTo>
                  <a:lnTo>
                    <a:pt x="1960537" y="180848"/>
                  </a:lnTo>
                  <a:lnTo>
                    <a:pt x="1934286" y="179616"/>
                  </a:lnTo>
                  <a:lnTo>
                    <a:pt x="1908022" y="180848"/>
                  </a:lnTo>
                  <a:lnTo>
                    <a:pt x="1864220" y="190868"/>
                  </a:lnTo>
                  <a:lnTo>
                    <a:pt x="1832457" y="216027"/>
                  </a:lnTo>
                  <a:lnTo>
                    <a:pt x="1826945" y="237629"/>
                  </a:lnTo>
                  <a:lnTo>
                    <a:pt x="1828368" y="249085"/>
                  </a:lnTo>
                  <a:lnTo>
                    <a:pt x="1864220" y="284416"/>
                  </a:lnTo>
                  <a:lnTo>
                    <a:pt x="1908022" y="293890"/>
                  </a:lnTo>
                  <a:lnTo>
                    <a:pt x="1934286" y="295021"/>
                  </a:lnTo>
                  <a:lnTo>
                    <a:pt x="1960537" y="293890"/>
                  </a:lnTo>
                  <a:lnTo>
                    <a:pt x="2004212" y="284416"/>
                  </a:lnTo>
                  <a:lnTo>
                    <a:pt x="2035797" y="259270"/>
                  </a:lnTo>
                  <a:lnTo>
                    <a:pt x="2039899" y="249085"/>
                  </a:lnTo>
                  <a:lnTo>
                    <a:pt x="2041309" y="237629"/>
                  </a:lnTo>
                  <a:close/>
                </a:path>
                <a:path w="3950334" h="718185">
                  <a:moveTo>
                    <a:pt x="2076678" y="75069"/>
                  </a:moveTo>
                  <a:lnTo>
                    <a:pt x="2034171" y="75069"/>
                  </a:lnTo>
                  <a:lnTo>
                    <a:pt x="2034171" y="10553"/>
                  </a:lnTo>
                  <a:lnTo>
                    <a:pt x="2009355" y="10553"/>
                  </a:lnTo>
                  <a:lnTo>
                    <a:pt x="2009355" y="168452"/>
                  </a:lnTo>
                  <a:lnTo>
                    <a:pt x="2034171" y="168452"/>
                  </a:lnTo>
                  <a:lnTo>
                    <a:pt x="2034171" y="97104"/>
                  </a:lnTo>
                  <a:lnTo>
                    <a:pt x="2076678" y="97104"/>
                  </a:lnTo>
                  <a:lnTo>
                    <a:pt x="2076678" y="75069"/>
                  </a:lnTo>
                  <a:close/>
                </a:path>
                <a:path w="3950334" h="718185">
                  <a:moveTo>
                    <a:pt x="2082533" y="608812"/>
                  </a:moveTo>
                  <a:lnTo>
                    <a:pt x="2057717" y="608812"/>
                  </a:lnTo>
                  <a:lnTo>
                    <a:pt x="2057717" y="630212"/>
                  </a:lnTo>
                  <a:lnTo>
                    <a:pt x="2057717" y="691324"/>
                  </a:lnTo>
                  <a:lnTo>
                    <a:pt x="1901367" y="691324"/>
                  </a:lnTo>
                  <a:lnTo>
                    <a:pt x="1901367" y="630212"/>
                  </a:lnTo>
                  <a:lnTo>
                    <a:pt x="2057717" y="630212"/>
                  </a:lnTo>
                  <a:lnTo>
                    <a:pt x="2057717" y="608812"/>
                  </a:lnTo>
                  <a:lnTo>
                    <a:pt x="1876234" y="608812"/>
                  </a:lnTo>
                  <a:lnTo>
                    <a:pt x="1876234" y="712736"/>
                  </a:lnTo>
                  <a:lnTo>
                    <a:pt x="2082533" y="712736"/>
                  </a:lnTo>
                  <a:lnTo>
                    <a:pt x="2082533" y="691324"/>
                  </a:lnTo>
                  <a:lnTo>
                    <a:pt x="2082533" y="630212"/>
                  </a:lnTo>
                  <a:lnTo>
                    <a:pt x="2082533" y="608812"/>
                  </a:lnTo>
                  <a:close/>
                </a:path>
                <a:path w="3950334" h="718185">
                  <a:moveTo>
                    <a:pt x="2082533" y="431977"/>
                  </a:moveTo>
                  <a:lnTo>
                    <a:pt x="2057717" y="431977"/>
                  </a:lnTo>
                  <a:lnTo>
                    <a:pt x="2057717" y="586473"/>
                  </a:lnTo>
                  <a:lnTo>
                    <a:pt x="2082533" y="586473"/>
                  </a:lnTo>
                  <a:lnTo>
                    <a:pt x="2082533" y="431977"/>
                  </a:lnTo>
                  <a:close/>
                </a:path>
                <a:path w="3950334" h="718185">
                  <a:moveTo>
                    <a:pt x="2340673" y="153250"/>
                  </a:moveTo>
                  <a:lnTo>
                    <a:pt x="2297658" y="137502"/>
                  </a:lnTo>
                  <a:lnTo>
                    <a:pt x="2264130" y="112217"/>
                  </a:lnTo>
                  <a:lnTo>
                    <a:pt x="2252053" y="93370"/>
                  </a:lnTo>
                  <a:lnTo>
                    <a:pt x="2242337" y="78219"/>
                  </a:lnTo>
                  <a:lnTo>
                    <a:pt x="2234577" y="36296"/>
                  </a:lnTo>
                  <a:lnTo>
                    <a:pt x="2234577" y="13652"/>
                  </a:lnTo>
                  <a:lnTo>
                    <a:pt x="2209444" y="13652"/>
                  </a:lnTo>
                  <a:lnTo>
                    <a:pt x="2209444" y="36296"/>
                  </a:lnTo>
                  <a:lnTo>
                    <a:pt x="2201900" y="78219"/>
                  </a:lnTo>
                  <a:lnTo>
                    <a:pt x="2180526" y="112217"/>
                  </a:lnTo>
                  <a:lnTo>
                    <a:pt x="2147151" y="137502"/>
                  </a:lnTo>
                  <a:lnTo>
                    <a:pt x="2103666" y="153250"/>
                  </a:lnTo>
                  <a:lnTo>
                    <a:pt x="2103666" y="175272"/>
                  </a:lnTo>
                  <a:lnTo>
                    <a:pt x="2146173" y="162521"/>
                  </a:lnTo>
                  <a:lnTo>
                    <a:pt x="2179904" y="143510"/>
                  </a:lnTo>
                  <a:lnTo>
                    <a:pt x="2205139" y="119913"/>
                  </a:lnTo>
                  <a:lnTo>
                    <a:pt x="2222169" y="93370"/>
                  </a:lnTo>
                  <a:lnTo>
                    <a:pt x="2239289" y="119875"/>
                  </a:lnTo>
                  <a:lnTo>
                    <a:pt x="2264664" y="143395"/>
                  </a:lnTo>
                  <a:lnTo>
                    <a:pt x="2298420" y="162394"/>
                  </a:lnTo>
                  <a:lnTo>
                    <a:pt x="2340673" y="175272"/>
                  </a:lnTo>
                  <a:lnTo>
                    <a:pt x="2340673" y="153250"/>
                  </a:lnTo>
                  <a:close/>
                </a:path>
                <a:path w="3950334" h="718185">
                  <a:moveTo>
                    <a:pt x="2345944" y="254076"/>
                  </a:moveTo>
                  <a:lnTo>
                    <a:pt x="2234577" y="254076"/>
                  </a:lnTo>
                  <a:lnTo>
                    <a:pt x="2234577" y="165658"/>
                  </a:lnTo>
                  <a:lnTo>
                    <a:pt x="2209444" y="165658"/>
                  </a:lnTo>
                  <a:lnTo>
                    <a:pt x="2209444" y="254076"/>
                  </a:lnTo>
                  <a:lnTo>
                    <a:pt x="2099005" y="254076"/>
                  </a:lnTo>
                  <a:lnTo>
                    <a:pt x="2099005" y="275780"/>
                  </a:lnTo>
                  <a:lnTo>
                    <a:pt x="2345944" y="275780"/>
                  </a:lnTo>
                  <a:lnTo>
                    <a:pt x="2345944" y="254076"/>
                  </a:lnTo>
                  <a:close/>
                </a:path>
                <a:path w="3950334" h="718185">
                  <a:moveTo>
                    <a:pt x="2380132" y="445947"/>
                  </a:moveTo>
                  <a:lnTo>
                    <a:pt x="2314054" y="445947"/>
                  </a:lnTo>
                  <a:lnTo>
                    <a:pt x="2314054" y="423291"/>
                  </a:lnTo>
                  <a:lnTo>
                    <a:pt x="2288933" y="423291"/>
                  </a:lnTo>
                  <a:lnTo>
                    <a:pt x="2288933" y="445947"/>
                  </a:lnTo>
                  <a:lnTo>
                    <a:pt x="2222550" y="445947"/>
                  </a:lnTo>
                  <a:lnTo>
                    <a:pt x="2222550" y="464248"/>
                  </a:lnTo>
                  <a:lnTo>
                    <a:pt x="2380132" y="464248"/>
                  </a:lnTo>
                  <a:lnTo>
                    <a:pt x="2380132" y="445947"/>
                  </a:lnTo>
                  <a:close/>
                </a:path>
                <a:path w="3950334" h="718185">
                  <a:moveTo>
                    <a:pt x="2447760" y="694423"/>
                  </a:moveTo>
                  <a:lnTo>
                    <a:pt x="2265349" y="694423"/>
                  </a:lnTo>
                  <a:lnTo>
                    <a:pt x="2265349" y="670229"/>
                  </a:lnTo>
                  <a:lnTo>
                    <a:pt x="2444038" y="670229"/>
                  </a:lnTo>
                  <a:lnTo>
                    <a:pt x="2444038" y="610362"/>
                  </a:lnTo>
                  <a:lnTo>
                    <a:pt x="2240534" y="610362"/>
                  </a:lnTo>
                  <a:lnTo>
                    <a:pt x="2240534" y="628967"/>
                  </a:lnTo>
                  <a:lnTo>
                    <a:pt x="2419223" y="628967"/>
                  </a:lnTo>
                  <a:lnTo>
                    <a:pt x="2419223" y="652233"/>
                  </a:lnTo>
                  <a:lnTo>
                    <a:pt x="2240534" y="652233"/>
                  </a:lnTo>
                  <a:lnTo>
                    <a:pt x="2240534" y="712736"/>
                  </a:lnTo>
                  <a:lnTo>
                    <a:pt x="2447760" y="712736"/>
                  </a:lnTo>
                  <a:lnTo>
                    <a:pt x="2447760" y="694423"/>
                  </a:lnTo>
                  <a:close/>
                </a:path>
                <a:path w="3950334" h="718185">
                  <a:moveTo>
                    <a:pt x="2486850" y="504571"/>
                  </a:moveTo>
                  <a:lnTo>
                    <a:pt x="2444038" y="504571"/>
                  </a:lnTo>
                  <a:lnTo>
                    <a:pt x="2444038" y="431977"/>
                  </a:lnTo>
                  <a:lnTo>
                    <a:pt x="2419223" y="431977"/>
                  </a:lnTo>
                  <a:lnTo>
                    <a:pt x="2419223" y="553897"/>
                  </a:lnTo>
                  <a:lnTo>
                    <a:pt x="2408682" y="559308"/>
                  </a:lnTo>
                  <a:lnTo>
                    <a:pt x="2394712" y="563626"/>
                  </a:lnTo>
                  <a:lnTo>
                    <a:pt x="2377960" y="566508"/>
                  </a:lnTo>
                  <a:lnTo>
                    <a:pt x="2359037" y="567550"/>
                  </a:lnTo>
                  <a:lnTo>
                    <a:pt x="2313749" y="567550"/>
                  </a:lnTo>
                  <a:lnTo>
                    <a:pt x="2313749" y="546138"/>
                  </a:lnTo>
                  <a:lnTo>
                    <a:pt x="2328672" y="544639"/>
                  </a:lnTo>
                  <a:lnTo>
                    <a:pt x="2341702" y="541997"/>
                  </a:lnTo>
                  <a:lnTo>
                    <a:pt x="2372385" y="521639"/>
                  </a:lnTo>
                  <a:lnTo>
                    <a:pt x="2372385" y="504888"/>
                  </a:lnTo>
                  <a:lnTo>
                    <a:pt x="2368346" y="498055"/>
                  </a:lnTo>
                  <a:lnTo>
                    <a:pt x="2367064" y="497128"/>
                  </a:lnTo>
                  <a:lnTo>
                    <a:pt x="2361527" y="493090"/>
                  </a:lnTo>
                  <a:lnTo>
                    <a:pt x="2350808" y="487400"/>
                  </a:lnTo>
                  <a:lnTo>
                    <a:pt x="2348801" y="486816"/>
                  </a:lnTo>
                  <a:lnTo>
                    <a:pt x="2348801" y="509841"/>
                  </a:lnTo>
                  <a:lnTo>
                    <a:pt x="2348801" y="516356"/>
                  </a:lnTo>
                  <a:lnTo>
                    <a:pt x="2301036" y="529082"/>
                  </a:lnTo>
                  <a:lnTo>
                    <a:pt x="2286914" y="528650"/>
                  </a:lnTo>
                  <a:lnTo>
                    <a:pt x="2253259" y="516356"/>
                  </a:lnTo>
                  <a:lnTo>
                    <a:pt x="2253259" y="509841"/>
                  </a:lnTo>
                  <a:lnTo>
                    <a:pt x="2301036" y="497128"/>
                  </a:lnTo>
                  <a:lnTo>
                    <a:pt x="2315146" y="497598"/>
                  </a:lnTo>
                  <a:lnTo>
                    <a:pt x="2348801" y="509841"/>
                  </a:lnTo>
                  <a:lnTo>
                    <a:pt x="2348801" y="486816"/>
                  </a:lnTo>
                  <a:lnTo>
                    <a:pt x="2336977" y="483323"/>
                  </a:lnTo>
                  <a:lnTo>
                    <a:pt x="2320302" y="480885"/>
                  </a:lnTo>
                  <a:lnTo>
                    <a:pt x="2301036" y="480060"/>
                  </a:lnTo>
                  <a:lnTo>
                    <a:pt x="2281758" y="480885"/>
                  </a:lnTo>
                  <a:lnTo>
                    <a:pt x="2240534" y="493090"/>
                  </a:lnTo>
                  <a:lnTo>
                    <a:pt x="2229675" y="504888"/>
                  </a:lnTo>
                  <a:lnTo>
                    <a:pt x="2229675" y="521639"/>
                  </a:lnTo>
                  <a:lnTo>
                    <a:pt x="2273516" y="544677"/>
                  </a:lnTo>
                  <a:lnTo>
                    <a:pt x="2288616" y="546138"/>
                  </a:lnTo>
                  <a:lnTo>
                    <a:pt x="2288616" y="567550"/>
                  </a:lnTo>
                  <a:lnTo>
                    <a:pt x="2217890" y="567550"/>
                  </a:lnTo>
                  <a:lnTo>
                    <a:pt x="2217890" y="586473"/>
                  </a:lnTo>
                  <a:lnTo>
                    <a:pt x="2353145" y="586473"/>
                  </a:lnTo>
                  <a:lnTo>
                    <a:pt x="2374950" y="585584"/>
                  </a:lnTo>
                  <a:lnTo>
                    <a:pt x="2393048" y="582904"/>
                  </a:lnTo>
                  <a:lnTo>
                    <a:pt x="2407716" y="578358"/>
                  </a:lnTo>
                  <a:lnTo>
                    <a:pt x="2419223" y="571893"/>
                  </a:lnTo>
                  <a:lnTo>
                    <a:pt x="2419223" y="593610"/>
                  </a:lnTo>
                  <a:lnTo>
                    <a:pt x="2444038" y="593610"/>
                  </a:lnTo>
                  <a:lnTo>
                    <a:pt x="2444038" y="571893"/>
                  </a:lnTo>
                  <a:lnTo>
                    <a:pt x="2444038" y="526592"/>
                  </a:lnTo>
                  <a:lnTo>
                    <a:pt x="2486850" y="526592"/>
                  </a:lnTo>
                  <a:lnTo>
                    <a:pt x="2486850" y="504571"/>
                  </a:lnTo>
                  <a:close/>
                </a:path>
                <a:path w="3950334" h="718185">
                  <a:moveTo>
                    <a:pt x="2697721" y="220256"/>
                  </a:moveTo>
                  <a:lnTo>
                    <a:pt x="2483358" y="220256"/>
                  </a:lnTo>
                  <a:lnTo>
                    <a:pt x="2483358" y="241046"/>
                  </a:lnTo>
                  <a:lnTo>
                    <a:pt x="2672905" y="241046"/>
                  </a:lnTo>
                  <a:lnTo>
                    <a:pt x="2672905" y="292849"/>
                  </a:lnTo>
                  <a:lnTo>
                    <a:pt x="2697721" y="292849"/>
                  </a:lnTo>
                  <a:lnTo>
                    <a:pt x="2697721" y="220256"/>
                  </a:lnTo>
                  <a:close/>
                </a:path>
                <a:path w="3950334" h="718185">
                  <a:moveTo>
                    <a:pt x="2706408" y="25438"/>
                  </a:moveTo>
                  <a:lnTo>
                    <a:pt x="2604033" y="25438"/>
                  </a:lnTo>
                  <a:lnTo>
                    <a:pt x="2604033" y="0"/>
                  </a:lnTo>
                  <a:lnTo>
                    <a:pt x="2578595" y="0"/>
                  </a:lnTo>
                  <a:lnTo>
                    <a:pt x="2578595" y="25438"/>
                  </a:lnTo>
                  <a:lnTo>
                    <a:pt x="2476538" y="25438"/>
                  </a:lnTo>
                  <a:lnTo>
                    <a:pt x="2476538" y="45288"/>
                  </a:lnTo>
                  <a:lnTo>
                    <a:pt x="2706408" y="45288"/>
                  </a:lnTo>
                  <a:lnTo>
                    <a:pt x="2706408" y="25438"/>
                  </a:lnTo>
                  <a:close/>
                </a:path>
                <a:path w="3950334" h="718185">
                  <a:moveTo>
                    <a:pt x="2716644" y="170624"/>
                  </a:moveTo>
                  <a:lnTo>
                    <a:pt x="2603728" y="170624"/>
                  </a:lnTo>
                  <a:lnTo>
                    <a:pt x="2603728" y="144246"/>
                  </a:lnTo>
                  <a:lnTo>
                    <a:pt x="2628938" y="142798"/>
                  </a:lnTo>
                  <a:lnTo>
                    <a:pt x="2650490" y="139827"/>
                  </a:lnTo>
                  <a:lnTo>
                    <a:pt x="2668193" y="135356"/>
                  </a:lnTo>
                  <a:lnTo>
                    <a:pt x="2681897" y="129362"/>
                  </a:lnTo>
                  <a:lnTo>
                    <a:pt x="2687421" y="125323"/>
                  </a:lnTo>
                  <a:lnTo>
                    <a:pt x="2688691" y="124396"/>
                  </a:lnTo>
                  <a:lnTo>
                    <a:pt x="2693644" y="118732"/>
                  </a:lnTo>
                  <a:lnTo>
                    <a:pt x="2696692" y="112255"/>
                  </a:lnTo>
                  <a:lnTo>
                    <a:pt x="2697721" y="104851"/>
                  </a:lnTo>
                  <a:lnTo>
                    <a:pt x="2696692" y="97269"/>
                  </a:lnTo>
                  <a:lnTo>
                    <a:pt x="2693644" y="90703"/>
                  </a:lnTo>
                  <a:lnTo>
                    <a:pt x="2688691" y="85001"/>
                  </a:lnTo>
                  <a:lnTo>
                    <a:pt x="2687409" y="84074"/>
                  </a:lnTo>
                  <a:lnTo>
                    <a:pt x="2681897" y="80035"/>
                  </a:lnTo>
                  <a:lnTo>
                    <a:pt x="2672905" y="76149"/>
                  </a:lnTo>
                  <a:lnTo>
                    <a:pt x="2672905" y="100825"/>
                  </a:lnTo>
                  <a:lnTo>
                    <a:pt x="2672905" y="108267"/>
                  </a:lnTo>
                  <a:lnTo>
                    <a:pt x="2617711" y="124637"/>
                  </a:lnTo>
                  <a:lnTo>
                    <a:pt x="2591625" y="125323"/>
                  </a:lnTo>
                  <a:lnTo>
                    <a:pt x="2565539" y="124637"/>
                  </a:lnTo>
                  <a:lnTo>
                    <a:pt x="2527795" y="119176"/>
                  </a:lnTo>
                  <a:lnTo>
                    <a:pt x="2510345" y="108267"/>
                  </a:lnTo>
                  <a:lnTo>
                    <a:pt x="2510345" y="100825"/>
                  </a:lnTo>
                  <a:lnTo>
                    <a:pt x="2565539" y="84709"/>
                  </a:lnTo>
                  <a:lnTo>
                    <a:pt x="2591625" y="84074"/>
                  </a:lnTo>
                  <a:lnTo>
                    <a:pt x="2617711" y="84709"/>
                  </a:lnTo>
                  <a:lnTo>
                    <a:pt x="2666695" y="94615"/>
                  </a:lnTo>
                  <a:lnTo>
                    <a:pt x="2672905" y="100825"/>
                  </a:lnTo>
                  <a:lnTo>
                    <a:pt x="2672905" y="76149"/>
                  </a:lnTo>
                  <a:lnTo>
                    <a:pt x="2666530" y="73393"/>
                  </a:lnTo>
                  <a:lnTo>
                    <a:pt x="2646184" y="68757"/>
                  </a:lnTo>
                  <a:lnTo>
                    <a:pt x="2621127" y="66040"/>
                  </a:lnTo>
                  <a:lnTo>
                    <a:pt x="2591625" y="65151"/>
                  </a:lnTo>
                  <a:lnTo>
                    <a:pt x="2561983" y="66040"/>
                  </a:lnTo>
                  <a:lnTo>
                    <a:pt x="2516682" y="73393"/>
                  </a:lnTo>
                  <a:lnTo>
                    <a:pt x="2486520" y="97269"/>
                  </a:lnTo>
                  <a:lnTo>
                    <a:pt x="2485529" y="104851"/>
                  </a:lnTo>
                  <a:lnTo>
                    <a:pt x="2486520" y="112255"/>
                  </a:lnTo>
                  <a:lnTo>
                    <a:pt x="2532291" y="139674"/>
                  </a:lnTo>
                  <a:lnTo>
                    <a:pt x="2578595" y="143941"/>
                  </a:lnTo>
                  <a:lnTo>
                    <a:pt x="2578595" y="170624"/>
                  </a:lnTo>
                  <a:lnTo>
                    <a:pt x="2466606" y="170624"/>
                  </a:lnTo>
                  <a:lnTo>
                    <a:pt x="2466606" y="192024"/>
                  </a:lnTo>
                  <a:lnTo>
                    <a:pt x="2716644" y="192024"/>
                  </a:lnTo>
                  <a:lnTo>
                    <a:pt x="2716644" y="170624"/>
                  </a:lnTo>
                  <a:close/>
                </a:path>
                <a:path w="3950334" h="718185">
                  <a:moveTo>
                    <a:pt x="2744647" y="667435"/>
                  </a:moveTo>
                  <a:lnTo>
                    <a:pt x="2723553" y="633006"/>
                  </a:lnTo>
                  <a:lnTo>
                    <a:pt x="2719514" y="631215"/>
                  </a:lnTo>
                  <a:lnTo>
                    <a:pt x="2719514" y="660615"/>
                  </a:lnTo>
                  <a:lnTo>
                    <a:pt x="2719514" y="674573"/>
                  </a:lnTo>
                  <a:lnTo>
                    <a:pt x="2679382" y="694156"/>
                  </a:lnTo>
                  <a:lnTo>
                    <a:pt x="2632659" y="697217"/>
                  </a:lnTo>
                  <a:lnTo>
                    <a:pt x="2607119" y="696455"/>
                  </a:lnTo>
                  <a:lnTo>
                    <a:pt x="2569095" y="690283"/>
                  </a:lnTo>
                  <a:lnTo>
                    <a:pt x="2545791" y="674573"/>
                  </a:lnTo>
                  <a:lnTo>
                    <a:pt x="2545791" y="660615"/>
                  </a:lnTo>
                  <a:lnTo>
                    <a:pt x="2585923" y="640715"/>
                  </a:lnTo>
                  <a:lnTo>
                    <a:pt x="2632659" y="637654"/>
                  </a:lnTo>
                  <a:lnTo>
                    <a:pt x="2658186" y="638416"/>
                  </a:lnTo>
                  <a:lnTo>
                    <a:pt x="2696222" y="644588"/>
                  </a:lnTo>
                  <a:lnTo>
                    <a:pt x="2719514" y="660615"/>
                  </a:lnTo>
                  <a:lnTo>
                    <a:pt x="2719514" y="631215"/>
                  </a:lnTo>
                  <a:lnTo>
                    <a:pt x="2707170" y="625729"/>
                  </a:lnTo>
                  <a:lnTo>
                    <a:pt x="2686481" y="620598"/>
                  </a:lnTo>
                  <a:lnTo>
                    <a:pt x="2661602" y="617562"/>
                  </a:lnTo>
                  <a:lnTo>
                    <a:pt x="2632659" y="616559"/>
                  </a:lnTo>
                  <a:lnTo>
                    <a:pt x="2603665" y="617562"/>
                  </a:lnTo>
                  <a:lnTo>
                    <a:pt x="2557881" y="625729"/>
                  </a:lnTo>
                  <a:lnTo>
                    <a:pt x="2525941" y="647547"/>
                  </a:lnTo>
                  <a:lnTo>
                    <a:pt x="2520670" y="667435"/>
                  </a:lnTo>
                  <a:lnTo>
                    <a:pt x="2521991" y="677976"/>
                  </a:lnTo>
                  <a:lnTo>
                    <a:pt x="2557881" y="709371"/>
                  </a:lnTo>
                  <a:lnTo>
                    <a:pt x="2603665" y="717105"/>
                  </a:lnTo>
                  <a:lnTo>
                    <a:pt x="2632659" y="718007"/>
                  </a:lnTo>
                  <a:lnTo>
                    <a:pt x="2661602" y="717105"/>
                  </a:lnTo>
                  <a:lnTo>
                    <a:pt x="2686481" y="714286"/>
                  </a:lnTo>
                  <a:lnTo>
                    <a:pt x="2707170" y="709371"/>
                  </a:lnTo>
                  <a:lnTo>
                    <a:pt x="2723553" y="702183"/>
                  </a:lnTo>
                  <a:lnTo>
                    <a:pt x="2730093" y="697217"/>
                  </a:lnTo>
                  <a:lnTo>
                    <a:pt x="2732608" y="695312"/>
                  </a:lnTo>
                  <a:lnTo>
                    <a:pt x="2739212" y="687247"/>
                  </a:lnTo>
                  <a:lnTo>
                    <a:pt x="2743263" y="677976"/>
                  </a:lnTo>
                  <a:lnTo>
                    <a:pt x="2744647" y="667435"/>
                  </a:lnTo>
                  <a:close/>
                </a:path>
                <a:path w="3950334" h="718185">
                  <a:moveTo>
                    <a:pt x="2757360" y="565061"/>
                  </a:moveTo>
                  <a:lnTo>
                    <a:pt x="2644444" y="565061"/>
                  </a:lnTo>
                  <a:lnTo>
                    <a:pt x="2644444" y="527532"/>
                  </a:lnTo>
                  <a:lnTo>
                    <a:pt x="2740304" y="527532"/>
                  </a:lnTo>
                  <a:lnTo>
                    <a:pt x="2740304" y="506437"/>
                  </a:lnTo>
                  <a:lnTo>
                    <a:pt x="2551061" y="506437"/>
                  </a:lnTo>
                  <a:lnTo>
                    <a:pt x="2551061" y="456488"/>
                  </a:lnTo>
                  <a:lnTo>
                    <a:pt x="2738437" y="456488"/>
                  </a:lnTo>
                  <a:lnTo>
                    <a:pt x="2738437" y="435089"/>
                  </a:lnTo>
                  <a:lnTo>
                    <a:pt x="2526246" y="435089"/>
                  </a:lnTo>
                  <a:lnTo>
                    <a:pt x="2526246" y="527532"/>
                  </a:lnTo>
                  <a:lnTo>
                    <a:pt x="2619311" y="527532"/>
                  </a:lnTo>
                  <a:lnTo>
                    <a:pt x="2619311" y="565061"/>
                  </a:lnTo>
                  <a:lnTo>
                    <a:pt x="2507323" y="565061"/>
                  </a:lnTo>
                  <a:lnTo>
                    <a:pt x="2507323" y="586473"/>
                  </a:lnTo>
                  <a:lnTo>
                    <a:pt x="2757360" y="586473"/>
                  </a:lnTo>
                  <a:lnTo>
                    <a:pt x="2757360" y="565061"/>
                  </a:lnTo>
                  <a:close/>
                </a:path>
                <a:path w="3950334" h="718185">
                  <a:moveTo>
                    <a:pt x="2991802" y="268033"/>
                  </a:moveTo>
                  <a:lnTo>
                    <a:pt x="2798851" y="268033"/>
                  </a:lnTo>
                  <a:lnTo>
                    <a:pt x="2798851" y="210947"/>
                  </a:lnTo>
                  <a:lnTo>
                    <a:pt x="2774035" y="210947"/>
                  </a:lnTo>
                  <a:lnTo>
                    <a:pt x="2774035" y="289433"/>
                  </a:lnTo>
                  <a:lnTo>
                    <a:pt x="2991802" y="289433"/>
                  </a:lnTo>
                  <a:lnTo>
                    <a:pt x="2991802" y="268033"/>
                  </a:lnTo>
                  <a:close/>
                </a:path>
                <a:path w="3950334" h="718185">
                  <a:moveTo>
                    <a:pt x="2992424" y="66078"/>
                  </a:moveTo>
                  <a:lnTo>
                    <a:pt x="2975483" y="31330"/>
                  </a:lnTo>
                  <a:lnTo>
                    <a:pt x="2967304" y="26314"/>
                  </a:lnTo>
                  <a:lnTo>
                    <a:pt x="2967304" y="56769"/>
                  </a:lnTo>
                  <a:lnTo>
                    <a:pt x="2967304" y="75069"/>
                  </a:lnTo>
                  <a:lnTo>
                    <a:pt x="2925927" y="97840"/>
                  </a:lnTo>
                  <a:lnTo>
                    <a:pt x="2880436" y="100825"/>
                  </a:lnTo>
                  <a:lnTo>
                    <a:pt x="2855633" y="100101"/>
                  </a:lnTo>
                  <a:lnTo>
                    <a:pt x="2805988" y="88099"/>
                  </a:lnTo>
                  <a:lnTo>
                    <a:pt x="2793581" y="75069"/>
                  </a:lnTo>
                  <a:lnTo>
                    <a:pt x="2793581" y="56769"/>
                  </a:lnTo>
                  <a:lnTo>
                    <a:pt x="2834830" y="34467"/>
                  </a:lnTo>
                  <a:lnTo>
                    <a:pt x="2880436" y="31330"/>
                  </a:lnTo>
                  <a:lnTo>
                    <a:pt x="2905201" y="32105"/>
                  </a:lnTo>
                  <a:lnTo>
                    <a:pt x="2954896" y="44361"/>
                  </a:lnTo>
                  <a:lnTo>
                    <a:pt x="2967304" y="56769"/>
                  </a:lnTo>
                  <a:lnTo>
                    <a:pt x="2967304" y="26314"/>
                  </a:lnTo>
                  <a:lnTo>
                    <a:pt x="2955912" y="20497"/>
                  </a:lnTo>
                  <a:lnTo>
                    <a:pt x="2934576" y="14732"/>
                  </a:lnTo>
                  <a:lnTo>
                    <a:pt x="2909278" y="11531"/>
                  </a:lnTo>
                  <a:lnTo>
                    <a:pt x="2880436" y="10553"/>
                  </a:lnTo>
                  <a:lnTo>
                    <a:pt x="2851683" y="11531"/>
                  </a:lnTo>
                  <a:lnTo>
                    <a:pt x="2804884" y="20497"/>
                  </a:lnTo>
                  <a:lnTo>
                    <a:pt x="2773451" y="44716"/>
                  </a:lnTo>
                  <a:lnTo>
                    <a:pt x="2768447" y="66078"/>
                  </a:lnTo>
                  <a:lnTo>
                    <a:pt x="2769717" y="77431"/>
                  </a:lnTo>
                  <a:lnTo>
                    <a:pt x="2804884" y="111975"/>
                  </a:lnTo>
                  <a:lnTo>
                    <a:pt x="2851683" y="120929"/>
                  </a:lnTo>
                  <a:lnTo>
                    <a:pt x="2880436" y="121920"/>
                  </a:lnTo>
                  <a:lnTo>
                    <a:pt x="2909278" y="120929"/>
                  </a:lnTo>
                  <a:lnTo>
                    <a:pt x="2955912" y="111975"/>
                  </a:lnTo>
                  <a:lnTo>
                    <a:pt x="2987421" y="87363"/>
                  </a:lnTo>
                  <a:lnTo>
                    <a:pt x="2991167" y="77431"/>
                  </a:lnTo>
                  <a:lnTo>
                    <a:pt x="2992424" y="66078"/>
                  </a:lnTo>
                  <a:close/>
                </a:path>
                <a:path w="3950334" h="718185">
                  <a:moveTo>
                    <a:pt x="3005150" y="157276"/>
                  </a:moveTo>
                  <a:lnTo>
                    <a:pt x="2755112" y="157276"/>
                  </a:lnTo>
                  <a:lnTo>
                    <a:pt x="2755112" y="178689"/>
                  </a:lnTo>
                  <a:lnTo>
                    <a:pt x="3005150" y="178689"/>
                  </a:lnTo>
                  <a:lnTo>
                    <a:pt x="3005150" y="157276"/>
                  </a:lnTo>
                  <a:close/>
                </a:path>
                <a:path w="3950334" h="718185">
                  <a:moveTo>
                    <a:pt x="3107474" y="435089"/>
                  </a:moveTo>
                  <a:lnTo>
                    <a:pt x="3082658" y="435089"/>
                  </a:lnTo>
                  <a:lnTo>
                    <a:pt x="3082658" y="470662"/>
                  </a:lnTo>
                  <a:lnTo>
                    <a:pt x="2920098" y="470662"/>
                  </a:lnTo>
                  <a:lnTo>
                    <a:pt x="2920098" y="435102"/>
                  </a:lnTo>
                  <a:lnTo>
                    <a:pt x="2895282" y="435102"/>
                  </a:lnTo>
                  <a:lnTo>
                    <a:pt x="2895282" y="470662"/>
                  </a:lnTo>
                  <a:lnTo>
                    <a:pt x="2895282" y="492252"/>
                  </a:lnTo>
                  <a:lnTo>
                    <a:pt x="2895282" y="531622"/>
                  </a:lnTo>
                  <a:lnTo>
                    <a:pt x="2895282" y="551942"/>
                  </a:lnTo>
                  <a:lnTo>
                    <a:pt x="3107474" y="551942"/>
                  </a:lnTo>
                  <a:lnTo>
                    <a:pt x="3107474" y="531622"/>
                  </a:lnTo>
                  <a:lnTo>
                    <a:pt x="2920098" y="531622"/>
                  </a:lnTo>
                  <a:lnTo>
                    <a:pt x="2920098" y="492252"/>
                  </a:lnTo>
                  <a:lnTo>
                    <a:pt x="3082658" y="492252"/>
                  </a:lnTo>
                  <a:lnTo>
                    <a:pt x="3082658" y="531558"/>
                  </a:lnTo>
                  <a:lnTo>
                    <a:pt x="3107474" y="531558"/>
                  </a:lnTo>
                  <a:lnTo>
                    <a:pt x="3107474" y="492252"/>
                  </a:lnTo>
                  <a:lnTo>
                    <a:pt x="3107474" y="491858"/>
                  </a:lnTo>
                  <a:lnTo>
                    <a:pt x="3107474" y="470763"/>
                  </a:lnTo>
                  <a:lnTo>
                    <a:pt x="3107474" y="435089"/>
                  </a:lnTo>
                  <a:close/>
                </a:path>
                <a:path w="3950334" h="718185">
                  <a:moveTo>
                    <a:pt x="3113062" y="689102"/>
                  </a:moveTo>
                  <a:lnTo>
                    <a:pt x="2920098" y="689102"/>
                  </a:lnTo>
                  <a:lnTo>
                    <a:pt x="2920098" y="637032"/>
                  </a:lnTo>
                  <a:lnTo>
                    <a:pt x="2895282" y="637032"/>
                  </a:lnTo>
                  <a:lnTo>
                    <a:pt x="2895282" y="689102"/>
                  </a:lnTo>
                  <a:lnTo>
                    <a:pt x="2895282" y="710692"/>
                  </a:lnTo>
                  <a:lnTo>
                    <a:pt x="3113062" y="710692"/>
                  </a:lnTo>
                  <a:lnTo>
                    <a:pt x="3113062" y="689102"/>
                  </a:lnTo>
                  <a:close/>
                </a:path>
                <a:path w="3950334" h="718185">
                  <a:moveTo>
                    <a:pt x="3126397" y="584923"/>
                  </a:moveTo>
                  <a:lnTo>
                    <a:pt x="2876359" y="584923"/>
                  </a:lnTo>
                  <a:lnTo>
                    <a:pt x="2876359" y="606018"/>
                  </a:lnTo>
                  <a:lnTo>
                    <a:pt x="2992069" y="606018"/>
                  </a:lnTo>
                  <a:lnTo>
                    <a:pt x="2992069" y="656894"/>
                  </a:lnTo>
                  <a:lnTo>
                    <a:pt x="3016885" y="656894"/>
                  </a:lnTo>
                  <a:lnTo>
                    <a:pt x="3016885" y="606018"/>
                  </a:lnTo>
                  <a:lnTo>
                    <a:pt x="3126397" y="606018"/>
                  </a:lnTo>
                  <a:lnTo>
                    <a:pt x="3126397" y="584923"/>
                  </a:lnTo>
                  <a:close/>
                </a:path>
                <a:path w="3950334" h="718185">
                  <a:moveTo>
                    <a:pt x="3273895" y="74142"/>
                  </a:moveTo>
                  <a:lnTo>
                    <a:pt x="3272269" y="58610"/>
                  </a:lnTo>
                  <a:lnTo>
                    <a:pt x="3267621" y="45059"/>
                  </a:lnTo>
                  <a:lnTo>
                    <a:pt x="3260293" y="33489"/>
                  </a:lnTo>
                  <a:lnTo>
                    <a:pt x="3256559" y="29781"/>
                  </a:lnTo>
                  <a:lnTo>
                    <a:pt x="3250628" y="23888"/>
                  </a:lnTo>
                  <a:lnTo>
                    <a:pt x="3249396" y="23101"/>
                  </a:lnTo>
                  <a:lnTo>
                    <a:pt x="3249396" y="74142"/>
                  </a:lnTo>
                  <a:lnTo>
                    <a:pt x="3248431" y="84264"/>
                  </a:lnTo>
                  <a:lnTo>
                    <a:pt x="3220542" y="115709"/>
                  </a:lnTo>
                  <a:lnTo>
                    <a:pt x="3201924" y="118503"/>
                  </a:lnTo>
                  <a:lnTo>
                    <a:pt x="3192107" y="117805"/>
                  </a:lnTo>
                  <a:lnTo>
                    <a:pt x="3157918" y="93179"/>
                  </a:lnTo>
                  <a:lnTo>
                    <a:pt x="3154159" y="74142"/>
                  </a:lnTo>
                  <a:lnTo>
                    <a:pt x="3155124" y="64020"/>
                  </a:lnTo>
                  <a:lnTo>
                    <a:pt x="3183204" y="32689"/>
                  </a:lnTo>
                  <a:lnTo>
                    <a:pt x="3201924" y="29781"/>
                  </a:lnTo>
                  <a:lnTo>
                    <a:pt x="3211614" y="30518"/>
                  </a:lnTo>
                  <a:lnTo>
                    <a:pt x="3245675" y="55105"/>
                  </a:lnTo>
                  <a:lnTo>
                    <a:pt x="3249396" y="74142"/>
                  </a:lnTo>
                  <a:lnTo>
                    <a:pt x="3249396" y="23101"/>
                  </a:lnTo>
                  <a:lnTo>
                    <a:pt x="3240494" y="17322"/>
                  </a:lnTo>
                  <a:lnTo>
                    <a:pt x="3228835" y="12560"/>
                  </a:lnTo>
                  <a:lnTo>
                    <a:pt x="3215906" y="9664"/>
                  </a:lnTo>
                  <a:lnTo>
                    <a:pt x="3201924" y="8686"/>
                  </a:lnTo>
                  <a:lnTo>
                    <a:pt x="3187954" y="9664"/>
                  </a:lnTo>
                  <a:lnTo>
                    <a:pt x="3143567" y="33489"/>
                  </a:lnTo>
                  <a:lnTo>
                    <a:pt x="3129953" y="74142"/>
                  </a:lnTo>
                  <a:lnTo>
                    <a:pt x="3131591" y="89547"/>
                  </a:lnTo>
                  <a:lnTo>
                    <a:pt x="3153219" y="124396"/>
                  </a:lnTo>
                  <a:lnTo>
                    <a:pt x="3201924" y="139598"/>
                  </a:lnTo>
                  <a:lnTo>
                    <a:pt x="3215906" y="138620"/>
                  </a:lnTo>
                  <a:lnTo>
                    <a:pt x="3228835" y="135724"/>
                  </a:lnTo>
                  <a:lnTo>
                    <a:pt x="3240494" y="130962"/>
                  </a:lnTo>
                  <a:lnTo>
                    <a:pt x="3250628" y="124396"/>
                  </a:lnTo>
                  <a:lnTo>
                    <a:pt x="3256534" y="118503"/>
                  </a:lnTo>
                  <a:lnTo>
                    <a:pt x="3260293" y="114757"/>
                  </a:lnTo>
                  <a:lnTo>
                    <a:pt x="3267621" y="103111"/>
                  </a:lnTo>
                  <a:lnTo>
                    <a:pt x="3272269" y="89547"/>
                  </a:lnTo>
                  <a:lnTo>
                    <a:pt x="3273895" y="74142"/>
                  </a:lnTo>
                  <a:close/>
                </a:path>
                <a:path w="3950334" h="718185">
                  <a:moveTo>
                    <a:pt x="3320288" y="560717"/>
                  </a:moveTo>
                  <a:lnTo>
                    <a:pt x="3295091" y="549300"/>
                  </a:lnTo>
                  <a:lnTo>
                    <a:pt x="3274136" y="531482"/>
                  </a:lnTo>
                  <a:lnTo>
                    <a:pt x="3270593" y="525360"/>
                  </a:lnTo>
                  <a:lnTo>
                    <a:pt x="3259823" y="506806"/>
                  </a:lnTo>
                  <a:lnTo>
                    <a:pt x="3254514" y="474789"/>
                  </a:lnTo>
                  <a:lnTo>
                    <a:pt x="3254514" y="433527"/>
                  </a:lnTo>
                  <a:lnTo>
                    <a:pt x="3229394" y="433527"/>
                  </a:lnTo>
                  <a:lnTo>
                    <a:pt x="3229394" y="474789"/>
                  </a:lnTo>
                  <a:lnTo>
                    <a:pt x="3224212" y="506857"/>
                  </a:lnTo>
                  <a:lnTo>
                    <a:pt x="3210077" y="532574"/>
                  </a:lnTo>
                  <a:lnTo>
                    <a:pt x="3189084" y="551662"/>
                  </a:lnTo>
                  <a:lnTo>
                    <a:pt x="3163316" y="563829"/>
                  </a:lnTo>
                  <a:lnTo>
                    <a:pt x="3163316" y="586473"/>
                  </a:lnTo>
                  <a:lnTo>
                    <a:pt x="3190024" y="576313"/>
                  </a:lnTo>
                  <a:lnTo>
                    <a:pt x="3212681" y="561962"/>
                  </a:lnTo>
                  <a:lnTo>
                    <a:pt x="3230283" y="544588"/>
                  </a:lnTo>
                  <a:lnTo>
                    <a:pt x="3241802" y="525360"/>
                  </a:lnTo>
                  <a:lnTo>
                    <a:pt x="3254502" y="543928"/>
                  </a:lnTo>
                  <a:lnTo>
                    <a:pt x="3272434" y="560412"/>
                  </a:lnTo>
                  <a:lnTo>
                    <a:pt x="3294672" y="573862"/>
                  </a:lnTo>
                  <a:lnTo>
                    <a:pt x="3320288" y="583374"/>
                  </a:lnTo>
                  <a:lnTo>
                    <a:pt x="3320288" y="560717"/>
                  </a:lnTo>
                  <a:close/>
                </a:path>
                <a:path w="3950334" h="718185">
                  <a:moveTo>
                    <a:pt x="3357346" y="10553"/>
                  </a:moveTo>
                  <a:lnTo>
                    <a:pt x="3332530" y="10553"/>
                  </a:lnTo>
                  <a:lnTo>
                    <a:pt x="3332530" y="143014"/>
                  </a:lnTo>
                  <a:lnTo>
                    <a:pt x="3357346" y="143014"/>
                  </a:lnTo>
                  <a:lnTo>
                    <a:pt x="3357346" y="10553"/>
                  </a:lnTo>
                  <a:close/>
                </a:path>
                <a:path w="3950334" h="718185">
                  <a:moveTo>
                    <a:pt x="3361067" y="271132"/>
                  </a:moveTo>
                  <a:lnTo>
                    <a:pt x="3176181" y="271132"/>
                  </a:lnTo>
                  <a:lnTo>
                    <a:pt x="3176181" y="238556"/>
                  </a:lnTo>
                  <a:lnTo>
                    <a:pt x="3357346" y="238556"/>
                  </a:lnTo>
                  <a:lnTo>
                    <a:pt x="3357346" y="165354"/>
                  </a:lnTo>
                  <a:lnTo>
                    <a:pt x="3151047" y="165354"/>
                  </a:lnTo>
                  <a:lnTo>
                    <a:pt x="3151047" y="185826"/>
                  </a:lnTo>
                  <a:lnTo>
                    <a:pt x="3332530" y="185826"/>
                  </a:lnTo>
                  <a:lnTo>
                    <a:pt x="3332530" y="218084"/>
                  </a:lnTo>
                  <a:lnTo>
                    <a:pt x="3151047" y="218084"/>
                  </a:lnTo>
                  <a:lnTo>
                    <a:pt x="3151047" y="291299"/>
                  </a:lnTo>
                  <a:lnTo>
                    <a:pt x="3361067" y="291299"/>
                  </a:lnTo>
                  <a:lnTo>
                    <a:pt x="3361067" y="271132"/>
                  </a:lnTo>
                  <a:close/>
                </a:path>
                <a:path w="3950334" h="718185">
                  <a:moveTo>
                    <a:pt x="3397847" y="615010"/>
                  </a:moveTo>
                  <a:lnTo>
                    <a:pt x="3188131" y="615010"/>
                  </a:lnTo>
                  <a:lnTo>
                    <a:pt x="3188131" y="636727"/>
                  </a:lnTo>
                  <a:lnTo>
                    <a:pt x="3373018" y="636727"/>
                  </a:lnTo>
                  <a:lnTo>
                    <a:pt x="3373018" y="714286"/>
                  </a:lnTo>
                  <a:lnTo>
                    <a:pt x="3397847" y="714286"/>
                  </a:lnTo>
                  <a:lnTo>
                    <a:pt x="3397847" y="615010"/>
                  </a:lnTo>
                  <a:close/>
                </a:path>
                <a:path w="3950334" h="718185">
                  <a:moveTo>
                    <a:pt x="3397847" y="431977"/>
                  </a:moveTo>
                  <a:lnTo>
                    <a:pt x="3373018" y="431977"/>
                  </a:lnTo>
                  <a:lnTo>
                    <a:pt x="3373018" y="483793"/>
                  </a:lnTo>
                  <a:lnTo>
                    <a:pt x="3307562" y="483793"/>
                  </a:lnTo>
                  <a:lnTo>
                    <a:pt x="3307562" y="505193"/>
                  </a:lnTo>
                  <a:lnTo>
                    <a:pt x="3373018" y="505193"/>
                  </a:lnTo>
                  <a:lnTo>
                    <a:pt x="3373018" y="591121"/>
                  </a:lnTo>
                  <a:lnTo>
                    <a:pt x="3397847" y="591121"/>
                  </a:lnTo>
                  <a:lnTo>
                    <a:pt x="3397847" y="431977"/>
                  </a:lnTo>
                  <a:close/>
                </a:path>
                <a:path w="3950334" h="718185">
                  <a:moveTo>
                    <a:pt x="3567988" y="134327"/>
                  </a:moveTo>
                  <a:lnTo>
                    <a:pt x="3544011" y="125285"/>
                  </a:lnTo>
                  <a:lnTo>
                    <a:pt x="3523932" y="109435"/>
                  </a:lnTo>
                  <a:lnTo>
                    <a:pt x="3520478" y="103619"/>
                  </a:lnTo>
                  <a:lnTo>
                    <a:pt x="3510140" y="86245"/>
                  </a:lnTo>
                  <a:lnTo>
                    <a:pt x="3505009" y="55219"/>
                  </a:lnTo>
                  <a:lnTo>
                    <a:pt x="3505009" y="35369"/>
                  </a:lnTo>
                  <a:lnTo>
                    <a:pt x="3563023" y="35369"/>
                  </a:lnTo>
                  <a:lnTo>
                    <a:pt x="3563023" y="13652"/>
                  </a:lnTo>
                  <a:lnTo>
                    <a:pt x="3422180" y="13652"/>
                  </a:lnTo>
                  <a:lnTo>
                    <a:pt x="3422180" y="35369"/>
                  </a:lnTo>
                  <a:lnTo>
                    <a:pt x="3480193" y="35369"/>
                  </a:lnTo>
                  <a:lnTo>
                    <a:pt x="3480193" y="55219"/>
                  </a:lnTo>
                  <a:lnTo>
                    <a:pt x="3475240" y="87096"/>
                  </a:lnTo>
                  <a:lnTo>
                    <a:pt x="3461778" y="111518"/>
                  </a:lnTo>
                  <a:lnTo>
                    <a:pt x="3441852" y="128511"/>
                  </a:lnTo>
                  <a:lnTo>
                    <a:pt x="3417532" y="138049"/>
                  </a:lnTo>
                  <a:lnTo>
                    <a:pt x="3417532" y="160388"/>
                  </a:lnTo>
                  <a:lnTo>
                    <a:pt x="3442093" y="152514"/>
                  </a:lnTo>
                  <a:lnTo>
                    <a:pt x="3463518" y="139560"/>
                  </a:lnTo>
                  <a:lnTo>
                    <a:pt x="3480879" y="122821"/>
                  </a:lnTo>
                  <a:lnTo>
                    <a:pt x="3493224" y="103619"/>
                  </a:lnTo>
                  <a:lnTo>
                    <a:pt x="3505555" y="121894"/>
                  </a:lnTo>
                  <a:lnTo>
                    <a:pt x="3522815" y="137236"/>
                  </a:lnTo>
                  <a:lnTo>
                    <a:pt x="3543960" y="149021"/>
                  </a:lnTo>
                  <a:lnTo>
                    <a:pt x="3567988" y="156667"/>
                  </a:lnTo>
                  <a:lnTo>
                    <a:pt x="3567988" y="134327"/>
                  </a:lnTo>
                  <a:close/>
                </a:path>
                <a:path w="3950334" h="718185">
                  <a:moveTo>
                    <a:pt x="3645852" y="10553"/>
                  </a:moveTo>
                  <a:lnTo>
                    <a:pt x="3621036" y="10553"/>
                  </a:lnTo>
                  <a:lnTo>
                    <a:pt x="3621036" y="71043"/>
                  </a:lnTo>
                  <a:lnTo>
                    <a:pt x="3558679" y="71043"/>
                  </a:lnTo>
                  <a:lnTo>
                    <a:pt x="3558679" y="92760"/>
                  </a:lnTo>
                  <a:lnTo>
                    <a:pt x="3621036" y="92760"/>
                  </a:lnTo>
                  <a:lnTo>
                    <a:pt x="3621036" y="168452"/>
                  </a:lnTo>
                  <a:lnTo>
                    <a:pt x="3645852" y="168452"/>
                  </a:lnTo>
                  <a:lnTo>
                    <a:pt x="3645852" y="10553"/>
                  </a:lnTo>
                  <a:close/>
                </a:path>
                <a:path w="3950334" h="718185">
                  <a:moveTo>
                    <a:pt x="3652062" y="237629"/>
                  </a:moveTo>
                  <a:lnTo>
                    <a:pt x="3650437" y="225399"/>
                  </a:lnTo>
                  <a:lnTo>
                    <a:pt x="3645814" y="214744"/>
                  </a:lnTo>
                  <a:lnTo>
                    <a:pt x="3638575" y="205613"/>
                  </a:lnTo>
                  <a:lnTo>
                    <a:pt x="3633305" y="201333"/>
                  </a:lnTo>
                  <a:lnTo>
                    <a:pt x="3629101" y="197916"/>
                  </a:lnTo>
                  <a:lnTo>
                    <a:pt x="3627234" y="197015"/>
                  </a:lnTo>
                  <a:lnTo>
                    <a:pt x="3627234" y="237629"/>
                  </a:lnTo>
                  <a:lnTo>
                    <a:pt x="3626332" y="244081"/>
                  </a:lnTo>
                  <a:lnTo>
                    <a:pt x="3583775" y="270243"/>
                  </a:lnTo>
                  <a:lnTo>
                    <a:pt x="3543477" y="273608"/>
                  </a:lnTo>
                  <a:lnTo>
                    <a:pt x="3522497" y="272783"/>
                  </a:lnTo>
                  <a:lnTo>
                    <a:pt x="3473373" y="259651"/>
                  </a:lnTo>
                  <a:lnTo>
                    <a:pt x="3460343" y="237629"/>
                  </a:lnTo>
                  <a:lnTo>
                    <a:pt x="3461245" y="231000"/>
                  </a:lnTo>
                  <a:lnTo>
                    <a:pt x="3503307" y="204711"/>
                  </a:lnTo>
                  <a:lnTo>
                    <a:pt x="3543477" y="201333"/>
                  </a:lnTo>
                  <a:lnTo>
                    <a:pt x="3564509" y="202158"/>
                  </a:lnTo>
                  <a:lnTo>
                    <a:pt x="3613594" y="215290"/>
                  </a:lnTo>
                  <a:lnTo>
                    <a:pt x="3627234" y="237629"/>
                  </a:lnTo>
                  <a:lnTo>
                    <a:pt x="3627234" y="197015"/>
                  </a:lnTo>
                  <a:lnTo>
                    <a:pt x="3611969" y="189560"/>
                  </a:lnTo>
                  <a:lnTo>
                    <a:pt x="3591407" y="183883"/>
                  </a:lnTo>
                  <a:lnTo>
                    <a:pt x="3568293" y="180644"/>
                  </a:lnTo>
                  <a:lnTo>
                    <a:pt x="3543477" y="179616"/>
                  </a:lnTo>
                  <a:lnTo>
                    <a:pt x="3518725" y="180644"/>
                  </a:lnTo>
                  <a:lnTo>
                    <a:pt x="3475253" y="189560"/>
                  </a:lnTo>
                  <a:lnTo>
                    <a:pt x="3441344" y="214744"/>
                  </a:lnTo>
                  <a:lnTo>
                    <a:pt x="3435210" y="237629"/>
                  </a:lnTo>
                  <a:lnTo>
                    <a:pt x="3436797" y="249847"/>
                  </a:lnTo>
                  <a:lnTo>
                    <a:pt x="3475253" y="285470"/>
                  </a:lnTo>
                  <a:lnTo>
                    <a:pt x="3518725" y="294081"/>
                  </a:lnTo>
                  <a:lnTo>
                    <a:pt x="3543477" y="295021"/>
                  </a:lnTo>
                  <a:lnTo>
                    <a:pt x="3568293" y="294081"/>
                  </a:lnTo>
                  <a:lnTo>
                    <a:pt x="3591407" y="291020"/>
                  </a:lnTo>
                  <a:lnTo>
                    <a:pt x="3611969" y="285470"/>
                  </a:lnTo>
                  <a:lnTo>
                    <a:pt x="3629101" y="277025"/>
                  </a:lnTo>
                  <a:lnTo>
                    <a:pt x="3633406" y="273608"/>
                  </a:lnTo>
                  <a:lnTo>
                    <a:pt x="3638575" y="269519"/>
                  </a:lnTo>
                  <a:lnTo>
                    <a:pt x="3645814" y="260464"/>
                  </a:lnTo>
                  <a:lnTo>
                    <a:pt x="3650437" y="249847"/>
                  </a:lnTo>
                  <a:lnTo>
                    <a:pt x="3652062" y="237629"/>
                  </a:lnTo>
                  <a:close/>
                </a:path>
                <a:path w="3950334" h="718185">
                  <a:moveTo>
                    <a:pt x="3944594" y="125018"/>
                  </a:moveTo>
                  <a:lnTo>
                    <a:pt x="3902367" y="112217"/>
                  </a:lnTo>
                  <a:lnTo>
                    <a:pt x="3868750" y="91744"/>
                  </a:lnTo>
                  <a:lnTo>
                    <a:pt x="3838498" y="26365"/>
                  </a:lnTo>
                  <a:lnTo>
                    <a:pt x="3838498" y="12103"/>
                  </a:lnTo>
                  <a:lnTo>
                    <a:pt x="3813365" y="12103"/>
                  </a:lnTo>
                  <a:lnTo>
                    <a:pt x="3813365" y="26365"/>
                  </a:lnTo>
                  <a:lnTo>
                    <a:pt x="3805478" y="63423"/>
                  </a:lnTo>
                  <a:lnTo>
                    <a:pt x="3783507" y="91986"/>
                  </a:lnTo>
                  <a:lnTo>
                    <a:pt x="3750030" y="112395"/>
                  </a:lnTo>
                  <a:lnTo>
                    <a:pt x="3707587" y="125018"/>
                  </a:lnTo>
                  <a:lnTo>
                    <a:pt x="3707587" y="147040"/>
                  </a:lnTo>
                  <a:lnTo>
                    <a:pt x="3749090" y="136575"/>
                  </a:lnTo>
                  <a:lnTo>
                    <a:pt x="3783012" y="121031"/>
                  </a:lnTo>
                  <a:lnTo>
                    <a:pt x="3808844" y="101104"/>
                  </a:lnTo>
                  <a:lnTo>
                    <a:pt x="3826091" y="77558"/>
                  </a:lnTo>
                  <a:lnTo>
                    <a:pt x="3843566" y="101193"/>
                  </a:lnTo>
                  <a:lnTo>
                    <a:pt x="3869525" y="121031"/>
                  </a:lnTo>
                  <a:lnTo>
                    <a:pt x="3903395" y="136486"/>
                  </a:lnTo>
                  <a:lnTo>
                    <a:pt x="3944594" y="147040"/>
                  </a:lnTo>
                  <a:lnTo>
                    <a:pt x="3944594" y="125018"/>
                  </a:lnTo>
                  <a:close/>
                </a:path>
                <a:path w="3950334" h="718185">
                  <a:moveTo>
                    <a:pt x="3949865" y="193268"/>
                  </a:moveTo>
                  <a:lnTo>
                    <a:pt x="3702939" y="193268"/>
                  </a:lnTo>
                  <a:lnTo>
                    <a:pt x="3702939" y="215290"/>
                  </a:lnTo>
                  <a:lnTo>
                    <a:pt x="3813365" y="215290"/>
                  </a:lnTo>
                  <a:lnTo>
                    <a:pt x="3813365" y="292849"/>
                  </a:lnTo>
                  <a:lnTo>
                    <a:pt x="3838498" y="292849"/>
                  </a:lnTo>
                  <a:lnTo>
                    <a:pt x="3838498" y="215290"/>
                  </a:lnTo>
                  <a:lnTo>
                    <a:pt x="3949865" y="215290"/>
                  </a:lnTo>
                  <a:lnTo>
                    <a:pt x="3949865" y="19326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9637" y="3854141"/>
              <a:ext cx="5243747" cy="146459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220575" y="4192897"/>
              <a:ext cx="2629535" cy="734695"/>
            </a:xfrm>
            <a:custGeom>
              <a:avLst/>
              <a:gdLst/>
              <a:ahLst/>
              <a:cxnLst/>
              <a:rect l="l" t="t" r="r" b="b"/>
              <a:pathLst>
                <a:path w="2629534" h="734695">
                  <a:moveTo>
                    <a:pt x="358371" y="734261"/>
                  </a:moveTo>
                  <a:lnTo>
                    <a:pt x="349999" y="734261"/>
                  </a:lnTo>
                  <a:lnTo>
                    <a:pt x="349582" y="734241"/>
                  </a:lnTo>
                  <a:lnTo>
                    <a:pt x="349492" y="733773"/>
                  </a:lnTo>
                  <a:lnTo>
                    <a:pt x="301785" y="728391"/>
                  </a:lnTo>
                  <a:lnTo>
                    <a:pt x="256095" y="717098"/>
                  </a:lnTo>
                  <a:lnTo>
                    <a:pt x="212848" y="700293"/>
                  </a:lnTo>
                  <a:lnTo>
                    <a:pt x="172450" y="678378"/>
                  </a:lnTo>
                  <a:lnTo>
                    <a:pt x="135304" y="651752"/>
                  </a:lnTo>
                  <a:lnTo>
                    <a:pt x="101810" y="620815"/>
                  </a:lnTo>
                  <a:lnTo>
                    <a:pt x="72370" y="585968"/>
                  </a:lnTo>
                  <a:lnTo>
                    <a:pt x="47384" y="547611"/>
                  </a:lnTo>
                  <a:lnTo>
                    <a:pt x="27253" y="506144"/>
                  </a:lnTo>
                  <a:lnTo>
                    <a:pt x="12379" y="461967"/>
                  </a:lnTo>
                  <a:lnTo>
                    <a:pt x="3160" y="415481"/>
                  </a:lnTo>
                  <a:lnTo>
                    <a:pt x="0" y="367085"/>
                  </a:lnTo>
                  <a:lnTo>
                    <a:pt x="3163" y="318707"/>
                  </a:lnTo>
                  <a:lnTo>
                    <a:pt x="12383" y="272236"/>
                  </a:lnTo>
                  <a:lnTo>
                    <a:pt x="27260" y="228071"/>
                  </a:lnTo>
                  <a:lnTo>
                    <a:pt x="47392" y="186613"/>
                  </a:lnTo>
                  <a:lnTo>
                    <a:pt x="72381" y="148262"/>
                  </a:lnTo>
                  <a:lnTo>
                    <a:pt x="101824" y="113420"/>
                  </a:lnTo>
                  <a:lnTo>
                    <a:pt x="135322" y="82487"/>
                  </a:lnTo>
                  <a:lnTo>
                    <a:pt x="172473" y="55862"/>
                  </a:lnTo>
                  <a:lnTo>
                    <a:pt x="212878" y="33948"/>
                  </a:lnTo>
                  <a:lnTo>
                    <a:pt x="256135" y="17143"/>
                  </a:lnTo>
                  <a:lnTo>
                    <a:pt x="301845" y="5850"/>
                  </a:lnTo>
                  <a:lnTo>
                    <a:pt x="349582" y="467"/>
                  </a:lnTo>
                  <a:lnTo>
                    <a:pt x="349582" y="10"/>
                  </a:lnTo>
                  <a:lnTo>
                    <a:pt x="350213" y="0"/>
                  </a:lnTo>
                  <a:lnTo>
                    <a:pt x="358371" y="0"/>
                  </a:lnTo>
                  <a:lnTo>
                    <a:pt x="358371" y="734261"/>
                  </a:lnTo>
                  <a:close/>
                </a:path>
                <a:path w="2629534" h="734695">
                  <a:moveTo>
                    <a:pt x="507625" y="734261"/>
                  </a:moveTo>
                  <a:lnTo>
                    <a:pt x="358371" y="734261"/>
                  </a:lnTo>
                  <a:lnTo>
                    <a:pt x="358371" y="0"/>
                  </a:lnTo>
                  <a:lnTo>
                    <a:pt x="507625" y="0"/>
                  </a:lnTo>
                  <a:lnTo>
                    <a:pt x="507625" y="734261"/>
                  </a:lnTo>
                  <a:close/>
                </a:path>
                <a:path w="2629534" h="734695">
                  <a:moveTo>
                    <a:pt x="2239637" y="734261"/>
                  </a:moveTo>
                  <a:lnTo>
                    <a:pt x="507625" y="734261"/>
                  </a:lnTo>
                  <a:lnTo>
                    <a:pt x="507625" y="0"/>
                  </a:lnTo>
                  <a:lnTo>
                    <a:pt x="2121283" y="0"/>
                  </a:lnTo>
                  <a:lnTo>
                    <a:pt x="2121283" y="734251"/>
                  </a:lnTo>
                  <a:lnTo>
                    <a:pt x="2239637" y="734251"/>
                  </a:lnTo>
                  <a:close/>
                </a:path>
                <a:path w="2629534" h="734695">
                  <a:moveTo>
                    <a:pt x="2239637" y="734251"/>
                  </a:moveTo>
                  <a:lnTo>
                    <a:pt x="2121283" y="734251"/>
                  </a:lnTo>
                  <a:lnTo>
                    <a:pt x="2121283" y="0"/>
                  </a:lnTo>
                  <a:lnTo>
                    <a:pt x="2239637" y="0"/>
                  </a:lnTo>
                  <a:lnTo>
                    <a:pt x="2239637" y="734251"/>
                  </a:lnTo>
                  <a:close/>
                </a:path>
                <a:path w="2629534" h="734695">
                  <a:moveTo>
                    <a:pt x="2278899" y="734251"/>
                  </a:moveTo>
                  <a:lnTo>
                    <a:pt x="2239637" y="734251"/>
                  </a:lnTo>
                  <a:lnTo>
                    <a:pt x="2239637" y="0"/>
                  </a:lnTo>
                  <a:lnTo>
                    <a:pt x="2279316" y="10"/>
                  </a:lnTo>
                  <a:lnTo>
                    <a:pt x="2279316" y="467"/>
                  </a:lnTo>
                  <a:lnTo>
                    <a:pt x="2327083" y="5852"/>
                  </a:lnTo>
                  <a:lnTo>
                    <a:pt x="2372791" y="17147"/>
                  </a:lnTo>
                  <a:lnTo>
                    <a:pt x="2416045" y="33952"/>
                  </a:lnTo>
                  <a:lnTo>
                    <a:pt x="2456447" y="55867"/>
                  </a:lnTo>
                  <a:lnTo>
                    <a:pt x="2493597" y="82492"/>
                  </a:lnTo>
                  <a:lnTo>
                    <a:pt x="2527092" y="113425"/>
                  </a:lnTo>
                  <a:lnTo>
                    <a:pt x="2556534" y="148267"/>
                  </a:lnTo>
                  <a:lnTo>
                    <a:pt x="2581521" y="186618"/>
                  </a:lnTo>
                  <a:lnTo>
                    <a:pt x="2601653" y="228076"/>
                  </a:lnTo>
                  <a:lnTo>
                    <a:pt x="2616529" y="272242"/>
                  </a:lnTo>
                  <a:lnTo>
                    <a:pt x="2625748" y="318715"/>
                  </a:lnTo>
                  <a:lnTo>
                    <a:pt x="2628909" y="367095"/>
                  </a:lnTo>
                  <a:lnTo>
                    <a:pt x="2625745" y="415491"/>
                  </a:lnTo>
                  <a:lnTo>
                    <a:pt x="2616524" y="461977"/>
                  </a:lnTo>
                  <a:lnTo>
                    <a:pt x="2601646" y="506154"/>
                  </a:lnTo>
                  <a:lnTo>
                    <a:pt x="2581512" y="547621"/>
                  </a:lnTo>
                  <a:lnTo>
                    <a:pt x="2556522" y="585978"/>
                  </a:lnTo>
                  <a:lnTo>
                    <a:pt x="2527077" y="620825"/>
                  </a:lnTo>
                  <a:lnTo>
                    <a:pt x="2493577" y="651762"/>
                  </a:lnTo>
                  <a:lnTo>
                    <a:pt x="2456422" y="678388"/>
                  </a:lnTo>
                  <a:lnTo>
                    <a:pt x="2416011" y="700303"/>
                  </a:lnTo>
                  <a:lnTo>
                    <a:pt x="2372740" y="717108"/>
                  </a:lnTo>
                  <a:lnTo>
                    <a:pt x="2326984" y="728401"/>
                  </a:lnTo>
                  <a:lnTo>
                    <a:pt x="2279316" y="733773"/>
                  </a:lnTo>
                  <a:lnTo>
                    <a:pt x="2279316" y="734231"/>
                  </a:lnTo>
                  <a:lnTo>
                    <a:pt x="2278899" y="734251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99974" y="4404880"/>
              <a:ext cx="1273810" cy="313690"/>
            </a:xfrm>
            <a:custGeom>
              <a:avLst/>
              <a:gdLst/>
              <a:ahLst/>
              <a:cxnLst/>
              <a:rect l="l" t="t" r="r" b="b"/>
              <a:pathLst>
                <a:path w="1273809" h="313689">
                  <a:moveTo>
                    <a:pt x="159778" y="73164"/>
                  </a:moveTo>
                  <a:lnTo>
                    <a:pt x="157886" y="55613"/>
                  </a:lnTo>
                  <a:lnTo>
                    <a:pt x="152476" y="40233"/>
                  </a:lnTo>
                  <a:lnTo>
                    <a:pt x="146177" y="30543"/>
                  </a:lnTo>
                  <a:lnTo>
                    <a:pt x="143916" y="27051"/>
                  </a:lnTo>
                  <a:lnTo>
                    <a:pt x="132588" y="16116"/>
                  </a:lnTo>
                  <a:lnTo>
                    <a:pt x="124193" y="10909"/>
                  </a:lnTo>
                  <a:lnTo>
                    <a:pt x="124193" y="73164"/>
                  </a:lnTo>
                  <a:lnTo>
                    <a:pt x="123228" y="83172"/>
                  </a:lnTo>
                  <a:lnTo>
                    <a:pt x="96799" y="113665"/>
                  </a:lnTo>
                  <a:lnTo>
                    <a:pt x="79895" y="116471"/>
                  </a:lnTo>
                  <a:lnTo>
                    <a:pt x="71158" y="115735"/>
                  </a:lnTo>
                  <a:lnTo>
                    <a:pt x="39357" y="92011"/>
                  </a:lnTo>
                  <a:lnTo>
                    <a:pt x="35585" y="73164"/>
                  </a:lnTo>
                  <a:lnTo>
                    <a:pt x="36563" y="63373"/>
                  </a:lnTo>
                  <a:lnTo>
                    <a:pt x="63144" y="33223"/>
                  </a:lnTo>
                  <a:lnTo>
                    <a:pt x="79895" y="30543"/>
                  </a:lnTo>
                  <a:lnTo>
                    <a:pt x="88671" y="31229"/>
                  </a:lnTo>
                  <a:lnTo>
                    <a:pt x="120459" y="54673"/>
                  </a:lnTo>
                  <a:lnTo>
                    <a:pt x="124193" y="73164"/>
                  </a:lnTo>
                  <a:lnTo>
                    <a:pt x="124193" y="10909"/>
                  </a:lnTo>
                  <a:lnTo>
                    <a:pt x="121475" y="9207"/>
                  </a:lnTo>
                  <a:lnTo>
                    <a:pt x="108877" y="4152"/>
                  </a:lnTo>
                  <a:lnTo>
                    <a:pt x="94970" y="1054"/>
                  </a:lnTo>
                  <a:lnTo>
                    <a:pt x="79895" y="0"/>
                  </a:lnTo>
                  <a:lnTo>
                    <a:pt x="64960" y="1054"/>
                  </a:lnTo>
                  <a:lnTo>
                    <a:pt x="27533" y="16116"/>
                  </a:lnTo>
                  <a:lnTo>
                    <a:pt x="1905" y="55613"/>
                  </a:lnTo>
                  <a:lnTo>
                    <a:pt x="0" y="73164"/>
                  </a:lnTo>
                  <a:lnTo>
                    <a:pt x="1905" y="90817"/>
                  </a:lnTo>
                  <a:lnTo>
                    <a:pt x="27533" y="130225"/>
                  </a:lnTo>
                  <a:lnTo>
                    <a:pt x="64960" y="145288"/>
                  </a:lnTo>
                  <a:lnTo>
                    <a:pt x="79895" y="146342"/>
                  </a:lnTo>
                  <a:lnTo>
                    <a:pt x="94970" y="145288"/>
                  </a:lnTo>
                  <a:lnTo>
                    <a:pt x="132588" y="130225"/>
                  </a:lnTo>
                  <a:lnTo>
                    <a:pt x="145923" y="116471"/>
                  </a:lnTo>
                  <a:lnTo>
                    <a:pt x="152476" y="106362"/>
                  </a:lnTo>
                  <a:lnTo>
                    <a:pt x="157886" y="90817"/>
                  </a:lnTo>
                  <a:lnTo>
                    <a:pt x="159778" y="73164"/>
                  </a:lnTo>
                  <a:close/>
                </a:path>
                <a:path w="1273809" h="313689">
                  <a:moveTo>
                    <a:pt x="250063" y="2006"/>
                  </a:moveTo>
                  <a:lnTo>
                    <a:pt x="213474" y="2006"/>
                  </a:lnTo>
                  <a:lnTo>
                    <a:pt x="213474" y="149034"/>
                  </a:lnTo>
                  <a:lnTo>
                    <a:pt x="250063" y="149034"/>
                  </a:lnTo>
                  <a:lnTo>
                    <a:pt x="250063" y="2006"/>
                  </a:lnTo>
                  <a:close/>
                </a:path>
                <a:path w="1273809" h="313689">
                  <a:moveTo>
                    <a:pt x="253758" y="279933"/>
                  </a:moveTo>
                  <a:lnTo>
                    <a:pt x="59080" y="279933"/>
                  </a:lnTo>
                  <a:lnTo>
                    <a:pt x="59080" y="253415"/>
                  </a:lnTo>
                  <a:lnTo>
                    <a:pt x="250063" y="253415"/>
                  </a:lnTo>
                  <a:lnTo>
                    <a:pt x="250063" y="168160"/>
                  </a:lnTo>
                  <a:lnTo>
                    <a:pt x="22491" y="168160"/>
                  </a:lnTo>
                  <a:lnTo>
                    <a:pt x="22491" y="197358"/>
                  </a:lnTo>
                  <a:lnTo>
                    <a:pt x="213474" y="197358"/>
                  </a:lnTo>
                  <a:lnTo>
                    <a:pt x="213474" y="224548"/>
                  </a:lnTo>
                  <a:lnTo>
                    <a:pt x="22491" y="224548"/>
                  </a:lnTo>
                  <a:lnTo>
                    <a:pt x="22491" y="309473"/>
                  </a:lnTo>
                  <a:lnTo>
                    <a:pt x="253758" y="309473"/>
                  </a:lnTo>
                  <a:lnTo>
                    <a:pt x="253758" y="279933"/>
                  </a:lnTo>
                  <a:close/>
                </a:path>
                <a:path w="1273809" h="313689">
                  <a:moveTo>
                    <a:pt x="478980" y="133248"/>
                  </a:moveTo>
                  <a:lnTo>
                    <a:pt x="440448" y="114122"/>
                  </a:lnTo>
                  <a:lnTo>
                    <a:pt x="417855" y="82511"/>
                  </a:lnTo>
                  <a:lnTo>
                    <a:pt x="412851" y="48666"/>
                  </a:lnTo>
                  <a:lnTo>
                    <a:pt x="412851" y="37261"/>
                  </a:lnTo>
                  <a:lnTo>
                    <a:pt x="473278" y="37261"/>
                  </a:lnTo>
                  <a:lnTo>
                    <a:pt x="473278" y="5702"/>
                  </a:lnTo>
                  <a:lnTo>
                    <a:pt x="316191" y="5702"/>
                  </a:lnTo>
                  <a:lnTo>
                    <a:pt x="316191" y="37261"/>
                  </a:lnTo>
                  <a:lnTo>
                    <a:pt x="376605" y="37261"/>
                  </a:lnTo>
                  <a:lnTo>
                    <a:pt x="376605" y="48666"/>
                  </a:lnTo>
                  <a:lnTo>
                    <a:pt x="371754" y="83515"/>
                  </a:lnTo>
                  <a:lnTo>
                    <a:pt x="358190" y="109423"/>
                  </a:lnTo>
                  <a:lnTo>
                    <a:pt x="337388" y="127025"/>
                  </a:lnTo>
                  <a:lnTo>
                    <a:pt x="310819" y="136944"/>
                  </a:lnTo>
                  <a:lnTo>
                    <a:pt x="310819" y="169506"/>
                  </a:lnTo>
                  <a:lnTo>
                    <a:pt x="337388" y="161988"/>
                  </a:lnTo>
                  <a:lnTo>
                    <a:pt x="361035" y="149364"/>
                  </a:lnTo>
                  <a:lnTo>
                    <a:pt x="380720" y="132969"/>
                  </a:lnTo>
                  <a:lnTo>
                    <a:pt x="395401" y="114122"/>
                  </a:lnTo>
                  <a:lnTo>
                    <a:pt x="409968" y="132156"/>
                  </a:lnTo>
                  <a:lnTo>
                    <a:pt x="429387" y="147104"/>
                  </a:lnTo>
                  <a:lnTo>
                    <a:pt x="452704" y="158394"/>
                  </a:lnTo>
                  <a:lnTo>
                    <a:pt x="478980" y="165481"/>
                  </a:lnTo>
                  <a:lnTo>
                    <a:pt x="478980" y="133248"/>
                  </a:lnTo>
                  <a:close/>
                </a:path>
                <a:path w="1273809" h="313689">
                  <a:moveTo>
                    <a:pt x="562216" y="2006"/>
                  </a:moveTo>
                  <a:lnTo>
                    <a:pt x="525640" y="2006"/>
                  </a:lnTo>
                  <a:lnTo>
                    <a:pt x="525640" y="66459"/>
                  </a:lnTo>
                  <a:lnTo>
                    <a:pt x="462864" y="66459"/>
                  </a:lnTo>
                  <a:lnTo>
                    <a:pt x="462864" y="97675"/>
                  </a:lnTo>
                  <a:lnTo>
                    <a:pt x="525640" y="97675"/>
                  </a:lnTo>
                  <a:lnTo>
                    <a:pt x="525640" y="175539"/>
                  </a:lnTo>
                  <a:lnTo>
                    <a:pt x="562216" y="175539"/>
                  </a:lnTo>
                  <a:lnTo>
                    <a:pt x="562216" y="2006"/>
                  </a:lnTo>
                  <a:close/>
                </a:path>
                <a:path w="1273809" h="313689">
                  <a:moveTo>
                    <a:pt x="569264" y="248716"/>
                  </a:moveTo>
                  <a:lnTo>
                    <a:pt x="567334" y="234365"/>
                  </a:lnTo>
                  <a:lnTo>
                    <a:pt x="561886" y="221996"/>
                  </a:lnTo>
                  <a:lnTo>
                    <a:pt x="556323" y="215150"/>
                  </a:lnTo>
                  <a:lnTo>
                    <a:pt x="553415" y="211569"/>
                  </a:lnTo>
                  <a:lnTo>
                    <a:pt x="542417" y="203073"/>
                  </a:lnTo>
                  <a:lnTo>
                    <a:pt x="532688" y="198551"/>
                  </a:lnTo>
                  <a:lnTo>
                    <a:pt x="532688" y="239991"/>
                  </a:lnTo>
                  <a:lnTo>
                    <a:pt x="532688" y="257441"/>
                  </a:lnTo>
                  <a:lnTo>
                    <a:pt x="489470" y="279260"/>
                  </a:lnTo>
                  <a:lnTo>
                    <a:pt x="449783" y="282282"/>
                  </a:lnTo>
                  <a:lnTo>
                    <a:pt x="429425" y="281559"/>
                  </a:lnTo>
                  <a:lnTo>
                    <a:pt x="379958" y="269189"/>
                  </a:lnTo>
                  <a:lnTo>
                    <a:pt x="366877" y="257441"/>
                  </a:lnTo>
                  <a:lnTo>
                    <a:pt x="366877" y="239991"/>
                  </a:lnTo>
                  <a:lnTo>
                    <a:pt x="410337" y="218008"/>
                  </a:lnTo>
                  <a:lnTo>
                    <a:pt x="449783" y="215150"/>
                  </a:lnTo>
                  <a:lnTo>
                    <a:pt x="470319" y="215823"/>
                  </a:lnTo>
                  <a:lnTo>
                    <a:pt x="519595" y="227901"/>
                  </a:lnTo>
                  <a:lnTo>
                    <a:pt x="532688" y="239991"/>
                  </a:lnTo>
                  <a:lnTo>
                    <a:pt x="532688" y="198551"/>
                  </a:lnTo>
                  <a:lnTo>
                    <a:pt x="523227" y="194132"/>
                  </a:lnTo>
                  <a:lnTo>
                    <a:pt x="500634" y="188214"/>
                  </a:lnTo>
                  <a:lnTo>
                    <a:pt x="475767" y="184937"/>
                  </a:lnTo>
                  <a:lnTo>
                    <a:pt x="449783" y="183934"/>
                  </a:lnTo>
                  <a:lnTo>
                    <a:pt x="423837" y="184937"/>
                  </a:lnTo>
                  <a:lnTo>
                    <a:pt x="376478" y="194132"/>
                  </a:lnTo>
                  <a:lnTo>
                    <a:pt x="337832" y="221996"/>
                  </a:lnTo>
                  <a:lnTo>
                    <a:pt x="330619" y="248716"/>
                  </a:lnTo>
                  <a:lnTo>
                    <a:pt x="332498" y="263067"/>
                  </a:lnTo>
                  <a:lnTo>
                    <a:pt x="357136" y="294360"/>
                  </a:lnTo>
                  <a:lnTo>
                    <a:pt x="399059" y="309346"/>
                  </a:lnTo>
                  <a:lnTo>
                    <a:pt x="449783" y="313499"/>
                  </a:lnTo>
                  <a:lnTo>
                    <a:pt x="475767" y="312534"/>
                  </a:lnTo>
                  <a:lnTo>
                    <a:pt x="523227" y="303441"/>
                  </a:lnTo>
                  <a:lnTo>
                    <a:pt x="556323" y="282282"/>
                  </a:lnTo>
                  <a:lnTo>
                    <a:pt x="561886" y="275437"/>
                  </a:lnTo>
                  <a:lnTo>
                    <a:pt x="567334" y="263067"/>
                  </a:lnTo>
                  <a:lnTo>
                    <a:pt x="569264" y="248716"/>
                  </a:lnTo>
                  <a:close/>
                </a:path>
                <a:path w="1273809" h="313689">
                  <a:moveTo>
                    <a:pt x="872464" y="5702"/>
                  </a:moveTo>
                  <a:lnTo>
                    <a:pt x="718400" y="5702"/>
                  </a:lnTo>
                  <a:lnTo>
                    <a:pt x="718400" y="37592"/>
                  </a:lnTo>
                  <a:lnTo>
                    <a:pt x="836206" y="37592"/>
                  </a:lnTo>
                  <a:lnTo>
                    <a:pt x="836206" y="70815"/>
                  </a:lnTo>
                  <a:lnTo>
                    <a:pt x="835850" y="83896"/>
                  </a:lnTo>
                  <a:lnTo>
                    <a:pt x="834872" y="97129"/>
                  </a:lnTo>
                  <a:lnTo>
                    <a:pt x="833399" y="109829"/>
                  </a:lnTo>
                  <a:lnTo>
                    <a:pt x="831507" y="122174"/>
                  </a:lnTo>
                  <a:lnTo>
                    <a:pt x="867765" y="122174"/>
                  </a:lnTo>
                  <a:lnTo>
                    <a:pt x="872096" y="83896"/>
                  </a:lnTo>
                  <a:lnTo>
                    <a:pt x="872426" y="70815"/>
                  </a:lnTo>
                  <a:lnTo>
                    <a:pt x="872464" y="5702"/>
                  </a:lnTo>
                  <a:close/>
                </a:path>
                <a:path w="1273809" h="313689">
                  <a:moveTo>
                    <a:pt x="959396" y="277914"/>
                  </a:moveTo>
                  <a:lnTo>
                    <a:pt x="765390" y="277914"/>
                  </a:lnTo>
                  <a:lnTo>
                    <a:pt x="765390" y="214147"/>
                  </a:lnTo>
                  <a:lnTo>
                    <a:pt x="729145" y="214147"/>
                  </a:lnTo>
                  <a:lnTo>
                    <a:pt x="729145" y="309473"/>
                  </a:lnTo>
                  <a:lnTo>
                    <a:pt x="959396" y="309473"/>
                  </a:lnTo>
                  <a:lnTo>
                    <a:pt x="959396" y="277914"/>
                  </a:lnTo>
                  <a:close/>
                </a:path>
                <a:path w="1273809" h="313689">
                  <a:moveTo>
                    <a:pt x="998334" y="91630"/>
                  </a:moveTo>
                  <a:lnTo>
                    <a:pt x="953693" y="91630"/>
                  </a:lnTo>
                  <a:lnTo>
                    <a:pt x="953693" y="2006"/>
                  </a:lnTo>
                  <a:lnTo>
                    <a:pt x="917105" y="2006"/>
                  </a:lnTo>
                  <a:lnTo>
                    <a:pt x="917105" y="139966"/>
                  </a:lnTo>
                  <a:lnTo>
                    <a:pt x="907326" y="144932"/>
                  </a:lnTo>
                  <a:lnTo>
                    <a:pt x="894283" y="148983"/>
                  </a:lnTo>
                  <a:lnTo>
                    <a:pt x="878205" y="151714"/>
                  </a:lnTo>
                  <a:lnTo>
                    <a:pt x="859370" y="152717"/>
                  </a:lnTo>
                  <a:lnTo>
                    <a:pt x="789889" y="152717"/>
                  </a:lnTo>
                  <a:lnTo>
                    <a:pt x="789889" y="81559"/>
                  </a:lnTo>
                  <a:lnTo>
                    <a:pt x="753300" y="81559"/>
                  </a:lnTo>
                  <a:lnTo>
                    <a:pt x="753300" y="152717"/>
                  </a:lnTo>
                  <a:lnTo>
                    <a:pt x="705307" y="152717"/>
                  </a:lnTo>
                  <a:lnTo>
                    <a:pt x="705307" y="184277"/>
                  </a:lnTo>
                  <a:lnTo>
                    <a:pt x="849642" y="184277"/>
                  </a:lnTo>
                  <a:lnTo>
                    <a:pt x="872731" y="183388"/>
                  </a:lnTo>
                  <a:lnTo>
                    <a:pt x="891425" y="180708"/>
                  </a:lnTo>
                  <a:lnTo>
                    <a:pt x="906094" y="176199"/>
                  </a:lnTo>
                  <a:lnTo>
                    <a:pt x="917105" y="169837"/>
                  </a:lnTo>
                  <a:lnTo>
                    <a:pt x="917105" y="220522"/>
                  </a:lnTo>
                  <a:lnTo>
                    <a:pt x="953693" y="220522"/>
                  </a:lnTo>
                  <a:lnTo>
                    <a:pt x="953693" y="169837"/>
                  </a:lnTo>
                  <a:lnTo>
                    <a:pt x="953693" y="122847"/>
                  </a:lnTo>
                  <a:lnTo>
                    <a:pt x="998334" y="122847"/>
                  </a:lnTo>
                  <a:lnTo>
                    <a:pt x="998334" y="91630"/>
                  </a:lnTo>
                  <a:close/>
                </a:path>
                <a:path w="1273809" h="313689">
                  <a:moveTo>
                    <a:pt x="1273225" y="2006"/>
                  </a:moveTo>
                  <a:lnTo>
                    <a:pt x="1236649" y="2006"/>
                  </a:lnTo>
                  <a:lnTo>
                    <a:pt x="1236649" y="236639"/>
                  </a:lnTo>
                  <a:lnTo>
                    <a:pt x="1225372" y="244170"/>
                  </a:lnTo>
                  <a:lnTo>
                    <a:pt x="1210919" y="249643"/>
                  </a:lnTo>
                  <a:lnTo>
                    <a:pt x="1193647" y="252958"/>
                  </a:lnTo>
                  <a:lnTo>
                    <a:pt x="1173873" y="254088"/>
                  </a:lnTo>
                  <a:lnTo>
                    <a:pt x="1066469" y="254088"/>
                  </a:lnTo>
                  <a:lnTo>
                    <a:pt x="1066469" y="161112"/>
                  </a:lnTo>
                  <a:lnTo>
                    <a:pt x="1172197" y="161112"/>
                  </a:lnTo>
                  <a:lnTo>
                    <a:pt x="1172197" y="7378"/>
                  </a:lnTo>
                  <a:lnTo>
                    <a:pt x="1030224" y="7378"/>
                  </a:lnTo>
                  <a:lnTo>
                    <a:pt x="1030224" y="39611"/>
                  </a:lnTo>
                  <a:lnTo>
                    <a:pt x="1136281" y="39611"/>
                  </a:lnTo>
                  <a:lnTo>
                    <a:pt x="1136281" y="129222"/>
                  </a:lnTo>
                  <a:lnTo>
                    <a:pt x="1030224" y="129222"/>
                  </a:lnTo>
                  <a:lnTo>
                    <a:pt x="1030224" y="285978"/>
                  </a:lnTo>
                  <a:lnTo>
                    <a:pt x="1166825" y="285978"/>
                  </a:lnTo>
                  <a:lnTo>
                    <a:pt x="1189355" y="284683"/>
                  </a:lnTo>
                  <a:lnTo>
                    <a:pt x="1209040" y="280936"/>
                  </a:lnTo>
                  <a:lnTo>
                    <a:pt x="1225080" y="274929"/>
                  </a:lnTo>
                  <a:lnTo>
                    <a:pt x="1236649" y="266839"/>
                  </a:lnTo>
                  <a:lnTo>
                    <a:pt x="1236649" y="306451"/>
                  </a:lnTo>
                  <a:lnTo>
                    <a:pt x="1273225" y="306451"/>
                  </a:lnTo>
                  <a:lnTo>
                    <a:pt x="1273225" y="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02253" y="5299814"/>
              <a:ext cx="199161" cy="1985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5280" y="5342004"/>
              <a:ext cx="149525" cy="1817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11175" y="5342004"/>
              <a:ext cx="149525" cy="25344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887998" y="5250179"/>
              <a:ext cx="2273935" cy="295275"/>
            </a:xfrm>
            <a:custGeom>
              <a:avLst/>
              <a:gdLst/>
              <a:ahLst/>
              <a:cxnLst/>
              <a:rect l="l" t="t" r="r" b="b"/>
              <a:pathLst>
                <a:path w="2273934" h="295275">
                  <a:moveTo>
                    <a:pt x="25742" y="95859"/>
                  </a:moveTo>
                  <a:lnTo>
                    <a:pt x="0" y="95859"/>
                  </a:lnTo>
                  <a:lnTo>
                    <a:pt x="0" y="269582"/>
                  </a:lnTo>
                  <a:lnTo>
                    <a:pt x="25742" y="269582"/>
                  </a:lnTo>
                  <a:lnTo>
                    <a:pt x="25742" y="95859"/>
                  </a:lnTo>
                  <a:close/>
                </a:path>
                <a:path w="2273934" h="295275">
                  <a:moveTo>
                    <a:pt x="25742" y="26377"/>
                  </a:moveTo>
                  <a:lnTo>
                    <a:pt x="0" y="26377"/>
                  </a:lnTo>
                  <a:lnTo>
                    <a:pt x="0" y="60185"/>
                  </a:lnTo>
                  <a:lnTo>
                    <a:pt x="25742" y="60185"/>
                  </a:lnTo>
                  <a:lnTo>
                    <a:pt x="25742" y="26377"/>
                  </a:lnTo>
                  <a:close/>
                </a:path>
                <a:path w="2273934" h="295275">
                  <a:moveTo>
                    <a:pt x="295325" y="97967"/>
                  </a:moveTo>
                  <a:lnTo>
                    <a:pt x="106095" y="97967"/>
                  </a:lnTo>
                  <a:lnTo>
                    <a:pt x="106095" y="72567"/>
                  </a:lnTo>
                  <a:lnTo>
                    <a:pt x="293458" y="72567"/>
                  </a:lnTo>
                  <a:lnTo>
                    <a:pt x="293458" y="54787"/>
                  </a:lnTo>
                  <a:lnTo>
                    <a:pt x="293458" y="30657"/>
                  </a:lnTo>
                  <a:lnTo>
                    <a:pt x="293458" y="11607"/>
                  </a:lnTo>
                  <a:lnTo>
                    <a:pt x="81267" y="11607"/>
                  </a:lnTo>
                  <a:lnTo>
                    <a:pt x="81267" y="30657"/>
                  </a:lnTo>
                  <a:lnTo>
                    <a:pt x="268643" y="30657"/>
                  </a:lnTo>
                  <a:lnTo>
                    <a:pt x="268643" y="54787"/>
                  </a:lnTo>
                  <a:lnTo>
                    <a:pt x="81267" y="54787"/>
                  </a:lnTo>
                  <a:lnTo>
                    <a:pt x="81267" y="72567"/>
                  </a:lnTo>
                  <a:lnTo>
                    <a:pt x="81267" y="97967"/>
                  </a:lnTo>
                  <a:lnTo>
                    <a:pt x="81267" y="115747"/>
                  </a:lnTo>
                  <a:lnTo>
                    <a:pt x="295325" y="115747"/>
                  </a:lnTo>
                  <a:lnTo>
                    <a:pt x="295325" y="97967"/>
                  </a:lnTo>
                  <a:close/>
                </a:path>
                <a:path w="2273934" h="295275">
                  <a:moveTo>
                    <a:pt x="300291" y="270687"/>
                  </a:moveTo>
                  <a:lnTo>
                    <a:pt x="106095" y="270687"/>
                  </a:lnTo>
                  <a:lnTo>
                    <a:pt x="106095" y="246557"/>
                  </a:lnTo>
                  <a:lnTo>
                    <a:pt x="293458" y="246557"/>
                  </a:lnTo>
                  <a:lnTo>
                    <a:pt x="293458" y="227507"/>
                  </a:lnTo>
                  <a:lnTo>
                    <a:pt x="293458" y="204647"/>
                  </a:lnTo>
                  <a:lnTo>
                    <a:pt x="293458" y="185597"/>
                  </a:lnTo>
                  <a:lnTo>
                    <a:pt x="81267" y="185597"/>
                  </a:lnTo>
                  <a:lnTo>
                    <a:pt x="81267" y="204647"/>
                  </a:lnTo>
                  <a:lnTo>
                    <a:pt x="268643" y="204647"/>
                  </a:lnTo>
                  <a:lnTo>
                    <a:pt x="268643" y="227507"/>
                  </a:lnTo>
                  <a:lnTo>
                    <a:pt x="81267" y="227507"/>
                  </a:lnTo>
                  <a:lnTo>
                    <a:pt x="81267" y="246557"/>
                  </a:lnTo>
                  <a:lnTo>
                    <a:pt x="81267" y="270687"/>
                  </a:lnTo>
                  <a:lnTo>
                    <a:pt x="81267" y="289737"/>
                  </a:lnTo>
                  <a:lnTo>
                    <a:pt x="300291" y="289737"/>
                  </a:lnTo>
                  <a:lnTo>
                    <a:pt x="300291" y="270687"/>
                  </a:lnTo>
                  <a:close/>
                </a:path>
                <a:path w="2273934" h="295275">
                  <a:moveTo>
                    <a:pt x="312381" y="140538"/>
                  </a:moveTo>
                  <a:lnTo>
                    <a:pt x="62344" y="140538"/>
                  </a:lnTo>
                  <a:lnTo>
                    <a:pt x="62344" y="160705"/>
                  </a:lnTo>
                  <a:lnTo>
                    <a:pt x="312381" y="160705"/>
                  </a:lnTo>
                  <a:lnTo>
                    <a:pt x="312381" y="140538"/>
                  </a:lnTo>
                  <a:close/>
                </a:path>
                <a:path w="2273934" h="295275">
                  <a:moveTo>
                    <a:pt x="668680" y="249110"/>
                  </a:moveTo>
                  <a:lnTo>
                    <a:pt x="667156" y="239204"/>
                  </a:lnTo>
                  <a:lnTo>
                    <a:pt x="662711" y="230771"/>
                  </a:lnTo>
                  <a:lnTo>
                    <a:pt x="655904" y="223989"/>
                  </a:lnTo>
                  <a:lnTo>
                    <a:pt x="655599" y="223685"/>
                  </a:lnTo>
                  <a:lnTo>
                    <a:pt x="646036" y="217779"/>
                  </a:lnTo>
                  <a:lnTo>
                    <a:pt x="643559" y="216827"/>
                  </a:lnTo>
                  <a:lnTo>
                    <a:pt x="643559" y="243522"/>
                  </a:lnTo>
                  <a:lnTo>
                    <a:pt x="643559" y="255320"/>
                  </a:lnTo>
                  <a:lnTo>
                    <a:pt x="603110" y="271868"/>
                  </a:lnTo>
                  <a:lnTo>
                    <a:pt x="556691" y="274548"/>
                  </a:lnTo>
                  <a:lnTo>
                    <a:pt x="531634" y="273900"/>
                  </a:lnTo>
                  <a:lnTo>
                    <a:pt x="492912" y="268401"/>
                  </a:lnTo>
                  <a:lnTo>
                    <a:pt x="469836" y="255320"/>
                  </a:lnTo>
                  <a:lnTo>
                    <a:pt x="469836" y="243522"/>
                  </a:lnTo>
                  <a:lnTo>
                    <a:pt x="510235" y="226618"/>
                  </a:lnTo>
                  <a:lnTo>
                    <a:pt x="556691" y="223989"/>
                  </a:lnTo>
                  <a:lnTo>
                    <a:pt x="581837" y="224637"/>
                  </a:lnTo>
                  <a:lnTo>
                    <a:pt x="620255" y="230009"/>
                  </a:lnTo>
                  <a:lnTo>
                    <a:pt x="643559" y="243522"/>
                  </a:lnTo>
                  <a:lnTo>
                    <a:pt x="643559" y="216827"/>
                  </a:lnTo>
                  <a:lnTo>
                    <a:pt x="629412" y="211366"/>
                  </a:lnTo>
                  <a:lnTo>
                    <a:pt x="608698" y="206921"/>
                  </a:lnTo>
                  <a:lnTo>
                    <a:pt x="584301" y="204343"/>
                  </a:lnTo>
                  <a:lnTo>
                    <a:pt x="556691" y="203504"/>
                  </a:lnTo>
                  <a:lnTo>
                    <a:pt x="529082" y="204343"/>
                  </a:lnTo>
                  <a:lnTo>
                    <a:pt x="483971" y="211366"/>
                  </a:lnTo>
                  <a:lnTo>
                    <a:pt x="450672" y="230771"/>
                  </a:lnTo>
                  <a:lnTo>
                    <a:pt x="444703" y="249110"/>
                  </a:lnTo>
                  <a:lnTo>
                    <a:pt x="446239" y="259118"/>
                  </a:lnTo>
                  <a:lnTo>
                    <a:pt x="483971" y="287121"/>
                  </a:lnTo>
                  <a:lnTo>
                    <a:pt x="529082" y="293928"/>
                  </a:lnTo>
                  <a:lnTo>
                    <a:pt x="556691" y="294716"/>
                  </a:lnTo>
                  <a:lnTo>
                    <a:pt x="584301" y="293928"/>
                  </a:lnTo>
                  <a:lnTo>
                    <a:pt x="629412" y="287121"/>
                  </a:lnTo>
                  <a:lnTo>
                    <a:pt x="655980" y="274548"/>
                  </a:lnTo>
                  <a:lnTo>
                    <a:pt x="662711" y="267728"/>
                  </a:lnTo>
                  <a:lnTo>
                    <a:pt x="667156" y="259118"/>
                  </a:lnTo>
                  <a:lnTo>
                    <a:pt x="668680" y="249110"/>
                  </a:lnTo>
                  <a:close/>
                </a:path>
                <a:path w="2273934" h="295275">
                  <a:moveTo>
                    <a:pt x="681405" y="157594"/>
                  </a:moveTo>
                  <a:lnTo>
                    <a:pt x="568477" y="157594"/>
                  </a:lnTo>
                  <a:lnTo>
                    <a:pt x="568477" y="128752"/>
                  </a:lnTo>
                  <a:lnTo>
                    <a:pt x="664337" y="128752"/>
                  </a:lnTo>
                  <a:lnTo>
                    <a:pt x="664337" y="108889"/>
                  </a:lnTo>
                  <a:lnTo>
                    <a:pt x="475107" y="108889"/>
                  </a:lnTo>
                  <a:lnTo>
                    <a:pt x="475107" y="80352"/>
                  </a:lnTo>
                  <a:lnTo>
                    <a:pt x="659066" y="80352"/>
                  </a:lnTo>
                  <a:lnTo>
                    <a:pt x="659066" y="60502"/>
                  </a:lnTo>
                  <a:lnTo>
                    <a:pt x="475107" y="60502"/>
                  </a:lnTo>
                  <a:lnTo>
                    <a:pt x="475107" y="32270"/>
                  </a:lnTo>
                  <a:lnTo>
                    <a:pt x="662482" y="32270"/>
                  </a:lnTo>
                  <a:lnTo>
                    <a:pt x="662482" y="11798"/>
                  </a:lnTo>
                  <a:lnTo>
                    <a:pt x="450291" y="11798"/>
                  </a:lnTo>
                  <a:lnTo>
                    <a:pt x="450291" y="128752"/>
                  </a:lnTo>
                  <a:lnTo>
                    <a:pt x="543356" y="128752"/>
                  </a:lnTo>
                  <a:lnTo>
                    <a:pt x="543356" y="157594"/>
                  </a:lnTo>
                  <a:lnTo>
                    <a:pt x="431368" y="157594"/>
                  </a:lnTo>
                  <a:lnTo>
                    <a:pt x="431368" y="178066"/>
                  </a:lnTo>
                  <a:lnTo>
                    <a:pt x="681405" y="178066"/>
                  </a:lnTo>
                  <a:lnTo>
                    <a:pt x="681405" y="157594"/>
                  </a:lnTo>
                  <a:close/>
                </a:path>
                <a:path w="2273934" h="295275">
                  <a:moveTo>
                    <a:pt x="864743" y="132156"/>
                  </a:moveTo>
                  <a:lnTo>
                    <a:pt x="845197" y="92138"/>
                  </a:lnTo>
                  <a:lnTo>
                    <a:pt x="840549" y="89306"/>
                  </a:lnTo>
                  <a:lnTo>
                    <a:pt x="840549" y="132156"/>
                  </a:lnTo>
                  <a:lnTo>
                    <a:pt x="839749" y="139204"/>
                  </a:lnTo>
                  <a:lnTo>
                    <a:pt x="804291" y="165900"/>
                  </a:lnTo>
                  <a:lnTo>
                    <a:pt x="794321" y="166598"/>
                  </a:lnTo>
                  <a:lnTo>
                    <a:pt x="784402" y="165900"/>
                  </a:lnTo>
                  <a:lnTo>
                    <a:pt x="751471" y="145503"/>
                  </a:lnTo>
                  <a:lnTo>
                    <a:pt x="748411" y="132156"/>
                  </a:lnTo>
                  <a:lnTo>
                    <a:pt x="749198" y="125069"/>
                  </a:lnTo>
                  <a:lnTo>
                    <a:pt x="784402" y="98107"/>
                  </a:lnTo>
                  <a:lnTo>
                    <a:pt x="794321" y="97409"/>
                  </a:lnTo>
                  <a:lnTo>
                    <a:pt x="804291" y="98107"/>
                  </a:lnTo>
                  <a:lnTo>
                    <a:pt x="837476" y="118706"/>
                  </a:lnTo>
                  <a:lnTo>
                    <a:pt x="840549" y="132156"/>
                  </a:lnTo>
                  <a:lnTo>
                    <a:pt x="840549" y="89306"/>
                  </a:lnTo>
                  <a:lnTo>
                    <a:pt x="834758" y="85763"/>
                  </a:lnTo>
                  <a:lnTo>
                    <a:pt x="822667" y="81089"/>
                  </a:lnTo>
                  <a:lnTo>
                    <a:pt x="809117" y="78219"/>
                  </a:lnTo>
                  <a:lnTo>
                    <a:pt x="794321" y="77254"/>
                  </a:lnTo>
                  <a:lnTo>
                    <a:pt x="779653" y="78219"/>
                  </a:lnTo>
                  <a:lnTo>
                    <a:pt x="743750" y="92138"/>
                  </a:lnTo>
                  <a:lnTo>
                    <a:pt x="724217" y="132156"/>
                  </a:lnTo>
                  <a:lnTo>
                    <a:pt x="725525" y="143992"/>
                  </a:lnTo>
                  <a:lnTo>
                    <a:pt x="754049" y="178257"/>
                  </a:lnTo>
                  <a:lnTo>
                    <a:pt x="794321" y="186753"/>
                  </a:lnTo>
                  <a:lnTo>
                    <a:pt x="809117" y="185788"/>
                  </a:lnTo>
                  <a:lnTo>
                    <a:pt x="845197" y="171869"/>
                  </a:lnTo>
                  <a:lnTo>
                    <a:pt x="863434" y="143992"/>
                  </a:lnTo>
                  <a:lnTo>
                    <a:pt x="864743" y="132156"/>
                  </a:lnTo>
                  <a:close/>
                </a:path>
                <a:path w="2273934" h="295275">
                  <a:moveTo>
                    <a:pt x="873112" y="32893"/>
                  </a:moveTo>
                  <a:lnTo>
                    <a:pt x="807034" y="32893"/>
                  </a:lnTo>
                  <a:lnTo>
                    <a:pt x="807034" y="0"/>
                  </a:lnTo>
                  <a:lnTo>
                    <a:pt x="782535" y="0"/>
                  </a:lnTo>
                  <a:lnTo>
                    <a:pt x="782535" y="32893"/>
                  </a:lnTo>
                  <a:lnTo>
                    <a:pt x="715530" y="32893"/>
                  </a:lnTo>
                  <a:lnTo>
                    <a:pt x="715530" y="53365"/>
                  </a:lnTo>
                  <a:lnTo>
                    <a:pt x="873112" y="53365"/>
                  </a:lnTo>
                  <a:lnTo>
                    <a:pt x="873112" y="32893"/>
                  </a:lnTo>
                  <a:close/>
                </a:path>
                <a:path w="2273934" h="295275">
                  <a:moveTo>
                    <a:pt x="950366" y="266179"/>
                  </a:moveTo>
                  <a:lnTo>
                    <a:pt x="766406" y="266179"/>
                  </a:lnTo>
                  <a:lnTo>
                    <a:pt x="766406" y="208165"/>
                  </a:lnTo>
                  <a:lnTo>
                    <a:pt x="741578" y="208165"/>
                  </a:lnTo>
                  <a:lnTo>
                    <a:pt x="741578" y="287578"/>
                  </a:lnTo>
                  <a:lnTo>
                    <a:pt x="950366" y="287578"/>
                  </a:lnTo>
                  <a:lnTo>
                    <a:pt x="950366" y="266179"/>
                  </a:lnTo>
                  <a:close/>
                </a:path>
                <a:path w="2273934" h="295275">
                  <a:moveTo>
                    <a:pt x="987590" y="90589"/>
                  </a:moveTo>
                  <a:lnTo>
                    <a:pt x="945083" y="90589"/>
                  </a:lnTo>
                  <a:lnTo>
                    <a:pt x="945083" y="8686"/>
                  </a:lnTo>
                  <a:lnTo>
                    <a:pt x="920267" y="8686"/>
                  </a:lnTo>
                  <a:lnTo>
                    <a:pt x="920267" y="210337"/>
                  </a:lnTo>
                  <a:lnTo>
                    <a:pt x="945083" y="210337"/>
                  </a:lnTo>
                  <a:lnTo>
                    <a:pt x="945083" y="112610"/>
                  </a:lnTo>
                  <a:lnTo>
                    <a:pt x="987590" y="112610"/>
                  </a:lnTo>
                  <a:lnTo>
                    <a:pt x="987590" y="90589"/>
                  </a:lnTo>
                  <a:close/>
                </a:path>
                <a:path w="2273934" h="295275">
                  <a:moveTo>
                    <a:pt x="1231214" y="13652"/>
                  </a:moveTo>
                  <a:lnTo>
                    <a:pt x="1100924" y="13652"/>
                  </a:lnTo>
                  <a:lnTo>
                    <a:pt x="1100924" y="35369"/>
                  </a:lnTo>
                  <a:lnTo>
                    <a:pt x="1206398" y="35369"/>
                  </a:lnTo>
                  <a:lnTo>
                    <a:pt x="1206398" y="72288"/>
                  </a:lnTo>
                  <a:lnTo>
                    <a:pt x="1202169" y="123266"/>
                  </a:lnTo>
                  <a:lnTo>
                    <a:pt x="1189431" y="166471"/>
                  </a:lnTo>
                  <a:lnTo>
                    <a:pt x="1168069" y="201549"/>
                  </a:lnTo>
                  <a:lnTo>
                    <a:pt x="1137983" y="228079"/>
                  </a:lnTo>
                  <a:lnTo>
                    <a:pt x="1099058" y="245694"/>
                  </a:lnTo>
                  <a:lnTo>
                    <a:pt x="1099058" y="268960"/>
                  </a:lnTo>
                  <a:lnTo>
                    <a:pt x="1140510" y="253111"/>
                  </a:lnTo>
                  <a:lnTo>
                    <a:pt x="1173861" y="229946"/>
                  </a:lnTo>
                  <a:lnTo>
                    <a:pt x="1199337" y="199745"/>
                  </a:lnTo>
                  <a:lnTo>
                    <a:pt x="1217218" y="162801"/>
                  </a:lnTo>
                  <a:lnTo>
                    <a:pt x="1227759" y="119392"/>
                  </a:lnTo>
                  <a:lnTo>
                    <a:pt x="1231214" y="69799"/>
                  </a:lnTo>
                  <a:lnTo>
                    <a:pt x="1231214" y="13652"/>
                  </a:lnTo>
                  <a:close/>
                </a:path>
                <a:path w="2273934" h="295275">
                  <a:moveTo>
                    <a:pt x="1321181" y="8686"/>
                  </a:moveTo>
                  <a:lnTo>
                    <a:pt x="1296047" y="8686"/>
                  </a:lnTo>
                  <a:lnTo>
                    <a:pt x="1296047" y="286029"/>
                  </a:lnTo>
                  <a:lnTo>
                    <a:pt x="1321181" y="286029"/>
                  </a:lnTo>
                  <a:lnTo>
                    <a:pt x="1321181" y="8686"/>
                  </a:lnTo>
                  <a:close/>
                </a:path>
                <a:path w="2273934" h="295275">
                  <a:moveTo>
                    <a:pt x="1610614" y="73533"/>
                  </a:moveTo>
                  <a:lnTo>
                    <a:pt x="1421371" y="73533"/>
                  </a:lnTo>
                  <a:lnTo>
                    <a:pt x="1421371" y="10248"/>
                  </a:lnTo>
                  <a:lnTo>
                    <a:pt x="1396555" y="10248"/>
                  </a:lnTo>
                  <a:lnTo>
                    <a:pt x="1396555" y="95237"/>
                  </a:lnTo>
                  <a:lnTo>
                    <a:pt x="1610614" y="95237"/>
                  </a:lnTo>
                  <a:lnTo>
                    <a:pt x="1610614" y="73533"/>
                  </a:lnTo>
                  <a:close/>
                </a:path>
                <a:path w="2273934" h="295275">
                  <a:moveTo>
                    <a:pt x="1614957" y="242595"/>
                  </a:moveTo>
                  <a:lnTo>
                    <a:pt x="1613420" y="230987"/>
                  </a:lnTo>
                  <a:lnTo>
                    <a:pt x="1608988" y="221157"/>
                  </a:lnTo>
                  <a:lnTo>
                    <a:pt x="1601863" y="212890"/>
                  </a:lnTo>
                  <a:lnTo>
                    <a:pt x="1599184" y="210959"/>
                  </a:lnTo>
                  <a:lnTo>
                    <a:pt x="1592313" y="205994"/>
                  </a:lnTo>
                  <a:lnTo>
                    <a:pt x="1589824" y="204927"/>
                  </a:lnTo>
                  <a:lnTo>
                    <a:pt x="1589824" y="234530"/>
                  </a:lnTo>
                  <a:lnTo>
                    <a:pt x="1589824" y="250355"/>
                  </a:lnTo>
                  <a:lnTo>
                    <a:pt x="1548409" y="270827"/>
                  </a:lnTo>
                  <a:lnTo>
                    <a:pt x="1502968" y="273926"/>
                  </a:lnTo>
                  <a:lnTo>
                    <a:pt x="1478229" y="273164"/>
                  </a:lnTo>
                  <a:lnTo>
                    <a:pt x="1440281" y="266865"/>
                  </a:lnTo>
                  <a:lnTo>
                    <a:pt x="1416100" y="250355"/>
                  </a:lnTo>
                  <a:lnTo>
                    <a:pt x="1416100" y="234530"/>
                  </a:lnTo>
                  <a:lnTo>
                    <a:pt x="1457248" y="214058"/>
                  </a:lnTo>
                  <a:lnTo>
                    <a:pt x="1502968" y="210959"/>
                  </a:lnTo>
                  <a:lnTo>
                    <a:pt x="1527517" y="211721"/>
                  </a:lnTo>
                  <a:lnTo>
                    <a:pt x="1565351" y="218020"/>
                  </a:lnTo>
                  <a:lnTo>
                    <a:pt x="1589824" y="234530"/>
                  </a:lnTo>
                  <a:lnTo>
                    <a:pt x="1589824" y="204927"/>
                  </a:lnTo>
                  <a:lnTo>
                    <a:pt x="1575473" y="198755"/>
                  </a:lnTo>
                  <a:lnTo>
                    <a:pt x="1554619" y="193738"/>
                  </a:lnTo>
                  <a:lnTo>
                    <a:pt x="1530273" y="190804"/>
                  </a:lnTo>
                  <a:lnTo>
                    <a:pt x="1502968" y="189865"/>
                  </a:lnTo>
                  <a:lnTo>
                    <a:pt x="1475524" y="190804"/>
                  </a:lnTo>
                  <a:lnTo>
                    <a:pt x="1430413" y="198755"/>
                  </a:lnTo>
                  <a:lnTo>
                    <a:pt x="1396949" y="221157"/>
                  </a:lnTo>
                  <a:lnTo>
                    <a:pt x="1390980" y="242595"/>
                  </a:lnTo>
                  <a:lnTo>
                    <a:pt x="1392504" y="253936"/>
                  </a:lnTo>
                  <a:lnTo>
                    <a:pt x="1430413" y="286207"/>
                  </a:lnTo>
                  <a:lnTo>
                    <a:pt x="1475524" y="293852"/>
                  </a:lnTo>
                  <a:lnTo>
                    <a:pt x="1502968" y="294716"/>
                  </a:lnTo>
                  <a:lnTo>
                    <a:pt x="1530273" y="293852"/>
                  </a:lnTo>
                  <a:lnTo>
                    <a:pt x="1575473" y="286207"/>
                  </a:lnTo>
                  <a:lnTo>
                    <a:pt x="1608988" y="263766"/>
                  </a:lnTo>
                  <a:lnTo>
                    <a:pt x="1613420" y="253936"/>
                  </a:lnTo>
                  <a:lnTo>
                    <a:pt x="1614957" y="242595"/>
                  </a:lnTo>
                  <a:close/>
                </a:path>
                <a:path w="2273934" h="295275">
                  <a:moveTo>
                    <a:pt x="1627670" y="132156"/>
                  </a:moveTo>
                  <a:lnTo>
                    <a:pt x="1377632" y="132156"/>
                  </a:lnTo>
                  <a:lnTo>
                    <a:pt x="1377632" y="153568"/>
                  </a:lnTo>
                  <a:lnTo>
                    <a:pt x="1627670" y="153568"/>
                  </a:lnTo>
                  <a:lnTo>
                    <a:pt x="1627670" y="132156"/>
                  </a:lnTo>
                  <a:close/>
                </a:path>
                <a:path w="2273934" h="295275">
                  <a:moveTo>
                    <a:pt x="1980171" y="11798"/>
                  </a:moveTo>
                  <a:lnTo>
                    <a:pt x="1761782" y="11798"/>
                  </a:lnTo>
                  <a:lnTo>
                    <a:pt x="1761782" y="33820"/>
                  </a:lnTo>
                  <a:lnTo>
                    <a:pt x="1955355" y="33820"/>
                  </a:lnTo>
                  <a:lnTo>
                    <a:pt x="1955355" y="75704"/>
                  </a:lnTo>
                  <a:lnTo>
                    <a:pt x="1954949" y="94551"/>
                  </a:lnTo>
                  <a:lnTo>
                    <a:pt x="1953691" y="113550"/>
                  </a:lnTo>
                  <a:lnTo>
                    <a:pt x="1951558" y="131889"/>
                  </a:lnTo>
                  <a:lnTo>
                    <a:pt x="1948535" y="148285"/>
                  </a:lnTo>
                  <a:lnTo>
                    <a:pt x="1973351" y="148285"/>
                  </a:lnTo>
                  <a:lnTo>
                    <a:pt x="1976247" y="132105"/>
                  </a:lnTo>
                  <a:lnTo>
                    <a:pt x="1978380" y="113626"/>
                  </a:lnTo>
                  <a:lnTo>
                    <a:pt x="1979714" y="93586"/>
                  </a:lnTo>
                  <a:lnTo>
                    <a:pt x="1980120" y="75704"/>
                  </a:lnTo>
                  <a:lnTo>
                    <a:pt x="1980171" y="11798"/>
                  </a:lnTo>
                  <a:close/>
                </a:path>
                <a:path w="2273934" h="295275">
                  <a:moveTo>
                    <a:pt x="1995373" y="177457"/>
                  </a:moveTo>
                  <a:lnTo>
                    <a:pt x="1748447" y="177457"/>
                  </a:lnTo>
                  <a:lnTo>
                    <a:pt x="1748447" y="199478"/>
                  </a:lnTo>
                  <a:lnTo>
                    <a:pt x="1858873" y="199478"/>
                  </a:lnTo>
                  <a:lnTo>
                    <a:pt x="1858873" y="290995"/>
                  </a:lnTo>
                  <a:lnTo>
                    <a:pt x="1884006" y="290995"/>
                  </a:lnTo>
                  <a:lnTo>
                    <a:pt x="1884006" y="199478"/>
                  </a:lnTo>
                  <a:lnTo>
                    <a:pt x="1995373" y="199478"/>
                  </a:lnTo>
                  <a:lnTo>
                    <a:pt x="1995373" y="177457"/>
                  </a:lnTo>
                  <a:close/>
                </a:path>
                <a:path w="2273934" h="295275">
                  <a:moveTo>
                    <a:pt x="2183676" y="132156"/>
                  </a:moveTo>
                  <a:lnTo>
                    <a:pt x="2164753" y="92760"/>
                  </a:lnTo>
                  <a:lnTo>
                    <a:pt x="2159482" y="89458"/>
                  </a:lnTo>
                  <a:lnTo>
                    <a:pt x="2159482" y="122847"/>
                  </a:lnTo>
                  <a:lnTo>
                    <a:pt x="2159482" y="141465"/>
                  </a:lnTo>
                  <a:lnTo>
                    <a:pt x="2123503" y="165798"/>
                  </a:lnTo>
                  <a:lnTo>
                    <a:pt x="2113254" y="166598"/>
                  </a:lnTo>
                  <a:lnTo>
                    <a:pt x="2103018" y="165798"/>
                  </a:lnTo>
                  <a:lnTo>
                    <a:pt x="2067039" y="141465"/>
                  </a:lnTo>
                  <a:lnTo>
                    <a:pt x="2067039" y="122847"/>
                  </a:lnTo>
                  <a:lnTo>
                    <a:pt x="2103018" y="98209"/>
                  </a:lnTo>
                  <a:lnTo>
                    <a:pt x="2113254" y="97409"/>
                  </a:lnTo>
                  <a:lnTo>
                    <a:pt x="2123503" y="98209"/>
                  </a:lnTo>
                  <a:lnTo>
                    <a:pt x="2159482" y="122847"/>
                  </a:lnTo>
                  <a:lnTo>
                    <a:pt x="2159482" y="89458"/>
                  </a:lnTo>
                  <a:lnTo>
                    <a:pt x="2154224" y="86144"/>
                  </a:lnTo>
                  <a:lnTo>
                    <a:pt x="2141918" y="81280"/>
                  </a:lnTo>
                  <a:lnTo>
                    <a:pt x="2128151" y="78282"/>
                  </a:lnTo>
                  <a:lnTo>
                    <a:pt x="2113254" y="77254"/>
                  </a:lnTo>
                  <a:lnTo>
                    <a:pt x="2098370" y="78282"/>
                  </a:lnTo>
                  <a:lnTo>
                    <a:pt x="2061768" y="92760"/>
                  </a:lnTo>
                  <a:lnTo>
                    <a:pt x="2042845" y="132156"/>
                  </a:lnTo>
                  <a:lnTo>
                    <a:pt x="2044141" y="143891"/>
                  </a:lnTo>
                  <a:lnTo>
                    <a:pt x="2072297" y="177863"/>
                  </a:lnTo>
                  <a:lnTo>
                    <a:pt x="2113254" y="186753"/>
                  </a:lnTo>
                  <a:lnTo>
                    <a:pt x="2128151" y="185724"/>
                  </a:lnTo>
                  <a:lnTo>
                    <a:pt x="2164753" y="171246"/>
                  </a:lnTo>
                  <a:lnTo>
                    <a:pt x="2182380" y="143891"/>
                  </a:lnTo>
                  <a:lnTo>
                    <a:pt x="2183676" y="132156"/>
                  </a:lnTo>
                  <a:close/>
                </a:path>
                <a:path w="2273934" h="295275">
                  <a:moveTo>
                    <a:pt x="2190813" y="32893"/>
                  </a:moveTo>
                  <a:lnTo>
                    <a:pt x="2125980" y="32893"/>
                  </a:lnTo>
                  <a:lnTo>
                    <a:pt x="2125980" y="0"/>
                  </a:lnTo>
                  <a:lnTo>
                    <a:pt x="2101469" y="0"/>
                  </a:lnTo>
                  <a:lnTo>
                    <a:pt x="2101469" y="32893"/>
                  </a:lnTo>
                  <a:lnTo>
                    <a:pt x="2034159" y="32893"/>
                  </a:lnTo>
                  <a:lnTo>
                    <a:pt x="2034159" y="53365"/>
                  </a:lnTo>
                  <a:lnTo>
                    <a:pt x="2190813" y="53365"/>
                  </a:lnTo>
                  <a:lnTo>
                    <a:pt x="2190813" y="32893"/>
                  </a:lnTo>
                  <a:close/>
                </a:path>
                <a:path w="2273934" h="295275">
                  <a:moveTo>
                    <a:pt x="2268372" y="8686"/>
                  </a:moveTo>
                  <a:lnTo>
                    <a:pt x="2243556" y="8686"/>
                  </a:lnTo>
                  <a:lnTo>
                    <a:pt x="2243556" y="76631"/>
                  </a:lnTo>
                  <a:lnTo>
                    <a:pt x="2193607" y="76631"/>
                  </a:lnTo>
                  <a:lnTo>
                    <a:pt x="2193607" y="97409"/>
                  </a:lnTo>
                  <a:lnTo>
                    <a:pt x="2243556" y="97409"/>
                  </a:lnTo>
                  <a:lnTo>
                    <a:pt x="2243556" y="138049"/>
                  </a:lnTo>
                  <a:lnTo>
                    <a:pt x="2193607" y="138049"/>
                  </a:lnTo>
                  <a:lnTo>
                    <a:pt x="2193607" y="158838"/>
                  </a:lnTo>
                  <a:lnTo>
                    <a:pt x="2243556" y="158838"/>
                  </a:lnTo>
                  <a:lnTo>
                    <a:pt x="2243556" y="209715"/>
                  </a:lnTo>
                  <a:lnTo>
                    <a:pt x="2268372" y="209715"/>
                  </a:lnTo>
                  <a:lnTo>
                    <a:pt x="2268372" y="8686"/>
                  </a:lnTo>
                  <a:close/>
                </a:path>
                <a:path w="2273934" h="295275">
                  <a:moveTo>
                    <a:pt x="2273643" y="266179"/>
                  </a:moveTo>
                  <a:lnTo>
                    <a:pt x="2087206" y="266179"/>
                  </a:lnTo>
                  <a:lnTo>
                    <a:pt x="2087206" y="209092"/>
                  </a:lnTo>
                  <a:lnTo>
                    <a:pt x="2062073" y="209092"/>
                  </a:lnTo>
                  <a:lnTo>
                    <a:pt x="2062073" y="287578"/>
                  </a:lnTo>
                  <a:lnTo>
                    <a:pt x="2273643" y="287578"/>
                  </a:lnTo>
                  <a:lnTo>
                    <a:pt x="2273643" y="26617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7106" y="5721248"/>
              <a:ext cx="199161" cy="1985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132539" y="5678449"/>
              <a:ext cx="3438525" cy="286385"/>
            </a:xfrm>
            <a:custGeom>
              <a:avLst/>
              <a:gdLst/>
              <a:ahLst/>
              <a:cxnLst/>
              <a:rect l="l" t="t" r="r" b="b"/>
              <a:pathLst>
                <a:path w="3438525" h="286385">
                  <a:moveTo>
                    <a:pt x="231736" y="6248"/>
                  </a:moveTo>
                  <a:lnTo>
                    <a:pt x="14884" y="6248"/>
                  </a:lnTo>
                  <a:lnTo>
                    <a:pt x="14884" y="29108"/>
                  </a:lnTo>
                  <a:lnTo>
                    <a:pt x="14884" y="138328"/>
                  </a:lnTo>
                  <a:lnTo>
                    <a:pt x="14884" y="159918"/>
                  </a:lnTo>
                  <a:lnTo>
                    <a:pt x="231736" y="159918"/>
                  </a:lnTo>
                  <a:lnTo>
                    <a:pt x="231736" y="138328"/>
                  </a:lnTo>
                  <a:lnTo>
                    <a:pt x="39700" y="138328"/>
                  </a:lnTo>
                  <a:lnTo>
                    <a:pt x="39700" y="29108"/>
                  </a:lnTo>
                  <a:lnTo>
                    <a:pt x="206908" y="29108"/>
                  </a:lnTo>
                  <a:lnTo>
                    <a:pt x="206908" y="138049"/>
                  </a:lnTo>
                  <a:lnTo>
                    <a:pt x="231736" y="138049"/>
                  </a:lnTo>
                  <a:lnTo>
                    <a:pt x="231736" y="29108"/>
                  </a:lnTo>
                  <a:lnTo>
                    <a:pt x="231736" y="28536"/>
                  </a:lnTo>
                  <a:lnTo>
                    <a:pt x="231736" y="6248"/>
                  </a:lnTo>
                  <a:close/>
                </a:path>
                <a:path w="3438525" h="286385">
                  <a:moveTo>
                    <a:pt x="246926" y="245376"/>
                  </a:moveTo>
                  <a:lnTo>
                    <a:pt x="136499" y="245376"/>
                  </a:lnTo>
                  <a:lnTo>
                    <a:pt x="136499" y="160070"/>
                  </a:lnTo>
                  <a:lnTo>
                    <a:pt x="111366" y="160070"/>
                  </a:lnTo>
                  <a:lnTo>
                    <a:pt x="111366" y="245376"/>
                  </a:lnTo>
                  <a:lnTo>
                    <a:pt x="0" y="245376"/>
                  </a:lnTo>
                  <a:lnTo>
                    <a:pt x="0" y="267093"/>
                  </a:lnTo>
                  <a:lnTo>
                    <a:pt x="246926" y="267093"/>
                  </a:lnTo>
                  <a:lnTo>
                    <a:pt x="246926" y="245376"/>
                  </a:lnTo>
                  <a:close/>
                </a:path>
                <a:path w="3438525" h="286385">
                  <a:moveTo>
                    <a:pt x="436473" y="71970"/>
                  </a:moveTo>
                  <a:lnTo>
                    <a:pt x="423646" y="26771"/>
                  </a:lnTo>
                  <a:lnTo>
                    <a:pt x="411975" y="15113"/>
                  </a:lnTo>
                  <a:lnTo>
                    <a:pt x="411975" y="71970"/>
                  </a:lnTo>
                  <a:lnTo>
                    <a:pt x="411048" y="83870"/>
                  </a:lnTo>
                  <a:lnTo>
                    <a:pt x="383197" y="119430"/>
                  </a:lnTo>
                  <a:lnTo>
                    <a:pt x="364502" y="122529"/>
                  </a:lnTo>
                  <a:lnTo>
                    <a:pt x="354558" y="121742"/>
                  </a:lnTo>
                  <a:lnTo>
                    <a:pt x="320497" y="94373"/>
                  </a:lnTo>
                  <a:lnTo>
                    <a:pt x="316738" y="71970"/>
                  </a:lnTo>
                  <a:lnTo>
                    <a:pt x="317690" y="60236"/>
                  </a:lnTo>
                  <a:lnTo>
                    <a:pt x="345655" y="24701"/>
                  </a:lnTo>
                  <a:lnTo>
                    <a:pt x="364502" y="21704"/>
                  </a:lnTo>
                  <a:lnTo>
                    <a:pt x="374319" y="22466"/>
                  </a:lnTo>
                  <a:lnTo>
                    <a:pt x="408317" y="49822"/>
                  </a:lnTo>
                  <a:lnTo>
                    <a:pt x="411975" y="71970"/>
                  </a:lnTo>
                  <a:lnTo>
                    <a:pt x="411975" y="15113"/>
                  </a:lnTo>
                  <a:lnTo>
                    <a:pt x="403860" y="9283"/>
                  </a:lnTo>
                  <a:lnTo>
                    <a:pt x="392188" y="4140"/>
                  </a:lnTo>
                  <a:lnTo>
                    <a:pt x="379018" y="1041"/>
                  </a:lnTo>
                  <a:lnTo>
                    <a:pt x="364502" y="0"/>
                  </a:lnTo>
                  <a:lnTo>
                    <a:pt x="349935" y="1041"/>
                  </a:lnTo>
                  <a:lnTo>
                    <a:pt x="314566" y="16433"/>
                  </a:lnTo>
                  <a:lnTo>
                    <a:pt x="293966" y="54648"/>
                  </a:lnTo>
                  <a:lnTo>
                    <a:pt x="292531" y="71970"/>
                  </a:lnTo>
                  <a:lnTo>
                    <a:pt x="293966" y="89331"/>
                  </a:lnTo>
                  <a:lnTo>
                    <a:pt x="314566" y="127800"/>
                  </a:lnTo>
                  <a:lnTo>
                    <a:pt x="349935" y="143167"/>
                  </a:lnTo>
                  <a:lnTo>
                    <a:pt x="364502" y="144246"/>
                  </a:lnTo>
                  <a:lnTo>
                    <a:pt x="379018" y="143167"/>
                  </a:lnTo>
                  <a:lnTo>
                    <a:pt x="418820" y="122529"/>
                  </a:lnTo>
                  <a:lnTo>
                    <a:pt x="435025" y="89331"/>
                  </a:lnTo>
                  <a:lnTo>
                    <a:pt x="436473" y="71970"/>
                  </a:lnTo>
                  <a:close/>
                </a:path>
                <a:path w="3438525" h="286385">
                  <a:moveTo>
                    <a:pt x="519925" y="178676"/>
                  </a:moveTo>
                  <a:lnTo>
                    <a:pt x="495109" y="178676"/>
                  </a:lnTo>
                  <a:lnTo>
                    <a:pt x="495109" y="200088"/>
                  </a:lnTo>
                  <a:lnTo>
                    <a:pt x="495109" y="261200"/>
                  </a:lnTo>
                  <a:lnTo>
                    <a:pt x="338759" y="261200"/>
                  </a:lnTo>
                  <a:lnTo>
                    <a:pt x="338759" y="200088"/>
                  </a:lnTo>
                  <a:lnTo>
                    <a:pt x="495109" y="200088"/>
                  </a:lnTo>
                  <a:lnTo>
                    <a:pt x="495109" y="178676"/>
                  </a:lnTo>
                  <a:lnTo>
                    <a:pt x="313626" y="178676"/>
                  </a:lnTo>
                  <a:lnTo>
                    <a:pt x="313626" y="282600"/>
                  </a:lnTo>
                  <a:lnTo>
                    <a:pt x="519925" y="282600"/>
                  </a:lnTo>
                  <a:lnTo>
                    <a:pt x="519925" y="261200"/>
                  </a:lnTo>
                  <a:lnTo>
                    <a:pt x="519925" y="200088"/>
                  </a:lnTo>
                  <a:lnTo>
                    <a:pt x="519925" y="178676"/>
                  </a:lnTo>
                  <a:close/>
                </a:path>
                <a:path w="3438525" h="286385">
                  <a:moveTo>
                    <a:pt x="519925" y="1854"/>
                  </a:moveTo>
                  <a:lnTo>
                    <a:pt x="495109" y="1854"/>
                  </a:lnTo>
                  <a:lnTo>
                    <a:pt x="495109" y="156349"/>
                  </a:lnTo>
                  <a:lnTo>
                    <a:pt x="519925" y="156349"/>
                  </a:lnTo>
                  <a:lnTo>
                    <a:pt x="519925" y="1854"/>
                  </a:lnTo>
                  <a:close/>
                </a:path>
                <a:path w="3438525" h="286385">
                  <a:moveTo>
                    <a:pt x="805738" y="65455"/>
                  </a:moveTo>
                  <a:lnTo>
                    <a:pt x="804113" y="49923"/>
                  </a:lnTo>
                  <a:lnTo>
                    <a:pt x="799452" y="36372"/>
                  </a:lnTo>
                  <a:lnTo>
                    <a:pt x="792124" y="24790"/>
                  </a:lnTo>
                  <a:lnTo>
                    <a:pt x="788403" y="21094"/>
                  </a:lnTo>
                  <a:lnTo>
                    <a:pt x="782472" y="15201"/>
                  </a:lnTo>
                  <a:lnTo>
                    <a:pt x="781227" y="14401"/>
                  </a:lnTo>
                  <a:lnTo>
                    <a:pt x="781227" y="65455"/>
                  </a:lnTo>
                  <a:lnTo>
                    <a:pt x="780275" y="75565"/>
                  </a:lnTo>
                  <a:lnTo>
                    <a:pt x="752386" y="107022"/>
                  </a:lnTo>
                  <a:lnTo>
                    <a:pt x="733767" y="109816"/>
                  </a:lnTo>
                  <a:lnTo>
                    <a:pt x="723950" y="109118"/>
                  </a:lnTo>
                  <a:lnTo>
                    <a:pt x="689762" y="84493"/>
                  </a:lnTo>
                  <a:lnTo>
                    <a:pt x="685990" y="65455"/>
                  </a:lnTo>
                  <a:lnTo>
                    <a:pt x="686955" y="55333"/>
                  </a:lnTo>
                  <a:lnTo>
                    <a:pt x="715035" y="24003"/>
                  </a:lnTo>
                  <a:lnTo>
                    <a:pt x="733767" y="21094"/>
                  </a:lnTo>
                  <a:lnTo>
                    <a:pt x="743458" y="21831"/>
                  </a:lnTo>
                  <a:lnTo>
                    <a:pt x="777506" y="46405"/>
                  </a:lnTo>
                  <a:lnTo>
                    <a:pt x="781227" y="65455"/>
                  </a:lnTo>
                  <a:lnTo>
                    <a:pt x="781227" y="14401"/>
                  </a:lnTo>
                  <a:lnTo>
                    <a:pt x="772337" y="8636"/>
                  </a:lnTo>
                  <a:lnTo>
                    <a:pt x="760679" y="3873"/>
                  </a:lnTo>
                  <a:lnTo>
                    <a:pt x="747750" y="977"/>
                  </a:lnTo>
                  <a:lnTo>
                    <a:pt x="733767" y="0"/>
                  </a:lnTo>
                  <a:lnTo>
                    <a:pt x="719785" y="977"/>
                  </a:lnTo>
                  <a:lnTo>
                    <a:pt x="675411" y="24790"/>
                  </a:lnTo>
                  <a:lnTo>
                    <a:pt x="661797" y="65455"/>
                  </a:lnTo>
                  <a:lnTo>
                    <a:pt x="663422" y="80848"/>
                  </a:lnTo>
                  <a:lnTo>
                    <a:pt x="685063" y="115709"/>
                  </a:lnTo>
                  <a:lnTo>
                    <a:pt x="733767" y="130911"/>
                  </a:lnTo>
                  <a:lnTo>
                    <a:pt x="747750" y="129933"/>
                  </a:lnTo>
                  <a:lnTo>
                    <a:pt x="788377" y="109816"/>
                  </a:lnTo>
                  <a:lnTo>
                    <a:pt x="804113" y="80848"/>
                  </a:lnTo>
                  <a:lnTo>
                    <a:pt x="805738" y="65455"/>
                  </a:lnTo>
                  <a:close/>
                </a:path>
                <a:path w="3438525" h="286385">
                  <a:moveTo>
                    <a:pt x="889190" y="1854"/>
                  </a:moveTo>
                  <a:lnTo>
                    <a:pt x="864374" y="1854"/>
                  </a:lnTo>
                  <a:lnTo>
                    <a:pt x="864374" y="134315"/>
                  </a:lnTo>
                  <a:lnTo>
                    <a:pt x="889190" y="134315"/>
                  </a:lnTo>
                  <a:lnTo>
                    <a:pt x="889190" y="1854"/>
                  </a:lnTo>
                  <a:close/>
                </a:path>
                <a:path w="3438525" h="286385">
                  <a:moveTo>
                    <a:pt x="892911" y="262445"/>
                  </a:moveTo>
                  <a:lnTo>
                    <a:pt x="708025" y="262445"/>
                  </a:lnTo>
                  <a:lnTo>
                    <a:pt x="708025" y="229870"/>
                  </a:lnTo>
                  <a:lnTo>
                    <a:pt x="889190" y="229870"/>
                  </a:lnTo>
                  <a:lnTo>
                    <a:pt x="889190" y="156654"/>
                  </a:lnTo>
                  <a:lnTo>
                    <a:pt x="682891" y="156654"/>
                  </a:lnTo>
                  <a:lnTo>
                    <a:pt x="682891" y="177126"/>
                  </a:lnTo>
                  <a:lnTo>
                    <a:pt x="864374" y="177126"/>
                  </a:lnTo>
                  <a:lnTo>
                    <a:pt x="864374" y="209397"/>
                  </a:lnTo>
                  <a:lnTo>
                    <a:pt x="682891" y="209397"/>
                  </a:lnTo>
                  <a:lnTo>
                    <a:pt x="682891" y="282600"/>
                  </a:lnTo>
                  <a:lnTo>
                    <a:pt x="892911" y="282600"/>
                  </a:lnTo>
                  <a:lnTo>
                    <a:pt x="892911" y="262445"/>
                  </a:lnTo>
                  <a:close/>
                </a:path>
                <a:path w="3438525" h="286385">
                  <a:moveTo>
                    <a:pt x="1099832" y="125628"/>
                  </a:moveTo>
                  <a:lnTo>
                    <a:pt x="1055776" y="100736"/>
                  </a:lnTo>
                  <a:lnTo>
                    <a:pt x="1036853" y="46532"/>
                  </a:lnTo>
                  <a:lnTo>
                    <a:pt x="1036853" y="26670"/>
                  </a:lnTo>
                  <a:lnTo>
                    <a:pt x="1094867" y="26670"/>
                  </a:lnTo>
                  <a:lnTo>
                    <a:pt x="1094867" y="4953"/>
                  </a:lnTo>
                  <a:lnTo>
                    <a:pt x="954024" y="4953"/>
                  </a:lnTo>
                  <a:lnTo>
                    <a:pt x="954024" y="26670"/>
                  </a:lnTo>
                  <a:lnTo>
                    <a:pt x="1012037" y="26670"/>
                  </a:lnTo>
                  <a:lnTo>
                    <a:pt x="1012037" y="46532"/>
                  </a:lnTo>
                  <a:lnTo>
                    <a:pt x="1007084" y="78397"/>
                  </a:lnTo>
                  <a:lnTo>
                    <a:pt x="993622" y="102831"/>
                  </a:lnTo>
                  <a:lnTo>
                    <a:pt x="973696" y="119811"/>
                  </a:lnTo>
                  <a:lnTo>
                    <a:pt x="949375" y="129362"/>
                  </a:lnTo>
                  <a:lnTo>
                    <a:pt x="949375" y="151688"/>
                  </a:lnTo>
                  <a:lnTo>
                    <a:pt x="973937" y="143827"/>
                  </a:lnTo>
                  <a:lnTo>
                    <a:pt x="995362" y="130873"/>
                  </a:lnTo>
                  <a:lnTo>
                    <a:pt x="1012710" y="114134"/>
                  </a:lnTo>
                  <a:lnTo>
                    <a:pt x="1025067" y="94919"/>
                  </a:lnTo>
                  <a:lnTo>
                    <a:pt x="1037399" y="113195"/>
                  </a:lnTo>
                  <a:lnTo>
                    <a:pt x="1054658" y="128536"/>
                  </a:lnTo>
                  <a:lnTo>
                    <a:pt x="1075804" y="140335"/>
                  </a:lnTo>
                  <a:lnTo>
                    <a:pt x="1099832" y="147967"/>
                  </a:lnTo>
                  <a:lnTo>
                    <a:pt x="1099832" y="125628"/>
                  </a:lnTo>
                  <a:close/>
                </a:path>
                <a:path w="3438525" h="286385">
                  <a:moveTo>
                    <a:pt x="1177696" y="1854"/>
                  </a:moveTo>
                  <a:lnTo>
                    <a:pt x="1152880" y="1854"/>
                  </a:lnTo>
                  <a:lnTo>
                    <a:pt x="1152880" y="62344"/>
                  </a:lnTo>
                  <a:lnTo>
                    <a:pt x="1090523" y="62344"/>
                  </a:lnTo>
                  <a:lnTo>
                    <a:pt x="1090523" y="84061"/>
                  </a:lnTo>
                  <a:lnTo>
                    <a:pt x="1152880" y="84061"/>
                  </a:lnTo>
                  <a:lnTo>
                    <a:pt x="1152880" y="159753"/>
                  </a:lnTo>
                  <a:lnTo>
                    <a:pt x="1177696" y="159753"/>
                  </a:lnTo>
                  <a:lnTo>
                    <a:pt x="1177696" y="1854"/>
                  </a:lnTo>
                  <a:close/>
                </a:path>
                <a:path w="3438525" h="286385">
                  <a:moveTo>
                    <a:pt x="1183894" y="228942"/>
                  </a:moveTo>
                  <a:lnTo>
                    <a:pt x="1182268" y="216712"/>
                  </a:lnTo>
                  <a:lnTo>
                    <a:pt x="1177658" y="206057"/>
                  </a:lnTo>
                  <a:lnTo>
                    <a:pt x="1170419" y="196913"/>
                  </a:lnTo>
                  <a:lnTo>
                    <a:pt x="1165148" y="192646"/>
                  </a:lnTo>
                  <a:lnTo>
                    <a:pt x="1160945" y="189230"/>
                  </a:lnTo>
                  <a:lnTo>
                    <a:pt x="1159078" y="188328"/>
                  </a:lnTo>
                  <a:lnTo>
                    <a:pt x="1159078" y="228942"/>
                  </a:lnTo>
                  <a:lnTo>
                    <a:pt x="1158163" y="235394"/>
                  </a:lnTo>
                  <a:lnTo>
                    <a:pt x="1115606" y="261543"/>
                  </a:lnTo>
                  <a:lnTo>
                    <a:pt x="1075321" y="264922"/>
                  </a:lnTo>
                  <a:lnTo>
                    <a:pt x="1054328" y="264096"/>
                  </a:lnTo>
                  <a:lnTo>
                    <a:pt x="1005217" y="250964"/>
                  </a:lnTo>
                  <a:lnTo>
                    <a:pt x="992187" y="228942"/>
                  </a:lnTo>
                  <a:lnTo>
                    <a:pt x="993089" y="222300"/>
                  </a:lnTo>
                  <a:lnTo>
                    <a:pt x="1035151" y="196011"/>
                  </a:lnTo>
                  <a:lnTo>
                    <a:pt x="1075321" y="192646"/>
                  </a:lnTo>
                  <a:lnTo>
                    <a:pt x="1096352" y="193471"/>
                  </a:lnTo>
                  <a:lnTo>
                    <a:pt x="1145425" y="206603"/>
                  </a:lnTo>
                  <a:lnTo>
                    <a:pt x="1159078" y="228942"/>
                  </a:lnTo>
                  <a:lnTo>
                    <a:pt x="1159078" y="188328"/>
                  </a:lnTo>
                  <a:lnTo>
                    <a:pt x="1143812" y="180873"/>
                  </a:lnTo>
                  <a:lnTo>
                    <a:pt x="1123251" y="175196"/>
                  </a:lnTo>
                  <a:lnTo>
                    <a:pt x="1100124" y="171958"/>
                  </a:lnTo>
                  <a:lnTo>
                    <a:pt x="1075321" y="170929"/>
                  </a:lnTo>
                  <a:lnTo>
                    <a:pt x="1050556" y="171958"/>
                  </a:lnTo>
                  <a:lnTo>
                    <a:pt x="1007097" y="180873"/>
                  </a:lnTo>
                  <a:lnTo>
                    <a:pt x="973175" y="206057"/>
                  </a:lnTo>
                  <a:lnTo>
                    <a:pt x="967054" y="228942"/>
                  </a:lnTo>
                  <a:lnTo>
                    <a:pt x="968629" y="241160"/>
                  </a:lnTo>
                  <a:lnTo>
                    <a:pt x="1007097" y="276771"/>
                  </a:lnTo>
                  <a:lnTo>
                    <a:pt x="1050556" y="285394"/>
                  </a:lnTo>
                  <a:lnTo>
                    <a:pt x="1075321" y="286334"/>
                  </a:lnTo>
                  <a:lnTo>
                    <a:pt x="1100124" y="285394"/>
                  </a:lnTo>
                  <a:lnTo>
                    <a:pt x="1123251" y="282333"/>
                  </a:lnTo>
                  <a:lnTo>
                    <a:pt x="1143812" y="276771"/>
                  </a:lnTo>
                  <a:lnTo>
                    <a:pt x="1160945" y="268338"/>
                  </a:lnTo>
                  <a:lnTo>
                    <a:pt x="1165250" y="264922"/>
                  </a:lnTo>
                  <a:lnTo>
                    <a:pt x="1170419" y="260832"/>
                  </a:lnTo>
                  <a:lnTo>
                    <a:pt x="1177658" y="251777"/>
                  </a:lnTo>
                  <a:lnTo>
                    <a:pt x="1182268" y="241160"/>
                  </a:lnTo>
                  <a:lnTo>
                    <a:pt x="1183894" y="228942"/>
                  </a:lnTo>
                  <a:close/>
                </a:path>
                <a:path w="3438525" h="286385">
                  <a:moveTo>
                    <a:pt x="1382750" y="6819"/>
                  </a:moveTo>
                  <a:lnTo>
                    <a:pt x="1245628" y="6819"/>
                  </a:lnTo>
                  <a:lnTo>
                    <a:pt x="1245628" y="28536"/>
                  </a:lnTo>
                  <a:lnTo>
                    <a:pt x="1357934" y="28536"/>
                  </a:lnTo>
                  <a:lnTo>
                    <a:pt x="1357807" y="118503"/>
                  </a:lnTo>
                  <a:lnTo>
                    <a:pt x="1357477" y="132651"/>
                  </a:lnTo>
                  <a:lnTo>
                    <a:pt x="1356182" y="152349"/>
                  </a:lnTo>
                  <a:lnTo>
                    <a:pt x="1354137" y="170942"/>
                  </a:lnTo>
                  <a:lnTo>
                    <a:pt x="1351419" y="187058"/>
                  </a:lnTo>
                  <a:lnTo>
                    <a:pt x="1375918" y="187058"/>
                  </a:lnTo>
                  <a:lnTo>
                    <a:pt x="1378826" y="170662"/>
                  </a:lnTo>
                  <a:lnTo>
                    <a:pt x="1380959" y="151307"/>
                  </a:lnTo>
                  <a:lnTo>
                    <a:pt x="1382293" y="130429"/>
                  </a:lnTo>
                  <a:lnTo>
                    <a:pt x="1382661" y="113220"/>
                  </a:lnTo>
                  <a:lnTo>
                    <a:pt x="1382750" y="6819"/>
                  </a:lnTo>
                  <a:close/>
                </a:path>
                <a:path w="3438525" h="286385">
                  <a:moveTo>
                    <a:pt x="1503730" y="118503"/>
                  </a:moveTo>
                  <a:lnTo>
                    <a:pt x="1458442" y="118503"/>
                  </a:lnTo>
                  <a:lnTo>
                    <a:pt x="1458442" y="1854"/>
                  </a:lnTo>
                  <a:lnTo>
                    <a:pt x="1433626" y="1854"/>
                  </a:lnTo>
                  <a:lnTo>
                    <a:pt x="1433626" y="223977"/>
                  </a:lnTo>
                  <a:lnTo>
                    <a:pt x="1421841" y="231584"/>
                  </a:lnTo>
                  <a:lnTo>
                    <a:pt x="1406867" y="237121"/>
                  </a:lnTo>
                  <a:lnTo>
                    <a:pt x="1389214" y="240512"/>
                  </a:lnTo>
                  <a:lnTo>
                    <a:pt x="1369415" y="241655"/>
                  </a:lnTo>
                  <a:lnTo>
                    <a:pt x="1304569" y="241655"/>
                  </a:lnTo>
                  <a:lnTo>
                    <a:pt x="1304569" y="109816"/>
                  </a:lnTo>
                  <a:lnTo>
                    <a:pt x="1279448" y="109816"/>
                  </a:lnTo>
                  <a:lnTo>
                    <a:pt x="1279448" y="241655"/>
                  </a:lnTo>
                  <a:lnTo>
                    <a:pt x="1235710" y="241655"/>
                  </a:lnTo>
                  <a:lnTo>
                    <a:pt x="1235710" y="263372"/>
                  </a:lnTo>
                  <a:lnTo>
                    <a:pt x="1365681" y="263372"/>
                  </a:lnTo>
                  <a:lnTo>
                    <a:pt x="1386941" y="262216"/>
                  </a:lnTo>
                  <a:lnTo>
                    <a:pt x="1405699" y="258762"/>
                  </a:lnTo>
                  <a:lnTo>
                    <a:pt x="1421434" y="253034"/>
                  </a:lnTo>
                  <a:lnTo>
                    <a:pt x="1433626" y="245071"/>
                  </a:lnTo>
                  <a:lnTo>
                    <a:pt x="1433626" y="279196"/>
                  </a:lnTo>
                  <a:lnTo>
                    <a:pt x="1458442" y="279196"/>
                  </a:lnTo>
                  <a:lnTo>
                    <a:pt x="1458442" y="245071"/>
                  </a:lnTo>
                  <a:lnTo>
                    <a:pt x="1458442" y="140220"/>
                  </a:lnTo>
                  <a:lnTo>
                    <a:pt x="1503730" y="140220"/>
                  </a:lnTo>
                  <a:lnTo>
                    <a:pt x="1503730" y="118503"/>
                  </a:lnTo>
                  <a:close/>
                </a:path>
                <a:path w="3438525" h="286385">
                  <a:moveTo>
                    <a:pt x="1711083" y="6819"/>
                  </a:moveTo>
                  <a:lnTo>
                    <a:pt x="1612430" y="6819"/>
                  </a:lnTo>
                  <a:lnTo>
                    <a:pt x="1612430" y="28536"/>
                  </a:lnTo>
                  <a:lnTo>
                    <a:pt x="1686267" y="28536"/>
                  </a:lnTo>
                  <a:lnTo>
                    <a:pt x="1686267" y="89954"/>
                  </a:lnTo>
                  <a:lnTo>
                    <a:pt x="1680997" y="144881"/>
                  </a:lnTo>
                  <a:lnTo>
                    <a:pt x="1665757" y="188023"/>
                  </a:lnTo>
                  <a:lnTo>
                    <a:pt x="1641373" y="219125"/>
                  </a:lnTo>
                  <a:lnTo>
                    <a:pt x="1608709" y="237934"/>
                  </a:lnTo>
                  <a:lnTo>
                    <a:pt x="1608709" y="262128"/>
                  </a:lnTo>
                  <a:lnTo>
                    <a:pt x="1646288" y="244779"/>
                  </a:lnTo>
                  <a:lnTo>
                    <a:pt x="1675041" y="218338"/>
                  </a:lnTo>
                  <a:lnTo>
                    <a:pt x="1695246" y="183222"/>
                  </a:lnTo>
                  <a:lnTo>
                    <a:pt x="1707172" y="139865"/>
                  </a:lnTo>
                  <a:lnTo>
                    <a:pt x="1710994" y="89954"/>
                  </a:lnTo>
                  <a:lnTo>
                    <a:pt x="1711083" y="6819"/>
                  </a:lnTo>
                  <a:close/>
                </a:path>
                <a:path w="3438525" h="286385">
                  <a:moveTo>
                    <a:pt x="1838274" y="1854"/>
                  </a:moveTo>
                  <a:lnTo>
                    <a:pt x="1814080" y="1854"/>
                  </a:lnTo>
                  <a:lnTo>
                    <a:pt x="1814080" y="116332"/>
                  </a:lnTo>
                  <a:lnTo>
                    <a:pt x="1773440" y="116332"/>
                  </a:lnTo>
                  <a:lnTo>
                    <a:pt x="1773440" y="3403"/>
                  </a:lnTo>
                  <a:lnTo>
                    <a:pt x="1749247" y="3403"/>
                  </a:lnTo>
                  <a:lnTo>
                    <a:pt x="1749247" y="276402"/>
                  </a:lnTo>
                  <a:lnTo>
                    <a:pt x="1773440" y="276402"/>
                  </a:lnTo>
                  <a:lnTo>
                    <a:pt x="1773440" y="138049"/>
                  </a:lnTo>
                  <a:lnTo>
                    <a:pt x="1814080" y="138049"/>
                  </a:lnTo>
                  <a:lnTo>
                    <a:pt x="1814080" y="279501"/>
                  </a:lnTo>
                  <a:lnTo>
                    <a:pt x="1838274" y="279501"/>
                  </a:lnTo>
                  <a:lnTo>
                    <a:pt x="1838274" y="138049"/>
                  </a:lnTo>
                  <a:lnTo>
                    <a:pt x="1838274" y="116332"/>
                  </a:lnTo>
                  <a:lnTo>
                    <a:pt x="1838274" y="1854"/>
                  </a:lnTo>
                  <a:close/>
                </a:path>
                <a:path w="3438525" h="286385">
                  <a:moveTo>
                    <a:pt x="2040229" y="79413"/>
                  </a:moveTo>
                  <a:lnTo>
                    <a:pt x="2026881" y="28981"/>
                  </a:lnTo>
                  <a:lnTo>
                    <a:pt x="2015718" y="16433"/>
                  </a:lnTo>
                  <a:lnTo>
                    <a:pt x="2015718" y="79413"/>
                  </a:lnTo>
                  <a:lnTo>
                    <a:pt x="2014753" y="93472"/>
                  </a:lnTo>
                  <a:lnTo>
                    <a:pt x="1994255" y="130352"/>
                  </a:lnTo>
                  <a:lnTo>
                    <a:pt x="1968258" y="137426"/>
                  </a:lnTo>
                  <a:lnTo>
                    <a:pt x="1958543" y="136613"/>
                  </a:lnTo>
                  <a:lnTo>
                    <a:pt x="1924367" y="105816"/>
                  </a:lnTo>
                  <a:lnTo>
                    <a:pt x="1920481" y="79413"/>
                  </a:lnTo>
                  <a:lnTo>
                    <a:pt x="1921459" y="65354"/>
                  </a:lnTo>
                  <a:lnTo>
                    <a:pt x="1942261" y="28651"/>
                  </a:lnTo>
                  <a:lnTo>
                    <a:pt x="1968258" y="21704"/>
                  </a:lnTo>
                  <a:lnTo>
                    <a:pt x="1977974" y="22504"/>
                  </a:lnTo>
                  <a:lnTo>
                    <a:pt x="2011883" y="53009"/>
                  </a:lnTo>
                  <a:lnTo>
                    <a:pt x="2015718" y="79413"/>
                  </a:lnTo>
                  <a:lnTo>
                    <a:pt x="2015718" y="16433"/>
                  </a:lnTo>
                  <a:lnTo>
                    <a:pt x="2007209" y="9944"/>
                  </a:lnTo>
                  <a:lnTo>
                    <a:pt x="1995754" y="4495"/>
                  </a:lnTo>
                  <a:lnTo>
                    <a:pt x="1982711" y="1143"/>
                  </a:lnTo>
                  <a:lnTo>
                    <a:pt x="1968258" y="0"/>
                  </a:lnTo>
                  <a:lnTo>
                    <a:pt x="1953793" y="1143"/>
                  </a:lnTo>
                  <a:lnTo>
                    <a:pt x="1919249" y="17373"/>
                  </a:lnTo>
                  <a:lnTo>
                    <a:pt x="1897824" y="60121"/>
                  </a:lnTo>
                  <a:lnTo>
                    <a:pt x="1896287" y="79413"/>
                  </a:lnTo>
                  <a:lnTo>
                    <a:pt x="1897824" y="98882"/>
                  </a:lnTo>
                  <a:lnTo>
                    <a:pt x="1919249" y="141770"/>
                  </a:lnTo>
                  <a:lnTo>
                    <a:pt x="1953793" y="158038"/>
                  </a:lnTo>
                  <a:lnTo>
                    <a:pt x="1968258" y="159143"/>
                  </a:lnTo>
                  <a:lnTo>
                    <a:pt x="1982711" y="158038"/>
                  </a:lnTo>
                  <a:lnTo>
                    <a:pt x="2020671" y="137426"/>
                  </a:lnTo>
                  <a:lnTo>
                    <a:pt x="2038692" y="98882"/>
                  </a:lnTo>
                  <a:lnTo>
                    <a:pt x="2040229" y="79413"/>
                  </a:lnTo>
                  <a:close/>
                </a:path>
                <a:path w="3438525" h="286385">
                  <a:moveTo>
                    <a:pt x="2123681" y="1854"/>
                  </a:moveTo>
                  <a:lnTo>
                    <a:pt x="2098865" y="1854"/>
                  </a:lnTo>
                  <a:lnTo>
                    <a:pt x="2098865" y="195122"/>
                  </a:lnTo>
                  <a:lnTo>
                    <a:pt x="2123681" y="195122"/>
                  </a:lnTo>
                  <a:lnTo>
                    <a:pt x="2123681" y="1854"/>
                  </a:lnTo>
                  <a:close/>
                </a:path>
                <a:path w="3438525" h="286385">
                  <a:moveTo>
                    <a:pt x="2128951" y="259334"/>
                  </a:moveTo>
                  <a:lnTo>
                    <a:pt x="1942515" y="259334"/>
                  </a:lnTo>
                  <a:lnTo>
                    <a:pt x="1942515" y="189852"/>
                  </a:lnTo>
                  <a:lnTo>
                    <a:pt x="1917382" y="189852"/>
                  </a:lnTo>
                  <a:lnTo>
                    <a:pt x="1917382" y="280746"/>
                  </a:lnTo>
                  <a:lnTo>
                    <a:pt x="2128951" y="280746"/>
                  </a:lnTo>
                  <a:lnTo>
                    <a:pt x="2128951" y="259334"/>
                  </a:lnTo>
                  <a:close/>
                </a:path>
                <a:path w="3438525" h="286385">
                  <a:moveTo>
                    <a:pt x="2409482" y="65455"/>
                  </a:moveTo>
                  <a:lnTo>
                    <a:pt x="2407856" y="49923"/>
                  </a:lnTo>
                  <a:lnTo>
                    <a:pt x="2403195" y="36372"/>
                  </a:lnTo>
                  <a:lnTo>
                    <a:pt x="2395867" y="24790"/>
                  </a:lnTo>
                  <a:lnTo>
                    <a:pt x="2392146" y="21094"/>
                  </a:lnTo>
                  <a:lnTo>
                    <a:pt x="2386215" y="15201"/>
                  </a:lnTo>
                  <a:lnTo>
                    <a:pt x="2384971" y="14401"/>
                  </a:lnTo>
                  <a:lnTo>
                    <a:pt x="2384971" y="65455"/>
                  </a:lnTo>
                  <a:lnTo>
                    <a:pt x="2384018" y="75565"/>
                  </a:lnTo>
                  <a:lnTo>
                    <a:pt x="2356129" y="107022"/>
                  </a:lnTo>
                  <a:lnTo>
                    <a:pt x="2337511" y="109816"/>
                  </a:lnTo>
                  <a:lnTo>
                    <a:pt x="2327694" y="109118"/>
                  </a:lnTo>
                  <a:lnTo>
                    <a:pt x="2293505" y="84493"/>
                  </a:lnTo>
                  <a:lnTo>
                    <a:pt x="2289733" y="65455"/>
                  </a:lnTo>
                  <a:lnTo>
                    <a:pt x="2290699" y="55333"/>
                  </a:lnTo>
                  <a:lnTo>
                    <a:pt x="2318778" y="24003"/>
                  </a:lnTo>
                  <a:lnTo>
                    <a:pt x="2337511" y="21094"/>
                  </a:lnTo>
                  <a:lnTo>
                    <a:pt x="2347201" y="21831"/>
                  </a:lnTo>
                  <a:lnTo>
                    <a:pt x="2381250" y="46405"/>
                  </a:lnTo>
                  <a:lnTo>
                    <a:pt x="2384971" y="65455"/>
                  </a:lnTo>
                  <a:lnTo>
                    <a:pt x="2384971" y="14401"/>
                  </a:lnTo>
                  <a:lnTo>
                    <a:pt x="2376081" y="8636"/>
                  </a:lnTo>
                  <a:lnTo>
                    <a:pt x="2364422" y="3873"/>
                  </a:lnTo>
                  <a:lnTo>
                    <a:pt x="2351494" y="977"/>
                  </a:lnTo>
                  <a:lnTo>
                    <a:pt x="2337511" y="0"/>
                  </a:lnTo>
                  <a:lnTo>
                    <a:pt x="2323528" y="977"/>
                  </a:lnTo>
                  <a:lnTo>
                    <a:pt x="2279154" y="24790"/>
                  </a:lnTo>
                  <a:lnTo>
                    <a:pt x="2265540" y="65455"/>
                  </a:lnTo>
                  <a:lnTo>
                    <a:pt x="2267166" y="80848"/>
                  </a:lnTo>
                  <a:lnTo>
                    <a:pt x="2288806" y="115709"/>
                  </a:lnTo>
                  <a:lnTo>
                    <a:pt x="2337511" y="130911"/>
                  </a:lnTo>
                  <a:lnTo>
                    <a:pt x="2351494" y="129933"/>
                  </a:lnTo>
                  <a:lnTo>
                    <a:pt x="2392121" y="109816"/>
                  </a:lnTo>
                  <a:lnTo>
                    <a:pt x="2407856" y="80848"/>
                  </a:lnTo>
                  <a:lnTo>
                    <a:pt x="2409482" y="65455"/>
                  </a:lnTo>
                  <a:close/>
                </a:path>
                <a:path w="3438525" h="286385">
                  <a:moveTo>
                    <a:pt x="2492933" y="1854"/>
                  </a:moveTo>
                  <a:lnTo>
                    <a:pt x="2468118" y="1854"/>
                  </a:lnTo>
                  <a:lnTo>
                    <a:pt x="2468118" y="134315"/>
                  </a:lnTo>
                  <a:lnTo>
                    <a:pt x="2492933" y="134315"/>
                  </a:lnTo>
                  <a:lnTo>
                    <a:pt x="2492933" y="1854"/>
                  </a:lnTo>
                  <a:close/>
                </a:path>
                <a:path w="3438525" h="286385">
                  <a:moveTo>
                    <a:pt x="2496655" y="262445"/>
                  </a:moveTo>
                  <a:lnTo>
                    <a:pt x="2311768" y="262445"/>
                  </a:lnTo>
                  <a:lnTo>
                    <a:pt x="2311768" y="229870"/>
                  </a:lnTo>
                  <a:lnTo>
                    <a:pt x="2492933" y="229870"/>
                  </a:lnTo>
                  <a:lnTo>
                    <a:pt x="2492933" y="156654"/>
                  </a:lnTo>
                  <a:lnTo>
                    <a:pt x="2286635" y="156654"/>
                  </a:lnTo>
                  <a:lnTo>
                    <a:pt x="2286635" y="177126"/>
                  </a:lnTo>
                  <a:lnTo>
                    <a:pt x="2468118" y="177126"/>
                  </a:lnTo>
                  <a:lnTo>
                    <a:pt x="2468118" y="209397"/>
                  </a:lnTo>
                  <a:lnTo>
                    <a:pt x="2286635" y="209397"/>
                  </a:lnTo>
                  <a:lnTo>
                    <a:pt x="2286635" y="282600"/>
                  </a:lnTo>
                  <a:lnTo>
                    <a:pt x="2496655" y="282600"/>
                  </a:lnTo>
                  <a:lnTo>
                    <a:pt x="2496655" y="262445"/>
                  </a:lnTo>
                  <a:close/>
                </a:path>
                <a:path w="3438525" h="286385">
                  <a:moveTo>
                    <a:pt x="2703576" y="125628"/>
                  </a:moveTo>
                  <a:lnTo>
                    <a:pt x="2659519" y="100736"/>
                  </a:lnTo>
                  <a:lnTo>
                    <a:pt x="2640596" y="46532"/>
                  </a:lnTo>
                  <a:lnTo>
                    <a:pt x="2640596" y="26670"/>
                  </a:lnTo>
                  <a:lnTo>
                    <a:pt x="2698610" y="26670"/>
                  </a:lnTo>
                  <a:lnTo>
                    <a:pt x="2698610" y="4953"/>
                  </a:lnTo>
                  <a:lnTo>
                    <a:pt x="2557767" y="4953"/>
                  </a:lnTo>
                  <a:lnTo>
                    <a:pt x="2557767" y="26670"/>
                  </a:lnTo>
                  <a:lnTo>
                    <a:pt x="2615781" y="26670"/>
                  </a:lnTo>
                  <a:lnTo>
                    <a:pt x="2615781" y="46532"/>
                  </a:lnTo>
                  <a:lnTo>
                    <a:pt x="2610828" y="78397"/>
                  </a:lnTo>
                  <a:lnTo>
                    <a:pt x="2597366" y="102831"/>
                  </a:lnTo>
                  <a:lnTo>
                    <a:pt x="2577439" y="119811"/>
                  </a:lnTo>
                  <a:lnTo>
                    <a:pt x="2553119" y="129362"/>
                  </a:lnTo>
                  <a:lnTo>
                    <a:pt x="2553119" y="151688"/>
                  </a:lnTo>
                  <a:lnTo>
                    <a:pt x="2577681" y="143827"/>
                  </a:lnTo>
                  <a:lnTo>
                    <a:pt x="2599105" y="130873"/>
                  </a:lnTo>
                  <a:lnTo>
                    <a:pt x="2616454" y="114134"/>
                  </a:lnTo>
                  <a:lnTo>
                    <a:pt x="2628811" y="94919"/>
                  </a:lnTo>
                  <a:lnTo>
                    <a:pt x="2641142" y="113195"/>
                  </a:lnTo>
                  <a:lnTo>
                    <a:pt x="2658402" y="128536"/>
                  </a:lnTo>
                  <a:lnTo>
                    <a:pt x="2679547" y="140335"/>
                  </a:lnTo>
                  <a:lnTo>
                    <a:pt x="2703576" y="147967"/>
                  </a:lnTo>
                  <a:lnTo>
                    <a:pt x="2703576" y="125628"/>
                  </a:lnTo>
                  <a:close/>
                </a:path>
                <a:path w="3438525" h="286385">
                  <a:moveTo>
                    <a:pt x="2781439" y="1854"/>
                  </a:moveTo>
                  <a:lnTo>
                    <a:pt x="2756624" y="1854"/>
                  </a:lnTo>
                  <a:lnTo>
                    <a:pt x="2756624" y="62344"/>
                  </a:lnTo>
                  <a:lnTo>
                    <a:pt x="2694267" y="62344"/>
                  </a:lnTo>
                  <a:lnTo>
                    <a:pt x="2694267" y="84061"/>
                  </a:lnTo>
                  <a:lnTo>
                    <a:pt x="2756624" y="84061"/>
                  </a:lnTo>
                  <a:lnTo>
                    <a:pt x="2756624" y="159753"/>
                  </a:lnTo>
                  <a:lnTo>
                    <a:pt x="2781439" y="159753"/>
                  </a:lnTo>
                  <a:lnTo>
                    <a:pt x="2781439" y="1854"/>
                  </a:lnTo>
                  <a:close/>
                </a:path>
                <a:path w="3438525" h="286385">
                  <a:moveTo>
                    <a:pt x="2787637" y="228942"/>
                  </a:moveTo>
                  <a:lnTo>
                    <a:pt x="2786011" y="216712"/>
                  </a:lnTo>
                  <a:lnTo>
                    <a:pt x="2781401" y="206057"/>
                  </a:lnTo>
                  <a:lnTo>
                    <a:pt x="2774162" y="196913"/>
                  </a:lnTo>
                  <a:lnTo>
                    <a:pt x="2768892" y="192646"/>
                  </a:lnTo>
                  <a:lnTo>
                    <a:pt x="2764688" y="189230"/>
                  </a:lnTo>
                  <a:lnTo>
                    <a:pt x="2762821" y="188328"/>
                  </a:lnTo>
                  <a:lnTo>
                    <a:pt x="2762821" y="228942"/>
                  </a:lnTo>
                  <a:lnTo>
                    <a:pt x="2761907" y="235394"/>
                  </a:lnTo>
                  <a:lnTo>
                    <a:pt x="2719349" y="261543"/>
                  </a:lnTo>
                  <a:lnTo>
                    <a:pt x="2679065" y="264922"/>
                  </a:lnTo>
                  <a:lnTo>
                    <a:pt x="2658072" y="264096"/>
                  </a:lnTo>
                  <a:lnTo>
                    <a:pt x="2608961" y="250964"/>
                  </a:lnTo>
                  <a:lnTo>
                    <a:pt x="2595930" y="228942"/>
                  </a:lnTo>
                  <a:lnTo>
                    <a:pt x="2596832" y="222300"/>
                  </a:lnTo>
                  <a:lnTo>
                    <a:pt x="2638895" y="196011"/>
                  </a:lnTo>
                  <a:lnTo>
                    <a:pt x="2679065" y="192646"/>
                  </a:lnTo>
                  <a:lnTo>
                    <a:pt x="2700096" y="193471"/>
                  </a:lnTo>
                  <a:lnTo>
                    <a:pt x="2749169" y="206603"/>
                  </a:lnTo>
                  <a:lnTo>
                    <a:pt x="2762821" y="228942"/>
                  </a:lnTo>
                  <a:lnTo>
                    <a:pt x="2762821" y="188328"/>
                  </a:lnTo>
                  <a:lnTo>
                    <a:pt x="2747556" y="180873"/>
                  </a:lnTo>
                  <a:lnTo>
                    <a:pt x="2726994" y="175196"/>
                  </a:lnTo>
                  <a:lnTo>
                    <a:pt x="2703868" y="171958"/>
                  </a:lnTo>
                  <a:lnTo>
                    <a:pt x="2679065" y="170929"/>
                  </a:lnTo>
                  <a:lnTo>
                    <a:pt x="2654300" y="171958"/>
                  </a:lnTo>
                  <a:lnTo>
                    <a:pt x="2610840" y="180873"/>
                  </a:lnTo>
                  <a:lnTo>
                    <a:pt x="2576919" y="206057"/>
                  </a:lnTo>
                  <a:lnTo>
                    <a:pt x="2570797" y="228942"/>
                  </a:lnTo>
                  <a:lnTo>
                    <a:pt x="2572372" y="241160"/>
                  </a:lnTo>
                  <a:lnTo>
                    <a:pt x="2610840" y="276771"/>
                  </a:lnTo>
                  <a:lnTo>
                    <a:pt x="2654300" y="285394"/>
                  </a:lnTo>
                  <a:lnTo>
                    <a:pt x="2679065" y="286334"/>
                  </a:lnTo>
                  <a:lnTo>
                    <a:pt x="2703868" y="285394"/>
                  </a:lnTo>
                  <a:lnTo>
                    <a:pt x="2726994" y="282333"/>
                  </a:lnTo>
                  <a:lnTo>
                    <a:pt x="2747556" y="276771"/>
                  </a:lnTo>
                  <a:lnTo>
                    <a:pt x="2764688" y="268338"/>
                  </a:lnTo>
                  <a:lnTo>
                    <a:pt x="2768993" y="264922"/>
                  </a:lnTo>
                  <a:lnTo>
                    <a:pt x="2774162" y="260832"/>
                  </a:lnTo>
                  <a:lnTo>
                    <a:pt x="2781401" y="251777"/>
                  </a:lnTo>
                  <a:lnTo>
                    <a:pt x="2786011" y="241160"/>
                  </a:lnTo>
                  <a:lnTo>
                    <a:pt x="2787637" y="228942"/>
                  </a:lnTo>
                  <a:close/>
                </a:path>
                <a:path w="3438525" h="286385">
                  <a:moveTo>
                    <a:pt x="3067558" y="4953"/>
                  </a:moveTo>
                  <a:lnTo>
                    <a:pt x="2929509" y="4953"/>
                  </a:lnTo>
                  <a:lnTo>
                    <a:pt x="2929509" y="26987"/>
                  </a:lnTo>
                  <a:lnTo>
                    <a:pt x="3042742" y="26987"/>
                  </a:lnTo>
                  <a:lnTo>
                    <a:pt x="3042742" y="59867"/>
                  </a:lnTo>
                  <a:lnTo>
                    <a:pt x="3042450" y="72593"/>
                  </a:lnTo>
                  <a:lnTo>
                    <a:pt x="3041586" y="85267"/>
                  </a:lnTo>
                  <a:lnTo>
                    <a:pt x="3040126" y="97802"/>
                  </a:lnTo>
                  <a:lnTo>
                    <a:pt x="3038094" y="109499"/>
                  </a:lnTo>
                  <a:lnTo>
                    <a:pt x="3062909" y="109499"/>
                  </a:lnTo>
                  <a:lnTo>
                    <a:pt x="3064941" y="97815"/>
                  </a:lnTo>
                  <a:lnTo>
                    <a:pt x="3066402" y="85267"/>
                  </a:lnTo>
                  <a:lnTo>
                    <a:pt x="3067266" y="72199"/>
                  </a:lnTo>
                  <a:lnTo>
                    <a:pt x="3067545" y="59867"/>
                  </a:lnTo>
                  <a:lnTo>
                    <a:pt x="3067558" y="4953"/>
                  </a:lnTo>
                  <a:close/>
                </a:path>
                <a:path w="3438525" h="286385">
                  <a:moveTo>
                    <a:pt x="3148215" y="260896"/>
                  </a:moveTo>
                  <a:lnTo>
                    <a:pt x="2964256" y="260896"/>
                  </a:lnTo>
                  <a:lnTo>
                    <a:pt x="2964256" y="199161"/>
                  </a:lnTo>
                  <a:lnTo>
                    <a:pt x="2939440" y="199161"/>
                  </a:lnTo>
                  <a:lnTo>
                    <a:pt x="2939440" y="282600"/>
                  </a:lnTo>
                  <a:lnTo>
                    <a:pt x="3148215" y="282600"/>
                  </a:lnTo>
                  <a:lnTo>
                    <a:pt x="3148215" y="260896"/>
                  </a:lnTo>
                  <a:close/>
                </a:path>
                <a:path w="3438525" h="286385">
                  <a:moveTo>
                    <a:pt x="3185757" y="86233"/>
                  </a:moveTo>
                  <a:lnTo>
                    <a:pt x="3142945" y="86233"/>
                  </a:lnTo>
                  <a:lnTo>
                    <a:pt x="3142945" y="1854"/>
                  </a:lnTo>
                  <a:lnTo>
                    <a:pt x="3118129" y="1854"/>
                  </a:lnTo>
                  <a:lnTo>
                    <a:pt x="3118129" y="129362"/>
                  </a:lnTo>
                  <a:lnTo>
                    <a:pt x="3107639" y="134708"/>
                  </a:lnTo>
                  <a:lnTo>
                    <a:pt x="3093732" y="138938"/>
                  </a:lnTo>
                  <a:lnTo>
                    <a:pt x="3076994" y="141706"/>
                  </a:lnTo>
                  <a:lnTo>
                    <a:pt x="3057944" y="142697"/>
                  </a:lnTo>
                  <a:lnTo>
                    <a:pt x="2990621" y="142697"/>
                  </a:lnTo>
                  <a:lnTo>
                    <a:pt x="2990621" y="74752"/>
                  </a:lnTo>
                  <a:lnTo>
                    <a:pt x="2965805" y="74752"/>
                  </a:lnTo>
                  <a:lnTo>
                    <a:pt x="2965805" y="142697"/>
                  </a:lnTo>
                  <a:lnTo>
                    <a:pt x="2916796" y="142697"/>
                  </a:lnTo>
                  <a:lnTo>
                    <a:pt x="2916796" y="164719"/>
                  </a:lnTo>
                  <a:lnTo>
                    <a:pt x="3052051" y="164719"/>
                  </a:lnTo>
                  <a:lnTo>
                    <a:pt x="3073844" y="163842"/>
                  </a:lnTo>
                  <a:lnTo>
                    <a:pt x="3091954" y="161150"/>
                  </a:lnTo>
                  <a:lnTo>
                    <a:pt x="3106623" y="156603"/>
                  </a:lnTo>
                  <a:lnTo>
                    <a:pt x="3118129" y="150139"/>
                  </a:lnTo>
                  <a:lnTo>
                    <a:pt x="3118129" y="200088"/>
                  </a:lnTo>
                  <a:lnTo>
                    <a:pt x="3142945" y="200088"/>
                  </a:lnTo>
                  <a:lnTo>
                    <a:pt x="3142945" y="150139"/>
                  </a:lnTo>
                  <a:lnTo>
                    <a:pt x="3142945" y="107950"/>
                  </a:lnTo>
                  <a:lnTo>
                    <a:pt x="3185757" y="107950"/>
                  </a:lnTo>
                  <a:lnTo>
                    <a:pt x="3185757" y="86233"/>
                  </a:lnTo>
                  <a:close/>
                </a:path>
                <a:path w="3438525" h="286385">
                  <a:moveTo>
                    <a:pt x="3438271" y="1854"/>
                  </a:moveTo>
                  <a:lnTo>
                    <a:pt x="3413150" y="1854"/>
                  </a:lnTo>
                  <a:lnTo>
                    <a:pt x="3413150" y="217766"/>
                  </a:lnTo>
                  <a:lnTo>
                    <a:pt x="3400577" y="226644"/>
                  </a:lnTo>
                  <a:lnTo>
                    <a:pt x="3384727" y="233159"/>
                  </a:lnTo>
                  <a:lnTo>
                    <a:pt x="3366249" y="237185"/>
                  </a:lnTo>
                  <a:lnTo>
                    <a:pt x="3345827" y="238556"/>
                  </a:lnTo>
                  <a:lnTo>
                    <a:pt x="3242526" y="238556"/>
                  </a:lnTo>
                  <a:lnTo>
                    <a:pt x="3242526" y="143002"/>
                  </a:lnTo>
                  <a:lnTo>
                    <a:pt x="3344278" y="143002"/>
                  </a:lnTo>
                  <a:lnTo>
                    <a:pt x="3344278" y="6819"/>
                  </a:lnTo>
                  <a:lnTo>
                    <a:pt x="3218015" y="6819"/>
                  </a:lnTo>
                  <a:lnTo>
                    <a:pt x="3218015" y="28536"/>
                  </a:lnTo>
                  <a:lnTo>
                    <a:pt x="3319767" y="28536"/>
                  </a:lnTo>
                  <a:lnTo>
                    <a:pt x="3319767" y="121285"/>
                  </a:lnTo>
                  <a:lnTo>
                    <a:pt x="3218015" y="121285"/>
                  </a:lnTo>
                  <a:lnTo>
                    <a:pt x="3218015" y="259956"/>
                  </a:lnTo>
                  <a:lnTo>
                    <a:pt x="3341484" y="259956"/>
                  </a:lnTo>
                  <a:lnTo>
                    <a:pt x="3363849" y="258572"/>
                  </a:lnTo>
                  <a:lnTo>
                    <a:pt x="3383826" y="254495"/>
                  </a:lnTo>
                  <a:lnTo>
                    <a:pt x="3400552" y="247789"/>
                  </a:lnTo>
                  <a:lnTo>
                    <a:pt x="3413150" y="238556"/>
                  </a:lnTo>
                  <a:lnTo>
                    <a:pt x="3413150" y="279196"/>
                  </a:lnTo>
                  <a:lnTo>
                    <a:pt x="3438271" y="279196"/>
                  </a:lnTo>
                  <a:lnTo>
                    <a:pt x="3438271" y="1854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5700" y="6654968"/>
              <a:ext cx="5243747" cy="146459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756637" y="6993725"/>
              <a:ext cx="2629535" cy="734695"/>
            </a:xfrm>
            <a:custGeom>
              <a:avLst/>
              <a:gdLst/>
              <a:ahLst/>
              <a:cxnLst/>
              <a:rect l="l" t="t" r="r" b="b"/>
              <a:pathLst>
                <a:path w="2629534" h="734695">
                  <a:moveTo>
                    <a:pt x="358371" y="734261"/>
                  </a:moveTo>
                  <a:lnTo>
                    <a:pt x="349999" y="734261"/>
                  </a:lnTo>
                  <a:lnTo>
                    <a:pt x="349582" y="734241"/>
                  </a:lnTo>
                  <a:lnTo>
                    <a:pt x="349492" y="733773"/>
                  </a:lnTo>
                  <a:lnTo>
                    <a:pt x="301785" y="728391"/>
                  </a:lnTo>
                  <a:lnTo>
                    <a:pt x="256095" y="717098"/>
                  </a:lnTo>
                  <a:lnTo>
                    <a:pt x="212848" y="700293"/>
                  </a:lnTo>
                  <a:lnTo>
                    <a:pt x="172450" y="678378"/>
                  </a:lnTo>
                  <a:lnTo>
                    <a:pt x="135304" y="651752"/>
                  </a:lnTo>
                  <a:lnTo>
                    <a:pt x="101810" y="620815"/>
                  </a:lnTo>
                  <a:lnTo>
                    <a:pt x="72370" y="585968"/>
                  </a:lnTo>
                  <a:lnTo>
                    <a:pt x="47384" y="547611"/>
                  </a:lnTo>
                  <a:lnTo>
                    <a:pt x="27253" y="506144"/>
                  </a:lnTo>
                  <a:lnTo>
                    <a:pt x="12379" y="461967"/>
                  </a:lnTo>
                  <a:lnTo>
                    <a:pt x="3160" y="415481"/>
                  </a:lnTo>
                  <a:lnTo>
                    <a:pt x="0" y="367085"/>
                  </a:lnTo>
                  <a:lnTo>
                    <a:pt x="3163" y="318707"/>
                  </a:lnTo>
                  <a:lnTo>
                    <a:pt x="12383" y="272236"/>
                  </a:lnTo>
                  <a:lnTo>
                    <a:pt x="27260" y="228071"/>
                  </a:lnTo>
                  <a:lnTo>
                    <a:pt x="47392" y="186613"/>
                  </a:lnTo>
                  <a:lnTo>
                    <a:pt x="72381" y="148262"/>
                  </a:lnTo>
                  <a:lnTo>
                    <a:pt x="101824" y="113420"/>
                  </a:lnTo>
                  <a:lnTo>
                    <a:pt x="135322" y="82487"/>
                  </a:lnTo>
                  <a:lnTo>
                    <a:pt x="172473" y="55862"/>
                  </a:lnTo>
                  <a:lnTo>
                    <a:pt x="212878" y="33948"/>
                  </a:lnTo>
                  <a:lnTo>
                    <a:pt x="256135" y="17143"/>
                  </a:lnTo>
                  <a:lnTo>
                    <a:pt x="301845" y="5850"/>
                  </a:lnTo>
                  <a:lnTo>
                    <a:pt x="349582" y="467"/>
                  </a:lnTo>
                  <a:lnTo>
                    <a:pt x="349582" y="10"/>
                  </a:lnTo>
                  <a:lnTo>
                    <a:pt x="350213" y="0"/>
                  </a:lnTo>
                  <a:lnTo>
                    <a:pt x="358371" y="0"/>
                  </a:lnTo>
                  <a:lnTo>
                    <a:pt x="358371" y="734261"/>
                  </a:lnTo>
                  <a:close/>
                </a:path>
                <a:path w="2629534" h="734695">
                  <a:moveTo>
                    <a:pt x="507625" y="734261"/>
                  </a:moveTo>
                  <a:lnTo>
                    <a:pt x="358371" y="734261"/>
                  </a:lnTo>
                  <a:lnTo>
                    <a:pt x="358371" y="0"/>
                  </a:lnTo>
                  <a:lnTo>
                    <a:pt x="507625" y="0"/>
                  </a:lnTo>
                  <a:lnTo>
                    <a:pt x="507625" y="734261"/>
                  </a:lnTo>
                  <a:close/>
                </a:path>
                <a:path w="2629534" h="734695">
                  <a:moveTo>
                    <a:pt x="2239637" y="734261"/>
                  </a:moveTo>
                  <a:lnTo>
                    <a:pt x="507625" y="734261"/>
                  </a:lnTo>
                  <a:lnTo>
                    <a:pt x="507625" y="0"/>
                  </a:lnTo>
                  <a:lnTo>
                    <a:pt x="2121283" y="0"/>
                  </a:lnTo>
                  <a:lnTo>
                    <a:pt x="2121283" y="734251"/>
                  </a:lnTo>
                  <a:lnTo>
                    <a:pt x="2239637" y="734251"/>
                  </a:lnTo>
                  <a:close/>
                </a:path>
                <a:path w="2629534" h="734695">
                  <a:moveTo>
                    <a:pt x="2239637" y="734251"/>
                  </a:moveTo>
                  <a:lnTo>
                    <a:pt x="2121283" y="734251"/>
                  </a:lnTo>
                  <a:lnTo>
                    <a:pt x="2121283" y="0"/>
                  </a:lnTo>
                  <a:lnTo>
                    <a:pt x="2239637" y="0"/>
                  </a:lnTo>
                  <a:lnTo>
                    <a:pt x="2239637" y="734251"/>
                  </a:lnTo>
                  <a:close/>
                </a:path>
                <a:path w="2629534" h="734695">
                  <a:moveTo>
                    <a:pt x="2278899" y="734251"/>
                  </a:moveTo>
                  <a:lnTo>
                    <a:pt x="2239637" y="734251"/>
                  </a:lnTo>
                  <a:lnTo>
                    <a:pt x="2239637" y="0"/>
                  </a:lnTo>
                  <a:lnTo>
                    <a:pt x="2279316" y="10"/>
                  </a:lnTo>
                  <a:lnTo>
                    <a:pt x="2279316" y="467"/>
                  </a:lnTo>
                  <a:lnTo>
                    <a:pt x="2327083" y="5852"/>
                  </a:lnTo>
                  <a:lnTo>
                    <a:pt x="2372791" y="17147"/>
                  </a:lnTo>
                  <a:lnTo>
                    <a:pt x="2416045" y="33952"/>
                  </a:lnTo>
                  <a:lnTo>
                    <a:pt x="2456447" y="55867"/>
                  </a:lnTo>
                  <a:lnTo>
                    <a:pt x="2493597" y="82492"/>
                  </a:lnTo>
                  <a:lnTo>
                    <a:pt x="2527092" y="113425"/>
                  </a:lnTo>
                  <a:lnTo>
                    <a:pt x="2556534" y="148267"/>
                  </a:lnTo>
                  <a:lnTo>
                    <a:pt x="2581521" y="186618"/>
                  </a:lnTo>
                  <a:lnTo>
                    <a:pt x="2601653" y="228076"/>
                  </a:lnTo>
                  <a:lnTo>
                    <a:pt x="2616529" y="272242"/>
                  </a:lnTo>
                  <a:lnTo>
                    <a:pt x="2625748" y="318715"/>
                  </a:lnTo>
                  <a:lnTo>
                    <a:pt x="2628909" y="367095"/>
                  </a:lnTo>
                  <a:lnTo>
                    <a:pt x="2625745" y="415491"/>
                  </a:lnTo>
                  <a:lnTo>
                    <a:pt x="2616524" y="461977"/>
                  </a:lnTo>
                  <a:lnTo>
                    <a:pt x="2601646" y="506154"/>
                  </a:lnTo>
                  <a:lnTo>
                    <a:pt x="2581512" y="547621"/>
                  </a:lnTo>
                  <a:lnTo>
                    <a:pt x="2556522" y="585978"/>
                  </a:lnTo>
                  <a:lnTo>
                    <a:pt x="2527077" y="620825"/>
                  </a:lnTo>
                  <a:lnTo>
                    <a:pt x="2493577" y="651762"/>
                  </a:lnTo>
                  <a:lnTo>
                    <a:pt x="2456422" y="678388"/>
                  </a:lnTo>
                  <a:lnTo>
                    <a:pt x="2416011" y="700303"/>
                  </a:lnTo>
                  <a:lnTo>
                    <a:pt x="2372740" y="717108"/>
                  </a:lnTo>
                  <a:lnTo>
                    <a:pt x="2326984" y="728401"/>
                  </a:lnTo>
                  <a:lnTo>
                    <a:pt x="2279316" y="733773"/>
                  </a:lnTo>
                  <a:lnTo>
                    <a:pt x="2279316" y="734231"/>
                  </a:lnTo>
                  <a:lnTo>
                    <a:pt x="2278899" y="7342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779524" y="7191337"/>
              <a:ext cx="579120" cy="304800"/>
            </a:xfrm>
            <a:custGeom>
              <a:avLst/>
              <a:gdLst/>
              <a:ahLst/>
              <a:cxnLst/>
              <a:rect l="l" t="t" r="r" b="b"/>
              <a:pathLst>
                <a:path w="579119" h="304800">
                  <a:moveTo>
                    <a:pt x="171183" y="250393"/>
                  </a:moveTo>
                  <a:lnTo>
                    <a:pt x="145821" y="234289"/>
                  </a:lnTo>
                  <a:lnTo>
                    <a:pt x="124396" y="209105"/>
                  </a:lnTo>
                  <a:lnTo>
                    <a:pt x="109588" y="171856"/>
                  </a:lnTo>
                  <a:lnTo>
                    <a:pt x="104051" y="119494"/>
                  </a:lnTo>
                  <a:lnTo>
                    <a:pt x="104051" y="37592"/>
                  </a:lnTo>
                  <a:lnTo>
                    <a:pt x="168503" y="37592"/>
                  </a:lnTo>
                  <a:lnTo>
                    <a:pt x="168503" y="5372"/>
                  </a:lnTo>
                  <a:lnTo>
                    <a:pt x="3352" y="5372"/>
                  </a:lnTo>
                  <a:lnTo>
                    <a:pt x="3352" y="37592"/>
                  </a:lnTo>
                  <a:lnTo>
                    <a:pt x="67132" y="37592"/>
                  </a:lnTo>
                  <a:lnTo>
                    <a:pt x="67132" y="119494"/>
                  </a:lnTo>
                  <a:lnTo>
                    <a:pt x="61506" y="171894"/>
                  </a:lnTo>
                  <a:lnTo>
                    <a:pt x="46532" y="209232"/>
                  </a:lnTo>
                  <a:lnTo>
                    <a:pt x="25069" y="234429"/>
                  </a:lnTo>
                  <a:lnTo>
                    <a:pt x="0" y="250393"/>
                  </a:lnTo>
                  <a:lnTo>
                    <a:pt x="0" y="283959"/>
                  </a:lnTo>
                  <a:lnTo>
                    <a:pt x="27152" y="271411"/>
                  </a:lnTo>
                  <a:lnTo>
                    <a:pt x="51358" y="253834"/>
                  </a:lnTo>
                  <a:lnTo>
                    <a:pt x="71272" y="232600"/>
                  </a:lnTo>
                  <a:lnTo>
                    <a:pt x="85598" y="209105"/>
                  </a:lnTo>
                  <a:lnTo>
                    <a:pt x="99860" y="232562"/>
                  </a:lnTo>
                  <a:lnTo>
                    <a:pt x="119697" y="253707"/>
                  </a:lnTo>
                  <a:lnTo>
                    <a:pt x="143891" y="271272"/>
                  </a:lnTo>
                  <a:lnTo>
                    <a:pt x="171183" y="283959"/>
                  </a:lnTo>
                  <a:lnTo>
                    <a:pt x="171183" y="250393"/>
                  </a:lnTo>
                  <a:close/>
                </a:path>
                <a:path w="579119" h="304800">
                  <a:moveTo>
                    <a:pt x="250063" y="0"/>
                  </a:moveTo>
                  <a:lnTo>
                    <a:pt x="213474" y="0"/>
                  </a:lnTo>
                  <a:lnTo>
                    <a:pt x="213474" y="304431"/>
                  </a:lnTo>
                  <a:lnTo>
                    <a:pt x="250063" y="304431"/>
                  </a:lnTo>
                  <a:lnTo>
                    <a:pt x="250063" y="0"/>
                  </a:lnTo>
                  <a:close/>
                </a:path>
                <a:path w="579119" h="304800">
                  <a:moveTo>
                    <a:pt x="579005" y="259422"/>
                  </a:moveTo>
                  <a:lnTo>
                    <a:pt x="462864" y="259422"/>
                  </a:lnTo>
                  <a:lnTo>
                    <a:pt x="462864" y="173062"/>
                  </a:lnTo>
                  <a:lnTo>
                    <a:pt x="565569" y="173062"/>
                  </a:lnTo>
                  <a:lnTo>
                    <a:pt x="565569" y="141312"/>
                  </a:lnTo>
                  <a:lnTo>
                    <a:pt x="361162" y="141312"/>
                  </a:lnTo>
                  <a:lnTo>
                    <a:pt x="361162" y="37172"/>
                  </a:lnTo>
                  <a:lnTo>
                    <a:pt x="563219" y="37172"/>
                  </a:lnTo>
                  <a:lnTo>
                    <a:pt x="563219" y="5422"/>
                  </a:lnTo>
                  <a:lnTo>
                    <a:pt x="324573" y="5422"/>
                  </a:lnTo>
                  <a:lnTo>
                    <a:pt x="324573" y="37172"/>
                  </a:lnTo>
                  <a:lnTo>
                    <a:pt x="324573" y="141312"/>
                  </a:lnTo>
                  <a:lnTo>
                    <a:pt x="324573" y="173062"/>
                  </a:lnTo>
                  <a:lnTo>
                    <a:pt x="426618" y="173062"/>
                  </a:lnTo>
                  <a:lnTo>
                    <a:pt x="426618" y="259422"/>
                  </a:lnTo>
                  <a:lnTo>
                    <a:pt x="308800" y="259422"/>
                  </a:lnTo>
                  <a:lnTo>
                    <a:pt x="308800" y="291172"/>
                  </a:lnTo>
                  <a:lnTo>
                    <a:pt x="579005" y="291172"/>
                  </a:lnTo>
                  <a:lnTo>
                    <a:pt x="579005" y="259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70300" y="8074047"/>
              <a:ext cx="199161" cy="1985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3317" y="8116237"/>
              <a:ext cx="149525" cy="1817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9212" y="8116237"/>
              <a:ext cx="149525" cy="2534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556029" y="8024418"/>
              <a:ext cx="2273935" cy="295275"/>
            </a:xfrm>
            <a:custGeom>
              <a:avLst/>
              <a:gdLst/>
              <a:ahLst/>
              <a:cxnLst/>
              <a:rect l="l" t="t" r="r" b="b"/>
              <a:pathLst>
                <a:path w="2273934" h="295275">
                  <a:moveTo>
                    <a:pt x="25755" y="95859"/>
                  </a:moveTo>
                  <a:lnTo>
                    <a:pt x="0" y="95859"/>
                  </a:lnTo>
                  <a:lnTo>
                    <a:pt x="0" y="269582"/>
                  </a:lnTo>
                  <a:lnTo>
                    <a:pt x="25755" y="269582"/>
                  </a:lnTo>
                  <a:lnTo>
                    <a:pt x="25755" y="95859"/>
                  </a:lnTo>
                  <a:close/>
                </a:path>
                <a:path w="2273934" h="295275">
                  <a:moveTo>
                    <a:pt x="25755" y="26365"/>
                  </a:moveTo>
                  <a:lnTo>
                    <a:pt x="0" y="26365"/>
                  </a:lnTo>
                  <a:lnTo>
                    <a:pt x="0" y="60185"/>
                  </a:lnTo>
                  <a:lnTo>
                    <a:pt x="25755" y="60185"/>
                  </a:lnTo>
                  <a:lnTo>
                    <a:pt x="25755" y="26365"/>
                  </a:lnTo>
                  <a:close/>
                </a:path>
                <a:path w="2273934" h="295275">
                  <a:moveTo>
                    <a:pt x="295325" y="97955"/>
                  </a:moveTo>
                  <a:lnTo>
                    <a:pt x="106095" y="97955"/>
                  </a:lnTo>
                  <a:lnTo>
                    <a:pt x="106095" y="72555"/>
                  </a:lnTo>
                  <a:lnTo>
                    <a:pt x="293471" y="72555"/>
                  </a:lnTo>
                  <a:lnTo>
                    <a:pt x="293471" y="54775"/>
                  </a:lnTo>
                  <a:lnTo>
                    <a:pt x="293471" y="30645"/>
                  </a:lnTo>
                  <a:lnTo>
                    <a:pt x="293471" y="11595"/>
                  </a:lnTo>
                  <a:lnTo>
                    <a:pt x="81280" y="11595"/>
                  </a:lnTo>
                  <a:lnTo>
                    <a:pt x="81280" y="30645"/>
                  </a:lnTo>
                  <a:lnTo>
                    <a:pt x="268655" y="30645"/>
                  </a:lnTo>
                  <a:lnTo>
                    <a:pt x="268655" y="54775"/>
                  </a:lnTo>
                  <a:lnTo>
                    <a:pt x="81280" y="54775"/>
                  </a:lnTo>
                  <a:lnTo>
                    <a:pt x="81280" y="72555"/>
                  </a:lnTo>
                  <a:lnTo>
                    <a:pt x="81280" y="97955"/>
                  </a:lnTo>
                  <a:lnTo>
                    <a:pt x="81280" y="115735"/>
                  </a:lnTo>
                  <a:lnTo>
                    <a:pt x="295325" y="115735"/>
                  </a:lnTo>
                  <a:lnTo>
                    <a:pt x="295325" y="97955"/>
                  </a:lnTo>
                  <a:close/>
                </a:path>
                <a:path w="2273934" h="295275">
                  <a:moveTo>
                    <a:pt x="300291" y="270675"/>
                  </a:moveTo>
                  <a:lnTo>
                    <a:pt x="106095" y="270675"/>
                  </a:lnTo>
                  <a:lnTo>
                    <a:pt x="106095" y="246545"/>
                  </a:lnTo>
                  <a:lnTo>
                    <a:pt x="293471" y="246545"/>
                  </a:lnTo>
                  <a:lnTo>
                    <a:pt x="293471" y="227495"/>
                  </a:lnTo>
                  <a:lnTo>
                    <a:pt x="293471" y="204635"/>
                  </a:lnTo>
                  <a:lnTo>
                    <a:pt x="293471" y="185585"/>
                  </a:lnTo>
                  <a:lnTo>
                    <a:pt x="81280" y="185585"/>
                  </a:lnTo>
                  <a:lnTo>
                    <a:pt x="81280" y="204635"/>
                  </a:lnTo>
                  <a:lnTo>
                    <a:pt x="268655" y="204635"/>
                  </a:lnTo>
                  <a:lnTo>
                    <a:pt x="268655" y="227495"/>
                  </a:lnTo>
                  <a:lnTo>
                    <a:pt x="81280" y="227495"/>
                  </a:lnTo>
                  <a:lnTo>
                    <a:pt x="81280" y="246545"/>
                  </a:lnTo>
                  <a:lnTo>
                    <a:pt x="81280" y="270675"/>
                  </a:lnTo>
                  <a:lnTo>
                    <a:pt x="81280" y="289725"/>
                  </a:lnTo>
                  <a:lnTo>
                    <a:pt x="300291" y="289725"/>
                  </a:lnTo>
                  <a:lnTo>
                    <a:pt x="300291" y="270675"/>
                  </a:lnTo>
                  <a:close/>
                </a:path>
                <a:path w="2273934" h="295275">
                  <a:moveTo>
                    <a:pt x="312394" y="140525"/>
                  </a:moveTo>
                  <a:lnTo>
                    <a:pt x="62357" y="140525"/>
                  </a:lnTo>
                  <a:lnTo>
                    <a:pt x="62357" y="160693"/>
                  </a:lnTo>
                  <a:lnTo>
                    <a:pt x="312394" y="160693"/>
                  </a:lnTo>
                  <a:lnTo>
                    <a:pt x="312394" y="140525"/>
                  </a:lnTo>
                  <a:close/>
                </a:path>
                <a:path w="2273934" h="295275">
                  <a:moveTo>
                    <a:pt x="668693" y="249110"/>
                  </a:moveTo>
                  <a:lnTo>
                    <a:pt x="667169" y="239191"/>
                  </a:lnTo>
                  <a:lnTo>
                    <a:pt x="662724" y="230759"/>
                  </a:lnTo>
                  <a:lnTo>
                    <a:pt x="655916" y="223977"/>
                  </a:lnTo>
                  <a:lnTo>
                    <a:pt x="655612" y="223672"/>
                  </a:lnTo>
                  <a:lnTo>
                    <a:pt x="646049" y="217779"/>
                  </a:lnTo>
                  <a:lnTo>
                    <a:pt x="643572" y="216827"/>
                  </a:lnTo>
                  <a:lnTo>
                    <a:pt x="643572" y="243522"/>
                  </a:lnTo>
                  <a:lnTo>
                    <a:pt x="643572" y="255308"/>
                  </a:lnTo>
                  <a:lnTo>
                    <a:pt x="603123" y="271868"/>
                  </a:lnTo>
                  <a:lnTo>
                    <a:pt x="556704" y="274548"/>
                  </a:lnTo>
                  <a:lnTo>
                    <a:pt x="531647" y="273888"/>
                  </a:lnTo>
                  <a:lnTo>
                    <a:pt x="492925" y="268389"/>
                  </a:lnTo>
                  <a:lnTo>
                    <a:pt x="469849" y="255308"/>
                  </a:lnTo>
                  <a:lnTo>
                    <a:pt x="469849" y="243522"/>
                  </a:lnTo>
                  <a:lnTo>
                    <a:pt x="510247" y="226618"/>
                  </a:lnTo>
                  <a:lnTo>
                    <a:pt x="556704" y="223977"/>
                  </a:lnTo>
                  <a:lnTo>
                    <a:pt x="581850" y="224624"/>
                  </a:lnTo>
                  <a:lnTo>
                    <a:pt x="620268" y="229997"/>
                  </a:lnTo>
                  <a:lnTo>
                    <a:pt x="643572" y="243522"/>
                  </a:lnTo>
                  <a:lnTo>
                    <a:pt x="643572" y="216827"/>
                  </a:lnTo>
                  <a:lnTo>
                    <a:pt x="629424" y="211353"/>
                  </a:lnTo>
                  <a:lnTo>
                    <a:pt x="608711" y="206921"/>
                  </a:lnTo>
                  <a:lnTo>
                    <a:pt x="584327" y="204343"/>
                  </a:lnTo>
                  <a:lnTo>
                    <a:pt x="556704" y="203504"/>
                  </a:lnTo>
                  <a:lnTo>
                    <a:pt x="529094" y="204343"/>
                  </a:lnTo>
                  <a:lnTo>
                    <a:pt x="483984" y="211353"/>
                  </a:lnTo>
                  <a:lnTo>
                    <a:pt x="450684" y="230759"/>
                  </a:lnTo>
                  <a:lnTo>
                    <a:pt x="444715" y="249110"/>
                  </a:lnTo>
                  <a:lnTo>
                    <a:pt x="446252" y="259105"/>
                  </a:lnTo>
                  <a:lnTo>
                    <a:pt x="483984" y="287121"/>
                  </a:lnTo>
                  <a:lnTo>
                    <a:pt x="529094" y="293928"/>
                  </a:lnTo>
                  <a:lnTo>
                    <a:pt x="556704" y="294703"/>
                  </a:lnTo>
                  <a:lnTo>
                    <a:pt x="584327" y="293928"/>
                  </a:lnTo>
                  <a:lnTo>
                    <a:pt x="629424" y="287121"/>
                  </a:lnTo>
                  <a:lnTo>
                    <a:pt x="662724" y="267716"/>
                  </a:lnTo>
                  <a:lnTo>
                    <a:pt x="667169" y="259105"/>
                  </a:lnTo>
                  <a:lnTo>
                    <a:pt x="668693" y="249110"/>
                  </a:lnTo>
                  <a:close/>
                </a:path>
                <a:path w="2273934" h="295275">
                  <a:moveTo>
                    <a:pt x="681418" y="157594"/>
                  </a:moveTo>
                  <a:lnTo>
                    <a:pt x="568490" y="157594"/>
                  </a:lnTo>
                  <a:lnTo>
                    <a:pt x="568490" y="128739"/>
                  </a:lnTo>
                  <a:lnTo>
                    <a:pt x="664349" y="128739"/>
                  </a:lnTo>
                  <a:lnTo>
                    <a:pt x="664349" y="108889"/>
                  </a:lnTo>
                  <a:lnTo>
                    <a:pt x="475119" y="108889"/>
                  </a:lnTo>
                  <a:lnTo>
                    <a:pt x="475119" y="80352"/>
                  </a:lnTo>
                  <a:lnTo>
                    <a:pt x="659079" y="80352"/>
                  </a:lnTo>
                  <a:lnTo>
                    <a:pt x="659079" y="60490"/>
                  </a:lnTo>
                  <a:lnTo>
                    <a:pt x="475119" y="60490"/>
                  </a:lnTo>
                  <a:lnTo>
                    <a:pt x="475119" y="32258"/>
                  </a:lnTo>
                  <a:lnTo>
                    <a:pt x="662495" y="32258"/>
                  </a:lnTo>
                  <a:lnTo>
                    <a:pt x="662495" y="11785"/>
                  </a:lnTo>
                  <a:lnTo>
                    <a:pt x="450303" y="11785"/>
                  </a:lnTo>
                  <a:lnTo>
                    <a:pt x="450303" y="128739"/>
                  </a:lnTo>
                  <a:lnTo>
                    <a:pt x="543369" y="128739"/>
                  </a:lnTo>
                  <a:lnTo>
                    <a:pt x="543369" y="157594"/>
                  </a:lnTo>
                  <a:lnTo>
                    <a:pt x="431380" y="157594"/>
                  </a:lnTo>
                  <a:lnTo>
                    <a:pt x="431380" y="178066"/>
                  </a:lnTo>
                  <a:lnTo>
                    <a:pt x="681418" y="178066"/>
                  </a:lnTo>
                  <a:lnTo>
                    <a:pt x="681418" y="157594"/>
                  </a:lnTo>
                  <a:close/>
                </a:path>
                <a:path w="2273934" h="295275">
                  <a:moveTo>
                    <a:pt x="864755" y="132156"/>
                  </a:moveTo>
                  <a:lnTo>
                    <a:pt x="845210" y="92138"/>
                  </a:lnTo>
                  <a:lnTo>
                    <a:pt x="840562" y="89306"/>
                  </a:lnTo>
                  <a:lnTo>
                    <a:pt x="840562" y="132156"/>
                  </a:lnTo>
                  <a:lnTo>
                    <a:pt x="839774" y="139204"/>
                  </a:lnTo>
                  <a:lnTo>
                    <a:pt x="804303" y="165900"/>
                  </a:lnTo>
                  <a:lnTo>
                    <a:pt x="794334" y="166585"/>
                  </a:lnTo>
                  <a:lnTo>
                    <a:pt x="784415" y="165900"/>
                  </a:lnTo>
                  <a:lnTo>
                    <a:pt x="751484" y="145491"/>
                  </a:lnTo>
                  <a:lnTo>
                    <a:pt x="748423" y="132156"/>
                  </a:lnTo>
                  <a:lnTo>
                    <a:pt x="749211" y="125056"/>
                  </a:lnTo>
                  <a:lnTo>
                    <a:pt x="784415" y="98107"/>
                  </a:lnTo>
                  <a:lnTo>
                    <a:pt x="794334" y="97409"/>
                  </a:lnTo>
                  <a:lnTo>
                    <a:pt x="804303" y="98107"/>
                  </a:lnTo>
                  <a:lnTo>
                    <a:pt x="837501" y="118694"/>
                  </a:lnTo>
                  <a:lnTo>
                    <a:pt x="840562" y="132156"/>
                  </a:lnTo>
                  <a:lnTo>
                    <a:pt x="840562" y="89306"/>
                  </a:lnTo>
                  <a:lnTo>
                    <a:pt x="834771" y="85750"/>
                  </a:lnTo>
                  <a:lnTo>
                    <a:pt x="822680" y="81089"/>
                  </a:lnTo>
                  <a:lnTo>
                    <a:pt x="809129" y="78219"/>
                  </a:lnTo>
                  <a:lnTo>
                    <a:pt x="794334" y="77241"/>
                  </a:lnTo>
                  <a:lnTo>
                    <a:pt x="779678" y="78219"/>
                  </a:lnTo>
                  <a:lnTo>
                    <a:pt x="743775" y="92138"/>
                  </a:lnTo>
                  <a:lnTo>
                    <a:pt x="724230" y="132156"/>
                  </a:lnTo>
                  <a:lnTo>
                    <a:pt x="725538" y="143979"/>
                  </a:lnTo>
                  <a:lnTo>
                    <a:pt x="754075" y="178244"/>
                  </a:lnTo>
                  <a:lnTo>
                    <a:pt x="794334" y="186753"/>
                  </a:lnTo>
                  <a:lnTo>
                    <a:pt x="809129" y="185775"/>
                  </a:lnTo>
                  <a:lnTo>
                    <a:pt x="822680" y="182918"/>
                  </a:lnTo>
                  <a:lnTo>
                    <a:pt x="834771" y="178244"/>
                  </a:lnTo>
                  <a:lnTo>
                    <a:pt x="845210" y="171856"/>
                  </a:lnTo>
                  <a:lnTo>
                    <a:pt x="850798" y="166585"/>
                  </a:lnTo>
                  <a:lnTo>
                    <a:pt x="853503" y="164045"/>
                  </a:lnTo>
                  <a:lnTo>
                    <a:pt x="859637" y="154686"/>
                  </a:lnTo>
                  <a:lnTo>
                    <a:pt x="863447" y="143979"/>
                  </a:lnTo>
                  <a:lnTo>
                    <a:pt x="864755" y="132156"/>
                  </a:lnTo>
                  <a:close/>
                </a:path>
                <a:path w="2273934" h="295275">
                  <a:moveTo>
                    <a:pt x="873137" y="32880"/>
                  </a:moveTo>
                  <a:lnTo>
                    <a:pt x="807059" y="32880"/>
                  </a:lnTo>
                  <a:lnTo>
                    <a:pt x="807059" y="0"/>
                  </a:lnTo>
                  <a:lnTo>
                    <a:pt x="782548" y="0"/>
                  </a:lnTo>
                  <a:lnTo>
                    <a:pt x="782548" y="32880"/>
                  </a:lnTo>
                  <a:lnTo>
                    <a:pt x="715543" y="32880"/>
                  </a:lnTo>
                  <a:lnTo>
                    <a:pt x="715543" y="53352"/>
                  </a:lnTo>
                  <a:lnTo>
                    <a:pt x="873137" y="53352"/>
                  </a:lnTo>
                  <a:lnTo>
                    <a:pt x="873137" y="32880"/>
                  </a:lnTo>
                  <a:close/>
                </a:path>
                <a:path w="2273934" h="295275">
                  <a:moveTo>
                    <a:pt x="950379" y="266166"/>
                  </a:moveTo>
                  <a:lnTo>
                    <a:pt x="766419" y="266166"/>
                  </a:lnTo>
                  <a:lnTo>
                    <a:pt x="766419" y="208153"/>
                  </a:lnTo>
                  <a:lnTo>
                    <a:pt x="741603" y="208153"/>
                  </a:lnTo>
                  <a:lnTo>
                    <a:pt x="741603" y="287578"/>
                  </a:lnTo>
                  <a:lnTo>
                    <a:pt x="950379" y="287578"/>
                  </a:lnTo>
                  <a:lnTo>
                    <a:pt x="950379" y="266166"/>
                  </a:lnTo>
                  <a:close/>
                </a:path>
                <a:path w="2273934" h="295275">
                  <a:moveTo>
                    <a:pt x="987602" y="90589"/>
                  </a:moveTo>
                  <a:lnTo>
                    <a:pt x="945108" y="90589"/>
                  </a:lnTo>
                  <a:lnTo>
                    <a:pt x="945108" y="8686"/>
                  </a:lnTo>
                  <a:lnTo>
                    <a:pt x="920280" y="8686"/>
                  </a:lnTo>
                  <a:lnTo>
                    <a:pt x="920280" y="210324"/>
                  </a:lnTo>
                  <a:lnTo>
                    <a:pt x="945108" y="210324"/>
                  </a:lnTo>
                  <a:lnTo>
                    <a:pt x="945108" y="112610"/>
                  </a:lnTo>
                  <a:lnTo>
                    <a:pt x="987602" y="112610"/>
                  </a:lnTo>
                  <a:lnTo>
                    <a:pt x="987602" y="90589"/>
                  </a:lnTo>
                  <a:close/>
                </a:path>
                <a:path w="2273934" h="295275">
                  <a:moveTo>
                    <a:pt x="1231214" y="13652"/>
                  </a:moveTo>
                  <a:lnTo>
                    <a:pt x="1100924" y="13652"/>
                  </a:lnTo>
                  <a:lnTo>
                    <a:pt x="1100924" y="35369"/>
                  </a:lnTo>
                  <a:lnTo>
                    <a:pt x="1206398" y="35369"/>
                  </a:lnTo>
                  <a:lnTo>
                    <a:pt x="1206398" y="72275"/>
                  </a:lnTo>
                  <a:lnTo>
                    <a:pt x="1202182" y="123253"/>
                  </a:lnTo>
                  <a:lnTo>
                    <a:pt x="1189431" y="166471"/>
                  </a:lnTo>
                  <a:lnTo>
                    <a:pt x="1168069" y="201536"/>
                  </a:lnTo>
                  <a:lnTo>
                    <a:pt x="1137983" y="228079"/>
                  </a:lnTo>
                  <a:lnTo>
                    <a:pt x="1099070" y="245694"/>
                  </a:lnTo>
                  <a:lnTo>
                    <a:pt x="1099070" y="268960"/>
                  </a:lnTo>
                  <a:lnTo>
                    <a:pt x="1140523" y="253111"/>
                  </a:lnTo>
                  <a:lnTo>
                    <a:pt x="1173861" y="229946"/>
                  </a:lnTo>
                  <a:lnTo>
                    <a:pt x="1199337" y="199745"/>
                  </a:lnTo>
                  <a:lnTo>
                    <a:pt x="1217218" y="162801"/>
                  </a:lnTo>
                  <a:lnTo>
                    <a:pt x="1227759" y="119392"/>
                  </a:lnTo>
                  <a:lnTo>
                    <a:pt x="1231214" y="69799"/>
                  </a:lnTo>
                  <a:lnTo>
                    <a:pt x="1231214" y="13652"/>
                  </a:lnTo>
                  <a:close/>
                </a:path>
                <a:path w="2273934" h="295275">
                  <a:moveTo>
                    <a:pt x="1321181" y="8686"/>
                  </a:moveTo>
                  <a:lnTo>
                    <a:pt x="1296060" y="8686"/>
                  </a:lnTo>
                  <a:lnTo>
                    <a:pt x="1296060" y="286016"/>
                  </a:lnTo>
                  <a:lnTo>
                    <a:pt x="1321181" y="286016"/>
                  </a:lnTo>
                  <a:lnTo>
                    <a:pt x="1321181" y="8686"/>
                  </a:lnTo>
                  <a:close/>
                </a:path>
                <a:path w="2273934" h="295275">
                  <a:moveTo>
                    <a:pt x="1610614" y="73520"/>
                  </a:moveTo>
                  <a:lnTo>
                    <a:pt x="1421384" y="73520"/>
                  </a:lnTo>
                  <a:lnTo>
                    <a:pt x="1421384" y="10236"/>
                  </a:lnTo>
                  <a:lnTo>
                    <a:pt x="1396568" y="10236"/>
                  </a:lnTo>
                  <a:lnTo>
                    <a:pt x="1396568" y="95237"/>
                  </a:lnTo>
                  <a:lnTo>
                    <a:pt x="1610614" y="95237"/>
                  </a:lnTo>
                  <a:lnTo>
                    <a:pt x="1610614" y="73520"/>
                  </a:lnTo>
                  <a:close/>
                </a:path>
                <a:path w="2273934" h="295275">
                  <a:moveTo>
                    <a:pt x="1614957" y="242595"/>
                  </a:moveTo>
                  <a:lnTo>
                    <a:pt x="1613433" y="230987"/>
                  </a:lnTo>
                  <a:lnTo>
                    <a:pt x="1608988" y="221145"/>
                  </a:lnTo>
                  <a:lnTo>
                    <a:pt x="1601876" y="212877"/>
                  </a:lnTo>
                  <a:lnTo>
                    <a:pt x="1599196" y="210947"/>
                  </a:lnTo>
                  <a:lnTo>
                    <a:pt x="1592313" y="205981"/>
                  </a:lnTo>
                  <a:lnTo>
                    <a:pt x="1589836" y="204927"/>
                  </a:lnTo>
                  <a:lnTo>
                    <a:pt x="1589836" y="234530"/>
                  </a:lnTo>
                  <a:lnTo>
                    <a:pt x="1589836" y="250342"/>
                  </a:lnTo>
                  <a:lnTo>
                    <a:pt x="1548422" y="270827"/>
                  </a:lnTo>
                  <a:lnTo>
                    <a:pt x="1502968" y="273926"/>
                  </a:lnTo>
                  <a:lnTo>
                    <a:pt x="1478229" y="273151"/>
                  </a:lnTo>
                  <a:lnTo>
                    <a:pt x="1440281" y="266852"/>
                  </a:lnTo>
                  <a:lnTo>
                    <a:pt x="1416113" y="250342"/>
                  </a:lnTo>
                  <a:lnTo>
                    <a:pt x="1416113" y="234530"/>
                  </a:lnTo>
                  <a:lnTo>
                    <a:pt x="1457248" y="214045"/>
                  </a:lnTo>
                  <a:lnTo>
                    <a:pt x="1502968" y="210947"/>
                  </a:lnTo>
                  <a:lnTo>
                    <a:pt x="1527530" y="211709"/>
                  </a:lnTo>
                  <a:lnTo>
                    <a:pt x="1565351" y="218020"/>
                  </a:lnTo>
                  <a:lnTo>
                    <a:pt x="1589836" y="234530"/>
                  </a:lnTo>
                  <a:lnTo>
                    <a:pt x="1589836" y="204927"/>
                  </a:lnTo>
                  <a:lnTo>
                    <a:pt x="1575473" y="198755"/>
                  </a:lnTo>
                  <a:lnTo>
                    <a:pt x="1554619" y="193725"/>
                  </a:lnTo>
                  <a:lnTo>
                    <a:pt x="1530273" y="190804"/>
                  </a:lnTo>
                  <a:lnTo>
                    <a:pt x="1502968" y="189852"/>
                  </a:lnTo>
                  <a:lnTo>
                    <a:pt x="1475536" y="190804"/>
                  </a:lnTo>
                  <a:lnTo>
                    <a:pt x="1430426" y="198755"/>
                  </a:lnTo>
                  <a:lnTo>
                    <a:pt x="1396949" y="221145"/>
                  </a:lnTo>
                  <a:lnTo>
                    <a:pt x="1390980" y="242595"/>
                  </a:lnTo>
                  <a:lnTo>
                    <a:pt x="1392516" y="253936"/>
                  </a:lnTo>
                  <a:lnTo>
                    <a:pt x="1430426" y="286207"/>
                  </a:lnTo>
                  <a:lnTo>
                    <a:pt x="1475536" y="293852"/>
                  </a:lnTo>
                  <a:lnTo>
                    <a:pt x="1502968" y="294703"/>
                  </a:lnTo>
                  <a:lnTo>
                    <a:pt x="1530273" y="293852"/>
                  </a:lnTo>
                  <a:lnTo>
                    <a:pt x="1554619" y="291096"/>
                  </a:lnTo>
                  <a:lnTo>
                    <a:pt x="1575473" y="286207"/>
                  </a:lnTo>
                  <a:lnTo>
                    <a:pt x="1592313" y="278892"/>
                  </a:lnTo>
                  <a:lnTo>
                    <a:pt x="1599285" y="273926"/>
                  </a:lnTo>
                  <a:lnTo>
                    <a:pt x="1601876" y="272084"/>
                  </a:lnTo>
                  <a:lnTo>
                    <a:pt x="1608988" y="263766"/>
                  </a:lnTo>
                  <a:lnTo>
                    <a:pt x="1613433" y="253936"/>
                  </a:lnTo>
                  <a:lnTo>
                    <a:pt x="1614957" y="242595"/>
                  </a:lnTo>
                  <a:close/>
                </a:path>
                <a:path w="2273934" h="295275">
                  <a:moveTo>
                    <a:pt x="1627682" y="132156"/>
                  </a:moveTo>
                  <a:lnTo>
                    <a:pt x="1377645" y="132156"/>
                  </a:lnTo>
                  <a:lnTo>
                    <a:pt x="1377645" y="153555"/>
                  </a:lnTo>
                  <a:lnTo>
                    <a:pt x="1627682" y="153555"/>
                  </a:lnTo>
                  <a:lnTo>
                    <a:pt x="1627682" y="132156"/>
                  </a:lnTo>
                  <a:close/>
                </a:path>
                <a:path w="2273934" h="295275">
                  <a:moveTo>
                    <a:pt x="1980196" y="11785"/>
                  </a:moveTo>
                  <a:lnTo>
                    <a:pt x="1761794" y="11785"/>
                  </a:lnTo>
                  <a:lnTo>
                    <a:pt x="1761794" y="33807"/>
                  </a:lnTo>
                  <a:lnTo>
                    <a:pt x="1955368" y="33807"/>
                  </a:lnTo>
                  <a:lnTo>
                    <a:pt x="1955368" y="75692"/>
                  </a:lnTo>
                  <a:lnTo>
                    <a:pt x="1954961" y="94538"/>
                  </a:lnTo>
                  <a:lnTo>
                    <a:pt x="1953717" y="113538"/>
                  </a:lnTo>
                  <a:lnTo>
                    <a:pt x="1951583" y="131876"/>
                  </a:lnTo>
                  <a:lnTo>
                    <a:pt x="1948548" y="148285"/>
                  </a:lnTo>
                  <a:lnTo>
                    <a:pt x="1973364" y="148285"/>
                  </a:lnTo>
                  <a:lnTo>
                    <a:pt x="1976259" y="132105"/>
                  </a:lnTo>
                  <a:lnTo>
                    <a:pt x="1978393" y="113614"/>
                  </a:lnTo>
                  <a:lnTo>
                    <a:pt x="1979739" y="93573"/>
                  </a:lnTo>
                  <a:lnTo>
                    <a:pt x="1980133" y="75692"/>
                  </a:lnTo>
                  <a:lnTo>
                    <a:pt x="1980196" y="11785"/>
                  </a:lnTo>
                  <a:close/>
                </a:path>
                <a:path w="2273934" h="295275">
                  <a:moveTo>
                    <a:pt x="1995385" y="177444"/>
                  </a:moveTo>
                  <a:lnTo>
                    <a:pt x="1748459" y="177444"/>
                  </a:lnTo>
                  <a:lnTo>
                    <a:pt x="1748459" y="199466"/>
                  </a:lnTo>
                  <a:lnTo>
                    <a:pt x="1858899" y="199466"/>
                  </a:lnTo>
                  <a:lnTo>
                    <a:pt x="1858899" y="290982"/>
                  </a:lnTo>
                  <a:lnTo>
                    <a:pt x="1884019" y="290982"/>
                  </a:lnTo>
                  <a:lnTo>
                    <a:pt x="1884019" y="199466"/>
                  </a:lnTo>
                  <a:lnTo>
                    <a:pt x="1995385" y="199466"/>
                  </a:lnTo>
                  <a:lnTo>
                    <a:pt x="1995385" y="177444"/>
                  </a:lnTo>
                  <a:close/>
                </a:path>
                <a:path w="2273934" h="295275">
                  <a:moveTo>
                    <a:pt x="2183688" y="132156"/>
                  </a:moveTo>
                  <a:lnTo>
                    <a:pt x="2164765" y="92760"/>
                  </a:lnTo>
                  <a:lnTo>
                    <a:pt x="2159495" y="89458"/>
                  </a:lnTo>
                  <a:lnTo>
                    <a:pt x="2159495" y="122847"/>
                  </a:lnTo>
                  <a:lnTo>
                    <a:pt x="2159495" y="141465"/>
                  </a:lnTo>
                  <a:lnTo>
                    <a:pt x="2123516" y="165798"/>
                  </a:lnTo>
                  <a:lnTo>
                    <a:pt x="2113280" y="166585"/>
                  </a:lnTo>
                  <a:lnTo>
                    <a:pt x="2103043" y="165798"/>
                  </a:lnTo>
                  <a:lnTo>
                    <a:pt x="2067052" y="141465"/>
                  </a:lnTo>
                  <a:lnTo>
                    <a:pt x="2067052" y="122847"/>
                  </a:lnTo>
                  <a:lnTo>
                    <a:pt x="2103043" y="98209"/>
                  </a:lnTo>
                  <a:lnTo>
                    <a:pt x="2113280" y="97409"/>
                  </a:lnTo>
                  <a:lnTo>
                    <a:pt x="2123516" y="98209"/>
                  </a:lnTo>
                  <a:lnTo>
                    <a:pt x="2159495" y="122847"/>
                  </a:lnTo>
                  <a:lnTo>
                    <a:pt x="2159495" y="89458"/>
                  </a:lnTo>
                  <a:lnTo>
                    <a:pt x="2154237" y="86144"/>
                  </a:lnTo>
                  <a:lnTo>
                    <a:pt x="2141931" y="81280"/>
                  </a:lnTo>
                  <a:lnTo>
                    <a:pt x="2128164" y="78270"/>
                  </a:lnTo>
                  <a:lnTo>
                    <a:pt x="2113280" y="77241"/>
                  </a:lnTo>
                  <a:lnTo>
                    <a:pt x="2098382" y="78270"/>
                  </a:lnTo>
                  <a:lnTo>
                    <a:pt x="2061781" y="92760"/>
                  </a:lnTo>
                  <a:lnTo>
                    <a:pt x="2042858" y="132156"/>
                  </a:lnTo>
                  <a:lnTo>
                    <a:pt x="2044153" y="143891"/>
                  </a:lnTo>
                  <a:lnTo>
                    <a:pt x="2072309" y="177850"/>
                  </a:lnTo>
                  <a:lnTo>
                    <a:pt x="2113280" y="186753"/>
                  </a:lnTo>
                  <a:lnTo>
                    <a:pt x="2128164" y="185724"/>
                  </a:lnTo>
                  <a:lnTo>
                    <a:pt x="2141931" y="182714"/>
                  </a:lnTo>
                  <a:lnTo>
                    <a:pt x="2154237" y="177850"/>
                  </a:lnTo>
                  <a:lnTo>
                    <a:pt x="2164765" y="171246"/>
                  </a:lnTo>
                  <a:lnTo>
                    <a:pt x="2169553" y="166585"/>
                  </a:lnTo>
                  <a:lnTo>
                    <a:pt x="2172703" y="163525"/>
                  </a:lnTo>
                  <a:lnTo>
                    <a:pt x="2178659" y="154368"/>
                  </a:lnTo>
                  <a:lnTo>
                    <a:pt x="2182393" y="143891"/>
                  </a:lnTo>
                  <a:lnTo>
                    <a:pt x="2183688" y="132156"/>
                  </a:lnTo>
                  <a:close/>
                </a:path>
                <a:path w="2273934" h="295275">
                  <a:moveTo>
                    <a:pt x="2190826" y="32880"/>
                  </a:moveTo>
                  <a:lnTo>
                    <a:pt x="2125992" y="32880"/>
                  </a:lnTo>
                  <a:lnTo>
                    <a:pt x="2125992" y="0"/>
                  </a:lnTo>
                  <a:lnTo>
                    <a:pt x="2101481" y="0"/>
                  </a:lnTo>
                  <a:lnTo>
                    <a:pt x="2101481" y="32880"/>
                  </a:lnTo>
                  <a:lnTo>
                    <a:pt x="2034171" y="32880"/>
                  </a:lnTo>
                  <a:lnTo>
                    <a:pt x="2034171" y="53352"/>
                  </a:lnTo>
                  <a:lnTo>
                    <a:pt x="2190826" y="53352"/>
                  </a:lnTo>
                  <a:lnTo>
                    <a:pt x="2190826" y="32880"/>
                  </a:lnTo>
                  <a:close/>
                </a:path>
                <a:path w="2273934" h="295275">
                  <a:moveTo>
                    <a:pt x="2268385" y="8686"/>
                  </a:moveTo>
                  <a:lnTo>
                    <a:pt x="2243569" y="8686"/>
                  </a:lnTo>
                  <a:lnTo>
                    <a:pt x="2243569" y="76619"/>
                  </a:lnTo>
                  <a:lnTo>
                    <a:pt x="2193620" y="76619"/>
                  </a:lnTo>
                  <a:lnTo>
                    <a:pt x="2193620" y="97409"/>
                  </a:lnTo>
                  <a:lnTo>
                    <a:pt x="2243569" y="97409"/>
                  </a:lnTo>
                  <a:lnTo>
                    <a:pt x="2243569" y="138049"/>
                  </a:lnTo>
                  <a:lnTo>
                    <a:pt x="2193620" y="138049"/>
                  </a:lnTo>
                  <a:lnTo>
                    <a:pt x="2193620" y="158826"/>
                  </a:lnTo>
                  <a:lnTo>
                    <a:pt x="2243569" y="158826"/>
                  </a:lnTo>
                  <a:lnTo>
                    <a:pt x="2243569" y="209702"/>
                  </a:lnTo>
                  <a:lnTo>
                    <a:pt x="2268385" y="209702"/>
                  </a:lnTo>
                  <a:lnTo>
                    <a:pt x="2268385" y="8686"/>
                  </a:lnTo>
                  <a:close/>
                </a:path>
                <a:path w="2273934" h="295275">
                  <a:moveTo>
                    <a:pt x="2273655" y="266166"/>
                  </a:moveTo>
                  <a:lnTo>
                    <a:pt x="2087219" y="266166"/>
                  </a:lnTo>
                  <a:lnTo>
                    <a:pt x="2087219" y="209092"/>
                  </a:lnTo>
                  <a:lnTo>
                    <a:pt x="2062086" y="209092"/>
                  </a:lnTo>
                  <a:lnTo>
                    <a:pt x="2062086" y="287578"/>
                  </a:lnTo>
                  <a:lnTo>
                    <a:pt x="2273655" y="287578"/>
                  </a:lnTo>
                  <a:lnTo>
                    <a:pt x="2273655" y="266166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95587" y="8495480"/>
              <a:ext cx="199161" cy="1985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219427" y="3990720"/>
              <a:ext cx="8997315" cy="4750435"/>
            </a:xfrm>
            <a:custGeom>
              <a:avLst/>
              <a:gdLst/>
              <a:ahLst/>
              <a:cxnLst/>
              <a:rect l="l" t="t" r="r" b="b"/>
              <a:pathLst>
                <a:path w="8997315" h="4750434">
                  <a:moveTo>
                    <a:pt x="162547" y="541807"/>
                  </a:moveTo>
                  <a:lnTo>
                    <a:pt x="138430" y="533641"/>
                  </a:lnTo>
                  <a:lnTo>
                    <a:pt x="118033" y="520052"/>
                  </a:lnTo>
                  <a:lnTo>
                    <a:pt x="115595" y="516674"/>
                  </a:lnTo>
                  <a:lnTo>
                    <a:pt x="103924" y="500570"/>
                  </a:lnTo>
                  <a:lnTo>
                    <a:pt x="98704" y="475107"/>
                  </a:lnTo>
                  <a:lnTo>
                    <a:pt x="98640" y="469836"/>
                  </a:lnTo>
                  <a:lnTo>
                    <a:pt x="157594" y="469836"/>
                  </a:lnTo>
                  <a:lnTo>
                    <a:pt x="157594" y="447802"/>
                  </a:lnTo>
                  <a:lnTo>
                    <a:pt x="98640" y="447802"/>
                  </a:lnTo>
                  <a:lnTo>
                    <a:pt x="98640" y="412750"/>
                  </a:lnTo>
                  <a:lnTo>
                    <a:pt x="73825" y="412750"/>
                  </a:lnTo>
                  <a:lnTo>
                    <a:pt x="73825" y="447802"/>
                  </a:lnTo>
                  <a:lnTo>
                    <a:pt x="13030" y="447802"/>
                  </a:lnTo>
                  <a:lnTo>
                    <a:pt x="13030" y="469836"/>
                  </a:lnTo>
                  <a:lnTo>
                    <a:pt x="73825" y="469836"/>
                  </a:lnTo>
                  <a:lnTo>
                    <a:pt x="73825" y="475107"/>
                  </a:lnTo>
                  <a:lnTo>
                    <a:pt x="68287" y="501370"/>
                  </a:lnTo>
                  <a:lnTo>
                    <a:pt x="53670" y="521906"/>
                  </a:lnTo>
                  <a:lnTo>
                    <a:pt x="32994" y="536575"/>
                  </a:lnTo>
                  <a:lnTo>
                    <a:pt x="9309" y="545211"/>
                  </a:lnTo>
                  <a:lnTo>
                    <a:pt x="9309" y="567550"/>
                  </a:lnTo>
                  <a:lnTo>
                    <a:pt x="34061" y="559777"/>
                  </a:lnTo>
                  <a:lnTo>
                    <a:pt x="55918" y="548157"/>
                  </a:lnTo>
                  <a:lnTo>
                    <a:pt x="73698" y="533527"/>
                  </a:lnTo>
                  <a:lnTo>
                    <a:pt x="86233" y="516674"/>
                  </a:lnTo>
                  <a:lnTo>
                    <a:pt x="99072" y="532904"/>
                  </a:lnTo>
                  <a:lnTo>
                    <a:pt x="116827" y="546722"/>
                  </a:lnTo>
                  <a:lnTo>
                    <a:pt x="138366" y="557466"/>
                  </a:lnTo>
                  <a:lnTo>
                    <a:pt x="162547" y="564451"/>
                  </a:lnTo>
                  <a:lnTo>
                    <a:pt x="162547" y="541807"/>
                  </a:lnTo>
                  <a:close/>
                </a:path>
                <a:path w="8997315" h="4750434">
                  <a:moveTo>
                    <a:pt x="232664" y="421436"/>
                  </a:moveTo>
                  <a:lnTo>
                    <a:pt x="207848" y="421436"/>
                  </a:lnTo>
                  <a:lnTo>
                    <a:pt x="207848" y="580885"/>
                  </a:lnTo>
                  <a:lnTo>
                    <a:pt x="195084" y="588530"/>
                  </a:lnTo>
                  <a:lnTo>
                    <a:pt x="179959" y="593839"/>
                  </a:lnTo>
                  <a:lnTo>
                    <a:pt x="163042" y="596938"/>
                  </a:lnTo>
                  <a:lnTo>
                    <a:pt x="144868" y="597954"/>
                  </a:lnTo>
                  <a:lnTo>
                    <a:pt x="0" y="597954"/>
                  </a:lnTo>
                  <a:lnTo>
                    <a:pt x="0" y="619671"/>
                  </a:lnTo>
                  <a:lnTo>
                    <a:pt x="69176" y="619671"/>
                  </a:lnTo>
                  <a:lnTo>
                    <a:pt x="69176" y="699389"/>
                  </a:lnTo>
                  <a:lnTo>
                    <a:pt x="93992" y="699389"/>
                  </a:lnTo>
                  <a:lnTo>
                    <a:pt x="93992" y="619671"/>
                  </a:lnTo>
                  <a:lnTo>
                    <a:pt x="138671" y="619671"/>
                  </a:lnTo>
                  <a:lnTo>
                    <a:pt x="160464" y="618464"/>
                  </a:lnTo>
                  <a:lnTo>
                    <a:pt x="179539" y="614972"/>
                  </a:lnTo>
                  <a:lnTo>
                    <a:pt x="195465" y="609333"/>
                  </a:lnTo>
                  <a:lnTo>
                    <a:pt x="207848" y="601675"/>
                  </a:lnTo>
                  <a:lnTo>
                    <a:pt x="207848" y="699084"/>
                  </a:lnTo>
                  <a:lnTo>
                    <a:pt x="232664" y="699084"/>
                  </a:lnTo>
                  <a:lnTo>
                    <a:pt x="232664" y="601675"/>
                  </a:lnTo>
                  <a:lnTo>
                    <a:pt x="232664" y="421436"/>
                  </a:lnTo>
                  <a:close/>
                </a:path>
                <a:path w="8997315" h="4750434">
                  <a:moveTo>
                    <a:pt x="379895" y="4965"/>
                  </a:moveTo>
                  <a:lnTo>
                    <a:pt x="230060" y="4965"/>
                  </a:lnTo>
                  <a:lnTo>
                    <a:pt x="230060" y="26682"/>
                  </a:lnTo>
                  <a:lnTo>
                    <a:pt x="280936" y="26682"/>
                  </a:lnTo>
                  <a:lnTo>
                    <a:pt x="280936" y="120370"/>
                  </a:lnTo>
                  <a:lnTo>
                    <a:pt x="277190" y="163423"/>
                  </a:lnTo>
                  <a:lnTo>
                    <a:pt x="266585" y="195440"/>
                  </a:lnTo>
                  <a:lnTo>
                    <a:pt x="250050" y="217906"/>
                  </a:lnTo>
                  <a:lnTo>
                    <a:pt x="228498" y="232359"/>
                  </a:lnTo>
                  <a:lnTo>
                    <a:pt x="228498" y="255003"/>
                  </a:lnTo>
                  <a:lnTo>
                    <a:pt x="261594" y="236956"/>
                  </a:lnTo>
                  <a:lnTo>
                    <a:pt x="285699" y="209511"/>
                  </a:lnTo>
                  <a:lnTo>
                    <a:pt x="300443" y="171551"/>
                  </a:lnTo>
                  <a:lnTo>
                    <a:pt x="305435" y="121920"/>
                  </a:lnTo>
                  <a:lnTo>
                    <a:pt x="305435" y="26682"/>
                  </a:lnTo>
                  <a:lnTo>
                    <a:pt x="355384" y="26682"/>
                  </a:lnTo>
                  <a:lnTo>
                    <a:pt x="355295" y="136194"/>
                  </a:lnTo>
                  <a:lnTo>
                    <a:pt x="352183" y="177495"/>
                  </a:lnTo>
                  <a:lnTo>
                    <a:pt x="327507" y="232575"/>
                  </a:lnTo>
                  <a:lnTo>
                    <a:pt x="306679" y="247561"/>
                  </a:lnTo>
                  <a:lnTo>
                    <a:pt x="306679" y="270510"/>
                  </a:lnTo>
                  <a:lnTo>
                    <a:pt x="339318" y="251625"/>
                  </a:lnTo>
                  <a:lnTo>
                    <a:pt x="362127" y="223596"/>
                  </a:lnTo>
                  <a:lnTo>
                    <a:pt x="375513" y="185445"/>
                  </a:lnTo>
                  <a:lnTo>
                    <a:pt x="379895" y="136194"/>
                  </a:lnTo>
                  <a:lnTo>
                    <a:pt x="379895" y="4965"/>
                  </a:lnTo>
                  <a:close/>
                </a:path>
                <a:path w="8997315" h="4750434">
                  <a:moveTo>
                    <a:pt x="429653" y="425818"/>
                  </a:moveTo>
                  <a:lnTo>
                    <a:pt x="297802" y="425818"/>
                  </a:lnTo>
                  <a:lnTo>
                    <a:pt x="297802" y="448678"/>
                  </a:lnTo>
                  <a:lnTo>
                    <a:pt x="297802" y="658228"/>
                  </a:lnTo>
                  <a:lnTo>
                    <a:pt x="297802" y="679818"/>
                  </a:lnTo>
                  <a:lnTo>
                    <a:pt x="429653" y="679818"/>
                  </a:lnTo>
                  <a:lnTo>
                    <a:pt x="429653" y="658228"/>
                  </a:lnTo>
                  <a:lnTo>
                    <a:pt x="322313" y="658228"/>
                  </a:lnTo>
                  <a:lnTo>
                    <a:pt x="322313" y="448678"/>
                  </a:lnTo>
                  <a:lnTo>
                    <a:pt x="405142" y="448678"/>
                  </a:lnTo>
                  <a:lnTo>
                    <a:pt x="405142" y="658139"/>
                  </a:lnTo>
                  <a:lnTo>
                    <a:pt x="429653" y="658139"/>
                  </a:lnTo>
                  <a:lnTo>
                    <a:pt x="429653" y="448678"/>
                  </a:lnTo>
                  <a:lnTo>
                    <a:pt x="429653" y="448119"/>
                  </a:lnTo>
                  <a:lnTo>
                    <a:pt x="429653" y="425818"/>
                  </a:lnTo>
                  <a:close/>
                </a:path>
                <a:path w="8997315" h="4750434">
                  <a:moveTo>
                    <a:pt x="457758" y="0"/>
                  </a:moveTo>
                  <a:lnTo>
                    <a:pt x="432943" y="0"/>
                  </a:lnTo>
                  <a:lnTo>
                    <a:pt x="432943" y="277647"/>
                  </a:lnTo>
                  <a:lnTo>
                    <a:pt x="457758" y="277647"/>
                  </a:lnTo>
                  <a:lnTo>
                    <a:pt x="457758" y="0"/>
                  </a:lnTo>
                  <a:close/>
                </a:path>
                <a:path w="8997315" h="4750434">
                  <a:moveTo>
                    <a:pt x="518058" y="421436"/>
                  </a:moveTo>
                  <a:lnTo>
                    <a:pt x="492937" y="421436"/>
                  </a:lnTo>
                  <a:lnTo>
                    <a:pt x="492937" y="698766"/>
                  </a:lnTo>
                  <a:lnTo>
                    <a:pt x="518058" y="698766"/>
                  </a:lnTo>
                  <a:lnTo>
                    <a:pt x="518058" y="421436"/>
                  </a:lnTo>
                  <a:close/>
                </a:path>
                <a:path w="8997315" h="4750434">
                  <a:moveTo>
                    <a:pt x="743153" y="0"/>
                  </a:moveTo>
                  <a:lnTo>
                    <a:pt x="718032" y="0"/>
                  </a:lnTo>
                  <a:lnTo>
                    <a:pt x="718032" y="215912"/>
                  </a:lnTo>
                  <a:lnTo>
                    <a:pt x="705459" y="224790"/>
                  </a:lnTo>
                  <a:lnTo>
                    <a:pt x="689610" y="231305"/>
                  </a:lnTo>
                  <a:lnTo>
                    <a:pt x="671131" y="235331"/>
                  </a:lnTo>
                  <a:lnTo>
                    <a:pt x="650709" y="236702"/>
                  </a:lnTo>
                  <a:lnTo>
                    <a:pt x="547408" y="236702"/>
                  </a:lnTo>
                  <a:lnTo>
                    <a:pt x="547408" y="141147"/>
                  </a:lnTo>
                  <a:lnTo>
                    <a:pt x="649160" y="141147"/>
                  </a:lnTo>
                  <a:lnTo>
                    <a:pt x="649160" y="4965"/>
                  </a:lnTo>
                  <a:lnTo>
                    <a:pt x="522897" y="4965"/>
                  </a:lnTo>
                  <a:lnTo>
                    <a:pt x="522897" y="26682"/>
                  </a:lnTo>
                  <a:lnTo>
                    <a:pt x="624649" y="26682"/>
                  </a:lnTo>
                  <a:lnTo>
                    <a:pt x="624649" y="119430"/>
                  </a:lnTo>
                  <a:lnTo>
                    <a:pt x="522897" y="119430"/>
                  </a:lnTo>
                  <a:lnTo>
                    <a:pt x="522897" y="258102"/>
                  </a:lnTo>
                  <a:lnTo>
                    <a:pt x="646366" y="258102"/>
                  </a:lnTo>
                  <a:lnTo>
                    <a:pt x="668731" y="256717"/>
                  </a:lnTo>
                  <a:lnTo>
                    <a:pt x="688721" y="252641"/>
                  </a:lnTo>
                  <a:lnTo>
                    <a:pt x="705434" y="245935"/>
                  </a:lnTo>
                  <a:lnTo>
                    <a:pt x="718032" y="236702"/>
                  </a:lnTo>
                  <a:lnTo>
                    <a:pt x="718032" y="277342"/>
                  </a:lnTo>
                  <a:lnTo>
                    <a:pt x="743153" y="277342"/>
                  </a:lnTo>
                  <a:lnTo>
                    <a:pt x="743153" y="0"/>
                  </a:lnTo>
                  <a:close/>
                </a:path>
                <a:path w="8997315" h="4750434">
                  <a:moveTo>
                    <a:pt x="777900" y="544283"/>
                  </a:moveTo>
                  <a:lnTo>
                    <a:pt x="742302" y="517055"/>
                  </a:lnTo>
                  <a:lnTo>
                    <a:pt x="726808" y="465797"/>
                  </a:lnTo>
                  <a:lnTo>
                    <a:pt x="726719" y="422986"/>
                  </a:lnTo>
                  <a:lnTo>
                    <a:pt x="702208" y="422986"/>
                  </a:lnTo>
                  <a:lnTo>
                    <a:pt x="702208" y="465797"/>
                  </a:lnTo>
                  <a:lnTo>
                    <a:pt x="697877" y="496049"/>
                  </a:lnTo>
                  <a:lnTo>
                    <a:pt x="686384" y="520014"/>
                  </a:lnTo>
                  <a:lnTo>
                    <a:pt x="670013" y="538035"/>
                  </a:lnTo>
                  <a:lnTo>
                    <a:pt x="651027" y="550481"/>
                  </a:lnTo>
                  <a:lnTo>
                    <a:pt x="651027" y="573747"/>
                  </a:lnTo>
                  <a:lnTo>
                    <a:pt x="671563" y="563067"/>
                  </a:lnTo>
                  <a:lnTo>
                    <a:pt x="689914" y="548932"/>
                  </a:lnTo>
                  <a:lnTo>
                    <a:pt x="704723" y="532485"/>
                  </a:lnTo>
                  <a:lnTo>
                    <a:pt x="714616" y="514807"/>
                  </a:lnTo>
                  <a:lnTo>
                    <a:pt x="724903" y="531380"/>
                  </a:lnTo>
                  <a:lnTo>
                    <a:pt x="739622" y="546138"/>
                  </a:lnTo>
                  <a:lnTo>
                    <a:pt x="757669" y="558355"/>
                  </a:lnTo>
                  <a:lnTo>
                    <a:pt x="777900" y="567245"/>
                  </a:lnTo>
                  <a:lnTo>
                    <a:pt x="777900" y="544283"/>
                  </a:lnTo>
                  <a:close/>
                </a:path>
                <a:path w="8997315" h="4750434">
                  <a:moveTo>
                    <a:pt x="892378" y="421436"/>
                  </a:moveTo>
                  <a:lnTo>
                    <a:pt x="868172" y="421436"/>
                  </a:lnTo>
                  <a:lnTo>
                    <a:pt x="868172" y="482549"/>
                  </a:lnTo>
                  <a:lnTo>
                    <a:pt x="823810" y="482549"/>
                  </a:lnTo>
                  <a:lnTo>
                    <a:pt x="823810" y="422986"/>
                  </a:lnTo>
                  <a:lnTo>
                    <a:pt x="800239" y="422986"/>
                  </a:lnTo>
                  <a:lnTo>
                    <a:pt x="800239" y="573747"/>
                  </a:lnTo>
                  <a:lnTo>
                    <a:pt x="823810" y="573747"/>
                  </a:lnTo>
                  <a:lnTo>
                    <a:pt x="823810" y="504266"/>
                  </a:lnTo>
                  <a:lnTo>
                    <a:pt x="868172" y="504266"/>
                  </a:lnTo>
                  <a:lnTo>
                    <a:pt x="868172" y="578713"/>
                  </a:lnTo>
                  <a:lnTo>
                    <a:pt x="892378" y="578713"/>
                  </a:lnTo>
                  <a:lnTo>
                    <a:pt x="892378" y="504266"/>
                  </a:lnTo>
                  <a:lnTo>
                    <a:pt x="892378" y="482549"/>
                  </a:lnTo>
                  <a:lnTo>
                    <a:pt x="892378" y="421436"/>
                  </a:lnTo>
                  <a:close/>
                </a:path>
                <a:path w="8997315" h="4750434">
                  <a:moveTo>
                    <a:pt x="897026" y="650062"/>
                  </a:moveTo>
                  <a:lnTo>
                    <a:pt x="895616" y="638530"/>
                  </a:lnTo>
                  <a:lnTo>
                    <a:pt x="891514" y="628548"/>
                  </a:lnTo>
                  <a:lnTo>
                    <a:pt x="884986" y="620014"/>
                  </a:lnTo>
                  <a:lnTo>
                    <a:pt x="879271" y="615327"/>
                  </a:lnTo>
                  <a:lnTo>
                    <a:pt x="876236" y="612838"/>
                  </a:lnTo>
                  <a:lnTo>
                    <a:pt x="871893" y="610628"/>
                  </a:lnTo>
                  <a:lnTo>
                    <a:pt x="871893" y="641375"/>
                  </a:lnTo>
                  <a:lnTo>
                    <a:pt x="871893" y="658749"/>
                  </a:lnTo>
                  <a:lnTo>
                    <a:pt x="829868" y="681405"/>
                  </a:lnTo>
                  <a:lnTo>
                    <a:pt x="786892" y="684809"/>
                  </a:lnTo>
                  <a:lnTo>
                    <a:pt x="764209" y="683983"/>
                  </a:lnTo>
                  <a:lnTo>
                    <a:pt x="713994" y="670547"/>
                  </a:lnTo>
                  <a:lnTo>
                    <a:pt x="701586" y="658749"/>
                  </a:lnTo>
                  <a:lnTo>
                    <a:pt x="701586" y="641375"/>
                  </a:lnTo>
                  <a:lnTo>
                    <a:pt x="744054" y="618540"/>
                  </a:lnTo>
                  <a:lnTo>
                    <a:pt x="786892" y="615327"/>
                  </a:lnTo>
                  <a:lnTo>
                    <a:pt x="809713" y="616102"/>
                  </a:lnTo>
                  <a:lnTo>
                    <a:pt x="859802" y="628967"/>
                  </a:lnTo>
                  <a:lnTo>
                    <a:pt x="871893" y="641375"/>
                  </a:lnTo>
                  <a:lnTo>
                    <a:pt x="871893" y="610628"/>
                  </a:lnTo>
                  <a:lnTo>
                    <a:pt x="859091" y="604075"/>
                  </a:lnTo>
                  <a:lnTo>
                    <a:pt x="837971" y="598106"/>
                  </a:lnTo>
                  <a:lnTo>
                    <a:pt x="813638" y="594690"/>
                  </a:lnTo>
                  <a:lnTo>
                    <a:pt x="786892" y="593610"/>
                  </a:lnTo>
                  <a:lnTo>
                    <a:pt x="760336" y="594690"/>
                  </a:lnTo>
                  <a:lnTo>
                    <a:pt x="714870" y="604075"/>
                  </a:lnTo>
                  <a:lnTo>
                    <a:pt x="682396" y="628548"/>
                  </a:lnTo>
                  <a:lnTo>
                    <a:pt x="676770" y="650062"/>
                  </a:lnTo>
                  <a:lnTo>
                    <a:pt x="678230" y="661428"/>
                  </a:lnTo>
                  <a:lnTo>
                    <a:pt x="714870" y="695960"/>
                  </a:lnTo>
                  <a:lnTo>
                    <a:pt x="760336" y="704913"/>
                  </a:lnTo>
                  <a:lnTo>
                    <a:pt x="786892" y="705904"/>
                  </a:lnTo>
                  <a:lnTo>
                    <a:pt x="813638" y="704913"/>
                  </a:lnTo>
                  <a:lnTo>
                    <a:pt x="837971" y="701713"/>
                  </a:lnTo>
                  <a:lnTo>
                    <a:pt x="859091" y="695960"/>
                  </a:lnTo>
                  <a:lnTo>
                    <a:pt x="876236" y="687298"/>
                  </a:lnTo>
                  <a:lnTo>
                    <a:pt x="879195" y="684809"/>
                  </a:lnTo>
                  <a:lnTo>
                    <a:pt x="884986" y="679945"/>
                  </a:lnTo>
                  <a:lnTo>
                    <a:pt x="891514" y="671360"/>
                  </a:lnTo>
                  <a:lnTo>
                    <a:pt x="895616" y="661428"/>
                  </a:lnTo>
                  <a:lnTo>
                    <a:pt x="897026" y="650062"/>
                  </a:lnTo>
                  <a:close/>
                </a:path>
                <a:path w="8997315" h="4750434">
                  <a:moveTo>
                    <a:pt x="956894" y="4965"/>
                  </a:moveTo>
                  <a:lnTo>
                    <a:pt x="807059" y="4965"/>
                  </a:lnTo>
                  <a:lnTo>
                    <a:pt x="807059" y="26682"/>
                  </a:lnTo>
                  <a:lnTo>
                    <a:pt x="857935" y="26682"/>
                  </a:lnTo>
                  <a:lnTo>
                    <a:pt x="857935" y="120370"/>
                  </a:lnTo>
                  <a:lnTo>
                    <a:pt x="854202" y="163423"/>
                  </a:lnTo>
                  <a:lnTo>
                    <a:pt x="843597" y="195440"/>
                  </a:lnTo>
                  <a:lnTo>
                    <a:pt x="827049" y="217906"/>
                  </a:lnTo>
                  <a:lnTo>
                    <a:pt x="805510" y="232359"/>
                  </a:lnTo>
                  <a:lnTo>
                    <a:pt x="805510" y="255003"/>
                  </a:lnTo>
                  <a:lnTo>
                    <a:pt x="838606" y="236956"/>
                  </a:lnTo>
                  <a:lnTo>
                    <a:pt x="862711" y="209511"/>
                  </a:lnTo>
                  <a:lnTo>
                    <a:pt x="877455" y="171551"/>
                  </a:lnTo>
                  <a:lnTo>
                    <a:pt x="882446" y="121920"/>
                  </a:lnTo>
                  <a:lnTo>
                    <a:pt x="882446" y="26682"/>
                  </a:lnTo>
                  <a:lnTo>
                    <a:pt x="932395" y="26682"/>
                  </a:lnTo>
                  <a:lnTo>
                    <a:pt x="932294" y="136194"/>
                  </a:lnTo>
                  <a:lnTo>
                    <a:pt x="929182" y="177495"/>
                  </a:lnTo>
                  <a:lnTo>
                    <a:pt x="904519" y="232575"/>
                  </a:lnTo>
                  <a:lnTo>
                    <a:pt x="883691" y="247561"/>
                  </a:lnTo>
                  <a:lnTo>
                    <a:pt x="883691" y="270510"/>
                  </a:lnTo>
                  <a:lnTo>
                    <a:pt x="916330" y="251625"/>
                  </a:lnTo>
                  <a:lnTo>
                    <a:pt x="939139" y="223596"/>
                  </a:lnTo>
                  <a:lnTo>
                    <a:pt x="952525" y="185445"/>
                  </a:lnTo>
                  <a:lnTo>
                    <a:pt x="956894" y="136194"/>
                  </a:lnTo>
                  <a:lnTo>
                    <a:pt x="956894" y="4965"/>
                  </a:lnTo>
                  <a:close/>
                </a:path>
                <a:path w="8997315" h="4750434">
                  <a:moveTo>
                    <a:pt x="1034770" y="0"/>
                  </a:moveTo>
                  <a:lnTo>
                    <a:pt x="1009942" y="0"/>
                  </a:lnTo>
                  <a:lnTo>
                    <a:pt x="1009942" y="277647"/>
                  </a:lnTo>
                  <a:lnTo>
                    <a:pt x="1034770" y="277647"/>
                  </a:lnTo>
                  <a:lnTo>
                    <a:pt x="1034770" y="0"/>
                  </a:lnTo>
                  <a:close/>
                </a:path>
                <a:path w="8997315" h="4750434">
                  <a:moveTo>
                    <a:pt x="1104874" y="435394"/>
                  </a:moveTo>
                  <a:lnTo>
                    <a:pt x="1038796" y="435394"/>
                  </a:lnTo>
                  <a:lnTo>
                    <a:pt x="1038796" y="412750"/>
                  </a:lnTo>
                  <a:lnTo>
                    <a:pt x="1013663" y="412750"/>
                  </a:lnTo>
                  <a:lnTo>
                    <a:pt x="1013663" y="435394"/>
                  </a:lnTo>
                  <a:lnTo>
                    <a:pt x="947280" y="435394"/>
                  </a:lnTo>
                  <a:lnTo>
                    <a:pt x="947280" y="453694"/>
                  </a:lnTo>
                  <a:lnTo>
                    <a:pt x="1104874" y="453694"/>
                  </a:lnTo>
                  <a:lnTo>
                    <a:pt x="1104874" y="435394"/>
                  </a:lnTo>
                  <a:close/>
                </a:path>
                <a:path w="8997315" h="4750434">
                  <a:moveTo>
                    <a:pt x="1172502" y="683882"/>
                  </a:moveTo>
                  <a:lnTo>
                    <a:pt x="990092" y="683882"/>
                  </a:lnTo>
                  <a:lnTo>
                    <a:pt x="990092" y="659688"/>
                  </a:lnTo>
                  <a:lnTo>
                    <a:pt x="1168781" y="659688"/>
                  </a:lnTo>
                  <a:lnTo>
                    <a:pt x="1168781" y="599808"/>
                  </a:lnTo>
                  <a:lnTo>
                    <a:pt x="965276" y="599808"/>
                  </a:lnTo>
                  <a:lnTo>
                    <a:pt x="965276" y="618426"/>
                  </a:lnTo>
                  <a:lnTo>
                    <a:pt x="1143965" y="618426"/>
                  </a:lnTo>
                  <a:lnTo>
                    <a:pt x="1143965" y="641692"/>
                  </a:lnTo>
                  <a:lnTo>
                    <a:pt x="965276" y="641692"/>
                  </a:lnTo>
                  <a:lnTo>
                    <a:pt x="965276" y="702183"/>
                  </a:lnTo>
                  <a:lnTo>
                    <a:pt x="1172502" y="702183"/>
                  </a:lnTo>
                  <a:lnTo>
                    <a:pt x="1172502" y="683882"/>
                  </a:lnTo>
                  <a:close/>
                </a:path>
                <a:path w="8997315" h="4750434">
                  <a:moveTo>
                    <a:pt x="1211592" y="494030"/>
                  </a:moveTo>
                  <a:lnTo>
                    <a:pt x="1168781" y="494030"/>
                  </a:lnTo>
                  <a:lnTo>
                    <a:pt x="1168781" y="421436"/>
                  </a:lnTo>
                  <a:lnTo>
                    <a:pt x="1143965" y="421436"/>
                  </a:lnTo>
                  <a:lnTo>
                    <a:pt x="1143965" y="543356"/>
                  </a:lnTo>
                  <a:lnTo>
                    <a:pt x="1133424" y="548754"/>
                  </a:lnTo>
                  <a:lnTo>
                    <a:pt x="1119454" y="553085"/>
                  </a:lnTo>
                  <a:lnTo>
                    <a:pt x="1102690" y="555955"/>
                  </a:lnTo>
                  <a:lnTo>
                    <a:pt x="1083779" y="556996"/>
                  </a:lnTo>
                  <a:lnTo>
                    <a:pt x="1038491" y="556996"/>
                  </a:lnTo>
                  <a:lnTo>
                    <a:pt x="1038491" y="535597"/>
                  </a:lnTo>
                  <a:lnTo>
                    <a:pt x="1053414" y="534085"/>
                  </a:lnTo>
                  <a:lnTo>
                    <a:pt x="1066444" y="531444"/>
                  </a:lnTo>
                  <a:lnTo>
                    <a:pt x="1097114" y="511086"/>
                  </a:lnTo>
                  <a:lnTo>
                    <a:pt x="1097114" y="494334"/>
                  </a:lnTo>
                  <a:lnTo>
                    <a:pt x="1093089" y="487514"/>
                  </a:lnTo>
                  <a:lnTo>
                    <a:pt x="1091806" y="486587"/>
                  </a:lnTo>
                  <a:lnTo>
                    <a:pt x="1086256" y="482549"/>
                  </a:lnTo>
                  <a:lnTo>
                    <a:pt x="1075537" y="476846"/>
                  </a:lnTo>
                  <a:lnTo>
                    <a:pt x="1073543" y="476262"/>
                  </a:lnTo>
                  <a:lnTo>
                    <a:pt x="1073543" y="499300"/>
                  </a:lnTo>
                  <a:lnTo>
                    <a:pt x="1073543" y="505815"/>
                  </a:lnTo>
                  <a:lnTo>
                    <a:pt x="1025766" y="518541"/>
                  </a:lnTo>
                  <a:lnTo>
                    <a:pt x="1011656" y="518109"/>
                  </a:lnTo>
                  <a:lnTo>
                    <a:pt x="977988" y="505815"/>
                  </a:lnTo>
                  <a:lnTo>
                    <a:pt x="977988" y="499300"/>
                  </a:lnTo>
                  <a:lnTo>
                    <a:pt x="1025766" y="486587"/>
                  </a:lnTo>
                  <a:lnTo>
                    <a:pt x="1039876" y="487057"/>
                  </a:lnTo>
                  <a:lnTo>
                    <a:pt x="1073543" y="499300"/>
                  </a:lnTo>
                  <a:lnTo>
                    <a:pt x="1073543" y="476262"/>
                  </a:lnTo>
                  <a:lnTo>
                    <a:pt x="1061720" y="472782"/>
                  </a:lnTo>
                  <a:lnTo>
                    <a:pt x="1045032" y="470331"/>
                  </a:lnTo>
                  <a:lnTo>
                    <a:pt x="1025766" y="469519"/>
                  </a:lnTo>
                  <a:lnTo>
                    <a:pt x="1006500" y="470331"/>
                  </a:lnTo>
                  <a:lnTo>
                    <a:pt x="965276" y="482549"/>
                  </a:lnTo>
                  <a:lnTo>
                    <a:pt x="954417" y="494334"/>
                  </a:lnTo>
                  <a:lnTo>
                    <a:pt x="954417" y="511086"/>
                  </a:lnTo>
                  <a:lnTo>
                    <a:pt x="998258" y="534136"/>
                  </a:lnTo>
                  <a:lnTo>
                    <a:pt x="1013358" y="535597"/>
                  </a:lnTo>
                  <a:lnTo>
                    <a:pt x="1013358" y="556996"/>
                  </a:lnTo>
                  <a:lnTo>
                    <a:pt x="942632" y="556996"/>
                  </a:lnTo>
                  <a:lnTo>
                    <a:pt x="942632" y="575919"/>
                  </a:lnTo>
                  <a:lnTo>
                    <a:pt x="1077887" y="575919"/>
                  </a:lnTo>
                  <a:lnTo>
                    <a:pt x="1099680" y="575043"/>
                  </a:lnTo>
                  <a:lnTo>
                    <a:pt x="1117790" y="572363"/>
                  </a:lnTo>
                  <a:lnTo>
                    <a:pt x="1132459" y="567817"/>
                  </a:lnTo>
                  <a:lnTo>
                    <a:pt x="1143965" y="561340"/>
                  </a:lnTo>
                  <a:lnTo>
                    <a:pt x="1143965" y="583057"/>
                  </a:lnTo>
                  <a:lnTo>
                    <a:pt x="1168781" y="583057"/>
                  </a:lnTo>
                  <a:lnTo>
                    <a:pt x="1168781" y="561340"/>
                  </a:lnTo>
                  <a:lnTo>
                    <a:pt x="1168781" y="516051"/>
                  </a:lnTo>
                  <a:lnTo>
                    <a:pt x="1211592" y="516051"/>
                  </a:lnTo>
                  <a:lnTo>
                    <a:pt x="1211592" y="494030"/>
                  </a:lnTo>
                  <a:close/>
                </a:path>
                <a:path w="8997315" h="4750434">
                  <a:moveTo>
                    <a:pt x="1320165" y="0"/>
                  </a:moveTo>
                  <a:lnTo>
                    <a:pt x="1295044" y="0"/>
                  </a:lnTo>
                  <a:lnTo>
                    <a:pt x="1295044" y="215912"/>
                  </a:lnTo>
                  <a:lnTo>
                    <a:pt x="1282471" y="224790"/>
                  </a:lnTo>
                  <a:lnTo>
                    <a:pt x="1266621" y="231305"/>
                  </a:lnTo>
                  <a:lnTo>
                    <a:pt x="1248143" y="235331"/>
                  </a:lnTo>
                  <a:lnTo>
                    <a:pt x="1227721" y="236702"/>
                  </a:lnTo>
                  <a:lnTo>
                    <a:pt x="1124419" y="236702"/>
                  </a:lnTo>
                  <a:lnTo>
                    <a:pt x="1124419" y="141147"/>
                  </a:lnTo>
                  <a:lnTo>
                    <a:pt x="1226172" y="141147"/>
                  </a:lnTo>
                  <a:lnTo>
                    <a:pt x="1226172" y="4965"/>
                  </a:lnTo>
                  <a:lnTo>
                    <a:pt x="1099908" y="4965"/>
                  </a:lnTo>
                  <a:lnTo>
                    <a:pt x="1099908" y="26682"/>
                  </a:lnTo>
                  <a:lnTo>
                    <a:pt x="1201661" y="26682"/>
                  </a:lnTo>
                  <a:lnTo>
                    <a:pt x="1201661" y="119430"/>
                  </a:lnTo>
                  <a:lnTo>
                    <a:pt x="1099908" y="119430"/>
                  </a:lnTo>
                  <a:lnTo>
                    <a:pt x="1099908" y="258102"/>
                  </a:lnTo>
                  <a:lnTo>
                    <a:pt x="1223378" y="258102"/>
                  </a:lnTo>
                  <a:lnTo>
                    <a:pt x="1245743" y="256717"/>
                  </a:lnTo>
                  <a:lnTo>
                    <a:pt x="1265720" y="252641"/>
                  </a:lnTo>
                  <a:lnTo>
                    <a:pt x="1282446" y="245935"/>
                  </a:lnTo>
                  <a:lnTo>
                    <a:pt x="1295044" y="236702"/>
                  </a:lnTo>
                  <a:lnTo>
                    <a:pt x="1295044" y="277342"/>
                  </a:lnTo>
                  <a:lnTo>
                    <a:pt x="1320165" y="277342"/>
                  </a:lnTo>
                  <a:lnTo>
                    <a:pt x="1320165" y="0"/>
                  </a:lnTo>
                  <a:close/>
                </a:path>
                <a:path w="8997315" h="4750434">
                  <a:moveTo>
                    <a:pt x="1543939" y="424535"/>
                  </a:moveTo>
                  <a:lnTo>
                    <a:pt x="1329575" y="424535"/>
                  </a:lnTo>
                  <a:lnTo>
                    <a:pt x="1329575" y="446557"/>
                  </a:lnTo>
                  <a:lnTo>
                    <a:pt x="1519123" y="446557"/>
                  </a:lnTo>
                  <a:lnTo>
                    <a:pt x="1519123" y="476034"/>
                  </a:lnTo>
                  <a:lnTo>
                    <a:pt x="1518881" y="487426"/>
                  </a:lnTo>
                  <a:lnTo>
                    <a:pt x="1518158" y="499071"/>
                  </a:lnTo>
                  <a:lnTo>
                    <a:pt x="1516888" y="510540"/>
                  </a:lnTo>
                  <a:lnTo>
                    <a:pt x="1515084" y="520700"/>
                  </a:lnTo>
                  <a:lnTo>
                    <a:pt x="1539595" y="520700"/>
                  </a:lnTo>
                  <a:lnTo>
                    <a:pt x="1543913" y="476034"/>
                  </a:lnTo>
                  <a:lnTo>
                    <a:pt x="1543939" y="424535"/>
                  </a:lnTo>
                  <a:close/>
                </a:path>
                <a:path w="8997315" h="4750434">
                  <a:moveTo>
                    <a:pt x="1550136" y="655345"/>
                  </a:moveTo>
                  <a:lnTo>
                    <a:pt x="1548612" y="643737"/>
                  </a:lnTo>
                  <a:lnTo>
                    <a:pt x="1544167" y="633895"/>
                  </a:lnTo>
                  <a:lnTo>
                    <a:pt x="1537055" y="625627"/>
                  </a:lnTo>
                  <a:lnTo>
                    <a:pt x="1534375" y="623697"/>
                  </a:lnTo>
                  <a:lnTo>
                    <a:pt x="1527492" y="618731"/>
                  </a:lnTo>
                  <a:lnTo>
                    <a:pt x="1525016" y="617677"/>
                  </a:lnTo>
                  <a:lnTo>
                    <a:pt x="1525016" y="647280"/>
                  </a:lnTo>
                  <a:lnTo>
                    <a:pt x="1525016" y="663092"/>
                  </a:lnTo>
                  <a:lnTo>
                    <a:pt x="1483601" y="683577"/>
                  </a:lnTo>
                  <a:lnTo>
                    <a:pt x="1438148" y="686676"/>
                  </a:lnTo>
                  <a:lnTo>
                    <a:pt x="1413421" y="685901"/>
                  </a:lnTo>
                  <a:lnTo>
                    <a:pt x="1375460" y="679602"/>
                  </a:lnTo>
                  <a:lnTo>
                    <a:pt x="1351292" y="663092"/>
                  </a:lnTo>
                  <a:lnTo>
                    <a:pt x="1351292" y="647280"/>
                  </a:lnTo>
                  <a:lnTo>
                    <a:pt x="1392428" y="626795"/>
                  </a:lnTo>
                  <a:lnTo>
                    <a:pt x="1438148" y="623697"/>
                  </a:lnTo>
                  <a:lnTo>
                    <a:pt x="1462709" y="624459"/>
                  </a:lnTo>
                  <a:lnTo>
                    <a:pt x="1500530" y="630770"/>
                  </a:lnTo>
                  <a:lnTo>
                    <a:pt x="1525016" y="647280"/>
                  </a:lnTo>
                  <a:lnTo>
                    <a:pt x="1525016" y="617677"/>
                  </a:lnTo>
                  <a:lnTo>
                    <a:pt x="1510652" y="611505"/>
                  </a:lnTo>
                  <a:lnTo>
                    <a:pt x="1489798" y="606475"/>
                  </a:lnTo>
                  <a:lnTo>
                    <a:pt x="1465465" y="603554"/>
                  </a:lnTo>
                  <a:lnTo>
                    <a:pt x="1438148" y="602602"/>
                  </a:lnTo>
                  <a:lnTo>
                    <a:pt x="1410716" y="603554"/>
                  </a:lnTo>
                  <a:lnTo>
                    <a:pt x="1365605" y="611505"/>
                  </a:lnTo>
                  <a:lnTo>
                    <a:pt x="1332128" y="633895"/>
                  </a:lnTo>
                  <a:lnTo>
                    <a:pt x="1326159" y="655345"/>
                  </a:lnTo>
                  <a:lnTo>
                    <a:pt x="1327696" y="666686"/>
                  </a:lnTo>
                  <a:lnTo>
                    <a:pt x="1365605" y="698957"/>
                  </a:lnTo>
                  <a:lnTo>
                    <a:pt x="1410716" y="706602"/>
                  </a:lnTo>
                  <a:lnTo>
                    <a:pt x="1438148" y="707453"/>
                  </a:lnTo>
                  <a:lnTo>
                    <a:pt x="1465465" y="706602"/>
                  </a:lnTo>
                  <a:lnTo>
                    <a:pt x="1489798" y="703846"/>
                  </a:lnTo>
                  <a:lnTo>
                    <a:pt x="1510652" y="698957"/>
                  </a:lnTo>
                  <a:lnTo>
                    <a:pt x="1527492" y="691642"/>
                  </a:lnTo>
                  <a:lnTo>
                    <a:pt x="1534464" y="686676"/>
                  </a:lnTo>
                  <a:lnTo>
                    <a:pt x="1537055" y="684834"/>
                  </a:lnTo>
                  <a:lnTo>
                    <a:pt x="1544167" y="676516"/>
                  </a:lnTo>
                  <a:lnTo>
                    <a:pt x="1548612" y="666686"/>
                  </a:lnTo>
                  <a:lnTo>
                    <a:pt x="1550136" y="655345"/>
                  </a:lnTo>
                  <a:close/>
                </a:path>
                <a:path w="8997315" h="4750434">
                  <a:moveTo>
                    <a:pt x="1562862" y="545528"/>
                  </a:moveTo>
                  <a:lnTo>
                    <a:pt x="1426362" y="545528"/>
                  </a:lnTo>
                  <a:lnTo>
                    <a:pt x="1426362" y="485648"/>
                  </a:lnTo>
                  <a:lnTo>
                    <a:pt x="1401229" y="485648"/>
                  </a:lnTo>
                  <a:lnTo>
                    <a:pt x="1401229" y="545528"/>
                  </a:lnTo>
                  <a:lnTo>
                    <a:pt x="1312824" y="545528"/>
                  </a:lnTo>
                  <a:lnTo>
                    <a:pt x="1312824" y="566928"/>
                  </a:lnTo>
                  <a:lnTo>
                    <a:pt x="1562862" y="566928"/>
                  </a:lnTo>
                  <a:lnTo>
                    <a:pt x="1562862" y="545528"/>
                  </a:lnTo>
                  <a:close/>
                </a:path>
                <a:path w="8997315" h="4750434">
                  <a:moveTo>
                    <a:pt x="1647139" y="116649"/>
                  </a:moveTo>
                  <a:lnTo>
                    <a:pt x="1601851" y="116649"/>
                  </a:lnTo>
                  <a:lnTo>
                    <a:pt x="1601851" y="0"/>
                  </a:lnTo>
                  <a:lnTo>
                    <a:pt x="1577035" y="0"/>
                  </a:lnTo>
                  <a:lnTo>
                    <a:pt x="1577035" y="222123"/>
                  </a:lnTo>
                  <a:lnTo>
                    <a:pt x="1565249" y="229730"/>
                  </a:lnTo>
                  <a:lnTo>
                    <a:pt x="1550276" y="235267"/>
                  </a:lnTo>
                  <a:lnTo>
                    <a:pt x="1532623" y="238658"/>
                  </a:lnTo>
                  <a:lnTo>
                    <a:pt x="1512811" y="239801"/>
                  </a:lnTo>
                  <a:lnTo>
                    <a:pt x="1472171" y="239801"/>
                  </a:lnTo>
                  <a:lnTo>
                    <a:pt x="1472171" y="164109"/>
                  </a:lnTo>
                  <a:lnTo>
                    <a:pt x="1482750" y="162077"/>
                  </a:lnTo>
                  <a:lnTo>
                    <a:pt x="1492529" y="158762"/>
                  </a:lnTo>
                  <a:lnTo>
                    <a:pt x="1501444" y="154165"/>
                  </a:lnTo>
                  <a:lnTo>
                    <a:pt x="1509407" y="148285"/>
                  </a:lnTo>
                  <a:lnTo>
                    <a:pt x="1513636" y="143319"/>
                  </a:lnTo>
                  <a:lnTo>
                    <a:pt x="1519770" y="136144"/>
                  </a:lnTo>
                  <a:lnTo>
                    <a:pt x="1527467" y="120954"/>
                  </a:lnTo>
                  <a:lnTo>
                    <a:pt x="1532255" y="103136"/>
                  </a:lnTo>
                  <a:lnTo>
                    <a:pt x="1533906" y="83146"/>
                  </a:lnTo>
                  <a:lnTo>
                    <a:pt x="1532255" y="63271"/>
                  </a:lnTo>
                  <a:lnTo>
                    <a:pt x="1527467" y="45453"/>
                  </a:lnTo>
                  <a:lnTo>
                    <a:pt x="1519770" y="30175"/>
                  </a:lnTo>
                  <a:lnTo>
                    <a:pt x="1514157" y="23583"/>
                  </a:lnTo>
                  <a:lnTo>
                    <a:pt x="1509407" y="17995"/>
                  </a:lnTo>
                  <a:lnTo>
                    <a:pt x="1509090" y="17780"/>
                  </a:lnTo>
                  <a:lnTo>
                    <a:pt x="1509090" y="83146"/>
                  </a:lnTo>
                  <a:lnTo>
                    <a:pt x="1508112" y="97497"/>
                  </a:lnTo>
                  <a:lnTo>
                    <a:pt x="1486992" y="136131"/>
                  </a:lnTo>
                  <a:lnTo>
                    <a:pt x="1460080" y="143319"/>
                  </a:lnTo>
                  <a:lnTo>
                    <a:pt x="1450263" y="142519"/>
                  </a:lnTo>
                  <a:lnTo>
                    <a:pt x="1415249" y="110477"/>
                  </a:lnTo>
                  <a:lnTo>
                    <a:pt x="1411376" y="83146"/>
                  </a:lnTo>
                  <a:lnTo>
                    <a:pt x="1412354" y="68795"/>
                  </a:lnTo>
                  <a:lnTo>
                    <a:pt x="1433423" y="30645"/>
                  </a:lnTo>
                  <a:lnTo>
                    <a:pt x="1460080" y="23583"/>
                  </a:lnTo>
                  <a:lnTo>
                    <a:pt x="1469974" y="24384"/>
                  </a:lnTo>
                  <a:lnTo>
                    <a:pt x="1505178" y="55841"/>
                  </a:lnTo>
                  <a:lnTo>
                    <a:pt x="1509090" y="83146"/>
                  </a:lnTo>
                  <a:lnTo>
                    <a:pt x="1509090" y="17780"/>
                  </a:lnTo>
                  <a:lnTo>
                    <a:pt x="1499247" y="10972"/>
                  </a:lnTo>
                  <a:lnTo>
                    <a:pt x="1487525" y="5816"/>
                  </a:lnTo>
                  <a:lnTo>
                    <a:pt x="1474419" y="2641"/>
                  </a:lnTo>
                  <a:lnTo>
                    <a:pt x="1460080" y="1549"/>
                  </a:lnTo>
                  <a:lnTo>
                    <a:pt x="1445882" y="2641"/>
                  </a:lnTo>
                  <a:lnTo>
                    <a:pt x="1400822" y="30175"/>
                  </a:lnTo>
                  <a:lnTo>
                    <a:pt x="1386560" y="83146"/>
                  </a:lnTo>
                  <a:lnTo>
                    <a:pt x="1388211" y="103136"/>
                  </a:lnTo>
                  <a:lnTo>
                    <a:pt x="1411376" y="148285"/>
                  </a:lnTo>
                  <a:lnTo>
                    <a:pt x="1447355" y="163804"/>
                  </a:lnTo>
                  <a:lnTo>
                    <a:pt x="1447355" y="239801"/>
                  </a:lnTo>
                  <a:lnTo>
                    <a:pt x="1379105" y="239801"/>
                  </a:lnTo>
                  <a:lnTo>
                    <a:pt x="1379105" y="261518"/>
                  </a:lnTo>
                  <a:lnTo>
                    <a:pt x="1509090" y="261518"/>
                  </a:lnTo>
                  <a:lnTo>
                    <a:pt x="1530350" y="260362"/>
                  </a:lnTo>
                  <a:lnTo>
                    <a:pt x="1549107" y="256908"/>
                  </a:lnTo>
                  <a:lnTo>
                    <a:pt x="1564843" y="251180"/>
                  </a:lnTo>
                  <a:lnTo>
                    <a:pt x="1577035" y="243217"/>
                  </a:lnTo>
                  <a:lnTo>
                    <a:pt x="1577035" y="277342"/>
                  </a:lnTo>
                  <a:lnTo>
                    <a:pt x="1601851" y="277342"/>
                  </a:lnTo>
                  <a:lnTo>
                    <a:pt x="1601851" y="243217"/>
                  </a:lnTo>
                  <a:lnTo>
                    <a:pt x="1601851" y="138366"/>
                  </a:lnTo>
                  <a:lnTo>
                    <a:pt x="1647139" y="138366"/>
                  </a:lnTo>
                  <a:lnTo>
                    <a:pt x="1647139" y="116649"/>
                  </a:lnTo>
                  <a:close/>
                </a:path>
                <a:path w="8997315" h="4750434">
                  <a:moveTo>
                    <a:pt x="1841436" y="492480"/>
                  </a:moveTo>
                  <a:lnTo>
                    <a:pt x="1826387" y="451027"/>
                  </a:lnTo>
                  <a:lnTo>
                    <a:pt x="1816620" y="442671"/>
                  </a:lnTo>
                  <a:lnTo>
                    <a:pt x="1816620" y="492480"/>
                  </a:lnTo>
                  <a:lnTo>
                    <a:pt x="1815630" y="502145"/>
                  </a:lnTo>
                  <a:lnTo>
                    <a:pt x="1788210" y="532587"/>
                  </a:lnTo>
                  <a:lnTo>
                    <a:pt x="1750898" y="540537"/>
                  </a:lnTo>
                  <a:lnTo>
                    <a:pt x="1726653" y="541489"/>
                  </a:lnTo>
                  <a:lnTo>
                    <a:pt x="1702282" y="540537"/>
                  </a:lnTo>
                  <a:lnTo>
                    <a:pt x="1664931" y="532587"/>
                  </a:lnTo>
                  <a:lnTo>
                    <a:pt x="1637360" y="502145"/>
                  </a:lnTo>
                  <a:lnTo>
                    <a:pt x="1636382" y="492480"/>
                  </a:lnTo>
                  <a:lnTo>
                    <a:pt x="1637360" y="482676"/>
                  </a:lnTo>
                  <a:lnTo>
                    <a:pt x="1664931" y="452183"/>
                  </a:lnTo>
                  <a:lnTo>
                    <a:pt x="1702282" y="444106"/>
                  </a:lnTo>
                  <a:lnTo>
                    <a:pt x="1726653" y="443153"/>
                  </a:lnTo>
                  <a:lnTo>
                    <a:pt x="1750898" y="444106"/>
                  </a:lnTo>
                  <a:lnTo>
                    <a:pt x="1788210" y="452183"/>
                  </a:lnTo>
                  <a:lnTo>
                    <a:pt x="1815630" y="482676"/>
                  </a:lnTo>
                  <a:lnTo>
                    <a:pt x="1816620" y="492480"/>
                  </a:lnTo>
                  <a:lnTo>
                    <a:pt x="1816620" y="442671"/>
                  </a:lnTo>
                  <a:lnTo>
                    <a:pt x="1777530" y="426161"/>
                  </a:lnTo>
                  <a:lnTo>
                    <a:pt x="1726653" y="421436"/>
                  </a:lnTo>
                  <a:lnTo>
                    <a:pt x="1699526" y="422579"/>
                  </a:lnTo>
                  <a:lnTo>
                    <a:pt x="1655279" y="432435"/>
                  </a:lnTo>
                  <a:lnTo>
                    <a:pt x="1618462" y="462851"/>
                  </a:lnTo>
                  <a:lnTo>
                    <a:pt x="1611566" y="492480"/>
                  </a:lnTo>
                  <a:lnTo>
                    <a:pt x="1613331" y="508012"/>
                  </a:lnTo>
                  <a:lnTo>
                    <a:pt x="1637931" y="543356"/>
                  </a:lnTo>
                  <a:lnTo>
                    <a:pt x="1675777" y="558787"/>
                  </a:lnTo>
                  <a:lnTo>
                    <a:pt x="1726653" y="563511"/>
                  </a:lnTo>
                  <a:lnTo>
                    <a:pt x="1753781" y="562368"/>
                  </a:lnTo>
                  <a:lnTo>
                    <a:pt x="1777530" y="558787"/>
                  </a:lnTo>
                  <a:lnTo>
                    <a:pt x="1798027" y="552526"/>
                  </a:lnTo>
                  <a:lnTo>
                    <a:pt x="1815376" y="543356"/>
                  </a:lnTo>
                  <a:lnTo>
                    <a:pt x="1817509" y="541489"/>
                  </a:lnTo>
                  <a:lnTo>
                    <a:pt x="1826387" y="533742"/>
                  </a:lnTo>
                  <a:lnTo>
                    <a:pt x="1834578" y="521868"/>
                  </a:lnTo>
                  <a:lnTo>
                    <a:pt x="1839683" y="508012"/>
                  </a:lnTo>
                  <a:lnTo>
                    <a:pt x="1841436" y="492480"/>
                  </a:lnTo>
                  <a:close/>
                </a:path>
                <a:path w="8997315" h="4750434">
                  <a:moveTo>
                    <a:pt x="1849818" y="604151"/>
                  </a:moveTo>
                  <a:lnTo>
                    <a:pt x="1602879" y="604151"/>
                  </a:lnTo>
                  <a:lnTo>
                    <a:pt x="1602879" y="626186"/>
                  </a:lnTo>
                  <a:lnTo>
                    <a:pt x="1659648" y="626186"/>
                  </a:lnTo>
                  <a:lnTo>
                    <a:pt x="1659648" y="703110"/>
                  </a:lnTo>
                  <a:lnTo>
                    <a:pt x="1684159" y="703110"/>
                  </a:lnTo>
                  <a:lnTo>
                    <a:pt x="1684159" y="626186"/>
                  </a:lnTo>
                  <a:lnTo>
                    <a:pt x="1769465" y="626186"/>
                  </a:lnTo>
                  <a:lnTo>
                    <a:pt x="1769465" y="703110"/>
                  </a:lnTo>
                  <a:lnTo>
                    <a:pt x="1793976" y="703110"/>
                  </a:lnTo>
                  <a:lnTo>
                    <a:pt x="1793976" y="626186"/>
                  </a:lnTo>
                  <a:lnTo>
                    <a:pt x="1849818" y="626186"/>
                  </a:lnTo>
                  <a:lnTo>
                    <a:pt x="1849818" y="604151"/>
                  </a:lnTo>
                  <a:close/>
                </a:path>
                <a:path w="8997315" h="4750434">
                  <a:moveTo>
                    <a:pt x="5769559" y="4527410"/>
                  </a:moveTo>
                  <a:lnTo>
                    <a:pt x="5767933" y="4511878"/>
                  </a:lnTo>
                  <a:lnTo>
                    <a:pt x="5763285" y="4498327"/>
                  </a:lnTo>
                  <a:lnTo>
                    <a:pt x="5755957" y="4486757"/>
                  </a:lnTo>
                  <a:lnTo>
                    <a:pt x="5752223" y="4483049"/>
                  </a:lnTo>
                  <a:lnTo>
                    <a:pt x="5746293" y="4477156"/>
                  </a:lnTo>
                  <a:lnTo>
                    <a:pt x="5745061" y="4476369"/>
                  </a:lnTo>
                  <a:lnTo>
                    <a:pt x="5745061" y="4527410"/>
                  </a:lnTo>
                  <a:lnTo>
                    <a:pt x="5744095" y="4537532"/>
                  </a:lnTo>
                  <a:lnTo>
                    <a:pt x="5716206" y="4568977"/>
                  </a:lnTo>
                  <a:lnTo>
                    <a:pt x="5697588" y="4571771"/>
                  </a:lnTo>
                  <a:lnTo>
                    <a:pt x="5687771" y="4571073"/>
                  </a:lnTo>
                  <a:lnTo>
                    <a:pt x="5653583" y="4546447"/>
                  </a:lnTo>
                  <a:lnTo>
                    <a:pt x="5649823" y="4527410"/>
                  </a:lnTo>
                  <a:lnTo>
                    <a:pt x="5650789" y="4517301"/>
                  </a:lnTo>
                  <a:lnTo>
                    <a:pt x="5678868" y="4485957"/>
                  </a:lnTo>
                  <a:lnTo>
                    <a:pt x="5697588" y="4483049"/>
                  </a:lnTo>
                  <a:lnTo>
                    <a:pt x="5707278" y="4483798"/>
                  </a:lnTo>
                  <a:lnTo>
                    <a:pt x="5741327" y="4508373"/>
                  </a:lnTo>
                  <a:lnTo>
                    <a:pt x="5745061" y="4527410"/>
                  </a:lnTo>
                  <a:lnTo>
                    <a:pt x="5745061" y="4476369"/>
                  </a:lnTo>
                  <a:lnTo>
                    <a:pt x="5736158" y="4470590"/>
                  </a:lnTo>
                  <a:lnTo>
                    <a:pt x="5724499" y="4465828"/>
                  </a:lnTo>
                  <a:lnTo>
                    <a:pt x="5711571" y="4462932"/>
                  </a:lnTo>
                  <a:lnTo>
                    <a:pt x="5697588" y="4461954"/>
                  </a:lnTo>
                  <a:lnTo>
                    <a:pt x="5683618" y="4462932"/>
                  </a:lnTo>
                  <a:lnTo>
                    <a:pt x="5639232" y="4486757"/>
                  </a:lnTo>
                  <a:lnTo>
                    <a:pt x="5625617" y="4527410"/>
                  </a:lnTo>
                  <a:lnTo>
                    <a:pt x="5627255" y="4542815"/>
                  </a:lnTo>
                  <a:lnTo>
                    <a:pt x="5648884" y="4577664"/>
                  </a:lnTo>
                  <a:lnTo>
                    <a:pt x="5697588" y="4592866"/>
                  </a:lnTo>
                  <a:lnTo>
                    <a:pt x="5711571" y="4591888"/>
                  </a:lnTo>
                  <a:lnTo>
                    <a:pt x="5724499" y="4588992"/>
                  </a:lnTo>
                  <a:lnTo>
                    <a:pt x="5736158" y="4584230"/>
                  </a:lnTo>
                  <a:lnTo>
                    <a:pt x="5746293" y="4577664"/>
                  </a:lnTo>
                  <a:lnTo>
                    <a:pt x="5752198" y="4571771"/>
                  </a:lnTo>
                  <a:lnTo>
                    <a:pt x="5755957" y="4568025"/>
                  </a:lnTo>
                  <a:lnTo>
                    <a:pt x="5763285" y="4556379"/>
                  </a:lnTo>
                  <a:lnTo>
                    <a:pt x="5767933" y="4542815"/>
                  </a:lnTo>
                  <a:lnTo>
                    <a:pt x="5769559" y="4527410"/>
                  </a:lnTo>
                  <a:close/>
                </a:path>
                <a:path w="8997315" h="4750434">
                  <a:moveTo>
                    <a:pt x="5853011" y="4463821"/>
                  </a:moveTo>
                  <a:lnTo>
                    <a:pt x="5828195" y="4463821"/>
                  </a:lnTo>
                  <a:lnTo>
                    <a:pt x="5828195" y="4596282"/>
                  </a:lnTo>
                  <a:lnTo>
                    <a:pt x="5853011" y="4596282"/>
                  </a:lnTo>
                  <a:lnTo>
                    <a:pt x="5853011" y="4463821"/>
                  </a:lnTo>
                  <a:close/>
                </a:path>
                <a:path w="8997315" h="4750434">
                  <a:moveTo>
                    <a:pt x="5856732" y="4724400"/>
                  </a:moveTo>
                  <a:lnTo>
                    <a:pt x="5671845" y="4724400"/>
                  </a:lnTo>
                  <a:lnTo>
                    <a:pt x="5671845" y="4691824"/>
                  </a:lnTo>
                  <a:lnTo>
                    <a:pt x="5853011" y="4691824"/>
                  </a:lnTo>
                  <a:lnTo>
                    <a:pt x="5853011" y="4618621"/>
                  </a:lnTo>
                  <a:lnTo>
                    <a:pt x="5646712" y="4618621"/>
                  </a:lnTo>
                  <a:lnTo>
                    <a:pt x="5646712" y="4639094"/>
                  </a:lnTo>
                  <a:lnTo>
                    <a:pt x="5828195" y="4639094"/>
                  </a:lnTo>
                  <a:lnTo>
                    <a:pt x="5828195" y="4671352"/>
                  </a:lnTo>
                  <a:lnTo>
                    <a:pt x="5646712" y="4671352"/>
                  </a:lnTo>
                  <a:lnTo>
                    <a:pt x="5646712" y="4744567"/>
                  </a:lnTo>
                  <a:lnTo>
                    <a:pt x="5856732" y="4744567"/>
                  </a:lnTo>
                  <a:lnTo>
                    <a:pt x="5856732" y="4724400"/>
                  </a:lnTo>
                  <a:close/>
                </a:path>
                <a:path w="8997315" h="4750434">
                  <a:moveTo>
                    <a:pt x="6063653" y="4587595"/>
                  </a:moveTo>
                  <a:lnTo>
                    <a:pt x="6039675" y="4578553"/>
                  </a:lnTo>
                  <a:lnTo>
                    <a:pt x="6019597" y="4562703"/>
                  </a:lnTo>
                  <a:lnTo>
                    <a:pt x="6016142" y="4556887"/>
                  </a:lnTo>
                  <a:lnTo>
                    <a:pt x="6005804" y="4539526"/>
                  </a:lnTo>
                  <a:lnTo>
                    <a:pt x="6000674" y="4508487"/>
                  </a:lnTo>
                  <a:lnTo>
                    <a:pt x="6000674" y="4488637"/>
                  </a:lnTo>
                  <a:lnTo>
                    <a:pt x="6058687" y="4488637"/>
                  </a:lnTo>
                  <a:lnTo>
                    <a:pt x="6058687" y="4466920"/>
                  </a:lnTo>
                  <a:lnTo>
                    <a:pt x="5917844" y="4466920"/>
                  </a:lnTo>
                  <a:lnTo>
                    <a:pt x="5917844" y="4488637"/>
                  </a:lnTo>
                  <a:lnTo>
                    <a:pt x="5975858" y="4488637"/>
                  </a:lnTo>
                  <a:lnTo>
                    <a:pt x="5975858" y="4508487"/>
                  </a:lnTo>
                  <a:lnTo>
                    <a:pt x="5970905" y="4540364"/>
                  </a:lnTo>
                  <a:lnTo>
                    <a:pt x="5957443" y="4564799"/>
                  </a:lnTo>
                  <a:lnTo>
                    <a:pt x="5937516" y="4581779"/>
                  </a:lnTo>
                  <a:lnTo>
                    <a:pt x="5913196" y="4591316"/>
                  </a:lnTo>
                  <a:lnTo>
                    <a:pt x="5913196" y="4613656"/>
                  </a:lnTo>
                  <a:lnTo>
                    <a:pt x="5937758" y="4605782"/>
                  </a:lnTo>
                  <a:lnTo>
                    <a:pt x="5959183" y="4592828"/>
                  </a:lnTo>
                  <a:lnTo>
                    <a:pt x="5976544" y="4576089"/>
                  </a:lnTo>
                  <a:lnTo>
                    <a:pt x="5988888" y="4556887"/>
                  </a:lnTo>
                  <a:lnTo>
                    <a:pt x="6001220" y="4575162"/>
                  </a:lnTo>
                  <a:lnTo>
                    <a:pt x="6018479" y="4590504"/>
                  </a:lnTo>
                  <a:lnTo>
                    <a:pt x="6039624" y="4602302"/>
                  </a:lnTo>
                  <a:lnTo>
                    <a:pt x="6063653" y="4609935"/>
                  </a:lnTo>
                  <a:lnTo>
                    <a:pt x="6063653" y="4587595"/>
                  </a:lnTo>
                  <a:close/>
                </a:path>
                <a:path w="8997315" h="4750434">
                  <a:moveTo>
                    <a:pt x="6141517" y="4463821"/>
                  </a:moveTo>
                  <a:lnTo>
                    <a:pt x="6116701" y="4463821"/>
                  </a:lnTo>
                  <a:lnTo>
                    <a:pt x="6116701" y="4524311"/>
                  </a:lnTo>
                  <a:lnTo>
                    <a:pt x="6054344" y="4524311"/>
                  </a:lnTo>
                  <a:lnTo>
                    <a:pt x="6054344" y="4546028"/>
                  </a:lnTo>
                  <a:lnTo>
                    <a:pt x="6116701" y="4546028"/>
                  </a:lnTo>
                  <a:lnTo>
                    <a:pt x="6116701" y="4621720"/>
                  </a:lnTo>
                  <a:lnTo>
                    <a:pt x="6141517" y="4621720"/>
                  </a:lnTo>
                  <a:lnTo>
                    <a:pt x="6141517" y="4463821"/>
                  </a:lnTo>
                  <a:close/>
                </a:path>
                <a:path w="8997315" h="4750434">
                  <a:moveTo>
                    <a:pt x="6147727" y="4690897"/>
                  </a:moveTo>
                  <a:lnTo>
                    <a:pt x="6146101" y="4678667"/>
                  </a:lnTo>
                  <a:lnTo>
                    <a:pt x="6141478" y="4668024"/>
                  </a:lnTo>
                  <a:lnTo>
                    <a:pt x="6134239" y="4658880"/>
                  </a:lnTo>
                  <a:lnTo>
                    <a:pt x="6128969" y="4654601"/>
                  </a:lnTo>
                  <a:lnTo>
                    <a:pt x="6124765" y="4651184"/>
                  </a:lnTo>
                  <a:lnTo>
                    <a:pt x="6122898" y="4650283"/>
                  </a:lnTo>
                  <a:lnTo>
                    <a:pt x="6122898" y="4690897"/>
                  </a:lnTo>
                  <a:lnTo>
                    <a:pt x="6121997" y="4697349"/>
                  </a:lnTo>
                  <a:lnTo>
                    <a:pt x="6079439" y="4723511"/>
                  </a:lnTo>
                  <a:lnTo>
                    <a:pt x="6039142" y="4726889"/>
                  </a:lnTo>
                  <a:lnTo>
                    <a:pt x="6018161" y="4726051"/>
                  </a:lnTo>
                  <a:lnTo>
                    <a:pt x="5969038" y="4712919"/>
                  </a:lnTo>
                  <a:lnTo>
                    <a:pt x="5956008" y="4690897"/>
                  </a:lnTo>
                  <a:lnTo>
                    <a:pt x="5956909" y="4684268"/>
                  </a:lnTo>
                  <a:lnTo>
                    <a:pt x="5998972" y="4657979"/>
                  </a:lnTo>
                  <a:lnTo>
                    <a:pt x="6039142" y="4654601"/>
                  </a:lnTo>
                  <a:lnTo>
                    <a:pt x="6060173" y="4655426"/>
                  </a:lnTo>
                  <a:lnTo>
                    <a:pt x="6109259" y="4668558"/>
                  </a:lnTo>
                  <a:lnTo>
                    <a:pt x="6122898" y="4690897"/>
                  </a:lnTo>
                  <a:lnTo>
                    <a:pt x="6122898" y="4650283"/>
                  </a:lnTo>
                  <a:lnTo>
                    <a:pt x="6107633" y="4642828"/>
                  </a:lnTo>
                  <a:lnTo>
                    <a:pt x="6087072" y="4637151"/>
                  </a:lnTo>
                  <a:lnTo>
                    <a:pt x="6063958" y="4633912"/>
                  </a:lnTo>
                  <a:lnTo>
                    <a:pt x="6039142" y="4632884"/>
                  </a:lnTo>
                  <a:lnTo>
                    <a:pt x="6014390" y="4633912"/>
                  </a:lnTo>
                  <a:lnTo>
                    <a:pt x="5970917" y="4642828"/>
                  </a:lnTo>
                  <a:lnTo>
                    <a:pt x="5937008" y="4668024"/>
                  </a:lnTo>
                  <a:lnTo>
                    <a:pt x="5930874" y="4690897"/>
                  </a:lnTo>
                  <a:lnTo>
                    <a:pt x="5932462" y="4703115"/>
                  </a:lnTo>
                  <a:lnTo>
                    <a:pt x="5970917" y="4738738"/>
                  </a:lnTo>
                  <a:lnTo>
                    <a:pt x="6014390" y="4747349"/>
                  </a:lnTo>
                  <a:lnTo>
                    <a:pt x="6039142" y="4748288"/>
                  </a:lnTo>
                  <a:lnTo>
                    <a:pt x="6063958" y="4747349"/>
                  </a:lnTo>
                  <a:lnTo>
                    <a:pt x="6107633" y="4738738"/>
                  </a:lnTo>
                  <a:lnTo>
                    <a:pt x="6141478" y="4713732"/>
                  </a:lnTo>
                  <a:lnTo>
                    <a:pt x="6146101" y="4703115"/>
                  </a:lnTo>
                  <a:lnTo>
                    <a:pt x="6147727" y="4690897"/>
                  </a:lnTo>
                  <a:close/>
                </a:path>
                <a:path w="8997315" h="4750434">
                  <a:moveTo>
                    <a:pt x="6513563" y="4593183"/>
                  </a:moveTo>
                  <a:lnTo>
                    <a:pt x="6446787" y="4566310"/>
                  </a:lnTo>
                  <a:lnTo>
                    <a:pt x="6414910" y="4510354"/>
                  </a:lnTo>
                  <a:lnTo>
                    <a:pt x="6511087" y="4510354"/>
                  </a:lnTo>
                  <a:lnTo>
                    <a:pt x="6511087" y="4488637"/>
                  </a:lnTo>
                  <a:lnTo>
                    <a:pt x="6414910" y="4488637"/>
                  </a:lnTo>
                  <a:lnTo>
                    <a:pt x="6414910" y="4453267"/>
                  </a:lnTo>
                  <a:lnTo>
                    <a:pt x="6389789" y="4453267"/>
                  </a:lnTo>
                  <a:lnTo>
                    <a:pt x="6389789" y="4488637"/>
                  </a:lnTo>
                  <a:lnTo>
                    <a:pt x="6294234" y="4488637"/>
                  </a:lnTo>
                  <a:lnTo>
                    <a:pt x="6294234" y="4510354"/>
                  </a:lnTo>
                  <a:lnTo>
                    <a:pt x="6389789" y="4510354"/>
                  </a:lnTo>
                  <a:lnTo>
                    <a:pt x="6379997" y="4541964"/>
                  </a:lnTo>
                  <a:lnTo>
                    <a:pt x="6357290" y="4566424"/>
                  </a:lnTo>
                  <a:lnTo>
                    <a:pt x="6326098" y="4583557"/>
                  </a:lnTo>
                  <a:lnTo>
                    <a:pt x="6290830" y="4593183"/>
                  </a:lnTo>
                  <a:lnTo>
                    <a:pt x="6290830" y="4615510"/>
                  </a:lnTo>
                  <a:lnTo>
                    <a:pt x="6326505" y="4606709"/>
                  </a:lnTo>
                  <a:lnTo>
                    <a:pt x="6358064" y="4592980"/>
                  </a:lnTo>
                  <a:lnTo>
                    <a:pt x="6383922" y="4574552"/>
                  </a:lnTo>
                  <a:lnTo>
                    <a:pt x="6402502" y="4551604"/>
                  </a:lnTo>
                  <a:lnTo>
                    <a:pt x="6421031" y="4574552"/>
                  </a:lnTo>
                  <a:lnTo>
                    <a:pt x="6446520" y="4592980"/>
                  </a:lnTo>
                  <a:lnTo>
                    <a:pt x="6477762" y="4606709"/>
                  </a:lnTo>
                  <a:lnTo>
                    <a:pt x="6513563" y="4615510"/>
                  </a:lnTo>
                  <a:lnTo>
                    <a:pt x="6513563" y="4593183"/>
                  </a:lnTo>
                  <a:close/>
                </a:path>
                <a:path w="8997315" h="4750434">
                  <a:moveTo>
                    <a:pt x="6526276" y="4648403"/>
                  </a:moveTo>
                  <a:lnTo>
                    <a:pt x="6279350" y="4648403"/>
                  </a:lnTo>
                  <a:lnTo>
                    <a:pt x="6279350" y="4670107"/>
                  </a:lnTo>
                  <a:lnTo>
                    <a:pt x="6389789" y="4670107"/>
                  </a:lnTo>
                  <a:lnTo>
                    <a:pt x="6389789" y="4746117"/>
                  </a:lnTo>
                  <a:lnTo>
                    <a:pt x="6414910" y="4746117"/>
                  </a:lnTo>
                  <a:lnTo>
                    <a:pt x="6414910" y="4670107"/>
                  </a:lnTo>
                  <a:lnTo>
                    <a:pt x="6526276" y="4670107"/>
                  </a:lnTo>
                  <a:lnTo>
                    <a:pt x="6526276" y="4648403"/>
                  </a:lnTo>
                  <a:close/>
                </a:path>
                <a:path w="8997315" h="4750434">
                  <a:moveTo>
                    <a:pt x="6708381" y="4468787"/>
                  </a:moveTo>
                  <a:lnTo>
                    <a:pt x="6575603" y="4468787"/>
                  </a:lnTo>
                  <a:lnTo>
                    <a:pt x="6575603" y="4490491"/>
                  </a:lnTo>
                  <a:lnTo>
                    <a:pt x="6683565" y="4490491"/>
                  </a:lnTo>
                  <a:lnTo>
                    <a:pt x="6683565" y="4527410"/>
                  </a:lnTo>
                  <a:lnTo>
                    <a:pt x="6679260" y="4578629"/>
                  </a:lnTo>
                  <a:lnTo>
                    <a:pt x="6666255" y="4621873"/>
                  </a:lnTo>
                  <a:lnTo>
                    <a:pt x="6644437" y="4656848"/>
                  </a:lnTo>
                  <a:lnTo>
                    <a:pt x="6613639" y="4683264"/>
                  </a:lnTo>
                  <a:lnTo>
                    <a:pt x="6573748" y="4700829"/>
                  </a:lnTo>
                  <a:lnTo>
                    <a:pt x="6573748" y="4724095"/>
                  </a:lnTo>
                  <a:lnTo>
                    <a:pt x="6615811" y="4708195"/>
                  </a:lnTo>
                  <a:lnTo>
                    <a:pt x="6649733" y="4685144"/>
                  </a:lnTo>
                  <a:lnTo>
                    <a:pt x="6675729" y="4655109"/>
                  </a:lnTo>
                  <a:lnTo>
                    <a:pt x="6694017" y="4618266"/>
                  </a:lnTo>
                  <a:lnTo>
                    <a:pt x="6704825" y="4574819"/>
                  </a:lnTo>
                  <a:lnTo>
                    <a:pt x="6708381" y="4524934"/>
                  </a:lnTo>
                  <a:lnTo>
                    <a:pt x="6708381" y="4468787"/>
                  </a:lnTo>
                  <a:close/>
                </a:path>
                <a:path w="8997315" h="4750434">
                  <a:moveTo>
                    <a:pt x="6836816" y="4580458"/>
                  </a:moveTo>
                  <a:lnTo>
                    <a:pt x="6791515" y="4580458"/>
                  </a:lnTo>
                  <a:lnTo>
                    <a:pt x="6791515" y="4463821"/>
                  </a:lnTo>
                  <a:lnTo>
                    <a:pt x="6766700" y="4463821"/>
                  </a:lnTo>
                  <a:lnTo>
                    <a:pt x="6766700" y="4741469"/>
                  </a:lnTo>
                  <a:lnTo>
                    <a:pt x="6791515" y="4741469"/>
                  </a:lnTo>
                  <a:lnTo>
                    <a:pt x="6791515" y="4602175"/>
                  </a:lnTo>
                  <a:lnTo>
                    <a:pt x="6836816" y="4602175"/>
                  </a:lnTo>
                  <a:lnTo>
                    <a:pt x="6836816" y="4580458"/>
                  </a:lnTo>
                  <a:close/>
                </a:path>
                <a:path w="8997315" h="4750434">
                  <a:moveTo>
                    <a:pt x="7013638" y="4699279"/>
                  </a:moveTo>
                  <a:lnTo>
                    <a:pt x="6966915" y="4659833"/>
                  </a:lnTo>
                  <a:lnTo>
                    <a:pt x="6951739" y="4624806"/>
                  </a:lnTo>
                  <a:lnTo>
                    <a:pt x="6946011" y="4575492"/>
                  </a:lnTo>
                  <a:lnTo>
                    <a:pt x="6946011" y="4466920"/>
                  </a:lnTo>
                  <a:lnTo>
                    <a:pt x="6921195" y="4466920"/>
                  </a:lnTo>
                  <a:lnTo>
                    <a:pt x="6921195" y="4575492"/>
                  </a:lnTo>
                  <a:lnTo>
                    <a:pt x="6915505" y="4624933"/>
                  </a:lnTo>
                  <a:lnTo>
                    <a:pt x="6900367" y="4660189"/>
                  </a:lnTo>
                  <a:lnTo>
                    <a:pt x="6878663" y="4684039"/>
                  </a:lnTo>
                  <a:lnTo>
                    <a:pt x="6853250" y="4699279"/>
                  </a:lnTo>
                  <a:lnTo>
                    <a:pt x="6853250" y="4722228"/>
                  </a:lnTo>
                  <a:lnTo>
                    <a:pt x="6880199" y="4709109"/>
                  </a:lnTo>
                  <a:lnTo>
                    <a:pt x="6903669" y="4690821"/>
                  </a:lnTo>
                  <a:lnTo>
                    <a:pt x="6922008" y="4668228"/>
                  </a:lnTo>
                  <a:lnTo>
                    <a:pt x="6933603" y="4642193"/>
                  </a:lnTo>
                  <a:lnTo>
                    <a:pt x="6945490" y="4667999"/>
                  </a:lnTo>
                  <a:lnTo>
                    <a:pt x="6963842" y="4690465"/>
                  </a:lnTo>
                  <a:lnTo>
                    <a:pt x="6987083" y="4708804"/>
                  </a:lnTo>
                  <a:lnTo>
                    <a:pt x="7013638" y="4722228"/>
                  </a:lnTo>
                  <a:lnTo>
                    <a:pt x="7013638" y="4699279"/>
                  </a:lnTo>
                  <a:close/>
                </a:path>
                <a:path w="8997315" h="4750434">
                  <a:moveTo>
                    <a:pt x="7086854" y="4463821"/>
                  </a:moveTo>
                  <a:lnTo>
                    <a:pt x="7061721" y="4463821"/>
                  </a:lnTo>
                  <a:lnTo>
                    <a:pt x="7061721" y="4741151"/>
                  </a:lnTo>
                  <a:lnTo>
                    <a:pt x="7086854" y="4741151"/>
                  </a:lnTo>
                  <a:lnTo>
                    <a:pt x="7086854" y="4463821"/>
                  </a:lnTo>
                  <a:close/>
                </a:path>
                <a:path w="8997315" h="4750434">
                  <a:moveTo>
                    <a:pt x="7387590" y="4534852"/>
                  </a:moveTo>
                  <a:lnTo>
                    <a:pt x="7386053" y="4518406"/>
                  </a:lnTo>
                  <a:lnTo>
                    <a:pt x="7381608" y="4504029"/>
                  </a:lnTo>
                  <a:lnTo>
                    <a:pt x="7374496" y="4491799"/>
                  </a:lnTo>
                  <a:lnTo>
                    <a:pt x="7370280" y="4487392"/>
                  </a:lnTo>
                  <a:lnTo>
                    <a:pt x="7364946" y="4481804"/>
                  </a:lnTo>
                  <a:lnTo>
                    <a:pt x="7362774" y="4480344"/>
                  </a:lnTo>
                  <a:lnTo>
                    <a:pt x="7362774" y="4534852"/>
                  </a:lnTo>
                  <a:lnTo>
                    <a:pt x="7361860" y="4545431"/>
                  </a:lnTo>
                  <a:lnTo>
                    <a:pt x="7333526" y="4578985"/>
                  </a:lnTo>
                  <a:lnTo>
                    <a:pt x="7312825" y="4582325"/>
                  </a:lnTo>
                  <a:lnTo>
                    <a:pt x="7301966" y="4581474"/>
                  </a:lnTo>
                  <a:lnTo>
                    <a:pt x="7266597" y="4554791"/>
                  </a:lnTo>
                  <a:lnTo>
                    <a:pt x="7263193" y="4534852"/>
                  </a:lnTo>
                  <a:lnTo>
                    <a:pt x="7264044" y="4523968"/>
                  </a:lnTo>
                  <a:lnTo>
                    <a:pt x="7292238" y="4490529"/>
                  </a:lnTo>
                  <a:lnTo>
                    <a:pt x="7312825" y="4487392"/>
                  </a:lnTo>
                  <a:lnTo>
                    <a:pt x="7323810" y="4488192"/>
                  </a:lnTo>
                  <a:lnTo>
                    <a:pt x="7359205" y="4514494"/>
                  </a:lnTo>
                  <a:lnTo>
                    <a:pt x="7362774" y="4534852"/>
                  </a:lnTo>
                  <a:lnTo>
                    <a:pt x="7362774" y="4480344"/>
                  </a:lnTo>
                  <a:lnTo>
                    <a:pt x="7354392" y="4474654"/>
                  </a:lnTo>
                  <a:lnTo>
                    <a:pt x="7342022" y="4469523"/>
                  </a:lnTo>
                  <a:lnTo>
                    <a:pt x="7328078" y="4466412"/>
                  </a:lnTo>
                  <a:lnTo>
                    <a:pt x="7312825" y="4465371"/>
                  </a:lnTo>
                  <a:lnTo>
                    <a:pt x="7297610" y="4466412"/>
                  </a:lnTo>
                  <a:lnTo>
                    <a:pt x="7260704" y="4481804"/>
                  </a:lnTo>
                  <a:lnTo>
                    <a:pt x="7239851" y="4518406"/>
                  </a:lnTo>
                  <a:lnTo>
                    <a:pt x="7238365" y="4534852"/>
                  </a:lnTo>
                  <a:lnTo>
                    <a:pt x="7239851" y="4550994"/>
                  </a:lnTo>
                  <a:lnTo>
                    <a:pt x="7260704" y="4587595"/>
                  </a:lnTo>
                  <a:lnTo>
                    <a:pt x="7297610" y="4602683"/>
                  </a:lnTo>
                  <a:lnTo>
                    <a:pt x="7312825" y="4603724"/>
                  </a:lnTo>
                  <a:lnTo>
                    <a:pt x="7328078" y="4602683"/>
                  </a:lnTo>
                  <a:lnTo>
                    <a:pt x="7342022" y="4599610"/>
                  </a:lnTo>
                  <a:lnTo>
                    <a:pt x="7354392" y="4594568"/>
                  </a:lnTo>
                  <a:lnTo>
                    <a:pt x="7364946" y="4587595"/>
                  </a:lnTo>
                  <a:lnTo>
                    <a:pt x="7369962" y="4582325"/>
                  </a:lnTo>
                  <a:lnTo>
                    <a:pt x="7374496" y="4577562"/>
                  </a:lnTo>
                  <a:lnTo>
                    <a:pt x="7381608" y="4565294"/>
                  </a:lnTo>
                  <a:lnTo>
                    <a:pt x="7386053" y="4550994"/>
                  </a:lnTo>
                  <a:lnTo>
                    <a:pt x="7387590" y="4534852"/>
                  </a:lnTo>
                  <a:close/>
                </a:path>
                <a:path w="8997315" h="4750434">
                  <a:moveTo>
                    <a:pt x="7458938" y="4463821"/>
                  </a:moveTo>
                  <a:lnTo>
                    <a:pt x="7434123" y="4463821"/>
                  </a:lnTo>
                  <a:lnTo>
                    <a:pt x="7434123" y="4618304"/>
                  </a:lnTo>
                  <a:lnTo>
                    <a:pt x="7421359" y="4625949"/>
                  </a:lnTo>
                  <a:lnTo>
                    <a:pt x="7406233" y="4631258"/>
                  </a:lnTo>
                  <a:lnTo>
                    <a:pt x="7389317" y="4634357"/>
                  </a:lnTo>
                  <a:lnTo>
                    <a:pt x="7371143" y="4635373"/>
                  </a:lnTo>
                  <a:lnTo>
                    <a:pt x="7226274" y="4635373"/>
                  </a:lnTo>
                  <a:lnTo>
                    <a:pt x="7226274" y="4657090"/>
                  </a:lnTo>
                  <a:lnTo>
                    <a:pt x="7295451" y="4657090"/>
                  </a:lnTo>
                  <a:lnTo>
                    <a:pt x="7295451" y="4741773"/>
                  </a:lnTo>
                  <a:lnTo>
                    <a:pt x="7320267" y="4741773"/>
                  </a:lnTo>
                  <a:lnTo>
                    <a:pt x="7320267" y="4657090"/>
                  </a:lnTo>
                  <a:lnTo>
                    <a:pt x="7364946" y="4657090"/>
                  </a:lnTo>
                  <a:lnTo>
                    <a:pt x="7386739" y="4655883"/>
                  </a:lnTo>
                  <a:lnTo>
                    <a:pt x="7405814" y="4652391"/>
                  </a:lnTo>
                  <a:lnTo>
                    <a:pt x="7421740" y="4646739"/>
                  </a:lnTo>
                  <a:lnTo>
                    <a:pt x="7434123" y="4639094"/>
                  </a:lnTo>
                  <a:lnTo>
                    <a:pt x="7434123" y="4741469"/>
                  </a:lnTo>
                  <a:lnTo>
                    <a:pt x="7458938" y="4741469"/>
                  </a:lnTo>
                  <a:lnTo>
                    <a:pt x="7458938" y="4639094"/>
                  </a:lnTo>
                  <a:lnTo>
                    <a:pt x="7458938" y="4463821"/>
                  </a:lnTo>
                  <a:close/>
                </a:path>
                <a:path w="8997315" h="4750434">
                  <a:moveTo>
                    <a:pt x="7672057" y="4699279"/>
                  </a:moveTo>
                  <a:lnTo>
                    <a:pt x="7648232" y="4683633"/>
                  </a:lnTo>
                  <a:lnTo>
                    <a:pt x="7627582" y="4659338"/>
                  </a:lnTo>
                  <a:lnTo>
                    <a:pt x="7621295" y="4644364"/>
                  </a:lnTo>
                  <a:lnTo>
                    <a:pt x="7613028" y="4624679"/>
                  </a:lnTo>
                  <a:lnTo>
                    <a:pt x="7607528" y="4577981"/>
                  </a:lnTo>
                  <a:lnTo>
                    <a:pt x="7607528" y="4522762"/>
                  </a:lnTo>
                  <a:lnTo>
                    <a:pt x="7669885" y="4522762"/>
                  </a:lnTo>
                  <a:lnTo>
                    <a:pt x="7669885" y="4501350"/>
                  </a:lnTo>
                  <a:lnTo>
                    <a:pt x="7607528" y="4501350"/>
                  </a:lnTo>
                  <a:lnTo>
                    <a:pt x="7607528" y="4455134"/>
                  </a:lnTo>
                  <a:lnTo>
                    <a:pt x="7582408" y="4455134"/>
                  </a:lnTo>
                  <a:lnTo>
                    <a:pt x="7582408" y="4501350"/>
                  </a:lnTo>
                  <a:lnTo>
                    <a:pt x="7520673" y="4501350"/>
                  </a:lnTo>
                  <a:lnTo>
                    <a:pt x="7520673" y="4522762"/>
                  </a:lnTo>
                  <a:lnTo>
                    <a:pt x="7582408" y="4522762"/>
                  </a:lnTo>
                  <a:lnTo>
                    <a:pt x="7582408" y="4577981"/>
                  </a:lnTo>
                  <a:lnTo>
                    <a:pt x="7576718" y="4624768"/>
                  </a:lnTo>
                  <a:lnTo>
                    <a:pt x="7561847" y="4659566"/>
                  </a:lnTo>
                  <a:lnTo>
                    <a:pt x="7541044" y="4683899"/>
                  </a:lnTo>
                  <a:lnTo>
                    <a:pt x="7517562" y="4699279"/>
                  </a:lnTo>
                  <a:lnTo>
                    <a:pt x="7517562" y="4722228"/>
                  </a:lnTo>
                  <a:lnTo>
                    <a:pt x="7542682" y="4709147"/>
                  </a:lnTo>
                  <a:lnTo>
                    <a:pt x="7564920" y="4690859"/>
                  </a:lnTo>
                  <a:lnTo>
                    <a:pt x="7582789" y="4668786"/>
                  </a:lnTo>
                  <a:lnTo>
                    <a:pt x="7594816" y="4644364"/>
                  </a:lnTo>
                  <a:lnTo>
                    <a:pt x="7607008" y="4668698"/>
                  </a:lnTo>
                  <a:lnTo>
                    <a:pt x="7624712" y="4690630"/>
                  </a:lnTo>
                  <a:lnTo>
                    <a:pt x="7646771" y="4708880"/>
                  </a:lnTo>
                  <a:lnTo>
                    <a:pt x="7672057" y="4722228"/>
                  </a:lnTo>
                  <a:lnTo>
                    <a:pt x="7672057" y="4699279"/>
                  </a:lnTo>
                  <a:close/>
                </a:path>
                <a:path w="8997315" h="4750434">
                  <a:moveTo>
                    <a:pt x="7744333" y="4463821"/>
                  </a:moveTo>
                  <a:lnTo>
                    <a:pt x="7719212" y="4463821"/>
                  </a:lnTo>
                  <a:lnTo>
                    <a:pt x="7719212" y="4741151"/>
                  </a:lnTo>
                  <a:lnTo>
                    <a:pt x="7744333" y="4741151"/>
                  </a:lnTo>
                  <a:lnTo>
                    <a:pt x="7744333" y="4463821"/>
                  </a:lnTo>
                  <a:close/>
                </a:path>
                <a:path w="8997315" h="4750434">
                  <a:moveTo>
                    <a:pt x="8036560" y="4593183"/>
                  </a:moveTo>
                  <a:lnTo>
                    <a:pt x="8000911" y="4583417"/>
                  </a:lnTo>
                  <a:lnTo>
                    <a:pt x="7969796" y="4566310"/>
                  </a:lnTo>
                  <a:lnTo>
                    <a:pt x="7956296" y="4551604"/>
                  </a:lnTo>
                  <a:lnTo>
                    <a:pt x="7947393" y="4541913"/>
                  </a:lnTo>
                  <a:lnTo>
                    <a:pt x="7937919" y="4510354"/>
                  </a:lnTo>
                  <a:lnTo>
                    <a:pt x="8034083" y="4510354"/>
                  </a:lnTo>
                  <a:lnTo>
                    <a:pt x="8034083" y="4488637"/>
                  </a:lnTo>
                  <a:lnTo>
                    <a:pt x="7937919" y="4488637"/>
                  </a:lnTo>
                  <a:lnTo>
                    <a:pt x="7937919" y="4453267"/>
                  </a:lnTo>
                  <a:lnTo>
                    <a:pt x="7912786" y="4453267"/>
                  </a:lnTo>
                  <a:lnTo>
                    <a:pt x="7912786" y="4488637"/>
                  </a:lnTo>
                  <a:lnTo>
                    <a:pt x="7817244" y="4488637"/>
                  </a:lnTo>
                  <a:lnTo>
                    <a:pt x="7817244" y="4510354"/>
                  </a:lnTo>
                  <a:lnTo>
                    <a:pt x="7912786" y="4510354"/>
                  </a:lnTo>
                  <a:lnTo>
                    <a:pt x="7902994" y="4541964"/>
                  </a:lnTo>
                  <a:lnTo>
                    <a:pt x="7880286" y="4566424"/>
                  </a:lnTo>
                  <a:lnTo>
                    <a:pt x="7849095" y="4583557"/>
                  </a:lnTo>
                  <a:lnTo>
                    <a:pt x="7813827" y="4593183"/>
                  </a:lnTo>
                  <a:lnTo>
                    <a:pt x="7813827" y="4615510"/>
                  </a:lnTo>
                  <a:lnTo>
                    <a:pt x="7849514" y="4606709"/>
                  </a:lnTo>
                  <a:lnTo>
                    <a:pt x="7881074" y="4592980"/>
                  </a:lnTo>
                  <a:lnTo>
                    <a:pt x="7906918" y="4574552"/>
                  </a:lnTo>
                  <a:lnTo>
                    <a:pt x="7925511" y="4551604"/>
                  </a:lnTo>
                  <a:lnTo>
                    <a:pt x="7944040" y="4574552"/>
                  </a:lnTo>
                  <a:lnTo>
                    <a:pt x="7969517" y="4592980"/>
                  </a:lnTo>
                  <a:lnTo>
                    <a:pt x="8000759" y="4606709"/>
                  </a:lnTo>
                  <a:lnTo>
                    <a:pt x="8036560" y="4615510"/>
                  </a:lnTo>
                  <a:lnTo>
                    <a:pt x="8036560" y="4593183"/>
                  </a:lnTo>
                  <a:close/>
                </a:path>
                <a:path w="8997315" h="4750434">
                  <a:moveTo>
                    <a:pt x="8049285" y="4648403"/>
                  </a:moveTo>
                  <a:lnTo>
                    <a:pt x="7802346" y="4648403"/>
                  </a:lnTo>
                  <a:lnTo>
                    <a:pt x="7802346" y="4670107"/>
                  </a:lnTo>
                  <a:lnTo>
                    <a:pt x="7912786" y="4670107"/>
                  </a:lnTo>
                  <a:lnTo>
                    <a:pt x="7912786" y="4746117"/>
                  </a:lnTo>
                  <a:lnTo>
                    <a:pt x="7937919" y="4746117"/>
                  </a:lnTo>
                  <a:lnTo>
                    <a:pt x="7937919" y="4670107"/>
                  </a:lnTo>
                  <a:lnTo>
                    <a:pt x="8049285" y="4670107"/>
                  </a:lnTo>
                  <a:lnTo>
                    <a:pt x="8049285" y="4648403"/>
                  </a:lnTo>
                  <a:close/>
                </a:path>
                <a:path w="8997315" h="4750434">
                  <a:moveTo>
                    <a:pt x="8231378" y="4468787"/>
                  </a:moveTo>
                  <a:lnTo>
                    <a:pt x="8098612" y="4468787"/>
                  </a:lnTo>
                  <a:lnTo>
                    <a:pt x="8098612" y="4490491"/>
                  </a:lnTo>
                  <a:lnTo>
                    <a:pt x="8206562" y="4490491"/>
                  </a:lnTo>
                  <a:lnTo>
                    <a:pt x="8206562" y="4527410"/>
                  </a:lnTo>
                  <a:lnTo>
                    <a:pt x="8202257" y="4578629"/>
                  </a:lnTo>
                  <a:lnTo>
                    <a:pt x="8189265" y="4621873"/>
                  </a:lnTo>
                  <a:lnTo>
                    <a:pt x="8167433" y="4656848"/>
                  </a:lnTo>
                  <a:lnTo>
                    <a:pt x="8136636" y="4683264"/>
                  </a:lnTo>
                  <a:lnTo>
                    <a:pt x="8096745" y="4700829"/>
                  </a:lnTo>
                  <a:lnTo>
                    <a:pt x="8096745" y="4724095"/>
                  </a:lnTo>
                  <a:lnTo>
                    <a:pt x="8138820" y="4708195"/>
                  </a:lnTo>
                  <a:lnTo>
                    <a:pt x="8172742" y="4685144"/>
                  </a:lnTo>
                  <a:lnTo>
                    <a:pt x="8198739" y="4655109"/>
                  </a:lnTo>
                  <a:lnTo>
                    <a:pt x="8217027" y="4618266"/>
                  </a:lnTo>
                  <a:lnTo>
                    <a:pt x="8227835" y="4574819"/>
                  </a:lnTo>
                  <a:lnTo>
                    <a:pt x="8231378" y="4524934"/>
                  </a:lnTo>
                  <a:lnTo>
                    <a:pt x="8231378" y="4468787"/>
                  </a:lnTo>
                  <a:close/>
                </a:path>
                <a:path w="8997315" h="4750434">
                  <a:moveTo>
                    <a:pt x="8359813" y="4580458"/>
                  </a:moveTo>
                  <a:lnTo>
                    <a:pt x="8314525" y="4580458"/>
                  </a:lnTo>
                  <a:lnTo>
                    <a:pt x="8314525" y="4463821"/>
                  </a:lnTo>
                  <a:lnTo>
                    <a:pt x="8289709" y="4463821"/>
                  </a:lnTo>
                  <a:lnTo>
                    <a:pt x="8289709" y="4741469"/>
                  </a:lnTo>
                  <a:lnTo>
                    <a:pt x="8314525" y="4741469"/>
                  </a:lnTo>
                  <a:lnTo>
                    <a:pt x="8314525" y="4602175"/>
                  </a:lnTo>
                  <a:lnTo>
                    <a:pt x="8359813" y="4602175"/>
                  </a:lnTo>
                  <a:lnTo>
                    <a:pt x="8359813" y="4580458"/>
                  </a:lnTo>
                  <a:close/>
                </a:path>
                <a:path w="8997315" h="4750434">
                  <a:moveTo>
                    <a:pt x="8600516" y="4468787"/>
                  </a:moveTo>
                  <a:lnTo>
                    <a:pt x="8470227" y="4468787"/>
                  </a:lnTo>
                  <a:lnTo>
                    <a:pt x="8470227" y="4490491"/>
                  </a:lnTo>
                  <a:lnTo>
                    <a:pt x="8575700" y="4490491"/>
                  </a:lnTo>
                  <a:lnTo>
                    <a:pt x="8575700" y="4527410"/>
                  </a:lnTo>
                  <a:lnTo>
                    <a:pt x="8571484" y="4578388"/>
                  </a:lnTo>
                  <a:lnTo>
                    <a:pt x="8558733" y="4621606"/>
                  </a:lnTo>
                  <a:lnTo>
                    <a:pt x="8537372" y="4656671"/>
                  </a:lnTo>
                  <a:lnTo>
                    <a:pt x="8507285" y="4683201"/>
                  </a:lnTo>
                  <a:lnTo>
                    <a:pt x="8468373" y="4700829"/>
                  </a:lnTo>
                  <a:lnTo>
                    <a:pt x="8468373" y="4724095"/>
                  </a:lnTo>
                  <a:lnTo>
                    <a:pt x="8509825" y="4708245"/>
                  </a:lnTo>
                  <a:lnTo>
                    <a:pt x="8543163" y="4685068"/>
                  </a:lnTo>
                  <a:lnTo>
                    <a:pt x="8568639" y="4654880"/>
                  </a:lnTo>
                  <a:lnTo>
                    <a:pt x="8586521" y="4617923"/>
                  </a:lnTo>
                  <a:lnTo>
                    <a:pt x="8597062" y="4574514"/>
                  </a:lnTo>
                  <a:lnTo>
                    <a:pt x="8600516" y="4524934"/>
                  </a:lnTo>
                  <a:lnTo>
                    <a:pt x="8600516" y="4468787"/>
                  </a:lnTo>
                  <a:close/>
                </a:path>
                <a:path w="8997315" h="4750434">
                  <a:moveTo>
                    <a:pt x="8690483" y="4463821"/>
                  </a:moveTo>
                  <a:lnTo>
                    <a:pt x="8665362" y="4463821"/>
                  </a:lnTo>
                  <a:lnTo>
                    <a:pt x="8665362" y="4741151"/>
                  </a:lnTo>
                  <a:lnTo>
                    <a:pt x="8690483" y="4741151"/>
                  </a:lnTo>
                  <a:lnTo>
                    <a:pt x="8690483" y="4463821"/>
                  </a:lnTo>
                  <a:close/>
                </a:path>
                <a:path w="8997315" h="4750434">
                  <a:moveTo>
                    <a:pt x="8979916" y="4528655"/>
                  </a:moveTo>
                  <a:lnTo>
                    <a:pt x="8790686" y="4528655"/>
                  </a:lnTo>
                  <a:lnTo>
                    <a:pt x="8790686" y="4465371"/>
                  </a:lnTo>
                  <a:lnTo>
                    <a:pt x="8765870" y="4465371"/>
                  </a:lnTo>
                  <a:lnTo>
                    <a:pt x="8765870" y="4550372"/>
                  </a:lnTo>
                  <a:lnTo>
                    <a:pt x="8979916" y="4550372"/>
                  </a:lnTo>
                  <a:lnTo>
                    <a:pt x="8979916" y="4528655"/>
                  </a:lnTo>
                  <a:close/>
                </a:path>
                <a:path w="8997315" h="4750434">
                  <a:moveTo>
                    <a:pt x="8984259" y="4697717"/>
                  </a:moveTo>
                  <a:lnTo>
                    <a:pt x="8982735" y="4686109"/>
                  </a:lnTo>
                  <a:lnTo>
                    <a:pt x="8978290" y="4676279"/>
                  </a:lnTo>
                  <a:lnTo>
                    <a:pt x="8971178" y="4668012"/>
                  </a:lnTo>
                  <a:lnTo>
                    <a:pt x="8968499" y="4666081"/>
                  </a:lnTo>
                  <a:lnTo>
                    <a:pt x="8961615" y="4661116"/>
                  </a:lnTo>
                  <a:lnTo>
                    <a:pt x="8959139" y="4660062"/>
                  </a:lnTo>
                  <a:lnTo>
                    <a:pt x="8959139" y="4689653"/>
                  </a:lnTo>
                  <a:lnTo>
                    <a:pt x="8959139" y="4705477"/>
                  </a:lnTo>
                  <a:lnTo>
                    <a:pt x="8917724" y="4725949"/>
                  </a:lnTo>
                  <a:lnTo>
                    <a:pt x="8872271" y="4729061"/>
                  </a:lnTo>
                  <a:lnTo>
                    <a:pt x="8847544" y="4728286"/>
                  </a:lnTo>
                  <a:lnTo>
                    <a:pt x="8809584" y="4721987"/>
                  </a:lnTo>
                  <a:lnTo>
                    <a:pt x="8785415" y="4705477"/>
                  </a:lnTo>
                  <a:lnTo>
                    <a:pt x="8785415" y="4689653"/>
                  </a:lnTo>
                  <a:lnTo>
                    <a:pt x="8826551" y="4669180"/>
                  </a:lnTo>
                  <a:lnTo>
                    <a:pt x="8872271" y="4666081"/>
                  </a:lnTo>
                  <a:lnTo>
                    <a:pt x="8896833" y="4666843"/>
                  </a:lnTo>
                  <a:lnTo>
                    <a:pt x="8934653" y="4673143"/>
                  </a:lnTo>
                  <a:lnTo>
                    <a:pt x="8959139" y="4689653"/>
                  </a:lnTo>
                  <a:lnTo>
                    <a:pt x="8959139" y="4660062"/>
                  </a:lnTo>
                  <a:lnTo>
                    <a:pt x="8944775" y="4653889"/>
                  </a:lnTo>
                  <a:lnTo>
                    <a:pt x="8923922" y="4648860"/>
                  </a:lnTo>
                  <a:lnTo>
                    <a:pt x="8899576" y="4645939"/>
                  </a:lnTo>
                  <a:lnTo>
                    <a:pt x="8872271" y="4644987"/>
                  </a:lnTo>
                  <a:lnTo>
                    <a:pt x="8844839" y="4645939"/>
                  </a:lnTo>
                  <a:lnTo>
                    <a:pt x="8799728" y="4653889"/>
                  </a:lnTo>
                  <a:lnTo>
                    <a:pt x="8766251" y="4676279"/>
                  </a:lnTo>
                  <a:lnTo>
                    <a:pt x="8760282" y="4697717"/>
                  </a:lnTo>
                  <a:lnTo>
                    <a:pt x="8761819" y="4709071"/>
                  </a:lnTo>
                  <a:lnTo>
                    <a:pt x="8799728" y="4741329"/>
                  </a:lnTo>
                  <a:lnTo>
                    <a:pt x="8844839" y="4748987"/>
                  </a:lnTo>
                  <a:lnTo>
                    <a:pt x="8872271" y="4749838"/>
                  </a:lnTo>
                  <a:lnTo>
                    <a:pt x="8899576" y="4748987"/>
                  </a:lnTo>
                  <a:lnTo>
                    <a:pt x="8944775" y="4741329"/>
                  </a:lnTo>
                  <a:lnTo>
                    <a:pt x="8978290" y="4718901"/>
                  </a:lnTo>
                  <a:lnTo>
                    <a:pt x="8982735" y="4709071"/>
                  </a:lnTo>
                  <a:lnTo>
                    <a:pt x="8984259" y="4697717"/>
                  </a:lnTo>
                  <a:close/>
                </a:path>
                <a:path w="8997315" h="4750434">
                  <a:moveTo>
                    <a:pt x="8996985" y="4587291"/>
                  </a:moveTo>
                  <a:lnTo>
                    <a:pt x="8746947" y="4587291"/>
                  </a:lnTo>
                  <a:lnTo>
                    <a:pt x="8746947" y="4608690"/>
                  </a:lnTo>
                  <a:lnTo>
                    <a:pt x="8996985" y="4608690"/>
                  </a:lnTo>
                  <a:lnTo>
                    <a:pt x="8996985" y="458729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1461" y="6609751"/>
              <a:ext cx="8305800" cy="36772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067550" y="7716383"/>
              <a:ext cx="4152900" cy="2056764"/>
            </a:xfrm>
            <a:custGeom>
              <a:avLst/>
              <a:gdLst/>
              <a:ahLst/>
              <a:cxnLst/>
              <a:rect l="l" t="t" r="r" b="b"/>
              <a:pathLst>
                <a:path w="4152900" h="2056765">
                  <a:moveTo>
                    <a:pt x="4152711" y="2039987"/>
                  </a:moveTo>
                  <a:lnTo>
                    <a:pt x="188" y="2039987"/>
                  </a:lnTo>
                  <a:lnTo>
                    <a:pt x="557" y="2008329"/>
                  </a:lnTo>
                  <a:lnTo>
                    <a:pt x="2223" y="1960742"/>
                  </a:lnTo>
                  <a:lnTo>
                    <a:pt x="4983" y="1913435"/>
                  </a:lnTo>
                  <a:lnTo>
                    <a:pt x="8825" y="1866420"/>
                  </a:lnTo>
                  <a:lnTo>
                    <a:pt x="13737" y="1819708"/>
                  </a:lnTo>
                  <a:lnTo>
                    <a:pt x="19706" y="1773311"/>
                  </a:lnTo>
                  <a:lnTo>
                    <a:pt x="26721" y="1727240"/>
                  </a:lnTo>
                  <a:lnTo>
                    <a:pt x="34767" y="1681509"/>
                  </a:lnTo>
                  <a:lnTo>
                    <a:pt x="43834" y="1636128"/>
                  </a:lnTo>
                  <a:lnTo>
                    <a:pt x="53907" y="1591110"/>
                  </a:lnTo>
                  <a:lnTo>
                    <a:pt x="64975" y="1546466"/>
                  </a:lnTo>
                  <a:lnTo>
                    <a:pt x="77026" y="1502208"/>
                  </a:lnTo>
                  <a:lnTo>
                    <a:pt x="90046" y="1458348"/>
                  </a:lnTo>
                  <a:lnTo>
                    <a:pt x="104024" y="1414898"/>
                  </a:lnTo>
                  <a:lnTo>
                    <a:pt x="118946" y="1371869"/>
                  </a:lnTo>
                  <a:lnTo>
                    <a:pt x="134800" y="1329274"/>
                  </a:lnTo>
                  <a:lnTo>
                    <a:pt x="151575" y="1287123"/>
                  </a:lnTo>
                  <a:lnTo>
                    <a:pt x="169256" y="1245430"/>
                  </a:lnTo>
                  <a:lnTo>
                    <a:pt x="187832" y="1204206"/>
                  </a:lnTo>
                  <a:lnTo>
                    <a:pt x="207290" y="1163463"/>
                  </a:lnTo>
                  <a:lnTo>
                    <a:pt x="227618" y="1123212"/>
                  </a:lnTo>
                  <a:lnTo>
                    <a:pt x="248803" y="1083465"/>
                  </a:lnTo>
                  <a:lnTo>
                    <a:pt x="270833" y="1044235"/>
                  </a:lnTo>
                  <a:lnTo>
                    <a:pt x="293694" y="1005532"/>
                  </a:lnTo>
                  <a:lnTo>
                    <a:pt x="317376" y="967370"/>
                  </a:lnTo>
                  <a:lnTo>
                    <a:pt x="341864" y="929759"/>
                  </a:lnTo>
                  <a:lnTo>
                    <a:pt x="367147" y="892711"/>
                  </a:lnTo>
                  <a:lnTo>
                    <a:pt x="393212" y="856239"/>
                  </a:lnTo>
                  <a:lnTo>
                    <a:pt x="420047" y="820354"/>
                  </a:lnTo>
                  <a:lnTo>
                    <a:pt x="447639" y="785068"/>
                  </a:lnTo>
                  <a:lnTo>
                    <a:pt x="475976" y="750393"/>
                  </a:lnTo>
                  <a:lnTo>
                    <a:pt x="505044" y="716340"/>
                  </a:lnTo>
                  <a:lnTo>
                    <a:pt x="534832" y="682922"/>
                  </a:lnTo>
                  <a:lnTo>
                    <a:pt x="565327" y="650150"/>
                  </a:lnTo>
                  <a:lnTo>
                    <a:pt x="596517" y="618036"/>
                  </a:lnTo>
                  <a:lnTo>
                    <a:pt x="628388" y="586592"/>
                  </a:lnTo>
                  <a:lnTo>
                    <a:pt x="660929" y="555830"/>
                  </a:lnTo>
                  <a:lnTo>
                    <a:pt x="694127" y="525761"/>
                  </a:lnTo>
                  <a:lnTo>
                    <a:pt x="727970" y="496398"/>
                  </a:lnTo>
                  <a:lnTo>
                    <a:pt x="762445" y="467752"/>
                  </a:lnTo>
                  <a:lnTo>
                    <a:pt x="797539" y="439835"/>
                  </a:lnTo>
                  <a:lnTo>
                    <a:pt x="833240" y="412659"/>
                  </a:lnTo>
                  <a:lnTo>
                    <a:pt x="869535" y="386236"/>
                  </a:lnTo>
                  <a:lnTo>
                    <a:pt x="906413" y="360577"/>
                  </a:lnTo>
                  <a:lnTo>
                    <a:pt x="943859" y="335695"/>
                  </a:lnTo>
                  <a:lnTo>
                    <a:pt x="981863" y="311601"/>
                  </a:lnTo>
                  <a:lnTo>
                    <a:pt x="1020411" y="288307"/>
                  </a:lnTo>
                  <a:lnTo>
                    <a:pt x="1059491" y="265824"/>
                  </a:lnTo>
                  <a:lnTo>
                    <a:pt x="1099091" y="244166"/>
                  </a:lnTo>
                  <a:lnTo>
                    <a:pt x="1139197" y="223342"/>
                  </a:lnTo>
                  <a:lnTo>
                    <a:pt x="1179798" y="203367"/>
                  </a:lnTo>
                  <a:lnTo>
                    <a:pt x="1220880" y="184250"/>
                  </a:lnTo>
                  <a:lnTo>
                    <a:pt x="1262432" y="166004"/>
                  </a:lnTo>
                  <a:lnTo>
                    <a:pt x="1304441" y="148641"/>
                  </a:lnTo>
                  <a:lnTo>
                    <a:pt x="1346894" y="132173"/>
                  </a:lnTo>
                  <a:lnTo>
                    <a:pt x="1389779" y="116611"/>
                  </a:lnTo>
                  <a:lnTo>
                    <a:pt x="1433084" y="101967"/>
                  </a:lnTo>
                  <a:lnTo>
                    <a:pt x="1476795" y="88254"/>
                  </a:lnTo>
                  <a:lnTo>
                    <a:pt x="1520900" y="75482"/>
                  </a:lnTo>
                  <a:lnTo>
                    <a:pt x="1565387" y="63665"/>
                  </a:lnTo>
                  <a:lnTo>
                    <a:pt x="1610244" y="52812"/>
                  </a:lnTo>
                  <a:lnTo>
                    <a:pt x="1655457" y="42938"/>
                  </a:lnTo>
                  <a:lnTo>
                    <a:pt x="1701014" y="34052"/>
                  </a:lnTo>
                  <a:lnTo>
                    <a:pt x="1746904" y="26168"/>
                  </a:lnTo>
                  <a:lnTo>
                    <a:pt x="1793112" y="19296"/>
                  </a:lnTo>
                  <a:lnTo>
                    <a:pt x="1839627" y="13449"/>
                  </a:lnTo>
                  <a:lnTo>
                    <a:pt x="1886437" y="8639"/>
                  </a:lnTo>
                  <a:lnTo>
                    <a:pt x="1933528" y="4877"/>
                  </a:lnTo>
                  <a:lnTo>
                    <a:pt x="1980888" y="2175"/>
                  </a:lnTo>
                  <a:lnTo>
                    <a:pt x="2028505" y="545"/>
                  </a:lnTo>
                  <a:lnTo>
                    <a:pt x="2076366" y="0"/>
                  </a:lnTo>
                  <a:lnTo>
                    <a:pt x="2124235" y="545"/>
                  </a:lnTo>
                  <a:lnTo>
                    <a:pt x="2171858" y="2175"/>
                  </a:lnTo>
                  <a:lnTo>
                    <a:pt x="2219225" y="4877"/>
                  </a:lnTo>
                  <a:lnTo>
                    <a:pt x="2266323" y="8639"/>
                  </a:lnTo>
                  <a:lnTo>
                    <a:pt x="2313138" y="13449"/>
                  </a:lnTo>
                  <a:lnTo>
                    <a:pt x="2359660" y="19296"/>
                  </a:lnTo>
                  <a:lnTo>
                    <a:pt x="2405874" y="26168"/>
                  </a:lnTo>
                  <a:lnTo>
                    <a:pt x="2451769" y="34052"/>
                  </a:lnTo>
                  <a:lnTo>
                    <a:pt x="2497332" y="42938"/>
                  </a:lnTo>
                  <a:lnTo>
                    <a:pt x="2542550" y="52812"/>
                  </a:lnTo>
                  <a:lnTo>
                    <a:pt x="2587412" y="63665"/>
                  </a:lnTo>
                  <a:lnTo>
                    <a:pt x="2631904" y="75482"/>
                  </a:lnTo>
                  <a:lnTo>
                    <a:pt x="2676014" y="88254"/>
                  </a:lnTo>
                  <a:lnTo>
                    <a:pt x="2719730" y="101967"/>
                  </a:lnTo>
                  <a:lnTo>
                    <a:pt x="2763038" y="116611"/>
                  </a:lnTo>
                  <a:lnTo>
                    <a:pt x="2805928" y="132173"/>
                  </a:lnTo>
                  <a:lnTo>
                    <a:pt x="2848385" y="148641"/>
                  </a:lnTo>
                  <a:lnTo>
                    <a:pt x="2890398" y="166004"/>
                  </a:lnTo>
                  <a:lnTo>
                    <a:pt x="2931953" y="184250"/>
                  </a:lnTo>
                  <a:lnTo>
                    <a:pt x="2973040" y="203367"/>
                  </a:lnTo>
                  <a:lnTo>
                    <a:pt x="3013644" y="223342"/>
                  </a:lnTo>
                  <a:lnTo>
                    <a:pt x="3053754" y="244166"/>
                  </a:lnTo>
                  <a:lnTo>
                    <a:pt x="3093356" y="265824"/>
                  </a:lnTo>
                  <a:lnTo>
                    <a:pt x="3132440" y="288307"/>
                  </a:lnTo>
                  <a:lnTo>
                    <a:pt x="3170991" y="311601"/>
                  </a:lnTo>
                  <a:lnTo>
                    <a:pt x="3208997" y="335695"/>
                  </a:lnTo>
                  <a:lnTo>
                    <a:pt x="3246447" y="360577"/>
                  </a:lnTo>
                  <a:lnTo>
                    <a:pt x="3283327" y="386236"/>
                  </a:lnTo>
                  <a:lnTo>
                    <a:pt x="3319625" y="412659"/>
                  </a:lnTo>
                  <a:lnTo>
                    <a:pt x="3355328" y="439835"/>
                  </a:lnTo>
                  <a:lnTo>
                    <a:pt x="3390425" y="467752"/>
                  </a:lnTo>
                  <a:lnTo>
                    <a:pt x="3424901" y="496398"/>
                  </a:lnTo>
                  <a:lnTo>
                    <a:pt x="3458746" y="525761"/>
                  </a:lnTo>
                  <a:lnTo>
                    <a:pt x="3491946" y="555830"/>
                  </a:lnTo>
                  <a:lnTo>
                    <a:pt x="3524489" y="586592"/>
                  </a:lnTo>
                  <a:lnTo>
                    <a:pt x="3556362" y="618036"/>
                  </a:lnTo>
                  <a:lnTo>
                    <a:pt x="3587554" y="650150"/>
                  </a:lnTo>
                  <a:lnTo>
                    <a:pt x="3618050" y="682922"/>
                  </a:lnTo>
                  <a:lnTo>
                    <a:pt x="3647840" y="716340"/>
                  </a:lnTo>
                  <a:lnTo>
                    <a:pt x="3676910" y="750393"/>
                  </a:lnTo>
                  <a:lnTo>
                    <a:pt x="3705247" y="785068"/>
                  </a:lnTo>
                  <a:lnTo>
                    <a:pt x="3732840" y="820354"/>
                  </a:lnTo>
                  <a:lnTo>
                    <a:pt x="3759676" y="856239"/>
                  </a:lnTo>
                  <a:lnTo>
                    <a:pt x="3785743" y="892711"/>
                  </a:lnTo>
                  <a:lnTo>
                    <a:pt x="3811027" y="929759"/>
                  </a:lnTo>
                  <a:lnTo>
                    <a:pt x="3835516" y="967370"/>
                  </a:lnTo>
                  <a:lnTo>
                    <a:pt x="3859198" y="1005532"/>
                  </a:lnTo>
                  <a:lnTo>
                    <a:pt x="3882061" y="1044235"/>
                  </a:lnTo>
                  <a:lnTo>
                    <a:pt x="3904091" y="1083465"/>
                  </a:lnTo>
                  <a:lnTo>
                    <a:pt x="3925277" y="1123212"/>
                  </a:lnTo>
                  <a:lnTo>
                    <a:pt x="3945605" y="1163463"/>
                  </a:lnTo>
                  <a:lnTo>
                    <a:pt x="3965064" y="1204206"/>
                  </a:lnTo>
                  <a:lnTo>
                    <a:pt x="3983640" y="1245430"/>
                  </a:lnTo>
                  <a:lnTo>
                    <a:pt x="4001322" y="1287123"/>
                  </a:lnTo>
                  <a:lnTo>
                    <a:pt x="4018097" y="1329274"/>
                  </a:lnTo>
                  <a:lnTo>
                    <a:pt x="4033951" y="1371869"/>
                  </a:lnTo>
                  <a:lnTo>
                    <a:pt x="4048874" y="1414898"/>
                  </a:lnTo>
                  <a:lnTo>
                    <a:pt x="4062852" y="1458348"/>
                  </a:lnTo>
                  <a:lnTo>
                    <a:pt x="4075872" y="1502208"/>
                  </a:lnTo>
                  <a:lnTo>
                    <a:pt x="4087923" y="1546466"/>
                  </a:lnTo>
                  <a:lnTo>
                    <a:pt x="4098992" y="1591110"/>
                  </a:lnTo>
                  <a:lnTo>
                    <a:pt x="4109065" y="1636128"/>
                  </a:lnTo>
                  <a:lnTo>
                    <a:pt x="4118132" y="1681509"/>
                  </a:lnTo>
                  <a:lnTo>
                    <a:pt x="4126178" y="1727240"/>
                  </a:lnTo>
                  <a:lnTo>
                    <a:pt x="4133192" y="1773311"/>
                  </a:lnTo>
                  <a:lnTo>
                    <a:pt x="4139162" y="1819708"/>
                  </a:lnTo>
                  <a:lnTo>
                    <a:pt x="4144074" y="1866420"/>
                  </a:lnTo>
                  <a:lnTo>
                    <a:pt x="4147916" y="1913435"/>
                  </a:lnTo>
                  <a:lnTo>
                    <a:pt x="4150677" y="1960742"/>
                  </a:lnTo>
                  <a:lnTo>
                    <a:pt x="4152342" y="2008329"/>
                  </a:lnTo>
                  <a:lnTo>
                    <a:pt x="4152711" y="2039987"/>
                  </a:lnTo>
                  <a:close/>
                </a:path>
                <a:path w="4152900" h="2056765">
                  <a:moveTo>
                    <a:pt x="0" y="2056183"/>
                  </a:moveTo>
                  <a:lnTo>
                    <a:pt x="0" y="2039987"/>
                  </a:lnTo>
                  <a:lnTo>
                    <a:pt x="188" y="2039987"/>
                  </a:lnTo>
                  <a:lnTo>
                    <a:pt x="0" y="2056183"/>
                  </a:lnTo>
                  <a:close/>
                </a:path>
                <a:path w="4152900" h="2056765">
                  <a:moveTo>
                    <a:pt x="4152900" y="2056183"/>
                  </a:moveTo>
                  <a:lnTo>
                    <a:pt x="4152711" y="2039987"/>
                  </a:lnTo>
                  <a:lnTo>
                    <a:pt x="4152900" y="2039987"/>
                  </a:lnTo>
                  <a:lnTo>
                    <a:pt x="4152900" y="205618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81175" y="8888386"/>
              <a:ext cx="2561590" cy="353695"/>
            </a:xfrm>
            <a:custGeom>
              <a:avLst/>
              <a:gdLst/>
              <a:ahLst/>
              <a:cxnLst/>
              <a:rect l="l" t="t" r="r" b="b"/>
              <a:pathLst>
                <a:path w="2561590" h="353695">
                  <a:moveTo>
                    <a:pt x="37198" y="32778"/>
                  </a:moveTo>
                  <a:lnTo>
                    <a:pt x="0" y="32778"/>
                  </a:lnTo>
                  <a:lnTo>
                    <a:pt x="0" y="115277"/>
                  </a:lnTo>
                  <a:lnTo>
                    <a:pt x="37198" y="115277"/>
                  </a:lnTo>
                  <a:lnTo>
                    <a:pt x="37198" y="32778"/>
                  </a:lnTo>
                  <a:close/>
                </a:path>
                <a:path w="2561590" h="353695">
                  <a:moveTo>
                    <a:pt x="378841" y="149161"/>
                  </a:moveTo>
                  <a:lnTo>
                    <a:pt x="350443" y="140144"/>
                  </a:lnTo>
                  <a:lnTo>
                    <a:pt x="340220" y="133692"/>
                  </a:lnTo>
                  <a:lnTo>
                    <a:pt x="327367" y="125590"/>
                  </a:lnTo>
                  <a:lnTo>
                    <a:pt x="311619" y="104419"/>
                  </a:lnTo>
                  <a:lnTo>
                    <a:pt x="305181" y="75501"/>
                  </a:lnTo>
                  <a:lnTo>
                    <a:pt x="373316" y="75501"/>
                  </a:lnTo>
                  <a:lnTo>
                    <a:pt x="373316" y="40513"/>
                  </a:lnTo>
                  <a:lnTo>
                    <a:pt x="305181" y="40513"/>
                  </a:lnTo>
                  <a:lnTo>
                    <a:pt x="305181" y="0"/>
                  </a:lnTo>
                  <a:lnTo>
                    <a:pt x="265404" y="0"/>
                  </a:lnTo>
                  <a:lnTo>
                    <a:pt x="265404" y="40513"/>
                  </a:lnTo>
                  <a:lnTo>
                    <a:pt x="195427" y="40513"/>
                  </a:lnTo>
                  <a:lnTo>
                    <a:pt x="195427" y="75501"/>
                  </a:lnTo>
                  <a:lnTo>
                    <a:pt x="265404" y="75501"/>
                  </a:lnTo>
                  <a:lnTo>
                    <a:pt x="258914" y="105054"/>
                  </a:lnTo>
                  <a:lnTo>
                    <a:pt x="243027" y="127660"/>
                  </a:lnTo>
                  <a:lnTo>
                    <a:pt x="219824" y="143713"/>
                  </a:lnTo>
                  <a:lnTo>
                    <a:pt x="191376" y="153581"/>
                  </a:lnTo>
                  <a:lnTo>
                    <a:pt x="191376" y="188937"/>
                  </a:lnTo>
                  <a:lnTo>
                    <a:pt x="221234" y="180568"/>
                  </a:lnTo>
                  <a:lnTo>
                    <a:pt x="247637" y="168084"/>
                  </a:lnTo>
                  <a:lnTo>
                    <a:pt x="269481" y="152222"/>
                  </a:lnTo>
                  <a:lnTo>
                    <a:pt x="285661" y="133692"/>
                  </a:lnTo>
                  <a:lnTo>
                    <a:pt x="302450" y="151485"/>
                  </a:lnTo>
                  <a:lnTo>
                    <a:pt x="324383" y="166331"/>
                  </a:lnTo>
                  <a:lnTo>
                    <a:pt x="350240" y="177660"/>
                  </a:lnTo>
                  <a:lnTo>
                    <a:pt x="378841" y="184886"/>
                  </a:lnTo>
                  <a:lnTo>
                    <a:pt x="378841" y="149161"/>
                  </a:lnTo>
                  <a:close/>
                </a:path>
                <a:path w="2561590" h="353695">
                  <a:moveTo>
                    <a:pt x="462076" y="9575"/>
                  </a:moveTo>
                  <a:lnTo>
                    <a:pt x="421932" y="9575"/>
                  </a:lnTo>
                  <a:lnTo>
                    <a:pt x="421932" y="201460"/>
                  </a:lnTo>
                  <a:lnTo>
                    <a:pt x="409511" y="208445"/>
                  </a:lnTo>
                  <a:lnTo>
                    <a:pt x="394398" y="213385"/>
                  </a:lnTo>
                  <a:lnTo>
                    <a:pt x="376669" y="216331"/>
                  </a:lnTo>
                  <a:lnTo>
                    <a:pt x="356374" y="217297"/>
                  </a:lnTo>
                  <a:lnTo>
                    <a:pt x="181063" y="217297"/>
                  </a:lnTo>
                  <a:lnTo>
                    <a:pt x="181063" y="251917"/>
                  </a:lnTo>
                  <a:lnTo>
                    <a:pt x="259880" y="251917"/>
                  </a:lnTo>
                  <a:lnTo>
                    <a:pt x="259880" y="344360"/>
                  </a:lnTo>
                  <a:lnTo>
                    <a:pt x="300024" y="344360"/>
                  </a:lnTo>
                  <a:lnTo>
                    <a:pt x="300024" y="251917"/>
                  </a:lnTo>
                  <a:lnTo>
                    <a:pt x="346062" y="251917"/>
                  </a:lnTo>
                  <a:lnTo>
                    <a:pt x="371436" y="250761"/>
                  </a:lnTo>
                  <a:lnTo>
                    <a:pt x="392417" y="247357"/>
                  </a:lnTo>
                  <a:lnTo>
                    <a:pt x="409194" y="241820"/>
                  </a:lnTo>
                  <a:lnTo>
                    <a:pt x="421932" y="234238"/>
                  </a:lnTo>
                  <a:lnTo>
                    <a:pt x="421932" y="343992"/>
                  </a:lnTo>
                  <a:lnTo>
                    <a:pt x="462076" y="343992"/>
                  </a:lnTo>
                  <a:lnTo>
                    <a:pt x="462076" y="234238"/>
                  </a:lnTo>
                  <a:lnTo>
                    <a:pt x="462076" y="9575"/>
                  </a:lnTo>
                  <a:close/>
                </a:path>
                <a:path w="2561590" h="353695">
                  <a:moveTo>
                    <a:pt x="695198" y="50825"/>
                  </a:moveTo>
                  <a:lnTo>
                    <a:pt x="655421" y="50825"/>
                  </a:lnTo>
                  <a:lnTo>
                    <a:pt x="655421" y="286537"/>
                  </a:lnTo>
                  <a:lnTo>
                    <a:pt x="695198" y="286537"/>
                  </a:lnTo>
                  <a:lnTo>
                    <a:pt x="695198" y="50825"/>
                  </a:lnTo>
                  <a:close/>
                </a:path>
                <a:path w="2561590" h="353695">
                  <a:moveTo>
                    <a:pt x="695198" y="15074"/>
                  </a:moveTo>
                  <a:lnTo>
                    <a:pt x="533895" y="15074"/>
                  </a:lnTo>
                  <a:lnTo>
                    <a:pt x="533895" y="50634"/>
                  </a:lnTo>
                  <a:lnTo>
                    <a:pt x="533895" y="286854"/>
                  </a:lnTo>
                  <a:lnTo>
                    <a:pt x="533895" y="321144"/>
                  </a:lnTo>
                  <a:lnTo>
                    <a:pt x="695198" y="321144"/>
                  </a:lnTo>
                  <a:lnTo>
                    <a:pt x="695198" y="286854"/>
                  </a:lnTo>
                  <a:lnTo>
                    <a:pt x="573671" y="286854"/>
                  </a:lnTo>
                  <a:lnTo>
                    <a:pt x="573671" y="50634"/>
                  </a:lnTo>
                  <a:lnTo>
                    <a:pt x="695198" y="50634"/>
                  </a:lnTo>
                  <a:lnTo>
                    <a:pt x="695198" y="15074"/>
                  </a:lnTo>
                  <a:close/>
                </a:path>
                <a:path w="2561590" h="353695">
                  <a:moveTo>
                    <a:pt x="800531" y="9575"/>
                  </a:moveTo>
                  <a:lnTo>
                    <a:pt x="760387" y="9575"/>
                  </a:lnTo>
                  <a:lnTo>
                    <a:pt x="760387" y="343623"/>
                  </a:lnTo>
                  <a:lnTo>
                    <a:pt x="800531" y="343623"/>
                  </a:lnTo>
                  <a:lnTo>
                    <a:pt x="800531" y="9575"/>
                  </a:lnTo>
                  <a:close/>
                </a:path>
                <a:path w="2561590" h="353695">
                  <a:moveTo>
                    <a:pt x="1237792" y="13627"/>
                  </a:moveTo>
                  <a:lnTo>
                    <a:pt x="978509" y="13627"/>
                  </a:lnTo>
                  <a:lnTo>
                    <a:pt x="978509" y="48615"/>
                  </a:lnTo>
                  <a:lnTo>
                    <a:pt x="1197648" y="48615"/>
                  </a:lnTo>
                  <a:lnTo>
                    <a:pt x="1197648" y="78816"/>
                  </a:lnTo>
                  <a:lnTo>
                    <a:pt x="1197356" y="92430"/>
                  </a:lnTo>
                  <a:lnTo>
                    <a:pt x="1196492" y="106260"/>
                  </a:lnTo>
                  <a:lnTo>
                    <a:pt x="1195006" y="119443"/>
                  </a:lnTo>
                  <a:lnTo>
                    <a:pt x="1192860" y="131483"/>
                  </a:lnTo>
                  <a:lnTo>
                    <a:pt x="1232268" y="131483"/>
                  </a:lnTo>
                  <a:lnTo>
                    <a:pt x="1234503" y="119532"/>
                  </a:lnTo>
                  <a:lnTo>
                    <a:pt x="1236268" y="105892"/>
                  </a:lnTo>
                  <a:lnTo>
                    <a:pt x="1237386" y="91503"/>
                  </a:lnTo>
                  <a:lnTo>
                    <a:pt x="1237742" y="78816"/>
                  </a:lnTo>
                  <a:lnTo>
                    <a:pt x="1237792" y="13627"/>
                  </a:lnTo>
                  <a:close/>
                </a:path>
                <a:path w="2561590" h="353695">
                  <a:moveTo>
                    <a:pt x="1244422" y="288010"/>
                  </a:moveTo>
                  <a:lnTo>
                    <a:pt x="1242390" y="272719"/>
                  </a:lnTo>
                  <a:lnTo>
                    <a:pt x="1236548" y="259842"/>
                  </a:lnTo>
                  <a:lnTo>
                    <a:pt x="1233144" y="255968"/>
                  </a:lnTo>
                  <a:lnTo>
                    <a:pt x="1227175" y="249161"/>
                  </a:lnTo>
                  <a:lnTo>
                    <a:pt x="1214589" y="240499"/>
                  </a:lnTo>
                  <a:lnTo>
                    <a:pt x="1204645" y="236461"/>
                  </a:lnTo>
                  <a:lnTo>
                    <a:pt x="1204645" y="279539"/>
                  </a:lnTo>
                  <a:lnTo>
                    <a:pt x="1204645" y="296113"/>
                  </a:lnTo>
                  <a:lnTo>
                    <a:pt x="1159243" y="316877"/>
                  </a:lnTo>
                  <a:lnTo>
                    <a:pt x="1109624" y="319684"/>
                  </a:lnTo>
                  <a:lnTo>
                    <a:pt x="1082586" y="319024"/>
                  </a:lnTo>
                  <a:lnTo>
                    <a:pt x="1041095" y="313004"/>
                  </a:lnTo>
                  <a:lnTo>
                    <a:pt x="1014603" y="296113"/>
                  </a:lnTo>
                  <a:lnTo>
                    <a:pt x="1014603" y="279539"/>
                  </a:lnTo>
                  <a:lnTo>
                    <a:pt x="1059675" y="258914"/>
                  </a:lnTo>
                  <a:lnTo>
                    <a:pt x="1109624" y="255968"/>
                  </a:lnTo>
                  <a:lnTo>
                    <a:pt x="1136434" y="256679"/>
                  </a:lnTo>
                  <a:lnTo>
                    <a:pt x="1177772" y="262801"/>
                  </a:lnTo>
                  <a:lnTo>
                    <a:pt x="1204645" y="279539"/>
                  </a:lnTo>
                  <a:lnTo>
                    <a:pt x="1204645" y="236461"/>
                  </a:lnTo>
                  <a:lnTo>
                    <a:pt x="1193787" y="232029"/>
                  </a:lnTo>
                  <a:lnTo>
                    <a:pt x="1168869" y="226326"/>
                  </a:lnTo>
                  <a:lnTo>
                    <a:pt x="1140574" y="223100"/>
                  </a:lnTo>
                  <a:lnTo>
                    <a:pt x="1109624" y="222084"/>
                  </a:lnTo>
                  <a:lnTo>
                    <a:pt x="1078509" y="223100"/>
                  </a:lnTo>
                  <a:lnTo>
                    <a:pt x="1025410" y="232029"/>
                  </a:lnTo>
                  <a:lnTo>
                    <a:pt x="982510" y="259842"/>
                  </a:lnTo>
                  <a:lnTo>
                    <a:pt x="974458" y="288010"/>
                  </a:lnTo>
                  <a:lnTo>
                    <a:pt x="976528" y="303301"/>
                  </a:lnTo>
                  <a:lnTo>
                    <a:pt x="1004658" y="335153"/>
                  </a:lnTo>
                  <a:lnTo>
                    <a:pt x="1050239" y="349148"/>
                  </a:lnTo>
                  <a:lnTo>
                    <a:pt x="1109624" y="353199"/>
                  </a:lnTo>
                  <a:lnTo>
                    <a:pt x="1140574" y="352247"/>
                  </a:lnTo>
                  <a:lnTo>
                    <a:pt x="1193787" y="343560"/>
                  </a:lnTo>
                  <a:lnTo>
                    <a:pt x="1233398" y="319684"/>
                  </a:lnTo>
                  <a:lnTo>
                    <a:pt x="1236548" y="316141"/>
                  </a:lnTo>
                  <a:lnTo>
                    <a:pt x="1242390" y="303301"/>
                  </a:lnTo>
                  <a:lnTo>
                    <a:pt x="1244422" y="288010"/>
                  </a:lnTo>
                  <a:close/>
                </a:path>
                <a:path w="2561590" h="353695">
                  <a:moveTo>
                    <a:pt x="1259509" y="154686"/>
                  </a:moveTo>
                  <a:lnTo>
                    <a:pt x="1100416" y="154686"/>
                  </a:lnTo>
                  <a:lnTo>
                    <a:pt x="1100416" y="86550"/>
                  </a:lnTo>
                  <a:lnTo>
                    <a:pt x="1060272" y="86550"/>
                  </a:lnTo>
                  <a:lnTo>
                    <a:pt x="1060272" y="154686"/>
                  </a:lnTo>
                  <a:lnTo>
                    <a:pt x="958621" y="154686"/>
                  </a:lnTo>
                  <a:lnTo>
                    <a:pt x="958621" y="189306"/>
                  </a:lnTo>
                  <a:lnTo>
                    <a:pt x="1259509" y="189306"/>
                  </a:lnTo>
                  <a:lnTo>
                    <a:pt x="1259509" y="154686"/>
                  </a:lnTo>
                  <a:close/>
                </a:path>
                <a:path w="2561590" h="353695">
                  <a:moveTo>
                    <a:pt x="1590611" y="96494"/>
                  </a:moveTo>
                  <a:lnTo>
                    <a:pt x="1581264" y="57924"/>
                  </a:lnTo>
                  <a:lnTo>
                    <a:pt x="1550835" y="28625"/>
                  </a:lnTo>
                  <a:lnTo>
                    <a:pt x="1550835" y="96494"/>
                  </a:lnTo>
                  <a:lnTo>
                    <a:pt x="1549730" y="107213"/>
                  </a:lnTo>
                  <a:lnTo>
                    <a:pt x="1519250" y="139509"/>
                  </a:lnTo>
                  <a:lnTo>
                    <a:pt x="1478876" y="147193"/>
                  </a:lnTo>
                  <a:lnTo>
                    <a:pt x="1452130" y="148056"/>
                  </a:lnTo>
                  <a:lnTo>
                    <a:pt x="1425168" y="147193"/>
                  </a:lnTo>
                  <a:lnTo>
                    <a:pt x="1384655" y="139509"/>
                  </a:lnTo>
                  <a:lnTo>
                    <a:pt x="1354531" y="107213"/>
                  </a:lnTo>
                  <a:lnTo>
                    <a:pt x="1353426" y="96494"/>
                  </a:lnTo>
                  <a:lnTo>
                    <a:pt x="1354531" y="85471"/>
                  </a:lnTo>
                  <a:lnTo>
                    <a:pt x="1384655" y="52857"/>
                  </a:lnTo>
                  <a:lnTo>
                    <a:pt x="1425168" y="45694"/>
                  </a:lnTo>
                  <a:lnTo>
                    <a:pt x="1452130" y="44932"/>
                  </a:lnTo>
                  <a:lnTo>
                    <a:pt x="1478876" y="45694"/>
                  </a:lnTo>
                  <a:lnTo>
                    <a:pt x="1519250" y="52857"/>
                  </a:lnTo>
                  <a:lnTo>
                    <a:pt x="1549730" y="85471"/>
                  </a:lnTo>
                  <a:lnTo>
                    <a:pt x="1550835" y="96494"/>
                  </a:lnTo>
                  <a:lnTo>
                    <a:pt x="1550835" y="28625"/>
                  </a:lnTo>
                  <a:lnTo>
                    <a:pt x="1534579" y="20764"/>
                  </a:lnTo>
                  <a:lnTo>
                    <a:pt x="1510512" y="14185"/>
                  </a:lnTo>
                  <a:lnTo>
                    <a:pt x="1483118" y="10642"/>
                  </a:lnTo>
                  <a:lnTo>
                    <a:pt x="1452130" y="9575"/>
                  </a:lnTo>
                  <a:lnTo>
                    <a:pt x="1420939" y="10642"/>
                  </a:lnTo>
                  <a:lnTo>
                    <a:pt x="1369479" y="20764"/>
                  </a:lnTo>
                  <a:lnTo>
                    <a:pt x="1333792" y="42735"/>
                  </a:lnTo>
                  <a:lnTo>
                    <a:pt x="1313281" y="96494"/>
                  </a:lnTo>
                  <a:lnTo>
                    <a:pt x="1315707" y="116941"/>
                  </a:lnTo>
                  <a:lnTo>
                    <a:pt x="1348638" y="161683"/>
                  </a:lnTo>
                  <a:lnTo>
                    <a:pt x="1393482" y="178447"/>
                  </a:lnTo>
                  <a:lnTo>
                    <a:pt x="1452130" y="183045"/>
                  </a:lnTo>
                  <a:lnTo>
                    <a:pt x="1483118" y="181991"/>
                  </a:lnTo>
                  <a:lnTo>
                    <a:pt x="1534579" y="171856"/>
                  </a:lnTo>
                  <a:lnTo>
                    <a:pt x="1570253" y="149948"/>
                  </a:lnTo>
                  <a:lnTo>
                    <a:pt x="1588185" y="116979"/>
                  </a:lnTo>
                  <a:lnTo>
                    <a:pt x="1590611" y="96494"/>
                  </a:lnTo>
                  <a:close/>
                </a:path>
                <a:path w="2561590" h="353695">
                  <a:moveTo>
                    <a:pt x="1599819" y="222821"/>
                  </a:moveTo>
                  <a:lnTo>
                    <a:pt x="1303337" y="222821"/>
                  </a:lnTo>
                  <a:lnTo>
                    <a:pt x="1303337" y="257810"/>
                  </a:lnTo>
                  <a:lnTo>
                    <a:pt x="1368526" y="257810"/>
                  </a:lnTo>
                  <a:lnTo>
                    <a:pt x="1368526" y="347306"/>
                  </a:lnTo>
                  <a:lnTo>
                    <a:pt x="1407934" y="347306"/>
                  </a:lnTo>
                  <a:lnTo>
                    <a:pt x="1407934" y="257810"/>
                  </a:lnTo>
                  <a:lnTo>
                    <a:pt x="1496695" y="257810"/>
                  </a:lnTo>
                  <a:lnTo>
                    <a:pt x="1496695" y="347306"/>
                  </a:lnTo>
                  <a:lnTo>
                    <a:pt x="1536103" y="347306"/>
                  </a:lnTo>
                  <a:lnTo>
                    <a:pt x="1536103" y="257810"/>
                  </a:lnTo>
                  <a:lnTo>
                    <a:pt x="1599819" y="257810"/>
                  </a:lnTo>
                  <a:lnTo>
                    <a:pt x="1599819" y="222821"/>
                  </a:lnTo>
                  <a:close/>
                </a:path>
                <a:path w="2561590" h="353695">
                  <a:moveTo>
                    <a:pt x="2021090" y="50825"/>
                  </a:moveTo>
                  <a:lnTo>
                    <a:pt x="1980946" y="50825"/>
                  </a:lnTo>
                  <a:lnTo>
                    <a:pt x="1980946" y="167208"/>
                  </a:lnTo>
                  <a:lnTo>
                    <a:pt x="2021090" y="167208"/>
                  </a:lnTo>
                  <a:lnTo>
                    <a:pt x="2021090" y="50825"/>
                  </a:lnTo>
                  <a:close/>
                </a:path>
                <a:path w="2561590" h="353695">
                  <a:moveTo>
                    <a:pt x="2038400" y="294271"/>
                  </a:moveTo>
                  <a:lnTo>
                    <a:pt x="1910969" y="294271"/>
                  </a:lnTo>
                  <a:lnTo>
                    <a:pt x="1910969" y="203034"/>
                  </a:lnTo>
                  <a:lnTo>
                    <a:pt x="2021090" y="203034"/>
                  </a:lnTo>
                  <a:lnTo>
                    <a:pt x="2021090" y="167474"/>
                  </a:lnTo>
                  <a:lnTo>
                    <a:pt x="1799386" y="167474"/>
                  </a:lnTo>
                  <a:lnTo>
                    <a:pt x="1799386" y="50634"/>
                  </a:lnTo>
                  <a:lnTo>
                    <a:pt x="2021090" y="50634"/>
                  </a:lnTo>
                  <a:lnTo>
                    <a:pt x="2021090" y="15074"/>
                  </a:lnTo>
                  <a:lnTo>
                    <a:pt x="1759242" y="15074"/>
                  </a:lnTo>
                  <a:lnTo>
                    <a:pt x="1759242" y="50634"/>
                  </a:lnTo>
                  <a:lnTo>
                    <a:pt x="1759242" y="167474"/>
                  </a:lnTo>
                  <a:lnTo>
                    <a:pt x="1759242" y="203034"/>
                  </a:lnTo>
                  <a:lnTo>
                    <a:pt x="1871192" y="203034"/>
                  </a:lnTo>
                  <a:lnTo>
                    <a:pt x="1871192" y="294271"/>
                  </a:lnTo>
                  <a:lnTo>
                    <a:pt x="1741932" y="294271"/>
                  </a:lnTo>
                  <a:lnTo>
                    <a:pt x="1741932" y="328891"/>
                  </a:lnTo>
                  <a:lnTo>
                    <a:pt x="2038400" y="328891"/>
                  </a:lnTo>
                  <a:lnTo>
                    <a:pt x="2038400" y="294271"/>
                  </a:lnTo>
                  <a:close/>
                </a:path>
                <a:path w="2561590" h="353695">
                  <a:moveTo>
                    <a:pt x="2264168" y="95758"/>
                  </a:moveTo>
                  <a:lnTo>
                    <a:pt x="2256942" y="55016"/>
                  </a:lnTo>
                  <a:lnTo>
                    <a:pt x="2225129" y="18910"/>
                  </a:lnTo>
                  <a:lnTo>
                    <a:pt x="2225129" y="95758"/>
                  </a:lnTo>
                  <a:lnTo>
                    <a:pt x="2224113" y="108800"/>
                  </a:lnTo>
                  <a:lnTo>
                    <a:pt x="2202980" y="142697"/>
                  </a:lnTo>
                  <a:lnTo>
                    <a:pt x="2176513" y="149529"/>
                  </a:lnTo>
                  <a:lnTo>
                    <a:pt x="2166772" y="148729"/>
                  </a:lnTo>
                  <a:lnTo>
                    <a:pt x="2131898" y="120205"/>
                  </a:lnTo>
                  <a:lnTo>
                    <a:pt x="2127897" y="95758"/>
                  </a:lnTo>
                  <a:lnTo>
                    <a:pt x="2128913" y="82727"/>
                  </a:lnTo>
                  <a:lnTo>
                    <a:pt x="2150199" y="48666"/>
                  </a:lnTo>
                  <a:lnTo>
                    <a:pt x="2176513" y="41986"/>
                  </a:lnTo>
                  <a:lnTo>
                    <a:pt x="2186305" y="42748"/>
                  </a:lnTo>
                  <a:lnTo>
                    <a:pt x="2221128" y="71310"/>
                  </a:lnTo>
                  <a:lnTo>
                    <a:pt x="2225129" y="95758"/>
                  </a:lnTo>
                  <a:lnTo>
                    <a:pt x="2225129" y="18910"/>
                  </a:lnTo>
                  <a:lnTo>
                    <a:pt x="2223897" y="18097"/>
                  </a:lnTo>
                  <a:lnTo>
                    <a:pt x="2209800" y="12204"/>
                  </a:lnTo>
                  <a:lnTo>
                    <a:pt x="2193963" y="8597"/>
                  </a:lnTo>
                  <a:lnTo>
                    <a:pt x="2176513" y="7366"/>
                  </a:lnTo>
                  <a:lnTo>
                    <a:pt x="2159216" y="8597"/>
                  </a:lnTo>
                  <a:lnTo>
                    <a:pt x="2116848" y="26149"/>
                  </a:lnTo>
                  <a:lnTo>
                    <a:pt x="2090699" y="73952"/>
                  </a:lnTo>
                  <a:lnTo>
                    <a:pt x="2088857" y="95758"/>
                  </a:lnTo>
                  <a:lnTo>
                    <a:pt x="2090699" y="117348"/>
                  </a:lnTo>
                  <a:lnTo>
                    <a:pt x="2116848" y="164998"/>
                  </a:lnTo>
                  <a:lnTo>
                    <a:pt x="2159216" y="182613"/>
                  </a:lnTo>
                  <a:lnTo>
                    <a:pt x="2176513" y="183781"/>
                  </a:lnTo>
                  <a:lnTo>
                    <a:pt x="2193963" y="182613"/>
                  </a:lnTo>
                  <a:lnTo>
                    <a:pt x="2236178" y="164998"/>
                  </a:lnTo>
                  <a:lnTo>
                    <a:pt x="2262327" y="117348"/>
                  </a:lnTo>
                  <a:lnTo>
                    <a:pt x="2264168" y="95758"/>
                  </a:lnTo>
                  <a:close/>
                </a:path>
                <a:path w="2561590" h="353695">
                  <a:moveTo>
                    <a:pt x="2363241" y="217297"/>
                  </a:moveTo>
                  <a:lnTo>
                    <a:pt x="2323096" y="217297"/>
                  </a:lnTo>
                  <a:lnTo>
                    <a:pt x="2323096" y="251548"/>
                  </a:lnTo>
                  <a:lnTo>
                    <a:pt x="2323096" y="313055"/>
                  </a:lnTo>
                  <a:lnTo>
                    <a:pt x="2153678" y="313055"/>
                  </a:lnTo>
                  <a:lnTo>
                    <a:pt x="2153678" y="251548"/>
                  </a:lnTo>
                  <a:lnTo>
                    <a:pt x="2323096" y="251548"/>
                  </a:lnTo>
                  <a:lnTo>
                    <a:pt x="2323096" y="217297"/>
                  </a:lnTo>
                  <a:lnTo>
                    <a:pt x="2113534" y="217297"/>
                  </a:lnTo>
                  <a:lnTo>
                    <a:pt x="2113534" y="346938"/>
                  </a:lnTo>
                  <a:lnTo>
                    <a:pt x="2363241" y="346938"/>
                  </a:lnTo>
                  <a:lnTo>
                    <a:pt x="2363241" y="313055"/>
                  </a:lnTo>
                  <a:lnTo>
                    <a:pt x="2363241" y="251548"/>
                  </a:lnTo>
                  <a:lnTo>
                    <a:pt x="2363241" y="217297"/>
                  </a:lnTo>
                  <a:close/>
                </a:path>
                <a:path w="2561590" h="353695">
                  <a:moveTo>
                    <a:pt x="2363241" y="9575"/>
                  </a:moveTo>
                  <a:lnTo>
                    <a:pt x="2323096" y="9575"/>
                  </a:lnTo>
                  <a:lnTo>
                    <a:pt x="2323096" y="195935"/>
                  </a:lnTo>
                  <a:lnTo>
                    <a:pt x="2363241" y="195935"/>
                  </a:lnTo>
                  <a:lnTo>
                    <a:pt x="2363241" y="9575"/>
                  </a:lnTo>
                  <a:close/>
                </a:path>
                <a:path w="2561590" h="353695">
                  <a:moveTo>
                    <a:pt x="2561094" y="32778"/>
                  </a:moveTo>
                  <a:lnTo>
                    <a:pt x="2523896" y="32778"/>
                  </a:lnTo>
                  <a:lnTo>
                    <a:pt x="2523896" y="115277"/>
                  </a:lnTo>
                  <a:lnTo>
                    <a:pt x="2561094" y="115277"/>
                  </a:lnTo>
                  <a:lnTo>
                    <a:pt x="2561094" y="32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0707" y="4909039"/>
              <a:ext cx="186585" cy="120601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680418" y="6986383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89" h="604520">
                  <a:moveTo>
                    <a:pt x="325260" y="604077"/>
                  </a:moveTo>
                  <a:lnTo>
                    <a:pt x="280472" y="604077"/>
                  </a:lnTo>
                  <a:lnTo>
                    <a:pt x="236064" y="597452"/>
                  </a:lnTo>
                  <a:lnTo>
                    <a:pt x="192798" y="584203"/>
                  </a:lnTo>
                  <a:lnTo>
                    <a:pt x="151433" y="564329"/>
                  </a:lnTo>
                  <a:lnTo>
                    <a:pt x="113539" y="538443"/>
                  </a:lnTo>
                  <a:lnTo>
                    <a:pt x="80431" y="507597"/>
                  </a:lnTo>
                  <a:lnTo>
                    <a:pt x="52490" y="472452"/>
                  </a:lnTo>
                  <a:lnTo>
                    <a:pt x="30096" y="433664"/>
                  </a:lnTo>
                  <a:lnTo>
                    <a:pt x="13629" y="391893"/>
                  </a:lnTo>
                  <a:lnTo>
                    <a:pt x="3470" y="347798"/>
                  </a:lnTo>
                  <a:lnTo>
                    <a:pt x="0" y="302038"/>
                  </a:lnTo>
                  <a:lnTo>
                    <a:pt x="3470" y="256278"/>
                  </a:lnTo>
                  <a:lnTo>
                    <a:pt x="13629" y="212183"/>
                  </a:lnTo>
                  <a:lnTo>
                    <a:pt x="30096" y="170413"/>
                  </a:lnTo>
                  <a:lnTo>
                    <a:pt x="52490" y="131625"/>
                  </a:lnTo>
                  <a:lnTo>
                    <a:pt x="80431" y="96479"/>
                  </a:lnTo>
                  <a:lnTo>
                    <a:pt x="113539" y="65634"/>
                  </a:lnTo>
                  <a:lnTo>
                    <a:pt x="151433" y="39748"/>
                  </a:lnTo>
                  <a:lnTo>
                    <a:pt x="192798" y="19874"/>
                  </a:lnTo>
                  <a:lnTo>
                    <a:pt x="236064" y="6624"/>
                  </a:lnTo>
                  <a:lnTo>
                    <a:pt x="280472" y="0"/>
                  </a:lnTo>
                  <a:lnTo>
                    <a:pt x="325260" y="0"/>
                  </a:lnTo>
                  <a:lnTo>
                    <a:pt x="369668" y="6624"/>
                  </a:lnTo>
                  <a:lnTo>
                    <a:pt x="412935" y="19874"/>
                  </a:lnTo>
                  <a:lnTo>
                    <a:pt x="454300" y="39748"/>
                  </a:lnTo>
                  <a:lnTo>
                    <a:pt x="492194" y="65634"/>
                  </a:lnTo>
                  <a:lnTo>
                    <a:pt x="525301" y="96479"/>
                  </a:lnTo>
                  <a:lnTo>
                    <a:pt x="553243" y="131625"/>
                  </a:lnTo>
                  <a:lnTo>
                    <a:pt x="575637" y="170413"/>
                  </a:lnTo>
                  <a:lnTo>
                    <a:pt x="592103" y="212183"/>
                  </a:lnTo>
                  <a:lnTo>
                    <a:pt x="602262" y="256278"/>
                  </a:lnTo>
                  <a:lnTo>
                    <a:pt x="605733" y="302038"/>
                  </a:lnTo>
                  <a:lnTo>
                    <a:pt x="602262" y="347798"/>
                  </a:lnTo>
                  <a:lnTo>
                    <a:pt x="592103" y="391893"/>
                  </a:lnTo>
                  <a:lnTo>
                    <a:pt x="575637" y="433664"/>
                  </a:lnTo>
                  <a:lnTo>
                    <a:pt x="553243" y="472452"/>
                  </a:lnTo>
                  <a:lnTo>
                    <a:pt x="525301" y="507597"/>
                  </a:lnTo>
                  <a:lnTo>
                    <a:pt x="492194" y="538443"/>
                  </a:lnTo>
                  <a:lnTo>
                    <a:pt x="454300" y="564329"/>
                  </a:lnTo>
                  <a:lnTo>
                    <a:pt x="412935" y="584203"/>
                  </a:lnTo>
                  <a:lnTo>
                    <a:pt x="369668" y="597452"/>
                  </a:lnTo>
                  <a:lnTo>
                    <a:pt x="325260" y="604077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80418" y="6986383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89" h="604520">
                  <a:moveTo>
                    <a:pt x="0" y="302038"/>
                  </a:moveTo>
                  <a:lnTo>
                    <a:pt x="3470" y="347798"/>
                  </a:lnTo>
                  <a:lnTo>
                    <a:pt x="13629" y="391893"/>
                  </a:lnTo>
                  <a:lnTo>
                    <a:pt x="30096" y="433664"/>
                  </a:lnTo>
                  <a:lnTo>
                    <a:pt x="52490" y="472452"/>
                  </a:lnTo>
                  <a:lnTo>
                    <a:pt x="80431" y="507597"/>
                  </a:lnTo>
                  <a:lnTo>
                    <a:pt x="113539" y="538443"/>
                  </a:lnTo>
                  <a:lnTo>
                    <a:pt x="151433" y="564329"/>
                  </a:lnTo>
                  <a:lnTo>
                    <a:pt x="192798" y="584203"/>
                  </a:lnTo>
                  <a:lnTo>
                    <a:pt x="236064" y="597452"/>
                  </a:lnTo>
                  <a:lnTo>
                    <a:pt x="280472" y="604077"/>
                  </a:lnTo>
                  <a:lnTo>
                    <a:pt x="325260" y="604077"/>
                  </a:lnTo>
                  <a:lnTo>
                    <a:pt x="369668" y="597452"/>
                  </a:lnTo>
                  <a:lnTo>
                    <a:pt x="412935" y="584203"/>
                  </a:lnTo>
                  <a:lnTo>
                    <a:pt x="454300" y="564329"/>
                  </a:lnTo>
                  <a:lnTo>
                    <a:pt x="492194" y="538443"/>
                  </a:lnTo>
                  <a:lnTo>
                    <a:pt x="525301" y="507597"/>
                  </a:lnTo>
                  <a:lnTo>
                    <a:pt x="553243" y="472452"/>
                  </a:lnTo>
                  <a:lnTo>
                    <a:pt x="575637" y="433664"/>
                  </a:lnTo>
                  <a:lnTo>
                    <a:pt x="592103" y="391893"/>
                  </a:lnTo>
                  <a:lnTo>
                    <a:pt x="602262" y="347798"/>
                  </a:lnTo>
                  <a:lnTo>
                    <a:pt x="605733" y="302038"/>
                  </a:lnTo>
                  <a:lnTo>
                    <a:pt x="602262" y="256278"/>
                  </a:lnTo>
                  <a:lnTo>
                    <a:pt x="592103" y="212183"/>
                  </a:lnTo>
                  <a:lnTo>
                    <a:pt x="575637" y="170413"/>
                  </a:lnTo>
                  <a:lnTo>
                    <a:pt x="553243" y="131625"/>
                  </a:lnTo>
                  <a:lnTo>
                    <a:pt x="525301" y="96479"/>
                  </a:lnTo>
                  <a:lnTo>
                    <a:pt x="492194" y="65634"/>
                  </a:lnTo>
                  <a:lnTo>
                    <a:pt x="454300" y="39748"/>
                  </a:lnTo>
                  <a:lnTo>
                    <a:pt x="412935" y="19874"/>
                  </a:lnTo>
                  <a:lnTo>
                    <a:pt x="369668" y="6624"/>
                  </a:lnTo>
                  <a:lnTo>
                    <a:pt x="325260" y="0"/>
                  </a:lnTo>
                  <a:lnTo>
                    <a:pt x="280472" y="0"/>
                  </a:lnTo>
                  <a:lnTo>
                    <a:pt x="236064" y="6624"/>
                  </a:lnTo>
                  <a:lnTo>
                    <a:pt x="192798" y="19874"/>
                  </a:lnTo>
                  <a:lnTo>
                    <a:pt x="151433" y="39748"/>
                  </a:lnTo>
                  <a:lnTo>
                    <a:pt x="113539" y="65634"/>
                  </a:lnTo>
                  <a:lnTo>
                    <a:pt x="80431" y="96479"/>
                  </a:lnTo>
                  <a:lnTo>
                    <a:pt x="52490" y="131625"/>
                  </a:lnTo>
                  <a:lnTo>
                    <a:pt x="30096" y="170413"/>
                  </a:lnTo>
                  <a:lnTo>
                    <a:pt x="13629" y="212183"/>
                  </a:lnTo>
                  <a:lnTo>
                    <a:pt x="3470" y="256278"/>
                  </a:lnTo>
                  <a:lnTo>
                    <a:pt x="0" y="302038"/>
                  </a:lnTo>
                  <a:close/>
                </a:path>
              </a:pathLst>
            </a:custGeom>
            <a:ln w="9691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2089" y="7178729"/>
              <a:ext cx="131254" cy="20484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10772" y="7182016"/>
              <a:ext cx="75110" cy="1982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459524" y="4273054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89" h="604520">
                  <a:moveTo>
                    <a:pt x="325260" y="604077"/>
                  </a:moveTo>
                  <a:lnTo>
                    <a:pt x="280472" y="604077"/>
                  </a:lnTo>
                  <a:lnTo>
                    <a:pt x="236064" y="597452"/>
                  </a:lnTo>
                  <a:lnTo>
                    <a:pt x="192798" y="584203"/>
                  </a:lnTo>
                  <a:lnTo>
                    <a:pt x="151433" y="564329"/>
                  </a:lnTo>
                  <a:lnTo>
                    <a:pt x="113539" y="538443"/>
                  </a:lnTo>
                  <a:lnTo>
                    <a:pt x="80431" y="507597"/>
                  </a:lnTo>
                  <a:lnTo>
                    <a:pt x="52490" y="472452"/>
                  </a:lnTo>
                  <a:lnTo>
                    <a:pt x="30096" y="433664"/>
                  </a:lnTo>
                  <a:lnTo>
                    <a:pt x="13629" y="391893"/>
                  </a:lnTo>
                  <a:lnTo>
                    <a:pt x="3470" y="347798"/>
                  </a:lnTo>
                  <a:lnTo>
                    <a:pt x="0" y="302038"/>
                  </a:lnTo>
                  <a:lnTo>
                    <a:pt x="3470" y="256278"/>
                  </a:lnTo>
                  <a:lnTo>
                    <a:pt x="13629" y="212183"/>
                  </a:lnTo>
                  <a:lnTo>
                    <a:pt x="30096" y="170413"/>
                  </a:lnTo>
                  <a:lnTo>
                    <a:pt x="52490" y="131625"/>
                  </a:lnTo>
                  <a:lnTo>
                    <a:pt x="80431" y="96479"/>
                  </a:lnTo>
                  <a:lnTo>
                    <a:pt x="113539" y="65634"/>
                  </a:lnTo>
                  <a:lnTo>
                    <a:pt x="151433" y="39748"/>
                  </a:lnTo>
                  <a:lnTo>
                    <a:pt x="192798" y="19874"/>
                  </a:lnTo>
                  <a:lnTo>
                    <a:pt x="236064" y="6624"/>
                  </a:lnTo>
                  <a:lnTo>
                    <a:pt x="280472" y="0"/>
                  </a:lnTo>
                  <a:lnTo>
                    <a:pt x="325260" y="0"/>
                  </a:lnTo>
                  <a:lnTo>
                    <a:pt x="369668" y="6624"/>
                  </a:lnTo>
                  <a:lnTo>
                    <a:pt x="412935" y="19874"/>
                  </a:lnTo>
                  <a:lnTo>
                    <a:pt x="454300" y="39748"/>
                  </a:lnTo>
                  <a:lnTo>
                    <a:pt x="492194" y="65634"/>
                  </a:lnTo>
                  <a:lnTo>
                    <a:pt x="525301" y="96479"/>
                  </a:lnTo>
                  <a:lnTo>
                    <a:pt x="553243" y="131625"/>
                  </a:lnTo>
                  <a:lnTo>
                    <a:pt x="575637" y="170413"/>
                  </a:lnTo>
                  <a:lnTo>
                    <a:pt x="592103" y="212183"/>
                  </a:lnTo>
                  <a:lnTo>
                    <a:pt x="602262" y="256278"/>
                  </a:lnTo>
                  <a:lnTo>
                    <a:pt x="605733" y="302038"/>
                  </a:lnTo>
                  <a:lnTo>
                    <a:pt x="602262" y="347798"/>
                  </a:lnTo>
                  <a:lnTo>
                    <a:pt x="592103" y="391893"/>
                  </a:lnTo>
                  <a:lnTo>
                    <a:pt x="575637" y="433664"/>
                  </a:lnTo>
                  <a:lnTo>
                    <a:pt x="553243" y="472452"/>
                  </a:lnTo>
                  <a:lnTo>
                    <a:pt x="525301" y="507597"/>
                  </a:lnTo>
                  <a:lnTo>
                    <a:pt x="492194" y="538443"/>
                  </a:lnTo>
                  <a:lnTo>
                    <a:pt x="454300" y="564329"/>
                  </a:lnTo>
                  <a:lnTo>
                    <a:pt x="412935" y="584203"/>
                  </a:lnTo>
                  <a:lnTo>
                    <a:pt x="369668" y="597452"/>
                  </a:lnTo>
                  <a:lnTo>
                    <a:pt x="325260" y="604077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59524" y="4273054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89" h="604520">
                  <a:moveTo>
                    <a:pt x="0" y="302038"/>
                  </a:moveTo>
                  <a:lnTo>
                    <a:pt x="3470" y="347798"/>
                  </a:lnTo>
                  <a:lnTo>
                    <a:pt x="13629" y="391893"/>
                  </a:lnTo>
                  <a:lnTo>
                    <a:pt x="30096" y="433664"/>
                  </a:lnTo>
                  <a:lnTo>
                    <a:pt x="52490" y="472452"/>
                  </a:lnTo>
                  <a:lnTo>
                    <a:pt x="80431" y="507597"/>
                  </a:lnTo>
                  <a:lnTo>
                    <a:pt x="113539" y="538443"/>
                  </a:lnTo>
                  <a:lnTo>
                    <a:pt x="151433" y="564329"/>
                  </a:lnTo>
                  <a:lnTo>
                    <a:pt x="192798" y="584203"/>
                  </a:lnTo>
                  <a:lnTo>
                    <a:pt x="236064" y="597452"/>
                  </a:lnTo>
                  <a:lnTo>
                    <a:pt x="280472" y="604077"/>
                  </a:lnTo>
                  <a:lnTo>
                    <a:pt x="325260" y="604077"/>
                  </a:lnTo>
                  <a:lnTo>
                    <a:pt x="369668" y="597452"/>
                  </a:lnTo>
                  <a:lnTo>
                    <a:pt x="412935" y="584203"/>
                  </a:lnTo>
                  <a:lnTo>
                    <a:pt x="454300" y="564329"/>
                  </a:lnTo>
                  <a:lnTo>
                    <a:pt x="492194" y="538443"/>
                  </a:lnTo>
                  <a:lnTo>
                    <a:pt x="525301" y="507597"/>
                  </a:lnTo>
                  <a:lnTo>
                    <a:pt x="553243" y="472452"/>
                  </a:lnTo>
                  <a:lnTo>
                    <a:pt x="575637" y="433664"/>
                  </a:lnTo>
                  <a:lnTo>
                    <a:pt x="592103" y="391893"/>
                  </a:lnTo>
                  <a:lnTo>
                    <a:pt x="602262" y="347798"/>
                  </a:lnTo>
                  <a:lnTo>
                    <a:pt x="605733" y="302038"/>
                  </a:lnTo>
                  <a:lnTo>
                    <a:pt x="602262" y="256278"/>
                  </a:lnTo>
                  <a:lnTo>
                    <a:pt x="592103" y="212183"/>
                  </a:lnTo>
                  <a:lnTo>
                    <a:pt x="575637" y="170413"/>
                  </a:lnTo>
                  <a:lnTo>
                    <a:pt x="553243" y="131625"/>
                  </a:lnTo>
                  <a:lnTo>
                    <a:pt x="525301" y="96479"/>
                  </a:lnTo>
                  <a:lnTo>
                    <a:pt x="492194" y="65634"/>
                  </a:lnTo>
                  <a:lnTo>
                    <a:pt x="454300" y="39748"/>
                  </a:lnTo>
                  <a:lnTo>
                    <a:pt x="412935" y="19874"/>
                  </a:lnTo>
                  <a:lnTo>
                    <a:pt x="369668" y="6624"/>
                  </a:lnTo>
                  <a:lnTo>
                    <a:pt x="325260" y="0"/>
                  </a:lnTo>
                  <a:lnTo>
                    <a:pt x="280472" y="0"/>
                  </a:lnTo>
                  <a:lnTo>
                    <a:pt x="236064" y="6624"/>
                  </a:lnTo>
                  <a:lnTo>
                    <a:pt x="192798" y="19874"/>
                  </a:lnTo>
                  <a:lnTo>
                    <a:pt x="151433" y="39748"/>
                  </a:lnTo>
                  <a:lnTo>
                    <a:pt x="113539" y="65634"/>
                  </a:lnTo>
                  <a:lnTo>
                    <a:pt x="80431" y="96479"/>
                  </a:lnTo>
                  <a:lnTo>
                    <a:pt x="52490" y="131625"/>
                  </a:lnTo>
                  <a:lnTo>
                    <a:pt x="30096" y="170413"/>
                  </a:lnTo>
                  <a:lnTo>
                    <a:pt x="13629" y="212183"/>
                  </a:lnTo>
                  <a:lnTo>
                    <a:pt x="3470" y="256278"/>
                  </a:lnTo>
                  <a:lnTo>
                    <a:pt x="0" y="302038"/>
                  </a:lnTo>
                  <a:close/>
                </a:path>
              </a:pathLst>
            </a:custGeom>
            <a:ln w="9691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1194" y="4465400"/>
              <a:ext cx="131254" cy="2048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73692" y="4465400"/>
              <a:ext cx="124425" cy="20155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888575" y="4294673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90" h="604520">
                  <a:moveTo>
                    <a:pt x="325260" y="604077"/>
                  </a:moveTo>
                  <a:lnTo>
                    <a:pt x="280472" y="604077"/>
                  </a:lnTo>
                  <a:lnTo>
                    <a:pt x="236064" y="597452"/>
                  </a:lnTo>
                  <a:lnTo>
                    <a:pt x="192798" y="584203"/>
                  </a:lnTo>
                  <a:lnTo>
                    <a:pt x="151433" y="564329"/>
                  </a:lnTo>
                  <a:lnTo>
                    <a:pt x="113539" y="538443"/>
                  </a:lnTo>
                  <a:lnTo>
                    <a:pt x="80431" y="507597"/>
                  </a:lnTo>
                  <a:lnTo>
                    <a:pt x="52490" y="472452"/>
                  </a:lnTo>
                  <a:lnTo>
                    <a:pt x="30096" y="433664"/>
                  </a:lnTo>
                  <a:lnTo>
                    <a:pt x="13629" y="391893"/>
                  </a:lnTo>
                  <a:lnTo>
                    <a:pt x="3470" y="347798"/>
                  </a:lnTo>
                  <a:lnTo>
                    <a:pt x="0" y="302038"/>
                  </a:lnTo>
                  <a:lnTo>
                    <a:pt x="3470" y="256278"/>
                  </a:lnTo>
                  <a:lnTo>
                    <a:pt x="13629" y="212183"/>
                  </a:lnTo>
                  <a:lnTo>
                    <a:pt x="30096" y="170413"/>
                  </a:lnTo>
                  <a:lnTo>
                    <a:pt x="52490" y="131625"/>
                  </a:lnTo>
                  <a:lnTo>
                    <a:pt x="80431" y="96479"/>
                  </a:lnTo>
                  <a:lnTo>
                    <a:pt x="113539" y="65634"/>
                  </a:lnTo>
                  <a:lnTo>
                    <a:pt x="151433" y="39748"/>
                  </a:lnTo>
                  <a:lnTo>
                    <a:pt x="192798" y="19874"/>
                  </a:lnTo>
                  <a:lnTo>
                    <a:pt x="236064" y="6624"/>
                  </a:lnTo>
                  <a:lnTo>
                    <a:pt x="280472" y="0"/>
                  </a:lnTo>
                  <a:lnTo>
                    <a:pt x="325260" y="0"/>
                  </a:lnTo>
                  <a:lnTo>
                    <a:pt x="369668" y="6624"/>
                  </a:lnTo>
                  <a:lnTo>
                    <a:pt x="412935" y="19874"/>
                  </a:lnTo>
                  <a:lnTo>
                    <a:pt x="454300" y="39748"/>
                  </a:lnTo>
                  <a:lnTo>
                    <a:pt x="492194" y="65634"/>
                  </a:lnTo>
                  <a:lnTo>
                    <a:pt x="525301" y="96479"/>
                  </a:lnTo>
                  <a:lnTo>
                    <a:pt x="553243" y="131625"/>
                  </a:lnTo>
                  <a:lnTo>
                    <a:pt x="575637" y="170413"/>
                  </a:lnTo>
                  <a:lnTo>
                    <a:pt x="592103" y="212183"/>
                  </a:lnTo>
                  <a:lnTo>
                    <a:pt x="602262" y="256278"/>
                  </a:lnTo>
                  <a:lnTo>
                    <a:pt x="605733" y="302038"/>
                  </a:lnTo>
                  <a:lnTo>
                    <a:pt x="602262" y="347798"/>
                  </a:lnTo>
                  <a:lnTo>
                    <a:pt x="592103" y="391893"/>
                  </a:lnTo>
                  <a:lnTo>
                    <a:pt x="575637" y="433664"/>
                  </a:lnTo>
                  <a:lnTo>
                    <a:pt x="553243" y="472452"/>
                  </a:lnTo>
                  <a:lnTo>
                    <a:pt x="525301" y="507597"/>
                  </a:lnTo>
                  <a:lnTo>
                    <a:pt x="492194" y="538443"/>
                  </a:lnTo>
                  <a:lnTo>
                    <a:pt x="454300" y="564329"/>
                  </a:lnTo>
                  <a:lnTo>
                    <a:pt x="412935" y="584203"/>
                  </a:lnTo>
                  <a:lnTo>
                    <a:pt x="369668" y="597452"/>
                  </a:lnTo>
                  <a:lnTo>
                    <a:pt x="325260" y="604077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88575" y="4294673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90" h="604520">
                  <a:moveTo>
                    <a:pt x="0" y="302038"/>
                  </a:moveTo>
                  <a:lnTo>
                    <a:pt x="3470" y="347798"/>
                  </a:lnTo>
                  <a:lnTo>
                    <a:pt x="13629" y="391893"/>
                  </a:lnTo>
                  <a:lnTo>
                    <a:pt x="30096" y="433664"/>
                  </a:lnTo>
                  <a:lnTo>
                    <a:pt x="52490" y="472452"/>
                  </a:lnTo>
                  <a:lnTo>
                    <a:pt x="80431" y="507597"/>
                  </a:lnTo>
                  <a:lnTo>
                    <a:pt x="113539" y="538443"/>
                  </a:lnTo>
                  <a:lnTo>
                    <a:pt x="151433" y="564329"/>
                  </a:lnTo>
                  <a:lnTo>
                    <a:pt x="192798" y="584203"/>
                  </a:lnTo>
                  <a:lnTo>
                    <a:pt x="236064" y="597452"/>
                  </a:lnTo>
                  <a:lnTo>
                    <a:pt x="280472" y="604077"/>
                  </a:lnTo>
                  <a:lnTo>
                    <a:pt x="325260" y="604077"/>
                  </a:lnTo>
                  <a:lnTo>
                    <a:pt x="369668" y="597452"/>
                  </a:lnTo>
                  <a:lnTo>
                    <a:pt x="412935" y="584203"/>
                  </a:lnTo>
                  <a:lnTo>
                    <a:pt x="454300" y="564329"/>
                  </a:lnTo>
                  <a:lnTo>
                    <a:pt x="492194" y="538443"/>
                  </a:lnTo>
                  <a:lnTo>
                    <a:pt x="525301" y="507597"/>
                  </a:lnTo>
                  <a:lnTo>
                    <a:pt x="553243" y="472452"/>
                  </a:lnTo>
                  <a:lnTo>
                    <a:pt x="575637" y="433664"/>
                  </a:lnTo>
                  <a:lnTo>
                    <a:pt x="592103" y="391893"/>
                  </a:lnTo>
                  <a:lnTo>
                    <a:pt x="602262" y="347798"/>
                  </a:lnTo>
                  <a:lnTo>
                    <a:pt x="605733" y="302038"/>
                  </a:lnTo>
                  <a:lnTo>
                    <a:pt x="602262" y="256278"/>
                  </a:lnTo>
                  <a:lnTo>
                    <a:pt x="592103" y="212183"/>
                  </a:lnTo>
                  <a:lnTo>
                    <a:pt x="575637" y="170413"/>
                  </a:lnTo>
                  <a:lnTo>
                    <a:pt x="553243" y="131625"/>
                  </a:lnTo>
                  <a:lnTo>
                    <a:pt x="525301" y="96479"/>
                  </a:lnTo>
                  <a:lnTo>
                    <a:pt x="492194" y="65634"/>
                  </a:lnTo>
                  <a:lnTo>
                    <a:pt x="454300" y="39748"/>
                  </a:lnTo>
                  <a:lnTo>
                    <a:pt x="412935" y="19874"/>
                  </a:lnTo>
                  <a:lnTo>
                    <a:pt x="369668" y="6624"/>
                  </a:lnTo>
                  <a:lnTo>
                    <a:pt x="325260" y="0"/>
                  </a:lnTo>
                  <a:lnTo>
                    <a:pt x="280472" y="0"/>
                  </a:lnTo>
                  <a:lnTo>
                    <a:pt x="236064" y="6624"/>
                  </a:lnTo>
                  <a:lnTo>
                    <a:pt x="192798" y="19874"/>
                  </a:lnTo>
                  <a:lnTo>
                    <a:pt x="151433" y="39748"/>
                  </a:lnTo>
                  <a:lnTo>
                    <a:pt x="113539" y="65634"/>
                  </a:lnTo>
                  <a:lnTo>
                    <a:pt x="80431" y="96479"/>
                  </a:lnTo>
                  <a:lnTo>
                    <a:pt x="52490" y="131625"/>
                  </a:lnTo>
                  <a:lnTo>
                    <a:pt x="30096" y="170413"/>
                  </a:lnTo>
                  <a:lnTo>
                    <a:pt x="13629" y="212183"/>
                  </a:lnTo>
                  <a:lnTo>
                    <a:pt x="3470" y="256278"/>
                  </a:lnTo>
                  <a:lnTo>
                    <a:pt x="0" y="302038"/>
                  </a:lnTo>
                  <a:close/>
                </a:path>
              </a:pathLst>
            </a:custGeom>
            <a:ln w="9691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72154" y="4491829"/>
              <a:ext cx="259700" cy="1919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450327" y="7053934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90" h="604520">
                  <a:moveTo>
                    <a:pt x="325260" y="604077"/>
                  </a:moveTo>
                  <a:lnTo>
                    <a:pt x="280472" y="604077"/>
                  </a:lnTo>
                  <a:lnTo>
                    <a:pt x="236064" y="597452"/>
                  </a:lnTo>
                  <a:lnTo>
                    <a:pt x="192798" y="584203"/>
                  </a:lnTo>
                  <a:lnTo>
                    <a:pt x="151433" y="564329"/>
                  </a:lnTo>
                  <a:lnTo>
                    <a:pt x="113539" y="538443"/>
                  </a:lnTo>
                  <a:lnTo>
                    <a:pt x="80431" y="507597"/>
                  </a:lnTo>
                  <a:lnTo>
                    <a:pt x="52490" y="472452"/>
                  </a:lnTo>
                  <a:lnTo>
                    <a:pt x="30096" y="433664"/>
                  </a:lnTo>
                  <a:lnTo>
                    <a:pt x="13629" y="391893"/>
                  </a:lnTo>
                  <a:lnTo>
                    <a:pt x="3470" y="347798"/>
                  </a:lnTo>
                  <a:lnTo>
                    <a:pt x="0" y="302038"/>
                  </a:lnTo>
                  <a:lnTo>
                    <a:pt x="3470" y="256278"/>
                  </a:lnTo>
                  <a:lnTo>
                    <a:pt x="13629" y="212183"/>
                  </a:lnTo>
                  <a:lnTo>
                    <a:pt x="30096" y="170413"/>
                  </a:lnTo>
                  <a:lnTo>
                    <a:pt x="52490" y="131625"/>
                  </a:lnTo>
                  <a:lnTo>
                    <a:pt x="80431" y="96479"/>
                  </a:lnTo>
                  <a:lnTo>
                    <a:pt x="113539" y="65634"/>
                  </a:lnTo>
                  <a:lnTo>
                    <a:pt x="151433" y="39748"/>
                  </a:lnTo>
                  <a:lnTo>
                    <a:pt x="192798" y="19874"/>
                  </a:lnTo>
                  <a:lnTo>
                    <a:pt x="236064" y="6624"/>
                  </a:lnTo>
                  <a:lnTo>
                    <a:pt x="280472" y="0"/>
                  </a:lnTo>
                  <a:lnTo>
                    <a:pt x="325260" y="0"/>
                  </a:lnTo>
                  <a:lnTo>
                    <a:pt x="369668" y="6624"/>
                  </a:lnTo>
                  <a:lnTo>
                    <a:pt x="412935" y="19874"/>
                  </a:lnTo>
                  <a:lnTo>
                    <a:pt x="454300" y="39748"/>
                  </a:lnTo>
                  <a:lnTo>
                    <a:pt x="492194" y="65634"/>
                  </a:lnTo>
                  <a:lnTo>
                    <a:pt x="525301" y="96479"/>
                  </a:lnTo>
                  <a:lnTo>
                    <a:pt x="553243" y="131625"/>
                  </a:lnTo>
                  <a:lnTo>
                    <a:pt x="575637" y="170413"/>
                  </a:lnTo>
                  <a:lnTo>
                    <a:pt x="592103" y="212183"/>
                  </a:lnTo>
                  <a:lnTo>
                    <a:pt x="602262" y="256278"/>
                  </a:lnTo>
                  <a:lnTo>
                    <a:pt x="605733" y="302038"/>
                  </a:lnTo>
                  <a:lnTo>
                    <a:pt x="602262" y="347798"/>
                  </a:lnTo>
                  <a:lnTo>
                    <a:pt x="592103" y="391893"/>
                  </a:lnTo>
                  <a:lnTo>
                    <a:pt x="575637" y="433664"/>
                  </a:lnTo>
                  <a:lnTo>
                    <a:pt x="553243" y="472452"/>
                  </a:lnTo>
                  <a:lnTo>
                    <a:pt x="525301" y="507597"/>
                  </a:lnTo>
                  <a:lnTo>
                    <a:pt x="492194" y="538443"/>
                  </a:lnTo>
                  <a:lnTo>
                    <a:pt x="454300" y="564329"/>
                  </a:lnTo>
                  <a:lnTo>
                    <a:pt x="412935" y="584203"/>
                  </a:lnTo>
                  <a:lnTo>
                    <a:pt x="369668" y="597452"/>
                  </a:lnTo>
                  <a:lnTo>
                    <a:pt x="325260" y="604077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450327" y="7053934"/>
              <a:ext cx="605790" cy="604520"/>
            </a:xfrm>
            <a:custGeom>
              <a:avLst/>
              <a:gdLst/>
              <a:ahLst/>
              <a:cxnLst/>
              <a:rect l="l" t="t" r="r" b="b"/>
              <a:pathLst>
                <a:path w="605790" h="604520">
                  <a:moveTo>
                    <a:pt x="0" y="302038"/>
                  </a:moveTo>
                  <a:lnTo>
                    <a:pt x="3470" y="347798"/>
                  </a:lnTo>
                  <a:lnTo>
                    <a:pt x="13629" y="391893"/>
                  </a:lnTo>
                  <a:lnTo>
                    <a:pt x="30096" y="433664"/>
                  </a:lnTo>
                  <a:lnTo>
                    <a:pt x="52490" y="472452"/>
                  </a:lnTo>
                  <a:lnTo>
                    <a:pt x="80431" y="507597"/>
                  </a:lnTo>
                  <a:lnTo>
                    <a:pt x="113539" y="538443"/>
                  </a:lnTo>
                  <a:lnTo>
                    <a:pt x="151433" y="564329"/>
                  </a:lnTo>
                  <a:lnTo>
                    <a:pt x="192798" y="584203"/>
                  </a:lnTo>
                  <a:lnTo>
                    <a:pt x="236064" y="597452"/>
                  </a:lnTo>
                  <a:lnTo>
                    <a:pt x="280472" y="604077"/>
                  </a:lnTo>
                  <a:lnTo>
                    <a:pt x="325260" y="604077"/>
                  </a:lnTo>
                  <a:lnTo>
                    <a:pt x="369668" y="597452"/>
                  </a:lnTo>
                  <a:lnTo>
                    <a:pt x="412935" y="584203"/>
                  </a:lnTo>
                  <a:lnTo>
                    <a:pt x="454300" y="564329"/>
                  </a:lnTo>
                  <a:lnTo>
                    <a:pt x="492194" y="538443"/>
                  </a:lnTo>
                  <a:lnTo>
                    <a:pt x="525301" y="507597"/>
                  </a:lnTo>
                  <a:lnTo>
                    <a:pt x="553243" y="472452"/>
                  </a:lnTo>
                  <a:lnTo>
                    <a:pt x="575637" y="433664"/>
                  </a:lnTo>
                  <a:lnTo>
                    <a:pt x="592103" y="391893"/>
                  </a:lnTo>
                  <a:lnTo>
                    <a:pt x="602262" y="347798"/>
                  </a:lnTo>
                  <a:lnTo>
                    <a:pt x="605733" y="302038"/>
                  </a:lnTo>
                  <a:lnTo>
                    <a:pt x="602262" y="256278"/>
                  </a:lnTo>
                  <a:lnTo>
                    <a:pt x="592103" y="212183"/>
                  </a:lnTo>
                  <a:lnTo>
                    <a:pt x="575637" y="170413"/>
                  </a:lnTo>
                  <a:lnTo>
                    <a:pt x="553243" y="131625"/>
                  </a:lnTo>
                  <a:lnTo>
                    <a:pt x="525301" y="96479"/>
                  </a:lnTo>
                  <a:lnTo>
                    <a:pt x="492194" y="65634"/>
                  </a:lnTo>
                  <a:lnTo>
                    <a:pt x="454300" y="39748"/>
                  </a:lnTo>
                  <a:lnTo>
                    <a:pt x="412935" y="19874"/>
                  </a:lnTo>
                  <a:lnTo>
                    <a:pt x="369668" y="6624"/>
                  </a:lnTo>
                  <a:lnTo>
                    <a:pt x="325260" y="0"/>
                  </a:lnTo>
                  <a:lnTo>
                    <a:pt x="280472" y="0"/>
                  </a:lnTo>
                  <a:lnTo>
                    <a:pt x="236064" y="6624"/>
                  </a:lnTo>
                  <a:lnTo>
                    <a:pt x="192798" y="19874"/>
                  </a:lnTo>
                  <a:lnTo>
                    <a:pt x="151433" y="39748"/>
                  </a:lnTo>
                  <a:lnTo>
                    <a:pt x="113539" y="65634"/>
                  </a:lnTo>
                  <a:lnTo>
                    <a:pt x="80431" y="96479"/>
                  </a:lnTo>
                  <a:lnTo>
                    <a:pt x="52490" y="131625"/>
                  </a:lnTo>
                  <a:lnTo>
                    <a:pt x="30096" y="170413"/>
                  </a:lnTo>
                  <a:lnTo>
                    <a:pt x="13629" y="212183"/>
                  </a:lnTo>
                  <a:lnTo>
                    <a:pt x="3470" y="256278"/>
                  </a:lnTo>
                  <a:lnTo>
                    <a:pt x="0" y="302038"/>
                  </a:lnTo>
                  <a:close/>
                </a:path>
              </a:pathLst>
            </a:custGeom>
            <a:ln w="9691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11769" y="7246280"/>
              <a:ext cx="280717" cy="20484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41749" y="805192"/>
              <a:ext cx="264707" cy="17945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93470" y="791030"/>
              <a:ext cx="384489" cy="20733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23449" y="791030"/>
              <a:ext cx="170071" cy="2093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590177" y="794688"/>
              <a:ext cx="184015" cy="19453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5802762" y="79503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10" y="172720"/>
                  </a:moveTo>
                  <a:lnTo>
                    <a:pt x="104914" y="172720"/>
                  </a:lnTo>
                  <a:lnTo>
                    <a:pt x="104914" y="132080"/>
                  </a:lnTo>
                  <a:lnTo>
                    <a:pt x="175780" y="132080"/>
                  </a:lnTo>
                  <a:lnTo>
                    <a:pt x="175780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66" y="76200"/>
                  </a:lnTo>
                  <a:lnTo>
                    <a:pt x="173266" y="54610"/>
                  </a:lnTo>
                  <a:lnTo>
                    <a:pt x="173266" y="21590"/>
                  </a:lnTo>
                  <a:lnTo>
                    <a:pt x="173266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48" y="21590"/>
                  </a:lnTo>
                  <a:lnTo>
                    <a:pt x="148348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25" y="132080"/>
                  </a:lnTo>
                  <a:lnTo>
                    <a:pt x="80225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10" y="194310"/>
                  </a:lnTo>
                  <a:lnTo>
                    <a:pt x="184010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015811" y="791030"/>
              <a:ext cx="175557" cy="21076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6227933" y="795032"/>
              <a:ext cx="344805" cy="194310"/>
            </a:xfrm>
            <a:custGeom>
              <a:avLst/>
              <a:gdLst/>
              <a:ahLst/>
              <a:cxnLst/>
              <a:rect l="l" t="t" r="r" b="b"/>
              <a:pathLst>
                <a:path w="344805" h="194309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309">
                  <a:moveTo>
                    <a:pt x="184023" y="172707"/>
                  </a:moveTo>
                  <a:lnTo>
                    <a:pt x="0" y="172707"/>
                  </a:lnTo>
                  <a:lnTo>
                    <a:pt x="0" y="194195"/>
                  </a:lnTo>
                  <a:lnTo>
                    <a:pt x="184023" y="194195"/>
                  </a:lnTo>
                  <a:lnTo>
                    <a:pt x="184023" y="172707"/>
                  </a:lnTo>
                  <a:close/>
                </a:path>
                <a:path w="344805" h="194309">
                  <a:moveTo>
                    <a:pt x="344309" y="95211"/>
                  </a:moveTo>
                  <a:lnTo>
                    <a:pt x="266128" y="95211"/>
                  </a:lnTo>
                  <a:lnTo>
                    <a:pt x="266128" y="117386"/>
                  </a:lnTo>
                  <a:lnTo>
                    <a:pt x="344309" y="117386"/>
                  </a:lnTo>
                  <a:lnTo>
                    <a:pt x="344309" y="95211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54575" y="785087"/>
              <a:ext cx="175557" cy="21533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6868534" y="791031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73" y="77660"/>
                  </a:moveTo>
                  <a:lnTo>
                    <a:pt x="23088" y="77660"/>
                  </a:lnTo>
                  <a:lnTo>
                    <a:pt x="23088" y="4000"/>
                  </a:lnTo>
                  <a:lnTo>
                    <a:pt x="0" y="4000"/>
                  </a:lnTo>
                  <a:lnTo>
                    <a:pt x="0" y="77660"/>
                  </a:lnTo>
                  <a:lnTo>
                    <a:pt x="0" y="97980"/>
                  </a:lnTo>
                  <a:lnTo>
                    <a:pt x="0" y="171640"/>
                  </a:lnTo>
                  <a:lnTo>
                    <a:pt x="0" y="193230"/>
                  </a:lnTo>
                  <a:lnTo>
                    <a:pt x="119773" y="193230"/>
                  </a:lnTo>
                  <a:lnTo>
                    <a:pt x="119773" y="171907"/>
                  </a:lnTo>
                  <a:lnTo>
                    <a:pt x="119773" y="171640"/>
                  </a:lnTo>
                  <a:lnTo>
                    <a:pt x="119773" y="98526"/>
                  </a:lnTo>
                  <a:lnTo>
                    <a:pt x="97142" y="98526"/>
                  </a:lnTo>
                  <a:lnTo>
                    <a:pt x="97142" y="171640"/>
                  </a:lnTo>
                  <a:lnTo>
                    <a:pt x="71551" y="171640"/>
                  </a:lnTo>
                  <a:lnTo>
                    <a:pt x="71551" y="98526"/>
                  </a:lnTo>
                  <a:lnTo>
                    <a:pt x="48920" y="98526"/>
                  </a:lnTo>
                  <a:lnTo>
                    <a:pt x="48920" y="171640"/>
                  </a:lnTo>
                  <a:lnTo>
                    <a:pt x="23088" y="171640"/>
                  </a:lnTo>
                  <a:lnTo>
                    <a:pt x="23088" y="97980"/>
                  </a:lnTo>
                  <a:lnTo>
                    <a:pt x="119773" y="97980"/>
                  </a:lnTo>
                  <a:lnTo>
                    <a:pt x="119773" y="77660"/>
                  </a:lnTo>
                  <a:close/>
                </a:path>
                <a:path w="173355" h="207644">
                  <a:moveTo>
                    <a:pt x="119773" y="3657"/>
                  </a:moveTo>
                  <a:lnTo>
                    <a:pt x="97142" y="3657"/>
                  </a:lnTo>
                  <a:lnTo>
                    <a:pt x="97142" y="77038"/>
                  </a:lnTo>
                  <a:lnTo>
                    <a:pt x="119773" y="77038"/>
                  </a:lnTo>
                  <a:lnTo>
                    <a:pt x="119773" y="3657"/>
                  </a:lnTo>
                  <a:close/>
                </a:path>
                <a:path w="173355" h="207644">
                  <a:moveTo>
                    <a:pt x="173266" y="0"/>
                  </a:moveTo>
                  <a:lnTo>
                    <a:pt x="148348" y="0"/>
                  </a:lnTo>
                  <a:lnTo>
                    <a:pt x="148348" y="207340"/>
                  </a:lnTo>
                  <a:lnTo>
                    <a:pt x="173266" y="207340"/>
                  </a:lnTo>
                  <a:lnTo>
                    <a:pt x="173266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83962" y="8120405"/>
              <a:ext cx="147822" cy="8609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124237" y="5997346"/>
              <a:ext cx="2775585" cy="2628265"/>
            </a:xfrm>
            <a:custGeom>
              <a:avLst/>
              <a:gdLst/>
              <a:ahLst/>
              <a:cxnLst/>
              <a:rect l="l" t="t" r="r" b="b"/>
              <a:pathLst>
                <a:path w="2775584" h="2628265">
                  <a:moveTo>
                    <a:pt x="928687" y="245516"/>
                  </a:moveTo>
                  <a:lnTo>
                    <a:pt x="921219" y="199529"/>
                  </a:lnTo>
                  <a:lnTo>
                    <a:pt x="909662" y="177279"/>
                  </a:lnTo>
                  <a:lnTo>
                    <a:pt x="900442" y="159562"/>
                  </a:lnTo>
                  <a:lnTo>
                    <a:pt x="868794" y="128016"/>
                  </a:lnTo>
                  <a:lnTo>
                    <a:pt x="850887" y="118783"/>
                  </a:lnTo>
                  <a:lnTo>
                    <a:pt x="850887" y="245516"/>
                  </a:lnTo>
                  <a:lnTo>
                    <a:pt x="850887" y="768769"/>
                  </a:lnTo>
                  <a:lnTo>
                    <a:pt x="845527" y="795299"/>
                  </a:lnTo>
                  <a:lnTo>
                    <a:pt x="830897" y="816991"/>
                  </a:lnTo>
                  <a:lnTo>
                    <a:pt x="809193" y="831634"/>
                  </a:lnTo>
                  <a:lnTo>
                    <a:pt x="782612" y="837006"/>
                  </a:lnTo>
                  <a:lnTo>
                    <a:pt x="146062" y="837006"/>
                  </a:lnTo>
                  <a:lnTo>
                    <a:pt x="119456" y="831634"/>
                  </a:lnTo>
                  <a:lnTo>
                    <a:pt x="97701" y="816991"/>
                  </a:lnTo>
                  <a:lnTo>
                    <a:pt x="83019" y="795299"/>
                  </a:lnTo>
                  <a:lnTo>
                    <a:pt x="77622" y="768769"/>
                  </a:lnTo>
                  <a:lnTo>
                    <a:pt x="77622" y="245516"/>
                  </a:lnTo>
                  <a:lnTo>
                    <a:pt x="83019" y="218998"/>
                  </a:lnTo>
                  <a:lnTo>
                    <a:pt x="97701" y="197307"/>
                  </a:lnTo>
                  <a:lnTo>
                    <a:pt x="119456" y="182664"/>
                  </a:lnTo>
                  <a:lnTo>
                    <a:pt x="146062" y="177279"/>
                  </a:lnTo>
                  <a:lnTo>
                    <a:pt x="260134" y="177279"/>
                  </a:lnTo>
                  <a:lnTo>
                    <a:pt x="260134" y="194970"/>
                  </a:lnTo>
                  <a:lnTo>
                    <a:pt x="263182" y="210019"/>
                  </a:lnTo>
                  <a:lnTo>
                    <a:pt x="271513" y="222313"/>
                  </a:lnTo>
                  <a:lnTo>
                    <a:pt x="283857" y="230619"/>
                  </a:lnTo>
                  <a:lnTo>
                    <a:pt x="298932" y="233667"/>
                  </a:lnTo>
                  <a:lnTo>
                    <a:pt x="314121" y="230619"/>
                  </a:lnTo>
                  <a:lnTo>
                    <a:pt x="326504" y="222313"/>
                  </a:lnTo>
                  <a:lnTo>
                    <a:pt x="334848" y="210019"/>
                  </a:lnTo>
                  <a:lnTo>
                    <a:pt x="337908" y="194970"/>
                  </a:lnTo>
                  <a:lnTo>
                    <a:pt x="337908" y="177279"/>
                  </a:lnTo>
                  <a:lnTo>
                    <a:pt x="590753" y="177279"/>
                  </a:lnTo>
                  <a:lnTo>
                    <a:pt x="590753" y="194970"/>
                  </a:lnTo>
                  <a:lnTo>
                    <a:pt x="593813" y="210019"/>
                  </a:lnTo>
                  <a:lnTo>
                    <a:pt x="602145" y="222313"/>
                  </a:lnTo>
                  <a:lnTo>
                    <a:pt x="614489" y="230619"/>
                  </a:lnTo>
                  <a:lnTo>
                    <a:pt x="629577" y="233667"/>
                  </a:lnTo>
                  <a:lnTo>
                    <a:pt x="644664" y="230619"/>
                  </a:lnTo>
                  <a:lnTo>
                    <a:pt x="656996" y="222313"/>
                  </a:lnTo>
                  <a:lnTo>
                    <a:pt x="665327" y="210019"/>
                  </a:lnTo>
                  <a:lnTo>
                    <a:pt x="668388" y="194970"/>
                  </a:lnTo>
                  <a:lnTo>
                    <a:pt x="668388" y="177279"/>
                  </a:lnTo>
                  <a:lnTo>
                    <a:pt x="782612" y="177279"/>
                  </a:lnTo>
                  <a:lnTo>
                    <a:pt x="809193" y="182664"/>
                  </a:lnTo>
                  <a:lnTo>
                    <a:pt x="830897" y="197307"/>
                  </a:lnTo>
                  <a:lnTo>
                    <a:pt x="845527" y="218998"/>
                  </a:lnTo>
                  <a:lnTo>
                    <a:pt x="850887" y="245516"/>
                  </a:lnTo>
                  <a:lnTo>
                    <a:pt x="850887" y="118783"/>
                  </a:lnTo>
                  <a:lnTo>
                    <a:pt x="828713" y="107327"/>
                  </a:lnTo>
                  <a:lnTo>
                    <a:pt x="782612" y="99898"/>
                  </a:lnTo>
                  <a:lnTo>
                    <a:pt x="668388" y="99898"/>
                  </a:lnTo>
                  <a:lnTo>
                    <a:pt x="668388" y="38773"/>
                  </a:lnTo>
                  <a:lnTo>
                    <a:pt x="665327" y="23685"/>
                  </a:lnTo>
                  <a:lnTo>
                    <a:pt x="656996" y="11353"/>
                  </a:lnTo>
                  <a:lnTo>
                    <a:pt x="644664" y="3048"/>
                  </a:lnTo>
                  <a:lnTo>
                    <a:pt x="629577" y="0"/>
                  </a:lnTo>
                  <a:lnTo>
                    <a:pt x="614489" y="3048"/>
                  </a:lnTo>
                  <a:lnTo>
                    <a:pt x="602145" y="11353"/>
                  </a:lnTo>
                  <a:lnTo>
                    <a:pt x="593813" y="23685"/>
                  </a:lnTo>
                  <a:lnTo>
                    <a:pt x="590753" y="38773"/>
                  </a:lnTo>
                  <a:lnTo>
                    <a:pt x="590753" y="99898"/>
                  </a:lnTo>
                  <a:lnTo>
                    <a:pt x="337908" y="99898"/>
                  </a:lnTo>
                  <a:lnTo>
                    <a:pt x="337908" y="38773"/>
                  </a:lnTo>
                  <a:lnTo>
                    <a:pt x="334848" y="23685"/>
                  </a:lnTo>
                  <a:lnTo>
                    <a:pt x="326504" y="11353"/>
                  </a:lnTo>
                  <a:lnTo>
                    <a:pt x="314121" y="3048"/>
                  </a:lnTo>
                  <a:lnTo>
                    <a:pt x="298932" y="0"/>
                  </a:lnTo>
                  <a:lnTo>
                    <a:pt x="283857" y="3048"/>
                  </a:lnTo>
                  <a:lnTo>
                    <a:pt x="271513" y="11353"/>
                  </a:lnTo>
                  <a:lnTo>
                    <a:pt x="263182" y="23685"/>
                  </a:lnTo>
                  <a:lnTo>
                    <a:pt x="260134" y="38773"/>
                  </a:lnTo>
                  <a:lnTo>
                    <a:pt x="260134" y="99898"/>
                  </a:lnTo>
                  <a:lnTo>
                    <a:pt x="146062" y="99898"/>
                  </a:lnTo>
                  <a:lnTo>
                    <a:pt x="99910" y="107327"/>
                  </a:lnTo>
                  <a:lnTo>
                    <a:pt x="59804" y="128016"/>
                  </a:lnTo>
                  <a:lnTo>
                    <a:pt x="28181" y="159562"/>
                  </a:lnTo>
                  <a:lnTo>
                    <a:pt x="7442" y="199529"/>
                  </a:lnTo>
                  <a:lnTo>
                    <a:pt x="0" y="245516"/>
                  </a:lnTo>
                  <a:lnTo>
                    <a:pt x="0" y="768769"/>
                  </a:lnTo>
                  <a:lnTo>
                    <a:pt x="7442" y="814755"/>
                  </a:lnTo>
                  <a:lnTo>
                    <a:pt x="28181" y="854735"/>
                  </a:lnTo>
                  <a:lnTo>
                    <a:pt x="59804" y="886269"/>
                  </a:lnTo>
                  <a:lnTo>
                    <a:pt x="99910" y="906957"/>
                  </a:lnTo>
                  <a:lnTo>
                    <a:pt x="146062" y="914400"/>
                  </a:lnTo>
                  <a:lnTo>
                    <a:pt x="782612" y="914400"/>
                  </a:lnTo>
                  <a:lnTo>
                    <a:pt x="828713" y="906957"/>
                  </a:lnTo>
                  <a:lnTo>
                    <a:pt x="868794" y="886269"/>
                  </a:lnTo>
                  <a:lnTo>
                    <a:pt x="900442" y="854735"/>
                  </a:lnTo>
                  <a:lnTo>
                    <a:pt x="921219" y="814755"/>
                  </a:lnTo>
                  <a:lnTo>
                    <a:pt x="928687" y="768769"/>
                  </a:lnTo>
                  <a:lnTo>
                    <a:pt x="928687" y="245516"/>
                  </a:lnTo>
                  <a:close/>
                </a:path>
                <a:path w="2775584" h="2628265">
                  <a:moveTo>
                    <a:pt x="2775229" y="2529573"/>
                  </a:moveTo>
                  <a:lnTo>
                    <a:pt x="2721521" y="2102713"/>
                  </a:lnTo>
                  <a:lnTo>
                    <a:pt x="2717368" y="2095931"/>
                  </a:lnTo>
                  <a:lnTo>
                    <a:pt x="2711285" y="2091232"/>
                  </a:lnTo>
                  <a:lnTo>
                    <a:pt x="2701848" y="2109774"/>
                  </a:lnTo>
                  <a:lnTo>
                    <a:pt x="2691727" y="2128304"/>
                  </a:lnTo>
                  <a:lnTo>
                    <a:pt x="2681147" y="2146604"/>
                  </a:lnTo>
                  <a:lnTo>
                    <a:pt x="2670314" y="2164448"/>
                  </a:lnTo>
                  <a:lnTo>
                    <a:pt x="2713913" y="2510891"/>
                  </a:lnTo>
                  <a:lnTo>
                    <a:pt x="2508643" y="2559329"/>
                  </a:lnTo>
                  <a:lnTo>
                    <a:pt x="2508643" y="2434488"/>
                  </a:lnTo>
                  <a:lnTo>
                    <a:pt x="2587675" y="2406535"/>
                  </a:lnTo>
                  <a:lnTo>
                    <a:pt x="2595638" y="2402205"/>
                  </a:lnTo>
                  <a:lnTo>
                    <a:pt x="2601798" y="2395817"/>
                  </a:lnTo>
                  <a:lnTo>
                    <a:pt x="2605786" y="2387904"/>
                  </a:lnTo>
                  <a:lnTo>
                    <a:pt x="2605989" y="2386596"/>
                  </a:lnTo>
                  <a:lnTo>
                    <a:pt x="2606471" y="2383548"/>
                  </a:lnTo>
                  <a:lnTo>
                    <a:pt x="2607195" y="2378989"/>
                  </a:lnTo>
                  <a:lnTo>
                    <a:pt x="2607195" y="2211514"/>
                  </a:lnTo>
                  <a:lnTo>
                    <a:pt x="2633688" y="2172258"/>
                  </a:lnTo>
                  <a:lnTo>
                    <a:pt x="2662161" y="2126348"/>
                  </a:lnTo>
                  <a:lnTo>
                    <a:pt x="2688107" y="2078355"/>
                  </a:lnTo>
                  <a:lnTo>
                    <a:pt x="2707005" y="2032863"/>
                  </a:lnTo>
                  <a:lnTo>
                    <a:pt x="2714320" y="1994484"/>
                  </a:lnTo>
                  <a:lnTo>
                    <a:pt x="2707373" y="1949259"/>
                  </a:lnTo>
                  <a:lnTo>
                    <a:pt x="2691384" y="1916836"/>
                  </a:lnTo>
                  <a:lnTo>
                    <a:pt x="2688018" y="1910016"/>
                  </a:lnTo>
                  <a:lnTo>
                    <a:pt x="2658503" y="1879066"/>
                  </a:lnTo>
                  <a:lnTo>
                    <a:pt x="2649969" y="1874443"/>
                  </a:lnTo>
                  <a:lnTo>
                    <a:pt x="2649969" y="1988947"/>
                  </a:lnTo>
                  <a:lnTo>
                    <a:pt x="2644305" y="2017026"/>
                  </a:lnTo>
                  <a:lnTo>
                    <a:pt x="2628862" y="2039950"/>
                  </a:lnTo>
                  <a:lnTo>
                    <a:pt x="2605938" y="2055393"/>
                  </a:lnTo>
                  <a:lnTo>
                    <a:pt x="2577858" y="2061057"/>
                  </a:lnTo>
                  <a:lnTo>
                    <a:pt x="2549766" y="2055456"/>
                  </a:lnTo>
                  <a:lnTo>
                    <a:pt x="2526855" y="2040001"/>
                  </a:lnTo>
                  <a:lnTo>
                    <a:pt x="2511399" y="2017052"/>
                  </a:lnTo>
                  <a:lnTo>
                    <a:pt x="2505748" y="1988947"/>
                  </a:lnTo>
                  <a:lnTo>
                    <a:pt x="2511399" y="1960867"/>
                  </a:lnTo>
                  <a:lnTo>
                    <a:pt x="2526855" y="1937943"/>
                  </a:lnTo>
                  <a:lnTo>
                    <a:pt x="2549766" y="1922500"/>
                  </a:lnTo>
                  <a:lnTo>
                    <a:pt x="2577858" y="1916836"/>
                  </a:lnTo>
                  <a:lnTo>
                    <a:pt x="2605938" y="1922500"/>
                  </a:lnTo>
                  <a:lnTo>
                    <a:pt x="2628862" y="1937943"/>
                  </a:lnTo>
                  <a:lnTo>
                    <a:pt x="2644305" y="1960867"/>
                  </a:lnTo>
                  <a:lnTo>
                    <a:pt x="2649969" y="1988947"/>
                  </a:lnTo>
                  <a:lnTo>
                    <a:pt x="2649969" y="1874443"/>
                  </a:lnTo>
                  <a:lnTo>
                    <a:pt x="2621115" y="1858797"/>
                  </a:lnTo>
                  <a:lnTo>
                    <a:pt x="2577998" y="1851507"/>
                  </a:lnTo>
                  <a:lnTo>
                    <a:pt x="2534894" y="1858797"/>
                  </a:lnTo>
                  <a:lnTo>
                    <a:pt x="2497480" y="1879117"/>
                  </a:lnTo>
                  <a:lnTo>
                    <a:pt x="2467965" y="1910067"/>
                  </a:lnTo>
                  <a:lnTo>
                    <a:pt x="2448610" y="1949323"/>
                  </a:lnTo>
                  <a:lnTo>
                    <a:pt x="2441664" y="1994484"/>
                  </a:lnTo>
                  <a:lnTo>
                    <a:pt x="2448953" y="2032812"/>
                  </a:lnTo>
                  <a:lnTo>
                    <a:pt x="2467826" y="2078291"/>
                  </a:lnTo>
                  <a:lnTo>
                    <a:pt x="2493772" y="2126310"/>
                  </a:lnTo>
                  <a:lnTo>
                    <a:pt x="2522283" y="2172246"/>
                  </a:lnTo>
                  <a:lnTo>
                    <a:pt x="2548788" y="2211514"/>
                  </a:lnTo>
                  <a:lnTo>
                    <a:pt x="2548788" y="2358364"/>
                  </a:lnTo>
                  <a:lnTo>
                    <a:pt x="2477503" y="2383548"/>
                  </a:lnTo>
                  <a:lnTo>
                    <a:pt x="2450096" y="2377617"/>
                  </a:lnTo>
                  <a:lnTo>
                    <a:pt x="2450096" y="2437396"/>
                  </a:lnTo>
                  <a:lnTo>
                    <a:pt x="2450096" y="2564320"/>
                  </a:lnTo>
                  <a:lnTo>
                    <a:pt x="2424125" y="2558504"/>
                  </a:lnTo>
                  <a:lnTo>
                    <a:pt x="2219375" y="2512695"/>
                  </a:lnTo>
                  <a:lnTo>
                    <a:pt x="2217153" y="2512555"/>
                  </a:lnTo>
                  <a:lnTo>
                    <a:pt x="2212454" y="2512555"/>
                  </a:lnTo>
                  <a:lnTo>
                    <a:pt x="2209685" y="2512961"/>
                  </a:lnTo>
                  <a:lnTo>
                    <a:pt x="2207056" y="2513660"/>
                  </a:lnTo>
                  <a:lnTo>
                    <a:pt x="2048992" y="2558504"/>
                  </a:lnTo>
                  <a:lnTo>
                    <a:pt x="2064346" y="2435872"/>
                  </a:lnTo>
                  <a:lnTo>
                    <a:pt x="2216048" y="2386596"/>
                  </a:lnTo>
                  <a:lnTo>
                    <a:pt x="2450096" y="2437396"/>
                  </a:lnTo>
                  <a:lnTo>
                    <a:pt x="2450096" y="2377617"/>
                  </a:lnTo>
                  <a:lnTo>
                    <a:pt x="2423909" y="2371928"/>
                  </a:lnTo>
                  <a:lnTo>
                    <a:pt x="2238883" y="2331783"/>
                  </a:lnTo>
                  <a:lnTo>
                    <a:pt x="2265578" y="2292731"/>
                  </a:lnTo>
                  <a:lnTo>
                    <a:pt x="2295220" y="2245601"/>
                  </a:lnTo>
                  <a:lnTo>
                    <a:pt x="2322728" y="2195614"/>
                  </a:lnTo>
                  <a:lnTo>
                    <a:pt x="2331732" y="2174417"/>
                  </a:lnTo>
                  <a:lnTo>
                    <a:pt x="2342972" y="2147963"/>
                  </a:lnTo>
                  <a:lnTo>
                    <a:pt x="2350859" y="2107844"/>
                  </a:lnTo>
                  <a:lnTo>
                    <a:pt x="2343912" y="2062619"/>
                  </a:lnTo>
                  <a:lnTo>
                    <a:pt x="2327922" y="2030196"/>
                  </a:lnTo>
                  <a:lnTo>
                    <a:pt x="2324557" y="2023376"/>
                  </a:lnTo>
                  <a:lnTo>
                    <a:pt x="2295042" y="1992426"/>
                  </a:lnTo>
                  <a:lnTo>
                    <a:pt x="2286635" y="1987880"/>
                  </a:lnTo>
                  <a:lnTo>
                    <a:pt x="2286635" y="2102307"/>
                  </a:lnTo>
                  <a:lnTo>
                    <a:pt x="2280970" y="2130387"/>
                  </a:lnTo>
                  <a:lnTo>
                    <a:pt x="2265527" y="2153310"/>
                  </a:lnTo>
                  <a:lnTo>
                    <a:pt x="2242616" y="2168753"/>
                  </a:lnTo>
                  <a:lnTo>
                    <a:pt x="2214524" y="2174417"/>
                  </a:lnTo>
                  <a:lnTo>
                    <a:pt x="2186444" y="2168817"/>
                  </a:lnTo>
                  <a:lnTo>
                    <a:pt x="2163521" y="2153361"/>
                  </a:lnTo>
                  <a:lnTo>
                    <a:pt x="2148078" y="2130412"/>
                  </a:lnTo>
                  <a:lnTo>
                    <a:pt x="2142413" y="2102307"/>
                  </a:lnTo>
                  <a:lnTo>
                    <a:pt x="2148078" y="2074214"/>
                  </a:lnTo>
                  <a:lnTo>
                    <a:pt x="2163521" y="2051304"/>
                  </a:lnTo>
                  <a:lnTo>
                    <a:pt x="2186444" y="2035848"/>
                  </a:lnTo>
                  <a:lnTo>
                    <a:pt x="2214524" y="2030196"/>
                  </a:lnTo>
                  <a:lnTo>
                    <a:pt x="2242616" y="2035848"/>
                  </a:lnTo>
                  <a:lnTo>
                    <a:pt x="2265527" y="2051304"/>
                  </a:lnTo>
                  <a:lnTo>
                    <a:pt x="2280970" y="2074214"/>
                  </a:lnTo>
                  <a:lnTo>
                    <a:pt x="2286635" y="2102307"/>
                  </a:lnTo>
                  <a:lnTo>
                    <a:pt x="2286635" y="1987880"/>
                  </a:lnTo>
                  <a:lnTo>
                    <a:pt x="2257641" y="1972157"/>
                  </a:lnTo>
                  <a:lnTo>
                    <a:pt x="2214524" y="1964867"/>
                  </a:lnTo>
                  <a:lnTo>
                    <a:pt x="2171433" y="1972157"/>
                  </a:lnTo>
                  <a:lnTo>
                    <a:pt x="2134006" y="1992464"/>
                  </a:lnTo>
                  <a:lnTo>
                    <a:pt x="2104491" y="2023427"/>
                  </a:lnTo>
                  <a:lnTo>
                    <a:pt x="2085149" y="2062670"/>
                  </a:lnTo>
                  <a:lnTo>
                    <a:pt x="2078189" y="2107844"/>
                  </a:lnTo>
                  <a:lnTo>
                    <a:pt x="2086203" y="2148395"/>
                  </a:lnTo>
                  <a:lnTo>
                    <a:pt x="2106752" y="2196554"/>
                  </a:lnTo>
                  <a:lnTo>
                    <a:pt x="2134603" y="2246985"/>
                  </a:lnTo>
                  <a:lnTo>
                    <a:pt x="2164524" y="2294356"/>
                  </a:lnTo>
                  <a:lnTo>
                    <a:pt x="2191270" y="2333307"/>
                  </a:lnTo>
                  <a:lnTo>
                    <a:pt x="2072513" y="2371928"/>
                  </a:lnTo>
                  <a:lnTo>
                    <a:pt x="2091067" y="2224100"/>
                  </a:lnTo>
                  <a:lnTo>
                    <a:pt x="2081580" y="2205431"/>
                  </a:lnTo>
                  <a:lnTo>
                    <a:pt x="2072982" y="2186940"/>
                  </a:lnTo>
                  <a:lnTo>
                    <a:pt x="2065515" y="2168868"/>
                  </a:lnTo>
                  <a:lnTo>
                    <a:pt x="2059368" y="2151443"/>
                  </a:lnTo>
                  <a:lnTo>
                    <a:pt x="2059228" y="2151443"/>
                  </a:lnTo>
                  <a:lnTo>
                    <a:pt x="1985454" y="2595041"/>
                  </a:lnTo>
                  <a:lnTo>
                    <a:pt x="1985441" y="2602255"/>
                  </a:lnTo>
                  <a:lnTo>
                    <a:pt x="1987169" y="2609164"/>
                  </a:lnTo>
                  <a:lnTo>
                    <a:pt x="1990534" y="2615438"/>
                  </a:lnTo>
                  <a:lnTo>
                    <a:pt x="1995424" y="2620784"/>
                  </a:lnTo>
                  <a:lnTo>
                    <a:pt x="2000821" y="2625356"/>
                  </a:lnTo>
                  <a:lnTo>
                    <a:pt x="2007603" y="2627846"/>
                  </a:lnTo>
                  <a:lnTo>
                    <a:pt x="2017153" y="2627846"/>
                  </a:lnTo>
                  <a:lnTo>
                    <a:pt x="2019922" y="2627426"/>
                  </a:lnTo>
                  <a:lnTo>
                    <a:pt x="2022551" y="2626741"/>
                  </a:lnTo>
                  <a:lnTo>
                    <a:pt x="2215908" y="2571788"/>
                  </a:lnTo>
                  <a:lnTo>
                    <a:pt x="2467406" y="2628125"/>
                  </a:lnTo>
                  <a:lnTo>
                    <a:pt x="2471966" y="2628125"/>
                  </a:lnTo>
                  <a:lnTo>
                    <a:pt x="2476258" y="2627020"/>
                  </a:lnTo>
                  <a:lnTo>
                    <a:pt x="2710269" y="2571788"/>
                  </a:lnTo>
                  <a:lnTo>
                    <a:pt x="2741942" y="2564320"/>
                  </a:lnTo>
                  <a:lnTo>
                    <a:pt x="2753080" y="2561691"/>
                  </a:lnTo>
                  <a:lnTo>
                    <a:pt x="2758325" y="2559329"/>
                  </a:lnTo>
                  <a:lnTo>
                    <a:pt x="2762872" y="2557297"/>
                  </a:lnTo>
                  <a:lnTo>
                    <a:pt x="2770225" y="2549893"/>
                  </a:lnTo>
                  <a:lnTo>
                    <a:pt x="2774543" y="2540355"/>
                  </a:lnTo>
                  <a:lnTo>
                    <a:pt x="2775229" y="2529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07147" y="6286843"/>
              <a:ext cx="162705" cy="1274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07147" y="6454418"/>
              <a:ext cx="162544" cy="12706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07147" y="6621520"/>
              <a:ext cx="162544" cy="12706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9930" y="6286843"/>
              <a:ext cx="162706" cy="12745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09930" y="6454418"/>
              <a:ext cx="162706" cy="12706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09979" y="6621520"/>
              <a:ext cx="162657" cy="12706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04364" y="6286843"/>
              <a:ext cx="162860" cy="1274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304526" y="6454418"/>
              <a:ext cx="162543" cy="12706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04526" y="6621520"/>
              <a:ext cx="162543" cy="12714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131431" y="5887503"/>
              <a:ext cx="1171575" cy="1171575"/>
            </a:xfrm>
            <a:custGeom>
              <a:avLst/>
              <a:gdLst/>
              <a:ahLst/>
              <a:cxnLst/>
              <a:rect l="l" t="t" r="r" b="b"/>
              <a:pathLst>
                <a:path w="1171575" h="1171575">
                  <a:moveTo>
                    <a:pt x="498754" y="833285"/>
                  </a:moveTo>
                  <a:lnTo>
                    <a:pt x="482625" y="795909"/>
                  </a:lnTo>
                  <a:lnTo>
                    <a:pt x="440804" y="775677"/>
                  </a:lnTo>
                  <a:lnTo>
                    <a:pt x="410908" y="767791"/>
                  </a:lnTo>
                  <a:lnTo>
                    <a:pt x="410908" y="733158"/>
                  </a:lnTo>
                  <a:lnTo>
                    <a:pt x="418160" y="726452"/>
                  </a:lnTo>
                  <a:lnTo>
                    <a:pt x="423989" y="718527"/>
                  </a:lnTo>
                  <a:lnTo>
                    <a:pt x="428244" y="709587"/>
                  </a:lnTo>
                  <a:lnTo>
                    <a:pt x="430758" y="699795"/>
                  </a:lnTo>
                  <a:lnTo>
                    <a:pt x="437934" y="697242"/>
                  </a:lnTo>
                  <a:lnTo>
                    <a:pt x="443839" y="690486"/>
                  </a:lnTo>
                  <a:lnTo>
                    <a:pt x="445541" y="681647"/>
                  </a:lnTo>
                  <a:lnTo>
                    <a:pt x="445947" y="673392"/>
                  </a:lnTo>
                  <a:lnTo>
                    <a:pt x="443598" y="666229"/>
                  </a:lnTo>
                  <a:lnTo>
                    <a:pt x="438962" y="660971"/>
                  </a:lnTo>
                  <a:lnTo>
                    <a:pt x="432460" y="658406"/>
                  </a:lnTo>
                  <a:lnTo>
                    <a:pt x="431609" y="658406"/>
                  </a:lnTo>
                  <a:lnTo>
                    <a:pt x="431609" y="641108"/>
                  </a:lnTo>
                  <a:lnTo>
                    <a:pt x="427316" y="620001"/>
                  </a:lnTo>
                  <a:lnTo>
                    <a:pt x="415671" y="602830"/>
                  </a:lnTo>
                  <a:lnTo>
                    <a:pt x="398475" y="591273"/>
                  </a:lnTo>
                  <a:lnTo>
                    <a:pt x="377545" y="587044"/>
                  </a:lnTo>
                  <a:lnTo>
                    <a:pt x="369519" y="587044"/>
                  </a:lnTo>
                  <a:lnTo>
                    <a:pt x="348411" y="591337"/>
                  </a:lnTo>
                  <a:lnTo>
                    <a:pt x="331241" y="602983"/>
                  </a:lnTo>
                  <a:lnTo>
                    <a:pt x="319684" y="620179"/>
                  </a:lnTo>
                  <a:lnTo>
                    <a:pt x="315455" y="641108"/>
                  </a:lnTo>
                  <a:lnTo>
                    <a:pt x="315455" y="658406"/>
                  </a:lnTo>
                  <a:lnTo>
                    <a:pt x="314617" y="658406"/>
                  </a:lnTo>
                  <a:lnTo>
                    <a:pt x="308114" y="660908"/>
                  </a:lnTo>
                  <a:lnTo>
                    <a:pt x="303479" y="666064"/>
                  </a:lnTo>
                  <a:lnTo>
                    <a:pt x="301129" y="673201"/>
                  </a:lnTo>
                  <a:lnTo>
                    <a:pt x="301523" y="681647"/>
                  </a:lnTo>
                  <a:lnTo>
                    <a:pt x="303644" y="690486"/>
                  </a:lnTo>
                  <a:lnTo>
                    <a:pt x="309549" y="697293"/>
                  </a:lnTo>
                  <a:lnTo>
                    <a:pt x="316306" y="699795"/>
                  </a:lnTo>
                  <a:lnTo>
                    <a:pt x="319062" y="709587"/>
                  </a:lnTo>
                  <a:lnTo>
                    <a:pt x="323392" y="718527"/>
                  </a:lnTo>
                  <a:lnTo>
                    <a:pt x="329145" y="726452"/>
                  </a:lnTo>
                  <a:lnTo>
                    <a:pt x="336156" y="733158"/>
                  </a:lnTo>
                  <a:lnTo>
                    <a:pt x="336156" y="767791"/>
                  </a:lnTo>
                  <a:lnTo>
                    <a:pt x="292201" y="780770"/>
                  </a:lnTo>
                  <a:lnTo>
                    <a:pt x="254749" y="806513"/>
                  </a:lnTo>
                  <a:lnTo>
                    <a:pt x="248310" y="833285"/>
                  </a:lnTo>
                  <a:lnTo>
                    <a:pt x="248310" y="855243"/>
                  </a:lnTo>
                  <a:lnTo>
                    <a:pt x="498754" y="855243"/>
                  </a:lnTo>
                  <a:lnTo>
                    <a:pt x="498754" y="833285"/>
                  </a:lnTo>
                  <a:close/>
                </a:path>
                <a:path w="1171575" h="1171575">
                  <a:moveTo>
                    <a:pt x="710806" y="477659"/>
                  </a:moveTo>
                  <a:lnTo>
                    <a:pt x="694664" y="440309"/>
                  </a:lnTo>
                  <a:lnTo>
                    <a:pt x="652843" y="420065"/>
                  </a:lnTo>
                  <a:lnTo>
                    <a:pt x="622960" y="412216"/>
                  </a:lnTo>
                  <a:lnTo>
                    <a:pt x="622960" y="377583"/>
                  </a:lnTo>
                  <a:lnTo>
                    <a:pt x="630212" y="370878"/>
                  </a:lnTo>
                  <a:lnTo>
                    <a:pt x="636041" y="362953"/>
                  </a:lnTo>
                  <a:lnTo>
                    <a:pt x="640295" y="353999"/>
                  </a:lnTo>
                  <a:lnTo>
                    <a:pt x="642810" y="344220"/>
                  </a:lnTo>
                  <a:lnTo>
                    <a:pt x="649998" y="341668"/>
                  </a:lnTo>
                  <a:lnTo>
                    <a:pt x="655904" y="334911"/>
                  </a:lnTo>
                  <a:lnTo>
                    <a:pt x="657606" y="326034"/>
                  </a:lnTo>
                  <a:lnTo>
                    <a:pt x="657999" y="317601"/>
                  </a:lnTo>
                  <a:lnTo>
                    <a:pt x="655662" y="310464"/>
                  </a:lnTo>
                  <a:lnTo>
                    <a:pt x="651014" y="305308"/>
                  </a:lnTo>
                  <a:lnTo>
                    <a:pt x="644512" y="302831"/>
                  </a:lnTo>
                  <a:lnTo>
                    <a:pt x="643661" y="302831"/>
                  </a:lnTo>
                  <a:lnTo>
                    <a:pt x="643661" y="285534"/>
                  </a:lnTo>
                  <a:lnTo>
                    <a:pt x="639368" y="264426"/>
                  </a:lnTo>
                  <a:lnTo>
                    <a:pt x="627722" y="247256"/>
                  </a:lnTo>
                  <a:lnTo>
                    <a:pt x="610527" y="235699"/>
                  </a:lnTo>
                  <a:lnTo>
                    <a:pt x="589610" y="231470"/>
                  </a:lnTo>
                  <a:lnTo>
                    <a:pt x="581571" y="231470"/>
                  </a:lnTo>
                  <a:lnTo>
                    <a:pt x="560476" y="235762"/>
                  </a:lnTo>
                  <a:lnTo>
                    <a:pt x="543293" y="247421"/>
                  </a:lnTo>
                  <a:lnTo>
                    <a:pt x="531749" y="264617"/>
                  </a:lnTo>
                  <a:lnTo>
                    <a:pt x="527519" y="285534"/>
                  </a:lnTo>
                  <a:lnTo>
                    <a:pt x="527519" y="302831"/>
                  </a:lnTo>
                  <a:lnTo>
                    <a:pt x="526669" y="302831"/>
                  </a:lnTo>
                  <a:lnTo>
                    <a:pt x="520179" y="305333"/>
                  </a:lnTo>
                  <a:lnTo>
                    <a:pt x="515531" y="310476"/>
                  </a:lnTo>
                  <a:lnTo>
                    <a:pt x="513181" y="317601"/>
                  </a:lnTo>
                  <a:lnTo>
                    <a:pt x="513575" y="326034"/>
                  </a:lnTo>
                  <a:lnTo>
                    <a:pt x="515696" y="334911"/>
                  </a:lnTo>
                  <a:lnTo>
                    <a:pt x="521614" y="341668"/>
                  </a:lnTo>
                  <a:lnTo>
                    <a:pt x="528370" y="344220"/>
                  </a:lnTo>
                  <a:lnTo>
                    <a:pt x="531126" y="353999"/>
                  </a:lnTo>
                  <a:lnTo>
                    <a:pt x="535457" y="362953"/>
                  </a:lnTo>
                  <a:lnTo>
                    <a:pt x="541197" y="370878"/>
                  </a:lnTo>
                  <a:lnTo>
                    <a:pt x="548208" y="377583"/>
                  </a:lnTo>
                  <a:lnTo>
                    <a:pt x="548208" y="412216"/>
                  </a:lnTo>
                  <a:lnTo>
                    <a:pt x="504253" y="425170"/>
                  </a:lnTo>
                  <a:lnTo>
                    <a:pt x="466813" y="450900"/>
                  </a:lnTo>
                  <a:lnTo>
                    <a:pt x="460375" y="477659"/>
                  </a:lnTo>
                  <a:lnTo>
                    <a:pt x="460375" y="499630"/>
                  </a:lnTo>
                  <a:lnTo>
                    <a:pt x="710806" y="499630"/>
                  </a:lnTo>
                  <a:lnTo>
                    <a:pt x="710806" y="477659"/>
                  </a:lnTo>
                  <a:close/>
                </a:path>
                <a:path w="1171575" h="1171575">
                  <a:moveTo>
                    <a:pt x="922362" y="833285"/>
                  </a:moveTo>
                  <a:lnTo>
                    <a:pt x="906221" y="795909"/>
                  </a:lnTo>
                  <a:lnTo>
                    <a:pt x="864400" y="775677"/>
                  </a:lnTo>
                  <a:lnTo>
                    <a:pt x="834517" y="767791"/>
                  </a:lnTo>
                  <a:lnTo>
                    <a:pt x="834517" y="733158"/>
                  </a:lnTo>
                  <a:lnTo>
                    <a:pt x="841768" y="726452"/>
                  </a:lnTo>
                  <a:lnTo>
                    <a:pt x="847598" y="718527"/>
                  </a:lnTo>
                  <a:lnTo>
                    <a:pt x="851852" y="709587"/>
                  </a:lnTo>
                  <a:lnTo>
                    <a:pt x="854367" y="699795"/>
                  </a:lnTo>
                  <a:lnTo>
                    <a:pt x="861555" y="697242"/>
                  </a:lnTo>
                  <a:lnTo>
                    <a:pt x="867460" y="690486"/>
                  </a:lnTo>
                  <a:lnTo>
                    <a:pt x="869149" y="681647"/>
                  </a:lnTo>
                  <a:lnTo>
                    <a:pt x="869556" y="673392"/>
                  </a:lnTo>
                  <a:lnTo>
                    <a:pt x="867219" y="666229"/>
                  </a:lnTo>
                  <a:lnTo>
                    <a:pt x="862571" y="660971"/>
                  </a:lnTo>
                  <a:lnTo>
                    <a:pt x="856068" y="658406"/>
                  </a:lnTo>
                  <a:lnTo>
                    <a:pt x="855218" y="658406"/>
                  </a:lnTo>
                  <a:lnTo>
                    <a:pt x="855218" y="641108"/>
                  </a:lnTo>
                  <a:lnTo>
                    <a:pt x="850925" y="620001"/>
                  </a:lnTo>
                  <a:lnTo>
                    <a:pt x="839279" y="602830"/>
                  </a:lnTo>
                  <a:lnTo>
                    <a:pt x="822083" y="591273"/>
                  </a:lnTo>
                  <a:lnTo>
                    <a:pt x="801154" y="587044"/>
                  </a:lnTo>
                  <a:lnTo>
                    <a:pt x="793127" y="587044"/>
                  </a:lnTo>
                  <a:lnTo>
                    <a:pt x="772020" y="591337"/>
                  </a:lnTo>
                  <a:lnTo>
                    <a:pt x="754849" y="602983"/>
                  </a:lnTo>
                  <a:lnTo>
                    <a:pt x="743305" y="620179"/>
                  </a:lnTo>
                  <a:lnTo>
                    <a:pt x="739076" y="641108"/>
                  </a:lnTo>
                  <a:lnTo>
                    <a:pt x="739076" y="658406"/>
                  </a:lnTo>
                  <a:lnTo>
                    <a:pt x="738225" y="658406"/>
                  </a:lnTo>
                  <a:lnTo>
                    <a:pt x="731710" y="660908"/>
                  </a:lnTo>
                  <a:lnTo>
                    <a:pt x="727075" y="666064"/>
                  </a:lnTo>
                  <a:lnTo>
                    <a:pt x="724738" y="673201"/>
                  </a:lnTo>
                  <a:lnTo>
                    <a:pt x="725131" y="681647"/>
                  </a:lnTo>
                  <a:lnTo>
                    <a:pt x="727252" y="690486"/>
                  </a:lnTo>
                  <a:lnTo>
                    <a:pt x="733171" y="697293"/>
                  </a:lnTo>
                  <a:lnTo>
                    <a:pt x="739927" y="699795"/>
                  </a:lnTo>
                  <a:lnTo>
                    <a:pt x="742670" y="709587"/>
                  </a:lnTo>
                  <a:lnTo>
                    <a:pt x="746988" y="718527"/>
                  </a:lnTo>
                  <a:lnTo>
                    <a:pt x="752741" y="726452"/>
                  </a:lnTo>
                  <a:lnTo>
                    <a:pt x="759764" y="733158"/>
                  </a:lnTo>
                  <a:lnTo>
                    <a:pt x="759764" y="767791"/>
                  </a:lnTo>
                  <a:lnTo>
                    <a:pt x="715810" y="780770"/>
                  </a:lnTo>
                  <a:lnTo>
                    <a:pt x="678370" y="806513"/>
                  </a:lnTo>
                  <a:lnTo>
                    <a:pt x="671931" y="833285"/>
                  </a:lnTo>
                  <a:lnTo>
                    <a:pt x="671931" y="855243"/>
                  </a:lnTo>
                  <a:lnTo>
                    <a:pt x="922362" y="855243"/>
                  </a:lnTo>
                  <a:lnTo>
                    <a:pt x="922362" y="833285"/>
                  </a:lnTo>
                  <a:close/>
                </a:path>
                <a:path w="1171575" h="1171575">
                  <a:moveTo>
                    <a:pt x="1171562" y="585774"/>
                  </a:moveTo>
                  <a:lnTo>
                    <a:pt x="1169174" y="532460"/>
                  </a:lnTo>
                  <a:lnTo>
                    <a:pt x="1162138" y="480466"/>
                  </a:lnTo>
                  <a:lnTo>
                    <a:pt x="1150658" y="430034"/>
                  </a:lnTo>
                  <a:lnTo>
                    <a:pt x="1134948" y="381342"/>
                  </a:lnTo>
                  <a:lnTo>
                    <a:pt x="1120863" y="347992"/>
                  </a:lnTo>
                  <a:lnTo>
                    <a:pt x="1120863" y="585774"/>
                  </a:lnTo>
                  <a:lnTo>
                    <a:pt x="1118108" y="640511"/>
                  </a:lnTo>
                  <a:lnTo>
                    <a:pt x="1109992" y="693648"/>
                  </a:lnTo>
                  <a:lnTo>
                    <a:pt x="1096797" y="744956"/>
                  </a:lnTo>
                  <a:lnTo>
                    <a:pt x="1078801" y="794131"/>
                  </a:lnTo>
                  <a:lnTo>
                    <a:pt x="1056271" y="840917"/>
                  </a:lnTo>
                  <a:lnTo>
                    <a:pt x="1029474" y="885024"/>
                  </a:lnTo>
                  <a:lnTo>
                    <a:pt x="998689" y="926211"/>
                  </a:lnTo>
                  <a:lnTo>
                    <a:pt x="964184" y="964171"/>
                  </a:lnTo>
                  <a:lnTo>
                    <a:pt x="926211" y="998677"/>
                  </a:lnTo>
                  <a:lnTo>
                    <a:pt x="885037" y="1029462"/>
                  </a:lnTo>
                  <a:lnTo>
                    <a:pt x="840917" y="1056259"/>
                  </a:lnTo>
                  <a:lnTo>
                    <a:pt x="794143" y="1078788"/>
                  </a:lnTo>
                  <a:lnTo>
                    <a:pt x="744956" y="1096784"/>
                  </a:lnTo>
                  <a:lnTo>
                    <a:pt x="693661" y="1109980"/>
                  </a:lnTo>
                  <a:lnTo>
                    <a:pt x="640511" y="1118095"/>
                  </a:lnTo>
                  <a:lnTo>
                    <a:pt x="585787" y="1120863"/>
                  </a:lnTo>
                  <a:lnTo>
                    <a:pt x="531050" y="1118095"/>
                  </a:lnTo>
                  <a:lnTo>
                    <a:pt x="477901" y="1109980"/>
                  </a:lnTo>
                  <a:lnTo>
                    <a:pt x="426593" y="1096784"/>
                  </a:lnTo>
                  <a:lnTo>
                    <a:pt x="377418" y="1078788"/>
                  </a:lnTo>
                  <a:lnTo>
                    <a:pt x="330631" y="1056259"/>
                  </a:lnTo>
                  <a:lnTo>
                    <a:pt x="286512" y="1029462"/>
                  </a:lnTo>
                  <a:lnTo>
                    <a:pt x="245338" y="998677"/>
                  </a:lnTo>
                  <a:lnTo>
                    <a:pt x="207391" y="964171"/>
                  </a:lnTo>
                  <a:lnTo>
                    <a:pt x="172897" y="926223"/>
                  </a:lnTo>
                  <a:lnTo>
                    <a:pt x="142113" y="885050"/>
                  </a:lnTo>
                  <a:lnTo>
                    <a:pt x="115316" y="840930"/>
                  </a:lnTo>
                  <a:lnTo>
                    <a:pt x="92773" y="794143"/>
                  </a:lnTo>
                  <a:lnTo>
                    <a:pt x="74777" y="744969"/>
                  </a:lnTo>
                  <a:lnTo>
                    <a:pt x="61582" y="693661"/>
                  </a:lnTo>
                  <a:lnTo>
                    <a:pt x="53467" y="640511"/>
                  </a:lnTo>
                  <a:lnTo>
                    <a:pt x="50698" y="585774"/>
                  </a:lnTo>
                  <a:lnTo>
                    <a:pt x="53467" y="531050"/>
                  </a:lnTo>
                  <a:lnTo>
                    <a:pt x="61582" y="477901"/>
                  </a:lnTo>
                  <a:lnTo>
                    <a:pt x="74764" y="426593"/>
                  </a:lnTo>
                  <a:lnTo>
                    <a:pt x="92760" y="377418"/>
                  </a:lnTo>
                  <a:lnTo>
                    <a:pt x="115290" y="330644"/>
                  </a:lnTo>
                  <a:lnTo>
                    <a:pt x="142087" y="286524"/>
                  </a:lnTo>
                  <a:lnTo>
                    <a:pt x="172872" y="245351"/>
                  </a:lnTo>
                  <a:lnTo>
                    <a:pt x="207391" y="207378"/>
                  </a:lnTo>
                  <a:lnTo>
                    <a:pt x="245351" y="172872"/>
                  </a:lnTo>
                  <a:lnTo>
                    <a:pt x="286524" y="142087"/>
                  </a:lnTo>
                  <a:lnTo>
                    <a:pt x="330644" y="115290"/>
                  </a:lnTo>
                  <a:lnTo>
                    <a:pt x="377431" y="92760"/>
                  </a:lnTo>
                  <a:lnTo>
                    <a:pt x="426605" y="74764"/>
                  </a:lnTo>
                  <a:lnTo>
                    <a:pt x="477901" y="61569"/>
                  </a:lnTo>
                  <a:lnTo>
                    <a:pt x="531050" y="53454"/>
                  </a:lnTo>
                  <a:lnTo>
                    <a:pt x="585787" y="50685"/>
                  </a:lnTo>
                  <a:lnTo>
                    <a:pt x="640511" y="53454"/>
                  </a:lnTo>
                  <a:lnTo>
                    <a:pt x="693661" y="61569"/>
                  </a:lnTo>
                  <a:lnTo>
                    <a:pt x="744969" y="74764"/>
                  </a:lnTo>
                  <a:lnTo>
                    <a:pt x="794156" y="92760"/>
                  </a:lnTo>
                  <a:lnTo>
                    <a:pt x="840943" y="115290"/>
                  </a:lnTo>
                  <a:lnTo>
                    <a:pt x="885050" y="142087"/>
                  </a:lnTo>
                  <a:lnTo>
                    <a:pt x="926223" y="172872"/>
                  </a:lnTo>
                  <a:lnTo>
                    <a:pt x="964184" y="207378"/>
                  </a:lnTo>
                  <a:lnTo>
                    <a:pt x="998677" y="245338"/>
                  </a:lnTo>
                  <a:lnTo>
                    <a:pt x="1029449" y="286512"/>
                  </a:lnTo>
                  <a:lnTo>
                    <a:pt x="1056246" y="330619"/>
                  </a:lnTo>
                  <a:lnTo>
                    <a:pt x="1078788" y="377405"/>
                  </a:lnTo>
                  <a:lnTo>
                    <a:pt x="1096784" y="426593"/>
                  </a:lnTo>
                  <a:lnTo>
                    <a:pt x="1109980" y="477888"/>
                  </a:lnTo>
                  <a:lnTo>
                    <a:pt x="1118108" y="531050"/>
                  </a:lnTo>
                  <a:lnTo>
                    <a:pt x="1120863" y="585774"/>
                  </a:lnTo>
                  <a:lnTo>
                    <a:pt x="1120863" y="347992"/>
                  </a:lnTo>
                  <a:lnTo>
                    <a:pt x="1091653" y="290042"/>
                  </a:lnTo>
                  <a:lnTo>
                    <a:pt x="1064475" y="247865"/>
                  </a:lnTo>
                  <a:lnTo>
                    <a:pt x="1033881" y="208267"/>
                  </a:lnTo>
                  <a:lnTo>
                    <a:pt x="1000086" y="171475"/>
                  </a:lnTo>
                  <a:lnTo>
                    <a:pt x="963295" y="137668"/>
                  </a:lnTo>
                  <a:lnTo>
                    <a:pt x="923696" y="107073"/>
                  </a:lnTo>
                  <a:lnTo>
                    <a:pt x="881519" y="79883"/>
                  </a:lnTo>
                  <a:lnTo>
                    <a:pt x="836955" y="56324"/>
                  </a:lnTo>
                  <a:lnTo>
                    <a:pt x="823595" y="50685"/>
                  </a:lnTo>
                  <a:lnTo>
                    <a:pt x="790219" y="36588"/>
                  </a:lnTo>
                  <a:lnTo>
                    <a:pt x="741527" y="20891"/>
                  </a:lnTo>
                  <a:lnTo>
                    <a:pt x="691083" y="9410"/>
                  </a:lnTo>
                  <a:lnTo>
                    <a:pt x="639102" y="2387"/>
                  </a:lnTo>
                  <a:lnTo>
                    <a:pt x="585787" y="0"/>
                  </a:lnTo>
                  <a:lnTo>
                    <a:pt x="532460" y="2387"/>
                  </a:lnTo>
                  <a:lnTo>
                    <a:pt x="480479" y="9410"/>
                  </a:lnTo>
                  <a:lnTo>
                    <a:pt x="430034" y="20891"/>
                  </a:lnTo>
                  <a:lnTo>
                    <a:pt x="381342" y="36588"/>
                  </a:lnTo>
                  <a:lnTo>
                    <a:pt x="334619" y="56324"/>
                  </a:lnTo>
                  <a:lnTo>
                    <a:pt x="290055" y="79883"/>
                  </a:lnTo>
                  <a:lnTo>
                    <a:pt x="247865" y="107073"/>
                  </a:lnTo>
                  <a:lnTo>
                    <a:pt x="208280" y="137668"/>
                  </a:lnTo>
                  <a:lnTo>
                    <a:pt x="171475" y="171475"/>
                  </a:lnTo>
                  <a:lnTo>
                    <a:pt x="137668" y="208267"/>
                  </a:lnTo>
                  <a:lnTo>
                    <a:pt x="107073" y="247865"/>
                  </a:lnTo>
                  <a:lnTo>
                    <a:pt x="79895" y="290042"/>
                  </a:lnTo>
                  <a:lnTo>
                    <a:pt x="56337" y="334606"/>
                  </a:lnTo>
                  <a:lnTo>
                    <a:pt x="36601" y="381342"/>
                  </a:lnTo>
                  <a:lnTo>
                    <a:pt x="20891" y="430034"/>
                  </a:lnTo>
                  <a:lnTo>
                    <a:pt x="9423" y="480466"/>
                  </a:lnTo>
                  <a:lnTo>
                    <a:pt x="2387" y="532460"/>
                  </a:lnTo>
                  <a:lnTo>
                    <a:pt x="0" y="585774"/>
                  </a:lnTo>
                  <a:lnTo>
                    <a:pt x="2387" y="639089"/>
                  </a:lnTo>
                  <a:lnTo>
                    <a:pt x="9423" y="691070"/>
                  </a:lnTo>
                  <a:lnTo>
                    <a:pt x="20891" y="741514"/>
                  </a:lnTo>
                  <a:lnTo>
                    <a:pt x="36601" y="790206"/>
                  </a:lnTo>
                  <a:lnTo>
                    <a:pt x="56324" y="836930"/>
                  </a:lnTo>
                  <a:lnTo>
                    <a:pt x="79883" y="881494"/>
                  </a:lnTo>
                  <a:lnTo>
                    <a:pt x="107061" y="923671"/>
                  </a:lnTo>
                  <a:lnTo>
                    <a:pt x="137668" y="963269"/>
                  </a:lnTo>
                  <a:lnTo>
                    <a:pt x="171475" y="1000086"/>
                  </a:lnTo>
                  <a:lnTo>
                    <a:pt x="208280" y="1033894"/>
                  </a:lnTo>
                  <a:lnTo>
                    <a:pt x="247865" y="1064488"/>
                  </a:lnTo>
                  <a:lnTo>
                    <a:pt x="290055" y="1091666"/>
                  </a:lnTo>
                  <a:lnTo>
                    <a:pt x="334619" y="1115225"/>
                  </a:lnTo>
                  <a:lnTo>
                    <a:pt x="381342" y="1134960"/>
                  </a:lnTo>
                  <a:lnTo>
                    <a:pt x="430034" y="1150658"/>
                  </a:lnTo>
                  <a:lnTo>
                    <a:pt x="480479" y="1162138"/>
                  </a:lnTo>
                  <a:lnTo>
                    <a:pt x="532460" y="1169174"/>
                  </a:lnTo>
                  <a:lnTo>
                    <a:pt x="585787" y="1171562"/>
                  </a:lnTo>
                  <a:lnTo>
                    <a:pt x="639102" y="1169174"/>
                  </a:lnTo>
                  <a:lnTo>
                    <a:pt x="691083" y="1162138"/>
                  </a:lnTo>
                  <a:lnTo>
                    <a:pt x="741527" y="1150658"/>
                  </a:lnTo>
                  <a:lnTo>
                    <a:pt x="790219" y="1134960"/>
                  </a:lnTo>
                  <a:lnTo>
                    <a:pt x="823595" y="1120863"/>
                  </a:lnTo>
                  <a:lnTo>
                    <a:pt x="836955" y="1115225"/>
                  </a:lnTo>
                  <a:lnTo>
                    <a:pt x="881519" y="1091666"/>
                  </a:lnTo>
                  <a:lnTo>
                    <a:pt x="923696" y="1064488"/>
                  </a:lnTo>
                  <a:lnTo>
                    <a:pt x="963295" y="1033894"/>
                  </a:lnTo>
                  <a:lnTo>
                    <a:pt x="1000086" y="1000086"/>
                  </a:lnTo>
                  <a:lnTo>
                    <a:pt x="1033881" y="963282"/>
                  </a:lnTo>
                  <a:lnTo>
                    <a:pt x="1064463" y="923683"/>
                  </a:lnTo>
                  <a:lnTo>
                    <a:pt x="1091641" y="881507"/>
                  </a:lnTo>
                  <a:lnTo>
                    <a:pt x="1115199" y="836942"/>
                  </a:lnTo>
                  <a:lnTo>
                    <a:pt x="1134948" y="790219"/>
                  </a:lnTo>
                  <a:lnTo>
                    <a:pt x="1150658" y="741527"/>
                  </a:lnTo>
                  <a:lnTo>
                    <a:pt x="1162138" y="691083"/>
                  </a:lnTo>
                  <a:lnTo>
                    <a:pt x="1169174" y="639089"/>
                  </a:lnTo>
                  <a:lnTo>
                    <a:pt x="1171562" y="585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12667" y="6418367"/>
              <a:ext cx="209954" cy="18648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263243" y="7764151"/>
              <a:ext cx="1078865" cy="1000760"/>
            </a:xfrm>
            <a:custGeom>
              <a:avLst/>
              <a:gdLst/>
              <a:ahLst/>
              <a:cxnLst/>
              <a:rect l="l" t="t" r="r" b="b"/>
              <a:pathLst>
                <a:path w="1078864" h="1000759">
                  <a:moveTo>
                    <a:pt x="136512" y="1000132"/>
                  </a:moveTo>
                  <a:lnTo>
                    <a:pt x="212623" y="757995"/>
                  </a:lnTo>
                  <a:lnTo>
                    <a:pt x="170115" y="729888"/>
                  </a:lnTo>
                  <a:lnTo>
                    <a:pt x="131864" y="698793"/>
                  </a:lnTo>
                  <a:lnTo>
                    <a:pt x="98070" y="665000"/>
                  </a:lnTo>
                  <a:lnTo>
                    <a:pt x="68930" y="628803"/>
                  </a:lnTo>
                  <a:lnTo>
                    <a:pt x="44644" y="590494"/>
                  </a:lnTo>
                  <a:lnTo>
                    <a:pt x="25410" y="550365"/>
                  </a:lnTo>
                  <a:lnTo>
                    <a:pt x="11425" y="508708"/>
                  </a:lnTo>
                  <a:lnTo>
                    <a:pt x="2889" y="465816"/>
                  </a:lnTo>
                  <a:lnTo>
                    <a:pt x="0" y="421980"/>
                  </a:lnTo>
                  <a:lnTo>
                    <a:pt x="2789" y="378899"/>
                  </a:lnTo>
                  <a:lnTo>
                    <a:pt x="10977" y="337047"/>
                  </a:lnTo>
                  <a:lnTo>
                    <a:pt x="24290" y="296639"/>
                  </a:lnTo>
                  <a:lnTo>
                    <a:pt x="42453" y="257889"/>
                  </a:lnTo>
                  <a:lnTo>
                    <a:pt x="65195" y="221010"/>
                  </a:lnTo>
                  <a:lnTo>
                    <a:pt x="92242" y="186216"/>
                  </a:lnTo>
                  <a:lnTo>
                    <a:pt x="123321" y="153721"/>
                  </a:lnTo>
                  <a:lnTo>
                    <a:pt x="158158" y="123739"/>
                  </a:lnTo>
                  <a:lnTo>
                    <a:pt x="196481" y="96484"/>
                  </a:lnTo>
                  <a:lnTo>
                    <a:pt x="238106" y="72126"/>
                  </a:lnTo>
                  <a:lnTo>
                    <a:pt x="282490" y="51008"/>
                  </a:lnTo>
                  <a:lnTo>
                    <a:pt x="329629" y="33215"/>
                  </a:lnTo>
                  <a:lnTo>
                    <a:pt x="379161" y="19004"/>
                  </a:lnTo>
                  <a:lnTo>
                    <a:pt x="430813" y="8588"/>
                  </a:lnTo>
                  <a:lnTo>
                    <a:pt x="484311" y="2182"/>
                  </a:lnTo>
                  <a:lnTo>
                    <a:pt x="539382" y="0"/>
                  </a:lnTo>
                  <a:lnTo>
                    <a:pt x="594446" y="2182"/>
                  </a:lnTo>
                  <a:lnTo>
                    <a:pt x="647938" y="8588"/>
                  </a:lnTo>
                  <a:lnTo>
                    <a:pt x="699584" y="19004"/>
                  </a:lnTo>
                  <a:lnTo>
                    <a:pt x="749110" y="33215"/>
                  </a:lnTo>
                  <a:lnTo>
                    <a:pt x="796244" y="51008"/>
                  </a:lnTo>
                  <a:lnTo>
                    <a:pt x="835633" y="69751"/>
                  </a:lnTo>
                  <a:lnTo>
                    <a:pt x="539382" y="69751"/>
                  </a:lnTo>
                  <a:lnTo>
                    <a:pt x="484713" y="72126"/>
                  </a:lnTo>
                  <a:lnTo>
                    <a:pt x="431877" y="79071"/>
                  </a:lnTo>
                  <a:lnTo>
                    <a:pt x="381229" y="90321"/>
                  </a:lnTo>
                  <a:lnTo>
                    <a:pt x="333122" y="105609"/>
                  </a:lnTo>
                  <a:lnTo>
                    <a:pt x="287913" y="124670"/>
                  </a:lnTo>
                  <a:lnTo>
                    <a:pt x="245956" y="147236"/>
                  </a:lnTo>
                  <a:lnTo>
                    <a:pt x="207606" y="173041"/>
                  </a:lnTo>
                  <a:lnTo>
                    <a:pt x="173218" y="201820"/>
                  </a:lnTo>
                  <a:lnTo>
                    <a:pt x="143147" y="233305"/>
                  </a:lnTo>
                  <a:lnTo>
                    <a:pt x="117747" y="267231"/>
                  </a:lnTo>
                  <a:lnTo>
                    <a:pt x="97374" y="303331"/>
                  </a:lnTo>
                  <a:lnTo>
                    <a:pt x="82383" y="341339"/>
                  </a:lnTo>
                  <a:lnTo>
                    <a:pt x="73127" y="380988"/>
                  </a:lnTo>
                  <a:lnTo>
                    <a:pt x="69963" y="422013"/>
                  </a:lnTo>
                  <a:lnTo>
                    <a:pt x="73435" y="464574"/>
                  </a:lnTo>
                  <a:lnTo>
                    <a:pt x="83658" y="506106"/>
                  </a:lnTo>
                  <a:lnTo>
                    <a:pt x="100349" y="546198"/>
                  </a:lnTo>
                  <a:lnTo>
                    <a:pt x="123221" y="584439"/>
                  </a:lnTo>
                  <a:lnTo>
                    <a:pt x="151989" y="620416"/>
                  </a:lnTo>
                  <a:lnTo>
                    <a:pt x="186367" y="653718"/>
                  </a:lnTo>
                  <a:lnTo>
                    <a:pt x="226070" y="683933"/>
                  </a:lnTo>
                  <a:lnTo>
                    <a:pt x="270813" y="710651"/>
                  </a:lnTo>
                  <a:lnTo>
                    <a:pt x="296541" y="724206"/>
                  </a:lnTo>
                  <a:lnTo>
                    <a:pt x="250126" y="871881"/>
                  </a:lnTo>
                  <a:lnTo>
                    <a:pt x="418769" y="871881"/>
                  </a:lnTo>
                  <a:lnTo>
                    <a:pt x="136512" y="1000132"/>
                  </a:lnTo>
                  <a:close/>
                </a:path>
                <a:path w="1078864" h="1000759">
                  <a:moveTo>
                    <a:pt x="835558" y="774306"/>
                  </a:moveTo>
                  <a:lnTo>
                    <a:pt x="539382" y="774306"/>
                  </a:lnTo>
                  <a:lnTo>
                    <a:pt x="594044" y="771932"/>
                  </a:lnTo>
                  <a:lnTo>
                    <a:pt x="646874" y="764985"/>
                  </a:lnTo>
                  <a:lnTo>
                    <a:pt x="697518" y="753733"/>
                  </a:lnTo>
                  <a:lnTo>
                    <a:pt x="745620" y="738441"/>
                  </a:lnTo>
                  <a:lnTo>
                    <a:pt x="790826" y="719377"/>
                  </a:lnTo>
                  <a:lnTo>
                    <a:pt x="832781" y="696806"/>
                  </a:lnTo>
                  <a:lnTo>
                    <a:pt x="871129" y="670996"/>
                  </a:lnTo>
                  <a:lnTo>
                    <a:pt x="905515" y="642212"/>
                  </a:lnTo>
                  <a:lnTo>
                    <a:pt x="935585" y="610721"/>
                  </a:lnTo>
                  <a:lnTo>
                    <a:pt x="960984" y="576789"/>
                  </a:lnTo>
                  <a:lnTo>
                    <a:pt x="981357" y="540682"/>
                  </a:lnTo>
                  <a:lnTo>
                    <a:pt x="996348" y="502668"/>
                  </a:lnTo>
                  <a:lnTo>
                    <a:pt x="1005603" y="463011"/>
                  </a:lnTo>
                  <a:lnTo>
                    <a:pt x="1008767" y="421980"/>
                  </a:lnTo>
                  <a:lnTo>
                    <a:pt x="1005597" y="380962"/>
                  </a:lnTo>
                  <a:lnTo>
                    <a:pt x="996338" y="341319"/>
                  </a:lnTo>
                  <a:lnTo>
                    <a:pt x="981344" y="303316"/>
                  </a:lnTo>
                  <a:lnTo>
                    <a:pt x="960970" y="267219"/>
                  </a:lnTo>
                  <a:lnTo>
                    <a:pt x="935571" y="233297"/>
                  </a:lnTo>
                  <a:lnTo>
                    <a:pt x="905502" y="201814"/>
                  </a:lnTo>
                  <a:lnTo>
                    <a:pt x="871116" y="173037"/>
                  </a:lnTo>
                  <a:lnTo>
                    <a:pt x="832770" y="147233"/>
                  </a:lnTo>
                  <a:lnTo>
                    <a:pt x="790818" y="124668"/>
                  </a:lnTo>
                  <a:lnTo>
                    <a:pt x="745615" y="105609"/>
                  </a:lnTo>
                  <a:lnTo>
                    <a:pt x="697515" y="90321"/>
                  </a:lnTo>
                  <a:lnTo>
                    <a:pt x="646872" y="79071"/>
                  </a:lnTo>
                  <a:lnTo>
                    <a:pt x="594043" y="72126"/>
                  </a:lnTo>
                  <a:lnTo>
                    <a:pt x="539382" y="69751"/>
                  </a:lnTo>
                  <a:lnTo>
                    <a:pt x="835633" y="69751"/>
                  </a:lnTo>
                  <a:lnTo>
                    <a:pt x="882242" y="96484"/>
                  </a:lnTo>
                  <a:lnTo>
                    <a:pt x="920560" y="123739"/>
                  </a:lnTo>
                  <a:lnTo>
                    <a:pt x="955393" y="153721"/>
                  </a:lnTo>
                  <a:lnTo>
                    <a:pt x="986468" y="186216"/>
                  </a:lnTo>
                  <a:lnTo>
                    <a:pt x="1013512" y="221010"/>
                  </a:lnTo>
                  <a:lnTo>
                    <a:pt x="1036251" y="257889"/>
                  </a:lnTo>
                  <a:lnTo>
                    <a:pt x="1054412" y="296639"/>
                  </a:lnTo>
                  <a:lnTo>
                    <a:pt x="1067722" y="337047"/>
                  </a:lnTo>
                  <a:lnTo>
                    <a:pt x="1075909" y="378899"/>
                  </a:lnTo>
                  <a:lnTo>
                    <a:pt x="1078697" y="422013"/>
                  </a:lnTo>
                  <a:lnTo>
                    <a:pt x="1075909" y="465073"/>
                  </a:lnTo>
                  <a:lnTo>
                    <a:pt x="1067722" y="506935"/>
                  </a:lnTo>
                  <a:lnTo>
                    <a:pt x="1054412" y="547351"/>
                  </a:lnTo>
                  <a:lnTo>
                    <a:pt x="1036251" y="586109"/>
                  </a:lnTo>
                  <a:lnTo>
                    <a:pt x="1013512" y="622994"/>
                  </a:lnTo>
                  <a:lnTo>
                    <a:pt x="986468" y="657793"/>
                  </a:lnTo>
                  <a:lnTo>
                    <a:pt x="955393" y="690292"/>
                  </a:lnTo>
                  <a:lnTo>
                    <a:pt x="920560" y="720278"/>
                  </a:lnTo>
                  <a:lnTo>
                    <a:pt x="882242" y="747536"/>
                  </a:lnTo>
                  <a:lnTo>
                    <a:pt x="840713" y="771853"/>
                  </a:lnTo>
                  <a:lnTo>
                    <a:pt x="835558" y="774306"/>
                  </a:lnTo>
                  <a:close/>
                </a:path>
                <a:path w="1078864" h="1000759">
                  <a:moveTo>
                    <a:pt x="418769" y="871881"/>
                  </a:moveTo>
                  <a:lnTo>
                    <a:pt x="250126" y="871881"/>
                  </a:lnTo>
                  <a:lnTo>
                    <a:pt x="472800" y="770707"/>
                  </a:lnTo>
                  <a:lnTo>
                    <a:pt x="496894" y="772760"/>
                  </a:lnTo>
                  <a:lnTo>
                    <a:pt x="511324" y="773621"/>
                  </a:lnTo>
                  <a:lnTo>
                    <a:pt x="525455" y="774136"/>
                  </a:lnTo>
                  <a:lnTo>
                    <a:pt x="539382" y="774306"/>
                  </a:lnTo>
                  <a:lnTo>
                    <a:pt x="835558" y="774306"/>
                  </a:lnTo>
                  <a:lnTo>
                    <a:pt x="796244" y="793015"/>
                  </a:lnTo>
                  <a:lnTo>
                    <a:pt x="749110" y="810809"/>
                  </a:lnTo>
                  <a:lnTo>
                    <a:pt x="699584" y="825021"/>
                  </a:lnTo>
                  <a:lnTo>
                    <a:pt x="647938" y="835437"/>
                  </a:lnTo>
                  <a:lnTo>
                    <a:pt x="594902" y="841788"/>
                  </a:lnTo>
                  <a:lnTo>
                    <a:pt x="484998" y="841788"/>
                  </a:lnTo>
                  <a:lnTo>
                    <a:pt x="418769" y="871881"/>
                  </a:lnTo>
                  <a:close/>
                </a:path>
                <a:path w="1078864" h="1000759">
                  <a:moveTo>
                    <a:pt x="539382" y="844026"/>
                  </a:moveTo>
                  <a:lnTo>
                    <a:pt x="526045" y="843886"/>
                  </a:lnTo>
                  <a:lnTo>
                    <a:pt x="512580" y="843466"/>
                  </a:lnTo>
                  <a:lnTo>
                    <a:pt x="498920" y="842767"/>
                  </a:lnTo>
                  <a:lnTo>
                    <a:pt x="484998" y="841788"/>
                  </a:lnTo>
                  <a:lnTo>
                    <a:pt x="594902" y="841788"/>
                  </a:lnTo>
                  <a:lnTo>
                    <a:pt x="594446" y="841843"/>
                  </a:lnTo>
                  <a:lnTo>
                    <a:pt x="539382" y="8440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41866" y="8140863"/>
              <a:ext cx="121452" cy="12108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39780" y="8140863"/>
              <a:ext cx="121452" cy="12108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43951" y="8140863"/>
              <a:ext cx="121452" cy="121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274"/>
            <a:ext cx="18288000" cy="7956107"/>
            <a:chOff x="0" y="761274"/>
            <a:chExt cx="18288000" cy="79561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533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50242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9070" y="180839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1238" y="188783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2254" y="1812492"/>
              <a:ext cx="11169650" cy="564515"/>
            </a:xfrm>
            <a:custGeom>
              <a:avLst/>
              <a:gdLst/>
              <a:ahLst/>
              <a:cxnLst/>
              <a:rect l="l" t="t" r="r" b="b"/>
              <a:pathLst>
                <a:path w="11169650" h="564514">
                  <a:moveTo>
                    <a:pt x="293357" y="272021"/>
                  </a:moveTo>
                  <a:lnTo>
                    <a:pt x="290487" y="207835"/>
                  </a:lnTo>
                  <a:lnTo>
                    <a:pt x="281825" y="157226"/>
                  </a:lnTo>
                  <a:lnTo>
                    <a:pt x="267322" y="117995"/>
                  </a:lnTo>
                  <a:lnTo>
                    <a:pt x="264706" y="114147"/>
                  </a:lnTo>
                  <a:lnTo>
                    <a:pt x="246926" y="87922"/>
                  </a:lnTo>
                  <a:lnTo>
                    <a:pt x="227393" y="70942"/>
                  </a:lnTo>
                  <a:lnTo>
                    <a:pt x="215785" y="64808"/>
                  </a:lnTo>
                  <a:lnTo>
                    <a:pt x="215785" y="272021"/>
                  </a:lnTo>
                  <a:lnTo>
                    <a:pt x="214693" y="323088"/>
                  </a:lnTo>
                  <a:lnTo>
                    <a:pt x="211074" y="361403"/>
                  </a:lnTo>
                  <a:lnTo>
                    <a:pt x="194487" y="408597"/>
                  </a:lnTo>
                  <a:lnTo>
                    <a:pt x="161213" y="429641"/>
                  </a:lnTo>
                  <a:lnTo>
                    <a:pt x="146951" y="430999"/>
                  </a:lnTo>
                  <a:lnTo>
                    <a:pt x="132384" y="429641"/>
                  </a:lnTo>
                  <a:lnTo>
                    <a:pt x="99428" y="408597"/>
                  </a:lnTo>
                  <a:lnTo>
                    <a:pt x="82359" y="361403"/>
                  </a:lnTo>
                  <a:lnTo>
                    <a:pt x="78689" y="323088"/>
                  </a:lnTo>
                  <a:lnTo>
                    <a:pt x="77571" y="272021"/>
                  </a:lnTo>
                  <a:lnTo>
                    <a:pt x="78689" y="221576"/>
                  </a:lnTo>
                  <a:lnTo>
                    <a:pt x="82359" y="183527"/>
                  </a:lnTo>
                  <a:lnTo>
                    <a:pt x="99428" y="135991"/>
                  </a:lnTo>
                  <a:lnTo>
                    <a:pt x="132384" y="115481"/>
                  </a:lnTo>
                  <a:lnTo>
                    <a:pt x="146951" y="114147"/>
                  </a:lnTo>
                  <a:lnTo>
                    <a:pt x="161213" y="115481"/>
                  </a:lnTo>
                  <a:lnTo>
                    <a:pt x="194487" y="135991"/>
                  </a:lnTo>
                  <a:lnTo>
                    <a:pt x="211074" y="183527"/>
                  </a:lnTo>
                  <a:lnTo>
                    <a:pt x="214693" y="221576"/>
                  </a:lnTo>
                  <a:lnTo>
                    <a:pt x="215785" y="272021"/>
                  </a:lnTo>
                  <a:lnTo>
                    <a:pt x="215785" y="64808"/>
                  </a:lnTo>
                  <a:lnTo>
                    <a:pt x="204114" y="58623"/>
                  </a:lnTo>
                  <a:lnTo>
                    <a:pt x="177253" y="51117"/>
                  </a:lnTo>
                  <a:lnTo>
                    <a:pt x="146951" y="48590"/>
                  </a:lnTo>
                  <a:lnTo>
                    <a:pt x="116344" y="51117"/>
                  </a:lnTo>
                  <a:lnTo>
                    <a:pt x="65989" y="70942"/>
                  </a:lnTo>
                  <a:lnTo>
                    <a:pt x="26047" y="117995"/>
                  </a:lnTo>
                  <a:lnTo>
                    <a:pt x="11544" y="157226"/>
                  </a:lnTo>
                  <a:lnTo>
                    <a:pt x="2882" y="207835"/>
                  </a:lnTo>
                  <a:lnTo>
                    <a:pt x="0" y="272021"/>
                  </a:lnTo>
                  <a:lnTo>
                    <a:pt x="2882" y="336829"/>
                  </a:lnTo>
                  <a:lnTo>
                    <a:pt x="11544" y="387705"/>
                  </a:lnTo>
                  <a:lnTo>
                    <a:pt x="26047" y="426897"/>
                  </a:lnTo>
                  <a:lnTo>
                    <a:pt x="65989" y="473875"/>
                  </a:lnTo>
                  <a:lnTo>
                    <a:pt x="116344" y="493547"/>
                  </a:lnTo>
                  <a:lnTo>
                    <a:pt x="146951" y="495998"/>
                  </a:lnTo>
                  <a:lnTo>
                    <a:pt x="177253" y="493547"/>
                  </a:lnTo>
                  <a:lnTo>
                    <a:pt x="227393" y="473875"/>
                  </a:lnTo>
                  <a:lnTo>
                    <a:pt x="264515" y="430999"/>
                  </a:lnTo>
                  <a:lnTo>
                    <a:pt x="281825" y="387705"/>
                  </a:lnTo>
                  <a:lnTo>
                    <a:pt x="290487" y="336829"/>
                  </a:lnTo>
                  <a:lnTo>
                    <a:pt x="293357" y="272021"/>
                  </a:lnTo>
                  <a:close/>
                </a:path>
                <a:path w="11169650" h="564514">
                  <a:moveTo>
                    <a:pt x="612394" y="352323"/>
                  </a:moveTo>
                  <a:lnTo>
                    <a:pt x="606552" y="300202"/>
                  </a:lnTo>
                  <a:lnTo>
                    <a:pt x="590003" y="259791"/>
                  </a:lnTo>
                  <a:lnTo>
                    <a:pt x="564261" y="231025"/>
                  </a:lnTo>
                  <a:lnTo>
                    <a:pt x="491121" y="208102"/>
                  </a:lnTo>
                  <a:lnTo>
                    <a:pt x="470141" y="210337"/>
                  </a:lnTo>
                  <a:lnTo>
                    <a:pt x="451929" y="216509"/>
                  </a:lnTo>
                  <a:lnTo>
                    <a:pt x="437197" y="225856"/>
                  </a:lnTo>
                  <a:lnTo>
                    <a:pt x="426656" y="237604"/>
                  </a:lnTo>
                  <a:lnTo>
                    <a:pt x="432663" y="121246"/>
                  </a:lnTo>
                  <a:lnTo>
                    <a:pt x="588911" y="121246"/>
                  </a:lnTo>
                  <a:lnTo>
                    <a:pt x="588911" y="56235"/>
                  </a:lnTo>
                  <a:lnTo>
                    <a:pt x="360553" y="56235"/>
                  </a:lnTo>
                  <a:lnTo>
                    <a:pt x="349084" y="298792"/>
                  </a:lnTo>
                  <a:lnTo>
                    <a:pt x="425018" y="298792"/>
                  </a:lnTo>
                  <a:lnTo>
                    <a:pt x="433298" y="288010"/>
                  </a:lnTo>
                  <a:lnTo>
                    <a:pt x="444144" y="279742"/>
                  </a:lnTo>
                  <a:lnTo>
                    <a:pt x="457441" y="274434"/>
                  </a:lnTo>
                  <a:lnTo>
                    <a:pt x="473100" y="272567"/>
                  </a:lnTo>
                  <a:lnTo>
                    <a:pt x="499567" y="277723"/>
                  </a:lnTo>
                  <a:lnTo>
                    <a:pt x="518909" y="292912"/>
                  </a:lnTo>
                  <a:lnTo>
                    <a:pt x="530783" y="317741"/>
                  </a:lnTo>
                  <a:lnTo>
                    <a:pt x="534822" y="351777"/>
                  </a:lnTo>
                  <a:lnTo>
                    <a:pt x="530555" y="386511"/>
                  </a:lnTo>
                  <a:lnTo>
                    <a:pt x="518299" y="411264"/>
                  </a:lnTo>
                  <a:lnTo>
                    <a:pt x="498868" y="426072"/>
                  </a:lnTo>
                  <a:lnTo>
                    <a:pt x="473100" y="430999"/>
                  </a:lnTo>
                  <a:lnTo>
                    <a:pt x="449554" y="427126"/>
                  </a:lnTo>
                  <a:lnTo>
                    <a:pt x="431025" y="415632"/>
                  </a:lnTo>
                  <a:lnTo>
                    <a:pt x="418236" y="396659"/>
                  </a:lnTo>
                  <a:lnTo>
                    <a:pt x="411911" y="370357"/>
                  </a:lnTo>
                  <a:lnTo>
                    <a:pt x="334340" y="370357"/>
                  </a:lnTo>
                  <a:lnTo>
                    <a:pt x="342734" y="413423"/>
                  </a:lnTo>
                  <a:lnTo>
                    <a:pt x="361543" y="448335"/>
                  </a:lnTo>
                  <a:lnTo>
                    <a:pt x="390029" y="474268"/>
                  </a:lnTo>
                  <a:lnTo>
                    <a:pt x="427456" y="490435"/>
                  </a:lnTo>
                  <a:lnTo>
                    <a:pt x="473100" y="495998"/>
                  </a:lnTo>
                  <a:lnTo>
                    <a:pt x="520725" y="489762"/>
                  </a:lnTo>
                  <a:lnTo>
                    <a:pt x="559422" y="471551"/>
                  </a:lnTo>
                  <a:lnTo>
                    <a:pt x="588225" y="442074"/>
                  </a:lnTo>
                  <a:lnTo>
                    <a:pt x="606196" y="402094"/>
                  </a:lnTo>
                  <a:lnTo>
                    <a:pt x="612394" y="352323"/>
                  </a:lnTo>
                  <a:close/>
                </a:path>
                <a:path w="11169650" h="564514">
                  <a:moveTo>
                    <a:pt x="751700" y="406412"/>
                  </a:moveTo>
                  <a:lnTo>
                    <a:pt x="669213" y="406412"/>
                  </a:lnTo>
                  <a:lnTo>
                    <a:pt x="669213" y="488353"/>
                  </a:lnTo>
                  <a:lnTo>
                    <a:pt x="751700" y="488353"/>
                  </a:lnTo>
                  <a:lnTo>
                    <a:pt x="751700" y="406412"/>
                  </a:lnTo>
                  <a:close/>
                </a:path>
                <a:path w="11169650" h="564514">
                  <a:moveTo>
                    <a:pt x="1287221" y="279120"/>
                  </a:moveTo>
                  <a:lnTo>
                    <a:pt x="1215110" y="279120"/>
                  </a:lnTo>
                  <a:lnTo>
                    <a:pt x="1215110" y="516763"/>
                  </a:lnTo>
                  <a:lnTo>
                    <a:pt x="1287221" y="516763"/>
                  </a:lnTo>
                  <a:lnTo>
                    <a:pt x="1287221" y="279120"/>
                  </a:lnTo>
                  <a:close/>
                </a:path>
                <a:path w="11169650" h="564514">
                  <a:moveTo>
                    <a:pt x="1389380" y="21272"/>
                  </a:moveTo>
                  <a:lnTo>
                    <a:pt x="1316723" y="21272"/>
                  </a:lnTo>
                  <a:lnTo>
                    <a:pt x="1316723" y="522770"/>
                  </a:lnTo>
                  <a:lnTo>
                    <a:pt x="1389380" y="522770"/>
                  </a:lnTo>
                  <a:lnTo>
                    <a:pt x="1389380" y="21272"/>
                  </a:lnTo>
                  <a:close/>
                </a:path>
                <a:path w="11169650" h="564514">
                  <a:moveTo>
                    <a:pt x="1743379" y="164947"/>
                  </a:moveTo>
                  <a:lnTo>
                    <a:pt x="1732318" y="95846"/>
                  </a:lnTo>
                  <a:lnTo>
                    <a:pt x="1700771" y="48044"/>
                  </a:lnTo>
                  <a:lnTo>
                    <a:pt x="1670177" y="29743"/>
                  </a:lnTo>
                  <a:lnTo>
                    <a:pt x="1670177" y="164947"/>
                  </a:lnTo>
                  <a:lnTo>
                    <a:pt x="1668881" y="186651"/>
                  </a:lnTo>
                  <a:lnTo>
                    <a:pt x="1651063" y="231597"/>
                  </a:lnTo>
                  <a:lnTo>
                    <a:pt x="1610626" y="247434"/>
                  </a:lnTo>
                  <a:lnTo>
                    <a:pt x="1598549" y="246418"/>
                  </a:lnTo>
                  <a:lnTo>
                    <a:pt x="1562150" y="220027"/>
                  </a:lnTo>
                  <a:lnTo>
                    <a:pt x="1551089" y="164947"/>
                  </a:lnTo>
                  <a:lnTo>
                    <a:pt x="1552384" y="143319"/>
                  </a:lnTo>
                  <a:lnTo>
                    <a:pt x="1570202" y="98298"/>
                  </a:lnTo>
                  <a:lnTo>
                    <a:pt x="1610626" y="82461"/>
                  </a:lnTo>
                  <a:lnTo>
                    <a:pt x="1622704" y="83477"/>
                  </a:lnTo>
                  <a:lnTo>
                    <a:pt x="1659115" y="110096"/>
                  </a:lnTo>
                  <a:lnTo>
                    <a:pt x="1670177" y="164947"/>
                  </a:lnTo>
                  <a:lnTo>
                    <a:pt x="1670177" y="29743"/>
                  </a:lnTo>
                  <a:lnTo>
                    <a:pt x="1661439" y="25920"/>
                  </a:lnTo>
                  <a:lnTo>
                    <a:pt x="1637474" y="20383"/>
                  </a:lnTo>
                  <a:lnTo>
                    <a:pt x="1610626" y="18542"/>
                  </a:lnTo>
                  <a:lnTo>
                    <a:pt x="1584020" y="20383"/>
                  </a:lnTo>
                  <a:lnTo>
                    <a:pt x="1538808" y="35128"/>
                  </a:lnTo>
                  <a:lnTo>
                    <a:pt x="1502308" y="69227"/>
                  </a:lnTo>
                  <a:lnTo>
                    <a:pt x="1480693" y="127787"/>
                  </a:lnTo>
                  <a:lnTo>
                    <a:pt x="1477886" y="164947"/>
                  </a:lnTo>
                  <a:lnTo>
                    <a:pt x="1480693" y="202349"/>
                  </a:lnTo>
                  <a:lnTo>
                    <a:pt x="1502308" y="260743"/>
                  </a:lnTo>
                  <a:lnTo>
                    <a:pt x="1538808" y="295071"/>
                  </a:lnTo>
                  <a:lnTo>
                    <a:pt x="1584020" y="310045"/>
                  </a:lnTo>
                  <a:lnTo>
                    <a:pt x="1610626" y="311899"/>
                  </a:lnTo>
                  <a:lnTo>
                    <a:pt x="1637474" y="310045"/>
                  </a:lnTo>
                  <a:lnTo>
                    <a:pt x="1682534" y="295071"/>
                  </a:lnTo>
                  <a:lnTo>
                    <a:pt x="1718957" y="260743"/>
                  </a:lnTo>
                  <a:lnTo>
                    <a:pt x="1725663" y="247434"/>
                  </a:lnTo>
                  <a:lnTo>
                    <a:pt x="1732318" y="234264"/>
                  </a:lnTo>
                  <a:lnTo>
                    <a:pt x="1740560" y="202349"/>
                  </a:lnTo>
                  <a:lnTo>
                    <a:pt x="1743379" y="164947"/>
                  </a:lnTo>
                  <a:close/>
                </a:path>
                <a:path w="11169650" h="564514">
                  <a:moveTo>
                    <a:pt x="1890877" y="21272"/>
                  </a:moveTo>
                  <a:lnTo>
                    <a:pt x="1816036" y="21272"/>
                  </a:lnTo>
                  <a:lnTo>
                    <a:pt x="1816036" y="373087"/>
                  </a:lnTo>
                  <a:lnTo>
                    <a:pt x="1890877" y="373087"/>
                  </a:lnTo>
                  <a:lnTo>
                    <a:pt x="1890877" y="21272"/>
                  </a:lnTo>
                  <a:close/>
                </a:path>
                <a:path w="11169650" h="564514">
                  <a:moveTo>
                    <a:pt x="1899627" y="459943"/>
                  </a:moveTo>
                  <a:lnTo>
                    <a:pt x="1587690" y="459943"/>
                  </a:lnTo>
                  <a:lnTo>
                    <a:pt x="1587690" y="347408"/>
                  </a:lnTo>
                  <a:lnTo>
                    <a:pt x="1512849" y="347408"/>
                  </a:lnTo>
                  <a:lnTo>
                    <a:pt x="1512849" y="524954"/>
                  </a:lnTo>
                  <a:lnTo>
                    <a:pt x="1899627" y="524954"/>
                  </a:lnTo>
                  <a:lnTo>
                    <a:pt x="1899627" y="459943"/>
                  </a:lnTo>
                  <a:close/>
                </a:path>
                <a:path w="11169650" h="564514">
                  <a:moveTo>
                    <a:pt x="2224125" y="421157"/>
                  </a:moveTo>
                  <a:lnTo>
                    <a:pt x="2213584" y="423316"/>
                  </a:lnTo>
                  <a:lnTo>
                    <a:pt x="2202472" y="424916"/>
                  </a:lnTo>
                  <a:lnTo>
                    <a:pt x="2190864" y="425996"/>
                  </a:lnTo>
                  <a:lnTo>
                    <a:pt x="2178786" y="426618"/>
                  </a:lnTo>
                  <a:lnTo>
                    <a:pt x="2182507" y="402551"/>
                  </a:lnTo>
                  <a:lnTo>
                    <a:pt x="2184857" y="377050"/>
                  </a:lnTo>
                  <a:lnTo>
                    <a:pt x="2186076" y="350113"/>
                  </a:lnTo>
                  <a:lnTo>
                    <a:pt x="2186394" y="324472"/>
                  </a:lnTo>
                  <a:lnTo>
                    <a:pt x="2186432" y="92290"/>
                  </a:lnTo>
                  <a:lnTo>
                    <a:pt x="2210460" y="92290"/>
                  </a:lnTo>
                  <a:lnTo>
                    <a:pt x="2210460" y="30010"/>
                  </a:lnTo>
                  <a:lnTo>
                    <a:pt x="2117052" y="30010"/>
                  </a:lnTo>
                  <a:lnTo>
                    <a:pt x="2117052" y="92290"/>
                  </a:lnTo>
                  <a:lnTo>
                    <a:pt x="2117052" y="324472"/>
                  </a:lnTo>
                  <a:lnTo>
                    <a:pt x="2116886" y="352348"/>
                  </a:lnTo>
                  <a:lnTo>
                    <a:pt x="2116163" y="378688"/>
                  </a:lnTo>
                  <a:lnTo>
                    <a:pt x="2114512" y="403593"/>
                  </a:lnTo>
                  <a:lnTo>
                    <a:pt x="2111591" y="427164"/>
                  </a:lnTo>
                  <a:lnTo>
                    <a:pt x="2083727" y="427164"/>
                  </a:lnTo>
                  <a:lnTo>
                    <a:pt x="2083727" y="92290"/>
                  </a:lnTo>
                  <a:lnTo>
                    <a:pt x="2117052" y="92290"/>
                  </a:lnTo>
                  <a:lnTo>
                    <a:pt x="2117052" y="30010"/>
                  </a:lnTo>
                  <a:lnTo>
                    <a:pt x="1985937" y="30010"/>
                  </a:lnTo>
                  <a:lnTo>
                    <a:pt x="1985937" y="92290"/>
                  </a:lnTo>
                  <a:lnTo>
                    <a:pt x="2014347" y="92290"/>
                  </a:lnTo>
                  <a:lnTo>
                    <a:pt x="2014347" y="427164"/>
                  </a:lnTo>
                  <a:lnTo>
                    <a:pt x="1979930" y="427164"/>
                  </a:lnTo>
                  <a:lnTo>
                    <a:pt x="1979930" y="489445"/>
                  </a:lnTo>
                  <a:lnTo>
                    <a:pt x="2153107" y="489445"/>
                  </a:lnTo>
                  <a:lnTo>
                    <a:pt x="2172271" y="489000"/>
                  </a:lnTo>
                  <a:lnTo>
                    <a:pt x="2190864" y="487464"/>
                  </a:lnTo>
                  <a:lnTo>
                    <a:pt x="2208339" y="484606"/>
                  </a:lnTo>
                  <a:lnTo>
                    <a:pt x="2224125" y="480161"/>
                  </a:lnTo>
                  <a:lnTo>
                    <a:pt x="2224125" y="426618"/>
                  </a:lnTo>
                  <a:lnTo>
                    <a:pt x="2224125" y="421157"/>
                  </a:lnTo>
                  <a:close/>
                </a:path>
                <a:path w="11169650" h="564514">
                  <a:moveTo>
                    <a:pt x="2307158" y="24003"/>
                  </a:moveTo>
                  <a:lnTo>
                    <a:pt x="2236686" y="24003"/>
                  </a:lnTo>
                  <a:lnTo>
                    <a:pt x="2236686" y="211378"/>
                  </a:lnTo>
                  <a:lnTo>
                    <a:pt x="2196808" y="211378"/>
                  </a:lnTo>
                  <a:lnTo>
                    <a:pt x="2196808" y="276936"/>
                  </a:lnTo>
                  <a:lnTo>
                    <a:pt x="2236686" y="276936"/>
                  </a:lnTo>
                  <a:lnTo>
                    <a:pt x="2236686" y="516763"/>
                  </a:lnTo>
                  <a:lnTo>
                    <a:pt x="2307158" y="516763"/>
                  </a:lnTo>
                  <a:lnTo>
                    <a:pt x="2307158" y="24003"/>
                  </a:lnTo>
                  <a:close/>
                </a:path>
                <a:path w="11169650" h="564514">
                  <a:moveTo>
                    <a:pt x="2405494" y="21272"/>
                  </a:moveTo>
                  <a:lnTo>
                    <a:pt x="2334476" y="21272"/>
                  </a:lnTo>
                  <a:lnTo>
                    <a:pt x="2334476" y="522770"/>
                  </a:lnTo>
                  <a:lnTo>
                    <a:pt x="2405494" y="522770"/>
                  </a:lnTo>
                  <a:lnTo>
                    <a:pt x="2405494" y="21272"/>
                  </a:lnTo>
                  <a:close/>
                </a:path>
                <a:path w="11169650" h="564514">
                  <a:moveTo>
                    <a:pt x="2758948" y="258914"/>
                  </a:moveTo>
                  <a:lnTo>
                    <a:pt x="2757360" y="197256"/>
                  </a:lnTo>
                  <a:lnTo>
                    <a:pt x="2751569" y="143852"/>
                  </a:lnTo>
                  <a:lnTo>
                    <a:pt x="2740050" y="99352"/>
                  </a:lnTo>
                  <a:lnTo>
                    <a:pt x="2733306" y="86829"/>
                  </a:lnTo>
                  <a:lnTo>
                    <a:pt x="2721254" y="64427"/>
                  </a:lnTo>
                  <a:lnTo>
                    <a:pt x="2703436" y="46253"/>
                  </a:lnTo>
                  <a:lnTo>
                    <a:pt x="2684653" y="34798"/>
                  </a:lnTo>
                  <a:lnTo>
                    <a:pt x="2684653" y="258914"/>
                  </a:lnTo>
                  <a:lnTo>
                    <a:pt x="2683878" y="310870"/>
                  </a:lnTo>
                  <a:lnTo>
                    <a:pt x="2680970" y="354584"/>
                  </a:lnTo>
                  <a:lnTo>
                    <a:pt x="2664980" y="412965"/>
                  </a:lnTo>
                  <a:lnTo>
                    <a:pt x="2627833" y="431546"/>
                  </a:lnTo>
                  <a:lnTo>
                    <a:pt x="2616822" y="430326"/>
                  </a:lnTo>
                  <a:lnTo>
                    <a:pt x="2581160" y="388975"/>
                  </a:lnTo>
                  <a:lnTo>
                    <a:pt x="2571877" y="310870"/>
                  </a:lnTo>
                  <a:lnTo>
                    <a:pt x="2571026" y="258914"/>
                  </a:lnTo>
                  <a:lnTo>
                    <a:pt x="2571877" y="207264"/>
                  </a:lnTo>
                  <a:lnTo>
                    <a:pt x="2574988" y="163715"/>
                  </a:lnTo>
                  <a:lnTo>
                    <a:pt x="2591231" y="105397"/>
                  </a:lnTo>
                  <a:lnTo>
                    <a:pt x="2627833" y="86829"/>
                  </a:lnTo>
                  <a:lnTo>
                    <a:pt x="2638945" y="88036"/>
                  </a:lnTo>
                  <a:lnTo>
                    <a:pt x="2674975" y="129387"/>
                  </a:lnTo>
                  <a:lnTo>
                    <a:pt x="2683878" y="207264"/>
                  </a:lnTo>
                  <a:lnTo>
                    <a:pt x="2684653" y="258914"/>
                  </a:lnTo>
                  <a:lnTo>
                    <a:pt x="2684653" y="34798"/>
                  </a:lnTo>
                  <a:lnTo>
                    <a:pt x="2681516" y="32880"/>
                  </a:lnTo>
                  <a:lnTo>
                    <a:pt x="2656103" y="24638"/>
                  </a:lnTo>
                  <a:lnTo>
                    <a:pt x="2627833" y="21818"/>
                  </a:lnTo>
                  <a:lnTo>
                    <a:pt x="2599867" y="24638"/>
                  </a:lnTo>
                  <a:lnTo>
                    <a:pt x="2552547" y="46253"/>
                  </a:lnTo>
                  <a:lnTo>
                    <a:pt x="2515705" y="99352"/>
                  </a:lnTo>
                  <a:lnTo>
                    <a:pt x="2504376" y="143852"/>
                  </a:lnTo>
                  <a:lnTo>
                    <a:pt x="2498775" y="197256"/>
                  </a:lnTo>
                  <a:lnTo>
                    <a:pt x="2497277" y="258914"/>
                  </a:lnTo>
                  <a:lnTo>
                    <a:pt x="2498775" y="320878"/>
                  </a:lnTo>
                  <a:lnTo>
                    <a:pt x="2504376" y="374446"/>
                  </a:lnTo>
                  <a:lnTo>
                    <a:pt x="2515705" y="419011"/>
                  </a:lnTo>
                  <a:lnTo>
                    <a:pt x="2534424" y="453936"/>
                  </a:lnTo>
                  <a:lnTo>
                    <a:pt x="2574569" y="485216"/>
                  </a:lnTo>
                  <a:lnTo>
                    <a:pt x="2627833" y="495998"/>
                  </a:lnTo>
                  <a:lnTo>
                    <a:pt x="2656103" y="493268"/>
                  </a:lnTo>
                  <a:lnTo>
                    <a:pt x="2703436" y="472033"/>
                  </a:lnTo>
                  <a:lnTo>
                    <a:pt x="2733306" y="431546"/>
                  </a:lnTo>
                  <a:lnTo>
                    <a:pt x="2751569" y="374446"/>
                  </a:lnTo>
                  <a:lnTo>
                    <a:pt x="2757360" y="320878"/>
                  </a:lnTo>
                  <a:lnTo>
                    <a:pt x="2758948" y="258914"/>
                  </a:lnTo>
                  <a:close/>
                </a:path>
                <a:path w="11169650" h="564514">
                  <a:moveTo>
                    <a:pt x="2906445" y="21272"/>
                  </a:moveTo>
                  <a:lnTo>
                    <a:pt x="2831604" y="21272"/>
                  </a:lnTo>
                  <a:lnTo>
                    <a:pt x="2831604" y="522770"/>
                  </a:lnTo>
                  <a:lnTo>
                    <a:pt x="2906445" y="522770"/>
                  </a:lnTo>
                  <a:lnTo>
                    <a:pt x="2906445" y="21272"/>
                  </a:lnTo>
                  <a:close/>
                </a:path>
                <a:path w="11169650" h="564514">
                  <a:moveTo>
                    <a:pt x="3283940" y="420611"/>
                  </a:moveTo>
                  <a:lnTo>
                    <a:pt x="3251212" y="401916"/>
                  </a:lnTo>
                  <a:lnTo>
                    <a:pt x="3231019" y="382917"/>
                  </a:lnTo>
                  <a:lnTo>
                    <a:pt x="3222472" y="374878"/>
                  </a:lnTo>
                  <a:lnTo>
                    <a:pt x="3199612" y="335889"/>
                  </a:lnTo>
                  <a:lnTo>
                    <a:pt x="3184499" y="281317"/>
                  </a:lnTo>
                  <a:lnTo>
                    <a:pt x="3179051" y="207556"/>
                  </a:lnTo>
                  <a:lnTo>
                    <a:pt x="3179051" y="95021"/>
                  </a:lnTo>
                  <a:lnTo>
                    <a:pt x="3279571" y="95021"/>
                  </a:lnTo>
                  <a:lnTo>
                    <a:pt x="3279571" y="30010"/>
                  </a:lnTo>
                  <a:lnTo>
                    <a:pt x="3005328" y="30010"/>
                  </a:lnTo>
                  <a:lnTo>
                    <a:pt x="3005328" y="95021"/>
                  </a:lnTo>
                  <a:lnTo>
                    <a:pt x="3104210" y="95021"/>
                  </a:lnTo>
                  <a:lnTo>
                    <a:pt x="3104210" y="207556"/>
                  </a:lnTo>
                  <a:lnTo>
                    <a:pt x="3098812" y="281317"/>
                  </a:lnTo>
                  <a:lnTo>
                    <a:pt x="3083839" y="335889"/>
                  </a:lnTo>
                  <a:lnTo>
                    <a:pt x="3061131" y="374878"/>
                  </a:lnTo>
                  <a:lnTo>
                    <a:pt x="3032531" y="401916"/>
                  </a:lnTo>
                  <a:lnTo>
                    <a:pt x="2999867" y="420611"/>
                  </a:lnTo>
                  <a:lnTo>
                    <a:pt x="2999867" y="489445"/>
                  </a:lnTo>
                  <a:lnTo>
                    <a:pt x="3043567" y="472033"/>
                  </a:lnTo>
                  <a:lnTo>
                    <a:pt x="3083179" y="447243"/>
                  </a:lnTo>
                  <a:lnTo>
                    <a:pt x="3116630" y="416928"/>
                  </a:lnTo>
                  <a:lnTo>
                    <a:pt x="3141903" y="382917"/>
                  </a:lnTo>
                  <a:lnTo>
                    <a:pt x="3167164" y="416928"/>
                  </a:lnTo>
                  <a:lnTo>
                    <a:pt x="3200628" y="447243"/>
                  </a:lnTo>
                  <a:lnTo>
                    <a:pt x="3240240" y="472033"/>
                  </a:lnTo>
                  <a:lnTo>
                    <a:pt x="3283940" y="489445"/>
                  </a:lnTo>
                  <a:lnTo>
                    <a:pt x="3283940" y="420611"/>
                  </a:lnTo>
                  <a:close/>
                </a:path>
                <a:path w="11169650" h="564514">
                  <a:moveTo>
                    <a:pt x="3414509" y="21272"/>
                  </a:moveTo>
                  <a:lnTo>
                    <a:pt x="3339655" y="21272"/>
                  </a:lnTo>
                  <a:lnTo>
                    <a:pt x="3339655" y="522770"/>
                  </a:lnTo>
                  <a:lnTo>
                    <a:pt x="3414509" y="522770"/>
                  </a:lnTo>
                  <a:lnTo>
                    <a:pt x="3414509" y="21272"/>
                  </a:lnTo>
                  <a:close/>
                </a:path>
                <a:path w="11169650" h="564514">
                  <a:moveTo>
                    <a:pt x="11169282" y="0"/>
                  </a:moveTo>
                  <a:lnTo>
                    <a:pt x="11131779" y="0"/>
                  </a:lnTo>
                  <a:lnTo>
                    <a:pt x="11131779" y="564349"/>
                  </a:lnTo>
                  <a:lnTo>
                    <a:pt x="11169282" y="564349"/>
                  </a:lnTo>
                  <a:lnTo>
                    <a:pt x="1116928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570" y="3256061"/>
              <a:ext cx="11467484" cy="440487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63296" y="8379561"/>
              <a:ext cx="4649470" cy="337820"/>
            </a:xfrm>
            <a:custGeom>
              <a:avLst/>
              <a:gdLst/>
              <a:ahLst/>
              <a:cxnLst/>
              <a:rect l="l" t="t" r="r" b="b"/>
              <a:pathLst>
                <a:path w="4649470" h="337820">
                  <a:moveTo>
                    <a:pt x="103936" y="36779"/>
                  </a:moveTo>
                  <a:lnTo>
                    <a:pt x="12001" y="36779"/>
                  </a:lnTo>
                  <a:lnTo>
                    <a:pt x="12001" y="62293"/>
                  </a:lnTo>
                  <a:lnTo>
                    <a:pt x="74295" y="62293"/>
                  </a:lnTo>
                  <a:lnTo>
                    <a:pt x="68008" y="111747"/>
                  </a:lnTo>
                  <a:lnTo>
                    <a:pt x="54165" y="158534"/>
                  </a:lnTo>
                  <a:lnTo>
                    <a:pt x="31813" y="202234"/>
                  </a:lnTo>
                  <a:lnTo>
                    <a:pt x="0" y="242404"/>
                  </a:lnTo>
                  <a:lnTo>
                    <a:pt x="24384" y="260413"/>
                  </a:lnTo>
                  <a:lnTo>
                    <a:pt x="55714" y="220218"/>
                  </a:lnTo>
                  <a:lnTo>
                    <a:pt x="78320" y="177101"/>
                  </a:lnTo>
                  <a:lnTo>
                    <a:pt x="93218" y="131711"/>
                  </a:lnTo>
                  <a:lnTo>
                    <a:pt x="101422" y="84709"/>
                  </a:lnTo>
                  <a:lnTo>
                    <a:pt x="103936" y="36779"/>
                  </a:lnTo>
                  <a:close/>
                </a:path>
                <a:path w="4649470" h="337820">
                  <a:moveTo>
                    <a:pt x="197358" y="36779"/>
                  </a:moveTo>
                  <a:lnTo>
                    <a:pt x="114808" y="36779"/>
                  </a:lnTo>
                  <a:lnTo>
                    <a:pt x="114808" y="62293"/>
                  </a:lnTo>
                  <a:lnTo>
                    <a:pt x="168465" y="62293"/>
                  </a:lnTo>
                  <a:lnTo>
                    <a:pt x="163423" y="115557"/>
                  </a:lnTo>
                  <a:lnTo>
                    <a:pt x="151447" y="168440"/>
                  </a:lnTo>
                  <a:lnTo>
                    <a:pt x="130530" y="219278"/>
                  </a:lnTo>
                  <a:lnTo>
                    <a:pt x="98679" y="266420"/>
                  </a:lnTo>
                  <a:lnTo>
                    <a:pt x="124193" y="283298"/>
                  </a:lnTo>
                  <a:lnTo>
                    <a:pt x="155003" y="237413"/>
                  </a:lnTo>
                  <a:lnTo>
                    <a:pt x="176047" y="188201"/>
                  </a:lnTo>
                  <a:lnTo>
                    <a:pt x="189001" y="137274"/>
                  </a:lnTo>
                  <a:lnTo>
                    <a:pt x="195554" y="86258"/>
                  </a:lnTo>
                  <a:lnTo>
                    <a:pt x="197358" y="36779"/>
                  </a:lnTo>
                  <a:close/>
                </a:path>
                <a:path w="4649470" h="337820">
                  <a:moveTo>
                    <a:pt x="276161" y="381"/>
                  </a:moveTo>
                  <a:lnTo>
                    <a:pt x="245021" y="381"/>
                  </a:lnTo>
                  <a:lnTo>
                    <a:pt x="245021" y="336956"/>
                  </a:lnTo>
                  <a:lnTo>
                    <a:pt x="276161" y="336956"/>
                  </a:lnTo>
                  <a:lnTo>
                    <a:pt x="276161" y="381"/>
                  </a:lnTo>
                  <a:close/>
                </a:path>
                <a:path w="4649470" h="337820">
                  <a:moveTo>
                    <a:pt x="562089" y="243522"/>
                  </a:moveTo>
                  <a:lnTo>
                    <a:pt x="560514" y="230390"/>
                  </a:lnTo>
                  <a:lnTo>
                    <a:pt x="559079" y="218389"/>
                  </a:lnTo>
                  <a:lnTo>
                    <a:pt x="516420" y="224218"/>
                  </a:lnTo>
                  <a:lnTo>
                    <a:pt x="475881" y="227914"/>
                  </a:lnTo>
                  <a:lnTo>
                    <a:pt x="436029" y="229831"/>
                  </a:lnTo>
                  <a:lnTo>
                    <a:pt x="395490" y="230390"/>
                  </a:lnTo>
                  <a:lnTo>
                    <a:pt x="395490" y="151968"/>
                  </a:lnTo>
                  <a:lnTo>
                    <a:pt x="519684" y="151968"/>
                  </a:lnTo>
                  <a:lnTo>
                    <a:pt x="519684" y="31521"/>
                  </a:lnTo>
                  <a:lnTo>
                    <a:pt x="363588" y="31521"/>
                  </a:lnTo>
                  <a:lnTo>
                    <a:pt x="363588" y="56667"/>
                  </a:lnTo>
                  <a:lnTo>
                    <a:pt x="488543" y="56667"/>
                  </a:lnTo>
                  <a:lnTo>
                    <a:pt x="488543" y="126834"/>
                  </a:lnTo>
                  <a:lnTo>
                    <a:pt x="364718" y="126834"/>
                  </a:lnTo>
                  <a:lnTo>
                    <a:pt x="364718" y="255905"/>
                  </a:lnTo>
                  <a:lnTo>
                    <a:pt x="392480" y="255905"/>
                  </a:lnTo>
                  <a:lnTo>
                    <a:pt x="434809" y="255397"/>
                  </a:lnTo>
                  <a:lnTo>
                    <a:pt x="476161" y="253517"/>
                  </a:lnTo>
                  <a:lnTo>
                    <a:pt x="518071" y="249732"/>
                  </a:lnTo>
                  <a:lnTo>
                    <a:pt x="562089" y="243522"/>
                  </a:lnTo>
                  <a:close/>
                </a:path>
                <a:path w="4649470" h="337820">
                  <a:moveTo>
                    <a:pt x="621372" y="0"/>
                  </a:moveTo>
                  <a:lnTo>
                    <a:pt x="590600" y="0"/>
                  </a:lnTo>
                  <a:lnTo>
                    <a:pt x="590600" y="337337"/>
                  </a:lnTo>
                  <a:lnTo>
                    <a:pt x="621372" y="337337"/>
                  </a:lnTo>
                  <a:lnTo>
                    <a:pt x="621372" y="0"/>
                  </a:lnTo>
                  <a:close/>
                </a:path>
                <a:path w="4649470" h="337820">
                  <a:moveTo>
                    <a:pt x="794346" y="36779"/>
                  </a:moveTo>
                  <a:lnTo>
                    <a:pt x="702424" y="36779"/>
                  </a:lnTo>
                  <a:lnTo>
                    <a:pt x="702424" y="62293"/>
                  </a:lnTo>
                  <a:lnTo>
                    <a:pt x="764705" y="62293"/>
                  </a:lnTo>
                  <a:lnTo>
                    <a:pt x="758431" y="111747"/>
                  </a:lnTo>
                  <a:lnTo>
                    <a:pt x="744588" y="158534"/>
                  </a:lnTo>
                  <a:lnTo>
                    <a:pt x="722236" y="202234"/>
                  </a:lnTo>
                  <a:lnTo>
                    <a:pt x="690410" y="242404"/>
                  </a:lnTo>
                  <a:lnTo>
                    <a:pt x="714806" y="260413"/>
                  </a:lnTo>
                  <a:lnTo>
                    <a:pt x="746125" y="220218"/>
                  </a:lnTo>
                  <a:lnTo>
                    <a:pt x="768743" y="177101"/>
                  </a:lnTo>
                  <a:lnTo>
                    <a:pt x="783640" y="131711"/>
                  </a:lnTo>
                  <a:lnTo>
                    <a:pt x="791845" y="84709"/>
                  </a:lnTo>
                  <a:lnTo>
                    <a:pt x="794346" y="36779"/>
                  </a:lnTo>
                  <a:close/>
                </a:path>
                <a:path w="4649470" h="337820">
                  <a:moveTo>
                    <a:pt x="887780" y="36779"/>
                  </a:moveTo>
                  <a:lnTo>
                    <a:pt x="805230" y="36779"/>
                  </a:lnTo>
                  <a:lnTo>
                    <a:pt x="805230" y="62293"/>
                  </a:lnTo>
                  <a:lnTo>
                    <a:pt x="858888" y="62293"/>
                  </a:lnTo>
                  <a:lnTo>
                    <a:pt x="853846" y="115557"/>
                  </a:lnTo>
                  <a:lnTo>
                    <a:pt x="841870" y="168440"/>
                  </a:lnTo>
                  <a:lnTo>
                    <a:pt x="820953" y="219278"/>
                  </a:lnTo>
                  <a:lnTo>
                    <a:pt x="789101" y="266420"/>
                  </a:lnTo>
                  <a:lnTo>
                    <a:pt x="814616" y="283298"/>
                  </a:lnTo>
                  <a:lnTo>
                    <a:pt x="845426" y="237413"/>
                  </a:lnTo>
                  <a:lnTo>
                    <a:pt x="866470" y="188201"/>
                  </a:lnTo>
                  <a:lnTo>
                    <a:pt x="879424" y="137274"/>
                  </a:lnTo>
                  <a:lnTo>
                    <a:pt x="885977" y="86258"/>
                  </a:lnTo>
                  <a:lnTo>
                    <a:pt x="887780" y="36779"/>
                  </a:lnTo>
                  <a:close/>
                </a:path>
                <a:path w="4649470" h="337820">
                  <a:moveTo>
                    <a:pt x="966584" y="381"/>
                  </a:moveTo>
                  <a:lnTo>
                    <a:pt x="935431" y="381"/>
                  </a:lnTo>
                  <a:lnTo>
                    <a:pt x="935431" y="336956"/>
                  </a:lnTo>
                  <a:lnTo>
                    <a:pt x="966584" y="336956"/>
                  </a:lnTo>
                  <a:lnTo>
                    <a:pt x="966584" y="381"/>
                  </a:lnTo>
                  <a:close/>
                </a:path>
                <a:path w="4649470" h="337820">
                  <a:moveTo>
                    <a:pt x="1252499" y="243522"/>
                  </a:moveTo>
                  <a:lnTo>
                    <a:pt x="1250937" y="230390"/>
                  </a:lnTo>
                  <a:lnTo>
                    <a:pt x="1249502" y="218389"/>
                  </a:lnTo>
                  <a:lnTo>
                    <a:pt x="1206842" y="224218"/>
                  </a:lnTo>
                  <a:lnTo>
                    <a:pt x="1166291" y="227914"/>
                  </a:lnTo>
                  <a:lnTo>
                    <a:pt x="1126451" y="229831"/>
                  </a:lnTo>
                  <a:lnTo>
                    <a:pt x="1085900" y="230390"/>
                  </a:lnTo>
                  <a:lnTo>
                    <a:pt x="1085900" y="151968"/>
                  </a:lnTo>
                  <a:lnTo>
                    <a:pt x="1210106" y="151968"/>
                  </a:lnTo>
                  <a:lnTo>
                    <a:pt x="1210106" y="31521"/>
                  </a:lnTo>
                  <a:lnTo>
                    <a:pt x="1054011" y="31521"/>
                  </a:lnTo>
                  <a:lnTo>
                    <a:pt x="1054011" y="56667"/>
                  </a:lnTo>
                  <a:lnTo>
                    <a:pt x="1178966" y="56667"/>
                  </a:lnTo>
                  <a:lnTo>
                    <a:pt x="1178966" y="126834"/>
                  </a:lnTo>
                  <a:lnTo>
                    <a:pt x="1055128" y="126834"/>
                  </a:lnTo>
                  <a:lnTo>
                    <a:pt x="1055128" y="255905"/>
                  </a:lnTo>
                  <a:lnTo>
                    <a:pt x="1082903" y="255905"/>
                  </a:lnTo>
                  <a:lnTo>
                    <a:pt x="1125232" y="255397"/>
                  </a:lnTo>
                  <a:lnTo>
                    <a:pt x="1166583" y="253517"/>
                  </a:lnTo>
                  <a:lnTo>
                    <a:pt x="1208481" y="249732"/>
                  </a:lnTo>
                  <a:lnTo>
                    <a:pt x="1252499" y="243522"/>
                  </a:lnTo>
                  <a:close/>
                </a:path>
                <a:path w="4649470" h="337820">
                  <a:moveTo>
                    <a:pt x="1311795" y="0"/>
                  </a:moveTo>
                  <a:lnTo>
                    <a:pt x="1281023" y="0"/>
                  </a:lnTo>
                  <a:lnTo>
                    <a:pt x="1281023" y="337337"/>
                  </a:lnTo>
                  <a:lnTo>
                    <a:pt x="1311795" y="337337"/>
                  </a:lnTo>
                  <a:lnTo>
                    <a:pt x="1311795" y="0"/>
                  </a:lnTo>
                  <a:close/>
                </a:path>
                <a:path w="4649470" h="337820">
                  <a:moveTo>
                    <a:pt x="1580083" y="104317"/>
                  </a:moveTo>
                  <a:lnTo>
                    <a:pt x="1573390" y="71996"/>
                  </a:lnTo>
                  <a:lnTo>
                    <a:pt x="1558036" y="51409"/>
                  </a:lnTo>
                  <a:lnTo>
                    <a:pt x="1554746" y="47002"/>
                  </a:lnTo>
                  <a:lnTo>
                    <a:pt x="1550060" y="44348"/>
                  </a:lnTo>
                  <a:lnTo>
                    <a:pt x="1550060" y="104317"/>
                  </a:lnTo>
                  <a:lnTo>
                    <a:pt x="1545590" y="125717"/>
                  </a:lnTo>
                  <a:lnTo>
                    <a:pt x="1533131" y="142455"/>
                  </a:lnTo>
                  <a:lnTo>
                    <a:pt x="1514132" y="153339"/>
                  </a:lnTo>
                  <a:lnTo>
                    <a:pt x="1490027" y="157226"/>
                  </a:lnTo>
                  <a:lnTo>
                    <a:pt x="1465922" y="153339"/>
                  </a:lnTo>
                  <a:lnTo>
                    <a:pt x="1446923" y="142455"/>
                  </a:lnTo>
                  <a:lnTo>
                    <a:pt x="1434465" y="125717"/>
                  </a:lnTo>
                  <a:lnTo>
                    <a:pt x="1429981" y="104317"/>
                  </a:lnTo>
                  <a:lnTo>
                    <a:pt x="1434465" y="82753"/>
                  </a:lnTo>
                  <a:lnTo>
                    <a:pt x="1446923" y="66040"/>
                  </a:lnTo>
                  <a:lnTo>
                    <a:pt x="1465922" y="55245"/>
                  </a:lnTo>
                  <a:lnTo>
                    <a:pt x="1490027" y="51409"/>
                  </a:lnTo>
                  <a:lnTo>
                    <a:pt x="1514132" y="55245"/>
                  </a:lnTo>
                  <a:lnTo>
                    <a:pt x="1533131" y="66040"/>
                  </a:lnTo>
                  <a:lnTo>
                    <a:pt x="1545590" y="82753"/>
                  </a:lnTo>
                  <a:lnTo>
                    <a:pt x="1550060" y="104317"/>
                  </a:lnTo>
                  <a:lnTo>
                    <a:pt x="1550060" y="44348"/>
                  </a:lnTo>
                  <a:lnTo>
                    <a:pt x="1526260" y="30861"/>
                  </a:lnTo>
                  <a:lnTo>
                    <a:pt x="1490027" y="25146"/>
                  </a:lnTo>
                  <a:lnTo>
                    <a:pt x="1453946" y="30861"/>
                  </a:lnTo>
                  <a:lnTo>
                    <a:pt x="1425435" y="47002"/>
                  </a:lnTo>
                  <a:lnTo>
                    <a:pt x="1406702" y="71996"/>
                  </a:lnTo>
                  <a:lnTo>
                    <a:pt x="1399971" y="104317"/>
                  </a:lnTo>
                  <a:lnTo>
                    <a:pt x="1406702" y="136474"/>
                  </a:lnTo>
                  <a:lnTo>
                    <a:pt x="1425435" y="161493"/>
                  </a:lnTo>
                  <a:lnTo>
                    <a:pt x="1453946" y="177711"/>
                  </a:lnTo>
                  <a:lnTo>
                    <a:pt x="1490027" y="183489"/>
                  </a:lnTo>
                  <a:lnTo>
                    <a:pt x="1526260" y="177711"/>
                  </a:lnTo>
                  <a:lnTo>
                    <a:pt x="1554746" y="161493"/>
                  </a:lnTo>
                  <a:lnTo>
                    <a:pt x="1557934" y="157226"/>
                  </a:lnTo>
                  <a:lnTo>
                    <a:pt x="1573390" y="136474"/>
                  </a:lnTo>
                  <a:lnTo>
                    <a:pt x="1580083" y="104317"/>
                  </a:lnTo>
                  <a:close/>
                </a:path>
                <a:path w="4649470" h="337820">
                  <a:moveTo>
                    <a:pt x="1604848" y="249161"/>
                  </a:moveTo>
                  <a:lnTo>
                    <a:pt x="1602219" y="226263"/>
                  </a:lnTo>
                  <a:lnTo>
                    <a:pt x="1545551" y="232829"/>
                  </a:lnTo>
                  <a:lnTo>
                    <a:pt x="1488008" y="236308"/>
                  </a:lnTo>
                  <a:lnTo>
                    <a:pt x="1432788" y="237667"/>
                  </a:lnTo>
                  <a:lnTo>
                    <a:pt x="1383080" y="237896"/>
                  </a:lnTo>
                  <a:lnTo>
                    <a:pt x="1386840" y="263791"/>
                  </a:lnTo>
                  <a:lnTo>
                    <a:pt x="1435887" y="263512"/>
                  </a:lnTo>
                  <a:lnTo>
                    <a:pt x="1490218" y="261823"/>
                  </a:lnTo>
                  <a:lnTo>
                    <a:pt x="1547355" y="257454"/>
                  </a:lnTo>
                  <a:lnTo>
                    <a:pt x="1604848" y="249161"/>
                  </a:lnTo>
                  <a:close/>
                </a:path>
                <a:path w="4649470" h="337820">
                  <a:moveTo>
                    <a:pt x="1655127" y="381"/>
                  </a:moveTo>
                  <a:lnTo>
                    <a:pt x="1624355" y="381"/>
                  </a:lnTo>
                  <a:lnTo>
                    <a:pt x="1624355" y="337705"/>
                  </a:lnTo>
                  <a:lnTo>
                    <a:pt x="1655127" y="337705"/>
                  </a:lnTo>
                  <a:lnTo>
                    <a:pt x="1655127" y="381"/>
                  </a:lnTo>
                  <a:close/>
                </a:path>
                <a:path w="4649470" h="337820">
                  <a:moveTo>
                    <a:pt x="2049551" y="127596"/>
                  </a:moveTo>
                  <a:lnTo>
                    <a:pt x="1970379" y="127596"/>
                  </a:lnTo>
                  <a:lnTo>
                    <a:pt x="1970379" y="64096"/>
                  </a:lnTo>
                  <a:lnTo>
                    <a:pt x="1970379" y="39966"/>
                  </a:lnTo>
                  <a:lnTo>
                    <a:pt x="1941855" y="39966"/>
                  </a:lnTo>
                  <a:lnTo>
                    <a:pt x="1941855" y="64096"/>
                  </a:lnTo>
                  <a:lnTo>
                    <a:pt x="1941855" y="127596"/>
                  </a:lnTo>
                  <a:lnTo>
                    <a:pt x="1941855" y="152996"/>
                  </a:lnTo>
                  <a:lnTo>
                    <a:pt x="1941855" y="221576"/>
                  </a:lnTo>
                  <a:lnTo>
                    <a:pt x="1871319" y="221576"/>
                  </a:lnTo>
                  <a:lnTo>
                    <a:pt x="1871319" y="64096"/>
                  </a:lnTo>
                  <a:lnTo>
                    <a:pt x="1941855" y="64096"/>
                  </a:lnTo>
                  <a:lnTo>
                    <a:pt x="1941855" y="39966"/>
                  </a:lnTo>
                  <a:lnTo>
                    <a:pt x="1842427" y="39966"/>
                  </a:lnTo>
                  <a:lnTo>
                    <a:pt x="1842427" y="64096"/>
                  </a:lnTo>
                  <a:lnTo>
                    <a:pt x="1842427" y="221576"/>
                  </a:lnTo>
                  <a:lnTo>
                    <a:pt x="1842427" y="246976"/>
                  </a:lnTo>
                  <a:lnTo>
                    <a:pt x="1970379" y="246976"/>
                  </a:lnTo>
                  <a:lnTo>
                    <a:pt x="1970379" y="221576"/>
                  </a:lnTo>
                  <a:lnTo>
                    <a:pt x="1970379" y="152996"/>
                  </a:lnTo>
                  <a:lnTo>
                    <a:pt x="2020277" y="152996"/>
                  </a:lnTo>
                  <a:lnTo>
                    <a:pt x="2020277" y="320078"/>
                  </a:lnTo>
                  <a:lnTo>
                    <a:pt x="2049551" y="320078"/>
                  </a:lnTo>
                  <a:lnTo>
                    <a:pt x="2049551" y="152996"/>
                  </a:lnTo>
                  <a:lnTo>
                    <a:pt x="2049551" y="152717"/>
                  </a:lnTo>
                  <a:lnTo>
                    <a:pt x="2049551" y="127596"/>
                  </a:lnTo>
                  <a:close/>
                </a:path>
                <a:path w="4649470" h="337820">
                  <a:moveTo>
                    <a:pt x="2049551" y="7886"/>
                  </a:moveTo>
                  <a:lnTo>
                    <a:pt x="2020277" y="7886"/>
                  </a:lnTo>
                  <a:lnTo>
                    <a:pt x="2020277" y="127203"/>
                  </a:lnTo>
                  <a:lnTo>
                    <a:pt x="2049551" y="127203"/>
                  </a:lnTo>
                  <a:lnTo>
                    <a:pt x="2049551" y="7886"/>
                  </a:lnTo>
                  <a:close/>
                </a:path>
                <a:path w="4649470" h="337820">
                  <a:moveTo>
                    <a:pt x="2116340" y="381"/>
                  </a:moveTo>
                  <a:lnTo>
                    <a:pt x="2087067" y="381"/>
                  </a:lnTo>
                  <a:lnTo>
                    <a:pt x="2087067" y="336588"/>
                  </a:lnTo>
                  <a:lnTo>
                    <a:pt x="2116340" y="336588"/>
                  </a:lnTo>
                  <a:lnTo>
                    <a:pt x="2116340" y="381"/>
                  </a:lnTo>
                  <a:close/>
                </a:path>
                <a:path w="4649470" h="337820">
                  <a:moveTo>
                    <a:pt x="2359114" y="106565"/>
                  </a:moveTo>
                  <a:lnTo>
                    <a:pt x="2352408" y="73253"/>
                  </a:lnTo>
                  <a:lnTo>
                    <a:pt x="2336368" y="50660"/>
                  </a:lnTo>
                  <a:lnTo>
                    <a:pt x="2333879" y="47142"/>
                  </a:lnTo>
                  <a:lnTo>
                    <a:pt x="2329091" y="44234"/>
                  </a:lnTo>
                  <a:lnTo>
                    <a:pt x="2329091" y="106565"/>
                  </a:lnTo>
                  <a:lnTo>
                    <a:pt x="2324697" y="129514"/>
                  </a:lnTo>
                  <a:lnTo>
                    <a:pt x="2312530" y="147421"/>
                  </a:lnTo>
                  <a:lnTo>
                    <a:pt x="2294102" y="159067"/>
                  </a:lnTo>
                  <a:lnTo>
                    <a:pt x="2270925" y="163233"/>
                  </a:lnTo>
                  <a:lnTo>
                    <a:pt x="2248192" y="159067"/>
                  </a:lnTo>
                  <a:lnTo>
                    <a:pt x="2229980" y="147421"/>
                  </a:lnTo>
                  <a:lnTo>
                    <a:pt x="2217902" y="129514"/>
                  </a:lnTo>
                  <a:lnTo>
                    <a:pt x="2213521" y="106565"/>
                  </a:lnTo>
                  <a:lnTo>
                    <a:pt x="2217902" y="84061"/>
                  </a:lnTo>
                  <a:lnTo>
                    <a:pt x="2229980" y="66370"/>
                  </a:lnTo>
                  <a:lnTo>
                    <a:pt x="2248192" y="54800"/>
                  </a:lnTo>
                  <a:lnTo>
                    <a:pt x="2270925" y="50660"/>
                  </a:lnTo>
                  <a:lnTo>
                    <a:pt x="2294102" y="54800"/>
                  </a:lnTo>
                  <a:lnTo>
                    <a:pt x="2312530" y="66370"/>
                  </a:lnTo>
                  <a:lnTo>
                    <a:pt x="2324697" y="84061"/>
                  </a:lnTo>
                  <a:lnTo>
                    <a:pt x="2329091" y="106565"/>
                  </a:lnTo>
                  <a:lnTo>
                    <a:pt x="2329091" y="44234"/>
                  </a:lnTo>
                  <a:lnTo>
                    <a:pt x="2305926" y="30111"/>
                  </a:lnTo>
                  <a:lnTo>
                    <a:pt x="2270925" y="24015"/>
                  </a:lnTo>
                  <a:lnTo>
                    <a:pt x="2236216" y="30111"/>
                  </a:lnTo>
                  <a:lnTo>
                    <a:pt x="2208504" y="47142"/>
                  </a:lnTo>
                  <a:lnTo>
                    <a:pt x="2190140" y="73253"/>
                  </a:lnTo>
                  <a:lnTo>
                    <a:pt x="2183498" y="106565"/>
                  </a:lnTo>
                  <a:lnTo>
                    <a:pt x="2190140" y="140169"/>
                  </a:lnTo>
                  <a:lnTo>
                    <a:pt x="2208504" y="166509"/>
                  </a:lnTo>
                  <a:lnTo>
                    <a:pt x="2236216" y="183718"/>
                  </a:lnTo>
                  <a:lnTo>
                    <a:pt x="2270925" y="189865"/>
                  </a:lnTo>
                  <a:lnTo>
                    <a:pt x="2305926" y="183718"/>
                  </a:lnTo>
                  <a:lnTo>
                    <a:pt x="2333879" y="166509"/>
                  </a:lnTo>
                  <a:lnTo>
                    <a:pt x="2336190" y="163233"/>
                  </a:lnTo>
                  <a:lnTo>
                    <a:pt x="2352408" y="140169"/>
                  </a:lnTo>
                  <a:lnTo>
                    <a:pt x="2359114" y="106565"/>
                  </a:lnTo>
                  <a:close/>
                </a:path>
                <a:path w="4649470" h="337820">
                  <a:moveTo>
                    <a:pt x="2451785" y="749"/>
                  </a:moveTo>
                  <a:lnTo>
                    <a:pt x="2421026" y="749"/>
                  </a:lnTo>
                  <a:lnTo>
                    <a:pt x="2421026" y="246532"/>
                  </a:lnTo>
                  <a:lnTo>
                    <a:pt x="2451785" y="246532"/>
                  </a:lnTo>
                  <a:lnTo>
                    <a:pt x="2451785" y="749"/>
                  </a:lnTo>
                  <a:close/>
                </a:path>
                <a:path w="4649470" h="337820">
                  <a:moveTo>
                    <a:pt x="2461920" y="304317"/>
                  </a:moveTo>
                  <a:lnTo>
                    <a:pt x="2266048" y="304317"/>
                  </a:lnTo>
                  <a:lnTo>
                    <a:pt x="2266048" y="221386"/>
                  </a:lnTo>
                  <a:lnTo>
                    <a:pt x="2235289" y="221386"/>
                  </a:lnTo>
                  <a:lnTo>
                    <a:pt x="2235289" y="329450"/>
                  </a:lnTo>
                  <a:lnTo>
                    <a:pt x="2461920" y="329450"/>
                  </a:lnTo>
                  <a:lnTo>
                    <a:pt x="2461920" y="304317"/>
                  </a:lnTo>
                  <a:close/>
                </a:path>
                <a:path w="4649470" h="337820">
                  <a:moveTo>
                    <a:pt x="2687053" y="242773"/>
                  </a:moveTo>
                  <a:lnTo>
                    <a:pt x="2685770" y="227393"/>
                  </a:lnTo>
                  <a:lnTo>
                    <a:pt x="2685491" y="224015"/>
                  </a:lnTo>
                  <a:lnTo>
                    <a:pt x="2685186" y="220268"/>
                  </a:lnTo>
                  <a:lnTo>
                    <a:pt x="2676766" y="221322"/>
                  </a:lnTo>
                  <a:lnTo>
                    <a:pt x="2667965" y="222275"/>
                  </a:lnTo>
                  <a:lnTo>
                    <a:pt x="2649905" y="224015"/>
                  </a:lnTo>
                  <a:lnTo>
                    <a:pt x="2649905" y="67919"/>
                  </a:lnTo>
                  <a:lnTo>
                    <a:pt x="2677680" y="67919"/>
                  </a:lnTo>
                  <a:lnTo>
                    <a:pt x="2677680" y="43154"/>
                  </a:lnTo>
                  <a:lnTo>
                    <a:pt x="2621775" y="43154"/>
                  </a:lnTo>
                  <a:lnTo>
                    <a:pt x="2621775" y="67919"/>
                  </a:lnTo>
                  <a:lnTo>
                    <a:pt x="2621775" y="225894"/>
                  </a:lnTo>
                  <a:lnTo>
                    <a:pt x="2600617" y="226783"/>
                  </a:lnTo>
                  <a:lnTo>
                    <a:pt x="2579738" y="227393"/>
                  </a:lnTo>
                  <a:lnTo>
                    <a:pt x="2579738" y="67919"/>
                  </a:lnTo>
                  <a:lnTo>
                    <a:pt x="2621775" y="67919"/>
                  </a:lnTo>
                  <a:lnTo>
                    <a:pt x="2621775" y="43154"/>
                  </a:lnTo>
                  <a:lnTo>
                    <a:pt x="2523833" y="43154"/>
                  </a:lnTo>
                  <a:lnTo>
                    <a:pt x="2523833" y="67919"/>
                  </a:lnTo>
                  <a:lnTo>
                    <a:pt x="2551607" y="67919"/>
                  </a:lnTo>
                  <a:lnTo>
                    <a:pt x="2551607" y="228142"/>
                  </a:lnTo>
                  <a:lnTo>
                    <a:pt x="2542311" y="228358"/>
                  </a:lnTo>
                  <a:lnTo>
                    <a:pt x="2517457" y="228523"/>
                  </a:lnTo>
                  <a:lnTo>
                    <a:pt x="2520454" y="254038"/>
                  </a:lnTo>
                  <a:lnTo>
                    <a:pt x="2557678" y="253644"/>
                  </a:lnTo>
                  <a:lnTo>
                    <a:pt x="2600668" y="252069"/>
                  </a:lnTo>
                  <a:lnTo>
                    <a:pt x="2645194" y="248653"/>
                  </a:lnTo>
                  <a:lnTo>
                    <a:pt x="2687053" y="242773"/>
                  </a:lnTo>
                  <a:close/>
                </a:path>
                <a:path w="4649470" h="337820">
                  <a:moveTo>
                    <a:pt x="2742590" y="8636"/>
                  </a:moveTo>
                  <a:lnTo>
                    <a:pt x="2713698" y="8636"/>
                  </a:lnTo>
                  <a:lnTo>
                    <a:pt x="2713698" y="128701"/>
                  </a:lnTo>
                  <a:lnTo>
                    <a:pt x="2667927" y="128701"/>
                  </a:lnTo>
                  <a:lnTo>
                    <a:pt x="2667927" y="155727"/>
                  </a:lnTo>
                  <a:lnTo>
                    <a:pt x="2713698" y="155727"/>
                  </a:lnTo>
                  <a:lnTo>
                    <a:pt x="2713698" y="319328"/>
                  </a:lnTo>
                  <a:lnTo>
                    <a:pt x="2742590" y="319328"/>
                  </a:lnTo>
                  <a:lnTo>
                    <a:pt x="2742590" y="8636"/>
                  </a:lnTo>
                  <a:close/>
                </a:path>
                <a:path w="4649470" h="337820">
                  <a:moveTo>
                    <a:pt x="2808262" y="749"/>
                  </a:moveTo>
                  <a:lnTo>
                    <a:pt x="2778620" y="749"/>
                  </a:lnTo>
                  <a:lnTo>
                    <a:pt x="2778620" y="336956"/>
                  </a:lnTo>
                  <a:lnTo>
                    <a:pt x="2808262" y="336956"/>
                  </a:lnTo>
                  <a:lnTo>
                    <a:pt x="2808262" y="749"/>
                  </a:lnTo>
                  <a:close/>
                </a:path>
                <a:path w="4649470" h="337820">
                  <a:moveTo>
                    <a:pt x="3049524" y="143713"/>
                  </a:moveTo>
                  <a:lnTo>
                    <a:pt x="3043174" y="95135"/>
                  </a:lnTo>
                  <a:lnTo>
                    <a:pt x="3025470" y="58115"/>
                  </a:lnTo>
                  <a:lnTo>
                    <a:pt x="3020784" y="54038"/>
                  </a:lnTo>
                  <a:lnTo>
                    <a:pt x="3019882" y="53263"/>
                  </a:lnTo>
                  <a:lnTo>
                    <a:pt x="3019882" y="143713"/>
                  </a:lnTo>
                  <a:lnTo>
                    <a:pt x="3015742" y="180898"/>
                  </a:lnTo>
                  <a:lnTo>
                    <a:pt x="3004172" y="209283"/>
                  </a:lnTo>
                  <a:lnTo>
                    <a:pt x="2986481" y="227406"/>
                  </a:lnTo>
                  <a:lnTo>
                    <a:pt x="2963976" y="233768"/>
                  </a:lnTo>
                  <a:lnTo>
                    <a:pt x="2941256" y="227406"/>
                  </a:lnTo>
                  <a:lnTo>
                    <a:pt x="2923451" y="209283"/>
                  </a:lnTo>
                  <a:lnTo>
                    <a:pt x="2911843" y="180898"/>
                  </a:lnTo>
                  <a:lnTo>
                    <a:pt x="2907690" y="143713"/>
                  </a:lnTo>
                  <a:lnTo>
                    <a:pt x="2911843" y="106756"/>
                  </a:lnTo>
                  <a:lnTo>
                    <a:pt x="2923451" y="78473"/>
                  </a:lnTo>
                  <a:lnTo>
                    <a:pt x="2941256" y="60401"/>
                  </a:lnTo>
                  <a:lnTo>
                    <a:pt x="2963976" y="54038"/>
                  </a:lnTo>
                  <a:lnTo>
                    <a:pt x="2986481" y="60401"/>
                  </a:lnTo>
                  <a:lnTo>
                    <a:pt x="3004172" y="78473"/>
                  </a:lnTo>
                  <a:lnTo>
                    <a:pt x="3015742" y="106756"/>
                  </a:lnTo>
                  <a:lnTo>
                    <a:pt x="3019882" y="143713"/>
                  </a:lnTo>
                  <a:lnTo>
                    <a:pt x="3019882" y="53263"/>
                  </a:lnTo>
                  <a:lnTo>
                    <a:pt x="2998393" y="34544"/>
                  </a:lnTo>
                  <a:lnTo>
                    <a:pt x="2963976" y="26276"/>
                  </a:lnTo>
                  <a:lnTo>
                    <a:pt x="2929559" y="34544"/>
                  </a:lnTo>
                  <a:lnTo>
                    <a:pt x="2902483" y="58115"/>
                  </a:lnTo>
                  <a:lnTo>
                    <a:pt x="2884779" y="95135"/>
                  </a:lnTo>
                  <a:lnTo>
                    <a:pt x="2878429" y="143713"/>
                  </a:lnTo>
                  <a:lnTo>
                    <a:pt x="2884779" y="192303"/>
                  </a:lnTo>
                  <a:lnTo>
                    <a:pt x="2902483" y="229311"/>
                  </a:lnTo>
                  <a:lnTo>
                    <a:pt x="2929559" y="252895"/>
                  </a:lnTo>
                  <a:lnTo>
                    <a:pt x="2963976" y="261162"/>
                  </a:lnTo>
                  <a:lnTo>
                    <a:pt x="2998393" y="252895"/>
                  </a:lnTo>
                  <a:lnTo>
                    <a:pt x="3020352" y="233768"/>
                  </a:lnTo>
                  <a:lnTo>
                    <a:pt x="3025470" y="229311"/>
                  </a:lnTo>
                  <a:lnTo>
                    <a:pt x="3043174" y="192303"/>
                  </a:lnTo>
                  <a:lnTo>
                    <a:pt x="3049524" y="143713"/>
                  </a:lnTo>
                  <a:close/>
                </a:path>
                <a:path w="4649470" h="337820">
                  <a:moveTo>
                    <a:pt x="3141459" y="381"/>
                  </a:moveTo>
                  <a:lnTo>
                    <a:pt x="3110687" y="381"/>
                  </a:lnTo>
                  <a:lnTo>
                    <a:pt x="3110687" y="337705"/>
                  </a:lnTo>
                  <a:lnTo>
                    <a:pt x="3141459" y="337705"/>
                  </a:lnTo>
                  <a:lnTo>
                    <a:pt x="3141459" y="381"/>
                  </a:lnTo>
                  <a:close/>
                </a:path>
                <a:path w="4649470" h="337820">
                  <a:moveTo>
                    <a:pt x="3421380" y="239395"/>
                  </a:moveTo>
                  <a:lnTo>
                    <a:pt x="3386417" y="217271"/>
                  </a:lnTo>
                  <a:lnTo>
                    <a:pt x="3357778" y="184810"/>
                  </a:lnTo>
                  <a:lnTo>
                    <a:pt x="3338436" y="145580"/>
                  </a:lnTo>
                  <a:lnTo>
                    <a:pt x="3331324" y="103187"/>
                  </a:lnTo>
                  <a:lnTo>
                    <a:pt x="3331324" y="60413"/>
                  </a:lnTo>
                  <a:lnTo>
                    <a:pt x="3410496" y="60413"/>
                  </a:lnTo>
                  <a:lnTo>
                    <a:pt x="3410496" y="34899"/>
                  </a:lnTo>
                  <a:lnTo>
                    <a:pt x="3222510" y="34899"/>
                  </a:lnTo>
                  <a:lnTo>
                    <a:pt x="3222510" y="60413"/>
                  </a:lnTo>
                  <a:lnTo>
                    <a:pt x="3300552" y="60413"/>
                  </a:lnTo>
                  <a:lnTo>
                    <a:pt x="3300552" y="103187"/>
                  </a:lnTo>
                  <a:lnTo>
                    <a:pt x="3293414" y="147078"/>
                  </a:lnTo>
                  <a:lnTo>
                    <a:pt x="3274060" y="188645"/>
                  </a:lnTo>
                  <a:lnTo>
                    <a:pt x="3245624" y="223608"/>
                  </a:lnTo>
                  <a:lnTo>
                    <a:pt x="3211245" y="247650"/>
                  </a:lnTo>
                  <a:lnTo>
                    <a:pt x="3229267" y="272415"/>
                  </a:lnTo>
                  <a:lnTo>
                    <a:pt x="3256788" y="253746"/>
                  </a:lnTo>
                  <a:lnTo>
                    <a:pt x="3281184" y="228003"/>
                  </a:lnTo>
                  <a:lnTo>
                    <a:pt x="3301288" y="196697"/>
                  </a:lnTo>
                  <a:lnTo>
                    <a:pt x="3315944" y="161353"/>
                  </a:lnTo>
                  <a:lnTo>
                    <a:pt x="3331032" y="194360"/>
                  </a:lnTo>
                  <a:lnTo>
                    <a:pt x="3351441" y="223316"/>
                  </a:lnTo>
                  <a:lnTo>
                    <a:pt x="3376142" y="246989"/>
                  </a:lnTo>
                  <a:lnTo>
                    <a:pt x="3404120" y="264160"/>
                  </a:lnTo>
                  <a:lnTo>
                    <a:pt x="3421380" y="239395"/>
                  </a:lnTo>
                  <a:close/>
                </a:path>
                <a:path w="4649470" h="337820">
                  <a:moveTo>
                    <a:pt x="3486670" y="749"/>
                  </a:moveTo>
                  <a:lnTo>
                    <a:pt x="3455898" y="749"/>
                  </a:lnTo>
                  <a:lnTo>
                    <a:pt x="3455898" y="336956"/>
                  </a:lnTo>
                  <a:lnTo>
                    <a:pt x="3486670" y="336956"/>
                  </a:lnTo>
                  <a:lnTo>
                    <a:pt x="3486670" y="749"/>
                  </a:lnTo>
                  <a:close/>
                </a:path>
                <a:path w="4649470" h="337820">
                  <a:moveTo>
                    <a:pt x="3739946" y="93814"/>
                  </a:moveTo>
                  <a:lnTo>
                    <a:pt x="3733342" y="62420"/>
                  </a:lnTo>
                  <a:lnTo>
                    <a:pt x="3718026" y="42024"/>
                  </a:lnTo>
                  <a:lnTo>
                    <a:pt x="3714991" y="37998"/>
                  </a:lnTo>
                  <a:lnTo>
                    <a:pt x="3709924" y="35128"/>
                  </a:lnTo>
                  <a:lnTo>
                    <a:pt x="3709924" y="93814"/>
                  </a:lnTo>
                  <a:lnTo>
                    <a:pt x="3705644" y="114947"/>
                  </a:lnTo>
                  <a:lnTo>
                    <a:pt x="3693655" y="131432"/>
                  </a:lnTo>
                  <a:lnTo>
                    <a:pt x="3675265" y="142151"/>
                  </a:lnTo>
                  <a:lnTo>
                    <a:pt x="3651770" y="145973"/>
                  </a:lnTo>
                  <a:lnTo>
                    <a:pt x="3628707" y="142151"/>
                  </a:lnTo>
                  <a:lnTo>
                    <a:pt x="3610546" y="131432"/>
                  </a:lnTo>
                  <a:lnTo>
                    <a:pt x="3598634" y="114947"/>
                  </a:lnTo>
                  <a:lnTo>
                    <a:pt x="3594354" y="93814"/>
                  </a:lnTo>
                  <a:lnTo>
                    <a:pt x="3598634" y="72898"/>
                  </a:lnTo>
                  <a:lnTo>
                    <a:pt x="3610546" y="56527"/>
                  </a:lnTo>
                  <a:lnTo>
                    <a:pt x="3628707" y="45847"/>
                  </a:lnTo>
                  <a:lnTo>
                    <a:pt x="3651770" y="42024"/>
                  </a:lnTo>
                  <a:lnTo>
                    <a:pt x="3675265" y="45847"/>
                  </a:lnTo>
                  <a:lnTo>
                    <a:pt x="3693655" y="56527"/>
                  </a:lnTo>
                  <a:lnTo>
                    <a:pt x="3705644" y="72898"/>
                  </a:lnTo>
                  <a:lnTo>
                    <a:pt x="3709924" y="93814"/>
                  </a:lnTo>
                  <a:lnTo>
                    <a:pt x="3709924" y="35128"/>
                  </a:lnTo>
                  <a:lnTo>
                    <a:pt x="3687076" y="22148"/>
                  </a:lnTo>
                  <a:lnTo>
                    <a:pt x="3651770" y="16510"/>
                  </a:lnTo>
                  <a:lnTo>
                    <a:pt x="3616744" y="22148"/>
                  </a:lnTo>
                  <a:lnTo>
                    <a:pt x="3589058" y="37998"/>
                  </a:lnTo>
                  <a:lnTo>
                    <a:pt x="3570884" y="62420"/>
                  </a:lnTo>
                  <a:lnTo>
                    <a:pt x="3564344" y="93814"/>
                  </a:lnTo>
                  <a:lnTo>
                    <a:pt x="3570884" y="125577"/>
                  </a:lnTo>
                  <a:lnTo>
                    <a:pt x="3589058" y="150101"/>
                  </a:lnTo>
                  <a:lnTo>
                    <a:pt x="3616744" y="165887"/>
                  </a:lnTo>
                  <a:lnTo>
                    <a:pt x="3651770" y="171488"/>
                  </a:lnTo>
                  <a:lnTo>
                    <a:pt x="3687076" y="165887"/>
                  </a:lnTo>
                  <a:lnTo>
                    <a:pt x="3714991" y="150101"/>
                  </a:lnTo>
                  <a:lnTo>
                    <a:pt x="3718090" y="145973"/>
                  </a:lnTo>
                  <a:lnTo>
                    <a:pt x="3733342" y="125577"/>
                  </a:lnTo>
                  <a:lnTo>
                    <a:pt x="3739946" y="93814"/>
                  </a:lnTo>
                  <a:close/>
                </a:path>
                <a:path w="4649470" h="337820">
                  <a:moveTo>
                    <a:pt x="3832631" y="197751"/>
                  </a:moveTo>
                  <a:lnTo>
                    <a:pt x="3802240" y="197751"/>
                  </a:lnTo>
                  <a:lnTo>
                    <a:pt x="3802240" y="239026"/>
                  </a:lnTo>
                  <a:lnTo>
                    <a:pt x="3802240" y="263042"/>
                  </a:lnTo>
                  <a:lnTo>
                    <a:pt x="3802240" y="307695"/>
                  </a:lnTo>
                  <a:lnTo>
                    <a:pt x="3646144" y="307695"/>
                  </a:lnTo>
                  <a:lnTo>
                    <a:pt x="3646144" y="263042"/>
                  </a:lnTo>
                  <a:lnTo>
                    <a:pt x="3802240" y="263042"/>
                  </a:lnTo>
                  <a:lnTo>
                    <a:pt x="3802240" y="239026"/>
                  </a:lnTo>
                  <a:lnTo>
                    <a:pt x="3646144" y="239026"/>
                  </a:lnTo>
                  <a:lnTo>
                    <a:pt x="3646144" y="197751"/>
                  </a:lnTo>
                  <a:lnTo>
                    <a:pt x="3615753" y="197751"/>
                  </a:lnTo>
                  <a:lnTo>
                    <a:pt x="3615753" y="332460"/>
                  </a:lnTo>
                  <a:lnTo>
                    <a:pt x="3832631" y="332460"/>
                  </a:lnTo>
                  <a:lnTo>
                    <a:pt x="3832631" y="307695"/>
                  </a:lnTo>
                  <a:lnTo>
                    <a:pt x="3832631" y="263042"/>
                  </a:lnTo>
                  <a:lnTo>
                    <a:pt x="3832631" y="239026"/>
                  </a:lnTo>
                  <a:lnTo>
                    <a:pt x="3832631" y="197751"/>
                  </a:lnTo>
                  <a:close/>
                </a:path>
                <a:path w="4649470" h="337820">
                  <a:moveTo>
                    <a:pt x="3832631" y="749"/>
                  </a:moveTo>
                  <a:lnTo>
                    <a:pt x="3801859" y="749"/>
                  </a:lnTo>
                  <a:lnTo>
                    <a:pt x="3801859" y="181241"/>
                  </a:lnTo>
                  <a:lnTo>
                    <a:pt x="3832631" y="181241"/>
                  </a:lnTo>
                  <a:lnTo>
                    <a:pt x="3832631" y="749"/>
                  </a:lnTo>
                  <a:close/>
                </a:path>
                <a:path w="4649470" h="337820">
                  <a:moveTo>
                    <a:pt x="4115549" y="234149"/>
                  </a:moveTo>
                  <a:lnTo>
                    <a:pt x="4114203" y="223634"/>
                  </a:lnTo>
                  <a:lnTo>
                    <a:pt x="4112171" y="207886"/>
                  </a:lnTo>
                  <a:lnTo>
                    <a:pt x="4070908" y="215087"/>
                  </a:lnTo>
                  <a:lnTo>
                    <a:pt x="4030840" y="219976"/>
                  </a:lnTo>
                  <a:lnTo>
                    <a:pt x="3991762" y="222758"/>
                  </a:lnTo>
                  <a:lnTo>
                    <a:pt x="3953446" y="223634"/>
                  </a:lnTo>
                  <a:lnTo>
                    <a:pt x="3953446" y="33020"/>
                  </a:lnTo>
                  <a:lnTo>
                    <a:pt x="3922687" y="33020"/>
                  </a:lnTo>
                  <a:lnTo>
                    <a:pt x="3922687" y="249910"/>
                  </a:lnTo>
                  <a:lnTo>
                    <a:pt x="3950449" y="249910"/>
                  </a:lnTo>
                  <a:lnTo>
                    <a:pt x="3990657" y="249135"/>
                  </a:lnTo>
                  <a:lnTo>
                    <a:pt x="4031170" y="246532"/>
                  </a:lnTo>
                  <a:lnTo>
                    <a:pt x="4072610" y="241681"/>
                  </a:lnTo>
                  <a:lnTo>
                    <a:pt x="4115549" y="234149"/>
                  </a:lnTo>
                  <a:close/>
                </a:path>
                <a:path w="4649470" h="337820">
                  <a:moveTo>
                    <a:pt x="4177461" y="381"/>
                  </a:moveTo>
                  <a:lnTo>
                    <a:pt x="4146689" y="381"/>
                  </a:lnTo>
                  <a:lnTo>
                    <a:pt x="4146689" y="336588"/>
                  </a:lnTo>
                  <a:lnTo>
                    <a:pt x="4177461" y="336588"/>
                  </a:lnTo>
                  <a:lnTo>
                    <a:pt x="4177461" y="381"/>
                  </a:lnTo>
                  <a:close/>
                </a:path>
                <a:path w="4649470" h="337820">
                  <a:moveTo>
                    <a:pt x="4446879" y="241655"/>
                  </a:moveTo>
                  <a:lnTo>
                    <a:pt x="4444987" y="227393"/>
                  </a:lnTo>
                  <a:lnTo>
                    <a:pt x="4443501" y="216141"/>
                  </a:lnTo>
                  <a:lnTo>
                    <a:pt x="4407624" y="221538"/>
                  </a:lnTo>
                  <a:lnTo>
                    <a:pt x="4371784" y="225005"/>
                  </a:lnTo>
                  <a:lnTo>
                    <a:pt x="4333900" y="226847"/>
                  </a:lnTo>
                  <a:lnTo>
                    <a:pt x="4291914" y="227393"/>
                  </a:lnTo>
                  <a:lnTo>
                    <a:pt x="4291914" y="58166"/>
                  </a:lnTo>
                  <a:lnTo>
                    <a:pt x="4417606" y="58166"/>
                  </a:lnTo>
                  <a:lnTo>
                    <a:pt x="4417606" y="32651"/>
                  </a:lnTo>
                  <a:lnTo>
                    <a:pt x="4261142" y="32651"/>
                  </a:lnTo>
                  <a:lnTo>
                    <a:pt x="4261142" y="253657"/>
                  </a:lnTo>
                  <a:lnTo>
                    <a:pt x="4287786" y="253657"/>
                  </a:lnTo>
                  <a:lnTo>
                    <a:pt x="4332160" y="253149"/>
                  </a:lnTo>
                  <a:lnTo>
                    <a:pt x="4371835" y="251307"/>
                  </a:lnTo>
                  <a:lnTo>
                    <a:pt x="4409249" y="247637"/>
                  </a:lnTo>
                  <a:lnTo>
                    <a:pt x="4446879" y="241655"/>
                  </a:lnTo>
                  <a:close/>
                </a:path>
                <a:path w="4649470" h="337820">
                  <a:moveTo>
                    <a:pt x="4561319" y="133210"/>
                  </a:moveTo>
                  <a:lnTo>
                    <a:pt x="4505782" y="133210"/>
                  </a:lnTo>
                  <a:lnTo>
                    <a:pt x="4505782" y="381"/>
                  </a:lnTo>
                  <a:lnTo>
                    <a:pt x="4475023" y="381"/>
                  </a:lnTo>
                  <a:lnTo>
                    <a:pt x="4475023" y="337705"/>
                  </a:lnTo>
                  <a:lnTo>
                    <a:pt x="4505782" y="337705"/>
                  </a:lnTo>
                  <a:lnTo>
                    <a:pt x="4505782" y="158724"/>
                  </a:lnTo>
                  <a:lnTo>
                    <a:pt x="4561319" y="158724"/>
                  </a:lnTo>
                  <a:lnTo>
                    <a:pt x="4561319" y="133210"/>
                  </a:lnTo>
                  <a:close/>
                </a:path>
                <a:path w="4649470" h="337820">
                  <a:moveTo>
                    <a:pt x="4649127" y="288175"/>
                  </a:moveTo>
                  <a:lnTo>
                    <a:pt x="4647158" y="277520"/>
                  </a:lnTo>
                  <a:lnTo>
                    <a:pt x="4641812" y="269087"/>
                  </a:lnTo>
                  <a:lnTo>
                    <a:pt x="4633925" y="263537"/>
                  </a:lnTo>
                  <a:lnTo>
                    <a:pt x="4624362" y="261543"/>
                  </a:lnTo>
                  <a:lnTo>
                    <a:pt x="4614786" y="263537"/>
                  </a:lnTo>
                  <a:lnTo>
                    <a:pt x="4606912" y="269087"/>
                  </a:lnTo>
                  <a:lnTo>
                    <a:pt x="4601565" y="277520"/>
                  </a:lnTo>
                  <a:lnTo>
                    <a:pt x="4599597" y="288175"/>
                  </a:lnTo>
                  <a:lnTo>
                    <a:pt x="4601565" y="298716"/>
                  </a:lnTo>
                  <a:lnTo>
                    <a:pt x="4606912" y="306895"/>
                  </a:lnTo>
                  <a:lnTo>
                    <a:pt x="4614786" y="312191"/>
                  </a:lnTo>
                  <a:lnTo>
                    <a:pt x="4624362" y="314071"/>
                  </a:lnTo>
                  <a:lnTo>
                    <a:pt x="4633925" y="312191"/>
                  </a:lnTo>
                  <a:lnTo>
                    <a:pt x="4641812" y="306895"/>
                  </a:lnTo>
                  <a:lnTo>
                    <a:pt x="4647158" y="298716"/>
                  </a:lnTo>
                  <a:lnTo>
                    <a:pt x="4649127" y="28817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4179" y="3262469"/>
              <a:ext cx="5311320" cy="4403667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463877" y="1874665"/>
          <a:ext cx="238758" cy="394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542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62150" y="140362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0960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89043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9692" y="1757920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74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57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74"/>
                  </a:lnTo>
                  <a:lnTo>
                    <a:pt x="78689" y="304546"/>
                  </a:lnTo>
                  <a:lnTo>
                    <a:pt x="77571" y="253479"/>
                  </a:lnTo>
                  <a:lnTo>
                    <a:pt x="78689" y="203034"/>
                  </a:lnTo>
                  <a:lnTo>
                    <a:pt x="82359" y="164985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605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27380" y="455333"/>
                  </a:lnTo>
                  <a:lnTo>
                    <a:pt x="264515" y="412457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95"/>
                  </a:lnTo>
                  <a:lnTo>
                    <a:pt x="451929" y="197967"/>
                  </a:lnTo>
                  <a:lnTo>
                    <a:pt x="437184" y="207314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200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893"/>
                  </a:lnTo>
                  <a:lnTo>
                    <a:pt x="473087" y="477469"/>
                  </a:lnTo>
                  <a:lnTo>
                    <a:pt x="520725" y="471220"/>
                  </a:lnTo>
                  <a:lnTo>
                    <a:pt x="559422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698879" y="375335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67" y="8737"/>
                  </a:lnTo>
                  <a:lnTo>
                    <a:pt x="1582267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64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30"/>
                  </a:lnTo>
                  <a:lnTo>
                    <a:pt x="2733179" y="389394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50"/>
                  </a:lnTo>
                  <a:lnTo>
                    <a:pt x="2930944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48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23" y="319239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77" y="504837"/>
                  </a:lnTo>
                  <a:lnTo>
                    <a:pt x="3364458" y="517105"/>
                  </a:lnTo>
                  <a:lnTo>
                    <a:pt x="3408261" y="518439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34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76"/>
                  </a:lnTo>
                  <a:lnTo>
                    <a:pt x="3904069" y="291655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202" y="215468"/>
                  </a:lnTo>
                  <a:lnTo>
                    <a:pt x="4059199" y="184645"/>
                  </a:lnTo>
                  <a:lnTo>
                    <a:pt x="4085196" y="215468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55"/>
                  </a:lnTo>
                  <a:lnTo>
                    <a:pt x="4273893" y="306476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36"/>
                  </a:lnTo>
                  <a:lnTo>
                    <a:pt x="4021505" y="275336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30" y="482384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88" y="76479"/>
                  </a:lnTo>
                  <a:lnTo>
                    <a:pt x="4474388" y="173177"/>
                  </a:lnTo>
                  <a:lnTo>
                    <a:pt x="4470628" y="233197"/>
                  </a:lnTo>
                  <a:lnTo>
                    <a:pt x="4459656" y="284441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803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85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80"/>
                  </a:lnTo>
                  <a:lnTo>
                    <a:pt x="4545050" y="226314"/>
                  </a:lnTo>
                  <a:lnTo>
                    <a:pt x="4547590" y="169900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20"/>
                  </a:lnTo>
                  <a:lnTo>
                    <a:pt x="6220955" y="272059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210"/>
                  </a:lnTo>
                  <a:lnTo>
                    <a:pt x="6295529" y="270002"/>
                  </a:lnTo>
                  <a:lnTo>
                    <a:pt x="6298298" y="223558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84"/>
                  </a:lnTo>
                  <a:lnTo>
                    <a:pt x="6324346" y="482384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304"/>
                  </a:lnTo>
                  <a:lnTo>
                    <a:pt x="6616611" y="29502"/>
                  </a:lnTo>
                  <a:lnTo>
                    <a:pt x="6586017" y="11201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19"/>
                  </a:lnTo>
                  <a:lnTo>
                    <a:pt x="6538557" y="64935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201"/>
                  </a:lnTo>
                  <a:lnTo>
                    <a:pt x="6577279" y="7378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98"/>
                  </a:lnTo>
                  <a:lnTo>
                    <a:pt x="6418161" y="50685"/>
                  </a:lnTo>
                  <a:lnTo>
                    <a:pt x="6396545" y="109245"/>
                  </a:lnTo>
                  <a:lnTo>
                    <a:pt x="6393726" y="146405"/>
                  </a:lnTo>
                  <a:lnTo>
                    <a:pt x="6396545" y="183807"/>
                  </a:lnTo>
                  <a:lnTo>
                    <a:pt x="6418161" y="242201"/>
                  </a:lnTo>
                  <a:lnTo>
                    <a:pt x="6454648" y="276542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42"/>
                  </a:lnTo>
                  <a:lnTo>
                    <a:pt x="6634797" y="242201"/>
                  </a:lnTo>
                  <a:lnTo>
                    <a:pt x="6656413" y="183807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8748" y="2145785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34497" y="1713686"/>
              <a:ext cx="3576320" cy="564515"/>
            </a:xfrm>
            <a:custGeom>
              <a:avLst/>
              <a:gdLst/>
              <a:ahLst/>
              <a:cxnLst/>
              <a:rect l="l" t="t" r="r" b="b"/>
              <a:pathLst>
                <a:path w="3576319" h="564514">
                  <a:moveTo>
                    <a:pt x="293903" y="90119"/>
                  </a:moveTo>
                  <a:lnTo>
                    <a:pt x="187921" y="90119"/>
                  </a:lnTo>
                  <a:lnTo>
                    <a:pt x="187921" y="32219"/>
                  </a:lnTo>
                  <a:lnTo>
                    <a:pt x="113080" y="32219"/>
                  </a:lnTo>
                  <a:lnTo>
                    <a:pt x="113080" y="90119"/>
                  </a:lnTo>
                  <a:lnTo>
                    <a:pt x="8191" y="90119"/>
                  </a:lnTo>
                  <a:lnTo>
                    <a:pt x="8191" y="154038"/>
                  </a:lnTo>
                  <a:lnTo>
                    <a:pt x="293903" y="154038"/>
                  </a:lnTo>
                  <a:lnTo>
                    <a:pt x="293903" y="90119"/>
                  </a:lnTo>
                  <a:close/>
                </a:path>
                <a:path w="3576319" h="564514">
                  <a:moveTo>
                    <a:pt x="417372" y="46964"/>
                  </a:moveTo>
                  <a:lnTo>
                    <a:pt x="342519" y="46964"/>
                  </a:lnTo>
                  <a:lnTo>
                    <a:pt x="342519" y="435381"/>
                  </a:lnTo>
                  <a:lnTo>
                    <a:pt x="328041" y="444614"/>
                  </a:lnTo>
                  <a:lnTo>
                    <a:pt x="308584" y="451091"/>
                  </a:lnTo>
                  <a:lnTo>
                    <a:pt x="284518" y="454901"/>
                  </a:lnTo>
                  <a:lnTo>
                    <a:pt x="256209" y="456145"/>
                  </a:lnTo>
                  <a:lnTo>
                    <a:pt x="189014" y="456145"/>
                  </a:lnTo>
                  <a:lnTo>
                    <a:pt x="189014" y="401510"/>
                  </a:lnTo>
                  <a:lnTo>
                    <a:pt x="202298" y="397624"/>
                  </a:lnTo>
                  <a:lnTo>
                    <a:pt x="214960" y="392569"/>
                  </a:lnTo>
                  <a:lnTo>
                    <a:pt x="226809" y="386372"/>
                  </a:lnTo>
                  <a:lnTo>
                    <a:pt x="237629" y="379107"/>
                  </a:lnTo>
                  <a:lnTo>
                    <a:pt x="255358" y="362127"/>
                  </a:lnTo>
                  <a:lnTo>
                    <a:pt x="267792" y="343052"/>
                  </a:lnTo>
                  <a:lnTo>
                    <a:pt x="268770" y="341553"/>
                  </a:lnTo>
                  <a:lnTo>
                    <a:pt x="277279" y="317500"/>
                  </a:lnTo>
                  <a:lnTo>
                    <a:pt x="280250" y="290068"/>
                  </a:lnTo>
                  <a:lnTo>
                    <a:pt x="277279" y="262636"/>
                  </a:lnTo>
                  <a:lnTo>
                    <a:pt x="255358" y="218008"/>
                  </a:lnTo>
                  <a:lnTo>
                    <a:pt x="219151" y="189458"/>
                  </a:lnTo>
                  <a:lnTo>
                    <a:pt x="205955" y="184137"/>
                  </a:lnTo>
                  <a:lnTo>
                    <a:pt x="205955" y="290068"/>
                  </a:lnTo>
                  <a:lnTo>
                    <a:pt x="204774" y="301586"/>
                  </a:lnTo>
                  <a:lnTo>
                    <a:pt x="181660" y="335216"/>
                  </a:lnTo>
                  <a:lnTo>
                    <a:pt x="151320" y="343052"/>
                  </a:lnTo>
                  <a:lnTo>
                    <a:pt x="139954" y="342150"/>
                  </a:lnTo>
                  <a:lnTo>
                    <a:pt x="105829" y="321564"/>
                  </a:lnTo>
                  <a:lnTo>
                    <a:pt x="96139" y="290068"/>
                  </a:lnTo>
                  <a:lnTo>
                    <a:pt x="97320" y="278549"/>
                  </a:lnTo>
                  <a:lnTo>
                    <a:pt x="120510" y="244906"/>
                  </a:lnTo>
                  <a:lnTo>
                    <a:pt x="151320" y="237070"/>
                  </a:lnTo>
                  <a:lnTo>
                    <a:pt x="162598" y="237985"/>
                  </a:lnTo>
                  <a:lnTo>
                    <a:pt x="196265" y="258572"/>
                  </a:lnTo>
                  <a:lnTo>
                    <a:pt x="205955" y="290068"/>
                  </a:lnTo>
                  <a:lnTo>
                    <a:pt x="205955" y="184137"/>
                  </a:lnTo>
                  <a:lnTo>
                    <a:pt x="198374" y="181076"/>
                  </a:lnTo>
                  <a:lnTo>
                    <a:pt x="175641" y="175971"/>
                  </a:lnTo>
                  <a:lnTo>
                    <a:pt x="151320" y="174256"/>
                  </a:lnTo>
                  <a:lnTo>
                    <a:pt x="126911" y="175971"/>
                  </a:lnTo>
                  <a:lnTo>
                    <a:pt x="83019" y="189458"/>
                  </a:lnTo>
                  <a:lnTo>
                    <a:pt x="46736" y="218008"/>
                  </a:lnTo>
                  <a:lnTo>
                    <a:pt x="24815" y="262636"/>
                  </a:lnTo>
                  <a:lnTo>
                    <a:pt x="21844" y="290068"/>
                  </a:lnTo>
                  <a:lnTo>
                    <a:pt x="24815" y="317500"/>
                  </a:lnTo>
                  <a:lnTo>
                    <a:pt x="46736" y="362127"/>
                  </a:lnTo>
                  <a:lnTo>
                    <a:pt x="87680" y="392976"/>
                  </a:lnTo>
                  <a:lnTo>
                    <a:pt x="114173" y="401510"/>
                  </a:lnTo>
                  <a:lnTo>
                    <a:pt x="114173" y="456145"/>
                  </a:lnTo>
                  <a:lnTo>
                    <a:pt x="0" y="456145"/>
                  </a:lnTo>
                  <a:lnTo>
                    <a:pt x="0" y="521144"/>
                  </a:lnTo>
                  <a:lnTo>
                    <a:pt x="242011" y="521144"/>
                  </a:lnTo>
                  <a:lnTo>
                    <a:pt x="275221" y="519620"/>
                  </a:lnTo>
                  <a:lnTo>
                    <a:pt x="303733" y="515010"/>
                  </a:lnTo>
                  <a:lnTo>
                    <a:pt x="326517" y="507326"/>
                  </a:lnTo>
                  <a:lnTo>
                    <a:pt x="342519" y="496570"/>
                  </a:lnTo>
                  <a:lnTo>
                    <a:pt x="342519" y="548462"/>
                  </a:lnTo>
                  <a:lnTo>
                    <a:pt x="417372" y="548462"/>
                  </a:lnTo>
                  <a:lnTo>
                    <a:pt x="417372" y="496570"/>
                  </a:lnTo>
                  <a:lnTo>
                    <a:pt x="417372" y="46964"/>
                  </a:lnTo>
                  <a:close/>
                </a:path>
                <a:path w="3576319" h="564514">
                  <a:moveTo>
                    <a:pt x="800315" y="140931"/>
                  </a:moveTo>
                  <a:lnTo>
                    <a:pt x="791984" y="102958"/>
                  </a:lnTo>
                  <a:lnTo>
                    <a:pt x="747572" y="61061"/>
                  </a:lnTo>
                  <a:lnTo>
                    <a:pt x="728751" y="54279"/>
                  </a:lnTo>
                  <a:lnTo>
                    <a:pt x="728751" y="140931"/>
                  </a:lnTo>
                  <a:lnTo>
                    <a:pt x="728040" y="148297"/>
                  </a:lnTo>
                  <a:lnTo>
                    <a:pt x="693521" y="176098"/>
                  </a:lnTo>
                  <a:lnTo>
                    <a:pt x="659917" y="179717"/>
                  </a:lnTo>
                  <a:lnTo>
                    <a:pt x="641972" y="178803"/>
                  </a:lnTo>
                  <a:lnTo>
                    <a:pt x="602564" y="165506"/>
                  </a:lnTo>
                  <a:lnTo>
                    <a:pt x="590537" y="140931"/>
                  </a:lnTo>
                  <a:lnTo>
                    <a:pt x="591350" y="133553"/>
                  </a:lnTo>
                  <a:lnTo>
                    <a:pt x="626122" y="106032"/>
                  </a:lnTo>
                  <a:lnTo>
                    <a:pt x="659917" y="102692"/>
                  </a:lnTo>
                  <a:lnTo>
                    <a:pt x="677799" y="103517"/>
                  </a:lnTo>
                  <a:lnTo>
                    <a:pt x="717283" y="116344"/>
                  </a:lnTo>
                  <a:lnTo>
                    <a:pt x="728751" y="140931"/>
                  </a:lnTo>
                  <a:lnTo>
                    <a:pt x="728751" y="54279"/>
                  </a:lnTo>
                  <a:lnTo>
                    <a:pt x="721182" y="51536"/>
                  </a:lnTo>
                  <a:lnTo>
                    <a:pt x="691603" y="46012"/>
                  </a:lnTo>
                  <a:lnTo>
                    <a:pt x="659917" y="44234"/>
                  </a:lnTo>
                  <a:lnTo>
                    <a:pt x="628243" y="46012"/>
                  </a:lnTo>
                  <a:lnTo>
                    <a:pt x="572262" y="61061"/>
                  </a:lnTo>
                  <a:lnTo>
                    <a:pt x="537273" y="87617"/>
                  </a:lnTo>
                  <a:lnTo>
                    <a:pt x="519518" y="140931"/>
                  </a:lnTo>
                  <a:lnTo>
                    <a:pt x="521614" y="161315"/>
                  </a:lnTo>
                  <a:lnTo>
                    <a:pt x="550113" y="207035"/>
                  </a:lnTo>
                  <a:lnTo>
                    <a:pt x="598665" y="230797"/>
                  </a:lnTo>
                  <a:lnTo>
                    <a:pt x="659917" y="238163"/>
                  </a:lnTo>
                  <a:lnTo>
                    <a:pt x="691603" y="236372"/>
                  </a:lnTo>
                  <a:lnTo>
                    <a:pt x="747572" y="221119"/>
                  </a:lnTo>
                  <a:lnTo>
                    <a:pt x="782345" y="194322"/>
                  </a:lnTo>
                  <a:lnTo>
                    <a:pt x="798156" y="161315"/>
                  </a:lnTo>
                  <a:lnTo>
                    <a:pt x="800315" y="140931"/>
                  </a:lnTo>
                  <a:close/>
                </a:path>
                <a:path w="3576319" h="564514">
                  <a:moveTo>
                    <a:pt x="829271" y="249643"/>
                  </a:moveTo>
                  <a:lnTo>
                    <a:pt x="812088" y="252882"/>
                  </a:lnTo>
                  <a:lnTo>
                    <a:pt x="794588" y="254698"/>
                  </a:lnTo>
                  <a:lnTo>
                    <a:pt x="776262" y="255485"/>
                  </a:lnTo>
                  <a:lnTo>
                    <a:pt x="502043" y="255651"/>
                  </a:lnTo>
                  <a:lnTo>
                    <a:pt x="502043" y="317385"/>
                  </a:lnTo>
                  <a:lnTo>
                    <a:pt x="601472" y="317385"/>
                  </a:lnTo>
                  <a:lnTo>
                    <a:pt x="601472" y="393319"/>
                  </a:lnTo>
                  <a:lnTo>
                    <a:pt x="676313" y="393319"/>
                  </a:lnTo>
                  <a:lnTo>
                    <a:pt x="676313" y="317385"/>
                  </a:lnTo>
                  <a:lnTo>
                    <a:pt x="752792" y="317385"/>
                  </a:lnTo>
                  <a:lnTo>
                    <a:pt x="773506" y="316928"/>
                  </a:lnTo>
                  <a:lnTo>
                    <a:pt x="793076" y="315404"/>
                  </a:lnTo>
                  <a:lnTo>
                    <a:pt x="811644" y="312547"/>
                  </a:lnTo>
                  <a:lnTo>
                    <a:pt x="829271" y="308089"/>
                  </a:lnTo>
                  <a:lnTo>
                    <a:pt x="829271" y="249643"/>
                  </a:lnTo>
                  <a:close/>
                </a:path>
                <a:path w="3576319" h="564514">
                  <a:moveTo>
                    <a:pt x="925969" y="46964"/>
                  </a:moveTo>
                  <a:lnTo>
                    <a:pt x="851128" y="46964"/>
                  </a:lnTo>
                  <a:lnTo>
                    <a:pt x="851128" y="335953"/>
                  </a:lnTo>
                  <a:lnTo>
                    <a:pt x="746785" y="335953"/>
                  </a:lnTo>
                  <a:lnTo>
                    <a:pt x="746785" y="394411"/>
                  </a:lnTo>
                  <a:lnTo>
                    <a:pt x="851128" y="394411"/>
                  </a:lnTo>
                  <a:lnTo>
                    <a:pt x="851128" y="426643"/>
                  </a:lnTo>
                  <a:lnTo>
                    <a:pt x="925969" y="426643"/>
                  </a:lnTo>
                  <a:lnTo>
                    <a:pt x="925969" y="46964"/>
                  </a:lnTo>
                  <a:close/>
                </a:path>
                <a:path w="3576319" h="564514">
                  <a:moveTo>
                    <a:pt x="934707" y="488924"/>
                  </a:moveTo>
                  <a:lnTo>
                    <a:pt x="622769" y="488924"/>
                  </a:lnTo>
                  <a:lnTo>
                    <a:pt x="622769" y="406425"/>
                  </a:lnTo>
                  <a:lnTo>
                    <a:pt x="547928" y="406425"/>
                  </a:lnTo>
                  <a:lnTo>
                    <a:pt x="547928" y="553923"/>
                  </a:lnTo>
                  <a:lnTo>
                    <a:pt x="934707" y="553923"/>
                  </a:lnTo>
                  <a:lnTo>
                    <a:pt x="934707" y="488924"/>
                  </a:lnTo>
                  <a:close/>
                </a:path>
                <a:path w="3576319" h="564514">
                  <a:moveTo>
                    <a:pt x="1273416" y="55702"/>
                  </a:moveTo>
                  <a:lnTo>
                    <a:pt x="1027036" y="55702"/>
                  </a:lnTo>
                  <a:lnTo>
                    <a:pt x="1027036" y="120713"/>
                  </a:lnTo>
                  <a:lnTo>
                    <a:pt x="1199667" y="120713"/>
                  </a:lnTo>
                  <a:lnTo>
                    <a:pt x="1199667" y="165506"/>
                  </a:lnTo>
                  <a:lnTo>
                    <a:pt x="1197216" y="218770"/>
                  </a:lnTo>
                  <a:lnTo>
                    <a:pt x="1189697" y="267373"/>
                  </a:lnTo>
                  <a:lnTo>
                    <a:pt x="1176870" y="311124"/>
                  </a:lnTo>
                  <a:lnTo>
                    <a:pt x="1158481" y="349821"/>
                  </a:lnTo>
                  <a:lnTo>
                    <a:pt x="1134287" y="383273"/>
                  </a:lnTo>
                  <a:lnTo>
                    <a:pt x="1104023" y="411264"/>
                  </a:lnTo>
                  <a:lnTo>
                    <a:pt x="1067447" y="433628"/>
                  </a:lnTo>
                  <a:lnTo>
                    <a:pt x="1024305" y="450126"/>
                  </a:lnTo>
                  <a:lnTo>
                    <a:pt x="1024305" y="521144"/>
                  </a:lnTo>
                  <a:lnTo>
                    <a:pt x="1075080" y="505079"/>
                  </a:lnTo>
                  <a:lnTo>
                    <a:pt x="1119441" y="484149"/>
                  </a:lnTo>
                  <a:lnTo>
                    <a:pt x="1157617" y="458482"/>
                  </a:lnTo>
                  <a:lnTo>
                    <a:pt x="1189875" y="428205"/>
                  </a:lnTo>
                  <a:lnTo>
                    <a:pt x="1216469" y="393458"/>
                  </a:lnTo>
                  <a:lnTo>
                    <a:pt x="1237653" y="354342"/>
                  </a:lnTo>
                  <a:lnTo>
                    <a:pt x="1253680" y="310984"/>
                  </a:lnTo>
                  <a:lnTo>
                    <a:pt x="1264818" y="263525"/>
                  </a:lnTo>
                  <a:lnTo>
                    <a:pt x="1271308" y="212077"/>
                  </a:lnTo>
                  <a:lnTo>
                    <a:pt x="1273416" y="156768"/>
                  </a:lnTo>
                  <a:lnTo>
                    <a:pt x="1273416" y="55702"/>
                  </a:lnTo>
                  <a:close/>
                </a:path>
                <a:path w="3576319" h="564514">
                  <a:moveTo>
                    <a:pt x="1496301" y="245821"/>
                  </a:moveTo>
                  <a:lnTo>
                    <a:pt x="1420914" y="245821"/>
                  </a:lnTo>
                  <a:lnTo>
                    <a:pt x="1420914" y="46964"/>
                  </a:lnTo>
                  <a:lnTo>
                    <a:pt x="1346073" y="46964"/>
                  </a:lnTo>
                  <a:lnTo>
                    <a:pt x="1346073" y="548462"/>
                  </a:lnTo>
                  <a:lnTo>
                    <a:pt x="1420914" y="548462"/>
                  </a:lnTo>
                  <a:lnTo>
                    <a:pt x="1420914" y="310286"/>
                  </a:lnTo>
                  <a:lnTo>
                    <a:pt x="1496301" y="310286"/>
                  </a:lnTo>
                  <a:lnTo>
                    <a:pt x="1496301" y="245821"/>
                  </a:lnTo>
                  <a:close/>
                </a:path>
                <a:path w="3576319" h="564514">
                  <a:moveTo>
                    <a:pt x="1794586" y="175895"/>
                  </a:moveTo>
                  <a:lnTo>
                    <a:pt x="1791398" y="142760"/>
                  </a:lnTo>
                  <a:lnTo>
                    <a:pt x="1782216" y="114020"/>
                  </a:lnTo>
                  <a:lnTo>
                    <a:pt x="1778647" y="108153"/>
                  </a:lnTo>
                  <a:lnTo>
                    <a:pt x="1767611" y="90004"/>
                  </a:lnTo>
                  <a:lnTo>
                    <a:pt x="1748142" y="71005"/>
                  </a:lnTo>
                  <a:lnTo>
                    <a:pt x="1730044" y="59448"/>
                  </a:lnTo>
                  <a:lnTo>
                    <a:pt x="1721383" y="55918"/>
                  </a:lnTo>
                  <a:lnTo>
                    <a:pt x="1721383" y="175895"/>
                  </a:lnTo>
                  <a:lnTo>
                    <a:pt x="1720062" y="192557"/>
                  </a:lnTo>
                  <a:lnTo>
                    <a:pt x="1701165" y="229971"/>
                  </a:lnTo>
                  <a:lnTo>
                    <a:pt x="1661833" y="244182"/>
                  </a:lnTo>
                  <a:lnTo>
                    <a:pt x="1650466" y="243192"/>
                  </a:lnTo>
                  <a:lnTo>
                    <a:pt x="1613814" y="219760"/>
                  </a:lnTo>
                  <a:lnTo>
                    <a:pt x="1602282" y="175895"/>
                  </a:lnTo>
                  <a:lnTo>
                    <a:pt x="1603603" y="159461"/>
                  </a:lnTo>
                  <a:lnTo>
                    <a:pt x="1622501" y="122351"/>
                  </a:lnTo>
                  <a:lnTo>
                    <a:pt x="1661833" y="108153"/>
                  </a:lnTo>
                  <a:lnTo>
                    <a:pt x="1673275" y="109143"/>
                  </a:lnTo>
                  <a:lnTo>
                    <a:pt x="1709851" y="132334"/>
                  </a:lnTo>
                  <a:lnTo>
                    <a:pt x="1721383" y="175895"/>
                  </a:lnTo>
                  <a:lnTo>
                    <a:pt x="1721383" y="55918"/>
                  </a:lnTo>
                  <a:lnTo>
                    <a:pt x="1709496" y="51066"/>
                  </a:lnTo>
                  <a:lnTo>
                    <a:pt x="1686687" y="45961"/>
                  </a:lnTo>
                  <a:lnTo>
                    <a:pt x="1661833" y="44234"/>
                  </a:lnTo>
                  <a:lnTo>
                    <a:pt x="1636979" y="45961"/>
                  </a:lnTo>
                  <a:lnTo>
                    <a:pt x="1593608" y="59448"/>
                  </a:lnTo>
                  <a:lnTo>
                    <a:pt x="1556042" y="90004"/>
                  </a:lnTo>
                  <a:lnTo>
                    <a:pt x="1532267" y="142760"/>
                  </a:lnTo>
                  <a:lnTo>
                    <a:pt x="1529080" y="175895"/>
                  </a:lnTo>
                  <a:lnTo>
                    <a:pt x="1532267" y="209270"/>
                  </a:lnTo>
                  <a:lnTo>
                    <a:pt x="1556042" y="262089"/>
                  </a:lnTo>
                  <a:lnTo>
                    <a:pt x="1593608" y="292887"/>
                  </a:lnTo>
                  <a:lnTo>
                    <a:pt x="1636979" y="306374"/>
                  </a:lnTo>
                  <a:lnTo>
                    <a:pt x="1661833" y="308089"/>
                  </a:lnTo>
                  <a:lnTo>
                    <a:pt x="1686687" y="306374"/>
                  </a:lnTo>
                  <a:lnTo>
                    <a:pt x="1730044" y="292887"/>
                  </a:lnTo>
                  <a:lnTo>
                    <a:pt x="1767611" y="262089"/>
                  </a:lnTo>
                  <a:lnTo>
                    <a:pt x="1791398" y="209270"/>
                  </a:lnTo>
                  <a:lnTo>
                    <a:pt x="1794586" y="175895"/>
                  </a:lnTo>
                  <a:close/>
                </a:path>
                <a:path w="3576319" h="564514">
                  <a:moveTo>
                    <a:pt x="1942084" y="332130"/>
                  </a:moveTo>
                  <a:lnTo>
                    <a:pt x="1867242" y="332130"/>
                  </a:lnTo>
                  <a:lnTo>
                    <a:pt x="1867242" y="384581"/>
                  </a:lnTo>
                  <a:lnTo>
                    <a:pt x="1867242" y="448487"/>
                  </a:lnTo>
                  <a:lnTo>
                    <a:pt x="1867242" y="490016"/>
                  </a:lnTo>
                  <a:lnTo>
                    <a:pt x="1638884" y="490016"/>
                  </a:lnTo>
                  <a:lnTo>
                    <a:pt x="1638884" y="448487"/>
                  </a:lnTo>
                  <a:lnTo>
                    <a:pt x="1867242" y="448487"/>
                  </a:lnTo>
                  <a:lnTo>
                    <a:pt x="1867242" y="384581"/>
                  </a:lnTo>
                  <a:lnTo>
                    <a:pt x="1638884" y="384581"/>
                  </a:lnTo>
                  <a:lnTo>
                    <a:pt x="1638884" y="332130"/>
                  </a:lnTo>
                  <a:lnTo>
                    <a:pt x="1564043" y="332130"/>
                  </a:lnTo>
                  <a:lnTo>
                    <a:pt x="1564043" y="553923"/>
                  </a:lnTo>
                  <a:lnTo>
                    <a:pt x="1942084" y="553923"/>
                  </a:lnTo>
                  <a:lnTo>
                    <a:pt x="1942084" y="490016"/>
                  </a:lnTo>
                  <a:lnTo>
                    <a:pt x="1942084" y="448487"/>
                  </a:lnTo>
                  <a:lnTo>
                    <a:pt x="1942084" y="384581"/>
                  </a:lnTo>
                  <a:lnTo>
                    <a:pt x="1942084" y="332130"/>
                  </a:lnTo>
                  <a:close/>
                </a:path>
                <a:path w="3576319" h="564514">
                  <a:moveTo>
                    <a:pt x="1942084" y="46964"/>
                  </a:moveTo>
                  <a:lnTo>
                    <a:pt x="1867242" y="46964"/>
                  </a:lnTo>
                  <a:lnTo>
                    <a:pt x="1867242" y="313016"/>
                  </a:lnTo>
                  <a:lnTo>
                    <a:pt x="1942084" y="313016"/>
                  </a:lnTo>
                  <a:lnTo>
                    <a:pt x="1942084" y="46964"/>
                  </a:lnTo>
                  <a:close/>
                </a:path>
                <a:path w="3576319" h="564514">
                  <a:moveTo>
                    <a:pt x="3575761" y="0"/>
                  </a:moveTo>
                  <a:lnTo>
                    <a:pt x="3538258" y="0"/>
                  </a:lnTo>
                  <a:lnTo>
                    <a:pt x="3538258" y="564362"/>
                  </a:lnTo>
                  <a:lnTo>
                    <a:pt x="3575761" y="564362"/>
                  </a:lnTo>
                  <a:lnTo>
                    <a:pt x="357576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800" y="2730496"/>
              <a:ext cx="5699241" cy="57676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7674" y="2730496"/>
              <a:ext cx="10709248" cy="57676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05228" y="8795232"/>
              <a:ext cx="13194030" cy="383540"/>
            </a:xfrm>
            <a:custGeom>
              <a:avLst/>
              <a:gdLst/>
              <a:ahLst/>
              <a:cxnLst/>
              <a:rect l="l" t="t" r="r" b="b"/>
              <a:pathLst>
                <a:path w="13194030" h="383540">
                  <a:moveTo>
                    <a:pt x="103936" y="39776"/>
                  </a:moveTo>
                  <a:lnTo>
                    <a:pt x="12001" y="39776"/>
                  </a:lnTo>
                  <a:lnTo>
                    <a:pt x="12001" y="65290"/>
                  </a:lnTo>
                  <a:lnTo>
                    <a:pt x="74295" y="65290"/>
                  </a:lnTo>
                  <a:lnTo>
                    <a:pt x="68008" y="114744"/>
                  </a:lnTo>
                  <a:lnTo>
                    <a:pt x="54178" y="161531"/>
                  </a:lnTo>
                  <a:lnTo>
                    <a:pt x="31813" y="205219"/>
                  </a:lnTo>
                  <a:lnTo>
                    <a:pt x="0" y="245402"/>
                  </a:lnTo>
                  <a:lnTo>
                    <a:pt x="24384" y="263410"/>
                  </a:lnTo>
                  <a:lnTo>
                    <a:pt x="55714" y="223215"/>
                  </a:lnTo>
                  <a:lnTo>
                    <a:pt x="78320" y="180098"/>
                  </a:lnTo>
                  <a:lnTo>
                    <a:pt x="93230" y="134696"/>
                  </a:lnTo>
                  <a:lnTo>
                    <a:pt x="101422" y="87706"/>
                  </a:lnTo>
                  <a:lnTo>
                    <a:pt x="103936" y="39776"/>
                  </a:lnTo>
                  <a:close/>
                </a:path>
                <a:path w="13194030" h="383540">
                  <a:moveTo>
                    <a:pt x="197370" y="39776"/>
                  </a:moveTo>
                  <a:lnTo>
                    <a:pt x="114820" y="39776"/>
                  </a:lnTo>
                  <a:lnTo>
                    <a:pt x="114820" y="65290"/>
                  </a:lnTo>
                  <a:lnTo>
                    <a:pt x="168478" y="65290"/>
                  </a:lnTo>
                  <a:lnTo>
                    <a:pt x="163423" y="118554"/>
                  </a:lnTo>
                  <a:lnTo>
                    <a:pt x="151447" y="171424"/>
                  </a:lnTo>
                  <a:lnTo>
                    <a:pt x="130543" y="222262"/>
                  </a:lnTo>
                  <a:lnTo>
                    <a:pt x="98679" y="269417"/>
                  </a:lnTo>
                  <a:lnTo>
                    <a:pt x="124193" y="286296"/>
                  </a:lnTo>
                  <a:lnTo>
                    <a:pt x="155003" y="240411"/>
                  </a:lnTo>
                  <a:lnTo>
                    <a:pt x="176047" y="191198"/>
                  </a:lnTo>
                  <a:lnTo>
                    <a:pt x="189014" y="140271"/>
                  </a:lnTo>
                  <a:lnTo>
                    <a:pt x="195554" y="89255"/>
                  </a:lnTo>
                  <a:lnTo>
                    <a:pt x="197370" y="39776"/>
                  </a:lnTo>
                  <a:close/>
                </a:path>
                <a:path w="13194030" h="383540">
                  <a:moveTo>
                    <a:pt x="276161" y="3378"/>
                  </a:moveTo>
                  <a:lnTo>
                    <a:pt x="245021" y="3378"/>
                  </a:lnTo>
                  <a:lnTo>
                    <a:pt x="245021" y="339953"/>
                  </a:lnTo>
                  <a:lnTo>
                    <a:pt x="276161" y="339953"/>
                  </a:lnTo>
                  <a:lnTo>
                    <a:pt x="276161" y="3378"/>
                  </a:lnTo>
                  <a:close/>
                </a:path>
                <a:path w="13194030" h="383540">
                  <a:moveTo>
                    <a:pt x="562089" y="246519"/>
                  </a:moveTo>
                  <a:lnTo>
                    <a:pt x="560527" y="233387"/>
                  </a:lnTo>
                  <a:lnTo>
                    <a:pt x="559092" y="221386"/>
                  </a:lnTo>
                  <a:lnTo>
                    <a:pt x="516432" y="227215"/>
                  </a:lnTo>
                  <a:lnTo>
                    <a:pt x="475881" y="230898"/>
                  </a:lnTo>
                  <a:lnTo>
                    <a:pt x="436041" y="232829"/>
                  </a:lnTo>
                  <a:lnTo>
                    <a:pt x="395490" y="233387"/>
                  </a:lnTo>
                  <a:lnTo>
                    <a:pt x="395490" y="154965"/>
                  </a:lnTo>
                  <a:lnTo>
                    <a:pt x="519684" y="154965"/>
                  </a:lnTo>
                  <a:lnTo>
                    <a:pt x="519684" y="34518"/>
                  </a:lnTo>
                  <a:lnTo>
                    <a:pt x="363601" y="34518"/>
                  </a:lnTo>
                  <a:lnTo>
                    <a:pt x="363601" y="59664"/>
                  </a:lnTo>
                  <a:lnTo>
                    <a:pt x="488543" y="59664"/>
                  </a:lnTo>
                  <a:lnTo>
                    <a:pt x="488543" y="129832"/>
                  </a:lnTo>
                  <a:lnTo>
                    <a:pt x="364718" y="129832"/>
                  </a:lnTo>
                  <a:lnTo>
                    <a:pt x="364718" y="258902"/>
                  </a:lnTo>
                  <a:lnTo>
                    <a:pt x="392493" y="258902"/>
                  </a:lnTo>
                  <a:lnTo>
                    <a:pt x="434822" y="258394"/>
                  </a:lnTo>
                  <a:lnTo>
                    <a:pt x="476161" y="256514"/>
                  </a:lnTo>
                  <a:lnTo>
                    <a:pt x="518071" y="252730"/>
                  </a:lnTo>
                  <a:lnTo>
                    <a:pt x="562089" y="246519"/>
                  </a:lnTo>
                  <a:close/>
                </a:path>
                <a:path w="13194030" h="383540">
                  <a:moveTo>
                    <a:pt x="621372" y="2997"/>
                  </a:moveTo>
                  <a:lnTo>
                    <a:pt x="590613" y="2997"/>
                  </a:lnTo>
                  <a:lnTo>
                    <a:pt x="590613" y="340334"/>
                  </a:lnTo>
                  <a:lnTo>
                    <a:pt x="621372" y="340334"/>
                  </a:lnTo>
                  <a:lnTo>
                    <a:pt x="621372" y="2997"/>
                  </a:lnTo>
                  <a:close/>
                </a:path>
                <a:path w="13194030" h="383540">
                  <a:moveTo>
                    <a:pt x="794359" y="39776"/>
                  </a:moveTo>
                  <a:lnTo>
                    <a:pt x="702424" y="39776"/>
                  </a:lnTo>
                  <a:lnTo>
                    <a:pt x="702424" y="65290"/>
                  </a:lnTo>
                  <a:lnTo>
                    <a:pt x="764717" y="65290"/>
                  </a:lnTo>
                  <a:lnTo>
                    <a:pt x="758431" y="114744"/>
                  </a:lnTo>
                  <a:lnTo>
                    <a:pt x="744588" y="161531"/>
                  </a:lnTo>
                  <a:lnTo>
                    <a:pt x="722236" y="205219"/>
                  </a:lnTo>
                  <a:lnTo>
                    <a:pt x="690422" y="245402"/>
                  </a:lnTo>
                  <a:lnTo>
                    <a:pt x="714806" y="263410"/>
                  </a:lnTo>
                  <a:lnTo>
                    <a:pt x="746137" y="223215"/>
                  </a:lnTo>
                  <a:lnTo>
                    <a:pt x="768743" y="180098"/>
                  </a:lnTo>
                  <a:lnTo>
                    <a:pt x="783640" y="134696"/>
                  </a:lnTo>
                  <a:lnTo>
                    <a:pt x="791845" y="87706"/>
                  </a:lnTo>
                  <a:lnTo>
                    <a:pt x="794359" y="39776"/>
                  </a:lnTo>
                  <a:close/>
                </a:path>
                <a:path w="13194030" h="383540">
                  <a:moveTo>
                    <a:pt x="887793" y="39776"/>
                  </a:moveTo>
                  <a:lnTo>
                    <a:pt x="805243" y="39776"/>
                  </a:lnTo>
                  <a:lnTo>
                    <a:pt x="805243" y="65290"/>
                  </a:lnTo>
                  <a:lnTo>
                    <a:pt x="858901" y="65290"/>
                  </a:lnTo>
                  <a:lnTo>
                    <a:pt x="853846" y="118554"/>
                  </a:lnTo>
                  <a:lnTo>
                    <a:pt x="841870" y="171424"/>
                  </a:lnTo>
                  <a:lnTo>
                    <a:pt x="820953" y="222262"/>
                  </a:lnTo>
                  <a:lnTo>
                    <a:pt x="789101" y="269417"/>
                  </a:lnTo>
                  <a:lnTo>
                    <a:pt x="814616" y="286296"/>
                  </a:lnTo>
                  <a:lnTo>
                    <a:pt x="845426" y="240411"/>
                  </a:lnTo>
                  <a:lnTo>
                    <a:pt x="866470" y="191198"/>
                  </a:lnTo>
                  <a:lnTo>
                    <a:pt x="879436" y="140271"/>
                  </a:lnTo>
                  <a:lnTo>
                    <a:pt x="885977" y="89255"/>
                  </a:lnTo>
                  <a:lnTo>
                    <a:pt x="887793" y="39776"/>
                  </a:lnTo>
                  <a:close/>
                </a:path>
                <a:path w="13194030" h="383540">
                  <a:moveTo>
                    <a:pt x="966584" y="3378"/>
                  </a:moveTo>
                  <a:lnTo>
                    <a:pt x="935443" y="3378"/>
                  </a:lnTo>
                  <a:lnTo>
                    <a:pt x="935443" y="339953"/>
                  </a:lnTo>
                  <a:lnTo>
                    <a:pt x="966584" y="339953"/>
                  </a:lnTo>
                  <a:lnTo>
                    <a:pt x="966584" y="3378"/>
                  </a:lnTo>
                  <a:close/>
                </a:path>
                <a:path w="13194030" h="383540">
                  <a:moveTo>
                    <a:pt x="1252512" y="246519"/>
                  </a:moveTo>
                  <a:lnTo>
                    <a:pt x="1250937" y="233387"/>
                  </a:lnTo>
                  <a:lnTo>
                    <a:pt x="1249502" y="221386"/>
                  </a:lnTo>
                  <a:lnTo>
                    <a:pt x="1206842" y="227215"/>
                  </a:lnTo>
                  <a:lnTo>
                    <a:pt x="1166304" y="230898"/>
                  </a:lnTo>
                  <a:lnTo>
                    <a:pt x="1126451" y="232829"/>
                  </a:lnTo>
                  <a:lnTo>
                    <a:pt x="1085913" y="233387"/>
                  </a:lnTo>
                  <a:lnTo>
                    <a:pt x="1085913" y="154965"/>
                  </a:lnTo>
                  <a:lnTo>
                    <a:pt x="1210106" y="154965"/>
                  </a:lnTo>
                  <a:lnTo>
                    <a:pt x="1210106" y="34518"/>
                  </a:lnTo>
                  <a:lnTo>
                    <a:pt x="1054011" y="34518"/>
                  </a:lnTo>
                  <a:lnTo>
                    <a:pt x="1054011" y="59664"/>
                  </a:lnTo>
                  <a:lnTo>
                    <a:pt x="1178966" y="59664"/>
                  </a:lnTo>
                  <a:lnTo>
                    <a:pt x="1178966" y="129832"/>
                  </a:lnTo>
                  <a:lnTo>
                    <a:pt x="1055141" y="129832"/>
                  </a:lnTo>
                  <a:lnTo>
                    <a:pt x="1055141" y="258902"/>
                  </a:lnTo>
                  <a:lnTo>
                    <a:pt x="1082903" y="258902"/>
                  </a:lnTo>
                  <a:lnTo>
                    <a:pt x="1125232" y="258394"/>
                  </a:lnTo>
                  <a:lnTo>
                    <a:pt x="1166583" y="256514"/>
                  </a:lnTo>
                  <a:lnTo>
                    <a:pt x="1208493" y="252730"/>
                  </a:lnTo>
                  <a:lnTo>
                    <a:pt x="1252512" y="246519"/>
                  </a:lnTo>
                  <a:close/>
                </a:path>
                <a:path w="13194030" h="383540">
                  <a:moveTo>
                    <a:pt x="1311795" y="2997"/>
                  </a:moveTo>
                  <a:lnTo>
                    <a:pt x="1281023" y="2997"/>
                  </a:lnTo>
                  <a:lnTo>
                    <a:pt x="1281023" y="340334"/>
                  </a:lnTo>
                  <a:lnTo>
                    <a:pt x="1311795" y="340334"/>
                  </a:lnTo>
                  <a:lnTo>
                    <a:pt x="1311795" y="2997"/>
                  </a:lnTo>
                  <a:close/>
                </a:path>
                <a:path w="13194030" h="383540">
                  <a:moveTo>
                    <a:pt x="1599971" y="10883"/>
                  </a:moveTo>
                  <a:lnTo>
                    <a:pt x="1570697" y="10883"/>
                  </a:lnTo>
                  <a:lnTo>
                    <a:pt x="1570697" y="134327"/>
                  </a:lnTo>
                  <a:lnTo>
                    <a:pt x="1528305" y="134327"/>
                  </a:lnTo>
                  <a:lnTo>
                    <a:pt x="1521282" y="91516"/>
                  </a:lnTo>
                  <a:lnTo>
                    <a:pt x="1506855" y="60032"/>
                  </a:lnTo>
                  <a:lnTo>
                    <a:pt x="1506448" y="59143"/>
                  </a:lnTo>
                  <a:lnTo>
                    <a:pt x="1500530" y="53568"/>
                  </a:lnTo>
                  <a:lnTo>
                    <a:pt x="1500530" y="148209"/>
                  </a:lnTo>
                  <a:lnTo>
                    <a:pt x="1497431" y="185432"/>
                  </a:lnTo>
                  <a:lnTo>
                    <a:pt x="1488617" y="213550"/>
                  </a:lnTo>
                  <a:lnTo>
                    <a:pt x="1474889" y="231317"/>
                  </a:lnTo>
                  <a:lnTo>
                    <a:pt x="1457007" y="237515"/>
                  </a:lnTo>
                  <a:lnTo>
                    <a:pt x="1438757" y="231317"/>
                  </a:lnTo>
                  <a:lnTo>
                    <a:pt x="1424927" y="213550"/>
                  </a:lnTo>
                  <a:lnTo>
                    <a:pt x="1416164" y="185432"/>
                  </a:lnTo>
                  <a:lnTo>
                    <a:pt x="1413103" y="148209"/>
                  </a:lnTo>
                  <a:lnTo>
                    <a:pt x="1416164" y="111645"/>
                  </a:lnTo>
                  <a:lnTo>
                    <a:pt x="1424927" y="83858"/>
                  </a:lnTo>
                  <a:lnTo>
                    <a:pt x="1438757" y="66217"/>
                  </a:lnTo>
                  <a:lnTo>
                    <a:pt x="1457007" y="60032"/>
                  </a:lnTo>
                  <a:lnTo>
                    <a:pt x="1474889" y="66217"/>
                  </a:lnTo>
                  <a:lnTo>
                    <a:pt x="1488617" y="83858"/>
                  </a:lnTo>
                  <a:lnTo>
                    <a:pt x="1497431" y="111645"/>
                  </a:lnTo>
                  <a:lnTo>
                    <a:pt x="1500530" y="148209"/>
                  </a:lnTo>
                  <a:lnTo>
                    <a:pt x="1500530" y="53568"/>
                  </a:lnTo>
                  <a:lnTo>
                    <a:pt x="1484718" y="38658"/>
                  </a:lnTo>
                  <a:lnTo>
                    <a:pt x="1457007" y="31521"/>
                  </a:lnTo>
                  <a:lnTo>
                    <a:pt x="1427226" y="39674"/>
                  </a:lnTo>
                  <a:lnTo>
                    <a:pt x="1404518" y="62992"/>
                  </a:lnTo>
                  <a:lnTo>
                    <a:pt x="1390053" y="99745"/>
                  </a:lnTo>
                  <a:lnTo>
                    <a:pt x="1384960" y="148209"/>
                  </a:lnTo>
                  <a:lnTo>
                    <a:pt x="1390053" y="197332"/>
                  </a:lnTo>
                  <a:lnTo>
                    <a:pt x="1404518" y="234416"/>
                  </a:lnTo>
                  <a:lnTo>
                    <a:pt x="1427226" y="257860"/>
                  </a:lnTo>
                  <a:lnTo>
                    <a:pt x="1457007" y="266039"/>
                  </a:lnTo>
                  <a:lnTo>
                    <a:pt x="1485188" y="258673"/>
                  </a:lnTo>
                  <a:lnTo>
                    <a:pt x="1507147" y="237515"/>
                  </a:lnTo>
                  <a:lnTo>
                    <a:pt x="1521853" y="203987"/>
                  </a:lnTo>
                  <a:lnTo>
                    <a:pt x="1528305" y="159473"/>
                  </a:lnTo>
                  <a:lnTo>
                    <a:pt x="1570697" y="159473"/>
                  </a:lnTo>
                  <a:lnTo>
                    <a:pt x="1570697" y="323443"/>
                  </a:lnTo>
                  <a:lnTo>
                    <a:pt x="1599971" y="323443"/>
                  </a:lnTo>
                  <a:lnTo>
                    <a:pt x="1599971" y="159473"/>
                  </a:lnTo>
                  <a:lnTo>
                    <a:pt x="1599971" y="134327"/>
                  </a:lnTo>
                  <a:lnTo>
                    <a:pt x="1599971" y="10883"/>
                  </a:lnTo>
                  <a:close/>
                </a:path>
                <a:path w="13194030" h="383540">
                  <a:moveTo>
                    <a:pt x="1666760" y="3378"/>
                  </a:moveTo>
                  <a:lnTo>
                    <a:pt x="1637487" y="3378"/>
                  </a:lnTo>
                  <a:lnTo>
                    <a:pt x="1637487" y="339953"/>
                  </a:lnTo>
                  <a:lnTo>
                    <a:pt x="1666760" y="339953"/>
                  </a:lnTo>
                  <a:lnTo>
                    <a:pt x="1666760" y="3378"/>
                  </a:lnTo>
                  <a:close/>
                </a:path>
                <a:path w="13194030" h="383540">
                  <a:moveTo>
                    <a:pt x="2043925" y="44653"/>
                  </a:moveTo>
                  <a:lnTo>
                    <a:pt x="1957247" y="44653"/>
                  </a:lnTo>
                  <a:lnTo>
                    <a:pt x="1957247" y="3746"/>
                  </a:lnTo>
                  <a:lnTo>
                    <a:pt x="1926475" y="3746"/>
                  </a:lnTo>
                  <a:lnTo>
                    <a:pt x="1926475" y="44653"/>
                  </a:lnTo>
                  <a:lnTo>
                    <a:pt x="1839429" y="44653"/>
                  </a:lnTo>
                  <a:lnTo>
                    <a:pt x="1839429" y="69418"/>
                  </a:lnTo>
                  <a:lnTo>
                    <a:pt x="2043925" y="69418"/>
                  </a:lnTo>
                  <a:lnTo>
                    <a:pt x="2043925" y="44653"/>
                  </a:lnTo>
                  <a:close/>
                </a:path>
                <a:path w="13194030" h="383540">
                  <a:moveTo>
                    <a:pt x="2054809" y="262661"/>
                  </a:moveTo>
                  <a:lnTo>
                    <a:pt x="2053323" y="247650"/>
                  </a:lnTo>
                  <a:lnTo>
                    <a:pt x="2052548" y="239763"/>
                  </a:lnTo>
                  <a:lnTo>
                    <a:pt x="2029167" y="242531"/>
                  </a:lnTo>
                  <a:lnTo>
                    <a:pt x="2005317" y="244690"/>
                  </a:lnTo>
                  <a:lnTo>
                    <a:pt x="1981263" y="246367"/>
                  </a:lnTo>
                  <a:lnTo>
                    <a:pt x="1957247" y="247650"/>
                  </a:lnTo>
                  <a:lnTo>
                    <a:pt x="1957247" y="212382"/>
                  </a:lnTo>
                  <a:lnTo>
                    <a:pt x="1984222" y="205397"/>
                  </a:lnTo>
                  <a:lnTo>
                    <a:pt x="2004809" y="192303"/>
                  </a:lnTo>
                  <a:lnTo>
                    <a:pt x="2007069" y="189115"/>
                  </a:lnTo>
                  <a:lnTo>
                    <a:pt x="2017928" y="173863"/>
                  </a:lnTo>
                  <a:lnTo>
                    <a:pt x="2022538" y="150837"/>
                  </a:lnTo>
                  <a:lnTo>
                    <a:pt x="2016683" y="125120"/>
                  </a:lnTo>
                  <a:lnTo>
                    <a:pt x="2005838" y="112191"/>
                  </a:lnTo>
                  <a:lnTo>
                    <a:pt x="2000211" y="105486"/>
                  </a:lnTo>
                  <a:lnTo>
                    <a:pt x="1993265" y="102069"/>
                  </a:lnTo>
                  <a:lnTo>
                    <a:pt x="1993265" y="150837"/>
                  </a:lnTo>
                  <a:lnTo>
                    <a:pt x="1989505" y="166636"/>
                  </a:lnTo>
                  <a:lnTo>
                    <a:pt x="1978964" y="178701"/>
                  </a:lnTo>
                  <a:lnTo>
                    <a:pt x="1962721" y="186410"/>
                  </a:lnTo>
                  <a:lnTo>
                    <a:pt x="1941855" y="189115"/>
                  </a:lnTo>
                  <a:lnTo>
                    <a:pt x="1920786" y="186410"/>
                  </a:lnTo>
                  <a:lnTo>
                    <a:pt x="1904428" y="178701"/>
                  </a:lnTo>
                  <a:lnTo>
                    <a:pt x="1893849" y="166636"/>
                  </a:lnTo>
                  <a:lnTo>
                    <a:pt x="1890077" y="150837"/>
                  </a:lnTo>
                  <a:lnTo>
                    <a:pt x="1893849" y="134823"/>
                  </a:lnTo>
                  <a:lnTo>
                    <a:pt x="1904428" y="122656"/>
                  </a:lnTo>
                  <a:lnTo>
                    <a:pt x="1920786" y="114909"/>
                  </a:lnTo>
                  <a:lnTo>
                    <a:pt x="1941855" y="112191"/>
                  </a:lnTo>
                  <a:lnTo>
                    <a:pt x="1962721" y="114909"/>
                  </a:lnTo>
                  <a:lnTo>
                    <a:pt x="1978964" y="122656"/>
                  </a:lnTo>
                  <a:lnTo>
                    <a:pt x="1989505" y="134823"/>
                  </a:lnTo>
                  <a:lnTo>
                    <a:pt x="1993265" y="150837"/>
                  </a:lnTo>
                  <a:lnTo>
                    <a:pt x="1993265" y="102069"/>
                  </a:lnTo>
                  <a:lnTo>
                    <a:pt x="1974723" y="92951"/>
                  </a:lnTo>
                  <a:lnTo>
                    <a:pt x="1941855" y="88557"/>
                  </a:lnTo>
                  <a:lnTo>
                    <a:pt x="1908937" y="92951"/>
                  </a:lnTo>
                  <a:lnTo>
                    <a:pt x="1883321" y="105486"/>
                  </a:lnTo>
                  <a:lnTo>
                    <a:pt x="1866722" y="125120"/>
                  </a:lnTo>
                  <a:lnTo>
                    <a:pt x="1860816" y="150837"/>
                  </a:lnTo>
                  <a:lnTo>
                    <a:pt x="1865477" y="174078"/>
                  </a:lnTo>
                  <a:lnTo>
                    <a:pt x="1878723" y="192633"/>
                  </a:lnTo>
                  <a:lnTo>
                    <a:pt x="1899437" y="205765"/>
                  </a:lnTo>
                  <a:lnTo>
                    <a:pt x="1926475" y="212750"/>
                  </a:lnTo>
                  <a:lnTo>
                    <a:pt x="1926475" y="248780"/>
                  </a:lnTo>
                  <a:lnTo>
                    <a:pt x="1877555" y="249948"/>
                  </a:lnTo>
                  <a:lnTo>
                    <a:pt x="1832292" y="250278"/>
                  </a:lnTo>
                  <a:lnTo>
                    <a:pt x="1836801" y="276161"/>
                  </a:lnTo>
                  <a:lnTo>
                    <a:pt x="1886432" y="275793"/>
                  </a:lnTo>
                  <a:lnTo>
                    <a:pt x="1940877" y="274053"/>
                  </a:lnTo>
                  <a:lnTo>
                    <a:pt x="1997786" y="269989"/>
                  </a:lnTo>
                  <a:lnTo>
                    <a:pt x="2054809" y="262661"/>
                  </a:lnTo>
                  <a:close/>
                </a:path>
                <a:path w="13194030" h="383540">
                  <a:moveTo>
                    <a:pt x="2104707" y="3746"/>
                  </a:moveTo>
                  <a:lnTo>
                    <a:pt x="2073935" y="3746"/>
                  </a:lnTo>
                  <a:lnTo>
                    <a:pt x="2073935" y="339953"/>
                  </a:lnTo>
                  <a:lnTo>
                    <a:pt x="2104707" y="339953"/>
                  </a:lnTo>
                  <a:lnTo>
                    <a:pt x="2104707" y="3746"/>
                  </a:lnTo>
                  <a:close/>
                </a:path>
                <a:path w="13194030" h="383540">
                  <a:moveTo>
                    <a:pt x="2366238" y="75425"/>
                  </a:moveTo>
                  <a:lnTo>
                    <a:pt x="2360193" y="51396"/>
                  </a:lnTo>
                  <a:lnTo>
                    <a:pt x="2349512" y="39776"/>
                  </a:lnTo>
                  <a:lnTo>
                    <a:pt x="2343213" y="32931"/>
                  </a:lnTo>
                  <a:lnTo>
                    <a:pt x="2336977" y="30111"/>
                  </a:lnTo>
                  <a:lnTo>
                    <a:pt x="2336977" y="75425"/>
                  </a:lnTo>
                  <a:lnTo>
                    <a:pt x="2333079" y="90233"/>
                  </a:lnTo>
                  <a:lnTo>
                    <a:pt x="2322106" y="101587"/>
                  </a:lnTo>
                  <a:lnTo>
                    <a:pt x="2305151" y="108877"/>
                  </a:lnTo>
                  <a:lnTo>
                    <a:pt x="2283320" y="111442"/>
                  </a:lnTo>
                  <a:lnTo>
                    <a:pt x="2261476" y="108877"/>
                  </a:lnTo>
                  <a:lnTo>
                    <a:pt x="2244534" y="101587"/>
                  </a:lnTo>
                  <a:lnTo>
                    <a:pt x="2233561" y="90233"/>
                  </a:lnTo>
                  <a:lnTo>
                    <a:pt x="2229662" y="75425"/>
                  </a:lnTo>
                  <a:lnTo>
                    <a:pt x="2233561" y="60820"/>
                  </a:lnTo>
                  <a:lnTo>
                    <a:pt x="2244534" y="49580"/>
                  </a:lnTo>
                  <a:lnTo>
                    <a:pt x="2261476" y="42329"/>
                  </a:lnTo>
                  <a:lnTo>
                    <a:pt x="2283320" y="39776"/>
                  </a:lnTo>
                  <a:lnTo>
                    <a:pt x="2305151" y="42329"/>
                  </a:lnTo>
                  <a:lnTo>
                    <a:pt x="2322106" y="49580"/>
                  </a:lnTo>
                  <a:lnTo>
                    <a:pt x="2333079" y="60820"/>
                  </a:lnTo>
                  <a:lnTo>
                    <a:pt x="2336977" y="75425"/>
                  </a:lnTo>
                  <a:lnTo>
                    <a:pt x="2336977" y="30111"/>
                  </a:lnTo>
                  <a:lnTo>
                    <a:pt x="2317013" y="21069"/>
                  </a:lnTo>
                  <a:lnTo>
                    <a:pt x="2283320" y="16878"/>
                  </a:lnTo>
                  <a:lnTo>
                    <a:pt x="2249627" y="21069"/>
                  </a:lnTo>
                  <a:lnTo>
                    <a:pt x="2223427" y="32931"/>
                  </a:lnTo>
                  <a:lnTo>
                    <a:pt x="2206434" y="51396"/>
                  </a:lnTo>
                  <a:lnTo>
                    <a:pt x="2200389" y="75425"/>
                  </a:lnTo>
                  <a:lnTo>
                    <a:pt x="2206434" y="99822"/>
                  </a:lnTo>
                  <a:lnTo>
                    <a:pt x="2223427" y="118376"/>
                  </a:lnTo>
                  <a:lnTo>
                    <a:pt x="2249627" y="130187"/>
                  </a:lnTo>
                  <a:lnTo>
                    <a:pt x="2283320" y="134327"/>
                  </a:lnTo>
                  <a:lnTo>
                    <a:pt x="2317013" y="130187"/>
                  </a:lnTo>
                  <a:lnTo>
                    <a:pt x="2343213" y="118376"/>
                  </a:lnTo>
                  <a:lnTo>
                    <a:pt x="2349563" y="111442"/>
                  </a:lnTo>
                  <a:lnTo>
                    <a:pt x="2360193" y="99822"/>
                  </a:lnTo>
                  <a:lnTo>
                    <a:pt x="2366238" y="75425"/>
                  </a:lnTo>
                  <a:close/>
                </a:path>
                <a:path w="13194030" h="383540">
                  <a:moveTo>
                    <a:pt x="2393264" y="171475"/>
                  </a:moveTo>
                  <a:lnTo>
                    <a:pt x="2390635" y="149339"/>
                  </a:lnTo>
                  <a:lnTo>
                    <a:pt x="2335428" y="154660"/>
                  </a:lnTo>
                  <a:lnTo>
                    <a:pt x="2278811" y="157594"/>
                  </a:lnTo>
                  <a:lnTo>
                    <a:pt x="2223897" y="158838"/>
                  </a:lnTo>
                  <a:lnTo>
                    <a:pt x="2173757" y="159092"/>
                  </a:lnTo>
                  <a:lnTo>
                    <a:pt x="2177885" y="184607"/>
                  </a:lnTo>
                  <a:lnTo>
                    <a:pt x="2222487" y="184238"/>
                  </a:lnTo>
                  <a:lnTo>
                    <a:pt x="2246528" y="183654"/>
                  </a:lnTo>
                  <a:lnTo>
                    <a:pt x="2271306" y="182740"/>
                  </a:lnTo>
                  <a:lnTo>
                    <a:pt x="2271306" y="247650"/>
                  </a:lnTo>
                  <a:lnTo>
                    <a:pt x="2302078" y="247650"/>
                  </a:lnTo>
                  <a:lnTo>
                    <a:pt x="2302078" y="182740"/>
                  </a:lnTo>
                  <a:lnTo>
                    <a:pt x="2302078" y="181229"/>
                  </a:lnTo>
                  <a:lnTo>
                    <a:pt x="2324976" y="179552"/>
                  </a:lnTo>
                  <a:lnTo>
                    <a:pt x="2347950" y="177342"/>
                  </a:lnTo>
                  <a:lnTo>
                    <a:pt x="2370785" y="174637"/>
                  </a:lnTo>
                  <a:lnTo>
                    <a:pt x="2393264" y="171475"/>
                  </a:lnTo>
                  <a:close/>
                </a:path>
                <a:path w="13194030" h="383540">
                  <a:moveTo>
                    <a:pt x="2451049" y="3378"/>
                  </a:moveTo>
                  <a:lnTo>
                    <a:pt x="2420277" y="3378"/>
                  </a:lnTo>
                  <a:lnTo>
                    <a:pt x="2420277" y="202247"/>
                  </a:lnTo>
                  <a:lnTo>
                    <a:pt x="2351989" y="202247"/>
                  </a:lnTo>
                  <a:lnTo>
                    <a:pt x="2351989" y="225132"/>
                  </a:lnTo>
                  <a:lnTo>
                    <a:pt x="2420277" y="225132"/>
                  </a:lnTo>
                  <a:lnTo>
                    <a:pt x="2420277" y="259651"/>
                  </a:lnTo>
                  <a:lnTo>
                    <a:pt x="2451049" y="259651"/>
                  </a:lnTo>
                  <a:lnTo>
                    <a:pt x="2451049" y="3378"/>
                  </a:lnTo>
                  <a:close/>
                </a:path>
                <a:path w="13194030" h="383540">
                  <a:moveTo>
                    <a:pt x="2459672" y="307314"/>
                  </a:moveTo>
                  <a:lnTo>
                    <a:pt x="2252548" y="307314"/>
                  </a:lnTo>
                  <a:lnTo>
                    <a:pt x="2252548" y="234518"/>
                  </a:lnTo>
                  <a:lnTo>
                    <a:pt x="2221776" y="234518"/>
                  </a:lnTo>
                  <a:lnTo>
                    <a:pt x="2221776" y="332447"/>
                  </a:lnTo>
                  <a:lnTo>
                    <a:pt x="2459672" y="332447"/>
                  </a:lnTo>
                  <a:lnTo>
                    <a:pt x="2459672" y="307314"/>
                  </a:lnTo>
                  <a:close/>
                </a:path>
                <a:path w="13194030" h="383540">
                  <a:moveTo>
                    <a:pt x="2692692" y="39395"/>
                  </a:moveTo>
                  <a:lnTo>
                    <a:pt x="2538844" y="39395"/>
                  </a:lnTo>
                  <a:lnTo>
                    <a:pt x="2538844" y="64909"/>
                  </a:lnTo>
                  <a:lnTo>
                    <a:pt x="2662301" y="64909"/>
                  </a:lnTo>
                  <a:lnTo>
                    <a:pt x="2653334" y="110794"/>
                  </a:lnTo>
                  <a:lnTo>
                    <a:pt x="2634958" y="152755"/>
                  </a:lnTo>
                  <a:lnTo>
                    <a:pt x="2607157" y="190512"/>
                  </a:lnTo>
                  <a:lnTo>
                    <a:pt x="2569883" y="223748"/>
                  </a:lnTo>
                  <a:lnTo>
                    <a:pt x="2523083" y="252145"/>
                  </a:lnTo>
                  <a:lnTo>
                    <a:pt x="2539974" y="276161"/>
                  </a:lnTo>
                  <a:lnTo>
                    <a:pt x="2589072" y="246380"/>
                  </a:lnTo>
                  <a:lnTo>
                    <a:pt x="2627934" y="211861"/>
                  </a:lnTo>
                  <a:lnTo>
                    <a:pt x="2657144" y="173266"/>
                  </a:lnTo>
                  <a:lnTo>
                    <a:pt x="2677274" y="131216"/>
                  </a:lnTo>
                  <a:lnTo>
                    <a:pt x="2688933" y="86385"/>
                  </a:lnTo>
                  <a:lnTo>
                    <a:pt x="2692692" y="39395"/>
                  </a:lnTo>
                  <a:close/>
                </a:path>
                <a:path w="13194030" h="383540">
                  <a:moveTo>
                    <a:pt x="2833776" y="139954"/>
                  </a:moveTo>
                  <a:lnTo>
                    <a:pt x="2779750" y="139954"/>
                  </a:lnTo>
                  <a:lnTo>
                    <a:pt x="2779750" y="3378"/>
                  </a:lnTo>
                  <a:lnTo>
                    <a:pt x="2748978" y="3378"/>
                  </a:lnTo>
                  <a:lnTo>
                    <a:pt x="2748978" y="339953"/>
                  </a:lnTo>
                  <a:lnTo>
                    <a:pt x="2779750" y="339953"/>
                  </a:lnTo>
                  <a:lnTo>
                    <a:pt x="2779750" y="165468"/>
                  </a:lnTo>
                  <a:lnTo>
                    <a:pt x="2833776" y="165468"/>
                  </a:lnTo>
                  <a:lnTo>
                    <a:pt x="2833776" y="139954"/>
                  </a:lnTo>
                  <a:close/>
                </a:path>
                <a:path w="13194030" h="383540">
                  <a:moveTo>
                    <a:pt x="3049536" y="96812"/>
                  </a:moveTo>
                  <a:lnTo>
                    <a:pt x="3042932" y="65417"/>
                  </a:lnTo>
                  <a:lnTo>
                    <a:pt x="3027616" y="45021"/>
                  </a:lnTo>
                  <a:lnTo>
                    <a:pt x="3024581" y="40995"/>
                  </a:lnTo>
                  <a:lnTo>
                    <a:pt x="3019514" y="38125"/>
                  </a:lnTo>
                  <a:lnTo>
                    <a:pt x="3019514" y="96812"/>
                  </a:lnTo>
                  <a:lnTo>
                    <a:pt x="3015234" y="117932"/>
                  </a:lnTo>
                  <a:lnTo>
                    <a:pt x="3003245" y="134429"/>
                  </a:lnTo>
                  <a:lnTo>
                    <a:pt x="2984843" y="145135"/>
                  </a:lnTo>
                  <a:lnTo>
                    <a:pt x="2961360" y="148958"/>
                  </a:lnTo>
                  <a:lnTo>
                    <a:pt x="2938297" y="145135"/>
                  </a:lnTo>
                  <a:lnTo>
                    <a:pt x="2920123" y="134429"/>
                  </a:lnTo>
                  <a:lnTo>
                    <a:pt x="2908223" y="117932"/>
                  </a:lnTo>
                  <a:lnTo>
                    <a:pt x="2903944" y="96812"/>
                  </a:lnTo>
                  <a:lnTo>
                    <a:pt x="2908223" y="75895"/>
                  </a:lnTo>
                  <a:lnTo>
                    <a:pt x="2920123" y="59524"/>
                  </a:lnTo>
                  <a:lnTo>
                    <a:pt x="2938297" y="48844"/>
                  </a:lnTo>
                  <a:lnTo>
                    <a:pt x="2961360" y="45021"/>
                  </a:lnTo>
                  <a:lnTo>
                    <a:pt x="2984843" y="48844"/>
                  </a:lnTo>
                  <a:lnTo>
                    <a:pt x="3003245" y="59524"/>
                  </a:lnTo>
                  <a:lnTo>
                    <a:pt x="3015234" y="75895"/>
                  </a:lnTo>
                  <a:lnTo>
                    <a:pt x="3019514" y="96812"/>
                  </a:lnTo>
                  <a:lnTo>
                    <a:pt x="3019514" y="38125"/>
                  </a:lnTo>
                  <a:lnTo>
                    <a:pt x="2996666" y="25146"/>
                  </a:lnTo>
                  <a:lnTo>
                    <a:pt x="2961360" y="19507"/>
                  </a:lnTo>
                  <a:lnTo>
                    <a:pt x="2926321" y="25146"/>
                  </a:lnTo>
                  <a:lnTo>
                    <a:pt x="2898648" y="40995"/>
                  </a:lnTo>
                  <a:lnTo>
                    <a:pt x="2880461" y="65417"/>
                  </a:lnTo>
                  <a:lnTo>
                    <a:pt x="2873921" y="96812"/>
                  </a:lnTo>
                  <a:lnTo>
                    <a:pt x="2880461" y="128574"/>
                  </a:lnTo>
                  <a:lnTo>
                    <a:pt x="2898648" y="153085"/>
                  </a:lnTo>
                  <a:lnTo>
                    <a:pt x="2926321" y="168884"/>
                  </a:lnTo>
                  <a:lnTo>
                    <a:pt x="2961360" y="174485"/>
                  </a:lnTo>
                  <a:lnTo>
                    <a:pt x="2996666" y="168884"/>
                  </a:lnTo>
                  <a:lnTo>
                    <a:pt x="3024581" y="153085"/>
                  </a:lnTo>
                  <a:lnTo>
                    <a:pt x="3027667" y="148958"/>
                  </a:lnTo>
                  <a:lnTo>
                    <a:pt x="3042932" y="128574"/>
                  </a:lnTo>
                  <a:lnTo>
                    <a:pt x="3049536" y="96812"/>
                  </a:lnTo>
                  <a:close/>
                </a:path>
                <a:path w="13194030" h="383540">
                  <a:moveTo>
                    <a:pt x="3142208" y="200748"/>
                  </a:moveTo>
                  <a:lnTo>
                    <a:pt x="3111817" y="200748"/>
                  </a:lnTo>
                  <a:lnTo>
                    <a:pt x="3111817" y="242023"/>
                  </a:lnTo>
                  <a:lnTo>
                    <a:pt x="3111817" y="266039"/>
                  </a:lnTo>
                  <a:lnTo>
                    <a:pt x="3111817" y="310692"/>
                  </a:lnTo>
                  <a:lnTo>
                    <a:pt x="2955721" y="310692"/>
                  </a:lnTo>
                  <a:lnTo>
                    <a:pt x="2955721" y="266039"/>
                  </a:lnTo>
                  <a:lnTo>
                    <a:pt x="3111817" y="266039"/>
                  </a:lnTo>
                  <a:lnTo>
                    <a:pt x="3111817" y="242023"/>
                  </a:lnTo>
                  <a:lnTo>
                    <a:pt x="2955721" y="242023"/>
                  </a:lnTo>
                  <a:lnTo>
                    <a:pt x="2955721" y="200748"/>
                  </a:lnTo>
                  <a:lnTo>
                    <a:pt x="2925330" y="200748"/>
                  </a:lnTo>
                  <a:lnTo>
                    <a:pt x="2925330" y="335457"/>
                  </a:lnTo>
                  <a:lnTo>
                    <a:pt x="3142208" y="335457"/>
                  </a:lnTo>
                  <a:lnTo>
                    <a:pt x="3142208" y="310692"/>
                  </a:lnTo>
                  <a:lnTo>
                    <a:pt x="3142208" y="266039"/>
                  </a:lnTo>
                  <a:lnTo>
                    <a:pt x="3142208" y="242023"/>
                  </a:lnTo>
                  <a:lnTo>
                    <a:pt x="3142208" y="200748"/>
                  </a:lnTo>
                  <a:close/>
                </a:path>
                <a:path w="13194030" h="383540">
                  <a:moveTo>
                    <a:pt x="3142208" y="3746"/>
                  </a:moveTo>
                  <a:lnTo>
                    <a:pt x="3111449" y="3746"/>
                  </a:lnTo>
                  <a:lnTo>
                    <a:pt x="3111449" y="184238"/>
                  </a:lnTo>
                  <a:lnTo>
                    <a:pt x="3142208" y="184238"/>
                  </a:lnTo>
                  <a:lnTo>
                    <a:pt x="3142208" y="3746"/>
                  </a:lnTo>
                  <a:close/>
                </a:path>
                <a:path w="13194030" h="383540">
                  <a:moveTo>
                    <a:pt x="3481425" y="67538"/>
                  </a:moveTo>
                  <a:lnTo>
                    <a:pt x="3473348" y="42405"/>
                  </a:lnTo>
                  <a:lnTo>
                    <a:pt x="3460470" y="32270"/>
                  </a:lnTo>
                  <a:lnTo>
                    <a:pt x="3450044" y="24053"/>
                  </a:lnTo>
                  <a:lnTo>
                    <a:pt x="3449904" y="24015"/>
                  </a:lnTo>
                  <a:lnTo>
                    <a:pt x="3449904" y="67538"/>
                  </a:lnTo>
                  <a:lnTo>
                    <a:pt x="3444113" y="82550"/>
                  </a:lnTo>
                  <a:lnTo>
                    <a:pt x="3427247" y="93611"/>
                  </a:lnTo>
                  <a:lnTo>
                    <a:pt x="3400031" y="100469"/>
                  </a:lnTo>
                  <a:lnTo>
                    <a:pt x="3363226" y="102806"/>
                  </a:lnTo>
                  <a:lnTo>
                    <a:pt x="3326409" y="100469"/>
                  </a:lnTo>
                  <a:lnTo>
                    <a:pt x="3299206" y="93611"/>
                  </a:lnTo>
                  <a:lnTo>
                    <a:pt x="3282327" y="82550"/>
                  </a:lnTo>
                  <a:lnTo>
                    <a:pt x="3276549" y="67538"/>
                  </a:lnTo>
                  <a:lnTo>
                    <a:pt x="3282327" y="52527"/>
                  </a:lnTo>
                  <a:lnTo>
                    <a:pt x="3299206" y="41465"/>
                  </a:lnTo>
                  <a:lnTo>
                    <a:pt x="3326409" y="34607"/>
                  </a:lnTo>
                  <a:lnTo>
                    <a:pt x="3363226" y="32270"/>
                  </a:lnTo>
                  <a:lnTo>
                    <a:pt x="3400031" y="34607"/>
                  </a:lnTo>
                  <a:lnTo>
                    <a:pt x="3427247" y="41465"/>
                  </a:lnTo>
                  <a:lnTo>
                    <a:pt x="3444113" y="52527"/>
                  </a:lnTo>
                  <a:lnTo>
                    <a:pt x="3449904" y="67538"/>
                  </a:lnTo>
                  <a:lnTo>
                    <a:pt x="3449904" y="24015"/>
                  </a:lnTo>
                  <a:lnTo>
                    <a:pt x="3412871" y="12827"/>
                  </a:lnTo>
                  <a:lnTo>
                    <a:pt x="3363226" y="9004"/>
                  </a:lnTo>
                  <a:lnTo>
                    <a:pt x="3313569" y="12827"/>
                  </a:lnTo>
                  <a:lnTo>
                    <a:pt x="3276409" y="24053"/>
                  </a:lnTo>
                  <a:lnTo>
                    <a:pt x="3253105" y="42405"/>
                  </a:lnTo>
                  <a:lnTo>
                    <a:pt x="3245027" y="67538"/>
                  </a:lnTo>
                  <a:lnTo>
                    <a:pt x="3253105" y="92621"/>
                  </a:lnTo>
                  <a:lnTo>
                    <a:pt x="3276409" y="110832"/>
                  </a:lnTo>
                  <a:lnTo>
                    <a:pt x="3313569" y="121945"/>
                  </a:lnTo>
                  <a:lnTo>
                    <a:pt x="3363226" y="125704"/>
                  </a:lnTo>
                  <a:lnTo>
                    <a:pt x="3412871" y="121945"/>
                  </a:lnTo>
                  <a:lnTo>
                    <a:pt x="3450044" y="110832"/>
                  </a:lnTo>
                  <a:lnTo>
                    <a:pt x="3460305" y="102806"/>
                  </a:lnTo>
                  <a:lnTo>
                    <a:pt x="3473348" y="92621"/>
                  </a:lnTo>
                  <a:lnTo>
                    <a:pt x="3481425" y="67538"/>
                  </a:lnTo>
                  <a:close/>
                </a:path>
                <a:path w="13194030" h="383540">
                  <a:moveTo>
                    <a:pt x="3486670" y="312191"/>
                  </a:moveTo>
                  <a:lnTo>
                    <a:pt x="3278797" y="312191"/>
                  </a:lnTo>
                  <a:lnTo>
                    <a:pt x="3278797" y="278041"/>
                  </a:lnTo>
                  <a:lnTo>
                    <a:pt x="3476548" y="278041"/>
                  </a:lnTo>
                  <a:lnTo>
                    <a:pt x="3476548" y="202247"/>
                  </a:lnTo>
                  <a:lnTo>
                    <a:pt x="3247656" y="202247"/>
                  </a:lnTo>
                  <a:lnTo>
                    <a:pt x="3247656" y="225513"/>
                  </a:lnTo>
                  <a:lnTo>
                    <a:pt x="3446145" y="225513"/>
                  </a:lnTo>
                  <a:lnTo>
                    <a:pt x="3446145" y="255524"/>
                  </a:lnTo>
                  <a:lnTo>
                    <a:pt x="3248774" y="255524"/>
                  </a:lnTo>
                  <a:lnTo>
                    <a:pt x="3248774" y="336207"/>
                  </a:lnTo>
                  <a:lnTo>
                    <a:pt x="3486670" y="336207"/>
                  </a:lnTo>
                  <a:lnTo>
                    <a:pt x="3486670" y="312191"/>
                  </a:lnTo>
                  <a:close/>
                </a:path>
                <a:path w="13194030" h="383540">
                  <a:moveTo>
                    <a:pt x="3515563" y="148590"/>
                  </a:moveTo>
                  <a:lnTo>
                    <a:pt x="3210877" y="148590"/>
                  </a:lnTo>
                  <a:lnTo>
                    <a:pt x="3210877" y="173355"/>
                  </a:lnTo>
                  <a:lnTo>
                    <a:pt x="3515563" y="173355"/>
                  </a:lnTo>
                  <a:lnTo>
                    <a:pt x="3515563" y="148590"/>
                  </a:lnTo>
                  <a:close/>
                </a:path>
                <a:path w="13194030" h="383540">
                  <a:moveTo>
                    <a:pt x="3841686" y="127952"/>
                  </a:moveTo>
                  <a:lnTo>
                    <a:pt x="3835946" y="104927"/>
                  </a:lnTo>
                  <a:lnTo>
                    <a:pt x="3827259" y="95681"/>
                  </a:lnTo>
                  <a:lnTo>
                    <a:pt x="3819639" y="87566"/>
                  </a:lnTo>
                  <a:lnTo>
                    <a:pt x="3812425" y="84467"/>
                  </a:lnTo>
                  <a:lnTo>
                    <a:pt x="3812425" y="127952"/>
                  </a:lnTo>
                  <a:lnTo>
                    <a:pt x="3808768" y="141541"/>
                  </a:lnTo>
                  <a:lnTo>
                    <a:pt x="3798392" y="151688"/>
                  </a:lnTo>
                  <a:lnTo>
                    <a:pt x="3782187" y="158026"/>
                  </a:lnTo>
                  <a:lnTo>
                    <a:pt x="3761016" y="160223"/>
                  </a:lnTo>
                  <a:lnTo>
                    <a:pt x="3739896" y="158026"/>
                  </a:lnTo>
                  <a:lnTo>
                    <a:pt x="3723817" y="151688"/>
                  </a:lnTo>
                  <a:lnTo>
                    <a:pt x="3713581" y="141541"/>
                  </a:lnTo>
                  <a:lnTo>
                    <a:pt x="3709987" y="127952"/>
                  </a:lnTo>
                  <a:lnTo>
                    <a:pt x="3713581" y="114363"/>
                  </a:lnTo>
                  <a:lnTo>
                    <a:pt x="3723817" y="104216"/>
                  </a:lnTo>
                  <a:lnTo>
                    <a:pt x="3739896" y="97878"/>
                  </a:lnTo>
                  <a:lnTo>
                    <a:pt x="3761016" y="95681"/>
                  </a:lnTo>
                  <a:lnTo>
                    <a:pt x="3782187" y="97878"/>
                  </a:lnTo>
                  <a:lnTo>
                    <a:pt x="3798392" y="104216"/>
                  </a:lnTo>
                  <a:lnTo>
                    <a:pt x="3808768" y="114363"/>
                  </a:lnTo>
                  <a:lnTo>
                    <a:pt x="3812425" y="127952"/>
                  </a:lnTo>
                  <a:lnTo>
                    <a:pt x="3812425" y="84467"/>
                  </a:lnTo>
                  <a:lnTo>
                    <a:pt x="3794201" y="76606"/>
                  </a:lnTo>
                  <a:lnTo>
                    <a:pt x="3761016" y="72796"/>
                  </a:lnTo>
                  <a:lnTo>
                    <a:pt x="3728047" y="76606"/>
                  </a:lnTo>
                  <a:lnTo>
                    <a:pt x="3702710" y="87566"/>
                  </a:lnTo>
                  <a:lnTo>
                    <a:pt x="3686454" y="104927"/>
                  </a:lnTo>
                  <a:lnTo>
                    <a:pt x="3680714" y="127952"/>
                  </a:lnTo>
                  <a:lnTo>
                    <a:pt x="3686454" y="150977"/>
                  </a:lnTo>
                  <a:lnTo>
                    <a:pt x="3702710" y="168338"/>
                  </a:lnTo>
                  <a:lnTo>
                    <a:pt x="3728047" y="179298"/>
                  </a:lnTo>
                  <a:lnTo>
                    <a:pt x="3761016" y="183108"/>
                  </a:lnTo>
                  <a:lnTo>
                    <a:pt x="3794201" y="179298"/>
                  </a:lnTo>
                  <a:lnTo>
                    <a:pt x="3819639" y="168338"/>
                  </a:lnTo>
                  <a:lnTo>
                    <a:pt x="3827259" y="160223"/>
                  </a:lnTo>
                  <a:lnTo>
                    <a:pt x="3835946" y="150977"/>
                  </a:lnTo>
                  <a:lnTo>
                    <a:pt x="3841686" y="127952"/>
                  </a:lnTo>
                  <a:close/>
                </a:path>
                <a:path w="13194030" h="383540">
                  <a:moveTo>
                    <a:pt x="3860444" y="34150"/>
                  </a:moveTo>
                  <a:lnTo>
                    <a:pt x="3776395" y="34150"/>
                  </a:lnTo>
                  <a:lnTo>
                    <a:pt x="3776395" y="0"/>
                  </a:lnTo>
                  <a:lnTo>
                    <a:pt x="3745623" y="0"/>
                  </a:lnTo>
                  <a:lnTo>
                    <a:pt x="3745623" y="34150"/>
                  </a:lnTo>
                  <a:lnTo>
                    <a:pt x="3661956" y="34150"/>
                  </a:lnTo>
                  <a:lnTo>
                    <a:pt x="3661956" y="57785"/>
                  </a:lnTo>
                  <a:lnTo>
                    <a:pt x="3860444" y="57785"/>
                  </a:lnTo>
                  <a:lnTo>
                    <a:pt x="3860444" y="34150"/>
                  </a:lnTo>
                  <a:close/>
                </a:path>
                <a:path w="13194030" h="383540">
                  <a:moveTo>
                    <a:pt x="3934371" y="312559"/>
                  </a:moveTo>
                  <a:lnTo>
                    <a:pt x="3739248" y="312559"/>
                  </a:lnTo>
                  <a:lnTo>
                    <a:pt x="3739248" y="280289"/>
                  </a:lnTo>
                  <a:lnTo>
                    <a:pt x="3921988" y="280289"/>
                  </a:lnTo>
                  <a:lnTo>
                    <a:pt x="3921988" y="205625"/>
                  </a:lnTo>
                  <a:lnTo>
                    <a:pt x="3708108" y="205625"/>
                  </a:lnTo>
                  <a:lnTo>
                    <a:pt x="3708108" y="228511"/>
                  </a:lnTo>
                  <a:lnTo>
                    <a:pt x="3891597" y="228511"/>
                  </a:lnTo>
                  <a:lnTo>
                    <a:pt x="3891597" y="257784"/>
                  </a:lnTo>
                  <a:lnTo>
                    <a:pt x="3709238" y="257784"/>
                  </a:lnTo>
                  <a:lnTo>
                    <a:pt x="3709238" y="336207"/>
                  </a:lnTo>
                  <a:lnTo>
                    <a:pt x="3934371" y="336207"/>
                  </a:lnTo>
                  <a:lnTo>
                    <a:pt x="3934371" y="312559"/>
                  </a:lnTo>
                  <a:close/>
                </a:path>
                <a:path w="13194030" h="383540">
                  <a:moveTo>
                    <a:pt x="3971887" y="83299"/>
                  </a:moveTo>
                  <a:lnTo>
                    <a:pt x="3921988" y="83299"/>
                  </a:lnTo>
                  <a:lnTo>
                    <a:pt x="3921988" y="2247"/>
                  </a:lnTo>
                  <a:lnTo>
                    <a:pt x="3891216" y="2247"/>
                  </a:lnTo>
                  <a:lnTo>
                    <a:pt x="3891216" y="188366"/>
                  </a:lnTo>
                  <a:lnTo>
                    <a:pt x="3921988" y="188366"/>
                  </a:lnTo>
                  <a:lnTo>
                    <a:pt x="3921988" y="108813"/>
                  </a:lnTo>
                  <a:lnTo>
                    <a:pt x="3971887" y="108813"/>
                  </a:lnTo>
                  <a:lnTo>
                    <a:pt x="3971887" y="83299"/>
                  </a:lnTo>
                  <a:close/>
                </a:path>
                <a:path w="13194030" h="383540">
                  <a:moveTo>
                    <a:pt x="4198074" y="245770"/>
                  </a:moveTo>
                  <a:lnTo>
                    <a:pt x="4195788" y="226263"/>
                  </a:lnTo>
                  <a:lnTo>
                    <a:pt x="4195076" y="220256"/>
                  </a:lnTo>
                  <a:lnTo>
                    <a:pt x="4182389" y="222885"/>
                  </a:lnTo>
                  <a:lnTo>
                    <a:pt x="4170362" y="224663"/>
                  </a:lnTo>
                  <a:lnTo>
                    <a:pt x="4159250" y="225742"/>
                  </a:lnTo>
                  <a:lnTo>
                    <a:pt x="4149306" y="226263"/>
                  </a:lnTo>
                  <a:lnTo>
                    <a:pt x="4149306" y="70916"/>
                  </a:lnTo>
                  <a:lnTo>
                    <a:pt x="4193197" y="70916"/>
                  </a:lnTo>
                  <a:lnTo>
                    <a:pt x="4193197" y="45770"/>
                  </a:lnTo>
                  <a:lnTo>
                    <a:pt x="4121162" y="45770"/>
                  </a:lnTo>
                  <a:lnTo>
                    <a:pt x="4121162" y="252145"/>
                  </a:lnTo>
                  <a:lnTo>
                    <a:pt x="4134662" y="252145"/>
                  </a:lnTo>
                  <a:lnTo>
                    <a:pt x="4146524" y="252056"/>
                  </a:lnTo>
                  <a:lnTo>
                    <a:pt x="4161167" y="251358"/>
                  </a:lnTo>
                  <a:lnTo>
                    <a:pt x="4178414" y="249466"/>
                  </a:lnTo>
                  <a:lnTo>
                    <a:pt x="4198074" y="245770"/>
                  </a:lnTo>
                  <a:close/>
                </a:path>
                <a:path w="13194030" h="383540">
                  <a:moveTo>
                    <a:pt x="4291508" y="244652"/>
                  </a:moveTo>
                  <a:lnTo>
                    <a:pt x="4289653" y="226631"/>
                  </a:lnTo>
                  <a:lnTo>
                    <a:pt x="4288879" y="219125"/>
                  </a:lnTo>
                  <a:lnTo>
                    <a:pt x="4274490" y="222415"/>
                  </a:lnTo>
                  <a:lnTo>
                    <a:pt x="4260697" y="224574"/>
                  </a:lnTo>
                  <a:lnTo>
                    <a:pt x="4247680" y="225882"/>
                  </a:lnTo>
                  <a:lnTo>
                    <a:pt x="4235602" y="226631"/>
                  </a:lnTo>
                  <a:lnTo>
                    <a:pt x="4235602" y="70916"/>
                  </a:lnTo>
                  <a:lnTo>
                    <a:pt x="4281754" y="70916"/>
                  </a:lnTo>
                  <a:lnTo>
                    <a:pt x="4281754" y="45770"/>
                  </a:lnTo>
                  <a:lnTo>
                    <a:pt x="4207459" y="45770"/>
                  </a:lnTo>
                  <a:lnTo>
                    <a:pt x="4207459" y="252145"/>
                  </a:lnTo>
                  <a:lnTo>
                    <a:pt x="4221340" y="252145"/>
                  </a:lnTo>
                  <a:lnTo>
                    <a:pt x="4236631" y="251980"/>
                  </a:lnTo>
                  <a:lnTo>
                    <a:pt x="4253331" y="251079"/>
                  </a:lnTo>
                  <a:lnTo>
                    <a:pt x="4271581" y="248831"/>
                  </a:lnTo>
                  <a:lnTo>
                    <a:pt x="4291508" y="244652"/>
                  </a:lnTo>
                  <a:close/>
                </a:path>
                <a:path w="13194030" h="383540">
                  <a:moveTo>
                    <a:pt x="4401083" y="3378"/>
                  </a:moveTo>
                  <a:lnTo>
                    <a:pt x="4371810" y="3378"/>
                  </a:lnTo>
                  <a:lnTo>
                    <a:pt x="4371810" y="140703"/>
                  </a:lnTo>
                  <a:lnTo>
                    <a:pt x="4332414" y="140703"/>
                  </a:lnTo>
                  <a:lnTo>
                    <a:pt x="4332414" y="10883"/>
                  </a:lnTo>
                  <a:lnTo>
                    <a:pt x="4303890" y="10883"/>
                  </a:lnTo>
                  <a:lnTo>
                    <a:pt x="4303890" y="323075"/>
                  </a:lnTo>
                  <a:lnTo>
                    <a:pt x="4332414" y="323075"/>
                  </a:lnTo>
                  <a:lnTo>
                    <a:pt x="4332414" y="165849"/>
                  </a:lnTo>
                  <a:lnTo>
                    <a:pt x="4371810" y="165849"/>
                  </a:lnTo>
                  <a:lnTo>
                    <a:pt x="4371810" y="339585"/>
                  </a:lnTo>
                  <a:lnTo>
                    <a:pt x="4401083" y="339585"/>
                  </a:lnTo>
                  <a:lnTo>
                    <a:pt x="4401083" y="165849"/>
                  </a:lnTo>
                  <a:lnTo>
                    <a:pt x="4401083" y="140703"/>
                  </a:lnTo>
                  <a:lnTo>
                    <a:pt x="4401083" y="3378"/>
                  </a:lnTo>
                  <a:close/>
                </a:path>
                <a:path w="13194030" h="383540">
                  <a:moveTo>
                    <a:pt x="4744707" y="146710"/>
                  </a:moveTo>
                  <a:lnTo>
                    <a:pt x="4738357" y="98132"/>
                  </a:lnTo>
                  <a:lnTo>
                    <a:pt x="4720641" y="61112"/>
                  </a:lnTo>
                  <a:lnTo>
                    <a:pt x="4715954" y="57035"/>
                  </a:lnTo>
                  <a:lnTo>
                    <a:pt x="4715065" y="56273"/>
                  </a:lnTo>
                  <a:lnTo>
                    <a:pt x="4715065" y="146710"/>
                  </a:lnTo>
                  <a:lnTo>
                    <a:pt x="4710912" y="183896"/>
                  </a:lnTo>
                  <a:lnTo>
                    <a:pt x="4699343" y="212280"/>
                  </a:lnTo>
                  <a:lnTo>
                    <a:pt x="4681664" y="230403"/>
                  </a:lnTo>
                  <a:lnTo>
                    <a:pt x="4659147" y="236766"/>
                  </a:lnTo>
                  <a:lnTo>
                    <a:pt x="4636427" y="230403"/>
                  </a:lnTo>
                  <a:lnTo>
                    <a:pt x="4618621" y="212280"/>
                  </a:lnTo>
                  <a:lnTo>
                    <a:pt x="4607014" y="183896"/>
                  </a:lnTo>
                  <a:lnTo>
                    <a:pt x="4602861" y="146710"/>
                  </a:lnTo>
                  <a:lnTo>
                    <a:pt x="4607014" y="109740"/>
                  </a:lnTo>
                  <a:lnTo>
                    <a:pt x="4618621" y="81470"/>
                  </a:lnTo>
                  <a:lnTo>
                    <a:pt x="4636427" y="63398"/>
                  </a:lnTo>
                  <a:lnTo>
                    <a:pt x="4659147" y="57035"/>
                  </a:lnTo>
                  <a:lnTo>
                    <a:pt x="4681664" y="63398"/>
                  </a:lnTo>
                  <a:lnTo>
                    <a:pt x="4699343" y="81470"/>
                  </a:lnTo>
                  <a:lnTo>
                    <a:pt x="4710912" y="109740"/>
                  </a:lnTo>
                  <a:lnTo>
                    <a:pt x="4715065" y="146710"/>
                  </a:lnTo>
                  <a:lnTo>
                    <a:pt x="4715065" y="56273"/>
                  </a:lnTo>
                  <a:lnTo>
                    <a:pt x="4693577" y="37541"/>
                  </a:lnTo>
                  <a:lnTo>
                    <a:pt x="4659147" y="29260"/>
                  </a:lnTo>
                  <a:lnTo>
                    <a:pt x="4624730" y="37541"/>
                  </a:lnTo>
                  <a:lnTo>
                    <a:pt x="4597666" y="61112"/>
                  </a:lnTo>
                  <a:lnTo>
                    <a:pt x="4579950" y="98132"/>
                  </a:lnTo>
                  <a:lnTo>
                    <a:pt x="4573600" y="146710"/>
                  </a:lnTo>
                  <a:lnTo>
                    <a:pt x="4579950" y="195300"/>
                  </a:lnTo>
                  <a:lnTo>
                    <a:pt x="4597666" y="232308"/>
                  </a:lnTo>
                  <a:lnTo>
                    <a:pt x="4624730" y="255892"/>
                  </a:lnTo>
                  <a:lnTo>
                    <a:pt x="4659147" y="264160"/>
                  </a:lnTo>
                  <a:lnTo>
                    <a:pt x="4693577" y="255892"/>
                  </a:lnTo>
                  <a:lnTo>
                    <a:pt x="4715522" y="236766"/>
                  </a:lnTo>
                  <a:lnTo>
                    <a:pt x="4720641" y="232308"/>
                  </a:lnTo>
                  <a:lnTo>
                    <a:pt x="4738357" y="195300"/>
                  </a:lnTo>
                  <a:lnTo>
                    <a:pt x="4744707" y="146710"/>
                  </a:lnTo>
                  <a:close/>
                </a:path>
                <a:path w="13194030" h="383540">
                  <a:moveTo>
                    <a:pt x="4836630" y="3378"/>
                  </a:moveTo>
                  <a:lnTo>
                    <a:pt x="4805870" y="3378"/>
                  </a:lnTo>
                  <a:lnTo>
                    <a:pt x="4805870" y="340702"/>
                  </a:lnTo>
                  <a:lnTo>
                    <a:pt x="4836630" y="340702"/>
                  </a:lnTo>
                  <a:lnTo>
                    <a:pt x="4836630" y="3378"/>
                  </a:lnTo>
                  <a:close/>
                </a:path>
                <a:path w="13194030" h="383540">
                  <a:moveTo>
                    <a:pt x="5125555" y="130594"/>
                  </a:moveTo>
                  <a:lnTo>
                    <a:pt x="5046383" y="130594"/>
                  </a:lnTo>
                  <a:lnTo>
                    <a:pt x="5046383" y="67094"/>
                  </a:lnTo>
                  <a:lnTo>
                    <a:pt x="5046383" y="42964"/>
                  </a:lnTo>
                  <a:lnTo>
                    <a:pt x="5017871" y="42964"/>
                  </a:lnTo>
                  <a:lnTo>
                    <a:pt x="5017871" y="67094"/>
                  </a:lnTo>
                  <a:lnTo>
                    <a:pt x="5017871" y="130594"/>
                  </a:lnTo>
                  <a:lnTo>
                    <a:pt x="5017871" y="155994"/>
                  </a:lnTo>
                  <a:lnTo>
                    <a:pt x="5017871" y="224574"/>
                  </a:lnTo>
                  <a:lnTo>
                    <a:pt x="4947323" y="224574"/>
                  </a:lnTo>
                  <a:lnTo>
                    <a:pt x="4947323" y="67094"/>
                  </a:lnTo>
                  <a:lnTo>
                    <a:pt x="5017871" y="67094"/>
                  </a:lnTo>
                  <a:lnTo>
                    <a:pt x="5017871" y="42964"/>
                  </a:lnTo>
                  <a:lnTo>
                    <a:pt x="4918430" y="42964"/>
                  </a:lnTo>
                  <a:lnTo>
                    <a:pt x="4918430" y="67094"/>
                  </a:lnTo>
                  <a:lnTo>
                    <a:pt x="4918430" y="224574"/>
                  </a:lnTo>
                  <a:lnTo>
                    <a:pt x="4918430" y="249974"/>
                  </a:lnTo>
                  <a:lnTo>
                    <a:pt x="5046383" y="249974"/>
                  </a:lnTo>
                  <a:lnTo>
                    <a:pt x="5046383" y="224574"/>
                  </a:lnTo>
                  <a:lnTo>
                    <a:pt x="5046383" y="155994"/>
                  </a:lnTo>
                  <a:lnTo>
                    <a:pt x="5096294" y="155994"/>
                  </a:lnTo>
                  <a:lnTo>
                    <a:pt x="5096294" y="323075"/>
                  </a:lnTo>
                  <a:lnTo>
                    <a:pt x="5125555" y="323075"/>
                  </a:lnTo>
                  <a:lnTo>
                    <a:pt x="5125555" y="155994"/>
                  </a:lnTo>
                  <a:lnTo>
                    <a:pt x="5125555" y="155714"/>
                  </a:lnTo>
                  <a:lnTo>
                    <a:pt x="5125555" y="130594"/>
                  </a:lnTo>
                  <a:close/>
                </a:path>
                <a:path w="13194030" h="383540">
                  <a:moveTo>
                    <a:pt x="5125555" y="10883"/>
                  </a:moveTo>
                  <a:lnTo>
                    <a:pt x="5096294" y="10883"/>
                  </a:lnTo>
                  <a:lnTo>
                    <a:pt x="5096294" y="130200"/>
                  </a:lnTo>
                  <a:lnTo>
                    <a:pt x="5125555" y="130200"/>
                  </a:lnTo>
                  <a:lnTo>
                    <a:pt x="5125555" y="10883"/>
                  </a:lnTo>
                  <a:close/>
                </a:path>
                <a:path w="13194030" h="383540">
                  <a:moveTo>
                    <a:pt x="5192344" y="3378"/>
                  </a:moveTo>
                  <a:lnTo>
                    <a:pt x="5163083" y="3378"/>
                  </a:lnTo>
                  <a:lnTo>
                    <a:pt x="5163083" y="339585"/>
                  </a:lnTo>
                  <a:lnTo>
                    <a:pt x="5192344" y="339585"/>
                  </a:lnTo>
                  <a:lnTo>
                    <a:pt x="5192344" y="3378"/>
                  </a:lnTo>
                  <a:close/>
                </a:path>
                <a:path w="13194030" h="383540">
                  <a:moveTo>
                    <a:pt x="5433250" y="90424"/>
                  </a:moveTo>
                  <a:lnTo>
                    <a:pt x="5426710" y="59867"/>
                  </a:lnTo>
                  <a:lnTo>
                    <a:pt x="5411914" y="40525"/>
                  </a:lnTo>
                  <a:lnTo>
                    <a:pt x="5408574" y="36156"/>
                  </a:lnTo>
                  <a:lnTo>
                    <a:pt x="5403227" y="33185"/>
                  </a:lnTo>
                  <a:lnTo>
                    <a:pt x="5403227" y="90424"/>
                  </a:lnTo>
                  <a:lnTo>
                    <a:pt x="5398960" y="110363"/>
                  </a:lnTo>
                  <a:lnTo>
                    <a:pt x="5387098" y="126022"/>
                  </a:lnTo>
                  <a:lnTo>
                    <a:pt x="5369039" y="136283"/>
                  </a:lnTo>
                  <a:lnTo>
                    <a:pt x="5346192" y="139954"/>
                  </a:lnTo>
                  <a:lnTo>
                    <a:pt x="5323510" y="136283"/>
                  </a:lnTo>
                  <a:lnTo>
                    <a:pt x="5305437" y="126022"/>
                  </a:lnTo>
                  <a:lnTo>
                    <a:pt x="5293474" y="110363"/>
                  </a:lnTo>
                  <a:lnTo>
                    <a:pt x="5289156" y="90424"/>
                  </a:lnTo>
                  <a:lnTo>
                    <a:pt x="5293474" y="70281"/>
                  </a:lnTo>
                  <a:lnTo>
                    <a:pt x="5305437" y="54495"/>
                  </a:lnTo>
                  <a:lnTo>
                    <a:pt x="5323510" y="44208"/>
                  </a:lnTo>
                  <a:lnTo>
                    <a:pt x="5346192" y="40525"/>
                  </a:lnTo>
                  <a:lnTo>
                    <a:pt x="5369039" y="44208"/>
                  </a:lnTo>
                  <a:lnTo>
                    <a:pt x="5387098" y="54495"/>
                  </a:lnTo>
                  <a:lnTo>
                    <a:pt x="5398960" y="70281"/>
                  </a:lnTo>
                  <a:lnTo>
                    <a:pt x="5403227" y="90424"/>
                  </a:lnTo>
                  <a:lnTo>
                    <a:pt x="5403227" y="33185"/>
                  </a:lnTo>
                  <a:lnTo>
                    <a:pt x="5381002" y="20828"/>
                  </a:lnTo>
                  <a:lnTo>
                    <a:pt x="5346192" y="15379"/>
                  </a:lnTo>
                  <a:lnTo>
                    <a:pt x="5311432" y="20828"/>
                  </a:lnTo>
                  <a:lnTo>
                    <a:pt x="5284000" y="36156"/>
                  </a:lnTo>
                  <a:lnTo>
                    <a:pt x="5265991" y="59867"/>
                  </a:lnTo>
                  <a:lnTo>
                    <a:pt x="5259514" y="90424"/>
                  </a:lnTo>
                  <a:lnTo>
                    <a:pt x="5265991" y="120713"/>
                  </a:lnTo>
                  <a:lnTo>
                    <a:pt x="5284000" y="144183"/>
                  </a:lnTo>
                  <a:lnTo>
                    <a:pt x="5311432" y="159346"/>
                  </a:lnTo>
                  <a:lnTo>
                    <a:pt x="5346192" y="164719"/>
                  </a:lnTo>
                  <a:lnTo>
                    <a:pt x="5381002" y="159346"/>
                  </a:lnTo>
                  <a:lnTo>
                    <a:pt x="5408574" y="144183"/>
                  </a:lnTo>
                  <a:lnTo>
                    <a:pt x="5411838" y="139954"/>
                  </a:lnTo>
                  <a:lnTo>
                    <a:pt x="5426710" y="120713"/>
                  </a:lnTo>
                  <a:lnTo>
                    <a:pt x="5433250" y="90424"/>
                  </a:lnTo>
                  <a:close/>
                </a:path>
                <a:path w="13194030" h="383540">
                  <a:moveTo>
                    <a:pt x="5527802" y="3378"/>
                  </a:moveTo>
                  <a:lnTo>
                    <a:pt x="5497030" y="3378"/>
                  </a:lnTo>
                  <a:lnTo>
                    <a:pt x="5497030" y="175983"/>
                  </a:lnTo>
                  <a:lnTo>
                    <a:pt x="5527802" y="175983"/>
                  </a:lnTo>
                  <a:lnTo>
                    <a:pt x="5527802" y="3378"/>
                  </a:lnTo>
                  <a:close/>
                </a:path>
                <a:path w="13194030" h="383540">
                  <a:moveTo>
                    <a:pt x="5539067" y="311061"/>
                  </a:moveTo>
                  <a:lnTo>
                    <a:pt x="5340934" y="311061"/>
                  </a:lnTo>
                  <a:lnTo>
                    <a:pt x="5340934" y="273913"/>
                  </a:lnTo>
                  <a:lnTo>
                    <a:pt x="5527802" y="273913"/>
                  </a:lnTo>
                  <a:lnTo>
                    <a:pt x="5527802" y="192493"/>
                  </a:lnTo>
                  <a:lnTo>
                    <a:pt x="5309794" y="192493"/>
                  </a:lnTo>
                  <a:lnTo>
                    <a:pt x="5309794" y="216877"/>
                  </a:lnTo>
                  <a:lnTo>
                    <a:pt x="5497411" y="216877"/>
                  </a:lnTo>
                  <a:lnTo>
                    <a:pt x="5497411" y="251028"/>
                  </a:lnTo>
                  <a:lnTo>
                    <a:pt x="5310543" y="251028"/>
                  </a:lnTo>
                  <a:lnTo>
                    <a:pt x="5310543" y="335457"/>
                  </a:lnTo>
                  <a:lnTo>
                    <a:pt x="5539067" y="335457"/>
                  </a:lnTo>
                  <a:lnTo>
                    <a:pt x="5539067" y="311061"/>
                  </a:lnTo>
                  <a:close/>
                </a:path>
                <a:path w="13194030" h="383540">
                  <a:moveTo>
                    <a:pt x="5885002" y="109562"/>
                  </a:moveTo>
                  <a:lnTo>
                    <a:pt x="5878296" y="76250"/>
                  </a:lnTo>
                  <a:lnTo>
                    <a:pt x="5862269" y="53657"/>
                  </a:lnTo>
                  <a:lnTo>
                    <a:pt x="5859767" y="50139"/>
                  </a:lnTo>
                  <a:lnTo>
                    <a:pt x="5854992" y="47231"/>
                  </a:lnTo>
                  <a:lnTo>
                    <a:pt x="5854992" y="109562"/>
                  </a:lnTo>
                  <a:lnTo>
                    <a:pt x="5850598" y="132511"/>
                  </a:lnTo>
                  <a:lnTo>
                    <a:pt x="5838431" y="150418"/>
                  </a:lnTo>
                  <a:lnTo>
                    <a:pt x="5820003" y="162064"/>
                  </a:lnTo>
                  <a:lnTo>
                    <a:pt x="5796826" y="166230"/>
                  </a:lnTo>
                  <a:lnTo>
                    <a:pt x="5774093" y="162064"/>
                  </a:lnTo>
                  <a:lnTo>
                    <a:pt x="5755881" y="150418"/>
                  </a:lnTo>
                  <a:lnTo>
                    <a:pt x="5743803" y="132511"/>
                  </a:lnTo>
                  <a:lnTo>
                    <a:pt x="5739422" y="109562"/>
                  </a:lnTo>
                  <a:lnTo>
                    <a:pt x="5743803" y="87058"/>
                  </a:lnTo>
                  <a:lnTo>
                    <a:pt x="5755881" y="69367"/>
                  </a:lnTo>
                  <a:lnTo>
                    <a:pt x="5774093" y="57797"/>
                  </a:lnTo>
                  <a:lnTo>
                    <a:pt x="5796826" y="53657"/>
                  </a:lnTo>
                  <a:lnTo>
                    <a:pt x="5820003" y="57797"/>
                  </a:lnTo>
                  <a:lnTo>
                    <a:pt x="5838431" y="69367"/>
                  </a:lnTo>
                  <a:lnTo>
                    <a:pt x="5850598" y="87058"/>
                  </a:lnTo>
                  <a:lnTo>
                    <a:pt x="5854992" y="109562"/>
                  </a:lnTo>
                  <a:lnTo>
                    <a:pt x="5854992" y="47231"/>
                  </a:lnTo>
                  <a:lnTo>
                    <a:pt x="5831814" y="33108"/>
                  </a:lnTo>
                  <a:lnTo>
                    <a:pt x="5796826" y="27012"/>
                  </a:lnTo>
                  <a:lnTo>
                    <a:pt x="5762117" y="33108"/>
                  </a:lnTo>
                  <a:lnTo>
                    <a:pt x="5734405" y="50139"/>
                  </a:lnTo>
                  <a:lnTo>
                    <a:pt x="5716041" y="76250"/>
                  </a:lnTo>
                  <a:lnTo>
                    <a:pt x="5709399" y="109562"/>
                  </a:lnTo>
                  <a:lnTo>
                    <a:pt x="5716041" y="143154"/>
                  </a:lnTo>
                  <a:lnTo>
                    <a:pt x="5734405" y="169506"/>
                  </a:lnTo>
                  <a:lnTo>
                    <a:pt x="5762117" y="186715"/>
                  </a:lnTo>
                  <a:lnTo>
                    <a:pt x="5796826" y="192862"/>
                  </a:lnTo>
                  <a:lnTo>
                    <a:pt x="5831814" y="186715"/>
                  </a:lnTo>
                  <a:lnTo>
                    <a:pt x="5859767" y="169506"/>
                  </a:lnTo>
                  <a:lnTo>
                    <a:pt x="5862078" y="166230"/>
                  </a:lnTo>
                  <a:lnTo>
                    <a:pt x="5878296" y="143154"/>
                  </a:lnTo>
                  <a:lnTo>
                    <a:pt x="5885002" y="109562"/>
                  </a:lnTo>
                  <a:close/>
                </a:path>
                <a:path w="13194030" h="383540">
                  <a:moveTo>
                    <a:pt x="5977687" y="3746"/>
                  </a:moveTo>
                  <a:lnTo>
                    <a:pt x="5946914" y="3746"/>
                  </a:lnTo>
                  <a:lnTo>
                    <a:pt x="5946914" y="249529"/>
                  </a:lnTo>
                  <a:lnTo>
                    <a:pt x="5977687" y="249529"/>
                  </a:lnTo>
                  <a:lnTo>
                    <a:pt x="5977687" y="3746"/>
                  </a:lnTo>
                  <a:close/>
                </a:path>
                <a:path w="13194030" h="383540">
                  <a:moveTo>
                    <a:pt x="5987821" y="307314"/>
                  </a:moveTo>
                  <a:lnTo>
                    <a:pt x="5791949" y="307314"/>
                  </a:lnTo>
                  <a:lnTo>
                    <a:pt x="5791949" y="224383"/>
                  </a:lnTo>
                  <a:lnTo>
                    <a:pt x="5761177" y="224383"/>
                  </a:lnTo>
                  <a:lnTo>
                    <a:pt x="5761177" y="332447"/>
                  </a:lnTo>
                  <a:lnTo>
                    <a:pt x="5987821" y="332447"/>
                  </a:lnTo>
                  <a:lnTo>
                    <a:pt x="5987821" y="307314"/>
                  </a:lnTo>
                  <a:close/>
                </a:path>
                <a:path w="13194030" h="383540">
                  <a:moveTo>
                    <a:pt x="6313894" y="278422"/>
                  </a:moveTo>
                  <a:lnTo>
                    <a:pt x="6305969" y="252450"/>
                  </a:lnTo>
                  <a:lnTo>
                    <a:pt x="6293040" y="241642"/>
                  </a:lnTo>
                  <a:lnTo>
                    <a:pt x="6283172" y="233387"/>
                  </a:lnTo>
                  <a:lnTo>
                    <a:pt x="6282753" y="233260"/>
                  </a:lnTo>
                  <a:lnTo>
                    <a:pt x="6282753" y="278422"/>
                  </a:lnTo>
                  <a:lnTo>
                    <a:pt x="6277000" y="294132"/>
                  </a:lnTo>
                  <a:lnTo>
                    <a:pt x="6260427" y="305663"/>
                  </a:lnTo>
                  <a:lnTo>
                    <a:pt x="6233998" y="312762"/>
                  </a:lnTo>
                  <a:lnTo>
                    <a:pt x="6198692" y="315188"/>
                  </a:lnTo>
                  <a:lnTo>
                    <a:pt x="6163246" y="312762"/>
                  </a:lnTo>
                  <a:lnTo>
                    <a:pt x="6136830" y="305663"/>
                  </a:lnTo>
                  <a:lnTo>
                    <a:pt x="6120346" y="294132"/>
                  </a:lnTo>
                  <a:lnTo>
                    <a:pt x="6114643" y="278422"/>
                  </a:lnTo>
                  <a:lnTo>
                    <a:pt x="6120346" y="262851"/>
                  </a:lnTo>
                  <a:lnTo>
                    <a:pt x="6136830" y="251307"/>
                  </a:lnTo>
                  <a:lnTo>
                    <a:pt x="6163246" y="244119"/>
                  </a:lnTo>
                  <a:lnTo>
                    <a:pt x="6198692" y="241642"/>
                  </a:lnTo>
                  <a:lnTo>
                    <a:pt x="6233998" y="244119"/>
                  </a:lnTo>
                  <a:lnTo>
                    <a:pt x="6260427" y="251307"/>
                  </a:lnTo>
                  <a:lnTo>
                    <a:pt x="6277000" y="262851"/>
                  </a:lnTo>
                  <a:lnTo>
                    <a:pt x="6282753" y="278422"/>
                  </a:lnTo>
                  <a:lnTo>
                    <a:pt x="6282753" y="233260"/>
                  </a:lnTo>
                  <a:lnTo>
                    <a:pt x="6246927" y="221640"/>
                  </a:lnTo>
                  <a:lnTo>
                    <a:pt x="6198692" y="217627"/>
                  </a:lnTo>
                  <a:lnTo>
                    <a:pt x="6150305" y="221640"/>
                  </a:lnTo>
                  <a:lnTo>
                    <a:pt x="6114085" y="233387"/>
                  </a:lnTo>
                  <a:lnTo>
                    <a:pt x="6091377" y="252450"/>
                  </a:lnTo>
                  <a:lnTo>
                    <a:pt x="6083503" y="278422"/>
                  </a:lnTo>
                  <a:lnTo>
                    <a:pt x="6091377" y="304596"/>
                  </a:lnTo>
                  <a:lnTo>
                    <a:pt x="6114085" y="323773"/>
                  </a:lnTo>
                  <a:lnTo>
                    <a:pt x="6150305" y="335559"/>
                  </a:lnTo>
                  <a:lnTo>
                    <a:pt x="6198692" y="339585"/>
                  </a:lnTo>
                  <a:lnTo>
                    <a:pt x="6246927" y="335559"/>
                  </a:lnTo>
                  <a:lnTo>
                    <a:pt x="6283172" y="323773"/>
                  </a:lnTo>
                  <a:lnTo>
                    <a:pt x="6293370" y="315188"/>
                  </a:lnTo>
                  <a:lnTo>
                    <a:pt x="6305969" y="304596"/>
                  </a:lnTo>
                  <a:lnTo>
                    <a:pt x="6313894" y="278422"/>
                  </a:lnTo>
                  <a:close/>
                </a:path>
                <a:path w="13194030" h="383540">
                  <a:moveTo>
                    <a:pt x="6334150" y="118567"/>
                  </a:moveTo>
                  <a:lnTo>
                    <a:pt x="6291199" y="109728"/>
                  </a:lnTo>
                  <a:lnTo>
                    <a:pt x="6254750" y="93662"/>
                  </a:lnTo>
                  <a:lnTo>
                    <a:pt x="6218961" y="45402"/>
                  </a:lnTo>
                  <a:lnTo>
                    <a:pt x="6323647" y="45402"/>
                  </a:lnTo>
                  <a:lnTo>
                    <a:pt x="6323647" y="20637"/>
                  </a:lnTo>
                  <a:lnTo>
                    <a:pt x="6074867" y="20637"/>
                  </a:lnTo>
                  <a:lnTo>
                    <a:pt x="6074867" y="45402"/>
                  </a:lnTo>
                  <a:lnTo>
                    <a:pt x="6179185" y="45402"/>
                  </a:lnTo>
                  <a:lnTo>
                    <a:pt x="6168949" y="71767"/>
                  </a:lnTo>
                  <a:lnTo>
                    <a:pt x="6143396" y="93662"/>
                  </a:lnTo>
                  <a:lnTo>
                    <a:pt x="6106947" y="109728"/>
                  </a:lnTo>
                  <a:lnTo>
                    <a:pt x="6063996" y="118567"/>
                  </a:lnTo>
                  <a:lnTo>
                    <a:pt x="6074867" y="142963"/>
                  </a:lnTo>
                  <a:lnTo>
                    <a:pt x="6114910" y="134670"/>
                  </a:lnTo>
                  <a:lnTo>
                    <a:pt x="6150622" y="120256"/>
                  </a:lnTo>
                  <a:lnTo>
                    <a:pt x="6179502" y="100215"/>
                  </a:lnTo>
                  <a:lnTo>
                    <a:pt x="6199073" y="75044"/>
                  </a:lnTo>
                  <a:lnTo>
                    <a:pt x="6218479" y="100215"/>
                  </a:lnTo>
                  <a:lnTo>
                    <a:pt x="6247384" y="120256"/>
                  </a:lnTo>
                  <a:lnTo>
                    <a:pt x="6283185" y="134670"/>
                  </a:lnTo>
                  <a:lnTo>
                    <a:pt x="6323279" y="142963"/>
                  </a:lnTo>
                  <a:lnTo>
                    <a:pt x="6334150" y="118567"/>
                  </a:lnTo>
                  <a:close/>
                </a:path>
                <a:path w="13194030" h="383540">
                  <a:moveTo>
                    <a:pt x="6351041" y="163601"/>
                  </a:moveTo>
                  <a:lnTo>
                    <a:pt x="6046736" y="163601"/>
                  </a:lnTo>
                  <a:lnTo>
                    <a:pt x="6046736" y="188366"/>
                  </a:lnTo>
                  <a:lnTo>
                    <a:pt x="6351041" y="188366"/>
                  </a:lnTo>
                  <a:lnTo>
                    <a:pt x="6351041" y="163601"/>
                  </a:lnTo>
                  <a:close/>
                </a:path>
                <a:path w="13194030" h="383540">
                  <a:moveTo>
                    <a:pt x="6662102" y="82169"/>
                  </a:moveTo>
                  <a:lnTo>
                    <a:pt x="6653771" y="53949"/>
                  </a:lnTo>
                  <a:lnTo>
                    <a:pt x="6637833" y="39776"/>
                  </a:lnTo>
                  <a:lnTo>
                    <a:pt x="6630581" y="33337"/>
                  </a:lnTo>
                  <a:lnTo>
                    <a:pt x="6630581" y="82169"/>
                  </a:lnTo>
                  <a:lnTo>
                    <a:pt x="6624485" y="99974"/>
                  </a:lnTo>
                  <a:lnTo>
                    <a:pt x="6607086" y="113182"/>
                  </a:lnTo>
                  <a:lnTo>
                    <a:pt x="6579768" y="121373"/>
                  </a:lnTo>
                  <a:lnTo>
                    <a:pt x="6543903" y="124193"/>
                  </a:lnTo>
                  <a:lnTo>
                    <a:pt x="6508039" y="121373"/>
                  </a:lnTo>
                  <a:lnTo>
                    <a:pt x="6480734" y="113182"/>
                  </a:lnTo>
                  <a:lnTo>
                    <a:pt x="6463335" y="99974"/>
                  </a:lnTo>
                  <a:lnTo>
                    <a:pt x="6457226" y="82169"/>
                  </a:lnTo>
                  <a:lnTo>
                    <a:pt x="6463335" y="64312"/>
                  </a:lnTo>
                  <a:lnTo>
                    <a:pt x="6480734" y="50977"/>
                  </a:lnTo>
                  <a:lnTo>
                    <a:pt x="6508039" y="42646"/>
                  </a:lnTo>
                  <a:lnTo>
                    <a:pt x="6543903" y="39776"/>
                  </a:lnTo>
                  <a:lnTo>
                    <a:pt x="6579768" y="42646"/>
                  </a:lnTo>
                  <a:lnTo>
                    <a:pt x="6607086" y="50977"/>
                  </a:lnTo>
                  <a:lnTo>
                    <a:pt x="6624485" y="64312"/>
                  </a:lnTo>
                  <a:lnTo>
                    <a:pt x="6630581" y="82169"/>
                  </a:lnTo>
                  <a:lnTo>
                    <a:pt x="6630581" y="33337"/>
                  </a:lnTo>
                  <a:lnTo>
                    <a:pt x="6630022" y="32829"/>
                  </a:lnTo>
                  <a:lnTo>
                    <a:pt x="6592773" y="19596"/>
                  </a:lnTo>
                  <a:lnTo>
                    <a:pt x="6543903" y="15011"/>
                  </a:lnTo>
                  <a:lnTo>
                    <a:pt x="6495047" y="19596"/>
                  </a:lnTo>
                  <a:lnTo>
                    <a:pt x="6457797" y="32829"/>
                  </a:lnTo>
                  <a:lnTo>
                    <a:pt x="6434048" y="53949"/>
                  </a:lnTo>
                  <a:lnTo>
                    <a:pt x="6425705" y="82169"/>
                  </a:lnTo>
                  <a:lnTo>
                    <a:pt x="6434048" y="110337"/>
                  </a:lnTo>
                  <a:lnTo>
                    <a:pt x="6457797" y="131330"/>
                  </a:lnTo>
                  <a:lnTo>
                    <a:pt x="6495047" y="144437"/>
                  </a:lnTo>
                  <a:lnTo>
                    <a:pt x="6543903" y="148958"/>
                  </a:lnTo>
                  <a:lnTo>
                    <a:pt x="6592773" y="144437"/>
                  </a:lnTo>
                  <a:lnTo>
                    <a:pt x="6630022" y="131330"/>
                  </a:lnTo>
                  <a:lnTo>
                    <a:pt x="6638087" y="124193"/>
                  </a:lnTo>
                  <a:lnTo>
                    <a:pt x="6653771" y="110337"/>
                  </a:lnTo>
                  <a:lnTo>
                    <a:pt x="6662102" y="82169"/>
                  </a:lnTo>
                  <a:close/>
                </a:path>
                <a:path w="13194030" h="383540">
                  <a:moveTo>
                    <a:pt x="6662483" y="307314"/>
                  </a:moveTo>
                  <a:lnTo>
                    <a:pt x="6461734" y="307314"/>
                  </a:lnTo>
                  <a:lnTo>
                    <a:pt x="6461734" y="234886"/>
                  </a:lnTo>
                  <a:lnTo>
                    <a:pt x="6430962" y="234886"/>
                  </a:lnTo>
                  <a:lnTo>
                    <a:pt x="6430962" y="332447"/>
                  </a:lnTo>
                  <a:lnTo>
                    <a:pt x="6662483" y="332447"/>
                  </a:lnTo>
                  <a:lnTo>
                    <a:pt x="6662483" y="307314"/>
                  </a:lnTo>
                  <a:close/>
                </a:path>
                <a:path w="13194030" h="383540">
                  <a:moveTo>
                    <a:pt x="6695872" y="180479"/>
                  </a:moveTo>
                  <a:lnTo>
                    <a:pt x="6391567" y="180479"/>
                  </a:lnTo>
                  <a:lnTo>
                    <a:pt x="6391567" y="205244"/>
                  </a:lnTo>
                  <a:lnTo>
                    <a:pt x="6695872" y="205244"/>
                  </a:lnTo>
                  <a:lnTo>
                    <a:pt x="6695872" y="180479"/>
                  </a:lnTo>
                  <a:close/>
                </a:path>
                <a:path w="13194030" h="383540">
                  <a:moveTo>
                    <a:pt x="7106742" y="15024"/>
                  </a:moveTo>
                  <a:lnTo>
                    <a:pt x="7076338" y="15024"/>
                  </a:lnTo>
                  <a:lnTo>
                    <a:pt x="7076338" y="39154"/>
                  </a:lnTo>
                  <a:lnTo>
                    <a:pt x="7076338" y="92494"/>
                  </a:lnTo>
                  <a:lnTo>
                    <a:pt x="6911238" y="92494"/>
                  </a:lnTo>
                  <a:lnTo>
                    <a:pt x="6911238" y="39154"/>
                  </a:lnTo>
                  <a:lnTo>
                    <a:pt x="7076338" y="39154"/>
                  </a:lnTo>
                  <a:lnTo>
                    <a:pt x="7076338" y="15024"/>
                  </a:lnTo>
                  <a:lnTo>
                    <a:pt x="6881228" y="15024"/>
                  </a:lnTo>
                  <a:lnTo>
                    <a:pt x="6881228" y="39154"/>
                  </a:lnTo>
                  <a:lnTo>
                    <a:pt x="6881228" y="92494"/>
                  </a:lnTo>
                  <a:lnTo>
                    <a:pt x="6881228" y="116624"/>
                  </a:lnTo>
                  <a:lnTo>
                    <a:pt x="7106742" y="116624"/>
                  </a:lnTo>
                  <a:lnTo>
                    <a:pt x="7106742" y="92684"/>
                  </a:lnTo>
                  <a:lnTo>
                    <a:pt x="7106742" y="92494"/>
                  </a:lnTo>
                  <a:lnTo>
                    <a:pt x="7106742" y="39154"/>
                  </a:lnTo>
                  <a:lnTo>
                    <a:pt x="7106742" y="39027"/>
                  </a:lnTo>
                  <a:lnTo>
                    <a:pt x="7106742" y="15024"/>
                  </a:lnTo>
                  <a:close/>
                </a:path>
                <a:path w="13194030" h="383540">
                  <a:moveTo>
                    <a:pt x="7146137" y="145211"/>
                  </a:moveTo>
                  <a:lnTo>
                    <a:pt x="6841452" y="145211"/>
                  </a:lnTo>
                  <a:lnTo>
                    <a:pt x="6841452" y="169976"/>
                  </a:lnTo>
                  <a:lnTo>
                    <a:pt x="6978409" y="169976"/>
                  </a:lnTo>
                  <a:lnTo>
                    <a:pt x="6978409" y="202984"/>
                  </a:lnTo>
                  <a:lnTo>
                    <a:pt x="6878218" y="202984"/>
                  </a:lnTo>
                  <a:lnTo>
                    <a:pt x="6878218" y="225844"/>
                  </a:lnTo>
                  <a:lnTo>
                    <a:pt x="7076719" y="225844"/>
                  </a:lnTo>
                  <a:lnTo>
                    <a:pt x="7076719" y="256324"/>
                  </a:lnTo>
                  <a:lnTo>
                    <a:pt x="6879349" y="256324"/>
                  </a:lnTo>
                  <a:lnTo>
                    <a:pt x="6879349" y="279184"/>
                  </a:lnTo>
                  <a:lnTo>
                    <a:pt x="6879349" y="312204"/>
                  </a:lnTo>
                  <a:lnTo>
                    <a:pt x="6879349" y="336334"/>
                  </a:lnTo>
                  <a:lnTo>
                    <a:pt x="7117245" y="336334"/>
                  </a:lnTo>
                  <a:lnTo>
                    <a:pt x="7117245" y="312204"/>
                  </a:lnTo>
                  <a:lnTo>
                    <a:pt x="6909371" y="312204"/>
                  </a:lnTo>
                  <a:lnTo>
                    <a:pt x="6909371" y="279184"/>
                  </a:lnTo>
                  <a:lnTo>
                    <a:pt x="7107110" y="279184"/>
                  </a:lnTo>
                  <a:lnTo>
                    <a:pt x="7107110" y="256324"/>
                  </a:lnTo>
                  <a:lnTo>
                    <a:pt x="7107110" y="225844"/>
                  </a:lnTo>
                  <a:lnTo>
                    <a:pt x="7107110" y="202984"/>
                  </a:lnTo>
                  <a:lnTo>
                    <a:pt x="7009181" y="202984"/>
                  </a:lnTo>
                  <a:lnTo>
                    <a:pt x="7009181" y="169976"/>
                  </a:lnTo>
                  <a:lnTo>
                    <a:pt x="7146137" y="169976"/>
                  </a:lnTo>
                  <a:lnTo>
                    <a:pt x="7146137" y="145211"/>
                  </a:lnTo>
                  <a:close/>
                </a:path>
                <a:path w="13194030" h="383540">
                  <a:moveTo>
                    <a:pt x="7460196" y="310934"/>
                  </a:moveTo>
                  <a:lnTo>
                    <a:pt x="7257580" y="310934"/>
                  </a:lnTo>
                  <a:lnTo>
                    <a:pt x="7257580" y="243624"/>
                  </a:lnTo>
                  <a:lnTo>
                    <a:pt x="7226808" y="243624"/>
                  </a:lnTo>
                  <a:lnTo>
                    <a:pt x="7226808" y="310934"/>
                  </a:lnTo>
                  <a:lnTo>
                    <a:pt x="7226808" y="336334"/>
                  </a:lnTo>
                  <a:lnTo>
                    <a:pt x="7460196" y="336334"/>
                  </a:lnTo>
                  <a:lnTo>
                    <a:pt x="7460196" y="310934"/>
                  </a:lnTo>
                  <a:close/>
                </a:path>
                <a:path w="13194030" h="383540">
                  <a:moveTo>
                    <a:pt x="7460196" y="134404"/>
                  </a:moveTo>
                  <a:lnTo>
                    <a:pt x="7256450" y="134404"/>
                  </a:lnTo>
                  <a:lnTo>
                    <a:pt x="7256450" y="97574"/>
                  </a:lnTo>
                  <a:lnTo>
                    <a:pt x="7453071" y="97574"/>
                  </a:lnTo>
                  <a:lnTo>
                    <a:pt x="7453071" y="74714"/>
                  </a:lnTo>
                  <a:lnTo>
                    <a:pt x="7453071" y="37884"/>
                  </a:lnTo>
                  <a:lnTo>
                    <a:pt x="7453071" y="13754"/>
                  </a:lnTo>
                  <a:lnTo>
                    <a:pt x="7225309" y="13754"/>
                  </a:lnTo>
                  <a:lnTo>
                    <a:pt x="7225309" y="37884"/>
                  </a:lnTo>
                  <a:lnTo>
                    <a:pt x="7422680" y="37884"/>
                  </a:lnTo>
                  <a:lnTo>
                    <a:pt x="7422680" y="74714"/>
                  </a:lnTo>
                  <a:lnTo>
                    <a:pt x="7226059" y="74714"/>
                  </a:lnTo>
                  <a:lnTo>
                    <a:pt x="7226059" y="97574"/>
                  </a:lnTo>
                  <a:lnTo>
                    <a:pt x="7226059" y="134404"/>
                  </a:lnTo>
                  <a:lnTo>
                    <a:pt x="7226059" y="158534"/>
                  </a:lnTo>
                  <a:lnTo>
                    <a:pt x="7460196" y="158534"/>
                  </a:lnTo>
                  <a:lnTo>
                    <a:pt x="7460196" y="134404"/>
                  </a:lnTo>
                  <a:close/>
                </a:path>
                <a:path w="13194030" h="383540">
                  <a:moveTo>
                    <a:pt x="7492098" y="195491"/>
                  </a:moveTo>
                  <a:lnTo>
                    <a:pt x="7355141" y="195491"/>
                  </a:lnTo>
                  <a:lnTo>
                    <a:pt x="7355141" y="158724"/>
                  </a:lnTo>
                  <a:lnTo>
                    <a:pt x="7323988" y="158724"/>
                  </a:lnTo>
                  <a:lnTo>
                    <a:pt x="7323988" y="195491"/>
                  </a:lnTo>
                  <a:lnTo>
                    <a:pt x="7186663" y="195491"/>
                  </a:lnTo>
                  <a:lnTo>
                    <a:pt x="7186663" y="220637"/>
                  </a:lnTo>
                  <a:lnTo>
                    <a:pt x="7492098" y="220637"/>
                  </a:lnTo>
                  <a:lnTo>
                    <a:pt x="7492098" y="195491"/>
                  </a:lnTo>
                  <a:close/>
                </a:path>
                <a:path w="13194030" h="383540">
                  <a:moveTo>
                    <a:pt x="7850200" y="155714"/>
                  </a:moveTo>
                  <a:lnTo>
                    <a:pt x="7848384" y="145592"/>
                  </a:lnTo>
                  <a:lnTo>
                    <a:pt x="7845692" y="130581"/>
                  </a:lnTo>
                  <a:lnTo>
                    <a:pt x="7804772" y="137515"/>
                  </a:lnTo>
                  <a:lnTo>
                    <a:pt x="7765110" y="142163"/>
                  </a:lnTo>
                  <a:lnTo>
                    <a:pt x="7726439" y="144767"/>
                  </a:lnTo>
                  <a:lnTo>
                    <a:pt x="7688478" y="145592"/>
                  </a:lnTo>
                  <a:lnTo>
                    <a:pt x="7688478" y="22517"/>
                  </a:lnTo>
                  <a:lnTo>
                    <a:pt x="7657706" y="22517"/>
                  </a:lnTo>
                  <a:lnTo>
                    <a:pt x="7657706" y="171107"/>
                  </a:lnTo>
                  <a:lnTo>
                    <a:pt x="7685100" y="171107"/>
                  </a:lnTo>
                  <a:lnTo>
                    <a:pt x="7725042" y="170332"/>
                  </a:lnTo>
                  <a:lnTo>
                    <a:pt x="7765389" y="167767"/>
                  </a:lnTo>
                  <a:lnTo>
                    <a:pt x="7806880" y="163029"/>
                  </a:lnTo>
                  <a:lnTo>
                    <a:pt x="7850200" y="155714"/>
                  </a:lnTo>
                  <a:close/>
                </a:path>
                <a:path w="13194030" h="383540">
                  <a:moveTo>
                    <a:pt x="7913230" y="215379"/>
                  </a:moveTo>
                  <a:lnTo>
                    <a:pt x="7688097" y="215379"/>
                  </a:lnTo>
                  <a:lnTo>
                    <a:pt x="7688097" y="240525"/>
                  </a:lnTo>
                  <a:lnTo>
                    <a:pt x="7882471" y="240525"/>
                  </a:lnTo>
                  <a:lnTo>
                    <a:pt x="7882471" y="340702"/>
                  </a:lnTo>
                  <a:lnTo>
                    <a:pt x="7913230" y="340702"/>
                  </a:lnTo>
                  <a:lnTo>
                    <a:pt x="7913230" y="215379"/>
                  </a:lnTo>
                  <a:close/>
                </a:path>
                <a:path w="13194030" h="383540">
                  <a:moveTo>
                    <a:pt x="7913230" y="3746"/>
                  </a:moveTo>
                  <a:lnTo>
                    <a:pt x="7882471" y="3746"/>
                  </a:lnTo>
                  <a:lnTo>
                    <a:pt x="7882471" y="198120"/>
                  </a:lnTo>
                  <a:lnTo>
                    <a:pt x="7913230" y="198120"/>
                  </a:lnTo>
                  <a:lnTo>
                    <a:pt x="7913230" y="3746"/>
                  </a:lnTo>
                  <a:close/>
                </a:path>
                <a:path w="13194030" h="383540">
                  <a:moveTo>
                    <a:pt x="8142122" y="243522"/>
                  </a:moveTo>
                  <a:lnTo>
                    <a:pt x="8139671" y="228142"/>
                  </a:lnTo>
                  <a:lnTo>
                    <a:pt x="8137995" y="217627"/>
                  </a:lnTo>
                  <a:lnTo>
                    <a:pt x="8109598" y="222542"/>
                  </a:lnTo>
                  <a:lnTo>
                    <a:pt x="8082458" y="225704"/>
                  </a:lnTo>
                  <a:lnTo>
                    <a:pt x="8055889" y="227444"/>
                  </a:lnTo>
                  <a:lnTo>
                    <a:pt x="8029181" y="228142"/>
                  </a:lnTo>
                  <a:lnTo>
                    <a:pt x="8029181" y="39395"/>
                  </a:lnTo>
                  <a:lnTo>
                    <a:pt x="7998790" y="39395"/>
                  </a:lnTo>
                  <a:lnTo>
                    <a:pt x="7998790" y="254774"/>
                  </a:lnTo>
                  <a:lnTo>
                    <a:pt x="8020177" y="254774"/>
                  </a:lnTo>
                  <a:lnTo>
                    <a:pt x="8050149" y="254292"/>
                  </a:lnTo>
                  <a:lnTo>
                    <a:pt x="8079880" y="252526"/>
                  </a:lnTo>
                  <a:lnTo>
                    <a:pt x="8110245" y="249085"/>
                  </a:lnTo>
                  <a:lnTo>
                    <a:pt x="8142122" y="243522"/>
                  </a:lnTo>
                  <a:close/>
                </a:path>
                <a:path w="13194030" h="383540">
                  <a:moveTo>
                    <a:pt x="8196529" y="11633"/>
                  </a:moveTo>
                  <a:lnTo>
                    <a:pt x="8167268" y="11633"/>
                  </a:lnTo>
                  <a:lnTo>
                    <a:pt x="8167268" y="116319"/>
                  </a:lnTo>
                  <a:lnTo>
                    <a:pt x="8092224" y="116319"/>
                  </a:lnTo>
                  <a:lnTo>
                    <a:pt x="8092224" y="141833"/>
                  </a:lnTo>
                  <a:lnTo>
                    <a:pt x="8167268" y="141833"/>
                  </a:lnTo>
                  <a:lnTo>
                    <a:pt x="8167268" y="323075"/>
                  </a:lnTo>
                  <a:lnTo>
                    <a:pt x="8196529" y="323075"/>
                  </a:lnTo>
                  <a:lnTo>
                    <a:pt x="8196529" y="11633"/>
                  </a:lnTo>
                  <a:close/>
                </a:path>
                <a:path w="13194030" h="383540">
                  <a:moveTo>
                    <a:pt x="8268195" y="2997"/>
                  </a:moveTo>
                  <a:lnTo>
                    <a:pt x="8238934" y="2997"/>
                  </a:lnTo>
                  <a:lnTo>
                    <a:pt x="8238934" y="339953"/>
                  </a:lnTo>
                  <a:lnTo>
                    <a:pt x="8268195" y="339953"/>
                  </a:lnTo>
                  <a:lnTo>
                    <a:pt x="8268195" y="2997"/>
                  </a:lnTo>
                  <a:close/>
                </a:path>
                <a:path w="13194030" h="383540">
                  <a:moveTo>
                    <a:pt x="8510968" y="99809"/>
                  </a:moveTo>
                  <a:lnTo>
                    <a:pt x="8504377" y="67932"/>
                  </a:lnTo>
                  <a:lnTo>
                    <a:pt x="8488794" y="46901"/>
                  </a:lnTo>
                  <a:lnTo>
                    <a:pt x="8486026" y="43154"/>
                  </a:lnTo>
                  <a:lnTo>
                    <a:pt x="8480958" y="40246"/>
                  </a:lnTo>
                  <a:lnTo>
                    <a:pt x="8480958" y="99809"/>
                  </a:lnTo>
                  <a:lnTo>
                    <a:pt x="8476615" y="121208"/>
                  </a:lnTo>
                  <a:lnTo>
                    <a:pt x="8464537" y="137947"/>
                  </a:lnTo>
                  <a:lnTo>
                    <a:pt x="8446135" y="148831"/>
                  </a:lnTo>
                  <a:lnTo>
                    <a:pt x="8422792" y="152717"/>
                  </a:lnTo>
                  <a:lnTo>
                    <a:pt x="8399742" y="148831"/>
                  </a:lnTo>
                  <a:lnTo>
                    <a:pt x="8381568" y="137947"/>
                  </a:lnTo>
                  <a:lnTo>
                    <a:pt x="8369655" y="121208"/>
                  </a:lnTo>
                  <a:lnTo>
                    <a:pt x="8365388" y="99809"/>
                  </a:lnTo>
                  <a:lnTo>
                    <a:pt x="8369655" y="78562"/>
                  </a:lnTo>
                  <a:lnTo>
                    <a:pt x="8381568" y="61823"/>
                  </a:lnTo>
                  <a:lnTo>
                    <a:pt x="8399742" y="50838"/>
                  </a:lnTo>
                  <a:lnTo>
                    <a:pt x="8422792" y="46901"/>
                  </a:lnTo>
                  <a:lnTo>
                    <a:pt x="8446135" y="50838"/>
                  </a:lnTo>
                  <a:lnTo>
                    <a:pt x="8464537" y="61823"/>
                  </a:lnTo>
                  <a:lnTo>
                    <a:pt x="8476615" y="78562"/>
                  </a:lnTo>
                  <a:lnTo>
                    <a:pt x="8480958" y="99809"/>
                  </a:lnTo>
                  <a:lnTo>
                    <a:pt x="8480958" y="40246"/>
                  </a:lnTo>
                  <a:lnTo>
                    <a:pt x="8458098" y="27101"/>
                  </a:lnTo>
                  <a:lnTo>
                    <a:pt x="8422792" y="21386"/>
                  </a:lnTo>
                  <a:lnTo>
                    <a:pt x="8387766" y="27101"/>
                  </a:lnTo>
                  <a:lnTo>
                    <a:pt x="8360080" y="43154"/>
                  </a:lnTo>
                  <a:lnTo>
                    <a:pt x="8341906" y="67932"/>
                  </a:lnTo>
                  <a:lnTo>
                    <a:pt x="8335365" y="99809"/>
                  </a:lnTo>
                  <a:lnTo>
                    <a:pt x="8341906" y="131686"/>
                  </a:lnTo>
                  <a:lnTo>
                    <a:pt x="8360080" y="156464"/>
                  </a:lnTo>
                  <a:lnTo>
                    <a:pt x="8387766" y="172516"/>
                  </a:lnTo>
                  <a:lnTo>
                    <a:pt x="8422792" y="178231"/>
                  </a:lnTo>
                  <a:lnTo>
                    <a:pt x="8458098" y="172516"/>
                  </a:lnTo>
                  <a:lnTo>
                    <a:pt x="8486026" y="156464"/>
                  </a:lnTo>
                  <a:lnTo>
                    <a:pt x="8488794" y="152717"/>
                  </a:lnTo>
                  <a:lnTo>
                    <a:pt x="8504377" y="131686"/>
                  </a:lnTo>
                  <a:lnTo>
                    <a:pt x="8510968" y="99809"/>
                  </a:lnTo>
                  <a:close/>
                </a:path>
                <a:path w="13194030" h="383540">
                  <a:moveTo>
                    <a:pt x="8603653" y="214249"/>
                  </a:moveTo>
                  <a:lnTo>
                    <a:pt x="8573643" y="214249"/>
                  </a:lnTo>
                  <a:lnTo>
                    <a:pt x="8573643" y="238645"/>
                  </a:lnTo>
                  <a:lnTo>
                    <a:pt x="8573643" y="310692"/>
                  </a:lnTo>
                  <a:lnTo>
                    <a:pt x="8416036" y="310692"/>
                  </a:lnTo>
                  <a:lnTo>
                    <a:pt x="8416036" y="238645"/>
                  </a:lnTo>
                  <a:lnTo>
                    <a:pt x="8573643" y="238645"/>
                  </a:lnTo>
                  <a:lnTo>
                    <a:pt x="8573643" y="214249"/>
                  </a:lnTo>
                  <a:lnTo>
                    <a:pt x="8386026" y="214249"/>
                  </a:lnTo>
                  <a:lnTo>
                    <a:pt x="8386026" y="335457"/>
                  </a:lnTo>
                  <a:lnTo>
                    <a:pt x="8603653" y="335457"/>
                  </a:lnTo>
                  <a:lnTo>
                    <a:pt x="8603653" y="310692"/>
                  </a:lnTo>
                  <a:lnTo>
                    <a:pt x="8603653" y="238645"/>
                  </a:lnTo>
                  <a:lnTo>
                    <a:pt x="8603653" y="214249"/>
                  </a:lnTo>
                  <a:close/>
                </a:path>
                <a:path w="13194030" h="383540">
                  <a:moveTo>
                    <a:pt x="8603653" y="3746"/>
                  </a:moveTo>
                  <a:lnTo>
                    <a:pt x="8572881" y="3746"/>
                  </a:lnTo>
                  <a:lnTo>
                    <a:pt x="8572881" y="196240"/>
                  </a:lnTo>
                  <a:lnTo>
                    <a:pt x="8603653" y="196240"/>
                  </a:lnTo>
                  <a:lnTo>
                    <a:pt x="8603653" y="3746"/>
                  </a:lnTo>
                  <a:close/>
                </a:path>
                <a:path w="13194030" h="383540">
                  <a:moveTo>
                    <a:pt x="8735733" y="305054"/>
                  </a:moveTo>
                  <a:lnTo>
                    <a:pt x="8733752" y="288124"/>
                  </a:lnTo>
                  <a:lnTo>
                    <a:pt x="8728037" y="275374"/>
                  </a:lnTo>
                  <a:lnTo>
                    <a:pt x="8718956" y="267335"/>
                  </a:lnTo>
                  <a:lnTo>
                    <a:pt x="8706841" y="264528"/>
                  </a:lnTo>
                  <a:lnTo>
                    <a:pt x="8696935" y="266230"/>
                  </a:lnTo>
                  <a:lnTo>
                    <a:pt x="8688692" y="271056"/>
                  </a:lnTo>
                  <a:lnTo>
                    <a:pt x="8683041" y="278625"/>
                  </a:lnTo>
                  <a:lnTo>
                    <a:pt x="8680945" y="288544"/>
                  </a:lnTo>
                  <a:lnTo>
                    <a:pt x="8683028" y="298945"/>
                  </a:lnTo>
                  <a:lnTo>
                    <a:pt x="8688591" y="306463"/>
                  </a:lnTo>
                  <a:lnTo>
                    <a:pt x="8696617" y="311023"/>
                  </a:lnTo>
                  <a:lnTo>
                    <a:pt x="8706091" y="312559"/>
                  </a:lnTo>
                  <a:lnTo>
                    <a:pt x="8708720" y="312559"/>
                  </a:lnTo>
                  <a:lnTo>
                    <a:pt x="8710219" y="312191"/>
                  </a:lnTo>
                  <a:lnTo>
                    <a:pt x="8707476" y="328396"/>
                  </a:lnTo>
                  <a:lnTo>
                    <a:pt x="8700046" y="342493"/>
                  </a:lnTo>
                  <a:lnTo>
                    <a:pt x="8688324" y="354190"/>
                  </a:lnTo>
                  <a:lnTo>
                    <a:pt x="8672690" y="363220"/>
                  </a:lnTo>
                  <a:lnTo>
                    <a:pt x="8680945" y="383476"/>
                  </a:lnTo>
                  <a:lnTo>
                    <a:pt x="8703754" y="370281"/>
                  </a:lnTo>
                  <a:lnTo>
                    <a:pt x="8721001" y="352437"/>
                  </a:lnTo>
                  <a:lnTo>
                    <a:pt x="8731923" y="330504"/>
                  </a:lnTo>
                  <a:lnTo>
                    <a:pt x="8735733" y="305054"/>
                  </a:lnTo>
                  <a:close/>
                </a:path>
                <a:path w="13194030" h="383540">
                  <a:moveTo>
                    <a:pt x="9143225" y="139954"/>
                  </a:moveTo>
                  <a:lnTo>
                    <a:pt x="9135770" y="116243"/>
                  </a:lnTo>
                  <a:lnTo>
                    <a:pt x="9125217" y="107683"/>
                  </a:lnTo>
                  <a:lnTo>
                    <a:pt x="9114282" y="98818"/>
                  </a:lnTo>
                  <a:lnTo>
                    <a:pt x="9111323" y="97891"/>
                  </a:lnTo>
                  <a:lnTo>
                    <a:pt x="9111323" y="139954"/>
                  </a:lnTo>
                  <a:lnTo>
                    <a:pt x="9106167" y="153708"/>
                  </a:lnTo>
                  <a:lnTo>
                    <a:pt x="9091155" y="163830"/>
                  </a:lnTo>
                  <a:lnTo>
                    <a:pt x="9067000" y="170091"/>
                  </a:lnTo>
                  <a:lnTo>
                    <a:pt x="9034399" y="172224"/>
                  </a:lnTo>
                  <a:lnTo>
                    <a:pt x="9001531" y="170091"/>
                  </a:lnTo>
                  <a:lnTo>
                    <a:pt x="8977135" y="163830"/>
                  </a:lnTo>
                  <a:lnTo>
                    <a:pt x="8961958" y="153708"/>
                  </a:lnTo>
                  <a:lnTo>
                    <a:pt x="8956726" y="139954"/>
                  </a:lnTo>
                  <a:lnTo>
                    <a:pt x="8961958" y="126365"/>
                  </a:lnTo>
                  <a:lnTo>
                    <a:pt x="8977109" y="116243"/>
                  </a:lnTo>
                  <a:lnTo>
                    <a:pt x="9001531" y="109880"/>
                  </a:lnTo>
                  <a:lnTo>
                    <a:pt x="9034399" y="107683"/>
                  </a:lnTo>
                  <a:lnTo>
                    <a:pt x="9067000" y="109880"/>
                  </a:lnTo>
                  <a:lnTo>
                    <a:pt x="9091155" y="116230"/>
                  </a:lnTo>
                  <a:lnTo>
                    <a:pt x="9106167" y="126365"/>
                  </a:lnTo>
                  <a:lnTo>
                    <a:pt x="9111323" y="139954"/>
                  </a:lnTo>
                  <a:lnTo>
                    <a:pt x="9111323" y="97891"/>
                  </a:lnTo>
                  <a:lnTo>
                    <a:pt x="9080055" y="88087"/>
                  </a:lnTo>
                  <a:lnTo>
                    <a:pt x="9034399" y="84429"/>
                  </a:lnTo>
                  <a:lnTo>
                    <a:pt x="8988311" y="88087"/>
                  </a:lnTo>
                  <a:lnTo>
                    <a:pt x="8953868" y="98818"/>
                  </a:lnTo>
                  <a:lnTo>
                    <a:pt x="8932304" y="116243"/>
                  </a:lnTo>
                  <a:lnTo>
                    <a:pt x="8924836" y="139954"/>
                  </a:lnTo>
                  <a:lnTo>
                    <a:pt x="8932304" y="163893"/>
                  </a:lnTo>
                  <a:lnTo>
                    <a:pt x="8953868" y="181419"/>
                  </a:lnTo>
                  <a:lnTo>
                    <a:pt x="8988311" y="192201"/>
                  </a:lnTo>
                  <a:lnTo>
                    <a:pt x="9034399" y="195872"/>
                  </a:lnTo>
                  <a:lnTo>
                    <a:pt x="9080055" y="192201"/>
                  </a:lnTo>
                  <a:lnTo>
                    <a:pt x="9114282" y="181419"/>
                  </a:lnTo>
                  <a:lnTo>
                    <a:pt x="9125547" y="172224"/>
                  </a:lnTo>
                  <a:lnTo>
                    <a:pt x="9135770" y="163893"/>
                  </a:lnTo>
                  <a:lnTo>
                    <a:pt x="9143225" y="139954"/>
                  </a:lnTo>
                  <a:close/>
                </a:path>
                <a:path w="13194030" h="383540">
                  <a:moveTo>
                    <a:pt x="9168359" y="40525"/>
                  </a:moveTo>
                  <a:lnTo>
                    <a:pt x="9049791" y="40525"/>
                  </a:lnTo>
                  <a:lnTo>
                    <a:pt x="9049791" y="1498"/>
                  </a:lnTo>
                  <a:lnTo>
                    <a:pt x="9018638" y="1498"/>
                  </a:lnTo>
                  <a:lnTo>
                    <a:pt x="9018638" y="40525"/>
                  </a:lnTo>
                  <a:lnTo>
                    <a:pt x="8897823" y="40525"/>
                  </a:lnTo>
                  <a:lnTo>
                    <a:pt x="8897823" y="65290"/>
                  </a:lnTo>
                  <a:lnTo>
                    <a:pt x="9168359" y="65290"/>
                  </a:lnTo>
                  <a:lnTo>
                    <a:pt x="9168359" y="40525"/>
                  </a:lnTo>
                  <a:close/>
                </a:path>
                <a:path w="13194030" h="383540">
                  <a:moveTo>
                    <a:pt x="9187116" y="218757"/>
                  </a:moveTo>
                  <a:lnTo>
                    <a:pt x="8882062" y="218757"/>
                  </a:lnTo>
                  <a:lnTo>
                    <a:pt x="8882062" y="243522"/>
                  </a:lnTo>
                  <a:lnTo>
                    <a:pt x="8961234" y="243522"/>
                  </a:lnTo>
                  <a:lnTo>
                    <a:pt x="8961234" y="340334"/>
                  </a:lnTo>
                  <a:lnTo>
                    <a:pt x="8992006" y="340334"/>
                  </a:lnTo>
                  <a:lnTo>
                    <a:pt x="8992006" y="243522"/>
                  </a:lnTo>
                  <a:lnTo>
                    <a:pt x="9076804" y="243522"/>
                  </a:lnTo>
                  <a:lnTo>
                    <a:pt x="9076804" y="340334"/>
                  </a:lnTo>
                  <a:lnTo>
                    <a:pt x="9107576" y="340334"/>
                  </a:lnTo>
                  <a:lnTo>
                    <a:pt x="9107576" y="243522"/>
                  </a:lnTo>
                  <a:lnTo>
                    <a:pt x="9187116" y="243522"/>
                  </a:lnTo>
                  <a:lnTo>
                    <a:pt x="9187116" y="218757"/>
                  </a:lnTo>
                  <a:close/>
                </a:path>
                <a:path w="13194030" h="383540">
                  <a:moveTo>
                    <a:pt x="9385998" y="246900"/>
                  </a:moveTo>
                  <a:lnTo>
                    <a:pt x="9384411" y="231508"/>
                  </a:lnTo>
                  <a:lnTo>
                    <a:pt x="9383370" y="221386"/>
                  </a:lnTo>
                  <a:lnTo>
                    <a:pt x="9356420" y="226237"/>
                  </a:lnTo>
                  <a:lnTo>
                    <a:pt x="9329610" y="229260"/>
                  </a:lnTo>
                  <a:lnTo>
                    <a:pt x="9301264" y="230886"/>
                  </a:lnTo>
                  <a:lnTo>
                    <a:pt x="9269666" y="231508"/>
                  </a:lnTo>
                  <a:lnTo>
                    <a:pt x="9269666" y="69418"/>
                  </a:lnTo>
                  <a:lnTo>
                    <a:pt x="9364599" y="69418"/>
                  </a:lnTo>
                  <a:lnTo>
                    <a:pt x="9364599" y="44272"/>
                  </a:lnTo>
                  <a:lnTo>
                    <a:pt x="9239275" y="44272"/>
                  </a:lnTo>
                  <a:lnTo>
                    <a:pt x="9239275" y="257035"/>
                  </a:lnTo>
                  <a:lnTo>
                    <a:pt x="9261411" y="257035"/>
                  </a:lnTo>
                  <a:lnTo>
                    <a:pt x="9296451" y="256654"/>
                  </a:lnTo>
                  <a:lnTo>
                    <a:pt x="9327502" y="255206"/>
                  </a:lnTo>
                  <a:lnTo>
                    <a:pt x="9356661" y="252120"/>
                  </a:lnTo>
                  <a:lnTo>
                    <a:pt x="9385998" y="246900"/>
                  </a:lnTo>
                  <a:close/>
                </a:path>
                <a:path w="13194030" h="383540">
                  <a:moveTo>
                    <a:pt x="9513189" y="3378"/>
                  </a:moveTo>
                  <a:lnTo>
                    <a:pt x="9483547" y="3378"/>
                  </a:lnTo>
                  <a:lnTo>
                    <a:pt x="9483547" y="138455"/>
                  </a:lnTo>
                  <a:lnTo>
                    <a:pt x="9435897" y="138455"/>
                  </a:lnTo>
                  <a:lnTo>
                    <a:pt x="9435897" y="10883"/>
                  </a:lnTo>
                  <a:lnTo>
                    <a:pt x="9407004" y="10883"/>
                  </a:lnTo>
                  <a:lnTo>
                    <a:pt x="9407004" y="323075"/>
                  </a:lnTo>
                  <a:lnTo>
                    <a:pt x="9435897" y="323075"/>
                  </a:lnTo>
                  <a:lnTo>
                    <a:pt x="9435897" y="163601"/>
                  </a:lnTo>
                  <a:lnTo>
                    <a:pt x="9483547" y="163601"/>
                  </a:lnTo>
                  <a:lnTo>
                    <a:pt x="9483547" y="339953"/>
                  </a:lnTo>
                  <a:lnTo>
                    <a:pt x="9513189" y="339953"/>
                  </a:lnTo>
                  <a:lnTo>
                    <a:pt x="9513189" y="163601"/>
                  </a:lnTo>
                  <a:lnTo>
                    <a:pt x="9513189" y="138455"/>
                  </a:lnTo>
                  <a:lnTo>
                    <a:pt x="9513189" y="3378"/>
                  </a:lnTo>
                  <a:close/>
                </a:path>
                <a:path w="13194030" h="383540">
                  <a:moveTo>
                    <a:pt x="9770974" y="175602"/>
                  </a:moveTo>
                  <a:lnTo>
                    <a:pt x="9711779" y="133997"/>
                  </a:lnTo>
                  <a:lnTo>
                    <a:pt x="9689249" y="72796"/>
                  </a:lnTo>
                  <a:lnTo>
                    <a:pt x="9689173" y="55905"/>
                  </a:lnTo>
                  <a:lnTo>
                    <a:pt x="9763100" y="55905"/>
                  </a:lnTo>
                  <a:lnTo>
                    <a:pt x="9763100" y="30772"/>
                  </a:lnTo>
                  <a:lnTo>
                    <a:pt x="9583356" y="30772"/>
                  </a:lnTo>
                  <a:lnTo>
                    <a:pt x="9583356" y="55905"/>
                  </a:lnTo>
                  <a:lnTo>
                    <a:pt x="9658413" y="55905"/>
                  </a:lnTo>
                  <a:lnTo>
                    <a:pt x="9658413" y="72796"/>
                  </a:lnTo>
                  <a:lnTo>
                    <a:pt x="9652178" y="107607"/>
                  </a:lnTo>
                  <a:lnTo>
                    <a:pt x="9634728" y="139065"/>
                  </a:lnTo>
                  <a:lnTo>
                    <a:pt x="9607906" y="164973"/>
                  </a:lnTo>
                  <a:lnTo>
                    <a:pt x="9573603" y="183108"/>
                  </a:lnTo>
                  <a:lnTo>
                    <a:pt x="9589745" y="207124"/>
                  </a:lnTo>
                  <a:lnTo>
                    <a:pt x="9617558" y="193421"/>
                  </a:lnTo>
                  <a:lnTo>
                    <a:pt x="9641434" y="174294"/>
                  </a:lnTo>
                  <a:lnTo>
                    <a:pt x="9660661" y="150660"/>
                  </a:lnTo>
                  <a:lnTo>
                    <a:pt x="9674542" y="123444"/>
                  </a:lnTo>
                  <a:lnTo>
                    <a:pt x="9688106" y="148018"/>
                  </a:lnTo>
                  <a:lnTo>
                    <a:pt x="9706483" y="169418"/>
                  </a:lnTo>
                  <a:lnTo>
                    <a:pt x="9729152" y="186867"/>
                  </a:lnTo>
                  <a:lnTo>
                    <a:pt x="9755594" y="199618"/>
                  </a:lnTo>
                  <a:lnTo>
                    <a:pt x="9770974" y="175602"/>
                  </a:lnTo>
                  <a:close/>
                </a:path>
                <a:path w="13194030" h="383540">
                  <a:moveTo>
                    <a:pt x="9849777" y="3746"/>
                  </a:moveTo>
                  <a:lnTo>
                    <a:pt x="9818637" y="3746"/>
                  </a:lnTo>
                  <a:lnTo>
                    <a:pt x="9818637" y="96431"/>
                  </a:lnTo>
                  <a:lnTo>
                    <a:pt x="9751085" y="96431"/>
                  </a:lnTo>
                  <a:lnTo>
                    <a:pt x="9751085" y="121577"/>
                  </a:lnTo>
                  <a:lnTo>
                    <a:pt x="9818637" y="121577"/>
                  </a:lnTo>
                  <a:lnTo>
                    <a:pt x="9818637" y="250278"/>
                  </a:lnTo>
                  <a:lnTo>
                    <a:pt x="9849777" y="250278"/>
                  </a:lnTo>
                  <a:lnTo>
                    <a:pt x="9849777" y="3746"/>
                  </a:lnTo>
                  <a:close/>
                </a:path>
                <a:path w="13194030" h="383540">
                  <a:moveTo>
                    <a:pt x="9859150" y="307314"/>
                  </a:moveTo>
                  <a:lnTo>
                    <a:pt x="9665538" y="307314"/>
                  </a:lnTo>
                  <a:lnTo>
                    <a:pt x="9665538" y="228511"/>
                  </a:lnTo>
                  <a:lnTo>
                    <a:pt x="9634398" y="228511"/>
                  </a:lnTo>
                  <a:lnTo>
                    <a:pt x="9634398" y="332447"/>
                  </a:lnTo>
                  <a:lnTo>
                    <a:pt x="9859150" y="332447"/>
                  </a:lnTo>
                  <a:lnTo>
                    <a:pt x="9859150" y="307314"/>
                  </a:lnTo>
                  <a:close/>
                </a:path>
                <a:path w="13194030" h="383540">
                  <a:moveTo>
                    <a:pt x="10120693" y="44272"/>
                  </a:moveTo>
                  <a:lnTo>
                    <a:pt x="10035883" y="44272"/>
                  </a:lnTo>
                  <a:lnTo>
                    <a:pt x="10035883" y="3746"/>
                  </a:lnTo>
                  <a:lnTo>
                    <a:pt x="10005123" y="3746"/>
                  </a:lnTo>
                  <a:lnTo>
                    <a:pt x="10005123" y="44272"/>
                  </a:lnTo>
                  <a:lnTo>
                    <a:pt x="9919564" y="44272"/>
                  </a:lnTo>
                  <a:lnTo>
                    <a:pt x="9919564" y="68668"/>
                  </a:lnTo>
                  <a:lnTo>
                    <a:pt x="10120693" y="68668"/>
                  </a:lnTo>
                  <a:lnTo>
                    <a:pt x="10120693" y="44272"/>
                  </a:lnTo>
                  <a:close/>
                </a:path>
                <a:path w="13194030" h="383540">
                  <a:moveTo>
                    <a:pt x="10128199" y="262661"/>
                  </a:moveTo>
                  <a:lnTo>
                    <a:pt x="10126993" y="248018"/>
                  </a:lnTo>
                  <a:lnTo>
                    <a:pt x="10126320" y="239763"/>
                  </a:lnTo>
                  <a:lnTo>
                    <a:pt x="10104272" y="242747"/>
                  </a:lnTo>
                  <a:lnTo>
                    <a:pt x="10081666" y="245021"/>
                  </a:lnTo>
                  <a:lnTo>
                    <a:pt x="10058781" y="246735"/>
                  </a:lnTo>
                  <a:lnTo>
                    <a:pt x="10035883" y="248018"/>
                  </a:lnTo>
                  <a:lnTo>
                    <a:pt x="10035883" y="212382"/>
                  </a:lnTo>
                  <a:lnTo>
                    <a:pt x="10062223" y="205397"/>
                  </a:lnTo>
                  <a:lnTo>
                    <a:pt x="10082466" y="192303"/>
                  </a:lnTo>
                  <a:lnTo>
                    <a:pt x="10084714" y="189115"/>
                  </a:lnTo>
                  <a:lnTo>
                    <a:pt x="10095459" y="173863"/>
                  </a:lnTo>
                  <a:lnTo>
                    <a:pt x="10100056" y="150837"/>
                  </a:lnTo>
                  <a:lnTo>
                    <a:pt x="10094214" y="125120"/>
                  </a:lnTo>
                  <a:lnTo>
                    <a:pt x="10083457" y="112191"/>
                  </a:lnTo>
                  <a:lnTo>
                    <a:pt x="10077869" y="105486"/>
                  </a:lnTo>
                  <a:lnTo>
                    <a:pt x="10070782" y="101955"/>
                  </a:lnTo>
                  <a:lnTo>
                    <a:pt x="10070782" y="150837"/>
                  </a:lnTo>
                  <a:lnTo>
                    <a:pt x="10067150" y="166636"/>
                  </a:lnTo>
                  <a:lnTo>
                    <a:pt x="10056901" y="178701"/>
                  </a:lnTo>
                  <a:lnTo>
                    <a:pt x="10041026" y="186410"/>
                  </a:lnTo>
                  <a:lnTo>
                    <a:pt x="10020503" y="189115"/>
                  </a:lnTo>
                  <a:lnTo>
                    <a:pt x="9999980" y="186410"/>
                  </a:lnTo>
                  <a:lnTo>
                    <a:pt x="9984105" y="178701"/>
                  </a:lnTo>
                  <a:lnTo>
                    <a:pt x="9973856" y="166636"/>
                  </a:lnTo>
                  <a:lnTo>
                    <a:pt x="9970224" y="150837"/>
                  </a:lnTo>
                  <a:lnTo>
                    <a:pt x="9973856" y="134988"/>
                  </a:lnTo>
                  <a:lnTo>
                    <a:pt x="9984105" y="122796"/>
                  </a:lnTo>
                  <a:lnTo>
                    <a:pt x="9999980" y="114960"/>
                  </a:lnTo>
                  <a:lnTo>
                    <a:pt x="10020503" y="112191"/>
                  </a:lnTo>
                  <a:lnTo>
                    <a:pt x="10041026" y="114960"/>
                  </a:lnTo>
                  <a:lnTo>
                    <a:pt x="10056901" y="122796"/>
                  </a:lnTo>
                  <a:lnTo>
                    <a:pt x="10067150" y="134988"/>
                  </a:lnTo>
                  <a:lnTo>
                    <a:pt x="10070782" y="150837"/>
                  </a:lnTo>
                  <a:lnTo>
                    <a:pt x="10070782" y="101955"/>
                  </a:lnTo>
                  <a:lnTo>
                    <a:pt x="10052723" y="92951"/>
                  </a:lnTo>
                  <a:lnTo>
                    <a:pt x="10020503" y="88557"/>
                  </a:lnTo>
                  <a:lnTo>
                    <a:pt x="9988283" y="92951"/>
                  </a:lnTo>
                  <a:lnTo>
                    <a:pt x="9963137" y="105486"/>
                  </a:lnTo>
                  <a:lnTo>
                    <a:pt x="9946792" y="125120"/>
                  </a:lnTo>
                  <a:lnTo>
                    <a:pt x="9940950" y="150837"/>
                  </a:lnTo>
                  <a:lnTo>
                    <a:pt x="9945548" y="173863"/>
                  </a:lnTo>
                  <a:lnTo>
                    <a:pt x="9958540" y="192303"/>
                  </a:lnTo>
                  <a:lnTo>
                    <a:pt x="9978784" y="205397"/>
                  </a:lnTo>
                  <a:lnTo>
                    <a:pt x="10005123" y="212382"/>
                  </a:lnTo>
                  <a:lnTo>
                    <a:pt x="10005123" y="249148"/>
                  </a:lnTo>
                  <a:lnTo>
                    <a:pt x="9980905" y="249796"/>
                  </a:lnTo>
                  <a:lnTo>
                    <a:pt x="9913937" y="250278"/>
                  </a:lnTo>
                  <a:lnTo>
                    <a:pt x="9918065" y="276161"/>
                  </a:lnTo>
                  <a:lnTo>
                    <a:pt x="9965614" y="275844"/>
                  </a:lnTo>
                  <a:lnTo>
                    <a:pt x="10018204" y="274193"/>
                  </a:lnTo>
                  <a:lnTo>
                    <a:pt x="10073246" y="270154"/>
                  </a:lnTo>
                  <a:lnTo>
                    <a:pt x="10128199" y="262661"/>
                  </a:lnTo>
                  <a:close/>
                </a:path>
                <a:path w="13194030" h="383540">
                  <a:moveTo>
                    <a:pt x="10229507" y="146342"/>
                  </a:moveTo>
                  <a:lnTo>
                    <a:pt x="10176967" y="146342"/>
                  </a:lnTo>
                  <a:lnTo>
                    <a:pt x="10176967" y="3378"/>
                  </a:lnTo>
                  <a:lnTo>
                    <a:pt x="10146208" y="3378"/>
                  </a:lnTo>
                  <a:lnTo>
                    <a:pt x="10146208" y="339953"/>
                  </a:lnTo>
                  <a:lnTo>
                    <a:pt x="10176967" y="339953"/>
                  </a:lnTo>
                  <a:lnTo>
                    <a:pt x="10176967" y="172224"/>
                  </a:lnTo>
                  <a:lnTo>
                    <a:pt x="10229507" y="172224"/>
                  </a:lnTo>
                  <a:lnTo>
                    <a:pt x="10229507" y="146342"/>
                  </a:lnTo>
                  <a:close/>
                </a:path>
                <a:path w="13194030" h="383540">
                  <a:moveTo>
                    <a:pt x="10462146" y="107315"/>
                  </a:moveTo>
                  <a:lnTo>
                    <a:pt x="10455465" y="74993"/>
                  </a:lnTo>
                  <a:lnTo>
                    <a:pt x="10440111" y="54406"/>
                  </a:lnTo>
                  <a:lnTo>
                    <a:pt x="10436822" y="49999"/>
                  </a:lnTo>
                  <a:lnTo>
                    <a:pt x="10432123" y="47345"/>
                  </a:lnTo>
                  <a:lnTo>
                    <a:pt x="10432123" y="107315"/>
                  </a:lnTo>
                  <a:lnTo>
                    <a:pt x="10427652" y="128714"/>
                  </a:lnTo>
                  <a:lnTo>
                    <a:pt x="10415194" y="145440"/>
                  </a:lnTo>
                  <a:lnTo>
                    <a:pt x="10396195" y="156337"/>
                  </a:lnTo>
                  <a:lnTo>
                    <a:pt x="10372090" y="160223"/>
                  </a:lnTo>
                  <a:lnTo>
                    <a:pt x="10347985" y="156337"/>
                  </a:lnTo>
                  <a:lnTo>
                    <a:pt x="10328986" y="145440"/>
                  </a:lnTo>
                  <a:lnTo>
                    <a:pt x="10316527" y="128714"/>
                  </a:lnTo>
                  <a:lnTo>
                    <a:pt x="10312057" y="107315"/>
                  </a:lnTo>
                  <a:lnTo>
                    <a:pt x="10316527" y="85750"/>
                  </a:lnTo>
                  <a:lnTo>
                    <a:pt x="10328986" y="69037"/>
                  </a:lnTo>
                  <a:lnTo>
                    <a:pt x="10347985" y="58242"/>
                  </a:lnTo>
                  <a:lnTo>
                    <a:pt x="10372090" y="54406"/>
                  </a:lnTo>
                  <a:lnTo>
                    <a:pt x="10396195" y="58242"/>
                  </a:lnTo>
                  <a:lnTo>
                    <a:pt x="10415194" y="69037"/>
                  </a:lnTo>
                  <a:lnTo>
                    <a:pt x="10427652" y="85750"/>
                  </a:lnTo>
                  <a:lnTo>
                    <a:pt x="10432123" y="107315"/>
                  </a:lnTo>
                  <a:lnTo>
                    <a:pt x="10432123" y="47345"/>
                  </a:lnTo>
                  <a:lnTo>
                    <a:pt x="10408323" y="33858"/>
                  </a:lnTo>
                  <a:lnTo>
                    <a:pt x="10372090" y="28143"/>
                  </a:lnTo>
                  <a:lnTo>
                    <a:pt x="10336022" y="33858"/>
                  </a:lnTo>
                  <a:lnTo>
                    <a:pt x="10307510" y="49999"/>
                  </a:lnTo>
                  <a:lnTo>
                    <a:pt x="10288778" y="74993"/>
                  </a:lnTo>
                  <a:lnTo>
                    <a:pt x="10282034" y="107315"/>
                  </a:lnTo>
                  <a:lnTo>
                    <a:pt x="10288778" y="139471"/>
                  </a:lnTo>
                  <a:lnTo>
                    <a:pt x="10307510" y="164490"/>
                  </a:lnTo>
                  <a:lnTo>
                    <a:pt x="10336022" y="180708"/>
                  </a:lnTo>
                  <a:lnTo>
                    <a:pt x="10372090" y="186486"/>
                  </a:lnTo>
                  <a:lnTo>
                    <a:pt x="10408323" y="180708"/>
                  </a:lnTo>
                  <a:lnTo>
                    <a:pt x="10436822" y="164490"/>
                  </a:lnTo>
                  <a:lnTo>
                    <a:pt x="10439997" y="160223"/>
                  </a:lnTo>
                  <a:lnTo>
                    <a:pt x="10455465" y="139471"/>
                  </a:lnTo>
                  <a:lnTo>
                    <a:pt x="10462146" y="107315"/>
                  </a:lnTo>
                  <a:close/>
                </a:path>
                <a:path w="13194030" h="383540">
                  <a:moveTo>
                    <a:pt x="10486911" y="252145"/>
                  </a:moveTo>
                  <a:lnTo>
                    <a:pt x="10484282" y="229260"/>
                  </a:lnTo>
                  <a:lnTo>
                    <a:pt x="10427614" y="235826"/>
                  </a:lnTo>
                  <a:lnTo>
                    <a:pt x="10370071" y="239306"/>
                  </a:lnTo>
                  <a:lnTo>
                    <a:pt x="10314851" y="240665"/>
                  </a:lnTo>
                  <a:lnTo>
                    <a:pt x="10265156" y="240893"/>
                  </a:lnTo>
                  <a:lnTo>
                    <a:pt x="10268902" y="266788"/>
                  </a:lnTo>
                  <a:lnTo>
                    <a:pt x="10317950" y="266509"/>
                  </a:lnTo>
                  <a:lnTo>
                    <a:pt x="10372280" y="264820"/>
                  </a:lnTo>
                  <a:lnTo>
                    <a:pt x="10429418" y="260451"/>
                  </a:lnTo>
                  <a:lnTo>
                    <a:pt x="10486911" y="252145"/>
                  </a:lnTo>
                  <a:close/>
                </a:path>
                <a:path w="13194030" h="383540">
                  <a:moveTo>
                    <a:pt x="10537190" y="3378"/>
                  </a:moveTo>
                  <a:lnTo>
                    <a:pt x="10506418" y="3378"/>
                  </a:lnTo>
                  <a:lnTo>
                    <a:pt x="10506418" y="340702"/>
                  </a:lnTo>
                  <a:lnTo>
                    <a:pt x="10537190" y="340702"/>
                  </a:lnTo>
                  <a:lnTo>
                    <a:pt x="10537190" y="3378"/>
                  </a:lnTo>
                  <a:close/>
                </a:path>
                <a:path w="13194030" h="383540">
                  <a:moveTo>
                    <a:pt x="10999902" y="116319"/>
                  </a:moveTo>
                  <a:lnTo>
                    <a:pt x="10957420" y="107315"/>
                  </a:lnTo>
                  <a:lnTo>
                    <a:pt x="10921200" y="91325"/>
                  </a:lnTo>
                  <a:lnTo>
                    <a:pt x="10898403" y="72047"/>
                  </a:lnTo>
                  <a:lnTo>
                    <a:pt x="10895533" y="69621"/>
                  </a:lnTo>
                  <a:lnTo>
                    <a:pt x="10884713" y="43522"/>
                  </a:lnTo>
                  <a:lnTo>
                    <a:pt x="10989399" y="43522"/>
                  </a:lnTo>
                  <a:lnTo>
                    <a:pt x="10989399" y="18757"/>
                  </a:lnTo>
                  <a:lnTo>
                    <a:pt x="10740619" y="18757"/>
                  </a:lnTo>
                  <a:lnTo>
                    <a:pt x="10740619" y="43522"/>
                  </a:lnTo>
                  <a:lnTo>
                    <a:pt x="10844936" y="43522"/>
                  </a:lnTo>
                  <a:lnTo>
                    <a:pt x="10834116" y="69621"/>
                  </a:lnTo>
                  <a:lnTo>
                    <a:pt x="10808449" y="91325"/>
                  </a:lnTo>
                  <a:lnTo>
                    <a:pt x="10772229" y="107315"/>
                  </a:lnTo>
                  <a:lnTo>
                    <a:pt x="10729747" y="116319"/>
                  </a:lnTo>
                  <a:lnTo>
                    <a:pt x="10740619" y="140703"/>
                  </a:lnTo>
                  <a:lnTo>
                    <a:pt x="10780713" y="132359"/>
                  </a:lnTo>
                  <a:lnTo>
                    <a:pt x="10816514" y="117767"/>
                  </a:lnTo>
                  <a:lnTo>
                    <a:pt x="10845419" y="97497"/>
                  </a:lnTo>
                  <a:lnTo>
                    <a:pt x="10864825" y="72047"/>
                  </a:lnTo>
                  <a:lnTo>
                    <a:pt x="10884383" y="97497"/>
                  </a:lnTo>
                  <a:lnTo>
                    <a:pt x="10913275" y="117767"/>
                  </a:lnTo>
                  <a:lnTo>
                    <a:pt x="10948988" y="132359"/>
                  </a:lnTo>
                  <a:lnTo>
                    <a:pt x="10989018" y="140703"/>
                  </a:lnTo>
                  <a:lnTo>
                    <a:pt x="10999902" y="116319"/>
                  </a:lnTo>
                  <a:close/>
                </a:path>
                <a:path w="13194030" h="383540">
                  <a:moveTo>
                    <a:pt x="11016793" y="160972"/>
                  </a:moveTo>
                  <a:lnTo>
                    <a:pt x="10712475" y="160972"/>
                  </a:lnTo>
                  <a:lnTo>
                    <a:pt x="10712475" y="185737"/>
                  </a:lnTo>
                  <a:lnTo>
                    <a:pt x="10849064" y="185737"/>
                  </a:lnTo>
                  <a:lnTo>
                    <a:pt x="10849064" y="221754"/>
                  </a:lnTo>
                  <a:lnTo>
                    <a:pt x="10807027" y="227266"/>
                  </a:lnTo>
                  <a:lnTo>
                    <a:pt x="10775658" y="239064"/>
                  </a:lnTo>
                  <a:lnTo>
                    <a:pt x="10756036" y="256844"/>
                  </a:lnTo>
                  <a:lnTo>
                    <a:pt x="10749255" y="280289"/>
                  </a:lnTo>
                  <a:lnTo>
                    <a:pt x="10757179" y="305701"/>
                  </a:lnTo>
                  <a:lnTo>
                    <a:pt x="10780027" y="324294"/>
                  </a:lnTo>
                  <a:lnTo>
                    <a:pt x="10816374" y="335699"/>
                  </a:lnTo>
                  <a:lnTo>
                    <a:pt x="10864825" y="339585"/>
                  </a:lnTo>
                  <a:lnTo>
                    <a:pt x="10912996" y="335699"/>
                  </a:lnTo>
                  <a:lnTo>
                    <a:pt x="10949115" y="324294"/>
                  </a:lnTo>
                  <a:lnTo>
                    <a:pt x="10959300" y="315937"/>
                  </a:lnTo>
                  <a:lnTo>
                    <a:pt x="10971784" y="305701"/>
                  </a:lnTo>
                  <a:lnTo>
                    <a:pt x="10979645" y="280289"/>
                  </a:lnTo>
                  <a:lnTo>
                    <a:pt x="10972914" y="256844"/>
                  </a:lnTo>
                  <a:lnTo>
                    <a:pt x="10959960" y="245021"/>
                  </a:lnTo>
                  <a:lnTo>
                    <a:pt x="10953420" y="239064"/>
                  </a:lnTo>
                  <a:lnTo>
                    <a:pt x="10948505" y="237210"/>
                  </a:lnTo>
                  <a:lnTo>
                    <a:pt x="10948505" y="280289"/>
                  </a:lnTo>
                  <a:lnTo>
                    <a:pt x="10942752" y="295363"/>
                  </a:lnTo>
                  <a:lnTo>
                    <a:pt x="10926178" y="306565"/>
                  </a:lnTo>
                  <a:lnTo>
                    <a:pt x="10899737" y="313537"/>
                  </a:lnTo>
                  <a:lnTo>
                    <a:pt x="10864444" y="315937"/>
                  </a:lnTo>
                  <a:lnTo>
                    <a:pt x="10828998" y="313537"/>
                  </a:lnTo>
                  <a:lnTo>
                    <a:pt x="10802582" y="306565"/>
                  </a:lnTo>
                  <a:lnTo>
                    <a:pt x="10786085" y="295363"/>
                  </a:lnTo>
                  <a:lnTo>
                    <a:pt x="10780395" y="280289"/>
                  </a:lnTo>
                  <a:lnTo>
                    <a:pt x="10786085" y="265290"/>
                  </a:lnTo>
                  <a:lnTo>
                    <a:pt x="10802582" y="254215"/>
                  </a:lnTo>
                  <a:lnTo>
                    <a:pt x="10828998" y="247370"/>
                  </a:lnTo>
                  <a:lnTo>
                    <a:pt x="10864444" y="245021"/>
                  </a:lnTo>
                  <a:lnTo>
                    <a:pt x="10899737" y="247370"/>
                  </a:lnTo>
                  <a:lnTo>
                    <a:pt x="10926178" y="254215"/>
                  </a:lnTo>
                  <a:lnTo>
                    <a:pt x="10942752" y="265290"/>
                  </a:lnTo>
                  <a:lnTo>
                    <a:pt x="10948505" y="280289"/>
                  </a:lnTo>
                  <a:lnTo>
                    <a:pt x="10948505" y="237210"/>
                  </a:lnTo>
                  <a:lnTo>
                    <a:pt x="10922178" y="227266"/>
                  </a:lnTo>
                  <a:lnTo>
                    <a:pt x="10880204" y="221754"/>
                  </a:lnTo>
                  <a:lnTo>
                    <a:pt x="10880204" y="185737"/>
                  </a:lnTo>
                  <a:lnTo>
                    <a:pt x="11016793" y="185737"/>
                  </a:lnTo>
                  <a:lnTo>
                    <a:pt x="11016793" y="160972"/>
                  </a:lnTo>
                  <a:close/>
                </a:path>
                <a:path w="13194030" h="383540">
                  <a:moveTo>
                    <a:pt x="11322228" y="73545"/>
                  </a:moveTo>
                  <a:lnTo>
                    <a:pt x="11291837" y="73545"/>
                  </a:lnTo>
                  <a:lnTo>
                    <a:pt x="11291837" y="112572"/>
                  </a:lnTo>
                  <a:lnTo>
                    <a:pt x="11322228" y="112572"/>
                  </a:lnTo>
                  <a:lnTo>
                    <a:pt x="11322228" y="73545"/>
                  </a:lnTo>
                  <a:close/>
                </a:path>
                <a:path w="13194030" h="383540">
                  <a:moveTo>
                    <a:pt x="11322228" y="11252"/>
                  </a:moveTo>
                  <a:lnTo>
                    <a:pt x="11291837" y="11252"/>
                  </a:lnTo>
                  <a:lnTo>
                    <a:pt x="11291837" y="49314"/>
                  </a:lnTo>
                  <a:lnTo>
                    <a:pt x="11128235" y="49314"/>
                  </a:lnTo>
                  <a:lnTo>
                    <a:pt x="11128235" y="11214"/>
                  </a:lnTo>
                  <a:lnTo>
                    <a:pt x="11097844" y="11214"/>
                  </a:lnTo>
                  <a:lnTo>
                    <a:pt x="11097844" y="49314"/>
                  </a:lnTo>
                  <a:lnTo>
                    <a:pt x="11097844" y="73444"/>
                  </a:lnTo>
                  <a:lnTo>
                    <a:pt x="11097844" y="112814"/>
                  </a:lnTo>
                  <a:lnTo>
                    <a:pt x="11097844" y="136944"/>
                  </a:lnTo>
                  <a:lnTo>
                    <a:pt x="11322228" y="136944"/>
                  </a:lnTo>
                  <a:lnTo>
                    <a:pt x="11322228" y="112814"/>
                  </a:lnTo>
                  <a:lnTo>
                    <a:pt x="11128235" y="112814"/>
                  </a:lnTo>
                  <a:lnTo>
                    <a:pt x="11128235" y="73444"/>
                  </a:lnTo>
                  <a:lnTo>
                    <a:pt x="11322228" y="73444"/>
                  </a:lnTo>
                  <a:lnTo>
                    <a:pt x="11322228" y="49530"/>
                  </a:lnTo>
                  <a:lnTo>
                    <a:pt x="11322228" y="49314"/>
                  </a:lnTo>
                  <a:lnTo>
                    <a:pt x="11322228" y="11252"/>
                  </a:lnTo>
                  <a:close/>
                </a:path>
                <a:path w="13194030" h="383540">
                  <a:moveTo>
                    <a:pt x="11324476" y="234734"/>
                  </a:moveTo>
                  <a:lnTo>
                    <a:pt x="11091456" y="234734"/>
                  </a:lnTo>
                  <a:lnTo>
                    <a:pt x="11091456" y="260134"/>
                  </a:lnTo>
                  <a:lnTo>
                    <a:pt x="11293704" y="260134"/>
                  </a:lnTo>
                  <a:lnTo>
                    <a:pt x="11293704" y="340144"/>
                  </a:lnTo>
                  <a:lnTo>
                    <a:pt x="11324476" y="340144"/>
                  </a:lnTo>
                  <a:lnTo>
                    <a:pt x="11324476" y="260134"/>
                  </a:lnTo>
                  <a:lnTo>
                    <a:pt x="11324476" y="234734"/>
                  </a:lnTo>
                  <a:close/>
                </a:path>
                <a:path w="13194030" h="383540">
                  <a:moveTo>
                    <a:pt x="11362004" y="177101"/>
                  </a:moveTo>
                  <a:lnTo>
                    <a:pt x="11225416" y="177101"/>
                  </a:lnTo>
                  <a:lnTo>
                    <a:pt x="11225416" y="136956"/>
                  </a:lnTo>
                  <a:lnTo>
                    <a:pt x="11194644" y="136956"/>
                  </a:lnTo>
                  <a:lnTo>
                    <a:pt x="11194644" y="177101"/>
                  </a:lnTo>
                  <a:lnTo>
                    <a:pt x="11057319" y="177101"/>
                  </a:lnTo>
                  <a:lnTo>
                    <a:pt x="11057319" y="202247"/>
                  </a:lnTo>
                  <a:lnTo>
                    <a:pt x="11362004" y="202247"/>
                  </a:lnTo>
                  <a:lnTo>
                    <a:pt x="11362004" y="177101"/>
                  </a:lnTo>
                  <a:close/>
                </a:path>
                <a:path w="13194030" h="383540">
                  <a:moveTo>
                    <a:pt x="11602898" y="34150"/>
                  </a:moveTo>
                  <a:lnTo>
                    <a:pt x="11521846" y="34150"/>
                  </a:lnTo>
                  <a:lnTo>
                    <a:pt x="11521846" y="1130"/>
                  </a:lnTo>
                  <a:lnTo>
                    <a:pt x="11491074" y="1130"/>
                  </a:lnTo>
                  <a:lnTo>
                    <a:pt x="11491074" y="34150"/>
                  </a:lnTo>
                  <a:lnTo>
                    <a:pt x="11409655" y="34150"/>
                  </a:lnTo>
                  <a:lnTo>
                    <a:pt x="11409655" y="57404"/>
                  </a:lnTo>
                  <a:lnTo>
                    <a:pt x="11602898" y="57404"/>
                  </a:lnTo>
                  <a:lnTo>
                    <a:pt x="11602898" y="34150"/>
                  </a:lnTo>
                  <a:close/>
                </a:path>
                <a:path w="13194030" h="383540">
                  <a:moveTo>
                    <a:pt x="11615280" y="206375"/>
                  </a:moveTo>
                  <a:lnTo>
                    <a:pt x="11613871" y="192493"/>
                  </a:lnTo>
                  <a:lnTo>
                    <a:pt x="11613032" y="184238"/>
                  </a:lnTo>
                  <a:lnTo>
                    <a:pt x="11590757" y="187210"/>
                  </a:lnTo>
                  <a:lnTo>
                    <a:pt x="11567998" y="189484"/>
                  </a:lnTo>
                  <a:lnTo>
                    <a:pt x="11544960" y="191198"/>
                  </a:lnTo>
                  <a:lnTo>
                    <a:pt x="11521846" y="192493"/>
                  </a:lnTo>
                  <a:lnTo>
                    <a:pt x="11521846" y="169227"/>
                  </a:lnTo>
                  <a:lnTo>
                    <a:pt x="11547996" y="163601"/>
                  </a:lnTo>
                  <a:lnTo>
                    <a:pt x="11567859" y="153187"/>
                  </a:lnTo>
                  <a:lnTo>
                    <a:pt x="11571783" y="148590"/>
                  </a:lnTo>
                  <a:lnTo>
                    <a:pt x="11580470" y="138404"/>
                  </a:lnTo>
                  <a:lnTo>
                    <a:pt x="11584889" y="119697"/>
                  </a:lnTo>
                  <a:lnTo>
                    <a:pt x="11579225" y="98920"/>
                  </a:lnTo>
                  <a:lnTo>
                    <a:pt x="11571364" y="91173"/>
                  </a:lnTo>
                  <a:lnTo>
                    <a:pt x="11563261" y="83210"/>
                  </a:lnTo>
                  <a:lnTo>
                    <a:pt x="11555616" y="80149"/>
                  </a:lnTo>
                  <a:lnTo>
                    <a:pt x="11555616" y="119697"/>
                  </a:lnTo>
                  <a:lnTo>
                    <a:pt x="11552111" y="131648"/>
                  </a:lnTo>
                  <a:lnTo>
                    <a:pt x="11542154" y="140754"/>
                  </a:lnTo>
                  <a:lnTo>
                    <a:pt x="11526647" y="146558"/>
                  </a:lnTo>
                  <a:lnTo>
                    <a:pt x="11506467" y="148590"/>
                  </a:lnTo>
                  <a:lnTo>
                    <a:pt x="11485905" y="146558"/>
                  </a:lnTo>
                  <a:lnTo>
                    <a:pt x="11470297" y="140754"/>
                  </a:lnTo>
                  <a:lnTo>
                    <a:pt x="11460404" y="131648"/>
                  </a:lnTo>
                  <a:lnTo>
                    <a:pt x="11456937" y="119697"/>
                  </a:lnTo>
                  <a:lnTo>
                    <a:pt x="11460404" y="107797"/>
                  </a:lnTo>
                  <a:lnTo>
                    <a:pt x="11470297" y="98818"/>
                  </a:lnTo>
                  <a:lnTo>
                    <a:pt x="11485905" y="93154"/>
                  </a:lnTo>
                  <a:lnTo>
                    <a:pt x="11506467" y="91173"/>
                  </a:lnTo>
                  <a:lnTo>
                    <a:pt x="11526647" y="93154"/>
                  </a:lnTo>
                  <a:lnTo>
                    <a:pt x="11542154" y="98818"/>
                  </a:lnTo>
                  <a:lnTo>
                    <a:pt x="11552111" y="107797"/>
                  </a:lnTo>
                  <a:lnTo>
                    <a:pt x="11555616" y="119697"/>
                  </a:lnTo>
                  <a:lnTo>
                    <a:pt x="11555616" y="80149"/>
                  </a:lnTo>
                  <a:lnTo>
                    <a:pt x="11538509" y="73266"/>
                  </a:lnTo>
                  <a:lnTo>
                    <a:pt x="11506467" y="69786"/>
                  </a:lnTo>
                  <a:lnTo>
                    <a:pt x="11474044" y="73266"/>
                  </a:lnTo>
                  <a:lnTo>
                    <a:pt x="11449190" y="83210"/>
                  </a:lnTo>
                  <a:lnTo>
                    <a:pt x="11433277" y="98920"/>
                  </a:lnTo>
                  <a:lnTo>
                    <a:pt x="11427663" y="119697"/>
                  </a:lnTo>
                  <a:lnTo>
                    <a:pt x="11432083" y="138620"/>
                  </a:lnTo>
                  <a:lnTo>
                    <a:pt x="11444732" y="153466"/>
                  </a:lnTo>
                  <a:lnTo>
                    <a:pt x="11464709" y="163804"/>
                  </a:lnTo>
                  <a:lnTo>
                    <a:pt x="11491074" y="169227"/>
                  </a:lnTo>
                  <a:lnTo>
                    <a:pt x="11491074" y="193611"/>
                  </a:lnTo>
                  <a:lnTo>
                    <a:pt x="11467198" y="194271"/>
                  </a:lnTo>
                  <a:lnTo>
                    <a:pt x="11401400" y="194741"/>
                  </a:lnTo>
                  <a:lnTo>
                    <a:pt x="11404778" y="219506"/>
                  </a:lnTo>
                  <a:lnTo>
                    <a:pt x="11452390" y="219087"/>
                  </a:lnTo>
                  <a:lnTo>
                    <a:pt x="11505108" y="217589"/>
                  </a:lnTo>
                  <a:lnTo>
                    <a:pt x="11560277" y="213753"/>
                  </a:lnTo>
                  <a:lnTo>
                    <a:pt x="11615280" y="206375"/>
                  </a:lnTo>
                  <a:close/>
                </a:path>
                <a:path w="13194030" h="383540">
                  <a:moveTo>
                    <a:pt x="11663680" y="246151"/>
                  </a:moveTo>
                  <a:lnTo>
                    <a:pt x="11442294" y="246151"/>
                  </a:lnTo>
                  <a:lnTo>
                    <a:pt x="11442294" y="270535"/>
                  </a:lnTo>
                  <a:lnTo>
                    <a:pt x="11632921" y="270535"/>
                  </a:lnTo>
                  <a:lnTo>
                    <a:pt x="11632921" y="339953"/>
                  </a:lnTo>
                  <a:lnTo>
                    <a:pt x="11663680" y="339953"/>
                  </a:lnTo>
                  <a:lnTo>
                    <a:pt x="11663680" y="246151"/>
                  </a:lnTo>
                  <a:close/>
                </a:path>
                <a:path w="13194030" h="383540">
                  <a:moveTo>
                    <a:pt x="11713210" y="105435"/>
                  </a:moveTo>
                  <a:lnTo>
                    <a:pt x="11663680" y="105435"/>
                  </a:lnTo>
                  <a:lnTo>
                    <a:pt x="11663680" y="3746"/>
                  </a:lnTo>
                  <a:lnTo>
                    <a:pt x="11632921" y="3746"/>
                  </a:lnTo>
                  <a:lnTo>
                    <a:pt x="11632921" y="229260"/>
                  </a:lnTo>
                  <a:lnTo>
                    <a:pt x="11663680" y="229260"/>
                  </a:lnTo>
                  <a:lnTo>
                    <a:pt x="11663680" y="130949"/>
                  </a:lnTo>
                  <a:lnTo>
                    <a:pt x="11713210" y="130949"/>
                  </a:lnTo>
                  <a:lnTo>
                    <a:pt x="11713210" y="105435"/>
                  </a:lnTo>
                  <a:close/>
                </a:path>
                <a:path w="13194030" h="383540">
                  <a:moveTo>
                    <a:pt x="11931599" y="109562"/>
                  </a:moveTo>
                  <a:lnTo>
                    <a:pt x="11924894" y="76250"/>
                  </a:lnTo>
                  <a:lnTo>
                    <a:pt x="11908854" y="53657"/>
                  </a:lnTo>
                  <a:lnTo>
                    <a:pt x="11906364" y="50139"/>
                  </a:lnTo>
                  <a:lnTo>
                    <a:pt x="11901576" y="47231"/>
                  </a:lnTo>
                  <a:lnTo>
                    <a:pt x="11901576" y="109562"/>
                  </a:lnTo>
                  <a:lnTo>
                    <a:pt x="11897182" y="132511"/>
                  </a:lnTo>
                  <a:lnTo>
                    <a:pt x="11885016" y="150418"/>
                  </a:lnTo>
                  <a:lnTo>
                    <a:pt x="11866588" y="162064"/>
                  </a:lnTo>
                  <a:lnTo>
                    <a:pt x="11843423" y="166230"/>
                  </a:lnTo>
                  <a:lnTo>
                    <a:pt x="11820677" y="162064"/>
                  </a:lnTo>
                  <a:lnTo>
                    <a:pt x="11802466" y="150418"/>
                  </a:lnTo>
                  <a:lnTo>
                    <a:pt x="11790388" y="132511"/>
                  </a:lnTo>
                  <a:lnTo>
                    <a:pt x="11786006" y="109562"/>
                  </a:lnTo>
                  <a:lnTo>
                    <a:pt x="11790388" y="87058"/>
                  </a:lnTo>
                  <a:lnTo>
                    <a:pt x="11802466" y="69367"/>
                  </a:lnTo>
                  <a:lnTo>
                    <a:pt x="11820677" y="57797"/>
                  </a:lnTo>
                  <a:lnTo>
                    <a:pt x="11843423" y="53657"/>
                  </a:lnTo>
                  <a:lnTo>
                    <a:pt x="11866588" y="57797"/>
                  </a:lnTo>
                  <a:lnTo>
                    <a:pt x="11885016" y="69367"/>
                  </a:lnTo>
                  <a:lnTo>
                    <a:pt x="11897182" y="87058"/>
                  </a:lnTo>
                  <a:lnTo>
                    <a:pt x="11901576" y="109562"/>
                  </a:lnTo>
                  <a:lnTo>
                    <a:pt x="11901576" y="47231"/>
                  </a:lnTo>
                  <a:lnTo>
                    <a:pt x="11878412" y="33108"/>
                  </a:lnTo>
                  <a:lnTo>
                    <a:pt x="11843423" y="27012"/>
                  </a:lnTo>
                  <a:lnTo>
                    <a:pt x="11808701" y="33108"/>
                  </a:lnTo>
                  <a:lnTo>
                    <a:pt x="11780990" y="50139"/>
                  </a:lnTo>
                  <a:lnTo>
                    <a:pt x="11762638" y="76250"/>
                  </a:lnTo>
                  <a:lnTo>
                    <a:pt x="11755984" y="109562"/>
                  </a:lnTo>
                  <a:lnTo>
                    <a:pt x="11762638" y="143154"/>
                  </a:lnTo>
                  <a:lnTo>
                    <a:pt x="11780990" y="169506"/>
                  </a:lnTo>
                  <a:lnTo>
                    <a:pt x="11808701" y="186715"/>
                  </a:lnTo>
                  <a:lnTo>
                    <a:pt x="11843423" y="192862"/>
                  </a:lnTo>
                  <a:lnTo>
                    <a:pt x="11878412" y="186715"/>
                  </a:lnTo>
                  <a:lnTo>
                    <a:pt x="11906364" y="169506"/>
                  </a:lnTo>
                  <a:lnTo>
                    <a:pt x="11908676" y="166230"/>
                  </a:lnTo>
                  <a:lnTo>
                    <a:pt x="11924894" y="143154"/>
                  </a:lnTo>
                  <a:lnTo>
                    <a:pt x="11931599" y="109562"/>
                  </a:lnTo>
                  <a:close/>
                </a:path>
                <a:path w="13194030" h="383540">
                  <a:moveTo>
                    <a:pt x="12024284" y="3746"/>
                  </a:moveTo>
                  <a:lnTo>
                    <a:pt x="11993512" y="3746"/>
                  </a:lnTo>
                  <a:lnTo>
                    <a:pt x="11993512" y="249529"/>
                  </a:lnTo>
                  <a:lnTo>
                    <a:pt x="12024284" y="249529"/>
                  </a:lnTo>
                  <a:lnTo>
                    <a:pt x="12024284" y="3746"/>
                  </a:lnTo>
                  <a:close/>
                </a:path>
                <a:path w="13194030" h="383540">
                  <a:moveTo>
                    <a:pt x="12034406" y="307314"/>
                  </a:moveTo>
                  <a:lnTo>
                    <a:pt x="11838534" y="307314"/>
                  </a:lnTo>
                  <a:lnTo>
                    <a:pt x="11838534" y="224383"/>
                  </a:lnTo>
                  <a:lnTo>
                    <a:pt x="11807774" y="224383"/>
                  </a:lnTo>
                  <a:lnTo>
                    <a:pt x="11807774" y="332447"/>
                  </a:lnTo>
                  <a:lnTo>
                    <a:pt x="12034406" y="332447"/>
                  </a:lnTo>
                  <a:lnTo>
                    <a:pt x="12034406" y="307314"/>
                  </a:lnTo>
                  <a:close/>
                </a:path>
                <a:path w="13194030" h="383540">
                  <a:moveTo>
                    <a:pt x="12276811" y="146710"/>
                  </a:moveTo>
                  <a:lnTo>
                    <a:pt x="12270461" y="98132"/>
                  </a:lnTo>
                  <a:lnTo>
                    <a:pt x="12252744" y="61112"/>
                  </a:lnTo>
                  <a:lnTo>
                    <a:pt x="12248058" y="57035"/>
                  </a:lnTo>
                  <a:lnTo>
                    <a:pt x="12247169" y="56273"/>
                  </a:lnTo>
                  <a:lnTo>
                    <a:pt x="12247169" y="146710"/>
                  </a:lnTo>
                  <a:lnTo>
                    <a:pt x="12243016" y="183896"/>
                  </a:lnTo>
                  <a:lnTo>
                    <a:pt x="12231446" y="212280"/>
                  </a:lnTo>
                  <a:lnTo>
                    <a:pt x="12213768" y="230403"/>
                  </a:lnTo>
                  <a:lnTo>
                    <a:pt x="12191251" y="236766"/>
                  </a:lnTo>
                  <a:lnTo>
                    <a:pt x="12168530" y="230403"/>
                  </a:lnTo>
                  <a:lnTo>
                    <a:pt x="12150725" y="212280"/>
                  </a:lnTo>
                  <a:lnTo>
                    <a:pt x="12139117" y="183896"/>
                  </a:lnTo>
                  <a:lnTo>
                    <a:pt x="12134964" y="146710"/>
                  </a:lnTo>
                  <a:lnTo>
                    <a:pt x="12139117" y="109740"/>
                  </a:lnTo>
                  <a:lnTo>
                    <a:pt x="12150725" y="81470"/>
                  </a:lnTo>
                  <a:lnTo>
                    <a:pt x="12168530" y="63398"/>
                  </a:lnTo>
                  <a:lnTo>
                    <a:pt x="12191251" y="57035"/>
                  </a:lnTo>
                  <a:lnTo>
                    <a:pt x="12213768" y="63398"/>
                  </a:lnTo>
                  <a:lnTo>
                    <a:pt x="12231446" y="81470"/>
                  </a:lnTo>
                  <a:lnTo>
                    <a:pt x="12243016" y="109740"/>
                  </a:lnTo>
                  <a:lnTo>
                    <a:pt x="12247169" y="146710"/>
                  </a:lnTo>
                  <a:lnTo>
                    <a:pt x="12247169" y="56273"/>
                  </a:lnTo>
                  <a:lnTo>
                    <a:pt x="12225680" y="37541"/>
                  </a:lnTo>
                  <a:lnTo>
                    <a:pt x="12191251" y="29260"/>
                  </a:lnTo>
                  <a:lnTo>
                    <a:pt x="12156834" y="37541"/>
                  </a:lnTo>
                  <a:lnTo>
                    <a:pt x="12129757" y="61112"/>
                  </a:lnTo>
                  <a:lnTo>
                    <a:pt x="12112054" y="98132"/>
                  </a:lnTo>
                  <a:lnTo>
                    <a:pt x="12105704" y="146710"/>
                  </a:lnTo>
                  <a:lnTo>
                    <a:pt x="12112054" y="195300"/>
                  </a:lnTo>
                  <a:lnTo>
                    <a:pt x="12129757" y="232308"/>
                  </a:lnTo>
                  <a:lnTo>
                    <a:pt x="12156834" y="255892"/>
                  </a:lnTo>
                  <a:lnTo>
                    <a:pt x="12191251" y="264160"/>
                  </a:lnTo>
                  <a:lnTo>
                    <a:pt x="12225680" y="255892"/>
                  </a:lnTo>
                  <a:lnTo>
                    <a:pt x="12247626" y="236766"/>
                  </a:lnTo>
                  <a:lnTo>
                    <a:pt x="12252744" y="232308"/>
                  </a:lnTo>
                  <a:lnTo>
                    <a:pt x="12270461" y="195300"/>
                  </a:lnTo>
                  <a:lnTo>
                    <a:pt x="12276811" y="146710"/>
                  </a:lnTo>
                  <a:close/>
                </a:path>
                <a:path w="13194030" h="383540">
                  <a:moveTo>
                    <a:pt x="12368733" y="3378"/>
                  </a:moveTo>
                  <a:lnTo>
                    <a:pt x="12337974" y="3378"/>
                  </a:lnTo>
                  <a:lnTo>
                    <a:pt x="12337974" y="340702"/>
                  </a:lnTo>
                  <a:lnTo>
                    <a:pt x="12368733" y="340702"/>
                  </a:lnTo>
                  <a:lnTo>
                    <a:pt x="12368733" y="3378"/>
                  </a:lnTo>
                  <a:close/>
                </a:path>
                <a:path w="13194030" h="383540">
                  <a:moveTo>
                    <a:pt x="12756629" y="153847"/>
                  </a:moveTo>
                  <a:lnTo>
                    <a:pt x="12755702" y="139954"/>
                  </a:lnTo>
                  <a:lnTo>
                    <a:pt x="12755448" y="136207"/>
                  </a:lnTo>
                  <a:lnTo>
                    <a:pt x="12755118" y="131330"/>
                  </a:lnTo>
                  <a:lnTo>
                    <a:pt x="12730645" y="134048"/>
                  </a:lnTo>
                  <a:lnTo>
                    <a:pt x="12718187" y="135229"/>
                  </a:lnTo>
                  <a:lnTo>
                    <a:pt x="12705588" y="136207"/>
                  </a:lnTo>
                  <a:lnTo>
                    <a:pt x="12705588" y="50279"/>
                  </a:lnTo>
                  <a:lnTo>
                    <a:pt x="12738608" y="50279"/>
                  </a:lnTo>
                  <a:lnTo>
                    <a:pt x="12738608" y="25895"/>
                  </a:lnTo>
                  <a:lnTo>
                    <a:pt x="12675946" y="25895"/>
                  </a:lnTo>
                  <a:lnTo>
                    <a:pt x="12675946" y="50279"/>
                  </a:lnTo>
                  <a:lnTo>
                    <a:pt x="12675946" y="137706"/>
                  </a:lnTo>
                  <a:lnTo>
                    <a:pt x="12662167" y="138480"/>
                  </a:lnTo>
                  <a:lnTo>
                    <a:pt x="12648413" y="139115"/>
                  </a:lnTo>
                  <a:lnTo>
                    <a:pt x="12634735" y="139611"/>
                  </a:lnTo>
                  <a:lnTo>
                    <a:pt x="12621171" y="139954"/>
                  </a:lnTo>
                  <a:lnTo>
                    <a:pt x="12621171" y="50279"/>
                  </a:lnTo>
                  <a:lnTo>
                    <a:pt x="12675946" y="50279"/>
                  </a:lnTo>
                  <a:lnTo>
                    <a:pt x="12675946" y="25895"/>
                  </a:lnTo>
                  <a:lnTo>
                    <a:pt x="12558128" y="25895"/>
                  </a:lnTo>
                  <a:lnTo>
                    <a:pt x="12558128" y="50279"/>
                  </a:lnTo>
                  <a:lnTo>
                    <a:pt x="12591148" y="50279"/>
                  </a:lnTo>
                  <a:lnTo>
                    <a:pt x="12591148" y="140703"/>
                  </a:lnTo>
                  <a:lnTo>
                    <a:pt x="12569571" y="141033"/>
                  </a:lnTo>
                  <a:lnTo>
                    <a:pt x="12549124" y="141084"/>
                  </a:lnTo>
                  <a:lnTo>
                    <a:pt x="12552121" y="166598"/>
                  </a:lnTo>
                  <a:lnTo>
                    <a:pt x="12599695" y="165874"/>
                  </a:lnTo>
                  <a:lnTo>
                    <a:pt x="12651562" y="163880"/>
                  </a:lnTo>
                  <a:lnTo>
                    <a:pt x="12704826" y="160058"/>
                  </a:lnTo>
                  <a:lnTo>
                    <a:pt x="12756629" y="153847"/>
                  </a:lnTo>
                  <a:close/>
                </a:path>
                <a:path w="13194030" h="383540">
                  <a:moveTo>
                    <a:pt x="12819660" y="3378"/>
                  </a:moveTo>
                  <a:lnTo>
                    <a:pt x="12788887" y="3378"/>
                  </a:lnTo>
                  <a:lnTo>
                    <a:pt x="12788887" y="178231"/>
                  </a:lnTo>
                  <a:lnTo>
                    <a:pt x="12819660" y="178231"/>
                  </a:lnTo>
                  <a:lnTo>
                    <a:pt x="12819660" y="3378"/>
                  </a:lnTo>
                  <a:close/>
                </a:path>
                <a:path w="13194030" h="383540">
                  <a:moveTo>
                    <a:pt x="12832423" y="311810"/>
                  </a:moveTo>
                  <a:lnTo>
                    <a:pt x="12631293" y="311810"/>
                  </a:lnTo>
                  <a:lnTo>
                    <a:pt x="12631293" y="275043"/>
                  </a:lnTo>
                  <a:lnTo>
                    <a:pt x="12819660" y="275043"/>
                  </a:lnTo>
                  <a:lnTo>
                    <a:pt x="12819660" y="194360"/>
                  </a:lnTo>
                  <a:lnTo>
                    <a:pt x="12599784" y="194360"/>
                  </a:lnTo>
                  <a:lnTo>
                    <a:pt x="12599784" y="218376"/>
                  </a:lnTo>
                  <a:lnTo>
                    <a:pt x="12789268" y="218376"/>
                  </a:lnTo>
                  <a:lnTo>
                    <a:pt x="12789268" y="252145"/>
                  </a:lnTo>
                  <a:lnTo>
                    <a:pt x="12600902" y="252145"/>
                  </a:lnTo>
                  <a:lnTo>
                    <a:pt x="12600902" y="336207"/>
                  </a:lnTo>
                  <a:lnTo>
                    <a:pt x="12832423" y="336207"/>
                  </a:lnTo>
                  <a:lnTo>
                    <a:pt x="12832423" y="311810"/>
                  </a:lnTo>
                  <a:close/>
                </a:path>
                <a:path w="13194030" h="383540">
                  <a:moveTo>
                    <a:pt x="13193763" y="271284"/>
                  </a:moveTo>
                  <a:lnTo>
                    <a:pt x="13118338" y="271284"/>
                  </a:lnTo>
                  <a:lnTo>
                    <a:pt x="13118338" y="192112"/>
                  </a:lnTo>
                  <a:lnTo>
                    <a:pt x="13118338" y="180111"/>
                  </a:lnTo>
                  <a:lnTo>
                    <a:pt x="13128257" y="173355"/>
                  </a:lnTo>
                  <a:lnTo>
                    <a:pt x="13136982" y="167424"/>
                  </a:lnTo>
                  <a:lnTo>
                    <a:pt x="13150901" y="151498"/>
                  </a:lnTo>
                  <a:lnTo>
                    <a:pt x="13159613" y="132613"/>
                  </a:lnTo>
                  <a:lnTo>
                    <a:pt x="13162623" y="111061"/>
                  </a:lnTo>
                  <a:lnTo>
                    <a:pt x="13153581" y="75425"/>
                  </a:lnTo>
                  <a:lnTo>
                    <a:pt x="13133350" y="53632"/>
                  </a:lnTo>
                  <a:lnTo>
                    <a:pt x="13133350" y="111061"/>
                  </a:lnTo>
                  <a:lnTo>
                    <a:pt x="13126415" y="136626"/>
                  </a:lnTo>
                  <a:lnTo>
                    <a:pt x="13107086" y="156286"/>
                  </a:lnTo>
                  <a:lnTo>
                    <a:pt x="13087579" y="164642"/>
                  </a:lnTo>
                  <a:lnTo>
                    <a:pt x="13087579" y="192112"/>
                  </a:lnTo>
                  <a:lnTo>
                    <a:pt x="13087579" y="271284"/>
                  </a:lnTo>
                  <a:lnTo>
                    <a:pt x="12993764" y="271284"/>
                  </a:lnTo>
                  <a:lnTo>
                    <a:pt x="12993764" y="192112"/>
                  </a:lnTo>
                  <a:lnTo>
                    <a:pt x="13004572" y="194360"/>
                  </a:lnTo>
                  <a:lnTo>
                    <a:pt x="13016052" y="196011"/>
                  </a:lnTo>
                  <a:lnTo>
                    <a:pt x="13028016" y="197027"/>
                  </a:lnTo>
                  <a:lnTo>
                    <a:pt x="13040297" y="197370"/>
                  </a:lnTo>
                  <a:lnTo>
                    <a:pt x="13052806" y="197027"/>
                  </a:lnTo>
                  <a:lnTo>
                    <a:pt x="13064922" y="196011"/>
                  </a:lnTo>
                  <a:lnTo>
                    <a:pt x="13076542" y="194360"/>
                  </a:lnTo>
                  <a:lnTo>
                    <a:pt x="13087579" y="192112"/>
                  </a:lnTo>
                  <a:lnTo>
                    <a:pt x="13087579" y="164642"/>
                  </a:lnTo>
                  <a:lnTo>
                    <a:pt x="13077635" y="168897"/>
                  </a:lnTo>
                  <a:lnTo>
                    <a:pt x="13040297" y="173355"/>
                  </a:lnTo>
                  <a:lnTo>
                    <a:pt x="13003022" y="168897"/>
                  </a:lnTo>
                  <a:lnTo>
                    <a:pt x="12973698" y="156286"/>
                  </a:lnTo>
                  <a:lnTo>
                    <a:pt x="12954495" y="136626"/>
                  </a:lnTo>
                  <a:lnTo>
                    <a:pt x="12947612" y="111061"/>
                  </a:lnTo>
                  <a:lnTo>
                    <a:pt x="12954495" y="85509"/>
                  </a:lnTo>
                  <a:lnTo>
                    <a:pt x="12973698" y="65849"/>
                  </a:lnTo>
                  <a:lnTo>
                    <a:pt x="13003022" y="53238"/>
                  </a:lnTo>
                  <a:lnTo>
                    <a:pt x="13040297" y="48780"/>
                  </a:lnTo>
                  <a:lnTo>
                    <a:pt x="13077635" y="53238"/>
                  </a:lnTo>
                  <a:lnTo>
                    <a:pt x="13107086" y="65849"/>
                  </a:lnTo>
                  <a:lnTo>
                    <a:pt x="13126415" y="85509"/>
                  </a:lnTo>
                  <a:lnTo>
                    <a:pt x="13133350" y="111061"/>
                  </a:lnTo>
                  <a:lnTo>
                    <a:pt x="13133350" y="53632"/>
                  </a:lnTo>
                  <a:lnTo>
                    <a:pt x="13128854" y="48780"/>
                  </a:lnTo>
                  <a:lnTo>
                    <a:pt x="13128333" y="48209"/>
                  </a:lnTo>
                  <a:lnTo>
                    <a:pt x="13089649" y="30861"/>
                  </a:lnTo>
                  <a:lnTo>
                    <a:pt x="13040297" y="24765"/>
                  </a:lnTo>
                  <a:lnTo>
                    <a:pt x="12991110" y="30861"/>
                  </a:lnTo>
                  <a:lnTo>
                    <a:pt x="12952400" y="48209"/>
                  </a:lnTo>
                  <a:lnTo>
                    <a:pt x="12927063" y="75425"/>
                  </a:lnTo>
                  <a:lnTo>
                    <a:pt x="12917970" y="111061"/>
                  </a:lnTo>
                  <a:lnTo>
                    <a:pt x="12921056" y="132676"/>
                  </a:lnTo>
                  <a:lnTo>
                    <a:pt x="12929934" y="151688"/>
                  </a:lnTo>
                  <a:lnTo>
                    <a:pt x="12944094" y="167741"/>
                  </a:lnTo>
                  <a:lnTo>
                    <a:pt x="12963004" y="180479"/>
                  </a:lnTo>
                  <a:lnTo>
                    <a:pt x="12963004" y="271284"/>
                  </a:lnTo>
                  <a:lnTo>
                    <a:pt x="12887960" y="271284"/>
                  </a:lnTo>
                  <a:lnTo>
                    <a:pt x="12887960" y="296799"/>
                  </a:lnTo>
                  <a:lnTo>
                    <a:pt x="13193763" y="296799"/>
                  </a:lnTo>
                  <a:lnTo>
                    <a:pt x="13193763" y="27128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61497" y="8795232"/>
              <a:ext cx="12270105" cy="833755"/>
            </a:xfrm>
            <a:custGeom>
              <a:avLst/>
              <a:gdLst/>
              <a:ahLst/>
              <a:cxnLst/>
              <a:rect l="l" t="t" r="r" b="b"/>
              <a:pathLst>
                <a:path w="12270105" h="833754">
                  <a:moveTo>
                    <a:pt x="170345" y="479831"/>
                  </a:moveTo>
                  <a:lnTo>
                    <a:pt x="13500" y="479831"/>
                  </a:lnTo>
                  <a:lnTo>
                    <a:pt x="13500" y="504977"/>
                  </a:lnTo>
                  <a:lnTo>
                    <a:pt x="137325" y="504977"/>
                  </a:lnTo>
                  <a:lnTo>
                    <a:pt x="124307" y="547077"/>
                  </a:lnTo>
                  <a:lnTo>
                    <a:pt x="95961" y="583768"/>
                  </a:lnTo>
                  <a:lnTo>
                    <a:pt x="53962" y="613981"/>
                  </a:lnTo>
                  <a:lnTo>
                    <a:pt x="0" y="636676"/>
                  </a:lnTo>
                  <a:lnTo>
                    <a:pt x="12382" y="661060"/>
                  </a:lnTo>
                  <a:lnTo>
                    <a:pt x="65976" y="638898"/>
                  </a:lnTo>
                  <a:lnTo>
                    <a:pt x="109804" y="609219"/>
                  </a:lnTo>
                  <a:lnTo>
                    <a:pt x="142621" y="572477"/>
                  </a:lnTo>
                  <a:lnTo>
                    <a:pt x="163207" y="529196"/>
                  </a:lnTo>
                  <a:lnTo>
                    <a:pt x="170345" y="479831"/>
                  </a:lnTo>
                  <a:close/>
                </a:path>
                <a:path w="12270105" h="833754">
                  <a:moveTo>
                    <a:pt x="275031" y="757504"/>
                  </a:moveTo>
                  <a:lnTo>
                    <a:pt x="81419" y="757504"/>
                  </a:lnTo>
                  <a:lnTo>
                    <a:pt x="81419" y="674573"/>
                  </a:lnTo>
                  <a:lnTo>
                    <a:pt x="50647" y="674573"/>
                  </a:lnTo>
                  <a:lnTo>
                    <a:pt x="50647" y="782637"/>
                  </a:lnTo>
                  <a:lnTo>
                    <a:pt x="275031" y="782637"/>
                  </a:lnTo>
                  <a:lnTo>
                    <a:pt x="275031" y="757504"/>
                  </a:lnTo>
                  <a:close/>
                </a:path>
                <a:path w="12270105" h="833754">
                  <a:moveTo>
                    <a:pt x="310311" y="556006"/>
                  </a:moveTo>
                  <a:lnTo>
                    <a:pt x="260400" y="556006"/>
                  </a:lnTo>
                  <a:lnTo>
                    <a:pt x="260400" y="453936"/>
                  </a:lnTo>
                  <a:lnTo>
                    <a:pt x="229628" y="453936"/>
                  </a:lnTo>
                  <a:lnTo>
                    <a:pt x="229628" y="699719"/>
                  </a:lnTo>
                  <a:lnTo>
                    <a:pt x="260400" y="699719"/>
                  </a:lnTo>
                  <a:lnTo>
                    <a:pt x="260400" y="581520"/>
                  </a:lnTo>
                  <a:lnTo>
                    <a:pt x="310311" y="581520"/>
                  </a:lnTo>
                  <a:lnTo>
                    <a:pt x="310311" y="556006"/>
                  </a:lnTo>
                  <a:close/>
                </a:path>
                <a:path w="12270105" h="833754">
                  <a:moveTo>
                    <a:pt x="542569" y="625792"/>
                  </a:moveTo>
                  <a:lnTo>
                    <a:pt x="540727" y="612292"/>
                  </a:lnTo>
                  <a:lnTo>
                    <a:pt x="539191" y="601027"/>
                  </a:lnTo>
                  <a:lnTo>
                    <a:pt x="506793" y="606425"/>
                  </a:lnTo>
                  <a:lnTo>
                    <a:pt x="473341" y="609892"/>
                  </a:lnTo>
                  <a:lnTo>
                    <a:pt x="435673" y="611746"/>
                  </a:lnTo>
                  <a:lnTo>
                    <a:pt x="390601" y="612292"/>
                  </a:lnTo>
                  <a:lnTo>
                    <a:pt x="390601" y="507593"/>
                  </a:lnTo>
                  <a:lnTo>
                    <a:pt x="508800" y="507593"/>
                  </a:lnTo>
                  <a:lnTo>
                    <a:pt x="508800" y="482828"/>
                  </a:lnTo>
                  <a:lnTo>
                    <a:pt x="359841" y="482828"/>
                  </a:lnTo>
                  <a:lnTo>
                    <a:pt x="359841" y="637425"/>
                  </a:lnTo>
                  <a:lnTo>
                    <a:pt x="386105" y="637425"/>
                  </a:lnTo>
                  <a:lnTo>
                    <a:pt x="433819" y="636930"/>
                  </a:lnTo>
                  <a:lnTo>
                    <a:pt x="473481" y="635127"/>
                  </a:lnTo>
                  <a:lnTo>
                    <a:pt x="508571" y="631571"/>
                  </a:lnTo>
                  <a:lnTo>
                    <a:pt x="542569" y="625792"/>
                  </a:lnTo>
                  <a:close/>
                </a:path>
                <a:path w="12270105" h="833754">
                  <a:moveTo>
                    <a:pt x="620623" y="757504"/>
                  </a:moveTo>
                  <a:lnTo>
                    <a:pt x="426999" y="757504"/>
                  </a:lnTo>
                  <a:lnTo>
                    <a:pt x="426999" y="672693"/>
                  </a:lnTo>
                  <a:lnTo>
                    <a:pt x="396240" y="672693"/>
                  </a:lnTo>
                  <a:lnTo>
                    <a:pt x="396240" y="782637"/>
                  </a:lnTo>
                  <a:lnTo>
                    <a:pt x="620623" y="782637"/>
                  </a:lnTo>
                  <a:lnTo>
                    <a:pt x="620623" y="757504"/>
                  </a:lnTo>
                  <a:close/>
                </a:path>
                <a:path w="12270105" h="833754">
                  <a:moveTo>
                    <a:pt x="655523" y="553377"/>
                  </a:moveTo>
                  <a:lnTo>
                    <a:pt x="605612" y="553377"/>
                  </a:lnTo>
                  <a:lnTo>
                    <a:pt x="605612" y="453567"/>
                  </a:lnTo>
                  <a:lnTo>
                    <a:pt x="574840" y="453567"/>
                  </a:lnTo>
                  <a:lnTo>
                    <a:pt x="574840" y="697090"/>
                  </a:lnTo>
                  <a:lnTo>
                    <a:pt x="605612" y="697090"/>
                  </a:lnTo>
                  <a:lnTo>
                    <a:pt x="605612" y="578891"/>
                  </a:lnTo>
                  <a:lnTo>
                    <a:pt x="655523" y="578891"/>
                  </a:lnTo>
                  <a:lnTo>
                    <a:pt x="655523" y="553377"/>
                  </a:lnTo>
                  <a:close/>
                </a:path>
                <a:path w="12270105" h="833754">
                  <a:moveTo>
                    <a:pt x="870521" y="600659"/>
                  </a:moveTo>
                  <a:lnTo>
                    <a:pt x="864616" y="575094"/>
                  </a:lnTo>
                  <a:lnTo>
                    <a:pt x="853909" y="562381"/>
                  </a:lnTo>
                  <a:lnTo>
                    <a:pt x="848055" y="555434"/>
                  </a:lnTo>
                  <a:lnTo>
                    <a:pt x="841260" y="552081"/>
                  </a:lnTo>
                  <a:lnTo>
                    <a:pt x="841260" y="600659"/>
                  </a:lnTo>
                  <a:lnTo>
                    <a:pt x="837501" y="616661"/>
                  </a:lnTo>
                  <a:lnTo>
                    <a:pt x="826947" y="628840"/>
                  </a:lnTo>
                  <a:lnTo>
                    <a:pt x="810704" y="636587"/>
                  </a:lnTo>
                  <a:lnTo>
                    <a:pt x="789851" y="639305"/>
                  </a:lnTo>
                  <a:lnTo>
                    <a:pt x="768896" y="636587"/>
                  </a:lnTo>
                  <a:lnTo>
                    <a:pt x="752792" y="628840"/>
                  </a:lnTo>
                  <a:lnTo>
                    <a:pt x="742467" y="616661"/>
                  </a:lnTo>
                  <a:lnTo>
                    <a:pt x="738822" y="600659"/>
                  </a:lnTo>
                  <a:lnTo>
                    <a:pt x="742467" y="584860"/>
                  </a:lnTo>
                  <a:lnTo>
                    <a:pt x="752792" y="572795"/>
                  </a:lnTo>
                  <a:lnTo>
                    <a:pt x="768896" y="565086"/>
                  </a:lnTo>
                  <a:lnTo>
                    <a:pt x="789851" y="562381"/>
                  </a:lnTo>
                  <a:lnTo>
                    <a:pt x="810704" y="565086"/>
                  </a:lnTo>
                  <a:lnTo>
                    <a:pt x="826947" y="572795"/>
                  </a:lnTo>
                  <a:lnTo>
                    <a:pt x="837501" y="584860"/>
                  </a:lnTo>
                  <a:lnTo>
                    <a:pt x="841260" y="600659"/>
                  </a:lnTo>
                  <a:lnTo>
                    <a:pt x="841260" y="552081"/>
                  </a:lnTo>
                  <a:lnTo>
                    <a:pt x="822553" y="542823"/>
                  </a:lnTo>
                  <a:lnTo>
                    <a:pt x="789851" y="538365"/>
                  </a:lnTo>
                  <a:lnTo>
                    <a:pt x="757199" y="542823"/>
                  </a:lnTo>
                  <a:lnTo>
                    <a:pt x="731824" y="555434"/>
                  </a:lnTo>
                  <a:lnTo>
                    <a:pt x="715391" y="575094"/>
                  </a:lnTo>
                  <a:lnTo>
                    <a:pt x="709549" y="600659"/>
                  </a:lnTo>
                  <a:lnTo>
                    <a:pt x="715391" y="626440"/>
                  </a:lnTo>
                  <a:lnTo>
                    <a:pt x="731824" y="646201"/>
                  </a:lnTo>
                  <a:lnTo>
                    <a:pt x="757199" y="658850"/>
                  </a:lnTo>
                  <a:lnTo>
                    <a:pt x="789851" y="663321"/>
                  </a:lnTo>
                  <a:lnTo>
                    <a:pt x="822553" y="658850"/>
                  </a:lnTo>
                  <a:lnTo>
                    <a:pt x="848055" y="646201"/>
                  </a:lnTo>
                  <a:lnTo>
                    <a:pt x="853833" y="639305"/>
                  </a:lnTo>
                  <a:lnTo>
                    <a:pt x="864616" y="626440"/>
                  </a:lnTo>
                  <a:lnTo>
                    <a:pt x="870521" y="600659"/>
                  </a:lnTo>
                  <a:close/>
                </a:path>
                <a:path w="12270105" h="833754">
                  <a:moveTo>
                    <a:pt x="889279" y="494842"/>
                  </a:moveTo>
                  <a:lnTo>
                    <a:pt x="805230" y="494842"/>
                  </a:lnTo>
                  <a:lnTo>
                    <a:pt x="805230" y="453936"/>
                  </a:lnTo>
                  <a:lnTo>
                    <a:pt x="774458" y="453936"/>
                  </a:lnTo>
                  <a:lnTo>
                    <a:pt x="774458" y="494842"/>
                  </a:lnTo>
                  <a:lnTo>
                    <a:pt x="690791" y="494842"/>
                  </a:lnTo>
                  <a:lnTo>
                    <a:pt x="690791" y="519607"/>
                  </a:lnTo>
                  <a:lnTo>
                    <a:pt x="889279" y="519607"/>
                  </a:lnTo>
                  <a:lnTo>
                    <a:pt x="889279" y="494842"/>
                  </a:lnTo>
                  <a:close/>
                </a:path>
                <a:path w="12270105" h="833754">
                  <a:moveTo>
                    <a:pt x="965835" y="757504"/>
                  </a:moveTo>
                  <a:lnTo>
                    <a:pt x="772210" y="757504"/>
                  </a:lnTo>
                  <a:lnTo>
                    <a:pt x="772210" y="686206"/>
                  </a:lnTo>
                  <a:lnTo>
                    <a:pt x="741438" y="686206"/>
                  </a:lnTo>
                  <a:lnTo>
                    <a:pt x="741438" y="782637"/>
                  </a:lnTo>
                  <a:lnTo>
                    <a:pt x="965835" y="782637"/>
                  </a:lnTo>
                  <a:lnTo>
                    <a:pt x="965835" y="757504"/>
                  </a:lnTo>
                  <a:close/>
                </a:path>
                <a:path w="12270105" h="833754">
                  <a:moveTo>
                    <a:pt x="1000721" y="564629"/>
                  </a:moveTo>
                  <a:lnTo>
                    <a:pt x="950823" y="564629"/>
                  </a:lnTo>
                  <a:lnTo>
                    <a:pt x="950823" y="453936"/>
                  </a:lnTo>
                  <a:lnTo>
                    <a:pt x="920051" y="453936"/>
                  </a:lnTo>
                  <a:lnTo>
                    <a:pt x="920051" y="706094"/>
                  </a:lnTo>
                  <a:lnTo>
                    <a:pt x="950823" y="706094"/>
                  </a:lnTo>
                  <a:lnTo>
                    <a:pt x="950823" y="590524"/>
                  </a:lnTo>
                  <a:lnTo>
                    <a:pt x="1000721" y="590524"/>
                  </a:lnTo>
                  <a:lnTo>
                    <a:pt x="1000721" y="564629"/>
                  </a:lnTo>
                  <a:close/>
                </a:path>
                <a:path w="12270105" h="833754">
                  <a:moveTo>
                    <a:pt x="1339913" y="692581"/>
                  </a:moveTo>
                  <a:lnTo>
                    <a:pt x="1305737" y="669188"/>
                  </a:lnTo>
                  <a:lnTo>
                    <a:pt x="1278102" y="636016"/>
                  </a:lnTo>
                  <a:lnTo>
                    <a:pt x="1267726" y="614159"/>
                  </a:lnTo>
                  <a:lnTo>
                    <a:pt x="1259611" y="597077"/>
                  </a:lnTo>
                  <a:lnTo>
                    <a:pt x="1252867" y="556374"/>
                  </a:lnTo>
                  <a:lnTo>
                    <a:pt x="1252867" y="513600"/>
                  </a:lnTo>
                  <a:lnTo>
                    <a:pt x="1327531" y="513600"/>
                  </a:lnTo>
                  <a:lnTo>
                    <a:pt x="1327531" y="488086"/>
                  </a:lnTo>
                  <a:lnTo>
                    <a:pt x="1145552" y="488086"/>
                  </a:lnTo>
                  <a:lnTo>
                    <a:pt x="1145552" y="513600"/>
                  </a:lnTo>
                  <a:lnTo>
                    <a:pt x="1222476" y="513600"/>
                  </a:lnTo>
                  <a:lnTo>
                    <a:pt x="1222476" y="556374"/>
                  </a:lnTo>
                  <a:lnTo>
                    <a:pt x="1215390" y="599694"/>
                  </a:lnTo>
                  <a:lnTo>
                    <a:pt x="1196213" y="641184"/>
                  </a:lnTo>
                  <a:lnTo>
                    <a:pt x="1168019" y="676478"/>
                  </a:lnTo>
                  <a:lnTo>
                    <a:pt x="1133919" y="701217"/>
                  </a:lnTo>
                  <a:lnTo>
                    <a:pt x="1151928" y="725601"/>
                  </a:lnTo>
                  <a:lnTo>
                    <a:pt x="1179182" y="706869"/>
                  </a:lnTo>
                  <a:lnTo>
                    <a:pt x="1203337" y="680999"/>
                  </a:lnTo>
                  <a:lnTo>
                    <a:pt x="1223276" y="649566"/>
                  </a:lnTo>
                  <a:lnTo>
                    <a:pt x="1237856" y="614159"/>
                  </a:lnTo>
                  <a:lnTo>
                    <a:pt x="1252258" y="646645"/>
                  </a:lnTo>
                  <a:lnTo>
                    <a:pt x="1271765" y="675601"/>
                  </a:lnTo>
                  <a:lnTo>
                    <a:pt x="1295425" y="699643"/>
                  </a:lnTo>
                  <a:lnTo>
                    <a:pt x="1322285" y="717346"/>
                  </a:lnTo>
                  <a:lnTo>
                    <a:pt x="1339913" y="692581"/>
                  </a:lnTo>
                  <a:close/>
                </a:path>
                <a:path w="12270105" h="833754">
                  <a:moveTo>
                    <a:pt x="1453984" y="589394"/>
                  </a:moveTo>
                  <a:lnTo>
                    <a:pt x="1398460" y="589394"/>
                  </a:lnTo>
                  <a:lnTo>
                    <a:pt x="1398460" y="453936"/>
                  </a:lnTo>
                  <a:lnTo>
                    <a:pt x="1367688" y="453936"/>
                  </a:lnTo>
                  <a:lnTo>
                    <a:pt x="1367688" y="790143"/>
                  </a:lnTo>
                  <a:lnTo>
                    <a:pt x="1398460" y="790143"/>
                  </a:lnTo>
                  <a:lnTo>
                    <a:pt x="1398460" y="615289"/>
                  </a:lnTo>
                  <a:lnTo>
                    <a:pt x="1453984" y="615289"/>
                  </a:lnTo>
                  <a:lnTo>
                    <a:pt x="1453984" y="589394"/>
                  </a:lnTo>
                  <a:close/>
                </a:path>
                <a:path w="12270105" h="833754">
                  <a:moveTo>
                    <a:pt x="1662239" y="489966"/>
                  </a:moveTo>
                  <a:lnTo>
                    <a:pt x="1504645" y="489966"/>
                  </a:lnTo>
                  <a:lnTo>
                    <a:pt x="1504645" y="514731"/>
                  </a:lnTo>
                  <a:lnTo>
                    <a:pt x="1631099" y="514731"/>
                  </a:lnTo>
                  <a:lnTo>
                    <a:pt x="1622577" y="560781"/>
                  </a:lnTo>
                  <a:lnTo>
                    <a:pt x="1604454" y="602869"/>
                  </a:lnTo>
                  <a:lnTo>
                    <a:pt x="1576412" y="640676"/>
                  </a:lnTo>
                  <a:lnTo>
                    <a:pt x="1538122" y="673938"/>
                  </a:lnTo>
                  <a:lnTo>
                    <a:pt x="1489265" y="702335"/>
                  </a:lnTo>
                  <a:lnTo>
                    <a:pt x="1505775" y="727481"/>
                  </a:lnTo>
                  <a:lnTo>
                    <a:pt x="1556181" y="697611"/>
                  </a:lnTo>
                  <a:lnTo>
                    <a:pt x="1596034" y="663155"/>
                  </a:lnTo>
                  <a:lnTo>
                    <a:pt x="1625942" y="624624"/>
                  </a:lnTo>
                  <a:lnTo>
                    <a:pt x="1646516" y="582561"/>
                  </a:lnTo>
                  <a:lnTo>
                    <a:pt x="1658416" y="537502"/>
                  </a:lnTo>
                  <a:lnTo>
                    <a:pt x="1662239" y="489966"/>
                  </a:lnTo>
                  <a:close/>
                </a:path>
                <a:path w="12270105" h="833754">
                  <a:moveTo>
                    <a:pt x="1760931" y="453567"/>
                  </a:moveTo>
                  <a:lnTo>
                    <a:pt x="1730159" y="453567"/>
                  </a:lnTo>
                  <a:lnTo>
                    <a:pt x="1730159" y="790143"/>
                  </a:lnTo>
                  <a:lnTo>
                    <a:pt x="1760931" y="790143"/>
                  </a:lnTo>
                  <a:lnTo>
                    <a:pt x="1760931" y="453567"/>
                  </a:lnTo>
                  <a:close/>
                </a:path>
                <a:path w="12270105" h="833754">
                  <a:moveTo>
                    <a:pt x="2120392" y="617918"/>
                  </a:moveTo>
                  <a:lnTo>
                    <a:pt x="2076310" y="603224"/>
                  </a:lnTo>
                  <a:lnTo>
                    <a:pt x="2036762" y="576973"/>
                  </a:lnTo>
                  <a:lnTo>
                    <a:pt x="2014347" y="549617"/>
                  </a:lnTo>
                  <a:lnTo>
                    <a:pt x="2008263" y="542201"/>
                  </a:lnTo>
                  <a:lnTo>
                    <a:pt x="1997316" y="501967"/>
                  </a:lnTo>
                  <a:lnTo>
                    <a:pt x="1997316" y="476084"/>
                  </a:lnTo>
                  <a:lnTo>
                    <a:pt x="1965045" y="476084"/>
                  </a:lnTo>
                  <a:lnTo>
                    <a:pt x="1965045" y="501967"/>
                  </a:lnTo>
                  <a:lnTo>
                    <a:pt x="1954161" y="542201"/>
                  </a:lnTo>
                  <a:lnTo>
                    <a:pt x="1925789" y="576973"/>
                  </a:lnTo>
                  <a:lnTo>
                    <a:pt x="1886369" y="603224"/>
                  </a:lnTo>
                  <a:lnTo>
                    <a:pt x="1842350" y="617918"/>
                  </a:lnTo>
                  <a:lnTo>
                    <a:pt x="1855101" y="643432"/>
                  </a:lnTo>
                  <a:lnTo>
                    <a:pt x="1893595" y="630936"/>
                  </a:lnTo>
                  <a:lnTo>
                    <a:pt x="1929396" y="610463"/>
                  </a:lnTo>
                  <a:lnTo>
                    <a:pt x="1959584" y="583018"/>
                  </a:lnTo>
                  <a:lnTo>
                    <a:pt x="1981187" y="549617"/>
                  </a:lnTo>
                  <a:lnTo>
                    <a:pt x="2002840" y="583018"/>
                  </a:lnTo>
                  <a:lnTo>
                    <a:pt x="2033104" y="610463"/>
                  </a:lnTo>
                  <a:lnTo>
                    <a:pt x="2068931" y="630936"/>
                  </a:lnTo>
                  <a:lnTo>
                    <a:pt x="2107260" y="643432"/>
                  </a:lnTo>
                  <a:lnTo>
                    <a:pt x="2120392" y="617918"/>
                  </a:lnTo>
                  <a:close/>
                </a:path>
                <a:path w="12270105" h="833754">
                  <a:moveTo>
                    <a:pt x="2135403" y="721106"/>
                  </a:moveTo>
                  <a:lnTo>
                    <a:pt x="1996567" y="721106"/>
                  </a:lnTo>
                  <a:lnTo>
                    <a:pt x="1996567" y="639305"/>
                  </a:lnTo>
                  <a:lnTo>
                    <a:pt x="1965794" y="639305"/>
                  </a:lnTo>
                  <a:lnTo>
                    <a:pt x="1965794" y="721106"/>
                  </a:lnTo>
                  <a:lnTo>
                    <a:pt x="1829968" y="721106"/>
                  </a:lnTo>
                  <a:lnTo>
                    <a:pt x="1829968" y="746239"/>
                  </a:lnTo>
                  <a:lnTo>
                    <a:pt x="2135403" y="746239"/>
                  </a:lnTo>
                  <a:lnTo>
                    <a:pt x="2135403" y="721106"/>
                  </a:lnTo>
                  <a:close/>
                </a:path>
                <a:path w="12270105" h="833754">
                  <a:moveTo>
                    <a:pt x="2319261" y="497090"/>
                  </a:moveTo>
                  <a:lnTo>
                    <a:pt x="2187930" y="497090"/>
                  </a:lnTo>
                  <a:lnTo>
                    <a:pt x="2187930" y="522236"/>
                  </a:lnTo>
                  <a:lnTo>
                    <a:pt x="2288870" y="522236"/>
                  </a:lnTo>
                  <a:lnTo>
                    <a:pt x="2280081" y="572757"/>
                  </a:lnTo>
                  <a:lnTo>
                    <a:pt x="2259317" y="619086"/>
                  </a:lnTo>
                  <a:lnTo>
                    <a:pt x="2224913" y="660425"/>
                  </a:lnTo>
                  <a:lnTo>
                    <a:pt x="2175179" y="695960"/>
                  </a:lnTo>
                  <a:lnTo>
                    <a:pt x="2193188" y="718096"/>
                  </a:lnTo>
                  <a:lnTo>
                    <a:pt x="2235746" y="688987"/>
                  </a:lnTo>
                  <a:lnTo>
                    <a:pt x="2268397" y="656043"/>
                  </a:lnTo>
                  <a:lnTo>
                    <a:pt x="2292108" y="619836"/>
                  </a:lnTo>
                  <a:lnTo>
                    <a:pt x="2307844" y="580910"/>
                  </a:lnTo>
                  <a:lnTo>
                    <a:pt x="2316569" y="539800"/>
                  </a:lnTo>
                  <a:lnTo>
                    <a:pt x="2319261" y="497090"/>
                  </a:lnTo>
                  <a:close/>
                </a:path>
                <a:path w="12270105" h="833754">
                  <a:moveTo>
                    <a:pt x="2460726" y="453567"/>
                  </a:moveTo>
                  <a:lnTo>
                    <a:pt x="2431084" y="453567"/>
                  </a:lnTo>
                  <a:lnTo>
                    <a:pt x="2431084" y="589026"/>
                  </a:lnTo>
                  <a:lnTo>
                    <a:pt x="2385301" y="589026"/>
                  </a:lnTo>
                  <a:lnTo>
                    <a:pt x="2385301" y="462572"/>
                  </a:lnTo>
                  <a:lnTo>
                    <a:pt x="2356408" y="462572"/>
                  </a:lnTo>
                  <a:lnTo>
                    <a:pt x="2356408" y="773264"/>
                  </a:lnTo>
                  <a:lnTo>
                    <a:pt x="2385301" y="773264"/>
                  </a:lnTo>
                  <a:lnTo>
                    <a:pt x="2385301" y="614159"/>
                  </a:lnTo>
                  <a:lnTo>
                    <a:pt x="2431084" y="614159"/>
                  </a:lnTo>
                  <a:lnTo>
                    <a:pt x="2431084" y="790143"/>
                  </a:lnTo>
                  <a:lnTo>
                    <a:pt x="2460726" y="790143"/>
                  </a:lnTo>
                  <a:lnTo>
                    <a:pt x="2460726" y="614159"/>
                  </a:lnTo>
                  <a:lnTo>
                    <a:pt x="2460726" y="589026"/>
                  </a:lnTo>
                  <a:lnTo>
                    <a:pt x="2460726" y="453567"/>
                  </a:lnTo>
                  <a:close/>
                </a:path>
                <a:path w="12270105" h="833754">
                  <a:moveTo>
                    <a:pt x="2729763" y="704596"/>
                  </a:moveTo>
                  <a:lnTo>
                    <a:pt x="2728010" y="689584"/>
                  </a:lnTo>
                  <a:lnTo>
                    <a:pt x="2727134" y="682078"/>
                  </a:lnTo>
                  <a:lnTo>
                    <a:pt x="2705087" y="684784"/>
                  </a:lnTo>
                  <a:lnTo>
                    <a:pt x="2682443" y="686816"/>
                  </a:lnTo>
                  <a:lnTo>
                    <a:pt x="2659443" y="688352"/>
                  </a:lnTo>
                  <a:lnTo>
                    <a:pt x="2636329" y="689584"/>
                  </a:lnTo>
                  <a:lnTo>
                    <a:pt x="2636329" y="632548"/>
                  </a:lnTo>
                  <a:lnTo>
                    <a:pt x="2666022" y="623887"/>
                  </a:lnTo>
                  <a:lnTo>
                    <a:pt x="2688958" y="607402"/>
                  </a:lnTo>
                  <a:lnTo>
                    <a:pt x="2689288" y="607174"/>
                  </a:lnTo>
                  <a:lnTo>
                    <a:pt x="2704452" y="583628"/>
                  </a:lnTo>
                  <a:lnTo>
                    <a:pt x="2709875" y="554507"/>
                  </a:lnTo>
                  <a:lnTo>
                    <a:pt x="2703207" y="522185"/>
                  </a:lnTo>
                  <a:lnTo>
                    <a:pt x="2687675" y="501218"/>
                  </a:lnTo>
                  <a:lnTo>
                    <a:pt x="2684691" y="497179"/>
                  </a:lnTo>
                  <a:lnTo>
                    <a:pt x="2679852" y="494411"/>
                  </a:lnTo>
                  <a:lnTo>
                    <a:pt x="2679852" y="554507"/>
                  </a:lnTo>
                  <a:lnTo>
                    <a:pt x="2675458" y="576224"/>
                  </a:lnTo>
                  <a:lnTo>
                    <a:pt x="2663202" y="592912"/>
                  </a:lnTo>
                  <a:lnTo>
                    <a:pt x="2644559" y="603631"/>
                  </a:lnTo>
                  <a:lnTo>
                    <a:pt x="2620949" y="607402"/>
                  </a:lnTo>
                  <a:lnTo>
                    <a:pt x="2597124" y="603631"/>
                  </a:lnTo>
                  <a:lnTo>
                    <a:pt x="2578354" y="592912"/>
                  </a:lnTo>
                  <a:lnTo>
                    <a:pt x="2566073" y="576224"/>
                  </a:lnTo>
                  <a:lnTo>
                    <a:pt x="2561666" y="554507"/>
                  </a:lnTo>
                  <a:lnTo>
                    <a:pt x="2566073" y="532879"/>
                  </a:lnTo>
                  <a:lnTo>
                    <a:pt x="2578354" y="516039"/>
                  </a:lnTo>
                  <a:lnTo>
                    <a:pt x="2597124" y="505117"/>
                  </a:lnTo>
                  <a:lnTo>
                    <a:pt x="2620949" y="501218"/>
                  </a:lnTo>
                  <a:lnTo>
                    <a:pt x="2644559" y="505117"/>
                  </a:lnTo>
                  <a:lnTo>
                    <a:pt x="2663202" y="516039"/>
                  </a:lnTo>
                  <a:lnTo>
                    <a:pt x="2675458" y="532879"/>
                  </a:lnTo>
                  <a:lnTo>
                    <a:pt x="2679852" y="554507"/>
                  </a:lnTo>
                  <a:lnTo>
                    <a:pt x="2679852" y="494411"/>
                  </a:lnTo>
                  <a:lnTo>
                    <a:pt x="2656535" y="481050"/>
                  </a:lnTo>
                  <a:lnTo>
                    <a:pt x="2620949" y="475322"/>
                  </a:lnTo>
                  <a:lnTo>
                    <a:pt x="2584996" y="481050"/>
                  </a:lnTo>
                  <a:lnTo>
                    <a:pt x="2556738" y="497179"/>
                  </a:lnTo>
                  <a:lnTo>
                    <a:pt x="2538260" y="522185"/>
                  </a:lnTo>
                  <a:lnTo>
                    <a:pt x="2531643" y="554507"/>
                  </a:lnTo>
                  <a:lnTo>
                    <a:pt x="2537015" y="583692"/>
                  </a:lnTo>
                  <a:lnTo>
                    <a:pt x="2552141" y="607314"/>
                  </a:lnTo>
                  <a:lnTo>
                    <a:pt x="2575496" y="624052"/>
                  </a:lnTo>
                  <a:lnTo>
                    <a:pt x="2605557" y="632548"/>
                  </a:lnTo>
                  <a:lnTo>
                    <a:pt x="2605557" y="690714"/>
                  </a:lnTo>
                  <a:lnTo>
                    <a:pt x="2537333" y="691769"/>
                  </a:lnTo>
                  <a:lnTo>
                    <a:pt x="2516632" y="691832"/>
                  </a:lnTo>
                  <a:lnTo>
                    <a:pt x="2520759" y="717727"/>
                  </a:lnTo>
                  <a:lnTo>
                    <a:pt x="2568410" y="717359"/>
                  </a:lnTo>
                  <a:lnTo>
                    <a:pt x="2620759" y="715657"/>
                  </a:lnTo>
                  <a:lnTo>
                    <a:pt x="2675369" y="711708"/>
                  </a:lnTo>
                  <a:lnTo>
                    <a:pt x="2729763" y="704596"/>
                  </a:lnTo>
                  <a:close/>
                </a:path>
                <a:path w="12270105" h="833754">
                  <a:moveTo>
                    <a:pt x="2832570" y="592404"/>
                  </a:moveTo>
                  <a:lnTo>
                    <a:pt x="2779293" y="592404"/>
                  </a:lnTo>
                  <a:lnTo>
                    <a:pt x="2779293" y="453186"/>
                  </a:lnTo>
                  <a:lnTo>
                    <a:pt x="2748521" y="453186"/>
                  </a:lnTo>
                  <a:lnTo>
                    <a:pt x="2748521" y="790143"/>
                  </a:lnTo>
                  <a:lnTo>
                    <a:pt x="2779293" y="790143"/>
                  </a:lnTo>
                  <a:lnTo>
                    <a:pt x="2779293" y="618286"/>
                  </a:lnTo>
                  <a:lnTo>
                    <a:pt x="2832570" y="618286"/>
                  </a:lnTo>
                  <a:lnTo>
                    <a:pt x="2832570" y="592404"/>
                  </a:lnTo>
                  <a:close/>
                </a:path>
                <a:path w="12270105" h="833754">
                  <a:moveTo>
                    <a:pt x="3176714" y="590524"/>
                  </a:moveTo>
                  <a:lnTo>
                    <a:pt x="3118701" y="562330"/>
                  </a:lnTo>
                  <a:lnTo>
                    <a:pt x="3096425" y="516978"/>
                  </a:lnTo>
                  <a:lnTo>
                    <a:pt x="3096425" y="516229"/>
                  </a:lnTo>
                  <a:lnTo>
                    <a:pt x="3170720" y="516229"/>
                  </a:lnTo>
                  <a:lnTo>
                    <a:pt x="3170720" y="491832"/>
                  </a:lnTo>
                  <a:lnTo>
                    <a:pt x="3096425" y="491832"/>
                  </a:lnTo>
                  <a:lnTo>
                    <a:pt x="3096425" y="454317"/>
                  </a:lnTo>
                  <a:lnTo>
                    <a:pt x="3065653" y="454317"/>
                  </a:lnTo>
                  <a:lnTo>
                    <a:pt x="3065653" y="491832"/>
                  </a:lnTo>
                  <a:lnTo>
                    <a:pt x="2991726" y="491832"/>
                  </a:lnTo>
                  <a:lnTo>
                    <a:pt x="2991726" y="516229"/>
                  </a:lnTo>
                  <a:lnTo>
                    <a:pt x="3066021" y="516229"/>
                  </a:lnTo>
                  <a:lnTo>
                    <a:pt x="3066021" y="516978"/>
                  </a:lnTo>
                  <a:lnTo>
                    <a:pt x="3060166" y="542785"/>
                  </a:lnTo>
                  <a:lnTo>
                    <a:pt x="3043656" y="565289"/>
                  </a:lnTo>
                  <a:lnTo>
                    <a:pt x="3018066" y="583145"/>
                  </a:lnTo>
                  <a:lnTo>
                    <a:pt x="2984970" y="595020"/>
                  </a:lnTo>
                  <a:lnTo>
                    <a:pt x="2998114" y="619417"/>
                  </a:lnTo>
                  <a:lnTo>
                    <a:pt x="3025800" y="609790"/>
                  </a:lnTo>
                  <a:lnTo>
                    <a:pt x="3049371" y="595922"/>
                  </a:lnTo>
                  <a:lnTo>
                    <a:pt x="3068231" y="578307"/>
                  </a:lnTo>
                  <a:lnTo>
                    <a:pt x="3081782" y="557504"/>
                  </a:lnTo>
                  <a:lnTo>
                    <a:pt x="3095421" y="576656"/>
                  </a:lnTo>
                  <a:lnTo>
                    <a:pt x="3114052" y="592772"/>
                  </a:lnTo>
                  <a:lnTo>
                    <a:pt x="3137192" y="605523"/>
                  </a:lnTo>
                  <a:lnTo>
                    <a:pt x="3164332" y="614540"/>
                  </a:lnTo>
                  <a:lnTo>
                    <a:pt x="3176714" y="590524"/>
                  </a:lnTo>
                  <a:close/>
                </a:path>
                <a:path w="12270105" h="833754">
                  <a:moveTo>
                    <a:pt x="3193605" y="654685"/>
                  </a:moveTo>
                  <a:lnTo>
                    <a:pt x="3191357" y="631799"/>
                  </a:lnTo>
                  <a:lnTo>
                    <a:pt x="3134639" y="637933"/>
                  </a:lnTo>
                  <a:lnTo>
                    <a:pt x="3076765" y="641184"/>
                  </a:lnTo>
                  <a:lnTo>
                    <a:pt x="3020657" y="642454"/>
                  </a:lnTo>
                  <a:lnTo>
                    <a:pt x="2969222" y="642683"/>
                  </a:lnTo>
                  <a:lnTo>
                    <a:pt x="2973349" y="668566"/>
                  </a:lnTo>
                  <a:lnTo>
                    <a:pt x="3018040" y="668248"/>
                  </a:lnTo>
                  <a:lnTo>
                    <a:pt x="3066402" y="667067"/>
                  </a:lnTo>
                  <a:lnTo>
                    <a:pt x="3066402" y="780389"/>
                  </a:lnTo>
                  <a:lnTo>
                    <a:pt x="3097174" y="780389"/>
                  </a:lnTo>
                  <a:lnTo>
                    <a:pt x="3097174" y="667067"/>
                  </a:lnTo>
                  <a:lnTo>
                    <a:pt x="3097174" y="665187"/>
                  </a:lnTo>
                  <a:lnTo>
                    <a:pt x="3121266" y="663498"/>
                  </a:lnTo>
                  <a:lnTo>
                    <a:pt x="3145523" y="661212"/>
                  </a:lnTo>
                  <a:lnTo>
                    <a:pt x="3169729" y="658279"/>
                  </a:lnTo>
                  <a:lnTo>
                    <a:pt x="3193605" y="654685"/>
                  </a:lnTo>
                  <a:close/>
                </a:path>
                <a:path w="12270105" h="833754">
                  <a:moveTo>
                    <a:pt x="3246132" y="453936"/>
                  </a:moveTo>
                  <a:lnTo>
                    <a:pt x="3215360" y="453936"/>
                  </a:lnTo>
                  <a:lnTo>
                    <a:pt x="3215360" y="790524"/>
                  </a:lnTo>
                  <a:lnTo>
                    <a:pt x="3246132" y="790524"/>
                  </a:lnTo>
                  <a:lnTo>
                    <a:pt x="3246132" y="453936"/>
                  </a:lnTo>
                  <a:close/>
                </a:path>
                <a:path w="12270105" h="833754">
                  <a:moveTo>
                    <a:pt x="3489287" y="486194"/>
                  </a:moveTo>
                  <a:lnTo>
                    <a:pt x="3459264" y="486194"/>
                  </a:lnTo>
                  <a:lnTo>
                    <a:pt x="3459264" y="511594"/>
                  </a:lnTo>
                  <a:lnTo>
                    <a:pt x="3459264" y="680504"/>
                  </a:lnTo>
                  <a:lnTo>
                    <a:pt x="3364712" y="680504"/>
                  </a:lnTo>
                  <a:lnTo>
                    <a:pt x="3364712" y="511594"/>
                  </a:lnTo>
                  <a:lnTo>
                    <a:pt x="3459264" y="511594"/>
                  </a:lnTo>
                  <a:lnTo>
                    <a:pt x="3459264" y="486194"/>
                  </a:lnTo>
                  <a:lnTo>
                    <a:pt x="3334689" y="486194"/>
                  </a:lnTo>
                  <a:lnTo>
                    <a:pt x="3334689" y="511594"/>
                  </a:lnTo>
                  <a:lnTo>
                    <a:pt x="3334689" y="680504"/>
                  </a:lnTo>
                  <a:lnTo>
                    <a:pt x="3334689" y="705904"/>
                  </a:lnTo>
                  <a:lnTo>
                    <a:pt x="3489287" y="705904"/>
                  </a:lnTo>
                  <a:lnTo>
                    <a:pt x="3489287" y="680948"/>
                  </a:lnTo>
                  <a:lnTo>
                    <a:pt x="3489287" y="680504"/>
                  </a:lnTo>
                  <a:lnTo>
                    <a:pt x="3489287" y="511594"/>
                  </a:lnTo>
                  <a:lnTo>
                    <a:pt x="3489287" y="511352"/>
                  </a:lnTo>
                  <a:lnTo>
                    <a:pt x="3489287" y="486194"/>
                  </a:lnTo>
                  <a:close/>
                </a:path>
                <a:path w="12270105" h="833754">
                  <a:moveTo>
                    <a:pt x="3590594" y="453567"/>
                  </a:moveTo>
                  <a:lnTo>
                    <a:pt x="3559822" y="453567"/>
                  </a:lnTo>
                  <a:lnTo>
                    <a:pt x="3559822" y="790892"/>
                  </a:lnTo>
                  <a:lnTo>
                    <a:pt x="3590594" y="790892"/>
                  </a:lnTo>
                  <a:lnTo>
                    <a:pt x="3590594" y="453567"/>
                  </a:lnTo>
                  <a:close/>
                </a:path>
                <a:path w="12270105" h="833754">
                  <a:moveTo>
                    <a:pt x="3723424" y="755243"/>
                  </a:moveTo>
                  <a:lnTo>
                    <a:pt x="3721443" y="738314"/>
                  </a:lnTo>
                  <a:lnTo>
                    <a:pt x="3715728" y="725563"/>
                  </a:lnTo>
                  <a:lnTo>
                    <a:pt x="3706647" y="717524"/>
                  </a:lnTo>
                  <a:lnTo>
                    <a:pt x="3694531" y="714717"/>
                  </a:lnTo>
                  <a:lnTo>
                    <a:pt x="3684625" y="716419"/>
                  </a:lnTo>
                  <a:lnTo>
                    <a:pt x="3676383" y="721245"/>
                  </a:lnTo>
                  <a:lnTo>
                    <a:pt x="3670731" y="728814"/>
                  </a:lnTo>
                  <a:lnTo>
                    <a:pt x="3668636" y="738733"/>
                  </a:lnTo>
                  <a:lnTo>
                    <a:pt x="3670719" y="749134"/>
                  </a:lnTo>
                  <a:lnTo>
                    <a:pt x="3676281" y="756653"/>
                  </a:lnTo>
                  <a:lnTo>
                    <a:pt x="3684308" y="761212"/>
                  </a:lnTo>
                  <a:lnTo>
                    <a:pt x="3693782" y="762749"/>
                  </a:lnTo>
                  <a:lnTo>
                    <a:pt x="3696411" y="762749"/>
                  </a:lnTo>
                  <a:lnTo>
                    <a:pt x="3697909" y="762381"/>
                  </a:lnTo>
                  <a:lnTo>
                    <a:pt x="3695154" y="778586"/>
                  </a:lnTo>
                  <a:lnTo>
                    <a:pt x="3687737" y="792683"/>
                  </a:lnTo>
                  <a:lnTo>
                    <a:pt x="3676015" y="804379"/>
                  </a:lnTo>
                  <a:lnTo>
                    <a:pt x="3660381" y="813409"/>
                  </a:lnTo>
                  <a:lnTo>
                    <a:pt x="3668636" y="833666"/>
                  </a:lnTo>
                  <a:lnTo>
                    <a:pt x="3691445" y="820470"/>
                  </a:lnTo>
                  <a:lnTo>
                    <a:pt x="3708692" y="802627"/>
                  </a:lnTo>
                  <a:lnTo>
                    <a:pt x="3719614" y="780694"/>
                  </a:lnTo>
                  <a:lnTo>
                    <a:pt x="3723424" y="755243"/>
                  </a:lnTo>
                  <a:close/>
                </a:path>
                <a:path w="12270105" h="833754">
                  <a:moveTo>
                    <a:pt x="4066514" y="625792"/>
                  </a:moveTo>
                  <a:lnTo>
                    <a:pt x="4033380" y="607733"/>
                  </a:lnTo>
                  <a:lnTo>
                    <a:pt x="4007650" y="582028"/>
                  </a:lnTo>
                  <a:lnTo>
                    <a:pt x="4000957" y="569506"/>
                  </a:lnTo>
                  <a:lnTo>
                    <a:pt x="3991013" y="550913"/>
                  </a:lnTo>
                  <a:lnTo>
                    <a:pt x="3985095" y="516597"/>
                  </a:lnTo>
                  <a:lnTo>
                    <a:pt x="3985095" y="473824"/>
                  </a:lnTo>
                  <a:lnTo>
                    <a:pt x="3954322" y="473824"/>
                  </a:lnTo>
                  <a:lnTo>
                    <a:pt x="3954322" y="515480"/>
                  </a:lnTo>
                  <a:lnTo>
                    <a:pt x="3948265" y="552932"/>
                  </a:lnTo>
                  <a:lnTo>
                    <a:pt x="3931158" y="586587"/>
                  </a:lnTo>
                  <a:lnTo>
                    <a:pt x="3904615" y="614045"/>
                  </a:lnTo>
                  <a:lnTo>
                    <a:pt x="3870274" y="632929"/>
                  </a:lnTo>
                  <a:lnTo>
                    <a:pt x="3886403" y="657313"/>
                  </a:lnTo>
                  <a:lnTo>
                    <a:pt x="3914102" y="642594"/>
                  </a:lnTo>
                  <a:lnTo>
                    <a:pt x="3937673" y="622554"/>
                  </a:lnTo>
                  <a:lnTo>
                    <a:pt x="3956532" y="597954"/>
                  </a:lnTo>
                  <a:lnTo>
                    <a:pt x="3970083" y="569506"/>
                  </a:lnTo>
                  <a:lnTo>
                    <a:pt x="3983418" y="595299"/>
                  </a:lnTo>
                  <a:lnTo>
                    <a:pt x="4001655" y="617639"/>
                  </a:lnTo>
                  <a:lnTo>
                    <a:pt x="4024172" y="635889"/>
                  </a:lnTo>
                  <a:lnTo>
                    <a:pt x="4050385" y="649439"/>
                  </a:lnTo>
                  <a:lnTo>
                    <a:pt x="4066514" y="625792"/>
                  </a:lnTo>
                  <a:close/>
                </a:path>
                <a:path w="12270105" h="833754">
                  <a:moveTo>
                    <a:pt x="4147197" y="453936"/>
                  </a:moveTo>
                  <a:lnTo>
                    <a:pt x="4116044" y="453936"/>
                  </a:lnTo>
                  <a:lnTo>
                    <a:pt x="4116044" y="532739"/>
                  </a:lnTo>
                  <a:lnTo>
                    <a:pt x="4042499" y="532739"/>
                  </a:lnTo>
                  <a:lnTo>
                    <a:pt x="4042499" y="558253"/>
                  </a:lnTo>
                  <a:lnTo>
                    <a:pt x="4116044" y="558253"/>
                  </a:lnTo>
                  <a:lnTo>
                    <a:pt x="4116044" y="705345"/>
                  </a:lnTo>
                  <a:lnTo>
                    <a:pt x="4147197" y="705345"/>
                  </a:lnTo>
                  <a:lnTo>
                    <a:pt x="4147197" y="453936"/>
                  </a:lnTo>
                  <a:close/>
                </a:path>
                <a:path w="12270105" h="833754">
                  <a:moveTo>
                    <a:pt x="4155071" y="757504"/>
                  </a:moveTo>
                  <a:lnTo>
                    <a:pt x="3961460" y="757504"/>
                  </a:lnTo>
                  <a:lnTo>
                    <a:pt x="3961460" y="677570"/>
                  </a:lnTo>
                  <a:lnTo>
                    <a:pt x="3930688" y="677570"/>
                  </a:lnTo>
                  <a:lnTo>
                    <a:pt x="3930688" y="782637"/>
                  </a:lnTo>
                  <a:lnTo>
                    <a:pt x="4155071" y="782637"/>
                  </a:lnTo>
                  <a:lnTo>
                    <a:pt x="4155071" y="757504"/>
                  </a:lnTo>
                  <a:close/>
                </a:path>
                <a:path w="12270105" h="833754">
                  <a:moveTo>
                    <a:pt x="4503280" y="502716"/>
                  </a:moveTo>
                  <a:lnTo>
                    <a:pt x="4382833" y="502716"/>
                  </a:lnTo>
                  <a:lnTo>
                    <a:pt x="4382833" y="458812"/>
                  </a:lnTo>
                  <a:lnTo>
                    <a:pt x="4352061" y="458812"/>
                  </a:lnTo>
                  <a:lnTo>
                    <a:pt x="4352061" y="502716"/>
                  </a:lnTo>
                  <a:lnTo>
                    <a:pt x="4230116" y="502716"/>
                  </a:lnTo>
                  <a:lnTo>
                    <a:pt x="4230116" y="527862"/>
                  </a:lnTo>
                  <a:lnTo>
                    <a:pt x="4503280" y="527862"/>
                  </a:lnTo>
                  <a:lnTo>
                    <a:pt x="4503280" y="502716"/>
                  </a:lnTo>
                  <a:close/>
                </a:path>
                <a:path w="12270105" h="833754">
                  <a:moveTo>
                    <a:pt x="4520171" y="725601"/>
                  </a:moveTo>
                  <a:lnTo>
                    <a:pt x="4382833" y="725601"/>
                  </a:lnTo>
                  <a:lnTo>
                    <a:pt x="4382833" y="678332"/>
                  </a:lnTo>
                  <a:lnTo>
                    <a:pt x="4422241" y="672058"/>
                  </a:lnTo>
                  <a:lnTo>
                    <a:pt x="4451883" y="659091"/>
                  </a:lnTo>
                  <a:lnTo>
                    <a:pt x="4456138" y="654685"/>
                  </a:lnTo>
                  <a:lnTo>
                    <a:pt x="4470527" y="639813"/>
                  </a:lnTo>
                  <a:lnTo>
                    <a:pt x="4477016" y="614540"/>
                  </a:lnTo>
                  <a:lnTo>
                    <a:pt x="4469346" y="587476"/>
                  </a:lnTo>
                  <a:lnTo>
                    <a:pt x="4455426" y="574763"/>
                  </a:lnTo>
                  <a:lnTo>
                    <a:pt x="4447425" y="567448"/>
                  </a:lnTo>
                  <a:lnTo>
                    <a:pt x="4445876" y="566902"/>
                  </a:lnTo>
                  <a:lnTo>
                    <a:pt x="4445876" y="614540"/>
                  </a:lnTo>
                  <a:lnTo>
                    <a:pt x="4440428" y="631418"/>
                  </a:lnTo>
                  <a:lnTo>
                    <a:pt x="4424819" y="644042"/>
                  </a:lnTo>
                  <a:lnTo>
                    <a:pt x="4400131" y="651954"/>
                  </a:lnTo>
                  <a:lnTo>
                    <a:pt x="4367454" y="654685"/>
                  </a:lnTo>
                  <a:lnTo>
                    <a:pt x="4334281" y="651954"/>
                  </a:lnTo>
                  <a:lnTo>
                    <a:pt x="4309249" y="644042"/>
                  </a:lnTo>
                  <a:lnTo>
                    <a:pt x="4293425" y="631418"/>
                  </a:lnTo>
                  <a:lnTo>
                    <a:pt x="4287901" y="614540"/>
                  </a:lnTo>
                  <a:lnTo>
                    <a:pt x="4293425" y="597877"/>
                  </a:lnTo>
                  <a:lnTo>
                    <a:pt x="4309249" y="585368"/>
                  </a:lnTo>
                  <a:lnTo>
                    <a:pt x="4334281" y="577494"/>
                  </a:lnTo>
                  <a:lnTo>
                    <a:pt x="4367454" y="574763"/>
                  </a:lnTo>
                  <a:lnTo>
                    <a:pt x="4400131" y="577494"/>
                  </a:lnTo>
                  <a:lnTo>
                    <a:pt x="4424819" y="585368"/>
                  </a:lnTo>
                  <a:lnTo>
                    <a:pt x="4440428" y="597877"/>
                  </a:lnTo>
                  <a:lnTo>
                    <a:pt x="4445876" y="614540"/>
                  </a:lnTo>
                  <a:lnTo>
                    <a:pt x="4445876" y="566902"/>
                  </a:lnTo>
                  <a:lnTo>
                    <a:pt x="4412907" y="555015"/>
                  </a:lnTo>
                  <a:lnTo>
                    <a:pt x="4367454" y="550748"/>
                  </a:lnTo>
                  <a:lnTo>
                    <a:pt x="4321340" y="555015"/>
                  </a:lnTo>
                  <a:lnTo>
                    <a:pt x="4286491" y="567448"/>
                  </a:lnTo>
                  <a:lnTo>
                    <a:pt x="4264457" y="587476"/>
                  </a:lnTo>
                  <a:lnTo>
                    <a:pt x="4256760" y="614540"/>
                  </a:lnTo>
                  <a:lnTo>
                    <a:pt x="4263314" y="639864"/>
                  </a:lnTo>
                  <a:lnTo>
                    <a:pt x="4282186" y="659231"/>
                  </a:lnTo>
                  <a:lnTo>
                    <a:pt x="4312158" y="672211"/>
                  </a:lnTo>
                  <a:lnTo>
                    <a:pt x="4352061" y="678332"/>
                  </a:lnTo>
                  <a:lnTo>
                    <a:pt x="4352061" y="725601"/>
                  </a:lnTo>
                  <a:lnTo>
                    <a:pt x="4215104" y="725601"/>
                  </a:lnTo>
                  <a:lnTo>
                    <a:pt x="4215104" y="750747"/>
                  </a:lnTo>
                  <a:lnTo>
                    <a:pt x="4520171" y="750747"/>
                  </a:lnTo>
                  <a:lnTo>
                    <a:pt x="4520171" y="725601"/>
                  </a:lnTo>
                  <a:close/>
                </a:path>
                <a:path w="12270105" h="833754">
                  <a:moveTo>
                    <a:pt x="4770450" y="692581"/>
                  </a:moveTo>
                  <a:lnTo>
                    <a:pt x="4735474" y="670458"/>
                  </a:lnTo>
                  <a:lnTo>
                    <a:pt x="4706848" y="637984"/>
                  </a:lnTo>
                  <a:lnTo>
                    <a:pt x="4695279" y="614540"/>
                  </a:lnTo>
                  <a:lnTo>
                    <a:pt x="4687494" y="598766"/>
                  </a:lnTo>
                  <a:lnTo>
                    <a:pt x="4680394" y="556374"/>
                  </a:lnTo>
                  <a:lnTo>
                    <a:pt x="4680394" y="513600"/>
                  </a:lnTo>
                  <a:lnTo>
                    <a:pt x="4759566" y="513600"/>
                  </a:lnTo>
                  <a:lnTo>
                    <a:pt x="4759566" y="488086"/>
                  </a:lnTo>
                  <a:lnTo>
                    <a:pt x="4571581" y="488086"/>
                  </a:lnTo>
                  <a:lnTo>
                    <a:pt x="4571581" y="513600"/>
                  </a:lnTo>
                  <a:lnTo>
                    <a:pt x="4649622" y="513600"/>
                  </a:lnTo>
                  <a:lnTo>
                    <a:pt x="4649622" y="556374"/>
                  </a:lnTo>
                  <a:lnTo>
                    <a:pt x="4642472" y="600265"/>
                  </a:lnTo>
                  <a:lnTo>
                    <a:pt x="4623117" y="641832"/>
                  </a:lnTo>
                  <a:lnTo>
                    <a:pt x="4594695" y="676795"/>
                  </a:lnTo>
                  <a:lnTo>
                    <a:pt x="4560316" y="700836"/>
                  </a:lnTo>
                  <a:lnTo>
                    <a:pt x="4578324" y="725601"/>
                  </a:lnTo>
                  <a:lnTo>
                    <a:pt x="4605858" y="706932"/>
                  </a:lnTo>
                  <a:lnTo>
                    <a:pt x="4630255" y="681189"/>
                  </a:lnTo>
                  <a:lnTo>
                    <a:pt x="4650359" y="649884"/>
                  </a:lnTo>
                  <a:lnTo>
                    <a:pt x="4665002" y="614540"/>
                  </a:lnTo>
                  <a:lnTo>
                    <a:pt x="4680102" y="647534"/>
                  </a:lnTo>
                  <a:lnTo>
                    <a:pt x="4700511" y="676503"/>
                  </a:lnTo>
                  <a:lnTo>
                    <a:pt x="4725213" y="700176"/>
                  </a:lnTo>
                  <a:lnTo>
                    <a:pt x="4753191" y="717346"/>
                  </a:lnTo>
                  <a:lnTo>
                    <a:pt x="4770450" y="692581"/>
                  </a:lnTo>
                  <a:close/>
                </a:path>
                <a:path w="12270105" h="833754">
                  <a:moveTo>
                    <a:pt x="4835741" y="453936"/>
                  </a:moveTo>
                  <a:lnTo>
                    <a:pt x="4804969" y="453936"/>
                  </a:lnTo>
                  <a:lnTo>
                    <a:pt x="4804969" y="790143"/>
                  </a:lnTo>
                  <a:lnTo>
                    <a:pt x="4835741" y="790143"/>
                  </a:lnTo>
                  <a:lnTo>
                    <a:pt x="4835741" y="453936"/>
                  </a:lnTo>
                  <a:close/>
                </a:path>
                <a:path w="12270105" h="833754">
                  <a:moveTo>
                    <a:pt x="5182819" y="670445"/>
                  </a:moveTo>
                  <a:lnTo>
                    <a:pt x="4957686" y="670445"/>
                  </a:lnTo>
                  <a:lnTo>
                    <a:pt x="4957686" y="695591"/>
                  </a:lnTo>
                  <a:lnTo>
                    <a:pt x="5151679" y="695591"/>
                  </a:lnTo>
                  <a:lnTo>
                    <a:pt x="5151679" y="790524"/>
                  </a:lnTo>
                  <a:lnTo>
                    <a:pt x="5182819" y="790524"/>
                  </a:lnTo>
                  <a:lnTo>
                    <a:pt x="5182819" y="670445"/>
                  </a:lnTo>
                  <a:close/>
                </a:path>
                <a:path w="12270105" h="833754">
                  <a:moveTo>
                    <a:pt x="5182819" y="453567"/>
                  </a:moveTo>
                  <a:lnTo>
                    <a:pt x="5151679" y="453936"/>
                  </a:lnTo>
                  <a:lnTo>
                    <a:pt x="5151679" y="503097"/>
                  </a:lnTo>
                  <a:lnTo>
                    <a:pt x="5151679" y="527862"/>
                  </a:lnTo>
                  <a:lnTo>
                    <a:pt x="5151679" y="578510"/>
                  </a:lnTo>
                  <a:lnTo>
                    <a:pt x="5080012" y="578510"/>
                  </a:lnTo>
                  <a:lnTo>
                    <a:pt x="5081549" y="572528"/>
                  </a:lnTo>
                  <a:lnTo>
                    <a:pt x="5082730" y="566318"/>
                  </a:lnTo>
                  <a:lnTo>
                    <a:pt x="5083492" y="559841"/>
                  </a:lnTo>
                  <a:lnTo>
                    <a:pt x="5083759" y="552996"/>
                  </a:lnTo>
                  <a:lnTo>
                    <a:pt x="5083492" y="546379"/>
                  </a:lnTo>
                  <a:lnTo>
                    <a:pt x="5082730" y="540004"/>
                  </a:lnTo>
                  <a:lnTo>
                    <a:pt x="5081549" y="533844"/>
                  </a:lnTo>
                  <a:lnTo>
                    <a:pt x="5080012" y="527862"/>
                  </a:lnTo>
                  <a:lnTo>
                    <a:pt x="5151679" y="527862"/>
                  </a:lnTo>
                  <a:lnTo>
                    <a:pt x="5151679" y="503097"/>
                  </a:lnTo>
                  <a:lnTo>
                    <a:pt x="5066881" y="503097"/>
                  </a:lnTo>
                  <a:lnTo>
                    <a:pt x="5062182" y="498589"/>
                  </a:lnTo>
                  <a:lnTo>
                    <a:pt x="5054498" y="491248"/>
                  </a:lnTo>
                  <a:lnTo>
                    <a:pt x="5054498" y="552996"/>
                  </a:lnTo>
                  <a:lnTo>
                    <a:pt x="5050167" y="575233"/>
                  </a:lnTo>
                  <a:lnTo>
                    <a:pt x="5038166" y="592683"/>
                  </a:lnTo>
                  <a:lnTo>
                    <a:pt x="5019980" y="604075"/>
                  </a:lnTo>
                  <a:lnTo>
                    <a:pt x="4997081" y="608164"/>
                  </a:lnTo>
                  <a:lnTo>
                    <a:pt x="4974399" y="604075"/>
                  </a:lnTo>
                  <a:lnTo>
                    <a:pt x="4956327" y="592683"/>
                  </a:lnTo>
                  <a:lnTo>
                    <a:pt x="4944364" y="575233"/>
                  </a:lnTo>
                  <a:lnTo>
                    <a:pt x="4940046" y="552996"/>
                  </a:lnTo>
                  <a:lnTo>
                    <a:pt x="4944364" y="531202"/>
                  </a:lnTo>
                  <a:lnTo>
                    <a:pt x="4956327" y="513981"/>
                  </a:lnTo>
                  <a:lnTo>
                    <a:pt x="4974399" y="502666"/>
                  </a:lnTo>
                  <a:lnTo>
                    <a:pt x="4997081" y="498589"/>
                  </a:lnTo>
                  <a:lnTo>
                    <a:pt x="5019980" y="502666"/>
                  </a:lnTo>
                  <a:lnTo>
                    <a:pt x="5038166" y="513981"/>
                  </a:lnTo>
                  <a:lnTo>
                    <a:pt x="5050167" y="531202"/>
                  </a:lnTo>
                  <a:lnTo>
                    <a:pt x="5054498" y="552996"/>
                  </a:lnTo>
                  <a:lnTo>
                    <a:pt x="5054498" y="491248"/>
                  </a:lnTo>
                  <a:lnTo>
                    <a:pt x="5053431" y="490220"/>
                  </a:lnTo>
                  <a:lnTo>
                    <a:pt x="5037048" y="480529"/>
                  </a:lnTo>
                  <a:lnTo>
                    <a:pt x="5018125" y="474446"/>
                  </a:lnTo>
                  <a:lnTo>
                    <a:pt x="4997081" y="472325"/>
                  </a:lnTo>
                  <a:lnTo>
                    <a:pt x="4962703" y="478282"/>
                  </a:lnTo>
                  <a:lnTo>
                    <a:pt x="4935359" y="494931"/>
                  </a:lnTo>
                  <a:lnTo>
                    <a:pt x="4917300" y="520446"/>
                  </a:lnTo>
                  <a:lnTo>
                    <a:pt x="4910785" y="552996"/>
                  </a:lnTo>
                  <a:lnTo>
                    <a:pt x="4917300" y="585825"/>
                  </a:lnTo>
                  <a:lnTo>
                    <a:pt x="4935359" y="611581"/>
                  </a:lnTo>
                  <a:lnTo>
                    <a:pt x="4962703" y="628408"/>
                  </a:lnTo>
                  <a:lnTo>
                    <a:pt x="4997081" y="634428"/>
                  </a:lnTo>
                  <a:lnTo>
                    <a:pt x="5018062" y="632307"/>
                  </a:lnTo>
                  <a:lnTo>
                    <a:pt x="5036858" y="626211"/>
                  </a:lnTo>
                  <a:lnTo>
                    <a:pt x="5053127" y="616534"/>
                  </a:lnTo>
                  <a:lnTo>
                    <a:pt x="5061826" y="608164"/>
                  </a:lnTo>
                  <a:lnTo>
                    <a:pt x="5066500" y="603656"/>
                  </a:lnTo>
                  <a:lnTo>
                    <a:pt x="5151679" y="603656"/>
                  </a:lnTo>
                  <a:lnTo>
                    <a:pt x="5151679" y="652056"/>
                  </a:lnTo>
                  <a:lnTo>
                    <a:pt x="5182819" y="652056"/>
                  </a:lnTo>
                  <a:lnTo>
                    <a:pt x="5182819" y="603656"/>
                  </a:lnTo>
                  <a:lnTo>
                    <a:pt x="5182819" y="578510"/>
                  </a:lnTo>
                  <a:lnTo>
                    <a:pt x="5182819" y="527862"/>
                  </a:lnTo>
                  <a:lnTo>
                    <a:pt x="5182819" y="503097"/>
                  </a:lnTo>
                  <a:lnTo>
                    <a:pt x="5182819" y="453567"/>
                  </a:lnTo>
                  <a:close/>
                </a:path>
                <a:path w="12270105" h="833754">
                  <a:moveTo>
                    <a:pt x="5469864" y="461073"/>
                  </a:moveTo>
                  <a:lnTo>
                    <a:pt x="5440604" y="461073"/>
                  </a:lnTo>
                  <a:lnTo>
                    <a:pt x="5440604" y="584517"/>
                  </a:lnTo>
                  <a:lnTo>
                    <a:pt x="5398198" y="584517"/>
                  </a:lnTo>
                  <a:lnTo>
                    <a:pt x="5391175" y="541705"/>
                  </a:lnTo>
                  <a:lnTo>
                    <a:pt x="5376748" y="510222"/>
                  </a:lnTo>
                  <a:lnTo>
                    <a:pt x="5376342" y="509333"/>
                  </a:lnTo>
                  <a:lnTo>
                    <a:pt x="5370436" y="503770"/>
                  </a:lnTo>
                  <a:lnTo>
                    <a:pt x="5370436" y="598398"/>
                  </a:lnTo>
                  <a:lnTo>
                    <a:pt x="5367325" y="635622"/>
                  </a:lnTo>
                  <a:lnTo>
                    <a:pt x="5358523" y="663740"/>
                  </a:lnTo>
                  <a:lnTo>
                    <a:pt x="5344795" y="681507"/>
                  </a:lnTo>
                  <a:lnTo>
                    <a:pt x="5326913" y="687705"/>
                  </a:lnTo>
                  <a:lnTo>
                    <a:pt x="5308651" y="681507"/>
                  </a:lnTo>
                  <a:lnTo>
                    <a:pt x="5294820" y="663740"/>
                  </a:lnTo>
                  <a:lnTo>
                    <a:pt x="5286070" y="635622"/>
                  </a:lnTo>
                  <a:lnTo>
                    <a:pt x="5283009" y="598398"/>
                  </a:lnTo>
                  <a:lnTo>
                    <a:pt x="5286070" y="561835"/>
                  </a:lnTo>
                  <a:lnTo>
                    <a:pt x="5294820" y="534047"/>
                  </a:lnTo>
                  <a:lnTo>
                    <a:pt x="5308651" y="516407"/>
                  </a:lnTo>
                  <a:lnTo>
                    <a:pt x="5326913" y="510222"/>
                  </a:lnTo>
                  <a:lnTo>
                    <a:pt x="5344795" y="516407"/>
                  </a:lnTo>
                  <a:lnTo>
                    <a:pt x="5358523" y="534047"/>
                  </a:lnTo>
                  <a:lnTo>
                    <a:pt x="5367325" y="561835"/>
                  </a:lnTo>
                  <a:lnTo>
                    <a:pt x="5370436" y="598398"/>
                  </a:lnTo>
                  <a:lnTo>
                    <a:pt x="5370436" y="503770"/>
                  </a:lnTo>
                  <a:lnTo>
                    <a:pt x="5354612" y="488848"/>
                  </a:lnTo>
                  <a:lnTo>
                    <a:pt x="5326913" y="481711"/>
                  </a:lnTo>
                  <a:lnTo>
                    <a:pt x="5297132" y="489864"/>
                  </a:lnTo>
                  <a:lnTo>
                    <a:pt x="5274424" y="513181"/>
                  </a:lnTo>
                  <a:lnTo>
                    <a:pt x="5259946" y="549935"/>
                  </a:lnTo>
                  <a:lnTo>
                    <a:pt x="5254866" y="598398"/>
                  </a:lnTo>
                  <a:lnTo>
                    <a:pt x="5259946" y="647522"/>
                  </a:lnTo>
                  <a:lnTo>
                    <a:pt x="5274424" y="684606"/>
                  </a:lnTo>
                  <a:lnTo>
                    <a:pt x="5297132" y="708050"/>
                  </a:lnTo>
                  <a:lnTo>
                    <a:pt x="5326913" y="716229"/>
                  </a:lnTo>
                  <a:lnTo>
                    <a:pt x="5355094" y="708863"/>
                  </a:lnTo>
                  <a:lnTo>
                    <a:pt x="5377053" y="687705"/>
                  </a:lnTo>
                  <a:lnTo>
                    <a:pt x="5391759" y="654177"/>
                  </a:lnTo>
                  <a:lnTo>
                    <a:pt x="5398198" y="609663"/>
                  </a:lnTo>
                  <a:lnTo>
                    <a:pt x="5440604" y="609663"/>
                  </a:lnTo>
                  <a:lnTo>
                    <a:pt x="5440604" y="773633"/>
                  </a:lnTo>
                  <a:lnTo>
                    <a:pt x="5469864" y="773633"/>
                  </a:lnTo>
                  <a:lnTo>
                    <a:pt x="5469864" y="609663"/>
                  </a:lnTo>
                  <a:lnTo>
                    <a:pt x="5469864" y="584517"/>
                  </a:lnTo>
                  <a:lnTo>
                    <a:pt x="5469864" y="461073"/>
                  </a:lnTo>
                  <a:close/>
                </a:path>
                <a:path w="12270105" h="833754">
                  <a:moveTo>
                    <a:pt x="5536666" y="453567"/>
                  </a:moveTo>
                  <a:lnTo>
                    <a:pt x="5507393" y="453567"/>
                  </a:lnTo>
                  <a:lnTo>
                    <a:pt x="5507393" y="790143"/>
                  </a:lnTo>
                  <a:lnTo>
                    <a:pt x="5536666" y="790143"/>
                  </a:lnTo>
                  <a:lnTo>
                    <a:pt x="5536666" y="453567"/>
                  </a:lnTo>
                  <a:close/>
                </a:path>
                <a:path w="12270105" h="833754">
                  <a:moveTo>
                    <a:pt x="5859030" y="697090"/>
                  </a:moveTo>
                  <a:lnTo>
                    <a:pt x="5857443" y="681697"/>
                  </a:lnTo>
                  <a:lnTo>
                    <a:pt x="5856402" y="671576"/>
                  </a:lnTo>
                  <a:lnTo>
                    <a:pt x="5829452" y="676427"/>
                  </a:lnTo>
                  <a:lnTo>
                    <a:pt x="5802655" y="679450"/>
                  </a:lnTo>
                  <a:lnTo>
                    <a:pt x="5774296" y="681075"/>
                  </a:lnTo>
                  <a:lnTo>
                    <a:pt x="5742711" y="681697"/>
                  </a:lnTo>
                  <a:lnTo>
                    <a:pt x="5742711" y="519607"/>
                  </a:lnTo>
                  <a:lnTo>
                    <a:pt x="5837644" y="519607"/>
                  </a:lnTo>
                  <a:lnTo>
                    <a:pt x="5837644" y="494461"/>
                  </a:lnTo>
                  <a:lnTo>
                    <a:pt x="5712320" y="494461"/>
                  </a:lnTo>
                  <a:lnTo>
                    <a:pt x="5712320" y="707224"/>
                  </a:lnTo>
                  <a:lnTo>
                    <a:pt x="5734456" y="707224"/>
                  </a:lnTo>
                  <a:lnTo>
                    <a:pt x="5769483" y="706843"/>
                  </a:lnTo>
                  <a:lnTo>
                    <a:pt x="5800547" y="705396"/>
                  </a:lnTo>
                  <a:lnTo>
                    <a:pt x="5829693" y="702310"/>
                  </a:lnTo>
                  <a:lnTo>
                    <a:pt x="5859030" y="697090"/>
                  </a:lnTo>
                  <a:close/>
                </a:path>
                <a:path w="12270105" h="833754">
                  <a:moveTo>
                    <a:pt x="5986234" y="453567"/>
                  </a:moveTo>
                  <a:lnTo>
                    <a:pt x="5956592" y="453567"/>
                  </a:lnTo>
                  <a:lnTo>
                    <a:pt x="5956592" y="588645"/>
                  </a:lnTo>
                  <a:lnTo>
                    <a:pt x="5908929" y="588645"/>
                  </a:lnTo>
                  <a:lnTo>
                    <a:pt x="5908929" y="461073"/>
                  </a:lnTo>
                  <a:lnTo>
                    <a:pt x="5880036" y="461073"/>
                  </a:lnTo>
                  <a:lnTo>
                    <a:pt x="5880036" y="773264"/>
                  </a:lnTo>
                  <a:lnTo>
                    <a:pt x="5908929" y="773264"/>
                  </a:lnTo>
                  <a:lnTo>
                    <a:pt x="5908929" y="613791"/>
                  </a:lnTo>
                  <a:lnTo>
                    <a:pt x="5956592" y="613791"/>
                  </a:lnTo>
                  <a:lnTo>
                    <a:pt x="5956592" y="790143"/>
                  </a:lnTo>
                  <a:lnTo>
                    <a:pt x="5986234" y="790143"/>
                  </a:lnTo>
                  <a:lnTo>
                    <a:pt x="5986234" y="613791"/>
                  </a:lnTo>
                  <a:lnTo>
                    <a:pt x="5986234" y="588645"/>
                  </a:lnTo>
                  <a:lnTo>
                    <a:pt x="5986234" y="453567"/>
                  </a:lnTo>
                  <a:close/>
                </a:path>
                <a:path w="12270105" h="833754">
                  <a:moveTo>
                    <a:pt x="6200864" y="635177"/>
                  </a:moveTo>
                  <a:lnTo>
                    <a:pt x="6195466" y="604215"/>
                  </a:lnTo>
                  <a:lnTo>
                    <a:pt x="6183249" y="584517"/>
                  </a:lnTo>
                  <a:lnTo>
                    <a:pt x="6180455" y="580021"/>
                  </a:lnTo>
                  <a:lnTo>
                    <a:pt x="6173470" y="575195"/>
                  </a:lnTo>
                  <a:lnTo>
                    <a:pt x="6173470" y="635177"/>
                  </a:lnTo>
                  <a:lnTo>
                    <a:pt x="6170130" y="655866"/>
                  </a:lnTo>
                  <a:lnTo>
                    <a:pt x="6160859" y="672134"/>
                  </a:lnTo>
                  <a:lnTo>
                    <a:pt x="6146724" y="682764"/>
                  </a:lnTo>
                  <a:lnTo>
                    <a:pt x="6128817" y="686587"/>
                  </a:lnTo>
                  <a:lnTo>
                    <a:pt x="6110757" y="682764"/>
                  </a:lnTo>
                  <a:lnTo>
                    <a:pt x="6096647" y="672134"/>
                  </a:lnTo>
                  <a:lnTo>
                    <a:pt x="6087453" y="655866"/>
                  </a:lnTo>
                  <a:lnTo>
                    <a:pt x="6084163" y="635177"/>
                  </a:lnTo>
                  <a:lnTo>
                    <a:pt x="6087453" y="614908"/>
                  </a:lnTo>
                  <a:lnTo>
                    <a:pt x="6096647" y="598868"/>
                  </a:lnTo>
                  <a:lnTo>
                    <a:pt x="6110757" y="588314"/>
                  </a:lnTo>
                  <a:lnTo>
                    <a:pt x="6128817" y="584517"/>
                  </a:lnTo>
                  <a:lnTo>
                    <a:pt x="6146724" y="588314"/>
                  </a:lnTo>
                  <a:lnTo>
                    <a:pt x="6160859" y="598868"/>
                  </a:lnTo>
                  <a:lnTo>
                    <a:pt x="6170130" y="614908"/>
                  </a:lnTo>
                  <a:lnTo>
                    <a:pt x="6173470" y="635177"/>
                  </a:lnTo>
                  <a:lnTo>
                    <a:pt x="6173470" y="575195"/>
                  </a:lnTo>
                  <a:lnTo>
                    <a:pt x="6157646" y="564261"/>
                  </a:lnTo>
                  <a:lnTo>
                    <a:pt x="6128817" y="558634"/>
                  </a:lnTo>
                  <a:lnTo>
                    <a:pt x="6099988" y="564261"/>
                  </a:lnTo>
                  <a:lnTo>
                    <a:pt x="6077178" y="580021"/>
                  </a:lnTo>
                  <a:lnTo>
                    <a:pt x="6062180" y="604215"/>
                  </a:lnTo>
                  <a:lnTo>
                    <a:pt x="6056769" y="635177"/>
                  </a:lnTo>
                  <a:lnTo>
                    <a:pt x="6062180" y="666508"/>
                  </a:lnTo>
                  <a:lnTo>
                    <a:pt x="6077178" y="690803"/>
                  </a:lnTo>
                  <a:lnTo>
                    <a:pt x="6099988" y="706513"/>
                  </a:lnTo>
                  <a:lnTo>
                    <a:pt x="6128817" y="712101"/>
                  </a:lnTo>
                  <a:lnTo>
                    <a:pt x="6157646" y="706513"/>
                  </a:lnTo>
                  <a:lnTo>
                    <a:pt x="6180455" y="690803"/>
                  </a:lnTo>
                  <a:lnTo>
                    <a:pt x="6183071" y="686587"/>
                  </a:lnTo>
                  <a:lnTo>
                    <a:pt x="6195466" y="666508"/>
                  </a:lnTo>
                  <a:lnTo>
                    <a:pt x="6200864" y="635177"/>
                  </a:lnTo>
                  <a:close/>
                </a:path>
                <a:path w="12270105" h="833754">
                  <a:moveTo>
                    <a:pt x="6212116" y="510971"/>
                  </a:moveTo>
                  <a:lnTo>
                    <a:pt x="6143828" y="510971"/>
                  </a:lnTo>
                  <a:lnTo>
                    <a:pt x="6143828" y="463321"/>
                  </a:lnTo>
                  <a:lnTo>
                    <a:pt x="6113437" y="463321"/>
                  </a:lnTo>
                  <a:lnTo>
                    <a:pt x="6113437" y="510971"/>
                  </a:lnTo>
                  <a:lnTo>
                    <a:pt x="6045136" y="510971"/>
                  </a:lnTo>
                  <a:lnTo>
                    <a:pt x="6045136" y="536117"/>
                  </a:lnTo>
                  <a:lnTo>
                    <a:pt x="6212116" y="536117"/>
                  </a:lnTo>
                  <a:lnTo>
                    <a:pt x="6212116" y="510971"/>
                  </a:lnTo>
                  <a:close/>
                </a:path>
                <a:path w="12270105" h="833754">
                  <a:moveTo>
                    <a:pt x="6330696" y="453186"/>
                  </a:moveTo>
                  <a:lnTo>
                    <a:pt x="6301054" y="453186"/>
                  </a:lnTo>
                  <a:lnTo>
                    <a:pt x="6301054" y="595401"/>
                  </a:lnTo>
                  <a:lnTo>
                    <a:pt x="6257899" y="595401"/>
                  </a:lnTo>
                  <a:lnTo>
                    <a:pt x="6257899" y="461073"/>
                  </a:lnTo>
                  <a:lnTo>
                    <a:pt x="6229007" y="461073"/>
                  </a:lnTo>
                  <a:lnTo>
                    <a:pt x="6229007" y="773633"/>
                  </a:lnTo>
                  <a:lnTo>
                    <a:pt x="6257899" y="773633"/>
                  </a:lnTo>
                  <a:lnTo>
                    <a:pt x="6257899" y="620547"/>
                  </a:lnTo>
                  <a:lnTo>
                    <a:pt x="6301054" y="620547"/>
                  </a:lnTo>
                  <a:lnTo>
                    <a:pt x="6301054" y="789774"/>
                  </a:lnTo>
                  <a:lnTo>
                    <a:pt x="6330696" y="789774"/>
                  </a:lnTo>
                  <a:lnTo>
                    <a:pt x="6330696" y="620547"/>
                  </a:lnTo>
                  <a:lnTo>
                    <a:pt x="6330696" y="595401"/>
                  </a:lnTo>
                  <a:lnTo>
                    <a:pt x="6330696" y="453186"/>
                  </a:lnTo>
                  <a:close/>
                </a:path>
                <a:path w="12270105" h="833754">
                  <a:moveTo>
                    <a:pt x="6692176" y="625792"/>
                  </a:moveTo>
                  <a:lnTo>
                    <a:pt x="6659042" y="607733"/>
                  </a:lnTo>
                  <a:lnTo>
                    <a:pt x="6633311" y="582028"/>
                  </a:lnTo>
                  <a:lnTo>
                    <a:pt x="6626619" y="569506"/>
                  </a:lnTo>
                  <a:lnTo>
                    <a:pt x="6616674" y="550913"/>
                  </a:lnTo>
                  <a:lnTo>
                    <a:pt x="6610756" y="516597"/>
                  </a:lnTo>
                  <a:lnTo>
                    <a:pt x="6610756" y="473824"/>
                  </a:lnTo>
                  <a:lnTo>
                    <a:pt x="6579984" y="473824"/>
                  </a:lnTo>
                  <a:lnTo>
                    <a:pt x="6579984" y="515480"/>
                  </a:lnTo>
                  <a:lnTo>
                    <a:pt x="6573926" y="552932"/>
                  </a:lnTo>
                  <a:lnTo>
                    <a:pt x="6556819" y="586587"/>
                  </a:lnTo>
                  <a:lnTo>
                    <a:pt x="6530276" y="614045"/>
                  </a:lnTo>
                  <a:lnTo>
                    <a:pt x="6495936" y="632929"/>
                  </a:lnTo>
                  <a:lnTo>
                    <a:pt x="6512065" y="657313"/>
                  </a:lnTo>
                  <a:lnTo>
                    <a:pt x="6539763" y="642594"/>
                  </a:lnTo>
                  <a:lnTo>
                    <a:pt x="6563334" y="622554"/>
                  </a:lnTo>
                  <a:lnTo>
                    <a:pt x="6582194" y="597954"/>
                  </a:lnTo>
                  <a:lnTo>
                    <a:pt x="6595745" y="569506"/>
                  </a:lnTo>
                  <a:lnTo>
                    <a:pt x="6609080" y="595299"/>
                  </a:lnTo>
                  <a:lnTo>
                    <a:pt x="6627317" y="617639"/>
                  </a:lnTo>
                  <a:lnTo>
                    <a:pt x="6649834" y="635889"/>
                  </a:lnTo>
                  <a:lnTo>
                    <a:pt x="6676047" y="649439"/>
                  </a:lnTo>
                  <a:lnTo>
                    <a:pt x="6692176" y="625792"/>
                  </a:lnTo>
                  <a:close/>
                </a:path>
                <a:path w="12270105" h="833754">
                  <a:moveTo>
                    <a:pt x="6772859" y="453936"/>
                  </a:moveTo>
                  <a:lnTo>
                    <a:pt x="6741706" y="453936"/>
                  </a:lnTo>
                  <a:lnTo>
                    <a:pt x="6741706" y="532739"/>
                  </a:lnTo>
                  <a:lnTo>
                    <a:pt x="6668160" y="532739"/>
                  </a:lnTo>
                  <a:lnTo>
                    <a:pt x="6668160" y="558253"/>
                  </a:lnTo>
                  <a:lnTo>
                    <a:pt x="6741706" y="558253"/>
                  </a:lnTo>
                  <a:lnTo>
                    <a:pt x="6741706" y="705345"/>
                  </a:lnTo>
                  <a:lnTo>
                    <a:pt x="6772859" y="705345"/>
                  </a:lnTo>
                  <a:lnTo>
                    <a:pt x="6772859" y="453936"/>
                  </a:lnTo>
                  <a:close/>
                </a:path>
                <a:path w="12270105" h="833754">
                  <a:moveTo>
                    <a:pt x="6780733" y="757504"/>
                  </a:moveTo>
                  <a:lnTo>
                    <a:pt x="6587122" y="757504"/>
                  </a:lnTo>
                  <a:lnTo>
                    <a:pt x="6587122" y="677570"/>
                  </a:lnTo>
                  <a:lnTo>
                    <a:pt x="6556349" y="677570"/>
                  </a:lnTo>
                  <a:lnTo>
                    <a:pt x="6556349" y="782637"/>
                  </a:lnTo>
                  <a:lnTo>
                    <a:pt x="6780733" y="782637"/>
                  </a:lnTo>
                  <a:lnTo>
                    <a:pt x="6780733" y="757504"/>
                  </a:lnTo>
                  <a:close/>
                </a:path>
                <a:path w="12270105" h="833754">
                  <a:moveTo>
                    <a:pt x="7001370" y="630669"/>
                  </a:moveTo>
                  <a:lnTo>
                    <a:pt x="6999452" y="614908"/>
                  </a:lnTo>
                  <a:lnTo>
                    <a:pt x="6998360" y="605904"/>
                  </a:lnTo>
                  <a:lnTo>
                    <a:pt x="6972528" y="610323"/>
                  </a:lnTo>
                  <a:lnTo>
                    <a:pt x="6946493" y="613079"/>
                  </a:lnTo>
                  <a:lnTo>
                    <a:pt x="6918058" y="614514"/>
                  </a:lnTo>
                  <a:lnTo>
                    <a:pt x="6885051" y="614908"/>
                  </a:lnTo>
                  <a:lnTo>
                    <a:pt x="6885051" y="569137"/>
                  </a:lnTo>
                  <a:lnTo>
                    <a:pt x="6981482" y="569137"/>
                  </a:lnTo>
                  <a:lnTo>
                    <a:pt x="6981482" y="545490"/>
                  </a:lnTo>
                  <a:lnTo>
                    <a:pt x="6885051" y="545490"/>
                  </a:lnTo>
                  <a:lnTo>
                    <a:pt x="6885051" y="503097"/>
                  </a:lnTo>
                  <a:lnTo>
                    <a:pt x="6985228" y="503097"/>
                  </a:lnTo>
                  <a:lnTo>
                    <a:pt x="6985228" y="478332"/>
                  </a:lnTo>
                  <a:lnTo>
                    <a:pt x="6855409" y="478332"/>
                  </a:lnTo>
                  <a:lnTo>
                    <a:pt x="6855409" y="640054"/>
                  </a:lnTo>
                  <a:lnTo>
                    <a:pt x="6876796" y="640054"/>
                  </a:lnTo>
                  <a:lnTo>
                    <a:pt x="6913613" y="639699"/>
                  </a:lnTo>
                  <a:lnTo>
                    <a:pt x="6944842" y="638314"/>
                  </a:lnTo>
                  <a:lnTo>
                    <a:pt x="6973202" y="635457"/>
                  </a:lnTo>
                  <a:lnTo>
                    <a:pt x="7001370" y="630669"/>
                  </a:lnTo>
                  <a:close/>
                </a:path>
                <a:path w="12270105" h="833754">
                  <a:moveTo>
                    <a:pt x="7124814" y="675322"/>
                  </a:moveTo>
                  <a:lnTo>
                    <a:pt x="6898551" y="675322"/>
                  </a:lnTo>
                  <a:lnTo>
                    <a:pt x="6898551" y="700087"/>
                  </a:lnTo>
                  <a:lnTo>
                    <a:pt x="7094055" y="700087"/>
                  </a:lnTo>
                  <a:lnTo>
                    <a:pt x="7094055" y="790143"/>
                  </a:lnTo>
                  <a:lnTo>
                    <a:pt x="7124814" y="790143"/>
                  </a:lnTo>
                  <a:lnTo>
                    <a:pt x="7124814" y="675322"/>
                  </a:lnTo>
                  <a:close/>
                </a:path>
                <a:path w="12270105" h="833754">
                  <a:moveTo>
                    <a:pt x="7124814" y="453936"/>
                  </a:moveTo>
                  <a:lnTo>
                    <a:pt x="7095172" y="453936"/>
                  </a:lnTo>
                  <a:lnTo>
                    <a:pt x="7095172" y="541362"/>
                  </a:lnTo>
                  <a:lnTo>
                    <a:pt x="7050151" y="541362"/>
                  </a:lnTo>
                  <a:lnTo>
                    <a:pt x="7050151" y="459943"/>
                  </a:lnTo>
                  <a:lnTo>
                    <a:pt x="7020877" y="459943"/>
                  </a:lnTo>
                  <a:lnTo>
                    <a:pt x="7020877" y="655434"/>
                  </a:lnTo>
                  <a:lnTo>
                    <a:pt x="7050151" y="655434"/>
                  </a:lnTo>
                  <a:lnTo>
                    <a:pt x="7050151" y="566508"/>
                  </a:lnTo>
                  <a:lnTo>
                    <a:pt x="7095172" y="566508"/>
                  </a:lnTo>
                  <a:lnTo>
                    <a:pt x="7095172" y="657694"/>
                  </a:lnTo>
                  <a:lnTo>
                    <a:pt x="7124814" y="657694"/>
                  </a:lnTo>
                  <a:lnTo>
                    <a:pt x="7124814" y="566508"/>
                  </a:lnTo>
                  <a:lnTo>
                    <a:pt x="7124814" y="541362"/>
                  </a:lnTo>
                  <a:lnTo>
                    <a:pt x="7124814" y="453936"/>
                  </a:lnTo>
                  <a:close/>
                </a:path>
                <a:path w="12270105" h="833754">
                  <a:moveTo>
                    <a:pt x="7341324" y="635177"/>
                  </a:moveTo>
                  <a:lnTo>
                    <a:pt x="7335926" y="604215"/>
                  </a:lnTo>
                  <a:lnTo>
                    <a:pt x="7323709" y="584517"/>
                  </a:lnTo>
                  <a:lnTo>
                    <a:pt x="7320915" y="580021"/>
                  </a:lnTo>
                  <a:lnTo>
                    <a:pt x="7313930" y="575195"/>
                  </a:lnTo>
                  <a:lnTo>
                    <a:pt x="7313930" y="635177"/>
                  </a:lnTo>
                  <a:lnTo>
                    <a:pt x="7310590" y="655866"/>
                  </a:lnTo>
                  <a:lnTo>
                    <a:pt x="7301319" y="672134"/>
                  </a:lnTo>
                  <a:lnTo>
                    <a:pt x="7287184" y="682764"/>
                  </a:lnTo>
                  <a:lnTo>
                    <a:pt x="7269277" y="686587"/>
                  </a:lnTo>
                  <a:lnTo>
                    <a:pt x="7251217" y="682764"/>
                  </a:lnTo>
                  <a:lnTo>
                    <a:pt x="7237108" y="672134"/>
                  </a:lnTo>
                  <a:lnTo>
                    <a:pt x="7227913" y="655866"/>
                  </a:lnTo>
                  <a:lnTo>
                    <a:pt x="7224623" y="635177"/>
                  </a:lnTo>
                  <a:lnTo>
                    <a:pt x="7227913" y="614908"/>
                  </a:lnTo>
                  <a:lnTo>
                    <a:pt x="7237108" y="598868"/>
                  </a:lnTo>
                  <a:lnTo>
                    <a:pt x="7251217" y="588314"/>
                  </a:lnTo>
                  <a:lnTo>
                    <a:pt x="7269277" y="584517"/>
                  </a:lnTo>
                  <a:lnTo>
                    <a:pt x="7287184" y="588314"/>
                  </a:lnTo>
                  <a:lnTo>
                    <a:pt x="7301319" y="598868"/>
                  </a:lnTo>
                  <a:lnTo>
                    <a:pt x="7310590" y="614908"/>
                  </a:lnTo>
                  <a:lnTo>
                    <a:pt x="7313930" y="635177"/>
                  </a:lnTo>
                  <a:lnTo>
                    <a:pt x="7313930" y="575195"/>
                  </a:lnTo>
                  <a:lnTo>
                    <a:pt x="7298106" y="564261"/>
                  </a:lnTo>
                  <a:lnTo>
                    <a:pt x="7269277" y="558634"/>
                  </a:lnTo>
                  <a:lnTo>
                    <a:pt x="7240448" y="564261"/>
                  </a:lnTo>
                  <a:lnTo>
                    <a:pt x="7217638" y="580021"/>
                  </a:lnTo>
                  <a:lnTo>
                    <a:pt x="7202640" y="604215"/>
                  </a:lnTo>
                  <a:lnTo>
                    <a:pt x="7197242" y="635177"/>
                  </a:lnTo>
                  <a:lnTo>
                    <a:pt x="7202640" y="666508"/>
                  </a:lnTo>
                  <a:lnTo>
                    <a:pt x="7217638" y="690803"/>
                  </a:lnTo>
                  <a:lnTo>
                    <a:pt x="7240448" y="706513"/>
                  </a:lnTo>
                  <a:lnTo>
                    <a:pt x="7269277" y="712101"/>
                  </a:lnTo>
                  <a:lnTo>
                    <a:pt x="7298106" y="706513"/>
                  </a:lnTo>
                  <a:lnTo>
                    <a:pt x="7320915" y="690803"/>
                  </a:lnTo>
                  <a:lnTo>
                    <a:pt x="7323531" y="686587"/>
                  </a:lnTo>
                  <a:lnTo>
                    <a:pt x="7335926" y="666508"/>
                  </a:lnTo>
                  <a:lnTo>
                    <a:pt x="7341324" y="635177"/>
                  </a:lnTo>
                  <a:close/>
                </a:path>
                <a:path w="12270105" h="833754">
                  <a:moveTo>
                    <a:pt x="7352576" y="510971"/>
                  </a:moveTo>
                  <a:lnTo>
                    <a:pt x="7284288" y="510971"/>
                  </a:lnTo>
                  <a:lnTo>
                    <a:pt x="7284288" y="463321"/>
                  </a:lnTo>
                  <a:lnTo>
                    <a:pt x="7253897" y="463321"/>
                  </a:lnTo>
                  <a:lnTo>
                    <a:pt x="7253897" y="510971"/>
                  </a:lnTo>
                  <a:lnTo>
                    <a:pt x="7185609" y="510971"/>
                  </a:lnTo>
                  <a:lnTo>
                    <a:pt x="7185609" y="536117"/>
                  </a:lnTo>
                  <a:lnTo>
                    <a:pt x="7352576" y="536117"/>
                  </a:lnTo>
                  <a:lnTo>
                    <a:pt x="7352576" y="510971"/>
                  </a:lnTo>
                  <a:close/>
                </a:path>
                <a:path w="12270105" h="833754">
                  <a:moveTo>
                    <a:pt x="7471156" y="453186"/>
                  </a:moveTo>
                  <a:lnTo>
                    <a:pt x="7441514" y="453186"/>
                  </a:lnTo>
                  <a:lnTo>
                    <a:pt x="7441514" y="595401"/>
                  </a:lnTo>
                  <a:lnTo>
                    <a:pt x="7398359" y="595401"/>
                  </a:lnTo>
                  <a:lnTo>
                    <a:pt x="7398359" y="461073"/>
                  </a:lnTo>
                  <a:lnTo>
                    <a:pt x="7369467" y="461073"/>
                  </a:lnTo>
                  <a:lnTo>
                    <a:pt x="7369467" y="773633"/>
                  </a:lnTo>
                  <a:lnTo>
                    <a:pt x="7398359" y="773633"/>
                  </a:lnTo>
                  <a:lnTo>
                    <a:pt x="7398359" y="620547"/>
                  </a:lnTo>
                  <a:lnTo>
                    <a:pt x="7441514" y="620547"/>
                  </a:lnTo>
                  <a:lnTo>
                    <a:pt x="7441514" y="789774"/>
                  </a:lnTo>
                  <a:lnTo>
                    <a:pt x="7471156" y="789774"/>
                  </a:lnTo>
                  <a:lnTo>
                    <a:pt x="7471156" y="620547"/>
                  </a:lnTo>
                  <a:lnTo>
                    <a:pt x="7471156" y="595401"/>
                  </a:lnTo>
                  <a:lnTo>
                    <a:pt x="7471156" y="453186"/>
                  </a:lnTo>
                  <a:close/>
                </a:path>
                <a:path w="12270105" h="833754">
                  <a:moveTo>
                    <a:pt x="7817866" y="592772"/>
                  </a:moveTo>
                  <a:lnTo>
                    <a:pt x="7774495" y="581050"/>
                  </a:lnTo>
                  <a:lnTo>
                    <a:pt x="7736903" y="560362"/>
                  </a:lnTo>
                  <a:lnTo>
                    <a:pt x="7700416" y="501218"/>
                  </a:lnTo>
                  <a:lnTo>
                    <a:pt x="7700416" y="499338"/>
                  </a:lnTo>
                  <a:lnTo>
                    <a:pt x="7805852" y="499338"/>
                  </a:lnTo>
                  <a:lnTo>
                    <a:pt x="7805852" y="474573"/>
                  </a:lnTo>
                  <a:lnTo>
                    <a:pt x="7560081" y="474573"/>
                  </a:lnTo>
                  <a:lnTo>
                    <a:pt x="7560081" y="499338"/>
                  </a:lnTo>
                  <a:lnTo>
                    <a:pt x="7666266" y="499338"/>
                  </a:lnTo>
                  <a:lnTo>
                    <a:pt x="7666266" y="501218"/>
                  </a:lnTo>
                  <a:lnTo>
                    <a:pt x="7656271" y="532993"/>
                  </a:lnTo>
                  <a:lnTo>
                    <a:pt x="7629868" y="560362"/>
                  </a:lnTo>
                  <a:lnTo>
                    <a:pt x="7592504" y="581050"/>
                  </a:lnTo>
                  <a:lnTo>
                    <a:pt x="7549578" y="592772"/>
                  </a:lnTo>
                  <a:lnTo>
                    <a:pt x="7561212" y="617169"/>
                  </a:lnTo>
                  <a:lnTo>
                    <a:pt x="7599426" y="606945"/>
                  </a:lnTo>
                  <a:lnTo>
                    <a:pt x="7634186" y="590245"/>
                  </a:lnTo>
                  <a:lnTo>
                    <a:pt x="7663040" y="567778"/>
                  </a:lnTo>
                  <a:lnTo>
                    <a:pt x="7683525" y="540245"/>
                  </a:lnTo>
                  <a:lnTo>
                    <a:pt x="7703858" y="567778"/>
                  </a:lnTo>
                  <a:lnTo>
                    <a:pt x="7732738" y="590245"/>
                  </a:lnTo>
                  <a:lnTo>
                    <a:pt x="7767587" y="606945"/>
                  </a:lnTo>
                  <a:lnTo>
                    <a:pt x="7805852" y="617169"/>
                  </a:lnTo>
                  <a:lnTo>
                    <a:pt x="7817866" y="592772"/>
                  </a:lnTo>
                  <a:close/>
                </a:path>
                <a:path w="12270105" h="833754">
                  <a:moveTo>
                    <a:pt x="7835874" y="670445"/>
                  </a:moveTo>
                  <a:lnTo>
                    <a:pt x="7835493" y="645312"/>
                  </a:lnTo>
                  <a:lnTo>
                    <a:pt x="7531570" y="645312"/>
                  </a:lnTo>
                  <a:lnTo>
                    <a:pt x="7531570" y="670445"/>
                  </a:lnTo>
                  <a:lnTo>
                    <a:pt x="7667396" y="670445"/>
                  </a:lnTo>
                  <a:lnTo>
                    <a:pt x="7667396" y="790143"/>
                  </a:lnTo>
                  <a:lnTo>
                    <a:pt x="7698168" y="790143"/>
                  </a:lnTo>
                  <a:lnTo>
                    <a:pt x="7698168" y="670445"/>
                  </a:lnTo>
                  <a:lnTo>
                    <a:pt x="7835874" y="670445"/>
                  </a:lnTo>
                  <a:close/>
                </a:path>
                <a:path w="12270105" h="833754">
                  <a:moveTo>
                    <a:pt x="8153692" y="512864"/>
                  </a:moveTo>
                  <a:lnTo>
                    <a:pt x="8045247" y="512864"/>
                  </a:lnTo>
                  <a:lnTo>
                    <a:pt x="8045247" y="507784"/>
                  </a:lnTo>
                  <a:lnTo>
                    <a:pt x="8045247" y="483654"/>
                  </a:lnTo>
                  <a:lnTo>
                    <a:pt x="8015237" y="483654"/>
                  </a:lnTo>
                  <a:lnTo>
                    <a:pt x="8015237" y="507784"/>
                  </a:lnTo>
                  <a:lnTo>
                    <a:pt x="8015237" y="512864"/>
                  </a:lnTo>
                  <a:lnTo>
                    <a:pt x="8015237" y="538264"/>
                  </a:lnTo>
                  <a:lnTo>
                    <a:pt x="8015237" y="585254"/>
                  </a:lnTo>
                  <a:lnTo>
                    <a:pt x="8015237" y="610654"/>
                  </a:lnTo>
                  <a:lnTo>
                    <a:pt x="8015237" y="615734"/>
                  </a:lnTo>
                  <a:lnTo>
                    <a:pt x="7922171" y="615734"/>
                  </a:lnTo>
                  <a:lnTo>
                    <a:pt x="7922171" y="507784"/>
                  </a:lnTo>
                  <a:lnTo>
                    <a:pt x="8015237" y="507784"/>
                  </a:lnTo>
                  <a:lnTo>
                    <a:pt x="8015237" y="483654"/>
                  </a:lnTo>
                  <a:lnTo>
                    <a:pt x="7891780" y="483654"/>
                  </a:lnTo>
                  <a:lnTo>
                    <a:pt x="7891780" y="507784"/>
                  </a:lnTo>
                  <a:lnTo>
                    <a:pt x="7891780" y="615734"/>
                  </a:lnTo>
                  <a:lnTo>
                    <a:pt x="7891780" y="639864"/>
                  </a:lnTo>
                  <a:lnTo>
                    <a:pt x="8045247" y="639864"/>
                  </a:lnTo>
                  <a:lnTo>
                    <a:pt x="8045247" y="615734"/>
                  </a:lnTo>
                  <a:lnTo>
                    <a:pt x="8045247" y="610654"/>
                  </a:lnTo>
                  <a:lnTo>
                    <a:pt x="8122552" y="610654"/>
                  </a:lnTo>
                  <a:lnTo>
                    <a:pt x="8122552" y="699338"/>
                  </a:lnTo>
                  <a:lnTo>
                    <a:pt x="8153692" y="699338"/>
                  </a:lnTo>
                  <a:lnTo>
                    <a:pt x="8153692" y="610654"/>
                  </a:lnTo>
                  <a:lnTo>
                    <a:pt x="8153692" y="610031"/>
                  </a:lnTo>
                  <a:lnTo>
                    <a:pt x="8153692" y="585254"/>
                  </a:lnTo>
                  <a:lnTo>
                    <a:pt x="8045247" y="585254"/>
                  </a:lnTo>
                  <a:lnTo>
                    <a:pt x="8045247" y="538264"/>
                  </a:lnTo>
                  <a:lnTo>
                    <a:pt x="8122552" y="538264"/>
                  </a:lnTo>
                  <a:lnTo>
                    <a:pt x="8122552" y="584898"/>
                  </a:lnTo>
                  <a:lnTo>
                    <a:pt x="8153692" y="584898"/>
                  </a:lnTo>
                  <a:lnTo>
                    <a:pt x="8153692" y="538264"/>
                  </a:lnTo>
                  <a:lnTo>
                    <a:pt x="8153692" y="537997"/>
                  </a:lnTo>
                  <a:lnTo>
                    <a:pt x="8153692" y="512864"/>
                  </a:lnTo>
                  <a:close/>
                </a:path>
                <a:path w="12270105" h="833754">
                  <a:moveTo>
                    <a:pt x="8153692" y="453936"/>
                  </a:moveTo>
                  <a:lnTo>
                    <a:pt x="8122552" y="453936"/>
                  </a:lnTo>
                  <a:lnTo>
                    <a:pt x="8122552" y="512851"/>
                  </a:lnTo>
                  <a:lnTo>
                    <a:pt x="8153692" y="512851"/>
                  </a:lnTo>
                  <a:lnTo>
                    <a:pt x="8153692" y="453936"/>
                  </a:lnTo>
                  <a:close/>
                </a:path>
                <a:path w="12270105" h="833754">
                  <a:moveTo>
                    <a:pt x="8161566" y="757974"/>
                  </a:moveTo>
                  <a:lnTo>
                    <a:pt x="7967954" y="757974"/>
                  </a:lnTo>
                  <a:lnTo>
                    <a:pt x="7967954" y="677964"/>
                  </a:lnTo>
                  <a:lnTo>
                    <a:pt x="7937182" y="677964"/>
                  </a:lnTo>
                  <a:lnTo>
                    <a:pt x="7937182" y="757974"/>
                  </a:lnTo>
                  <a:lnTo>
                    <a:pt x="7937182" y="782104"/>
                  </a:lnTo>
                  <a:lnTo>
                    <a:pt x="8161566" y="782104"/>
                  </a:lnTo>
                  <a:lnTo>
                    <a:pt x="8161566" y="757974"/>
                  </a:lnTo>
                  <a:close/>
                </a:path>
                <a:path w="12270105" h="833754">
                  <a:moveTo>
                    <a:pt x="8521852" y="696341"/>
                  </a:moveTo>
                  <a:lnTo>
                    <a:pt x="8519693" y="681697"/>
                  </a:lnTo>
                  <a:lnTo>
                    <a:pt x="8518093" y="670826"/>
                  </a:lnTo>
                  <a:lnTo>
                    <a:pt x="8484756" y="676160"/>
                  </a:lnTo>
                  <a:lnTo>
                    <a:pt x="8451215" y="679500"/>
                  </a:lnTo>
                  <a:lnTo>
                    <a:pt x="8414994" y="681215"/>
                  </a:lnTo>
                  <a:lnTo>
                    <a:pt x="8373631" y="681697"/>
                  </a:lnTo>
                  <a:lnTo>
                    <a:pt x="8373631" y="510971"/>
                  </a:lnTo>
                  <a:lnTo>
                    <a:pt x="8495957" y="510971"/>
                  </a:lnTo>
                  <a:lnTo>
                    <a:pt x="8495957" y="485457"/>
                  </a:lnTo>
                  <a:lnTo>
                    <a:pt x="8342858" y="485457"/>
                  </a:lnTo>
                  <a:lnTo>
                    <a:pt x="8342858" y="707593"/>
                  </a:lnTo>
                  <a:lnTo>
                    <a:pt x="8368754" y="707593"/>
                  </a:lnTo>
                  <a:lnTo>
                    <a:pt x="8412721" y="707097"/>
                  </a:lnTo>
                  <a:lnTo>
                    <a:pt x="8450936" y="705345"/>
                  </a:lnTo>
                  <a:lnTo>
                    <a:pt x="8486318" y="701890"/>
                  </a:lnTo>
                  <a:lnTo>
                    <a:pt x="8521852" y="696341"/>
                  </a:lnTo>
                  <a:close/>
                </a:path>
                <a:path w="12270105" h="833754">
                  <a:moveTo>
                    <a:pt x="8603272" y="453567"/>
                  </a:moveTo>
                  <a:lnTo>
                    <a:pt x="8572500" y="453567"/>
                  </a:lnTo>
                  <a:lnTo>
                    <a:pt x="8572500" y="575513"/>
                  </a:lnTo>
                  <a:lnTo>
                    <a:pt x="8476069" y="575513"/>
                  </a:lnTo>
                  <a:lnTo>
                    <a:pt x="8476069" y="601027"/>
                  </a:lnTo>
                  <a:lnTo>
                    <a:pt x="8572500" y="601027"/>
                  </a:lnTo>
                  <a:lnTo>
                    <a:pt x="8572500" y="790892"/>
                  </a:lnTo>
                  <a:lnTo>
                    <a:pt x="8603272" y="790892"/>
                  </a:lnTo>
                  <a:lnTo>
                    <a:pt x="8603272" y="453567"/>
                  </a:lnTo>
                  <a:close/>
                </a:path>
                <a:path w="12270105" h="833754">
                  <a:moveTo>
                    <a:pt x="9029446" y="748118"/>
                  </a:moveTo>
                  <a:lnTo>
                    <a:pt x="9022740" y="728573"/>
                  </a:lnTo>
                  <a:lnTo>
                    <a:pt x="9017559" y="724852"/>
                  </a:lnTo>
                  <a:lnTo>
                    <a:pt x="9003132" y="714489"/>
                  </a:lnTo>
                  <a:lnTo>
                    <a:pt x="8997925" y="713092"/>
                  </a:lnTo>
                  <a:lnTo>
                    <a:pt x="8997925" y="748118"/>
                  </a:lnTo>
                  <a:lnTo>
                    <a:pt x="8993302" y="758024"/>
                  </a:lnTo>
                  <a:lnTo>
                    <a:pt x="8979776" y="765187"/>
                  </a:lnTo>
                  <a:lnTo>
                    <a:pt x="8957881" y="769543"/>
                  </a:lnTo>
                  <a:lnTo>
                    <a:pt x="8928138" y="771004"/>
                  </a:lnTo>
                  <a:lnTo>
                    <a:pt x="8898458" y="769543"/>
                  </a:lnTo>
                  <a:lnTo>
                    <a:pt x="8876678" y="765187"/>
                  </a:lnTo>
                  <a:lnTo>
                    <a:pt x="8863292" y="758024"/>
                  </a:lnTo>
                  <a:lnTo>
                    <a:pt x="8858720" y="748118"/>
                  </a:lnTo>
                  <a:lnTo>
                    <a:pt x="8863292" y="737831"/>
                  </a:lnTo>
                  <a:lnTo>
                    <a:pt x="8876678" y="730580"/>
                  </a:lnTo>
                  <a:lnTo>
                    <a:pt x="8898458" y="726274"/>
                  </a:lnTo>
                  <a:lnTo>
                    <a:pt x="8928138" y="724852"/>
                  </a:lnTo>
                  <a:lnTo>
                    <a:pt x="8957881" y="726274"/>
                  </a:lnTo>
                  <a:lnTo>
                    <a:pt x="8979776" y="730580"/>
                  </a:lnTo>
                  <a:lnTo>
                    <a:pt x="8993302" y="737831"/>
                  </a:lnTo>
                  <a:lnTo>
                    <a:pt x="8997925" y="748118"/>
                  </a:lnTo>
                  <a:lnTo>
                    <a:pt x="8997925" y="713092"/>
                  </a:lnTo>
                  <a:lnTo>
                    <a:pt x="8971356" y="705954"/>
                  </a:lnTo>
                  <a:lnTo>
                    <a:pt x="8928138" y="703097"/>
                  </a:lnTo>
                  <a:lnTo>
                    <a:pt x="8884983" y="705954"/>
                  </a:lnTo>
                  <a:lnTo>
                    <a:pt x="8853322" y="714489"/>
                  </a:lnTo>
                  <a:lnTo>
                    <a:pt x="8833841" y="728573"/>
                  </a:lnTo>
                  <a:lnTo>
                    <a:pt x="8827198" y="748118"/>
                  </a:lnTo>
                  <a:lnTo>
                    <a:pt x="8833841" y="767168"/>
                  </a:lnTo>
                  <a:lnTo>
                    <a:pt x="8853322" y="780910"/>
                  </a:lnTo>
                  <a:lnTo>
                    <a:pt x="8884983" y="789228"/>
                  </a:lnTo>
                  <a:lnTo>
                    <a:pt x="8928138" y="792022"/>
                  </a:lnTo>
                  <a:lnTo>
                    <a:pt x="8971356" y="789228"/>
                  </a:lnTo>
                  <a:lnTo>
                    <a:pt x="9003132" y="780910"/>
                  </a:lnTo>
                  <a:lnTo>
                    <a:pt x="9017267" y="771004"/>
                  </a:lnTo>
                  <a:lnTo>
                    <a:pt x="9022740" y="767168"/>
                  </a:lnTo>
                  <a:lnTo>
                    <a:pt x="9029446" y="748118"/>
                  </a:lnTo>
                  <a:close/>
                </a:path>
                <a:path w="12270105" h="833754">
                  <a:moveTo>
                    <a:pt x="9052331" y="662940"/>
                  </a:moveTo>
                  <a:lnTo>
                    <a:pt x="8943899" y="662940"/>
                  </a:lnTo>
                  <a:lnTo>
                    <a:pt x="8943899" y="631418"/>
                  </a:lnTo>
                  <a:lnTo>
                    <a:pt x="8913127" y="631418"/>
                  </a:lnTo>
                  <a:lnTo>
                    <a:pt x="8913127" y="662940"/>
                  </a:lnTo>
                  <a:lnTo>
                    <a:pt x="8804313" y="662940"/>
                  </a:lnTo>
                  <a:lnTo>
                    <a:pt x="8804313" y="686587"/>
                  </a:lnTo>
                  <a:lnTo>
                    <a:pt x="9052331" y="686587"/>
                  </a:lnTo>
                  <a:lnTo>
                    <a:pt x="9052331" y="662940"/>
                  </a:lnTo>
                  <a:close/>
                </a:path>
                <a:path w="12270105" h="833754">
                  <a:moveTo>
                    <a:pt x="9064346" y="550748"/>
                  </a:moveTo>
                  <a:lnTo>
                    <a:pt x="9022118" y="543598"/>
                  </a:lnTo>
                  <a:lnTo>
                    <a:pt x="8986012" y="530110"/>
                  </a:lnTo>
                  <a:lnTo>
                    <a:pt x="8948776" y="488086"/>
                  </a:lnTo>
                  <a:lnTo>
                    <a:pt x="9052712" y="488086"/>
                  </a:lnTo>
                  <a:lnTo>
                    <a:pt x="9052712" y="464070"/>
                  </a:lnTo>
                  <a:lnTo>
                    <a:pt x="8804313" y="464070"/>
                  </a:lnTo>
                  <a:lnTo>
                    <a:pt x="8804313" y="488086"/>
                  </a:lnTo>
                  <a:lnTo>
                    <a:pt x="8908250" y="488086"/>
                  </a:lnTo>
                  <a:lnTo>
                    <a:pt x="8896782" y="511276"/>
                  </a:lnTo>
                  <a:lnTo>
                    <a:pt x="8870823" y="530110"/>
                  </a:lnTo>
                  <a:lnTo>
                    <a:pt x="8834590" y="543598"/>
                  </a:lnTo>
                  <a:lnTo>
                    <a:pt x="8792299" y="550748"/>
                  </a:lnTo>
                  <a:lnTo>
                    <a:pt x="8802433" y="574014"/>
                  </a:lnTo>
                  <a:lnTo>
                    <a:pt x="8843505" y="566978"/>
                  </a:lnTo>
                  <a:lnTo>
                    <a:pt x="8879967" y="554037"/>
                  </a:lnTo>
                  <a:lnTo>
                    <a:pt x="8909177" y="535597"/>
                  </a:lnTo>
                  <a:lnTo>
                    <a:pt x="8928506" y="512102"/>
                  </a:lnTo>
                  <a:lnTo>
                    <a:pt x="8948001" y="535762"/>
                  </a:lnTo>
                  <a:lnTo>
                    <a:pt x="8977198" y="554177"/>
                  </a:lnTo>
                  <a:lnTo>
                    <a:pt x="9013571" y="567029"/>
                  </a:lnTo>
                  <a:lnTo>
                    <a:pt x="9054592" y="574014"/>
                  </a:lnTo>
                  <a:lnTo>
                    <a:pt x="9064346" y="550748"/>
                  </a:lnTo>
                  <a:close/>
                </a:path>
                <a:path w="12270105" h="833754">
                  <a:moveTo>
                    <a:pt x="9080856" y="593153"/>
                  </a:moveTo>
                  <a:lnTo>
                    <a:pt x="8943518" y="593153"/>
                  </a:lnTo>
                  <a:lnTo>
                    <a:pt x="8943518" y="553377"/>
                  </a:lnTo>
                  <a:lnTo>
                    <a:pt x="8912758" y="553377"/>
                  </a:lnTo>
                  <a:lnTo>
                    <a:pt x="8912758" y="593153"/>
                  </a:lnTo>
                  <a:lnTo>
                    <a:pt x="8776170" y="593153"/>
                  </a:lnTo>
                  <a:lnTo>
                    <a:pt x="8776170" y="617918"/>
                  </a:lnTo>
                  <a:lnTo>
                    <a:pt x="9080856" y="617918"/>
                  </a:lnTo>
                  <a:lnTo>
                    <a:pt x="9080856" y="593153"/>
                  </a:lnTo>
                  <a:close/>
                </a:path>
                <a:path w="12270105" h="833754">
                  <a:moveTo>
                    <a:pt x="9385910" y="655066"/>
                  </a:moveTo>
                  <a:lnTo>
                    <a:pt x="9355518" y="655066"/>
                  </a:lnTo>
                  <a:lnTo>
                    <a:pt x="9355518" y="694461"/>
                  </a:lnTo>
                  <a:lnTo>
                    <a:pt x="9355518" y="718096"/>
                  </a:lnTo>
                  <a:lnTo>
                    <a:pt x="9355518" y="760882"/>
                  </a:lnTo>
                  <a:lnTo>
                    <a:pt x="9190050" y="760882"/>
                  </a:lnTo>
                  <a:lnTo>
                    <a:pt x="9190050" y="718096"/>
                  </a:lnTo>
                  <a:lnTo>
                    <a:pt x="9355518" y="718096"/>
                  </a:lnTo>
                  <a:lnTo>
                    <a:pt x="9355518" y="694461"/>
                  </a:lnTo>
                  <a:lnTo>
                    <a:pt x="9190050" y="694461"/>
                  </a:lnTo>
                  <a:lnTo>
                    <a:pt x="9190050" y="655066"/>
                  </a:lnTo>
                  <a:lnTo>
                    <a:pt x="9159646" y="655066"/>
                  </a:lnTo>
                  <a:lnTo>
                    <a:pt x="9159646" y="785647"/>
                  </a:lnTo>
                  <a:lnTo>
                    <a:pt x="9385910" y="785647"/>
                  </a:lnTo>
                  <a:lnTo>
                    <a:pt x="9385910" y="760882"/>
                  </a:lnTo>
                  <a:lnTo>
                    <a:pt x="9385910" y="718096"/>
                  </a:lnTo>
                  <a:lnTo>
                    <a:pt x="9385910" y="694461"/>
                  </a:lnTo>
                  <a:lnTo>
                    <a:pt x="9385910" y="655066"/>
                  </a:lnTo>
                  <a:close/>
                </a:path>
                <a:path w="12270105" h="833754">
                  <a:moveTo>
                    <a:pt x="9408427" y="558634"/>
                  </a:moveTo>
                  <a:lnTo>
                    <a:pt x="9364675" y="547839"/>
                  </a:lnTo>
                  <a:lnTo>
                    <a:pt x="9326575" y="528281"/>
                  </a:lnTo>
                  <a:lnTo>
                    <a:pt x="9289478" y="472325"/>
                  </a:lnTo>
                  <a:lnTo>
                    <a:pt x="9289478" y="457314"/>
                  </a:lnTo>
                  <a:lnTo>
                    <a:pt x="9257957" y="457314"/>
                  </a:lnTo>
                  <a:lnTo>
                    <a:pt x="9257957" y="472325"/>
                  </a:lnTo>
                  <a:lnTo>
                    <a:pt x="9247810" y="502805"/>
                  </a:lnTo>
                  <a:lnTo>
                    <a:pt x="9220949" y="528701"/>
                  </a:lnTo>
                  <a:lnTo>
                    <a:pt x="9182773" y="547992"/>
                  </a:lnTo>
                  <a:lnTo>
                    <a:pt x="9138641" y="558634"/>
                  </a:lnTo>
                  <a:lnTo>
                    <a:pt x="9149893" y="583399"/>
                  </a:lnTo>
                  <a:lnTo>
                    <a:pt x="9188450" y="573925"/>
                  </a:lnTo>
                  <a:lnTo>
                    <a:pt x="9223629" y="558342"/>
                  </a:lnTo>
                  <a:lnTo>
                    <a:pt x="9252890" y="537273"/>
                  </a:lnTo>
                  <a:lnTo>
                    <a:pt x="9273718" y="511352"/>
                  </a:lnTo>
                  <a:lnTo>
                    <a:pt x="9294698" y="537273"/>
                  </a:lnTo>
                  <a:lnTo>
                    <a:pt x="9323908" y="558342"/>
                  </a:lnTo>
                  <a:lnTo>
                    <a:pt x="9358884" y="573925"/>
                  </a:lnTo>
                  <a:lnTo>
                    <a:pt x="9397174" y="583399"/>
                  </a:lnTo>
                  <a:lnTo>
                    <a:pt x="9408427" y="558634"/>
                  </a:lnTo>
                  <a:close/>
                </a:path>
                <a:path w="12270105" h="833754">
                  <a:moveTo>
                    <a:pt x="9425686" y="607034"/>
                  </a:moveTo>
                  <a:lnTo>
                    <a:pt x="9121000" y="607034"/>
                  </a:lnTo>
                  <a:lnTo>
                    <a:pt x="9121000" y="631799"/>
                  </a:lnTo>
                  <a:lnTo>
                    <a:pt x="9425686" y="631799"/>
                  </a:lnTo>
                  <a:lnTo>
                    <a:pt x="9425686" y="607034"/>
                  </a:lnTo>
                  <a:close/>
                </a:path>
                <a:path w="12270105" h="833754">
                  <a:moveTo>
                    <a:pt x="9680473" y="687336"/>
                  </a:moveTo>
                  <a:lnTo>
                    <a:pt x="9679114" y="676821"/>
                  </a:lnTo>
                  <a:lnTo>
                    <a:pt x="9677095" y="661060"/>
                  </a:lnTo>
                  <a:lnTo>
                    <a:pt x="9635833" y="668274"/>
                  </a:lnTo>
                  <a:lnTo>
                    <a:pt x="9595764" y="673163"/>
                  </a:lnTo>
                  <a:lnTo>
                    <a:pt x="9556674" y="675944"/>
                  </a:lnTo>
                  <a:lnTo>
                    <a:pt x="9518371" y="676821"/>
                  </a:lnTo>
                  <a:lnTo>
                    <a:pt x="9518371" y="486206"/>
                  </a:lnTo>
                  <a:lnTo>
                    <a:pt x="9487598" y="486206"/>
                  </a:lnTo>
                  <a:lnTo>
                    <a:pt x="9487598" y="703097"/>
                  </a:lnTo>
                  <a:lnTo>
                    <a:pt x="9515373" y="703097"/>
                  </a:lnTo>
                  <a:lnTo>
                    <a:pt x="9555569" y="702322"/>
                  </a:lnTo>
                  <a:lnTo>
                    <a:pt x="9596095" y="699719"/>
                  </a:lnTo>
                  <a:lnTo>
                    <a:pt x="9637522" y="694855"/>
                  </a:lnTo>
                  <a:lnTo>
                    <a:pt x="9680473" y="687336"/>
                  </a:lnTo>
                  <a:close/>
                </a:path>
                <a:path w="12270105" h="833754">
                  <a:moveTo>
                    <a:pt x="9742386" y="453567"/>
                  </a:moveTo>
                  <a:lnTo>
                    <a:pt x="9711614" y="453567"/>
                  </a:lnTo>
                  <a:lnTo>
                    <a:pt x="9711614" y="789774"/>
                  </a:lnTo>
                  <a:lnTo>
                    <a:pt x="9742386" y="789774"/>
                  </a:lnTo>
                  <a:lnTo>
                    <a:pt x="9742386" y="453567"/>
                  </a:lnTo>
                  <a:close/>
                </a:path>
                <a:path w="12270105" h="833754">
                  <a:moveTo>
                    <a:pt x="10011791" y="694842"/>
                  </a:moveTo>
                  <a:lnTo>
                    <a:pt x="10009911" y="680580"/>
                  </a:lnTo>
                  <a:lnTo>
                    <a:pt x="10008413" y="669315"/>
                  </a:lnTo>
                  <a:lnTo>
                    <a:pt x="9972548" y="674725"/>
                  </a:lnTo>
                  <a:lnTo>
                    <a:pt x="9936696" y="678180"/>
                  </a:lnTo>
                  <a:lnTo>
                    <a:pt x="9898824" y="680034"/>
                  </a:lnTo>
                  <a:lnTo>
                    <a:pt x="9856826" y="680580"/>
                  </a:lnTo>
                  <a:lnTo>
                    <a:pt x="9856826" y="511352"/>
                  </a:lnTo>
                  <a:lnTo>
                    <a:pt x="9982530" y="511352"/>
                  </a:lnTo>
                  <a:lnTo>
                    <a:pt x="9982530" y="485838"/>
                  </a:lnTo>
                  <a:lnTo>
                    <a:pt x="9826053" y="485838"/>
                  </a:lnTo>
                  <a:lnTo>
                    <a:pt x="9826053" y="706843"/>
                  </a:lnTo>
                  <a:lnTo>
                    <a:pt x="9852698" y="706843"/>
                  </a:lnTo>
                  <a:lnTo>
                    <a:pt x="9897085" y="706335"/>
                  </a:lnTo>
                  <a:lnTo>
                    <a:pt x="9936747" y="704494"/>
                  </a:lnTo>
                  <a:lnTo>
                    <a:pt x="9974161" y="700824"/>
                  </a:lnTo>
                  <a:lnTo>
                    <a:pt x="10011791" y="694842"/>
                  </a:lnTo>
                  <a:close/>
                </a:path>
                <a:path w="12270105" h="833754">
                  <a:moveTo>
                    <a:pt x="10126243" y="586397"/>
                  </a:moveTo>
                  <a:lnTo>
                    <a:pt x="10070706" y="586397"/>
                  </a:lnTo>
                  <a:lnTo>
                    <a:pt x="10070706" y="453567"/>
                  </a:lnTo>
                  <a:lnTo>
                    <a:pt x="10039934" y="453567"/>
                  </a:lnTo>
                  <a:lnTo>
                    <a:pt x="10039934" y="790892"/>
                  </a:lnTo>
                  <a:lnTo>
                    <a:pt x="10070706" y="790892"/>
                  </a:lnTo>
                  <a:lnTo>
                    <a:pt x="10070706" y="611911"/>
                  </a:lnTo>
                  <a:lnTo>
                    <a:pt x="10126243" y="611911"/>
                  </a:lnTo>
                  <a:lnTo>
                    <a:pt x="10126243" y="586397"/>
                  </a:lnTo>
                  <a:close/>
                </a:path>
                <a:path w="12270105" h="833754">
                  <a:moveTo>
                    <a:pt x="10214038" y="741362"/>
                  </a:moveTo>
                  <a:lnTo>
                    <a:pt x="10212070" y="730707"/>
                  </a:lnTo>
                  <a:lnTo>
                    <a:pt x="10206723" y="722274"/>
                  </a:lnTo>
                  <a:lnTo>
                    <a:pt x="10198849" y="716724"/>
                  </a:lnTo>
                  <a:lnTo>
                    <a:pt x="10189273" y="714717"/>
                  </a:lnTo>
                  <a:lnTo>
                    <a:pt x="10179710" y="716724"/>
                  </a:lnTo>
                  <a:lnTo>
                    <a:pt x="10171824" y="722274"/>
                  </a:lnTo>
                  <a:lnTo>
                    <a:pt x="10166477" y="730707"/>
                  </a:lnTo>
                  <a:lnTo>
                    <a:pt x="10164508" y="741362"/>
                  </a:lnTo>
                  <a:lnTo>
                    <a:pt x="10166477" y="751903"/>
                  </a:lnTo>
                  <a:lnTo>
                    <a:pt x="10171824" y="760082"/>
                  </a:lnTo>
                  <a:lnTo>
                    <a:pt x="10179710" y="765378"/>
                  </a:lnTo>
                  <a:lnTo>
                    <a:pt x="10189273" y="767257"/>
                  </a:lnTo>
                  <a:lnTo>
                    <a:pt x="10198849" y="765378"/>
                  </a:lnTo>
                  <a:lnTo>
                    <a:pt x="10206723" y="760082"/>
                  </a:lnTo>
                  <a:lnTo>
                    <a:pt x="10212070" y="751903"/>
                  </a:lnTo>
                  <a:lnTo>
                    <a:pt x="10214038" y="741362"/>
                  </a:lnTo>
                  <a:close/>
                </a:path>
                <a:path w="12270105" h="833754">
                  <a:moveTo>
                    <a:pt x="11137494" y="271284"/>
                  </a:moveTo>
                  <a:lnTo>
                    <a:pt x="11062068" y="271284"/>
                  </a:lnTo>
                  <a:lnTo>
                    <a:pt x="11062068" y="192112"/>
                  </a:lnTo>
                  <a:lnTo>
                    <a:pt x="11062068" y="180111"/>
                  </a:lnTo>
                  <a:lnTo>
                    <a:pt x="11071987" y="173355"/>
                  </a:lnTo>
                  <a:lnTo>
                    <a:pt x="11080712" y="167424"/>
                  </a:lnTo>
                  <a:lnTo>
                    <a:pt x="11094631" y="151498"/>
                  </a:lnTo>
                  <a:lnTo>
                    <a:pt x="11103343" y="132613"/>
                  </a:lnTo>
                  <a:lnTo>
                    <a:pt x="11106353" y="111061"/>
                  </a:lnTo>
                  <a:lnTo>
                    <a:pt x="11097311" y="75425"/>
                  </a:lnTo>
                  <a:lnTo>
                    <a:pt x="11077080" y="53632"/>
                  </a:lnTo>
                  <a:lnTo>
                    <a:pt x="11077080" y="111061"/>
                  </a:lnTo>
                  <a:lnTo>
                    <a:pt x="11070146" y="136626"/>
                  </a:lnTo>
                  <a:lnTo>
                    <a:pt x="11050816" y="156286"/>
                  </a:lnTo>
                  <a:lnTo>
                    <a:pt x="11031309" y="164642"/>
                  </a:lnTo>
                  <a:lnTo>
                    <a:pt x="11031309" y="192112"/>
                  </a:lnTo>
                  <a:lnTo>
                    <a:pt x="11031309" y="271284"/>
                  </a:lnTo>
                  <a:lnTo>
                    <a:pt x="10937494" y="271284"/>
                  </a:lnTo>
                  <a:lnTo>
                    <a:pt x="10937494" y="192112"/>
                  </a:lnTo>
                  <a:lnTo>
                    <a:pt x="10948302" y="194360"/>
                  </a:lnTo>
                  <a:lnTo>
                    <a:pt x="10959783" y="196011"/>
                  </a:lnTo>
                  <a:lnTo>
                    <a:pt x="10971746" y="197027"/>
                  </a:lnTo>
                  <a:lnTo>
                    <a:pt x="10984027" y="197370"/>
                  </a:lnTo>
                  <a:lnTo>
                    <a:pt x="10996536" y="197027"/>
                  </a:lnTo>
                  <a:lnTo>
                    <a:pt x="11008652" y="196011"/>
                  </a:lnTo>
                  <a:lnTo>
                    <a:pt x="11020273" y="194360"/>
                  </a:lnTo>
                  <a:lnTo>
                    <a:pt x="11031309" y="192112"/>
                  </a:lnTo>
                  <a:lnTo>
                    <a:pt x="11031309" y="164642"/>
                  </a:lnTo>
                  <a:lnTo>
                    <a:pt x="11021365" y="168897"/>
                  </a:lnTo>
                  <a:lnTo>
                    <a:pt x="10984027" y="173355"/>
                  </a:lnTo>
                  <a:lnTo>
                    <a:pt x="10946752" y="168897"/>
                  </a:lnTo>
                  <a:lnTo>
                    <a:pt x="10917428" y="156286"/>
                  </a:lnTo>
                  <a:lnTo>
                    <a:pt x="10898226" y="136626"/>
                  </a:lnTo>
                  <a:lnTo>
                    <a:pt x="10891342" y="111061"/>
                  </a:lnTo>
                  <a:lnTo>
                    <a:pt x="10898226" y="85509"/>
                  </a:lnTo>
                  <a:lnTo>
                    <a:pt x="10917428" y="65849"/>
                  </a:lnTo>
                  <a:lnTo>
                    <a:pt x="10946752" y="53238"/>
                  </a:lnTo>
                  <a:lnTo>
                    <a:pt x="10984027" y="48780"/>
                  </a:lnTo>
                  <a:lnTo>
                    <a:pt x="11021365" y="53238"/>
                  </a:lnTo>
                  <a:lnTo>
                    <a:pt x="11050816" y="65849"/>
                  </a:lnTo>
                  <a:lnTo>
                    <a:pt x="11070146" y="85509"/>
                  </a:lnTo>
                  <a:lnTo>
                    <a:pt x="11077080" y="111061"/>
                  </a:lnTo>
                  <a:lnTo>
                    <a:pt x="11077080" y="53632"/>
                  </a:lnTo>
                  <a:lnTo>
                    <a:pt x="11072584" y="48780"/>
                  </a:lnTo>
                  <a:lnTo>
                    <a:pt x="11072063" y="48209"/>
                  </a:lnTo>
                  <a:lnTo>
                    <a:pt x="11033379" y="30861"/>
                  </a:lnTo>
                  <a:lnTo>
                    <a:pt x="10984027" y="24765"/>
                  </a:lnTo>
                  <a:lnTo>
                    <a:pt x="10934840" y="30861"/>
                  </a:lnTo>
                  <a:lnTo>
                    <a:pt x="10896130" y="48209"/>
                  </a:lnTo>
                  <a:lnTo>
                    <a:pt x="10870794" y="75425"/>
                  </a:lnTo>
                  <a:lnTo>
                    <a:pt x="10861700" y="111061"/>
                  </a:lnTo>
                  <a:lnTo>
                    <a:pt x="10864787" y="132676"/>
                  </a:lnTo>
                  <a:lnTo>
                    <a:pt x="10873664" y="151688"/>
                  </a:lnTo>
                  <a:lnTo>
                    <a:pt x="10887824" y="167741"/>
                  </a:lnTo>
                  <a:lnTo>
                    <a:pt x="10906735" y="180479"/>
                  </a:lnTo>
                  <a:lnTo>
                    <a:pt x="10906735" y="271284"/>
                  </a:lnTo>
                  <a:lnTo>
                    <a:pt x="10831690" y="271284"/>
                  </a:lnTo>
                  <a:lnTo>
                    <a:pt x="10831690" y="296799"/>
                  </a:lnTo>
                  <a:lnTo>
                    <a:pt x="11137494" y="296799"/>
                  </a:lnTo>
                  <a:lnTo>
                    <a:pt x="11137494" y="271284"/>
                  </a:lnTo>
                  <a:close/>
                </a:path>
                <a:path w="12270105" h="833754">
                  <a:moveTo>
                    <a:pt x="11358131" y="137337"/>
                  </a:moveTo>
                  <a:lnTo>
                    <a:pt x="11352276" y="113144"/>
                  </a:lnTo>
                  <a:lnTo>
                    <a:pt x="11342040" y="101688"/>
                  </a:lnTo>
                  <a:lnTo>
                    <a:pt x="11335804" y="94691"/>
                  </a:lnTo>
                  <a:lnTo>
                    <a:pt x="11328857" y="91490"/>
                  </a:lnTo>
                  <a:lnTo>
                    <a:pt x="11328857" y="137337"/>
                  </a:lnTo>
                  <a:lnTo>
                    <a:pt x="11325162" y="152247"/>
                  </a:lnTo>
                  <a:lnTo>
                    <a:pt x="11314697" y="163461"/>
                  </a:lnTo>
                  <a:lnTo>
                    <a:pt x="11298466" y="170522"/>
                  </a:lnTo>
                  <a:lnTo>
                    <a:pt x="11277460" y="172974"/>
                  </a:lnTo>
                  <a:lnTo>
                    <a:pt x="11256505" y="170522"/>
                  </a:lnTo>
                  <a:lnTo>
                    <a:pt x="11240402" y="163461"/>
                  </a:lnTo>
                  <a:lnTo>
                    <a:pt x="11230077" y="152247"/>
                  </a:lnTo>
                  <a:lnTo>
                    <a:pt x="11226419" y="137337"/>
                  </a:lnTo>
                  <a:lnTo>
                    <a:pt x="11230077" y="122580"/>
                  </a:lnTo>
                  <a:lnTo>
                    <a:pt x="11240402" y="111353"/>
                  </a:lnTo>
                  <a:lnTo>
                    <a:pt x="11256505" y="104190"/>
                  </a:lnTo>
                  <a:lnTo>
                    <a:pt x="11277460" y="101688"/>
                  </a:lnTo>
                  <a:lnTo>
                    <a:pt x="11298466" y="104190"/>
                  </a:lnTo>
                  <a:lnTo>
                    <a:pt x="11314697" y="111353"/>
                  </a:lnTo>
                  <a:lnTo>
                    <a:pt x="11325162" y="122580"/>
                  </a:lnTo>
                  <a:lnTo>
                    <a:pt x="11328857" y="137337"/>
                  </a:lnTo>
                  <a:lnTo>
                    <a:pt x="11328857" y="91490"/>
                  </a:lnTo>
                  <a:lnTo>
                    <a:pt x="11310328" y="82931"/>
                  </a:lnTo>
                  <a:lnTo>
                    <a:pt x="11277460" y="78790"/>
                  </a:lnTo>
                  <a:lnTo>
                    <a:pt x="11244644" y="82931"/>
                  </a:lnTo>
                  <a:lnTo>
                    <a:pt x="11219294" y="94691"/>
                  </a:lnTo>
                  <a:lnTo>
                    <a:pt x="11202949" y="113144"/>
                  </a:lnTo>
                  <a:lnTo>
                    <a:pt x="11197158" y="137337"/>
                  </a:lnTo>
                  <a:lnTo>
                    <a:pt x="11202949" y="161734"/>
                  </a:lnTo>
                  <a:lnTo>
                    <a:pt x="11219294" y="180301"/>
                  </a:lnTo>
                  <a:lnTo>
                    <a:pt x="11244644" y="192100"/>
                  </a:lnTo>
                  <a:lnTo>
                    <a:pt x="11277460" y="196240"/>
                  </a:lnTo>
                  <a:lnTo>
                    <a:pt x="11310328" y="192100"/>
                  </a:lnTo>
                  <a:lnTo>
                    <a:pt x="11335804" y="180301"/>
                  </a:lnTo>
                  <a:lnTo>
                    <a:pt x="11342294" y="172974"/>
                  </a:lnTo>
                  <a:lnTo>
                    <a:pt x="11352276" y="161734"/>
                  </a:lnTo>
                  <a:lnTo>
                    <a:pt x="11358131" y="137337"/>
                  </a:lnTo>
                  <a:close/>
                </a:path>
                <a:path w="12270105" h="833754">
                  <a:moveTo>
                    <a:pt x="11376889" y="37896"/>
                  </a:moveTo>
                  <a:lnTo>
                    <a:pt x="11292840" y="37896"/>
                  </a:lnTo>
                  <a:lnTo>
                    <a:pt x="11292840" y="0"/>
                  </a:lnTo>
                  <a:lnTo>
                    <a:pt x="11262068" y="0"/>
                  </a:lnTo>
                  <a:lnTo>
                    <a:pt x="11262068" y="37896"/>
                  </a:lnTo>
                  <a:lnTo>
                    <a:pt x="11178400" y="37896"/>
                  </a:lnTo>
                  <a:lnTo>
                    <a:pt x="11178400" y="62661"/>
                  </a:lnTo>
                  <a:lnTo>
                    <a:pt x="11376889" y="62661"/>
                  </a:lnTo>
                  <a:lnTo>
                    <a:pt x="11376889" y="37896"/>
                  </a:lnTo>
                  <a:close/>
                </a:path>
                <a:path w="12270105" h="833754">
                  <a:moveTo>
                    <a:pt x="11438433" y="213880"/>
                  </a:moveTo>
                  <a:lnTo>
                    <a:pt x="11408029" y="213880"/>
                  </a:lnTo>
                  <a:lnTo>
                    <a:pt x="11408029" y="249529"/>
                  </a:lnTo>
                  <a:lnTo>
                    <a:pt x="11408029" y="273545"/>
                  </a:lnTo>
                  <a:lnTo>
                    <a:pt x="11408029" y="310692"/>
                  </a:lnTo>
                  <a:lnTo>
                    <a:pt x="11257191" y="310692"/>
                  </a:lnTo>
                  <a:lnTo>
                    <a:pt x="11257191" y="273545"/>
                  </a:lnTo>
                  <a:lnTo>
                    <a:pt x="11408029" y="273545"/>
                  </a:lnTo>
                  <a:lnTo>
                    <a:pt x="11408029" y="249529"/>
                  </a:lnTo>
                  <a:lnTo>
                    <a:pt x="11257191" y="249529"/>
                  </a:lnTo>
                  <a:lnTo>
                    <a:pt x="11257191" y="213880"/>
                  </a:lnTo>
                  <a:lnTo>
                    <a:pt x="11226800" y="213880"/>
                  </a:lnTo>
                  <a:lnTo>
                    <a:pt x="11226800" y="335457"/>
                  </a:lnTo>
                  <a:lnTo>
                    <a:pt x="11438433" y="335457"/>
                  </a:lnTo>
                  <a:lnTo>
                    <a:pt x="11438433" y="310692"/>
                  </a:lnTo>
                  <a:lnTo>
                    <a:pt x="11438433" y="273545"/>
                  </a:lnTo>
                  <a:lnTo>
                    <a:pt x="11438433" y="249529"/>
                  </a:lnTo>
                  <a:lnTo>
                    <a:pt x="11438433" y="213880"/>
                  </a:lnTo>
                  <a:close/>
                </a:path>
                <a:path w="12270105" h="833754">
                  <a:moveTo>
                    <a:pt x="11488331" y="88925"/>
                  </a:moveTo>
                  <a:lnTo>
                    <a:pt x="11438433" y="88925"/>
                  </a:lnTo>
                  <a:lnTo>
                    <a:pt x="11438433" y="3378"/>
                  </a:lnTo>
                  <a:lnTo>
                    <a:pt x="11407661" y="3378"/>
                  </a:lnTo>
                  <a:lnTo>
                    <a:pt x="11407661" y="198869"/>
                  </a:lnTo>
                  <a:lnTo>
                    <a:pt x="11438433" y="198869"/>
                  </a:lnTo>
                  <a:lnTo>
                    <a:pt x="11438433" y="114820"/>
                  </a:lnTo>
                  <a:lnTo>
                    <a:pt x="11488331" y="114820"/>
                  </a:lnTo>
                  <a:lnTo>
                    <a:pt x="11488331" y="88925"/>
                  </a:lnTo>
                  <a:close/>
                </a:path>
                <a:path w="12270105" h="833754">
                  <a:moveTo>
                    <a:pt x="11736362" y="237147"/>
                  </a:moveTo>
                  <a:lnTo>
                    <a:pt x="11735003" y="226631"/>
                  </a:lnTo>
                  <a:lnTo>
                    <a:pt x="11732984" y="210870"/>
                  </a:lnTo>
                  <a:lnTo>
                    <a:pt x="11691722" y="218084"/>
                  </a:lnTo>
                  <a:lnTo>
                    <a:pt x="11651653" y="222973"/>
                  </a:lnTo>
                  <a:lnTo>
                    <a:pt x="11612563" y="225755"/>
                  </a:lnTo>
                  <a:lnTo>
                    <a:pt x="11574259" y="226631"/>
                  </a:lnTo>
                  <a:lnTo>
                    <a:pt x="11574259" y="36017"/>
                  </a:lnTo>
                  <a:lnTo>
                    <a:pt x="11543487" y="36017"/>
                  </a:lnTo>
                  <a:lnTo>
                    <a:pt x="11543487" y="252907"/>
                  </a:lnTo>
                  <a:lnTo>
                    <a:pt x="11571262" y="252907"/>
                  </a:lnTo>
                  <a:lnTo>
                    <a:pt x="11611458" y="252133"/>
                  </a:lnTo>
                  <a:lnTo>
                    <a:pt x="11651983" y="249529"/>
                  </a:lnTo>
                  <a:lnTo>
                    <a:pt x="11693411" y="244665"/>
                  </a:lnTo>
                  <a:lnTo>
                    <a:pt x="11736362" y="237147"/>
                  </a:lnTo>
                  <a:close/>
                </a:path>
                <a:path w="12270105" h="833754">
                  <a:moveTo>
                    <a:pt x="11798275" y="3378"/>
                  </a:moveTo>
                  <a:lnTo>
                    <a:pt x="11767503" y="3378"/>
                  </a:lnTo>
                  <a:lnTo>
                    <a:pt x="11767503" y="339585"/>
                  </a:lnTo>
                  <a:lnTo>
                    <a:pt x="11798275" y="339585"/>
                  </a:lnTo>
                  <a:lnTo>
                    <a:pt x="11798275" y="3378"/>
                  </a:lnTo>
                  <a:close/>
                </a:path>
                <a:path w="12270105" h="833754">
                  <a:moveTo>
                    <a:pt x="12067680" y="244652"/>
                  </a:moveTo>
                  <a:lnTo>
                    <a:pt x="12065800" y="230390"/>
                  </a:lnTo>
                  <a:lnTo>
                    <a:pt x="12064302" y="219125"/>
                  </a:lnTo>
                  <a:lnTo>
                    <a:pt x="12028437" y="224536"/>
                  </a:lnTo>
                  <a:lnTo>
                    <a:pt x="11992597" y="227990"/>
                  </a:lnTo>
                  <a:lnTo>
                    <a:pt x="11954713" y="229844"/>
                  </a:lnTo>
                  <a:lnTo>
                    <a:pt x="11912714" y="230390"/>
                  </a:lnTo>
                  <a:lnTo>
                    <a:pt x="11912714" y="61163"/>
                  </a:lnTo>
                  <a:lnTo>
                    <a:pt x="12038419" y="61163"/>
                  </a:lnTo>
                  <a:lnTo>
                    <a:pt x="12038419" y="35648"/>
                  </a:lnTo>
                  <a:lnTo>
                    <a:pt x="11881942" y="35648"/>
                  </a:lnTo>
                  <a:lnTo>
                    <a:pt x="11881942" y="256654"/>
                  </a:lnTo>
                  <a:lnTo>
                    <a:pt x="11908587" y="256654"/>
                  </a:lnTo>
                  <a:lnTo>
                    <a:pt x="11952973" y="256146"/>
                  </a:lnTo>
                  <a:lnTo>
                    <a:pt x="11992635" y="254304"/>
                  </a:lnTo>
                  <a:lnTo>
                    <a:pt x="12030062" y="250634"/>
                  </a:lnTo>
                  <a:lnTo>
                    <a:pt x="12067680" y="244652"/>
                  </a:lnTo>
                  <a:close/>
                </a:path>
                <a:path w="12270105" h="833754">
                  <a:moveTo>
                    <a:pt x="12182132" y="136207"/>
                  </a:moveTo>
                  <a:lnTo>
                    <a:pt x="12126595" y="136207"/>
                  </a:lnTo>
                  <a:lnTo>
                    <a:pt x="12126595" y="3378"/>
                  </a:lnTo>
                  <a:lnTo>
                    <a:pt x="12095823" y="3378"/>
                  </a:lnTo>
                  <a:lnTo>
                    <a:pt x="12095823" y="340702"/>
                  </a:lnTo>
                  <a:lnTo>
                    <a:pt x="12126595" y="340702"/>
                  </a:lnTo>
                  <a:lnTo>
                    <a:pt x="12126595" y="161721"/>
                  </a:lnTo>
                  <a:lnTo>
                    <a:pt x="12182132" y="161721"/>
                  </a:lnTo>
                  <a:lnTo>
                    <a:pt x="12182132" y="136207"/>
                  </a:lnTo>
                  <a:close/>
                </a:path>
                <a:path w="12270105" h="833754">
                  <a:moveTo>
                    <a:pt x="12269927" y="291172"/>
                  </a:moveTo>
                  <a:lnTo>
                    <a:pt x="12267959" y="280517"/>
                  </a:lnTo>
                  <a:lnTo>
                    <a:pt x="12262612" y="272084"/>
                  </a:lnTo>
                  <a:lnTo>
                    <a:pt x="12254738" y="266534"/>
                  </a:lnTo>
                  <a:lnTo>
                    <a:pt x="12245162" y="264528"/>
                  </a:lnTo>
                  <a:lnTo>
                    <a:pt x="12235599" y="266534"/>
                  </a:lnTo>
                  <a:lnTo>
                    <a:pt x="12227725" y="272084"/>
                  </a:lnTo>
                  <a:lnTo>
                    <a:pt x="12222366" y="280517"/>
                  </a:lnTo>
                  <a:lnTo>
                    <a:pt x="12220397" y="291172"/>
                  </a:lnTo>
                  <a:lnTo>
                    <a:pt x="12222366" y="301713"/>
                  </a:lnTo>
                  <a:lnTo>
                    <a:pt x="12227725" y="309892"/>
                  </a:lnTo>
                  <a:lnTo>
                    <a:pt x="12235599" y="315188"/>
                  </a:lnTo>
                  <a:lnTo>
                    <a:pt x="12245162" y="317068"/>
                  </a:lnTo>
                  <a:lnTo>
                    <a:pt x="12254738" y="315188"/>
                  </a:lnTo>
                  <a:lnTo>
                    <a:pt x="12262612" y="309892"/>
                  </a:lnTo>
                  <a:lnTo>
                    <a:pt x="12267959" y="301713"/>
                  </a:lnTo>
                  <a:lnTo>
                    <a:pt x="12269927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6020" y="3127744"/>
              <a:ext cx="5533198" cy="53041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2150" y="3127744"/>
              <a:ext cx="4696302" cy="53041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9260" y="3093504"/>
              <a:ext cx="4726960" cy="53151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10952" y="8720238"/>
              <a:ext cx="1862455" cy="381000"/>
            </a:xfrm>
            <a:custGeom>
              <a:avLst/>
              <a:gdLst/>
              <a:ahLst/>
              <a:cxnLst/>
              <a:rect l="l" t="t" r="r" b="b"/>
              <a:pathLst>
                <a:path w="1862454" h="381000">
                  <a:moveTo>
                    <a:pt x="170345" y="35267"/>
                  </a:moveTo>
                  <a:lnTo>
                    <a:pt x="18376" y="35267"/>
                  </a:lnTo>
                  <a:lnTo>
                    <a:pt x="18376" y="60401"/>
                  </a:lnTo>
                  <a:lnTo>
                    <a:pt x="139573" y="60401"/>
                  </a:lnTo>
                  <a:lnTo>
                    <a:pt x="138315" y="75679"/>
                  </a:lnTo>
                  <a:lnTo>
                    <a:pt x="136207" y="90563"/>
                  </a:lnTo>
                  <a:lnTo>
                    <a:pt x="133248" y="105092"/>
                  </a:lnTo>
                  <a:lnTo>
                    <a:pt x="129451" y="119316"/>
                  </a:lnTo>
                  <a:lnTo>
                    <a:pt x="1498" y="127952"/>
                  </a:lnTo>
                  <a:lnTo>
                    <a:pt x="6743" y="154965"/>
                  </a:lnTo>
                  <a:lnTo>
                    <a:pt x="120065" y="144081"/>
                  </a:lnTo>
                  <a:lnTo>
                    <a:pt x="101358" y="176568"/>
                  </a:lnTo>
                  <a:lnTo>
                    <a:pt x="75653" y="206463"/>
                  </a:lnTo>
                  <a:lnTo>
                    <a:pt x="42125" y="233680"/>
                  </a:lnTo>
                  <a:lnTo>
                    <a:pt x="0" y="258152"/>
                  </a:lnTo>
                  <a:lnTo>
                    <a:pt x="16878" y="281787"/>
                  </a:lnTo>
                  <a:lnTo>
                    <a:pt x="70065" y="249453"/>
                  </a:lnTo>
                  <a:lnTo>
                    <a:pt x="110197" y="212877"/>
                  </a:lnTo>
                  <a:lnTo>
                    <a:pt x="138785" y="172593"/>
                  </a:lnTo>
                  <a:lnTo>
                    <a:pt x="150964" y="144081"/>
                  </a:lnTo>
                  <a:lnTo>
                    <a:pt x="157327" y="129197"/>
                  </a:lnTo>
                  <a:lnTo>
                    <a:pt x="167347" y="83235"/>
                  </a:lnTo>
                  <a:lnTo>
                    <a:pt x="170345" y="35267"/>
                  </a:lnTo>
                  <a:close/>
                </a:path>
                <a:path w="1862454" h="381000">
                  <a:moveTo>
                    <a:pt x="309930" y="136956"/>
                  </a:moveTo>
                  <a:lnTo>
                    <a:pt x="255905" y="136956"/>
                  </a:lnTo>
                  <a:lnTo>
                    <a:pt x="255905" y="368"/>
                  </a:lnTo>
                  <a:lnTo>
                    <a:pt x="225132" y="368"/>
                  </a:lnTo>
                  <a:lnTo>
                    <a:pt x="225132" y="336943"/>
                  </a:lnTo>
                  <a:lnTo>
                    <a:pt x="255905" y="336943"/>
                  </a:lnTo>
                  <a:lnTo>
                    <a:pt x="255905" y="162471"/>
                  </a:lnTo>
                  <a:lnTo>
                    <a:pt x="309930" y="162471"/>
                  </a:lnTo>
                  <a:lnTo>
                    <a:pt x="309930" y="136956"/>
                  </a:lnTo>
                  <a:close/>
                </a:path>
                <a:path w="1862454" h="381000">
                  <a:moveTo>
                    <a:pt x="515556" y="35267"/>
                  </a:moveTo>
                  <a:lnTo>
                    <a:pt x="363588" y="35267"/>
                  </a:lnTo>
                  <a:lnTo>
                    <a:pt x="363588" y="60401"/>
                  </a:lnTo>
                  <a:lnTo>
                    <a:pt x="484784" y="60401"/>
                  </a:lnTo>
                  <a:lnTo>
                    <a:pt x="483527" y="75679"/>
                  </a:lnTo>
                  <a:lnTo>
                    <a:pt x="481406" y="90563"/>
                  </a:lnTo>
                  <a:lnTo>
                    <a:pt x="478459" y="105092"/>
                  </a:lnTo>
                  <a:lnTo>
                    <a:pt x="474662" y="119316"/>
                  </a:lnTo>
                  <a:lnTo>
                    <a:pt x="346710" y="127952"/>
                  </a:lnTo>
                  <a:lnTo>
                    <a:pt x="351955" y="154965"/>
                  </a:lnTo>
                  <a:lnTo>
                    <a:pt x="465277" y="144081"/>
                  </a:lnTo>
                  <a:lnTo>
                    <a:pt x="446570" y="176568"/>
                  </a:lnTo>
                  <a:lnTo>
                    <a:pt x="420865" y="206463"/>
                  </a:lnTo>
                  <a:lnTo>
                    <a:pt x="387337" y="233680"/>
                  </a:lnTo>
                  <a:lnTo>
                    <a:pt x="345198" y="258152"/>
                  </a:lnTo>
                  <a:lnTo>
                    <a:pt x="362089" y="281787"/>
                  </a:lnTo>
                  <a:lnTo>
                    <a:pt x="415277" y="249453"/>
                  </a:lnTo>
                  <a:lnTo>
                    <a:pt x="455409" y="212877"/>
                  </a:lnTo>
                  <a:lnTo>
                    <a:pt x="483997" y="172593"/>
                  </a:lnTo>
                  <a:lnTo>
                    <a:pt x="496176" y="144081"/>
                  </a:lnTo>
                  <a:lnTo>
                    <a:pt x="502539" y="129197"/>
                  </a:lnTo>
                  <a:lnTo>
                    <a:pt x="512559" y="83235"/>
                  </a:lnTo>
                  <a:lnTo>
                    <a:pt x="515556" y="35267"/>
                  </a:lnTo>
                  <a:close/>
                </a:path>
                <a:path w="1862454" h="381000">
                  <a:moveTo>
                    <a:pt x="655142" y="136956"/>
                  </a:moveTo>
                  <a:lnTo>
                    <a:pt x="601103" y="136956"/>
                  </a:lnTo>
                  <a:lnTo>
                    <a:pt x="601103" y="368"/>
                  </a:lnTo>
                  <a:lnTo>
                    <a:pt x="570344" y="368"/>
                  </a:lnTo>
                  <a:lnTo>
                    <a:pt x="570344" y="336943"/>
                  </a:lnTo>
                  <a:lnTo>
                    <a:pt x="601103" y="336943"/>
                  </a:lnTo>
                  <a:lnTo>
                    <a:pt x="601103" y="162471"/>
                  </a:lnTo>
                  <a:lnTo>
                    <a:pt x="655142" y="162471"/>
                  </a:lnTo>
                  <a:lnTo>
                    <a:pt x="655142" y="136956"/>
                  </a:lnTo>
                  <a:close/>
                </a:path>
                <a:path w="1862454" h="381000">
                  <a:moveTo>
                    <a:pt x="992847" y="268287"/>
                  </a:moveTo>
                  <a:lnTo>
                    <a:pt x="855141" y="268287"/>
                  </a:lnTo>
                  <a:lnTo>
                    <a:pt x="855141" y="198120"/>
                  </a:lnTo>
                  <a:lnTo>
                    <a:pt x="898220" y="189522"/>
                  </a:lnTo>
                  <a:lnTo>
                    <a:pt x="926020" y="174472"/>
                  </a:lnTo>
                  <a:lnTo>
                    <a:pt x="931913" y="171284"/>
                  </a:lnTo>
                  <a:lnTo>
                    <a:pt x="953858" y="144614"/>
                  </a:lnTo>
                  <a:lnTo>
                    <a:pt x="961707" y="110680"/>
                  </a:lnTo>
                  <a:lnTo>
                    <a:pt x="952627" y="74269"/>
                  </a:lnTo>
                  <a:lnTo>
                    <a:pt x="932434" y="52095"/>
                  </a:lnTo>
                  <a:lnTo>
                    <a:pt x="932434" y="110680"/>
                  </a:lnTo>
                  <a:lnTo>
                    <a:pt x="925499" y="136956"/>
                  </a:lnTo>
                  <a:lnTo>
                    <a:pt x="906221" y="157073"/>
                  </a:lnTo>
                  <a:lnTo>
                    <a:pt x="876871" y="169938"/>
                  </a:lnTo>
                  <a:lnTo>
                    <a:pt x="839749" y="174472"/>
                  </a:lnTo>
                  <a:lnTo>
                    <a:pt x="802576" y="169938"/>
                  </a:lnTo>
                  <a:lnTo>
                    <a:pt x="773099" y="157073"/>
                  </a:lnTo>
                  <a:lnTo>
                    <a:pt x="753694" y="136956"/>
                  </a:lnTo>
                  <a:lnTo>
                    <a:pt x="746696" y="110680"/>
                  </a:lnTo>
                  <a:lnTo>
                    <a:pt x="753694" y="84416"/>
                  </a:lnTo>
                  <a:lnTo>
                    <a:pt x="773099" y="64300"/>
                  </a:lnTo>
                  <a:lnTo>
                    <a:pt x="802576" y="51435"/>
                  </a:lnTo>
                  <a:lnTo>
                    <a:pt x="839749" y="46901"/>
                  </a:lnTo>
                  <a:lnTo>
                    <a:pt x="876871" y="51435"/>
                  </a:lnTo>
                  <a:lnTo>
                    <a:pt x="906221" y="64300"/>
                  </a:lnTo>
                  <a:lnTo>
                    <a:pt x="925499" y="84416"/>
                  </a:lnTo>
                  <a:lnTo>
                    <a:pt x="932434" y="110680"/>
                  </a:lnTo>
                  <a:lnTo>
                    <a:pt x="932434" y="52095"/>
                  </a:lnTo>
                  <a:lnTo>
                    <a:pt x="927709" y="46901"/>
                  </a:lnTo>
                  <a:lnTo>
                    <a:pt x="927328" y="46469"/>
                  </a:lnTo>
                  <a:lnTo>
                    <a:pt x="888733" y="28740"/>
                  </a:lnTo>
                  <a:lnTo>
                    <a:pt x="839749" y="22504"/>
                  </a:lnTo>
                  <a:lnTo>
                    <a:pt x="790511" y="28740"/>
                  </a:lnTo>
                  <a:lnTo>
                    <a:pt x="751674" y="46469"/>
                  </a:lnTo>
                  <a:lnTo>
                    <a:pt x="726198" y="74269"/>
                  </a:lnTo>
                  <a:lnTo>
                    <a:pt x="717054" y="110680"/>
                  </a:lnTo>
                  <a:lnTo>
                    <a:pt x="724954" y="144614"/>
                  </a:lnTo>
                  <a:lnTo>
                    <a:pt x="747026" y="171284"/>
                  </a:lnTo>
                  <a:lnTo>
                    <a:pt x="780846" y="189522"/>
                  </a:lnTo>
                  <a:lnTo>
                    <a:pt x="823988" y="198120"/>
                  </a:lnTo>
                  <a:lnTo>
                    <a:pt x="823988" y="268287"/>
                  </a:lnTo>
                  <a:lnTo>
                    <a:pt x="687031" y="268287"/>
                  </a:lnTo>
                  <a:lnTo>
                    <a:pt x="687031" y="293801"/>
                  </a:lnTo>
                  <a:lnTo>
                    <a:pt x="992847" y="293801"/>
                  </a:lnTo>
                  <a:lnTo>
                    <a:pt x="992847" y="268287"/>
                  </a:lnTo>
                  <a:close/>
                </a:path>
                <a:path w="1862454" h="381000">
                  <a:moveTo>
                    <a:pt x="1095654" y="302056"/>
                  </a:moveTo>
                  <a:lnTo>
                    <a:pt x="1093673" y="285115"/>
                  </a:lnTo>
                  <a:lnTo>
                    <a:pt x="1087970" y="272364"/>
                  </a:lnTo>
                  <a:lnTo>
                    <a:pt x="1078877" y="264325"/>
                  </a:lnTo>
                  <a:lnTo>
                    <a:pt x="1066761" y="261531"/>
                  </a:lnTo>
                  <a:lnTo>
                    <a:pt x="1056868" y="263220"/>
                  </a:lnTo>
                  <a:lnTo>
                    <a:pt x="1048613" y="268046"/>
                  </a:lnTo>
                  <a:lnTo>
                    <a:pt x="1042974" y="275615"/>
                  </a:lnTo>
                  <a:lnTo>
                    <a:pt x="1040879" y="285546"/>
                  </a:lnTo>
                  <a:lnTo>
                    <a:pt x="1042962" y="295948"/>
                  </a:lnTo>
                  <a:lnTo>
                    <a:pt x="1048524" y="303453"/>
                  </a:lnTo>
                  <a:lnTo>
                    <a:pt x="1056551" y="308025"/>
                  </a:lnTo>
                  <a:lnTo>
                    <a:pt x="1066012" y="309562"/>
                  </a:lnTo>
                  <a:lnTo>
                    <a:pt x="1068641" y="309562"/>
                  </a:lnTo>
                  <a:lnTo>
                    <a:pt x="1070140" y="309181"/>
                  </a:lnTo>
                  <a:lnTo>
                    <a:pt x="1067396" y="325386"/>
                  </a:lnTo>
                  <a:lnTo>
                    <a:pt x="1059967" y="339483"/>
                  </a:lnTo>
                  <a:lnTo>
                    <a:pt x="1048245" y="351180"/>
                  </a:lnTo>
                  <a:lnTo>
                    <a:pt x="1032624" y="360210"/>
                  </a:lnTo>
                  <a:lnTo>
                    <a:pt x="1040879" y="380479"/>
                  </a:lnTo>
                  <a:lnTo>
                    <a:pt x="1063688" y="367271"/>
                  </a:lnTo>
                  <a:lnTo>
                    <a:pt x="1080935" y="349427"/>
                  </a:lnTo>
                  <a:lnTo>
                    <a:pt x="1091844" y="327494"/>
                  </a:lnTo>
                  <a:lnTo>
                    <a:pt x="1095654" y="302056"/>
                  </a:lnTo>
                  <a:close/>
                </a:path>
                <a:path w="1862454" h="381000">
                  <a:moveTo>
                    <a:pt x="1401610" y="240512"/>
                  </a:moveTo>
                  <a:lnTo>
                    <a:pt x="1399146" y="225132"/>
                  </a:lnTo>
                  <a:lnTo>
                    <a:pt x="1397482" y="214630"/>
                  </a:lnTo>
                  <a:lnTo>
                    <a:pt x="1369072" y="219532"/>
                  </a:lnTo>
                  <a:lnTo>
                    <a:pt x="1341945" y="222694"/>
                  </a:lnTo>
                  <a:lnTo>
                    <a:pt x="1315377" y="224434"/>
                  </a:lnTo>
                  <a:lnTo>
                    <a:pt x="1288656" y="225132"/>
                  </a:lnTo>
                  <a:lnTo>
                    <a:pt x="1288656" y="36385"/>
                  </a:lnTo>
                  <a:lnTo>
                    <a:pt x="1258265" y="36385"/>
                  </a:lnTo>
                  <a:lnTo>
                    <a:pt x="1258265" y="251777"/>
                  </a:lnTo>
                  <a:lnTo>
                    <a:pt x="1279652" y="251777"/>
                  </a:lnTo>
                  <a:lnTo>
                    <a:pt x="1309636" y="251282"/>
                  </a:lnTo>
                  <a:lnTo>
                    <a:pt x="1339367" y="249516"/>
                  </a:lnTo>
                  <a:lnTo>
                    <a:pt x="1369733" y="246075"/>
                  </a:lnTo>
                  <a:lnTo>
                    <a:pt x="1401610" y="240512"/>
                  </a:lnTo>
                  <a:close/>
                </a:path>
                <a:path w="1862454" h="381000">
                  <a:moveTo>
                    <a:pt x="1456016" y="8623"/>
                  </a:moveTo>
                  <a:lnTo>
                    <a:pt x="1426743" y="8623"/>
                  </a:lnTo>
                  <a:lnTo>
                    <a:pt x="1426743" y="113309"/>
                  </a:lnTo>
                  <a:lnTo>
                    <a:pt x="1351699" y="113309"/>
                  </a:lnTo>
                  <a:lnTo>
                    <a:pt x="1351699" y="138823"/>
                  </a:lnTo>
                  <a:lnTo>
                    <a:pt x="1426743" y="138823"/>
                  </a:lnTo>
                  <a:lnTo>
                    <a:pt x="1426743" y="320065"/>
                  </a:lnTo>
                  <a:lnTo>
                    <a:pt x="1456016" y="320065"/>
                  </a:lnTo>
                  <a:lnTo>
                    <a:pt x="1456016" y="8623"/>
                  </a:lnTo>
                  <a:close/>
                </a:path>
                <a:path w="1862454" h="381000">
                  <a:moveTo>
                    <a:pt x="1527683" y="0"/>
                  </a:moveTo>
                  <a:lnTo>
                    <a:pt x="1498409" y="0"/>
                  </a:lnTo>
                  <a:lnTo>
                    <a:pt x="1498409" y="336943"/>
                  </a:lnTo>
                  <a:lnTo>
                    <a:pt x="1527683" y="336943"/>
                  </a:lnTo>
                  <a:lnTo>
                    <a:pt x="1527683" y="0"/>
                  </a:lnTo>
                  <a:close/>
                </a:path>
                <a:path w="1862454" h="381000">
                  <a:moveTo>
                    <a:pt x="1770456" y="143700"/>
                  </a:moveTo>
                  <a:lnTo>
                    <a:pt x="1764106" y="95123"/>
                  </a:lnTo>
                  <a:lnTo>
                    <a:pt x="1746389" y="58102"/>
                  </a:lnTo>
                  <a:lnTo>
                    <a:pt x="1741703" y="54025"/>
                  </a:lnTo>
                  <a:lnTo>
                    <a:pt x="1740814" y="53263"/>
                  </a:lnTo>
                  <a:lnTo>
                    <a:pt x="1740814" y="143700"/>
                  </a:lnTo>
                  <a:lnTo>
                    <a:pt x="1736661" y="180886"/>
                  </a:lnTo>
                  <a:lnTo>
                    <a:pt x="1725091" y="209283"/>
                  </a:lnTo>
                  <a:lnTo>
                    <a:pt x="1707413" y="227393"/>
                  </a:lnTo>
                  <a:lnTo>
                    <a:pt x="1684896" y="233756"/>
                  </a:lnTo>
                  <a:lnTo>
                    <a:pt x="1662176" y="227393"/>
                  </a:lnTo>
                  <a:lnTo>
                    <a:pt x="1644370" y="209283"/>
                  </a:lnTo>
                  <a:lnTo>
                    <a:pt x="1632762" y="180886"/>
                  </a:lnTo>
                  <a:lnTo>
                    <a:pt x="1628622" y="143700"/>
                  </a:lnTo>
                  <a:lnTo>
                    <a:pt x="1632762" y="106743"/>
                  </a:lnTo>
                  <a:lnTo>
                    <a:pt x="1644370" y="78460"/>
                  </a:lnTo>
                  <a:lnTo>
                    <a:pt x="1662176" y="60388"/>
                  </a:lnTo>
                  <a:lnTo>
                    <a:pt x="1684896" y="54025"/>
                  </a:lnTo>
                  <a:lnTo>
                    <a:pt x="1707413" y="60388"/>
                  </a:lnTo>
                  <a:lnTo>
                    <a:pt x="1725091" y="78460"/>
                  </a:lnTo>
                  <a:lnTo>
                    <a:pt x="1736661" y="106743"/>
                  </a:lnTo>
                  <a:lnTo>
                    <a:pt x="1740814" y="143700"/>
                  </a:lnTo>
                  <a:lnTo>
                    <a:pt x="1740814" y="53263"/>
                  </a:lnTo>
                  <a:lnTo>
                    <a:pt x="1719326" y="34531"/>
                  </a:lnTo>
                  <a:lnTo>
                    <a:pt x="1684896" y="26263"/>
                  </a:lnTo>
                  <a:lnTo>
                    <a:pt x="1650479" y="34531"/>
                  </a:lnTo>
                  <a:lnTo>
                    <a:pt x="1623415" y="58102"/>
                  </a:lnTo>
                  <a:lnTo>
                    <a:pt x="1605699" y="95123"/>
                  </a:lnTo>
                  <a:lnTo>
                    <a:pt x="1599349" y="143700"/>
                  </a:lnTo>
                  <a:lnTo>
                    <a:pt x="1605699" y="192290"/>
                  </a:lnTo>
                  <a:lnTo>
                    <a:pt x="1623415" y="229311"/>
                  </a:lnTo>
                  <a:lnTo>
                    <a:pt x="1650479" y="252882"/>
                  </a:lnTo>
                  <a:lnTo>
                    <a:pt x="1684896" y="261150"/>
                  </a:lnTo>
                  <a:lnTo>
                    <a:pt x="1719326" y="252882"/>
                  </a:lnTo>
                  <a:lnTo>
                    <a:pt x="1741271" y="233756"/>
                  </a:lnTo>
                  <a:lnTo>
                    <a:pt x="1746389" y="229311"/>
                  </a:lnTo>
                  <a:lnTo>
                    <a:pt x="1764106" y="192290"/>
                  </a:lnTo>
                  <a:lnTo>
                    <a:pt x="1770456" y="143700"/>
                  </a:lnTo>
                  <a:close/>
                </a:path>
                <a:path w="1862454" h="381000">
                  <a:moveTo>
                    <a:pt x="1862378" y="368"/>
                  </a:moveTo>
                  <a:lnTo>
                    <a:pt x="1831619" y="368"/>
                  </a:lnTo>
                  <a:lnTo>
                    <a:pt x="1831619" y="337693"/>
                  </a:lnTo>
                  <a:lnTo>
                    <a:pt x="1862378" y="337693"/>
                  </a:lnTo>
                  <a:lnTo>
                    <a:pt x="1862378" y="3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289659" y="8720601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4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6643" y="8747252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60" h="311150">
                <a:moveTo>
                  <a:pt x="154216" y="0"/>
                </a:moveTo>
                <a:lnTo>
                  <a:pt x="124193" y="0"/>
                </a:lnTo>
                <a:lnTo>
                  <a:pt x="124193" y="87426"/>
                </a:lnTo>
                <a:lnTo>
                  <a:pt x="154216" y="87426"/>
                </a:lnTo>
                <a:lnTo>
                  <a:pt x="154216" y="0"/>
                </a:lnTo>
                <a:close/>
              </a:path>
              <a:path w="264160" h="311150">
                <a:moveTo>
                  <a:pt x="263779" y="98031"/>
                </a:moveTo>
                <a:lnTo>
                  <a:pt x="154216" y="98031"/>
                </a:lnTo>
                <a:lnTo>
                  <a:pt x="154216" y="87871"/>
                </a:lnTo>
                <a:lnTo>
                  <a:pt x="124193" y="87871"/>
                </a:lnTo>
                <a:lnTo>
                  <a:pt x="124193" y="112001"/>
                </a:lnTo>
                <a:lnTo>
                  <a:pt x="124193" y="123431"/>
                </a:lnTo>
                <a:lnTo>
                  <a:pt x="124193" y="200901"/>
                </a:lnTo>
                <a:lnTo>
                  <a:pt x="30391" y="200901"/>
                </a:lnTo>
                <a:lnTo>
                  <a:pt x="30391" y="112001"/>
                </a:lnTo>
                <a:lnTo>
                  <a:pt x="124193" y="112001"/>
                </a:lnTo>
                <a:lnTo>
                  <a:pt x="124193" y="87871"/>
                </a:lnTo>
                <a:lnTo>
                  <a:pt x="30391" y="87871"/>
                </a:lnTo>
                <a:lnTo>
                  <a:pt x="30391" y="241"/>
                </a:lnTo>
                <a:lnTo>
                  <a:pt x="0" y="241"/>
                </a:lnTo>
                <a:lnTo>
                  <a:pt x="0" y="225031"/>
                </a:lnTo>
                <a:lnTo>
                  <a:pt x="154216" y="225031"/>
                </a:lnTo>
                <a:lnTo>
                  <a:pt x="154216" y="200901"/>
                </a:lnTo>
                <a:lnTo>
                  <a:pt x="154216" y="123431"/>
                </a:lnTo>
                <a:lnTo>
                  <a:pt x="233006" y="123431"/>
                </a:lnTo>
                <a:lnTo>
                  <a:pt x="233006" y="310680"/>
                </a:lnTo>
                <a:lnTo>
                  <a:pt x="263779" y="310680"/>
                </a:lnTo>
                <a:lnTo>
                  <a:pt x="263779" y="123431"/>
                </a:lnTo>
                <a:lnTo>
                  <a:pt x="263779" y="123075"/>
                </a:lnTo>
                <a:lnTo>
                  <a:pt x="263779" y="112001"/>
                </a:lnTo>
                <a:lnTo>
                  <a:pt x="263779" y="9803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3014" y="8720988"/>
            <a:ext cx="635635" cy="332105"/>
          </a:xfrm>
          <a:custGeom>
            <a:avLst/>
            <a:gdLst/>
            <a:ahLst/>
            <a:cxnLst/>
            <a:rect l="l" t="t" r="r" b="b"/>
            <a:pathLst>
              <a:path w="635634" h="332104">
                <a:moveTo>
                  <a:pt x="290423" y="163969"/>
                </a:moveTo>
                <a:lnTo>
                  <a:pt x="246341" y="149288"/>
                </a:lnTo>
                <a:lnTo>
                  <a:pt x="206794" y="123024"/>
                </a:lnTo>
                <a:lnTo>
                  <a:pt x="184391" y="95681"/>
                </a:lnTo>
                <a:lnTo>
                  <a:pt x="178295" y="88252"/>
                </a:lnTo>
                <a:lnTo>
                  <a:pt x="167347" y="48018"/>
                </a:lnTo>
                <a:lnTo>
                  <a:pt x="167347" y="22136"/>
                </a:lnTo>
                <a:lnTo>
                  <a:pt x="135077" y="22136"/>
                </a:lnTo>
                <a:lnTo>
                  <a:pt x="135077" y="48018"/>
                </a:lnTo>
                <a:lnTo>
                  <a:pt x="124193" y="88252"/>
                </a:lnTo>
                <a:lnTo>
                  <a:pt x="95821" y="123024"/>
                </a:lnTo>
                <a:lnTo>
                  <a:pt x="56400" y="149288"/>
                </a:lnTo>
                <a:lnTo>
                  <a:pt x="12382" y="163969"/>
                </a:lnTo>
                <a:lnTo>
                  <a:pt x="25133" y="189484"/>
                </a:lnTo>
                <a:lnTo>
                  <a:pt x="63627" y="176987"/>
                </a:lnTo>
                <a:lnTo>
                  <a:pt x="99428" y="156514"/>
                </a:lnTo>
                <a:lnTo>
                  <a:pt x="129616" y="129070"/>
                </a:lnTo>
                <a:lnTo>
                  <a:pt x="151218" y="95681"/>
                </a:lnTo>
                <a:lnTo>
                  <a:pt x="172872" y="129070"/>
                </a:lnTo>
                <a:lnTo>
                  <a:pt x="203136" y="156514"/>
                </a:lnTo>
                <a:lnTo>
                  <a:pt x="238963" y="176987"/>
                </a:lnTo>
                <a:lnTo>
                  <a:pt x="277291" y="189484"/>
                </a:lnTo>
                <a:lnTo>
                  <a:pt x="290423" y="163969"/>
                </a:lnTo>
                <a:close/>
              </a:path>
              <a:path w="635634" h="332104">
                <a:moveTo>
                  <a:pt x="305435" y="267157"/>
                </a:moveTo>
                <a:lnTo>
                  <a:pt x="166598" y="267157"/>
                </a:lnTo>
                <a:lnTo>
                  <a:pt x="166598" y="185356"/>
                </a:lnTo>
                <a:lnTo>
                  <a:pt x="135826" y="185356"/>
                </a:lnTo>
                <a:lnTo>
                  <a:pt x="135826" y="267157"/>
                </a:lnTo>
                <a:lnTo>
                  <a:pt x="0" y="267157"/>
                </a:lnTo>
                <a:lnTo>
                  <a:pt x="0" y="292303"/>
                </a:lnTo>
                <a:lnTo>
                  <a:pt x="305435" y="292303"/>
                </a:lnTo>
                <a:lnTo>
                  <a:pt x="305435" y="267157"/>
                </a:lnTo>
                <a:close/>
              </a:path>
              <a:path w="635634" h="332104">
                <a:moveTo>
                  <a:pt x="541832" y="146710"/>
                </a:moveTo>
                <a:lnTo>
                  <a:pt x="482396" y="105803"/>
                </a:lnTo>
                <a:lnTo>
                  <a:pt x="459282" y="43522"/>
                </a:lnTo>
                <a:lnTo>
                  <a:pt x="459282" y="8255"/>
                </a:lnTo>
                <a:lnTo>
                  <a:pt x="428879" y="8255"/>
                </a:lnTo>
                <a:lnTo>
                  <a:pt x="428879" y="43522"/>
                </a:lnTo>
                <a:lnTo>
                  <a:pt x="422833" y="77965"/>
                </a:lnTo>
                <a:lnTo>
                  <a:pt x="405765" y="109372"/>
                </a:lnTo>
                <a:lnTo>
                  <a:pt x="379336" y="135445"/>
                </a:lnTo>
                <a:lnTo>
                  <a:pt x="345211" y="153835"/>
                </a:lnTo>
                <a:lnTo>
                  <a:pt x="360972" y="177101"/>
                </a:lnTo>
                <a:lnTo>
                  <a:pt x="388505" y="163449"/>
                </a:lnTo>
                <a:lnTo>
                  <a:pt x="412089" y="144462"/>
                </a:lnTo>
                <a:lnTo>
                  <a:pt x="431038" y="120954"/>
                </a:lnTo>
                <a:lnTo>
                  <a:pt x="444639" y="93802"/>
                </a:lnTo>
                <a:lnTo>
                  <a:pt x="458266" y="118592"/>
                </a:lnTo>
                <a:lnTo>
                  <a:pt x="476770" y="140144"/>
                </a:lnTo>
                <a:lnTo>
                  <a:pt x="499579" y="157759"/>
                </a:lnTo>
                <a:lnTo>
                  <a:pt x="526072" y="170726"/>
                </a:lnTo>
                <a:lnTo>
                  <a:pt x="541832" y="146710"/>
                </a:lnTo>
                <a:close/>
              </a:path>
              <a:path w="635634" h="332104">
                <a:moveTo>
                  <a:pt x="622503" y="0"/>
                </a:moveTo>
                <a:lnTo>
                  <a:pt x="591362" y="0"/>
                </a:lnTo>
                <a:lnTo>
                  <a:pt x="591362" y="34137"/>
                </a:lnTo>
                <a:lnTo>
                  <a:pt x="525322" y="34137"/>
                </a:lnTo>
                <a:lnTo>
                  <a:pt x="525322" y="58534"/>
                </a:lnTo>
                <a:lnTo>
                  <a:pt x="591362" y="58534"/>
                </a:lnTo>
                <a:lnTo>
                  <a:pt x="591362" y="94551"/>
                </a:lnTo>
                <a:lnTo>
                  <a:pt x="525322" y="94551"/>
                </a:lnTo>
                <a:lnTo>
                  <a:pt x="525322" y="118948"/>
                </a:lnTo>
                <a:lnTo>
                  <a:pt x="591362" y="118948"/>
                </a:lnTo>
                <a:lnTo>
                  <a:pt x="591362" y="176352"/>
                </a:lnTo>
                <a:lnTo>
                  <a:pt x="622503" y="176352"/>
                </a:lnTo>
                <a:lnTo>
                  <a:pt x="622503" y="0"/>
                </a:lnTo>
                <a:close/>
              </a:path>
              <a:path w="635634" h="332104">
                <a:moveTo>
                  <a:pt x="635254" y="307682"/>
                </a:moveTo>
                <a:lnTo>
                  <a:pt x="436765" y="307682"/>
                </a:lnTo>
                <a:lnTo>
                  <a:pt x="436765" y="272034"/>
                </a:lnTo>
                <a:lnTo>
                  <a:pt x="622503" y="272034"/>
                </a:lnTo>
                <a:lnTo>
                  <a:pt x="622503" y="192862"/>
                </a:lnTo>
                <a:lnTo>
                  <a:pt x="405625" y="192862"/>
                </a:lnTo>
                <a:lnTo>
                  <a:pt x="405625" y="216496"/>
                </a:lnTo>
                <a:lnTo>
                  <a:pt x="592112" y="216496"/>
                </a:lnTo>
                <a:lnTo>
                  <a:pt x="592112" y="249148"/>
                </a:lnTo>
                <a:lnTo>
                  <a:pt x="406374" y="249148"/>
                </a:lnTo>
                <a:lnTo>
                  <a:pt x="406374" y="331698"/>
                </a:lnTo>
                <a:lnTo>
                  <a:pt x="635254" y="331698"/>
                </a:lnTo>
                <a:lnTo>
                  <a:pt x="635254" y="3076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87895" y="8744953"/>
            <a:ext cx="650875" cy="270510"/>
          </a:xfrm>
          <a:custGeom>
            <a:avLst/>
            <a:gdLst/>
            <a:ahLst/>
            <a:cxnLst/>
            <a:rect l="l" t="t" r="r" b="b"/>
            <a:pathLst>
              <a:path w="650875" h="270509">
                <a:moveTo>
                  <a:pt x="305803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7480"/>
                </a:lnTo>
                <a:lnTo>
                  <a:pt x="68656" y="157480"/>
                </a:lnTo>
                <a:lnTo>
                  <a:pt x="68656" y="102870"/>
                </a:lnTo>
                <a:lnTo>
                  <a:pt x="267906" y="102870"/>
                </a:lnTo>
                <a:lnTo>
                  <a:pt x="267906" y="77470"/>
                </a:lnTo>
                <a:lnTo>
                  <a:pt x="267906" y="25400"/>
                </a:lnTo>
                <a:lnTo>
                  <a:pt x="267906" y="0"/>
                </a:lnTo>
                <a:lnTo>
                  <a:pt x="37515" y="0"/>
                </a:lnTo>
                <a:lnTo>
                  <a:pt x="37515" y="25400"/>
                </a:lnTo>
                <a:lnTo>
                  <a:pt x="237883" y="25400"/>
                </a:lnTo>
                <a:lnTo>
                  <a:pt x="237883" y="77470"/>
                </a:lnTo>
                <a:lnTo>
                  <a:pt x="38265" y="77470"/>
                </a:lnTo>
                <a:lnTo>
                  <a:pt x="38265" y="102870"/>
                </a:lnTo>
                <a:lnTo>
                  <a:pt x="38265" y="157480"/>
                </a:lnTo>
                <a:lnTo>
                  <a:pt x="38265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03" y="270510"/>
                </a:lnTo>
                <a:lnTo>
                  <a:pt x="305803" y="245110"/>
                </a:lnTo>
                <a:close/>
              </a:path>
              <a:path w="650875" h="270509">
                <a:moveTo>
                  <a:pt x="609371" y="11671"/>
                </a:moveTo>
                <a:lnTo>
                  <a:pt x="595109" y="11671"/>
                </a:lnTo>
                <a:lnTo>
                  <a:pt x="595109" y="11303"/>
                </a:lnTo>
                <a:lnTo>
                  <a:pt x="378599" y="11303"/>
                </a:lnTo>
                <a:lnTo>
                  <a:pt x="378599" y="36436"/>
                </a:lnTo>
                <a:lnTo>
                  <a:pt x="578967" y="36436"/>
                </a:lnTo>
                <a:lnTo>
                  <a:pt x="578967" y="45072"/>
                </a:lnTo>
                <a:lnTo>
                  <a:pt x="578764" y="78079"/>
                </a:lnTo>
                <a:lnTo>
                  <a:pt x="577278" y="115239"/>
                </a:lnTo>
                <a:lnTo>
                  <a:pt x="573278" y="157467"/>
                </a:lnTo>
                <a:lnTo>
                  <a:pt x="565467" y="205663"/>
                </a:lnTo>
                <a:lnTo>
                  <a:pt x="596226" y="209042"/>
                </a:lnTo>
                <a:lnTo>
                  <a:pt x="603821" y="158724"/>
                </a:lnTo>
                <a:lnTo>
                  <a:pt x="607720" y="115798"/>
                </a:lnTo>
                <a:lnTo>
                  <a:pt x="609155" y="78498"/>
                </a:lnTo>
                <a:lnTo>
                  <a:pt x="609371" y="45072"/>
                </a:lnTo>
                <a:lnTo>
                  <a:pt x="609371" y="11671"/>
                </a:lnTo>
                <a:close/>
              </a:path>
              <a:path w="650875" h="270509">
                <a:moveTo>
                  <a:pt x="650265" y="237566"/>
                </a:moveTo>
                <a:lnTo>
                  <a:pt x="345960" y="237566"/>
                </a:lnTo>
                <a:lnTo>
                  <a:pt x="345960" y="263080"/>
                </a:lnTo>
                <a:lnTo>
                  <a:pt x="650265" y="263080"/>
                </a:lnTo>
                <a:lnTo>
                  <a:pt x="650265" y="23756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86570" y="8720976"/>
            <a:ext cx="278765" cy="328930"/>
          </a:xfrm>
          <a:custGeom>
            <a:avLst/>
            <a:gdLst/>
            <a:ahLst/>
            <a:cxnLst/>
            <a:rect l="l" t="t" r="r" b="b"/>
            <a:pathLst>
              <a:path w="278765" h="328929">
                <a:moveTo>
                  <a:pt x="268287" y="245774"/>
                </a:moveTo>
                <a:lnTo>
                  <a:pt x="237519" y="24577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774"/>
                </a:lnTo>
                <a:close/>
              </a:path>
              <a:path w="278765" h="328929">
                <a:moveTo>
                  <a:pt x="87428" y="189114"/>
                </a:moveTo>
                <a:lnTo>
                  <a:pt x="52713" y="182958"/>
                </a:lnTo>
                <a:lnTo>
                  <a:pt x="24999" y="165756"/>
                </a:lnTo>
                <a:lnTo>
                  <a:pt x="6642" y="139408"/>
                </a:lnTo>
                <a:lnTo>
                  <a:pt x="0" y="105814"/>
                </a:lnTo>
                <a:lnTo>
                  <a:pt x="6642" y="72495"/>
                </a:lnTo>
                <a:lnTo>
                  <a:pt x="24999" y="46387"/>
                </a:lnTo>
                <a:lnTo>
                  <a:pt x="52713" y="29355"/>
                </a:lnTo>
                <a:lnTo>
                  <a:pt x="87428" y="23264"/>
                </a:lnTo>
                <a:lnTo>
                  <a:pt x="122418" y="29355"/>
                </a:lnTo>
                <a:lnTo>
                  <a:pt x="150372" y="46387"/>
                </a:lnTo>
                <a:lnTo>
                  <a:pt x="152868" y="49905"/>
                </a:lnTo>
                <a:lnTo>
                  <a:pt x="87428" y="49905"/>
                </a:lnTo>
                <a:lnTo>
                  <a:pt x="64685" y="54050"/>
                </a:lnTo>
                <a:lnTo>
                  <a:pt x="46481" y="65617"/>
                </a:lnTo>
                <a:lnTo>
                  <a:pt x="34397" y="83306"/>
                </a:lnTo>
                <a:lnTo>
                  <a:pt x="30018" y="105814"/>
                </a:lnTo>
                <a:lnTo>
                  <a:pt x="34397" y="128755"/>
                </a:lnTo>
                <a:lnTo>
                  <a:pt x="46481" y="146667"/>
                </a:lnTo>
                <a:lnTo>
                  <a:pt x="64685" y="158316"/>
                </a:lnTo>
                <a:lnTo>
                  <a:pt x="87428" y="162473"/>
                </a:lnTo>
                <a:lnTo>
                  <a:pt x="152681" y="162473"/>
                </a:lnTo>
                <a:lnTo>
                  <a:pt x="150372" y="165756"/>
                </a:lnTo>
                <a:lnTo>
                  <a:pt x="122418" y="182958"/>
                </a:lnTo>
                <a:lnTo>
                  <a:pt x="87428" y="189114"/>
                </a:lnTo>
                <a:close/>
              </a:path>
              <a:path w="278765" h="328929">
                <a:moveTo>
                  <a:pt x="152681" y="162473"/>
                </a:moveTo>
                <a:lnTo>
                  <a:pt x="87428" y="162473"/>
                </a:lnTo>
                <a:lnTo>
                  <a:pt x="110604" y="158316"/>
                </a:lnTo>
                <a:lnTo>
                  <a:pt x="129031" y="146667"/>
                </a:lnTo>
                <a:lnTo>
                  <a:pt x="141197" y="128755"/>
                </a:lnTo>
                <a:lnTo>
                  <a:pt x="145588" y="105814"/>
                </a:lnTo>
                <a:lnTo>
                  <a:pt x="141197" y="83306"/>
                </a:lnTo>
                <a:lnTo>
                  <a:pt x="129031" y="65617"/>
                </a:lnTo>
                <a:lnTo>
                  <a:pt x="110604" y="54050"/>
                </a:lnTo>
                <a:lnTo>
                  <a:pt x="87428" y="49905"/>
                </a:lnTo>
                <a:lnTo>
                  <a:pt x="152868" y="49905"/>
                </a:lnTo>
                <a:lnTo>
                  <a:pt x="168899" y="72495"/>
                </a:lnTo>
                <a:lnTo>
                  <a:pt x="175606" y="105814"/>
                </a:lnTo>
                <a:lnTo>
                  <a:pt x="168899" y="139408"/>
                </a:lnTo>
                <a:lnTo>
                  <a:pt x="152681" y="162473"/>
                </a:lnTo>
                <a:close/>
              </a:path>
              <a:path w="278765" h="328929">
                <a:moveTo>
                  <a:pt x="278419" y="328699"/>
                </a:moveTo>
                <a:lnTo>
                  <a:pt x="51781" y="328699"/>
                </a:lnTo>
                <a:lnTo>
                  <a:pt x="51781" y="220633"/>
                </a:lnTo>
                <a:lnTo>
                  <a:pt x="82550" y="220633"/>
                </a:lnTo>
                <a:lnTo>
                  <a:pt x="82550" y="303559"/>
                </a:lnTo>
                <a:lnTo>
                  <a:pt x="278419" y="303559"/>
                </a:lnTo>
                <a:lnTo>
                  <a:pt x="278419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525" y="8732233"/>
            <a:ext cx="304800" cy="317500"/>
          </a:xfrm>
          <a:custGeom>
            <a:avLst/>
            <a:gdLst/>
            <a:ahLst/>
            <a:cxnLst/>
            <a:rect l="l" t="t" r="r" b="b"/>
            <a:pathLst>
              <a:path w="304800" h="317500">
                <a:moveTo>
                  <a:pt x="152342" y="133956"/>
                </a:moveTo>
                <a:lnTo>
                  <a:pt x="103480" y="129430"/>
                </a:lnTo>
                <a:lnTo>
                  <a:pt x="66227" y="116320"/>
                </a:lnTo>
                <a:lnTo>
                  <a:pt x="42482" y="95331"/>
                </a:lnTo>
                <a:lnTo>
                  <a:pt x="34145" y="67165"/>
                </a:lnTo>
                <a:lnTo>
                  <a:pt x="42482" y="38941"/>
                </a:lnTo>
                <a:lnTo>
                  <a:pt x="66227" y="17823"/>
                </a:lnTo>
                <a:lnTo>
                  <a:pt x="103480" y="4584"/>
                </a:lnTo>
                <a:lnTo>
                  <a:pt x="152342" y="0"/>
                </a:lnTo>
                <a:lnTo>
                  <a:pt x="201204" y="4584"/>
                </a:lnTo>
                <a:lnTo>
                  <a:pt x="238457" y="17823"/>
                </a:lnTo>
                <a:lnTo>
                  <a:pt x="246262" y="24765"/>
                </a:lnTo>
                <a:lnTo>
                  <a:pt x="152342" y="24765"/>
                </a:lnTo>
                <a:lnTo>
                  <a:pt x="116478" y="27643"/>
                </a:lnTo>
                <a:lnTo>
                  <a:pt x="89163" y="35974"/>
                </a:lnTo>
                <a:lnTo>
                  <a:pt x="71768" y="49301"/>
                </a:lnTo>
                <a:lnTo>
                  <a:pt x="65664" y="67165"/>
                </a:lnTo>
                <a:lnTo>
                  <a:pt x="71768" y="84971"/>
                </a:lnTo>
                <a:lnTo>
                  <a:pt x="89163" y="98168"/>
                </a:lnTo>
                <a:lnTo>
                  <a:pt x="116478" y="106371"/>
                </a:lnTo>
                <a:lnTo>
                  <a:pt x="152342" y="109191"/>
                </a:lnTo>
                <a:lnTo>
                  <a:pt x="246522" y="109191"/>
                </a:lnTo>
                <a:lnTo>
                  <a:pt x="238457" y="116320"/>
                </a:lnTo>
                <a:lnTo>
                  <a:pt x="201204" y="129430"/>
                </a:lnTo>
                <a:lnTo>
                  <a:pt x="152342" y="133956"/>
                </a:lnTo>
                <a:close/>
              </a:path>
              <a:path w="304800" h="317500">
                <a:moveTo>
                  <a:pt x="246522" y="109191"/>
                </a:moveTo>
                <a:lnTo>
                  <a:pt x="152342" y="109191"/>
                </a:lnTo>
                <a:lnTo>
                  <a:pt x="188206" y="106371"/>
                </a:lnTo>
                <a:lnTo>
                  <a:pt x="215521" y="98168"/>
                </a:lnTo>
                <a:lnTo>
                  <a:pt x="232916" y="84971"/>
                </a:lnTo>
                <a:lnTo>
                  <a:pt x="239020" y="67165"/>
                </a:lnTo>
                <a:lnTo>
                  <a:pt x="232916" y="49301"/>
                </a:lnTo>
                <a:lnTo>
                  <a:pt x="215521" y="35974"/>
                </a:lnTo>
                <a:lnTo>
                  <a:pt x="188206" y="27643"/>
                </a:lnTo>
                <a:lnTo>
                  <a:pt x="152342" y="24765"/>
                </a:lnTo>
                <a:lnTo>
                  <a:pt x="246262" y="24765"/>
                </a:lnTo>
                <a:lnTo>
                  <a:pt x="262202" y="38941"/>
                </a:lnTo>
                <a:lnTo>
                  <a:pt x="270539" y="67165"/>
                </a:lnTo>
                <a:lnTo>
                  <a:pt x="262202" y="95331"/>
                </a:lnTo>
                <a:lnTo>
                  <a:pt x="246522" y="109191"/>
                </a:lnTo>
                <a:close/>
              </a:path>
              <a:path w="304800" h="317500">
                <a:moveTo>
                  <a:pt x="270914" y="317442"/>
                </a:moveTo>
                <a:lnTo>
                  <a:pt x="39398" y="317442"/>
                </a:lnTo>
                <a:lnTo>
                  <a:pt x="39398" y="219883"/>
                </a:lnTo>
                <a:lnTo>
                  <a:pt x="70167" y="219883"/>
                </a:lnTo>
                <a:lnTo>
                  <a:pt x="70167" y="292302"/>
                </a:lnTo>
                <a:lnTo>
                  <a:pt x="270914" y="292302"/>
                </a:lnTo>
                <a:lnTo>
                  <a:pt x="270914" y="317442"/>
                </a:lnTo>
                <a:close/>
              </a:path>
              <a:path w="304800" h="317500">
                <a:moveTo>
                  <a:pt x="304309" y="190240"/>
                </a:moveTo>
                <a:lnTo>
                  <a:pt x="0" y="190240"/>
                </a:lnTo>
                <a:lnTo>
                  <a:pt x="0" y="165475"/>
                </a:lnTo>
                <a:lnTo>
                  <a:pt x="304309" y="165475"/>
                </a:lnTo>
                <a:lnTo>
                  <a:pt x="304309" y="19024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74607" y="8720976"/>
            <a:ext cx="310515" cy="328930"/>
          </a:xfrm>
          <a:custGeom>
            <a:avLst/>
            <a:gdLst/>
            <a:ahLst/>
            <a:cxnLst/>
            <a:rect l="l" t="t" r="r" b="b"/>
            <a:pathLst>
              <a:path w="310515" h="328929">
                <a:moveTo>
                  <a:pt x="12382" y="207125"/>
                </a:moveTo>
                <a:lnTo>
                  <a:pt x="0" y="182735"/>
                </a:lnTo>
                <a:lnTo>
                  <a:pt x="53962" y="160046"/>
                </a:lnTo>
                <a:lnTo>
                  <a:pt x="95964" y="129828"/>
                </a:lnTo>
                <a:lnTo>
                  <a:pt x="124317" y="93138"/>
                </a:lnTo>
                <a:lnTo>
                  <a:pt x="137333" y="51030"/>
                </a:lnTo>
                <a:lnTo>
                  <a:pt x="13508" y="51030"/>
                </a:lnTo>
                <a:lnTo>
                  <a:pt x="13508" y="25890"/>
                </a:lnTo>
                <a:lnTo>
                  <a:pt x="170353" y="25890"/>
                </a:lnTo>
                <a:lnTo>
                  <a:pt x="163218" y="75249"/>
                </a:lnTo>
                <a:lnTo>
                  <a:pt x="142628" y="118538"/>
                </a:lnTo>
                <a:lnTo>
                  <a:pt x="109809" y="155272"/>
                </a:lnTo>
                <a:lnTo>
                  <a:pt x="65986" y="184963"/>
                </a:lnTo>
                <a:lnTo>
                  <a:pt x="12382" y="207125"/>
                </a:lnTo>
                <a:close/>
              </a:path>
              <a:path w="310515" h="328929">
                <a:moveTo>
                  <a:pt x="260408" y="245774"/>
                </a:moveTo>
                <a:lnTo>
                  <a:pt x="229639" y="245774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061"/>
                </a:lnTo>
                <a:lnTo>
                  <a:pt x="310313" y="102061"/>
                </a:lnTo>
                <a:lnTo>
                  <a:pt x="310313" y="127577"/>
                </a:lnTo>
                <a:lnTo>
                  <a:pt x="260408" y="127577"/>
                </a:lnTo>
                <a:lnTo>
                  <a:pt x="260408" y="245774"/>
                </a:lnTo>
                <a:close/>
              </a:path>
              <a:path w="310515" h="328929">
                <a:moveTo>
                  <a:pt x="275042" y="328699"/>
                </a:moveTo>
                <a:lnTo>
                  <a:pt x="50655" y="328699"/>
                </a:lnTo>
                <a:lnTo>
                  <a:pt x="50655" y="220633"/>
                </a:lnTo>
                <a:lnTo>
                  <a:pt x="81424" y="220633"/>
                </a:lnTo>
                <a:lnTo>
                  <a:pt x="81424" y="303559"/>
                </a:lnTo>
                <a:lnTo>
                  <a:pt x="275042" y="303559"/>
                </a:lnTo>
                <a:lnTo>
                  <a:pt x="275042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34450" y="8720607"/>
            <a:ext cx="641350" cy="329565"/>
          </a:xfrm>
          <a:custGeom>
            <a:avLst/>
            <a:gdLst/>
            <a:ahLst/>
            <a:cxnLst/>
            <a:rect l="l" t="t" r="r" b="b"/>
            <a:pathLst>
              <a:path w="641350" h="329565">
                <a:moveTo>
                  <a:pt x="182727" y="172224"/>
                </a:moveTo>
                <a:lnTo>
                  <a:pt x="180886" y="158724"/>
                </a:lnTo>
                <a:lnTo>
                  <a:pt x="179349" y="147459"/>
                </a:lnTo>
                <a:lnTo>
                  <a:pt x="146951" y="152869"/>
                </a:lnTo>
                <a:lnTo>
                  <a:pt x="113499" y="156324"/>
                </a:lnTo>
                <a:lnTo>
                  <a:pt x="75831" y="158178"/>
                </a:lnTo>
                <a:lnTo>
                  <a:pt x="30759" y="158724"/>
                </a:lnTo>
                <a:lnTo>
                  <a:pt x="30759" y="54038"/>
                </a:lnTo>
                <a:lnTo>
                  <a:pt x="148958" y="54038"/>
                </a:lnTo>
                <a:lnTo>
                  <a:pt x="148958" y="29273"/>
                </a:lnTo>
                <a:lnTo>
                  <a:pt x="0" y="29273"/>
                </a:lnTo>
                <a:lnTo>
                  <a:pt x="0" y="183857"/>
                </a:lnTo>
                <a:lnTo>
                  <a:pt x="26263" y="183857"/>
                </a:lnTo>
                <a:lnTo>
                  <a:pt x="73977" y="183362"/>
                </a:lnTo>
                <a:lnTo>
                  <a:pt x="113639" y="181559"/>
                </a:lnTo>
                <a:lnTo>
                  <a:pt x="148729" y="178003"/>
                </a:lnTo>
                <a:lnTo>
                  <a:pt x="182727" y="172224"/>
                </a:lnTo>
                <a:close/>
              </a:path>
              <a:path w="641350" h="329565">
                <a:moveTo>
                  <a:pt x="260781" y="303936"/>
                </a:moveTo>
                <a:lnTo>
                  <a:pt x="67157" y="303936"/>
                </a:lnTo>
                <a:lnTo>
                  <a:pt x="67157" y="219138"/>
                </a:lnTo>
                <a:lnTo>
                  <a:pt x="36398" y="219138"/>
                </a:lnTo>
                <a:lnTo>
                  <a:pt x="36398" y="329069"/>
                </a:lnTo>
                <a:lnTo>
                  <a:pt x="260781" y="329069"/>
                </a:lnTo>
                <a:lnTo>
                  <a:pt x="260781" y="303936"/>
                </a:lnTo>
                <a:close/>
              </a:path>
              <a:path w="641350" h="329565">
                <a:moveTo>
                  <a:pt x="295681" y="99809"/>
                </a:moveTo>
                <a:lnTo>
                  <a:pt x="245770" y="99809"/>
                </a:lnTo>
                <a:lnTo>
                  <a:pt x="245770" y="0"/>
                </a:lnTo>
                <a:lnTo>
                  <a:pt x="214998" y="0"/>
                </a:lnTo>
                <a:lnTo>
                  <a:pt x="214998" y="243522"/>
                </a:lnTo>
                <a:lnTo>
                  <a:pt x="245770" y="243522"/>
                </a:lnTo>
                <a:lnTo>
                  <a:pt x="245770" y="125323"/>
                </a:lnTo>
                <a:lnTo>
                  <a:pt x="295681" y="125323"/>
                </a:lnTo>
                <a:lnTo>
                  <a:pt x="295681" y="99809"/>
                </a:lnTo>
                <a:close/>
              </a:path>
              <a:path w="641350" h="329565">
                <a:moveTo>
                  <a:pt x="510679" y="147091"/>
                </a:moveTo>
                <a:lnTo>
                  <a:pt x="504774" y="121526"/>
                </a:lnTo>
                <a:lnTo>
                  <a:pt x="494068" y="108813"/>
                </a:lnTo>
                <a:lnTo>
                  <a:pt x="488213" y="101879"/>
                </a:lnTo>
                <a:lnTo>
                  <a:pt x="481418" y="98526"/>
                </a:lnTo>
                <a:lnTo>
                  <a:pt x="481418" y="147091"/>
                </a:lnTo>
                <a:lnTo>
                  <a:pt x="477659" y="163106"/>
                </a:lnTo>
                <a:lnTo>
                  <a:pt x="467106" y="175272"/>
                </a:lnTo>
                <a:lnTo>
                  <a:pt x="450862" y="183019"/>
                </a:lnTo>
                <a:lnTo>
                  <a:pt x="430009" y="185737"/>
                </a:lnTo>
                <a:lnTo>
                  <a:pt x="409054" y="183019"/>
                </a:lnTo>
                <a:lnTo>
                  <a:pt x="392950" y="175272"/>
                </a:lnTo>
                <a:lnTo>
                  <a:pt x="382625" y="163106"/>
                </a:lnTo>
                <a:lnTo>
                  <a:pt x="378980" y="147091"/>
                </a:lnTo>
                <a:lnTo>
                  <a:pt x="382625" y="131292"/>
                </a:lnTo>
                <a:lnTo>
                  <a:pt x="392950" y="119227"/>
                </a:lnTo>
                <a:lnTo>
                  <a:pt x="409054" y="111531"/>
                </a:lnTo>
                <a:lnTo>
                  <a:pt x="430009" y="108813"/>
                </a:lnTo>
                <a:lnTo>
                  <a:pt x="450862" y="111531"/>
                </a:lnTo>
                <a:lnTo>
                  <a:pt x="467106" y="119227"/>
                </a:lnTo>
                <a:lnTo>
                  <a:pt x="477659" y="131292"/>
                </a:lnTo>
                <a:lnTo>
                  <a:pt x="481418" y="147091"/>
                </a:lnTo>
                <a:lnTo>
                  <a:pt x="481418" y="98526"/>
                </a:lnTo>
                <a:lnTo>
                  <a:pt x="462711" y="89255"/>
                </a:lnTo>
                <a:lnTo>
                  <a:pt x="430009" y="84797"/>
                </a:lnTo>
                <a:lnTo>
                  <a:pt x="397357" y="89255"/>
                </a:lnTo>
                <a:lnTo>
                  <a:pt x="371983" y="101879"/>
                </a:lnTo>
                <a:lnTo>
                  <a:pt x="355549" y="121526"/>
                </a:lnTo>
                <a:lnTo>
                  <a:pt x="349707" y="147091"/>
                </a:lnTo>
                <a:lnTo>
                  <a:pt x="355549" y="172872"/>
                </a:lnTo>
                <a:lnTo>
                  <a:pt x="371983" y="192633"/>
                </a:lnTo>
                <a:lnTo>
                  <a:pt x="397357" y="205295"/>
                </a:lnTo>
                <a:lnTo>
                  <a:pt x="430009" y="209753"/>
                </a:lnTo>
                <a:lnTo>
                  <a:pt x="462711" y="205295"/>
                </a:lnTo>
                <a:lnTo>
                  <a:pt x="488213" y="192633"/>
                </a:lnTo>
                <a:lnTo>
                  <a:pt x="493991" y="185737"/>
                </a:lnTo>
                <a:lnTo>
                  <a:pt x="504774" y="172872"/>
                </a:lnTo>
                <a:lnTo>
                  <a:pt x="510679" y="147091"/>
                </a:lnTo>
                <a:close/>
              </a:path>
              <a:path w="641350" h="329565">
                <a:moveTo>
                  <a:pt x="529437" y="41275"/>
                </a:moveTo>
                <a:lnTo>
                  <a:pt x="445389" y="41275"/>
                </a:lnTo>
                <a:lnTo>
                  <a:pt x="445389" y="381"/>
                </a:lnTo>
                <a:lnTo>
                  <a:pt x="414616" y="381"/>
                </a:lnTo>
                <a:lnTo>
                  <a:pt x="414616" y="41275"/>
                </a:lnTo>
                <a:lnTo>
                  <a:pt x="330949" y="41275"/>
                </a:lnTo>
                <a:lnTo>
                  <a:pt x="330949" y="66040"/>
                </a:lnTo>
                <a:lnTo>
                  <a:pt x="529437" y="66040"/>
                </a:lnTo>
                <a:lnTo>
                  <a:pt x="529437" y="41275"/>
                </a:lnTo>
                <a:close/>
              </a:path>
              <a:path w="641350" h="329565">
                <a:moveTo>
                  <a:pt x="605993" y="303936"/>
                </a:moveTo>
                <a:lnTo>
                  <a:pt x="412369" y="303936"/>
                </a:lnTo>
                <a:lnTo>
                  <a:pt x="412369" y="232638"/>
                </a:lnTo>
                <a:lnTo>
                  <a:pt x="381596" y="232638"/>
                </a:lnTo>
                <a:lnTo>
                  <a:pt x="381596" y="329069"/>
                </a:lnTo>
                <a:lnTo>
                  <a:pt x="605993" y="329069"/>
                </a:lnTo>
                <a:lnTo>
                  <a:pt x="605993" y="303936"/>
                </a:lnTo>
                <a:close/>
              </a:path>
              <a:path w="641350" h="329565">
                <a:moveTo>
                  <a:pt x="640880" y="111074"/>
                </a:moveTo>
                <a:lnTo>
                  <a:pt x="590981" y="111074"/>
                </a:lnTo>
                <a:lnTo>
                  <a:pt x="590981" y="381"/>
                </a:lnTo>
                <a:lnTo>
                  <a:pt x="560209" y="381"/>
                </a:lnTo>
                <a:lnTo>
                  <a:pt x="560209" y="252526"/>
                </a:lnTo>
                <a:lnTo>
                  <a:pt x="590981" y="252526"/>
                </a:lnTo>
                <a:lnTo>
                  <a:pt x="590981" y="136956"/>
                </a:lnTo>
                <a:lnTo>
                  <a:pt x="640880" y="136956"/>
                </a:lnTo>
                <a:lnTo>
                  <a:pt x="640880" y="111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14153" y="8720607"/>
            <a:ext cx="619760" cy="337820"/>
          </a:xfrm>
          <a:custGeom>
            <a:avLst/>
            <a:gdLst/>
            <a:ahLst/>
            <a:cxnLst/>
            <a:rect l="l" t="t" r="r" b="b"/>
            <a:pathLst>
              <a:path w="619759" h="337820">
                <a:moveTo>
                  <a:pt x="267169" y="275793"/>
                </a:moveTo>
                <a:lnTo>
                  <a:pt x="259245" y="249834"/>
                </a:lnTo>
                <a:lnTo>
                  <a:pt x="246341" y="239026"/>
                </a:lnTo>
                <a:lnTo>
                  <a:pt x="236486" y="230771"/>
                </a:lnTo>
                <a:lnTo>
                  <a:pt x="236016" y="230619"/>
                </a:lnTo>
                <a:lnTo>
                  <a:pt x="236016" y="275793"/>
                </a:lnTo>
                <a:lnTo>
                  <a:pt x="230339" y="291515"/>
                </a:lnTo>
                <a:lnTo>
                  <a:pt x="213880" y="303047"/>
                </a:lnTo>
                <a:lnTo>
                  <a:pt x="187579" y="310146"/>
                </a:lnTo>
                <a:lnTo>
                  <a:pt x="152349" y="312559"/>
                </a:lnTo>
                <a:lnTo>
                  <a:pt x="116674" y="310146"/>
                </a:lnTo>
                <a:lnTo>
                  <a:pt x="90144" y="303047"/>
                </a:lnTo>
                <a:lnTo>
                  <a:pt x="73621" y="291515"/>
                </a:lnTo>
                <a:lnTo>
                  <a:pt x="67919" y="275793"/>
                </a:lnTo>
                <a:lnTo>
                  <a:pt x="73621" y="260070"/>
                </a:lnTo>
                <a:lnTo>
                  <a:pt x="90144" y="248539"/>
                </a:lnTo>
                <a:lnTo>
                  <a:pt x="116674" y="241439"/>
                </a:lnTo>
                <a:lnTo>
                  <a:pt x="152349" y="239026"/>
                </a:lnTo>
                <a:lnTo>
                  <a:pt x="187579" y="241439"/>
                </a:lnTo>
                <a:lnTo>
                  <a:pt x="213880" y="248539"/>
                </a:lnTo>
                <a:lnTo>
                  <a:pt x="230339" y="260070"/>
                </a:lnTo>
                <a:lnTo>
                  <a:pt x="236016" y="275793"/>
                </a:lnTo>
                <a:lnTo>
                  <a:pt x="236016" y="230619"/>
                </a:lnTo>
                <a:lnTo>
                  <a:pt x="200367" y="219011"/>
                </a:lnTo>
                <a:lnTo>
                  <a:pt x="152349" y="215011"/>
                </a:lnTo>
                <a:lnTo>
                  <a:pt x="103898" y="219011"/>
                </a:lnTo>
                <a:lnTo>
                  <a:pt x="67538" y="230771"/>
                </a:lnTo>
                <a:lnTo>
                  <a:pt x="44704" y="249834"/>
                </a:lnTo>
                <a:lnTo>
                  <a:pt x="36779" y="275793"/>
                </a:lnTo>
                <a:lnTo>
                  <a:pt x="44704" y="301752"/>
                </a:lnTo>
                <a:lnTo>
                  <a:pt x="67538" y="320814"/>
                </a:lnTo>
                <a:lnTo>
                  <a:pt x="103898" y="332574"/>
                </a:lnTo>
                <a:lnTo>
                  <a:pt x="152349" y="336575"/>
                </a:lnTo>
                <a:lnTo>
                  <a:pt x="200367" y="332574"/>
                </a:lnTo>
                <a:lnTo>
                  <a:pt x="236486" y="320814"/>
                </a:lnTo>
                <a:lnTo>
                  <a:pt x="246341" y="312559"/>
                </a:lnTo>
                <a:lnTo>
                  <a:pt x="259245" y="301752"/>
                </a:lnTo>
                <a:lnTo>
                  <a:pt x="267169" y="275793"/>
                </a:lnTo>
                <a:close/>
              </a:path>
              <a:path w="619759" h="337820">
                <a:moveTo>
                  <a:pt x="304685" y="166230"/>
                </a:moveTo>
                <a:lnTo>
                  <a:pt x="167728" y="166230"/>
                </a:lnTo>
                <a:lnTo>
                  <a:pt x="167728" y="127203"/>
                </a:lnTo>
                <a:lnTo>
                  <a:pt x="269036" y="127203"/>
                </a:lnTo>
                <a:lnTo>
                  <a:pt x="269036" y="102438"/>
                </a:lnTo>
                <a:lnTo>
                  <a:pt x="69049" y="102438"/>
                </a:lnTo>
                <a:lnTo>
                  <a:pt x="69049" y="40144"/>
                </a:lnTo>
                <a:lnTo>
                  <a:pt x="266788" y="40144"/>
                </a:lnTo>
                <a:lnTo>
                  <a:pt x="266788" y="15379"/>
                </a:lnTo>
                <a:lnTo>
                  <a:pt x="38277" y="15379"/>
                </a:lnTo>
                <a:lnTo>
                  <a:pt x="38277" y="127203"/>
                </a:lnTo>
                <a:lnTo>
                  <a:pt x="136956" y="127203"/>
                </a:lnTo>
                <a:lnTo>
                  <a:pt x="136956" y="166230"/>
                </a:lnTo>
                <a:lnTo>
                  <a:pt x="0" y="166230"/>
                </a:lnTo>
                <a:lnTo>
                  <a:pt x="0" y="190995"/>
                </a:lnTo>
                <a:lnTo>
                  <a:pt x="304685" y="190995"/>
                </a:lnTo>
                <a:lnTo>
                  <a:pt x="304685" y="166230"/>
                </a:lnTo>
                <a:close/>
              </a:path>
              <a:path w="619759" h="337820">
                <a:moveTo>
                  <a:pt x="544461" y="103936"/>
                </a:moveTo>
                <a:lnTo>
                  <a:pt x="537768" y="71628"/>
                </a:lnTo>
                <a:lnTo>
                  <a:pt x="522414" y="51028"/>
                </a:lnTo>
                <a:lnTo>
                  <a:pt x="519125" y="46621"/>
                </a:lnTo>
                <a:lnTo>
                  <a:pt x="514438" y="43980"/>
                </a:lnTo>
                <a:lnTo>
                  <a:pt x="514438" y="103936"/>
                </a:lnTo>
                <a:lnTo>
                  <a:pt x="509968" y="125349"/>
                </a:lnTo>
                <a:lnTo>
                  <a:pt x="497509" y="142074"/>
                </a:lnTo>
                <a:lnTo>
                  <a:pt x="478510" y="152958"/>
                </a:lnTo>
                <a:lnTo>
                  <a:pt x="454406" y="156845"/>
                </a:lnTo>
                <a:lnTo>
                  <a:pt x="430301" y="152958"/>
                </a:lnTo>
                <a:lnTo>
                  <a:pt x="411302" y="142074"/>
                </a:lnTo>
                <a:lnTo>
                  <a:pt x="398843" y="125349"/>
                </a:lnTo>
                <a:lnTo>
                  <a:pt x="394373" y="103936"/>
                </a:lnTo>
                <a:lnTo>
                  <a:pt x="398843" y="82372"/>
                </a:lnTo>
                <a:lnTo>
                  <a:pt x="411302" y="65671"/>
                </a:lnTo>
                <a:lnTo>
                  <a:pt x="430301" y="54864"/>
                </a:lnTo>
                <a:lnTo>
                  <a:pt x="454406" y="51028"/>
                </a:lnTo>
                <a:lnTo>
                  <a:pt x="478510" y="54864"/>
                </a:lnTo>
                <a:lnTo>
                  <a:pt x="497509" y="65671"/>
                </a:lnTo>
                <a:lnTo>
                  <a:pt x="509968" y="82372"/>
                </a:lnTo>
                <a:lnTo>
                  <a:pt x="514438" y="103936"/>
                </a:lnTo>
                <a:lnTo>
                  <a:pt x="514438" y="43980"/>
                </a:lnTo>
                <a:lnTo>
                  <a:pt x="490639" y="30492"/>
                </a:lnTo>
                <a:lnTo>
                  <a:pt x="454406" y="24765"/>
                </a:lnTo>
                <a:lnTo>
                  <a:pt x="418325" y="30492"/>
                </a:lnTo>
                <a:lnTo>
                  <a:pt x="389813" y="46621"/>
                </a:lnTo>
                <a:lnTo>
                  <a:pt x="371081" y="71628"/>
                </a:lnTo>
                <a:lnTo>
                  <a:pt x="364350" y="103936"/>
                </a:lnTo>
                <a:lnTo>
                  <a:pt x="371081" y="136093"/>
                </a:lnTo>
                <a:lnTo>
                  <a:pt x="389813" y="161112"/>
                </a:lnTo>
                <a:lnTo>
                  <a:pt x="418325" y="177342"/>
                </a:lnTo>
                <a:lnTo>
                  <a:pt x="454406" y="183108"/>
                </a:lnTo>
                <a:lnTo>
                  <a:pt x="490639" y="177342"/>
                </a:lnTo>
                <a:lnTo>
                  <a:pt x="519125" y="161112"/>
                </a:lnTo>
                <a:lnTo>
                  <a:pt x="522312" y="156845"/>
                </a:lnTo>
                <a:lnTo>
                  <a:pt x="537768" y="136093"/>
                </a:lnTo>
                <a:lnTo>
                  <a:pt x="544461" y="103936"/>
                </a:lnTo>
                <a:close/>
              </a:path>
              <a:path w="619759" h="337820">
                <a:moveTo>
                  <a:pt x="569226" y="248780"/>
                </a:moveTo>
                <a:lnTo>
                  <a:pt x="566597" y="225882"/>
                </a:lnTo>
                <a:lnTo>
                  <a:pt x="509930" y="232448"/>
                </a:lnTo>
                <a:lnTo>
                  <a:pt x="452386" y="235927"/>
                </a:lnTo>
                <a:lnTo>
                  <a:pt x="397167" y="237286"/>
                </a:lnTo>
                <a:lnTo>
                  <a:pt x="347459" y="237515"/>
                </a:lnTo>
                <a:lnTo>
                  <a:pt x="351218" y="263410"/>
                </a:lnTo>
                <a:lnTo>
                  <a:pt x="400265" y="263131"/>
                </a:lnTo>
                <a:lnTo>
                  <a:pt x="454596" y="261442"/>
                </a:lnTo>
                <a:lnTo>
                  <a:pt x="511733" y="257073"/>
                </a:lnTo>
                <a:lnTo>
                  <a:pt x="569226" y="248780"/>
                </a:lnTo>
                <a:close/>
              </a:path>
              <a:path w="619759" h="337820">
                <a:moveTo>
                  <a:pt x="619506" y="0"/>
                </a:moveTo>
                <a:lnTo>
                  <a:pt x="588733" y="0"/>
                </a:lnTo>
                <a:lnTo>
                  <a:pt x="588733" y="337324"/>
                </a:lnTo>
                <a:lnTo>
                  <a:pt x="619506" y="337324"/>
                </a:lnTo>
                <a:lnTo>
                  <a:pt x="61950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09404" y="8718725"/>
            <a:ext cx="305435" cy="339090"/>
          </a:xfrm>
          <a:custGeom>
            <a:avLst/>
            <a:gdLst/>
            <a:ahLst/>
            <a:cxnLst/>
            <a:rect l="l" t="t" r="r" b="b"/>
            <a:pathLst>
              <a:path w="305434" h="339090">
                <a:moveTo>
                  <a:pt x="167726" y="40524"/>
                </a:moveTo>
                <a:lnTo>
                  <a:pt x="136582" y="40524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24"/>
                </a:lnTo>
                <a:close/>
              </a:path>
              <a:path w="305434" h="339090">
                <a:moveTo>
                  <a:pt x="286298" y="65289"/>
                </a:moveTo>
                <a:lnTo>
                  <a:pt x="15759" y="65289"/>
                </a:lnTo>
                <a:lnTo>
                  <a:pt x="15759" y="40524"/>
                </a:lnTo>
                <a:lnTo>
                  <a:pt x="286298" y="40524"/>
                </a:lnTo>
                <a:lnTo>
                  <a:pt x="286298" y="65289"/>
                </a:lnTo>
                <a:close/>
              </a:path>
              <a:path w="305434" h="339090">
                <a:moveTo>
                  <a:pt x="152342" y="196619"/>
                </a:moveTo>
                <a:lnTo>
                  <a:pt x="106253" y="192949"/>
                </a:lnTo>
                <a:lnTo>
                  <a:pt x="71809" y="182173"/>
                </a:lnTo>
                <a:lnTo>
                  <a:pt x="50239" y="164642"/>
                </a:lnTo>
                <a:lnTo>
                  <a:pt x="42775" y="140710"/>
                </a:lnTo>
                <a:lnTo>
                  <a:pt x="50239" y="116719"/>
                </a:lnTo>
                <a:lnTo>
                  <a:pt x="71809" y="99060"/>
                </a:lnTo>
                <a:lnTo>
                  <a:pt x="106253" y="88155"/>
                </a:lnTo>
                <a:lnTo>
                  <a:pt x="152342" y="84426"/>
                </a:lnTo>
                <a:lnTo>
                  <a:pt x="197997" y="88155"/>
                </a:lnTo>
                <a:lnTo>
                  <a:pt x="232219" y="99060"/>
                </a:lnTo>
                <a:lnTo>
                  <a:pt x="243176" y="108065"/>
                </a:lnTo>
                <a:lnTo>
                  <a:pt x="152342" y="108065"/>
                </a:lnTo>
                <a:lnTo>
                  <a:pt x="119469" y="110264"/>
                </a:lnTo>
                <a:lnTo>
                  <a:pt x="95073" y="116648"/>
                </a:lnTo>
                <a:lnTo>
                  <a:pt x="79894" y="126903"/>
                </a:lnTo>
                <a:lnTo>
                  <a:pt x="74670" y="140710"/>
                </a:lnTo>
                <a:lnTo>
                  <a:pt x="79894" y="154517"/>
                </a:lnTo>
                <a:lnTo>
                  <a:pt x="95073" y="164771"/>
                </a:lnTo>
                <a:lnTo>
                  <a:pt x="119469" y="171156"/>
                </a:lnTo>
                <a:lnTo>
                  <a:pt x="152342" y="173355"/>
                </a:lnTo>
                <a:lnTo>
                  <a:pt x="243027" y="173355"/>
                </a:lnTo>
                <a:lnTo>
                  <a:pt x="232219" y="182173"/>
                </a:lnTo>
                <a:lnTo>
                  <a:pt x="197997" y="192949"/>
                </a:lnTo>
                <a:lnTo>
                  <a:pt x="152342" y="196619"/>
                </a:lnTo>
                <a:close/>
              </a:path>
              <a:path w="305434" h="339090">
                <a:moveTo>
                  <a:pt x="243027" y="173355"/>
                </a:moveTo>
                <a:lnTo>
                  <a:pt x="152342" y="173355"/>
                </a:lnTo>
                <a:lnTo>
                  <a:pt x="185098" y="171156"/>
                </a:lnTo>
                <a:lnTo>
                  <a:pt x="209236" y="164771"/>
                </a:lnTo>
                <a:lnTo>
                  <a:pt x="224157" y="154517"/>
                </a:lnTo>
                <a:lnTo>
                  <a:pt x="229264" y="140710"/>
                </a:lnTo>
                <a:lnTo>
                  <a:pt x="224157" y="126903"/>
                </a:lnTo>
                <a:lnTo>
                  <a:pt x="209236" y="116648"/>
                </a:lnTo>
                <a:lnTo>
                  <a:pt x="185098" y="110264"/>
                </a:lnTo>
                <a:lnTo>
                  <a:pt x="152342" y="108065"/>
                </a:lnTo>
                <a:lnTo>
                  <a:pt x="243176" y="108065"/>
                </a:lnTo>
                <a:lnTo>
                  <a:pt x="253706" y="116719"/>
                </a:lnTo>
                <a:lnTo>
                  <a:pt x="261158" y="140710"/>
                </a:lnTo>
                <a:lnTo>
                  <a:pt x="253706" y="164642"/>
                </a:lnTo>
                <a:lnTo>
                  <a:pt x="243027" y="173355"/>
                </a:lnTo>
                <a:close/>
              </a:path>
              <a:path w="305434" h="339090">
                <a:moveTo>
                  <a:pt x="305060" y="245399"/>
                </a:moveTo>
                <a:lnTo>
                  <a:pt x="0" y="245399"/>
                </a:lnTo>
                <a:lnTo>
                  <a:pt x="0" y="220258"/>
                </a:lnTo>
                <a:lnTo>
                  <a:pt x="305060" y="220258"/>
                </a:lnTo>
                <a:lnTo>
                  <a:pt x="305060" y="245399"/>
                </a:lnTo>
                <a:close/>
              </a:path>
              <a:path w="305434" h="339090">
                <a:moveTo>
                  <a:pt x="167726" y="338830"/>
                </a:moveTo>
                <a:lnTo>
                  <a:pt x="136582" y="338830"/>
                </a:lnTo>
                <a:lnTo>
                  <a:pt x="136582" y="245399"/>
                </a:lnTo>
                <a:lnTo>
                  <a:pt x="167726" y="245399"/>
                </a:lnTo>
                <a:lnTo>
                  <a:pt x="167726" y="3388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59374" y="8720601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4389" y="260032"/>
                </a:moveTo>
                <a:lnTo>
                  <a:pt x="0" y="242021"/>
                </a:lnTo>
                <a:lnTo>
                  <a:pt x="31818" y="201849"/>
                </a:lnTo>
                <a:lnTo>
                  <a:pt x="54173" y="158158"/>
                </a:lnTo>
                <a:lnTo>
                  <a:pt x="68015" y="111372"/>
                </a:lnTo>
                <a:lnTo>
                  <a:pt x="74295" y="61912"/>
                </a:lnTo>
                <a:lnTo>
                  <a:pt x="12007" y="61912"/>
                </a:lnTo>
                <a:lnTo>
                  <a:pt x="12007" y="36397"/>
                </a:lnTo>
                <a:lnTo>
                  <a:pt x="103938" y="36397"/>
                </a:lnTo>
                <a:lnTo>
                  <a:pt x="101428" y="84330"/>
                </a:lnTo>
                <a:lnTo>
                  <a:pt x="93227" y="131326"/>
                </a:lnTo>
                <a:lnTo>
                  <a:pt x="78326" y="176720"/>
                </a:lnTo>
                <a:lnTo>
                  <a:pt x="55716" y="219844"/>
                </a:lnTo>
                <a:lnTo>
                  <a:pt x="24389" y="260032"/>
                </a:lnTo>
                <a:close/>
              </a:path>
              <a:path w="276225" h="337184">
                <a:moveTo>
                  <a:pt x="124200" y="282921"/>
                </a:moveTo>
                <a:lnTo>
                  <a:pt x="98684" y="266036"/>
                </a:lnTo>
                <a:lnTo>
                  <a:pt x="130538" y="218892"/>
                </a:lnTo>
                <a:lnTo>
                  <a:pt x="151451" y="168055"/>
                </a:lnTo>
                <a:lnTo>
                  <a:pt x="163429" y="115177"/>
                </a:lnTo>
                <a:lnTo>
                  <a:pt x="168477" y="61912"/>
                </a:lnTo>
                <a:lnTo>
                  <a:pt x="114819" y="61912"/>
                </a:lnTo>
                <a:lnTo>
                  <a:pt x="114819" y="36397"/>
                </a:lnTo>
                <a:lnTo>
                  <a:pt x="197369" y="36397"/>
                </a:lnTo>
                <a:lnTo>
                  <a:pt x="195559" y="85882"/>
                </a:lnTo>
                <a:lnTo>
                  <a:pt x="189012" y="136898"/>
                </a:lnTo>
                <a:lnTo>
                  <a:pt x="176053" y="187824"/>
                </a:lnTo>
                <a:lnTo>
                  <a:pt x="155008" y="237038"/>
                </a:lnTo>
                <a:lnTo>
                  <a:pt x="124200" y="282921"/>
                </a:lnTo>
                <a:close/>
              </a:path>
              <a:path w="276225" h="337184">
                <a:moveTo>
                  <a:pt x="276167" y="336579"/>
                </a:moveTo>
                <a:lnTo>
                  <a:pt x="245023" y="33657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22971" y="8720226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849794" y="8720601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4389" y="260032"/>
                </a:moveTo>
                <a:lnTo>
                  <a:pt x="0" y="242021"/>
                </a:lnTo>
                <a:lnTo>
                  <a:pt x="31818" y="201849"/>
                </a:lnTo>
                <a:lnTo>
                  <a:pt x="54173" y="158158"/>
                </a:lnTo>
                <a:lnTo>
                  <a:pt x="68015" y="111372"/>
                </a:lnTo>
                <a:lnTo>
                  <a:pt x="74295" y="61912"/>
                </a:lnTo>
                <a:lnTo>
                  <a:pt x="12007" y="61912"/>
                </a:lnTo>
                <a:lnTo>
                  <a:pt x="12007" y="36397"/>
                </a:lnTo>
                <a:lnTo>
                  <a:pt x="103938" y="36397"/>
                </a:lnTo>
                <a:lnTo>
                  <a:pt x="101428" y="84330"/>
                </a:lnTo>
                <a:lnTo>
                  <a:pt x="93227" y="131326"/>
                </a:lnTo>
                <a:lnTo>
                  <a:pt x="78326" y="176720"/>
                </a:lnTo>
                <a:lnTo>
                  <a:pt x="55716" y="219844"/>
                </a:lnTo>
                <a:lnTo>
                  <a:pt x="24389" y="260032"/>
                </a:lnTo>
                <a:close/>
              </a:path>
              <a:path w="276225" h="337184">
                <a:moveTo>
                  <a:pt x="124200" y="282921"/>
                </a:moveTo>
                <a:lnTo>
                  <a:pt x="98684" y="266036"/>
                </a:lnTo>
                <a:lnTo>
                  <a:pt x="130538" y="218892"/>
                </a:lnTo>
                <a:lnTo>
                  <a:pt x="151451" y="168055"/>
                </a:lnTo>
                <a:lnTo>
                  <a:pt x="163429" y="115177"/>
                </a:lnTo>
                <a:lnTo>
                  <a:pt x="168477" y="61912"/>
                </a:lnTo>
                <a:lnTo>
                  <a:pt x="114819" y="61912"/>
                </a:lnTo>
                <a:lnTo>
                  <a:pt x="114819" y="36397"/>
                </a:lnTo>
                <a:lnTo>
                  <a:pt x="197369" y="36397"/>
                </a:lnTo>
                <a:lnTo>
                  <a:pt x="195559" y="85882"/>
                </a:lnTo>
                <a:lnTo>
                  <a:pt x="189012" y="136898"/>
                </a:lnTo>
                <a:lnTo>
                  <a:pt x="176053" y="187824"/>
                </a:lnTo>
                <a:lnTo>
                  <a:pt x="155008" y="237038"/>
                </a:lnTo>
                <a:lnTo>
                  <a:pt x="124200" y="282921"/>
                </a:lnTo>
                <a:close/>
              </a:path>
              <a:path w="276225" h="337184">
                <a:moveTo>
                  <a:pt x="276167" y="336579"/>
                </a:moveTo>
                <a:lnTo>
                  <a:pt x="245023" y="33657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13390" y="8720226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78487" y="8730983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56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826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58" y="21590"/>
                </a:lnTo>
                <a:lnTo>
                  <a:pt x="197358" y="48260"/>
                </a:lnTo>
                <a:lnTo>
                  <a:pt x="749" y="4826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56" y="120650"/>
                </a:lnTo>
                <a:lnTo>
                  <a:pt x="233756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40208" y="8877083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19"/>
                </a:moveTo>
                <a:lnTo>
                  <a:pt x="67538" y="153619"/>
                </a:lnTo>
                <a:lnTo>
                  <a:pt x="67538" y="121869"/>
                </a:lnTo>
                <a:lnTo>
                  <a:pt x="267157" y="121869"/>
                </a:lnTo>
                <a:lnTo>
                  <a:pt x="267157" y="101549"/>
                </a:lnTo>
                <a:lnTo>
                  <a:pt x="267157" y="72339"/>
                </a:lnTo>
                <a:lnTo>
                  <a:pt x="267157" y="50749"/>
                </a:lnTo>
                <a:lnTo>
                  <a:pt x="36398" y="50749"/>
                </a:lnTo>
                <a:lnTo>
                  <a:pt x="36398" y="72339"/>
                </a:lnTo>
                <a:lnTo>
                  <a:pt x="236766" y="72339"/>
                </a:lnTo>
                <a:lnTo>
                  <a:pt x="236766" y="101549"/>
                </a:lnTo>
                <a:lnTo>
                  <a:pt x="37147" y="101549"/>
                </a:lnTo>
                <a:lnTo>
                  <a:pt x="37147" y="121869"/>
                </a:lnTo>
                <a:lnTo>
                  <a:pt x="37147" y="153619"/>
                </a:lnTo>
                <a:lnTo>
                  <a:pt x="37147" y="175209"/>
                </a:lnTo>
                <a:lnTo>
                  <a:pt x="277672" y="175209"/>
                </a:lnTo>
                <a:lnTo>
                  <a:pt x="277672" y="153619"/>
                </a:lnTo>
                <a:close/>
              </a:path>
              <a:path w="305434" h="175259">
                <a:moveTo>
                  <a:pt x="305054" y="0"/>
                </a:moveTo>
                <a:lnTo>
                  <a:pt x="0" y="0"/>
                </a:lnTo>
                <a:lnTo>
                  <a:pt x="0" y="23253"/>
                </a:lnTo>
                <a:lnTo>
                  <a:pt x="305054" y="23253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02395" y="8720601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334848" y="8717229"/>
            <a:ext cx="657225" cy="339725"/>
          </a:xfrm>
          <a:custGeom>
            <a:avLst/>
            <a:gdLst/>
            <a:ahLst/>
            <a:cxnLst/>
            <a:rect l="l" t="t" r="r" b="b"/>
            <a:pathLst>
              <a:path w="657225" h="339725">
                <a:moveTo>
                  <a:pt x="267525" y="279920"/>
                </a:moveTo>
                <a:lnTo>
                  <a:pt x="259715" y="254241"/>
                </a:lnTo>
                <a:lnTo>
                  <a:pt x="247294" y="243903"/>
                </a:lnTo>
                <a:lnTo>
                  <a:pt x="237096" y="235407"/>
                </a:lnTo>
                <a:lnTo>
                  <a:pt x="236385" y="235191"/>
                </a:lnTo>
                <a:lnTo>
                  <a:pt x="236385" y="279920"/>
                </a:lnTo>
                <a:lnTo>
                  <a:pt x="230644" y="295211"/>
                </a:lnTo>
                <a:lnTo>
                  <a:pt x="214058" y="306514"/>
                </a:lnTo>
                <a:lnTo>
                  <a:pt x="187629" y="313537"/>
                </a:lnTo>
                <a:lnTo>
                  <a:pt x="152336" y="315937"/>
                </a:lnTo>
                <a:lnTo>
                  <a:pt x="116878" y="313537"/>
                </a:lnTo>
                <a:lnTo>
                  <a:pt x="90474" y="306514"/>
                </a:lnTo>
                <a:lnTo>
                  <a:pt x="73977" y="295211"/>
                </a:lnTo>
                <a:lnTo>
                  <a:pt x="68287" y="279920"/>
                </a:lnTo>
                <a:lnTo>
                  <a:pt x="73977" y="264642"/>
                </a:lnTo>
                <a:lnTo>
                  <a:pt x="90474" y="253326"/>
                </a:lnTo>
                <a:lnTo>
                  <a:pt x="116878" y="246303"/>
                </a:lnTo>
                <a:lnTo>
                  <a:pt x="152336" y="243903"/>
                </a:lnTo>
                <a:lnTo>
                  <a:pt x="187629" y="246303"/>
                </a:lnTo>
                <a:lnTo>
                  <a:pt x="214058" y="253326"/>
                </a:lnTo>
                <a:lnTo>
                  <a:pt x="230644" y="264642"/>
                </a:lnTo>
                <a:lnTo>
                  <a:pt x="236385" y="279920"/>
                </a:lnTo>
                <a:lnTo>
                  <a:pt x="236385" y="235191"/>
                </a:lnTo>
                <a:lnTo>
                  <a:pt x="200888" y="223824"/>
                </a:lnTo>
                <a:lnTo>
                  <a:pt x="152336" y="219887"/>
                </a:lnTo>
                <a:lnTo>
                  <a:pt x="103949" y="223824"/>
                </a:lnTo>
                <a:lnTo>
                  <a:pt x="67716" y="235407"/>
                </a:lnTo>
                <a:lnTo>
                  <a:pt x="45008" y="254241"/>
                </a:lnTo>
                <a:lnTo>
                  <a:pt x="37147" y="279920"/>
                </a:lnTo>
                <a:lnTo>
                  <a:pt x="45008" y="305549"/>
                </a:lnTo>
                <a:lnTo>
                  <a:pt x="67716" y="324243"/>
                </a:lnTo>
                <a:lnTo>
                  <a:pt x="103949" y="335699"/>
                </a:lnTo>
                <a:lnTo>
                  <a:pt x="152336" y="339585"/>
                </a:lnTo>
                <a:lnTo>
                  <a:pt x="200888" y="335699"/>
                </a:lnTo>
                <a:lnTo>
                  <a:pt x="237096" y="324243"/>
                </a:lnTo>
                <a:lnTo>
                  <a:pt x="247142" y="315937"/>
                </a:lnTo>
                <a:lnTo>
                  <a:pt x="259715" y="305549"/>
                </a:lnTo>
                <a:lnTo>
                  <a:pt x="267525" y="279920"/>
                </a:lnTo>
                <a:close/>
              </a:path>
              <a:path w="657225" h="339725">
                <a:moveTo>
                  <a:pt x="304673" y="169976"/>
                </a:moveTo>
                <a:lnTo>
                  <a:pt x="229628" y="169976"/>
                </a:lnTo>
                <a:lnTo>
                  <a:pt x="229628" y="130581"/>
                </a:lnTo>
                <a:lnTo>
                  <a:pt x="229628" y="122326"/>
                </a:lnTo>
                <a:lnTo>
                  <a:pt x="246951" y="113207"/>
                </a:lnTo>
                <a:lnTo>
                  <a:pt x="249745" y="110693"/>
                </a:lnTo>
                <a:lnTo>
                  <a:pt x="259791" y="101688"/>
                </a:lnTo>
                <a:lnTo>
                  <a:pt x="267779" y="87922"/>
                </a:lnTo>
                <a:lnTo>
                  <a:pt x="270535" y="72047"/>
                </a:lnTo>
                <a:lnTo>
                  <a:pt x="262356" y="45631"/>
                </a:lnTo>
                <a:lnTo>
                  <a:pt x="247764" y="33401"/>
                </a:lnTo>
                <a:lnTo>
                  <a:pt x="239014" y="26060"/>
                </a:lnTo>
                <a:lnTo>
                  <a:pt x="239014" y="72047"/>
                </a:lnTo>
                <a:lnTo>
                  <a:pt x="233019" y="88214"/>
                </a:lnTo>
                <a:lnTo>
                  <a:pt x="215798" y="100380"/>
                </a:lnTo>
                <a:lnTo>
                  <a:pt x="199237" y="105029"/>
                </a:lnTo>
                <a:lnTo>
                  <a:pt x="199237" y="130581"/>
                </a:lnTo>
                <a:lnTo>
                  <a:pt x="199237" y="169976"/>
                </a:lnTo>
                <a:lnTo>
                  <a:pt x="105803" y="169976"/>
                </a:lnTo>
                <a:lnTo>
                  <a:pt x="105803" y="130581"/>
                </a:lnTo>
                <a:lnTo>
                  <a:pt x="116560" y="132118"/>
                </a:lnTo>
                <a:lnTo>
                  <a:pt x="127952" y="133299"/>
                </a:lnTo>
                <a:lnTo>
                  <a:pt x="139890" y="134061"/>
                </a:lnTo>
                <a:lnTo>
                  <a:pt x="152336" y="134327"/>
                </a:lnTo>
                <a:lnTo>
                  <a:pt x="164998" y="134061"/>
                </a:lnTo>
                <a:lnTo>
                  <a:pt x="177050" y="133299"/>
                </a:lnTo>
                <a:lnTo>
                  <a:pt x="188480" y="132118"/>
                </a:lnTo>
                <a:lnTo>
                  <a:pt x="199237" y="130581"/>
                </a:lnTo>
                <a:lnTo>
                  <a:pt x="199237" y="105029"/>
                </a:lnTo>
                <a:lnTo>
                  <a:pt x="188518" y="108026"/>
                </a:lnTo>
                <a:lnTo>
                  <a:pt x="152336" y="110693"/>
                </a:lnTo>
                <a:lnTo>
                  <a:pt x="116154" y="108026"/>
                </a:lnTo>
                <a:lnTo>
                  <a:pt x="88874" y="100380"/>
                </a:lnTo>
                <a:lnTo>
                  <a:pt x="71653" y="88214"/>
                </a:lnTo>
                <a:lnTo>
                  <a:pt x="65659" y="72047"/>
                </a:lnTo>
                <a:lnTo>
                  <a:pt x="71653" y="55714"/>
                </a:lnTo>
                <a:lnTo>
                  <a:pt x="88874" y="43573"/>
                </a:lnTo>
                <a:lnTo>
                  <a:pt x="116154" y="36004"/>
                </a:lnTo>
                <a:lnTo>
                  <a:pt x="152336" y="33401"/>
                </a:lnTo>
                <a:lnTo>
                  <a:pt x="188518" y="36004"/>
                </a:lnTo>
                <a:lnTo>
                  <a:pt x="215798" y="43573"/>
                </a:lnTo>
                <a:lnTo>
                  <a:pt x="233019" y="55714"/>
                </a:lnTo>
                <a:lnTo>
                  <a:pt x="239014" y="72047"/>
                </a:lnTo>
                <a:lnTo>
                  <a:pt x="239014" y="26060"/>
                </a:lnTo>
                <a:lnTo>
                  <a:pt x="238874" y="25933"/>
                </a:lnTo>
                <a:lnTo>
                  <a:pt x="201676" y="13627"/>
                </a:lnTo>
                <a:lnTo>
                  <a:pt x="152336" y="9385"/>
                </a:lnTo>
                <a:lnTo>
                  <a:pt x="103162" y="13627"/>
                </a:lnTo>
                <a:lnTo>
                  <a:pt x="65938" y="25933"/>
                </a:lnTo>
                <a:lnTo>
                  <a:pt x="42367" y="45631"/>
                </a:lnTo>
                <a:lnTo>
                  <a:pt x="34137" y="72047"/>
                </a:lnTo>
                <a:lnTo>
                  <a:pt x="36817" y="87922"/>
                </a:lnTo>
                <a:lnTo>
                  <a:pt x="36918" y="88214"/>
                </a:lnTo>
                <a:lnTo>
                  <a:pt x="44792" y="101879"/>
                </a:lnTo>
                <a:lnTo>
                  <a:pt x="57721" y="113411"/>
                </a:lnTo>
                <a:lnTo>
                  <a:pt x="75412" y="122707"/>
                </a:lnTo>
                <a:lnTo>
                  <a:pt x="75412" y="169976"/>
                </a:lnTo>
                <a:lnTo>
                  <a:pt x="0" y="169976"/>
                </a:lnTo>
                <a:lnTo>
                  <a:pt x="0" y="194741"/>
                </a:lnTo>
                <a:lnTo>
                  <a:pt x="304673" y="194741"/>
                </a:lnTo>
                <a:lnTo>
                  <a:pt x="304673" y="169976"/>
                </a:lnTo>
                <a:close/>
              </a:path>
              <a:path w="657225" h="339725">
                <a:moveTo>
                  <a:pt x="526440" y="127952"/>
                </a:moveTo>
                <a:lnTo>
                  <a:pt x="520687" y="104927"/>
                </a:lnTo>
                <a:lnTo>
                  <a:pt x="512013" y="95681"/>
                </a:lnTo>
                <a:lnTo>
                  <a:pt x="504393" y="87566"/>
                </a:lnTo>
                <a:lnTo>
                  <a:pt x="497166" y="84467"/>
                </a:lnTo>
                <a:lnTo>
                  <a:pt x="497166" y="127952"/>
                </a:lnTo>
                <a:lnTo>
                  <a:pt x="493522" y="141541"/>
                </a:lnTo>
                <a:lnTo>
                  <a:pt x="483146" y="151688"/>
                </a:lnTo>
                <a:lnTo>
                  <a:pt x="466940" y="158026"/>
                </a:lnTo>
                <a:lnTo>
                  <a:pt x="445770" y="160223"/>
                </a:lnTo>
                <a:lnTo>
                  <a:pt x="424649" y="158026"/>
                </a:lnTo>
                <a:lnTo>
                  <a:pt x="408571" y="151688"/>
                </a:lnTo>
                <a:lnTo>
                  <a:pt x="398322" y="141541"/>
                </a:lnTo>
                <a:lnTo>
                  <a:pt x="394728" y="127952"/>
                </a:lnTo>
                <a:lnTo>
                  <a:pt x="398322" y="114363"/>
                </a:lnTo>
                <a:lnTo>
                  <a:pt x="408571" y="104216"/>
                </a:lnTo>
                <a:lnTo>
                  <a:pt x="424649" y="97878"/>
                </a:lnTo>
                <a:lnTo>
                  <a:pt x="445770" y="95681"/>
                </a:lnTo>
                <a:lnTo>
                  <a:pt x="466940" y="97878"/>
                </a:lnTo>
                <a:lnTo>
                  <a:pt x="483146" y="104216"/>
                </a:lnTo>
                <a:lnTo>
                  <a:pt x="493522" y="114363"/>
                </a:lnTo>
                <a:lnTo>
                  <a:pt x="497166" y="127952"/>
                </a:lnTo>
                <a:lnTo>
                  <a:pt x="497166" y="84467"/>
                </a:lnTo>
                <a:lnTo>
                  <a:pt x="478942" y="76619"/>
                </a:lnTo>
                <a:lnTo>
                  <a:pt x="445770" y="72796"/>
                </a:lnTo>
                <a:lnTo>
                  <a:pt x="412800" y="76619"/>
                </a:lnTo>
                <a:lnTo>
                  <a:pt x="387464" y="87566"/>
                </a:lnTo>
                <a:lnTo>
                  <a:pt x="371208" y="104927"/>
                </a:lnTo>
                <a:lnTo>
                  <a:pt x="365467" y="127952"/>
                </a:lnTo>
                <a:lnTo>
                  <a:pt x="371208" y="150977"/>
                </a:lnTo>
                <a:lnTo>
                  <a:pt x="387464" y="168338"/>
                </a:lnTo>
                <a:lnTo>
                  <a:pt x="412800" y="179298"/>
                </a:lnTo>
                <a:lnTo>
                  <a:pt x="445770" y="183108"/>
                </a:lnTo>
                <a:lnTo>
                  <a:pt x="478942" y="179298"/>
                </a:lnTo>
                <a:lnTo>
                  <a:pt x="504393" y="168338"/>
                </a:lnTo>
                <a:lnTo>
                  <a:pt x="512013" y="160223"/>
                </a:lnTo>
                <a:lnTo>
                  <a:pt x="520687" y="150977"/>
                </a:lnTo>
                <a:lnTo>
                  <a:pt x="526440" y="127952"/>
                </a:lnTo>
                <a:close/>
              </a:path>
              <a:path w="657225" h="339725">
                <a:moveTo>
                  <a:pt x="545198" y="34150"/>
                </a:moveTo>
                <a:lnTo>
                  <a:pt x="461149" y="34150"/>
                </a:lnTo>
                <a:lnTo>
                  <a:pt x="461149" y="0"/>
                </a:lnTo>
                <a:lnTo>
                  <a:pt x="430377" y="0"/>
                </a:lnTo>
                <a:lnTo>
                  <a:pt x="430377" y="34150"/>
                </a:lnTo>
                <a:lnTo>
                  <a:pt x="346710" y="34150"/>
                </a:lnTo>
                <a:lnTo>
                  <a:pt x="346710" y="57785"/>
                </a:lnTo>
                <a:lnTo>
                  <a:pt x="545198" y="57785"/>
                </a:lnTo>
                <a:lnTo>
                  <a:pt x="545198" y="34150"/>
                </a:lnTo>
                <a:close/>
              </a:path>
              <a:path w="657225" h="339725">
                <a:moveTo>
                  <a:pt x="619125" y="312572"/>
                </a:moveTo>
                <a:lnTo>
                  <a:pt x="424002" y="312572"/>
                </a:lnTo>
                <a:lnTo>
                  <a:pt x="424002" y="280301"/>
                </a:lnTo>
                <a:lnTo>
                  <a:pt x="606742" y="280301"/>
                </a:lnTo>
                <a:lnTo>
                  <a:pt x="606742" y="205625"/>
                </a:lnTo>
                <a:lnTo>
                  <a:pt x="392861" y="205625"/>
                </a:lnTo>
                <a:lnTo>
                  <a:pt x="392861" y="228511"/>
                </a:lnTo>
                <a:lnTo>
                  <a:pt x="576338" y="228511"/>
                </a:lnTo>
                <a:lnTo>
                  <a:pt x="576338" y="257784"/>
                </a:lnTo>
                <a:lnTo>
                  <a:pt x="393979" y="257784"/>
                </a:lnTo>
                <a:lnTo>
                  <a:pt x="393979" y="336207"/>
                </a:lnTo>
                <a:lnTo>
                  <a:pt x="619125" y="336207"/>
                </a:lnTo>
                <a:lnTo>
                  <a:pt x="619125" y="312572"/>
                </a:lnTo>
                <a:close/>
              </a:path>
              <a:path w="657225" h="339725">
                <a:moveTo>
                  <a:pt x="656640" y="83299"/>
                </a:moveTo>
                <a:lnTo>
                  <a:pt x="606742" y="83299"/>
                </a:lnTo>
                <a:lnTo>
                  <a:pt x="606742" y="2247"/>
                </a:lnTo>
                <a:lnTo>
                  <a:pt x="575970" y="2247"/>
                </a:lnTo>
                <a:lnTo>
                  <a:pt x="575970" y="188366"/>
                </a:lnTo>
                <a:lnTo>
                  <a:pt x="606742" y="188366"/>
                </a:lnTo>
                <a:lnTo>
                  <a:pt x="606742" y="108813"/>
                </a:lnTo>
                <a:lnTo>
                  <a:pt x="656640" y="108813"/>
                </a:lnTo>
                <a:lnTo>
                  <a:pt x="656640" y="832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140448" y="8720601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4" h="336550">
                <a:moveTo>
                  <a:pt x="13508" y="248776"/>
                </a:moveTo>
                <a:lnTo>
                  <a:pt x="0" y="248776"/>
                </a:lnTo>
                <a:lnTo>
                  <a:pt x="0" y="42400"/>
                </a:lnTo>
                <a:lnTo>
                  <a:pt x="72043" y="42400"/>
                </a:lnTo>
                <a:lnTo>
                  <a:pt x="72043" y="67541"/>
                </a:lnTo>
                <a:lnTo>
                  <a:pt x="28142" y="67541"/>
                </a:lnTo>
                <a:lnTo>
                  <a:pt x="28142" y="222885"/>
                </a:lnTo>
                <a:lnTo>
                  <a:pt x="74626" y="222885"/>
                </a:lnTo>
                <a:lnTo>
                  <a:pt x="76921" y="242397"/>
                </a:lnTo>
                <a:lnTo>
                  <a:pt x="57251" y="246084"/>
                </a:lnTo>
                <a:lnTo>
                  <a:pt x="40008" y="247978"/>
                </a:lnTo>
                <a:lnTo>
                  <a:pt x="25368" y="248676"/>
                </a:lnTo>
                <a:lnTo>
                  <a:pt x="13508" y="248776"/>
                </a:lnTo>
                <a:close/>
              </a:path>
              <a:path w="280034" h="336550">
                <a:moveTo>
                  <a:pt x="74626" y="222885"/>
                </a:moveTo>
                <a:lnTo>
                  <a:pt x="28142" y="222885"/>
                </a:lnTo>
                <a:lnTo>
                  <a:pt x="38091" y="222369"/>
                </a:lnTo>
                <a:lnTo>
                  <a:pt x="49201" y="221290"/>
                </a:lnTo>
                <a:lnTo>
                  <a:pt x="61226" y="219508"/>
                </a:lnTo>
                <a:lnTo>
                  <a:pt x="73919" y="216881"/>
                </a:lnTo>
                <a:lnTo>
                  <a:pt x="74626" y="222885"/>
                </a:lnTo>
                <a:close/>
              </a:path>
              <a:path w="280034" h="336550">
                <a:moveTo>
                  <a:pt x="100185" y="248776"/>
                </a:moveTo>
                <a:lnTo>
                  <a:pt x="86302" y="248776"/>
                </a:lnTo>
                <a:lnTo>
                  <a:pt x="86302" y="42400"/>
                </a:lnTo>
                <a:lnTo>
                  <a:pt x="160597" y="42400"/>
                </a:lnTo>
                <a:lnTo>
                  <a:pt x="160597" y="67541"/>
                </a:lnTo>
                <a:lnTo>
                  <a:pt x="114444" y="67541"/>
                </a:lnTo>
                <a:lnTo>
                  <a:pt x="114444" y="223260"/>
                </a:lnTo>
                <a:lnTo>
                  <a:pt x="168499" y="223260"/>
                </a:lnTo>
                <a:lnTo>
                  <a:pt x="170353" y="241271"/>
                </a:lnTo>
                <a:lnTo>
                  <a:pt x="150419" y="245451"/>
                </a:lnTo>
                <a:lnTo>
                  <a:pt x="132174" y="247697"/>
                </a:lnTo>
                <a:lnTo>
                  <a:pt x="115476" y="248606"/>
                </a:lnTo>
                <a:lnTo>
                  <a:pt x="100185" y="248776"/>
                </a:lnTo>
                <a:close/>
              </a:path>
              <a:path w="280034" h="336550">
                <a:moveTo>
                  <a:pt x="168499" y="223260"/>
                </a:moveTo>
                <a:lnTo>
                  <a:pt x="114444" y="223260"/>
                </a:lnTo>
                <a:lnTo>
                  <a:pt x="126516" y="222510"/>
                </a:lnTo>
                <a:lnTo>
                  <a:pt x="139537" y="221196"/>
                </a:lnTo>
                <a:lnTo>
                  <a:pt x="153333" y="219039"/>
                </a:lnTo>
                <a:lnTo>
                  <a:pt x="167726" y="215756"/>
                </a:lnTo>
                <a:lnTo>
                  <a:pt x="168499" y="223260"/>
                </a:lnTo>
                <a:close/>
              </a:path>
              <a:path w="280034" h="336550">
                <a:moveTo>
                  <a:pt x="279919" y="137333"/>
                </a:moveTo>
                <a:lnTo>
                  <a:pt x="250652" y="13733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333"/>
                </a:lnTo>
                <a:close/>
              </a:path>
              <a:path w="280034" h="336550">
                <a:moveTo>
                  <a:pt x="211253" y="319694"/>
                </a:moveTo>
                <a:lnTo>
                  <a:pt x="182735" y="319694"/>
                </a:lnTo>
                <a:lnTo>
                  <a:pt x="182735" y="7504"/>
                </a:lnTo>
                <a:lnTo>
                  <a:pt x="211253" y="7504"/>
                </a:lnTo>
                <a:lnTo>
                  <a:pt x="211253" y="137333"/>
                </a:lnTo>
                <a:lnTo>
                  <a:pt x="279919" y="137333"/>
                </a:lnTo>
                <a:lnTo>
                  <a:pt x="279919" y="162473"/>
                </a:lnTo>
                <a:lnTo>
                  <a:pt x="211253" y="162473"/>
                </a:lnTo>
                <a:lnTo>
                  <a:pt x="211253" y="319694"/>
                </a:lnTo>
                <a:close/>
              </a:path>
              <a:path w="280034" h="336550">
                <a:moveTo>
                  <a:pt x="279919" y="336204"/>
                </a:moveTo>
                <a:lnTo>
                  <a:pt x="250652" y="336204"/>
                </a:lnTo>
                <a:lnTo>
                  <a:pt x="250652" y="162473"/>
                </a:lnTo>
                <a:lnTo>
                  <a:pt x="279919" y="162473"/>
                </a:lnTo>
                <a:lnTo>
                  <a:pt x="27991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29552" y="9170791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0539" y="174856"/>
                </a:moveTo>
                <a:lnTo>
                  <a:pt x="239770" y="174856"/>
                </a:lnTo>
                <a:lnTo>
                  <a:pt x="239770" y="0"/>
                </a:lnTo>
                <a:lnTo>
                  <a:pt x="270539" y="0"/>
                </a:lnTo>
                <a:lnTo>
                  <a:pt x="270539" y="174856"/>
                </a:lnTo>
                <a:close/>
              </a:path>
              <a:path w="283845" h="333375">
                <a:moveTo>
                  <a:pt x="189490" y="46903"/>
                </a:moveTo>
                <a:lnTo>
                  <a:pt x="9005" y="46903"/>
                </a:lnTo>
                <a:lnTo>
                  <a:pt x="9005" y="22513"/>
                </a:lnTo>
                <a:lnTo>
                  <a:pt x="189490" y="22513"/>
                </a:lnTo>
                <a:lnTo>
                  <a:pt x="189490" y="46903"/>
                </a:lnTo>
                <a:close/>
              </a:path>
              <a:path w="283845" h="333375">
                <a:moveTo>
                  <a:pt x="3001" y="163224"/>
                </a:moveTo>
                <a:lnTo>
                  <a:pt x="0" y="137708"/>
                </a:lnTo>
                <a:lnTo>
                  <a:pt x="20449" y="137661"/>
                </a:lnTo>
                <a:lnTo>
                  <a:pt x="42025" y="137333"/>
                </a:lnTo>
                <a:lnTo>
                  <a:pt x="42025" y="46903"/>
                </a:lnTo>
                <a:lnTo>
                  <a:pt x="72043" y="46903"/>
                </a:lnTo>
                <a:lnTo>
                  <a:pt x="72043" y="136582"/>
                </a:lnTo>
                <a:lnTo>
                  <a:pt x="206575" y="136582"/>
                </a:lnTo>
                <a:lnTo>
                  <a:pt x="207501" y="150466"/>
                </a:lnTo>
                <a:lnTo>
                  <a:pt x="155707" y="156681"/>
                </a:lnTo>
                <a:lnTo>
                  <a:pt x="102437" y="160503"/>
                </a:lnTo>
                <a:lnTo>
                  <a:pt x="50573" y="162497"/>
                </a:lnTo>
                <a:lnTo>
                  <a:pt x="3001" y="163224"/>
                </a:lnTo>
                <a:close/>
              </a:path>
              <a:path w="283845" h="333375">
                <a:moveTo>
                  <a:pt x="206575" y="136582"/>
                </a:moveTo>
                <a:lnTo>
                  <a:pt x="72043" y="136582"/>
                </a:lnTo>
                <a:lnTo>
                  <a:pt x="85616" y="136231"/>
                </a:lnTo>
                <a:lnTo>
                  <a:pt x="99294" y="135738"/>
                </a:lnTo>
                <a:lnTo>
                  <a:pt x="113043" y="135105"/>
                </a:lnTo>
                <a:lnTo>
                  <a:pt x="126827" y="134331"/>
                </a:lnTo>
                <a:lnTo>
                  <a:pt x="126827" y="46903"/>
                </a:lnTo>
                <a:lnTo>
                  <a:pt x="156470" y="46903"/>
                </a:lnTo>
                <a:lnTo>
                  <a:pt x="156470" y="132830"/>
                </a:lnTo>
                <a:lnTo>
                  <a:pt x="206325" y="132830"/>
                </a:lnTo>
                <a:lnTo>
                  <a:pt x="206575" y="136582"/>
                </a:lnTo>
                <a:close/>
              </a:path>
              <a:path w="283845" h="333375">
                <a:moveTo>
                  <a:pt x="206325" y="132830"/>
                </a:moveTo>
                <a:lnTo>
                  <a:pt x="156470" y="132830"/>
                </a:lnTo>
                <a:lnTo>
                  <a:pt x="169063" y="131857"/>
                </a:lnTo>
                <a:lnTo>
                  <a:pt x="181516" y="130673"/>
                </a:lnTo>
                <a:lnTo>
                  <a:pt x="206000" y="127952"/>
                </a:lnTo>
                <a:lnTo>
                  <a:pt x="206325" y="132830"/>
                </a:lnTo>
                <a:close/>
              </a:path>
              <a:path w="283845" h="333375">
                <a:moveTo>
                  <a:pt x="283297" y="332827"/>
                </a:moveTo>
                <a:lnTo>
                  <a:pt x="51781" y="332827"/>
                </a:lnTo>
                <a:lnTo>
                  <a:pt x="51781" y="248776"/>
                </a:lnTo>
                <a:lnTo>
                  <a:pt x="240145" y="248776"/>
                </a:lnTo>
                <a:lnTo>
                  <a:pt x="240145" y="215005"/>
                </a:lnTo>
                <a:lnTo>
                  <a:pt x="50655" y="215005"/>
                </a:lnTo>
                <a:lnTo>
                  <a:pt x="50655" y="190990"/>
                </a:lnTo>
                <a:lnTo>
                  <a:pt x="270539" y="190990"/>
                </a:lnTo>
                <a:lnTo>
                  <a:pt x="270539" y="271664"/>
                </a:lnTo>
                <a:lnTo>
                  <a:pt x="82174" y="271664"/>
                </a:lnTo>
                <a:lnTo>
                  <a:pt x="82174" y="308437"/>
                </a:lnTo>
                <a:lnTo>
                  <a:pt x="283297" y="308437"/>
                </a:lnTo>
                <a:lnTo>
                  <a:pt x="283297" y="33282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68377" y="9171178"/>
            <a:ext cx="657225" cy="328930"/>
          </a:xfrm>
          <a:custGeom>
            <a:avLst/>
            <a:gdLst/>
            <a:ahLst/>
            <a:cxnLst/>
            <a:rect l="l" t="t" r="r" b="b"/>
            <a:pathLst>
              <a:path w="657225" h="328929">
                <a:moveTo>
                  <a:pt x="305816" y="267538"/>
                </a:moveTo>
                <a:lnTo>
                  <a:pt x="230390" y="267538"/>
                </a:lnTo>
                <a:lnTo>
                  <a:pt x="230390" y="188353"/>
                </a:lnTo>
                <a:lnTo>
                  <a:pt x="230390" y="176352"/>
                </a:lnTo>
                <a:lnTo>
                  <a:pt x="240309" y="169595"/>
                </a:lnTo>
                <a:lnTo>
                  <a:pt x="249021" y="163664"/>
                </a:lnTo>
                <a:lnTo>
                  <a:pt x="262940" y="147739"/>
                </a:lnTo>
                <a:lnTo>
                  <a:pt x="271653" y="128866"/>
                </a:lnTo>
                <a:lnTo>
                  <a:pt x="274662" y="107315"/>
                </a:lnTo>
                <a:lnTo>
                  <a:pt x="265633" y="71666"/>
                </a:lnTo>
                <a:lnTo>
                  <a:pt x="245402" y="49872"/>
                </a:lnTo>
                <a:lnTo>
                  <a:pt x="245402" y="107315"/>
                </a:lnTo>
                <a:lnTo>
                  <a:pt x="238455" y="132867"/>
                </a:lnTo>
                <a:lnTo>
                  <a:pt x="219138" y="152527"/>
                </a:lnTo>
                <a:lnTo>
                  <a:pt x="199618" y="160883"/>
                </a:lnTo>
                <a:lnTo>
                  <a:pt x="199618" y="188353"/>
                </a:lnTo>
                <a:lnTo>
                  <a:pt x="199618" y="267538"/>
                </a:lnTo>
                <a:lnTo>
                  <a:pt x="105816" y="267538"/>
                </a:lnTo>
                <a:lnTo>
                  <a:pt x="105816" y="188353"/>
                </a:lnTo>
                <a:lnTo>
                  <a:pt x="116624" y="190601"/>
                </a:lnTo>
                <a:lnTo>
                  <a:pt x="128092" y="192252"/>
                </a:lnTo>
                <a:lnTo>
                  <a:pt x="140055" y="193268"/>
                </a:lnTo>
                <a:lnTo>
                  <a:pt x="152336" y="193611"/>
                </a:lnTo>
                <a:lnTo>
                  <a:pt x="164846" y="193268"/>
                </a:lnTo>
                <a:lnTo>
                  <a:pt x="176961" y="192252"/>
                </a:lnTo>
                <a:lnTo>
                  <a:pt x="188595" y="190601"/>
                </a:lnTo>
                <a:lnTo>
                  <a:pt x="199618" y="188353"/>
                </a:lnTo>
                <a:lnTo>
                  <a:pt x="199618" y="160883"/>
                </a:lnTo>
                <a:lnTo>
                  <a:pt x="189674" y="165138"/>
                </a:lnTo>
                <a:lnTo>
                  <a:pt x="152336" y="169595"/>
                </a:lnTo>
                <a:lnTo>
                  <a:pt x="115062" y="165138"/>
                </a:lnTo>
                <a:lnTo>
                  <a:pt x="85737" y="152527"/>
                </a:lnTo>
                <a:lnTo>
                  <a:pt x="66548" y="132867"/>
                </a:lnTo>
                <a:lnTo>
                  <a:pt x="59664" y="107315"/>
                </a:lnTo>
                <a:lnTo>
                  <a:pt x="66548" y="81749"/>
                </a:lnTo>
                <a:lnTo>
                  <a:pt x="85737" y="62090"/>
                </a:lnTo>
                <a:lnTo>
                  <a:pt x="115062" y="49479"/>
                </a:lnTo>
                <a:lnTo>
                  <a:pt x="152336" y="45021"/>
                </a:lnTo>
                <a:lnTo>
                  <a:pt x="189674" y="49479"/>
                </a:lnTo>
                <a:lnTo>
                  <a:pt x="219138" y="62090"/>
                </a:lnTo>
                <a:lnTo>
                  <a:pt x="238455" y="81749"/>
                </a:lnTo>
                <a:lnTo>
                  <a:pt x="245402" y="107315"/>
                </a:lnTo>
                <a:lnTo>
                  <a:pt x="245402" y="49872"/>
                </a:lnTo>
                <a:lnTo>
                  <a:pt x="240906" y="45021"/>
                </a:lnTo>
                <a:lnTo>
                  <a:pt x="240385" y="44462"/>
                </a:lnTo>
                <a:lnTo>
                  <a:pt x="201688" y="27101"/>
                </a:lnTo>
                <a:lnTo>
                  <a:pt x="152336" y="21005"/>
                </a:lnTo>
                <a:lnTo>
                  <a:pt x="103149" y="27101"/>
                </a:lnTo>
                <a:lnTo>
                  <a:pt x="64439" y="44462"/>
                </a:lnTo>
                <a:lnTo>
                  <a:pt x="39103" y="71666"/>
                </a:lnTo>
                <a:lnTo>
                  <a:pt x="30022" y="107315"/>
                </a:lnTo>
                <a:lnTo>
                  <a:pt x="33096" y="128917"/>
                </a:lnTo>
                <a:lnTo>
                  <a:pt x="41973" y="147929"/>
                </a:lnTo>
                <a:lnTo>
                  <a:pt x="56134" y="163982"/>
                </a:lnTo>
                <a:lnTo>
                  <a:pt x="75044" y="176733"/>
                </a:lnTo>
                <a:lnTo>
                  <a:pt x="75044" y="267538"/>
                </a:lnTo>
                <a:lnTo>
                  <a:pt x="0" y="267538"/>
                </a:lnTo>
                <a:lnTo>
                  <a:pt x="0" y="293052"/>
                </a:lnTo>
                <a:lnTo>
                  <a:pt x="305816" y="293052"/>
                </a:lnTo>
                <a:lnTo>
                  <a:pt x="305816" y="267538"/>
                </a:lnTo>
                <a:close/>
              </a:path>
              <a:path w="657225" h="328929">
                <a:moveTo>
                  <a:pt x="526440" y="146710"/>
                </a:moveTo>
                <a:lnTo>
                  <a:pt x="520534" y="121145"/>
                </a:lnTo>
                <a:lnTo>
                  <a:pt x="509828" y="108432"/>
                </a:lnTo>
                <a:lnTo>
                  <a:pt x="503974" y="101498"/>
                </a:lnTo>
                <a:lnTo>
                  <a:pt x="497179" y="98145"/>
                </a:lnTo>
                <a:lnTo>
                  <a:pt x="497179" y="146710"/>
                </a:lnTo>
                <a:lnTo>
                  <a:pt x="493420" y="162725"/>
                </a:lnTo>
                <a:lnTo>
                  <a:pt x="482866" y="174891"/>
                </a:lnTo>
                <a:lnTo>
                  <a:pt x="466623" y="182638"/>
                </a:lnTo>
                <a:lnTo>
                  <a:pt x="445770" y="185356"/>
                </a:lnTo>
                <a:lnTo>
                  <a:pt x="424815" y="182638"/>
                </a:lnTo>
                <a:lnTo>
                  <a:pt x="408711" y="174891"/>
                </a:lnTo>
                <a:lnTo>
                  <a:pt x="398386" y="162725"/>
                </a:lnTo>
                <a:lnTo>
                  <a:pt x="394741" y="146710"/>
                </a:lnTo>
                <a:lnTo>
                  <a:pt x="398386" y="130911"/>
                </a:lnTo>
                <a:lnTo>
                  <a:pt x="408711" y="118846"/>
                </a:lnTo>
                <a:lnTo>
                  <a:pt x="424815" y="111150"/>
                </a:lnTo>
                <a:lnTo>
                  <a:pt x="445770" y="108432"/>
                </a:lnTo>
                <a:lnTo>
                  <a:pt x="466623" y="111150"/>
                </a:lnTo>
                <a:lnTo>
                  <a:pt x="482866" y="118846"/>
                </a:lnTo>
                <a:lnTo>
                  <a:pt x="493420" y="130911"/>
                </a:lnTo>
                <a:lnTo>
                  <a:pt x="497179" y="146710"/>
                </a:lnTo>
                <a:lnTo>
                  <a:pt x="497179" y="98145"/>
                </a:lnTo>
                <a:lnTo>
                  <a:pt x="478485" y="88874"/>
                </a:lnTo>
                <a:lnTo>
                  <a:pt x="445770" y="84416"/>
                </a:lnTo>
                <a:lnTo>
                  <a:pt x="413118" y="88874"/>
                </a:lnTo>
                <a:lnTo>
                  <a:pt x="387756" y="101498"/>
                </a:lnTo>
                <a:lnTo>
                  <a:pt x="371322" y="121145"/>
                </a:lnTo>
                <a:lnTo>
                  <a:pt x="365467" y="146710"/>
                </a:lnTo>
                <a:lnTo>
                  <a:pt x="371322" y="172491"/>
                </a:lnTo>
                <a:lnTo>
                  <a:pt x="387756" y="192252"/>
                </a:lnTo>
                <a:lnTo>
                  <a:pt x="413118" y="204914"/>
                </a:lnTo>
                <a:lnTo>
                  <a:pt x="445770" y="209372"/>
                </a:lnTo>
                <a:lnTo>
                  <a:pt x="478485" y="204914"/>
                </a:lnTo>
                <a:lnTo>
                  <a:pt x="503974" y="192252"/>
                </a:lnTo>
                <a:lnTo>
                  <a:pt x="509752" y="185356"/>
                </a:lnTo>
                <a:lnTo>
                  <a:pt x="520534" y="172491"/>
                </a:lnTo>
                <a:lnTo>
                  <a:pt x="526440" y="146710"/>
                </a:lnTo>
                <a:close/>
              </a:path>
              <a:path w="657225" h="328929">
                <a:moveTo>
                  <a:pt x="545211" y="40894"/>
                </a:moveTo>
                <a:lnTo>
                  <a:pt x="461149" y="40894"/>
                </a:lnTo>
                <a:lnTo>
                  <a:pt x="461149" y="0"/>
                </a:lnTo>
                <a:lnTo>
                  <a:pt x="430390" y="0"/>
                </a:lnTo>
                <a:lnTo>
                  <a:pt x="430390" y="40894"/>
                </a:lnTo>
                <a:lnTo>
                  <a:pt x="346710" y="40894"/>
                </a:lnTo>
                <a:lnTo>
                  <a:pt x="346710" y="65659"/>
                </a:lnTo>
                <a:lnTo>
                  <a:pt x="545211" y="65659"/>
                </a:lnTo>
                <a:lnTo>
                  <a:pt x="545211" y="40894"/>
                </a:lnTo>
                <a:close/>
              </a:path>
              <a:path w="657225" h="328929">
                <a:moveTo>
                  <a:pt x="621753" y="303555"/>
                </a:moveTo>
                <a:lnTo>
                  <a:pt x="428129" y="303555"/>
                </a:lnTo>
                <a:lnTo>
                  <a:pt x="428129" y="232257"/>
                </a:lnTo>
                <a:lnTo>
                  <a:pt x="397370" y="232257"/>
                </a:lnTo>
                <a:lnTo>
                  <a:pt x="397370" y="328688"/>
                </a:lnTo>
                <a:lnTo>
                  <a:pt x="621753" y="328688"/>
                </a:lnTo>
                <a:lnTo>
                  <a:pt x="621753" y="303555"/>
                </a:lnTo>
                <a:close/>
              </a:path>
              <a:path w="657225" h="328929">
                <a:moveTo>
                  <a:pt x="656653" y="110693"/>
                </a:moveTo>
                <a:lnTo>
                  <a:pt x="606742" y="110693"/>
                </a:lnTo>
                <a:lnTo>
                  <a:pt x="606742" y="0"/>
                </a:lnTo>
                <a:lnTo>
                  <a:pt x="575970" y="0"/>
                </a:lnTo>
                <a:lnTo>
                  <a:pt x="575970" y="252145"/>
                </a:lnTo>
                <a:lnTo>
                  <a:pt x="606742" y="252145"/>
                </a:lnTo>
                <a:lnTo>
                  <a:pt x="606742" y="136575"/>
                </a:lnTo>
                <a:lnTo>
                  <a:pt x="656653" y="136575"/>
                </a:lnTo>
                <a:lnTo>
                  <a:pt x="656653" y="11069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64594" y="9171166"/>
            <a:ext cx="310515" cy="328930"/>
          </a:xfrm>
          <a:custGeom>
            <a:avLst/>
            <a:gdLst/>
            <a:ahLst/>
            <a:cxnLst/>
            <a:rect l="l" t="t" r="r" b="b"/>
            <a:pathLst>
              <a:path w="310515" h="328929">
                <a:moveTo>
                  <a:pt x="12382" y="207125"/>
                </a:moveTo>
                <a:lnTo>
                  <a:pt x="0" y="182735"/>
                </a:lnTo>
                <a:lnTo>
                  <a:pt x="53962" y="160046"/>
                </a:lnTo>
                <a:lnTo>
                  <a:pt x="95964" y="129828"/>
                </a:lnTo>
                <a:lnTo>
                  <a:pt x="124317" y="93138"/>
                </a:lnTo>
                <a:lnTo>
                  <a:pt x="137333" y="51030"/>
                </a:lnTo>
                <a:lnTo>
                  <a:pt x="13508" y="51030"/>
                </a:lnTo>
                <a:lnTo>
                  <a:pt x="13508" y="25890"/>
                </a:lnTo>
                <a:lnTo>
                  <a:pt x="170353" y="25890"/>
                </a:lnTo>
                <a:lnTo>
                  <a:pt x="163218" y="75249"/>
                </a:lnTo>
                <a:lnTo>
                  <a:pt x="142628" y="118538"/>
                </a:lnTo>
                <a:lnTo>
                  <a:pt x="109809" y="155272"/>
                </a:lnTo>
                <a:lnTo>
                  <a:pt x="65986" y="184963"/>
                </a:lnTo>
                <a:lnTo>
                  <a:pt x="12382" y="207125"/>
                </a:lnTo>
                <a:close/>
              </a:path>
              <a:path w="310515" h="328929">
                <a:moveTo>
                  <a:pt x="260408" y="245774"/>
                </a:moveTo>
                <a:lnTo>
                  <a:pt x="229639" y="245774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061"/>
                </a:lnTo>
                <a:lnTo>
                  <a:pt x="310313" y="102061"/>
                </a:lnTo>
                <a:lnTo>
                  <a:pt x="310313" y="127577"/>
                </a:lnTo>
                <a:lnTo>
                  <a:pt x="260408" y="127577"/>
                </a:lnTo>
                <a:lnTo>
                  <a:pt x="260408" y="245774"/>
                </a:lnTo>
                <a:close/>
              </a:path>
              <a:path w="310515" h="328929">
                <a:moveTo>
                  <a:pt x="275042" y="328699"/>
                </a:moveTo>
                <a:lnTo>
                  <a:pt x="50655" y="328699"/>
                </a:lnTo>
                <a:lnTo>
                  <a:pt x="50655" y="220633"/>
                </a:lnTo>
                <a:lnTo>
                  <a:pt x="81424" y="220633"/>
                </a:lnTo>
                <a:lnTo>
                  <a:pt x="81424" y="303559"/>
                </a:lnTo>
                <a:lnTo>
                  <a:pt x="275042" y="303559"/>
                </a:lnTo>
                <a:lnTo>
                  <a:pt x="275042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24432" y="9170796"/>
            <a:ext cx="641350" cy="329565"/>
          </a:xfrm>
          <a:custGeom>
            <a:avLst/>
            <a:gdLst/>
            <a:ahLst/>
            <a:cxnLst/>
            <a:rect l="l" t="t" r="r" b="b"/>
            <a:pathLst>
              <a:path w="641350" h="329565">
                <a:moveTo>
                  <a:pt x="182740" y="172224"/>
                </a:moveTo>
                <a:lnTo>
                  <a:pt x="180898" y="158724"/>
                </a:lnTo>
                <a:lnTo>
                  <a:pt x="179362" y="147459"/>
                </a:lnTo>
                <a:lnTo>
                  <a:pt x="146964" y="152869"/>
                </a:lnTo>
                <a:lnTo>
                  <a:pt x="113499" y="156324"/>
                </a:lnTo>
                <a:lnTo>
                  <a:pt x="75831" y="158178"/>
                </a:lnTo>
                <a:lnTo>
                  <a:pt x="30772" y="158724"/>
                </a:lnTo>
                <a:lnTo>
                  <a:pt x="30772" y="54038"/>
                </a:lnTo>
                <a:lnTo>
                  <a:pt x="148958" y="54038"/>
                </a:lnTo>
                <a:lnTo>
                  <a:pt x="148958" y="29273"/>
                </a:lnTo>
                <a:lnTo>
                  <a:pt x="0" y="29273"/>
                </a:lnTo>
                <a:lnTo>
                  <a:pt x="0" y="183857"/>
                </a:lnTo>
                <a:lnTo>
                  <a:pt x="26263" y="183857"/>
                </a:lnTo>
                <a:lnTo>
                  <a:pt x="73977" y="183362"/>
                </a:lnTo>
                <a:lnTo>
                  <a:pt x="113639" y="181559"/>
                </a:lnTo>
                <a:lnTo>
                  <a:pt x="148729" y="178003"/>
                </a:lnTo>
                <a:lnTo>
                  <a:pt x="182740" y="172224"/>
                </a:lnTo>
                <a:close/>
              </a:path>
              <a:path w="641350" h="329565">
                <a:moveTo>
                  <a:pt x="260781" y="303936"/>
                </a:moveTo>
                <a:lnTo>
                  <a:pt x="67170" y="303936"/>
                </a:lnTo>
                <a:lnTo>
                  <a:pt x="67170" y="219138"/>
                </a:lnTo>
                <a:lnTo>
                  <a:pt x="36398" y="219138"/>
                </a:lnTo>
                <a:lnTo>
                  <a:pt x="36398" y="329069"/>
                </a:lnTo>
                <a:lnTo>
                  <a:pt x="260781" y="329069"/>
                </a:lnTo>
                <a:lnTo>
                  <a:pt x="260781" y="303936"/>
                </a:lnTo>
                <a:close/>
              </a:path>
              <a:path w="641350" h="329565">
                <a:moveTo>
                  <a:pt x="295681" y="99809"/>
                </a:moveTo>
                <a:lnTo>
                  <a:pt x="245770" y="99809"/>
                </a:lnTo>
                <a:lnTo>
                  <a:pt x="245770" y="0"/>
                </a:lnTo>
                <a:lnTo>
                  <a:pt x="214998" y="0"/>
                </a:lnTo>
                <a:lnTo>
                  <a:pt x="214998" y="243522"/>
                </a:lnTo>
                <a:lnTo>
                  <a:pt x="245770" y="243522"/>
                </a:lnTo>
                <a:lnTo>
                  <a:pt x="245770" y="125323"/>
                </a:lnTo>
                <a:lnTo>
                  <a:pt x="295681" y="125323"/>
                </a:lnTo>
                <a:lnTo>
                  <a:pt x="295681" y="99809"/>
                </a:lnTo>
                <a:close/>
              </a:path>
              <a:path w="641350" h="329565">
                <a:moveTo>
                  <a:pt x="510679" y="147091"/>
                </a:moveTo>
                <a:lnTo>
                  <a:pt x="504774" y="121526"/>
                </a:lnTo>
                <a:lnTo>
                  <a:pt x="494068" y="108813"/>
                </a:lnTo>
                <a:lnTo>
                  <a:pt x="488213" y="101879"/>
                </a:lnTo>
                <a:lnTo>
                  <a:pt x="481418" y="98526"/>
                </a:lnTo>
                <a:lnTo>
                  <a:pt x="481418" y="147091"/>
                </a:lnTo>
                <a:lnTo>
                  <a:pt x="477659" y="163106"/>
                </a:lnTo>
                <a:lnTo>
                  <a:pt x="467106" y="175272"/>
                </a:lnTo>
                <a:lnTo>
                  <a:pt x="450862" y="183019"/>
                </a:lnTo>
                <a:lnTo>
                  <a:pt x="430009" y="185737"/>
                </a:lnTo>
                <a:lnTo>
                  <a:pt x="409054" y="183019"/>
                </a:lnTo>
                <a:lnTo>
                  <a:pt x="392950" y="175272"/>
                </a:lnTo>
                <a:lnTo>
                  <a:pt x="382625" y="163106"/>
                </a:lnTo>
                <a:lnTo>
                  <a:pt x="378980" y="147091"/>
                </a:lnTo>
                <a:lnTo>
                  <a:pt x="382625" y="131292"/>
                </a:lnTo>
                <a:lnTo>
                  <a:pt x="392950" y="119227"/>
                </a:lnTo>
                <a:lnTo>
                  <a:pt x="409054" y="111531"/>
                </a:lnTo>
                <a:lnTo>
                  <a:pt x="430009" y="108813"/>
                </a:lnTo>
                <a:lnTo>
                  <a:pt x="450862" y="111531"/>
                </a:lnTo>
                <a:lnTo>
                  <a:pt x="467106" y="119227"/>
                </a:lnTo>
                <a:lnTo>
                  <a:pt x="477659" y="131292"/>
                </a:lnTo>
                <a:lnTo>
                  <a:pt x="481418" y="147091"/>
                </a:lnTo>
                <a:lnTo>
                  <a:pt x="481418" y="98526"/>
                </a:lnTo>
                <a:lnTo>
                  <a:pt x="462724" y="89255"/>
                </a:lnTo>
                <a:lnTo>
                  <a:pt x="430009" y="84797"/>
                </a:lnTo>
                <a:lnTo>
                  <a:pt x="397357" y="89255"/>
                </a:lnTo>
                <a:lnTo>
                  <a:pt x="371995" y="101879"/>
                </a:lnTo>
                <a:lnTo>
                  <a:pt x="355561" y="121526"/>
                </a:lnTo>
                <a:lnTo>
                  <a:pt x="349707" y="147091"/>
                </a:lnTo>
                <a:lnTo>
                  <a:pt x="355561" y="172872"/>
                </a:lnTo>
                <a:lnTo>
                  <a:pt x="371995" y="192633"/>
                </a:lnTo>
                <a:lnTo>
                  <a:pt x="397357" y="205295"/>
                </a:lnTo>
                <a:lnTo>
                  <a:pt x="430009" y="209753"/>
                </a:lnTo>
                <a:lnTo>
                  <a:pt x="462724" y="205295"/>
                </a:lnTo>
                <a:lnTo>
                  <a:pt x="488213" y="192633"/>
                </a:lnTo>
                <a:lnTo>
                  <a:pt x="493991" y="185737"/>
                </a:lnTo>
                <a:lnTo>
                  <a:pt x="504774" y="172872"/>
                </a:lnTo>
                <a:lnTo>
                  <a:pt x="510679" y="147091"/>
                </a:lnTo>
                <a:close/>
              </a:path>
              <a:path w="641350" h="329565">
                <a:moveTo>
                  <a:pt x="529450" y="41275"/>
                </a:moveTo>
                <a:lnTo>
                  <a:pt x="445389" y="41275"/>
                </a:lnTo>
                <a:lnTo>
                  <a:pt x="445389" y="381"/>
                </a:lnTo>
                <a:lnTo>
                  <a:pt x="414629" y="381"/>
                </a:lnTo>
                <a:lnTo>
                  <a:pt x="414629" y="41275"/>
                </a:lnTo>
                <a:lnTo>
                  <a:pt x="330949" y="41275"/>
                </a:lnTo>
                <a:lnTo>
                  <a:pt x="330949" y="66040"/>
                </a:lnTo>
                <a:lnTo>
                  <a:pt x="529450" y="66040"/>
                </a:lnTo>
                <a:lnTo>
                  <a:pt x="529450" y="41275"/>
                </a:lnTo>
                <a:close/>
              </a:path>
              <a:path w="641350" h="329565">
                <a:moveTo>
                  <a:pt x="605993" y="303936"/>
                </a:moveTo>
                <a:lnTo>
                  <a:pt x="412369" y="303936"/>
                </a:lnTo>
                <a:lnTo>
                  <a:pt x="412369" y="232638"/>
                </a:lnTo>
                <a:lnTo>
                  <a:pt x="381609" y="232638"/>
                </a:lnTo>
                <a:lnTo>
                  <a:pt x="381609" y="329069"/>
                </a:lnTo>
                <a:lnTo>
                  <a:pt x="605993" y="329069"/>
                </a:lnTo>
                <a:lnTo>
                  <a:pt x="605993" y="303936"/>
                </a:lnTo>
                <a:close/>
              </a:path>
              <a:path w="641350" h="329565">
                <a:moveTo>
                  <a:pt x="640892" y="111074"/>
                </a:moveTo>
                <a:lnTo>
                  <a:pt x="590981" y="111074"/>
                </a:lnTo>
                <a:lnTo>
                  <a:pt x="590981" y="381"/>
                </a:lnTo>
                <a:lnTo>
                  <a:pt x="560209" y="381"/>
                </a:lnTo>
                <a:lnTo>
                  <a:pt x="560209" y="252526"/>
                </a:lnTo>
                <a:lnTo>
                  <a:pt x="590981" y="252526"/>
                </a:lnTo>
                <a:lnTo>
                  <a:pt x="590981" y="136956"/>
                </a:lnTo>
                <a:lnTo>
                  <a:pt x="640892" y="136956"/>
                </a:lnTo>
                <a:lnTo>
                  <a:pt x="640892" y="111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05274" y="9171166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371"/>
                </a:moveTo>
                <a:lnTo>
                  <a:pt x="245023" y="200371"/>
                </a:lnTo>
                <a:lnTo>
                  <a:pt x="245023" y="112193"/>
                </a:lnTo>
                <a:lnTo>
                  <a:pt x="178608" y="112193"/>
                </a:lnTo>
                <a:lnTo>
                  <a:pt x="178608" y="87052"/>
                </a:lnTo>
                <a:lnTo>
                  <a:pt x="245023" y="8705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371"/>
                </a:lnTo>
                <a:close/>
              </a:path>
              <a:path w="277495" h="336550">
                <a:moveTo>
                  <a:pt x="189490" y="49154"/>
                </a:moveTo>
                <a:lnTo>
                  <a:pt x="9755" y="49154"/>
                </a:lnTo>
                <a:lnTo>
                  <a:pt x="9755" y="24389"/>
                </a:lnTo>
                <a:lnTo>
                  <a:pt x="189490" y="24389"/>
                </a:lnTo>
                <a:lnTo>
                  <a:pt x="189490" y="49154"/>
                </a:lnTo>
                <a:close/>
              </a:path>
              <a:path w="277495" h="336550">
                <a:moveTo>
                  <a:pt x="16134" y="197369"/>
                </a:moveTo>
                <a:lnTo>
                  <a:pt x="0" y="172980"/>
                </a:lnTo>
                <a:lnTo>
                  <a:pt x="34462" y="154500"/>
                </a:lnTo>
                <a:lnTo>
                  <a:pt x="61255" y="128140"/>
                </a:lnTo>
                <a:lnTo>
                  <a:pt x="78621" y="96152"/>
                </a:lnTo>
                <a:lnTo>
                  <a:pt x="84801" y="60786"/>
                </a:lnTo>
                <a:lnTo>
                  <a:pt x="84801" y="49154"/>
                </a:lnTo>
                <a:lnTo>
                  <a:pt x="115570" y="49154"/>
                </a:lnTo>
                <a:lnTo>
                  <a:pt x="115570" y="60786"/>
                </a:lnTo>
                <a:lnTo>
                  <a:pt x="121491" y="92628"/>
                </a:lnTo>
                <a:lnTo>
                  <a:pt x="132429" y="111817"/>
                </a:lnTo>
                <a:lnTo>
                  <a:pt x="100936" y="111817"/>
                </a:lnTo>
                <a:lnTo>
                  <a:pt x="87211" y="139537"/>
                </a:lnTo>
                <a:lnTo>
                  <a:pt x="67963" y="163599"/>
                </a:lnTo>
                <a:lnTo>
                  <a:pt x="44001" y="183158"/>
                </a:lnTo>
                <a:lnTo>
                  <a:pt x="16134" y="197369"/>
                </a:lnTo>
                <a:close/>
              </a:path>
              <a:path w="277495" h="336550">
                <a:moveTo>
                  <a:pt x="181985" y="187613"/>
                </a:moveTo>
                <a:lnTo>
                  <a:pt x="155549" y="174926"/>
                </a:lnTo>
                <a:lnTo>
                  <a:pt x="132877" y="157595"/>
                </a:lnTo>
                <a:lnTo>
                  <a:pt x="114497" y="136324"/>
                </a:lnTo>
                <a:lnTo>
                  <a:pt x="100936" y="111817"/>
                </a:lnTo>
                <a:lnTo>
                  <a:pt x="132429" y="111817"/>
                </a:lnTo>
                <a:lnTo>
                  <a:pt x="138177" y="121902"/>
                </a:lnTo>
                <a:lnTo>
                  <a:pt x="164009" y="146321"/>
                </a:lnTo>
                <a:lnTo>
                  <a:pt x="197369" y="163599"/>
                </a:lnTo>
                <a:lnTo>
                  <a:pt x="181985" y="187613"/>
                </a:lnTo>
                <a:close/>
              </a:path>
              <a:path w="277495" h="336550">
                <a:moveTo>
                  <a:pt x="165100" y="336204"/>
                </a:moveTo>
                <a:lnTo>
                  <a:pt x="118443" y="332006"/>
                </a:lnTo>
                <a:lnTo>
                  <a:pt x="83112" y="319787"/>
                </a:lnTo>
                <a:lnTo>
                  <a:pt x="60728" y="300111"/>
                </a:lnTo>
                <a:lnTo>
                  <a:pt x="52907" y="273541"/>
                </a:lnTo>
                <a:lnTo>
                  <a:pt x="60728" y="246970"/>
                </a:lnTo>
                <a:lnTo>
                  <a:pt x="83112" y="227294"/>
                </a:lnTo>
                <a:lnTo>
                  <a:pt x="118443" y="215075"/>
                </a:lnTo>
                <a:lnTo>
                  <a:pt x="165100" y="210878"/>
                </a:lnTo>
                <a:lnTo>
                  <a:pt x="211698" y="215075"/>
                </a:lnTo>
                <a:lnTo>
                  <a:pt x="246899" y="227294"/>
                </a:lnTo>
                <a:lnTo>
                  <a:pt x="255070" y="234517"/>
                </a:lnTo>
                <a:lnTo>
                  <a:pt x="165100" y="234517"/>
                </a:lnTo>
                <a:lnTo>
                  <a:pt x="131007" y="237185"/>
                </a:lnTo>
                <a:lnTo>
                  <a:pt x="105392" y="244883"/>
                </a:lnTo>
                <a:lnTo>
                  <a:pt x="89274" y="257154"/>
                </a:lnTo>
                <a:lnTo>
                  <a:pt x="83675" y="273541"/>
                </a:lnTo>
                <a:lnTo>
                  <a:pt x="89274" y="289869"/>
                </a:lnTo>
                <a:lnTo>
                  <a:pt x="105392" y="302011"/>
                </a:lnTo>
                <a:lnTo>
                  <a:pt x="131007" y="309580"/>
                </a:lnTo>
                <a:lnTo>
                  <a:pt x="165100" y="312189"/>
                </a:lnTo>
                <a:lnTo>
                  <a:pt x="255494" y="312189"/>
                </a:lnTo>
                <a:lnTo>
                  <a:pt x="246899" y="319787"/>
                </a:lnTo>
                <a:lnTo>
                  <a:pt x="211698" y="332006"/>
                </a:lnTo>
                <a:lnTo>
                  <a:pt x="165100" y="336204"/>
                </a:lnTo>
                <a:close/>
              </a:path>
              <a:path w="277495" h="336550">
                <a:moveTo>
                  <a:pt x="255494" y="312189"/>
                </a:moveTo>
                <a:lnTo>
                  <a:pt x="165100" y="312189"/>
                </a:lnTo>
                <a:lnTo>
                  <a:pt x="199193" y="309580"/>
                </a:lnTo>
                <a:lnTo>
                  <a:pt x="224808" y="302011"/>
                </a:lnTo>
                <a:lnTo>
                  <a:pt x="240925" y="289869"/>
                </a:lnTo>
                <a:lnTo>
                  <a:pt x="246524" y="273541"/>
                </a:lnTo>
                <a:lnTo>
                  <a:pt x="240925" y="257154"/>
                </a:lnTo>
                <a:lnTo>
                  <a:pt x="224808" y="244883"/>
                </a:lnTo>
                <a:lnTo>
                  <a:pt x="199193" y="237185"/>
                </a:lnTo>
                <a:lnTo>
                  <a:pt x="165100" y="234517"/>
                </a:lnTo>
                <a:lnTo>
                  <a:pt x="255070" y="234517"/>
                </a:lnTo>
                <a:lnTo>
                  <a:pt x="269155" y="246970"/>
                </a:lnTo>
                <a:lnTo>
                  <a:pt x="276918" y="273541"/>
                </a:lnTo>
                <a:lnTo>
                  <a:pt x="269155" y="300111"/>
                </a:lnTo>
                <a:lnTo>
                  <a:pt x="255494" y="3121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49347" y="9194533"/>
            <a:ext cx="305435" cy="269875"/>
          </a:xfrm>
          <a:custGeom>
            <a:avLst/>
            <a:gdLst/>
            <a:ahLst/>
            <a:cxnLst/>
            <a:rect l="l" t="t" r="r" b="b"/>
            <a:pathLst>
              <a:path w="305434" h="269875">
                <a:moveTo>
                  <a:pt x="305066" y="244551"/>
                </a:moveTo>
                <a:lnTo>
                  <a:pt x="167728" y="244551"/>
                </a:lnTo>
                <a:lnTo>
                  <a:pt x="167728" y="172720"/>
                </a:lnTo>
                <a:lnTo>
                  <a:pt x="268287" y="172720"/>
                </a:lnTo>
                <a:lnTo>
                  <a:pt x="268287" y="147370"/>
                </a:lnTo>
                <a:lnTo>
                  <a:pt x="268287" y="85458"/>
                </a:lnTo>
                <a:lnTo>
                  <a:pt x="238277" y="85458"/>
                </a:lnTo>
                <a:lnTo>
                  <a:pt x="238277" y="147320"/>
                </a:lnTo>
                <a:lnTo>
                  <a:pt x="66421" y="147320"/>
                </a:lnTo>
                <a:lnTo>
                  <a:pt x="66421" y="85090"/>
                </a:lnTo>
                <a:lnTo>
                  <a:pt x="268287" y="85090"/>
                </a:lnTo>
                <a:lnTo>
                  <a:pt x="268287" y="60312"/>
                </a:lnTo>
                <a:lnTo>
                  <a:pt x="268287" y="59690"/>
                </a:lnTo>
                <a:lnTo>
                  <a:pt x="268287" y="279"/>
                </a:lnTo>
                <a:lnTo>
                  <a:pt x="238277" y="279"/>
                </a:lnTo>
                <a:lnTo>
                  <a:pt x="238277" y="59690"/>
                </a:lnTo>
                <a:lnTo>
                  <a:pt x="66421" y="59690"/>
                </a:lnTo>
                <a:lnTo>
                  <a:pt x="66421" y="0"/>
                </a:lnTo>
                <a:lnTo>
                  <a:pt x="36029" y="0"/>
                </a:lnTo>
                <a:lnTo>
                  <a:pt x="36029" y="59690"/>
                </a:lnTo>
                <a:lnTo>
                  <a:pt x="36029" y="85090"/>
                </a:lnTo>
                <a:lnTo>
                  <a:pt x="36029" y="147320"/>
                </a:lnTo>
                <a:lnTo>
                  <a:pt x="36029" y="172720"/>
                </a:lnTo>
                <a:lnTo>
                  <a:pt x="136588" y="172720"/>
                </a:lnTo>
                <a:lnTo>
                  <a:pt x="136588" y="244551"/>
                </a:lnTo>
                <a:lnTo>
                  <a:pt x="0" y="244551"/>
                </a:lnTo>
                <a:lnTo>
                  <a:pt x="0" y="269697"/>
                </a:lnTo>
                <a:lnTo>
                  <a:pt x="305066" y="269697"/>
                </a:lnTo>
                <a:lnTo>
                  <a:pt x="305066" y="24455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32837" y="9180562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953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894559" y="9327273"/>
            <a:ext cx="305435" cy="175895"/>
          </a:xfrm>
          <a:custGeom>
            <a:avLst/>
            <a:gdLst/>
            <a:ahLst/>
            <a:cxnLst/>
            <a:rect l="l" t="t" r="r" b="b"/>
            <a:pathLst>
              <a:path w="305434" h="175895">
                <a:moveTo>
                  <a:pt x="277672" y="153009"/>
                </a:moveTo>
                <a:lnTo>
                  <a:pt x="67538" y="153009"/>
                </a:lnTo>
                <a:lnTo>
                  <a:pt x="67538" y="122529"/>
                </a:lnTo>
                <a:lnTo>
                  <a:pt x="267169" y="122529"/>
                </a:lnTo>
                <a:lnTo>
                  <a:pt x="267169" y="100939"/>
                </a:lnTo>
                <a:lnTo>
                  <a:pt x="267169" y="72999"/>
                </a:lnTo>
                <a:lnTo>
                  <a:pt x="267169" y="50139"/>
                </a:lnTo>
                <a:lnTo>
                  <a:pt x="36398" y="50139"/>
                </a:lnTo>
                <a:lnTo>
                  <a:pt x="36398" y="72999"/>
                </a:lnTo>
                <a:lnTo>
                  <a:pt x="236766" y="72999"/>
                </a:lnTo>
                <a:lnTo>
                  <a:pt x="236766" y="100939"/>
                </a:lnTo>
                <a:lnTo>
                  <a:pt x="37147" y="100939"/>
                </a:lnTo>
                <a:lnTo>
                  <a:pt x="37147" y="122529"/>
                </a:lnTo>
                <a:lnTo>
                  <a:pt x="37147" y="153009"/>
                </a:lnTo>
                <a:lnTo>
                  <a:pt x="37147" y="175869"/>
                </a:lnTo>
                <a:lnTo>
                  <a:pt x="277672" y="175869"/>
                </a:lnTo>
                <a:lnTo>
                  <a:pt x="277672" y="153009"/>
                </a:lnTo>
                <a:close/>
              </a:path>
              <a:path w="305434" h="175895">
                <a:moveTo>
                  <a:pt x="305066" y="0"/>
                </a:moveTo>
                <a:lnTo>
                  <a:pt x="0" y="0"/>
                </a:lnTo>
                <a:lnTo>
                  <a:pt x="0" y="23253"/>
                </a:lnTo>
                <a:lnTo>
                  <a:pt x="305066" y="23253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44825" y="9170796"/>
            <a:ext cx="657860" cy="337185"/>
          </a:xfrm>
          <a:custGeom>
            <a:avLst/>
            <a:gdLst/>
            <a:ahLst/>
            <a:cxnLst/>
            <a:rect l="l" t="t" r="r" b="b"/>
            <a:pathLst>
              <a:path w="657859" h="337184">
                <a:moveTo>
                  <a:pt x="284416" y="153098"/>
                </a:moveTo>
                <a:lnTo>
                  <a:pt x="240804" y="141871"/>
                </a:lnTo>
                <a:lnTo>
                  <a:pt x="203365" y="122135"/>
                </a:lnTo>
                <a:lnTo>
                  <a:pt x="167347" y="66421"/>
                </a:lnTo>
                <a:lnTo>
                  <a:pt x="274662" y="66421"/>
                </a:lnTo>
                <a:lnTo>
                  <a:pt x="274662" y="41656"/>
                </a:lnTo>
                <a:lnTo>
                  <a:pt x="167347" y="41656"/>
                </a:lnTo>
                <a:lnTo>
                  <a:pt x="167347" y="381"/>
                </a:lnTo>
                <a:lnTo>
                  <a:pt x="136575" y="381"/>
                </a:lnTo>
                <a:lnTo>
                  <a:pt x="136575" y="41656"/>
                </a:lnTo>
                <a:lnTo>
                  <a:pt x="29260" y="41656"/>
                </a:lnTo>
                <a:lnTo>
                  <a:pt x="29260" y="66421"/>
                </a:lnTo>
                <a:lnTo>
                  <a:pt x="136207" y="66421"/>
                </a:lnTo>
                <a:lnTo>
                  <a:pt x="126403" y="96367"/>
                </a:lnTo>
                <a:lnTo>
                  <a:pt x="100279" y="122275"/>
                </a:lnTo>
                <a:lnTo>
                  <a:pt x="62750" y="141922"/>
                </a:lnTo>
                <a:lnTo>
                  <a:pt x="18757" y="153098"/>
                </a:lnTo>
                <a:lnTo>
                  <a:pt x="30010" y="177863"/>
                </a:lnTo>
                <a:lnTo>
                  <a:pt x="68059" y="168694"/>
                </a:lnTo>
                <a:lnTo>
                  <a:pt x="102527" y="153466"/>
                </a:lnTo>
                <a:lnTo>
                  <a:pt x="131216" y="132905"/>
                </a:lnTo>
                <a:lnTo>
                  <a:pt x="151968" y="107696"/>
                </a:lnTo>
                <a:lnTo>
                  <a:pt x="172643" y="132905"/>
                </a:lnTo>
                <a:lnTo>
                  <a:pt x="201218" y="153466"/>
                </a:lnTo>
                <a:lnTo>
                  <a:pt x="235546" y="168694"/>
                </a:lnTo>
                <a:lnTo>
                  <a:pt x="273532" y="177863"/>
                </a:lnTo>
                <a:lnTo>
                  <a:pt x="284416" y="153098"/>
                </a:lnTo>
                <a:close/>
              </a:path>
              <a:path w="657859" h="337184">
                <a:moveTo>
                  <a:pt x="304304" y="203377"/>
                </a:moveTo>
                <a:lnTo>
                  <a:pt x="0" y="203377"/>
                </a:lnTo>
                <a:lnTo>
                  <a:pt x="0" y="228511"/>
                </a:lnTo>
                <a:lnTo>
                  <a:pt x="136575" y="228511"/>
                </a:lnTo>
                <a:lnTo>
                  <a:pt x="136575" y="336956"/>
                </a:lnTo>
                <a:lnTo>
                  <a:pt x="167347" y="336956"/>
                </a:lnTo>
                <a:lnTo>
                  <a:pt x="167347" y="228511"/>
                </a:lnTo>
                <a:lnTo>
                  <a:pt x="304304" y="228511"/>
                </a:lnTo>
                <a:lnTo>
                  <a:pt x="304304" y="203377"/>
                </a:lnTo>
                <a:close/>
              </a:path>
              <a:path w="657859" h="337184">
                <a:moveTo>
                  <a:pt x="516686" y="36017"/>
                </a:moveTo>
                <a:lnTo>
                  <a:pt x="362839" y="36017"/>
                </a:lnTo>
                <a:lnTo>
                  <a:pt x="362839" y="61544"/>
                </a:lnTo>
                <a:lnTo>
                  <a:pt x="486295" y="61544"/>
                </a:lnTo>
                <a:lnTo>
                  <a:pt x="477329" y="107416"/>
                </a:lnTo>
                <a:lnTo>
                  <a:pt x="458952" y="149377"/>
                </a:lnTo>
                <a:lnTo>
                  <a:pt x="431152" y="187134"/>
                </a:lnTo>
                <a:lnTo>
                  <a:pt x="393877" y="220370"/>
                </a:lnTo>
                <a:lnTo>
                  <a:pt x="347078" y="248780"/>
                </a:lnTo>
                <a:lnTo>
                  <a:pt x="363969" y="272796"/>
                </a:lnTo>
                <a:lnTo>
                  <a:pt x="413067" y="243001"/>
                </a:lnTo>
                <a:lnTo>
                  <a:pt x="451929" y="208483"/>
                </a:lnTo>
                <a:lnTo>
                  <a:pt x="481126" y="169887"/>
                </a:lnTo>
                <a:lnTo>
                  <a:pt x="501269" y="127838"/>
                </a:lnTo>
                <a:lnTo>
                  <a:pt x="512927" y="83007"/>
                </a:lnTo>
                <a:lnTo>
                  <a:pt x="516686" y="36017"/>
                </a:lnTo>
                <a:close/>
              </a:path>
              <a:path w="657859" h="337184">
                <a:moveTo>
                  <a:pt x="657771" y="136588"/>
                </a:moveTo>
                <a:lnTo>
                  <a:pt x="603732" y="136588"/>
                </a:lnTo>
                <a:lnTo>
                  <a:pt x="603732" y="0"/>
                </a:lnTo>
                <a:lnTo>
                  <a:pt x="572973" y="0"/>
                </a:lnTo>
                <a:lnTo>
                  <a:pt x="572973" y="336575"/>
                </a:lnTo>
                <a:lnTo>
                  <a:pt x="603732" y="336575"/>
                </a:lnTo>
                <a:lnTo>
                  <a:pt x="603732" y="162102"/>
                </a:lnTo>
                <a:lnTo>
                  <a:pt x="657771" y="162102"/>
                </a:lnTo>
                <a:lnTo>
                  <a:pt x="657771" y="13658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034486" y="9195803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16" y="245110"/>
                </a:moveTo>
                <a:lnTo>
                  <a:pt x="168109" y="245110"/>
                </a:lnTo>
                <a:lnTo>
                  <a:pt x="168109" y="181610"/>
                </a:lnTo>
                <a:lnTo>
                  <a:pt x="275793" y="181610"/>
                </a:lnTo>
                <a:lnTo>
                  <a:pt x="275793" y="156210"/>
                </a:lnTo>
                <a:lnTo>
                  <a:pt x="68668" y="156210"/>
                </a:lnTo>
                <a:lnTo>
                  <a:pt x="68668" y="101600"/>
                </a:lnTo>
                <a:lnTo>
                  <a:pt x="267919" y="101600"/>
                </a:lnTo>
                <a:lnTo>
                  <a:pt x="267919" y="77470"/>
                </a:lnTo>
                <a:lnTo>
                  <a:pt x="267919" y="2540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1600"/>
                </a:lnTo>
                <a:lnTo>
                  <a:pt x="38277" y="156210"/>
                </a:lnTo>
                <a:lnTo>
                  <a:pt x="38277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16" y="27051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92637" y="9171166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80484"/>
                </a:moveTo>
                <a:lnTo>
                  <a:pt x="237519" y="18048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80484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1406" y="331701"/>
                </a:lnTo>
                <a:lnTo>
                  <a:pt x="51406" y="196994"/>
                </a:lnTo>
                <a:lnTo>
                  <a:pt x="81799" y="196994"/>
                </a:lnTo>
                <a:lnTo>
                  <a:pt x="81799" y="238269"/>
                </a:lnTo>
                <a:lnTo>
                  <a:pt x="268287" y="238269"/>
                </a:lnTo>
                <a:lnTo>
                  <a:pt x="268287" y="262284"/>
                </a:lnTo>
                <a:lnTo>
                  <a:pt x="81799" y="262284"/>
                </a:lnTo>
                <a:lnTo>
                  <a:pt x="81799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238269"/>
                </a:moveTo>
                <a:lnTo>
                  <a:pt x="237894" y="238269"/>
                </a:lnTo>
                <a:lnTo>
                  <a:pt x="237894" y="196994"/>
                </a:lnTo>
                <a:lnTo>
                  <a:pt x="268287" y="196994"/>
                </a:lnTo>
                <a:lnTo>
                  <a:pt x="268287" y="238269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7894" y="306936"/>
                </a:lnTo>
                <a:lnTo>
                  <a:pt x="237894" y="262284"/>
                </a:lnTo>
                <a:lnTo>
                  <a:pt x="268287" y="262284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0728"/>
                </a:moveTo>
                <a:lnTo>
                  <a:pt x="52397" y="165135"/>
                </a:lnTo>
                <a:lnTo>
                  <a:pt x="24718" y="149340"/>
                </a:lnTo>
                <a:lnTo>
                  <a:pt x="6537" y="124821"/>
                </a:lnTo>
                <a:lnTo>
                  <a:pt x="0" y="93056"/>
                </a:lnTo>
                <a:lnTo>
                  <a:pt x="6537" y="61666"/>
                </a:lnTo>
                <a:lnTo>
                  <a:pt x="24718" y="37241"/>
                </a:lnTo>
                <a:lnTo>
                  <a:pt x="52397" y="21399"/>
                </a:lnTo>
                <a:lnTo>
                  <a:pt x="87428" y="15759"/>
                </a:lnTo>
                <a:lnTo>
                  <a:pt x="122734" y="21399"/>
                </a:lnTo>
                <a:lnTo>
                  <a:pt x="150653" y="37241"/>
                </a:lnTo>
                <a:lnTo>
                  <a:pt x="153684" y="41275"/>
                </a:lnTo>
                <a:lnTo>
                  <a:pt x="87428" y="41275"/>
                </a:lnTo>
                <a:lnTo>
                  <a:pt x="64369" y="45091"/>
                </a:lnTo>
                <a:lnTo>
                  <a:pt x="46199" y="55768"/>
                </a:lnTo>
                <a:lnTo>
                  <a:pt x="34292" y="72143"/>
                </a:lnTo>
                <a:lnTo>
                  <a:pt x="30018" y="93056"/>
                </a:lnTo>
                <a:lnTo>
                  <a:pt x="34292" y="114186"/>
                </a:lnTo>
                <a:lnTo>
                  <a:pt x="46199" y="130673"/>
                </a:lnTo>
                <a:lnTo>
                  <a:pt x="64369" y="141390"/>
                </a:lnTo>
                <a:lnTo>
                  <a:pt x="87428" y="145213"/>
                </a:lnTo>
                <a:lnTo>
                  <a:pt x="153743" y="145213"/>
                </a:lnTo>
                <a:lnTo>
                  <a:pt x="150653" y="149340"/>
                </a:lnTo>
                <a:lnTo>
                  <a:pt x="122734" y="165135"/>
                </a:lnTo>
                <a:lnTo>
                  <a:pt x="87428" y="170728"/>
                </a:lnTo>
                <a:close/>
              </a:path>
              <a:path w="268604" h="332104">
                <a:moveTo>
                  <a:pt x="153743" y="145213"/>
                </a:moveTo>
                <a:lnTo>
                  <a:pt x="87428" y="145213"/>
                </a:lnTo>
                <a:lnTo>
                  <a:pt x="110920" y="141390"/>
                </a:lnTo>
                <a:lnTo>
                  <a:pt x="129312" y="130673"/>
                </a:lnTo>
                <a:lnTo>
                  <a:pt x="141302" y="114186"/>
                </a:lnTo>
                <a:lnTo>
                  <a:pt x="145588" y="93056"/>
                </a:lnTo>
                <a:lnTo>
                  <a:pt x="141302" y="72143"/>
                </a:lnTo>
                <a:lnTo>
                  <a:pt x="129312" y="55768"/>
                </a:lnTo>
                <a:lnTo>
                  <a:pt x="110920" y="45091"/>
                </a:lnTo>
                <a:lnTo>
                  <a:pt x="87428" y="41275"/>
                </a:lnTo>
                <a:lnTo>
                  <a:pt x="153684" y="41275"/>
                </a:lnTo>
                <a:lnTo>
                  <a:pt x="169004" y="61666"/>
                </a:lnTo>
                <a:lnTo>
                  <a:pt x="175606" y="93056"/>
                </a:lnTo>
                <a:lnTo>
                  <a:pt x="169004" y="124821"/>
                </a:lnTo>
                <a:lnTo>
                  <a:pt x="153743" y="14521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43100" y="9171166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4">
                <a:moveTo>
                  <a:pt x="263785" y="206750"/>
                </a:moveTo>
                <a:lnTo>
                  <a:pt x="233016" y="206750"/>
                </a:lnTo>
                <a:lnTo>
                  <a:pt x="233016" y="144462"/>
                </a:lnTo>
                <a:lnTo>
                  <a:pt x="167351" y="144462"/>
                </a:lnTo>
                <a:lnTo>
                  <a:pt x="167351" y="119697"/>
                </a:lnTo>
                <a:lnTo>
                  <a:pt x="233016" y="119697"/>
                </a:lnTo>
                <a:lnTo>
                  <a:pt x="233016" y="74670"/>
                </a:lnTo>
                <a:lnTo>
                  <a:pt x="167351" y="74670"/>
                </a:lnTo>
                <a:lnTo>
                  <a:pt x="167351" y="49530"/>
                </a:lnTo>
                <a:lnTo>
                  <a:pt x="233016" y="49530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750"/>
                </a:lnTo>
                <a:close/>
              </a:path>
              <a:path w="264159" h="337184">
                <a:moveTo>
                  <a:pt x="25140" y="191366"/>
                </a:moveTo>
                <a:lnTo>
                  <a:pt x="1125" y="191366"/>
                </a:lnTo>
                <a:lnTo>
                  <a:pt x="1125" y="91555"/>
                </a:lnTo>
                <a:lnTo>
                  <a:pt x="115194" y="91555"/>
                </a:lnTo>
                <a:lnTo>
                  <a:pt x="115194" y="45027"/>
                </a:lnTo>
                <a:lnTo>
                  <a:pt x="0" y="45027"/>
                </a:lnTo>
                <a:lnTo>
                  <a:pt x="0" y="19887"/>
                </a:lnTo>
                <a:lnTo>
                  <a:pt x="145213" y="19887"/>
                </a:lnTo>
                <a:lnTo>
                  <a:pt x="145213" y="115194"/>
                </a:lnTo>
                <a:lnTo>
                  <a:pt x="31143" y="115194"/>
                </a:lnTo>
                <a:lnTo>
                  <a:pt x="31143" y="166225"/>
                </a:lnTo>
                <a:lnTo>
                  <a:pt x="165680" y="166225"/>
                </a:lnTo>
                <a:lnTo>
                  <a:pt x="167726" y="183111"/>
                </a:lnTo>
                <a:lnTo>
                  <a:pt x="137479" y="187408"/>
                </a:lnTo>
                <a:lnTo>
                  <a:pt x="106142" y="189912"/>
                </a:lnTo>
                <a:lnTo>
                  <a:pt x="69950" y="191078"/>
                </a:lnTo>
                <a:lnTo>
                  <a:pt x="25140" y="191366"/>
                </a:lnTo>
                <a:close/>
              </a:path>
              <a:path w="264159" h="337184">
                <a:moveTo>
                  <a:pt x="165680" y="166225"/>
                </a:moveTo>
                <a:lnTo>
                  <a:pt x="31143" y="166225"/>
                </a:lnTo>
                <a:lnTo>
                  <a:pt x="72805" y="165891"/>
                </a:lnTo>
                <a:lnTo>
                  <a:pt x="106658" y="164678"/>
                </a:lnTo>
                <a:lnTo>
                  <a:pt x="136149" y="162268"/>
                </a:lnTo>
                <a:lnTo>
                  <a:pt x="164725" y="158346"/>
                </a:lnTo>
                <a:lnTo>
                  <a:pt x="165680" y="166225"/>
                </a:lnTo>
                <a:close/>
              </a:path>
              <a:path w="264159" h="337184">
                <a:moveTo>
                  <a:pt x="263785" y="336579"/>
                </a:moveTo>
                <a:lnTo>
                  <a:pt x="233016" y="336579"/>
                </a:lnTo>
                <a:lnTo>
                  <a:pt x="233016" y="249901"/>
                </a:lnTo>
                <a:lnTo>
                  <a:pt x="38648" y="249901"/>
                </a:lnTo>
                <a:lnTo>
                  <a:pt x="38648" y="224761"/>
                </a:lnTo>
                <a:lnTo>
                  <a:pt x="263785" y="224761"/>
                </a:lnTo>
                <a:lnTo>
                  <a:pt x="263785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89055" y="9171673"/>
            <a:ext cx="635635" cy="331470"/>
          </a:xfrm>
          <a:custGeom>
            <a:avLst/>
            <a:gdLst/>
            <a:ahLst/>
            <a:cxnLst/>
            <a:rect l="l" t="t" r="r" b="b"/>
            <a:pathLst>
              <a:path w="635634" h="331470">
                <a:moveTo>
                  <a:pt x="155714" y="69850"/>
                </a:moveTo>
                <a:lnTo>
                  <a:pt x="125704" y="69850"/>
                </a:lnTo>
                <a:lnTo>
                  <a:pt x="125704" y="93980"/>
                </a:lnTo>
                <a:lnTo>
                  <a:pt x="125704" y="149860"/>
                </a:lnTo>
                <a:lnTo>
                  <a:pt x="30391" y="149860"/>
                </a:lnTo>
                <a:lnTo>
                  <a:pt x="30391" y="93980"/>
                </a:lnTo>
                <a:lnTo>
                  <a:pt x="125704" y="93980"/>
                </a:lnTo>
                <a:lnTo>
                  <a:pt x="125704" y="69850"/>
                </a:lnTo>
                <a:lnTo>
                  <a:pt x="30391" y="69850"/>
                </a:lnTo>
                <a:lnTo>
                  <a:pt x="30391" y="17780"/>
                </a:lnTo>
                <a:lnTo>
                  <a:pt x="0" y="17780"/>
                </a:lnTo>
                <a:lnTo>
                  <a:pt x="0" y="69850"/>
                </a:lnTo>
                <a:lnTo>
                  <a:pt x="0" y="93980"/>
                </a:lnTo>
                <a:lnTo>
                  <a:pt x="0" y="149860"/>
                </a:lnTo>
                <a:lnTo>
                  <a:pt x="0" y="175260"/>
                </a:lnTo>
                <a:lnTo>
                  <a:pt x="155714" y="175260"/>
                </a:lnTo>
                <a:lnTo>
                  <a:pt x="155714" y="149961"/>
                </a:lnTo>
                <a:lnTo>
                  <a:pt x="155714" y="93980"/>
                </a:lnTo>
                <a:lnTo>
                  <a:pt x="155714" y="93687"/>
                </a:lnTo>
                <a:lnTo>
                  <a:pt x="155714" y="69850"/>
                </a:lnTo>
                <a:close/>
              </a:path>
              <a:path w="635634" h="331470">
                <a:moveTo>
                  <a:pt x="155714" y="17881"/>
                </a:moveTo>
                <a:lnTo>
                  <a:pt x="125704" y="17881"/>
                </a:lnTo>
                <a:lnTo>
                  <a:pt x="125704" y="69291"/>
                </a:lnTo>
                <a:lnTo>
                  <a:pt x="155714" y="69291"/>
                </a:lnTo>
                <a:lnTo>
                  <a:pt x="155714" y="17881"/>
                </a:lnTo>
                <a:close/>
              </a:path>
              <a:path w="635634" h="331470">
                <a:moveTo>
                  <a:pt x="256273" y="306070"/>
                </a:moveTo>
                <a:lnTo>
                  <a:pt x="67919" y="306070"/>
                </a:lnTo>
                <a:lnTo>
                  <a:pt x="67919" y="238760"/>
                </a:lnTo>
                <a:lnTo>
                  <a:pt x="250278" y="238760"/>
                </a:lnTo>
                <a:lnTo>
                  <a:pt x="250278" y="214630"/>
                </a:lnTo>
                <a:lnTo>
                  <a:pt x="37147" y="214630"/>
                </a:lnTo>
                <a:lnTo>
                  <a:pt x="37147" y="238760"/>
                </a:lnTo>
                <a:lnTo>
                  <a:pt x="37147" y="306070"/>
                </a:lnTo>
                <a:lnTo>
                  <a:pt x="37147" y="330200"/>
                </a:lnTo>
                <a:lnTo>
                  <a:pt x="256273" y="330200"/>
                </a:lnTo>
                <a:lnTo>
                  <a:pt x="256273" y="306070"/>
                </a:lnTo>
                <a:close/>
              </a:path>
              <a:path w="635634" h="331470">
                <a:moveTo>
                  <a:pt x="297180" y="80010"/>
                </a:moveTo>
                <a:lnTo>
                  <a:pt x="247269" y="80010"/>
                </a:lnTo>
                <a:lnTo>
                  <a:pt x="247269" y="0"/>
                </a:lnTo>
                <a:lnTo>
                  <a:pt x="216509" y="0"/>
                </a:lnTo>
                <a:lnTo>
                  <a:pt x="216509" y="80010"/>
                </a:lnTo>
                <a:lnTo>
                  <a:pt x="216509" y="105410"/>
                </a:lnTo>
                <a:lnTo>
                  <a:pt x="216509" y="195580"/>
                </a:lnTo>
                <a:lnTo>
                  <a:pt x="247269" y="195580"/>
                </a:lnTo>
                <a:lnTo>
                  <a:pt x="247269" y="105410"/>
                </a:lnTo>
                <a:lnTo>
                  <a:pt x="297180" y="105410"/>
                </a:lnTo>
                <a:lnTo>
                  <a:pt x="297180" y="80010"/>
                </a:lnTo>
                <a:close/>
              </a:path>
              <a:path w="635634" h="331470">
                <a:moveTo>
                  <a:pt x="595858" y="200621"/>
                </a:moveTo>
                <a:lnTo>
                  <a:pt x="565467" y="200621"/>
                </a:lnTo>
                <a:lnTo>
                  <a:pt x="565467" y="240017"/>
                </a:lnTo>
                <a:lnTo>
                  <a:pt x="565467" y="263664"/>
                </a:lnTo>
                <a:lnTo>
                  <a:pt x="565467" y="306438"/>
                </a:lnTo>
                <a:lnTo>
                  <a:pt x="399986" y="306438"/>
                </a:lnTo>
                <a:lnTo>
                  <a:pt x="399986" y="263664"/>
                </a:lnTo>
                <a:lnTo>
                  <a:pt x="565467" y="263664"/>
                </a:lnTo>
                <a:lnTo>
                  <a:pt x="565467" y="240017"/>
                </a:lnTo>
                <a:lnTo>
                  <a:pt x="399986" y="240017"/>
                </a:lnTo>
                <a:lnTo>
                  <a:pt x="399986" y="200621"/>
                </a:lnTo>
                <a:lnTo>
                  <a:pt x="369595" y="200621"/>
                </a:lnTo>
                <a:lnTo>
                  <a:pt x="369595" y="331203"/>
                </a:lnTo>
                <a:lnTo>
                  <a:pt x="595858" y="331203"/>
                </a:lnTo>
                <a:lnTo>
                  <a:pt x="595858" y="306438"/>
                </a:lnTo>
                <a:lnTo>
                  <a:pt x="595858" y="263664"/>
                </a:lnTo>
                <a:lnTo>
                  <a:pt x="595858" y="240017"/>
                </a:lnTo>
                <a:lnTo>
                  <a:pt x="595858" y="200621"/>
                </a:lnTo>
                <a:close/>
              </a:path>
              <a:path w="635634" h="331470">
                <a:moveTo>
                  <a:pt x="618375" y="104190"/>
                </a:moveTo>
                <a:lnTo>
                  <a:pt x="574624" y="93395"/>
                </a:lnTo>
                <a:lnTo>
                  <a:pt x="536524" y="73837"/>
                </a:lnTo>
                <a:lnTo>
                  <a:pt x="499427" y="17881"/>
                </a:lnTo>
                <a:lnTo>
                  <a:pt x="499427" y="2882"/>
                </a:lnTo>
                <a:lnTo>
                  <a:pt x="467906" y="2882"/>
                </a:lnTo>
                <a:lnTo>
                  <a:pt x="467906" y="17881"/>
                </a:lnTo>
                <a:lnTo>
                  <a:pt x="457758" y="48361"/>
                </a:lnTo>
                <a:lnTo>
                  <a:pt x="430898" y="74269"/>
                </a:lnTo>
                <a:lnTo>
                  <a:pt x="392709" y="93548"/>
                </a:lnTo>
                <a:lnTo>
                  <a:pt x="348589" y="104190"/>
                </a:lnTo>
                <a:lnTo>
                  <a:pt x="359841" y="128955"/>
                </a:lnTo>
                <a:lnTo>
                  <a:pt x="398399" y="119494"/>
                </a:lnTo>
                <a:lnTo>
                  <a:pt x="433578" y="103911"/>
                </a:lnTo>
                <a:lnTo>
                  <a:pt x="462838" y="82829"/>
                </a:lnTo>
                <a:lnTo>
                  <a:pt x="483666" y="56908"/>
                </a:lnTo>
                <a:lnTo>
                  <a:pt x="504647" y="82829"/>
                </a:lnTo>
                <a:lnTo>
                  <a:pt x="533857" y="103911"/>
                </a:lnTo>
                <a:lnTo>
                  <a:pt x="568833" y="119494"/>
                </a:lnTo>
                <a:lnTo>
                  <a:pt x="607110" y="128955"/>
                </a:lnTo>
                <a:lnTo>
                  <a:pt x="618375" y="104190"/>
                </a:lnTo>
                <a:close/>
              </a:path>
              <a:path w="635634" h="331470">
                <a:moveTo>
                  <a:pt x="635635" y="152590"/>
                </a:moveTo>
                <a:lnTo>
                  <a:pt x="330949" y="152590"/>
                </a:lnTo>
                <a:lnTo>
                  <a:pt x="330949" y="177355"/>
                </a:lnTo>
                <a:lnTo>
                  <a:pt x="635635" y="177355"/>
                </a:lnTo>
                <a:lnTo>
                  <a:pt x="635635" y="15259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886608" y="917079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70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70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225058" y="9170796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45" y="227012"/>
                </a:lnTo>
                <a:lnTo>
                  <a:pt x="182359" y="215760"/>
                </a:lnTo>
                <a:lnTo>
                  <a:pt x="146481" y="221157"/>
                </a:lnTo>
                <a:lnTo>
                  <a:pt x="110642" y="224624"/>
                </a:lnTo>
                <a:lnTo>
                  <a:pt x="72758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52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52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83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47759" y="8157515"/>
              <a:ext cx="7927340" cy="381635"/>
            </a:xfrm>
            <a:custGeom>
              <a:avLst/>
              <a:gdLst/>
              <a:ahLst/>
              <a:cxnLst/>
              <a:rect l="l" t="t" r="r" b="b"/>
              <a:pathLst>
                <a:path w="7927340" h="381634">
                  <a:moveTo>
                    <a:pt x="305803" y="270954"/>
                  </a:moveTo>
                  <a:lnTo>
                    <a:pt x="168097" y="270954"/>
                  </a:lnTo>
                  <a:lnTo>
                    <a:pt x="168097" y="207454"/>
                  </a:lnTo>
                  <a:lnTo>
                    <a:pt x="275793" y="207454"/>
                  </a:lnTo>
                  <a:lnTo>
                    <a:pt x="275793" y="183324"/>
                  </a:lnTo>
                  <a:lnTo>
                    <a:pt x="68656" y="183324"/>
                  </a:lnTo>
                  <a:lnTo>
                    <a:pt x="68656" y="128714"/>
                  </a:lnTo>
                  <a:lnTo>
                    <a:pt x="267906" y="128714"/>
                  </a:lnTo>
                  <a:lnTo>
                    <a:pt x="267906" y="103314"/>
                  </a:lnTo>
                  <a:lnTo>
                    <a:pt x="267906" y="51244"/>
                  </a:lnTo>
                  <a:lnTo>
                    <a:pt x="267906" y="25844"/>
                  </a:lnTo>
                  <a:lnTo>
                    <a:pt x="37515" y="25844"/>
                  </a:lnTo>
                  <a:lnTo>
                    <a:pt x="37515" y="51244"/>
                  </a:lnTo>
                  <a:lnTo>
                    <a:pt x="237883" y="51244"/>
                  </a:lnTo>
                  <a:lnTo>
                    <a:pt x="237883" y="103314"/>
                  </a:lnTo>
                  <a:lnTo>
                    <a:pt x="38265" y="103314"/>
                  </a:lnTo>
                  <a:lnTo>
                    <a:pt x="38265" y="128714"/>
                  </a:lnTo>
                  <a:lnTo>
                    <a:pt x="38265" y="183324"/>
                  </a:lnTo>
                  <a:lnTo>
                    <a:pt x="38265" y="207454"/>
                  </a:lnTo>
                  <a:lnTo>
                    <a:pt x="136956" y="207454"/>
                  </a:lnTo>
                  <a:lnTo>
                    <a:pt x="136956" y="270954"/>
                  </a:lnTo>
                  <a:lnTo>
                    <a:pt x="0" y="270954"/>
                  </a:lnTo>
                  <a:lnTo>
                    <a:pt x="0" y="296354"/>
                  </a:lnTo>
                  <a:lnTo>
                    <a:pt x="305803" y="296354"/>
                  </a:lnTo>
                  <a:lnTo>
                    <a:pt x="305803" y="270954"/>
                  </a:lnTo>
                  <a:close/>
                </a:path>
                <a:path w="7927340" h="381634">
                  <a:moveTo>
                    <a:pt x="609371" y="37515"/>
                  </a:moveTo>
                  <a:lnTo>
                    <a:pt x="595109" y="37515"/>
                  </a:lnTo>
                  <a:lnTo>
                    <a:pt x="595109" y="37147"/>
                  </a:lnTo>
                  <a:lnTo>
                    <a:pt x="378599" y="37147"/>
                  </a:lnTo>
                  <a:lnTo>
                    <a:pt x="378599" y="62280"/>
                  </a:lnTo>
                  <a:lnTo>
                    <a:pt x="578967" y="62280"/>
                  </a:lnTo>
                  <a:lnTo>
                    <a:pt x="578967" y="70916"/>
                  </a:lnTo>
                  <a:lnTo>
                    <a:pt x="578764" y="103924"/>
                  </a:lnTo>
                  <a:lnTo>
                    <a:pt x="577278" y="141084"/>
                  </a:lnTo>
                  <a:lnTo>
                    <a:pt x="573278" y="183311"/>
                  </a:lnTo>
                  <a:lnTo>
                    <a:pt x="565467" y="231508"/>
                  </a:lnTo>
                  <a:lnTo>
                    <a:pt x="596226" y="234886"/>
                  </a:lnTo>
                  <a:lnTo>
                    <a:pt x="603821" y="184569"/>
                  </a:lnTo>
                  <a:lnTo>
                    <a:pt x="607720" y="141643"/>
                  </a:lnTo>
                  <a:lnTo>
                    <a:pt x="609155" y="104343"/>
                  </a:lnTo>
                  <a:lnTo>
                    <a:pt x="609371" y="70916"/>
                  </a:lnTo>
                  <a:lnTo>
                    <a:pt x="609371" y="37515"/>
                  </a:lnTo>
                  <a:close/>
                </a:path>
                <a:path w="7927340" h="381634">
                  <a:moveTo>
                    <a:pt x="650265" y="263410"/>
                  </a:moveTo>
                  <a:lnTo>
                    <a:pt x="345960" y="263410"/>
                  </a:lnTo>
                  <a:lnTo>
                    <a:pt x="345960" y="288925"/>
                  </a:lnTo>
                  <a:lnTo>
                    <a:pt x="650265" y="288925"/>
                  </a:lnTo>
                  <a:lnTo>
                    <a:pt x="650265" y="263410"/>
                  </a:lnTo>
                  <a:close/>
                </a:path>
                <a:path w="7927340" h="381634">
                  <a:moveTo>
                    <a:pt x="874280" y="107683"/>
                  </a:moveTo>
                  <a:lnTo>
                    <a:pt x="867575" y="74371"/>
                  </a:lnTo>
                  <a:lnTo>
                    <a:pt x="851535" y="51777"/>
                  </a:lnTo>
                  <a:lnTo>
                    <a:pt x="849045" y="48260"/>
                  </a:lnTo>
                  <a:lnTo>
                    <a:pt x="844257" y="45351"/>
                  </a:lnTo>
                  <a:lnTo>
                    <a:pt x="844257" y="107683"/>
                  </a:lnTo>
                  <a:lnTo>
                    <a:pt x="839863" y="130632"/>
                  </a:lnTo>
                  <a:lnTo>
                    <a:pt x="827697" y="148539"/>
                  </a:lnTo>
                  <a:lnTo>
                    <a:pt x="809269" y="160185"/>
                  </a:lnTo>
                  <a:lnTo>
                    <a:pt x="786091" y="164350"/>
                  </a:lnTo>
                  <a:lnTo>
                    <a:pt x="763358" y="160185"/>
                  </a:lnTo>
                  <a:lnTo>
                    <a:pt x="745147" y="148539"/>
                  </a:lnTo>
                  <a:lnTo>
                    <a:pt x="733069" y="130632"/>
                  </a:lnTo>
                  <a:lnTo>
                    <a:pt x="728687" y="107683"/>
                  </a:lnTo>
                  <a:lnTo>
                    <a:pt x="733069" y="85178"/>
                  </a:lnTo>
                  <a:lnTo>
                    <a:pt x="745147" y="67487"/>
                  </a:lnTo>
                  <a:lnTo>
                    <a:pt x="763358" y="55930"/>
                  </a:lnTo>
                  <a:lnTo>
                    <a:pt x="786091" y="51777"/>
                  </a:lnTo>
                  <a:lnTo>
                    <a:pt x="809269" y="55930"/>
                  </a:lnTo>
                  <a:lnTo>
                    <a:pt x="827697" y="67487"/>
                  </a:lnTo>
                  <a:lnTo>
                    <a:pt x="839863" y="85178"/>
                  </a:lnTo>
                  <a:lnTo>
                    <a:pt x="844257" y="107683"/>
                  </a:lnTo>
                  <a:lnTo>
                    <a:pt x="844257" y="45351"/>
                  </a:lnTo>
                  <a:lnTo>
                    <a:pt x="821093" y="31229"/>
                  </a:lnTo>
                  <a:lnTo>
                    <a:pt x="786091" y="25133"/>
                  </a:lnTo>
                  <a:lnTo>
                    <a:pt x="751382" y="31229"/>
                  </a:lnTo>
                  <a:lnTo>
                    <a:pt x="723671" y="48260"/>
                  </a:lnTo>
                  <a:lnTo>
                    <a:pt x="705307" y="74371"/>
                  </a:lnTo>
                  <a:lnTo>
                    <a:pt x="698665" y="107683"/>
                  </a:lnTo>
                  <a:lnTo>
                    <a:pt x="705307" y="141287"/>
                  </a:lnTo>
                  <a:lnTo>
                    <a:pt x="723671" y="167627"/>
                  </a:lnTo>
                  <a:lnTo>
                    <a:pt x="751382" y="184835"/>
                  </a:lnTo>
                  <a:lnTo>
                    <a:pt x="786091" y="190995"/>
                  </a:lnTo>
                  <a:lnTo>
                    <a:pt x="821093" y="184835"/>
                  </a:lnTo>
                  <a:lnTo>
                    <a:pt x="849045" y="167627"/>
                  </a:lnTo>
                  <a:lnTo>
                    <a:pt x="851344" y="164350"/>
                  </a:lnTo>
                  <a:lnTo>
                    <a:pt x="867575" y="141287"/>
                  </a:lnTo>
                  <a:lnTo>
                    <a:pt x="874280" y="107683"/>
                  </a:lnTo>
                  <a:close/>
                </a:path>
                <a:path w="7927340" h="381634">
                  <a:moveTo>
                    <a:pt x="966952" y="1879"/>
                  </a:moveTo>
                  <a:lnTo>
                    <a:pt x="936193" y="1879"/>
                  </a:lnTo>
                  <a:lnTo>
                    <a:pt x="936193" y="247650"/>
                  </a:lnTo>
                  <a:lnTo>
                    <a:pt x="966952" y="247650"/>
                  </a:lnTo>
                  <a:lnTo>
                    <a:pt x="966952" y="1879"/>
                  </a:lnTo>
                  <a:close/>
                </a:path>
                <a:path w="7927340" h="381634">
                  <a:moveTo>
                    <a:pt x="977087" y="305435"/>
                  </a:moveTo>
                  <a:lnTo>
                    <a:pt x="781215" y="305435"/>
                  </a:lnTo>
                  <a:lnTo>
                    <a:pt x="781215" y="222504"/>
                  </a:lnTo>
                  <a:lnTo>
                    <a:pt x="750455" y="222504"/>
                  </a:lnTo>
                  <a:lnTo>
                    <a:pt x="750455" y="330568"/>
                  </a:lnTo>
                  <a:lnTo>
                    <a:pt x="977087" y="330568"/>
                  </a:lnTo>
                  <a:lnTo>
                    <a:pt x="977087" y="305435"/>
                  </a:lnTo>
                  <a:close/>
                </a:path>
                <a:path w="7927340" h="381634">
                  <a:moveTo>
                    <a:pt x="1343672" y="42405"/>
                  </a:moveTo>
                  <a:lnTo>
                    <a:pt x="1258874" y="42405"/>
                  </a:lnTo>
                  <a:lnTo>
                    <a:pt x="1258874" y="1879"/>
                  </a:lnTo>
                  <a:lnTo>
                    <a:pt x="1228102" y="1879"/>
                  </a:lnTo>
                  <a:lnTo>
                    <a:pt x="1228102" y="42405"/>
                  </a:lnTo>
                  <a:lnTo>
                    <a:pt x="1142555" y="42405"/>
                  </a:lnTo>
                  <a:lnTo>
                    <a:pt x="1142555" y="66789"/>
                  </a:lnTo>
                  <a:lnTo>
                    <a:pt x="1343672" y="66789"/>
                  </a:lnTo>
                  <a:lnTo>
                    <a:pt x="1343672" y="42405"/>
                  </a:lnTo>
                  <a:close/>
                </a:path>
                <a:path w="7927340" h="381634">
                  <a:moveTo>
                    <a:pt x="1351178" y="260781"/>
                  </a:moveTo>
                  <a:lnTo>
                    <a:pt x="1349971" y="246151"/>
                  </a:lnTo>
                  <a:lnTo>
                    <a:pt x="1349298" y="237896"/>
                  </a:lnTo>
                  <a:lnTo>
                    <a:pt x="1327251" y="240868"/>
                  </a:lnTo>
                  <a:lnTo>
                    <a:pt x="1304645" y="243141"/>
                  </a:lnTo>
                  <a:lnTo>
                    <a:pt x="1281760" y="244856"/>
                  </a:lnTo>
                  <a:lnTo>
                    <a:pt x="1258874" y="246151"/>
                  </a:lnTo>
                  <a:lnTo>
                    <a:pt x="1258874" y="210502"/>
                  </a:lnTo>
                  <a:lnTo>
                    <a:pt x="1285201" y="203530"/>
                  </a:lnTo>
                  <a:lnTo>
                    <a:pt x="1305445" y="190423"/>
                  </a:lnTo>
                  <a:lnTo>
                    <a:pt x="1307693" y="187236"/>
                  </a:lnTo>
                  <a:lnTo>
                    <a:pt x="1318450" y="171983"/>
                  </a:lnTo>
                  <a:lnTo>
                    <a:pt x="1323035" y="148958"/>
                  </a:lnTo>
                  <a:lnTo>
                    <a:pt x="1317205" y="123240"/>
                  </a:lnTo>
                  <a:lnTo>
                    <a:pt x="1306436" y="110312"/>
                  </a:lnTo>
                  <a:lnTo>
                    <a:pt x="1300848" y="103606"/>
                  </a:lnTo>
                  <a:lnTo>
                    <a:pt x="1293761" y="100088"/>
                  </a:lnTo>
                  <a:lnTo>
                    <a:pt x="1293761" y="148958"/>
                  </a:lnTo>
                  <a:lnTo>
                    <a:pt x="1290129" y="164757"/>
                  </a:lnTo>
                  <a:lnTo>
                    <a:pt x="1279880" y="176822"/>
                  </a:lnTo>
                  <a:lnTo>
                    <a:pt x="1264005" y="184531"/>
                  </a:lnTo>
                  <a:lnTo>
                    <a:pt x="1243482" y="187236"/>
                  </a:lnTo>
                  <a:lnTo>
                    <a:pt x="1222971" y="184531"/>
                  </a:lnTo>
                  <a:lnTo>
                    <a:pt x="1207084" y="176822"/>
                  </a:lnTo>
                  <a:lnTo>
                    <a:pt x="1196848" y="164757"/>
                  </a:lnTo>
                  <a:lnTo>
                    <a:pt x="1193203" y="148958"/>
                  </a:lnTo>
                  <a:lnTo>
                    <a:pt x="1196848" y="133108"/>
                  </a:lnTo>
                  <a:lnTo>
                    <a:pt x="1207084" y="120916"/>
                  </a:lnTo>
                  <a:lnTo>
                    <a:pt x="1222971" y="113080"/>
                  </a:lnTo>
                  <a:lnTo>
                    <a:pt x="1243482" y="110312"/>
                  </a:lnTo>
                  <a:lnTo>
                    <a:pt x="1264005" y="113080"/>
                  </a:lnTo>
                  <a:lnTo>
                    <a:pt x="1279880" y="120916"/>
                  </a:lnTo>
                  <a:lnTo>
                    <a:pt x="1290129" y="133108"/>
                  </a:lnTo>
                  <a:lnTo>
                    <a:pt x="1293761" y="148958"/>
                  </a:lnTo>
                  <a:lnTo>
                    <a:pt x="1293761" y="100088"/>
                  </a:lnTo>
                  <a:lnTo>
                    <a:pt x="1275702" y="91084"/>
                  </a:lnTo>
                  <a:lnTo>
                    <a:pt x="1243482" y="86677"/>
                  </a:lnTo>
                  <a:lnTo>
                    <a:pt x="1211275" y="91084"/>
                  </a:lnTo>
                  <a:lnTo>
                    <a:pt x="1186129" y="103606"/>
                  </a:lnTo>
                  <a:lnTo>
                    <a:pt x="1169771" y="123240"/>
                  </a:lnTo>
                  <a:lnTo>
                    <a:pt x="1163942" y="148958"/>
                  </a:lnTo>
                  <a:lnTo>
                    <a:pt x="1168527" y="171983"/>
                  </a:lnTo>
                  <a:lnTo>
                    <a:pt x="1181531" y="190423"/>
                  </a:lnTo>
                  <a:lnTo>
                    <a:pt x="1201775" y="203530"/>
                  </a:lnTo>
                  <a:lnTo>
                    <a:pt x="1228102" y="210502"/>
                  </a:lnTo>
                  <a:lnTo>
                    <a:pt x="1228102" y="247269"/>
                  </a:lnTo>
                  <a:lnTo>
                    <a:pt x="1203883" y="247929"/>
                  </a:lnTo>
                  <a:lnTo>
                    <a:pt x="1136916" y="248399"/>
                  </a:lnTo>
                  <a:lnTo>
                    <a:pt x="1141044" y="274294"/>
                  </a:lnTo>
                  <a:lnTo>
                    <a:pt x="1188605" y="273977"/>
                  </a:lnTo>
                  <a:lnTo>
                    <a:pt x="1241183" y="272326"/>
                  </a:lnTo>
                  <a:lnTo>
                    <a:pt x="1296238" y="268274"/>
                  </a:lnTo>
                  <a:lnTo>
                    <a:pt x="1351178" y="260781"/>
                  </a:lnTo>
                  <a:close/>
                </a:path>
                <a:path w="7927340" h="381634">
                  <a:moveTo>
                    <a:pt x="1452486" y="144462"/>
                  </a:moveTo>
                  <a:lnTo>
                    <a:pt x="1399959" y="144462"/>
                  </a:lnTo>
                  <a:lnTo>
                    <a:pt x="1399959" y="1498"/>
                  </a:lnTo>
                  <a:lnTo>
                    <a:pt x="1369187" y="1498"/>
                  </a:lnTo>
                  <a:lnTo>
                    <a:pt x="1369187" y="338074"/>
                  </a:lnTo>
                  <a:lnTo>
                    <a:pt x="1399959" y="338074"/>
                  </a:lnTo>
                  <a:lnTo>
                    <a:pt x="1399959" y="170357"/>
                  </a:lnTo>
                  <a:lnTo>
                    <a:pt x="1452486" y="170357"/>
                  </a:lnTo>
                  <a:lnTo>
                    <a:pt x="1452486" y="144462"/>
                  </a:lnTo>
                  <a:close/>
                </a:path>
                <a:path w="7927340" h="381634">
                  <a:moveTo>
                    <a:pt x="1763179" y="157975"/>
                  </a:moveTo>
                  <a:lnTo>
                    <a:pt x="1732038" y="157975"/>
                  </a:lnTo>
                  <a:lnTo>
                    <a:pt x="1732038" y="247269"/>
                  </a:lnTo>
                  <a:lnTo>
                    <a:pt x="1763179" y="247269"/>
                  </a:lnTo>
                  <a:lnTo>
                    <a:pt x="1763179" y="157975"/>
                  </a:lnTo>
                  <a:close/>
                </a:path>
                <a:path w="7927340" h="381634">
                  <a:moveTo>
                    <a:pt x="1763179" y="61404"/>
                  </a:moveTo>
                  <a:lnTo>
                    <a:pt x="1654733" y="61404"/>
                  </a:lnTo>
                  <a:lnTo>
                    <a:pt x="1654733" y="55054"/>
                  </a:lnTo>
                  <a:lnTo>
                    <a:pt x="1654733" y="30924"/>
                  </a:lnTo>
                  <a:lnTo>
                    <a:pt x="1624723" y="30924"/>
                  </a:lnTo>
                  <a:lnTo>
                    <a:pt x="1624723" y="55054"/>
                  </a:lnTo>
                  <a:lnTo>
                    <a:pt x="1624723" y="61404"/>
                  </a:lnTo>
                  <a:lnTo>
                    <a:pt x="1624723" y="85534"/>
                  </a:lnTo>
                  <a:lnTo>
                    <a:pt x="1624723" y="132524"/>
                  </a:lnTo>
                  <a:lnTo>
                    <a:pt x="1624723" y="157924"/>
                  </a:lnTo>
                  <a:lnTo>
                    <a:pt x="1624723" y="163004"/>
                  </a:lnTo>
                  <a:lnTo>
                    <a:pt x="1531658" y="163004"/>
                  </a:lnTo>
                  <a:lnTo>
                    <a:pt x="1531658" y="55054"/>
                  </a:lnTo>
                  <a:lnTo>
                    <a:pt x="1624723" y="55054"/>
                  </a:lnTo>
                  <a:lnTo>
                    <a:pt x="1624723" y="30924"/>
                  </a:lnTo>
                  <a:lnTo>
                    <a:pt x="1501267" y="30924"/>
                  </a:lnTo>
                  <a:lnTo>
                    <a:pt x="1501267" y="55054"/>
                  </a:lnTo>
                  <a:lnTo>
                    <a:pt x="1501267" y="163004"/>
                  </a:lnTo>
                  <a:lnTo>
                    <a:pt x="1501267" y="188404"/>
                  </a:lnTo>
                  <a:lnTo>
                    <a:pt x="1654733" y="188404"/>
                  </a:lnTo>
                  <a:lnTo>
                    <a:pt x="1654733" y="163004"/>
                  </a:lnTo>
                  <a:lnTo>
                    <a:pt x="1654733" y="157924"/>
                  </a:lnTo>
                  <a:lnTo>
                    <a:pt x="1763179" y="157924"/>
                  </a:lnTo>
                  <a:lnTo>
                    <a:pt x="1763179" y="132829"/>
                  </a:lnTo>
                  <a:lnTo>
                    <a:pt x="1763179" y="132524"/>
                  </a:lnTo>
                  <a:lnTo>
                    <a:pt x="1763179" y="85928"/>
                  </a:lnTo>
                  <a:lnTo>
                    <a:pt x="1732038" y="85928"/>
                  </a:lnTo>
                  <a:lnTo>
                    <a:pt x="1732038" y="132524"/>
                  </a:lnTo>
                  <a:lnTo>
                    <a:pt x="1654733" y="132524"/>
                  </a:lnTo>
                  <a:lnTo>
                    <a:pt x="1654733" y="85534"/>
                  </a:lnTo>
                  <a:lnTo>
                    <a:pt x="1763179" y="85534"/>
                  </a:lnTo>
                  <a:lnTo>
                    <a:pt x="1763179" y="61404"/>
                  </a:lnTo>
                  <a:close/>
                </a:path>
                <a:path w="7927340" h="381634">
                  <a:moveTo>
                    <a:pt x="1763179" y="1879"/>
                  </a:moveTo>
                  <a:lnTo>
                    <a:pt x="1732038" y="1879"/>
                  </a:lnTo>
                  <a:lnTo>
                    <a:pt x="1732038" y="60782"/>
                  </a:lnTo>
                  <a:lnTo>
                    <a:pt x="1763179" y="60782"/>
                  </a:lnTo>
                  <a:lnTo>
                    <a:pt x="1763179" y="1879"/>
                  </a:lnTo>
                  <a:close/>
                </a:path>
                <a:path w="7927340" h="381634">
                  <a:moveTo>
                    <a:pt x="1771053" y="305244"/>
                  </a:moveTo>
                  <a:lnTo>
                    <a:pt x="1577441" y="305244"/>
                  </a:lnTo>
                  <a:lnTo>
                    <a:pt x="1577441" y="225234"/>
                  </a:lnTo>
                  <a:lnTo>
                    <a:pt x="1546669" y="225234"/>
                  </a:lnTo>
                  <a:lnTo>
                    <a:pt x="1546669" y="305244"/>
                  </a:lnTo>
                  <a:lnTo>
                    <a:pt x="1546669" y="330644"/>
                  </a:lnTo>
                  <a:lnTo>
                    <a:pt x="1771053" y="330644"/>
                  </a:lnTo>
                  <a:lnTo>
                    <a:pt x="1771053" y="305244"/>
                  </a:lnTo>
                  <a:close/>
                </a:path>
                <a:path w="7927340" h="381634">
                  <a:moveTo>
                    <a:pt x="2050224" y="9004"/>
                  </a:moveTo>
                  <a:lnTo>
                    <a:pt x="2020963" y="9004"/>
                  </a:lnTo>
                  <a:lnTo>
                    <a:pt x="2020963" y="132448"/>
                  </a:lnTo>
                  <a:lnTo>
                    <a:pt x="1978558" y="132448"/>
                  </a:lnTo>
                  <a:lnTo>
                    <a:pt x="1971535" y="89636"/>
                  </a:lnTo>
                  <a:lnTo>
                    <a:pt x="1957108" y="58153"/>
                  </a:lnTo>
                  <a:lnTo>
                    <a:pt x="1956701" y="57264"/>
                  </a:lnTo>
                  <a:lnTo>
                    <a:pt x="1950796" y="51701"/>
                  </a:lnTo>
                  <a:lnTo>
                    <a:pt x="1950796" y="146342"/>
                  </a:lnTo>
                  <a:lnTo>
                    <a:pt x="1947684" y="183565"/>
                  </a:lnTo>
                  <a:lnTo>
                    <a:pt x="1938883" y="211670"/>
                  </a:lnTo>
                  <a:lnTo>
                    <a:pt x="1925142" y="229438"/>
                  </a:lnTo>
                  <a:lnTo>
                    <a:pt x="1907260" y="235635"/>
                  </a:lnTo>
                  <a:lnTo>
                    <a:pt x="1889010" y="229438"/>
                  </a:lnTo>
                  <a:lnTo>
                    <a:pt x="1875180" y="211670"/>
                  </a:lnTo>
                  <a:lnTo>
                    <a:pt x="1866430" y="183565"/>
                  </a:lnTo>
                  <a:lnTo>
                    <a:pt x="1863369" y="146342"/>
                  </a:lnTo>
                  <a:lnTo>
                    <a:pt x="1866430" y="109766"/>
                  </a:lnTo>
                  <a:lnTo>
                    <a:pt x="1875180" y="81991"/>
                  </a:lnTo>
                  <a:lnTo>
                    <a:pt x="1889010" y="64338"/>
                  </a:lnTo>
                  <a:lnTo>
                    <a:pt x="1907260" y="58153"/>
                  </a:lnTo>
                  <a:lnTo>
                    <a:pt x="1925142" y="64338"/>
                  </a:lnTo>
                  <a:lnTo>
                    <a:pt x="1938883" y="81991"/>
                  </a:lnTo>
                  <a:lnTo>
                    <a:pt x="1947684" y="109766"/>
                  </a:lnTo>
                  <a:lnTo>
                    <a:pt x="1950796" y="146342"/>
                  </a:lnTo>
                  <a:lnTo>
                    <a:pt x="1950796" y="51701"/>
                  </a:lnTo>
                  <a:lnTo>
                    <a:pt x="1934972" y="36791"/>
                  </a:lnTo>
                  <a:lnTo>
                    <a:pt x="1907260" y="29641"/>
                  </a:lnTo>
                  <a:lnTo>
                    <a:pt x="1877491" y="37795"/>
                  </a:lnTo>
                  <a:lnTo>
                    <a:pt x="1854784" y="61112"/>
                  </a:lnTo>
                  <a:lnTo>
                    <a:pt x="1840306" y="97866"/>
                  </a:lnTo>
                  <a:lnTo>
                    <a:pt x="1835226" y="146342"/>
                  </a:lnTo>
                  <a:lnTo>
                    <a:pt x="1840306" y="195453"/>
                  </a:lnTo>
                  <a:lnTo>
                    <a:pt x="1854784" y="232549"/>
                  </a:lnTo>
                  <a:lnTo>
                    <a:pt x="1877491" y="255981"/>
                  </a:lnTo>
                  <a:lnTo>
                    <a:pt x="1907260" y="264160"/>
                  </a:lnTo>
                  <a:lnTo>
                    <a:pt x="1935454" y="256794"/>
                  </a:lnTo>
                  <a:lnTo>
                    <a:pt x="1957400" y="235635"/>
                  </a:lnTo>
                  <a:lnTo>
                    <a:pt x="1972119" y="202107"/>
                  </a:lnTo>
                  <a:lnTo>
                    <a:pt x="1978558" y="157594"/>
                  </a:lnTo>
                  <a:lnTo>
                    <a:pt x="2020963" y="157594"/>
                  </a:lnTo>
                  <a:lnTo>
                    <a:pt x="2020963" y="321564"/>
                  </a:lnTo>
                  <a:lnTo>
                    <a:pt x="2050224" y="321564"/>
                  </a:lnTo>
                  <a:lnTo>
                    <a:pt x="2050224" y="157594"/>
                  </a:lnTo>
                  <a:lnTo>
                    <a:pt x="2050224" y="132448"/>
                  </a:lnTo>
                  <a:lnTo>
                    <a:pt x="2050224" y="9004"/>
                  </a:lnTo>
                  <a:close/>
                </a:path>
                <a:path w="7927340" h="381634">
                  <a:moveTo>
                    <a:pt x="2117013" y="1498"/>
                  </a:moveTo>
                  <a:lnTo>
                    <a:pt x="2087753" y="1498"/>
                  </a:lnTo>
                  <a:lnTo>
                    <a:pt x="2087753" y="338074"/>
                  </a:lnTo>
                  <a:lnTo>
                    <a:pt x="2117013" y="338074"/>
                  </a:lnTo>
                  <a:lnTo>
                    <a:pt x="2117013" y="1498"/>
                  </a:lnTo>
                  <a:close/>
                </a:path>
                <a:path w="7927340" h="381634">
                  <a:moveTo>
                    <a:pt x="2381173" y="236397"/>
                  </a:moveTo>
                  <a:lnTo>
                    <a:pt x="2346998" y="212432"/>
                  </a:lnTo>
                  <a:lnTo>
                    <a:pt x="2319363" y="177812"/>
                  </a:lnTo>
                  <a:lnTo>
                    <a:pt x="2300871" y="136080"/>
                  </a:lnTo>
                  <a:lnTo>
                    <a:pt x="2294128" y="90805"/>
                  </a:lnTo>
                  <a:lnTo>
                    <a:pt x="2294128" y="30391"/>
                  </a:lnTo>
                  <a:lnTo>
                    <a:pt x="2263356" y="30391"/>
                  </a:lnTo>
                  <a:lnTo>
                    <a:pt x="2263356" y="90805"/>
                  </a:lnTo>
                  <a:lnTo>
                    <a:pt x="2256612" y="137337"/>
                  </a:lnTo>
                  <a:lnTo>
                    <a:pt x="2238121" y="180809"/>
                  </a:lnTo>
                  <a:lnTo>
                    <a:pt x="2210485" y="217182"/>
                  </a:lnTo>
                  <a:lnTo>
                    <a:pt x="2176310" y="242392"/>
                  </a:lnTo>
                  <a:lnTo>
                    <a:pt x="2195068" y="266788"/>
                  </a:lnTo>
                  <a:lnTo>
                    <a:pt x="2222068" y="247662"/>
                  </a:lnTo>
                  <a:lnTo>
                    <a:pt x="2245626" y="221615"/>
                  </a:lnTo>
                  <a:lnTo>
                    <a:pt x="2264816" y="190004"/>
                  </a:lnTo>
                  <a:lnTo>
                    <a:pt x="2278735" y="154216"/>
                  </a:lnTo>
                  <a:lnTo>
                    <a:pt x="2293035" y="188125"/>
                  </a:lnTo>
                  <a:lnTo>
                    <a:pt x="2312365" y="218059"/>
                  </a:lnTo>
                  <a:lnTo>
                    <a:pt x="2335987" y="242709"/>
                  </a:lnTo>
                  <a:lnTo>
                    <a:pt x="2363165" y="260781"/>
                  </a:lnTo>
                  <a:lnTo>
                    <a:pt x="2381173" y="236397"/>
                  </a:lnTo>
                  <a:close/>
                </a:path>
                <a:path w="7927340" h="381634">
                  <a:moveTo>
                    <a:pt x="2453602" y="1498"/>
                  </a:moveTo>
                  <a:lnTo>
                    <a:pt x="2422829" y="1498"/>
                  </a:lnTo>
                  <a:lnTo>
                    <a:pt x="2422829" y="115570"/>
                  </a:lnTo>
                  <a:lnTo>
                    <a:pt x="2344775" y="115570"/>
                  </a:lnTo>
                  <a:lnTo>
                    <a:pt x="2344775" y="140703"/>
                  </a:lnTo>
                  <a:lnTo>
                    <a:pt x="2422829" y="140703"/>
                  </a:lnTo>
                  <a:lnTo>
                    <a:pt x="2422829" y="338455"/>
                  </a:lnTo>
                  <a:lnTo>
                    <a:pt x="2453602" y="338455"/>
                  </a:lnTo>
                  <a:lnTo>
                    <a:pt x="2453602" y="1498"/>
                  </a:lnTo>
                  <a:close/>
                </a:path>
                <a:path w="7927340" h="381634">
                  <a:moveTo>
                    <a:pt x="2791307" y="103314"/>
                  </a:moveTo>
                  <a:lnTo>
                    <a:pt x="2593187" y="103314"/>
                  </a:lnTo>
                  <a:lnTo>
                    <a:pt x="2593187" y="14414"/>
                  </a:lnTo>
                  <a:lnTo>
                    <a:pt x="2562415" y="14414"/>
                  </a:lnTo>
                  <a:lnTo>
                    <a:pt x="2562415" y="103314"/>
                  </a:lnTo>
                  <a:lnTo>
                    <a:pt x="2562415" y="127444"/>
                  </a:lnTo>
                  <a:lnTo>
                    <a:pt x="2791307" y="127444"/>
                  </a:lnTo>
                  <a:lnTo>
                    <a:pt x="2791307" y="103314"/>
                  </a:lnTo>
                  <a:close/>
                </a:path>
                <a:path w="7927340" h="381634">
                  <a:moveTo>
                    <a:pt x="2793174" y="305244"/>
                  </a:moveTo>
                  <a:lnTo>
                    <a:pt x="2590927" y="305244"/>
                  </a:lnTo>
                  <a:lnTo>
                    <a:pt x="2590927" y="231584"/>
                  </a:lnTo>
                  <a:lnTo>
                    <a:pt x="2560167" y="231584"/>
                  </a:lnTo>
                  <a:lnTo>
                    <a:pt x="2560167" y="305244"/>
                  </a:lnTo>
                  <a:lnTo>
                    <a:pt x="2560167" y="329374"/>
                  </a:lnTo>
                  <a:lnTo>
                    <a:pt x="2793174" y="329374"/>
                  </a:lnTo>
                  <a:lnTo>
                    <a:pt x="2793174" y="305244"/>
                  </a:lnTo>
                  <a:close/>
                </a:path>
                <a:path w="7927340" h="381634">
                  <a:moveTo>
                    <a:pt x="2826194" y="172974"/>
                  </a:moveTo>
                  <a:lnTo>
                    <a:pt x="2521140" y="172974"/>
                  </a:lnTo>
                  <a:lnTo>
                    <a:pt x="2521140" y="197739"/>
                  </a:lnTo>
                  <a:lnTo>
                    <a:pt x="2826194" y="197739"/>
                  </a:lnTo>
                  <a:lnTo>
                    <a:pt x="2826194" y="172974"/>
                  </a:lnTo>
                  <a:close/>
                </a:path>
                <a:path w="7927340" h="381634">
                  <a:moveTo>
                    <a:pt x="3145205" y="144830"/>
                  </a:moveTo>
                  <a:lnTo>
                    <a:pt x="3138970" y="96253"/>
                  </a:lnTo>
                  <a:lnTo>
                    <a:pt x="3121558" y="59232"/>
                  </a:lnTo>
                  <a:lnTo>
                    <a:pt x="3116935" y="55156"/>
                  </a:lnTo>
                  <a:lnTo>
                    <a:pt x="3115932" y="54279"/>
                  </a:lnTo>
                  <a:lnTo>
                    <a:pt x="3115932" y="144830"/>
                  </a:lnTo>
                  <a:lnTo>
                    <a:pt x="3111855" y="182016"/>
                  </a:lnTo>
                  <a:lnTo>
                    <a:pt x="3100451" y="210413"/>
                  </a:lnTo>
                  <a:lnTo>
                    <a:pt x="3083001" y="228523"/>
                  </a:lnTo>
                  <a:lnTo>
                    <a:pt x="3060776" y="234886"/>
                  </a:lnTo>
                  <a:lnTo>
                    <a:pt x="3038322" y="228523"/>
                  </a:lnTo>
                  <a:lnTo>
                    <a:pt x="3020771" y="210413"/>
                  </a:lnTo>
                  <a:lnTo>
                    <a:pt x="3009328" y="182016"/>
                  </a:lnTo>
                  <a:lnTo>
                    <a:pt x="3005239" y="144830"/>
                  </a:lnTo>
                  <a:lnTo>
                    <a:pt x="3009328" y="107873"/>
                  </a:lnTo>
                  <a:lnTo>
                    <a:pt x="3020771" y="79590"/>
                  </a:lnTo>
                  <a:lnTo>
                    <a:pt x="3038322" y="61518"/>
                  </a:lnTo>
                  <a:lnTo>
                    <a:pt x="3060776" y="55156"/>
                  </a:lnTo>
                  <a:lnTo>
                    <a:pt x="3083001" y="61518"/>
                  </a:lnTo>
                  <a:lnTo>
                    <a:pt x="3100451" y="79590"/>
                  </a:lnTo>
                  <a:lnTo>
                    <a:pt x="3111855" y="107873"/>
                  </a:lnTo>
                  <a:lnTo>
                    <a:pt x="3115932" y="144830"/>
                  </a:lnTo>
                  <a:lnTo>
                    <a:pt x="3115932" y="54279"/>
                  </a:lnTo>
                  <a:lnTo>
                    <a:pt x="3094863" y="35661"/>
                  </a:lnTo>
                  <a:lnTo>
                    <a:pt x="3060776" y="27393"/>
                  </a:lnTo>
                  <a:lnTo>
                    <a:pt x="3026626" y="35661"/>
                  </a:lnTo>
                  <a:lnTo>
                    <a:pt x="2999803" y="59232"/>
                  </a:lnTo>
                  <a:lnTo>
                    <a:pt x="2982252" y="96253"/>
                  </a:lnTo>
                  <a:lnTo>
                    <a:pt x="2975978" y="144830"/>
                  </a:lnTo>
                  <a:lnTo>
                    <a:pt x="2982252" y="193421"/>
                  </a:lnTo>
                  <a:lnTo>
                    <a:pt x="2999803" y="230441"/>
                  </a:lnTo>
                  <a:lnTo>
                    <a:pt x="3026626" y="254012"/>
                  </a:lnTo>
                  <a:lnTo>
                    <a:pt x="3060776" y="262280"/>
                  </a:lnTo>
                  <a:lnTo>
                    <a:pt x="3094863" y="254012"/>
                  </a:lnTo>
                  <a:lnTo>
                    <a:pt x="3116516" y="234886"/>
                  </a:lnTo>
                  <a:lnTo>
                    <a:pt x="3121558" y="230441"/>
                  </a:lnTo>
                  <a:lnTo>
                    <a:pt x="3138970" y="193421"/>
                  </a:lnTo>
                  <a:lnTo>
                    <a:pt x="3145205" y="144830"/>
                  </a:lnTo>
                  <a:close/>
                </a:path>
                <a:path w="7927340" h="381634">
                  <a:moveTo>
                    <a:pt x="3285540" y="135826"/>
                  </a:moveTo>
                  <a:lnTo>
                    <a:pt x="3230003" y="135826"/>
                  </a:lnTo>
                  <a:lnTo>
                    <a:pt x="3230003" y="1879"/>
                  </a:lnTo>
                  <a:lnTo>
                    <a:pt x="3199231" y="1879"/>
                  </a:lnTo>
                  <a:lnTo>
                    <a:pt x="3199231" y="338074"/>
                  </a:lnTo>
                  <a:lnTo>
                    <a:pt x="3230003" y="338074"/>
                  </a:lnTo>
                  <a:lnTo>
                    <a:pt x="3230003" y="161721"/>
                  </a:lnTo>
                  <a:lnTo>
                    <a:pt x="3285540" y="161721"/>
                  </a:lnTo>
                  <a:lnTo>
                    <a:pt x="3285540" y="135826"/>
                  </a:lnTo>
                  <a:close/>
                </a:path>
                <a:path w="7927340" h="381634">
                  <a:moveTo>
                    <a:pt x="3499789" y="144830"/>
                  </a:moveTo>
                  <a:lnTo>
                    <a:pt x="3493439" y="96253"/>
                  </a:lnTo>
                  <a:lnTo>
                    <a:pt x="3475723" y="59232"/>
                  </a:lnTo>
                  <a:lnTo>
                    <a:pt x="3471037" y="55156"/>
                  </a:lnTo>
                  <a:lnTo>
                    <a:pt x="3470148" y="54394"/>
                  </a:lnTo>
                  <a:lnTo>
                    <a:pt x="3470148" y="144830"/>
                  </a:lnTo>
                  <a:lnTo>
                    <a:pt x="3466007" y="182016"/>
                  </a:lnTo>
                  <a:lnTo>
                    <a:pt x="3454438" y="210413"/>
                  </a:lnTo>
                  <a:lnTo>
                    <a:pt x="3436747" y="228523"/>
                  </a:lnTo>
                  <a:lnTo>
                    <a:pt x="3414242" y="234886"/>
                  </a:lnTo>
                  <a:lnTo>
                    <a:pt x="3391509" y="228523"/>
                  </a:lnTo>
                  <a:lnTo>
                    <a:pt x="3373717" y="210413"/>
                  </a:lnTo>
                  <a:lnTo>
                    <a:pt x="3362109" y="182016"/>
                  </a:lnTo>
                  <a:lnTo>
                    <a:pt x="3357956" y="144830"/>
                  </a:lnTo>
                  <a:lnTo>
                    <a:pt x="3362109" y="107873"/>
                  </a:lnTo>
                  <a:lnTo>
                    <a:pt x="3373717" y="79590"/>
                  </a:lnTo>
                  <a:lnTo>
                    <a:pt x="3391509" y="61518"/>
                  </a:lnTo>
                  <a:lnTo>
                    <a:pt x="3414242" y="55156"/>
                  </a:lnTo>
                  <a:lnTo>
                    <a:pt x="3436747" y="61518"/>
                  </a:lnTo>
                  <a:lnTo>
                    <a:pt x="3454438" y="79590"/>
                  </a:lnTo>
                  <a:lnTo>
                    <a:pt x="3466007" y="107873"/>
                  </a:lnTo>
                  <a:lnTo>
                    <a:pt x="3470148" y="144830"/>
                  </a:lnTo>
                  <a:lnTo>
                    <a:pt x="3470148" y="54394"/>
                  </a:lnTo>
                  <a:lnTo>
                    <a:pt x="3448659" y="35661"/>
                  </a:lnTo>
                  <a:lnTo>
                    <a:pt x="3414242" y="27393"/>
                  </a:lnTo>
                  <a:lnTo>
                    <a:pt x="3379813" y="35661"/>
                  </a:lnTo>
                  <a:lnTo>
                    <a:pt x="3352749" y="59232"/>
                  </a:lnTo>
                  <a:lnTo>
                    <a:pt x="3335032" y="96253"/>
                  </a:lnTo>
                  <a:lnTo>
                    <a:pt x="3328682" y="144830"/>
                  </a:lnTo>
                  <a:lnTo>
                    <a:pt x="3335032" y="193421"/>
                  </a:lnTo>
                  <a:lnTo>
                    <a:pt x="3352749" y="230441"/>
                  </a:lnTo>
                  <a:lnTo>
                    <a:pt x="3379813" y="254012"/>
                  </a:lnTo>
                  <a:lnTo>
                    <a:pt x="3414242" y="262280"/>
                  </a:lnTo>
                  <a:lnTo>
                    <a:pt x="3448659" y="254012"/>
                  </a:lnTo>
                  <a:lnTo>
                    <a:pt x="3470618" y="234886"/>
                  </a:lnTo>
                  <a:lnTo>
                    <a:pt x="3475723" y="230441"/>
                  </a:lnTo>
                  <a:lnTo>
                    <a:pt x="3493439" y="193421"/>
                  </a:lnTo>
                  <a:lnTo>
                    <a:pt x="3499789" y="144830"/>
                  </a:lnTo>
                  <a:close/>
                </a:path>
                <a:path w="7927340" h="381634">
                  <a:moveTo>
                    <a:pt x="3591725" y="1498"/>
                  </a:moveTo>
                  <a:lnTo>
                    <a:pt x="3560953" y="1498"/>
                  </a:lnTo>
                  <a:lnTo>
                    <a:pt x="3560953" y="338823"/>
                  </a:lnTo>
                  <a:lnTo>
                    <a:pt x="3591725" y="338823"/>
                  </a:lnTo>
                  <a:lnTo>
                    <a:pt x="3591725" y="1498"/>
                  </a:lnTo>
                  <a:close/>
                </a:path>
                <a:path w="7927340" h="381634">
                  <a:moveTo>
                    <a:pt x="3873893" y="243522"/>
                  </a:moveTo>
                  <a:lnTo>
                    <a:pt x="3871988" y="228892"/>
                  </a:lnTo>
                  <a:lnTo>
                    <a:pt x="3870515" y="217627"/>
                  </a:lnTo>
                  <a:lnTo>
                    <a:pt x="3834244" y="223342"/>
                  </a:lnTo>
                  <a:lnTo>
                    <a:pt x="3797858" y="226771"/>
                  </a:lnTo>
                  <a:lnTo>
                    <a:pt x="3758603" y="228447"/>
                  </a:lnTo>
                  <a:lnTo>
                    <a:pt x="3713670" y="228892"/>
                  </a:lnTo>
                  <a:lnTo>
                    <a:pt x="3713670" y="59283"/>
                  </a:lnTo>
                  <a:lnTo>
                    <a:pt x="3842372" y="59283"/>
                  </a:lnTo>
                  <a:lnTo>
                    <a:pt x="3842372" y="33388"/>
                  </a:lnTo>
                  <a:lnTo>
                    <a:pt x="3683279" y="33388"/>
                  </a:lnTo>
                  <a:lnTo>
                    <a:pt x="3683279" y="255155"/>
                  </a:lnTo>
                  <a:lnTo>
                    <a:pt x="3710292" y="255155"/>
                  </a:lnTo>
                  <a:lnTo>
                    <a:pt x="3757231" y="254660"/>
                  </a:lnTo>
                  <a:lnTo>
                    <a:pt x="3798138" y="252857"/>
                  </a:lnTo>
                  <a:lnTo>
                    <a:pt x="3836035" y="249301"/>
                  </a:lnTo>
                  <a:lnTo>
                    <a:pt x="3873893" y="243522"/>
                  </a:lnTo>
                  <a:close/>
                </a:path>
                <a:path w="7927340" h="381634">
                  <a:moveTo>
                    <a:pt x="3936936" y="1498"/>
                  </a:moveTo>
                  <a:lnTo>
                    <a:pt x="3906164" y="1498"/>
                  </a:lnTo>
                  <a:lnTo>
                    <a:pt x="3906164" y="338823"/>
                  </a:lnTo>
                  <a:lnTo>
                    <a:pt x="3936936" y="338823"/>
                  </a:lnTo>
                  <a:lnTo>
                    <a:pt x="3936936" y="1498"/>
                  </a:lnTo>
                  <a:close/>
                </a:path>
                <a:path w="7927340" h="381634">
                  <a:moveTo>
                    <a:pt x="4203712" y="162852"/>
                  </a:moveTo>
                  <a:lnTo>
                    <a:pt x="4144060" y="126923"/>
                  </a:lnTo>
                  <a:lnTo>
                    <a:pt x="4121543" y="71297"/>
                  </a:lnTo>
                  <a:lnTo>
                    <a:pt x="4121543" y="65659"/>
                  </a:lnTo>
                  <a:lnTo>
                    <a:pt x="4195838" y="65659"/>
                  </a:lnTo>
                  <a:lnTo>
                    <a:pt x="4195838" y="40894"/>
                  </a:lnTo>
                  <a:lnTo>
                    <a:pt x="4121543" y="40894"/>
                  </a:lnTo>
                  <a:lnTo>
                    <a:pt x="4121543" y="0"/>
                  </a:lnTo>
                  <a:lnTo>
                    <a:pt x="4090771" y="0"/>
                  </a:lnTo>
                  <a:lnTo>
                    <a:pt x="4090771" y="40894"/>
                  </a:lnTo>
                  <a:lnTo>
                    <a:pt x="4016108" y="40894"/>
                  </a:lnTo>
                  <a:lnTo>
                    <a:pt x="4016108" y="65659"/>
                  </a:lnTo>
                  <a:lnTo>
                    <a:pt x="4090771" y="65659"/>
                  </a:lnTo>
                  <a:lnTo>
                    <a:pt x="4090771" y="71297"/>
                  </a:lnTo>
                  <a:lnTo>
                    <a:pt x="4084663" y="103098"/>
                  </a:lnTo>
                  <a:lnTo>
                    <a:pt x="4067467" y="131051"/>
                  </a:lnTo>
                  <a:lnTo>
                    <a:pt x="4040911" y="153504"/>
                  </a:lnTo>
                  <a:lnTo>
                    <a:pt x="4006723" y="168846"/>
                  </a:lnTo>
                  <a:lnTo>
                    <a:pt x="4021734" y="193243"/>
                  </a:lnTo>
                  <a:lnTo>
                    <a:pt x="4049547" y="181152"/>
                  </a:lnTo>
                  <a:lnTo>
                    <a:pt x="4073423" y="164388"/>
                  </a:lnTo>
                  <a:lnTo>
                    <a:pt x="4092651" y="143484"/>
                  </a:lnTo>
                  <a:lnTo>
                    <a:pt x="4106532" y="118948"/>
                  </a:lnTo>
                  <a:lnTo>
                    <a:pt x="4120388" y="141211"/>
                  </a:lnTo>
                  <a:lnTo>
                    <a:pt x="4139082" y="160312"/>
                  </a:lnTo>
                  <a:lnTo>
                    <a:pt x="4162145" y="175615"/>
                  </a:lnTo>
                  <a:lnTo>
                    <a:pt x="4189082" y="186486"/>
                  </a:lnTo>
                  <a:lnTo>
                    <a:pt x="4203712" y="162852"/>
                  </a:lnTo>
                  <a:close/>
                </a:path>
                <a:path w="7927340" h="381634">
                  <a:moveTo>
                    <a:pt x="4286643" y="313309"/>
                  </a:moveTo>
                  <a:lnTo>
                    <a:pt x="4247870" y="303034"/>
                  </a:lnTo>
                  <a:lnTo>
                    <a:pt x="4197845" y="270916"/>
                  </a:lnTo>
                  <a:lnTo>
                    <a:pt x="4179328" y="239763"/>
                  </a:lnTo>
                  <a:lnTo>
                    <a:pt x="4273512" y="239763"/>
                  </a:lnTo>
                  <a:lnTo>
                    <a:pt x="4273512" y="215379"/>
                  </a:lnTo>
                  <a:lnTo>
                    <a:pt x="4053255" y="215379"/>
                  </a:lnTo>
                  <a:lnTo>
                    <a:pt x="4053255" y="239763"/>
                  </a:lnTo>
                  <a:lnTo>
                    <a:pt x="4147058" y="239763"/>
                  </a:lnTo>
                  <a:lnTo>
                    <a:pt x="4135945" y="264922"/>
                  </a:lnTo>
                  <a:lnTo>
                    <a:pt x="4112209" y="286486"/>
                  </a:lnTo>
                  <a:lnTo>
                    <a:pt x="4079252" y="302983"/>
                  </a:lnTo>
                  <a:lnTo>
                    <a:pt x="4040492" y="312940"/>
                  </a:lnTo>
                  <a:lnTo>
                    <a:pt x="4051376" y="336575"/>
                  </a:lnTo>
                  <a:lnTo>
                    <a:pt x="4087101" y="327583"/>
                  </a:lnTo>
                  <a:lnTo>
                    <a:pt x="4118826" y="313309"/>
                  </a:lnTo>
                  <a:lnTo>
                    <a:pt x="4144772" y="294259"/>
                  </a:lnTo>
                  <a:lnTo>
                    <a:pt x="4163187" y="270916"/>
                  </a:lnTo>
                  <a:lnTo>
                    <a:pt x="4181881" y="294157"/>
                  </a:lnTo>
                  <a:lnTo>
                    <a:pt x="4207980" y="313359"/>
                  </a:lnTo>
                  <a:lnTo>
                    <a:pt x="4239653" y="327850"/>
                  </a:lnTo>
                  <a:lnTo>
                    <a:pt x="4275010" y="336956"/>
                  </a:lnTo>
                  <a:lnTo>
                    <a:pt x="4286643" y="313309"/>
                  </a:lnTo>
                  <a:close/>
                </a:path>
                <a:path w="7927340" h="381634">
                  <a:moveTo>
                    <a:pt x="4317784" y="84797"/>
                  </a:moveTo>
                  <a:lnTo>
                    <a:pt x="4267886" y="84797"/>
                  </a:lnTo>
                  <a:lnTo>
                    <a:pt x="4267886" y="1879"/>
                  </a:lnTo>
                  <a:lnTo>
                    <a:pt x="4237113" y="1879"/>
                  </a:lnTo>
                  <a:lnTo>
                    <a:pt x="4237113" y="196989"/>
                  </a:lnTo>
                  <a:lnTo>
                    <a:pt x="4267886" y="196989"/>
                  </a:lnTo>
                  <a:lnTo>
                    <a:pt x="4267886" y="110312"/>
                  </a:lnTo>
                  <a:lnTo>
                    <a:pt x="4317784" y="110312"/>
                  </a:lnTo>
                  <a:lnTo>
                    <a:pt x="4317784" y="84797"/>
                  </a:lnTo>
                  <a:close/>
                </a:path>
                <a:path w="7927340" h="381634">
                  <a:moveTo>
                    <a:pt x="4529417" y="37896"/>
                  </a:moveTo>
                  <a:lnTo>
                    <a:pt x="4371822" y="37896"/>
                  </a:lnTo>
                  <a:lnTo>
                    <a:pt x="4371822" y="62661"/>
                  </a:lnTo>
                  <a:lnTo>
                    <a:pt x="4498276" y="62661"/>
                  </a:lnTo>
                  <a:lnTo>
                    <a:pt x="4489755" y="108724"/>
                  </a:lnTo>
                  <a:lnTo>
                    <a:pt x="4471632" y="150799"/>
                  </a:lnTo>
                  <a:lnTo>
                    <a:pt x="4443590" y="188607"/>
                  </a:lnTo>
                  <a:lnTo>
                    <a:pt x="4405300" y="221869"/>
                  </a:lnTo>
                  <a:lnTo>
                    <a:pt x="4356430" y="250278"/>
                  </a:lnTo>
                  <a:lnTo>
                    <a:pt x="4372940" y="275412"/>
                  </a:lnTo>
                  <a:lnTo>
                    <a:pt x="4423359" y="245554"/>
                  </a:lnTo>
                  <a:lnTo>
                    <a:pt x="4463212" y="211086"/>
                  </a:lnTo>
                  <a:lnTo>
                    <a:pt x="4493107" y="172554"/>
                  </a:lnTo>
                  <a:lnTo>
                    <a:pt x="4513694" y="130492"/>
                  </a:lnTo>
                  <a:lnTo>
                    <a:pt x="4525594" y="85432"/>
                  </a:lnTo>
                  <a:lnTo>
                    <a:pt x="4529417" y="37896"/>
                  </a:lnTo>
                  <a:close/>
                </a:path>
                <a:path w="7927340" h="381634">
                  <a:moveTo>
                    <a:pt x="4628096" y="1498"/>
                  </a:moveTo>
                  <a:lnTo>
                    <a:pt x="4597336" y="1498"/>
                  </a:lnTo>
                  <a:lnTo>
                    <a:pt x="4597336" y="338074"/>
                  </a:lnTo>
                  <a:lnTo>
                    <a:pt x="4628096" y="338074"/>
                  </a:lnTo>
                  <a:lnTo>
                    <a:pt x="4628096" y="1498"/>
                  </a:lnTo>
                  <a:close/>
                </a:path>
                <a:path w="7927340" h="381634">
                  <a:moveTo>
                    <a:pt x="4760176" y="303187"/>
                  </a:moveTo>
                  <a:lnTo>
                    <a:pt x="4758194" y="286245"/>
                  </a:lnTo>
                  <a:lnTo>
                    <a:pt x="4752492" y="273494"/>
                  </a:lnTo>
                  <a:lnTo>
                    <a:pt x="4743399" y="265455"/>
                  </a:lnTo>
                  <a:lnTo>
                    <a:pt x="4731283" y="262661"/>
                  </a:lnTo>
                  <a:lnTo>
                    <a:pt x="4721390" y="264350"/>
                  </a:lnTo>
                  <a:lnTo>
                    <a:pt x="4713135" y="269176"/>
                  </a:lnTo>
                  <a:lnTo>
                    <a:pt x="4707496" y="276745"/>
                  </a:lnTo>
                  <a:lnTo>
                    <a:pt x="4705401" y="286677"/>
                  </a:lnTo>
                  <a:lnTo>
                    <a:pt x="4707483" y="297078"/>
                  </a:lnTo>
                  <a:lnTo>
                    <a:pt x="4713046" y="304584"/>
                  </a:lnTo>
                  <a:lnTo>
                    <a:pt x="4721072" y="309156"/>
                  </a:lnTo>
                  <a:lnTo>
                    <a:pt x="4730534" y="310692"/>
                  </a:lnTo>
                  <a:lnTo>
                    <a:pt x="4733163" y="310692"/>
                  </a:lnTo>
                  <a:lnTo>
                    <a:pt x="4734661" y="310311"/>
                  </a:lnTo>
                  <a:lnTo>
                    <a:pt x="4731918" y="326517"/>
                  </a:lnTo>
                  <a:lnTo>
                    <a:pt x="4724489" y="340614"/>
                  </a:lnTo>
                  <a:lnTo>
                    <a:pt x="4712767" y="352310"/>
                  </a:lnTo>
                  <a:lnTo>
                    <a:pt x="4697146" y="361340"/>
                  </a:lnTo>
                  <a:lnTo>
                    <a:pt x="4705401" y="381609"/>
                  </a:lnTo>
                  <a:lnTo>
                    <a:pt x="4728210" y="368401"/>
                  </a:lnTo>
                  <a:lnTo>
                    <a:pt x="4745456" y="350558"/>
                  </a:lnTo>
                  <a:lnTo>
                    <a:pt x="4756366" y="328625"/>
                  </a:lnTo>
                  <a:lnTo>
                    <a:pt x="4760176" y="303187"/>
                  </a:lnTo>
                  <a:close/>
                </a:path>
                <a:path w="7927340" h="381634">
                  <a:moveTo>
                    <a:pt x="5083670" y="30022"/>
                  </a:moveTo>
                  <a:lnTo>
                    <a:pt x="5053279" y="30022"/>
                  </a:lnTo>
                  <a:lnTo>
                    <a:pt x="5053279" y="118554"/>
                  </a:lnTo>
                  <a:lnTo>
                    <a:pt x="5053279" y="143954"/>
                  </a:lnTo>
                  <a:lnTo>
                    <a:pt x="5053279" y="231584"/>
                  </a:lnTo>
                  <a:lnTo>
                    <a:pt x="4955718" y="231584"/>
                  </a:lnTo>
                  <a:lnTo>
                    <a:pt x="4955718" y="143954"/>
                  </a:lnTo>
                  <a:lnTo>
                    <a:pt x="5053279" y="143954"/>
                  </a:lnTo>
                  <a:lnTo>
                    <a:pt x="5053279" y="118554"/>
                  </a:lnTo>
                  <a:lnTo>
                    <a:pt x="4955718" y="118554"/>
                  </a:lnTo>
                  <a:lnTo>
                    <a:pt x="4955718" y="29654"/>
                  </a:lnTo>
                  <a:lnTo>
                    <a:pt x="4925326" y="29654"/>
                  </a:lnTo>
                  <a:lnTo>
                    <a:pt x="4925326" y="118554"/>
                  </a:lnTo>
                  <a:lnTo>
                    <a:pt x="4925326" y="143954"/>
                  </a:lnTo>
                  <a:lnTo>
                    <a:pt x="4925326" y="231584"/>
                  </a:lnTo>
                  <a:lnTo>
                    <a:pt x="4925326" y="256984"/>
                  </a:lnTo>
                  <a:lnTo>
                    <a:pt x="5083670" y="256984"/>
                  </a:lnTo>
                  <a:lnTo>
                    <a:pt x="5083670" y="118554"/>
                  </a:lnTo>
                  <a:lnTo>
                    <a:pt x="5083670" y="30022"/>
                  </a:lnTo>
                  <a:close/>
                </a:path>
                <a:path w="7927340" h="381634">
                  <a:moveTo>
                    <a:pt x="5181612" y="1498"/>
                  </a:moveTo>
                  <a:lnTo>
                    <a:pt x="5150840" y="1498"/>
                  </a:lnTo>
                  <a:lnTo>
                    <a:pt x="5150840" y="338455"/>
                  </a:lnTo>
                  <a:lnTo>
                    <a:pt x="5181612" y="338455"/>
                  </a:lnTo>
                  <a:lnTo>
                    <a:pt x="5181612" y="1498"/>
                  </a:lnTo>
                  <a:close/>
                </a:path>
                <a:path w="7927340" h="381634">
                  <a:moveTo>
                    <a:pt x="5426253" y="20764"/>
                  </a:moveTo>
                  <a:lnTo>
                    <a:pt x="5269039" y="20764"/>
                  </a:lnTo>
                  <a:lnTo>
                    <a:pt x="5269039" y="44894"/>
                  </a:lnTo>
                  <a:lnTo>
                    <a:pt x="5269039" y="133794"/>
                  </a:lnTo>
                  <a:lnTo>
                    <a:pt x="5269039" y="157924"/>
                  </a:lnTo>
                  <a:lnTo>
                    <a:pt x="5426253" y="157924"/>
                  </a:lnTo>
                  <a:lnTo>
                    <a:pt x="5426253" y="133794"/>
                  </a:lnTo>
                  <a:lnTo>
                    <a:pt x="5299062" y="133794"/>
                  </a:lnTo>
                  <a:lnTo>
                    <a:pt x="5299062" y="44894"/>
                  </a:lnTo>
                  <a:lnTo>
                    <a:pt x="5396242" y="44894"/>
                  </a:lnTo>
                  <a:lnTo>
                    <a:pt x="5396242" y="133210"/>
                  </a:lnTo>
                  <a:lnTo>
                    <a:pt x="5426253" y="133210"/>
                  </a:lnTo>
                  <a:lnTo>
                    <a:pt x="5426253" y="44894"/>
                  </a:lnTo>
                  <a:lnTo>
                    <a:pt x="5426253" y="44653"/>
                  </a:lnTo>
                  <a:lnTo>
                    <a:pt x="5426253" y="20764"/>
                  </a:lnTo>
                  <a:close/>
                </a:path>
                <a:path w="7927340" h="381634">
                  <a:moveTo>
                    <a:pt x="5527192" y="1879"/>
                  </a:moveTo>
                  <a:lnTo>
                    <a:pt x="5496433" y="1879"/>
                  </a:lnTo>
                  <a:lnTo>
                    <a:pt x="5496433" y="174853"/>
                  </a:lnTo>
                  <a:lnTo>
                    <a:pt x="5527192" y="174853"/>
                  </a:lnTo>
                  <a:lnTo>
                    <a:pt x="5527192" y="1879"/>
                  </a:lnTo>
                  <a:close/>
                </a:path>
                <a:path w="7927340" h="381634">
                  <a:moveTo>
                    <a:pt x="5538825" y="310324"/>
                  </a:moveTo>
                  <a:lnTo>
                    <a:pt x="5340337" y="310324"/>
                  </a:lnTo>
                  <a:lnTo>
                    <a:pt x="5340337" y="272224"/>
                  </a:lnTo>
                  <a:lnTo>
                    <a:pt x="5527192" y="272224"/>
                  </a:lnTo>
                  <a:lnTo>
                    <a:pt x="5527192" y="249364"/>
                  </a:lnTo>
                  <a:lnTo>
                    <a:pt x="5527192" y="216344"/>
                  </a:lnTo>
                  <a:lnTo>
                    <a:pt x="5527192" y="192214"/>
                  </a:lnTo>
                  <a:lnTo>
                    <a:pt x="5309184" y="192214"/>
                  </a:lnTo>
                  <a:lnTo>
                    <a:pt x="5309184" y="216344"/>
                  </a:lnTo>
                  <a:lnTo>
                    <a:pt x="5496801" y="216344"/>
                  </a:lnTo>
                  <a:lnTo>
                    <a:pt x="5496801" y="249364"/>
                  </a:lnTo>
                  <a:lnTo>
                    <a:pt x="5310314" y="249364"/>
                  </a:lnTo>
                  <a:lnTo>
                    <a:pt x="5310314" y="272224"/>
                  </a:lnTo>
                  <a:lnTo>
                    <a:pt x="5310314" y="310324"/>
                  </a:lnTo>
                  <a:lnTo>
                    <a:pt x="5310314" y="334454"/>
                  </a:lnTo>
                  <a:lnTo>
                    <a:pt x="5538825" y="334454"/>
                  </a:lnTo>
                  <a:lnTo>
                    <a:pt x="5538825" y="310324"/>
                  </a:lnTo>
                  <a:close/>
                </a:path>
                <a:path w="7927340" h="381634">
                  <a:moveTo>
                    <a:pt x="5873902" y="121577"/>
                  </a:moveTo>
                  <a:lnTo>
                    <a:pt x="5842762" y="121577"/>
                  </a:lnTo>
                  <a:lnTo>
                    <a:pt x="5842762" y="250647"/>
                  </a:lnTo>
                  <a:lnTo>
                    <a:pt x="5873902" y="250647"/>
                  </a:lnTo>
                  <a:lnTo>
                    <a:pt x="5873902" y="121577"/>
                  </a:lnTo>
                  <a:close/>
                </a:path>
                <a:path w="7927340" h="381634">
                  <a:moveTo>
                    <a:pt x="5873902" y="96964"/>
                  </a:moveTo>
                  <a:lnTo>
                    <a:pt x="5765089" y="96964"/>
                  </a:lnTo>
                  <a:lnTo>
                    <a:pt x="5765089" y="83299"/>
                  </a:lnTo>
                  <a:lnTo>
                    <a:pt x="5765089" y="82994"/>
                  </a:lnTo>
                  <a:lnTo>
                    <a:pt x="5765089" y="24015"/>
                  </a:lnTo>
                  <a:lnTo>
                    <a:pt x="5734697" y="24015"/>
                  </a:lnTo>
                  <a:lnTo>
                    <a:pt x="5734697" y="82994"/>
                  </a:lnTo>
                  <a:lnTo>
                    <a:pt x="5734697" y="107124"/>
                  </a:lnTo>
                  <a:lnTo>
                    <a:pt x="5734697" y="121094"/>
                  </a:lnTo>
                  <a:lnTo>
                    <a:pt x="5734697" y="168084"/>
                  </a:lnTo>
                  <a:lnTo>
                    <a:pt x="5643892" y="168084"/>
                  </a:lnTo>
                  <a:lnTo>
                    <a:pt x="5643892" y="107124"/>
                  </a:lnTo>
                  <a:lnTo>
                    <a:pt x="5734697" y="107124"/>
                  </a:lnTo>
                  <a:lnTo>
                    <a:pt x="5734697" y="82994"/>
                  </a:lnTo>
                  <a:lnTo>
                    <a:pt x="5643892" y="82994"/>
                  </a:lnTo>
                  <a:lnTo>
                    <a:pt x="5643892" y="24574"/>
                  </a:lnTo>
                  <a:lnTo>
                    <a:pt x="5613501" y="24574"/>
                  </a:lnTo>
                  <a:lnTo>
                    <a:pt x="5613501" y="193484"/>
                  </a:lnTo>
                  <a:lnTo>
                    <a:pt x="5765089" y="193484"/>
                  </a:lnTo>
                  <a:lnTo>
                    <a:pt x="5765089" y="168084"/>
                  </a:lnTo>
                  <a:lnTo>
                    <a:pt x="5765089" y="121094"/>
                  </a:lnTo>
                  <a:lnTo>
                    <a:pt x="5873902" y="121094"/>
                  </a:lnTo>
                  <a:lnTo>
                    <a:pt x="5873902" y="107124"/>
                  </a:lnTo>
                  <a:lnTo>
                    <a:pt x="5873902" y="96964"/>
                  </a:lnTo>
                  <a:close/>
                </a:path>
                <a:path w="7927340" h="381634">
                  <a:moveTo>
                    <a:pt x="5873902" y="1498"/>
                  </a:moveTo>
                  <a:lnTo>
                    <a:pt x="5842762" y="1498"/>
                  </a:lnTo>
                  <a:lnTo>
                    <a:pt x="5842762" y="96431"/>
                  </a:lnTo>
                  <a:lnTo>
                    <a:pt x="5873902" y="96431"/>
                  </a:lnTo>
                  <a:lnTo>
                    <a:pt x="5873902" y="1498"/>
                  </a:lnTo>
                  <a:close/>
                </a:path>
                <a:path w="7927340" h="381634">
                  <a:moveTo>
                    <a:pt x="5881789" y="305244"/>
                  </a:moveTo>
                  <a:lnTo>
                    <a:pt x="5688165" y="305244"/>
                  </a:lnTo>
                  <a:lnTo>
                    <a:pt x="5688165" y="226504"/>
                  </a:lnTo>
                  <a:lnTo>
                    <a:pt x="5657405" y="226504"/>
                  </a:lnTo>
                  <a:lnTo>
                    <a:pt x="5657405" y="305244"/>
                  </a:lnTo>
                  <a:lnTo>
                    <a:pt x="5657405" y="330644"/>
                  </a:lnTo>
                  <a:lnTo>
                    <a:pt x="5881789" y="330644"/>
                  </a:lnTo>
                  <a:lnTo>
                    <a:pt x="5881789" y="305244"/>
                  </a:lnTo>
                  <a:close/>
                </a:path>
                <a:path w="7927340" h="381634">
                  <a:moveTo>
                    <a:pt x="6229997" y="50660"/>
                  </a:moveTo>
                  <a:lnTo>
                    <a:pt x="6109551" y="50660"/>
                  </a:lnTo>
                  <a:lnTo>
                    <a:pt x="6109551" y="6756"/>
                  </a:lnTo>
                  <a:lnTo>
                    <a:pt x="6078779" y="6756"/>
                  </a:lnTo>
                  <a:lnTo>
                    <a:pt x="6078779" y="50660"/>
                  </a:lnTo>
                  <a:lnTo>
                    <a:pt x="5956833" y="50660"/>
                  </a:lnTo>
                  <a:lnTo>
                    <a:pt x="5956833" y="75793"/>
                  </a:lnTo>
                  <a:lnTo>
                    <a:pt x="6229997" y="75793"/>
                  </a:lnTo>
                  <a:lnTo>
                    <a:pt x="6229997" y="50660"/>
                  </a:lnTo>
                  <a:close/>
                </a:path>
                <a:path w="7927340" h="381634">
                  <a:moveTo>
                    <a:pt x="6246888" y="273545"/>
                  </a:moveTo>
                  <a:lnTo>
                    <a:pt x="6109551" y="273545"/>
                  </a:lnTo>
                  <a:lnTo>
                    <a:pt x="6109551" y="226263"/>
                  </a:lnTo>
                  <a:lnTo>
                    <a:pt x="6148959" y="219989"/>
                  </a:lnTo>
                  <a:lnTo>
                    <a:pt x="6178588" y="207035"/>
                  </a:lnTo>
                  <a:lnTo>
                    <a:pt x="6182855" y="202615"/>
                  </a:lnTo>
                  <a:lnTo>
                    <a:pt x="6197244" y="187744"/>
                  </a:lnTo>
                  <a:lnTo>
                    <a:pt x="6203734" y="162471"/>
                  </a:lnTo>
                  <a:lnTo>
                    <a:pt x="6196050" y="135407"/>
                  </a:lnTo>
                  <a:lnTo>
                    <a:pt x="6182144" y="122694"/>
                  </a:lnTo>
                  <a:lnTo>
                    <a:pt x="6174130" y="115379"/>
                  </a:lnTo>
                  <a:lnTo>
                    <a:pt x="6172581" y="114833"/>
                  </a:lnTo>
                  <a:lnTo>
                    <a:pt x="6172581" y="162471"/>
                  </a:lnTo>
                  <a:lnTo>
                    <a:pt x="6167145" y="179349"/>
                  </a:lnTo>
                  <a:lnTo>
                    <a:pt x="6151524" y="191973"/>
                  </a:lnTo>
                  <a:lnTo>
                    <a:pt x="6126835" y="199885"/>
                  </a:lnTo>
                  <a:lnTo>
                    <a:pt x="6094158" y="202615"/>
                  </a:lnTo>
                  <a:lnTo>
                    <a:pt x="6060999" y="199885"/>
                  </a:lnTo>
                  <a:lnTo>
                    <a:pt x="6035954" y="191973"/>
                  </a:lnTo>
                  <a:lnTo>
                    <a:pt x="6020130" y="179349"/>
                  </a:lnTo>
                  <a:lnTo>
                    <a:pt x="6014618" y="162471"/>
                  </a:lnTo>
                  <a:lnTo>
                    <a:pt x="6020130" y="145808"/>
                  </a:lnTo>
                  <a:lnTo>
                    <a:pt x="6035954" y="133299"/>
                  </a:lnTo>
                  <a:lnTo>
                    <a:pt x="6060999" y="125425"/>
                  </a:lnTo>
                  <a:lnTo>
                    <a:pt x="6094158" y="122694"/>
                  </a:lnTo>
                  <a:lnTo>
                    <a:pt x="6126835" y="125425"/>
                  </a:lnTo>
                  <a:lnTo>
                    <a:pt x="6151524" y="133299"/>
                  </a:lnTo>
                  <a:lnTo>
                    <a:pt x="6167145" y="145808"/>
                  </a:lnTo>
                  <a:lnTo>
                    <a:pt x="6172581" y="162471"/>
                  </a:lnTo>
                  <a:lnTo>
                    <a:pt x="6172581" y="114833"/>
                  </a:lnTo>
                  <a:lnTo>
                    <a:pt x="6139624" y="102946"/>
                  </a:lnTo>
                  <a:lnTo>
                    <a:pt x="6094158" y="98679"/>
                  </a:lnTo>
                  <a:lnTo>
                    <a:pt x="6048057" y="102946"/>
                  </a:lnTo>
                  <a:lnTo>
                    <a:pt x="6013208" y="115379"/>
                  </a:lnTo>
                  <a:lnTo>
                    <a:pt x="5991161" y="135407"/>
                  </a:lnTo>
                  <a:lnTo>
                    <a:pt x="5983478" y="162471"/>
                  </a:lnTo>
                  <a:lnTo>
                    <a:pt x="5990031" y="187794"/>
                  </a:lnTo>
                  <a:lnTo>
                    <a:pt x="6008890" y="207175"/>
                  </a:lnTo>
                  <a:lnTo>
                    <a:pt x="6038875" y="220141"/>
                  </a:lnTo>
                  <a:lnTo>
                    <a:pt x="6078779" y="226263"/>
                  </a:lnTo>
                  <a:lnTo>
                    <a:pt x="6078779" y="273545"/>
                  </a:lnTo>
                  <a:lnTo>
                    <a:pt x="5941822" y="273545"/>
                  </a:lnTo>
                  <a:lnTo>
                    <a:pt x="5941822" y="298678"/>
                  </a:lnTo>
                  <a:lnTo>
                    <a:pt x="6246888" y="298678"/>
                  </a:lnTo>
                  <a:lnTo>
                    <a:pt x="6246888" y="273545"/>
                  </a:lnTo>
                  <a:close/>
                </a:path>
                <a:path w="7927340" h="381634">
                  <a:moveTo>
                    <a:pt x="6588773" y="162852"/>
                  </a:moveTo>
                  <a:lnTo>
                    <a:pt x="6555041" y="148221"/>
                  </a:lnTo>
                  <a:lnTo>
                    <a:pt x="6529108" y="126923"/>
                  </a:lnTo>
                  <a:lnTo>
                    <a:pt x="6524053" y="118948"/>
                  </a:lnTo>
                  <a:lnTo>
                    <a:pt x="6512471" y="100685"/>
                  </a:lnTo>
                  <a:lnTo>
                    <a:pt x="6506604" y="71297"/>
                  </a:lnTo>
                  <a:lnTo>
                    <a:pt x="6506604" y="65659"/>
                  </a:lnTo>
                  <a:lnTo>
                    <a:pt x="6580899" y="65659"/>
                  </a:lnTo>
                  <a:lnTo>
                    <a:pt x="6580899" y="40894"/>
                  </a:lnTo>
                  <a:lnTo>
                    <a:pt x="6506604" y="40894"/>
                  </a:lnTo>
                  <a:lnTo>
                    <a:pt x="6506604" y="0"/>
                  </a:lnTo>
                  <a:lnTo>
                    <a:pt x="6475831" y="0"/>
                  </a:lnTo>
                  <a:lnTo>
                    <a:pt x="6475831" y="40894"/>
                  </a:lnTo>
                  <a:lnTo>
                    <a:pt x="6401155" y="40894"/>
                  </a:lnTo>
                  <a:lnTo>
                    <a:pt x="6401155" y="65659"/>
                  </a:lnTo>
                  <a:lnTo>
                    <a:pt x="6475831" y="65659"/>
                  </a:lnTo>
                  <a:lnTo>
                    <a:pt x="6475831" y="71297"/>
                  </a:lnTo>
                  <a:lnTo>
                    <a:pt x="6469710" y="103098"/>
                  </a:lnTo>
                  <a:lnTo>
                    <a:pt x="6452514" y="131051"/>
                  </a:lnTo>
                  <a:lnTo>
                    <a:pt x="6425971" y="153504"/>
                  </a:lnTo>
                  <a:lnTo>
                    <a:pt x="6391783" y="168846"/>
                  </a:lnTo>
                  <a:lnTo>
                    <a:pt x="6406794" y="193243"/>
                  </a:lnTo>
                  <a:lnTo>
                    <a:pt x="6434607" y="181152"/>
                  </a:lnTo>
                  <a:lnTo>
                    <a:pt x="6458471" y="164388"/>
                  </a:lnTo>
                  <a:lnTo>
                    <a:pt x="6477711" y="143484"/>
                  </a:lnTo>
                  <a:lnTo>
                    <a:pt x="6491592" y="118948"/>
                  </a:lnTo>
                  <a:lnTo>
                    <a:pt x="6505435" y="141211"/>
                  </a:lnTo>
                  <a:lnTo>
                    <a:pt x="6524142" y="160312"/>
                  </a:lnTo>
                  <a:lnTo>
                    <a:pt x="6547205" y="175615"/>
                  </a:lnTo>
                  <a:lnTo>
                    <a:pt x="6574142" y="186486"/>
                  </a:lnTo>
                  <a:lnTo>
                    <a:pt x="6588773" y="162852"/>
                  </a:lnTo>
                  <a:close/>
                </a:path>
                <a:path w="7927340" h="381634">
                  <a:moveTo>
                    <a:pt x="6671704" y="313309"/>
                  </a:moveTo>
                  <a:lnTo>
                    <a:pt x="6632930" y="303034"/>
                  </a:lnTo>
                  <a:lnTo>
                    <a:pt x="6582905" y="270916"/>
                  </a:lnTo>
                  <a:lnTo>
                    <a:pt x="6564389" y="239763"/>
                  </a:lnTo>
                  <a:lnTo>
                    <a:pt x="6658572" y="239763"/>
                  </a:lnTo>
                  <a:lnTo>
                    <a:pt x="6658572" y="215379"/>
                  </a:lnTo>
                  <a:lnTo>
                    <a:pt x="6438303" y="215379"/>
                  </a:lnTo>
                  <a:lnTo>
                    <a:pt x="6438303" y="239763"/>
                  </a:lnTo>
                  <a:lnTo>
                    <a:pt x="6532118" y="239763"/>
                  </a:lnTo>
                  <a:lnTo>
                    <a:pt x="6521005" y="264922"/>
                  </a:lnTo>
                  <a:lnTo>
                    <a:pt x="6497269" y="286486"/>
                  </a:lnTo>
                  <a:lnTo>
                    <a:pt x="6464313" y="302983"/>
                  </a:lnTo>
                  <a:lnTo>
                    <a:pt x="6425552" y="312940"/>
                  </a:lnTo>
                  <a:lnTo>
                    <a:pt x="6436436" y="336575"/>
                  </a:lnTo>
                  <a:lnTo>
                    <a:pt x="6472161" y="327583"/>
                  </a:lnTo>
                  <a:lnTo>
                    <a:pt x="6503873" y="313309"/>
                  </a:lnTo>
                  <a:lnTo>
                    <a:pt x="6529832" y="294259"/>
                  </a:lnTo>
                  <a:lnTo>
                    <a:pt x="6548247" y="270916"/>
                  </a:lnTo>
                  <a:lnTo>
                    <a:pt x="6566929" y="294157"/>
                  </a:lnTo>
                  <a:lnTo>
                    <a:pt x="6593040" y="313359"/>
                  </a:lnTo>
                  <a:lnTo>
                    <a:pt x="6624714" y="327850"/>
                  </a:lnTo>
                  <a:lnTo>
                    <a:pt x="6660070" y="336956"/>
                  </a:lnTo>
                  <a:lnTo>
                    <a:pt x="6671704" y="313309"/>
                  </a:lnTo>
                  <a:close/>
                </a:path>
                <a:path w="7927340" h="381634">
                  <a:moveTo>
                    <a:pt x="6702844" y="84797"/>
                  </a:moveTo>
                  <a:lnTo>
                    <a:pt x="6652933" y="84797"/>
                  </a:lnTo>
                  <a:lnTo>
                    <a:pt x="6652933" y="1879"/>
                  </a:lnTo>
                  <a:lnTo>
                    <a:pt x="6622174" y="1879"/>
                  </a:lnTo>
                  <a:lnTo>
                    <a:pt x="6622174" y="196989"/>
                  </a:lnTo>
                  <a:lnTo>
                    <a:pt x="6652933" y="196989"/>
                  </a:lnTo>
                  <a:lnTo>
                    <a:pt x="6652933" y="110312"/>
                  </a:lnTo>
                  <a:lnTo>
                    <a:pt x="6702844" y="110312"/>
                  </a:lnTo>
                  <a:lnTo>
                    <a:pt x="6702844" y="84797"/>
                  </a:lnTo>
                  <a:close/>
                </a:path>
                <a:path w="7927340" h="381634">
                  <a:moveTo>
                    <a:pt x="6914477" y="37896"/>
                  </a:moveTo>
                  <a:lnTo>
                    <a:pt x="6756870" y="37896"/>
                  </a:lnTo>
                  <a:lnTo>
                    <a:pt x="6756870" y="62661"/>
                  </a:lnTo>
                  <a:lnTo>
                    <a:pt x="6883324" y="62661"/>
                  </a:lnTo>
                  <a:lnTo>
                    <a:pt x="6874802" y="108724"/>
                  </a:lnTo>
                  <a:lnTo>
                    <a:pt x="6856692" y="150799"/>
                  </a:lnTo>
                  <a:lnTo>
                    <a:pt x="6828650" y="188607"/>
                  </a:lnTo>
                  <a:lnTo>
                    <a:pt x="6790360" y="221869"/>
                  </a:lnTo>
                  <a:lnTo>
                    <a:pt x="6741490" y="250278"/>
                  </a:lnTo>
                  <a:lnTo>
                    <a:pt x="6758000" y="275412"/>
                  </a:lnTo>
                  <a:lnTo>
                    <a:pt x="6808419" y="245554"/>
                  </a:lnTo>
                  <a:lnTo>
                    <a:pt x="6848259" y="211086"/>
                  </a:lnTo>
                  <a:lnTo>
                    <a:pt x="6878167" y="172554"/>
                  </a:lnTo>
                  <a:lnTo>
                    <a:pt x="6898754" y="130492"/>
                  </a:lnTo>
                  <a:lnTo>
                    <a:pt x="6910641" y="85432"/>
                  </a:lnTo>
                  <a:lnTo>
                    <a:pt x="6914477" y="37896"/>
                  </a:lnTo>
                  <a:close/>
                </a:path>
                <a:path w="7927340" h="381634">
                  <a:moveTo>
                    <a:pt x="7013156" y="1498"/>
                  </a:moveTo>
                  <a:lnTo>
                    <a:pt x="6982384" y="1498"/>
                  </a:lnTo>
                  <a:lnTo>
                    <a:pt x="6982384" y="338074"/>
                  </a:lnTo>
                  <a:lnTo>
                    <a:pt x="7013156" y="338074"/>
                  </a:lnTo>
                  <a:lnTo>
                    <a:pt x="7013156" y="1498"/>
                  </a:lnTo>
                  <a:close/>
                </a:path>
                <a:path w="7927340" h="381634">
                  <a:moveTo>
                    <a:pt x="7145236" y="303187"/>
                  </a:moveTo>
                  <a:lnTo>
                    <a:pt x="7143255" y="286245"/>
                  </a:lnTo>
                  <a:lnTo>
                    <a:pt x="7137540" y="273494"/>
                  </a:lnTo>
                  <a:lnTo>
                    <a:pt x="7128459" y="265455"/>
                  </a:lnTo>
                  <a:lnTo>
                    <a:pt x="7116343" y="262661"/>
                  </a:lnTo>
                  <a:lnTo>
                    <a:pt x="7106437" y="264350"/>
                  </a:lnTo>
                  <a:lnTo>
                    <a:pt x="7098195" y="269176"/>
                  </a:lnTo>
                  <a:lnTo>
                    <a:pt x="7092543" y="276745"/>
                  </a:lnTo>
                  <a:lnTo>
                    <a:pt x="7090448" y="286677"/>
                  </a:lnTo>
                  <a:lnTo>
                    <a:pt x="7092531" y="297078"/>
                  </a:lnTo>
                  <a:lnTo>
                    <a:pt x="7098093" y="304584"/>
                  </a:lnTo>
                  <a:lnTo>
                    <a:pt x="7106120" y="309156"/>
                  </a:lnTo>
                  <a:lnTo>
                    <a:pt x="7115594" y="310692"/>
                  </a:lnTo>
                  <a:lnTo>
                    <a:pt x="7118223" y="310692"/>
                  </a:lnTo>
                  <a:lnTo>
                    <a:pt x="7119721" y="310311"/>
                  </a:lnTo>
                  <a:lnTo>
                    <a:pt x="7116966" y="326517"/>
                  </a:lnTo>
                  <a:lnTo>
                    <a:pt x="7109549" y="340614"/>
                  </a:lnTo>
                  <a:lnTo>
                    <a:pt x="7097827" y="352310"/>
                  </a:lnTo>
                  <a:lnTo>
                    <a:pt x="7082193" y="361340"/>
                  </a:lnTo>
                  <a:lnTo>
                    <a:pt x="7090448" y="381609"/>
                  </a:lnTo>
                  <a:lnTo>
                    <a:pt x="7113257" y="368401"/>
                  </a:lnTo>
                  <a:lnTo>
                    <a:pt x="7130504" y="350558"/>
                  </a:lnTo>
                  <a:lnTo>
                    <a:pt x="7141426" y="328625"/>
                  </a:lnTo>
                  <a:lnTo>
                    <a:pt x="7145236" y="303187"/>
                  </a:lnTo>
                  <a:close/>
                </a:path>
                <a:path w="7927340" h="381634">
                  <a:moveTo>
                    <a:pt x="7581913" y="165849"/>
                  </a:moveTo>
                  <a:lnTo>
                    <a:pt x="7537831" y="151168"/>
                  </a:lnTo>
                  <a:lnTo>
                    <a:pt x="7498283" y="124904"/>
                  </a:lnTo>
                  <a:lnTo>
                    <a:pt x="7475880" y="97561"/>
                  </a:lnTo>
                  <a:lnTo>
                    <a:pt x="7469784" y="90131"/>
                  </a:lnTo>
                  <a:lnTo>
                    <a:pt x="7458837" y="49898"/>
                  </a:lnTo>
                  <a:lnTo>
                    <a:pt x="7458837" y="24015"/>
                  </a:lnTo>
                  <a:lnTo>
                    <a:pt x="7426579" y="24015"/>
                  </a:lnTo>
                  <a:lnTo>
                    <a:pt x="7426579" y="49898"/>
                  </a:lnTo>
                  <a:lnTo>
                    <a:pt x="7415682" y="90131"/>
                  </a:lnTo>
                  <a:lnTo>
                    <a:pt x="7387310" y="124904"/>
                  </a:lnTo>
                  <a:lnTo>
                    <a:pt x="7347902" y="151168"/>
                  </a:lnTo>
                  <a:lnTo>
                    <a:pt x="7303871" y="165849"/>
                  </a:lnTo>
                  <a:lnTo>
                    <a:pt x="7316635" y="191363"/>
                  </a:lnTo>
                  <a:lnTo>
                    <a:pt x="7355116" y="178866"/>
                  </a:lnTo>
                  <a:lnTo>
                    <a:pt x="7390930" y="158394"/>
                  </a:lnTo>
                  <a:lnTo>
                    <a:pt x="7421105" y="130949"/>
                  </a:lnTo>
                  <a:lnTo>
                    <a:pt x="7442708" y="97561"/>
                  </a:lnTo>
                  <a:lnTo>
                    <a:pt x="7464361" y="130949"/>
                  </a:lnTo>
                  <a:lnTo>
                    <a:pt x="7494625" y="158394"/>
                  </a:lnTo>
                  <a:lnTo>
                    <a:pt x="7530465" y="178866"/>
                  </a:lnTo>
                  <a:lnTo>
                    <a:pt x="7568781" y="191363"/>
                  </a:lnTo>
                  <a:lnTo>
                    <a:pt x="7581913" y="165849"/>
                  </a:lnTo>
                  <a:close/>
                </a:path>
                <a:path w="7927340" h="381634">
                  <a:moveTo>
                    <a:pt x="7596924" y="269036"/>
                  </a:moveTo>
                  <a:lnTo>
                    <a:pt x="7458088" y="269036"/>
                  </a:lnTo>
                  <a:lnTo>
                    <a:pt x="7458088" y="187236"/>
                  </a:lnTo>
                  <a:lnTo>
                    <a:pt x="7427328" y="187236"/>
                  </a:lnTo>
                  <a:lnTo>
                    <a:pt x="7427328" y="269036"/>
                  </a:lnTo>
                  <a:lnTo>
                    <a:pt x="7291489" y="269036"/>
                  </a:lnTo>
                  <a:lnTo>
                    <a:pt x="7291489" y="294182"/>
                  </a:lnTo>
                  <a:lnTo>
                    <a:pt x="7596924" y="294182"/>
                  </a:lnTo>
                  <a:lnTo>
                    <a:pt x="7596924" y="269036"/>
                  </a:lnTo>
                  <a:close/>
                </a:path>
                <a:path w="7927340" h="381634">
                  <a:moveTo>
                    <a:pt x="7833322" y="148590"/>
                  </a:moveTo>
                  <a:lnTo>
                    <a:pt x="7773898" y="107683"/>
                  </a:lnTo>
                  <a:lnTo>
                    <a:pt x="7750772" y="45402"/>
                  </a:lnTo>
                  <a:lnTo>
                    <a:pt x="7750772" y="10134"/>
                  </a:lnTo>
                  <a:lnTo>
                    <a:pt x="7720381" y="10134"/>
                  </a:lnTo>
                  <a:lnTo>
                    <a:pt x="7720381" y="45402"/>
                  </a:lnTo>
                  <a:lnTo>
                    <a:pt x="7714323" y="79844"/>
                  </a:lnTo>
                  <a:lnTo>
                    <a:pt x="7697254" y="111252"/>
                  </a:lnTo>
                  <a:lnTo>
                    <a:pt x="7670825" y="137325"/>
                  </a:lnTo>
                  <a:lnTo>
                    <a:pt x="7636700" y="155714"/>
                  </a:lnTo>
                  <a:lnTo>
                    <a:pt x="7652461" y="178981"/>
                  </a:lnTo>
                  <a:lnTo>
                    <a:pt x="7679995" y="165328"/>
                  </a:lnTo>
                  <a:lnTo>
                    <a:pt x="7703591" y="146342"/>
                  </a:lnTo>
                  <a:lnTo>
                    <a:pt x="7722540" y="122834"/>
                  </a:lnTo>
                  <a:lnTo>
                    <a:pt x="7736141" y="95681"/>
                  </a:lnTo>
                  <a:lnTo>
                    <a:pt x="7749756" y="120472"/>
                  </a:lnTo>
                  <a:lnTo>
                    <a:pt x="7768260" y="142024"/>
                  </a:lnTo>
                  <a:lnTo>
                    <a:pt x="7791069" y="159639"/>
                  </a:lnTo>
                  <a:lnTo>
                    <a:pt x="7817561" y="172605"/>
                  </a:lnTo>
                  <a:lnTo>
                    <a:pt x="7833322" y="148590"/>
                  </a:lnTo>
                  <a:close/>
                </a:path>
                <a:path w="7927340" h="381634">
                  <a:moveTo>
                    <a:pt x="7913992" y="1879"/>
                  </a:moveTo>
                  <a:lnTo>
                    <a:pt x="7882852" y="1879"/>
                  </a:lnTo>
                  <a:lnTo>
                    <a:pt x="7882852" y="36017"/>
                  </a:lnTo>
                  <a:lnTo>
                    <a:pt x="7816812" y="36017"/>
                  </a:lnTo>
                  <a:lnTo>
                    <a:pt x="7816812" y="60413"/>
                  </a:lnTo>
                  <a:lnTo>
                    <a:pt x="7882852" y="60413"/>
                  </a:lnTo>
                  <a:lnTo>
                    <a:pt x="7882852" y="96431"/>
                  </a:lnTo>
                  <a:lnTo>
                    <a:pt x="7816812" y="96431"/>
                  </a:lnTo>
                  <a:lnTo>
                    <a:pt x="7816812" y="120827"/>
                  </a:lnTo>
                  <a:lnTo>
                    <a:pt x="7882852" y="120827"/>
                  </a:lnTo>
                  <a:lnTo>
                    <a:pt x="7882852" y="178231"/>
                  </a:lnTo>
                  <a:lnTo>
                    <a:pt x="7913992" y="178231"/>
                  </a:lnTo>
                  <a:lnTo>
                    <a:pt x="7913992" y="1879"/>
                  </a:lnTo>
                  <a:close/>
                </a:path>
                <a:path w="7927340" h="381634">
                  <a:moveTo>
                    <a:pt x="7926756" y="309562"/>
                  </a:moveTo>
                  <a:lnTo>
                    <a:pt x="7728255" y="309562"/>
                  </a:lnTo>
                  <a:lnTo>
                    <a:pt x="7728255" y="273913"/>
                  </a:lnTo>
                  <a:lnTo>
                    <a:pt x="7913992" y="273913"/>
                  </a:lnTo>
                  <a:lnTo>
                    <a:pt x="7913992" y="194741"/>
                  </a:lnTo>
                  <a:lnTo>
                    <a:pt x="7697114" y="194741"/>
                  </a:lnTo>
                  <a:lnTo>
                    <a:pt x="7697114" y="218376"/>
                  </a:lnTo>
                  <a:lnTo>
                    <a:pt x="7883601" y="218376"/>
                  </a:lnTo>
                  <a:lnTo>
                    <a:pt x="7883601" y="251028"/>
                  </a:lnTo>
                  <a:lnTo>
                    <a:pt x="7697864" y="251028"/>
                  </a:lnTo>
                  <a:lnTo>
                    <a:pt x="7697864" y="333578"/>
                  </a:lnTo>
                  <a:lnTo>
                    <a:pt x="7926756" y="333578"/>
                  </a:lnTo>
                  <a:lnTo>
                    <a:pt x="7926756" y="30956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1030" y="8155635"/>
              <a:ext cx="11407140" cy="791210"/>
            </a:xfrm>
            <a:custGeom>
              <a:avLst/>
              <a:gdLst/>
              <a:ahLst/>
              <a:cxnLst/>
              <a:rect l="l" t="t" r="r" b="b"/>
              <a:pathLst>
                <a:path w="11407140" h="791209">
                  <a:moveTo>
                    <a:pt x="179743" y="608914"/>
                  </a:moveTo>
                  <a:lnTo>
                    <a:pt x="177558" y="593153"/>
                  </a:lnTo>
                  <a:lnTo>
                    <a:pt x="176364" y="584517"/>
                  </a:lnTo>
                  <a:lnTo>
                    <a:pt x="144322" y="588873"/>
                  </a:lnTo>
                  <a:lnTo>
                    <a:pt x="111721" y="591515"/>
                  </a:lnTo>
                  <a:lnTo>
                    <a:pt x="75044" y="592810"/>
                  </a:lnTo>
                  <a:lnTo>
                    <a:pt x="30772" y="593153"/>
                  </a:lnTo>
                  <a:lnTo>
                    <a:pt x="30772" y="554507"/>
                  </a:lnTo>
                  <a:lnTo>
                    <a:pt x="147840" y="554507"/>
                  </a:lnTo>
                  <a:lnTo>
                    <a:pt x="147840" y="530860"/>
                  </a:lnTo>
                  <a:lnTo>
                    <a:pt x="30772" y="530860"/>
                  </a:lnTo>
                  <a:lnTo>
                    <a:pt x="30772" y="494842"/>
                  </a:lnTo>
                  <a:lnTo>
                    <a:pt x="153847" y="494842"/>
                  </a:lnTo>
                  <a:lnTo>
                    <a:pt x="153847" y="470458"/>
                  </a:lnTo>
                  <a:lnTo>
                    <a:pt x="0" y="470458"/>
                  </a:lnTo>
                  <a:lnTo>
                    <a:pt x="0" y="617537"/>
                  </a:lnTo>
                  <a:lnTo>
                    <a:pt x="25514" y="617537"/>
                  </a:lnTo>
                  <a:lnTo>
                    <a:pt x="72567" y="617245"/>
                  </a:lnTo>
                  <a:lnTo>
                    <a:pt x="111493" y="616038"/>
                  </a:lnTo>
                  <a:lnTo>
                    <a:pt x="145986" y="613422"/>
                  </a:lnTo>
                  <a:lnTo>
                    <a:pt x="179743" y="608914"/>
                  </a:lnTo>
                  <a:close/>
                </a:path>
                <a:path w="11407140" h="791209">
                  <a:moveTo>
                    <a:pt x="258165" y="762381"/>
                  </a:moveTo>
                  <a:lnTo>
                    <a:pt x="63042" y="762381"/>
                  </a:lnTo>
                  <a:lnTo>
                    <a:pt x="63042" y="724852"/>
                  </a:lnTo>
                  <a:lnTo>
                    <a:pt x="245783" y="724852"/>
                  </a:lnTo>
                  <a:lnTo>
                    <a:pt x="245783" y="645680"/>
                  </a:lnTo>
                  <a:lnTo>
                    <a:pt x="31902" y="645680"/>
                  </a:lnTo>
                  <a:lnTo>
                    <a:pt x="31902" y="669696"/>
                  </a:lnTo>
                  <a:lnTo>
                    <a:pt x="215379" y="669696"/>
                  </a:lnTo>
                  <a:lnTo>
                    <a:pt x="215379" y="701967"/>
                  </a:lnTo>
                  <a:lnTo>
                    <a:pt x="33020" y="701967"/>
                  </a:lnTo>
                  <a:lnTo>
                    <a:pt x="33020" y="786396"/>
                  </a:lnTo>
                  <a:lnTo>
                    <a:pt x="258165" y="786396"/>
                  </a:lnTo>
                  <a:lnTo>
                    <a:pt x="258165" y="762381"/>
                  </a:lnTo>
                  <a:close/>
                </a:path>
                <a:path w="11407140" h="791209">
                  <a:moveTo>
                    <a:pt x="295681" y="527113"/>
                  </a:moveTo>
                  <a:lnTo>
                    <a:pt x="245783" y="527113"/>
                  </a:lnTo>
                  <a:lnTo>
                    <a:pt x="245783" y="453948"/>
                  </a:lnTo>
                  <a:lnTo>
                    <a:pt x="215011" y="453948"/>
                  </a:lnTo>
                  <a:lnTo>
                    <a:pt x="215011" y="629551"/>
                  </a:lnTo>
                  <a:lnTo>
                    <a:pt x="245783" y="629551"/>
                  </a:lnTo>
                  <a:lnTo>
                    <a:pt x="245783" y="552259"/>
                  </a:lnTo>
                  <a:lnTo>
                    <a:pt x="295681" y="552259"/>
                  </a:lnTo>
                  <a:lnTo>
                    <a:pt x="295681" y="527113"/>
                  </a:lnTo>
                  <a:close/>
                </a:path>
                <a:path w="11407140" h="791209">
                  <a:moveTo>
                    <a:pt x="553834" y="707974"/>
                  </a:moveTo>
                  <a:lnTo>
                    <a:pt x="552284" y="694461"/>
                  </a:lnTo>
                  <a:lnTo>
                    <a:pt x="551218" y="685088"/>
                  </a:lnTo>
                  <a:lnTo>
                    <a:pt x="528320" y="688340"/>
                  </a:lnTo>
                  <a:lnTo>
                    <a:pt x="504875" y="690905"/>
                  </a:lnTo>
                  <a:lnTo>
                    <a:pt x="481139" y="692899"/>
                  </a:lnTo>
                  <a:lnTo>
                    <a:pt x="457403" y="694461"/>
                  </a:lnTo>
                  <a:lnTo>
                    <a:pt x="457403" y="640054"/>
                  </a:lnTo>
                  <a:lnTo>
                    <a:pt x="532447" y="640054"/>
                  </a:lnTo>
                  <a:lnTo>
                    <a:pt x="532447" y="615289"/>
                  </a:lnTo>
                  <a:lnTo>
                    <a:pt x="387985" y="615289"/>
                  </a:lnTo>
                  <a:lnTo>
                    <a:pt x="387985" y="573265"/>
                  </a:lnTo>
                  <a:lnTo>
                    <a:pt x="523824" y="573265"/>
                  </a:lnTo>
                  <a:lnTo>
                    <a:pt x="523824" y="548881"/>
                  </a:lnTo>
                  <a:lnTo>
                    <a:pt x="387985" y="548881"/>
                  </a:lnTo>
                  <a:lnTo>
                    <a:pt x="387985" y="508723"/>
                  </a:lnTo>
                  <a:lnTo>
                    <a:pt x="530948" y="508723"/>
                  </a:lnTo>
                  <a:lnTo>
                    <a:pt x="530948" y="483958"/>
                  </a:lnTo>
                  <a:lnTo>
                    <a:pt x="357225" y="483958"/>
                  </a:lnTo>
                  <a:lnTo>
                    <a:pt x="357225" y="640054"/>
                  </a:lnTo>
                  <a:lnTo>
                    <a:pt x="426643" y="640054"/>
                  </a:lnTo>
                  <a:lnTo>
                    <a:pt x="426643" y="695960"/>
                  </a:lnTo>
                  <a:lnTo>
                    <a:pt x="401358" y="696620"/>
                  </a:lnTo>
                  <a:lnTo>
                    <a:pt x="332079" y="697090"/>
                  </a:lnTo>
                  <a:lnTo>
                    <a:pt x="335838" y="722604"/>
                  </a:lnTo>
                  <a:lnTo>
                    <a:pt x="384771" y="722325"/>
                  </a:lnTo>
                  <a:lnTo>
                    <a:pt x="439204" y="720636"/>
                  </a:lnTo>
                  <a:lnTo>
                    <a:pt x="496455" y="716280"/>
                  </a:lnTo>
                  <a:lnTo>
                    <a:pt x="553834" y="707974"/>
                  </a:lnTo>
                  <a:close/>
                </a:path>
                <a:path w="11407140" h="791209">
                  <a:moveTo>
                    <a:pt x="604126" y="453199"/>
                  </a:moveTo>
                  <a:lnTo>
                    <a:pt x="573354" y="453199"/>
                  </a:lnTo>
                  <a:lnTo>
                    <a:pt x="573354" y="790892"/>
                  </a:lnTo>
                  <a:lnTo>
                    <a:pt x="604126" y="790892"/>
                  </a:lnTo>
                  <a:lnTo>
                    <a:pt x="604126" y="453199"/>
                  </a:lnTo>
                  <a:close/>
                </a:path>
                <a:path w="11407140" h="791209">
                  <a:moveTo>
                    <a:pt x="855903" y="600659"/>
                  </a:moveTo>
                  <a:lnTo>
                    <a:pt x="849998" y="575094"/>
                  </a:lnTo>
                  <a:lnTo>
                    <a:pt x="839279" y="562381"/>
                  </a:lnTo>
                  <a:lnTo>
                    <a:pt x="833437" y="555447"/>
                  </a:lnTo>
                  <a:lnTo>
                    <a:pt x="826630" y="552081"/>
                  </a:lnTo>
                  <a:lnTo>
                    <a:pt x="826630" y="600659"/>
                  </a:lnTo>
                  <a:lnTo>
                    <a:pt x="822871" y="616673"/>
                  </a:lnTo>
                  <a:lnTo>
                    <a:pt x="812330" y="628840"/>
                  </a:lnTo>
                  <a:lnTo>
                    <a:pt x="796074" y="636587"/>
                  </a:lnTo>
                  <a:lnTo>
                    <a:pt x="775220" y="639305"/>
                  </a:lnTo>
                  <a:lnTo>
                    <a:pt x="754265" y="636587"/>
                  </a:lnTo>
                  <a:lnTo>
                    <a:pt x="738174" y="628840"/>
                  </a:lnTo>
                  <a:lnTo>
                    <a:pt x="727837" y="616673"/>
                  </a:lnTo>
                  <a:lnTo>
                    <a:pt x="724192" y="600659"/>
                  </a:lnTo>
                  <a:lnTo>
                    <a:pt x="727837" y="584860"/>
                  </a:lnTo>
                  <a:lnTo>
                    <a:pt x="738174" y="572795"/>
                  </a:lnTo>
                  <a:lnTo>
                    <a:pt x="754265" y="565099"/>
                  </a:lnTo>
                  <a:lnTo>
                    <a:pt x="775220" y="562381"/>
                  </a:lnTo>
                  <a:lnTo>
                    <a:pt x="796074" y="565099"/>
                  </a:lnTo>
                  <a:lnTo>
                    <a:pt x="812330" y="572795"/>
                  </a:lnTo>
                  <a:lnTo>
                    <a:pt x="822871" y="584860"/>
                  </a:lnTo>
                  <a:lnTo>
                    <a:pt x="826630" y="600659"/>
                  </a:lnTo>
                  <a:lnTo>
                    <a:pt x="826630" y="552081"/>
                  </a:lnTo>
                  <a:lnTo>
                    <a:pt x="807935" y="542823"/>
                  </a:lnTo>
                  <a:lnTo>
                    <a:pt x="775220" y="538365"/>
                  </a:lnTo>
                  <a:lnTo>
                    <a:pt x="742569" y="542823"/>
                  </a:lnTo>
                  <a:lnTo>
                    <a:pt x="717207" y="555447"/>
                  </a:lnTo>
                  <a:lnTo>
                    <a:pt x="700773" y="575094"/>
                  </a:lnTo>
                  <a:lnTo>
                    <a:pt x="694931" y="600659"/>
                  </a:lnTo>
                  <a:lnTo>
                    <a:pt x="700773" y="626440"/>
                  </a:lnTo>
                  <a:lnTo>
                    <a:pt x="717207" y="646201"/>
                  </a:lnTo>
                  <a:lnTo>
                    <a:pt x="742569" y="658863"/>
                  </a:lnTo>
                  <a:lnTo>
                    <a:pt x="775220" y="663321"/>
                  </a:lnTo>
                  <a:lnTo>
                    <a:pt x="807935" y="658863"/>
                  </a:lnTo>
                  <a:lnTo>
                    <a:pt x="833437" y="646201"/>
                  </a:lnTo>
                  <a:lnTo>
                    <a:pt x="839216" y="639305"/>
                  </a:lnTo>
                  <a:lnTo>
                    <a:pt x="849998" y="626440"/>
                  </a:lnTo>
                  <a:lnTo>
                    <a:pt x="855903" y="600659"/>
                  </a:lnTo>
                  <a:close/>
                </a:path>
                <a:path w="11407140" h="791209">
                  <a:moveTo>
                    <a:pt x="874661" y="494842"/>
                  </a:moveTo>
                  <a:lnTo>
                    <a:pt x="790613" y="494842"/>
                  </a:lnTo>
                  <a:lnTo>
                    <a:pt x="790613" y="453948"/>
                  </a:lnTo>
                  <a:lnTo>
                    <a:pt x="759841" y="453948"/>
                  </a:lnTo>
                  <a:lnTo>
                    <a:pt x="759841" y="494842"/>
                  </a:lnTo>
                  <a:lnTo>
                    <a:pt x="676160" y="494842"/>
                  </a:lnTo>
                  <a:lnTo>
                    <a:pt x="676160" y="519607"/>
                  </a:lnTo>
                  <a:lnTo>
                    <a:pt x="874661" y="519607"/>
                  </a:lnTo>
                  <a:lnTo>
                    <a:pt x="874661" y="494842"/>
                  </a:lnTo>
                  <a:close/>
                </a:path>
                <a:path w="11407140" h="791209">
                  <a:moveTo>
                    <a:pt x="951204" y="757504"/>
                  </a:moveTo>
                  <a:lnTo>
                    <a:pt x="757593" y="757504"/>
                  </a:lnTo>
                  <a:lnTo>
                    <a:pt x="757593" y="686206"/>
                  </a:lnTo>
                  <a:lnTo>
                    <a:pt x="726821" y="686206"/>
                  </a:lnTo>
                  <a:lnTo>
                    <a:pt x="726821" y="782637"/>
                  </a:lnTo>
                  <a:lnTo>
                    <a:pt x="951204" y="782637"/>
                  </a:lnTo>
                  <a:lnTo>
                    <a:pt x="951204" y="757504"/>
                  </a:lnTo>
                  <a:close/>
                </a:path>
                <a:path w="11407140" h="791209">
                  <a:moveTo>
                    <a:pt x="986104" y="564642"/>
                  </a:moveTo>
                  <a:lnTo>
                    <a:pt x="936193" y="564642"/>
                  </a:lnTo>
                  <a:lnTo>
                    <a:pt x="936193" y="453948"/>
                  </a:lnTo>
                  <a:lnTo>
                    <a:pt x="905433" y="453948"/>
                  </a:lnTo>
                  <a:lnTo>
                    <a:pt x="905433" y="706094"/>
                  </a:lnTo>
                  <a:lnTo>
                    <a:pt x="936193" y="706094"/>
                  </a:lnTo>
                  <a:lnTo>
                    <a:pt x="936193" y="590524"/>
                  </a:lnTo>
                  <a:lnTo>
                    <a:pt x="986104" y="590524"/>
                  </a:lnTo>
                  <a:lnTo>
                    <a:pt x="986104" y="564642"/>
                  </a:lnTo>
                  <a:close/>
                </a:path>
                <a:path w="11407140" h="791209">
                  <a:moveTo>
                    <a:pt x="1338427" y="494842"/>
                  </a:moveTo>
                  <a:lnTo>
                    <a:pt x="1251750" y="494842"/>
                  </a:lnTo>
                  <a:lnTo>
                    <a:pt x="1251750" y="453948"/>
                  </a:lnTo>
                  <a:lnTo>
                    <a:pt x="1220978" y="453948"/>
                  </a:lnTo>
                  <a:lnTo>
                    <a:pt x="1220978" y="494842"/>
                  </a:lnTo>
                  <a:lnTo>
                    <a:pt x="1133932" y="494842"/>
                  </a:lnTo>
                  <a:lnTo>
                    <a:pt x="1133932" y="519607"/>
                  </a:lnTo>
                  <a:lnTo>
                    <a:pt x="1338427" y="519607"/>
                  </a:lnTo>
                  <a:lnTo>
                    <a:pt x="1338427" y="494842"/>
                  </a:lnTo>
                  <a:close/>
                </a:path>
                <a:path w="11407140" h="791209">
                  <a:moveTo>
                    <a:pt x="1349311" y="712851"/>
                  </a:moveTo>
                  <a:lnTo>
                    <a:pt x="1347838" y="697839"/>
                  </a:lnTo>
                  <a:lnTo>
                    <a:pt x="1347063" y="689965"/>
                  </a:lnTo>
                  <a:lnTo>
                    <a:pt x="1323670" y="692721"/>
                  </a:lnTo>
                  <a:lnTo>
                    <a:pt x="1299832" y="694893"/>
                  </a:lnTo>
                  <a:lnTo>
                    <a:pt x="1275765" y="696556"/>
                  </a:lnTo>
                  <a:lnTo>
                    <a:pt x="1251750" y="697839"/>
                  </a:lnTo>
                  <a:lnTo>
                    <a:pt x="1251750" y="662571"/>
                  </a:lnTo>
                  <a:lnTo>
                    <a:pt x="1278737" y="655599"/>
                  </a:lnTo>
                  <a:lnTo>
                    <a:pt x="1299311" y="642493"/>
                  </a:lnTo>
                  <a:lnTo>
                    <a:pt x="1301584" y="639305"/>
                  </a:lnTo>
                  <a:lnTo>
                    <a:pt x="1312430" y="624052"/>
                  </a:lnTo>
                  <a:lnTo>
                    <a:pt x="1317040" y="601027"/>
                  </a:lnTo>
                  <a:lnTo>
                    <a:pt x="1311186" y="575310"/>
                  </a:lnTo>
                  <a:lnTo>
                    <a:pt x="1300340" y="562381"/>
                  </a:lnTo>
                  <a:lnTo>
                    <a:pt x="1294714" y="555675"/>
                  </a:lnTo>
                  <a:lnTo>
                    <a:pt x="1287767" y="552272"/>
                  </a:lnTo>
                  <a:lnTo>
                    <a:pt x="1287767" y="601027"/>
                  </a:lnTo>
                  <a:lnTo>
                    <a:pt x="1284020" y="616826"/>
                  </a:lnTo>
                  <a:lnTo>
                    <a:pt x="1273467" y="628891"/>
                  </a:lnTo>
                  <a:lnTo>
                    <a:pt x="1257223" y="636600"/>
                  </a:lnTo>
                  <a:lnTo>
                    <a:pt x="1236370" y="639305"/>
                  </a:lnTo>
                  <a:lnTo>
                    <a:pt x="1215301" y="636600"/>
                  </a:lnTo>
                  <a:lnTo>
                    <a:pt x="1198943" y="628891"/>
                  </a:lnTo>
                  <a:lnTo>
                    <a:pt x="1188351" y="616826"/>
                  </a:lnTo>
                  <a:lnTo>
                    <a:pt x="1184579" y="601027"/>
                  </a:lnTo>
                  <a:lnTo>
                    <a:pt x="1188351" y="585025"/>
                  </a:lnTo>
                  <a:lnTo>
                    <a:pt x="1198943" y="572846"/>
                  </a:lnTo>
                  <a:lnTo>
                    <a:pt x="1215301" y="565099"/>
                  </a:lnTo>
                  <a:lnTo>
                    <a:pt x="1236370" y="562381"/>
                  </a:lnTo>
                  <a:lnTo>
                    <a:pt x="1257223" y="565099"/>
                  </a:lnTo>
                  <a:lnTo>
                    <a:pt x="1273467" y="572846"/>
                  </a:lnTo>
                  <a:lnTo>
                    <a:pt x="1284020" y="585025"/>
                  </a:lnTo>
                  <a:lnTo>
                    <a:pt x="1287767" y="601027"/>
                  </a:lnTo>
                  <a:lnTo>
                    <a:pt x="1287767" y="552272"/>
                  </a:lnTo>
                  <a:lnTo>
                    <a:pt x="1269238" y="543153"/>
                  </a:lnTo>
                  <a:lnTo>
                    <a:pt x="1236370" y="538746"/>
                  </a:lnTo>
                  <a:lnTo>
                    <a:pt x="1203439" y="543153"/>
                  </a:lnTo>
                  <a:lnTo>
                    <a:pt x="1177836" y="555675"/>
                  </a:lnTo>
                  <a:lnTo>
                    <a:pt x="1161224" y="575310"/>
                  </a:lnTo>
                  <a:lnTo>
                    <a:pt x="1155319" y="601027"/>
                  </a:lnTo>
                  <a:lnTo>
                    <a:pt x="1159979" y="624268"/>
                  </a:lnTo>
                  <a:lnTo>
                    <a:pt x="1173238" y="642823"/>
                  </a:lnTo>
                  <a:lnTo>
                    <a:pt x="1193939" y="655967"/>
                  </a:lnTo>
                  <a:lnTo>
                    <a:pt x="1220978" y="662940"/>
                  </a:lnTo>
                  <a:lnTo>
                    <a:pt x="1220978" y="698969"/>
                  </a:lnTo>
                  <a:lnTo>
                    <a:pt x="1172057" y="700138"/>
                  </a:lnTo>
                  <a:lnTo>
                    <a:pt x="1126794" y="700468"/>
                  </a:lnTo>
                  <a:lnTo>
                    <a:pt x="1131303" y="726363"/>
                  </a:lnTo>
                  <a:lnTo>
                    <a:pt x="1180934" y="725995"/>
                  </a:lnTo>
                  <a:lnTo>
                    <a:pt x="1235379" y="724242"/>
                  </a:lnTo>
                  <a:lnTo>
                    <a:pt x="1292288" y="720191"/>
                  </a:lnTo>
                  <a:lnTo>
                    <a:pt x="1349311" y="712851"/>
                  </a:lnTo>
                  <a:close/>
                </a:path>
                <a:path w="11407140" h="791209">
                  <a:moveTo>
                    <a:pt x="1399209" y="453948"/>
                  </a:moveTo>
                  <a:lnTo>
                    <a:pt x="1368450" y="453948"/>
                  </a:lnTo>
                  <a:lnTo>
                    <a:pt x="1368450" y="790143"/>
                  </a:lnTo>
                  <a:lnTo>
                    <a:pt x="1399209" y="790143"/>
                  </a:lnTo>
                  <a:lnTo>
                    <a:pt x="1399209" y="453948"/>
                  </a:lnTo>
                  <a:close/>
                </a:path>
                <a:path w="11407140" h="791209">
                  <a:moveTo>
                    <a:pt x="1660753" y="525614"/>
                  </a:moveTo>
                  <a:lnTo>
                    <a:pt x="1654708" y="501586"/>
                  </a:lnTo>
                  <a:lnTo>
                    <a:pt x="1644015" y="489966"/>
                  </a:lnTo>
                  <a:lnTo>
                    <a:pt x="1637715" y="483120"/>
                  </a:lnTo>
                  <a:lnTo>
                    <a:pt x="1631480" y="480301"/>
                  </a:lnTo>
                  <a:lnTo>
                    <a:pt x="1631480" y="525614"/>
                  </a:lnTo>
                  <a:lnTo>
                    <a:pt x="1627581" y="540423"/>
                  </a:lnTo>
                  <a:lnTo>
                    <a:pt x="1616608" y="551789"/>
                  </a:lnTo>
                  <a:lnTo>
                    <a:pt x="1599666" y="559066"/>
                  </a:lnTo>
                  <a:lnTo>
                    <a:pt x="1577822" y="561632"/>
                  </a:lnTo>
                  <a:lnTo>
                    <a:pt x="1555978" y="559066"/>
                  </a:lnTo>
                  <a:lnTo>
                    <a:pt x="1539036" y="551789"/>
                  </a:lnTo>
                  <a:lnTo>
                    <a:pt x="1528064" y="540423"/>
                  </a:lnTo>
                  <a:lnTo>
                    <a:pt x="1524165" y="525614"/>
                  </a:lnTo>
                  <a:lnTo>
                    <a:pt x="1528064" y="511022"/>
                  </a:lnTo>
                  <a:lnTo>
                    <a:pt x="1539036" y="499770"/>
                  </a:lnTo>
                  <a:lnTo>
                    <a:pt x="1555978" y="492531"/>
                  </a:lnTo>
                  <a:lnTo>
                    <a:pt x="1577822" y="489966"/>
                  </a:lnTo>
                  <a:lnTo>
                    <a:pt x="1599666" y="492531"/>
                  </a:lnTo>
                  <a:lnTo>
                    <a:pt x="1616608" y="499770"/>
                  </a:lnTo>
                  <a:lnTo>
                    <a:pt x="1627581" y="511022"/>
                  </a:lnTo>
                  <a:lnTo>
                    <a:pt x="1631480" y="525614"/>
                  </a:lnTo>
                  <a:lnTo>
                    <a:pt x="1631480" y="480301"/>
                  </a:lnTo>
                  <a:lnTo>
                    <a:pt x="1611515" y="471258"/>
                  </a:lnTo>
                  <a:lnTo>
                    <a:pt x="1577822" y="467080"/>
                  </a:lnTo>
                  <a:lnTo>
                    <a:pt x="1544129" y="471258"/>
                  </a:lnTo>
                  <a:lnTo>
                    <a:pt x="1517929" y="483120"/>
                  </a:lnTo>
                  <a:lnTo>
                    <a:pt x="1500936" y="501586"/>
                  </a:lnTo>
                  <a:lnTo>
                    <a:pt x="1494904" y="525614"/>
                  </a:lnTo>
                  <a:lnTo>
                    <a:pt x="1500936" y="550011"/>
                  </a:lnTo>
                  <a:lnTo>
                    <a:pt x="1517929" y="568579"/>
                  </a:lnTo>
                  <a:lnTo>
                    <a:pt x="1544129" y="580390"/>
                  </a:lnTo>
                  <a:lnTo>
                    <a:pt x="1577822" y="584517"/>
                  </a:lnTo>
                  <a:lnTo>
                    <a:pt x="1611515" y="580390"/>
                  </a:lnTo>
                  <a:lnTo>
                    <a:pt x="1637715" y="568579"/>
                  </a:lnTo>
                  <a:lnTo>
                    <a:pt x="1644065" y="561632"/>
                  </a:lnTo>
                  <a:lnTo>
                    <a:pt x="1654708" y="550011"/>
                  </a:lnTo>
                  <a:lnTo>
                    <a:pt x="1660753" y="525614"/>
                  </a:lnTo>
                  <a:close/>
                </a:path>
                <a:path w="11407140" h="791209">
                  <a:moveTo>
                    <a:pt x="1687766" y="621665"/>
                  </a:moveTo>
                  <a:lnTo>
                    <a:pt x="1685137" y="599528"/>
                  </a:lnTo>
                  <a:lnTo>
                    <a:pt x="1629930" y="604850"/>
                  </a:lnTo>
                  <a:lnTo>
                    <a:pt x="1573326" y="607783"/>
                  </a:lnTo>
                  <a:lnTo>
                    <a:pt x="1518399" y="609028"/>
                  </a:lnTo>
                  <a:lnTo>
                    <a:pt x="1468259" y="609282"/>
                  </a:lnTo>
                  <a:lnTo>
                    <a:pt x="1472387" y="634809"/>
                  </a:lnTo>
                  <a:lnTo>
                    <a:pt x="1516989" y="634428"/>
                  </a:lnTo>
                  <a:lnTo>
                    <a:pt x="1541030" y="633857"/>
                  </a:lnTo>
                  <a:lnTo>
                    <a:pt x="1565821" y="632929"/>
                  </a:lnTo>
                  <a:lnTo>
                    <a:pt x="1565821" y="697839"/>
                  </a:lnTo>
                  <a:lnTo>
                    <a:pt x="1596580" y="697839"/>
                  </a:lnTo>
                  <a:lnTo>
                    <a:pt x="1596580" y="632929"/>
                  </a:lnTo>
                  <a:lnTo>
                    <a:pt x="1596580" y="631431"/>
                  </a:lnTo>
                  <a:lnTo>
                    <a:pt x="1619491" y="629742"/>
                  </a:lnTo>
                  <a:lnTo>
                    <a:pt x="1642452" y="627532"/>
                  </a:lnTo>
                  <a:lnTo>
                    <a:pt x="1665287" y="624827"/>
                  </a:lnTo>
                  <a:lnTo>
                    <a:pt x="1687766" y="621665"/>
                  </a:lnTo>
                  <a:close/>
                </a:path>
                <a:path w="11407140" h="791209">
                  <a:moveTo>
                    <a:pt x="1745551" y="453567"/>
                  </a:moveTo>
                  <a:lnTo>
                    <a:pt x="1714779" y="453567"/>
                  </a:lnTo>
                  <a:lnTo>
                    <a:pt x="1714779" y="652437"/>
                  </a:lnTo>
                  <a:lnTo>
                    <a:pt x="1646491" y="652437"/>
                  </a:lnTo>
                  <a:lnTo>
                    <a:pt x="1646491" y="675322"/>
                  </a:lnTo>
                  <a:lnTo>
                    <a:pt x="1714779" y="675322"/>
                  </a:lnTo>
                  <a:lnTo>
                    <a:pt x="1714779" y="709853"/>
                  </a:lnTo>
                  <a:lnTo>
                    <a:pt x="1745551" y="709853"/>
                  </a:lnTo>
                  <a:lnTo>
                    <a:pt x="1745551" y="453567"/>
                  </a:lnTo>
                  <a:close/>
                </a:path>
                <a:path w="11407140" h="791209">
                  <a:moveTo>
                    <a:pt x="1754174" y="757504"/>
                  </a:moveTo>
                  <a:lnTo>
                    <a:pt x="1547050" y="757504"/>
                  </a:lnTo>
                  <a:lnTo>
                    <a:pt x="1547050" y="684707"/>
                  </a:lnTo>
                  <a:lnTo>
                    <a:pt x="1516291" y="684707"/>
                  </a:lnTo>
                  <a:lnTo>
                    <a:pt x="1516291" y="782637"/>
                  </a:lnTo>
                  <a:lnTo>
                    <a:pt x="1754174" y="782637"/>
                  </a:lnTo>
                  <a:lnTo>
                    <a:pt x="1754174" y="757504"/>
                  </a:lnTo>
                  <a:close/>
                </a:path>
                <a:path w="11407140" h="791209">
                  <a:moveTo>
                    <a:pt x="2000326" y="490347"/>
                  </a:moveTo>
                  <a:lnTo>
                    <a:pt x="1830349" y="490347"/>
                  </a:lnTo>
                  <a:lnTo>
                    <a:pt x="1830349" y="515480"/>
                  </a:lnTo>
                  <a:lnTo>
                    <a:pt x="1970316" y="515480"/>
                  </a:lnTo>
                  <a:lnTo>
                    <a:pt x="1970049" y="538365"/>
                  </a:lnTo>
                  <a:lnTo>
                    <a:pt x="1968766" y="566559"/>
                  </a:lnTo>
                  <a:lnTo>
                    <a:pt x="1965718" y="600176"/>
                  </a:lnTo>
                  <a:lnTo>
                    <a:pt x="1960181" y="639305"/>
                  </a:lnTo>
                  <a:lnTo>
                    <a:pt x="1990953" y="642302"/>
                  </a:lnTo>
                  <a:lnTo>
                    <a:pt x="1996376" y="598805"/>
                  </a:lnTo>
                  <a:lnTo>
                    <a:pt x="1999157" y="562152"/>
                  </a:lnTo>
                  <a:lnTo>
                    <a:pt x="2000186" y="532180"/>
                  </a:lnTo>
                  <a:lnTo>
                    <a:pt x="2000288" y="515480"/>
                  </a:lnTo>
                  <a:lnTo>
                    <a:pt x="2000326" y="490347"/>
                  </a:lnTo>
                  <a:close/>
                </a:path>
                <a:path w="11407140" h="791209">
                  <a:moveTo>
                    <a:pt x="2023973" y="703846"/>
                  </a:moveTo>
                  <a:lnTo>
                    <a:pt x="2022754" y="689216"/>
                  </a:lnTo>
                  <a:lnTo>
                    <a:pt x="2022094" y="681329"/>
                  </a:lnTo>
                  <a:lnTo>
                    <a:pt x="1995919" y="684250"/>
                  </a:lnTo>
                  <a:lnTo>
                    <a:pt x="1968855" y="686396"/>
                  </a:lnTo>
                  <a:lnTo>
                    <a:pt x="1941309" y="687984"/>
                  </a:lnTo>
                  <a:lnTo>
                    <a:pt x="1913648" y="689216"/>
                  </a:lnTo>
                  <a:lnTo>
                    <a:pt x="1913648" y="586397"/>
                  </a:lnTo>
                  <a:lnTo>
                    <a:pt x="1883257" y="586397"/>
                  </a:lnTo>
                  <a:lnTo>
                    <a:pt x="1883257" y="689965"/>
                  </a:lnTo>
                  <a:lnTo>
                    <a:pt x="1846211" y="690803"/>
                  </a:lnTo>
                  <a:lnTo>
                    <a:pt x="1811959" y="691083"/>
                  </a:lnTo>
                  <a:lnTo>
                    <a:pt x="1815338" y="716597"/>
                  </a:lnTo>
                  <a:lnTo>
                    <a:pt x="1863293" y="716191"/>
                  </a:lnTo>
                  <a:lnTo>
                    <a:pt x="1915858" y="714451"/>
                  </a:lnTo>
                  <a:lnTo>
                    <a:pt x="1970316" y="710590"/>
                  </a:lnTo>
                  <a:lnTo>
                    <a:pt x="2023973" y="703846"/>
                  </a:lnTo>
                  <a:close/>
                </a:path>
                <a:path w="11407140" h="791209">
                  <a:moveTo>
                    <a:pt x="2127161" y="594283"/>
                  </a:moveTo>
                  <a:lnTo>
                    <a:pt x="2073503" y="594283"/>
                  </a:lnTo>
                  <a:lnTo>
                    <a:pt x="2073503" y="453567"/>
                  </a:lnTo>
                  <a:lnTo>
                    <a:pt x="2042731" y="453567"/>
                  </a:lnTo>
                  <a:lnTo>
                    <a:pt x="2042731" y="790143"/>
                  </a:lnTo>
                  <a:lnTo>
                    <a:pt x="2073503" y="790143"/>
                  </a:lnTo>
                  <a:lnTo>
                    <a:pt x="2073503" y="620166"/>
                  </a:lnTo>
                  <a:lnTo>
                    <a:pt x="2127161" y="620166"/>
                  </a:lnTo>
                  <a:lnTo>
                    <a:pt x="2127161" y="594283"/>
                  </a:lnTo>
                  <a:close/>
                </a:path>
                <a:path w="11407140" h="791209">
                  <a:moveTo>
                    <a:pt x="2529763" y="514731"/>
                  </a:moveTo>
                  <a:lnTo>
                    <a:pt x="2499372" y="514731"/>
                  </a:lnTo>
                  <a:lnTo>
                    <a:pt x="2499372" y="547001"/>
                  </a:lnTo>
                  <a:lnTo>
                    <a:pt x="2529763" y="547001"/>
                  </a:lnTo>
                  <a:lnTo>
                    <a:pt x="2529763" y="514731"/>
                  </a:lnTo>
                  <a:close/>
                </a:path>
                <a:path w="11407140" h="791209">
                  <a:moveTo>
                    <a:pt x="2529763" y="459574"/>
                  </a:moveTo>
                  <a:lnTo>
                    <a:pt x="2499372" y="459574"/>
                  </a:lnTo>
                  <a:lnTo>
                    <a:pt x="2499372" y="491274"/>
                  </a:lnTo>
                  <a:lnTo>
                    <a:pt x="2335771" y="491274"/>
                  </a:lnTo>
                  <a:lnTo>
                    <a:pt x="2335771" y="459524"/>
                  </a:lnTo>
                  <a:lnTo>
                    <a:pt x="2305380" y="459524"/>
                  </a:lnTo>
                  <a:lnTo>
                    <a:pt x="2305380" y="491274"/>
                  </a:lnTo>
                  <a:lnTo>
                    <a:pt x="2305380" y="514134"/>
                  </a:lnTo>
                  <a:lnTo>
                    <a:pt x="2305380" y="547154"/>
                  </a:lnTo>
                  <a:lnTo>
                    <a:pt x="2305380" y="570014"/>
                  </a:lnTo>
                  <a:lnTo>
                    <a:pt x="2529763" y="570014"/>
                  </a:lnTo>
                  <a:lnTo>
                    <a:pt x="2529763" y="547154"/>
                  </a:lnTo>
                  <a:lnTo>
                    <a:pt x="2335771" y="547154"/>
                  </a:lnTo>
                  <a:lnTo>
                    <a:pt x="2335771" y="514134"/>
                  </a:lnTo>
                  <a:lnTo>
                    <a:pt x="2529763" y="514134"/>
                  </a:lnTo>
                  <a:lnTo>
                    <a:pt x="2529763" y="491464"/>
                  </a:lnTo>
                  <a:lnTo>
                    <a:pt x="2529763" y="491274"/>
                  </a:lnTo>
                  <a:lnTo>
                    <a:pt x="2529763" y="459574"/>
                  </a:lnTo>
                  <a:close/>
                </a:path>
                <a:path w="11407140" h="791209">
                  <a:moveTo>
                    <a:pt x="2540647" y="763054"/>
                  </a:moveTo>
                  <a:lnTo>
                    <a:pt x="2332774" y="763054"/>
                  </a:lnTo>
                  <a:lnTo>
                    <a:pt x="2332774" y="728764"/>
                  </a:lnTo>
                  <a:lnTo>
                    <a:pt x="2530513" y="728764"/>
                  </a:lnTo>
                  <a:lnTo>
                    <a:pt x="2530513" y="707174"/>
                  </a:lnTo>
                  <a:lnTo>
                    <a:pt x="2530513" y="677964"/>
                  </a:lnTo>
                  <a:lnTo>
                    <a:pt x="2530513" y="653834"/>
                  </a:lnTo>
                  <a:lnTo>
                    <a:pt x="2301621" y="653834"/>
                  </a:lnTo>
                  <a:lnTo>
                    <a:pt x="2301621" y="677964"/>
                  </a:lnTo>
                  <a:lnTo>
                    <a:pt x="2500122" y="677964"/>
                  </a:lnTo>
                  <a:lnTo>
                    <a:pt x="2500122" y="707174"/>
                  </a:lnTo>
                  <a:lnTo>
                    <a:pt x="2302751" y="707174"/>
                  </a:lnTo>
                  <a:lnTo>
                    <a:pt x="2302751" y="728764"/>
                  </a:lnTo>
                  <a:lnTo>
                    <a:pt x="2302751" y="763054"/>
                  </a:lnTo>
                  <a:lnTo>
                    <a:pt x="2302751" y="785914"/>
                  </a:lnTo>
                  <a:lnTo>
                    <a:pt x="2540647" y="785914"/>
                  </a:lnTo>
                  <a:lnTo>
                    <a:pt x="2540647" y="763054"/>
                  </a:lnTo>
                  <a:close/>
                </a:path>
                <a:path w="11407140" h="791209">
                  <a:moveTo>
                    <a:pt x="2569540" y="599160"/>
                  </a:moveTo>
                  <a:lnTo>
                    <a:pt x="2264854" y="599160"/>
                  </a:lnTo>
                  <a:lnTo>
                    <a:pt x="2264854" y="623544"/>
                  </a:lnTo>
                  <a:lnTo>
                    <a:pt x="2569540" y="623544"/>
                  </a:lnTo>
                  <a:lnTo>
                    <a:pt x="2569540" y="599160"/>
                  </a:lnTo>
                  <a:close/>
                </a:path>
                <a:path w="11407140" h="791209">
                  <a:moveTo>
                    <a:pt x="2774416" y="636676"/>
                  </a:moveTo>
                  <a:lnTo>
                    <a:pt x="2772422" y="622046"/>
                  </a:lnTo>
                  <a:lnTo>
                    <a:pt x="2771038" y="611911"/>
                  </a:lnTo>
                  <a:lnTo>
                    <a:pt x="2742641" y="616775"/>
                  </a:lnTo>
                  <a:lnTo>
                    <a:pt x="2714942" y="619798"/>
                  </a:lnTo>
                  <a:lnTo>
                    <a:pt x="2686393" y="621411"/>
                  </a:lnTo>
                  <a:lnTo>
                    <a:pt x="2655468" y="622046"/>
                  </a:lnTo>
                  <a:lnTo>
                    <a:pt x="2655468" y="572135"/>
                  </a:lnTo>
                  <a:lnTo>
                    <a:pt x="2751518" y="572135"/>
                  </a:lnTo>
                  <a:lnTo>
                    <a:pt x="2751518" y="478332"/>
                  </a:lnTo>
                  <a:lnTo>
                    <a:pt x="2625077" y="478332"/>
                  </a:lnTo>
                  <a:lnTo>
                    <a:pt x="2625077" y="503097"/>
                  </a:lnTo>
                  <a:lnTo>
                    <a:pt x="2721876" y="503097"/>
                  </a:lnTo>
                  <a:lnTo>
                    <a:pt x="2721876" y="548881"/>
                  </a:lnTo>
                  <a:lnTo>
                    <a:pt x="2625826" y="548881"/>
                  </a:lnTo>
                  <a:lnTo>
                    <a:pt x="2625826" y="646430"/>
                  </a:lnTo>
                  <a:lnTo>
                    <a:pt x="2647962" y="646430"/>
                  </a:lnTo>
                  <a:lnTo>
                    <a:pt x="2681960" y="646074"/>
                  </a:lnTo>
                  <a:lnTo>
                    <a:pt x="2713151" y="644652"/>
                  </a:lnTo>
                  <a:lnTo>
                    <a:pt x="2743365" y="641692"/>
                  </a:lnTo>
                  <a:lnTo>
                    <a:pt x="2774416" y="636676"/>
                  </a:lnTo>
                  <a:close/>
                </a:path>
                <a:path w="11407140" h="791209">
                  <a:moveTo>
                    <a:pt x="2894482" y="680961"/>
                  </a:moveTo>
                  <a:lnTo>
                    <a:pt x="2668219" y="680961"/>
                  </a:lnTo>
                  <a:lnTo>
                    <a:pt x="2668219" y="706094"/>
                  </a:lnTo>
                  <a:lnTo>
                    <a:pt x="2863710" y="706094"/>
                  </a:lnTo>
                  <a:lnTo>
                    <a:pt x="2863710" y="790524"/>
                  </a:lnTo>
                  <a:lnTo>
                    <a:pt x="2894482" y="790524"/>
                  </a:lnTo>
                  <a:lnTo>
                    <a:pt x="2894482" y="680961"/>
                  </a:lnTo>
                  <a:close/>
                </a:path>
                <a:path w="11407140" h="791209">
                  <a:moveTo>
                    <a:pt x="2894482" y="453948"/>
                  </a:moveTo>
                  <a:lnTo>
                    <a:pt x="2864840" y="453948"/>
                  </a:lnTo>
                  <a:lnTo>
                    <a:pt x="2864840" y="543623"/>
                  </a:lnTo>
                  <a:lnTo>
                    <a:pt x="2819819" y="543623"/>
                  </a:lnTo>
                  <a:lnTo>
                    <a:pt x="2819819" y="459943"/>
                  </a:lnTo>
                  <a:lnTo>
                    <a:pt x="2790545" y="459943"/>
                  </a:lnTo>
                  <a:lnTo>
                    <a:pt x="2790545" y="661073"/>
                  </a:lnTo>
                  <a:lnTo>
                    <a:pt x="2819819" y="661073"/>
                  </a:lnTo>
                  <a:lnTo>
                    <a:pt x="2819819" y="568388"/>
                  </a:lnTo>
                  <a:lnTo>
                    <a:pt x="2864840" y="568388"/>
                  </a:lnTo>
                  <a:lnTo>
                    <a:pt x="2864840" y="664070"/>
                  </a:lnTo>
                  <a:lnTo>
                    <a:pt x="2894482" y="664070"/>
                  </a:lnTo>
                  <a:lnTo>
                    <a:pt x="2894482" y="568388"/>
                  </a:lnTo>
                  <a:lnTo>
                    <a:pt x="2894482" y="543623"/>
                  </a:lnTo>
                  <a:lnTo>
                    <a:pt x="2894482" y="453948"/>
                  </a:lnTo>
                  <a:close/>
                </a:path>
                <a:path w="11407140" h="791209">
                  <a:moveTo>
                    <a:pt x="3172523" y="696722"/>
                  </a:moveTo>
                  <a:lnTo>
                    <a:pt x="3170961" y="683577"/>
                  </a:lnTo>
                  <a:lnTo>
                    <a:pt x="3169526" y="671576"/>
                  </a:lnTo>
                  <a:lnTo>
                    <a:pt x="3126867" y="677405"/>
                  </a:lnTo>
                  <a:lnTo>
                    <a:pt x="3086316" y="681101"/>
                  </a:lnTo>
                  <a:lnTo>
                    <a:pt x="3046476" y="683031"/>
                  </a:lnTo>
                  <a:lnTo>
                    <a:pt x="3005925" y="683577"/>
                  </a:lnTo>
                  <a:lnTo>
                    <a:pt x="3005925" y="605155"/>
                  </a:lnTo>
                  <a:lnTo>
                    <a:pt x="3130131" y="605155"/>
                  </a:lnTo>
                  <a:lnTo>
                    <a:pt x="3130131" y="484708"/>
                  </a:lnTo>
                  <a:lnTo>
                    <a:pt x="2974035" y="484708"/>
                  </a:lnTo>
                  <a:lnTo>
                    <a:pt x="2974035" y="509854"/>
                  </a:lnTo>
                  <a:lnTo>
                    <a:pt x="3098990" y="509854"/>
                  </a:lnTo>
                  <a:lnTo>
                    <a:pt x="3098990" y="580021"/>
                  </a:lnTo>
                  <a:lnTo>
                    <a:pt x="2975165" y="580021"/>
                  </a:lnTo>
                  <a:lnTo>
                    <a:pt x="2975165" y="709104"/>
                  </a:lnTo>
                  <a:lnTo>
                    <a:pt x="3002927" y="709104"/>
                  </a:lnTo>
                  <a:lnTo>
                    <a:pt x="3045256" y="708583"/>
                  </a:lnTo>
                  <a:lnTo>
                    <a:pt x="3086608" y="706704"/>
                  </a:lnTo>
                  <a:lnTo>
                    <a:pt x="3128505" y="702919"/>
                  </a:lnTo>
                  <a:lnTo>
                    <a:pt x="3172523" y="696722"/>
                  </a:lnTo>
                  <a:close/>
                </a:path>
                <a:path w="11407140" h="791209">
                  <a:moveTo>
                    <a:pt x="3231819" y="453199"/>
                  </a:moveTo>
                  <a:lnTo>
                    <a:pt x="3201047" y="453199"/>
                  </a:lnTo>
                  <a:lnTo>
                    <a:pt x="3201047" y="790524"/>
                  </a:lnTo>
                  <a:lnTo>
                    <a:pt x="3231819" y="790524"/>
                  </a:lnTo>
                  <a:lnTo>
                    <a:pt x="3231819" y="453199"/>
                  </a:lnTo>
                  <a:close/>
                </a:path>
                <a:path w="11407140" h="791209">
                  <a:moveTo>
                    <a:pt x="3590912" y="622795"/>
                  </a:moveTo>
                  <a:lnTo>
                    <a:pt x="3546881" y="607415"/>
                  </a:lnTo>
                  <a:lnTo>
                    <a:pt x="3507460" y="580250"/>
                  </a:lnTo>
                  <a:lnTo>
                    <a:pt x="3479101" y="544436"/>
                  </a:lnTo>
                  <a:lnTo>
                    <a:pt x="3468205" y="503097"/>
                  </a:lnTo>
                  <a:lnTo>
                    <a:pt x="3468205" y="477202"/>
                  </a:lnTo>
                  <a:lnTo>
                    <a:pt x="3435934" y="477202"/>
                  </a:lnTo>
                  <a:lnTo>
                    <a:pt x="3435934" y="503097"/>
                  </a:lnTo>
                  <a:lnTo>
                    <a:pt x="3425113" y="544385"/>
                  </a:lnTo>
                  <a:lnTo>
                    <a:pt x="3396869" y="580110"/>
                  </a:lnTo>
                  <a:lnTo>
                    <a:pt x="3357575" y="607263"/>
                  </a:lnTo>
                  <a:lnTo>
                    <a:pt x="3313620" y="622795"/>
                  </a:lnTo>
                  <a:lnTo>
                    <a:pt x="3327501" y="648309"/>
                  </a:lnTo>
                  <a:lnTo>
                    <a:pt x="3365322" y="634974"/>
                  </a:lnTo>
                  <a:lnTo>
                    <a:pt x="3400755" y="613651"/>
                  </a:lnTo>
                  <a:lnTo>
                    <a:pt x="3430714" y="585355"/>
                  </a:lnTo>
                  <a:lnTo>
                    <a:pt x="3452076" y="551129"/>
                  </a:lnTo>
                  <a:lnTo>
                    <a:pt x="3473450" y="585571"/>
                  </a:lnTo>
                  <a:lnTo>
                    <a:pt x="3503434" y="613930"/>
                  </a:lnTo>
                  <a:lnTo>
                    <a:pt x="3538982" y="635190"/>
                  </a:lnTo>
                  <a:lnTo>
                    <a:pt x="3577018" y="648309"/>
                  </a:lnTo>
                  <a:lnTo>
                    <a:pt x="3590912" y="622795"/>
                  </a:lnTo>
                  <a:close/>
                </a:path>
                <a:path w="11407140" h="791209">
                  <a:moveTo>
                    <a:pt x="3605923" y="719607"/>
                  </a:moveTo>
                  <a:lnTo>
                    <a:pt x="3300857" y="719607"/>
                  </a:lnTo>
                  <a:lnTo>
                    <a:pt x="3300857" y="745121"/>
                  </a:lnTo>
                  <a:lnTo>
                    <a:pt x="3605923" y="745121"/>
                  </a:lnTo>
                  <a:lnTo>
                    <a:pt x="3605923" y="719607"/>
                  </a:lnTo>
                  <a:close/>
                </a:path>
                <a:path w="11407140" h="791209">
                  <a:moveTo>
                    <a:pt x="3916235" y="634784"/>
                  </a:moveTo>
                  <a:lnTo>
                    <a:pt x="3716236" y="634784"/>
                  </a:lnTo>
                  <a:lnTo>
                    <a:pt x="3716236" y="581444"/>
                  </a:lnTo>
                  <a:lnTo>
                    <a:pt x="3905351" y="581444"/>
                  </a:lnTo>
                  <a:lnTo>
                    <a:pt x="3905351" y="557314"/>
                  </a:lnTo>
                  <a:lnTo>
                    <a:pt x="3716236" y="557314"/>
                  </a:lnTo>
                  <a:lnTo>
                    <a:pt x="3716236" y="507784"/>
                  </a:lnTo>
                  <a:lnTo>
                    <a:pt x="3912857" y="507784"/>
                  </a:lnTo>
                  <a:lnTo>
                    <a:pt x="3912857" y="482384"/>
                  </a:lnTo>
                  <a:lnTo>
                    <a:pt x="3685095" y="482384"/>
                  </a:lnTo>
                  <a:lnTo>
                    <a:pt x="3685095" y="507784"/>
                  </a:lnTo>
                  <a:lnTo>
                    <a:pt x="3685095" y="557314"/>
                  </a:lnTo>
                  <a:lnTo>
                    <a:pt x="3685095" y="581444"/>
                  </a:lnTo>
                  <a:lnTo>
                    <a:pt x="3685095" y="634784"/>
                  </a:lnTo>
                  <a:lnTo>
                    <a:pt x="3685095" y="660184"/>
                  </a:lnTo>
                  <a:lnTo>
                    <a:pt x="3916235" y="660184"/>
                  </a:lnTo>
                  <a:lnTo>
                    <a:pt x="3916235" y="634784"/>
                  </a:lnTo>
                  <a:close/>
                </a:path>
                <a:path w="11407140" h="791209">
                  <a:moveTo>
                    <a:pt x="3951122" y="721487"/>
                  </a:moveTo>
                  <a:lnTo>
                    <a:pt x="3645687" y="721487"/>
                  </a:lnTo>
                  <a:lnTo>
                    <a:pt x="3645687" y="746620"/>
                  </a:lnTo>
                  <a:lnTo>
                    <a:pt x="3951122" y="746620"/>
                  </a:lnTo>
                  <a:lnTo>
                    <a:pt x="3951122" y="721487"/>
                  </a:lnTo>
                  <a:close/>
                </a:path>
                <a:path w="11407140" h="791209">
                  <a:moveTo>
                    <a:pt x="4362805" y="728980"/>
                  </a:moveTo>
                  <a:lnTo>
                    <a:pt x="4354893" y="703021"/>
                  </a:lnTo>
                  <a:lnTo>
                    <a:pt x="4341965" y="692213"/>
                  </a:lnTo>
                  <a:lnTo>
                    <a:pt x="4332084" y="683958"/>
                  </a:lnTo>
                  <a:lnTo>
                    <a:pt x="4331665" y="683831"/>
                  </a:lnTo>
                  <a:lnTo>
                    <a:pt x="4331665" y="728980"/>
                  </a:lnTo>
                  <a:lnTo>
                    <a:pt x="4325925" y="744702"/>
                  </a:lnTo>
                  <a:lnTo>
                    <a:pt x="4309338" y="756234"/>
                  </a:lnTo>
                  <a:lnTo>
                    <a:pt x="4282910" y="763333"/>
                  </a:lnTo>
                  <a:lnTo>
                    <a:pt x="4247616" y="765759"/>
                  </a:lnTo>
                  <a:lnTo>
                    <a:pt x="4212158" y="763333"/>
                  </a:lnTo>
                  <a:lnTo>
                    <a:pt x="4185755" y="756234"/>
                  </a:lnTo>
                  <a:lnTo>
                    <a:pt x="4169257" y="744702"/>
                  </a:lnTo>
                  <a:lnTo>
                    <a:pt x="4163568" y="728980"/>
                  </a:lnTo>
                  <a:lnTo>
                    <a:pt x="4169257" y="713270"/>
                  </a:lnTo>
                  <a:lnTo>
                    <a:pt x="4185755" y="701738"/>
                  </a:lnTo>
                  <a:lnTo>
                    <a:pt x="4212158" y="694639"/>
                  </a:lnTo>
                  <a:lnTo>
                    <a:pt x="4247616" y="692213"/>
                  </a:lnTo>
                  <a:lnTo>
                    <a:pt x="4283062" y="694639"/>
                  </a:lnTo>
                  <a:lnTo>
                    <a:pt x="4309478" y="701738"/>
                  </a:lnTo>
                  <a:lnTo>
                    <a:pt x="4325975" y="713270"/>
                  </a:lnTo>
                  <a:lnTo>
                    <a:pt x="4331665" y="728980"/>
                  </a:lnTo>
                  <a:lnTo>
                    <a:pt x="4331665" y="683831"/>
                  </a:lnTo>
                  <a:lnTo>
                    <a:pt x="4295851" y="672211"/>
                  </a:lnTo>
                  <a:lnTo>
                    <a:pt x="4247616" y="668197"/>
                  </a:lnTo>
                  <a:lnTo>
                    <a:pt x="4199382" y="672211"/>
                  </a:lnTo>
                  <a:lnTo>
                    <a:pt x="4163136" y="683958"/>
                  </a:lnTo>
                  <a:lnTo>
                    <a:pt x="4140339" y="703021"/>
                  </a:lnTo>
                  <a:lnTo>
                    <a:pt x="4132415" y="728980"/>
                  </a:lnTo>
                  <a:lnTo>
                    <a:pt x="4140339" y="754951"/>
                  </a:lnTo>
                  <a:lnTo>
                    <a:pt x="4163136" y="774014"/>
                  </a:lnTo>
                  <a:lnTo>
                    <a:pt x="4199382" y="785761"/>
                  </a:lnTo>
                  <a:lnTo>
                    <a:pt x="4247616" y="789774"/>
                  </a:lnTo>
                  <a:lnTo>
                    <a:pt x="4295851" y="785761"/>
                  </a:lnTo>
                  <a:lnTo>
                    <a:pt x="4332084" y="774014"/>
                  </a:lnTo>
                  <a:lnTo>
                    <a:pt x="4341965" y="765759"/>
                  </a:lnTo>
                  <a:lnTo>
                    <a:pt x="4354893" y="754951"/>
                  </a:lnTo>
                  <a:lnTo>
                    <a:pt x="4362805" y="728980"/>
                  </a:lnTo>
                  <a:close/>
                </a:path>
                <a:path w="11407140" h="791209">
                  <a:moveTo>
                    <a:pt x="4364685" y="556755"/>
                  </a:moveTo>
                  <a:lnTo>
                    <a:pt x="4164685" y="556755"/>
                  </a:lnTo>
                  <a:lnTo>
                    <a:pt x="4164685" y="491845"/>
                  </a:lnTo>
                  <a:lnTo>
                    <a:pt x="4362437" y="491845"/>
                  </a:lnTo>
                  <a:lnTo>
                    <a:pt x="4362437" y="467080"/>
                  </a:lnTo>
                  <a:lnTo>
                    <a:pt x="4133926" y="467080"/>
                  </a:lnTo>
                  <a:lnTo>
                    <a:pt x="4133926" y="581520"/>
                  </a:lnTo>
                  <a:lnTo>
                    <a:pt x="4364685" y="581520"/>
                  </a:lnTo>
                  <a:lnTo>
                    <a:pt x="4364685" y="556755"/>
                  </a:lnTo>
                  <a:close/>
                </a:path>
                <a:path w="11407140" h="791209">
                  <a:moveTo>
                    <a:pt x="4400334" y="613791"/>
                  </a:moveTo>
                  <a:lnTo>
                    <a:pt x="4095648" y="613791"/>
                  </a:lnTo>
                  <a:lnTo>
                    <a:pt x="4095648" y="639305"/>
                  </a:lnTo>
                  <a:lnTo>
                    <a:pt x="4400334" y="639305"/>
                  </a:lnTo>
                  <a:lnTo>
                    <a:pt x="4400334" y="613791"/>
                  </a:lnTo>
                  <a:close/>
                </a:path>
                <a:path w="11407140" h="791209">
                  <a:moveTo>
                    <a:pt x="4708766" y="689394"/>
                  </a:moveTo>
                  <a:lnTo>
                    <a:pt x="4474629" y="689394"/>
                  </a:lnTo>
                  <a:lnTo>
                    <a:pt x="4474629" y="714794"/>
                  </a:lnTo>
                  <a:lnTo>
                    <a:pt x="4678007" y="714794"/>
                  </a:lnTo>
                  <a:lnTo>
                    <a:pt x="4678007" y="787184"/>
                  </a:lnTo>
                  <a:lnTo>
                    <a:pt x="4708766" y="787184"/>
                  </a:lnTo>
                  <a:lnTo>
                    <a:pt x="4708766" y="714794"/>
                  </a:lnTo>
                  <a:lnTo>
                    <a:pt x="4708766" y="689394"/>
                  </a:lnTo>
                  <a:close/>
                </a:path>
                <a:path w="11407140" h="791209">
                  <a:moveTo>
                    <a:pt x="4714024" y="578904"/>
                  </a:moveTo>
                  <a:lnTo>
                    <a:pt x="4510278" y="578904"/>
                  </a:lnTo>
                  <a:lnTo>
                    <a:pt x="4510278" y="544614"/>
                  </a:lnTo>
                  <a:lnTo>
                    <a:pt x="4706899" y="544614"/>
                  </a:lnTo>
                  <a:lnTo>
                    <a:pt x="4706899" y="520484"/>
                  </a:lnTo>
                  <a:lnTo>
                    <a:pt x="4706899" y="486194"/>
                  </a:lnTo>
                  <a:lnTo>
                    <a:pt x="4706899" y="462064"/>
                  </a:lnTo>
                  <a:lnTo>
                    <a:pt x="4479125" y="462064"/>
                  </a:lnTo>
                  <a:lnTo>
                    <a:pt x="4479125" y="486194"/>
                  </a:lnTo>
                  <a:lnTo>
                    <a:pt x="4676495" y="486194"/>
                  </a:lnTo>
                  <a:lnTo>
                    <a:pt x="4676495" y="520484"/>
                  </a:lnTo>
                  <a:lnTo>
                    <a:pt x="4479887" y="520484"/>
                  </a:lnTo>
                  <a:lnTo>
                    <a:pt x="4479887" y="544614"/>
                  </a:lnTo>
                  <a:lnTo>
                    <a:pt x="4479887" y="578904"/>
                  </a:lnTo>
                  <a:lnTo>
                    <a:pt x="4479887" y="603034"/>
                  </a:lnTo>
                  <a:lnTo>
                    <a:pt x="4714024" y="603034"/>
                  </a:lnTo>
                  <a:lnTo>
                    <a:pt x="4714024" y="578904"/>
                  </a:lnTo>
                  <a:close/>
                </a:path>
                <a:path w="11407140" h="791209">
                  <a:moveTo>
                    <a:pt x="4745914" y="638556"/>
                  </a:moveTo>
                  <a:lnTo>
                    <a:pt x="4608957" y="638556"/>
                  </a:lnTo>
                  <a:lnTo>
                    <a:pt x="4608957" y="603288"/>
                  </a:lnTo>
                  <a:lnTo>
                    <a:pt x="4577816" y="603288"/>
                  </a:lnTo>
                  <a:lnTo>
                    <a:pt x="4577816" y="638556"/>
                  </a:lnTo>
                  <a:lnTo>
                    <a:pt x="4440479" y="638556"/>
                  </a:lnTo>
                  <a:lnTo>
                    <a:pt x="4440479" y="663702"/>
                  </a:lnTo>
                  <a:lnTo>
                    <a:pt x="4745914" y="663702"/>
                  </a:lnTo>
                  <a:lnTo>
                    <a:pt x="4745914" y="638556"/>
                  </a:lnTo>
                  <a:close/>
                </a:path>
                <a:path w="11407140" h="791209">
                  <a:moveTo>
                    <a:pt x="5005946" y="650557"/>
                  </a:moveTo>
                  <a:lnTo>
                    <a:pt x="5004384" y="635177"/>
                  </a:lnTo>
                  <a:lnTo>
                    <a:pt x="5003698" y="628421"/>
                  </a:lnTo>
                  <a:lnTo>
                    <a:pt x="4981765" y="630694"/>
                  </a:lnTo>
                  <a:lnTo>
                    <a:pt x="4959324" y="632510"/>
                  </a:lnTo>
                  <a:lnTo>
                    <a:pt x="4936477" y="633971"/>
                  </a:lnTo>
                  <a:lnTo>
                    <a:pt x="4913274" y="635177"/>
                  </a:lnTo>
                  <a:lnTo>
                    <a:pt x="4913274" y="588645"/>
                  </a:lnTo>
                  <a:lnTo>
                    <a:pt x="4980063" y="588645"/>
                  </a:lnTo>
                  <a:lnTo>
                    <a:pt x="4980063" y="563880"/>
                  </a:lnTo>
                  <a:lnTo>
                    <a:pt x="4848352" y="563880"/>
                  </a:lnTo>
                  <a:lnTo>
                    <a:pt x="4848352" y="500468"/>
                  </a:lnTo>
                  <a:lnTo>
                    <a:pt x="4977803" y="500468"/>
                  </a:lnTo>
                  <a:lnTo>
                    <a:pt x="4977803" y="475335"/>
                  </a:lnTo>
                  <a:lnTo>
                    <a:pt x="4817580" y="475335"/>
                  </a:lnTo>
                  <a:lnTo>
                    <a:pt x="4817580" y="588645"/>
                  </a:lnTo>
                  <a:lnTo>
                    <a:pt x="4882502" y="588645"/>
                  </a:lnTo>
                  <a:lnTo>
                    <a:pt x="4882502" y="636308"/>
                  </a:lnTo>
                  <a:lnTo>
                    <a:pt x="4833632" y="637476"/>
                  </a:lnTo>
                  <a:lnTo>
                    <a:pt x="4787570" y="637806"/>
                  </a:lnTo>
                  <a:lnTo>
                    <a:pt x="4792065" y="662940"/>
                  </a:lnTo>
                  <a:lnTo>
                    <a:pt x="4841900" y="662432"/>
                  </a:lnTo>
                  <a:lnTo>
                    <a:pt x="4895774" y="660552"/>
                  </a:lnTo>
                  <a:lnTo>
                    <a:pt x="4951273" y="656767"/>
                  </a:lnTo>
                  <a:lnTo>
                    <a:pt x="5005946" y="650557"/>
                  </a:lnTo>
                  <a:close/>
                </a:path>
                <a:path w="11407140" h="791209">
                  <a:moveTo>
                    <a:pt x="5061483" y="453567"/>
                  </a:moveTo>
                  <a:lnTo>
                    <a:pt x="5030711" y="453567"/>
                  </a:lnTo>
                  <a:lnTo>
                    <a:pt x="5030711" y="705345"/>
                  </a:lnTo>
                  <a:lnTo>
                    <a:pt x="5061483" y="705345"/>
                  </a:lnTo>
                  <a:lnTo>
                    <a:pt x="5061483" y="453567"/>
                  </a:lnTo>
                  <a:close/>
                </a:path>
                <a:path w="11407140" h="791209">
                  <a:moveTo>
                    <a:pt x="5072735" y="757504"/>
                  </a:moveTo>
                  <a:lnTo>
                    <a:pt x="4874615" y="757504"/>
                  </a:lnTo>
                  <a:lnTo>
                    <a:pt x="4874615" y="688835"/>
                  </a:lnTo>
                  <a:lnTo>
                    <a:pt x="4843856" y="688835"/>
                  </a:lnTo>
                  <a:lnTo>
                    <a:pt x="4843856" y="782637"/>
                  </a:lnTo>
                  <a:lnTo>
                    <a:pt x="5072735" y="782637"/>
                  </a:lnTo>
                  <a:lnTo>
                    <a:pt x="5072735" y="757504"/>
                  </a:lnTo>
                  <a:close/>
                </a:path>
                <a:path w="11407140" h="791209">
                  <a:moveTo>
                    <a:pt x="5449455" y="494842"/>
                  </a:moveTo>
                  <a:lnTo>
                    <a:pt x="5362778" y="494842"/>
                  </a:lnTo>
                  <a:lnTo>
                    <a:pt x="5362778" y="453948"/>
                  </a:lnTo>
                  <a:lnTo>
                    <a:pt x="5332006" y="453948"/>
                  </a:lnTo>
                  <a:lnTo>
                    <a:pt x="5332006" y="494842"/>
                  </a:lnTo>
                  <a:lnTo>
                    <a:pt x="5244960" y="494842"/>
                  </a:lnTo>
                  <a:lnTo>
                    <a:pt x="5244960" y="519607"/>
                  </a:lnTo>
                  <a:lnTo>
                    <a:pt x="5449455" y="519607"/>
                  </a:lnTo>
                  <a:lnTo>
                    <a:pt x="5449455" y="494842"/>
                  </a:lnTo>
                  <a:close/>
                </a:path>
                <a:path w="11407140" h="791209">
                  <a:moveTo>
                    <a:pt x="5460339" y="712851"/>
                  </a:moveTo>
                  <a:lnTo>
                    <a:pt x="5458866" y="697839"/>
                  </a:lnTo>
                  <a:lnTo>
                    <a:pt x="5458091" y="689965"/>
                  </a:lnTo>
                  <a:lnTo>
                    <a:pt x="5434698" y="692721"/>
                  </a:lnTo>
                  <a:lnTo>
                    <a:pt x="5410860" y="694893"/>
                  </a:lnTo>
                  <a:lnTo>
                    <a:pt x="5386794" y="696556"/>
                  </a:lnTo>
                  <a:lnTo>
                    <a:pt x="5362778" y="697839"/>
                  </a:lnTo>
                  <a:lnTo>
                    <a:pt x="5362778" y="662571"/>
                  </a:lnTo>
                  <a:lnTo>
                    <a:pt x="5389765" y="655599"/>
                  </a:lnTo>
                  <a:lnTo>
                    <a:pt x="5410339" y="642493"/>
                  </a:lnTo>
                  <a:lnTo>
                    <a:pt x="5412613" y="639305"/>
                  </a:lnTo>
                  <a:lnTo>
                    <a:pt x="5423459" y="624052"/>
                  </a:lnTo>
                  <a:lnTo>
                    <a:pt x="5428069" y="601027"/>
                  </a:lnTo>
                  <a:lnTo>
                    <a:pt x="5422214" y="575310"/>
                  </a:lnTo>
                  <a:lnTo>
                    <a:pt x="5411368" y="562381"/>
                  </a:lnTo>
                  <a:lnTo>
                    <a:pt x="5405742" y="555675"/>
                  </a:lnTo>
                  <a:lnTo>
                    <a:pt x="5398795" y="552272"/>
                  </a:lnTo>
                  <a:lnTo>
                    <a:pt x="5398795" y="601027"/>
                  </a:lnTo>
                  <a:lnTo>
                    <a:pt x="5395049" y="616826"/>
                  </a:lnTo>
                  <a:lnTo>
                    <a:pt x="5384495" y="628891"/>
                  </a:lnTo>
                  <a:lnTo>
                    <a:pt x="5368252" y="636600"/>
                  </a:lnTo>
                  <a:lnTo>
                    <a:pt x="5347398" y="639305"/>
                  </a:lnTo>
                  <a:lnTo>
                    <a:pt x="5326329" y="636600"/>
                  </a:lnTo>
                  <a:lnTo>
                    <a:pt x="5309971" y="628891"/>
                  </a:lnTo>
                  <a:lnTo>
                    <a:pt x="5299380" y="616826"/>
                  </a:lnTo>
                  <a:lnTo>
                    <a:pt x="5295608" y="601027"/>
                  </a:lnTo>
                  <a:lnTo>
                    <a:pt x="5299380" y="585025"/>
                  </a:lnTo>
                  <a:lnTo>
                    <a:pt x="5309971" y="572846"/>
                  </a:lnTo>
                  <a:lnTo>
                    <a:pt x="5326329" y="565099"/>
                  </a:lnTo>
                  <a:lnTo>
                    <a:pt x="5347398" y="562381"/>
                  </a:lnTo>
                  <a:lnTo>
                    <a:pt x="5368252" y="565099"/>
                  </a:lnTo>
                  <a:lnTo>
                    <a:pt x="5384495" y="572846"/>
                  </a:lnTo>
                  <a:lnTo>
                    <a:pt x="5395049" y="585025"/>
                  </a:lnTo>
                  <a:lnTo>
                    <a:pt x="5398795" y="601027"/>
                  </a:lnTo>
                  <a:lnTo>
                    <a:pt x="5398795" y="552272"/>
                  </a:lnTo>
                  <a:lnTo>
                    <a:pt x="5380266" y="543153"/>
                  </a:lnTo>
                  <a:lnTo>
                    <a:pt x="5347398" y="538746"/>
                  </a:lnTo>
                  <a:lnTo>
                    <a:pt x="5314467" y="543153"/>
                  </a:lnTo>
                  <a:lnTo>
                    <a:pt x="5288864" y="555675"/>
                  </a:lnTo>
                  <a:lnTo>
                    <a:pt x="5272252" y="575310"/>
                  </a:lnTo>
                  <a:lnTo>
                    <a:pt x="5266347" y="601027"/>
                  </a:lnTo>
                  <a:lnTo>
                    <a:pt x="5271008" y="624268"/>
                  </a:lnTo>
                  <a:lnTo>
                    <a:pt x="5284267" y="642823"/>
                  </a:lnTo>
                  <a:lnTo>
                    <a:pt x="5304968" y="655967"/>
                  </a:lnTo>
                  <a:lnTo>
                    <a:pt x="5332006" y="662940"/>
                  </a:lnTo>
                  <a:lnTo>
                    <a:pt x="5332006" y="698969"/>
                  </a:lnTo>
                  <a:lnTo>
                    <a:pt x="5283085" y="700138"/>
                  </a:lnTo>
                  <a:lnTo>
                    <a:pt x="5237823" y="700468"/>
                  </a:lnTo>
                  <a:lnTo>
                    <a:pt x="5242331" y="726363"/>
                  </a:lnTo>
                  <a:lnTo>
                    <a:pt x="5291963" y="725995"/>
                  </a:lnTo>
                  <a:lnTo>
                    <a:pt x="5346408" y="724242"/>
                  </a:lnTo>
                  <a:lnTo>
                    <a:pt x="5403316" y="720191"/>
                  </a:lnTo>
                  <a:lnTo>
                    <a:pt x="5460339" y="712851"/>
                  </a:lnTo>
                  <a:close/>
                </a:path>
                <a:path w="11407140" h="791209">
                  <a:moveTo>
                    <a:pt x="5510238" y="453948"/>
                  </a:moveTo>
                  <a:lnTo>
                    <a:pt x="5479478" y="453948"/>
                  </a:lnTo>
                  <a:lnTo>
                    <a:pt x="5479478" y="790143"/>
                  </a:lnTo>
                  <a:lnTo>
                    <a:pt x="5510238" y="790143"/>
                  </a:lnTo>
                  <a:lnTo>
                    <a:pt x="5510238" y="453948"/>
                  </a:lnTo>
                  <a:close/>
                </a:path>
                <a:path w="11407140" h="791209">
                  <a:moveTo>
                    <a:pt x="5771781" y="525614"/>
                  </a:moveTo>
                  <a:lnTo>
                    <a:pt x="5765736" y="501586"/>
                  </a:lnTo>
                  <a:lnTo>
                    <a:pt x="5755043" y="489966"/>
                  </a:lnTo>
                  <a:lnTo>
                    <a:pt x="5748744" y="483120"/>
                  </a:lnTo>
                  <a:lnTo>
                    <a:pt x="5742508" y="480301"/>
                  </a:lnTo>
                  <a:lnTo>
                    <a:pt x="5742508" y="525614"/>
                  </a:lnTo>
                  <a:lnTo>
                    <a:pt x="5738609" y="540423"/>
                  </a:lnTo>
                  <a:lnTo>
                    <a:pt x="5727636" y="551789"/>
                  </a:lnTo>
                  <a:lnTo>
                    <a:pt x="5710694" y="559066"/>
                  </a:lnTo>
                  <a:lnTo>
                    <a:pt x="5688850" y="561632"/>
                  </a:lnTo>
                  <a:lnTo>
                    <a:pt x="5667006" y="559066"/>
                  </a:lnTo>
                  <a:lnTo>
                    <a:pt x="5650065" y="551789"/>
                  </a:lnTo>
                  <a:lnTo>
                    <a:pt x="5639092" y="540423"/>
                  </a:lnTo>
                  <a:lnTo>
                    <a:pt x="5635193" y="525614"/>
                  </a:lnTo>
                  <a:lnTo>
                    <a:pt x="5639092" y="511022"/>
                  </a:lnTo>
                  <a:lnTo>
                    <a:pt x="5650065" y="499770"/>
                  </a:lnTo>
                  <a:lnTo>
                    <a:pt x="5667006" y="492531"/>
                  </a:lnTo>
                  <a:lnTo>
                    <a:pt x="5688850" y="489966"/>
                  </a:lnTo>
                  <a:lnTo>
                    <a:pt x="5710694" y="492531"/>
                  </a:lnTo>
                  <a:lnTo>
                    <a:pt x="5727636" y="499770"/>
                  </a:lnTo>
                  <a:lnTo>
                    <a:pt x="5738609" y="511022"/>
                  </a:lnTo>
                  <a:lnTo>
                    <a:pt x="5742508" y="525614"/>
                  </a:lnTo>
                  <a:lnTo>
                    <a:pt x="5742508" y="480301"/>
                  </a:lnTo>
                  <a:lnTo>
                    <a:pt x="5722544" y="471258"/>
                  </a:lnTo>
                  <a:lnTo>
                    <a:pt x="5688850" y="467080"/>
                  </a:lnTo>
                  <a:lnTo>
                    <a:pt x="5655157" y="471258"/>
                  </a:lnTo>
                  <a:lnTo>
                    <a:pt x="5628957" y="483120"/>
                  </a:lnTo>
                  <a:lnTo>
                    <a:pt x="5611977" y="501586"/>
                  </a:lnTo>
                  <a:lnTo>
                    <a:pt x="5605932" y="525614"/>
                  </a:lnTo>
                  <a:lnTo>
                    <a:pt x="5611977" y="550011"/>
                  </a:lnTo>
                  <a:lnTo>
                    <a:pt x="5628957" y="568579"/>
                  </a:lnTo>
                  <a:lnTo>
                    <a:pt x="5655157" y="580390"/>
                  </a:lnTo>
                  <a:lnTo>
                    <a:pt x="5688850" y="584517"/>
                  </a:lnTo>
                  <a:lnTo>
                    <a:pt x="5722544" y="580390"/>
                  </a:lnTo>
                  <a:lnTo>
                    <a:pt x="5748744" y="568579"/>
                  </a:lnTo>
                  <a:lnTo>
                    <a:pt x="5755094" y="561632"/>
                  </a:lnTo>
                  <a:lnTo>
                    <a:pt x="5765736" y="550011"/>
                  </a:lnTo>
                  <a:lnTo>
                    <a:pt x="5771781" y="525614"/>
                  </a:lnTo>
                  <a:close/>
                </a:path>
                <a:path w="11407140" h="791209">
                  <a:moveTo>
                    <a:pt x="5798794" y="621665"/>
                  </a:moveTo>
                  <a:lnTo>
                    <a:pt x="5796165" y="599528"/>
                  </a:lnTo>
                  <a:lnTo>
                    <a:pt x="5740959" y="604850"/>
                  </a:lnTo>
                  <a:lnTo>
                    <a:pt x="5684355" y="607783"/>
                  </a:lnTo>
                  <a:lnTo>
                    <a:pt x="5629427" y="609028"/>
                  </a:lnTo>
                  <a:lnTo>
                    <a:pt x="5579288" y="609282"/>
                  </a:lnTo>
                  <a:lnTo>
                    <a:pt x="5583415" y="634809"/>
                  </a:lnTo>
                  <a:lnTo>
                    <a:pt x="5628017" y="634428"/>
                  </a:lnTo>
                  <a:lnTo>
                    <a:pt x="5652059" y="633857"/>
                  </a:lnTo>
                  <a:lnTo>
                    <a:pt x="5676849" y="632929"/>
                  </a:lnTo>
                  <a:lnTo>
                    <a:pt x="5676849" y="697839"/>
                  </a:lnTo>
                  <a:lnTo>
                    <a:pt x="5707608" y="697839"/>
                  </a:lnTo>
                  <a:lnTo>
                    <a:pt x="5707608" y="632929"/>
                  </a:lnTo>
                  <a:lnTo>
                    <a:pt x="5707608" y="631431"/>
                  </a:lnTo>
                  <a:lnTo>
                    <a:pt x="5730519" y="629742"/>
                  </a:lnTo>
                  <a:lnTo>
                    <a:pt x="5753481" y="627532"/>
                  </a:lnTo>
                  <a:lnTo>
                    <a:pt x="5776315" y="624827"/>
                  </a:lnTo>
                  <a:lnTo>
                    <a:pt x="5798794" y="621665"/>
                  </a:lnTo>
                  <a:close/>
                </a:path>
                <a:path w="11407140" h="791209">
                  <a:moveTo>
                    <a:pt x="5856579" y="453567"/>
                  </a:moveTo>
                  <a:lnTo>
                    <a:pt x="5825807" y="453567"/>
                  </a:lnTo>
                  <a:lnTo>
                    <a:pt x="5825807" y="652437"/>
                  </a:lnTo>
                  <a:lnTo>
                    <a:pt x="5757519" y="652437"/>
                  </a:lnTo>
                  <a:lnTo>
                    <a:pt x="5757519" y="675322"/>
                  </a:lnTo>
                  <a:lnTo>
                    <a:pt x="5825807" y="675322"/>
                  </a:lnTo>
                  <a:lnTo>
                    <a:pt x="5825807" y="709853"/>
                  </a:lnTo>
                  <a:lnTo>
                    <a:pt x="5856579" y="709853"/>
                  </a:lnTo>
                  <a:lnTo>
                    <a:pt x="5856579" y="453567"/>
                  </a:lnTo>
                  <a:close/>
                </a:path>
                <a:path w="11407140" h="791209">
                  <a:moveTo>
                    <a:pt x="5865203" y="757504"/>
                  </a:moveTo>
                  <a:lnTo>
                    <a:pt x="5658078" y="757504"/>
                  </a:lnTo>
                  <a:lnTo>
                    <a:pt x="5658078" y="684707"/>
                  </a:lnTo>
                  <a:lnTo>
                    <a:pt x="5627319" y="684707"/>
                  </a:lnTo>
                  <a:lnTo>
                    <a:pt x="5627319" y="782637"/>
                  </a:lnTo>
                  <a:lnTo>
                    <a:pt x="5865203" y="782637"/>
                  </a:lnTo>
                  <a:lnTo>
                    <a:pt x="5865203" y="757504"/>
                  </a:lnTo>
                  <a:close/>
                </a:path>
                <a:path w="11407140" h="791209">
                  <a:moveTo>
                    <a:pt x="6196533" y="532371"/>
                  </a:moveTo>
                  <a:lnTo>
                    <a:pt x="6188202" y="504139"/>
                  </a:lnTo>
                  <a:lnTo>
                    <a:pt x="6172263" y="489966"/>
                  </a:lnTo>
                  <a:lnTo>
                    <a:pt x="6165012" y="483527"/>
                  </a:lnTo>
                  <a:lnTo>
                    <a:pt x="6165012" y="532371"/>
                  </a:lnTo>
                  <a:lnTo>
                    <a:pt x="6158916" y="550176"/>
                  </a:lnTo>
                  <a:lnTo>
                    <a:pt x="6141517" y="563372"/>
                  </a:lnTo>
                  <a:lnTo>
                    <a:pt x="6114199" y="571576"/>
                  </a:lnTo>
                  <a:lnTo>
                    <a:pt x="6078334" y="574395"/>
                  </a:lnTo>
                  <a:lnTo>
                    <a:pt x="6042469" y="571576"/>
                  </a:lnTo>
                  <a:lnTo>
                    <a:pt x="6015164" y="563372"/>
                  </a:lnTo>
                  <a:lnTo>
                    <a:pt x="5997765" y="550176"/>
                  </a:lnTo>
                  <a:lnTo>
                    <a:pt x="5991657" y="532371"/>
                  </a:lnTo>
                  <a:lnTo>
                    <a:pt x="5997765" y="514502"/>
                  </a:lnTo>
                  <a:lnTo>
                    <a:pt x="6015164" y="501180"/>
                  </a:lnTo>
                  <a:lnTo>
                    <a:pt x="6042469" y="492848"/>
                  </a:lnTo>
                  <a:lnTo>
                    <a:pt x="6078334" y="489966"/>
                  </a:lnTo>
                  <a:lnTo>
                    <a:pt x="6114199" y="492848"/>
                  </a:lnTo>
                  <a:lnTo>
                    <a:pt x="6141517" y="501180"/>
                  </a:lnTo>
                  <a:lnTo>
                    <a:pt x="6158916" y="514502"/>
                  </a:lnTo>
                  <a:lnTo>
                    <a:pt x="6165012" y="532371"/>
                  </a:lnTo>
                  <a:lnTo>
                    <a:pt x="6165012" y="483527"/>
                  </a:lnTo>
                  <a:lnTo>
                    <a:pt x="6164453" y="483019"/>
                  </a:lnTo>
                  <a:lnTo>
                    <a:pt x="6127204" y="469785"/>
                  </a:lnTo>
                  <a:lnTo>
                    <a:pt x="6078334" y="465201"/>
                  </a:lnTo>
                  <a:lnTo>
                    <a:pt x="6029477" y="469785"/>
                  </a:lnTo>
                  <a:lnTo>
                    <a:pt x="5992228" y="483019"/>
                  </a:lnTo>
                  <a:lnTo>
                    <a:pt x="5968479" y="504139"/>
                  </a:lnTo>
                  <a:lnTo>
                    <a:pt x="5960135" y="532371"/>
                  </a:lnTo>
                  <a:lnTo>
                    <a:pt x="5968479" y="560527"/>
                  </a:lnTo>
                  <a:lnTo>
                    <a:pt x="5992228" y="581520"/>
                  </a:lnTo>
                  <a:lnTo>
                    <a:pt x="6029477" y="594626"/>
                  </a:lnTo>
                  <a:lnTo>
                    <a:pt x="6078334" y="599160"/>
                  </a:lnTo>
                  <a:lnTo>
                    <a:pt x="6127204" y="594626"/>
                  </a:lnTo>
                  <a:lnTo>
                    <a:pt x="6164453" y="581520"/>
                  </a:lnTo>
                  <a:lnTo>
                    <a:pt x="6172517" y="574395"/>
                  </a:lnTo>
                  <a:lnTo>
                    <a:pt x="6188202" y="560527"/>
                  </a:lnTo>
                  <a:lnTo>
                    <a:pt x="6196533" y="532371"/>
                  </a:lnTo>
                  <a:close/>
                </a:path>
                <a:path w="11407140" h="791209">
                  <a:moveTo>
                    <a:pt x="6196914" y="757504"/>
                  </a:moveTo>
                  <a:lnTo>
                    <a:pt x="5996165" y="757504"/>
                  </a:lnTo>
                  <a:lnTo>
                    <a:pt x="5996165" y="685088"/>
                  </a:lnTo>
                  <a:lnTo>
                    <a:pt x="5965393" y="685088"/>
                  </a:lnTo>
                  <a:lnTo>
                    <a:pt x="5965393" y="782637"/>
                  </a:lnTo>
                  <a:lnTo>
                    <a:pt x="6196914" y="782637"/>
                  </a:lnTo>
                  <a:lnTo>
                    <a:pt x="6196914" y="757504"/>
                  </a:lnTo>
                  <a:close/>
                </a:path>
                <a:path w="11407140" h="791209">
                  <a:moveTo>
                    <a:pt x="6230302" y="630682"/>
                  </a:moveTo>
                  <a:lnTo>
                    <a:pt x="5925998" y="630682"/>
                  </a:lnTo>
                  <a:lnTo>
                    <a:pt x="5925998" y="655447"/>
                  </a:lnTo>
                  <a:lnTo>
                    <a:pt x="6230302" y="655447"/>
                  </a:lnTo>
                  <a:lnTo>
                    <a:pt x="6230302" y="630682"/>
                  </a:lnTo>
                  <a:close/>
                </a:path>
                <a:path w="11407140" h="791209">
                  <a:moveTo>
                    <a:pt x="6400051" y="150469"/>
                  </a:moveTo>
                  <a:lnTo>
                    <a:pt x="6340627" y="109562"/>
                  </a:lnTo>
                  <a:lnTo>
                    <a:pt x="6317501" y="47282"/>
                  </a:lnTo>
                  <a:lnTo>
                    <a:pt x="6317501" y="12014"/>
                  </a:lnTo>
                  <a:lnTo>
                    <a:pt x="6287109" y="12014"/>
                  </a:lnTo>
                  <a:lnTo>
                    <a:pt x="6287109" y="47282"/>
                  </a:lnTo>
                  <a:lnTo>
                    <a:pt x="6281051" y="81724"/>
                  </a:lnTo>
                  <a:lnTo>
                    <a:pt x="6263983" y="113131"/>
                  </a:lnTo>
                  <a:lnTo>
                    <a:pt x="6237554" y="139204"/>
                  </a:lnTo>
                  <a:lnTo>
                    <a:pt x="6203429" y="157594"/>
                  </a:lnTo>
                  <a:lnTo>
                    <a:pt x="6219190" y="180860"/>
                  </a:lnTo>
                  <a:lnTo>
                    <a:pt x="6246723" y="167208"/>
                  </a:lnTo>
                  <a:lnTo>
                    <a:pt x="6270320" y="148221"/>
                  </a:lnTo>
                  <a:lnTo>
                    <a:pt x="6289268" y="124714"/>
                  </a:lnTo>
                  <a:lnTo>
                    <a:pt x="6302870" y="97561"/>
                  </a:lnTo>
                  <a:lnTo>
                    <a:pt x="6316485" y="122351"/>
                  </a:lnTo>
                  <a:lnTo>
                    <a:pt x="6334988" y="143903"/>
                  </a:lnTo>
                  <a:lnTo>
                    <a:pt x="6357798" y="161518"/>
                  </a:lnTo>
                  <a:lnTo>
                    <a:pt x="6384290" y="174485"/>
                  </a:lnTo>
                  <a:lnTo>
                    <a:pt x="6400051" y="150469"/>
                  </a:lnTo>
                  <a:close/>
                </a:path>
                <a:path w="11407140" h="791209">
                  <a:moveTo>
                    <a:pt x="6480721" y="3759"/>
                  </a:moveTo>
                  <a:lnTo>
                    <a:pt x="6449581" y="3759"/>
                  </a:lnTo>
                  <a:lnTo>
                    <a:pt x="6449581" y="37896"/>
                  </a:lnTo>
                  <a:lnTo>
                    <a:pt x="6383541" y="37896"/>
                  </a:lnTo>
                  <a:lnTo>
                    <a:pt x="6383541" y="62293"/>
                  </a:lnTo>
                  <a:lnTo>
                    <a:pt x="6449581" y="62293"/>
                  </a:lnTo>
                  <a:lnTo>
                    <a:pt x="6449581" y="98310"/>
                  </a:lnTo>
                  <a:lnTo>
                    <a:pt x="6383541" y="98310"/>
                  </a:lnTo>
                  <a:lnTo>
                    <a:pt x="6383541" y="122707"/>
                  </a:lnTo>
                  <a:lnTo>
                    <a:pt x="6449581" y="122707"/>
                  </a:lnTo>
                  <a:lnTo>
                    <a:pt x="6449581" y="180111"/>
                  </a:lnTo>
                  <a:lnTo>
                    <a:pt x="6480721" y="180111"/>
                  </a:lnTo>
                  <a:lnTo>
                    <a:pt x="6480721" y="3759"/>
                  </a:lnTo>
                  <a:close/>
                </a:path>
                <a:path w="11407140" h="791209">
                  <a:moveTo>
                    <a:pt x="6493484" y="311442"/>
                  </a:moveTo>
                  <a:lnTo>
                    <a:pt x="6294983" y="311442"/>
                  </a:lnTo>
                  <a:lnTo>
                    <a:pt x="6294983" y="275793"/>
                  </a:lnTo>
                  <a:lnTo>
                    <a:pt x="6480721" y="275793"/>
                  </a:lnTo>
                  <a:lnTo>
                    <a:pt x="6480721" y="196621"/>
                  </a:lnTo>
                  <a:lnTo>
                    <a:pt x="6263843" y="196621"/>
                  </a:lnTo>
                  <a:lnTo>
                    <a:pt x="6263843" y="220256"/>
                  </a:lnTo>
                  <a:lnTo>
                    <a:pt x="6450330" y="220256"/>
                  </a:lnTo>
                  <a:lnTo>
                    <a:pt x="6450330" y="252907"/>
                  </a:lnTo>
                  <a:lnTo>
                    <a:pt x="6264592" y="252907"/>
                  </a:lnTo>
                  <a:lnTo>
                    <a:pt x="6264592" y="335457"/>
                  </a:lnTo>
                  <a:lnTo>
                    <a:pt x="6493484" y="335457"/>
                  </a:lnTo>
                  <a:lnTo>
                    <a:pt x="6493484" y="311442"/>
                  </a:lnTo>
                  <a:close/>
                </a:path>
                <a:path w="11407140" h="791209">
                  <a:moveTo>
                    <a:pt x="6681686" y="723684"/>
                  </a:moveTo>
                  <a:lnTo>
                    <a:pt x="6543980" y="723684"/>
                  </a:lnTo>
                  <a:lnTo>
                    <a:pt x="6543980" y="660184"/>
                  </a:lnTo>
                  <a:lnTo>
                    <a:pt x="6651676" y="660184"/>
                  </a:lnTo>
                  <a:lnTo>
                    <a:pt x="6651676" y="634784"/>
                  </a:lnTo>
                  <a:lnTo>
                    <a:pt x="6444551" y="634784"/>
                  </a:lnTo>
                  <a:lnTo>
                    <a:pt x="6444551" y="580174"/>
                  </a:lnTo>
                  <a:lnTo>
                    <a:pt x="6643789" y="580174"/>
                  </a:lnTo>
                  <a:lnTo>
                    <a:pt x="6643789" y="556044"/>
                  </a:lnTo>
                  <a:lnTo>
                    <a:pt x="6643789" y="503974"/>
                  </a:lnTo>
                  <a:lnTo>
                    <a:pt x="6643789" y="478574"/>
                  </a:lnTo>
                  <a:lnTo>
                    <a:pt x="6413398" y="478574"/>
                  </a:lnTo>
                  <a:lnTo>
                    <a:pt x="6413398" y="503974"/>
                  </a:lnTo>
                  <a:lnTo>
                    <a:pt x="6613779" y="503974"/>
                  </a:lnTo>
                  <a:lnTo>
                    <a:pt x="6613779" y="556044"/>
                  </a:lnTo>
                  <a:lnTo>
                    <a:pt x="6414160" y="556044"/>
                  </a:lnTo>
                  <a:lnTo>
                    <a:pt x="6414160" y="580174"/>
                  </a:lnTo>
                  <a:lnTo>
                    <a:pt x="6414160" y="634784"/>
                  </a:lnTo>
                  <a:lnTo>
                    <a:pt x="6414160" y="660184"/>
                  </a:lnTo>
                  <a:lnTo>
                    <a:pt x="6512839" y="660184"/>
                  </a:lnTo>
                  <a:lnTo>
                    <a:pt x="6512839" y="723684"/>
                  </a:lnTo>
                  <a:lnTo>
                    <a:pt x="6375882" y="723684"/>
                  </a:lnTo>
                  <a:lnTo>
                    <a:pt x="6375882" y="749084"/>
                  </a:lnTo>
                  <a:lnTo>
                    <a:pt x="6681686" y="749084"/>
                  </a:lnTo>
                  <a:lnTo>
                    <a:pt x="6681686" y="723684"/>
                  </a:lnTo>
                  <a:close/>
                </a:path>
                <a:path w="11407140" h="791209">
                  <a:moveTo>
                    <a:pt x="6854076" y="272834"/>
                  </a:moveTo>
                  <a:lnTo>
                    <a:pt x="6716369" y="272834"/>
                  </a:lnTo>
                  <a:lnTo>
                    <a:pt x="6716369" y="209334"/>
                  </a:lnTo>
                  <a:lnTo>
                    <a:pt x="6824053" y="209334"/>
                  </a:lnTo>
                  <a:lnTo>
                    <a:pt x="6824053" y="185204"/>
                  </a:lnTo>
                  <a:lnTo>
                    <a:pt x="6616928" y="185204"/>
                  </a:lnTo>
                  <a:lnTo>
                    <a:pt x="6616928" y="130594"/>
                  </a:lnTo>
                  <a:lnTo>
                    <a:pt x="6816179" y="130594"/>
                  </a:lnTo>
                  <a:lnTo>
                    <a:pt x="6816179" y="105194"/>
                  </a:lnTo>
                  <a:lnTo>
                    <a:pt x="6816179" y="53124"/>
                  </a:lnTo>
                  <a:lnTo>
                    <a:pt x="6816179" y="27724"/>
                  </a:lnTo>
                  <a:lnTo>
                    <a:pt x="6585788" y="27724"/>
                  </a:lnTo>
                  <a:lnTo>
                    <a:pt x="6585788" y="53124"/>
                  </a:lnTo>
                  <a:lnTo>
                    <a:pt x="6786156" y="53124"/>
                  </a:lnTo>
                  <a:lnTo>
                    <a:pt x="6786156" y="105194"/>
                  </a:lnTo>
                  <a:lnTo>
                    <a:pt x="6586537" y="105194"/>
                  </a:lnTo>
                  <a:lnTo>
                    <a:pt x="6586537" y="130594"/>
                  </a:lnTo>
                  <a:lnTo>
                    <a:pt x="6586537" y="185204"/>
                  </a:lnTo>
                  <a:lnTo>
                    <a:pt x="6586537" y="209334"/>
                  </a:lnTo>
                  <a:lnTo>
                    <a:pt x="6685216" y="209334"/>
                  </a:lnTo>
                  <a:lnTo>
                    <a:pt x="6685216" y="272834"/>
                  </a:lnTo>
                  <a:lnTo>
                    <a:pt x="6548260" y="272834"/>
                  </a:lnTo>
                  <a:lnTo>
                    <a:pt x="6548260" y="298234"/>
                  </a:lnTo>
                  <a:lnTo>
                    <a:pt x="6854076" y="298234"/>
                  </a:lnTo>
                  <a:lnTo>
                    <a:pt x="6854076" y="272834"/>
                  </a:lnTo>
                  <a:close/>
                </a:path>
                <a:path w="11407140" h="791209">
                  <a:moveTo>
                    <a:pt x="6985254" y="489585"/>
                  </a:moveTo>
                  <a:lnTo>
                    <a:pt x="6970992" y="489585"/>
                  </a:lnTo>
                  <a:lnTo>
                    <a:pt x="6970992" y="489216"/>
                  </a:lnTo>
                  <a:lnTo>
                    <a:pt x="6754482" y="489216"/>
                  </a:lnTo>
                  <a:lnTo>
                    <a:pt x="6754482" y="514350"/>
                  </a:lnTo>
                  <a:lnTo>
                    <a:pt x="6954863" y="514350"/>
                  </a:lnTo>
                  <a:lnTo>
                    <a:pt x="6954863" y="522986"/>
                  </a:lnTo>
                  <a:lnTo>
                    <a:pt x="6954647" y="555993"/>
                  </a:lnTo>
                  <a:lnTo>
                    <a:pt x="6953174" y="593153"/>
                  </a:lnTo>
                  <a:lnTo>
                    <a:pt x="6949160" y="635381"/>
                  </a:lnTo>
                  <a:lnTo>
                    <a:pt x="6941350" y="683577"/>
                  </a:lnTo>
                  <a:lnTo>
                    <a:pt x="6972122" y="686955"/>
                  </a:lnTo>
                  <a:lnTo>
                    <a:pt x="6979717" y="636638"/>
                  </a:lnTo>
                  <a:lnTo>
                    <a:pt x="6983616" y="593712"/>
                  </a:lnTo>
                  <a:lnTo>
                    <a:pt x="6985051" y="556412"/>
                  </a:lnTo>
                  <a:lnTo>
                    <a:pt x="6985254" y="522986"/>
                  </a:lnTo>
                  <a:lnTo>
                    <a:pt x="6985254" y="489585"/>
                  </a:lnTo>
                  <a:close/>
                </a:path>
                <a:path w="11407140" h="791209">
                  <a:moveTo>
                    <a:pt x="7026148" y="715479"/>
                  </a:moveTo>
                  <a:lnTo>
                    <a:pt x="6721843" y="715479"/>
                  </a:lnTo>
                  <a:lnTo>
                    <a:pt x="6721843" y="740994"/>
                  </a:lnTo>
                  <a:lnTo>
                    <a:pt x="7026148" y="740994"/>
                  </a:lnTo>
                  <a:lnTo>
                    <a:pt x="7026148" y="715479"/>
                  </a:lnTo>
                  <a:close/>
                </a:path>
                <a:path w="11407140" h="791209">
                  <a:moveTo>
                    <a:pt x="7157631" y="39395"/>
                  </a:moveTo>
                  <a:lnTo>
                    <a:pt x="7143382" y="39395"/>
                  </a:lnTo>
                  <a:lnTo>
                    <a:pt x="7143382" y="39027"/>
                  </a:lnTo>
                  <a:lnTo>
                    <a:pt x="6926872" y="39027"/>
                  </a:lnTo>
                  <a:lnTo>
                    <a:pt x="6926872" y="64160"/>
                  </a:lnTo>
                  <a:lnTo>
                    <a:pt x="7127240" y="64160"/>
                  </a:lnTo>
                  <a:lnTo>
                    <a:pt x="7127240" y="72796"/>
                  </a:lnTo>
                  <a:lnTo>
                    <a:pt x="7127024" y="105803"/>
                  </a:lnTo>
                  <a:lnTo>
                    <a:pt x="7125551" y="142963"/>
                  </a:lnTo>
                  <a:lnTo>
                    <a:pt x="7121538" y="185191"/>
                  </a:lnTo>
                  <a:lnTo>
                    <a:pt x="7113727" y="233387"/>
                  </a:lnTo>
                  <a:lnTo>
                    <a:pt x="7144499" y="236766"/>
                  </a:lnTo>
                  <a:lnTo>
                    <a:pt x="7152094" y="186448"/>
                  </a:lnTo>
                  <a:lnTo>
                    <a:pt x="7155993" y="143522"/>
                  </a:lnTo>
                  <a:lnTo>
                    <a:pt x="7157428" y="106222"/>
                  </a:lnTo>
                  <a:lnTo>
                    <a:pt x="7157631" y="72796"/>
                  </a:lnTo>
                  <a:lnTo>
                    <a:pt x="7157631" y="39395"/>
                  </a:lnTo>
                  <a:close/>
                </a:path>
                <a:path w="11407140" h="791209">
                  <a:moveTo>
                    <a:pt x="7198538" y="265290"/>
                  </a:moveTo>
                  <a:lnTo>
                    <a:pt x="6894220" y="265290"/>
                  </a:lnTo>
                  <a:lnTo>
                    <a:pt x="6894220" y="290804"/>
                  </a:lnTo>
                  <a:lnTo>
                    <a:pt x="7198538" y="290804"/>
                  </a:lnTo>
                  <a:lnTo>
                    <a:pt x="7198538" y="265290"/>
                  </a:lnTo>
                  <a:close/>
                </a:path>
                <a:path w="11407140" h="791209">
                  <a:moveTo>
                    <a:pt x="7422540" y="109562"/>
                  </a:moveTo>
                  <a:lnTo>
                    <a:pt x="7415835" y="76250"/>
                  </a:lnTo>
                  <a:lnTo>
                    <a:pt x="7399807" y="53657"/>
                  </a:lnTo>
                  <a:lnTo>
                    <a:pt x="7397305" y="50139"/>
                  </a:lnTo>
                  <a:lnTo>
                    <a:pt x="7392530" y="47231"/>
                  </a:lnTo>
                  <a:lnTo>
                    <a:pt x="7392530" y="109562"/>
                  </a:lnTo>
                  <a:lnTo>
                    <a:pt x="7388136" y="132511"/>
                  </a:lnTo>
                  <a:lnTo>
                    <a:pt x="7375969" y="150418"/>
                  </a:lnTo>
                  <a:lnTo>
                    <a:pt x="7357542" y="162064"/>
                  </a:lnTo>
                  <a:lnTo>
                    <a:pt x="7334364" y="166230"/>
                  </a:lnTo>
                  <a:lnTo>
                    <a:pt x="7311618" y="162064"/>
                  </a:lnTo>
                  <a:lnTo>
                    <a:pt x="7293419" y="150418"/>
                  </a:lnTo>
                  <a:lnTo>
                    <a:pt x="7281342" y="132511"/>
                  </a:lnTo>
                  <a:lnTo>
                    <a:pt x="7276960" y="109562"/>
                  </a:lnTo>
                  <a:lnTo>
                    <a:pt x="7281342" y="87058"/>
                  </a:lnTo>
                  <a:lnTo>
                    <a:pt x="7293419" y="69367"/>
                  </a:lnTo>
                  <a:lnTo>
                    <a:pt x="7311618" y="57810"/>
                  </a:lnTo>
                  <a:lnTo>
                    <a:pt x="7334364" y="53657"/>
                  </a:lnTo>
                  <a:lnTo>
                    <a:pt x="7357542" y="57810"/>
                  </a:lnTo>
                  <a:lnTo>
                    <a:pt x="7375969" y="69367"/>
                  </a:lnTo>
                  <a:lnTo>
                    <a:pt x="7388136" y="87058"/>
                  </a:lnTo>
                  <a:lnTo>
                    <a:pt x="7392530" y="109562"/>
                  </a:lnTo>
                  <a:lnTo>
                    <a:pt x="7392530" y="47231"/>
                  </a:lnTo>
                  <a:lnTo>
                    <a:pt x="7369353" y="33108"/>
                  </a:lnTo>
                  <a:lnTo>
                    <a:pt x="7334364" y="27012"/>
                  </a:lnTo>
                  <a:lnTo>
                    <a:pt x="7299655" y="33108"/>
                  </a:lnTo>
                  <a:lnTo>
                    <a:pt x="7271944" y="50139"/>
                  </a:lnTo>
                  <a:lnTo>
                    <a:pt x="7253579" y="76250"/>
                  </a:lnTo>
                  <a:lnTo>
                    <a:pt x="7246937" y="109562"/>
                  </a:lnTo>
                  <a:lnTo>
                    <a:pt x="7253579" y="143167"/>
                  </a:lnTo>
                  <a:lnTo>
                    <a:pt x="7271944" y="169506"/>
                  </a:lnTo>
                  <a:lnTo>
                    <a:pt x="7299655" y="186715"/>
                  </a:lnTo>
                  <a:lnTo>
                    <a:pt x="7334364" y="192874"/>
                  </a:lnTo>
                  <a:lnTo>
                    <a:pt x="7369353" y="186715"/>
                  </a:lnTo>
                  <a:lnTo>
                    <a:pt x="7397305" y="169506"/>
                  </a:lnTo>
                  <a:lnTo>
                    <a:pt x="7399617" y="166230"/>
                  </a:lnTo>
                  <a:lnTo>
                    <a:pt x="7415835" y="143167"/>
                  </a:lnTo>
                  <a:lnTo>
                    <a:pt x="7422540" y="109562"/>
                  </a:lnTo>
                  <a:close/>
                </a:path>
                <a:path w="11407140" h="791209">
                  <a:moveTo>
                    <a:pt x="7515225" y="3759"/>
                  </a:moveTo>
                  <a:lnTo>
                    <a:pt x="7484453" y="3759"/>
                  </a:lnTo>
                  <a:lnTo>
                    <a:pt x="7484453" y="249529"/>
                  </a:lnTo>
                  <a:lnTo>
                    <a:pt x="7515225" y="249529"/>
                  </a:lnTo>
                  <a:lnTo>
                    <a:pt x="7515225" y="3759"/>
                  </a:lnTo>
                  <a:close/>
                </a:path>
                <a:path w="11407140" h="791209">
                  <a:moveTo>
                    <a:pt x="7525359" y="307314"/>
                  </a:moveTo>
                  <a:lnTo>
                    <a:pt x="7329487" y="307314"/>
                  </a:lnTo>
                  <a:lnTo>
                    <a:pt x="7329487" y="224383"/>
                  </a:lnTo>
                  <a:lnTo>
                    <a:pt x="7298715" y="224383"/>
                  </a:lnTo>
                  <a:lnTo>
                    <a:pt x="7298715" y="332447"/>
                  </a:lnTo>
                  <a:lnTo>
                    <a:pt x="7525359" y="332447"/>
                  </a:lnTo>
                  <a:lnTo>
                    <a:pt x="7525359" y="307314"/>
                  </a:lnTo>
                  <a:close/>
                </a:path>
                <a:path w="11407140" h="791209">
                  <a:moveTo>
                    <a:pt x="7647305" y="305066"/>
                  </a:moveTo>
                  <a:lnTo>
                    <a:pt x="7645324" y="288124"/>
                  </a:lnTo>
                  <a:lnTo>
                    <a:pt x="7639609" y="275374"/>
                  </a:lnTo>
                  <a:lnTo>
                    <a:pt x="7630528" y="267335"/>
                  </a:lnTo>
                  <a:lnTo>
                    <a:pt x="7618412" y="264541"/>
                  </a:lnTo>
                  <a:lnTo>
                    <a:pt x="7608506" y="266230"/>
                  </a:lnTo>
                  <a:lnTo>
                    <a:pt x="7600264" y="271056"/>
                  </a:lnTo>
                  <a:lnTo>
                    <a:pt x="7594613" y="278625"/>
                  </a:lnTo>
                  <a:lnTo>
                    <a:pt x="7592517" y="288556"/>
                  </a:lnTo>
                  <a:lnTo>
                    <a:pt x="7594600" y="298958"/>
                  </a:lnTo>
                  <a:lnTo>
                    <a:pt x="7600162" y="306463"/>
                  </a:lnTo>
                  <a:lnTo>
                    <a:pt x="7608189" y="311035"/>
                  </a:lnTo>
                  <a:lnTo>
                    <a:pt x="7617663" y="312572"/>
                  </a:lnTo>
                  <a:lnTo>
                    <a:pt x="7620292" y="312572"/>
                  </a:lnTo>
                  <a:lnTo>
                    <a:pt x="7621791" y="312191"/>
                  </a:lnTo>
                  <a:lnTo>
                    <a:pt x="7619035" y="328396"/>
                  </a:lnTo>
                  <a:lnTo>
                    <a:pt x="7611618" y="342493"/>
                  </a:lnTo>
                  <a:lnTo>
                    <a:pt x="7599896" y="354190"/>
                  </a:lnTo>
                  <a:lnTo>
                    <a:pt x="7584262" y="363220"/>
                  </a:lnTo>
                  <a:lnTo>
                    <a:pt x="7592517" y="383489"/>
                  </a:lnTo>
                  <a:lnTo>
                    <a:pt x="7615326" y="370281"/>
                  </a:lnTo>
                  <a:lnTo>
                    <a:pt x="7632573" y="352437"/>
                  </a:lnTo>
                  <a:lnTo>
                    <a:pt x="7643495" y="330504"/>
                  </a:lnTo>
                  <a:lnTo>
                    <a:pt x="7647305" y="305066"/>
                  </a:lnTo>
                  <a:close/>
                </a:path>
                <a:path w="11407140" h="791209">
                  <a:moveTo>
                    <a:pt x="8007058" y="44653"/>
                  </a:moveTo>
                  <a:lnTo>
                    <a:pt x="7920380" y="44653"/>
                  </a:lnTo>
                  <a:lnTo>
                    <a:pt x="7920380" y="3759"/>
                  </a:lnTo>
                  <a:lnTo>
                    <a:pt x="7889608" y="3759"/>
                  </a:lnTo>
                  <a:lnTo>
                    <a:pt x="7889608" y="44653"/>
                  </a:lnTo>
                  <a:lnTo>
                    <a:pt x="7802550" y="44653"/>
                  </a:lnTo>
                  <a:lnTo>
                    <a:pt x="7802550" y="69418"/>
                  </a:lnTo>
                  <a:lnTo>
                    <a:pt x="8007058" y="69418"/>
                  </a:lnTo>
                  <a:lnTo>
                    <a:pt x="8007058" y="44653"/>
                  </a:lnTo>
                  <a:close/>
                </a:path>
                <a:path w="11407140" h="791209">
                  <a:moveTo>
                    <a:pt x="8017929" y="262661"/>
                  </a:moveTo>
                  <a:lnTo>
                    <a:pt x="8016456" y="247650"/>
                  </a:lnTo>
                  <a:lnTo>
                    <a:pt x="8015681" y="239776"/>
                  </a:lnTo>
                  <a:lnTo>
                    <a:pt x="7992300" y="242531"/>
                  </a:lnTo>
                  <a:lnTo>
                    <a:pt x="7968450" y="244703"/>
                  </a:lnTo>
                  <a:lnTo>
                    <a:pt x="7944396" y="246367"/>
                  </a:lnTo>
                  <a:lnTo>
                    <a:pt x="7920380" y="247650"/>
                  </a:lnTo>
                  <a:lnTo>
                    <a:pt x="7920380" y="212382"/>
                  </a:lnTo>
                  <a:lnTo>
                    <a:pt x="7947355" y="205409"/>
                  </a:lnTo>
                  <a:lnTo>
                    <a:pt x="7967929" y="192303"/>
                  </a:lnTo>
                  <a:lnTo>
                    <a:pt x="7970202" y="189115"/>
                  </a:lnTo>
                  <a:lnTo>
                    <a:pt x="7981061" y="173863"/>
                  </a:lnTo>
                  <a:lnTo>
                    <a:pt x="7985658" y="150837"/>
                  </a:lnTo>
                  <a:lnTo>
                    <a:pt x="7979816" y="125120"/>
                  </a:lnTo>
                  <a:lnTo>
                    <a:pt x="7968970" y="112191"/>
                  </a:lnTo>
                  <a:lnTo>
                    <a:pt x="7963344" y="105486"/>
                  </a:lnTo>
                  <a:lnTo>
                    <a:pt x="7956397" y="102082"/>
                  </a:lnTo>
                  <a:lnTo>
                    <a:pt x="7956397" y="150837"/>
                  </a:lnTo>
                  <a:lnTo>
                    <a:pt x="7952638" y="166636"/>
                  </a:lnTo>
                  <a:lnTo>
                    <a:pt x="7942097" y="178701"/>
                  </a:lnTo>
                  <a:lnTo>
                    <a:pt x="7925841" y="186410"/>
                  </a:lnTo>
                  <a:lnTo>
                    <a:pt x="7904988" y="189115"/>
                  </a:lnTo>
                  <a:lnTo>
                    <a:pt x="7883919" y="186410"/>
                  </a:lnTo>
                  <a:lnTo>
                    <a:pt x="7867561" y="178701"/>
                  </a:lnTo>
                  <a:lnTo>
                    <a:pt x="7856969" y="166636"/>
                  </a:lnTo>
                  <a:lnTo>
                    <a:pt x="7853210" y="150837"/>
                  </a:lnTo>
                  <a:lnTo>
                    <a:pt x="7856969" y="134835"/>
                  </a:lnTo>
                  <a:lnTo>
                    <a:pt x="7867561" y="122656"/>
                  </a:lnTo>
                  <a:lnTo>
                    <a:pt x="7883919" y="114909"/>
                  </a:lnTo>
                  <a:lnTo>
                    <a:pt x="7904988" y="112191"/>
                  </a:lnTo>
                  <a:lnTo>
                    <a:pt x="7925841" y="114909"/>
                  </a:lnTo>
                  <a:lnTo>
                    <a:pt x="7942097" y="122656"/>
                  </a:lnTo>
                  <a:lnTo>
                    <a:pt x="7952638" y="134835"/>
                  </a:lnTo>
                  <a:lnTo>
                    <a:pt x="7956397" y="150837"/>
                  </a:lnTo>
                  <a:lnTo>
                    <a:pt x="7956397" y="102082"/>
                  </a:lnTo>
                  <a:lnTo>
                    <a:pt x="7937855" y="92964"/>
                  </a:lnTo>
                  <a:lnTo>
                    <a:pt x="7904988" y="88557"/>
                  </a:lnTo>
                  <a:lnTo>
                    <a:pt x="7872069" y="92964"/>
                  </a:lnTo>
                  <a:lnTo>
                    <a:pt x="7846454" y="105486"/>
                  </a:lnTo>
                  <a:lnTo>
                    <a:pt x="7829855" y="125120"/>
                  </a:lnTo>
                  <a:lnTo>
                    <a:pt x="7823936" y="150837"/>
                  </a:lnTo>
                  <a:lnTo>
                    <a:pt x="7828610" y="174078"/>
                  </a:lnTo>
                  <a:lnTo>
                    <a:pt x="7841856" y="192633"/>
                  </a:lnTo>
                  <a:lnTo>
                    <a:pt x="7862570" y="205778"/>
                  </a:lnTo>
                  <a:lnTo>
                    <a:pt x="7889608" y="212750"/>
                  </a:lnTo>
                  <a:lnTo>
                    <a:pt x="7889608" y="248780"/>
                  </a:lnTo>
                  <a:lnTo>
                    <a:pt x="7840688" y="249948"/>
                  </a:lnTo>
                  <a:lnTo>
                    <a:pt x="7795425" y="250278"/>
                  </a:lnTo>
                  <a:lnTo>
                    <a:pt x="7799921" y="276174"/>
                  </a:lnTo>
                  <a:lnTo>
                    <a:pt x="7849552" y="275805"/>
                  </a:lnTo>
                  <a:lnTo>
                    <a:pt x="7904010" y="274053"/>
                  </a:lnTo>
                  <a:lnTo>
                    <a:pt x="7960919" y="270002"/>
                  </a:lnTo>
                  <a:lnTo>
                    <a:pt x="8017929" y="262661"/>
                  </a:lnTo>
                  <a:close/>
                </a:path>
                <a:path w="11407140" h="791209">
                  <a:moveTo>
                    <a:pt x="8067840" y="3759"/>
                  </a:moveTo>
                  <a:lnTo>
                    <a:pt x="8037068" y="3759"/>
                  </a:lnTo>
                  <a:lnTo>
                    <a:pt x="8037068" y="339953"/>
                  </a:lnTo>
                  <a:lnTo>
                    <a:pt x="8067840" y="339953"/>
                  </a:lnTo>
                  <a:lnTo>
                    <a:pt x="8067840" y="3759"/>
                  </a:lnTo>
                  <a:close/>
                </a:path>
                <a:path w="11407140" h="791209">
                  <a:moveTo>
                    <a:pt x="8329371" y="75425"/>
                  </a:moveTo>
                  <a:lnTo>
                    <a:pt x="8323326" y="51396"/>
                  </a:lnTo>
                  <a:lnTo>
                    <a:pt x="8312645" y="39776"/>
                  </a:lnTo>
                  <a:lnTo>
                    <a:pt x="8306346" y="32931"/>
                  </a:lnTo>
                  <a:lnTo>
                    <a:pt x="8300110" y="30111"/>
                  </a:lnTo>
                  <a:lnTo>
                    <a:pt x="8300110" y="75425"/>
                  </a:lnTo>
                  <a:lnTo>
                    <a:pt x="8296211" y="90233"/>
                  </a:lnTo>
                  <a:lnTo>
                    <a:pt x="8285239" y="101600"/>
                  </a:lnTo>
                  <a:lnTo>
                    <a:pt x="8268284" y="108877"/>
                  </a:lnTo>
                  <a:lnTo>
                    <a:pt x="8246453" y="111442"/>
                  </a:lnTo>
                  <a:lnTo>
                    <a:pt x="8224609" y="108877"/>
                  </a:lnTo>
                  <a:lnTo>
                    <a:pt x="8207654" y="101600"/>
                  </a:lnTo>
                  <a:lnTo>
                    <a:pt x="8196694" y="90233"/>
                  </a:lnTo>
                  <a:lnTo>
                    <a:pt x="8192795" y="75425"/>
                  </a:lnTo>
                  <a:lnTo>
                    <a:pt x="8196694" y="60833"/>
                  </a:lnTo>
                  <a:lnTo>
                    <a:pt x="8207654" y="49580"/>
                  </a:lnTo>
                  <a:lnTo>
                    <a:pt x="8224609" y="42341"/>
                  </a:lnTo>
                  <a:lnTo>
                    <a:pt x="8246453" y="39776"/>
                  </a:lnTo>
                  <a:lnTo>
                    <a:pt x="8268284" y="42341"/>
                  </a:lnTo>
                  <a:lnTo>
                    <a:pt x="8285239" y="49580"/>
                  </a:lnTo>
                  <a:lnTo>
                    <a:pt x="8296211" y="60833"/>
                  </a:lnTo>
                  <a:lnTo>
                    <a:pt x="8300110" y="75425"/>
                  </a:lnTo>
                  <a:lnTo>
                    <a:pt x="8300110" y="30111"/>
                  </a:lnTo>
                  <a:lnTo>
                    <a:pt x="8280146" y="21069"/>
                  </a:lnTo>
                  <a:lnTo>
                    <a:pt x="8246453" y="16891"/>
                  </a:lnTo>
                  <a:lnTo>
                    <a:pt x="8212760" y="21069"/>
                  </a:lnTo>
                  <a:lnTo>
                    <a:pt x="8186547" y="32931"/>
                  </a:lnTo>
                  <a:lnTo>
                    <a:pt x="8169567" y="51396"/>
                  </a:lnTo>
                  <a:lnTo>
                    <a:pt x="8163522" y="75425"/>
                  </a:lnTo>
                  <a:lnTo>
                    <a:pt x="8169567" y="99822"/>
                  </a:lnTo>
                  <a:lnTo>
                    <a:pt x="8186547" y="118389"/>
                  </a:lnTo>
                  <a:lnTo>
                    <a:pt x="8212760" y="130200"/>
                  </a:lnTo>
                  <a:lnTo>
                    <a:pt x="8246453" y="134327"/>
                  </a:lnTo>
                  <a:lnTo>
                    <a:pt x="8280146" y="130200"/>
                  </a:lnTo>
                  <a:lnTo>
                    <a:pt x="8306346" y="118389"/>
                  </a:lnTo>
                  <a:lnTo>
                    <a:pt x="8312696" y="111442"/>
                  </a:lnTo>
                  <a:lnTo>
                    <a:pt x="8323326" y="99822"/>
                  </a:lnTo>
                  <a:lnTo>
                    <a:pt x="8329371" y="75425"/>
                  </a:lnTo>
                  <a:close/>
                </a:path>
                <a:path w="11407140" h="791209">
                  <a:moveTo>
                    <a:pt x="8356384" y="171475"/>
                  </a:moveTo>
                  <a:lnTo>
                    <a:pt x="8353768" y="149339"/>
                  </a:lnTo>
                  <a:lnTo>
                    <a:pt x="8298561" y="154660"/>
                  </a:lnTo>
                  <a:lnTo>
                    <a:pt x="8241944" y="157594"/>
                  </a:lnTo>
                  <a:lnTo>
                    <a:pt x="8187017" y="158838"/>
                  </a:lnTo>
                  <a:lnTo>
                    <a:pt x="8136877" y="159092"/>
                  </a:lnTo>
                  <a:lnTo>
                    <a:pt x="8141005" y="184619"/>
                  </a:lnTo>
                  <a:lnTo>
                    <a:pt x="8185620" y="184238"/>
                  </a:lnTo>
                  <a:lnTo>
                    <a:pt x="8209661" y="183667"/>
                  </a:lnTo>
                  <a:lnTo>
                    <a:pt x="8234439" y="182740"/>
                  </a:lnTo>
                  <a:lnTo>
                    <a:pt x="8234439" y="247650"/>
                  </a:lnTo>
                  <a:lnTo>
                    <a:pt x="8265211" y="247650"/>
                  </a:lnTo>
                  <a:lnTo>
                    <a:pt x="8265211" y="182740"/>
                  </a:lnTo>
                  <a:lnTo>
                    <a:pt x="8265211" y="181241"/>
                  </a:lnTo>
                  <a:lnTo>
                    <a:pt x="8288109" y="179552"/>
                  </a:lnTo>
                  <a:lnTo>
                    <a:pt x="8311083" y="177342"/>
                  </a:lnTo>
                  <a:lnTo>
                    <a:pt x="8333905" y="174637"/>
                  </a:lnTo>
                  <a:lnTo>
                    <a:pt x="8356384" y="171475"/>
                  </a:lnTo>
                  <a:close/>
                </a:path>
                <a:path w="11407140" h="791209">
                  <a:moveTo>
                    <a:pt x="8414169" y="3378"/>
                  </a:moveTo>
                  <a:lnTo>
                    <a:pt x="8383410" y="3378"/>
                  </a:lnTo>
                  <a:lnTo>
                    <a:pt x="8383410" y="202247"/>
                  </a:lnTo>
                  <a:lnTo>
                    <a:pt x="8315109" y="202247"/>
                  </a:lnTo>
                  <a:lnTo>
                    <a:pt x="8315109" y="225132"/>
                  </a:lnTo>
                  <a:lnTo>
                    <a:pt x="8383410" y="225132"/>
                  </a:lnTo>
                  <a:lnTo>
                    <a:pt x="8383410" y="259664"/>
                  </a:lnTo>
                  <a:lnTo>
                    <a:pt x="8414169" y="259664"/>
                  </a:lnTo>
                  <a:lnTo>
                    <a:pt x="8414169" y="3378"/>
                  </a:lnTo>
                  <a:close/>
                </a:path>
                <a:path w="11407140" h="791209">
                  <a:moveTo>
                    <a:pt x="8422805" y="307314"/>
                  </a:moveTo>
                  <a:lnTo>
                    <a:pt x="8215681" y="307314"/>
                  </a:lnTo>
                  <a:lnTo>
                    <a:pt x="8215681" y="234518"/>
                  </a:lnTo>
                  <a:lnTo>
                    <a:pt x="8184909" y="234518"/>
                  </a:lnTo>
                  <a:lnTo>
                    <a:pt x="8184909" y="332447"/>
                  </a:lnTo>
                  <a:lnTo>
                    <a:pt x="8422805" y="332447"/>
                  </a:lnTo>
                  <a:lnTo>
                    <a:pt x="8422805" y="307314"/>
                  </a:lnTo>
                  <a:close/>
                </a:path>
                <a:path w="11407140" h="791209">
                  <a:moveTo>
                    <a:pt x="8655825" y="39395"/>
                  </a:moveTo>
                  <a:lnTo>
                    <a:pt x="8501977" y="39395"/>
                  </a:lnTo>
                  <a:lnTo>
                    <a:pt x="8501977" y="64922"/>
                  </a:lnTo>
                  <a:lnTo>
                    <a:pt x="8625434" y="64922"/>
                  </a:lnTo>
                  <a:lnTo>
                    <a:pt x="8616467" y="110794"/>
                  </a:lnTo>
                  <a:lnTo>
                    <a:pt x="8598090" y="152755"/>
                  </a:lnTo>
                  <a:lnTo>
                    <a:pt x="8570290" y="190512"/>
                  </a:lnTo>
                  <a:lnTo>
                    <a:pt x="8533003" y="223748"/>
                  </a:lnTo>
                  <a:lnTo>
                    <a:pt x="8486216" y="252158"/>
                  </a:lnTo>
                  <a:lnTo>
                    <a:pt x="8503107" y="276174"/>
                  </a:lnTo>
                  <a:lnTo>
                    <a:pt x="8552205" y="246380"/>
                  </a:lnTo>
                  <a:lnTo>
                    <a:pt x="8591055" y="211861"/>
                  </a:lnTo>
                  <a:lnTo>
                    <a:pt x="8620265" y="173266"/>
                  </a:lnTo>
                  <a:lnTo>
                    <a:pt x="8640407" y="131216"/>
                  </a:lnTo>
                  <a:lnTo>
                    <a:pt x="8652065" y="86385"/>
                  </a:lnTo>
                  <a:lnTo>
                    <a:pt x="8655825" y="39395"/>
                  </a:lnTo>
                  <a:close/>
                </a:path>
                <a:path w="11407140" h="791209">
                  <a:moveTo>
                    <a:pt x="8796909" y="139966"/>
                  </a:moveTo>
                  <a:lnTo>
                    <a:pt x="8742870" y="139966"/>
                  </a:lnTo>
                  <a:lnTo>
                    <a:pt x="8742870" y="3378"/>
                  </a:lnTo>
                  <a:lnTo>
                    <a:pt x="8712111" y="3378"/>
                  </a:lnTo>
                  <a:lnTo>
                    <a:pt x="8712111" y="339953"/>
                  </a:lnTo>
                  <a:lnTo>
                    <a:pt x="8742870" y="339953"/>
                  </a:lnTo>
                  <a:lnTo>
                    <a:pt x="8742870" y="165481"/>
                  </a:lnTo>
                  <a:lnTo>
                    <a:pt x="8796909" y="165481"/>
                  </a:lnTo>
                  <a:lnTo>
                    <a:pt x="8796909" y="139966"/>
                  </a:lnTo>
                  <a:close/>
                </a:path>
                <a:path w="11407140" h="791209">
                  <a:moveTo>
                    <a:pt x="9012669" y="96812"/>
                  </a:moveTo>
                  <a:lnTo>
                    <a:pt x="9006065" y="65417"/>
                  </a:lnTo>
                  <a:lnTo>
                    <a:pt x="8990736" y="45034"/>
                  </a:lnTo>
                  <a:lnTo>
                    <a:pt x="8987714" y="40995"/>
                  </a:lnTo>
                  <a:lnTo>
                    <a:pt x="8982646" y="38125"/>
                  </a:lnTo>
                  <a:lnTo>
                    <a:pt x="8982646" y="96812"/>
                  </a:lnTo>
                  <a:lnTo>
                    <a:pt x="8978354" y="117944"/>
                  </a:lnTo>
                  <a:lnTo>
                    <a:pt x="8966365" y="134429"/>
                  </a:lnTo>
                  <a:lnTo>
                    <a:pt x="8947975" y="145148"/>
                  </a:lnTo>
                  <a:lnTo>
                    <a:pt x="8924480" y="148971"/>
                  </a:lnTo>
                  <a:lnTo>
                    <a:pt x="8901430" y="145148"/>
                  </a:lnTo>
                  <a:lnTo>
                    <a:pt x="8883256" y="134429"/>
                  </a:lnTo>
                  <a:lnTo>
                    <a:pt x="8871344" y="117944"/>
                  </a:lnTo>
                  <a:lnTo>
                    <a:pt x="8867076" y="96812"/>
                  </a:lnTo>
                  <a:lnTo>
                    <a:pt x="8871344" y="75895"/>
                  </a:lnTo>
                  <a:lnTo>
                    <a:pt x="8883256" y="59524"/>
                  </a:lnTo>
                  <a:lnTo>
                    <a:pt x="8901430" y="48844"/>
                  </a:lnTo>
                  <a:lnTo>
                    <a:pt x="8924480" y="45034"/>
                  </a:lnTo>
                  <a:lnTo>
                    <a:pt x="8947975" y="48844"/>
                  </a:lnTo>
                  <a:lnTo>
                    <a:pt x="8966365" y="59524"/>
                  </a:lnTo>
                  <a:lnTo>
                    <a:pt x="8978354" y="75895"/>
                  </a:lnTo>
                  <a:lnTo>
                    <a:pt x="8982646" y="96812"/>
                  </a:lnTo>
                  <a:lnTo>
                    <a:pt x="8982646" y="38125"/>
                  </a:lnTo>
                  <a:lnTo>
                    <a:pt x="8959786" y="25158"/>
                  </a:lnTo>
                  <a:lnTo>
                    <a:pt x="8924480" y="19519"/>
                  </a:lnTo>
                  <a:lnTo>
                    <a:pt x="8889454" y="25158"/>
                  </a:lnTo>
                  <a:lnTo>
                    <a:pt x="8861781" y="40995"/>
                  </a:lnTo>
                  <a:lnTo>
                    <a:pt x="8843594" y="65417"/>
                  </a:lnTo>
                  <a:lnTo>
                    <a:pt x="8837054" y="96812"/>
                  </a:lnTo>
                  <a:lnTo>
                    <a:pt x="8843594" y="128574"/>
                  </a:lnTo>
                  <a:lnTo>
                    <a:pt x="8861781" y="153098"/>
                  </a:lnTo>
                  <a:lnTo>
                    <a:pt x="8889454" y="168884"/>
                  </a:lnTo>
                  <a:lnTo>
                    <a:pt x="8924480" y="174485"/>
                  </a:lnTo>
                  <a:lnTo>
                    <a:pt x="8959786" y="168884"/>
                  </a:lnTo>
                  <a:lnTo>
                    <a:pt x="8987714" y="153098"/>
                  </a:lnTo>
                  <a:lnTo>
                    <a:pt x="8990800" y="148971"/>
                  </a:lnTo>
                  <a:lnTo>
                    <a:pt x="9006065" y="128574"/>
                  </a:lnTo>
                  <a:lnTo>
                    <a:pt x="9012669" y="96812"/>
                  </a:lnTo>
                  <a:close/>
                </a:path>
                <a:path w="11407140" h="791209">
                  <a:moveTo>
                    <a:pt x="9105341" y="200748"/>
                  </a:moveTo>
                  <a:lnTo>
                    <a:pt x="9074950" y="200748"/>
                  </a:lnTo>
                  <a:lnTo>
                    <a:pt x="9074950" y="242023"/>
                  </a:lnTo>
                  <a:lnTo>
                    <a:pt x="9074950" y="266039"/>
                  </a:lnTo>
                  <a:lnTo>
                    <a:pt x="9074950" y="310692"/>
                  </a:lnTo>
                  <a:lnTo>
                    <a:pt x="8918854" y="310692"/>
                  </a:lnTo>
                  <a:lnTo>
                    <a:pt x="8918854" y="266039"/>
                  </a:lnTo>
                  <a:lnTo>
                    <a:pt x="9074950" y="266039"/>
                  </a:lnTo>
                  <a:lnTo>
                    <a:pt x="9074950" y="242023"/>
                  </a:lnTo>
                  <a:lnTo>
                    <a:pt x="8918854" y="242023"/>
                  </a:lnTo>
                  <a:lnTo>
                    <a:pt x="8918854" y="200748"/>
                  </a:lnTo>
                  <a:lnTo>
                    <a:pt x="8888463" y="200748"/>
                  </a:lnTo>
                  <a:lnTo>
                    <a:pt x="8888463" y="335457"/>
                  </a:lnTo>
                  <a:lnTo>
                    <a:pt x="9105341" y="335457"/>
                  </a:lnTo>
                  <a:lnTo>
                    <a:pt x="9105341" y="310692"/>
                  </a:lnTo>
                  <a:lnTo>
                    <a:pt x="9105341" y="266039"/>
                  </a:lnTo>
                  <a:lnTo>
                    <a:pt x="9105341" y="242023"/>
                  </a:lnTo>
                  <a:lnTo>
                    <a:pt x="9105341" y="200748"/>
                  </a:lnTo>
                  <a:close/>
                </a:path>
                <a:path w="11407140" h="791209">
                  <a:moveTo>
                    <a:pt x="9105341" y="3759"/>
                  </a:moveTo>
                  <a:lnTo>
                    <a:pt x="9074582" y="3759"/>
                  </a:lnTo>
                  <a:lnTo>
                    <a:pt x="9074582" y="184238"/>
                  </a:lnTo>
                  <a:lnTo>
                    <a:pt x="9105341" y="184238"/>
                  </a:lnTo>
                  <a:lnTo>
                    <a:pt x="9105341" y="3759"/>
                  </a:lnTo>
                  <a:close/>
                </a:path>
                <a:path w="11407140" h="791209">
                  <a:moveTo>
                    <a:pt x="9357868" y="146710"/>
                  </a:moveTo>
                  <a:lnTo>
                    <a:pt x="9351518" y="98132"/>
                  </a:lnTo>
                  <a:lnTo>
                    <a:pt x="9333814" y="61112"/>
                  </a:lnTo>
                  <a:lnTo>
                    <a:pt x="9329128" y="57035"/>
                  </a:lnTo>
                  <a:lnTo>
                    <a:pt x="9328226" y="56261"/>
                  </a:lnTo>
                  <a:lnTo>
                    <a:pt x="9328226" y="146710"/>
                  </a:lnTo>
                  <a:lnTo>
                    <a:pt x="9324086" y="183896"/>
                  </a:lnTo>
                  <a:lnTo>
                    <a:pt x="9312516" y="212293"/>
                  </a:lnTo>
                  <a:lnTo>
                    <a:pt x="9294825" y="230403"/>
                  </a:lnTo>
                  <a:lnTo>
                    <a:pt x="9272321" y="236766"/>
                  </a:lnTo>
                  <a:lnTo>
                    <a:pt x="9249600" y="230403"/>
                  </a:lnTo>
                  <a:lnTo>
                    <a:pt x="9231795" y="212293"/>
                  </a:lnTo>
                  <a:lnTo>
                    <a:pt x="9220187" y="183896"/>
                  </a:lnTo>
                  <a:lnTo>
                    <a:pt x="9216034" y="146710"/>
                  </a:lnTo>
                  <a:lnTo>
                    <a:pt x="9220187" y="109753"/>
                  </a:lnTo>
                  <a:lnTo>
                    <a:pt x="9231795" y="81470"/>
                  </a:lnTo>
                  <a:lnTo>
                    <a:pt x="9249600" y="63398"/>
                  </a:lnTo>
                  <a:lnTo>
                    <a:pt x="9272321" y="57035"/>
                  </a:lnTo>
                  <a:lnTo>
                    <a:pt x="9294825" y="63398"/>
                  </a:lnTo>
                  <a:lnTo>
                    <a:pt x="9312516" y="81470"/>
                  </a:lnTo>
                  <a:lnTo>
                    <a:pt x="9324086" y="109753"/>
                  </a:lnTo>
                  <a:lnTo>
                    <a:pt x="9328226" y="146710"/>
                  </a:lnTo>
                  <a:lnTo>
                    <a:pt x="9328226" y="56261"/>
                  </a:lnTo>
                  <a:lnTo>
                    <a:pt x="9306738" y="37541"/>
                  </a:lnTo>
                  <a:lnTo>
                    <a:pt x="9272321" y="29273"/>
                  </a:lnTo>
                  <a:lnTo>
                    <a:pt x="9237904" y="37541"/>
                  </a:lnTo>
                  <a:lnTo>
                    <a:pt x="9210827" y="61112"/>
                  </a:lnTo>
                  <a:lnTo>
                    <a:pt x="9193124" y="98132"/>
                  </a:lnTo>
                  <a:lnTo>
                    <a:pt x="9186774" y="146710"/>
                  </a:lnTo>
                  <a:lnTo>
                    <a:pt x="9193124" y="195300"/>
                  </a:lnTo>
                  <a:lnTo>
                    <a:pt x="9210827" y="232321"/>
                  </a:lnTo>
                  <a:lnTo>
                    <a:pt x="9237904" y="255892"/>
                  </a:lnTo>
                  <a:lnTo>
                    <a:pt x="9272321" y="264160"/>
                  </a:lnTo>
                  <a:lnTo>
                    <a:pt x="9306738" y="255892"/>
                  </a:lnTo>
                  <a:lnTo>
                    <a:pt x="9328696" y="236766"/>
                  </a:lnTo>
                  <a:lnTo>
                    <a:pt x="9333814" y="232321"/>
                  </a:lnTo>
                  <a:lnTo>
                    <a:pt x="9351518" y="195300"/>
                  </a:lnTo>
                  <a:lnTo>
                    <a:pt x="9357868" y="146710"/>
                  </a:lnTo>
                  <a:close/>
                </a:path>
                <a:path w="11407140" h="791209">
                  <a:moveTo>
                    <a:pt x="9449803" y="3378"/>
                  </a:moveTo>
                  <a:lnTo>
                    <a:pt x="9419031" y="3378"/>
                  </a:lnTo>
                  <a:lnTo>
                    <a:pt x="9419031" y="340702"/>
                  </a:lnTo>
                  <a:lnTo>
                    <a:pt x="9449803" y="340702"/>
                  </a:lnTo>
                  <a:lnTo>
                    <a:pt x="9449803" y="3378"/>
                  </a:lnTo>
                  <a:close/>
                </a:path>
                <a:path w="11407140" h="791209">
                  <a:moveTo>
                    <a:pt x="9795827" y="39395"/>
                  </a:moveTo>
                  <a:lnTo>
                    <a:pt x="9641980" y="39395"/>
                  </a:lnTo>
                  <a:lnTo>
                    <a:pt x="9641980" y="64922"/>
                  </a:lnTo>
                  <a:lnTo>
                    <a:pt x="9765424" y="64922"/>
                  </a:lnTo>
                  <a:lnTo>
                    <a:pt x="9756457" y="110794"/>
                  </a:lnTo>
                  <a:lnTo>
                    <a:pt x="9738093" y="152755"/>
                  </a:lnTo>
                  <a:lnTo>
                    <a:pt x="9710293" y="190512"/>
                  </a:lnTo>
                  <a:lnTo>
                    <a:pt x="9673006" y="223748"/>
                  </a:lnTo>
                  <a:lnTo>
                    <a:pt x="9626219" y="252158"/>
                  </a:lnTo>
                  <a:lnTo>
                    <a:pt x="9643110" y="276174"/>
                  </a:lnTo>
                  <a:lnTo>
                    <a:pt x="9692195" y="246380"/>
                  </a:lnTo>
                  <a:lnTo>
                    <a:pt x="9731057" y="211861"/>
                  </a:lnTo>
                  <a:lnTo>
                    <a:pt x="9760267" y="173266"/>
                  </a:lnTo>
                  <a:lnTo>
                    <a:pt x="9780410" y="131216"/>
                  </a:lnTo>
                  <a:lnTo>
                    <a:pt x="9792068" y="86385"/>
                  </a:lnTo>
                  <a:lnTo>
                    <a:pt x="9795827" y="39395"/>
                  </a:lnTo>
                  <a:close/>
                </a:path>
                <a:path w="11407140" h="791209">
                  <a:moveTo>
                    <a:pt x="9936912" y="139966"/>
                  </a:moveTo>
                  <a:lnTo>
                    <a:pt x="9882873" y="139966"/>
                  </a:lnTo>
                  <a:lnTo>
                    <a:pt x="9882873" y="3378"/>
                  </a:lnTo>
                  <a:lnTo>
                    <a:pt x="9852101" y="3378"/>
                  </a:lnTo>
                  <a:lnTo>
                    <a:pt x="9852101" y="339953"/>
                  </a:lnTo>
                  <a:lnTo>
                    <a:pt x="9882873" y="339953"/>
                  </a:lnTo>
                  <a:lnTo>
                    <a:pt x="9882873" y="165481"/>
                  </a:lnTo>
                  <a:lnTo>
                    <a:pt x="9936912" y="165481"/>
                  </a:lnTo>
                  <a:lnTo>
                    <a:pt x="9936912" y="139966"/>
                  </a:lnTo>
                  <a:close/>
                </a:path>
                <a:path w="11407140" h="791209">
                  <a:moveTo>
                    <a:pt x="10236340" y="277672"/>
                  </a:moveTo>
                  <a:lnTo>
                    <a:pt x="10228415" y="251434"/>
                  </a:lnTo>
                  <a:lnTo>
                    <a:pt x="10215093" y="240144"/>
                  </a:lnTo>
                  <a:lnTo>
                    <a:pt x="10205618" y="232130"/>
                  </a:lnTo>
                  <a:lnTo>
                    <a:pt x="10205199" y="232003"/>
                  </a:lnTo>
                  <a:lnTo>
                    <a:pt x="10205199" y="277672"/>
                  </a:lnTo>
                  <a:lnTo>
                    <a:pt x="10199446" y="293293"/>
                  </a:lnTo>
                  <a:lnTo>
                    <a:pt x="10182873" y="304965"/>
                  </a:lnTo>
                  <a:lnTo>
                    <a:pt x="10156444" y="312280"/>
                  </a:lnTo>
                  <a:lnTo>
                    <a:pt x="10121138" y="314820"/>
                  </a:lnTo>
                  <a:lnTo>
                    <a:pt x="10085692" y="312280"/>
                  </a:lnTo>
                  <a:lnTo>
                    <a:pt x="10059276" y="304965"/>
                  </a:lnTo>
                  <a:lnTo>
                    <a:pt x="10042792" y="293293"/>
                  </a:lnTo>
                  <a:lnTo>
                    <a:pt x="10037089" y="277672"/>
                  </a:lnTo>
                  <a:lnTo>
                    <a:pt x="10042792" y="261670"/>
                  </a:lnTo>
                  <a:lnTo>
                    <a:pt x="10059276" y="249897"/>
                  </a:lnTo>
                  <a:lnTo>
                    <a:pt x="10085692" y="242633"/>
                  </a:lnTo>
                  <a:lnTo>
                    <a:pt x="10121138" y="240144"/>
                  </a:lnTo>
                  <a:lnTo>
                    <a:pt x="10156596" y="242633"/>
                  </a:lnTo>
                  <a:lnTo>
                    <a:pt x="10183012" y="249897"/>
                  </a:lnTo>
                  <a:lnTo>
                    <a:pt x="10199497" y="261670"/>
                  </a:lnTo>
                  <a:lnTo>
                    <a:pt x="10205199" y="277672"/>
                  </a:lnTo>
                  <a:lnTo>
                    <a:pt x="10205199" y="232003"/>
                  </a:lnTo>
                  <a:lnTo>
                    <a:pt x="10169373" y="220205"/>
                  </a:lnTo>
                  <a:lnTo>
                    <a:pt x="10121138" y="216128"/>
                  </a:lnTo>
                  <a:lnTo>
                    <a:pt x="10072903" y="220205"/>
                  </a:lnTo>
                  <a:lnTo>
                    <a:pt x="10036670" y="232130"/>
                  </a:lnTo>
                  <a:lnTo>
                    <a:pt x="10013874" y="251434"/>
                  </a:lnTo>
                  <a:lnTo>
                    <a:pt x="10005949" y="277672"/>
                  </a:lnTo>
                  <a:lnTo>
                    <a:pt x="10013874" y="303695"/>
                  </a:lnTo>
                  <a:lnTo>
                    <a:pt x="10036670" y="322884"/>
                  </a:lnTo>
                  <a:lnTo>
                    <a:pt x="10072903" y="334759"/>
                  </a:lnTo>
                  <a:lnTo>
                    <a:pt x="10121138" y="338836"/>
                  </a:lnTo>
                  <a:lnTo>
                    <a:pt x="10169373" y="334759"/>
                  </a:lnTo>
                  <a:lnTo>
                    <a:pt x="10205618" y="322884"/>
                  </a:lnTo>
                  <a:lnTo>
                    <a:pt x="10215194" y="314820"/>
                  </a:lnTo>
                  <a:lnTo>
                    <a:pt x="10228415" y="303695"/>
                  </a:lnTo>
                  <a:lnTo>
                    <a:pt x="10236340" y="277672"/>
                  </a:lnTo>
                  <a:close/>
                </a:path>
                <a:path w="11407140" h="791209">
                  <a:moveTo>
                    <a:pt x="10238969" y="97180"/>
                  </a:moveTo>
                  <a:lnTo>
                    <a:pt x="10041217" y="97180"/>
                  </a:lnTo>
                  <a:lnTo>
                    <a:pt x="10041217" y="10502"/>
                  </a:lnTo>
                  <a:lnTo>
                    <a:pt x="10010457" y="10502"/>
                  </a:lnTo>
                  <a:lnTo>
                    <a:pt x="10010457" y="121945"/>
                  </a:lnTo>
                  <a:lnTo>
                    <a:pt x="10238969" y="121945"/>
                  </a:lnTo>
                  <a:lnTo>
                    <a:pt x="10238969" y="97180"/>
                  </a:lnTo>
                  <a:close/>
                </a:path>
                <a:path w="11407140" h="791209">
                  <a:moveTo>
                    <a:pt x="10273868" y="160972"/>
                  </a:moveTo>
                  <a:lnTo>
                    <a:pt x="9969551" y="160972"/>
                  </a:lnTo>
                  <a:lnTo>
                    <a:pt x="9969551" y="186118"/>
                  </a:lnTo>
                  <a:lnTo>
                    <a:pt x="10273868" y="186118"/>
                  </a:lnTo>
                  <a:lnTo>
                    <a:pt x="10273868" y="160972"/>
                  </a:lnTo>
                  <a:close/>
                </a:path>
                <a:path w="11407140" h="791209">
                  <a:moveTo>
                    <a:pt x="10495242" y="137337"/>
                  </a:moveTo>
                  <a:lnTo>
                    <a:pt x="10489400" y="113144"/>
                  </a:lnTo>
                  <a:lnTo>
                    <a:pt x="10479164" y="101688"/>
                  </a:lnTo>
                  <a:lnTo>
                    <a:pt x="10472915" y="94703"/>
                  </a:lnTo>
                  <a:lnTo>
                    <a:pt x="10465981" y="91503"/>
                  </a:lnTo>
                  <a:lnTo>
                    <a:pt x="10465981" y="137337"/>
                  </a:lnTo>
                  <a:lnTo>
                    <a:pt x="10462273" y="152247"/>
                  </a:lnTo>
                  <a:lnTo>
                    <a:pt x="10451808" y="163461"/>
                  </a:lnTo>
                  <a:lnTo>
                    <a:pt x="10435590" y="170522"/>
                  </a:lnTo>
                  <a:lnTo>
                    <a:pt x="10414571" y="172986"/>
                  </a:lnTo>
                  <a:lnTo>
                    <a:pt x="10393616" y="170522"/>
                  </a:lnTo>
                  <a:lnTo>
                    <a:pt x="10377513" y="163461"/>
                  </a:lnTo>
                  <a:lnTo>
                    <a:pt x="10367188" y="152247"/>
                  </a:lnTo>
                  <a:lnTo>
                    <a:pt x="10363543" y="137337"/>
                  </a:lnTo>
                  <a:lnTo>
                    <a:pt x="10367188" y="122580"/>
                  </a:lnTo>
                  <a:lnTo>
                    <a:pt x="10377513" y="111353"/>
                  </a:lnTo>
                  <a:lnTo>
                    <a:pt x="10393616" y="104203"/>
                  </a:lnTo>
                  <a:lnTo>
                    <a:pt x="10414571" y="101688"/>
                  </a:lnTo>
                  <a:lnTo>
                    <a:pt x="10435590" y="104203"/>
                  </a:lnTo>
                  <a:lnTo>
                    <a:pt x="10451808" y="111353"/>
                  </a:lnTo>
                  <a:lnTo>
                    <a:pt x="10462273" y="122580"/>
                  </a:lnTo>
                  <a:lnTo>
                    <a:pt x="10465981" y="137337"/>
                  </a:lnTo>
                  <a:lnTo>
                    <a:pt x="10465981" y="91503"/>
                  </a:lnTo>
                  <a:lnTo>
                    <a:pt x="10447439" y="82931"/>
                  </a:lnTo>
                  <a:lnTo>
                    <a:pt x="10414571" y="78803"/>
                  </a:lnTo>
                  <a:lnTo>
                    <a:pt x="10381767" y="82931"/>
                  </a:lnTo>
                  <a:lnTo>
                    <a:pt x="10356418" y="94703"/>
                  </a:lnTo>
                  <a:lnTo>
                    <a:pt x="10340061" y="113144"/>
                  </a:lnTo>
                  <a:lnTo>
                    <a:pt x="10334269" y="137337"/>
                  </a:lnTo>
                  <a:lnTo>
                    <a:pt x="10340061" y="161734"/>
                  </a:lnTo>
                  <a:lnTo>
                    <a:pt x="10356418" y="180301"/>
                  </a:lnTo>
                  <a:lnTo>
                    <a:pt x="10381767" y="192112"/>
                  </a:lnTo>
                  <a:lnTo>
                    <a:pt x="10414571" y="196240"/>
                  </a:lnTo>
                  <a:lnTo>
                    <a:pt x="10447439" y="192112"/>
                  </a:lnTo>
                  <a:lnTo>
                    <a:pt x="10472915" y="180301"/>
                  </a:lnTo>
                  <a:lnTo>
                    <a:pt x="10479418" y="172986"/>
                  </a:lnTo>
                  <a:lnTo>
                    <a:pt x="10489400" y="161734"/>
                  </a:lnTo>
                  <a:lnTo>
                    <a:pt x="10495242" y="137337"/>
                  </a:lnTo>
                  <a:close/>
                </a:path>
                <a:path w="11407140" h="791209">
                  <a:moveTo>
                    <a:pt x="10514012" y="37896"/>
                  </a:moveTo>
                  <a:lnTo>
                    <a:pt x="10429951" y="37896"/>
                  </a:lnTo>
                  <a:lnTo>
                    <a:pt x="10429951" y="0"/>
                  </a:lnTo>
                  <a:lnTo>
                    <a:pt x="10399192" y="0"/>
                  </a:lnTo>
                  <a:lnTo>
                    <a:pt x="10399192" y="37896"/>
                  </a:lnTo>
                  <a:lnTo>
                    <a:pt x="10315511" y="37896"/>
                  </a:lnTo>
                  <a:lnTo>
                    <a:pt x="10315511" y="62661"/>
                  </a:lnTo>
                  <a:lnTo>
                    <a:pt x="10514012" y="62661"/>
                  </a:lnTo>
                  <a:lnTo>
                    <a:pt x="10514012" y="37896"/>
                  </a:lnTo>
                  <a:close/>
                </a:path>
                <a:path w="11407140" h="791209">
                  <a:moveTo>
                    <a:pt x="10575544" y="213880"/>
                  </a:moveTo>
                  <a:lnTo>
                    <a:pt x="10545153" y="213880"/>
                  </a:lnTo>
                  <a:lnTo>
                    <a:pt x="10545153" y="249529"/>
                  </a:lnTo>
                  <a:lnTo>
                    <a:pt x="10545153" y="273545"/>
                  </a:lnTo>
                  <a:lnTo>
                    <a:pt x="10545153" y="310692"/>
                  </a:lnTo>
                  <a:lnTo>
                    <a:pt x="10394315" y="310692"/>
                  </a:lnTo>
                  <a:lnTo>
                    <a:pt x="10394315" y="273545"/>
                  </a:lnTo>
                  <a:lnTo>
                    <a:pt x="10545153" y="273545"/>
                  </a:lnTo>
                  <a:lnTo>
                    <a:pt x="10545153" y="249529"/>
                  </a:lnTo>
                  <a:lnTo>
                    <a:pt x="10394315" y="249529"/>
                  </a:lnTo>
                  <a:lnTo>
                    <a:pt x="10394315" y="213880"/>
                  </a:lnTo>
                  <a:lnTo>
                    <a:pt x="10363911" y="213880"/>
                  </a:lnTo>
                  <a:lnTo>
                    <a:pt x="10363911" y="335457"/>
                  </a:lnTo>
                  <a:lnTo>
                    <a:pt x="10575544" y="335457"/>
                  </a:lnTo>
                  <a:lnTo>
                    <a:pt x="10575544" y="310692"/>
                  </a:lnTo>
                  <a:lnTo>
                    <a:pt x="10575544" y="273545"/>
                  </a:lnTo>
                  <a:lnTo>
                    <a:pt x="10575544" y="249529"/>
                  </a:lnTo>
                  <a:lnTo>
                    <a:pt x="10575544" y="213880"/>
                  </a:lnTo>
                  <a:close/>
                </a:path>
                <a:path w="11407140" h="791209">
                  <a:moveTo>
                    <a:pt x="10625455" y="88925"/>
                  </a:moveTo>
                  <a:lnTo>
                    <a:pt x="10575544" y="88925"/>
                  </a:lnTo>
                  <a:lnTo>
                    <a:pt x="10575544" y="3378"/>
                  </a:lnTo>
                  <a:lnTo>
                    <a:pt x="10544772" y="3378"/>
                  </a:lnTo>
                  <a:lnTo>
                    <a:pt x="10544772" y="198869"/>
                  </a:lnTo>
                  <a:lnTo>
                    <a:pt x="10575544" y="198869"/>
                  </a:lnTo>
                  <a:lnTo>
                    <a:pt x="10575544" y="114820"/>
                  </a:lnTo>
                  <a:lnTo>
                    <a:pt x="10625455" y="114820"/>
                  </a:lnTo>
                  <a:lnTo>
                    <a:pt x="10625455" y="88925"/>
                  </a:lnTo>
                  <a:close/>
                </a:path>
                <a:path w="11407140" h="791209">
                  <a:moveTo>
                    <a:pt x="10873473" y="237147"/>
                  </a:moveTo>
                  <a:lnTo>
                    <a:pt x="10872127" y="226644"/>
                  </a:lnTo>
                  <a:lnTo>
                    <a:pt x="10870095" y="210883"/>
                  </a:lnTo>
                  <a:lnTo>
                    <a:pt x="10828833" y="218097"/>
                  </a:lnTo>
                  <a:lnTo>
                    <a:pt x="10788764" y="222986"/>
                  </a:lnTo>
                  <a:lnTo>
                    <a:pt x="10749686" y="225755"/>
                  </a:lnTo>
                  <a:lnTo>
                    <a:pt x="10711383" y="226644"/>
                  </a:lnTo>
                  <a:lnTo>
                    <a:pt x="10711383" y="36029"/>
                  </a:lnTo>
                  <a:lnTo>
                    <a:pt x="10680611" y="36029"/>
                  </a:lnTo>
                  <a:lnTo>
                    <a:pt x="10680611" y="252907"/>
                  </a:lnTo>
                  <a:lnTo>
                    <a:pt x="10708373" y="252907"/>
                  </a:lnTo>
                  <a:lnTo>
                    <a:pt x="10748582" y="252133"/>
                  </a:lnTo>
                  <a:lnTo>
                    <a:pt x="10789095" y="249529"/>
                  </a:lnTo>
                  <a:lnTo>
                    <a:pt x="10830535" y="244678"/>
                  </a:lnTo>
                  <a:lnTo>
                    <a:pt x="10873473" y="237147"/>
                  </a:lnTo>
                  <a:close/>
                </a:path>
                <a:path w="11407140" h="791209">
                  <a:moveTo>
                    <a:pt x="10935386" y="3378"/>
                  </a:moveTo>
                  <a:lnTo>
                    <a:pt x="10904614" y="3378"/>
                  </a:lnTo>
                  <a:lnTo>
                    <a:pt x="10904614" y="339585"/>
                  </a:lnTo>
                  <a:lnTo>
                    <a:pt x="10935386" y="339585"/>
                  </a:lnTo>
                  <a:lnTo>
                    <a:pt x="10935386" y="3378"/>
                  </a:lnTo>
                  <a:close/>
                </a:path>
                <a:path w="11407140" h="791209">
                  <a:moveTo>
                    <a:pt x="11204804" y="244652"/>
                  </a:moveTo>
                  <a:lnTo>
                    <a:pt x="11202911" y="230390"/>
                  </a:lnTo>
                  <a:lnTo>
                    <a:pt x="11201425" y="219138"/>
                  </a:lnTo>
                  <a:lnTo>
                    <a:pt x="11165548" y="224536"/>
                  </a:lnTo>
                  <a:lnTo>
                    <a:pt x="11129709" y="228003"/>
                  </a:lnTo>
                  <a:lnTo>
                    <a:pt x="11091824" y="229844"/>
                  </a:lnTo>
                  <a:lnTo>
                    <a:pt x="11049838" y="230390"/>
                  </a:lnTo>
                  <a:lnTo>
                    <a:pt x="11049838" y="61163"/>
                  </a:lnTo>
                  <a:lnTo>
                    <a:pt x="11175530" y="61163"/>
                  </a:lnTo>
                  <a:lnTo>
                    <a:pt x="11175530" y="35648"/>
                  </a:lnTo>
                  <a:lnTo>
                    <a:pt x="11019066" y="35648"/>
                  </a:lnTo>
                  <a:lnTo>
                    <a:pt x="11019066" y="256654"/>
                  </a:lnTo>
                  <a:lnTo>
                    <a:pt x="11045711" y="256654"/>
                  </a:lnTo>
                  <a:lnTo>
                    <a:pt x="11090085" y="256159"/>
                  </a:lnTo>
                  <a:lnTo>
                    <a:pt x="11129759" y="254317"/>
                  </a:lnTo>
                  <a:lnTo>
                    <a:pt x="11167174" y="250647"/>
                  </a:lnTo>
                  <a:lnTo>
                    <a:pt x="11204804" y="244652"/>
                  </a:lnTo>
                  <a:close/>
                </a:path>
                <a:path w="11407140" h="791209">
                  <a:moveTo>
                    <a:pt x="11319243" y="136207"/>
                  </a:moveTo>
                  <a:lnTo>
                    <a:pt x="11263719" y="136207"/>
                  </a:lnTo>
                  <a:lnTo>
                    <a:pt x="11263719" y="3378"/>
                  </a:lnTo>
                  <a:lnTo>
                    <a:pt x="11232947" y="3378"/>
                  </a:lnTo>
                  <a:lnTo>
                    <a:pt x="11232947" y="340702"/>
                  </a:lnTo>
                  <a:lnTo>
                    <a:pt x="11263719" y="340702"/>
                  </a:lnTo>
                  <a:lnTo>
                    <a:pt x="11263719" y="161721"/>
                  </a:lnTo>
                  <a:lnTo>
                    <a:pt x="11319243" y="161721"/>
                  </a:lnTo>
                  <a:lnTo>
                    <a:pt x="11319243" y="136207"/>
                  </a:lnTo>
                  <a:close/>
                </a:path>
                <a:path w="11407140" h="791209">
                  <a:moveTo>
                    <a:pt x="11407051" y="291172"/>
                  </a:moveTo>
                  <a:lnTo>
                    <a:pt x="11405083" y="280530"/>
                  </a:lnTo>
                  <a:lnTo>
                    <a:pt x="11399736" y="272084"/>
                  </a:lnTo>
                  <a:lnTo>
                    <a:pt x="11391849" y="266534"/>
                  </a:lnTo>
                  <a:lnTo>
                    <a:pt x="11382286" y="264541"/>
                  </a:lnTo>
                  <a:lnTo>
                    <a:pt x="11372710" y="266534"/>
                  </a:lnTo>
                  <a:lnTo>
                    <a:pt x="11364836" y="272084"/>
                  </a:lnTo>
                  <a:lnTo>
                    <a:pt x="11359490" y="280530"/>
                  </a:lnTo>
                  <a:lnTo>
                    <a:pt x="11357521" y="291172"/>
                  </a:lnTo>
                  <a:lnTo>
                    <a:pt x="11359490" y="301713"/>
                  </a:lnTo>
                  <a:lnTo>
                    <a:pt x="11364836" y="309892"/>
                  </a:lnTo>
                  <a:lnTo>
                    <a:pt x="11372710" y="315188"/>
                  </a:lnTo>
                  <a:lnTo>
                    <a:pt x="11382286" y="317068"/>
                  </a:lnTo>
                  <a:lnTo>
                    <a:pt x="11391849" y="315188"/>
                  </a:lnTo>
                  <a:lnTo>
                    <a:pt x="11399736" y="309892"/>
                  </a:lnTo>
                  <a:lnTo>
                    <a:pt x="11405083" y="301713"/>
                  </a:lnTo>
                  <a:lnTo>
                    <a:pt x="1140705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02874" y="8605824"/>
              <a:ext cx="3268345" cy="340995"/>
            </a:xfrm>
            <a:custGeom>
              <a:avLst/>
              <a:gdLst/>
              <a:ahLst/>
              <a:cxnLst/>
              <a:rect l="l" t="t" r="r" b="b"/>
              <a:pathLst>
                <a:path w="3268344" h="340995">
                  <a:moveTo>
                    <a:pt x="263410" y="39395"/>
                  </a:moveTo>
                  <a:lnTo>
                    <a:pt x="249148" y="39395"/>
                  </a:lnTo>
                  <a:lnTo>
                    <a:pt x="249148" y="39027"/>
                  </a:lnTo>
                  <a:lnTo>
                    <a:pt x="32639" y="39027"/>
                  </a:lnTo>
                  <a:lnTo>
                    <a:pt x="32639" y="64160"/>
                  </a:lnTo>
                  <a:lnTo>
                    <a:pt x="233019" y="64160"/>
                  </a:lnTo>
                  <a:lnTo>
                    <a:pt x="233019" y="72796"/>
                  </a:lnTo>
                  <a:lnTo>
                    <a:pt x="232803" y="105803"/>
                  </a:lnTo>
                  <a:lnTo>
                    <a:pt x="231330" y="142963"/>
                  </a:lnTo>
                  <a:lnTo>
                    <a:pt x="227317" y="185191"/>
                  </a:lnTo>
                  <a:lnTo>
                    <a:pt x="219506" y="233387"/>
                  </a:lnTo>
                  <a:lnTo>
                    <a:pt x="250278" y="236766"/>
                  </a:lnTo>
                  <a:lnTo>
                    <a:pt x="257873" y="186448"/>
                  </a:lnTo>
                  <a:lnTo>
                    <a:pt x="261772" y="143522"/>
                  </a:lnTo>
                  <a:lnTo>
                    <a:pt x="263207" y="106222"/>
                  </a:lnTo>
                  <a:lnTo>
                    <a:pt x="263410" y="72796"/>
                  </a:lnTo>
                  <a:lnTo>
                    <a:pt x="263410" y="39395"/>
                  </a:lnTo>
                  <a:close/>
                </a:path>
                <a:path w="3268344" h="340995">
                  <a:moveTo>
                    <a:pt x="304304" y="265290"/>
                  </a:moveTo>
                  <a:lnTo>
                    <a:pt x="0" y="265290"/>
                  </a:lnTo>
                  <a:lnTo>
                    <a:pt x="0" y="290804"/>
                  </a:lnTo>
                  <a:lnTo>
                    <a:pt x="304304" y="290804"/>
                  </a:lnTo>
                  <a:lnTo>
                    <a:pt x="304304" y="265290"/>
                  </a:lnTo>
                  <a:close/>
                </a:path>
                <a:path w="3268344" h="340995">
                  <a:moveTo>
                    <a:pt x="528320" y="109562"/>
                  </a:moveTo>
                  <a:lnTo>
                    <a:pt x="521614" y="76250"/>
                  </a:lnTo>
                  <a:lnTo>
                    <a:pt x="505587" y="53657"/>
                  </a:lnTo>
                  <a:lnTo>
                    <a:pt x="503085" y="50139"/>
                  </a:lnTo>
                  <a:lnTo>
                    <a:pt x="498297" y="47231"/>
                  </a:lnTo>
                  <a:lnTo>
                    <a:pt x="498297" y="109562"/>
                  </a:lnTo>
                  <a:lnTo>
                    <a:pt x="493903" y="132511"/>
                  </a:lnTo>
                  <a:lnTo>
                    <a:pt x="481749" y="150418"/>
                  </a:lnTo>
                  <a:lnTo>
                    <a:pt x="463321" y="162064"/>
                  </a:lnTo>
                  <a:lnTo>
                    <a:pt x="440143" y="166230"/>
                  </a:lnTo>
                  <a:lnTo>
                    <a:pt x="417398" y="162064"/>
                  </a:lnTo>
                  <a:lnTo>
                    <a:pt x="399199" y="150418"/>
                  </a:lnTo>
                  <a:lnTo>
                    <a:pt x="387108" y="132511"/>
                  </a:lnTo>
                  <a:lnTo>
                    <a:pt x="382727" y="109562"/>
                  </a:lnTo>
                  <a:lnTo>
                    <a:pt x="387108" y="87058"/>
                  </a:lnTo>
                  <a:lnTo>
                    <a:pt x="399199" y="69367"/>
                  </a:lnTo>
                  <a:lnTo>
                    <a:pt x="417398" y="57810"/>
                  </a:lnTo>
                  <a:lnTo>
                    <a:pt x="440143" y="53657"/>
                  </a:lnTo>
                  <a:lnTo>
                    <a:pt x="463321" y="57810"/>
                  </a:lnTo>
                  <a:lnTo>
                    <a:pt x="481749" y="69367"/>
                  </a:lnTo>
                  <a:lnTo>
                    <a:pt x="493903" y="87058"/>
                  </a:lnTo>
                  <a:lnTo>
                    <a:pt x="498297" y="109562"/>
                  </a:lnTo>
                  <a:lnTo>
                    <a:pt x="498297" y="47231"/>
                  </a:lnTo>
                  <a:lnTo>
                    <a:pt x="475132" y="33108"/>
                  </a:lnTo>
                  <a:lnTo>
                    <a:pt x="440143" y="27012"/>
                  </a:lnTo>
                  <a:lnTo>
                    <a:pt x="405422" y="33108"/>
                  </a:lnTo>
                  <a:lnTo>
                    <a:pt x="377710" y="50139"/>
                  </a:lnTo>
                  <a:lnTo>
                    <a:pt x="359359" y="76250"/>
                  </a:lnTo>
                  <a:lnTo>
                    <a:pt x="352717" y="109562"/>
                  </a:lnTo>
                  <a:lnTo>
                    <a:pt x="359359" y="143167"/>
                  </a:lnTo>
                  <a:lnTo>
                    <a:pt x="377710" y="169506"/>
                  </a:lnTo>
                  <a:lnTo>
                    <a:pt x="405422" y="186715"/>
                  </a:lnTo>
                  <a:lnTo>
                    <a:pt x="440143" y="192874"/>
                  </a:lnTo>
                  <a:lnTo>
                    <a:pt x="475132" y="186715"/>
                  </a:lnTo>
                  <a:lnTo>
                    <a:pt x="503085" y="169506"/>
                  </a:lnTo>
                  <a:lnTo>
                    <a:pt x="505396" y="166230"/>
                  </a:lnTo>
                  <a:lnTo>
                    <a:pt x="521614" y="143167"/>
                  </a:lnTo>
                  <a:lnTo>
                    <a:pt x="528320" y="109562"/>
                  </a:lnTo>
                  <a:close/>
                </a:path>
                <a:path w="3268344" h="340995">
                  <a:moveTo>
                    <a:pt x="621004" y="3759"/>
                  </a:moveTo>
                  <a:lnTo>
                    <a:pt x="590232" y="3759"/>
                  </a:lnTo>
                  <a:lnTo>
                    <a:pt x="590232" y="249529"/>
                  </a:lnTo>
                  <a:lnTo>
                    <a:pt x="621004" y="249529"/>
                  </a:lnTo>
                  <a:lnTo>
                    <a:pt x="621004" y="3759"/>
                  </a:lnTo>
                  <a:close/>
                </a:path>
                <a:path w="3268344" h="340995">
                  <a:moveTo>
                    <a:pt x="631126" y="307314"/>
                  </a:moveTo>
                  <a:lnTo>
                    <a:pt x="435267" y="307314"/>
                  </a:lnTo>
                  <a:lnTo>
                    <a:pt x="435267" y="224383"/>
                  </a:lnTo>
                  <a:lnTo>
                    <a:pt x="404495" y="224383"/>
                  </a:lnTo>
                  <a:lnTo>
                    <a:pt x="404495" y="332447"/>
                  </a:lnTo>
                  <a:lnTo>
                    <a:pt x="631126" y="332447"/>
                  </a:lnTo>
                  <a:lnTo>
                    <a:pt x="631126" y="307314"/>
                  </a:lnTo>
                  <a:close/>
                </a:path>
                <a:path w="3268344" h="340995">
                  <a:moveTo>
                    <a:pt x="873531" y="146710"/>
                  </a:moveTo>
                  <a:lnTo>
                    <a:pt x="867181" y="98132"/>
                  </a:lnTo>
                  <a:lnTo>
                    <a:pt x="849464" y="61112"/>
                  </a:lnTo>
                  <a:lnTo>
                    <a:pt x="844778" y="57035"/>
                  </a:lnTo>
                  <a:lnTo>
                    <a:pt x="843889" y="56273"/>
                  </a:lnTo>
                  <a:lnTo>
                    <a:pt x="843889" y="146710"/>
                  </a:lnTo>
                  <a:lnTo>
                    <a:pt x="839736" y="183896"/>
                  </a:lnTo>
                  <a:lnTo>
                    <a:pt x="828167" y="212293"/>
                  </a:lnTo>
                  <a:lnTo>
                    <a:pt x="810488" y="230403"/>
                  </a:lnTo>
                  <a:lnTo>
                    <a:pt x="787971" y="236766"/>
                  </a:lnTo>
                  <a:lnTo>
                    <a:pt x="765251" y="230403"/>
                  </a:lnTo>
                  <a:lnTo>
                    <a:pt x="747445" y="212293"/>
                  </a:lnTo>
                  <a:lnTo>
                    <a:pt x="735838" y="183896"/>
                  </a:lnTo>
                  <a:lnTo>
                    <a:pt x="731697" y="146710"/>
                  </a:lnTo>
                  <a:lnTo>
                    <a:pt x="735838" y="109753"/>
                  </a:lnTo>
                  <a:lnTo>
                    <a:pt x="747445" y="81470"/>
                  </a:lnTo>
                  <a:lnTo>
                    <a:pt x="765251" y="63398"/>
                  </a:lnTo>
                  <a:lnTo>
                    <a:pt x="787971" y="57035"/>
                  </a:lnTo>
                  <a:lnTo>
                    <a:pt x="810488" y="63398"/>
                  </a:lnTo>
                  <a:lnTo>
                    <a:pt x="828167" y="81470"/>
                  </a:lnTo>
                  <a:lnTo>
                    <a:pt x="839736" y="109753"/>
                  </a:lnTo>
                  <a:lnTo>
                    <a:pt x="843889" y="146710"/>
                  </a:lnTo>
                  <a:lnTo>
                    <a:pt x="843889" y="56273"/>
                  </a:lnTo>
                  <a:lnTo>
                    <a:pt x="822401" y="37541"/>
                  </a:lnTo>
                  <a:lnTo>
                    <a:pt x="787971" y="29273"/>
                  </a:lnTo>
                  <a:lnTo>
                    <a:pt x="753554" y="37541"/>
                  </a:lnTo>
                  <a:lnTo>
                    <a:pt x="726490" y="61112"/>
                  </a:lnTo>
                  <a:lnTo>
                    <a:pt x="708774" y="98132"/>
                  </a:lnTo>
                  <a:lnTo>
                    <a:pt x="702424" y="146710"/>
                  </a:lnTo>
                  <a:lnTo>
                    <a:pt x="708774" y="195300"/>
                  </a:lnTo>
                  <a:lnTo>
                    <a:pt x="726490" y="232321"/>
                  </a:lnTo>
                  <a:lnTo>
                    <a:pt x="753554" y="255892"/>
                  </a:lnTo>
                  <a:lnTo>
                    <a:pt x="787971" y="264160"/>
                  </a:lnTo>
                  <a:lnTo>
                    <a:pt x="822401" y="255892"/>
                  </a:lnTo>
                  <a:lnTo>
                    <a:pt x="844346" y="236766"/>
                  </a:lnTo>
                  <a:lnTo>
                    <a:pt x="849464" y="232321"/>
                  </a:lnTo>
                  <a:lnTo>
                    <a:pt x="867181" y="195300"/>
                  </a:lnTo>
                  <a:lnTo>
                    <a:pt x="873531" y="146710"/>
                  </a:lnTo>
                  <a:close/>
                </a:path>
                <a:path w="3268344" h="340995">
                  <a:moveTo>
                    <a:pt x="965454" y="3378"/>
                  </a:moveTo>
                  <a:lnTo>
                    <a:pt x="934694" y="3378"/>
                  </a:lnTo>
                  <a:lnTo>
                    <a:pt x="934694" y="340702"/>
                  </a:lnTo>
                  <a:lnTo>
                    <a:pt x="965454" y="340702"/>
                  </a:lnTo>
                  <a:lnTo>
                    <a:pt x="965454" y="3378"/>
                  </a:lnTo>
                  <a:close/>
                </a:path>
                <a:path w="3268344" h="340995">
                  <a:moveTo>
                    <a:pt x="1404302" y="41084"/>
                  </a:moveTo>
                  <a:lnTo>
                    <a:pt x="1373911" y="41084"/>
                  </a:lnTo>
                  <a:lnTo>
                    <a:pt x="1373911" y="63944"/>
                  </a:lnTo>
                  <a:lnTo>
                    <a:pt x="1373911" y="95694"/>
                  </a:lnTo>
                  <a:lnTo>
                    <a:pt x="1210310" y="95694"/>
                  </a:lnTo>
                  <a:lnTo>
                    <a:pt x="1210310" y="63944"/>
                  </a:lnTo>
                  <a:lnTo>
                    <a:pt x="1373911" y="63944"/>
                  </a:lnTo>
                  <a:lnTo>
                    <a:pt x="1373911" y="41084"/>
                  </a:lnTo>
                  <a:lnTo>
                    <a:pt x="1210310" y="41084"/>
                  </a:lnTo>
                  <a:lnTo>
                    <a:pt x="1210310" y="8064"/>
                  </a:lnTo>
                  <a:lnTo>
                    <a:pt x="1179918" y="8064"/>
                  </a:lnTo>
                  <a:lnTo>
                    <a:pt x="1179918" y="41084"/>
                  </a:lnTo>
                  <a:lnTo>
                    <a:pt x="1179918" y="63944"/>
                  </a:lnTo>
                  <a:lnTo>
                    <a:pt x="1179918" y="95694"/>
                  </a:lnTo>
                  <a:lnTo>
                    <a:pt x="1179918" y="119824"/>
                  </a:lnTo>
                  <a:lnTo>
                    <a:pt x="1404302" y="119824"/>
                  </a:lnTo>
                  <a:lnTo>
                    <a:pt x="1404302" y="96062"/>
                  </a:lnTo>
                  <a:lnTo>
                    <a:pt x="1404302" y="95694"/>
                  </a:lnTo>
                  <a:lnTo>
                    <a:pt x="1404302" y="63944"/>
                  </a:lnTo>
                  <a:lnTo>
                    <a:pt x="1404302" y="63792"/>
                  </a:lnTo>
                  <a:lnTo>
                    <a:pt x="1404302" y="41084"/>
                  </a:lnTo>
                  <a:close/>
                </a:path>
                <a:path w="3268344" h="340995">
                  <a:moveTo>
                    <a:pt x="1404302" y="8636"/>
                  </a:moveTo>
                  <a:lnTo>
                    <a:pt x="1373911" y="8636"/>
                  </a:lnTo>
                  <a:lnTo>
                    <a:pt x="1373911" y="40525"/>
                  </a:lnTo>
                  <a:lnTo>
                    <a:pt x="1404302" y="40525"/>
                  </a:lnTo>
                  <a:lnTo>
                    <a:pt x="1404302" y="8636"/>
                  </a:lnTo>
                  <a:close/>
                </a:path>
                <a:path w="3268344" h="340995">
                  <a:moveTo>
                    <a:pt x="1415186" y="312864"/>
                  </a:moveTo>
                  <a:lnTo>
                    <a:pt x="1207312" y="312864"/>
                  </a:lnTo>
                  <a:lnTo>
                    <a:pt x="1207312" y="279844"/>
                  </a:lnTo>
                  <a:lnTo>
                    <a:pt x="1405051" y="279844"/>
                  </a:lnTo>
                  <a:lnTo>
                    <a:pt x="1405051" y="256984"/>
                  </a:lnTo>
                  <a:lnTo>
                    <a:pt x="1405051" y="227774"/>
                  </a:lnTo>
                  <a:lnTo>
                    <a:pt x="1405051" y="204914"/>
                  </a:lnTo>
                  <a:lnTo>
                    <a:pt x="1176172" y="204914"/>
                  </a:lnTo>
                  <a:lnTo>
                    <a:pt x="1176172" y="227774"/>
                  </a:lnTo>
                  <a:lnTo>
                    <a:pt x="1374660" y="227774"/>
                  </a:lnTo>
                  <a:lnTo>
                    <a:pt x="1374660" y="256984"/>
                  </a:lnTo>
                  <a:lnTo>
                    <a:pt x="1177290" y="256984"/>
                  </a:lnTo>
                  <a:lnTo>
                    <a:pt x="1177290" y="279844"/>
                  </a:lnTo>
                  <a:lnTo>
                    <a:pt x="1177290" y="312864"/>
                  </a:lnTo>
                  <a:lnTo>
                    <a:pt x="1177290" y="335724"/>
                  </a:lnTo>
                  <a:lnTo>
                    <a:pt x="1415186" y="335724"/>
                  </a:lnTo>
                  <a:lnTo>
                    <a:pt x="1415186" y="312864"/>
                  </a:lnTo>
                  <a:close/>
                </a:path>
                <a:path w="3268344" h="340995">
                  <a:moveTo>
                    <a:pt x="1444078" y="147091"/>
                  </a:moveTo>
                  <a:lnTo>
                    <a:pt x="1139393" y="147091"/>
                  </a:lnTo>
                  <a:lnTo>
                    <a:pt x="1139393" y="171856"/>
                  </a:lnTo>
                  <a:lnTo>
                    <a:pt x="1276350" y="171856"/>
                  </a:lnTo>
                  <a:lnTo>
                    <a:pt x="1276350" y="204876"/>
                  </a:lnTo>
                  <a:lnTo>
                    <a:pt x="1307122" y="204876"/>
                  </a:lnTo>
                  <a:lnTo>
                    <a:pt x="1307122" y="171856"/>
                  </a:lnTo>
                  <a:lnTo>
                    <a:pt x="1444078" y="171856"/>
                  </a:lnTo>
                  <a:lnTo>
                    <a:pt x="1444078" y="147091"/>
                  </a:lnTo>
                  <a:close/>
                </a:path>
                <a:path w="3268344" h="340995">
                  <a:moveTo>
                    <a:pt x="1656829" y="39395"/>
                  </a:moveTo>
                  <a:lnTo>
                    <a:pt x="1502994" y="39395"/>
                  </a:lnTo>
                  <a:lnTo>
                    <a:pt x="1502994" y="64922"/>
                  </a:lnTo>
                  <a:lnTo>
                    <a:pt x="1626438" y="64922"/>
                  </a:lnTo>
                  <a:lnTo>
                    <a:pt x="1617472" y="110794"/>
                  </a:lnTo>
                  <a:lnTo>
                    <a:pt x="1599107" y="152755"/>
                  </a:lnTo>
                  <a:lnTo>
                    <a:pt x="1571294" y="190512"/>
                  </a:lnTo>
                  <a:lnTo>
                    <a:pt x="1534020" y="223748"/>
                  </a:lnTo>
                  <a:lnTo>
                    <a:pt x="1487233" y="252158"/>
                  </a:lnTo>
                  <a:lnTo>
                    <a:pt x="1504111" y="276174"/>
                  </a:lnTo>
                  <a:lnTo>
                    <a:pt x="1553210" y="246380"/>
                  </a:lnTo>
                  <a:lnTo>
                    <a:pt x="1592072" y="211861"/>
                  </a:lnTo>
                  <a:lnTo>
                    <a:pt x="1621282" y="173266"/>
                  </a:lnTo>
                  <a:lnTo>
                    <a:pt x="1641424" y="131216"/>
                  </a:lnTo>
                  <a:lnTo>
                    <a:pt x="1653082" y="86385"/>
                  </a:lnTo>
                  <a:lnTo>
                    <a:pt x="1656829" y="39395"/>
                  </a:lnTo>
                  <a:close/>
                </a:path>
                <a:path w="3268344" h="340995">
                  <a:moveTo>
                    <a:pt x="1797913" y="139966"/>
                  </a:moveTo>
                  <a:lnTo>
                    <a:pt x="1743887" y="139966"/>
                  </a:lnTo>
                  <a:lnTo>
                    <a:pt x="1743887" y="3378"/>
                  </a:lnTo>
                  <a:lnTo>
                    <a:pt x="1713115" y="3378"/>
                  </a:lnTo>
                  <a:lnTo>
                    <a:pt x="1713115" y="339953"/>
                  </a:lnTo>
                  <a:lnTo>
                    <a:pt x="1743887" y="339953"/>
                  </a:lnTo>
                  <a:lnTo>
                    <a:pt x="1743887" y="165481"/>
                  </a:lnTo>
                  <a:lnTo>
                    <a:pt x="1797913" y="165481"/>
                  </a:lnTo>
                  <a:lnTo>
                    <a:pt x="1797913" y="139966"/>
                  </a:lnTo>
                  <a:close/>
                </a:path>
                <a:path w="3268344" h="340995">
                  <a:moveTo>
                    <a:pt x="2097354" y="277672"/>
                  </a:moveTo>
                  <a:lnTo>
                    <a:pt x="2089429" y="251434"/>
                  </a:lnTo>
                  <a:lnTo>
                    <a:pt x="2076107" y="240144"/>
                  </a:lnTo>
                  <a:lnTo>
                    <a:pt x="2066632" y="232130"/>
                  </a:lnTo>
                  <a:lnTo>
                    <a:pt x="2066213" y="232003"/>
                  </a:lnTo>
                  <a:lnTo>
                    <a:pt x="2066213" y="277672"/>
                  </a:lnTo>
                  <a:lnTo>
                    <a:pt x="2060460" y="293293"/>
                  </a:lnTo>
                  <a:lnTo>
                    <a:pt x="2043887" y="304965"/>
                  </a:lnTo>
                  <a:lnTo>
                    <a:pt x="2017445" y="312280"/>
                  </a:lnTo>
                  <a:lnTo>
                    <a:pt x="1982152" y="314820"/>
                  </a:lnTo>
                  <a:lnTo>
                    <a:pt x="1946706" y="312280"/>
                  </a:lnTo>
                  <a:lnTo>
                    <a:pt x="1920290" y="304965"/>
                  </a:lnTo>
                  <a:lnTo>
                    <a:pt x="1903793" y="293293"/>
                  </a:lnTo>
                  <a:lnTo>
                    <a:pt x="1898103" y="277672"/>
                  </a:lnTo>
                  <a:lnTo>
                    <a:pt x="1903793" y="261670"/>
                  </a:lnTo>
                  <a:lnTo>
                    <a:pt x="1920290" y="249897"/>
                  </a:lnTo>
                  <a:lnTo>
                    <a:pt x="1946706" y="242633"/>
                  </a:lnTo>
                  <a:lnTo>
                    <a:pt x="1982152" y="240144"/>
                  </a:lnTo>
                  <a:lnTo>
                    <a:pt x="2017610" y="242633"/>
                  </a:lnTo>
                  <a:lnTo>
                    <a:pt x="2044026" y="249897"/>
                  </a:lnTo>
                  <a:lnTo>
                    <a:pt x="2060511" y="261670"/>
                  </a:lnTo>
                  <a:lnTo>
                    <a:pt x="2066213" y="277672"/>
                  </a:lnTo>
                  <a:lnTo>
                    <a:pt x="2066213" y="232003"/>
                  </a:lnTo>
                  <a:lnTo>
                    <a:pt x="2030387" y="220205"/>
                  </a:lnTo>
                  <a:lnTo>
                    <a:pt x="1982152" y="216128"/>
                  </a:lnTo>
                  <a:lnTo>
                    <a:pt x="1933917" y="220205"/>
                  </a:lnTo>
                  <a:lnTo>
                    <a:pt x="1897684" y="232130"/>
                  </a:lnTo>
                  <a:lnTo>
                    <a:pt x="1874888" y="251434"/>
                  </a:lnTo>
                  <a:lnTo>
                    <a:pt x="1866963" y="277672"/>
                  </a:lnTo>
                  <a:lnTo>
                    <a:pt x="1874888" y="303695"/>
                  </a:lnTo>
                  <a:lnTo>
                    <a:pt x="1897684" y="322884"/>
                  </a:lnTo>
                  <a:lnTo>
                    <a:pt x="1933917" y="334759"/>
                  </a:lnTo>
                  <a:lnTo>
                    <a:pt x="1982152" y="338836"/>
                  </a:lnTo>
                  <a:lnTo>
                    <a:pt x="2030387" y="334759"/>
                  </a:lnTo>
                  <a:lnTo>
                    <a:pt x="2066632" y="322884"/>
                  </a:lnTo>
                  <a:lnTo>
                    <a:pt x="2076208" y="314820"/>
                  </a:lnTo>
                  <a:lnTo>
                    <a:pt x="2089429" y="303695"/>
                  </a:lnTo>
                  <a:lnTo>
                    <a:pt x="2097354" y="277672"/>
                  </a:lnTo>
                  <a:close/>
                </a:path>
                <a:path w="3268344" h="340995">
                  <a:moveTo>
                    <a:pt x="2099983" y="97180"/>
                  </a:moveTo>
                  <a:lnTo>
                    <a:pt x="1902231" y="97180"/>
                  </a:lnTo>
                  <a:lnTo>
                    <a:pt x="1902231" y="10502"/>
                  </a:lnTo>
                  <a:lnTo>
                    <a:pt x="1871459" y="10502"/>
                  </a:lnTo>
                  <a:lnTo>
                    <a:pt x="1871459" y="121945"/>
                  </a:lnTo>
                  <a:lnTo>
                    <a:pt x="2099983" y="121945"/>
                  </a:lnTo>
                  <a:lnTo>
                    <a:pt x="2099983" y="97180"/>
                  </a:lnTo>
                  <a:close/>
                </a:path>
                <a:path w="3268344" h="340995">
                  <a:moveTo>
                    <a:pt x="2134870" y="160972"/>
                  </a:moveTo>
                  <a:lnTo>
                    <a:pt x="1830565" y="160972"/>
                  </a:lnTo>
                  <a:lnTo>
                    <a:pt x="1830565" y="186118"/>
                  </a:lnTo>
                  <a:lnTo>
                    <a:pt x="2134870" y="186118"/>
                  </a:lnTo>
                  <a:lnTo>
                    <a:pt x="2134870" y="160972"/>
                  </a:lnTo>
                  <a:close/>
                </a:path>
                <a:path w="3268344" h="340995">
                  <a:moveTo>
                    <a:pt x="2356256" y="137337"/>
                  </a:moveTo>
                  <a:lnTo>
                    <a:pt x="2350401" y="113144"/>
                  </a:lnTo>
                  <a:lnTo>
                    <a:pt x="2340178" y="101688"/>
                  </a:lnTo>
                  <a:lnTo>
                    <a:pt x="2333929" y="94703"/>
                  </a:lnTo>
                  <a:lnTo>
                    <a:pt x="2326995" y="91503"/>
                  </a:lnTo>
                  <a:lnTo>
                    <a:pt x="2326995" y="137337"/>
                  </a:lnTo>
                  <a:lnTo>
                    <a:pt x="2323287" y="152247"/>
                  </a:lnTo>
                  <a:lnTo>
                    <a:pt x="2312822" y="163461"/>
                  </a:lnTo>
                  <a:lnTo>
                    <a:pt x="2296591" y="170522"/>
                  </a:lnTo>
                  <a:lnTo>
                    <a:pt x="2275586" y="172986"/>
                  </a:lnTo>
                  <a:lnTo>
                    <a:pt x="2254631" y="170522"/>
                  </a:lnTo>
                  <a:lnTo>
                    <a:pt x="2238527" y="163461"/>
                  </a:lnTo>
                  <a:lnTo>
                    <a:pt x="2228202" y="152247"/>
                  </a:lnTo>
                  <a:lnTo>
                    <a:pt x="2224557" y="137337"/>
                  </a:lnTo>
                  <a:lnTo>
                    <a:pt x="2228202" y="122580"/>
                  </a:lnTo>
                  <a:lnTo>
                    <a:pt x="2238527" y="111353"/>
                  </a:lnTo>
                  <a:lnTo>
                    <a:pt x="2254631" y="104203"/>
                  </a:lnTo>
                  <a:lnTo>
                    <a:pt x="2275586" y="101688"/>
                  </a:lnTo>
                  <a:lnTo>
                    <a:pt x="2296591" y="104203"/>
                  </a:lnTo>
                  <a:lnTo>
                    <a:pt x="2312822" y="111353"/>
                  </a:lnTo>
                  <a:lnTo>
                    <a:pt x="2323287" y="122580"/>
                  </a:lnTo>
                  <a:lnTo>
                    <a:pt x="2326995" y="137337"/>
                  </a:lnTo>
                  <a:lnTo>
                    <a:pt x="2326995" y="91503"/>
                  </a:lnTo>
                  <a:lnTo>
                    <a:pt x="2308453" y="82931"/>
                  </a:lnTo>
                  <a:lnTo>
                    <a:pt x="2275586" y="78803"/>
                  </a:lnTo>
                  <a:lnTo>
                    <a:pt x="2242782" y="82931"/>
                  </a:lnTo>
                  <a:lnTo>
                    <a:pt x="2217420" y="94703"/>
                  </a:lnTo>
                  <a:lnTo>
                    <a:pt x="2201075" y="113144"/>
                  </a:lnTo>
                  <a:lnTo>
                    <a:pt x="2195284" y="137337"/>
                  </a:lnTo>
                  <a:lnTo>
                    <a:pt x="2201075" y="161734"/>
                  </a:lnTo>
                  <a:lnTo>
                    <a:pt x="2217420" y="180301"/>
                  </a:lnTo>
                  <a:lnTo>
                    <a:pt x="2242782" y="192112"/>
                  </a:lnTo>
                  <a:lnTo>
                    <a:pt x="2275586" y="196240"/>
                  </a:lnTo>
                  <a:lnTo>
                    <a:pt x="2308453" y="192112"/>
                  </a:lnTo>
                  <a:lnTo>
                    <a:pt x="2333929" y="180301"/>
                  </a:lnTo>
                  <a:lnTo>
                    <a:pt x="2340432" y="172986"/>
                  </a:lnTo>
                  <a:lnTo>
                    <a:pt x="2350401" y="161734"/>
                  </a:lnTo>
                  <a:lnTo>
                    <a:pt x="2356256" y="137337"/>
                  </a:lnTo>
                  <a:close/>
                </a:path>
                <a:path w="3268344" h="340995">
                  <a:moveTo>
                    <a:pt x="2375014" y="37896"/>
                  </a:moveTo>
                  <a:lnTo>
                    <a:pt x="2290965" y="37896"/>
                  </a:lnTo>
                  <a:lnTo>
                    <a:pt x="2290965" y="0"/>
                  </a:lnTo>
                  <a:lnTo>
                    <a:pt x="2260206" y="0"/>
                  </a:lnTo>
                  <a:lnTo>
                    <a:pt x="2260206" y="37896"/>
                  </a:lnTo>
                  <a:lnTo>
                    <a:pt x="2176526" y="37896"/>
                  </a:lnTo>
                  <a:lnTo>
                    <a:pt x="2176526" y="62661"/>
                  </a:lnTo>
                  <a:lnTo>
                    <a:pt x="2375014" y="62661"/>
                  </a:lnTo>
                  <a:lnTo>
                    <a:pt x="2375014" y="37896"/>
                  </a:lnTo>
                  <a:close/>
                </a:path>
                <a:path w="3268344" h="340995">
                  <a:moveTo>
                    <a:pt x="2436558" y="213880"/>
                  </a:moveTo>
                  <a:lnTo>
                    <a:pt x="2406167" y="213880"/>
                  </a:lnTo>
                  <a:lnTo>
                    <a:pt x="2406167" y="249529"/>
                  </a:lnTo>
                  <a:lnTo>
                    <a:pt x="2406167" y="273545"/>
                  </a:lnTo>
                  <a:lnTo>
                    <a:pt x="2406167" y="310692"/>
                  </a:lnTo>
                  <a:lnTo>
                    <a:pt x="2255316" y="310692"/>
                  </a:lnTo>
                  <a:lnTo>
                    <a:pt x="2255316" y="273545"/>
                  </a:lnTo>
                  <a:lnTo>
                    <a:pt x="2406167" y="273545"/>
                  </a:lnTo>
                  <a:lnTo>
                    <a:pt x="2406167" y="249529"/>
                  </a:lnTo>
                  <a:lnTo>
                    <a:pt x="2255316" y="249529"/>
                  </a:lnTo>
                  <a:lnTo>
                    <a:pt x="2255316" y="213880"/>
                  </a:lnTo>
                  <a:lnTo>
                    <a:pt x="2224925" y="213880"/>
                  </a:lnTo>
                  <a:lnTo>
                    <a:pt x="2224925" y="335457"/>
                  </a:lnTo>
                  <a:lnTo>
                    <a:pt x="2436558" y="335457"/>
                  </a:lnTo>
                  <a:lnTo>
                    <a:pt x="2436558" y="310692"/>
                  </a:lnTo>
                  <a:lnTo>
                    <a:pt x="2436558" y="273545"/>
                  </a:lnTo>
                  <a:lnTo>
                    <a:pt x="2436558" y="249529"/>
                  </a:lnTo>
                  <a:lnTo>
                    <a:pt x="2436558" y="213880"/>
                  </a:lnTo>
                  <a:close/>
                </a:path>
                <a:path w="3268344" h="340995">
                  <a:moveTo>
                    <a:pt x="2486456" y="88925"/>
                  </a:moveTo>
                  <a:lnTo>
                    <a:pt x="2436558" y="88925"/>
                  </a:lnTo>
                  <a:lnTo>
                    <a:pt x="2436558" y="3378"/>
                  </a:lnTo>
                  <a:lnTo>
                    <a:pt x="2405786" y="3378"/>
                  </a:lnTo>
                  <a:lnTo>
                    <a:pt x="2405786" y="198869"/>
                  </a:lnTo>
                  <a:lnTo>
                    <a:pt x="2436558" y="198869"/>
                  </a:lnTo>
                  <a:lnTo>
                    <a:pt x="2436558" y="114820"/>
                  </a:lnTo>
                  <a:lnTo>
                    <a:pt x="2486456" y="114820"/>
                  </a:lnTo>
                  <a:lnTo>
                    <a:pt x="2486456" y="88925"/>
                  </a:lnTo>
                  <a:close/>
                </a:path>
                <a:path w="3268344" h="340995">
                  <a:moveTo>
                    <a:pt x="2734487" y="237147"/>
                  </a:moveTo>
                  <a:lnTo>
                    <a:pt x="2733141" y="226644"/>
                  </a:lnTo>
                  <a:lnTo>
                    <a:pt x="2731109" y="210883"/>
                  </a:lnTo>
                  <a:lnTo>
                    <a:pt x="2689847" y="218097"/>
                  </a:lnTo>
                  <a:lnTo>
                    <a:pt x="2649778" y="222986"/>
                  </a:lnTo>
                  <a:lnTo>
                    <a:pt x="2610701" y="225755"/>
                  </a:lnTo>
                  <a:lnTo>
                    <a:pt x="2572385" y="226644"/>
                  </a:lnTo>
                  <a:lnTo>
                    <a:pt x="2572385" y="36029"/>
                  </a:lnTo>
                  <a:lnTo>
                    <a:pt x="2541625" y="36029"/>
                  </a:lnTo>
                  <a:lnTo>
                    <a:pt x="2541625" y="252907"/>
                  </a:lnTo>
                  <a:lnTo>
                    <a:pt x="2569387" y="252907"/>
                  </a:lnTo>
                  <a:lnTo>
                    <a:pt x="2609596" y="252133"/>
                  </a:lnTo>
                  <a:lnTo>
                    <a:pt x="2650109" y="249529"/>
                  </a:lnTo>
                  <a:lnTo>
                    <a:pt x="2691536" y="244678"/>
                  </a:lnTo>
                  <a:lnTo>
                    <a:pt x="2734487" y="237147"/>
                  </a:lnTo>
                  <a:close/>
                </a:path>
                <a:path w="3268344" h="340995">
                  <a:moveTo>
                    <a:pt x="2796400" y="3378"/>
                  </a:moveTo>
                  <a:lnTo>
                    <a:pt x="2765628" y="3378"/>
                  </a:lnTo>
                  <a:lnTo>
                    <a:pt x="2765628" y="339585"/>
                  </a:lnTo>
                  <a:lnTo>
                    <a:pt x="2796400" y="339585"/>
                  </a:lnTo>
                  <a:lnTo>
                    <a:pt x="2796400" y="3378"/>
                  </a:lnTo>
                  <a:close/>
                </a:path>
                <a:path w="3268344" h="340995">
                  <a:moveTo>
                    <a:pt x="3065818" y="244652"/>
                  </a:moveTo>
                  <a:lnTo>
                    <a:pt x="3063925" y="230390"/>
                  </a:lnTo>
                  <a:lnTo>
                    <a:pt x="3062440" y="219138"/>
                  </a:lnTo>
                  <a:lnTo>
                    <a:pt x="3026562" y="224536"/>
                  </a:lnTo>
                  <a:lnTo>
                    <a:pt x="2990723" y="228003"/>
                  </a:lnTo>
                  <a:lnTo>
                    <a:pt x="2952839" y="229844"/>
                  </a:lnTo>
                  <a:lnTo>
                    <a:pt x="2910840" y="230390"/>
                  </a:lnTo>
                  <a:lnTo>
                    <a:pt x="2910840" y="61163"/>
                  </a:lnTo>
                  <a:lnTo>
                    <a:pt x="3036544" y="61163"/>
                  </a:lnTo>
                  <a:lnTo>
                    <a:pt x="3036544" y="35648"/>
                  </a:lnTo>
                  <a:lnTo>
                    <a:pt x="2880080" y="35648"/>
                  </a:lnTo>
                  <a:lnTo>
                    <a:pt x="2880080" y="256654"/>
                  </a:lnTo>
                  <a:lnTo>
                    <a:pt x="2906712" y="256654"/>
                  </a:lnTo>
                  <a:lnTo>
                    <a:pt x="2951099" y="256159"/>
                  </a:lnTo>
                  <a:lnTo>
                    <a:pt x="2990773" y="254317"/>
                  </a:lnTo>
                  <a:lnTo>
                    <a:pt x="3028188" y="250647"/>
                  </a:lnTo>
                  <a:lnTo>
                    <a:pt x="3065818" y="244652"/>
                  </a:lnTo>
                  <a:close/>
                </a:path>
                <a:path w="3268344" h="340995">
                  <a:moveTo>
                    <a:pt x="3180257" y="136207"/>
                  </a:moveTo>
                  <a:lnTo>
                    <a:pt x="3124720" y="136207"/>
                  </a:lnTo>
                  <a:lnTo>
                    <a:pt x="3124720" y="3378"/>
                  </a:lnTo>
                  <a:lnTo>
                    <a:pt x="3093961" y="3378"/>
                  </a:lnTo>
                  <a:lnTo>
                    <a:pt x="3093961" y="340702"/>
                  </a:lnTo>
                  <a:lnTo>
                    <a:pt x="3124720" y="340702"/>
                  </a:lnTo>
                  <a:lnTo>
                    <a:pt x="3124720" y="161721"/>
                  </a:lnTo>
                  <a:lnTo>
                    <a:pt x="3180257" y="161721"/>
                  </a:lnTo>
                  <a:lnTo>
                    <a:pt x="3180257" y="136207"/>
                  </a:lnTo>
                  <a:close/>
                </a:path>
                <a:path w="3268344" h="340995">
                  <a:moveTo>
                    <a:pt x="3268065" y="291172"/>
                  </a:moveTo>
                  <a:lnTo>
                    <a:pt x="3266097" y="280530"/>
                  </a:lnTo>
                  <a:lnTo>
                    <a:pt x="3260750" y="272084"/>
                  </a:lnTo>
                  <a:lnTo>
                    <a:pt x="3252863" y="266534"/>
                  </a:lnTo>
                  <a:lnTo>
                    <a:pt x="3243300" y="264541"/>
                  </a:lnTo>
                  <a:lnTo>
                    <a:pt x="3233724" y="266534"/>
                  </a:lnTo>
                  <a:lnTo>
                    <a:pt x="3225850" y="272084"/>
                  </a:lnTo>
                  <a:lnTo>
                    <a:pt x="3220504" y="280530"/>
                  </a:lnTo>
                  <a:lnTo>
                    <a:pt x="3218535" y="291172"/>
                  </a:lnTo>
                  <a:lnTo>
                    <a:pt x="3220504" y="301713"/>
                  </a:lnTo>
                  <a:lnTo>
                    <a:pt x="3225850" y="309892"/>
                  </a:lnTo>
                  <a:lnTo>
                    <a:pt x="3233724" y="315188"/>
                  </a:lnTo>
                  <a:lnTo>
                    <a:pt x="3243300" y="317068"/>
                  </a:lnTo>
                  <a:lnTo>
                    <a:pt x="3252863" y="315188"/>
                  </a:lnTo>
                  <a:lnTo>
                    <a:pt x="3260750" y="309892"/>
                  </a:lnTo>
                  <a:lnTo>
                    <a:pt x="3266097" y="301713"/>
                  </a:lnTo>
                  <a:lnTo>
                    <a:pt x="3268065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455" y="3293788"/>
              <a:ext cx="4656935" cy="4433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4575" y="3272392"/>
              <a:ext cx="4594482" cy="43937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8960" y="3293788"/>
              <a:ext cx="4564054" cy="4372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775363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132" y="5069316"/>
              <a:ext cx="858777" cy="190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225" y="7462613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564" y="3074579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1603" y="4044306"/>
              <a:ext cx="816017" cy="181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1886" y="2425707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3447" y="6168646"/>
              <a:ext cx="233724" cy="233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326846"/>
              <a:ext cx="18288000" cy="89601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12167" y="3805636"/>
              <a:ext cx="14601825" cy="5112385"/>
            </a:xfrm>
            <a:custGeom>
              <a:avLst/>
              <a:gdLst/>
              <a:ahLst/>
              <a:cxnLst/>
              <a:rect l="l" t="t" r="r" b="b"/>
              <a:pathLst>
                <a:path w="14601825" h="5112384">
                  <a:moveTo>
                    <a:pt x="807473" y="5112374"/>
                  </a:moveTo>
                  <a:lnTo>
                    <a:pt x="555698" y="5112374"/>
                  </a:lnTo>
                  <a:lnTo>
                    <a:pt x="507747" y="5110334"/>
                  </a:lnTo>
                  <a:lnTo>
                    <a:pt x="460929" y="5104325"/>
                  </a:lnTo>
                  <a:lnTo>
                    <a:pt x="415411" y="5094515"/>
                  </a:lnTo>
                  <a:lnTo>
                    <a:pt x="371360" y="5081070"/>
                  </a:lnTo>
                  <a:lnTo>
                    <a:pt x="328942" y="5064157"/>
                  </a:lnTo>
                  <a:lnTo>
                    <a:pt x="288324" y="5043943"/>
                  </a:lnTo>
                  <a:lnTo>
                    <a:pt x="249673" y="5020594"/>
                  </a:lnTo>
                  <a:lnTo>
                    <a:pt x="213156" y="4994279"/>
                  </a:lnTo>
                  <a:lnTo>
                    <a:pt x="178940" y="4965162"/>
                  </a:lnTo>
                  <a:lnTo>
                    <a:pt x="147190" y="4933412"/>
                  </a:lnTo>
                  <a:lnTo>
                    <a:pt x="118075" y="4899195"/>
                  </a:lnTo>
                  <a:lnTo>
                    <a:pt x="91761" y="4862678"/>
                  </a:lnTo>
                  <a:lnTo>
                    <a:pt x="68415" y="4824028"/>
                  </a:lnTo>
                  <a:lnTo>
                    <a:pt x="48203" y="4783411"/>
                  </a:lnTo>
                  <a:lnTo>
                    <a:pt x="31292" y="4740995"/>
                  </a:lnTo>
                  <a:lnTo>
                    <a:pt x="17850" y="4696947"/>
                  </a:lnTo>
                  <a:lnTo>
                    <a:pt x="8043" y="4651433"/>
                  </a:lnTo>
                  <a:lnTo>
                    <a:pt x="2037" y="4604620"/>
                  </a:lnTo>
                  <a:lnTo>
                    <a:pt x="0" y="4556719"/>
                  </a:lnTo>
                  <a:lnTo>
                    <a:pt x="0" y="555698"/>
                  </a:lnTo>
                  <a:lnTo>
                    <a:pt x="2039" y="507747"/>
                  </a:lnTo>
                  <a:lnTo>
                    <a:pt x="8047" y="460929"/>
                  </a:lnTo>
                  <a:lnTo>
                    <a:pt x="17855" y="415412"/>
                  </a:lnTo>
                  <a:lnTo>
                    <a:pt x="31299" y="371361"/>
                  </a:lnTo>
                  <a:lnTo>
                    <a:pt x="48210" y="328943"/>
                  </a:lnTo>
                  <a:lnTo>
                    <a:pt x="68421" y="288326"/>
                  </a:lnTo>
                  <a:lnTo>
                    <a:pt x="91768" y="249676"/>
                  </a:lnTo>
                  <a:lnTo>
                    <a:pt x="118081" y="213160"/>
                  </a:lnTo>
                  <a:lnTo>
                    <a:pt x="147196" y="178944"/>
                  </a:lnTo>
                  <a:lnTo>
                    <a:pt x="178944" y="147196"/>
                  </a:lnTo>
                  <a:lnTo>
                    <a:pt x="213160" y="118081"/>
                  </a:lnTo>
                  <a:lnTo>
                    <a:pt x="249676" y="91768"/>
                  </a:lnTo>
                  <a:lnTo>
                    <a:pt x="288326" y="68421"/>
                  </a:lnTo>
                  <a:lnTo>
                    <a:pt x="328943" y="48210"/>
                  </a:lnTo>
                  <a:lnTo>
                    <a:pt x="371361" y="31299"/>
                  </a:lnTo>
                  <a:lnTo>
                    <a:pt x="415412" y="17855"/>
                  </a:lnTo>
                  <a:lnTo>
                    <a:pt x="460929" y="8047"/>
                  </a:lnTo>
                  <a:lnTo>
                    <a:pt x="507747" y="2039"/>
                  </a:lnTo>
                  <a:lnTo>
                    <a:pt x="555698" y="0"/>
                  </a:lnTo>
                  <a:lnTo>
                    <a:pt x="807473" y="0"/>
                  </a:lnTo>
                  <a:lnTo>
                    <a:pt x="807473" y="5112374"/>
                  </a:lnTo>
                  <a:close/>
                </a:path>
                <a:path w="14601825" h="5112384">
                  <a:moveTo>
                    <a:pt x="946420" y="5112374"/>
                  </a:moveTo>
                  <a:lnTo>
                    <a:pt x="807473" y="5112374"/>
                  </a:lnTo>
                  <a:lnTo>
                    <a:pt x="807473" y="0"/>
                  </a:lnTo>
                  <a:lnTo>
                    <a:pt x="946420" y="0"/>
                  </a:lnTo>
                  <a:lnTo>
                    <a:pt x="946420" y="5112374"/>
                  </a:lnTo>
                  <a:close/>
                </a:path>
                <a:path w="14601825" h="5112384">
                  <a:moveTo>
                    <a:pt x="13655396" y="5112374"/>
                  </a:moveTo>
                  <a:lnTo>
                    <a:pt x="946420" y="5112374"/>
                  </a:lnTo>
                  <a:lnTo>
                    <a:pt x="946420" y="0"/>
                  </a:lnTo>
                  <a:lnTo>
                    <a:pt x="13655353" y="0"/>
                  </a:lnTo>
                  <a:lnTo>
                    <a:pt x="13655396" y="946420"/>
                  </a:lnTo>
                  <a:lnTo>
                    <a:pt x="13655396" y="5112374"/>
                  </a:lnTo>
                  <a:close/>
                </a:path>
                <a:path w="14601825" h="5112384">
                  <a:moveTo>
                    <a:pt x="13794299" y="5112374"/>
                  </a:moveTo>
                  <a:lnTo>
                    <a:pt x="13655396" y="5112374"/>
                  </a:lnTo>
                  <a:lnTo>
                    <a:pt x="13655396" y="807473"/>
                  </a:lnTo>
                  <a:lnTo>
                    <a:pt x="13655353" y="0"/>
                  </a:lnTo>
                  <a:lnTo>
                    <a:pt x="13794299" y="0"/>
                  </a:lnTo>
                  <a:lnTo>
                    <a:pt x="13794299" y="5112374"/>
                  </a:lnTo>
                  <a:close/>
                </a:path>
                <a:path w="14601825" h="5112384">
                  <a:moveTo>
                    <a:pt x="14046161" y="5112374"/>
                  </a:moveTo>
                  <a:lnTo>
                    <a:pt x="13794299" y="5112374"/>
                  </a:lnTo>
                  <a:lnTo>
                    <a:pt x="13794299" y="0"/>
                  </a:lnTo>
                  <a:lnTo>
                    <a:pt x="14046118" y="0"/>
                  </a:lnTo>
                  <a:lnTo>
                    <a:pt x="14094063" y="2039"/>
                  </a:lnTo>
                  <a:lnTo>
                    <a:pt x="14140876" y="8047"/>
                  </a:lnTo>
                  <a:lnTo>
                    <a:pt x="14186390" y="17855"/>
                  </a:lnTo>
                  <a:lnTo>
                    <a:pt x="14230438" y="31299"/>
                  </a:lnTo>
                  <a:lnTo>
                    <a:pt x="14272854" y="48210"/>
                  </a:lnTo>
                  <a:lnTo>
                    <a:pt x="14313471" y="68421"/>
                  </a:lnTo>
                  <a:lnTo>
                    <a:pt x="14352121" y="91768"/>
                  </a:lnTo>
                  <a:lnTo>
                    <a:pt x="14388638" y="118081"/>
                  </a:lnTo>
                  <a:lnTo>
                    <a:pt x="14422855" y="147196"/>
                  </a:lnTo>
                  <a:lnTo>
                    <a:pt x="14454605" y="178944"/>
                  </a:lnTo>
                  <a:lnTo>
                    <a:pt x="14483721" y="213160"/>
                  </a:lnTo>
                  <a:lnTo>
                    <a:pt x="14510037" y="249676"/>
                  </a:lnTo>
                  <a:lnTo>
                    <a:pt x="14533386" y="288326"/>
                  </a:lnTo>
                  <a:lnTo>
                    <a:pt x="14553600" y="328943"/>
                  </a:lnTo>
                  <a:lnTo>
                    <a:pt x="14570513" y="371361"/>
                  </a:lnTo>
                  <a:lnTo>
                    <a:pt x="14583958" y="415412"/>
                  </a:lnTo>
                  <a:lnTo>
                    <a:pt x="14593768" y="460929"/>
                  </a:lnTo>
                  <a:lnTo>
                    <a:pt x="14599777" y="507747"/>
                  </a:lnTo>
                  <a:lnTo>
                    <a:pt x="14601817" y="555698"/>
                  </a:lnTo>
                  <a:lnTo>
                    <a:pt x="14601815" y="4556719"/>
                  </a:lnTo>
                  <a:lnTo>
                    <a:pt x="14599772" y="4604657"/>
                  </a:lnTo>
                  <a:lnTo>
                    <a:pt x="14593762" y="4651464"/>
                  </a:lnTo>
                  <a:lnTo>
                    <a:pt x="14583950" y="4696973"/>
                  </a:lnTo>
                  <a:lnTo>
                    <a:pt x="14570505" y="4741017"/>
                  </a:lnTo>
                  <a:lnTo>
                    <a:pt x="14553592" y="4783429"/>
                  </a:lnTo>
                  <a:lnTo>
                    <a:pt x="14533379" y="4824042"/>
                  </a:lnTo>
                  <a:lnTo>
                    <a:pt x="14510032" y="4862689"/>
                  </a:lnTo>
                  <a:lnTo>
                    <a:pt x="14483717" y="4899203"/>
                  </a:lnTo>
                  <a:lnTo>
                    <a:pt x="14454603" y="4933418"/>
                  </a:lnTo>
                  <a:lnTo>
                    <a:pt x="14422856" y="4965167"/>
                  </a:lnTo>
                  <a:lnTo>
                    <a:pt x="14388642" y="4994282"/>
                  </a:lnTo>
                  <a:lnTo>
                    <a:pt x="14352128" y="5020597"/>
                  </a:lnTo>
                  <a:lnTo>
                    <a:pt x="14313482" y="5043944"/>
                  </a:lnTo>
                  <a:lnTo>
                    <a:pt x="14272869" y="5064158"/>
                  </a:lnTo>
                  <a:lnTo>
                    <a:pt x="14230458" y="5081071"/>
                  </a:lnTo>
                  <a:lnTo>
                    <a:pt x="14186415" y="5094515"/>
                  </a:lnTo>
                  <a:lnTo>
                    <a:pt x="14140906" y="5104325"/>
                  </a:lnTo>
                  <a:lnTo>
                    <a:pt x="14094100" y="5110334"/>
                  </a:lnTo>
                  <a:lnTo>
                    <a:pt x="14046161" y="5112374"/>
                  </a:lnTo>
                  <a:close/>
                </a:path>
                <a:path w="14601825" h="5112384">
                  <a:moveTo>
                    <a:pt x="13655396" y="946420"/>
                  </a:moveTo>
                  <a:lnTo>
                    <a:pt x="13655353" y="807473"/>
                  </a:lnTo>
                  <a:lnTo>
                    <a:pt x="13655396" y="946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86222" y="8453035"/>
              <a:ext cx="858777" cy="1909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5781" y="523270"/>
              <a:ext cx="17209135" cy="657860"/>
            </a:xfrm>
            <a:custGeom>
              <a:avLst/>
              <a:gdLst/>
              <a:ahLst/>
              <a:cxnLst/>
              <a:rect l="l" t="t" r="r" b="b"/>
              <a:pathLst>
                <a:path w="1720913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9135" h="657860">
                  <a:moveTo>
                    <a:pt x="17209029" y="154792"/>
                  </a:moveTo>
                  <a:lnTo>
                    <a:pt x="16973232" y="154792"/>
                  </a:lnTo>
                  <a:lnTo>
                    <a:pt x="16973232" y="0"/>
                  </a:lnTo>
                  <a:lnTo>
                    <a:pt x="17072636" y="0"/>
                  </a:lnTo>
                  <a:lnTo>
                    <a:pt x="17115749" y="6952"/>
                  </a:lnTo>
                  <a:lnTo>
                    <a:pt x="17153191" y="26313"/>
                  </a:lnTo>
                  <a:lnTo>
                    <a:pt x="17182715" y="55836"/>
                  </a:lnTo>
                  <a:lnTo>
                    <a:pt x="17202076" y="93276"/>
                  </a:lnTo>
                  <a:lnTo>
                    <a:pt x="17209029" y="136386"/>
                  </a:lnTo>
                  <a:lnTo>
                    <a:pt x="17209029" y="154792"/>
                  </a:lnTo>
                  <a:close/>
                </a:path>
                <a:path w="17209135" h="657860">
                  <a:moveTo>
                    <a:pt x="16973232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73147" y="0"/>
                  </a:lnTo>
                  <a:lnTo>
                    <a:pt x="16973232" y="154792"/>
                  </a:lnTo>
                  <a:close/>
                </a:path>
                <a:path w="17209135" h="657860">
                  <a:moveTo>
                    <a:pt x="16973232" y="154792"/>
                  </a:moveTo>
                  <a:lnTo>
                    <a:pt x="16973147" y="0"/>
                  </a:lnTo>
                  <a:lnTo>
                    <a:pt x="16973232" y="154792"/>
                  </a:lnTo>
                  <a:close/>
                </a:path>
                <a:path w="17209135" h="657860">
                  <a:moveTo>
                    <a:pt x="16973147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73147" y="154793"/>
                  </a:lnTo>
                  <a:lnTo>
                    <a:pt x="16973147" y="657829"/>
                  </a:lnTo>
                  <a:close/>
                </a:path>
                <a:path w="17209135" h="657860">
                  <a:moveTo>
                    <a:pt x="16973232" y="657829"/>
                  </a:moveTo>
                  <a:lnTo>
                    <a:pt x="16973147" y="154793"/>
                  </a:lnTo>
                  <a:lnTo>
                    <a:pt x="16973232" y="657829"/>
                  </a:lnTo>
                  <a:close/>
                </a:path>
                <a:path w="17209135" h="657860">
                  <a:moveTo>
                    <a:pt x="17209029" y="657829"/>
                  </a:moveTo>
                  <a:lnTo>
                    <a:pt x="16973232" y="657829"/>
                  </a:lnTo>
                  <a:lnTo>
                    <a:pt x="16973232" y="154793"/>
                  </a:lnTo>
                  <a:lnTo>
                    <a:pt x="17209029" y="154793"/>
                  </a:lnTo>
                  <a:lnTo>
                    <a:pt x="17209029" y="657829"/>
                  </a:lnTo>
                  <a:close/>
                </a:path>
                <a:path w="1720913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12167" y="4918686"/>
              <a:ext cx="14601825" cy="934085"/>
            </a:xfrm>
            <a:custGeom>
              <a:avLst/>
              <a:gdLst/>
              <a:ahLst/>
              <a:cxnLst/>
              <a:rect l="l" t="t" r="r" b="b"/>
              <a:pathLst>
                <a:path w="14601825" h="934085">
                  <a:moveTo>
                    <a:pt x="14601701" y="933554"/>
                  </a:moveTo>
                  <a:lnTo>
                    <a:pt x="0" y="933554"/>
                  </a:lnTo>
                  <a:lnTo>
                    <a:pt x="0" y="0"/>
                  </a:lnTo>
                  <a:lnTo>
                    <a:pt x="14601701" y="0"/>
                  </a:lnTo>
                  <a:lnTo>
                    <a:pt x="14601701" y="93355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46974" y="2362059"/>
              <a:ext cx="2466340" cy="1316990"/>
            </a:xfrm>
            <a:custGeom>
              <a:avLst/>
              <a:gdLst/>
              <a:ahLst/>
              <a:cxnLst/>
              <a:rect l="l" t="t" r="r" b="b"/>
              <a:pathLst>
                <a:path w="2466340" h="1316989">
                  <a:moveTo>
                    <a:pt x="1064818" y="888619"/>
                  </a:moveTo>
                  <a:lnTo>
                    <a:pt x="70002" y="888619"/>
                  </a:lnTo>
                  <a:lnTo>
                    <a:pt x="70002" y="1074039"/>
                  </a:lnTo>
                  <a:lnTo>
                    <a:pt x="829233" y="1074039"/>
                  </a:lnTo>
                  <a:lnTo>
                    <a:pt x="829233" y="1316609"/>
                  </a:lnTo>
                  <a:lnTo>
                    <a:pt x="1064818" y="1316609"/>
                  </a:lnTo>
                  <a:lnTo>
                    <a:pt x="1064818" y="1074039"/>
                  </a:lnTo>
                  <a:lnTo>
                    <a:pt x="1064818" y="888619"/>
                  </a:lnTo>
                  <a:close/>
                </a:path>
                <a:path w="2466340" h="1316989">
                  <a:moveTo>
                    <a:pt x="1064818" y="50419"/>
                  </a:moveTo>
                  <a:lnTo>
                    <a:pt x="831926" y="50419"/>
                  </a:lnTo>
                  <a:lnTo>
                    <a:pt x="831926" y="232029"/>
                  </a:lnTo>
                  <a:lnTo>
                    <a:pt x="831926" y="353949"/>
                  </a:lnTo>
                  <a:lnTo>
                    <a:pt x="308267" y="353949"/>
                  </a:lnTo>
                  <a:lnTo>
                    <a:pt x="308267" y="232029"/>
                  </a:lnTo>
                  <a:lnTo>
                    <a:pt x="831926" y="232029"/>
                  </a:lnTo>
                  <a:lnTo>
                    <a:pt x="831926" y="50419"/>
                  </a:lnTo>
                  <a:lnTo>
                    <a:pt x="76733" y="50419"/>
                  </a:lnTo>
                  <a:lnTo>
                    <a:pt x="76733" y="232029"/>
                  </a:lnTo>
                  <a:lnTo>
                    <a:pt x="76733" y="353949"/>
                  </a:lnTo>
                  <a:lnTo>
                    <a:pt x="76733" y="534289"/>
                  </a:lnTo>
                  <a:lnTo>
                    <a:pt x="1064818" y="534289"/>
                  </a:lnTo>
                  <a:lnTo>
                    <a:pt x="1064818" y="354037"/>
                  </a:lnTo>
                  <a:lnTo>
                    <a:pt x="1064818" y="232029"/>
                  </a:lnTo>
                  <a:lnTo>
                    <a:pt x="1064818" y="231546"/>
                  </a:lnTo>
                  <a:lnTo>
                    <a:pt x="1064818" y="50419"/>
                  </a:lnTo>
                  <a:close/>
                </a:path>
                <a:path w="2466340" h="1316989">
                  <a:moveTo>
                    <a:pt x="1141552" y="623277"/>
                  </a:moveTo>
                  <a:lnTo>
                    <a:pt x="685203" y="623277"/>
                  </a:lnTo>
                  <a:lnTo>
                    <a:pt x="685203" y="534428"/>
                  </a:lnTo>
                  <a:lnTo>
                    <a:pt x="450964" y="534428"/>
                  </a:lnTo>
                  <a:lnTo>
                    <a:pt x="450964" y="623277"/>
                  </a:lnTo>
                  <a:lnTo>
                    <a:pt x="0" y="623277"/>
                  </a:lnTo>
                  <a:lnTo>
                    <a:pt x="0" y="810387"/>
                  </a:lnTo>
                  <a:lnTo>
                    <a:pt x="1141552" y="810387"/>
                  </a:lnTo>
                  <a:lnTo>
                    <a:pt x="1141552" y="623277"/>
                  </a:lnTo>
                  <a:close/>
                </a:path>
                <a:path w="2466340" h="1316989">
                  <a:moveTo>
                    <a:pt x="1980209" y="1021740"/>
                  </a:moveTo>
                  <a:lnTo>
                    <a:pt x="1945779" y="1006132"/>
                  </a:lnTo>
                  <a:lnTo>
                    <a:pt x="1929968" y="997508"/>
                  </a:lnTo>
                  <a:lnTo>
                    <a:pt x="1913280" y="988415"/>
                  </a:lnTo>
                  <a:lnTo>
                    <a:pt x="1854923" y="943559"/>
                  </a:lnTo>
                  <a:lnTo>
                    <a:pt x="1829447" y="914908"/>
                  </a:lnTo>
                  <a:lnTo>
                    <a:pt x="1806727" y="881062"/>
                  </a:lnTo>
                  <a:lnTo>
                    <a:pt x="1786940" y="841286"/>
                  </a:lnTo>
                  <a:lnTo>
                    <a:pt x="1770303" y="794791"/>
                  </a:lnTo>
                  <a:lnTo>
                    <a:pt x="1757019" y="740816"/>
                  </a:lnTo>
                  <a:lnTo>
                    <a:pt x="1747278" y="678599"/>
                  </a:lnTo>
                  <a:lnTo>
                    <a:pt x="1741284" y="607364"/>
                  </a:lnTo>
                  <a:lnTo>
                    <a:pt x="1739252" y="526351"/>
                  </a:lnTo>
                  <a:lnTo>
                    <a:pt x="1739252" y="374230"/>
                  </a:lnTo>
                  <a:lnTo>
                    <a:pt x="1968093" y="374230"/>
                  </a:lnTo>
                  <a:lnTo>
                    <a:pt x="1968093" y="179044"/>
                  </a:lnTo>
                  <a:lnTo>
                    <a:pt x="1739252" y="179044"/>
                  </a:lnTo>
                  <a:lnTo>
                    <a:pt x="1739252" y="0"/>
                  </a:lnTo>
                  <a:lnTo>
                    <a:pt x="1502321" y="0"/>
                  </a:lnTo>
                  <a:lnTo>
                    <a:pt x="1502321" y="179044"/>
                  </a:lnTo>
                  <a:lnTo>
                    <a:pt x="1276172" y="179044"/>
                  </a:lnTo>
                  <a:lnTo>
                    <a:pt x="1276172" y="374230"/>
                  </a:lnTo>
                  <a:lnTo>
                    <a:pt x="1502321" y="374230"/>
                  </a:lnTo>
                  <a:lnTo>
                    <a:pt x="1502321" y="526351"/>
                  </a:lnTo>
                  <a:lnTo>
                    <a:pt x="1500327" y="608025"/>
                  </a:lnTo>
                  <a:lnTo>
                    <a:pt x="1494485" y="679907"/>
                  </a:lnTo>
                  <a:lnTo>
                    <a:pt x="1484972" y="742708"/>
                  </a:lnTo>
                  <a:lnTo>
                    <a:pt x="1471955" y="797179"/>
                  </a:lnTo>
                  <a:lnTo>
                    <a:pt x="1455635" y="844067"/>
                  </a:lnTo>
                  <a:lnTo>
                    <a:pt x="1436192" y="884097"/>
                  </a:lnTo>
                  <a:lnTo>
                    <a:pt x="1413802" y="918019"/>
                  </a:lnTo>
                  <a:lnTo>
                    <a:pt x="1360906" y="970457"/>
                  </a:lnTo>
                  <a:lnTo>
                    <a:pt x="1298435" y="1007313"/>
                  </a:lnTo>
                  <a:lnTo>
                    <a:pt x="1264056" y="1021740"/>
                  </a:lnTo>
                  <a:lnTo>
                    <a:pt x="1264056" y="1222324"/>
                  </a:lnTo>
                  <a:lnTo>
                    <a:pt x="1309789" y="1212215"/>
                  </a:lnTo>
                  <a:lnTo>
                    <a:pt x="1355852" y="1197444"/>
                  </a:lnTo>
                  <a:lnTo>
                    <a:pt x="1401457" y="1178394"/>
                  </a:lnTo>
                  <a:lnTo>
                    <a:pt x="1445831" y="1155496"/>
                  </a:lnTo>
                  <a:lnTo>
                    <a:pt x="1488211" y="1129144"/>
                  </a:lnTo>
                  <a:lnTo>
                    <a:pt x="1527797" y="1099769"/>
                  </a:lnTo>
                  <a:lnTo>
                    <a:pt x="1563839" y="1067765"/>
                  </a:lnTo>
                  <a:lnTo>
                    <a:pt x="1595539" y="1033538"/>
                  </a:lnTo>
                  <a:lnTo>
                    <a:pt x="1622132" y="997508"/>
                  </a:lnTo>
                  <a:lnTo>
                    <a:pt x="1648421" y="1032383"/>
                  </a:lnTo>
                  <a:lnTo>
                    <a:pt x="1679346" y="1065822"/>
                  </a:lnTo>
                  <a:lnTo>
                    <a:pt x="1714373" y="1097381"/>
                  </a:lnTo>
                  <a:lnTo>
                    <a:pt x="1752955" y="1126604"/>
                  </a:lnTo>
                  <a:lnTo>
                    <a:pt x="1794548" y="1153058"/>
                  </a:lnTo>
                  <a:lnTo>
                    <a:pt x="1838617" y="1176299"/>
                  </a:lnTo>
                  <a:lnTo>
                    <a:pt x="1884603" y="1195882"/>
                  </a:lnTo>
                  <a:lnTo>
                    <a:pt x="1931987" y="1211376"/>
                  </a:lnTo>
                  <a:lnTo>
                    <a:pt x="1980209" y="1222324"/>
                  </a:lnTo>
                  <a:lnTo>
                    <a:pt x="1980209" y="1021740"/>
                  </a:lnTo>
                  <a:close/>
                </a:path>
                <a:path w="2466340" h="1316989">
                  <a:moveTo>
                    <a:pt x="2466175" y="520966"/>
                  </a:moveTo>
                  <a:lnTo>
                    <a:pt x="2292527" y="520966"/>
                  </a:lnTo>
                  <a:lnTo>
                    <a:pt x="2292527" y="35001"/>
                  </a:lnTo>
                  <a:lnTo>
                    <a:pt x="2056942" y="35001"/>
                  </a:lnTo>
                  <a:lnTo>
                    <a:pt x="2056942" y="1296365"/>
                  </a:lnTo>
                  <a:lnTo>
                    <a:pt x="2292527" y="1296365"/>
                  </a:lnTo>
                  <a:lnTo>
                    <a:pt x="2292527" y="717511"/>
                  </a:lnTo>
                  <a:lnTo>
                    <a:pt x="2466175" y="717511"/>
                  </a:lnTo>
                  <a:lnTo>
                    <a:pt x="2466175" y="520966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4795" y="5200903"/>
              <a:ext cx="6224905" cy="1385570"/>
            </a:xfrm>
            <a:custGeom>
              <a:avLst/>
              <a:gdLst/>
              <a:ahLst/>
              <a:cxnLst/>
              <a:rect l="l" t="t" r="r" b="b"/>
              <a:pathLst>
                <a:path w="6224905" h="1385570">
                  <a:moveTo>
                    <a:pt x="168402" y="1316329"/>
                  </a:moveTo>
                  <a:lnTo>
                    <a:pt x="154012" y="1321181"/>
                  </a:lnTo>
                  <a:lnTo>
                    <a:pt x="137807" y="1324216"/>
                  </a:lnTo>
                  <a:lnTo>
                    <a:pt x="120281" y="1325791"/>
                  </a:lnTo>
                  <a:lnTo>
                    <a:pt x="101955" y="1326235"/>
                  </a:lnTo>
                  <a:lnTo>
                    <a:pt x="43751" y="1326235"/>
                  </a:lnTo>
                  <a:lnTo>
                    <a:pt x="43751" y="1199108"/>
                  </a:lnTo>
                  <a:lnTo>
                    <a:pt x="133324" y="1199108"/>
                  </a:lnTo>
                  <a:lnTo>
                    <a:pt x="133324" y="1017917"/>
                  </a:lnTo>
                  <a:lnTo>
                    <a:pt x="11557" y="1017917"/>
                  </a:lnTo>
                  <a:lnTo>
                    <a:pt x="11557" y="1046810"/>
                  </a:lnTo>
                  <a:lnTo>
                    <a:pt x="100711" y="1046810"/>
                  </a:lnTo>
                  <a:lnTo>
                    <a:pt x="100711" y="1170216"/>
                  </a:lnTo>
                  <a:lnTo>
                    <a:pt x="11557" y="1170216"/>
                  </a:lnTo>
                  <a:lnTo>
                    <a:pt x="11557" y="1354709"/>
                  </a:lnTo>
                  <a:lnTo>
                    <a:pt x="100304" y="1354709"/>
                  </a:lnTo>
                  <a:lnTo>
                    <a:pt x="119646" y="1354201"/>
                  </a:lnTo>
                  <a:lnTo>
                    <a:pt x="137756" y="1352448"/>
                  </a:lnTo>
                  <a:lnTo>
                    <a:pt x="154165" y="1349146"/>
                  </a:lnTo>
                  <a:lnTo>
                    <a:pt x="168402" y="1343977"/>
                  </a:lnTo>
                  <a:lnTo>
                    <a:pt x="168402" y="1326235"/>
                  </a:lnTo>
                  <a:lnTo>
                    <a:pt x="168402" y="1316329"/>
                  </a:lnTo>
                  <a:close/>
                </a:path>
                <a:path w="6224905" h="1385570">
                  <a:moveTo>
                    <a:pt x="233197" y="1013383"/>
                  </a:moveTo>
                  <a:lnTo>
                    <a:pt x="201002" y="1013383"/>
                  </a:lnTo>
                  <a:lnTo>
                    <a:pt x="201002" y="1165263"/>
                  </a:lnTo>
                  <a:lnTo>
                    <a:pt x="151066" y="1165263"/>
                  </a:lnTo>
                  <a:lnTo>
                    <a:pt x="151066" y="1194574"/>
                  </a:lnTo>
                  <a:lnTo>
                    <a:pt x="201002" y="1194574"/>
                  </a:lnTo>
                  <a:lnTo>
                    <a:pt x="201002" y="1376591"/>
                  </a:lnTo>
                  <a:lnTo>
                    <a:pt x="233197" y="1376591"/>
                  </a:lnTo>
                  <a:lnTo>
                    <a:pt x="233197" y="1013383"/>
                  </a:lnTo>
                  <a:close/>
                </a:path>
                <a:path w="6224905" h="1385570">
                  <a:moveTo>
                    <a:pt x="312039" y="1011313"/>
                  </a:moveTo>
                  <a:lnTo>
                    <a:pt x="279844" y="1011313"/>
                  </a:lnTo>
                  <a:lnTo>
                    <a:pt x="279844" y="1380718"/>
                  </a:lnTo>
                  <a:lnTo>
                    <a:pt x="312039" y="1380718"/>
                  </a:lnTo>
                  <a:lnTo>
                    <a:pt x="312039" y="1011313"/>
                  </a:lnTo>
                  <a:close/>
                </a:path>
                <a:path w="6224905" h="1385570">
                  <a:moveTo>
                    <a:pt x="315341" y="186969"/>
                  </a:moveTo>
                  <a:lnTo>
                    <a:pt x="244754" y="186969"/>
                  </a:lnTo>
                  <a:lnTo>
                    <a:pt x="250647" y="169456"/>
                  </a:lnTo>
                  <a:lnTo>
                    <a:pt x="254762" y="148374"/>
                  </a:lnTo>
                  <a:lnTo>
                    <a:pt x="257175" y="125450"/>
                  </a:lnTo>
                  <a:lnTo>
                    <a:pt x="257860" y="105244"/>
                  </a:lnTo>
                  <a:lnTo>
                    <a:pt x="257962" y="35496"/>
                  </a:lnTo>
                  <a:lnTo>
                    <a:pt x="308317" y="35496"/>
                  </a:lnTo>
                  <a:lnTo>
                    <a:pt x="308317" y="6604"/>
                  </a:lnTo>
                  <a:lnTo>
                    <a:pt x="224942" y="6604"/>
                  </a:lnTo>
                  <a:lnTo>
                    <a:pt x="224942" y="35496"/>
                  </a:lnTo>
                  <a:lnTo>
                    <a:pt x="224942" y="105244"/>
                  </a:lnTo>
                  <a:lnTo>
                    <a:pt x="224294" y="126961"/>
                  </a:lnTo>
                  <a:lnTo>
                    <a:pt x="222161" y="148894"/>
                  </a:lnTo>
                  <a:lnTo>
                    <a:pt x="218325" y="169443"/>
                  </a:lnTo>
                  <a:lnTo>
                    <a:pt x="212559" y="186969"/>
                  </a:lnTo>
                  <a:lnTo>
                    <a:pt x="103187" y="186969"/>
                  </a:lnTo>
                  <a:lnTo>
                    <a:pt x="103187" y="35496"/>
                  </a:lnTo>
                  <a:lnTo>
                    <a:pt x="224942" y="35496"/>
                  </a:lnTo>
                  <a:lnTo>
                    <a:pt x="224942" y="6604"/>
                  </a:lnTo>
                  <a:lnTo>
                    <a:pt x="19812" y="6604"/>
                  </a:lnTo>
                  <a:lnTo>
                    <a:pt x="19812" y="35496"/>
                  </a:lnTo>
                  <a:lnTo>
                    <a:pt x="70167" y="35496"/>
                  </a:lnTo>
                  <a:lnTo>
                    <a:pt x="70167" y="186969"/>
                  </a:lnTo>
                  <a:lnTo>
                    <a:pt x="12801" y="186969"/>
                  </a:lnTo>
                  <a:lnTo>
                    <a:pt x="12801" y="216281"/>
                  </a:lnTo>
                  <a:lnTo>
                    <a:pt x="315341" y="216281"/>
                  </a:lnTo>
                  <a:lnTo>
                    <a:pt x="315341" y="186969"/>
                  </a:lnTo>
                  <a:close/>
                </a:path>
                <a:path w="6224905" h="1385570">
                  <a:moveTo>
                    <a:pt x="328549" y="324002"/>
                  </a:moveTo>
                  <a:lnTo>
                    <a:pt x="0" y="324002"/>
                  </a:lnTo>
                  <a:lnTo>
                    <a:pt x="0" y="352894"/>
                  </a:lnTo>
                  <a:lnTo>
                    <a:pt x="328549" y="352894"/>
                  </a:lnTo>
                  <a:lnTo>
                    <a:pt x="328549" y="324002"/>
                  </a:lnTo>
                  <a:close/>
                </a:path>
                <a:path w="6224905" h="1385570">
                  <a:moveTo>
                    <a:pt x="626541" y="1315910"/>
                  </a:moveTo>
                  <a:lnTo>
                    <a:pt x="610882" y="1320660"/>
                  </a:lnTo>
                  <a:lnTo>
                    <a:pt x="593217" y="1323860"/>
                  </a:lnTo>
                  <a:lnTo>
                    <a:pt x="573836" y="1325664"/>
                  </a:lnTo>
                  <a:lnTo>
                    <a:pt x="553072" y="1326235"/>
                  </a:lnTo>
                  <a:lnTo>
                    <a:pt x="557276" y="1301940"/>
                  </a:lnTo>
                  <a:lnTo>
                    <a:pt x="560082" y="1273048"/>
                  </a:lnTo>
                  <a:lnTo>
                    <a:pt x="561657" y="1241437"/>
                  </a:lnTo>
                  <a:lnTo>
                    <a:pt x="562152" y="1209014"/>
                  </a:lnTo>
                  <a:lnTo>
                    <a:pt x="562152" y="1046810"/>
                  </a:lnTo>
                  <a:lnTo>
                    <a:pt x="600125" y="1046810"/>
                  </a:lnTo>
                  <a:lnTo>
                    <a:pt x="600125" y="1017917"/>
                  </a:lnTo>
                  <a:lnTo>
                    <a:pt x="529551" y="1017917"/>
                  </a:lnTo>
                  <a:lnTo>
                    <a:pt x="529551" y="1046810"/>
                  </a:lnTo>
                  <a:lnTo>
                    <a:pt x="529551" y="1226769"/>
                  </a:lnTo>
                  <a:lnTo>
                    <a:pt x="529069" y="1253909"/>
                  </a:lnTo>
                  <a:lnTo>
                    <a:pt x="527634" y="1280528"/>
                  </a:lnTo>
                  <a:lnTo>
                    <a:pt x="525195" y="1305115"/>
                  </a:lnTo>
                  <a:lnTo>
                    <a:pt x="521703" y="1326235"/>
                  </a:lnTo>
                  <a:lnTo>
                    <a:pt x="462267" y="1326235"/>
                  </a:lnTo>
                  <a:lnTo>
                    <a:pt x="462267" y="1046810"/>
                  </a:lnTo>
                  <a:lnTo>
                    <a:pt x="529551" y="1046810"/>
                  </a:lnTo>
                  <a:lnTo>
                    <a:pt x="529551" y="1017917"/>
                  </a:lnTo>
                  <a:lnTo>
                    <a:pt x="392925" y="1017917"/>
                  </a:lnTo>
                  <a:lnTo>
                    <a:pt x="392925" y="1046810"/>
                  </a:lnTo>
                  <a:lnTo>
                    <a:pt x="429666" y="1046810"/>
                  </a:lnTo>
                  <a:lnTo>
                    <a:pt x="429666" y="1326235"/>
                  </a:lnTo>
                  <a:lnTo>
                    <a:pt x="388391" y="1326235"/>
                  </a:lnTo>
                  <a:lnTo>
                    <a:pt x="388391" y="1354709"/>
                  </a:lnTo>
                  <a:lnTo>
                    <a:pt x="550595" y="1354709"/>
                  </a:lnTo>
                  <a:lnTo>
                    <a:pt x="572503" y="1354188"/>
                  </a:lnTo>
                  <a:lnTo>
                    <a:pt x="592747" y="1352334"/>
                  </a:lnTo>
                  <a:lnTo>
                    <a:pt x="610895" y="1348790"/>
                  </a:lnTo>
                  <a:lnTo>
                    <a:pt x="626541" y="1343152"/>
                  </a:lnTo>
                  <a:lnTo>
                    <a:pt x="626541" y="1315910"/>
                  </a:lnTo>
                  <a:close/>
                </a:path>
                <a:path w="6224905" h="1385570">
                  <a:moveTo>
                    <a:pt x="690511" y="1011313"/>
                  </a:moveTo>
                  <a:lnTo>
                    <a:pt x="657085" y="1011313"/>
                  </a:lnTo>
                  <a:lnTo>
                    <a:pt x="657085" y="1163205"/>
                  </a:lnTo>
                  <a:lnTo>
                    <a:pt x="591451" y="1163205"/>
                  </a:lnTo>
                  <a:lnTo>
                    <a:pt x="591451" y="1191679"/>
                  </a:lnTo>
                  <a:lnTo>
                    <a:pt x="657085" y="1191679"/>
                  </a:lnTo>
                  <a:lnTo>
                    <a:pt x="657085" y="1380718"/>
                  </a:lnTo>
                  <a:lnTo>
                    <a:pt x="690511" y="1380718"/>
                  </a:lnTo>
                  <a:lnTo>
                    <a:pt x="690511" y="1011313"/>
                  </a:lnTo>
                  <a:close/>
                </a:path>
                <a:path w="6224905" h="1385570">
                  <a:moveTo>
                    <a:pt x="712393" y="324307"/>
                  </a:moveTo>
                  <a:lnTo>
                    <a:pt x="565454" y="324307"/>
                  </a:lnTo>
                  <a:lnTo>
                    <a:pt x="565454" y="237947"/>
                  </a:lnTo>
                  <a:lnTo>
                    <a:pt x="697115" y="237947"/>
                  </a:lnTo>
                  <a:lnTo>
                    <a:pt x="697115" y="208737"/>
                  </a:lnTo>
                  <a:lnTo>
                    <a:pt x="436676" y="208737"/>
                  </a:lnTo>
                  <a:lnTo>
                    <a:pt x="436676" y="136347"/>
                  </a:lnTo>
                  <a:lnTo>
                    <a:pt x="692162" y="136347"/>
                  </a:lnTo>
                  <a:lnTo>
                    <a:pt x="692162" y="107137"/>
                  </a:lnTo>
                  <a:lnTo>
                    <a:pt x="692162" y="36017"/>
                  </a:lnTo>
                  <a:lnTo>
                    <a:pt x="692162" y="6807"/>
                  </a:lnTo>
                  <a:lnTo>
                    <a:pt x="403656" y="6807"/>
                  </a:lnTo>
                  <a:lnTo>
                    <a:pt x="403656" y="36017"/>
                  </a:lnTo>
                  <a:lnTo>
                    <a:pt x="659142" y="36017"/>
                  </a:lnTo>
                  <a:lnTo>
                    <a:pt x="659142" y="107137"/>
                  </a:lnTo>
                  <a:lnTo>
                    <a:pt x="403656" y="107137"/>
                  </a:lnTo>
                  <a:lnTo>
                    <a:pt x="403656" y="136347"/>
                  </a:lnTo>
                  <a:lnTo>
                    <a:pt x="403656" y="208737"/>
                  </a:lnTo>
                  <a:lnTo>
                    <a:pt x="403656" y="237947"/>
                  </a:lnTo>
                  <a:lnTo>
                    <a:pt x="532028" y="237947"/>
                  </a:lnTo>
                  <a:lnTo>
                    <a:pt x="532028" y="324307"/>
                  </a:lnTo>
                  <a:lnTo>
                    <a:pt x="383844" y="324307"/>
                  </a:lnTo>
                  <a:lnTo>
                    <a:pt x="383844" y="353517"/>
                  </a:lnTo>
                  <a:lnTo>
                    <a:pt x="712393" y="353517"/>
                  </a:lnTo>
                  <a:lnTo>
                    <a:pt x="712393" y="324307"/>
                  </a:lnTo>
                  <a:close/>
                </a:path>
                <a:path w="6224905" h="1385570">
                  <a:moveTo>
                    <a:pt x="931557" y="172935"/>
                  </a:moveTo>
                  <a:lnTo>
                    <a:pt x="885431" y="142811"/>
                  </a:lnTo>
                  <a:lnTo>
                    <a:pt x="866343" y="78828"/>
                  </a:lnTo>
                  <a:lnTo>
                    <a:pt x="866343" y="33020"/>
                  </a:lnTo>
                  <a:lnTo>
                    <a:pt x="925779" y="33020"/>
                  </a:lnTo>
                  <a:lnTo>
                    <a:pt x="925779" y="4127"/>
                  </a:lnTo>
                  <a:lnTo>
                    <a:pt x="774293" y="4127"/>
                  </a:lnTo>
                  <a:lnTo>
                    <a:pt x="774293" y="33020"/>
                  </a:lnTo>
                  <a:lnTo>
                    <a:pt x="833323" y="33020"/>
                  </a:lnTo>
                  <a:lnTo>
                    <a:pt x="833272" y="78828"/>
                  </a:lnTo>
                  <a:lnTo>
                    <a:pt x="828471" y="116306"/>
                  </a:lnTo>
                  <a:lnTo>
                    <a:pt x="815009" y="144970"/>
                  </a:lnTo>
                  <a:lnTo>
                    <a:pt x="794486" y="165138"/>
                  </a:lnTo>
                  <a:lnTo>
                    <a:pt x="768515" y="177482"/>
                  </a:lnTo>
                  <a:lnTo>
                    <a:pt x="768515" y="206781"/>
                  </a:lnTo>
                  <a:lnTo>
                    <a:pt x="795337" y="196557"/>
                  </a:lnTo>
                  <a:lnTo>
                    <a:pt x="818667" y="181292"/>
                  </a:lnTo>
                  <a:lnTo>
                    <a:pt x="837361" y="162788"/>
                  </a:lnTo>
                  <a:lnTo>
                    <a:pt x="850239" y="142811"/>
                  </a:lnTo>
                  <a:lnTo>
                    <a:pt x="863180" y="161683"/>
                  </a:lnTo>
                  <a:lnTo>
                    <a:pt x="881608" y="178612"/>
                  </a:lnTo>
                  <a:lnTo>
                    <a:pt x="904684" y="192608"/>
                  </a:lnTo>
                  <a:lnTo>
                    <a:pt x="931557" y="202653"/>
                  </a:lnTo>
                  <a:lnTo>
                    <a:pt x="931557" y="172935"/>
                  </a:lnTo>
                  <a:close/>
                </a:path>
                <a:path w="6224905" h="1385570">
                  <a:moveTo>
                    <a:pt x="994702" y="1192098"/>
                  </a:moveTo>
                  <a:lnTo>
                    <a:pt x="978179" y="1197800"/>
                  </a:lnTo>
                  <a:lnTo>
                    <a:pt x="959408" y="1201483"/>
                  </a:lnTo>
                  <a:lnTo>
                    <a:pt x="939101" y="1203464"/>
                  </a:lnTo>
                  <a:lnTo>
                    <a:pt x="917930" y="1204061"/>
                  </a:lnTo>
                  <a:lnTo>
                    <a:pt x="811034" y="1204061"/>
                  </a:lnTo>
                  <a:lnTo>
                    <a:pt x="811034" y="1137196"/>
                  </a:lnTo>
                  <a:lnTo>
                    <a:pt x="944346" y="1137196"/>
                  </a:lnTo>
                  <a:lnTo>
                    <a:pt x="944346" y="1015441"/>
                  </a:lnTo>
                  <a:lnTo>
                    <a:pt x="778014" y="1015441"/>
                  </a:lnTo>
                  <a:lnTo>
                    <a:pt x="778014" y="1043508"/>
                  </a:lnTo>
                  <a:lnTo>
                    <a:pt x="911326" y="1043508"/>
                  </a:lnTo>
                  <a:lnTo>
                    <a:pt x="911326" y="1109129"/>
                  </a:lnTo>
                  <a:lnTo>
                    <a:pt x="778014" y="1109129"/>
                  </a:lnTo>
                  <a:lnTo>
                    <a:pt x="778014" y="1232128"/>
                  </a:lnTo>
                  <a:lnTo>
                    <a:pt x="916698" y="1232128"/>
                  </a:lnTo>
                  <a:lnTo>
                    <a:pt x="938453" y="1231404"/>
                  </a:lnTo>
                  <a:lnTo>
                    <a:pt x="959256" y="1229080"/>
                  </a:lnTo>
                  <a:lnTo>
                    <a:pt x="978281" y="1224991"/>
                  </a:lnTo>
                  <a:lnTo>
                    <a:pt x="994702" y="1218920"/>
                  </a:lnTo>
                  <a:lnTo>
                    <a:pt x="994702" y="1204061"/>
                  </a:lnTo>
                  <a:lnTo>
                    <a:pt x="994702" y="1192098"/>
                  </a:lnTo>
                  <a:close/>
                </a:path>
                <a:path w="6224905" h="1385570">
                  <a:moveTo>
                    <a:pt x="999655" y="2070"/>
                  </a:moveTo>
                  <a:lnTo>
                    <a:pt x="967879" y="2070"/>
                  </a:lnTo>
                  <a:lnTo>
                    <a:pt x="967879" y="83375"/>
                  </a:lnTo>
                  <a:lnTo>
                    <a:pt x="913803" y="83375"/>
                  </a:lnTo>
                  <a:lnTo>
                    <a:pt x="913803" y="111848"/>
                  </a:lnTo>
                  <a:lnTo>
                    <a:pt x="967879" y="111848"/>
                  </a:lnTo>
                  <a:lnTo>
                    <a:pt x="967879" y="209677"/>
                  </a:lnTo>
                  <a:lnTo>
                    <a:pt x="999655" y="209677"/>
                  </a:lnTo>
                  <a:lnTo>
                    <a:pt x="999655" y="2070"/>
                  </a:lnTo>
                  <a:close/>
                </a:path>
                <a:path w="6224905" h="1385570">
                  <a:moveTo>
                    <a:pt x="1075601" y="1011313"/>
                  </a:moveTo>
                  <a:lnTo>
                    <a:pt x="1042581" y="1011313"/>
                  </a:lnTo>
                  <a:lnTo>
                    <a:pt x="1042581" y="1104595"/>
                  </a:lnTo>
                  <a:lnTo>
                    <a:pt x="967054" y="1104595"/>
                  </a:lnTo>
                  <a:lnTo>
                    <a:pt x="967054" y="1133894"/>
                  </a:lnTo>
                  <a:lnTo>
                    <a:pt x="1042581" y="1133894"/>
                  </a:lnTo>
                  <a:lnTo>
                    <a:pt x="1042581" y="1277531"/>
                  </a:lnTo>
                  <a:lnTo>
                    <a:pt x="1075601" y="1277531"/>
                  </a:lnTo>
                  <a:lnTo>
                    <a:pt x="1075601" y="1011313"/>
                  </a:lnTo>
                  <a:close/>
                </a:path>
                <a:path w="6224905" h="1385570">
                  <a:moveTo>
                    <a:pt x="1081379" y="243509"/>
                  </a:moveTo>
                  <a:lnTo>
                    <a:pt x="799058" y="243509"/>
                  </a:lnTo>
                  <a:lnTo>
                    <a:pt x="799058" y="272402"/>
                  </a:lnTo>
                  <a:lnTo>
                    <a:pt x="1047940" y="272402"/>
                  </a:lnTo>
                  <a:lnTo>
                    <a:pt x="1047940" y="375589"/>
                  </a:lnTo>
                  <a:lnTo>
                    <a:pt x="1081379" y="375589"/>
                  </a:lnTo>
                  <a:lnTo>
                    <a:pt x="1081379" y="243509"/>
                  </a:lnTo>
                  <a:close/>
                </a:path>
                <a:path w="6224905" h="1385570">
                  <a:moveTo>
                    <a:pt x="1081379" y="0"/>
                  </a:moveTo>
                  <a:lnTo>
                    <a:pt x="1049185" y="0"/>
                  </a:lnTo>
                  <a:lnTo>
                    <a:pt x="1049185" y="211734"/>
                  </a:lnTo>
                  <a:lnTo>
                    <a:pt x="1081379" y="211734"/>
                  </a:lnTo>
                  <a:lnTo>
                    <a:pt x="1081379" y="0"/>
                  </a:lnTo>
                  <a:close/>
                </a:path>
                <a:path w="6224905" h="1385570">
                  <a:moveTo>
                    <a:pt x="1082611" y="1353883"/>
                  </a:moveTo>
                  <a:lnTo>
                    <a:pt x="834555" y="1353883"/>
                  </a:lnTo>
                  <a:lnTo>
                    <a:pt x="834555" y="1270927"/>
                  </a:lnTo>
                  <a:lnTo>
                    <a:pt x="801128" y="1270927"/>
                  </a:lnTo>
                  <a:lnTo>
                    <a:pt x="801128" y="1382369"/>
                  </a:lnTo>
                  <a:lnTo>
                    <a:pt x="1082611" y="1382369"/>
                  </a:lnTo>
                  <a:lnTo>
                    <a:pt x="1082611" y="1353883"/>
                  </a:lnTo>
                  <a:close/>
                </a:path>
                <a:path w="6224905" h="1385570">
                  <a:moveTo>
                    <a:pt x="1464805" y="213817"/>
                  </a:moveTo>
                  <a:lnTo>
                    <a:pt x="1204366" y="213817"/>
                  </a:lnTo>
                  <a:lnTo>
                    <a:pt x="1204366" y="138887"/>
                  </a:lnTo>
                  <a:lnTo>
                    <a:pt x="1455318" y="138887"/>
                  </a:lnTo>
                  <a:lnTo>
                    <a:pt x="1455318" y="109677"/>
                  </a:lnTo>
                  <a:lnTo>
                    <a:pt x="1204366" y="109677"/>
                  </a:lnTo>
                  <a:lnTo>
                    <a:pt x="1204366" y="36017"/>
                  </a:lnTo>
                  <a:lnTo>
                    <a:pt x="1459852" y="36017"/>
                  </a:lnTo>
                  <a:lnTo>
                    <a:pt x="1459852" y="6807"/>
                  </a:lnTo>
                  <a:lnTo>
                    <a:pt x="1171359" y="6807"/>
                  </a:lnTo>
                  <a:lnTo>
                    <a:pt x="1171359" y="36017"/>
                  </a:lnTo>
                  <a:lnTo>
                    <a:pt x="1171359" y="109677"/>
                  </a:lnTo>
                  <a:lnTo>
                    <a:pt x="1171359" y="138887"/>
                  </a:lnTo>
                  <a:lnTo>
                    <a:pt x="1171359" y="213817"/>
                  </a:lnTo>
                  <a:lnTo>
                    <a:pt x="1171359" y="243027"/>
                  </a:lnTo>
                  <a:lnTo>
                    <a:pt x="1464805" y="243027"/>
                  </a:lnTo>
                  <a:lnTo>
                    <a:pt x="1464805" y="213817"/>
                  </a:lnTo>
                  <a:close/>
                </a:path>
                <a:path w="6224905" h="1385570">
                  <a:moveTo>
                    <a:pt x="1473060" y="1205306"/>
                  </a:moveTo>
                  <a:lnTo>
                    <a:pt x="1426362" y="1189634"/>
                  </a:lnTo>
                  <a:lnTo>
                    <a:pt x="1387360" y="1165771"/>
                  </a:lnTo>
                  <a:lnTo>
                    <a:pt x="1357579" y="1134224"/>
                  </a:lnTo>
                  <a:lnTo>
                    <a:pt x="1353578" y="1126058"/>
                  </a:lnTo>
                  <a:lnTo>
                    <a:pt x="1338580" y="1095489"/>
                  </a:lnTo>
                  <a:lnTo>
                    <a:pt x="1331912" y="1050112"/>
                  </a:lnTo>
                  <a:lnTo>
                    <a:pt x="1331912" y="1015441"/>
                  </a:lnTo>
                  <a:lnTo>
                    <a:pt x="1298473" y="1015441"/>
                  </a:lnTo>
                  <a:lnTo>
                    <a:pt x="1298473" y="1050112"/>
                  </a:lnTo>
                  <a:lnTo>
                    <a:pt x="1291996" y="1095489"/>
                  </a:lnTo>
                  <a:lnTo>
                    <a:pt x="1273416" y="1134224"/>
                  </a:lnTo>
                  <a:lnTo>
                    <a:pt x="1244003" y="1165771"/>
                  </a:lnTo>
                  <a:lnTo>
                    <a:pt x="1205014" y="1189634"/>
                  </a:lnTo>
                  <a:lnTo>
                    <a:pt x="1157732" y="1205306"/>
                  </a:lnTo>
                  <a:lnTo>
                    <a:pt x="1157732" y="1235024"/>
                  </a:lnTo>
                  <a:lnTo>
                    <a:pt x="1214285" y="1218057"/>
                  </a:lnTo>
                  <a:lnTo>
                    <a:pt x="1259166" y="1192771"/>
                  </a:lnTo>
                  <a:lnTo>
                    <a:pt x="1292733" y="1161364"/>
                  </a:lnTo>
                  <a:lnTo>
                    <a:pt x="1315402" y="1126058"/>
                  </a:lnTo>
                  <a:lnTo>
                    <a:pt x="1338173" y="1161249"/>
                  </a:lnTo>
                  <a:lnTo>
                    <a:pt x="1371942" y="1192453"/>
                  </a:lnTo>
                  <a:lnTo>
                    <a:pt x="1416850" y="1217701"/>
                  </a:lnTo>
                  <a:lnTo>
                    <a:pt x="1473060" y="1235024"/>
                  </a:lnTo>
                  <a:lnTo>
                    <a:pt x="1473060" y="1205306"/>
                  </a:lnTo>
                  <a:close/>
                </a:path>
                <a:path w="6224905" h="1385570">
                  <a:moveTo>
                    <a:pt x="1480083" y="1335316"/>
                  </a:moveTo>
                  <a:lnTo>
                    <a:pt x="1151547" y="1335316"/>
                  </a:lnTo>
                  <a:lnTo>
                    <a:pt x="1151547" y="1364208"/>
                  </a:lnTo>
                  <a:lnTo>
                    <a:pt x="1480083" y="1364208"/>
                  </a:lnTo>
                  <a:lnTo>
                    <a:pt x="1480083" y="1335316"/>
                  </a:lnTo>
                  <a:close/>
                </a:path>
                <a:path w="6224905" h="1385570">
                  <a:moveTo>
                    <a:pt x="1480083" y="324002"/>
                  </a:moveTo>
                  <a:lnTo>
                    <a:pt x="1151547" y="324002"/>
                  </a:lnTo>
                  <a:lnTo>
                    <a:pt x="1151547" y="352894"/>
                  </a:lnTo>
                  <a:lnTo>
                    <a:pt x="1480083" y="352894"/>
                  </a:lnTo>
                  <a:lnTo>
                    <a:pt x="1480083" y="324002"/>
                  </a:lnTo>
                  <a:close/>
                </a:path>
                <a:path w="6224905" h="1385570">
                  <a:moveTo>
                    <a:pt x="1847621" y="182435"/>
                  </a:moveTo>
                  <a:lnTo>
                    <a:pt x="1786229" y="143319"/>
                  </a:lnTo>
                  <a:lnTo>
                    <a:pt x="1760118" y="67691"/>
                  </a:lnTo>
                  <a:lnTo>
                    <a:pt x="1760118" y="2070"/>
                  </a:lnTo>
                  <a:lnTo>
                    <a:pt x="1726692" y="2070"/>
                  </a:lnTo>
                  <a:lnTo>
                    <a:pt x="1726692" y="67691"/>
                  </a:lnTo>
                  <a:lnTo>
                    <a:pt x="1719808" y="110413"/>
                  </a:lnTo>
                  <a:lnTo>
                    <a:pt x="1700999" y="144767"/>
                  </a:lnTo>
                  <a:lnTo>
                    <a:pt x="1673059" y="170307"/>
                  </a:lnTo>
                  <a:lnTo>
                    <a:pt x="1638782" y="186563"/>
                  </a:lnTo>
                  <a:lnTo>
                    <a:pt x="1638782" y="216687"/>
                  </a:lnTo>
                  <a:lnTo>
                    <a:pt x="1674304" y="203174"/>
                  </a:lnTo>
                  <a:lnTo>
                    <a:pt x="1704454" y="184086"/>
                  </a:lnTo>
                  <a:lnTo>
                    <a:pt x="1727873" y="160972"/>
                  </a:lnTo>
                  <a:lnTo>
                    <a:pt x="1743202" y="135382"/>
                  </a:lnTo>
                  <a:lnTo>
                    <a:pt x="1760093" y="160032"/>
                  </a:lnTo>
                  <a:lnTo>
                    <a:pt x="1783956" y="181813"/>
                  </a:lnTo>
                  <a:lnTo>
                    <a:pt x="1813547" y="199567"/>
                  </a:lnTo>
                  <a:lnTo>
                    <a:pt x="1847621" y="212153"/>
                  </a:lnTo>
                  <a:lnTo>
                    <a:pt x="1847621" y="182435"/>
                  </a:lnTo>
                  <a:close/>
                </a:path>
                <a:path w="6224905" h="1385570">
                  <a:moveTo>
                    <a:pt x="1850097" y="1324584"/>
                  </a:moveTo>
                  <a:lnTo>
                    <a:pt x="1816709" y="1303782"/>
                  </a:lnTo>
                  <a:lnTo>
                    <a:pt x="1787931" y="1272108"/>
                  </a:lnTo>
                  <a:lnTo>
                    <a:pt x="1767738" y="1225511"/>
                  </a:lnTo>
                  <a:lnTo>
                    <a:pt x="1760118" y="1159903"/>
                  </a:lnTo>
                  <a:lnTo>
                    <a:pt x="1760118" y="1015441"/>
                  </a:lnTo>
                  <a:lnTo>
                    <a:pt x="1726692" y="1015441"/>
                  </a:lnTo>
                  <a:lnTo>
                    <a:pt x="1726692" y="1159903"/>
                  </a:lnTo>
                  <a:lnTo>
                    <a:pt x="1719135" y="1225677"/>
                  </a:lnTo>
                  <a:lnTo>
                    <a:pt x="1699031" y="1272578"/>
                  </a:lnTo>
                  <a:lnTo>
                    <a:pt x="1670278" y="1304302"/>
                  </a:lnTo>
                  <a:lnTo>
                    <a:pt x="1636712" y="1324584"/>
                  </a:lnTo>
                  <a:lnTo>
                    <a:pt x="1636712" y="1355128"/>
                  </a:lnTo>
                  <a:lnTo>
                    <a:pt x="1672564" y="1337678"/>
                  </a:lnTo>
                  <a:lnTo>
                    <a:pt x="1703781" y="1313332"/>
                  </a:lnTo>
                  <a:lnTo>
                    <a:pt x="1728190" y="1283271"/>
                  </a:lnTo>
                  <a:lnTo>
                    <a:pt x="1743608" y="1248638"/>
                  </a:lnTo>
                  <a:lnTo>
                    <a:pt x="1759267" y="1282979"/>
                  </a:lnTo>
                  <a:lnTo>
                    <a:pt x="1783702" y="1312875"/>
                  </a:lnTo>
                  <a:lnTo>
                    <a:pt x="1814715" y="1337271"/>
                  </a:lnTo>
                  <a:lnTo>
                    <a:pt x="1850097" y="1355128"/>
                  </a:lnTo>
                  <a:lnTo>
                    <a:pt x="1850097" y="1324584"/>
                  </a:lnTo>
                  <a:close/>
                </a:path>
                <a:path w="6224905" h="1385570">
                  <a:moveTo>
                    <a:pt x="1950808" y="0"/>
                  </a:moveTo>
                  <a:lnTo>
                    <a:pt x="1917788" y="0"/>
                  </a:lnTo>
                  <a:lnTo>
                    <a:pt x="1917788" y="73050"/>
                  </a:lnTo>
                  <a:lnTo>
                    <a:pt x="1830705" y="73050"/>
                  </a:lnTo>
                  <a:lnTo>
                    <a:pt x="1830705" y="101942"/>
                  </a:lnTo>
                  <a:lnTo>
                    <a:pt x="1917788" y="101942"/>
                  </a:lnTo>
                  <a:lnTo>
                    <a:pt x="1917788" y="257136"/>
                  </a:lnTo>
                  <a:lnTo>
                    <a:pt x="1950808" y="257136"/>
                  </a:lnTo>
                  <a:lnTo>
                    <a:pt x="1950808" y="0"/>
                  </a:lnTo>
                  <a:close/>
                </a:path>
                <a:path w="6224905" h="1385570">
                  <a:moveTo>
                    <a:pt x="1957819" y="342569"/>
                  </a:moveTo>
                  <a:lnTo>
                    <a:pt x="1709762" y="342569"/>
                  </a:lnTo>
                  <a:lnTo>
                    <a:pt x="1709762" y="250113"/>
                  </a:lnTo>
                  <a:lnTo>
                    <a:pt x="1676336" y="250113"/>
                  </a:lnTo>
                  <a:lnTo>
                    <a:pt x="1676336" y="371055"/>
                  </a:lnTo>
                  <a:lnTo>
                    <a:pt x="1957819" y="371055"/>
                  </a:lnTo>
                  <a:lnTo>
                    <a:pt x="1957819" y="342569"/>
                  </a:lnTo>
                  <a:close/>
                </a:path>
                <a:path w="6224905" h="1385570">
                  <a:moveTo>
                    <a:pt x="2000745" y="1166507"/>
                  </a:moveTo>
                  <a:lnTo>
                    <a:pt x="1940483" y="1166507"/>
                  </a:lnTo>
                  <a:lnTo>
                    <a:pt x="1940483" y="1011313"/>
                  </a:lnTo>
                  <a:lnTo>
                    <a:pt x="1907463" y="1011313"/>
                  </a:lnTo>
                  <a:lnTo>
                    <a:pt x="1907463" y="1380718"/>
                  </a:lnTo>
                  <a:lnTo>
                    <a:pt x="1940483" y="1380718"/>
                  </a:lnTo>
                  <a:lnTo>
                    <a:pt x="1940483" y="1195400"/>
                  </a:lnTo>
                  <a:lnTo>
                    <a:pt x="2000745" y="1195400"/>
                  </a:lnTo>
                  <a:lnTo>
                    <a:pt x="2000745" y="1166507"/>
                  </a:lnTo>
                  <a:close/>
                </a:path>
                <a:path w="6224905" h="1385570">
                  <a:moveTo>
                    <a:pt x="2224862" y="1185900"/>
                  </a:moveTo>
                  <a:lnTo>
                    <a:pt x="2223249" y="1137386"/>
                  </a:lnTo>
                  <a:lnTo>
                    <a:pt x="2217801" y="1096137"/>
                  </a:lnTo>
                  <a:lnTo>
                    <a:pt x="2193645" y="1040206"/>
                  </a:lnTo>
                  <a:lnTo>
                    <a:pt x="2191842" y="1037323"/>
                  </a:lnTo>
                  <a:lnTo>
                    <a:pt x="2191842" y="1185900"/>
                  </a:lnTo>
                  <a:lnTo>
                    <a:pt x="2190648" y="1229372"/>
                  </a:lnTo>
                  <a:lnTo>
                    <a:pt x="2179129" y="1294790"/>
                  </a:lnTo>
                  <a:lnTo>
                    <a:pt x="2151557" y="1327581"/>
                  </a:lnTo>
                  <a:lnTo>
                    <a:pt x="2130348" y="1331595"/>
                  </a:lnTo>
                  <a:lnTo>
                    <a:pt x="2119376" y="1330591"/>
                  </a:lnTo>
                  <a:lnTo>
                    <a:pt x="2081555" y="1294790"/>
                  </a:lnTo>
                  <a:lnTo>
                    <a:pt x="2070100" y="1229372"/>
                  </a:lnTo>
                  <a:lnTo>
                    <a:pt x="2068855" y="1185900"/>
                  </a:lnTo>
                  <a:lnTo>
                    <a:pt x="2070100" y="1142263"/>
                  </a:lnTo>
                  <a:lnTo>
                    <a:pt x="2081555" y="1077137"/>
                  </a:lnTo>
                  <a:lnTo>
                    <a:pt x="2109406" y="1044435"/>
                  </a:lnTo>
                  <a:lnTo>
                    <a:pt x="2130348" y="1040206"/>
                  </a:lnTo>
                  <a:lnTo>
                    <a:pt x="2141550" y="1041273"/>
                  </a:lnTo>
                  <a:lnTo>
                    <a:pt x="2179129" y="1077137"/>
                  </a:lnTo>
                  <a:lnTo>
                    <a:pt x="2190648" y="1142263"/>
                  </a:lnTo>
                  <a:lnTo>
                    <a:pt x="2191842" y="1185900"/>
                  </a:lnTo>
                  <a:lnTo>
                    <a:pt x="2191842" y="1037323"/>
                  </a:lnTo>
                  <a:lnTo>
                    <a:pt x="2179739" y="1026121"/>
                  </a:lnTo>
                  <a:lnTo>
                    <a:pt x="2165273" y="1017968"/>
                  </a:lnTo>
                  <a:lnTo>
                    <a:pt x="2148725" y="1013002"/>
                  </a:lnTo>
                  <a:lnTo>
                    <a:pt x="2130348" y="1011313"/>
                  </a:lnTo>
                  <a:lnTo>
                    <a:pt x="2111794" y="1013002"/>
                  </a:lnTo>
                  <a:lnTo>
                    <a:pt x="2068855" y="1037323"/>
                  </a:lnTo>
                  <a:lnTo>
                    <a:pt x="2043049" y="1096137"/>
                  </a:lnTo>
                  <a:lnTo>
                    <a:pt x="2037511" y="1137386"/>
                  </a:lnTo>
                  <a:lnTo>
                    <a:pt x="2035835" y="1185900"/>
                  </a:lnTo>
                  <a:lnTo>
                    <a:pt x="2037511" y="1234198"/>
                  </a:lnTo>
                  <a:lnTo>
                    <a:pt x="2043049" y="1275359"/>
                  </a:lnTo>
                  <a:lnTo>
                    <a:pt x="2068855" y="1334490"/>
                  </a:lnTo>
                  <a:lnTo>
                    <a:pt x="2111794" y="1358163"/>
                  </a:lnTo>
                  <a:lnTo>
                    <a:pt x="2130348" y="1359662"/>
                  </a:lnTo>
                  <a:lnTo>
                    <a:pt x="2148725" y="1358163"/>
                  </a:lnTo>
                  <a:lnTo>
                    <a:pt x="2191842" y="1334490"/>
                  </a:lnTo>
                  <a:lnTo>
                    <a:pt x="2217801" y="1275359"/>
                  </a:lnTo>
                  <a:lnTo>
                    <a:pt x="2223249" y="1234198"/>
                  </a:lnTo>
                  <a:lnTo>
                    <a:pt x="2224862" y="1185900"/>
                  </a:lnTo>
                  <a:close/>
                </a:path>
                <a:path w="6224905" h="1385570">
                  <a:moveTo>
                    <a:pt x="2231059" y="164680"/>
                  </a:moveTo>
                  <a:lnTo>
                    <a:pt x="2172449" y="131559"/>
                  </a:lnTo>
                  <a:lnTo>
                    <a:pt x="2147265" y="59436"/>
                  </a:lnTo>
                  <a:lnTo>
                    <a:pt x="2147265" y="33020"/>
                  </a:lnTo>
                  <a:lnTo>
                    <a:pt x="2224455" y="33020"/>
                  </a:lnTo>
                  <a:lnTo>
                    <a:pt x="2224455" y="4127"/>
                  </a:lnTo>
                  <a:lnTo>
                    <a:pt x="2037067" y="4127"/>
                  </a:lnTo>
                  <a:lnTo>
                    <a:pt x="2037067" y="33020"/>
                  </a:lnTo>
                  <a:lnTo>
                    <a:pt x="2114245" y="33020"/>
                  </a:lnTo>
                  <a:lnTo>
                    <a:pt x="2114245" y="59436"/>
                  </a:lnTo>
                  <a:lnTo>
                    <a:pt x="2107666" y="101841"/>
                  </a:lnTo>
                  <a:lnTo>
                    <a:pt x="2089746" y="134340"/>
                  </a:lnTo>
                  <a:lnTo>
                    <a:pt x="2063229" y="156946"/>
                  </a:lnTo>
                  <a:lnTo>
                    <a:pt x="2030882" y="169633"/>
                  </a:lnTo>
                  <a:lnTo>
                    <a:pt x="2030882" y="199351"/>
                  </a:lnTo>
                  <a:lnTo>
                    <a:pt x="2063559" y="188887"/>
                  </a:lnTo>
                  <a:lnTo>
                    <a:pt x="2092071" y="171653"/>
                  </a:lnTo>
                  <a:lnTo>
                    <a:pt x="2115159" y="149377"/>
                  </a:lnTo>
                  <a:lnTo>
                    <a:pt x="2131580" y="123825"/>
                  </a:lnTo>
                  <a:lnTo>
                    <a:pt x="2148001" y="148145"/>
                  </a:lnTo>
                  <a:lnTo>
                    <a:pt x="2170950" y="168554"/>
                  </a:lnTo>
                  <a:lnTo>
                    <a:pt x="2199094" y="184238"/>
                  </a:lnTo>
                  <a:lnTo>
                    <a:pt x="2231059" y="194398"/>
                  </a:lnTo>
                  <a:lnTo>
                    <a:pt x="2231059" y="164680"/>
                  </a:lnTo>
                  <a:close/>
                </a:path>
                <a:path w="6224905" h="1385570">
                  <a:moveTo>
                    <a:pt x="2333409" y="1011313"/>
                  </a:moveTo>
                  <a:lnTo>
                    <a:pt x="2299982" y="1011313"/>
                  </a:lnTo>
                  <a:lnTo>
                    <a:pt x="2299982" y="1380299"/>
                  </a:lnTo>
                  <a:lnTo>
                    <a:pt x="2333409" y="1380299"/>
                  </a:lnTo>
                  <a:lnTo>
                    <a:pt x="2333409" y="1011313"/>
                  </a:lnTo>
                  <a:close/>
                </a:path>
                <a:path w="6224905" h="1385570">
                  <a:moveTo>
                    <a:pt x="2334653" y="0"/>
                  </a:moveTo>
                  <a:lnTo>
                    <a:pt x="2301633" y="0"/>
                  </a:lnTo>
                  <a:lnTo>
                    <a:pt x="2301633" y="80479"/>
                  </a:lnTo>
                  <a:lnTo>
                    <a:pt x="2218677" y="80479"/>
                  </a:lnTo>
                  <a:lnTo>
                    <a:pt x="2218677" y="109372"/>
                  </a:lnTo>
                  <a:lnTo>
                    <a:pt x="2301633" y="109372"/>
                  </a:lnTo>
                  <a:lnTo>
                    <a:pt x="2301633" y="210083"/>
                  </a:lnTo>
                  <a:lnTo>
                    <a:pt x="2334653" y="210083"/>
                  </a:lnTo>
                  <a:lnTo>
                    <a:pt x="2334653" y="0"/>
                  </a:lnTo>
                  <a:close/>
                </a:path>
                <a:path w="6224905" h="1385570">
                  <a:moveTo>
                    <a:pt x="2342908" y="302120"/>
                  </a:moveTo>
                  <a:lnTo>
                    <a:pt x="2340749" y="285864"/>
                  </a:lnTo>
                  <a:lnTo>
                    <a:pt x="2334603" y="271691"/>
                  </a:lnTo>
                  <a:lnTo>
                    <a:pt x="2324976" y="259524"/>
                  </a:lnTo>
                  <a:lnTo>
                    <a:pt x="2317966" y="253834"/>
                  </a:lnTo>
                  <a:lnTo>
                    <a:pt x="2312365" y="249288"/>
                  </a:lnTo>
                  <a:lnTo>
                    <a:pt x="2309888" y="248081"/>
                  </a:lnTo>
                  <a:lnTo>
                    <a:pt x="2309888" y="302120"/>
                  </a:lnTo>
                  <a:lnTo>
                    <a:pt x="2308682" y="310705"/>
                  </a:lnTo>
                  <a:lnTo>
                    <a:pt x="2274189" y="339725"/>
                  </a:lnTo>
                  <a:lnTo>
                    <a:pt x="2226437" y="348894"/>
                  </a:lnTo>
                  <a:lnTo>
                    <a:pt x="2198446" y="349999"/>
                  </a:lnTo>
                  <a:lnTo>
                    <a:pt x="2170519" y="348894"/>
                  </a:lnTo>
                  <a:lnTo>
                    <a:pt x="2122881" y="339725"/>
                  </a:lnTo>
                  <a:lnTo>
                    <a:pt x="2089035" y="310705"/>
                  </a:lnTo>
                  <a:lnTo>
                    <a:pt x="2087841" y="302120"/>
                  </a:lnTo>
                  <a:lnTo>
                    <a:pt x="2089035" y="293306"/>
                  </a:lnTo>
                  <a:lnTo>
                    <a:pt x="2122881" y="264109"/>
                  </a:lnTo>
                  <a:lnTo>
                    <a:pt x="2170519" y="254939"/>
                  </a:lnTo>
                  <a:lnTo>
                    <a:pt x="2198446" y="253834"/>
                  </a:lnTo>
                  <a:lnTo>
                    <a:pt x="2226437" y="254939"/>
                  </a:lnTo>
                  <a:lnTo>
                    <a:pt x="2274189" y="264109"/>
                  </a:lnTo>
                  <a:lnTo>
                    <a:pt x="2308682" y="293306"/>
                  </a:lnTo>
                  <a:lnTo>
                    <a:pt x="2309888" y="302120"/>
                  </a:lnTo>
                  <a:lnTo>
                    <a:pt x="2309888" y="248081"/>
                  </a:lnTo>
                  <a:lnTo>
                    <a:pt x="2289568" y="238175"/>
                  </a:lnTo>
                  <a:lnTo>
                    <a:pt x="2262213" y="230619"/>
                  </a:lnTo>
                  <a:lnTo>
                    <a:pt x="2231453" y="226314"/>
                  </a:lnTo>
                  <a:lnTo>
                    <a:pt x="2198446" y="224942"/>
                  </a:lnTo>
                  <a:lnTo>
                    <a:pt x="2165502" y="226314"/>
                  </a:lnTo>
                  <a:lnTo>
                    <a:pt x="2107679" y="238175"/>
                  </a:lnTo>
                  <a:lnTo>
                    <a:pt x="2072170" y="259524"/>
                  </a:lnTo>
                  <a:lnTo>
                    <a:pt x="2054402" y="302120"/>
                  </a:lnTo>
                  <a:lnTo>
                    <a:pt x="2056511" y="318376"/>
                  </a:lnTo>
                  <a:lnTo>
                    <a:pt x="2084946" y="354545"/>
                  </a:lnTo>
                  <a:lnTo>
                    <a:pt x="2134882" y="373164"/>
                  </a:lnTo>
                  <a:lnTo>
                    <a:pt x="2198446" y="378485"/>
                  </a:lnTo>
                  <a:lnTo>
                    <a:pt x="2231453" y="377240"/>
                  </a:lnTo>
                  <a:lnTo>
                    <a:pt x="2262213" y="373164"/>
                  </a:lnTo>
                  <a:lnTo>
                    <a:pt x="2289568" y="365772"/>
                  </a:lnTo>
                  <a:lnTo>
                    <a:pt x="2312365" y="354545"/>
                  </a:lnTo>
                  <a:lnTo>
                    <a:pt x="2318093" y="349999"/>
                  </a:lnTo>
                  <a:lnTo>
                    <a:pt x="2324976" y="344551"/>
                  </a:lnTo>
                  <a:lnTo>
                    <a:pt x="2334603" y="332511"/>
                  </a:lnTo>
                  <a:lnTo>
                    <a:pt x="2340749" y="318376"/>
                  </a:lnTo>
                  <a:lnTo>
                    <a:pt x="2342908" y="302120"/>
                  </a:lnTo>
                  <a:close/>
                </a:path>
                <a:path w="6224905" h="1385570">
                  <a:moveTo>
                    <a:pt x="2716466" y="174586"/>
                  </a:moveTo>
                  <a:lnTo>
                    <a:pt x="2714853" y="126060"/>
                  </a:lnTo>
                  <a:lnTo>
                    <a:pt x="2709405" y="84823"/>
                  </a:lnTo>
                  <a:lnTo>
                    <a:pt x="2685250" y="28892"/>
                  </a:lnTo>
                  <a:lnTo>
                    <a:pt x="2683446" y="26009"/>
                  </a:lnTo>
                  <a:lnTo>
                    <a:pt x="2683446" y="174586"/>
                  </a:lnTo>
                  <a:lnTo>
                    <a:pt x="2682265" y="218059"/>
                  </a:lnTo>
                  <a:lnTo>
                    <a:pt x="2670746" y="283476"/>
                  </a:lnTo>
                  <a:lnTo>
                    <a:pt x="2643162" y="316255"/>
                  </a:lnTo>
                  <a:lnTo>
                    <a:pt x="2621953" y="320281"/>
                  </a:lnTo>
                  <a:lnTo>
                    <a:pt x="2610980" y="319278"/>
                  </a:lnTo>
                  <a:lnTo>
                    <a:pt x="2573172" y="283476"/>
                  </a:lnTo>
                  <a:lnTo>
                    <a:pt x="2561704" y="218059"/>
                  </a:lnTo>
                  <a:lnTo>
                    <a:pt x="2560459" y="174586"/>
                  </a:lnTo>
                  <a:lnTo>
                    <a:pt x="2561704" y="130949"/>
                  </a:lnTo>
                  <a:lnTo>
                    <a:pt x="2573172" y="65824"/>
                  </a:lnTo>
                  <a:lnTo>
                    <a:pt x="2601010" y="33121"/>
                  </a:lnTo>
                  <a:lnTo>
                    <a:pt x="2621953" y="28892"/>
                  </a:lnTo>
                  <a:lnTo>
                    <a:pt x="2633154" y="29959"/>
                  </a:lnTo>
                  <a:lnTo>
                    <a:pt x="2670746" y="65824"/>
                  </a:lnTo>
                  <a:lnTo>
                    <a:pt x="2682265" y="130949"/>
                  </a:lnTo>
                  <a:lnTo>
                    <a:pt x="2683446" y="174586"/>
                  </a:lnTo>
                  <a:lnTo>
                    <a:pt x="2683446" y="26009"/>
                  </a:lnTo>
                  <a:lnTo>
                    <a:pt x="2671343" y="14795"/>
                  </a:lnTo>
                  <a:lnTo>
                    <a:pt x="2656878" y="6654"/>
                  </a:lnTo>
                  <a:lnTo>
                    <a:pt x="2640330" y="1689"/>
                  </a:lnTo>
                  <a:lnTo>
                    <a:pt x="2621953" y="0"/>
                  </a:lnTo>
                  <a:lnTo>
                    <a:pt x="2603411" y="1689"/>
                  </a:lnTo>
                  <a:lnTo>
                    <a:pt x="2560459" y="26009"/>
                  </a:lnTo>
                  <a:lnTo>
                    <a:pt x="2534666" y="84823"/>
                  </a:lnTo>
                  <a:lnTo>
                    <a:pt x="2529116" y="126060"/>
                  </a:lnTo>
                  <a:lnTo>
                    <a:pt x="2527439" y="174586"/>
                  </a:lnTo>
                  <a:lnTo>
                    <a:pt x="2529116" y="222885"/>
                  </a:lnTo>
                  <a:lnTo>
                    <a:pt x="2534666" y="264045"/>
                  </a:lnTo>
                  <a:lnTo>
                    <a:pt x="2560459" y="323176"/>
                  </a:lnTo>
                  <a:lnTo>
                    <a:pt x="2603411" y="346849"/>
                  </a:lnTo>
                  <a:lnTo>
                    <a:pt x="2621953" y="348348"/>
                  </a:lnTo>
                  <a:lnTo>
                    <a:pt x="2640330" y="346849"/>
                  </a:lnTo>
                  <a:lnTo>
                    <a:pt x="2683446" y="323176"/>
                  </a:lnTo>
                  <a:lnTo>
                    <a:pt x="2709405" y="264045"/>
                  </a:lnTo>
                  <a:lnTo>
                    <a:pt x="2714853" y="222885"/>
                  </a:lnTo>
                  <a:lnTo>
                    <a:pt x="2716466" y="174586"/>
                  </a:lnTo>
                  <a:close/>
                </a:path>
                <a:path w="6224905" h="1385570">
                  <a:moveTo>
                    <a:pt x="2723858" y="1225130"/>
                  </a:moveTo>
                  <a:lnTo>
                    <a:pt x="2463431" y="1225130"/>
                  </a:lnTo>
                  <a:lnTo>
                    <a:pt x="2463431" y="1150200"/>
                  </a:lnTo>
                  <a:lnTo>
                    <a:pt x="2714371" y="1150200"/>
                  </a:lnTo>
                  <a:lnTo>
                    <a:pt x="2714371" y="1120990"/>
                  </a:lnTo>
                  <a:lnTo>
                    <a:pt x="2463431" y="1120990"/>
                  </a:lnTo>
                  <a:lnTo>
                    <a:pt x="2463431" y="1047330"/>
                  </a:lnTo>
                  <a:lnTo>
                    <a:pt x="2718905" y="1047330"/>
                  </a:lnTo>
                  <a:lnTo>
                    <a:pt x="2718905" y="1018120"/>
                  </a:lnTo>
                  <a:lnTo>
                    <a:pt x="2430411" y="1018120"/>
                  </a:lnTo>
                  <a:lnTo>
                    <a:pt x="2430411" y="1047330"/>
                  </a:lnTo>
                  <a:lnTo>
                    <a:pt x="2430411" y="1120990"/>
                  </a:lnTo>
                  <a:lnTo>
                    <a:pt x="2430411" y="1150200"/>
                  </a:lnTo>
                  <a:lnTo>
                    <a:pt x="2430411" y="1225130"/>
                  </a:lnTo>
                  <a:lnTo>
                    <a:pt x="2430411" y="1254340"/>
                  </a:lnTo>
                  <a:lnTo>
                    <a:pt x="2723858" y="1254340"/>
                  </a:lnTo>
                  <a:lnTo>
                    <a:pt x="2723858" y="1225130"/>
                  </a:lnTo>
                  <a:close/>
                </a:path>
                <a:path w="6224905" h="1385570">
                  <a:moveTo>
                    <a:pt x="2739136" y="1335316"/>
                  </a:moveTo>
                  <a:lnTo>
                    <a:pt x="2410599" y="1335316"/>
                  </a:lnTo>
                  <a:lnTo>
                    <a:pt x="2410599" y="1364208"/>
                  </a:lnTo>
                  <a:lnTo>
                    <a:pt x="2739136" y="1364208"/>
                  </a:lnTo>
                  <a:lnTo>
                    <a:pt x="2739136" y="1335316"/>
                  </a:lnTo>
                  <a:close/>
                </a:path>
                <a:path w="6224905" h="1385570">
                  <a:moveTo>
                    <a:pt x="2825026" y="0"/>
                  </a:moveTo>
                  <a:lnTo>
                    <a:pt x="2791587" y="0"/>
                  </a:lnTo>
                  <a:lnTo>
                    <a:pt x="2791587" y="368985"/>
                  </a:lnTo>
                  <a:lnTo>
                    <a:pt x="2825026" y="368985"/>
                  </a:lnTo>
                  <a:lnTo>
                    <a:pt x="2825026" y="0"/>
                  </a:lnTo>
                  <a:close/>
                </a:path>
                <a:path w="6224905" h="1385570">
                  <a:moveTo>
                    <a:pt x="3089313" y="1015441"/>
                  </a:moveTo>
                  <a:lnTo>
                    <a:pt x="3056712" y="1015441"/>
                  </a:lnTo>
                  <a:lnTo>
                    <a:pt x="3056712" y="1044333"/>
                  </a:lnTo>
                  <a:lnTo>
                    <a:pt x="3056712" y="1161135"/>
                  </a:lnTo>
                  <a:lnTo>
                    <a:pt x="2945269" y="1161135"/>
                  </a:lnTo>
                  <a:lnTo>
                    <a:pt x="2945269" y="1044333"/>
                  </a:lnTo>
                  <a:lnTo>
                    <a:pt x="3056712" y="1044333"/>
                  </a:lnTo>
                  <a:lnTo>
                    <a:pt x="3056712" y="1015441"/>
                  </a:lnTo>
                  <a:lnTo>
                    <a:pt x="2912668" y="1015441"/>
                  </a:lnTo>
                  <a:lnTo>
                    <a:pt x="2912668" y="1189621"/>
                  </a:lnTo>
                  <a:lnTo>
                    <a:pt x="3089313" y="1189621"/>
                  </a:lnTo>
                  <a:lnTo>
                    <a:pt x="3089313" y="1161135"/>
                  </a:lnTo>
                  <a:lnTo>
                    <a:pt x="3089313" y="1044333"/>
                  </a:lnTo>
                  <a:lnTo>
                    <a:pt x="3089313" y="1015441"/>
                  </a:lnTo>
                  <a:close/>
                </a:path>
                <a:path w="6224905" h="1385570">
                  <a:moveTo>
                    <a:pt x="3210255" y="1011313"/>
                  </a:moveTo>
                  <a:lnTo>
                    <a:pt x="3177235" y="1011313"/>
                  </a:lnTo>
                  <a:lnTo>
                    <a:pt x="3177235" y="1217688"/>
                  </a:lnTo>
                  <a:lnTo>
                    <a:pt x="3210255" y="1217688"/>
                  </a:lnTo>
                  <a:lnTo>
                    <a:pt x="3210255" y="1011313"/>
                  </a:lnTo>
                  <a:close/>
                </a:path>
                <a:path w="6224905" h="1385570">
                  <a:moveTo>
                    <a:pt x="3219602" y="94513"/>
                  </a:moveTo>
                  <a:lnTo>
                    <a:pt x="3210471" y="55105"/>
                  </a:lnTo>
                  <a:lnTo>
                    <a:pt x="3186582" y="28257"/>
                  </a:lnTo>
                  <a:lnTo>
                    <a:pt x="3186582" y="94513"/>
                  </a:lnTo>
                  <a:lnTo>
                    <a:pt x="3185274" y="107391"/>
                  </a:lnTo>
                  <a:lnTo>
                    <a:pt x="3148787" y="147891"/>
                  </a:lnTo>
                  <a:lnTo>
                    <a:pt x="3099143" y="158470"/>
                  </a:lnTo>
                  <a:lnTo>
                    <a:pt x="3066885" y="159727"/>
                  </a:lnTo>
                  <a:lnTo>
                    <a:pt x="3034449" y="158470"/>
                  </a:lnTo>
                  <a:lnTo>
                    <a:pt x="2984754" y="147891"/>
                  </a:lnTo>
                  <a:lnTo>
                    <a:pt x="2951988" y="119176"/>
                  </a:lnTo>
                  <a:lnTo>
                    <a:pt x="2946781" y="94513"/>
                  </a:lnTo>
                  <a:lnTo>
                    <a:pt x="2948089" y="81470"/>
                  </a:lnTo>
                  <a:lnTo>
                    <a:pt x="2984754" y="40906"/>
                  </a:lnTo>
                  <a:lnTo>
                    <a:pt x="3034449" y="30162"/>
                  </a:lnTo>
                  <a:lnTo>
                    <a:pt x="3066885" y="28892"/>
                  </a:lnTo>
                  <a:lnTo>
                    <a:pt x="3099143" y="30162"/>
                  </a:lnTo>
                  <a:lnTo>
                    <a:pt x="3148787" y="40906"/>
                  </a:lnTo>
                  <a:lnTo>
                    <a:pt x="3181362" y="69697"/>
                  </a:lnTo>
                  <a:lnTo>
                    <a:pt x="3186582" y="94513"/>
                  </a:lnTo>
                  <a:lnTo>
                    <a:pt x="3186582" y="28257"/>
                  </a:lnTo>
                  <a:lnTo>
                    <a:pt x="3134576" y="6299"/>
                  </a:lnTo>
                  <a:lnTo>
                    <a:pt x="3066885" y="0"/>
                  </a:lnTo>
                  <a:lnTo>
                    <a:pt x="3030791" y="1524"/>
                  </a:lnTo>
                  <a:lnTo>
                    <a:pt x="2971927" y="14630"/>
                  </a:lnTo>
                  <a:lnTo>
                    <a:pt x="2933954" y="39382"/>
                  </a:lnTo>
                  <a:lnTo>
                    <a:pt x="2916110" y="73609"/>
                  </a:lnTo>
                  <a:lnTo>
                    <a:pt x="2913761" y="94513"/>
                  </a:lnTo>
                  <a:lnTo>
                    <a:pt x="2916110" y="115189"/>
                  </a:lnTo>
                  <a:lnTo>
                    <a:pt x="2933954" y="149428"/>
                  </a:lnTo>
                  <a:lnTo>
                    <a:pt x="2971927" y="174409"/>
                  </a:lnTo>
                  <a:lnTo>
                    <a:pt x="3030791" y="187515"/>
                  </a:lnTo>
                  <a:lnTo>
                    <a:pt x="3066885" y="189039"/>
                  </a:lnTo>
                  <a:lnTo>
                    <a:pt x="3102978" y="187515"/>
                  </a:lnTo>
                  <a:lnTo>
                    <a:pt x="3134576" y="182740"/>
                  </a:lnTo>
                  <a:lnTo>
                    <a:pt x="3161842" y="174409"/>
                  </a:lnTo>
                  <a:lnTo>
                    <a:pt x="3184931" y="162204"/>
                  </a:lnTo>
                  <a:lnTo>
                    <a:pt x="3187763" y="159727"/>
                  </a:lnTo>
                  <a:lnTo>
                    <a:pt x="3199574" y="149428"/>
                  </a:lnTo>
                  <a:lnTo>
                    <a:pt x="3210471" y="133629"/>
                  </a:lnTo>
                  <a:lnTo>
                    <a:pt x="3217253" y="115189"/>
                  </a:lnTo>
                  <a:lnTo>
                    <a:pt x="3219602" y="94513"/>
                  </a:lnTo>
                  <a:close/>
                </a:path>
                <a:path w="6224905" h="1385570">
                  <a:moveTo>
                    <a:pt x="3220567" y="1356360"/>
                  </a:moveTo>
                  <a:lnTo>
                    <a:pt x="3170961" y="1351203"/>
                  </a:lnTo>
                  <a:lnTo>
                    <a:pt x="3128632" y="1337995"/>
                  </a:lnTo>
                  <a:lnTo>
                    <a:pt x="3120669" y="1332420"/>
                  </a:lnTo>
                  <a:lnTo>
                    <a:pt x="3099143" y="1317358"/>
                  </a:lnTo>
                  <a:lnTo>
                    <a:pt x="3088081" y="1289913"/>
                  </a:lnTo>
                  <a:lnTo>
                    <a:pt x="3088081" y="1288262"/>
                  </a:lnTo>
                  <a:lnTo>
                    <a:pt x="3210255" y="1288262"/>
                  </a:lnTo>
                  <a:lnTo>
                    <a:pt x="3210255" y="1259370"/>
                  </a:lnTo>
                  <a:lnTo>
                    <a:pt x="3088081" y="1259370"/>
                  </a:lnTo>
                  <a:lnTo>
                    <a:pt x="3088081" y="1218095"/>
                  </a:lnTo>
                  <a:lnTo>
                    <a:pt x="3055061" y="1218095"/>
                  </a:lnTo>
                  <a:lnTo>
                    <a:pt x="3055061" y="1259370"/>
                  </a:lnTo>
                  <a:lnTo>
                    <a:pt x="2935363" y="1259370"/>
                  </a:lnTo>
                  <a:lnTo>
                    <a:pt x="2935363" y="1288262"/>
                  </a:lnTo>
                  <a:lnTo>
                    <a:pt x="3055061" y="1288262"/>
                  </a:lnTo>
                  <a:lnTo>
                    <a:pt x="3055061" y="1289913"/>
                  </a:lnTo>
                  <a:lnTo>
                    <a:pt x="3044190" y="1317421"/>
                  </a:lnTo>
                  <a:lnTo>
                    <a:pt x="3015183" y="1338148"/>
                  </a:lnTo>
                  <a:lnTo>
                    <a:pt x="2973400" y="1351381"/>
                  </a:lnTo>
                  <a:lnTo>
                    <a:pt x="2924225" y="1356360"/>
                  </a:lnTo>
                  <a:lnTo>
                    <a:pt x="2924225" y="1384846"/>
                  </a:lnTo>
                  <a:lnTo>
                    <a:pt x="2973781" y="1380312"/>
                  </a:lnTo>
                  <a:lnTo>
                    <a:pt x="3016059" y="1369618"/>
                  </a:lnTo>
                  <a:lnTo>
                    <a:pt x="3049359" y="1353439"/>
                  </a:lnTo>
                  <a:lnTo>
                    <a:pt x="3071977" y="1332420"/>
                  </a:lnTo>
                  <a:lnTo>
                    <a:pt x="3094672" y="1353439"/>
                  </a:lnTo>
                  <a:lnTo>
                    <a:pt x="3128162" y="1369618"/>
                  </a:lnTo>
                  <a:lnTo>
                    <a:pt x="3170707" y="1380312"/>
                  </a:lnTo>
                  <a:lnTo>
                    <a:pt x="3220567" y="1384846"/>
                  </a:lnTo>
                  <a:lnTo>
                    <a:pt x="3220567" y="1356360"/>
                  </a:lnTo>
                  <a:close/>
                </a:path>
                <a:path w="6224905" h="1385570">
                  <a:moveTo>
                    <a:pt x="3230740" y="243103"/>
                  </a:moveTo>
                  <a:lnTo>
                    <a:pt x="2902204" y="243103"/>
                  </a:lnTo>
                  <a:lnTo>
                    <a:pt x="2902204" y="272402"/>
                  </a:lnTo>
                  <a:lnTo>
                    <a:pt x="2977731" y="272402"/>
                  </a:lnTo>
                  <a:lnTo>
                    <a:pt x="2977731" y="374764"/>
                  </a:lnTo>
                  <a:lnTo>
                    <a:pt x="3010344" y="374764"/>
                  </a:lnTo>
                  <a:lnTo>
                    <a:pt x="3010344" y="272402"/>
                  </a:lnTo>
                  <a:lnTo>
                    <a:pt x="3123844" y="272402"/>
                  </a:lnTo>
                  <a:lnTo>
                    <a:pt x="3123844" y="374764"/>
                  </a:lnTo>
                  <a:lnTo>
                    <a:pt x="3156445" y="374764"/>
                  </a:lnTo>
                  <a:lnTo>
                    <a:pt x="3156445" y="272402"/>
                  </a:lnTo>
                  <a:lnTo>
                    <a:pt x="3230740" y="272402"/>
                  </a:lnTo>
                  <a:lnTo>
                    <a:pt x="3230740" y="243103"/>
                  </a:lnTo>
                  <a:close/>
                </a:path>
                <a:path w="6224905" h="1385570">
                  <a:moveTo>
                    <a:pt x="3580790" y="4127"/>
                  </a:moveTo>
                  <a:lnTo>
                    <a:pt x="3548176" y="4127"/>
                  </a:lnTo>
                  <a:lnTo>
                    <a:pt x="3548176" y="33020"/>
                  </a:lnTo>
                  <a:lnTo>
                    <a:pt x="3548176" y="149821"/>
                  </a:lnTo>
                  <a:lnTo>
                    <a:pt x="3436747" y="149821"/>
                  </a:lnTo>
                  <a:lnTo>
                    <a:pt x="3436747" y="33020"/>
                  </a:lnTo>
                  <a:lnTo>
                    <a:pt x="3548176" y="33020"/>
                  </a:lnTo>
                  <a:lnTo>
                    <a:pt x="3548176" y="4127"/>
                  </a:lnTo>
                  <a:lnTo>
                    <a:pt x="3404133" y="4127"/>
                  </a:lnTo>
                  <a:lnTo>
                    <a:pt x="3404133" y="178308"/>
                  </a:lnTo>
                  <a:lnTo>
                    <a:pt x="3580790" y="178308"/>
                  </a:lnTo>
                  <a:lnTo>
                    <a:pt x="3580790" y="149821"/>
                  </a:lnTo>
                  <a:lnTo>
                    <a:pt x="3580790" y="33020"/>
                  </a:lnTo>
                  <a:lnTo>
                    <a:pt x="3580790" y="4127"/>
                  </a:lnTo>
                  <a:close/>
                </a:path>
                <a:path w="6224905" h="1385570">
                  <a:moveTo>
                    <a:pt x="3601428" y="1324584"/>
                  </a:moveTo>
                  <a:lnTo>
                    <a:pt x="3541839" y="1271447"/>
                  </a:lnTo>
                  <a:lnTo>
                    <a:pt x="3522205" y="1225334"/>
                  </a:lnTo>
                  <a:lnTo>
                    <a:pt x="3514750" y="1163205"/>
                  </a:lnTo>
                  <a:lnTo>
                    <a:pt x="3514750" y="1089736"/>
                  </a:lnTo>
                  <a:lnTo>
                    <a:pt x="3597706" y="1089736"/>
                  </a:lnTo>
                  <a:lnTo>
                    <a:pt x="3597706" y="1061262"/>
                  </a:lnTo>
                  <a:lnTo>
                    <a:pt x="3514750" y="1061262"/>
                  </a:lnTo>
                  <a:lnTo>
                    <a:pt x="3514750" y="999756"/>
                  </a:lnTo>
                  <a:lnTo>
                    <a:pt x="3481730" y="999756"/>
                  </a:lnTo>
                  <a:lnTo>
                    <a:pt x="3481730" y="1061262"/>
                  </a:lnTo>
                  <a:lnTo>
                    <a:pt x="3399599" y="1061262"/>
                  </a:lnTo>
                  <a:lnTo>
                    <a:pt x="3399599" y="1089736"/>
                  </a:lnTo>
                  <a:lnTo>
                    <a:pt x="3481730" y="1089736"/>
                  </a:lnTo>
                  <a:lnTo>
                    <a:pt x="3481730" y="1163205"/>
                  </a:lnTo>
                  <a:lnTo>
                    <a:pt x="3474237" y="1225448"/>
                  </a:lnTo>
                  <a:lnTo>
                    <a:pt x="3454539" y="1271752"/>
                  </a:lnTo>
                  <a:lnTo>
                    <a:pt x="3426879" y="1304124"/>
                  </a:lnTo>
                  <a:lnTo>
                    <a:pt x="3395472" y="1324584"/>
                  </a:lnTo>
                  <a:lnTo>
                    <a:pt x="3395472" y="1355128"/>
                  </a:lnTo>
                  <a:lnTo>
                    <a:pt x="3429063" y="1337716"/>
                  </a:lnTo>
                  <a:lnTo>
                    <a:pt x="3458667" y="1313383"/>
                  </a:lnTo>
                  <a:lnTo>
                    <a:pt x="3482479" y="1284020"/>
                  </a:lnTo>
                  <a:lnTo>
                    <a:pt x="3498659" y="1251534"/>
                  </a:lnTo>
                  <a:lnTo>
                    <a:pt x="3514598" y="1283906"/>
                  </a:lnTo>
                  <a:lnTo>
                    <a:pt x="3537966" y="1313078"/>
                  </a:lnTo>
                  <a:lnTo>
                    <a:pt x="3567379" y="1337373"/>
                  </a:lnTo>
                  <a:lnTo>
                    <a:pt x="3601428" y="1355128"/>
                  </a:lnTo>
                  <a:lnTo>
                    <a:pt x="3601428" y="1324584"/>
                  </a:lnTo>
                  <a:close/>
                </a:path>
                <a:path w="6224905" h="1385570">
                  <a:moveTo>
                    <a:pt x="3701719" y="0"/>
                  </a:moveTo>
                  <a:lnTo>
                    <a:pt x="3668699" y="0"/>
                  </a:lnTo>
                  <a:lnTo>
                    <a:pt x="3668699" y="206375"/>
                  </a:lnTo>
                  <a:lnTo>
                    <a:pt x="3701719" y="206375"/>
                  </a:lnTo>
                  <a:lnTo>
                    <a:pt x="3701719" y="0"/>
                  </a:lnTo>
                  <a:close/>
                </a:path>
                <a:path w="6224905" h="1385570">
                  <a:moveTo>
                    <a:pt x="3712045" y="345046"/>
                  </a:moveTo>
                  <a:lnTo>
                    <a:pt x="3662438" y="339890"/>
                  </a:lnTo>
                  <a:lnTo>
                    <a:pt x="3620097" y="326682"/>
                  </a:lnTo>
                  <a:lnTo>
                    <a:pt x="3612146" y="321106"/>
                  </a:lnTo>
                  <a:lnTo>
                    <a:pt x="3590620" y="306044"/>
                  </a:lnTo>
                  <a:lnTo>
                    <a:pt x="3579545" y="278599"/>
                  </a:lnTo>
                  <a:lnTo>
                    <a:pt x="3579545" y="276948"/>
                  </a:lnTo>
                  <a:lnTo>
                    <a:pt x="3701719" y="276948"/>
                  </a:lnTo>
                  <a:lnTo>
                    <a:pt x="3701719" y="248056"/>
                  </a:lnTo>
                  <a:lnTo>
                    <a:pt x="3579545" y="248056"/>
                  </a:lnTo>
                  <a:lnTo>
                    <a:pt x="3579545" y="206781"/>
                  </a:lnTo>
                  <a:lnTo>
                    <a:pt x="3546525" y="206781"/>
                  </a:lnTo>
                  <a:lnTo>
                    <a:pt x="3546525" y="248056"/>
                  </a:lnTo>
                  <a:lnTo>
                    <a:pt x="3426841" y="248056"/>
                  </a:lnTo>
                  <a:lnTo>
                    <a:pt x="3426841" y="276948"/>
                  </a:lnTo>
                  <a:lnTo>
                    <a:pt x="3546525" y="276948"/>
                  </a:lnTo>
                  <a:lnTo>
                    <a:pt x="3546525" y="278599"/>
                  </a:lnTo>
                  <a:lnTo>
                    <a:pt x="3535667" y="306108"/>
                  </a:lnTo>
                  <a:lnTo>
                    <a:pt x="3506647" y="326834"/>
                  </a:lnTo>
                  <a:lnTo>
                    <a:pt x="3464864" y="340067"/>
                  </a:lnTo>
                  <a:lnTo>
                    <a:pt x="3415690" y="345046"/>
                  </a:lnTo>
                  <a:lnTo>
                    <a:pt x="3415690" y="373532"/>
                  </a:lnTo>
                  <a:lnTo>
                    <a:pt x="3465245" y="368998"/>
                  </a:lnTo>
                  <a:lnTo>
                    <a:pt x="3507524" y="358305"/>
                  </a:lnTo>
                  <a:lnTo>
                    <a:pt x="3540836" y="342125"/>
                  </a:lnTo>
                  <a:lnTo>
                    <a:pt x="3563455" y="321106"/>
                  </a:lnTo>
                  <a:lnTo>
                    <a:pt x="3586149" y="342125"/>
                  </a:lnTo>
                  <a:lnTo>
                    <a:pt x="3619639" y="358305"/>
                  </a:lnTo>
                  <a:lnTo>
                    <a:pt x="3662184" y="368998"/>
                  </a:lnTo>
                  <a:lnTo>
                    <a:pt x="3712045" y="373532"/>
                  </a:lnTo>
                  <a:lnTo>
                    <a:pt x="3712045" y="345046"/>
                  </a:lnTo>
                  <a:close/>
                </a:path>
                <a:path w="6224905" h="1385570">
                  <a:moveTo>
                    <a:pt x="3751656" y="1166507"/>
                  </a:moveTo>
                  <a:lnTo>
                    <a:pt x="3691407" y="1166507"/>
                  </a:lnTo>
                  <a:lnTo>
                    <a:pt x="3691407" y="1011313"/>
                  </a:lnTo>
                  <a:lnTo>
                    <a:pt x="3658387" y="1011313"/>
                  </a:lnTo>
                  <a:lnTo>
                    <a:pt x="3658387" y="1380718"/>
                  </a:lnTo>
                  <a:lnTo>
                    <a:pt x="3691407" y="1380718"/>
                  </a:lnTo>
                  <a:lnTo>
                    <a:pt x="3691407" y="1195400"/>
                  </a:lnTo>
                  <a:lnTo>
                    <a:pt x="3751656" y="1195400"/>
                  </a:lnTo>
                  <a:lnTo>
                    <a:pt x="3751656" y="1166507"/>
                  </a:lnTo>
                  <a:close/>
                </a:path>
                <a:path w="6224905" h="1385570">
                  <a:moveTo>
                    <a:pt x="4085564" y="1078179"/>
                  </a:moveTo>
                  <a:lnTo>
                    <a:pt x="4052544" y="1078179"/>
                  </a:lnTo>
                  <a:lnTo>
                    <a:pt x="4052544" y="1121930"/>
                  </a:lnTo>
                  <a:lnTo>
                    <a:pt x="4085564" y="1121930"/>
                  </a:lnTo>
                  <a:lnTo>
                    <a:pt x="4085564" y="1078179"/>
                  </a:lnTo>
                  <a:close/>
                </a:path>
                <a:path w="6224905" h="1385570">
                  <a:moveTo>
                    <a:pt x="4085564" y="1051140"/>
                  </a:moveTo>
                  <a:lnTo>
                    <a:pt x="3963390" y="1051140"/>
                  </a:lnTo>
                  <a:lnTo>
                    <a:pt x="3963390" y="1015580"/>
                  </a:lnTo>
                  <a:lnTo>
                    <a:pt x="3930789" y="1015580"/>
                  </a:lnTo>
                  <a:lnTo>
                    <a:pt x="3930789" y="1155280"/>
                  </a:lnTo>
                  <a:lnTo>
                    <a:pt x="3820591" y="1155280"/>
                  </a:lnTo>
                  <a:lnTo>
                    <a:pt x="3820591" y="1096860"/>
                  </a:lnTo>
                  <a:lnTo>
                    <a:pt x="3930789" y="1096860"/>
                  </a:lnTo>
                  <a:lnTo>
                    <a:pt x="3930789" y="1070190"/>
                  </a:lnTo>
                  <a:lnTo>
                    <a:pt x="3820591" y="1070190"/>
                  </a:lnTo>
                  <a:lnTo>
                    <a:pt x="3820591" y="1015580"/>
                  </a:lnTo>
                  <a:lnTo>
                    <a:pt x="3787978" y="1015580"/>
                  </a:lnTo>
                  <a:lnTo>
                    <a:pt x="3787978" y="1183220"/>
                  </a:lnTo>
                  <a:lnTo>
                    <a:pt x="3963390" y="1183220"/>
                  </a:lnTo>
                  <a:lnTo>
                    <a:pt x="3963390" y="1155280"/>
                  </a:lnTo>
                  <a:lnTo>
                    <a:pt x="3963390" y="1150200"/>
                  </a:lnTo>
                  <a:lnTo>
                    <a:pt x="4052544" y="1150200"/>
                  </a:lnTo>
                  <a:lnTo>
                    <a:pt x="4052544" y="1194981"/>
                  </a:lnTo>
                  <a:lnTo>
                    <a:pt x="4085564" y="1194981"/>
                  </a:lnTo>
                  <a:lnTo>
                    <a:pt x="4085564" y="1150200"/>
                  </a:lnTo>
                  <a:lnTo>
                    <a:pt x="4085564" y="1149578"/>
                  </a:lnTo>
                  <a:lnTo>
                    <a:pt x="4085564" y="1122260"/>
                  </a:lnTo>
                  <a:lnTo>
                    <a:pt x="3963390" y="1122260"/>
                  </a:lnTo>
                  <a:lnTo>
                    <a:pt x="3963390" y="1096860"/>
                  </a:lnTo>
                  <a:lnTo>
                    <a:pt x="3963390" y="1077810"/>
                  </a:lnTo>
                  <a:lnTo>
                    <a:pt x="4085564" y="1077810"/>
                  </a:lnTo>
                  <a:lnTo>
                    <a:pt x="4085564" y="1070190"/>
                  </a:lnTo>
                  <a:lnTo>
                    <a:pt x="4085564" y="1051140"/>
                  </a:lnTo>
                  <a:close/>
                </a:path>
                <a:path w="6224905" h="1385570">
                  <a:moveTo>
                    <a:pt x="4085564" y="1011313"/>
                  </a:moveTo>
                  <a:lnTo>
                    <a:pt x="4052544" y="1011313"/>
                  </a:lnTo>
                  <a:lnTo>
                    <a:pt x="4052544" y="1050937"/>
                  </a:lnTo>
                  <a:lnTo>
                    <a:pt x="4085564" y="1050937"/>
                  </a:lnTo>
                  <a:lnTo>
                    <a:pt x="4085564" y="1011313"/>
                  </a:lnTo>
                  <a:close/>
                </a:path>
                <a:path w="6224905" h="1385570">
                  <a:moveTo>
                    <a:pt x="4090517" y="1358480"/>
                  </a:moveTo>
                  <a:lnTo>
                    <a:pt x="3844531" y="1358480"/>
                  </a:lnTo>
                  <a:lnTo>
                    <a:pt x="3844531" y="1316570"/>
                  </a:lnTo>
                  <a:lnTo>
                    <a:pt x="4085564" y="1316570"/>
                  </a:lnTo>
                  <a:lnTo>
                    <a:pt x="4085564" y="1289900"/>
                  </a:lnTo>
                  <a:lnTo>
                    <a:pt x="4085564" y="1249260"/>
                  </a:lnTo>
                  <a:lnTo>
                    <a:pt x="4085564" y="1221320"/>
                  </a:lnTo>
                  <a:lnTo>
                    <a:pt x="3811092" y="1221320"/>
                  </a:lnTo>
                  <a:lnTo>
                    <a:pt x="3811092" y="1249260"/>
                  </a:lnTo>
                  <a:lnTo>
                    <a:pt x="4052544" y="1249260"/>
                  </a:lnTo>
                  <a:lnTo>
                    <a:pt x="4052544" y="1289900"/>
                  </a:lnTo>
                  <a:lnTo>
                    <a:pt x="3811092" y="1289900"/>
                  </a:lnTo>
                  <a:lnTo>
                    <a:pt x="3811092" y="1316570"/>
                  </a:lnTo>
                  <a:lnTo>
                    <a:pt x="3811092" y="1358480"/>
                  </a:lnTo>
                  <a:lnTo>
                    <a:pt x="3811092" y="1385150"/>
                  </a:lnTo>
                  <a:lnTo>
                    <a:pt x="4090517" y="1385150"/>
                  </a:lnTo>
                  <a:lnTo>
                    <a:pt x="4090517" y="1358480"/>
                  </a:lnTo>
                  <a:close/>
                </a:path>
                <a:path w="6224905" h="1385570">
                  <a:moveTo>
                    <a:pt x="4200626" y="186969"/>
                  </a:moveTo>
                  <a:lnTo>
                    <a:pt x="4130040" y="186969"/>
                  </a:lnTo>
                  <a:lnTo>
                    <a:pt x="4135932" y="169456"/>
                  </a:lnTo>
                  <a:lnTo>
                    <a:pt x="4140047" y="148374"/>
                  </a:lnTo>
                  <a:lnTo>
                    <a:pt x="4142460" y="125450"/>
                  </a:lnTo>
                  <a:lnTo>
                    <a:pt x="4143146" y="105244"/>
                  </a:lnTo>
                  <a:lnTo>
                    <a:pt x="4143248" y="35496"/>
                  </a:lnTo>
                  <a:lnTo>
                    <a:pt x="4193603" y="35496"/>
                  </a:lnTo>
                  <a:lnTo>
                    <a:pt x="4193603" y="6604"/>
                  </a:lnTo>
                  <a:lnTo>
                    <a:pt x="4110228" y="6604"/>
                  </a:lnTo>
                  <a:lnTo>
                    <a:pt x="4110228" y="35496"/>
                  </a:lnTo>
                  <a:lnTo>
                    <a:pt x="4110228" y="105244"/>
                  </a:lnTo>
                  <a:lnTo>
                    <a:pt x="4109580" y="126961"/>
                  </a:lnTo>
                  <a:lnTo>
                    <a:pt x="4107446" y="148894"/>
                  </a:lnTo>
                  <a:lnTo>
                    <a:pt x="4103611" y="169443"/>
                  </a:lnTo>
                  <a:lnTo>
                    <a:pt x="4097845" y="186969"/>
                  </a:lnTo>
                  <a:lnTo>
                    <a:pt x="3988473" y="186969"/>
                  </a:lnTo>
                  <a:lnTo>
                    <a:pt x="3988473" y="35496"/>
                  </a:lnTo>
                  <a:lnTo>
                    <a:pt x="4110228" y="35496"/>
                  </a:lnTo>
                  <a:lnTo>
                    <a:pt x="4110228" y="6604"/>
                  </a:lnTo>
                  <a:lnTo>
                    <a:pt x="3905097" y="6604"/>
                  </a:lnTo>
                  <a:lnTo>
                    <a:pt x="3905097" y="35496"/>
                  </a:lnTo>
                  <a:lnTo>
                    <a:pt x="3955453" y="35496"/>
                  </a:lnTo>
                  <a:lnTo>
                    <a:pt x="3955453" y="186969"/>
                  </a:lnTo>
                  <a:lnTo>
                    <a:pt x="3898087" y="186969"/>
                  </a:lnTo>
                  <a:lnTo>
                    <a:pt x="3898087" y="216281"/>
                  </a:lnTo>
                  <a:lnTo>
                    <a:pt x="4200626" y="216281"/>
                  </a:lnTo>
                  <a:lnTo>
                    <a:pt x="4200626" y="186969"/>
                  </a:lnTo>
                  <a:close/>
                </a:path>
                <a:path w="6224905" h="1385570">
                  <a:moveTo>
                    <a:pt x="4213834" y="324002"/>
                  </a:moveTo>
                  <a:lnTo>
                    <a:pt x="3885285" y="324002"/>
                  </a:lnTo>
                  <a:lnTo>
                    <a:pt x="3885285" y="352894"/>
                  </a:lnTo>
                  <a:lnTo>
                    <a:pt x="4213834" y="352894"/>
                  </a:lnTo>
                  <a:lnTo>
                    <a:pt x="4213834" y="324002"/>
                  </a:lnTo>
                  <a:close/>
                </a:path>
                <a:path w="6224905" h="1385570">
                  <a:moveTo>
                    <a:pt x="4371175" y="1046810"/>
                  </a:moveTo>
                  <a:lnTo>
                    <a:pt x="4286161" y="1046810"/>
                  </a:lnTo>
                  <a:lnTo>
                    <a:pt x="4286161" y="999756"/>
                  </a:lnTo>
                  <a:lnTo>
                    <a:pt x="4252722" y="999756"/>
                  </a:lnTo>
                  <a:lnTo>
                    <a:pt x="4252722" y="1046810"/>
                  </a:lnTo>
                  <a:lnTo>
                    <a:pt x="4168114" y="1046810"/>
                  </a:lnTo>
                  <a:lnTo>
                    <a:pt x="4168114" y="1075702"/>
                  </a:lnTo>
                  <a:lnTo>
                    <a:pt x="4371175" y="1075702"/>
                  </a:lnTo>
                  <a:lnTo>
                    <a:pt x="4371175" y="1046810"/>
                  </a:lnTo>
                  <a:close/>
                </a:path>
                <a:path w="6224905" h="1385570">
                  <a:moveTo>
                    <a:pt x="4519358" y="1166507"/>
                  </a:moveTo>
                  <a:lnTo>
                    <a:pt x="4459097" y="1166507"/>
                  </a:lnTo>
                  <a:lnTo>
                    <a:pt x="4459097" y="1011313"/>
                  </a:lnTo>
                  <a:lnTo>
                    <a:pt x="4426077" y="1011313"/>
                  </a:lnTo>
                  <a:lnTo>
                    <a:pt x="4426077" y="1306830"/>
                  </a:lnTo>
                  <a:lnTo>
                    <a:pt x="4410405" y="1316951"/>
                  </a:lnTo>
                  <a:lnTo>
                    <a:pt x="4390479" y="1324330"/>
                  </a:lnTo>
                  <a:lnTo>
                    <a:pt x="4366984" y="1328839"/>
                  </a:lnTo>
                  <a:lnTo>
                    <a:pt x="4340644" y="1330363"/>
                  </a:lnTo>
                  <a:lnTo>
                    <a:pt x="4286567" y="1330363"/>
                  </a:lnTo>
                  <a:lnTo>
                    <a:pt x="4286567" y="1268869"/>
                  </a:lnTo>
                  <a:lnTo>
                    <a:pt x="4301172" y="1265783"/>
                  </a:lnTo>
                  <a:lnTo>
                    <a:pt x="4314533" y="1260919"/>
                  </a:lnTo>
                  <a:lnTo>
                    <a:pt x="4326496" y="1254353"/>
                  </a:lnTo>
                  <a:lnTo>
                    <a:pt x="4336923" y="1246162"/>
                  </a:lnTo>
                  <a:lnTo>
                    <a:pt x="4340555" y="1242034"/>
                  </a:lnTo>
                  <a:lnTo>
                    <a:pt x="4347172" y="1234528"/>
                  </a:lnTo>
                  <a:lnTo>
                    <a:pt x="4354830" y="1220825"/>
                  </a:lnTo>
                  <a:lnTo>
                    <a:pt x="4359618" y="1205357"/>
                  </a:lnTo>
                  <a:lnTo>
                    <a:pt x="4361281" y="1188377"/>
                  </a:lnTo>
                  <a:lnTo>
                    <a:pt x="4359618" y="1171219"/>
                  </a:lnTo>
                  <a:lnTo>
                    <a:pt x="4354830" y="1155776"/>
                  </a:lnTo>
                  <a:lnTo>
                    <a:pt x="4347172" y="1142174"/>
                  </a:lnTo>
                  <a:lnTo>
                    <a:pt x="4340212" y="1134313"/>
                  </a:lnTo>
                  <a:lnTo>
                    <a:pt x="4336923" y="1130592"/>
                  </a:lnTo>
                  <a:lnTo>
                    <a:pt x="4327842" y="1123683"/>
                  </a:lnTo>
                  <a:lnTo>
                    <a:pt x="4327842" y="1188377"/>
                  </a:lnTo>
                  <a:lnTo>
                    <a:pt x="4326915" y="1199121"/>
                  </a:lnTo>
                  <a:lnTo>
                    <a:pt x="4304423" y="1232636"/>
                  </a:lnTo>
                  <a:lnTo>
                    <a:pt x="4270057" y="1242034"/>
                  </a:lnTo>
                  <a:lnTo>
                    <a:pt x="4257319" y="1240917"/>
                  </a:lnTo>
                  <a:lnTo>
                    <a:pt x="4220807" y="1217980"/>
                  </a:lnTo>
                  <a:lnTo>
                    <a:pt x="4212272" y="1188377"/>
                  </a:lnTo>
                  <a:lnTo>
                    <a:pt x="4213263" y="1177404"/>
                  </a:lnTo>
                  <a:lnTo>
                    <a:pt x="4235704" y="1143889"/>
                  </a:lnTo>
                  <a:lnTo>
                    <a:pt x="4270057" y="1134313"/>
                  </a:lnTo>
                  <a:lnTo>
                    <a:pt x="4282808" y="1135443"/>
                  </a:lnTo>
                  <a:lnTo>
                    <a:pt x="4319486" y="1158544"/>
                  </a:lnTo>
                  <a:lnTo>
                    <a:pt x="4327842" y="1188377"/>
                  </a:lnTo>
                  <a:lnTo>
                    <a:pt x="4327842" y="1123683"/>
                  </a:lnTo>
                  <a:lnTo>
                    <a:pt x="4323575" y="1120419"/>
                  </a:lnTo>
                  <a:lnTo>
                    <a:pt x="4307827" y="1112901"/>
                  </a:lnTo>
                  <a:lnTo>
                    <a:pt x="4289907" y="1108252"/>
                  </a:lnTo>
                  <a:lnTo>
                    <a:pt x="4270057" y="1106652"/>
                  </a:lnTo>
                  <a:lnTo>
                    <a:pt x="4250385" y="1108252"/>
                  </a:lnTo>
                  <a:lnTo>
                    <a:pt x="4203611" y="1130592"/>
                  </a:lnTo>
                  <a:lnTo>
                    <a:pt x="4180852" y="1171219"/>
                  </a:lnTo>
                  <a:lnTo>
                    <a:pt x="4179252" y="1188377"/>
                  </a:lnTo>
                  <a:lnTo>
                    <a:pt x="4180852" y="1205357"/>
                  </a:lnTo>
                  <a:lnTo>
                    <a:pt x="4203611" y="1246162"/>
                  </a:lnTo>
                  <a:lnTo>
                    <a:pt x="4238955" y="1265720"/>
                  </a:lnTo>
                  <a:lnTo>
                    <a:pt x="4253547" y="1268869"/>
                  </a:lnTo>
                  <a:lnTo>
                    <a:pt x="4253547" y="1330363"/>
                  </a:lnTo>
                  <a:lnTo>
                    <a:pt x="4162742" y="1330363"/>
                  </a:lnTo>
                  <a:lnTo>
                    <a:pt x="4162742" y="1359255"/>
                  </a:lnTo>
                  <a:lnTo>
                    <a:pt x="4335691" y="1359255"/>
                  </a:lnTo>
                  <a:lnTo>
                    <a:pt x="4363974" y="1357706"/>
                  </a:lnTo>
                  <a:lnTo>
                    <a:pt x="4388929" y="1353108"/>
                  </a:lnTo>
                  <a:lnTo>
                    <a:pt x="4409859" y="1345501"/>
                  </a:lnTo>
                  <a:lnTo>
                    <a:pt x="4426077" y="1334897"/>
                  </a:lnTo>
                  <a:lnTo>
                    <a:pt x="4426077" y="1380299"/>
                  </a:lnTo>
                  <a:lnTo>
                    <a:pt x="4459097" y="1380299"/>
                  </a:lnTo>
                  <a:lnTo>
                    <a:pt x="4459097" y="1334897"/>
                  </a:lnTo>
                  <a:lnTo>
                    <a:pt x="4459097" y="1195400"/>
                  </a:lnTo>
                  <a:lnTo>
                    <a:pt x="4519358" y="1195400"/>
                  </a:lnTo>
                  <a:lnTo>
                    <a:pt x="4519358" y="1166507"/>
                  </a:lnTo>
                  <a:close/>
                </a:path>
                <a:path w="6224905" h="1385570">
                  <a:moveTo>
                    <a:pt x="4597679" y="324307"/>
                  </a:moveTo>
                  <a:lnTo>
                    <a:pt x="4450740" y="324307"/>
                  </a:lnTo>
                  <a:lnTo>
                    <a:pt x="4450740" y="237947"/>
                  </a:lnTo>
                  <a:lnTo>
                    <a:pt x="4582401" y="237947"/>
                  </a:lnTo>
                  <a:lnTo>
                    <a:pt x="4582401" y="208737"/>
                  </a:lnTo>
                  <a:lnTo>
                    <a:pt x="4321962" y="208737"/>
                  </a:lnTo>
                  <a:lnTo>
                    <a:pt x="4321962" y="136347"/>
                  </a:lnTo>
                  <a:lnTo>
                    <a:pt x="4577448" y="136347"/>
                  </a:lnTo>
                  <a:lnTo>
                    <a:pt x="4577448" y="107137"/>
                  </a:lnTo>
                  <a:lnTo>
                    <a:pt x="4577448" y="36017"/>
                  </a:lnTo>
                  <a:lnTo>
                    <a:pt x="4577448" y="6807"/>
                  </a:lnTo>
                  <a:lnTo>
                    <a:pt x="4288942" y="6807"/>
                  </a:lnTo>
                  <a:lnTo>
                    <a:pt x="4288942" y="36017"/>
                  </a:lnTo>
                  <a:lnTo>
                    <a:pt x="4544428" y="36017"/>
                  </a:lnTo>
                  <a:lnTo>
                    <a:pt x="4544428" y="107137"/>
                  </a:lnTo>
                  <a:lnTo>
                    <a:pt x="4288942" y="107137"/>
                  </a:lnTo>
                  <a:lnTo>
                    <a:pt x="4288942" y="136347"/>
                  </a:lnTo>
                  <a:lnTo>
                    <a:pt x="4288942" y="208737"/>
                  </a:lnTo>
                  <a:lnTo>
                    <a:pt x="4288942" y="237947"/>
                  </a:lnTo>
                  <a:lnTo>
                    <a:pt x="4417314" y="237947"/>
                  </a:lnTo>
                  <a:lnTo>
                    <a:pt x="4417314" y="324307"/>
                  </a:lnTo>
                  <a:lnTo>
                    <a:pt x="4269130" y="324307"/>
                  </a:lnTo>
                  <a:lnTo>
                    <a:pt x="4269130" y="353517"/>
                  </a:lnTo>
                  <a:lnTo>
                    <a:pt x="4597679" y="353517"/>
                  </a:lnTo>
                  <a:lnTo>
                    <a:pt x="4597679" y="324307"/>
                  </a:lnTo>
                  <a:close/>
                </a:path>
                <a:path w="6224905" h="1385570">
                  <a:moveTo>
                    <a:pt x="4816843" y="172935"/>
                  </a:moveTo>
                  <a:lnTo>
                    <a:pt x="4770717" y="142811"/>
                  </a:lnTo>
                  <a:lnTo>
                    <a:pt x="4751629" y="78828"/>
                  </a:lnTo>
                  <a:lnTo>
                    <a:pt x="4751629" y="33020"/>
                  </a:lnTo>
                  <a:lnTo>
                    <a:pt x="4811065" y="33020"/>
                  </a:lnTo>
                  <a:lnTo>
                    <a:pt x="4811065" y="4127"/>
                  </a:lnTo>
                  <a:lnTo>
                    <a:pt x="4659579" y="4127"/>
                  </a:lnTo>
                  <a:lnTo>
                    <a:pt x="4659579" y="33020"/>
                  </a:lnTo>
                  <a:lnTo>
                    <a:pt x="4718609" y="33020"/>
                  </a:lnTo>
                  <a:lnTo>
                    <a:pt x="4718558" y="78828"/>
                  </a:lnTo>
                  <a:lnTo>
                    <a:pt x="4713757" y="116306"/>
                  </a:lnTo>
                  <a:lnTo>
                    <a:pt x="4700295" y="144970"/>
                  </a:lnTo>
                  <a:lnTo>
                    <a:pt x="4679772" y="165138"/>
                  </a:lnTo>
                  <a:lnTo>
                    <a:pt x="4653800" y="177482"/>
                  </a:lnTo>
                  <a:lnTo>
                    <a:pt x="4653800" y="206781"/>
                  </a:lnTo>
                  <a:lnTo>
                    <a:pt x="4680623" y="196557"/>
                  </a:lnTo>
                  <a:lnTo>
                    <a:pt x="4703953" y="181292"/>
                  </a:lnTo>
                  <a:lnTo>
                    <a:pt x="4722647" y="162788"/>
                  </a:lnTo>
                  <a:lnTo>
                    <a:pt x="4735525" y="142811"/>
                  </a:lnTo>
                  <a:lnTo>
                    <a:pt x="4748466" y="161683"/>
                  </a:lnTo>
                  <a:lnTo>
                    <a:pt x="4766894" y="178612"/>
                  </a:lnTo>
                  <a:lnTo>
                    <a:pt x="4789970" y="192608"/>
                  </a:lnTo>
                  <a:lnTo>
                    <a:pt x="4816843" y="202653"/>
                  </a:lnTo>
                  <a:lnTo>
                    <a:pt x="4816843" y="172935"/>
                  </a:lnTo>
                  <a:close/>
                </a:path>
                <a:path w="6224905" h="1385570">
                  <a:moveTo>
                    <a:pt x="4857305" y="1194981"/>
                  </a:moveTo>
                  <a:lnTo>
                    <a:pt x="4798695" y="1161656"/>
                  </a:lnTo>
                  <a:lnTo>
                    <a:pt x="4773511" y="1089317"/>
                  </a:lnTo>
                  <a:lnTo>
                    <a:pt x="4773511" y="1044333"/>
                  </a:lnTo>
                  <a:lnTo>
                    <a:pt x="4850701" y="1044333"/>
                  </a:lnTo>
                  <a:lnTo>
                    <a:pt x="4850701" y="1015441"/>
                  </a:lnTo>
                  <a:lnTo>
                    <a:pt x="4663313" y="1015441"/>
                  </a:lnTo>
                  <a:lnTo>
                    <a:pt x="4663313" y="1044333"/>
                  </a:lnTo>
                  <a:lnTo>
                    <a:pt x="4740491" y="1044333"/>
                  </a:lnTo>
                  <a:lnTo>
                    <a:pt x="4740491" y="1089317"/>
                  </a:lnTo>
                  <a:lnTo>
                    <a:pt x="4733912" y="1131976"/>
                  </a:lnTo>
                  <a:lnTo>
                    <a:pt x="4715992" y="1164590"/>
                  </a:lnTo>
                  <a:lnTo>
                    <a:pt x="4689475" y="1187234"/>
                  </a:lnTo>
                  <a:lnTo>
                    <a:pt x="4657128" y="1199934"/>
                  </a:lnTo>
                  <a:lnTo>
                    <a:pt x="4657128" y="1229245"/>
                  </a:lnTo>
                  <a:lnTo>
                    <a:pt x="4689805" y="1218780"/>
                  </a:lnTo>
                  <a:lnTo>
                    <a:pt x="4718316" y="1201585"/>
                  </a:lnTo>
                  <a:lnTo>
                    <a:pt x="4741392" y="1179436"/>
                  </a:lnTo>
                  <a:lnTo>
                    <a:pt x="4757826" y="1154125"/>
                  </a:lnTo>
                  <a:lnTo>
                    <a:pt x="4774247" y="1178433"/>
                  </a:lnTo>
                  <a:lnTo>
                    <a:pt x="4797196" y="1198803"/>
                  </a:lnTo>
                  <a:lnTo>
                    <a:pt x="4825327" y="1214374"/>
                  </a:lnTo>
                  <a:lnTo>
                    <a:pt x="4857305" y="1224292"/>
                  </a:lnTo>
                  <a:lnTo>
                    <a:pt x="4857305" y="1194981"/>
                  </a:lnTo>
                  <a:close/>
                </a:path>
                <a:path w="6224905" h="1385570">
                  <a:moveTo>
                    <a:pt x="4884940" y="2070"/>
                  </a:moveTo>
                  <a:lnTo>
                    <a:pt x="4853165" y="2070"/>
                  </a:lnTo>
                  <a:lnTo>
                    <a:pt x="4853165" y="83375"/>
                  </a:lnTo>
                  <a:lnTo>
                    <a:pt x="4799088" y="83375"/>
                  </a:lnTo>
                  <a:lnTo>
                    <a:pt x="4799088" y="111848"/>
                  </a:lnTo>
                  <a:lnTo>
                    <a:pt x="4853165" y="111848"/>
                  </a:lnTo>
                  <a:lnTo>
                    <a:pt x="4853165" y="209677"/>
                  </a:lnTo>
                  <a:lnTo>
                    <a:pt x="4884940" y="209677"/>
                  </a:lnTo>
                  <a:lnTo>
                    <a:pt x="4884940" y="2070"/>
                  </a:lnTo>
                  <a:close/>
                </a:path>
                <a:path w="6224905" h="1385570">
                  <a:moveTo>
                    <a:pt x="4960899" y="1011313"/>
                  </a:moveTo>
                  <a:lnTo>
                    <a:pt x="4927879" y="1011313"/>
                  </a:lnTo>
                  <a:lnTo>
                    <a:pt x="4927879" y="1100874"/>
                  </a:lnTo>
                  <a:lnTo>
                    <a:pt x="4844923" y="1100874"/>
                  </a:lnTo>
                  <a:lnTo>
                    <a:pt x="4844923" y="1129360"/>
                  </a:lnTo>
                  <a:lnTo>
                    <a:pt x="4927879" y="1129360"/>
                  </a:lnTo>
                  <a:lnTo>
                    <a:pt x="4927879" y="1268450"/>
                  </a:lnTo>
                  <a:lnTo>
                    <a:pt x="4960899" y="1268450"/>
                  </a:lnTo>
                  <a:lnTo>
                    <a:pt x="4960899" y="1011313"/>
                  </a:lnTo>
                  <a:close/>
                </a:path>
                <a:path w="6224905" h="1385570">
                  <a:moveTo>
                    <a:pt x="4966665" y="243509"/>
                  </a:moveTo>
                  <a:lnTo>
                    <a:pt x="4684344" y="243509"/>
                  </a:lnTo>
                  <a:lnTo>
                    <a:pt x="4684344" y="272402"/>
                  </a:lnTo>
                  <a:lnTo>
                    <a:pt x="4933226" y="272402"/>
                  </a:lnTo>
                  <a:lnTo>
                    <a:pt x="4933226" y="375589"/>
                  </a:lnTo>
                  <a:lnTo>
                    <a:pt x="4966665" y="375589"/>
                  </a:lnTo>
                  <a:lnTo>
                    <a:pt x="4966665" y="243509"/>
                  </a:lnTo>
                  <a:close/>
                </a:path>
                <a:path w="6224905" h="1385570">
                  <a:moveTo>
                    <a:pt x="4966665" y="0"/>
                  </a:moveTo>
                  <a:lnTo>
                    <a:pt x="4934470" y="0"/>
                  </a:lnTo>
                  <a:lnTo>
                    <a:pt x="4934470" y="211734"/>
                  </a:lnTo>
                  <a:lnTo>
                    <a:pt x="4966665" y="211734"/>
                  </a:lnTo>
                  <a:lnTo>
                    <a:pt x="4966665" y="0"/>
                  </a:lnTo>
                  <a:close/>
                </a:path>
                <a:path w="6224905" h="1385570">
                  <a:moveTo>
                    <a:pt x="4967910" y="1353883"/>
                  </a:moveTo>
                  <a:lnTo>
                    <a:pt x="4719853" y="1353883"/>
                  </a:lnTo>
                  <a:lnTo>
                    <a:pt x="4719853" y="1261440"/>
                  </a:lnTo>
                  <a:lnTo>
                    <a:pt x="4686427" y="1261440"/>
                  </a:lnTo>
                  <a:lnTo>
                    <a:pt x="4686427" y="1382369"/>
                  </a:lnTo>
                  <a:lnTo>
                    <a:pt x="4967910" y="1382369"/>
                  </a:lnTo>
                  <a:lnTo>
                    <a:pt x="4967910" y="1353883"/>
                  </a:lnTo>
                  <a:close/>
                </a:path>
                <a:path w="6224905" h="1385570">
                  <a:moveTo>
                    <a:pt x="5350091" y="213817"/>
                  </a:moveTo>
                  <a:lnTo>
                    <a:pt x="5089652" y="213817"/>
                  </a:lnTo>
                  <a:lnTo>
                    <a:pt x="5089652" y="138887"/>
                  </a:lnTo>
                  <a:lnTo>
                    <a:pt x="5340604" y="138887"/>
                  </a:lnTo>
                  <a:lnTo>
                    <a:pt x="5340604" y="109677"/>
                  </a:lnTo>
                  <a:lnTo>
                    <a:pt x="5089652" y="109677"/>
                  </a:lnTo>
                  <a:lnTo>
                    <a:pt x="5089652" y="36017"/>
                  </a:lnTo>
                  <a:lnTo>
                    <a:pt x="5345138" y="36017"/>
                  </a:lnTo>
                  <a:lnTo>
                    <a:pt x="5345138" y="6807"/>
                  </a:lnTo>
                  <a:lnTo>
                    <a:pt x="5056644" y="6807"/>
                  </a:lnTo>
                  <a:lnTo>
                    <a:pt x="5056644" y="36017"/>
                  </a:lnTo>
                  <a:lnTo>
                    <a:pt x="5056644" y="109677"/>
                  </a:lnTo>
                  <a:lnTo>
                    <a:pt x="5056644" y="138887"/>
                  </a:lnTo>
                  <a:lnTo>
                    <a:pt x="5056644" y="213817"/>
                  </a:lnTo>
                  <a:lnTo>
                    <a:pt x="5056644" y="243027"/>
                  </a:lnTo>
                  <a:lnTo>
                    <a:pt x="5350091" y="243027"/>
                  </a:lnTo>
                  <a:lnTo>
                    <a:pt x="5350091" y="213817"/>
                  </a:lnTo>
                  <a:close/>
                </a:path>
                <a:path w="6224905" h="1385570">
                  <a:moveTo>
                    <a:pt x="5365369" y="324002"/>
                  </a:moveTo>
                  <a:lnTo>
                    <a:pt x="5036832" y="324002"/>
                  </a:lnTo>
                  <a:lnTo>
                    <a:pt x="5036832" y="352894"/>
                  </a:lnTo>
                  <a:lnTo>
                    <a:pt x="5365369" y="352894"/>
                  </a:lnTo>
                  <a:lnTo>
                    <a:pt x="5365369" y="324002"/>
                  </a:lnTo>
                  <a:close/>
                </a:path>
                <a:path w="6224905" h="1385570">
                  <a:moveTo>
                    <a:pt x="5849975" y="189865"/>
                  </a:moveTo>
                  <a:lnTo>
                    <a:pt x="5803290" y="174155"/>
                  </a:lnTo>
                  <a:lnTo>
                    <a:pt x="5764276" y="150190"/>
                  </a:lnTo>
                  <a:lnTo>
                    <a:pt x="5734494" y="118503"/>
                  </a:lnTo>
                  <a:lnTo>
                    <a:pt x="5730430" y="110197"/>
                  </a:lnTo>
                  <a:lnTo>
                    <a:pt x="5715495" y="79679"/>
                  </a:lnTo>
                  <a:lnTo>
                    <a:pt x="5708828" y="34251"/>
                  </a:lnTo>
                  <a:lnTo>
                    <a:pt x="5708828" y="4127"/>
                  </a:lnTo>
                  <a:lnTo>
                    <a:pt x="5675388" y="4127"/>
                  </a:lnTo>
                  <a:lnTo>
                    <a:pt x="5675388" y="34251"/>
                  </a:lnTo>
                  <a:lnTo>
                    <a:pt x="5668911" y="79679"/>
                  </a:lnTo>
                  <a:lnTo>
                    <a:pt x="5650331" y="118503"/>
                  </a:lnTo>
                  <a:lnTo>
                    <a:pt x="5620918" y="150190"/>
                  </a:lnTo>
                  <a:lnTo>
                    <a:pt x="5581929" y="174155"/>
                  </a:lnTo>
                  <a:lnTo>
                    <a:pt x="5534647" y="189865"/>
                  </a:lnTo>
                  <a:lnTo>
                    <a:pt x="5534647" y="219163"/>
                  </a:lnTo>
                  <a:lnTo>
                    <a:pt x="5591200" y="202196"/>
                  </a:lnTo>
                  <a:lnTo>
                    <a:pt x="5636082" y="176911"/>
                  </a:lnTo>
                  <a:lnTo>
                    <a:pt x="5669648" y="145503"/>
                  </a:lnTo>
                  <a:lnTo>
                    <a:pt x="5692318" y="110197"/>
                  </a:lnTo>
                  <a:lnTo>
                    <a:pt x="5715089" y="145453"/>
                  </a:lnTo>
                  <a:lnTo>
                    <a:pt x="5748858" y="176758"/>
                  </a:lnTo>
                  <a:lnTo>
                    <a:pt x="5793765" y="202018"/>
                  </a:lnTo>
                  <a:lnTo>
                    <a:pt x="5849975" y="219163"/>
                  </a:lnTo>
                  <a:lnTo>
                    <a:pt x="5849975" y="189865"/>
                  </a:lnTo>
                  <a:close/>
                </a:path>
                <a:path w="6224905" h="1385570">
                  <a:moveTo>
                    <a:pt x="5856998" y="324002"/>
                  </a:moveTo>
                  <a:lnTo>
                    <a:pt x="5708828" y="324002"/>
                  </a:lnTo>
                  <a:lnTo>
                    <a:pt x="5708828" y="206375"/>
                  </a:lnTo>
                  <a:lnTo>
                    <a:pt x="5675388" y="206375"/>
                  </a:lnTo>
                  <a:lnTo>
                    <a:pt x="5675388" y="324002"/>
                  </a:lnTo>
                  <a:lnTo>
                    <a:pt x="5528462" y="324002"/>
                  </a:lnTo>
                  <a:lnTo>
                    <a:pt x="5528462" y="352894"/>
                  </a:lnTo>
                  <a:lnTo>
                    <a:pt x="5856998" y="352894"/>
                  </a:lnTo>
                  <a:lnTo>
                    <a:pt x="5856998" y="324002"/>
                  </a:lnTo>
                  <a:close/>
                </a:path>
                <a:path w="6224905" h="1385570">
                  <a:moveTo>
                    <a:pt x="6055106" y="6604"/>
                  </a:moveTo>
                  <a:lnTo>
                    <a:pt x="5923864" y="6604"/>
                  </a:lnTo>
                  <a:lnTo>
                    <a:pt x="5923864" y="35496"/>
                  </a:lnTo>
                  <a:lnTo>
                    <a:pt x="6022086" y="35496"/>
                  </a:lnTo>
                  <a:lnTo>
                    <a:pt x="6022086" y="117221"/>
                  </a:lnTo>
                  <a:lnTo>
                    <a:pt x="6017577" y="176923"/>
                  </a:lnTo>
                  <a:lnTo>
                    <a:pt x="6004433" y="226631"/>
                  </a:lnTo>
                  <a:lnTo>
                    <a:pt x="5983224" y="266192"/>
                  </a:lnTo>
                  <a:lnTo>
                    <a:pt x="5954522" y="295402"/>
                  </a:lnTo>
                  <a:lnTo>
                    <a:pt x="5918911" y="314096"/>
                  </a:lnTo>
                  <a:lnTo>
                    <a:pt x="5918911" y="346290"/>
                  </a:lnTo>
                  <a:lnTo>
                    <a:pt x="5961380" y="327901"/>
                  </a:lnTo>
                  <a:lnTo>
                    <a:pt x="5995670" y="301053"/>
                  </a:lnTo>
                  <a:lnTo>
                    <a:pt x="6021984" y="266065"/>
                  </a:lnTo>
                  <a:lnTo>
                    <a:pt x="6040526" y="223266"/>
                  </a:lnTo>
                  <a:lnTo>
                    <a:pt x="6051499" y="172986"/>
                  </a:lnTo>
                  <a:lnTo>
                    <a:pt x="6055004" y="117221"/>
                  </a:lnTo>
                  <a:lnTo>
                    <a:pt x="6055106" y="6604"/>
                  </a:lnTo>
                  <a:close/>
                </a:path>
                <a:path w="6224905" h="1385570">
                  <a:moveTo>
                    <a:pt x="6224333" y="0"/>
                  </a:moveTo>
                  <a:lnTo>
                    <a:pt x="6192139" y="0"/>
                  </a:lnTo>
                  <a:lnTo>
                    <a:pt x="6192139" y="152298"/>
                  </a:lnTo>
                  <a:lnTo>
                    <a:pt x="6138075" y="152298"/>
                  </a:lnTo>
                  <a:lnTo>
                    <a:pt x="6138075" y="2070"/>
                  </a:lnTo>
                  <a:lnTo>
                    <a:pt x="6105880" y="2070"/>
                  </a:lnTo>
                  <a:lnTo>
                    <a:pt x="6105880" y="365277"/>
                  </a:lnTo>
                  <a:lnTo>
                    <a:pt x="6138075" y="365277"/>
                  </a:lnTo>
                  <a:lnTo>
                    <a:pt x="6138075" y="181190"/>
                  </a:lnTo>
                  <a:lnTo>
                    <a:pt x="6192139" y="181190"/>
                  </a:lnTo>
                  <a:lnTo>
                    <a:pt x="6192139" y="369404"/>
                  </a:lnTo>
                  <a:lnTo>
                    <a:pt x="6224333" y="369404"/>
                  </a:lnTo>
                  <a:lnTo>
                    <a:pt x="6224333" y="181190"/>
                  </a:lnTo>
                  <a:lnTo>
                    <a:pt x="6224333" y="152298"/>
                  </a:lnTo>
                  <a:lnTo>
                    <a:pt x="6224333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31924" y="6212217"/>
              <a:ext cx="732155" cy="375920"/>
            </a:xfrm>
            <a:custGeom>
              <a:avLst/>
              <a:gdLst/>
              <a:ahLst/>
              <a:cxnLst/>
              <a:rect l="l" t="t" r="r" b="b"/>
              <a:pathLst>
                <a:path w="732154" h="375920">
                  <a:moveTo>
                    <a:pt x="200177" y="183667"/>
                  </a:moveTo>
                  <a:lnTo>
                    <a:pt x="141566" y="150342"/>
                  </a:lnTo>
                  <a:lnTo>
                    <a:pt x="116382" y="78003"/>
                  </a:lnTo>
                  <a:lnTo>
                    <a:pt x="116382" y="33020"/>
                  </a:lnTo>
                  <a:lnTo>
                    <a:pt x="193573" y="33020"/>
                  </a:lnTo>
                  <a:lnTo>
                    <a:pt x="193573" y="4127"/>
                  </a:lnTo>
                  <a:lnTo>
                    <a:pt x="6184" y="4127"/>
                  </a:lnTo>
                  <a:lnTo>
                    <a:pt x="6184" y="33020"/>
                  </a:lnTo>
                  <a:lnTo>
                    <a:pt x="83362" y="33020"/>
                  </a:lnTo>
                  <a:lnTo>
                    <a:pt x="83362" y="78003"/>
                  </a:lnTo>
                  <a:lnTo>
                    <a:pt x="76784" y="120662"/>
                  </a:lnTo>
                  <a:lnTo>
                    <a:pt x="58864" y="153276"/>
                  </a:lnTo>
                  <a:lnTo>
                    <a:pt x="32346" y="175920"/>
                  </a:lnTo>
                  <a:lnTo>
                    <a:pt x="0" y="188620"/>
                  </a:lnTo>
                  <a:lnTo>
                    <a:pt x="0" y="217932"/>
                  </a:lnTo>
                  <a:lnTo>
                    <a:pt x="32677" y="207467"/>
                  </a:lnTo>
                  <a:lnTo>
                    <a:pt x="61188" y="190271"/>
                  </a:lnTo>
                  <a:lnTo>
                    <a:pt x="84264" y="168122"/>
                  </a:lnTo>
                  <a:lnTo>
                    <a:pt x="100698" y="142811"/>
                  </a:lnTo>
                  <a:lnTo>
                    <a:pt x="117119" y="167119"/>
                  </a:lnTo>
                  <a:lnTo>
                    <a:pt x="140068" y="187490"/>
                  </a:lnTo>
                  <a:lnTo>
                    <a:pt x="168198" y="203060"/>
                  </a:lnTo>
                  <a:lnTo>
                    <a:pt x="200177" y="212979"/>
                  </a:lnTo>
                  <a:lnTo>
                    <a:pt x="200177" y="183667"/>
                  </a:lnTo>
                  <a:close/>
                </a:path>
                <a:path w="732154" h="375920">
                  <a:moveTo>
                    <a:pt x="303771" y="0"/>
                  </a:moveTo>
                  <a:lnTo>
                    <a:pt x="270751" y="0"/>
                  </a:lnTo>
                  <a:lnTo>
                    <a:pt x="270751" y="89560"/>
                  </a:lnTo>
                  <a:lnTo>
                    <a:pt x="187794" y="89560"/>
                  </a:lnTo>
                  <a:lnTo>
                    <a:pt x="187794" y="118046"/>
                  </a:lnTo>
                  <a:lnTo>
                    <a:pt x="270751" y="118046"/>
                  </a:lnTo>
                  <a:lnTo>
                    <a:pt x="270751" y="257136"/>
                  </a:lnTo>
                  <a:lnTo>
                    <a:pt x="303771" y="257136"/>
                  </a:lnTo>
                  <a:lnTo>
                    <a:pt x="303771" y="0"/>
                  </a:lnTo>
                  <a:close/>
                </a:path>
                <a:path w="732154" h="375920">
                  <a:moveTo>
                    <a:pt x="310781" y="342569"/>
                  </a:moveTo>
                  <a:lnTo>
                    <a:pt x="62725" y="342569"/>
                  </a:lnTo>
                  <a:lnTo>
                    <a:pt x="62725" y="250126"/>
                  </a:lnTo>
                  <a:lnTo>
                    <a:pt x="29298" y="250126"/>
                  </a:lnTo>
                  <a:lnTo>
                    <a:pt x="29298" y="371055"/>
                  </a:lnTo>
                  <a:lnTo>
                    <a:pt x="310781" y="371055"/>
                  </a:lnTo>
                  <a:lnTo>
                    <a:pt x="310781" y="342569"/>
                  </a:lnTo>
                  <a:close/>
                </a:path>
                <a:path w="732154" h="375920">
                  <a:moveTo>
                    <a:pt x="677291" y="257136"/>
                  </a:moveTo>
                  <a:lnTo>
                    <a:pt x="401586" y="257136"/>
                  </a:lnTo>
                  <a:lnTo>
                    <a:pt x="401586" y="286029"/>
                  </a:lnTo>
                  <a:lnTo>
                    <a:pt x="644283" y="286029"/>
                  </a:lnTo>
                  <a:lnTo>
                    <a:pt x="644283" y="375589"/>
                  </a:lnTo>
                  <a:lnTo>
                    <a:pt x="677291" y="375589"/>
                  </a:lnTo>
                  <a:lnTo>
                    <a:pt x="677291" y="257136"/>
                  </a:lnTo>
                  <a:close/>
                </a:path>
                <a:path w="732154" h="375920">
                  <a:moveTo>
                    <a:pt x="731774" y="52425"/>
                  </a:moveTo>
                  <a:lnTo>
                    <a:pt x="677291" y="52425"/>
                  </a:lnTo>
                  <a:lnTo>
                    <a:pt x="677291" y="0"/>
                  </a:lnTo>
                  <a:lnTo>
                    <a:pt x="644283" y="0"/>
                  </a:lnTo>
                  <a:lnTo>
                    <a:pt x="644283" y="158902"/>
                  </a:lnTo>
                  <a:lnTo>
                    <a:pt x="628345" y="168160"/>
                  </a:lnTo>
                  <a:lnTo>
                    <a:pt x="609041" y="174434"/>
                  </a:lnTo>
                  <a:lnTo>
                    <a:pt x="586409" y="178003"/>
                  </a:lnTo>
                  <a:lnTo>
                    <a:pt x="560489" y="179133"/>
                  </a:lnTo>
                  <a:lnTo>
                    <a:pt x="418096" y="179133"/>
                  </a:lnTo>
                  <a:lnTo>
                    <a:pt x="418096" y="118452"/>
                  </a:lnTo>
                  <a:lnTo>
                    <a:pt x="560082" y="118452"/>
                  </a:lnTo>
                  <a:lnTo>
                    <a:pt x="560082" y="4127"/>
                  </a:lnTo>
                  <a:lnTo>
                    <a:pt x="385076" y="4127"/>
                  </a:lnTo>
                  <a:lnTo>
                    <a:pt x="385076" y="32194"/>
                  </a:lnTo>
                  <a:lnTo>
                    <a:pt x="526643" y="32194"/>
                  </a:lnTo>
                  <a:lnTo>
                    <a:pt x="526643" y="90805"/>
                  </a:lnTo>
                  <a:lnTo>
                    <a:pt x="385076" y="90805"/>
                  </a:lnTo>
                  <a:lnTo>
                    <a:pt x="385076" y="206781"/>
                  </a:lnTo>
                  <a:lnTo>
                    <a:pt x="552653" y="206781"/>
                  </a:lnTo>
                  <a:lnTo>
                    <a:pt x="582295" y="205574"/>
                  </a:lnTo>
                  <a:lnTo>
                    <a:pt x="607441" y="201777"/>
                  </a:lnTo>
                  <a:lnTo>
                    <a:pt x="628103" y="195122"/>
                  </a:lnTo>
                  <a:lnTo>
                    <a:pt x="644283" y="185318"/>
                  </a:lnTo>
                  <a:lnTo>
                    <a:pt x="644283" y="223291"/>
                  </a:lnTo>
                  <a:lnTo>
                    <a:pt x="677291" y="223291"/>
                  </a:lnTo>
                  <a:lnTo>
                    <a:pt x="677291" y="185318"/>
                  </a:lnTo>
                  <a:lnTo>
                    <a:pt x="677291" y="179133"/>
                  </a:lnTo>
                  <a:lnTo>
                    <a:pt x="677291" y="166751"/>
                  </a:lnTo>
                  <a:lnTo>
                    <a:pt x="731774" y="166751"/>
                  </a:lnTo>
                  <a:lnTo>
                    <a:pt x="731774" y="137439"/>
                  </a:lnTo>
                  <a:lnTo>
                    <a:pt x="677291" y="137439"/>
                  </a:lnTo>
                  <a:lnTo>
                    <a:pt x="677291" y="81724"/>
                  </a:lnTo>
                  <a:lnTo>
                    <a:pt x="731774" y="81724"/>
                  </a:lnTo>
                  <a:lnTo>
                    <a:pt x="731774" y="52425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41749" y="795906"/>
              <a:ext cx="264707" cy="1794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93470" y="781505"/>
              <a:ext cx="384489" cy="2073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23449" y="781505"/>
              <a:ext cx="170071" cy="2093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90177" y="785163"/>
              <a:ext cx="184015" cy="1945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802762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10" y="172720"/>
                  </a:moveTo>
                  <a:lnTo>
                    <a:pt x="104914" y="172720"/>
                  </a:lnTo>
                  <a:lnTo>
                    <a:pt x="104914" y="132080"/>
                  </a:lnTo>
                  <a:lnTo>
                    <a:pt x="175780" y="132080"/>
                  </a:lnTo>
                  <a:lnTo>
                    <a:pt x="175780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66" y="77470"/>
                  </a:lnTo>
                  <a:lnTo>
                    <a:pt x="173266" y="55880"/>
                  </a:lnTo>
                  <a:lnTo>
                    <a:pt x="173266" y="22860"/>
                  </a:lnTo>
                  <a:lnTo>
                    <a:pt x="173266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48" y="22860"/>
                  </a:lnTo>
                  <a:lnTo>
                    <a:pt x="148348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25" y="132080"/>
                  </a:lnTo>
                  <a:lnTo>
                    <a:pt x="80225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10" y="194310"/>
                  </a:lnTo>
                  <a:lnTo>
                    <a:pt x="184010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15811" y="781505"/>
              <a:ext cx="175557" cy="2107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227933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309" y="95846"/>
                  </a:moveTo>
                  <a:lnTo>
                    <a:pt x="266128" y="95846"/>
                  </a:lnTo>
                  <a:lnTo>
                    <a:pt x="266128" y="118021"/>
                  </a:lnTo>
                  <a:lnTo>
                    <a:pt x="344309" y="118021"/>
                  </a:lnTo>
                  <a:lnTo>
                    <a:pt x="344309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54584" y="775562"/>
              <a:ext cx="175557" cy="2153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868534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21976" y="4285093"/>
              <a:ext cx="4571365" cy="378460"/>
            </a:xfrm>
            <a:custGeom>
              <a:avLst/>
              <a:gdLst/>
              <a:ahLst/>
              <a:cxnLst/>
              <a:rect l="l" t="t" r="r" b="b"/>
              <a:pathLst>
                <a:path w="4571365" h="378460">
                  <a:moveTo>
                    <a:pt x="297586" y="250939"/>
                  </a:moveTo>
                  <a:lnTo>
                    <a:pt x="264566" y="250939"/>
                  </a:lnTo>
                  <a:lnTo>
                    <a:pt x="264566" y="279831"/>
                  </a:lnTo>
                  <a:lnTo>
                    <a:pt x="264566" y="347522"/>
                  </a:lnTo>
                  <a:lnTo>
                    <a:pt x="56553" y="347522"/>
                  </a:lnTo>
                  <a:lnTo>
                    <a:pt x="56553" y="279831"/>
                  </a:lnTo>
                  <a:lnTo>
                    <a:pt x="264566" y="279831"/>
                  </a:lnTo>
                  <a:lnTo>
                    <a:pt x="264566" y="250939"/>
                  </a:lnTo>
                  <a:lnTo>
                    <a:pt x="23114" y="250939"/>
                  </a:lnTo>
                  <a:lnTo>
                    <a:pt x="23114" y="375996"/>
                  </a:lnTo>
                  <a:lnTo>
                    <a:pt x="297586" y="375996"/>
                  </a:lnTo>
                  <a:lnTo>
                    <a:pt x="297586" y="347522"/>
                  </a:lnTo>
                  <a:lnTo>
                    <a:pt x="297586" y="279831"/>
                  </a:lnTo>
                  <a:lnTo>
                    <a:pt x="297586" y="250939"/>
                  </a:lnTo>
                  <a:close/>
                </a:path>
                <a:path w="4571365" h="378460">
                  <a:moveTo>
                    <a:pt x="297586" y="2476"/>
                  </a:moveTo>
                  <a:lnTo>
                    <a:pt x="264566" y="2476"/>
                  </a:lnTo>
                  <a:lnTo>
                    <a:pt x="264566" y="155600"/>
                  </a:lnTo>
                  <a:lnTo>
                    <a:pt x="246570" y="165265"/>
                  </a:lnTo>
                  <a:lnTo>
                    <a:pt x="223964" y="171640"/>
                  </a:lnTo>
                  <a:lnTo>
                    <a:pt x="196481" y="175158"/>
                  </a:lnTo>
                  <a:lnTo>
                    <a:pt x="163855" y="176237"/>
                  </a:lnTo>
                  <a:lnTo>
                    <a:pt x="33020" y="176237"/>
                  </a:lnTo>
                  <a:lnTo>
                    <a:pt x="33020" y="118452"/>
                  </a:lnTo>
                  <a:lnTo>
                    <a:pt x="166331" y="118452"/>
                  </a:lnTo>
                  <a:lnTo>
                    <a:pt x="166331" y="90792"/>
                  </a:lnTo>
                  <a:lnTo>
                    <a:pt x="33020" y="90792"/>
                  </a:lnTo>
                  <a:lnTo>
                    <a:pt x="33020" y="34671"/>
                  </a:lnTo>
                  <a:lnTo>
                    <a:pt x="175412" y="34671"/>
                  </a:lnTo>
                  <a:lnTo>
                    <a:pt x="175412" y="6604"/>
                  </a:lnTo>
                  <a:lnTo>
                    <a:pt x="0" y="6604"/>
                  </a:lnTo>
                  <a:lnTo>
                    <a:pt x="0" y="204304"/>
                  </a:lnTo>
                  <a:lnTo>
                    <a:pt x="172529" y="204304"/>
                  </a:lnTo>
                  <a:lnTo>
                    <a:pt x="202412" y="203085"/>
                  </a:lnTo>
                  <a:lnTo>
                    <a:pt x="227685" y="199237"/>
                  </a:lnTo>
                  <a:lnTo>
                    <a:pt x="248386" y="192455"/>
                  </a:lnTo>
                  <a:lnTo>
                    <a:pt x="264566" y="182422"/>
                  </a:lnTo>
                  <a:lnTo>
                    <a:pt x="264566" y="221640"/>
                  </a:lnTo>
                  <a:lnTo>
                    <a:pt x="297586" y="221640"/>
                  </a:lnTo>
                  <a:lnTo>
                    <a:pt x="297586" y="182422"/>
                  </a:lnTo>
                  <a:lnTo>
                    <a:pt x="297586" y="176237"/>
                  </a:lnTo>
                  <a:lnTo>
                    <a:pt x="297586" y="2476"/>
                  </a:lnTo>
                  <a:close/>
                </a:path>
                <a:path w="4571365" h="378460">
                  <a:moveTo>
                    <a:pt x="584022" y="67271"/>
                  </a:moveTo>
                  <a:lnTo>
                    <a:pt x="582460" y="52959"/>
                  </a:lnTo>
                  <a:lnTo>
                    <a:pt x="577938" y="40335"/>
                  </a:lnTo>
                  <a:lnTo>
                    <a:pt x="570788" y="29425"/>
                  </a:lnTo>
                  <a:lnTo>
                    <a:pt x="567690" y="26416"/>
                  </a:lnTo>
                  <a:lnTo>
                    <a:pt x="561327" y="20218"/>
                  </a:lnTo>
                  <a:lnTo>
                    <a:pt x="552246" y="14935"/>
                  </a:lnTo>
                  <a:lnTo>
                    <a:pt x="552246" y="67271"/>
                  </a:lnTo>
                  <a:lnTo>
                    <a:pt x="551395" y="75704"/>
                  </a:lnTo>
                  <a:lnTo>
                    <a:pt x="515353" y="104876"/>
                  </a:lnTo>
                  <a:lnTo>
                    <a:pt x="484974" y="108127"/>
                  </a:lnTo>
                  <a:lnTo>
                    <a:pt x="468871" y="107340"/>
                  </a:lnTo>
                  <a:lnTo>
                    <a:pt x="431317" y="94513"/>
                  </a:lnTo>
                  <a:lnTo>
                    <a:pt x="417283" y="67271"/>
                  </a:lnTo>
                  <a:lnTo>
                    <a:pt x="418261" y="59067"/>
                  </a:lnTo>
                  <a:lnTo>
                    <a:pt x="454279" y="29819"/>
                  </a:lnTo>
                  <a:lnTo>
                    <a:pt x="484974" y="26416"/>
                  </a:lnTo>
                  <a:lnTo>
                    <a:pt x="500837" y="27266"/>
                  </a:lnTo>
                  <a:lnTo>
                    <a:pt x="538632" y="40030"/>
                  </a:lnTo>
                  <a:lnTo>
                    <a:pt x="552246" y="67271"/>
                  </a:lnTo>
                  <a:lnTo>
                    <a:pt x="552246" y="14935"/>
                  </a:lnTo>
                  <a:lnTo>
                    <a:pt x="545744" y="11137"/>
                  </a:lnTo>
                  <a:lnTo>
                    <a:pt x="527329" y="4838"/>
                  </a:lnTo>
                  <a:lnTo>
                    <a:pt x="506831" y="1181"/>
                  </a:lnTo>
                  <a:lnTo>
                    <a:pt x="484974" y="0"/>
                  </a:lnTo>
                  <a:lnTo>
                    <a:pt x="462876" y="1181"/>
                  </a:lnTo>
                  <a:lnTo>
                    <a:pt x="423799" y="11137"/>
                  </a:lnTo>
                  <a:lnTo>
                    <a:pt x="391591" y="40335"/>
                  </a:lnTo>
                  <a:lnTo>
                    <a:pt x="385495" y="67271"/>
                  </a:lnTo>
                  <a:lnTo>
                    <a:pt x="387070" y="81813"/>
                  </a:lnTo>
                  <a:lnTo>
                    <a:pt x="408203" y="113906"/>
                  </a:lnTo>
                  <a:lnTo>
                    <a:pt x="462876" y="133705"/>
                  </a:lnTo>
                  <a:lnTo>
                    <a:pt x="484974" y="134962"/>
                  </a:lnTo>
                  <a:lnTo>
                    <a:pt x="506831" y="133705"/>
                  </a:lnTo>
                  <a:lnTo>
                    <a:pt x="545744" y="123291"/>
                  </a:lnTo>
                  <a:lnTo>
                    <a:pt x="577938" y="94462"/>
                  </a:lnTo>
                  <a:lnTo>
                    <a:pt x="582460" y="81813"/>
                  </a:lnTo>
                  <a:lnTo>
                    <a:pt x="584022" y="67271"/>
                  </a:lnTo>
                  <a:close/>
                </a:path>
                <a:path w="4571365" h="378460">
                  <a:moveTo>
                    <a:pt x="617867" y="153949"/>
                  </a:moveTo>
                  <a:lnTo>
                    <a:pt x="601179" y="158394"/>
                  </a:lnTo>
                  <a:lnTo>
                    <a:pt x="582485" y="161328"/>
                  </a:lnTo>
                  <a:lnTo>
                    <a:pt x="562381" y="162941"/>
                  </a:lnTo>
                  <a:lnTo>
                    <a:pt x="541515" y="163436"/>
                  </a:lnTo>
                  <a:lnTo>
                    <a:pt x="369811" y="163436"/>
                  </a:lnTo>
                  <a:lnTo>
                    <a:pt x="369811" y="191503"/>
                  </a:lnTo>
                  <a:lnTo>
                    <a:pt x="451535" y="191503"/>
                  </a:lnTo>
                  <a:lnTo>
                    <a:pt x="451535" y="262077"/>
                  </a:lnTo>
                  <a:lnTo>
                    <a:pt x="484974" y="262077"/>
                  </a:lnTo>
                  <a:lnTo>
                    <a:pt x="484974" y="191503"/>
                  </a:lnTo>
                  <a:lnTo>
                    <a:pt x="524179" y="191503"/>
                  </a:lnTo>
                  <a:lnTo>
                    <a:pt x="550837" y="191160"/>
                  </a:lnTo>
                  <a:lnTo>
                    <a:pt x="575830" y="189649"/>
                  </a:lnTo>
                  <a:lnTo>
                    <a:pt x="598411" y="186283"/>
                  </a:lnTo>
                  <a:lnTo>
                    <a:pt x="617867" y="180365"/>
                  </a:lnTo>
                  <a:lnTo>
                    <a:pt x="617867" y="153949"/>
                  </a:lnTo>
                  <a:close/>
                </a:path>
                <a:path w="4571365" h="378460">
                  <a:moveTo>
                    <a:pt x="681431" y="2476"/>
                  </a:moveTo>
                  <a:lnTo>
                    <a:pt x="648411" y="2476"/>
                  </a:lnTo>
                  <a:lnTo>
                    <a:pt x="648411" y="223291"/>
                  </a:lnTo>
                  <a:lnTo>
                    <a:pt x="562978" y="223291"/>
                  </a:lnTo>
                  <a:lnTo>
                    <a:pt x="562978" y="249694"/>
                  </a:lnTo>
                  <a:lnTo>
                    <a:pt x="648411" y="249694"/>
                  </a:lnTo>
                  <a:lnTo>
                    <a:pt x="648411" y="284365"/>
                  </a:lnTo>
                  <a:lnTo>
                    <a:pt x="681431" y="284365"/>
                  </a:lnTo>
                  <a:lnTo>
                    <a:pt x="681431" y="2476"/>
                  </a:lnTo>
                  <a:close/>
                </a:path>
                <a:path w="4571365" h="378460">
                  <a:moveTo>
                    <a:pt x="688454" y="347103"/>
                  </a:moveTo>
                  <a:lnTo>
                    <a:pt x="440397" y="347103"/>
                  </a:lnTo>
                  <a:lnTo>
                    <a:pt x="440397" y="274459"/>
                  </a:lnTo>
                  <a:lnTo>
                    <a:pt x="406958" y="274459"/>
                  </a:lnTo>
                  <a:lnTo>
                    <a:pt x="406958" y="375996"/>
                  </a:lnTo>
                  <a:lnTo>
                    <a:pt x="688454" y="375996"/>
                  </a:lnTo>
                  <a:lnTo>
                    <a:pt x="688454" y="347103"/>
                  </a:lnTo>
                  <a:close/>
                </a:path>
                <a:path w="4571365" h="378460">
                  <a:moveTo>
                    <a:pt x="1186408" y="192328"/>
                  </a:moveTo>
                  <a:lnTo>
                    <a:pt x="1139710" y="176618"/>
                  </a:lnTo>
                  <a:lnTo>
                    <a:pt x="1100696" y="152654"/>
                  </a:lnTo>
                  <a:lnTo>
                    <a:pt x="1070927" y="120980"/>
                  </a:lnTo>
                  <a:lnTo>
                    <a:pt x="1066863" y="112674"/>
                  </a:lnTo>
                  <a:lnTo>
                    <a:pt x="1051928" y="82156"/>
                  </a:lnTo>
                  <a:lnTo>
                    <a:pt x="1045248" y="36728"/>
                  </a:lnTo>
                  <a:lnTo>
                    <a:pt x="1045248" y="6604"/>
                  </a:lnTo>
                  <a:lnTo>
                    <a:pt x="1011821" y="6604"/>
                  </a:lnTo>
                  <a:lnTo>
                    <a:pt x="1011821" y="36728"/>
                  </a:lnTo>
                  <a:lnTo>
                    <a:pt x="1005344" y="82156"/>
                  </a:lnTo>
                  <a:lnTo>
                    <a:pt x="986764" y="120980"/>
                  </a:lnTo>
                  <a:lnTo>
                    <a:pt x="957338" y="152654"/>
                  </a:lnTo>
                  <a:lnTo>
                    <a:pt x="918362" y="176618"/>
                  </a:lnTo>
                  <a:lnTo>
                    <a:pt x="871067" y="192328"/>
                  </a:lnTo>
                  <a:lnTo>
                    <a:pt x="871067" y="221640"/>
                  </a:lnTo>
                  <a:lnTo>
                    <a:pt x="927633" y="204673"/>
                  </a:lnTo>
                  <a:lnTo>
                    <a:pt x="972502" y="179374"/>
                  </a:lnTo>
                  <a:lnTo>
                    <a:pt x="1006081" y="147980"/>
                  </a:lnTo>
                  <a:lnTo>
                    <a:pt x="1028738" y="112674"/>
                  </a:lnTo>
                  <a:lnTo>
                    <a:pt x="1051521" y="147916"/>
                  </a:lnTo>
                  <a:lnTo>
                    <a:pt x="1085278" y="179222"/>
                  </a:lnTo>
                  <a:lnTo>
                    <a:pt x="1130198" y="204495"/>
                  </a:lnTo>
                  <a:lnTo>
                    <a:pt x="1186408" y="221640"/>
                  </a:lnTo>
                  <a:lnTo>
                    <a:pt x="1186408" y="192328"/>
                  </a:lnTo>
                  <a:close/>
                </a:path>
                <a:path w="4571365" h="378460">
                  <a:moveTo>
                    <a:pt x="1193419" y="326466"/>
                  </a:moveTo>
                  <a:lnTo>
                    <a:pt x="1045248" y="326466"/>
                  </a:lnTo>
                  <a:lnTo>
                    <a:pt x="1045248" y="208838"/>
                  </a:lnTo>
                  <a:lnTo>
                    <a:pt x="1011821" y="208838"/>
                  </a:lnTo>
                  <a:lnTo>
                    <a:pt x="1011821" y="326466"/>
                  </a:lnTo>
                  <a:lnTo>
                    <a:pt x="864882" y="326466"/>
                  </a:lnTo>
                  <a:lnTo>
                    <a:pt x="864882" y="355358"/>
                  </a:lnTo>
                  <a:lnTo>
                    <a:pt x="1193419" y="355358"/>
                  </a:lnTo>
                  <a:lnTo>
                    <a:pt x="1193419" y="326466"/>
                  </a:lnTo>
                  <a:close/>
                </a:path>
                <a:path w="4571365" h="378460">
                  <a:moveTo>
                    <a:pt x="1391539" y="9080"/>
                  </a:moveTo>
                  <a:lnTo>
                    <a:pt x="1260284" y="9080"/>
                  </a:lnTo>
                  <a:lnTo>
                    <a:pt x="1260284" y="37973"/>
                  </a:lnTo>
                  <a:lnTo>
                    <a:pt x="1358519" y="37973"/>
                  </a:lnTo>
                  <a:lnTo>
                    <a:pt x="1358519" y="119684"/>
                  </a:lnTo>
                  <a:lnTo>
                    <a:pt x="1354010" y="179387"/>
                  </a:lnTo>
                  <a:lnTo>
                    <a:pt x="1340853" y="229108"/>
                  </a:lnTo>
                  <a:lnTo>
                    <a:pt x="1319644" y="268655"/>
                  </a:lnTo>
                  <a:lnTo>
                    <a:pt x="1290942" y="297878"/>
                  </a:lnTo>
                  <a:lnTo>
                    <a:pt x="1255331" y="316560"/>
                  </a:lnTo>
                  <a:lnTo>
                    <a:pt x="1255331" y="348754"/>
                  </a:lnTo>
                  <a:lnTo>
                    <a:pt x="1297813" y="330377"/>
                  </a:lnTo>
                  <a:lnTo>
                    <a:pt x="1332103" y="303530"/>
                  </a:lnTo>
                  <a:lnTo>
                    <a:pt x="1358417" y="268528"/>
                  </a:lnTo>
                  <a:lnTo>
                    <a:pt x="1376946" y="225729"/>
                  </a:lnTo>
                  <a:lnTo>
                    <a:pt x="1387919" y="175450"/>
                  </a:lnTo>
                  <a:lnTo>
                    <a:pt x="1391424" y="119684"/>
                  </a:lnTo>
                  <a:lnTo>
                    <a:pt x="1391539" y="9080"/>
                  </a:lnTo>
                  <a:close/>
                </a:path>
                <a:path w="4571365" h="378460">
                  <a:moveTo>
                    <a:pt x="1560753" y="2476"/>
                  </a:moveTo>
                  <a:lnTo>
                    <a:pt x="1528559" y="2476"/>
                  </a:lnTo>
                  <a:lnTo>
                    <a:pt x="1528559" y="154774"/>
                  </a:lnTo>
                  <a:lnTo>
                    <a:pt x="1474495" y="154774"/>
                  </a:lnTo>
                  <a:lnTo>
                    <a:pt x="1474495" y="4533"/>
                  </a:lnTo>
                  <a:lnTo>
                    <a:pt x="1442300" y="4533"/>
                  </a:lnTo>
                  <a:lnTo>
                    <a:pt x="1442300" y="367741"/>
                  </a:lnTo>
                  <a:lnTo>
                    <a:pt x="1474495" y="367741"/>
                  </a:lnTo>
                  <a:lnTo>
                    <a:pt x="1474495" y="183667"/>
                  </a:lnTo>
                  <a:lnTo>
                    <a:pt x="1528559" y="183667"/>
                  </a:lnTo>
                  <a:lnTo>
                    <a:pt x="1528559" y="371868"/>
                  </a:lnTo>
                  <a:lnTo>
                    <a:pt x="1560753" y="371868"/>
                  </a:lnTo>
                  <a:lnTo>
                    <a:pt x="1560753" y="183667"/>
                  </a:lnTo>
                  <a:lnTo>
                    <a:pt x="1560753" y="154774"/>
                  </a:lnTo>
                  <a:lnTo>
                    <a:pt x="1560753" y="2476"/>
                  </a:lnTo>
                  <a:close/>
                </a:path>
                <a:path w="4571365" h="378460">
                  <a:moveTo>
                    <a:pt x="1927301" y="6604"/>
                  </a:moveTo>
                  <a:lnTo>
                    <a:pt x="1894700" y="6604"/>
                  </a:lnTo>
                  <a:lnTo>
                    <a:pt x="1894700" y="35496"/>
                  </a:lnTo>
                  <a:lnTo>
                    <a:pt x="1894700" y="152298"/>
                  </a:lnTo>
                  <a:lnTo>
                    <a:pt x="1783257" y="152298"/>
                  </a:lnTo>
                  <a:lnTo>
                    <a:pt x="1783257" y="35496"/>
                  </a:lnTo>
                  <a:lnTo>
                    <a:pt x="1894700" y="35496"/>
                  </a:lnTo>
                  <a:lnTo>
                    <a:pt x="1894700" y="6604"/>
                  </a:lnTo>
                  <a:lnTo>
                    <a:pt x="1750656" y="6604"/>
                  </a:lnTo>
                  <a:lnTo>
                    <a:pt x="1750656" y="180771"/>
                  </a:lnTo>
                  <a:lnTo>
                    <a:pt x="1927301" y="180771"/>
                  </a:lnTo>
                  <a:lnTo>
                    <a:pt x="1927301" y="152298"/>
                  </a:lnTo>
                  <a:lnTo>
                    <a:pt x="1927301" y="35496"/>
                  </a:lnTo>
                  <a:lnTo>
                    <a:pt x="1927301" y="6604"/>
                  </a:lnTo>
                  <a:close/>
                </a:path>
                <a:path w="4571365" h="378460">
                  <a:moveTo>
                    <a:pt x="2048230" y="2476"/>
                  </a:moveTo>
                  <a:lnTo>
                    <a:pt x="2015210" y="2476"/>
                  </a:lnTo>
                  <a:lnTo>
                    <a:pt x="2015210" y="208838"/>
                  </a:lnTo>
                  <a:lnTo>
                    <a:pt x="2048230" y="208838"/>
                  </a:lnTo>
                  <a:lnTo>
                    <a:pt x="2048230" y="2476"/>
                  </a:lnTo>
                  <a:close/>
                </a:path>
                <a:path w="4571365" h="378460">
                  <a:moveTo>
                    <a:pt x="2058555" y="347522"/>
                  </a:moveTo>
                  <a:lnTo>
                    <a:pt x="2008949" y="342366"/>
                  </a:lnTo>
                  <a:lnTo>
                    <a:pt x="1966620" y="329158"/>
                  </a:lnTo>
                  <a:lnTo>
                    <a:pt x="1958657" y="323583"/>
                  </a:lnTo>
                  <a:lnTo>
                    <a:pt x="1937131" y="308521"/>
                  </a:lnTo>
                  <a:lnTo>
                    <a:pt x="1926069" y="281063"/>
                  </a:lnTo>
                  <a:lnTo>
                    <a:pt x="1926069" y="279412"/>
                  </a:lnTo>
                  <a:lnTo>
                    <a:pt x="2048230" y="279412"/>
                  </a:lnTo>
                  <a:lnTo>
                    <a:pt x="2048230" y="250520"/>
                  </a:lnTo>
                  <a:lnTo>
                    <a:pt x="1926069" y="250520"/>
                  </a:lnTo>
                  <a:lnTo>
                    <a:pt x="1926069" y="209257"/>
                  </a:lnTo>
                  <a:lnTo>
                    <a:pt x="1893049" y="209257"/>
                  </a:lnTo>
                  <a:lnTo>
                    <a:pt x="1893049" y="250520"/>
                  </a:lnTo>
                  <a:lnTo>
                    <a:pt x="1773351" y="250520"/>
                  </a:lnTo>
                  <a:lnTo>
                    <a:pt x="1773351" y="279412"/>
                  </a:lnTo>
                  <a:lnTo>
                    <a:pt x="1893049" y="279412"/>
                  </a:lnTo>
                  <a:lnTo>
                    <a:pt x="1893049" y="281063"/>
                  </a:lnTo>
                  <a:lnTo>
                    <a:pt x="1882178" y="308571"/>
                  </a:lnTo>
                  <a:lnTo>
                    <a:pt x="1853171" y="329311"/>
                  </a:lnTo>
                  <a:lnTo>
                    <a:pt x="1811388" y="342531"/>
                  </a:lnTo>
                  <a:lnTo>
                    <a:pt x="1762213" y="347522"/>
                  </a:lnTo>
                  <a:lnTo>
                    <a:pt x="1762213" y="375996"/>
                  </a:lnTo>
                  <a:lnTo>
                    <a:pt x="1811756" y="371462"/>
                  </a:lnTo>
                  <a:lnTo>
                    <a:pt x="1854047" y="360781"/>
                  </a:lnTo>
                  <a:lnTo>
                    <a:pt x="1887347" y="344601"/>
                  </a:lnTo>
                  <a:lnTo>
                    <a:pt x="1909965" y="323583"/>
                  </a:lnTo>
                  <a:lnTo>
                    <a:pt x="1932660" y="344601"/>
                  </a:lnTo>
                  <a:lnTo>
                    <a:pt x="1966150" y="360781"/>
                  </a:lnTo>
                  <a:lnTo>
                    <a:pt x="2008695" y="371462"/>
                  </a:lnTo>
                  <a:lnTo>
                    <a:pt x="2058555" y="375996"/>
                  </a:lnTo>
                  <a:lnTo>
                    <a:pt x="2058555" y="347522"/>
                  </a:lnTo>
                  <a:close/>
                </a:path>
                <a:path w="4571365" h="378460">
                  <a:moveTo>
                    <a:pt x="2547416" y="189445"/>
                  </a:moveTo>
                  <a:lnTo>
                    <a:pt x="2476830" y="189445"/>
                  </a:lnTo>
                  <a:lnTo>
                    <a:pt x="2482723" y="171919"/>
                  </a:lnTo>
                  <a:lnTo>
                    <a:pt x="2486837" y="150850"/>
                  </a:lnTo>
                  <a:lnTo>
                    <a:pt x="2489250" y="127914"/>
                  </a:lnTo>
                  <a:lnTo>
                    <a:pt x="2489936" y="107721"/>
                  </a:lnTo>
                  <a:lnTo>
                    <a:pt x="2490038" y="37973"/>
                  </a:lnTo>
                  <a:lnTo>
                    <a:pt x="2540393" y="37973"/>
                  </a:lnTo>
                  <a:lnTo>
                    <a:pt x="2540393" y="9080"/>
                  </a:lnTo>
                  <a:lnTo>
                    <a:pt x="2457018" y="9080"/>
                  </a:lnTo>
                  <a:lnTo>
                    <a:pt x="2457018" y="37973"/>
                  </a:lnTo>
                  <a:lnTo>
                    <a:pt x="2457018" y="107721"/>
                  </a:lnTo>
                  <a:lnTo>
                    <a:pt x="2456370" y="129425"/>
                  </a:lnTo>
                  <a:lnTo>
                    <a:pt x="2454237" y="151371"/>
                  </a:lnTo>
                  <a:lnTo>
                    <a:pt x="2450401" y="171907"/>
                  </a:lnTo>
                  <a:lnTo>
                    <a:pt x="2444635" y="189445"/>
                  </a:lnTo>
                  <a:lnTo>
                    <a:pt x="2335263" y="189445"/>
                  </a:lnTo>
                  <a:lnTo>
                    <a:pt x="2335263" y="37973"/>
                  </a:lnTo>
                  <a:lnTo>
                    <a:pt x="2457018" y="37973"/>
                  </a:lnTo>
                  <a:lnTo>
                    <a:pt x="2457018" y="9080"/>
                  </a:lnTo>
                  <a:lnTo>
                    <a:pt x="2251887" y="9080"/>
                  </a:lnTo>
                  <a:lnTo>
                    <a:pt x="2251887" y="37973"/>
                  </a:lnTo>
                  <a:lnTo>
                    <a:pt x="2302243" y="37973"/>
                  </a:lnTo>
                  <a:lnTo>
                    <a:pt x="2302243" y="189445"/>
                  </a:lnTo>
                  <a:lnTo>
                    <a:pt x="2244877" y="189445"/>
                  </a:lnTo>
                  <a:lnTo>
                    <a:pt x="2244877" y="218744"/>
                  </a:lnTo>
                  <a:lnTo>
                    <a:pt x="2547416" y="218744"/>
                  </a:lnTo>
                  <a:lnTo>
                    <a:pt x="2547416" y="189445"/>
                  </a:lnTo>
                  <a:close/>
                </a:path>
                <a:path w="4571365" h="378460">
                  <a:moveTo>
                    <a:pt x="2560624" y="326466"/>
                  </a:moveTo>
                  <a:lnTo>
                    <a:pt x="2232075" y="326466"/>
                  </a:lnTo>
                  <a:lnTo>
                    <a:pt x="2232075" y="355358"/>
                  </a:lnTo>
                  <a:lnTo>
                    <a:pt x="2560624" y="355358"/>
                  </a:lnTo>
                  <a:lnTo>
                    <a:pt x="2560624" y="326466"/>
                  </a:lnTo>
                  <a:close/>
                </a:path>
                <a:path w="4571365" h="378460">
                  <a:moveTo>
                    <a:pt x="2944469" y="326783"/>
                  </a:moveTo>
                  <a:lnTo>
                    <a:pt x="2797530" y="326783"/>
                  </a:lnTo>
                  <a:lnTo>
                    <a:pt x="2797530" y="240423"/>
                  </a:lnTo>
                  <a:lnTo>
                    <a:pt x="2929191" y="240423"/>
                  </a:lnTo>
                  <a:lnTo>
                    <a:pt x="2929191" y="211213"/>
                  </a:lnTo>
                  <a:lnTo>
                    <a:pt x="2668752" y="211213"/>
                  </a:lnTo>
                  <a:lnTo>
                    <a:pt x="2668752" y="138823"/>
                  </a:lnTo>
                  <a:lnTo>
                    <a:pt x="2924238" y="138823"/>
                  </a:lnTo>
                  <a:lnTo>
                    <a:pt x="2924238" y="109613"/>
                  </a:lnTo>
                  <a:lnTo>
                    <a:pt x="2924238" y="38493"/>
                  </a:lnTo>
                  <a:lnTo>
                    <a:pt x="2924238" y="9283"/>
                  </a:lnTo>
                  <a:lnTo>
                    <a:pt x="2635732" y="9283"/>
                  </a:lnTo>
                  <a:lnTo>
                    <a:pt x="2635732" y="38493"/>
                  </a:lnTo>
                  <a:lnTo>
                    <a:pt x="2891218" y="38493"/>
                  </a:lnTo>
                  <a:lnTo>
                    <a:pt x="2891218" y="109613"/>
                  </a:lnTo>
                  <a:lnTo>
                    <a:pt x="2635732" y="109613"/>
                  </a:lnTo>
                  <a:lnTo>
                    <a:pt x="2635732" y="138823"/>
                  </a:lnTo>
                  <a:lnTo>
                    <a:pt x="2635732" y="211213"/>
                  </a:lnTo>
                  <a:lnTo>
                    <a:pt x="2635732" y="240423"/>
                  </a:lnTo>
                  <a:lnTo>
                    <a:pt x="2764104" y="240423"/>
                  </a:lnTo>
                  <a:lnTo>
                    <a:pt x="2764104" y="326783"/>
                  </a:lnTo>
                  <a:lnTo>
                    <a:pt x="2615920" y="326783"/>
                  </a:lnTo>
                  <a:lnTo>
                    <a:pt x="2615920" y="355993"/>
                  </a:lnTo>
                  <a:lnTo>
                    <a:pt x="2944469" y="355993"/>
                  </a:lnTo>
                  <a:lnTo>
                    <a:pt x="2944469" y="326783"/>
                  </a:lnTo>
                  <a:close/>
                </a:path>
                <a:path w="4571365" h="378460">
                  <a:moveTo>
                    <a:pt x="3163633" y="175412"/>
                  </a:moveTo>
                  <a:lnTo>
                    <a:pt x="3137598" y="163487"/>
                  </a:lnTo>
                  <a:lnTo>
                    <a:pt x="3117507" y="145275"/>
                  </a:lnTo>
                  <a:lnTo>
                    <a:pt x="3116935" y="144767"/>
                  </a:lnTo>
                  <a:lnTo>
                    <a:pt x="3103321" y="117830"/>
                  </a:lnTo>
                  <a:lnTo>
                    <a:pt x="3098419" y="81305"/>
                  </a:lnTo>
                  <a:lnTo>
                    <a:pt x="3098419" y="35496"/>
                  </a:lnTo>
                  <a:lnTo>
                    <a:pt x="3157855" y="35496"/>
                  </a:lnTo>
                  <a:lnTo>
                    <a:pt x="3157855" y="6604"/>
                  </a:lnTo>
                  <a:lnTo>
                    <a:pt x="3006369" y="6604"/>
                  </a:lnTo>
                  <a:lnTo>
                    <a:pt x="3006369" y="35496"/>
                  </a:lnTo>
                  <a:lnTo>
                    <a:pt x="3065399" y="35496"/>
                  </a:lnTo>
                  <a:lnTo>
                    <a:pt x="3065348" y="81305"/>
                  </a:lnTo>
                  <a:lnTo>
                    <a:pt x="3060547" y="118770"/>
                  </a:lnTo>
                  <a:lnTo>
                    <a:pt x="3047085" y="147447"/>
                  </a:lnTo>
                  <a:lnTo>
                    <a:pt x="3026562" y="167601"/>
                  </a:lnTo>
                  <a:lnTo>
                    <a:pt x="3000603" y="179946"/>
                  </a:lnTo>
                  <a:lnTo>
                    <a:pt x="3000603" y="209257"/>
                  </a:lnTo>
                  <a:lnTo>
                    <a:pt x="3027413" y="199021"/>
                  </a:lnTo>
                  <a:lnTo>
                    <a:pt x="3050743" y="183769"/>
                  </a:lnTo>
                  <a:lnTo>
                    <a:pt x="3069437" y="165252"/>
                  </a:lnTo>
                  <a:lnTo>
                    <a:pt x="3082315" y="145275"/>
                  </a:lnTo>
                  <a:lnTo>
                    <a:pt x="3095256" y="164147"/>
                  </a:lnTo>
                  <a:lnTo>
                    <a:pt x="3113684" y="181089"/>
                  </a:lnTo>
                  <a:lnTo>
                    <a:pt x="3136760" y="195072"/>
                  </a:lnTo>
                  <a:lnTo>
                    <a:pt x="3163633" y="205130"/>
                  </a:lnTo>
                  <a:lnTo>
                    <a:pt x="3163633" y="175412"/>
                  </a:lnTo>
                  <a:close/>
                </a:path>
                <a:path w="4571365" h="378460">
                  <a:moveTo>
                    <a:pt x="3231731" y="4533"/>
                  </a:moveTo>
                  <a:lnTo>
                    <a:pt x="3199955" y="4533"/>
                  </a:lnTo>
                  <a:lnTo>
                    <a:pt x="3199955" y="85839"/>
                  </a:lnTo>
                  <a:lnTo>
                    <a:pt x="3145879" y="85839"/>
                  </a:lnTo>
                  <a:lnTo>
                    <a:pt x="3145879" y="114325"/>
                  </a:lnTo>
                  <a:lnTo>
                    <a:pt x="3199955" y="114325"/>
                  </a:lnTo>
                  <a:lnTo>
                    <a:pt x="3199955" y="212140"/>
                  </a:lnTo>
                  <a:lnTo>
                    <a:pt x="3231731" y="212140"/>
                  </a:lnTo>
                  <a:lnTo>
                    <a:pt x="3231731" y="4533"/>
                  </a:lnTo>
                  <a:close/>
                </a:path>
                <a:path w="4571365" h="378460">
                  <a:moveTo>
                    <a:pt x="3313455" y="245986"/>
                  </a:moveTo>
                  <a:lnTo>
                    <a:pt x="3031134" y="245986"/>
                  </a:lnTo>
                  <a:lnTo>
                    <a:pt x="3031134" y="274878"/>
                  </a:lnTo>
                  <a:lnTo>
                    <a:pt x="3280016" y="274878"/>
                  </a:lnTo>
                  <a:lnTo>
                    <a:pt x="3280016" y="378066"/>
                  </a:lnTo>
                  <a:lnTo>
                    <a:pt x="3313455" y="378066"/>
                  </a:lnTo>
                  <a:lnTo>
                    <a:pt x="3313455" y="245986"/>
                  </a:lnTo>
                  <a:close/>
                </a:path>
                <a:path w="4571365" h="378460">
                  <a:moveTo>
                    <a:pt x="3313455" y="2476"/>
                  </a:moveTo>
                  <a:lnTo>
                    <a:pt x="3281261" y="2476"/>
                  </a:lnTo>
                  <a:lnTo>
                    <a:pt x="3281261" y="214210"/>
                  </a:lnTo>
                  <a:lnTo>
                    <a:pt x="3313455" y="214210"/>
                  </a:lnTo>
                  <a:lnTo>
                    <a:pt x="3313455" y="2476"/>
                  </a:lnTo>
                  <a:close/>
                </a:path>
                <a:path w="4571365" h="378460">
                  <a:moveTo>
                    <a:pt x="3696881" y="216293"/>
                  </a:moveTo>
                  <a:lnTo>
                    <a:pt x="3436442" y="216293"/>
                  </a:lnTo>
                  <a:lnTo>
                    <a:pt x="3436442" y="141363"/>
                  </a:lnTo>
                  <a:lnTo>
                    <a:pt x="3687394" y="141363"/>
                  </a:lnTo>
                  <a:lnTo>
                    <a:pt x="3687394" y="112153"/>
                  </a:lnTo>
                  <a:lnTo>
                    <a:pt x="3436442" y="112153"/>
                  </a:lnTo>
                  <a:lnTo>
                    <a:pt x="3436442" y="38493"/>
                  </a:lnTo>
                  <a:lnTo>
                    <a:pt x="3691928" y="38493"/>
                  </a:lnTo>
                  <a:lnTo>
                    <a:pt x="3691928" y="9283"/>
                  </a:lnTo>
                  <a:lnTo>
                    <a:pt x="3403435" y="9283"/>
                  </a:lnTo>
                  <a:lnTo>
                    <a:pt x="3403435" y="38493"/>
                  </a:lnTo>
                  <a:lnTo>
                    <a:pt x="3403435" y="112153"/>
                  </a:lnTo>
                  <a:lnTo>
                    <a:pt x="3403435" y="141363"/>
                  </a:lnTo>
                  <a:lnTo>
                    <a:pt x="3403435" y="216293"/>
                  </a:lnTo>
                  <a:lnTo>
                    <a:pt x="3403435" y="245503"/>
                  </a:lnTo>
                  <a:lnTo>
                    <a:pt x="3696881" y="245503"/>
                  </a:lnTo>
                  <a:lnTo>
                    <a:pt x="3696881" y="216293"/>
                  </a:lnTo>
                  <a:close/>
                </a:path>
                <a:path w="4571365" h="378460">
                  <a:moveTo>
                    <a:pt x="3712159" y="326466"/>
                  </a:moveTo>
                  <a:lnTo>
                    <a:pt x="3383623" y="326466"/>
                  </a:lnTo>
                  <a:lnTo>
                    <a:pt x="3383623" y="355358"/>
                  </a:lnTo>
                  <a:lnTo>
                    <a:pt x="3712159" y="355358"/>
                  </a:lnTo>
                  <a:lnTo>
                    <a:pt x="3712159" y="326466"/>
                  </a:lnTo>
                  <a:close/>
                </a:path>
                <a:path w="4571365" h="378460">
                  <a:moveTo>
                    <a:pt x="4196499" y="192328"/>
                  </a:moveTo>
                  <a:lnTo>
                    <a:pt x="4149801" y="176618"/>
                  </a:lnTo>
                  <a:lnTo>
                    <a:pt x="4110786" y="152654"/>
                  </a:lnTo>
                  <a:lnTo>
                    <a:pt x="4081018" y="120980"/>
                  </a:lnTo>
                  <a:lnTo>
                    <a:pt x="4076954" y="112674"/>
                  </a:lnTo>
                  <a:lnTo>
                    <a:pt x="4062018" y="82156"/>
                  </a:lnTo>
                  <a:lnTo>
                    <a:pt x="4055338" y="36728"/>
                  </a:lnTo>
                  <a:lnTo>
                    <a:pt x="4055338" y="6604"/>
                  </a:lnTo>
                  <a:lnTo>
                    <a:pt x="4021912" y="6604"/>
                  </a:lnTo>
                  <a:lnTo>
                    <a:pt x="4021912" y="36728"/>
                  </a:lnTo>
                  <a:lnTo>
                    <a:pt x="4015435" y="82156"/>
                  </a:lnTo>
                  <a:lnTo>
                    <a:pt x="3996855" y="120980"/>
                  </a:lnTo>
                  <a:lnTo>
                    <a:pt x="3967429" y="152654"/>
                  </a:lnTo>
                  <a:lnTo>
                    <a:pt x="3928453" y="176618"/>
                  </a:lnTo>
                  <a:lnTo>
                    <a:pt x="3881158" y="192328"/>
                  </a:lnTo>
                  <a:lnTo>
                    <a:pt x="3881158" y="221640"/>
                  </a:lnTo>
                  <a:lnTo>
                    <a:pt x="3937724" y="204673"/>
                  </a:lnTo>
                  <a:lnTo>
                    <a:pt x="3982593" y="179374"/>
                  </a:lnTo>
                  <a:lnTo>
                    <a:pt x="4016171" y="147980"/>
                  </a:lnTo>
                  <a:lnTo>
                    <a:pt x="4038828" y="112674"/>
                  </a:lnTo>
                  <a:lnTo>
                    <a:pt x="4061612" y="147916"/>
                  </a:lnTo>
                  <a:lnTo>
                    <a:pt x="4095369" y="179222"/>
                  </a:lnTo>
                  <a:lnTo>
                    <a:pt x="4140289" y="204495"/>
                  </a:lnTo>
                  <a:lnTo>
                    <a:pt x="4196499" y="221640"/>
                  </a:lnTo>
                  <a:lnTo>
                    <a:pt x="4196499" y="192328"/>
                  </a:lnTo>
                  <a:close/>
                </a:path>
                <a:path w="4571365" h="378460">
                  <a:moveTo>
                    <a:pt x="4203509" y="326466"/>
                  </a:moveTo>
                  <a:lnTo>
                    <a:pt x="4055338" y="326466"/>
                  </a:lnTo>
                  <a:lnTo>
                    <a:pt x="4055338" y="208838"/>
                  </a:lnTo>
                  <a:lnTo>
                    <a:pt x="4021912" y="208838"/>
                  </a:lnTo>
                  <a:lnTo>
                    <a:pt x="4021912" y="326466"/>
                  </a:lnTo>
                  <a:lnTo>
                    <a:pt x="3874973" y="326466"/>
                  </a:lnTo>
                  <a:lnTo>
                    <a:pt x="3874973" y="355358"/>
                  </a:lnTo>
                  <a:lnTo>
                    <a:pt x="4203509" y="355358"/>
                  </a:lnTo>
                  <a:lnTo>
                    <a:pt x="4203509" y="326466"/>
                  </a:lnTo>
                  <a:close/>
                </a:path>
                <a:path w="4571365" h="378460">
                  <a:moveTo>
                    <a:pt x="4401629" y="9080"/>
                  </a:moveTo>
                  <a:lnTo>
                    <a:pt x="4270375" y="9080"/>
                  </a:lnTo>
                  <a:lnTo>
                    <a:pt x="4270375" y="37973"/>
                  </a:lnTo>
                  <a:lnTo>
                    <a:pt x="4368609" y="37973"/>
                  </a:lnTo>
                  <a:lnTo>
                    <a:pt x="4368609" y="119684"/>
                  </a:lnTo>
                  <a:lnTo>
                    <a:pt x="4364101" y="179387"/>
                  </a:lnTo>
                  <a:lnTo>
                    <a:pt x="4350944" y="229108"/>
                  </a:lnTo>
                  <a:lnTo>
                    <a:pt x="4329735" y="268655"/>
                  </a:lnTo>
                  <a:lnTo>
                    <a:pt x="4301033" y="297878"/>
                  </a:lnTo>
                  <a:lnTo>
                    <a:pt x="4265422" y="316560"/>
                  </a:lnTo>
                  <a:lnTo>
                    <a:pt x="4265422" y="348754"/>
                  </a:lnTo>
                  <a:lnTo>
                    <a:pt x="4307903" y="330377"/>
                  </a:lnTo>
                  <a:lnTo>
                    <a:pt x="4342193" y="303530"/>
                  </a:lnTo>
                  <a:lnTo>
                    <a:pt x="4368508" y="268528"/>
                  </a:lnTo>
                  <a:lnTo>
                    <a:pt x="4387037" y="225729"/>
                  </a:lnTo>
                  <a:lnTo>
                    <a:pt x="4398010" y="175450"/>
                  </a:lnTo>
                  <a:lnTo>
                    <a:pt x="4401515" y="119684"/>
                  </a:lnTo>
                  <a:lnTo>
                    <a:pt x="4401629" y="9080"/>
                  </a:lnTo>
                  <a:close/>
                </a:path>
                <a:path w="4571365" h="378460">
                  <a:moveTo>
                    <a:pt x="4570844" y="2476"/>
                  </a:moveTo>
                  <a:lnTo>
                    <a:pt x="4538650" y="2476"/>
                  </a:lnTo>
                  <a:lnTo>
                    <a:pt x="4538650" y="154774"/>
                  </a:lnTo>
                  <a:lnTo>
                    <a:pt x="4484586" y="154774"/>
                  </a:lnTo>
                  <a:lnTo>
                    <a:pt x="4484586" y="4533"/>
                  </a:lnTo>
                  <a:lnTo>
                    <a:pt x="4452391" y="4533"/>
                  </a:lnTo>
                  <a:lnTo>
                    <a:pt x="4452391" y="367741"/>
                  </a:lnTo>
                  <a:lnTo>
                    <a:pt x="4484586" y="367741"/>
                  </a:lnTo>
                  <a:lnTo>
                    <a:pt x="4484586" y="183667"/>
                  </a:lnTo>
                  <a:lnTo>
                    <a:pt x="4538650" y="183667"/>
                  </a:lnTo>
                  <a:lnTo>
                    <a:pt x="4538650" y="371868"/>
                  </a:lnTo>
                  <a:lnTo>
                    <a:pt x="4570844" y="371868"/>
                  </a:lnTo>
                  <a:lnTo>
                    <a:pt x="4570844" y="183667"/>
                  </a:lnTo>
                  <a:lnTo>
                    <a:pt x="4570844" y="154774"/>
                  </a:lnTo>
                  <a:lnTo>
                    <a:pt x="4570844" y="2476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7077" y="4159748"/>
              <a:ext cx="400050" cy="514350"/>
            </a:xfrm>
            <a:custGeom>
              <a:avLst/>
              <a:gdLst/>
              <a:ahLst/>
              <a:cxnLst/>
              <a:rect l="l" t="t" r="r" b="b"/>
              <a:pathLst>
                <a:path w="400050" h="514350">
                  <a:moveTo>
                    <a:pt x="323303" y="514349"/>
                  </a:moveTo>
                  <a:lnTo>
                    <a:pt x="129215" y="514349"/>
                  </a:lnTo>
                  <a:lnTo>
                    <a:pt x="113183" y="512652"/>
                  </a:lnTo>
                  <a:lnTo>
                    <a:pt x="70104" y="487146"/>
                  </a:lnTo>
                  <a:lnTo>
                    <a:pt x="66312" y="483167"/>
                  </a:lnTo>
                  <a:lnTo>
                    <a:pt x="64274" y="481346"/>
                  </a:lnTo>
                  <a:lnTo>
                    <a:pt x="62316" y="479396"/>
                  </a:lnTo>
                  <a:lnTo>
                    <a:pt x="60483" y="477367"/>
                  </a:lnTo>
                  <a:lnTo>
                    <a:pt x="58445" y="475545"/>
                  </a:lnTo>
                  <a:lnTo>
                    <a:pt x="56487" y="473597"/>
                  </a:lnTo>
                  <a:lnTo>
                    <a:pt x="54654" y="471567"/>
                  </a:lnTo>
                  <a:lnTo>
                    <a:pt x="52617" y="469745"/>
                  </a:lnTo>
                  <a:lnTo>
                    <a:pt x="50658" y="467796"/>
                  </a:lnTo>
                  <a:lnTo>
                    <a:pt x="48823" y="465765"/>
                  </a:lnTo>
                  <a:lnTo>
                    <a:pt x="46785" y="463943"/>
                  </a:lnTo>
                  <a:lnTo>
                    <a:pt x="44826" y="461993"/>
                  </a:lnTo>
                  <a:lnTo>
                    <a:pt x="42993" y="459964"/>
                  </a:lnTo>
                  <a:lnTo>
                    <a:pt x="40956" y="458141"/>
                  </a:lnTo>
                  <a:lnTo>
                    <a:pt x="38996" y="456193"/>
                  </a:lnTo>
                  <a:lnTo>
                    <a:pt x="37163" y="454164"/>
                  </a:lnTo>
                  <a:lnTo>
                    <a:pt x="35125" y="452339"/>
                  </a:lnTo>
                  <a:lnTo>
                    <a:pt x="33165" y="450391"/>
                  </a:lnTo>
                  <a:lnTo>
                    <a:pt x="31334" y="448363"/>
                  </a:lnTo>
                  <a:lnTo>
                    <a:pt x="29298" y="446542"/>
                  </a:lnTo>
                  <a:lnTo>
                    <a:pt x="1705" y="401724"/>
                  </a:lnTo>
                  <a:lnTo>
                    <a:pt x="0" y="385772"/>
                  </a:lnTo>
                  <a:lnTo>
                    <a:pt x="6040" y="356074"/>
                  </a:lnTo>
                  <a:lnTo>
                    <a:pt x="22504" y="331797"/>
                  </a:lnTo>
                  <a:lnTo>
                    <a:pt x="46902" y="315415"/>
                  </a:lnTo>
                  <a:lnTo>
                    <a:pt x="76747" y="309404"/>
                  </a:lnTo>
                  <a:lnTo>
                    <a:pt x="93206" y="309404"/>
                  </a:lnTo>
                  <a:lnTo>
                    <a:pt x="93206" y="226370"/>
                  </a:lnTo>
                  <a:lnTo>
                    <a:pt x="87678" y="222721"/>
                  </a:lnTo>
                  <a:lnTo>
                    <a:pt x="82632" y="218390"/>
                  </a:lnTo>
                  <a:lnTo>
                    <a:pt x="78170" y="213458"/>
                  </a:lnTo>
                  <a:lnTo>
                    <a:pt x="76128" y="211627"/>
                  </a:lnTo>
                  <a:lnTo>
                    <a:pt x="74169" y="209679"/>
                  </a:lnTo>
                  <a:lnTo>
                    <a:pt x="72342" y="207659"/>
                  </a:lnTo>
                  <a:lnTo>
                    <a:pt x="70299" y="205828"/>
                  </a:lnTo>
                  <a:lnTo>
                    <a:pt x="68340" y="203879"/>
                  </a:lnTo>
                  <a:lnTo>
                    <a:pt x="66512" y="201858"/>
                  </a:lnTo>
                  <a:lnTo>
                    <a:pt x="64469" y="200028"/>
                  </a:lnTo>
                  <a:lnTo>
                    <a:pt x="62510" y="198078"/>
                  </a:lnTo>
                  <a:lnTo>
                    <a:pt x="60681" y="196057"/>
                  </a:lnTo>
                  <a:lnTo>
                    <a:pt x="58639" y="194226"/>
                  </a:lnTo>
                  <a:lnTo>
                    <a:pt x="56679" y="192277"/>
                  </a:lnTo>
                  <a:lnTo>
                    <a:pt x="54851" y="190256"/>
                  </a:lnTo>
                  <a:lnTo>
                    <a:pt x="52806" y="188424"/>
                  </a:lnTo>
                  <a:lnTo>
                    <a:pt x="50848" y="186474"/>
                  </a:lnTo>
                  <a:lnTo>
                    <a:pt x="49022" y="184456"/>
                  </a:lnTo>
                  <a:lnTo>
                    <a:pt x="46980" y="182626"/>
                  </a:lnTo>
                  <a:lnTo>
                    <a:pt x="45021" y="180677"/>
                  </a:lnTo>
                  <a:lnTo>
                    <a:pt x="43191" y="178655"/>
                  </a:lnTo>
                  <a:lnTo>
                    <a:pt x="41147" y="176822"/>
                  </a:lnTo>
                  <a:lnTo>
                    <a:pt x="39188" y="174873"/>
                  </a:lnTo>
                  <a:lnTo>
                    <a:pt x="37360" y="172853"/>
                  </a:lnTo>
                  <a:lnTo>
                    <a:pt x="35319" y="171023"/>
                  </a:lnTo>
                  <a:lnTo>
                    <a:pt x="7224" y="125235"/>
                  </a:lnTo>
                  <a:lnTo>
                    <a:pt x="5482" y="108904"/>
                  </a:lnTo>
                  <a:lnTo>
                    <a:pt x="9293" y="84851"/>
                  </a:lnTo>
                  <a:lnTo>
                    <a:pt x="36730" y="46485"/>
                  </a:lnTo>
                  <a:lnTo>
                    <a:pt x="146075" y="4732"/>
                  </a:lnTo>
                  <a:lnTo>
                    <a:pt x="174295" y="0"/>
                  </a:lnTo>
                  <a:lnTo>
                    <a:pt x="192156" y="1878"/>
                  </a:lnTo>
                  <a:lnTo>
                    <a:pt x="237999" y="28096"/>
                  </a:lnTo>
                  <a:lnTo>
                    <a:pt x="243828" y="33897"/>
                  </a:lnTo>
                  <a:lnTo>
                    <a:pt x="245858" y="35734"/>
                  </a:lnTo>
                  <a:lnTo>
                    <a:pt x="247817" y="37683"/>
                  </a:lnTo>
                  <a:lnTo>
                    <a:pt x="249660" y="39700"/>
                  </a:lnTo>
                  <a:lnTo>
                    <a:pt x="251687" y="41534"/>
                  </a:lnTo>
                  <a:lnTo>
                    <a:pt x="253646" y="43484"/>
                  </a:lnTo>
                  <a:lnTo>
                    <a:pt x="255489" y="45500"/>
                  </a:lnTo>
                  <a:lnTo>
                    <a:pt x="257515" y="47334"/>
                  </a:lnTo>
                  <a:lnTo>
                    <a:pt x="259473" y="49283"/>
                  </a:lnTo>
                  <a:lnTo>
                    <a:pt x="261317" y="51300"/>
                  </a:lnTo>
                  <a:lnTo>
                    <a:pt x="263345" y="53135"/>
                  </a:lnTo>
                  <a:lnTo>
                    <a:pt x="265304" y="55084"/>
                  </a:lnTo>
                  <a:lnTo>
                    <a:pt x="267148" y="57103"/>
                  </a:lnTo>
                  <a:lnTo>
                    <a:pt x="269176" y="58937"/>
                  </a:lnTo>
                  <a:lnTo>
                    <a:pt x="271135" y="60886"/>
                  </a:lnTo>
                  <a:lnTo>
                    <a:pt x="272979" y="62903"/>
                  </a:lnTo>
                  <a:lnTo>
                    <a:pt x="275003" y="64735"/>
                  </a:lnTo>
                  <a:lnTo>
                    <a:pt x="276962" y="66684"/>
                  </a:lnTo>
                  <a:lnTo>
                    <a:pt x="278807" y="68702"/>
                  </a:lnTo>
                  <a:lnTo>
                    <a:pt x="280835" y="70536"/>
                  </a:lnTo>
                  <a:lnTo>
                    <a:pt x="305486" y="103264"/>
                  </a:lnTo>
                  <a:lnTo>
                    <a:pt x="312874" y="137892"/>
                  </a:lnTo>
                  <a:lnTo>
                    <a:pt x="312874" y="321923"/>
                  </a:lnTo>
                  <a:lnTo>
                    <a:pt x="318415" y="325546"/>
                  </a:lnTo>
                  <a:lnTo>
                    <a:pt x="323459" y="329860"/>
                  </a:lnTo>
                  <a:lnTo>
                    <a:pt x="327907" y="334785"/>
                  </a:lnTo>
                  <a:lnTo>
                    <a:pt x="329944" y="336607"/>
                  </a:lnTo>
                  <a:lnTo>
                    <a:pt x="331903" y="338555"/>
                  </a:lnTo>
                  <a:lnTo>
                    <a:pt x="333736" y="340585"/>
                  </a:lnTo>
                  <a:lnTo>
                    <a:pt x="335773" y="342406"/>
                  </a:lnTo>
                  <a:lnTo>
                    <a:pt x="337731" y="344355"/>
                  </a:lnTo>
                  <a:lnTo>
                    <a:pt x="339567" y="346386"/>
                  </a:lnTo>
                  <a:lnTo>
                    <a:pt x="341607" y="348212"/>
                  </a:lnTo>
                  <a:lnTo>
                    <a:pt x="343566" y="350161"/>
                  </a:lnTo>
                  <a:lnTo>
                    <a:pt x="345397" y="352188"/>
                  </a:lnTo>
                  <a:lnTo>
                    <a:pt x="347435" y="354011"/>
                  </a:lnTo>
                  <a:lnTo>
                    <a:pt x="349393" y="355959"/>
                  </a:lnTo>
                  <a:lnTo>
                    <a:pt x="351225" y="357988"/>
                  </a:lnTo>
                  <a:lnTo>
                    <a:pt x="353264" y="359810"/>
                  </a:lnTo>
                  <a:lnTo>
                    <a:pt x="355222" y="361758"/>
                  </a:lnTo>
                  <a:lnTo>
                    <a:pt x="357056" y="363789"/>
                  </a:lnTo>
                  <a:lnTo>
                    <a:pt x="359095" y="365611"/>
                  </a:lnTo>
                  <a:lnTo>
                    <a:pt x="361053" y="367560"/>
                  </a:lnTo>
                  <a:lnTo>
                    <a:pt x="362885" y="369589"/>
                  </a:lnTo>
                  <a:lnTo>
                    <a:pt x="364922" y="371409"/>
                  </a:lnTo>
                  <a:lnTo>
                    <a:pt x="366882" y="373359"/>
                  </a:lnTo>
                  <a:lnTo>
                    <a:pt x="368715" y="375390"/>
                  </a:lnTo>
                  <a:lnTo>
                    <a:pt x="370753" y="377211"/>
                  </a:lnTo>
                  <a:lnTo>
                    <a:pt x="398346" y="422028"/>
                  </a:lnTo>
                  <a:lnTo>
                    <a:pt x="400051" y="437981"/>
                  </a:lnTo>
                  <a:lnTo>
                    <a:pt x="394010" y="467678"/>
                  </a:lnTo>
                  <a:lnTo>
                    <a:pt x="377547" y="491956"/>
                  </a:lnTo>
                  <a:lnTo>
                    <a:pt x="353148" y="508338"/>
                  </a:lnTo>
                  <a:lnTo>
                    <a:pt x="323303" y="514349"/>
                  </a:lnTo>
                  <a:close/>
                </a:path>
              </a:pathLst>
            </a:custGeom>
            <a:solidFill>
              <a:srgbClr val="568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11572" y="4184122"/>
              <a:ext cx="299085" cy="414020"/>
            </a:xfrm>
            <a:custGeom>
              <a:avLst/>
              <a:gdLst/>
              <a:ahLst/>
              <a:cxnLst/>
              <a:rect l="l" t="t" r="r" b="b"/>
              <a:pathLst>
                <a:path w="299085" h="414020">
                  <a:moveTo>
                    <a:pt x="48926" y="137341"/>
                  </a:moveTo>
                  <a:lnTo>
                    <a:pt x="26913" y="127436"/>
                  </a:lnTo>
                  <a:lnTo>
                    <a:pt x="11370" y="109031"/>
                  </a:lnTo>
                  <a:lnTo>
                    <a:pt x="5482" y="84529"/>
                  </a:lnTo>
                  <a:lnTo>
                    <a:pt x="8103" y="67966"/>
                  </a:lnTo>
                  <a:lnTo>
                    <a:pt x="41850" y="33673"/>
                  </a:lnTo>
                  <a:lnTo>
                    <a:pt x="136101" y="1144"/>
                  </a:lnTo>
                  <a:lnTo>
                    <a:pt x="142925" y="0"/>
                  </a:lnTo>
                  <a:lnTo>
                    <a:pt x="149799" y="0"/>
                  </a:lnTo>
                  <a:lnTo>
                    <a:pt x="173783" y="4818"/>
                  </a:lnTo>
                  <a:lnTo>
                    <a:pt x="193368" y="17957"/>
                  </a:lnTo>
                  <a:lnTo>
                    <a:pt x="206573" y="37446"/>
                  </a:lnTo>
                  <a:lnTo>
                    <a:pt x="211416" y="61311"/>
                  </a:lnTo>
                  <a:lnTo>
                    <a:pt x="211416" y="131036"/>
                  </a:lnTo>
                  <a:lnTo>
                    <a:pt x="93205" y="131036"/>
                  </a:lnTo>
                  <a:lnTo>
                    <a:pt x="74225" y="136347"/>
                  </a:lnTo>
                  <a:lnTo>
                    <a:pt x="48926" y="137341"/>
                  </a:lnTo>
                  <a:close/>
                </a:path>
                <a:path w="299085" h="414020">
                  <a:moveTo>
                    <a:pt x="246339" y="413392"/>
                  </a:moveTo>
                  <a:lnTo>
                    <a:pt x="52251" y="413392"/>
                  </a:lnTo>
                  <a:lnTo>
                    <a:pt x="31912" y="409306"/>
                  </a:lnTo>
                  <a:lnTo>
                    <a:pt x="15303" y="398163"/>
                  </a:lnTo>
                  <a:lnTo>
                    <a:pt x="4105" y="381636"/>
                  </a:lnTo>
                  <a:lnTo>
                    <a:pt x="0" y="361397"/>
                  </a:lnTo>
                  <a:lnTo>
                    <a:pt x="4106" y="341159"/>
                  </a:lnTo>
                  <a:lnTo>
                    <a:pt x="15305" y="324632"/>
                  </a:lnTo>
                  <a:lnTo>
                    <a:pt x="31917" y="313489"/>
                  </a:lnTo>
                  <a:lnTo>
                    <a:pt x="52251" y="309405"/>
                  </a:lnTo>
                  <a:lnTo>
                    <a:pt x="93205" y="309405"/>
                  </a:lnTo>
                  <a:lnTo>
                    <a:pt x="93205" y="131036"/>
                  </a:lnTo>
                  <a:lnTo>
                    <a:pt x="211416" y="131036"/>
                  </a:lnTo>
                  <a:lnTo>
                    <a:pt x="211416" y="309404"/>
                  </a:lnTo>
                  <a:lnTo>
                    <a:pt x="246344" y="309405"/>
                  </a:lnTo>
                  <a:lnTo>
                    <a:pt x="266679" y="313490"/>
                  </a:lnTo>
                  <a:lnTo>
                    <a:pt x="283288" y="324633"/>
                  </a:lnTo>
                  <a:lnTo>
                    <a:pt x="294486" y="341160"/>
                  </a:lnTo>
                  <a:lnTo>
                    <a:pt x="298591" y="361398"/>
                  </a:lnTo>
                  <a:lnTo>
                    <a:pt x="294485" y="381637"/>
                  </a:lnTo>
                  <a:lnTo>
                    <a:pt x="283286" y="398164"/>
                  </a:lnTo>
                  <a:lnTo>
                    <a:pt x="266676" y="409306"/>
                  </a:lnTo>
                  <a:lnTo>
                    <a:pt x="246339" y="4133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87077" y="5152813"/>
              <a:ext cx="400050" cy="521970"/>
            </a:xfrm>
            <a:custGeom>
              <a:avLst/>
              <a:gdLst/>
              <a:ahLst/>
              <a:cxnLst/>
              <a:rect l="l" t="t" r="r" b="b"/>
              <a:pathLst>
                <a:path w="400050" h="521970">
                  <a:moveTo>
                    <a:pt x="320665" y="521494"/>
                  </a:moveTo>
                  <a:lnTo>
                    <a:pt x="133648" y="521494"/>
                  </a:lnTo>
                  <a:lnTo>
                    <a:pt x="117285" y="519772"/>
                  </a:lnTo>
                  <a:lnTo>
                    <a:pt x="73314" y="493882"/>
                  </a:lnTo>
                  <a:lnTo>
                    <a:pt x="69445" y="489844"/>
                  </a:lnTo>
                  <a:lnTo>
                    <a:pt x="67367" y="487996"/>
                  </a:lnTo>
                  <a:lnTo>
                    <a:pt x="65367" y="486017"/>
                  </a:lnTo>
                  <a:lnTo>
                    <a:pt x="63496" y="483958"/>
                  </a:lnTo>
                  <a:lnTo>
                    <a:pt x="61417" y="482108"/>
                  </a:lnTo>
                  <a:lnTo>
                    <a:pt x="59417" y="480130"/>
                  </a:lnTo>
                  <a:lnTo>
                    <a:pt x="57545" y="478069"/>
                  </a:lnTo>
                  <a:lnTo>
                    <a:pt x="55465" y="476219"/>
                  </a:lnTo>
                  <a:lnTo>
                    <a:pt x="53465" y="474240"/>
                  </a:lnTo>
                  <a:lnTo>
                    <a:pt x="51594" y="472179"/>
                  </a:lnTo>
                  <a:lnTo>
                    <a:pt x="49514" y="470329"/>
                  </a:lnTo>
                  <a:lnTo>
                    <a:pt x="47516" y="468352"/>
                  </a:lnTo>
                  <a:lnTo>
                    <a:pt x="45645" y="466293"/>
                  </a:lnTo>
                  <a:lnTo>
                    <a:pt x="43565" y="464443"/>
                  </a:lnTo>
                  <a:lnTo>
                    <a:pt x="41566" y="462465"/>
                  </a:lnTo>
                  <a:lnTo>
                    <a:pt x="39694" y="460404"/>
                  </a:lnTo>
                  <a:lnTo>
                    <a:pt x="37611" y="458551"/>
                  </a:lnTo>
                  <a:lnTo>
                    <a:pt x="35612" y="456572"/>
                  </a:lnTo>
                  <a:lnTo>
                    <a:pt x="33742" y="454515"/>
                  </a:lnTo>
                  <a:lnTo>
                    <a:pt x="31662" y="452664"/>
                  </a:lnTo>
                  <a:lnTo>
                    <a:pt x="3501" y="407174"/>
                  </a:lnTo>
                  <a:lnTo>
                    <a:pt x="1760" y="390980"/>
                  </a:lnTo>
                  <a:lnTo>
                    <a:pt x="2898" y="377875"/>
                  </a:lnTo>
                  <a:lnTo>
                    <a:pt x="19115" y="342347"/>
                  </a:lnTo>
                  <a:lnTo>
                    <a:pt x="36858" y="320819"/>
                  </a:lnTo>
                  <a:lnTo>
                    <a:pt x="56453" y="296767"/>
                  </a:lnTo>
                  <a:lnTo>
                    <a:pt x="76857" y="271533"/>
                  </a:lnTo>
                  <a:lnTo>
                    <a:pt x="96180" y="247530"/>
                  </a:lnTo>
                  <a:lnTo>
                    <a:pt x="90606" y="244055"/>
                  </a:lnTo>
                  <a:lnTo>
                    <a:pt x="85340" y="240167"/>
                  </a:lnTo>
                  <a:lnTo>
                    <a:pt x="80394" y="235874"/>
                  </a:lnTo>
                  <a:lnTo>
                    <a:pt x="75778" y="231184"/>
                  </a:lnTo>
                  <a:lnTo>
                    <a:pt x="73633" y="229255"/>
                  </a:lnTo>
                  <a:lnTo>
                    <a:pt x="71633" y="227276"/>
                  </a:lnTo>
                  <a:lnTo>
                    <a:pt x="69828" y="225296"/>
                  </a:lnTo>
                  <a:lnTo>
                    <a:pt x="67683" y="223367"/>
                  </a:lnTo>
                  <a:lnTo>
                    <a:pt x="65685" y="221390"/>
                  </a:lnTo>
                  <a:lnTo>
                    <a:pt x="63879" y="219409"/>
                  </a:lnTo>
                  <a:lnTo>
                    <a:pt x="61734" y="217480"/>
                  </a:lnTo>
                  <a:lnTo>
                    <a:pt x="59735" y="215501"/>
                  </a:lnTo>
                  <a:lnTo>
                    <a:pt x="57929" y="213521"/>
                  </a:lnTo>
                  <a:lnTo>
                    <a:pt x="55781" y="211590"/>
                  </a:lnTo>
                  <a:lnTo>
                    <a:pt x="53782" y="209611"/>
                  </a:lnTo>
                  <a:lnTo>
                    <a:pt x="51976" y="207630"/>
                  </a:lnTo>
                  <a:lnTo>
                    <a:pt x="49833" y="205703"/>
                  </a:lnTo>
                  <a:lnTo>
                    <a:pt x="47834" y="203726"/>
                  </a:lnTo>
                  <a:lnTo>
                    <a:pt x="46028" y="201745"/>
                  </a:lnTo>
                  <a:lnTo>
                    <a:pt x="43854" y="199791"/>
                  </a:lnTo>
                  <a:lnTo>
                    <a:pt x="41902" y="197859"/>
                  </a:lnTo>
                  <a:lnTo>
                    <a:pt x="40077" y="195855"/>
                  </a:lnTo>
                  <a:lnTo>
                    <a:pt x="37932" y="193927"/>
                  </a:lnTo>
                  <a:lnTo>
                    <a:pt x="35932" y="191948"/>
                  </a:lnTo>
                  <a:lnTo>
                    <a:pt x="34126" y="189967"/>
                  </a:lnTo>
                  <a:lnTo>
                    <a:pt x="31981" y="188038"/>
                  </a:lnTo>
                  <a:lnTo>
                    <a:pt x="29982" y="186060"/>
                  </a:lnTo>
                  <a:lnTo>
                    <a:pt x="28176" y="184078"/>
                  </a:lnTo>
                  <a:lnTo>
                    <a:pt x="23492" y="179530"/>
                  </a:lnTo>
                  <a:lnTo>
                    <a:pt x="2959" y="143218"/>
                  </a:lnTo>
                  <a:lnTo>
                    <a:pt x="0" y="121375"/>
                  </a:lnTo>
                  <a:lnTo>
                    <a:pt x="2879" y="99438"/>
                  </a:lnTo>
                  <a:lnTo>
                    <a:pt x="22617" y="61902"/>
                  </a:lnTo>
                  <a:lnTo>
                    <a:pt x="61664" y="26750"/>
                  </a:lnTo>
                  <a:lnTo>
                    <a:pt x="126135" y="3027"/>
                  </a:lnTo>
                  <a:lnTo>
                    <a:pt x="163799" y="0"/>
                  </a:lnTo>
                  <a:lnTo>
                    <a:pt x="201188" y="2858"/>
                  </a:lnTo>
                  <a:lnTo>
                    <a:pt x="266282" y="25258"/>
                  </a:lnTo>
                  <a:lnTo>
                    <a:pt x="299113" y="50079"/>
                  </a:lnTo>
                  <a:lnTo>
                    <a:pt x="302342" y="53458"/>
                  </a:lnTo>
                  <a:lnTo>
                    <a:pt x="304413" y="55401"/>
                  </a:lnTo>
                  <a:lnTo>
                    <a:pt x="306415" y="57382"/>
                  </a:lnTo>
                  <a:lnTo>
                    <a:pt x="308294" y="59347"/>
                  </a:lnTo>
                  <a:lnTo>
                    <a:pt x="310353" y="61279"/>
                  </a:lnTo>
                  <a:lnTo>
                    <a:pt x="312352" y="63258"/>
                  </a:lnTo>
                  <a:lnTo>
                    <a:pt x="314242" y="65233"/>
                  </a:lnTo>
                  <a:lnTo>
                    <a:pt x="316305" y="67170"/>
                  </a:lnTo>
                  <a:lnTo>
                    <a:pt x="318307" y="69149"/>
                  </a:lnTo>
                  <a:lnTo>
                    <a:pt x="320193" y="71122"/>
                  </a:lnTo>
                  <a:lnTo>
                    <a:pt x="322254" y="73055"/>
                  </a:lnTo>
                  <a:lnTo>
                    <a:pt x="324254" y="75035"/>
                  </a:lnTo>
                  <a:lnTo>
                    <a:pt x="326145" y="77011"/>
                  </a:lnTo>
                  <a:lnTo>
                    <a:pt x="328204" y="78943"/>
                  </a:lnTo>
                  <a:lnTo>
                    <a:pt x="330203" y="80922"/>
                  </a:lnTo>
                  <a:lnTo>
                    <a:pt x="332092" y="82897"/>
                  </a:lnTo>
                  <a:lnTo>
                    <a:pt x="334154" y="84831"/>
                  </a:lnTo>
                  <a:lnTo>
                    <a:pt x="336154" y="86810"/>
                  </a:lnTo>
                  <a:lnTo>
                    <a:pt x="338043" y="88785"/>
                  </a:lnTo>
                  <a:lnTo>
                    <a:pt x="340108" y="90722"/>
                  </a:lnTo>
                  <a:lnTo>
                    <a:pt x="342109" y="92702"/>
                  </a:lnTo>
                  <a:lnTo>
                    <a:pt x="343995" y="94674"/>
                  </a:lnTo>
                  <a:lnTo>
                    <a:pt x="346060" y="96613"/>
                  </a:lnTo>
                  <a:lnTo>
                    <a:pt x="384625" y="149594"/>
                  </a:lnTo>
                  <a:lnTo>
                    <a:pt x="396693" y="208320"/>
                  </a:lnTo>
                  <a:lnTo>
                    <a:pt x="392511" y="240646"/>
                  </a:lnTo>
                  <a:lnTo>
                    <a:pt x="380007" y="272217"/>
                  </a:lnTo>
                  <a:lnTo>
                    <a:pt x="359243" y="305475"/>
                  </a:lnTo>
                  <a:lnTo>
                    <a:pt x="330281" y="342861"/>
                  </a:lnTo>
                  <a:lnTo>
                    <a:pt x="331022" y="343639"/>
                  </a:lnTo>
                  <a:lnTo>
                    <a:pt x="332396" y="345174"/>
                  </a:lnTo>
                  <a:lnTo>
                    <a:pt x="334314" y="346832"/>
                  </a:lnTo>
                  <a:lnTo>
                    <a:pt x="336186" y="348652"/>
                  </a:lnTo>
                  <a:lnTo>
                    <a:pt x="338393" y="351116"/>
                  </a:lnTo>
                  <a:lnTo>
                    <a:pt x="340270" y="352724"/>
                  </a:lnTo>
                  <a:lnTo>
                    <a:pt x="342142" y="354544"/>
                  </a:lnTo>
                  <a:lnTo>
                    <a:pt x="344346" y="357005"/>
                  </a:lnTo>
                  <a:lnTo>
                    <a:pt x="346220" y="358612"/>
                  </a:lnTo>
                  <a:lnTo>
                    <a:pt x="348086" y="360426"/>
                  </a:lnTo>
                  <a:lnTo>
                    <a:pt x="350295" y="362891"/>
                  </a:lnTo>
                  <a:lnTo>
                    <a:pt x="352169" y="364498"/>
                  </a:lnTo>
                  <a:lnTo>
                    <a:pt x="354035" y="366311"/>
                  </a:lnTo>
                  <a:lnTo>
                    <a:pt x="356244" y="368778"/>
                  </a:lnTo>
                  <a:lnTo>
                    <a:pt x="358119" y="370387"/>
                  </a:lnTo>
                  <a:lnTo>
                    <a:pt x="359992" y="372207"/>
                  </a:lnTo>
                  <a:lnTo>
                    <a:pt x="362198" y="374670"/>
                  </a:lnTo>
                  <a:lnTo>
                    <a:pt x="364071" y="376275"/>
                  </a:lnTo>
                  <a:lnTo>
                    <a:pt x="365947" y="378099"/>
                  </a:lnTo>
                  <a:lnTo>
                    <a:pt x="368147" y="380555"/>
                  </a:lnTo>
                  <a:lnTo>
                    <a:pt x="370019" y="382161"/>
                  </a:lnTo>
                  <a:lnTo>
                    <a:pt x="371892" y="383984"/>
                  </a:lnTo>
                  <a:lnTo>
                    <a:pt x="374098" y="386446"/>
                  </a:lnTo>
                  <a:lnTo>
                    <a:pt x="375972" y="388052"/>
                  </a:lnTo>
                  <a:lnTo>
                    <a:pt x="376606" y="388669"/>
                  </a:lnTo>
                  <a:lnTo>
                    <a:pt x="386421" y="400242"/>
                  </a:lnTo>
                  <a:lnTo>
                    <a:pt x="393694" y="413287"/>
                  </a:lnTo>
                  <a:lnTo>
                    <a:pt x="398281" y="427475"/>
                  </a:lnTo>
                  <a:lnTo>
                    <a:pt x="400039" y="442474"/>
                  </a:lnTo>
                  <a:lnTo>
                    <a:pt x="398795" y="457733"/>
                  </a:lnTo>
                  <a:lnTo>
                    <a:pt x="377640" y="497764"/>
                  </a:lnTo>
                  <a:lnTo>
                    <a:pt x="336432" y="519907"/>
                  </a:lnTo>
                  <a:lnTo>
                    <a:pt x="320665" y="521494"/>
                  </a:lnTo>
                  <a:close/>
                </a:path>
              </a:pathLst>
            </a:custGeom>
            <a:solidFill>
              <a:srgbClr val="568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2127" y="5177554"/>
              <a:ext cx="296545" cy="419100"/>
            </a:xfrm>
            <a:custGeom>
              <a:avLst/>
              <a:gdLst/>
              <a:ahLst/>
              <a:cxnLst/>
              <a:rect l="l" t="t" r="r" b="b"/>
              <a:pathLst>
                <a:path w="296544" h="419100">
                  <a:moveTo>
                    <a:pt x="61878" y="156428"/>
                  </a:moveTo>
                  <a:lnTo>
                    <a:pt x="60853" y="156428"/>
                  </a:lnTo>
                  <a:lnTo>
                    <a:pt x="29402" y="148001"/>
                  </a:lnTo>
                  <a:lnTo>
                    <a:pt x="8077" y="126407"/>
                  </a:lnTo>
                  <a:lnTo>
                    <a:pt x="0" y="97181"/>
                  </a:lnTo>
                  <a:lnTo>
                    <a:pt x="8290" y="65858"/>
                  </a:lnTo>
                  <a:lnTo>
                    <a:pt x="50391" y="22681"/>
                  </a:lnTo>
                  <a:lnTo>
                    <a:pt x="106002" y="2566"/>
                  </a:lnTo>
                  <a:lnTo>
                    <a:pt x="138748" y="0"/>
                  </a:lnTo>
                  <a:lnTo>
                    <a:pt x="171552" y="2453"/>
                  </a:lnTo>
                  <a:lnTo>
                    <a:pt x="228255" y="21678"/>
                  </a:lnTo>
                  <a:lnTo>
                    <a:pt x="269236" y="57637"/>
                  </a:lnTo>
                  <a:lnTo>
                    <a:pt x="290354" y="104403"/>
                  </a:lnTo>
                  <a:lnTo>
                    <a:pt x="291111" y="111645"/>
                  </a:lnTo>
                  <a:lnTo>
                    <a:pt x="139308" y="111645"/>
                  </a:lnTo>
                  <a:lnTo>
                    <a:pt x="130317" y="112623"/>
                  </a:lnTo>
                  <a:lnTo>
                    <a:pt x="123295" y="115426"/>
                  </a:lnTo>
                  <a:lnTo>
                    <a:pt x="117933" y="119854"/>
                  </a:lnTo>
                  <a:lnTo>
                    <a:pt x="113922" y="125707"/>
                  </a:lnTo>
                  <a:lnTo>
                    <a:pt x="104622" y="138355"/>
                  </a:lnTo>
                  <a:lnTo>
                    <a:pt x="92166" y="148043"/>
                  </a:lnTo>
                  <a:lnTo>
                    <a:pt x="77577" y="154244"/>
                  </a:lnTo>
                  <a:lnTo>
                    <a:pt x="61878" y="156428"/>
                  </a:lnTo>
                  <a:close/>
                </a:path>
                <a:path w="296544" h="419100">
                  <a:moveTo>
                    <a:pt x="242060" y="419015"/>
                  </a:moveTo>
                  <a:lnTo>
                    <a:pt x="55043" y="419015"/>
                  </a:lnTo>
                  <a:lnTo>
                    <a:pt x="34284" y="414868"/>
                  </a:lnTo>
                  <a:lnTo>
                    <a:pt x="17331" y="403557"/>
                  </a:lnTo>
                  <a:lnTo>
                    <a:pt x="5902" y="386781"/>
                  </a:lnTo>
                  <a:lnTo>
                    <a:pt x="1710" y="366238"/>
                  </a:lnTo>
                  <a:lnTo>
                    <a:pt x="2564" y="356794"/>
                  </a:lnTo>
                  <a:lnTo>
                    <a:pt x="5025" y="347905"/>
                  </a:lnTo>
                  <a:lnTo>
                    <a:pt x="8941" y="339715"/>
                  </a:lnTo>
                  <a:lnTo>
                    <a:pt x="14162" y="332370"/>
                  </a:lnTo>
                  <a:lnTo>
                    <a:pt x="46718" y="292661"/>
                  </a:lnTo>
                  <a:lnTo>
                    <a:pt x="128720" y="190920"/>
                  </a:lnTo>
                  <a:lnTo>
                    <a:pt x="144234" y="172830"/>
                  </a:lnTo>
                  <a:lnTo>
                    <a:pt x="155871" y="157855"/>
                  </a:lnTo>
                  <a:lnTo>
                    <a:pt x="163181" y="145157"/>
                  </a:lnTo>
                  <a:lnTo>
                    <a:pt x="165718" y="133904"/>
                  </a:lnTo>
                  <a:lnTo>
                    <a:pt x="164823" y="126919"/>
                  </a:lnTo>
                  <a:lnTo>
                    <a:pt x="161130" y="119657"/>
                  </a:lnTo>
                  <a:lnTo>
                    <a:pt x="153129" y="113954"/>
                  </a:lnTo>
                  <a:lnTo>
                    <a:pt x="139308" y="111645"/>
                  </a:lnTo>
                  <a:lnTo>
                    <a:pt x="291111" y="111645"/>
                  </a:lnTo>
                  <a:lnTo>
                    <a:pt x="288075" y="162088"/>
                  </a:lnTo>
                  <a:lnTo>
                    <a:pt x="247356" y="230637"/>
                  </a:lnTo>
                  <a:lnTo>
                    <a:pt x="211251" y="274684"/>
                  </a:lnTo>
                  <a:lnTo>
                    <a:pt x="180362" y="313461"/>
                  </a:lnTo>
                  <a:lnTo>
                    <a:pt x="243115" y="313461"/>
                  </a:lnTo>
                  <a:lnTo>
                    <a:pt x="263648" y="317515"/>
                  </a:lnTo>
                  <a:lnTo>
                    <a:pt x="280483" y="328583"/>
                  </a:lnTo>
                  <a:lnTo>
                    <a:pt x="291965" y="345027"/>
                  </a:lnTo>
                  <a:lnTo>
                    <a:pt x="296437" y="365208"/>
                  </a:lnTo>
                  <a:lnTo>
                    <a:pt x="292387" y="386098"/>
                  </a:lnTo>
                  <a:lnTo>
                    <a:pt x="280677" y="403207"/>
                  </a:lnTo>
                  <a:lnTo>
                    <a:pt x="263253" y="414769"/>
                  </a:lnTo>
                  <a:lnTo>
                    <a:pt x="242060" y="419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7212" y="6145302"/>
              <a:ext cx="400050" cy="514350"/>
            </a:xfrm>
            <a:custGeom>
              <a:avLst/>
              <a:gdLst/>
              <a:ahLst/>
              <a:cxnLst/>
              <a:rect l="l" t="t" r="r" b="b"/>
              <a:pathLst>
                <a:path w="400050" h="514350">
                  <a:moveTo>
                    <a:pt x="217823" y="514352"/>
                  </a:moveTo>
                  <a:lnTo>
                    <a:pt x="146489" y="503858"/>
                  </a:lnTo>
                  <a:lnTo>
                    <a:pt x="90676" y="472574"/>
                  </a:lnTo>
                  <a:lnTo>
                    <a:pt x="81659" y="463877"/>
                  </a:lnTo>
                  <a:lnTo>
                    <a:pt x="79649" y="462014"/>
                  </a:lnTo>
                  <a:lnTo>
                    <a:pt x="77668" y="460064"/>
                  </a:lnTo>
                  <a:lnTo>
                    <a:pt x="75766" y="458076"/>
                  </a:lnTo>
                  <a:lnTo>
                    <a:pt x="73756" y="456212"/>
                  </a:lnTo>
                  <a:lnTo>
                    <a:pt x="71774" y="454263"/>
                  </a:lnTo>
                  <a:lnTo>
                    <a:pt x="69872" y="452275"/>
                  </a:lnTo>
                  <a:lnTo>
                    <a:pt x="67868" y="450417"/>
                  </a:lnTo>
                  <a:lnTo>
                    <a:pt x="65885" y="448465"/>
                  </a:lnTo>
                  <a:lnTo>
                    <a:pt x="63976" y="446472"/>
                  </a:lnTo>
                  <a:lnTo>
                    <a:pt x="61966" y="444607"/>
                  </a:lnTo>
                  <a:lnTo>
                    <a:pt x="59985" y="442657"/>
                  </a:lnTo>
                  <a:lnTo>
                    <a:pt x="58083" y="440671"/>
                  </a:lnTo>
                  <a:lnTo>
                    <a:pt x="56082" y="438818"/>
                  </a:lnTo>
                  <a:lnTo>
                    <a:pt x="54101" y="436866"/>
                  </a:lnTo>
                  <a:lnTo>
                    <a:pt x="52189" y="434870"/>
                  </a:lnTo>
                  <a:lnTo>
                    <a:pt x="50183" y="433011"/>
                  </a:lnTo>
                  <a:lnTo>
                    <a:pt x="48201" y="431060"/>
                  </a:lnTo>
                  <a:lnTo>
                    <a:pt x="46293" y="429067"/>
                  </a:lnTo>
                  <a:lnTo>
                    <a:pt x="44284" y="427204"/>
                  </a:lnTo>
                  <a:lnTo>
                    <a:pt x="42302" y="425254"/>
                  </a:lnTo>
                  <a:lnTo>
                    <a:pt x="40398" y="423265"/>
                  </a:lnTo>
                  <a:lnTo>
                    <a:pt x="38390" y="421402"/>
                  </a:lnTo>
                  <a:lnTo>
                    <a:pt x="36408" y="419452"/>
                  </a:lnTo>
                  <a:lnTo>
                    <a:pt x="34504" y="417463"/>
                  </a:lnTo>
                  <a:lnTo>
                    <a:pt x="28963" y="412042"/>
                  </a:lnTo>
                  <a:lnTo>
                    <a:pt x="4205" y="374404"/>
                  </a:lnTo>
                  <a:lnTo>
                    <a:pt x="0" y="353105"/>
                  </a:lnTo>
                  <a:lnTo>
                    <a:pt x="1713" y="331469"/>
                  </a:lnTo>
                  <a:lnTo>
                    <a:pt x="22533" y="292630"/>
                  </a:lnTo>
                  <a:lnTo>
                    <a:pt x="60016" y="270371"/>
                  </a:lnTo>
                  <a:lnTo>
                    <a:pt x="82335" y="267361"/>
                  </a:lnTo>
                  <a:lnTo>
                    <a:pt x="89817" y="267361"/>
                  </a:lnTo>
                  <a:lnTo>
                    <a:pt x="96204" y="268086"/>
                  </a:lnTo>
                  <a:lnTo>
                    <a:pt x="102388" y="269505"/>
                  </a:lnTo>
                  <a:lnTo>
                    <a:pt x="97878" y="260948"/>
                  </a:lnTo>
                  <a:lnTo>
                    <a:pt x="94587" y="251879"/>
                  </a:lnTo>
                  <a:lnTo>
                    <a:pt x="92570" y="242423"/>
                  </a:lnTo>
                  <a:lnTo>
                    <a:pt x="91885" y="232703"/>
                  </a:lnTo>
                  <a:lnTo>
                    <a:pt x="91885" y="231347"/>
                  </a:lnTo>
                  <a:lnTo>
                    <a:pt x="87484" y="228160"/>
                  </a:lnTo>
                  <a:lnTo>
                    <a:pt x="83378" y="224509"/>
                  </a:lnTo>
                  <a:lnTo>
                    <a:pt x="79646" y="220459"/>
                  </a:lnTo>
                  <a:lnTo>
                    <a:pt x="77660" y="218700"/>
                  </a:lnTo>
                  <a:lnTo>
                    <a:pt x="75679" y="216751"/>
                  </a:lnTo>
                  <a:lnTo>
                    <a:pt x="73751" y="214659"/>
                  </a:lnTo>
                  <a:lnTo>
                    <a:pt x="71763" y="212898"/>
                  </a:lnTo>
                  <a:lnTo>
                    <a:pt x="69781" y="210947"/>
                  </a:lnTo>
                  <a:lnTo>
                    <a:pt x="67854" y="208854"/>
                  </a:lnTo>
                  <a:lnTo>
                    <a:pt x="65869" y="207095"/>
                  </a:lnTo>
                  <a:lnTo>
                    <a:pt x="63889" y="205147"/>
                  </a:lnTo>
                  <a:lnTo>
                    <a:pt x="61962" y="203055"/>
                  </a:lnTo>
                  <a:lnTo>
                    <a:pt x="59977" y="201297"/>
                  </a:lnTo>
                  <a:lnTo>
                    <a:pt x="57995" y="199347"/>
                  </a:lnTo>
                  <a:lnTo>
                    <a:pt x="56067" y="197253"/>
                  </a:lnTo>
                  <a:lnTo>
                    <a:pt x="54083" y="195495"/>
                  </a:lnTo>
                  <a:lnTo>
                    <a:pt x="52102" y="193546"/>
                  </a:lnTo>
                  <a:lnTo>
                    <a:pt x="50172" y="191451"/>
                  </a:lnTo>
                  <a:lnTo>
                    <a:pt x="48186" y="189691"/>
                  </a:lnTo>
                  <a:lnTo>
                    <a:pt x="46204" y="187741"/>
                  </a:lnTo>
                  <a:lnTo>
                    <a:pt x="44276" y="185648"/>
                  </a:lnTo>
                  <a:lnTo>
                    <a:pt x="42290" y="183889"/>
                  </a:lnTo>
                  <a:lnTo>
                    <a:pt x="40311" y="181939"/>
                  </a:lnTo>
                  <a:lnTo>
                    <a:pt x="38382" y="179847"/>
                  </a:lnTo>
                  <a:lnTo>
                    <a:pt x="36397" y="178088"/>
                  </a:lnTo>
                  <a:lnTo>
                    <a:pt x="34417" y="176140"/>
                  </a:lnTo>
                  <a:lnTo>
                    <a:pt x="32491" y="174049"/>
                  </a:lnTo>
                  <a:lnTo>
                    <a:pt x="27744" y="169499"/>
                  </a:lnTo>
                  <a:lnTo>
                    <a:pt x="7919" y="134461"/>
                  </a:lnTo>
                  <a:lnTo>
                    <a:pt x="5329" y="114235"/>
                  </a:lnTo>
                  <a:lnTo>
                    <a:pt x="8214" y="94109"/>
                  </a:lnTo>
                  <a:lnTo>
                    <a:pt x="35076" y="50628"/>
                  </a:lnTo>
                  <a:lnTo>
                    <a:pt x="81975" y="17630"/>
                  </a:lnTo>
                  <a:lnTo>
                    <a:pt x="135927" y="1995"/>
                  </a:lnTo>
                  <a:lnTo>
                    <a:pt x="165325" y="0"/>
                  </a:lnTo>
                  <a:lnTo>
                    <a:pt x="200409" y="2623"/>
                  </a:lnTo>
                  <a:lnTo>
                    <a:pt x="261694" y="23180"/>
                  </a:lnTo>
                  <a:lnTo>
                    <a:pt x="294036" y="47148"/>
                  </a:lnTo>
                  <a:lnTo>
                    <a:pt x="297427" y="50698"/>
                  </a:lnTo>
                  <a:lnTo>
                    <a:pt x="299563" y="52686"/>
                  </a:lnTo>
                  <a:lnTo>
                    <a:pt x="301494" y="54587"/>
                  </a:lnTo>
                  <a:lnTo>
                    <a:pt x="303321" y="56498"/>
                  </a:lnTo>
                  <a:lnTo>
                    <a:pt x="305457" y="58487"/>
                  </a:lnTo>
                  <a:lnTo>
                    <a:pt x="307388" y="60388"/>
                  </a:lnTo>
                  <a:lnTo>
                    <a:pt x="309217" y="62299"/>
                  </a:lnTo>
                  <a:lnTo>
                    <a:pt x="311349" y="64288"/>
                  </a:lnTo>
                  <a:lnTo>
                    <a:pt x="313281" y="66189"/>
                  </a:lnTo>
                  <a:lnTo>
                    <a:pt x="315112" y="68103"/>
                  </a:lnTo>
                  <a:lnTo>
                    <a:pt x="317245" y="70090"/>
                  </a:lnTo>
                  <a:lnTo>
                    <a:pt x="319174" y="71990"/>
                  </a:lnTo>
                  <a:lnTo>
                    <a:pt x="321003" y="73901"/>
                  </a:lnTo>
                  <a:lnTo>
                    <a:pt x="323137" y="75890"/>
                  </a:lnTo>
                  <a:lnTo>
                    <a:pt x="325068" y="77791"/>
                  </a:lnTo>
                  <a:lnTo>
                    <a:pt x="326900" y="79705"/>
                  </a:lnTo>
                  <a:lnTo>
                    <a:pt x="329037" y="81697"/>
                  </a:lnTo>
                  <a:lnTo>
                    <a:pt x="330968" y="83598"/>
                  </a:lnTo>
                  <a:lnTo>
                    <a:pt x="332794" y="85506"/>
                  </a:lnTo>
                  <a:lnTo>
                    <a:pt x="334930" y="87497"/>
                  </a:lnTo>
                  <a:lnTo>
                    <a:pt x="336861" y="89397"/>
                  </a:lnTo>
                  <a:lnTo>
                    <a:pt x="338689" y="91308"/>
                  </a:lnTo>
                  <a:lnTo>
                    <a:pt x="340822" y="93297"/>
                  </a:lnTo>
                  <a:lnTo>
                    <a:pt x="378228" y="145052"/>
                  </a:lnTo>
                  <a:lnTo>
                    <a:pt x="389938" y="203621"/>
                  </a:lnTo>
                  <a:lnTo>
                    <a:pt x="388654" y="223516"/>
                  </a:lnTo>
                  <a:lnTo>
                    <a:pt x="384846" y="242457"/>
                  </a:lnTo>
                  <a:lnTo>
                    <a:pt x="378580" y="260221"/>
                  </a:lnTo>
                  <a:lnTo>
                    <a:pt x="369922" y="276586"/>
                  </a:lnTo>
                  <a:lnTo>
                    <a:pt x="382894" y="294583"/>
                  </a:lnTo>
                  <a:lnTo>
                    <a:pt x="392284" y="314604"/>
                  </a:lnTo>
                  <a:lnTo>
                    <a:pt x="397990" y="336387"/>
                  </a:lnTo>
                  <a:lnTo>
                    <a:pt x="399915" y="359674"/>
                  </a:lnTo>
                  <a:lnTo>
                    <a:pt x="396456" y="392042"/>
                  </a:lnTo>
                  <a:lnTo>
                    <a:pt x="369760" y="449019"/>
                  </a:lnTo>
                  <a:lnTo>
                    <a:pt x="320150" y="490446"/>
                  </a:lnTo>
                  <a:lnTo>
                    <a:pt x="255024" y="511646"/>
                  </a:lnTo>
                  <a:lnTo>
                    <a:pt x="217823" y="514352"/>
                  </a:lnTo>
                  <a:close/>
                </a:path>
              </a:pathLst>
            </a:custGeom>
            <a:solidFill>
              <a:srgbClr val="568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11816" y="6169679"/>
              <a:ext cx="297815" cy="413384"/>
            </a:xfrm>
            <a:custGeom>
              <a:avLst/>
              <a:gdLst/>
              <a:ahLst/>
              <a:cxnLst/>
              <a:rect l="l" t="t" r="r" b="b"/>
              <a:pathLst>
                <a:path w="297814" h="413384">
                  <a:moveTo>
                    <a:pt x="140168" y="413380"/>
                  </a:moveTo>
                  <a:lnTo>
                    <a:pt x="77626" y="404423"/>
                  </a:lnTo>
                  <a:lnTo>
                    <a:pt x="29432" y="377721"/>
                  </a:lnTo>
                  <a:lnTo>
                    <a:pt x="0" y="326325"/>
                  </a:lnTo>
                  <a:lnTo>
                    <a:pt x="6747" y="297601"/>
                  </a:lnTo>
                  <a:lnTo>
                    <a:pt x="27078" y="275930"/>
                  </a:lnTo>
                  <a:lnTo>
                    <a:pt x="57731" y="267362"/>
                  </a:lnTo>
                  <a:lnTo>
                    <a:pt x="58742" y="267362"/>
                  </a:lnTo>
                  <a:lnTo>
                    <a:pt x="97578" y="282121"/>
                  </a:lnTo>
                  <a:lnTo>
                    <a:pt x="111747" y="299288"/>
                  </a:lnTo>
                  <a:lnTo>
                    <a:pt x="118170" y="304339"/>
                  </a:lnTo>
                  <a:lnTo>
                    <a:pt x="126218" y="307858"/>
                  </a:lnTo>
                  <a:lnTo>
                    <a:pt x="136147" y="309637"/>
                  </a:lnTo>
                  <a:lnTo>
                    <a:pt x="138607" y="309826"/>
                  </a:lnTo>
                  <a:lnTo>
                    <a:pt x="141235" y="309922"/>
                  </a:lnTo>
                  <a:lnTo>
                    <a:pt x="144048" y="309922"/>
                  </a:lnTo>
                  <a:lnTo>
                    <a:pt x="159040" y="307986"/>
                  </a:lnTo>
                  <a:lnTo>
                    <a:pt x="170625" y="302522"/>
                  </a:lnTo>
                  <a:lnTo>
                    <a:pt x="178095" y="294048"/>
                  </a:lnTo>
                  <a:lnTo>
                    <a:pt x="180741" y="283081"/>
                  </a:lnTo>
                  <a:lnTo>
                    <a:pt x="176983" y="270018"/>
                  </a:lnTo>
                  <a:lnTo>
                    <a:pt x="167292" y="261383"/>
                  </a:lnTo>
                  <a:lnTo>
                    <a:pt x="154043" y="256613"/>
                  </a:lnTo>
                  <a:lnTo>
                    <a:pt x="139613" y="255147"/>
                  </a:lnTo>
                  <a:lnTo>
                    <a:pt x="121098" y="251468"/>
                  </a:lnTo>
                  <a:lnTo>
                    <a:pt x="105979" y="241434"/>
                  </a:lnTo>
                  <a:lnTo>
                    <a:pt x="95785" y="226552"/>
                  </a:lnTo>
                  <a:lnTo>
                    <a:pt x="92047" y="208328"/>
                  </a:lnTo>
                  <a:lnTo>
                    <a:pt x="92047" y="205054"/>
                  </a:lnTo>
                  <a:lnTo>
                    <a:pt x="121154" y="161925"/>
                  </a:lnTo>
                  <a:lnTo>
                    <a:pt x="154113" y="156242"/>
                  </a:lnTo>
                  <a:lnTo>
                    <a:pt x="165132" y="150613"/>
                  </a:lnTo>
                  <a:lnTo>
                    <a:pt x="172170" y="141812"/>
                  </a:lnTo>
                  <a:lnTo>
                    <a:pt x="174645" y="130301"/>
                  </a:lnTo>
                  <a:lnTo>
                    <a:pt x="172561" y="118679"/>
                  </a:lnTo>
                  <a:lnTo>
                    <a:pt x="166493" y="110080"/>
                  </a:lnTo>
                  <a:lnTo>
                    <a:pt x="156713" y="104744"/>
                  </a:lnTo>
                  <a:lnTo>
                    <a:pt x="143494" y="102912"/>
                  </a:lnTo>
                  <a:lnTo>
                    <a:pt x="135862" y="103506"/>
                  </a:lnTo>
                  <a:lnTo>
                    <a:pt x="112466" y="118370"/>
                  </a:lnTo>
                  <a:lnTo>
                    <a:pt x="103553" y="130035"/>
                  </a:lnTo>
                  <a:lnTo>
                    <a:pt x="64258" y="146019"/>
                  </a:lnTo>
                  <a:lnTo>
                    <a:pt x="13389" y="118263"/>
                  </a:lnTo>
                  <a:lnTo>
                    <a:pt x="5535" y="91467"/>
                  </a:lnTo>
                  <a:lnTo>
                    <a:pt x="13246" y="63078"/>
                  </a:lnTo>
                  <a:lnTo>
                    <a:pt x="47583" y="26776"/>
                  </a:lnTo>
                  <a:lnTo>
                    <a:pt x="92057" y="6482"/>
                  </a:lnTo>
                  <a:lnTo>
                    <a:pt x="140723" y="0"/>
                  </a:lnTo>
                  <a:lnTo>
                    <a:pt x="171350" y="2238"/>
                  </a:lnTo>
                  <a:lnTo>
                    <a:pt x="224446" y="19777"/>
                  </a:lnTo>
                  <a:lnTo>
                    <a:pt x="263883" y="53733"/>
                  </a:lnTo>
                  <a:lnTo>
                    <a:pt x="284807" y="100395"/>
                  </a:lnTo>
                  <a:lnTo>
                    <a:pt x="287518" y="127026"/>
                  </a:lnTo>
                  <a:lnTo>
                    <a:pt x="285713" y="148857"/>
                  </a:lnTo>
                  <a:lnTo>
                    <a:pt x="280353" y="168806"/>
                  </a:lnTo>
                  <a:lnTo>
                    <a:pt x="271515" y="186715"/>
                  </a:lnTo>
                  <a:lnTo>
                    <a:pt x="259278" y="202425"/>
                  </a:lnTo>
                  <a:lnTo>
                    <a:pt x="275832" y="218670"/>
                  </a:lnTo>
                  <a:lnTo>
                    <a:pt x="287794" y="237650"/>
                  </a:lnTo>
                  <a:lnTo>
                    <a:pt x="295052" y="259181"/>
                  </a:lnTo>
                  <a:lnTo>
                    <a:pt x="297496" y="283080"/>
                  </a:lnTo>
                  <a:lnTo>
                    <a:pt x="290026" y="326091"/>
                  </a:lnTo>
                  <a:lnTo>
                    <a:pt x="268795" y="362088"/>
                  </a:lnTo>
                  <a:lnTo>
                    <a:pt x="235565" y="389609"/>
                  </a:lnTo>
                  <a:lnTo>
                    <a:pt x="192101" y="407194"/>
                  </a:lnTo>
                  <a:lnTo>
                    <a:pt x="140168" y="4133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93117" y="6855123"/>
              <a:ext cx="14601825" cy="1084580"/>
            </a:xfrm>
            <a:custGeom>
              <a:avLst/>
              <a:gdLst/>
              <a:ahLst/>
              <a:cxnLst/>
              <a:rect l="l" t="t" r="r" b="b"/>
              <a:pathLst>
                <a:path w="14601825" h="1084579">
                  <a:moveTo>
                    <a:pt x="14601701" y="1084429"/>
                  </a:moveTo>
                  <a:lnTo>
                    <a:pt x="0" y="1084429"/>
                  </a:lnTo>
                  <a:lnTo>
                    <a:pt x="0" y="0"/>
                  </a:lnTo>
                  <a:lnTo>
                    <a:pt x="14601701" y="0"/>
                  </a:lnTo>
                  <a:lnTo>
                    <a:pt x="14601701" y="1084429"/>
                  </a:lnTo>
                  <a:close/>
                </a:path>
              </a:pathLst>
            </a:custGeom>
            <a:solidFill>
              <a:srgbClr val="F4F4F4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7077" y="7170706"/>
              <a:ext cx="471805" cy="464820"/>
            </a:xfrm>
            <a:custGeom>
              <a:avLst/>
              <a:gdLst/>
              <a:ahLst/>
              <a:cxnLst/>
              <a:rect l="l" t="t" r="r" b="b"/>
              <a:pathLst>
                <a:path w="471804" h="464820">
                  <a:moveTo>
                    <a:pt x="336815" y="464345"/>
                  </a:moveTo>
                  <a:lnTo>
                    <a:pt x="286616" y="450259"/>
                  </a:lnTo>
                  <a:lnTo>
                    <a:pt x="267168" y="434646"/>
                  </a:lnTo>
                  <a:lnTo>
                    <a:pt x="265048" y="432984"/>
                  </a:lnTo>
                  <a:lnTo>
                    <a:pt x="263018" y="431228"/>
                  </a:lnTo>
                  <a:lnTo>
                    <a:pt x="261125" y="429419"/>
                  </a:lnTo>
                  <a:lnTo>
                    <a:pt x="259004" y="427757"/>
                  </a:lnTo>
                  <a:lnTo>
                    <a:pt x="256974" y="426001"/>
                  </a:lnTo>
                  <a:lnTo>
                    <a:pt x="255081" y="424193"/>
                  </a:lnTo>
                  <a:lnTo>
                    <a:pt x="252958" y="422527"/>
                  </a:lnTo>
                  <a:lnTo>
                    <a:pt x="250927" y="420771"/>
                  </a:lnTo>
                  <a:lnTo>
                    <a:pt x="249037" y="418965"/>
                  </a:lnTo>
                  <a:lnTo>
                    <a:pt x="246917" y="417303"/>
                  </a:lnTo>
                  <a:lnTo>
                    <a:pt x="244888" y="415548"/>
                  </a:lnTo>
                  <a:lnTo>
                    <a:pt x="242996" y="413740"/>
                  </a:lnTo>
                  <a:lnTo>
                    <a:pt x="240877" y="412079"/>
                  </a:lnTo>
                  <a:lnTo>
                    <a:pt x="238847" y="410322"/>
                  </a:lnTo>
                  <a:lnTo>
                    <a:pt x="236952" y="408513"/>
                  </a:lnTo>
                  <a:lnTo>
                    <a:pt x="234836" y="406851"/>
                  </a:lnTo>
                  <a:lnTo>
                    <a:pt x="232805" y="405096"/>
                  </a:lnTo>
                  <a:lnTo>
                    <a:pt x="230909" y="403285"/>
                  </a:lnTo>
                  <a:lnTo>
                    <a:pt x="229342" y="402056"/>
                  </a:lnTo>
                  <a:lnTo>
                    <a:pt x="227824" y="400775"/>
                  </a:lnTo>
                  <a:lnTo>
                    <a:pt x="226374" y="399461"/>
                  </a:lnTo>
                  <a:lnTo>
                    <a:pt x="144919" y="399461"/>
                  </a:lnTo>
                  <a:lnTo>
                    <a:pt x="92107" y="384704"/>
                  </a:lnTo>
                  <a:lnTo>
                    <a:pt x="71940" y="368596"/>
                  </a:lnTo>
                  <a:lnTo>
                    <a:pt x="69839" y="366941"/>
                  </a:lnTo>
                  <a:lnTo>
                    <a:pt x="67808" y="365185"/>
                  </a:lnTo>
                  <a:lnTo>
                    <a:pt x="65896" y="363369"/>
                  </a:lnTo>
                  <a:lnTo>
                    <a:pt x="63795" y="361714"/>
                  </a:lnTo>
                  <a:lnTo>
                    <a:pt x="61764" y="359957"/>
                  </a:lnTo>
                  <a:lnTo>
                    <a:pt x="59853" y="358142"/>
                  </a:lnTo>
                  <a:lnTo>
                    <a:pt x="57754" y="356488"/>
                  </a:lnTo>
                  <a:lnTo>
                    <a:pt x="55724" y="354732"/>
                  </a:lnTo>
                  <a:lnTo>
                    <a:pt x="53809" y="352916"/>
                  </a:lnTo>
                  <a:lnTo>
                    <a:pt x="51710" y="351261"/>
                  </a:lnTo>
                  <a:lnTo>
                    <a:pt x="49681" y="349505"/>
                  </a:lnTo>
                  <a:lnTo>
                    <a:pt x="47768" y="347690"/>
                  </a:lnTo>
                  <a:lnTo>
                    <a:pt x="45666" y="346033"/>
                  </a:lnTo>
                  <a:lnTo>
                    <a:pt x="43636" y="344277"/>
                  </a:lnTo>
                  <a:lnTo>
                    <a:pt x="41725" y="342462"/>
                  </a:lnTo>
                  <a:lnTo>
                    <a:pt x="39626" y="340810"/>
                  </a:lnTo>
                  <a:lnTo>
                    <a:pt x="37596" y="339053"/>
                  </a:lnTo>
                  <a:lnTo>
                    <a:pt x="35682" y="337236"/>
                  </a:lnTo>
                  <a:lnTo>
                    <a:pt x="33582" y="335581"/>
                  </a:lnTo>
                  <a:lnTo>
                    <a:pt x="7754" y="305736"/>
                  </a:lnTo>
                  <a:lnTo>
                    <a:pt x="0" y="274111"/>
                  </a:lnTo>
                  <a:lnTo>
                    <a:pt x="419" y="266540"/>
                  </a:lnTo>
                  <a:lnTo>
                    <a:pt x="100391" y="45258"/>
                  </a:lnTo>
                  <a:lnTo>
                    <a:pt x="131250" y="12319"/>
                  </a:lnTo>
                  <a:lnTo>
                    <a:pt x="178152" y="0"/>
                  </a:lnTo>
                  <a:lnTo>
                    <a:pt x="195668" y="1602"/>
                  </a:lnTo>
                  <a:lnTo>
                    <a:pt x="242594" y="25639"/>
                  </a:lnTo>
                  <a:lnTo>
                    <a:pt x="246508" y="29202"/>
                  </a:lnTo>
                  <a:lnTo>
                    <a:pt x="248635" y="30864"/>
                  </a:lnTo>
                  <a:lnTo>
                    <a:pt x="250666" y="32620"/>
                  </a:lnTo>
                  <a:lnTo>
                    <a:pt x="252552" y="34428"/>
                  </a:lnTo>
                  <a:lnTo>
                    <a:pt x="254677" y="36088"/>
                  </a:lnTo>
                  <a:lnTo>
                    <a:pt x="256707" y="37844"/>
                  </a:lnTo>
                  <a:lnTo>
                    <a:pt x="258594" y="39654"/>
                  </a:lnTo>
                  <a:lnTo>
                    <a:pt x="260724" y="41319"/>
                  </a:lnTo>
                  <a:lnTo>
                    <a:pt x="262757" y="43076"/>
                  </a:lnTo>
                  <a:lnTo>
                    <a:pt x="264641" y="44885"/>
                  </a:lnTo>
                  <a:lnTo>
                    <a:pt x="266765" y="46545"/>
                  </a:lnTo>
                  <a:lnTo>
                    <a:pt x="268795" y="48300"/>
                  </a:lnTo>
                  <a:lnTo>
                    <a:pt x="270680" y="50108"/>
                  </a:lnTo>
                  <a:lnTo>
                    <a:pt x="272804" y="51767"/>
                  </a:lnTo>
                  <a:lnTo>
                    <a:pt x="274834" y="53524"/>
                  </a:lnTo>
                  <a:lnTo>
                    <a:pt x="276724" y="55335"/>
                  </a:lnTo>
                  <a:lnTo>
                    <a:pt x="278850" y="56996"/>
                  </a:lnTo>
                  <a:lnTo>
                    <a:pt x="280880" y="58753"/>
                  </a:lnTo>
                  <a:lnTo>
                    <a:pt x="282768" y="60563"/>
                  </a:lnTo>
                  <a:lnTo>
                    <a:pt x="284893" y="62224"/>
                  </a:lnTo>
                  <a:lnTo>
                    <a:pt x="286922" y="63978"/>
                  </a:lnTo>
                  <a:lnTo>
                    <a:pt x="288809" y="65788"/>
                  </a:lnTo>
                  <a:lnTo>
                    <a:pt x="293668" y="69586"/>
                  </a:lnTo>
                  <a:lnTo>
                    <a:pt x="316226" y="114085"/>
                  </a:lnTo>
                  <a:lnTo>
                    <a:pt x="316031" y="126864"/>
                  </a:lnTo>
                  <a:lnTo>
                    <a:pt x="324336" y="130408"/>
                  </a:lnTo>
                  <a:lnTo>
                    <a:pt x="332155" y="134704"/>
                  </a:lnTo>
                  <a:lnTo>
                    <a:pt x="339408" y="139706"/>
                  </a:lnTo>
                  <a:lnTo>
                    <a:pt x="346014" y="145366"/>
                  </a:lnTo>
                  <a:lnTo>
                    <a:pt x="348120" y="147015"/>
                  </a:lnTo>
                  <a:lnTo>
                    <a:pt x="350150" y="148772"/>
                  </a:lnTo>
                  <a:lnTo>
                    <a:pt x="352056" y="150591"/>
                  </a:lnTo>
                  <a:lnTo>
                    <a:pt x="354160" y="152240"/>
                  </a:lnTo>
                  <a:lnTo>
                    <a:pt x="356191" y="153996"/>
                  </a:lnTo>
                  <a:lnTo>
                    <a:pt x="358099" y="155818"/>
                  </a:lnTo>
                  <a:lnTo>
                    <a:pt x="360205" y="157468"/>
                  </a:lnTo>
                  <a:lnTo>
                    <a:pt x="362236" y="159224"/>
                  </a:lnTo>
                  <a:lnTo>
                    <a:pt x="364143" y="161045"/>
                  </a:lnTo>
                  <a:lnTo>
                    <a:pt x="366249" y="162696"/>
                  </a:lnTo>
                  <a:lnTo>
                    <a:pt x="368280" y="164452"/>
                  </a:lnTo>
                  <a:lnTo>
                    <a:pt x="370185" y="166271"/>
                  </a:lnTo>
                  <a:lnTo>
                    <a:pt x="372289" y="167919"/>
                  </a:lnTo>
                  <a:lnTo>
                    <a:pt x="374319" y="169676"/>
                  </a:lnTo>
                  <a:lnTo>
                    <a:pt x="376226" y="171496"/>
                  </a:lnTo>
                  <a:lnTo>
                    <a:pt x="378331" y="173146"/>
                  </a:lnTo>
                  <a:lnTo>
                    <a:pt x="380363" y="174903"/>
                  </a:lnTo>
                  <a:lnTo>
                    <a:pt x="382271" y="176725"/>
                  </a:lnTo>
                  <a:lnTo>
                    <a:pt x="384376" y="178374"/>
                  </a:lnTo>
                  <a:lnTo>
                    <a:pt x="386407" y="180130"/>
                  </a:lnTo>
                  <a:lnTo>
                    <a:pt x="388313" y="181951"/>
                  </a:lnTo>
                  <a:lnTo>
                    <a:pt x="390419" y="183602"/>
                  </a:lnTo>
                  <a:lnTo>
                    <a:pt x="420727" y="226746"/>
                  </a:lnTo>
                  <a:lnTo>
                    <a:pt x="422616" y="242176"/>
                  </a:lnTo>
                  <a:lnTo>
                    <a:pt x="422616" y="255468"/>
                  </a:lnTo>
                  <a:lnTo>
                    <a:pt x="424845" y="257197"/>
                  </a:lnTo>
                  <a:lnTo>
                    <a:pt x="426819" y="258905"/>
                  </a:lnTo>
                  <a:lnTo>
                    <a:pt x="428631" y="260672"/>
                  </a:lnTo>
                  <a:lnTo>
                    <a:pt x="430870" y="262408"/>
                  </a:lnTo>
                  <a:lnTo>
                    <a:pt x="432853" y="264124"/>
                  </a:lnTo>
                  <a:lnTo>
                    <a:pt x="434674" y="265899"/>
                  </a:lnTo>
                  <a:lnTo>
                    <a:pt x="436912" y="267635"/>
                  </a:lnTo>
                  <a:lnTo>
                    <a:pt x="438895" y="269350"/>
                  </a:lnTo>
                  <a:lnTo>
                    <a:pt x="440717" y="271126"/>
                  </a:lnTo>
                  <a:lnTo>
                    <a:pt x="442958" y="272864"/>
                  </a:lnTo>
                  <a:lnTo>
                    <a:pt x="444940" y="274579"/>
                  </a:lnTo>
                  <a:lnTo>
                    <a:pt x="446760" y="276353"/>
                  </a:lnTo>
                  <a:lnTo>
                    <a:pt x="457257" y="286412"/>
                  </a:lnTo>
                  <a:lnTo>
                    <a:pt x="465020" y="298001"/>
                  </a:lnTo>
                  <a:lnTo>
                    <a:pt x="469836" y="310705"/>
                  </a:lnTo>
                  <a:lnTo>
                    <a:pt x="471490" y="324113"/>
                  </a:lnTo>
                  <a:lnTo>
                    <a:pt x="471490" y="335227"/>
                  </a:lnTo>
                  <a:lnTo>
                    <a:pt x="467913" y="354794"/>
                  </a:lnTo>
                  <a:lnTo>
                    <a:pt x="457860" y="372170"/>
                  </a:lnTo>
                  <a:lnTo>
                    <a:pt x="442344" y="386185"/>
                  </a:lnTo>
                  <a:lnTo>
                    <a:pt x="422379" y="395668"/>
                  </a:lnTo>
                  <a:lnTo>
                    <a:pt x="413910" y="422521"/>
                  </a:lnTo>
                  <a:lnTo>
                    <a:pt x="395149" y="444338"/>
                  </a:lnTo>
                  <a:lnTo>
                    <a:pt x="368613" y="458989"/>
                  </a:lnTo>
                  <a:lnTo>
                    <a:pt x="336815" y="464345"/>
                  </a:lnTo>
                  <a:close/>
                </a:path>
              </a:pathLst>
            </a:custGeom>
            <a:solidFill>
              <a:srgbClr val="568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12467" y="7192667"/>
              <a:ext cx="366395" cy="373380"/>
            </a:xfrm>
            <a:custGeom>
              <a:avLst/>
              <a:gdLst/>
              <a:ahLst/>
              <a:cxnLst/>
              <a:rect l="l" t="t" r="r" b="b"/>
              <a:pathLst>
                <a:path w="366394" h="373379">
                  <a:moveTo>
                    <a:pt x="257040" y="373383"/>
                  </a:moveTo>
                  <a:lnTo>
                    <a:pt x="233525" y="369277"/>
                  </a:lnTo>
                  <a:lnTo>
                    <a:pt x="214322" y="358078"/>
                  </a:lnTo>
                  <a:lnTo>
                    <a:pt x="201375" y="341468"/>
                  </a:lnTo>
                  <a:lnTo>
                    <a:pt x="196628" y="321129"/>
                  </a:lnTo>
                  <a:lnTo>
                    <a:pt x="196628" y="308498"/>
                  </a:lnTo>
                  <a:lnTo>
                    <a:pt x="65146" y="308498"/>
                  </a:lnTo>
                  <a:lnTo>
                    <a:pt x="39788" y="304070"/>
                  </a:lnTo>
                  <a:lnTo>
                    <a:pt x="19080" y="291994"/>
                  </a:lnTo>
                  <a:lnTo>
                    <a:pt x="5119" y="274083"/>
                  </a:lnTo>
                  <a:lnTo>
                    <a:pt x="0" y="252150"/>
                  </a:lnTo>
                  <a:lnTo>
                    <a:pt x="0" y="244875"/>
                  </a:lnTo>
                  <a:lnTo>
                    <a:pt x="98521" y="31569"/>
                  </a:lnTo>
                  <a:lnTo>
                    <a:pt x="135499" y="2248"/>
                  </a:lnTo>
                  <a:lnTo>
                    <a:pt x="152761" y="0"/>
                  </a:lnTo>
                  <a:lnTo>
                    <a:pt x="180677" y="6073"/>
                  </a:lnTo>
                  <a:lnTo>
                    <a:pt x="200988" y="21922"/>
                  </a:lnTo>
                  <a:lnTo>
                    <a:pt x="210860" y="43988"/>
                  </a:lnTo>
                  <a:lnTo>
                    <a:pt x="207462" y="68712"/>
                  </a:lnTo>
                  <a:lnTo>
                    <a:pt x="143626" y="212839"/>
                  </a:lnTo>
                  <a:lnTo>
                    <a:pt x="317453" y="212839"/>
                  </a:lnTo>
                  <a:lnTo>
                    <a:pt x="336477" y="216161"/>
                  </a:lnTo>
                  <a:lnTo>
                    <a:pt x="352011" y="225220"/>
                  </a:lnTo>
                  <a:lnTo>
                    <a:pt x="362485" y="238657"/>
                  </a:lnTo>
                  <a:lnTo>
                    <a:pt x="366326" y="255111"/>
                  </a:lnTo>
                  <a:lnTo>
                    <a:pt x="366326" y="266226"/>
                  </a:lnTo>
                  <a:lnTo>
                    <a:pt x="362485" y="282680"/>
                  </a:lnTo>
                  <a:lnTo>
                    <a:pt x="352011" y="296117"/>
                  </a:lnTo>
                  <a:lnTo>
                    <a:pt x="336477" y="305176"/>
                  </a:lnTo>
                  <a:lnTo>
                    <a:pt x="317453" y="308498"/>
                  </a:lnTo>
                  <a:lnTo>
                    <a:pt x="317453" y="321129"/>
                  </a:lnTo>
                  <a:lnTo>
                    <a:pt x="312706" y="341468"/>
                  </a:lnTo>
                  <a:lnTo>
                    <a:pt x="299759" y="358078"/>
                  </a:lnTo>
                  <a:lnTo>
                    <a:pt x="280556" y="369277"/>
                  </a:lnTo>
                  <a:lnTo>
                    <a:pt x="257040" y="373383"/>
                  </a:lnTo>
                  <a:close/>
                </a:path>
                <a:path w="366394" h="373379">
                  <a:moveTo>
                    <a:pt x="317453" y="212839"/>
                  </a:moveTo>
                  <a:lnTo>
                    <a:pt x="196628" y="212839"/>
                  </a:lnTo>
                  <a:lnTo>
                    <a:pt x="196628" y="173174"/>
                  </a:lnTo>
                  <a:lnTo>
                    <a:pt x="201375" y="152834"/>
                  </a:lnTo>
                  <a:lnTo>
                    <a:pt x="214322" y="136224"/>
                  </a:lnTo>
                  <a:lnTo>
                    <a:pt x="233525" y="125025"/>
                  </a:lnTo>
                  <a:lnTo>
                    <a:pt x="257040" y="120919"/>
                  </a:lnTo>
                  <a:lnTo>
                    <a:pt x="280556" y="125025"/>
                  </a:lnTo>
                  <a:lnTo>
                    <a:pt x="299759" y="136224"/>
                  </a:lnTo>
                  <a:lnTo>
                    <a:pt x="312706" y="152834"/>
                  </a:lnTo>
                  <a:lnTo>
                    <a:pt x="317453" y="173174"/>
                  </a:lnTo>
                  <a:lnTo>
                    <a:pt x="317453" y="212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79532" y="7191222"/>
              <a:ext cx="12416790" cy="393065"/>
            </a:xfrm>
            <a:custGeom>
              <a:avLst/>
              <a:gdLst/>
              <a:ahLst/>
              <a:cxnLst/>
              <a:rect l="l" t="t" r="r" b="b"/>
              <a:pathLst>
                <a:path w="12416790" h="393065">
                  <a:moveTo>
                    <a:pt x="129921" y="17322"/>
                  </a:moveTo>
                  <a:lnTo>
                    <a:pt x="4724" y="17322"/>
                  </a:lnTo>
                  <a:lnTo>
                    <a:pt x="4724" y="44881"/>
                  </a:lnTo>
                  <a:lnTo>
                    <a:pt x="98425" y="44881"/>
                  </a:lnTo>
                  <a:lnTo>
                    <a:pt x="98425" y="122834"/>
                  </a:lnTo>
                  <a:lnTo>
                    <a:pt x="94119" y="179781"/>
                  </a:lnTo>
                  <a:lnTo>
                    <a:pt x="81584" y="227203"/>
                  </a:lnTo>
                  <a:lnTo>
                    <a:pt x="61353" y="264922"/>
                  </a:lnTo>
                  <a:lnTo>
                    <a:pt x="33972" y="292785"/>
                  </a:lnTo>
                  <a:lnTo>
                    <a:pt x="0" y="310616"/>
                  </a:lnTo>
                  <a:lnTo>
                    <a:pt x="0" y="341325"/>
                  </a:lnTo>
                  <a:lnTo>
                    <a:pt x="40525" y="323799"/>
                  </a:lnTo>
                  <a:lnTo>
                    <a:pt x="73228" y="298183"/>
                  </a:lnTo>
                  <a:lnTo>
                    <a:pt x="98323" y="264807"/>
                  </a:lnTo>
                  <a:lnTo>
                    <a:pt x="116014" y="223977"/>
                  </a:lnTo>
                  <a:lnTo>
                    <a:pt x="126479" y="176022"/>
                  </a:lnTo>
                  <a:lnTo>
                    <a:pt x="129819" y="122834"/>
                  </a:lnTo>
                  <a:lnTo>
                    <a:pt x="129921" y="17322"/>
                  </a:lnTo>
                  <a:close/>
                </a:path>
                <a:path w="12416790" h="393065">
                  <a:moveTo>
                    <a:pt x="291338" y="11023"/>
                  </a:moveTo>
                  <a:lnTo>
                    <a:pt x="260629" y="11023"/>
                  </a:lnTo>
                  <a:lnTo>
                    <a:pt x="260629" y="156286"/>
                  </a:lnTo>
                  <a:lnTo>
                    <a:pt x="209054" y="156286"/>
                  </a:lnTo>
                  <a:lnTo>
                    <a:pt x="209054" y="12992"/>
                  </a:lnTo>
                  <a:lnTo>
                    <a:pt x="178346" y="12992"/>
                  </a:lnTo>
                  <a:lnTo>
                    <a:pt x="178346" y="359435"/>
                  </a:lnTo>
                  <a:lnTo>
                    <a:pt x="209054" y="359435"/>
                  </a:lnTo>
                  <a:lnTo>
                    <a:pt x="209054" y="183845"/>
                  </a:lnTo>
                  <a:lnTo>
                    <a:pt x="260629" y="183845"/>
                  </a:lnTo>
                  <a:lnTo>
                    <a:pt x="260629" y="363372"/>
                  </a:lnTo>
                  <a:lnTo>
                    <a:pt x="291338" y="363372"/>
                  </a:lnTo>
                  <a:lnTo>
                    <a:pt x="291338" y="183845"/>
                  </a:lnTo>
                  <a:lnTo>
                    <a:pt x="291338" y="156286"/>
                  </a:lnTo>
                  <a:lnTo>
                    <a:pt x="291338" y="11023"/>
                  </a:lnTo>
                  <a:close/>
                </a:path>
                <a:path w="12416790" h="393065">
                  <a:moveTo>
                    <a:pt x="533844" y="67297"/>
                  </a:moveTo>
                  <a:lnTo>
                    <a:pt x="396049" y="67297"/>
                  </a:lnTo>
                  <a:lnTo>
                    <a:pt x="396049" y="15227"/>
                  </a:lnTo>
                  <a:lnTo>
                    <a:pt x="364947" y="15227"/>
                  </a:lnTo>
                  <a:lnTo>
                    <a:pt x="364947" y="67297"/>
                  </a:lnTo>
                  <a:lnTo>
                    <a:pt x="364947" y="92697"/>
                  </a:lnTo>
                  <a:lnTo>
                    <a:pt x="364947" y="148577"/>
                  </a:lnTo>
                  <a:lnTo>
                    <a:pt x="364947" y="175247"/>
                  </a:lnTo>
                  <a:lnTo>
                    <a:pt x="533844" y="175247"/>
                  </a:lnTo>
                  <a:lnTo>
                    <a:pt x="533844" y="148805"/>
                  </a:lnTo>
                  <a:lnTo>
                    <a:pt x="533844" y="148577"/>
                  </a:lnTo>
                  <a:lnTo>
                    <a:pt x="533844" y="92913"/>
                  </a:lnTo>
                  <a:lnTo>
                    <a:pt x="502742" y="92913"/>
                  </a:lnTo>
                  <a:lnTo>
                    <a:pt x="502742" y="148577"/>
                  </a:lnTo>
                  <a:lnTo>
                    <a:pt x="396049" y="148577"/>
                  </a:lnTo>
                  <a:lnTo>
                    <a:pt x="396049" y="92697"/>
                  </a:lnTo>
                  <a:lnTo>
                    <a:pt x="533844" y="92697"/>
                  </a:lnTo>
                  <a:lnTo>
                    <a:pt x="533844" y="67297"/>
                  </a:lnTo>
                  <a:close/>
                </a:path>
                <a:path w="12416790" h="393065">
                  <a:moveTo>
                    <a:pt x="533844" y="14960"/>
                  </a:moveTo>
                  <a:lnTo>
                    <a:pt x="502742" y="14960"/>
                  </a:lnTo>
                  <a:lnTo>
                    <a:pt x="502742" y="66929"/>
                  </a:lnTo>
                  <a:lnTo>
                    <a:pt x="533844" y="66929"/>
                  </a:lnTo>
                  <a:lnTo>
                    <a:pt x="533844" y="14960"/>
                  </a:lnTo>
                  <a:close/>
                </a:path>
                <a:path w="12416790" h="393065">
                  <a:moveTo>
                    <a:pt x="648411" y="341617"/>
                  </a:moveTo>
                  <a:lnTo>
                    <a:pt x="416915" y="341617"/>
                  </a:lnTo>
                  <a:lnTo>
                    <a:pt x="416915" y="302247"/>
                  </a:lnTo>
                  <a:lnTo>
                    <a:pt x="643686" y="302247"/>
                  </a:lnTo>
                  <a:lnTo>
                    <a:pt x="643686" y="276847"/>
                  </a:lnTo>
                  <a:lnTo>
                    <a:pt x="643686" y="237477"/>
                  </a:lnTo>
                  <a:lnTo>
                    <a:pt x="643686" y="212077"/>
                  </a:lnTo>
                  <a:lnTo>
                    <a:pt x="385419" y="212077"/>
                  </a:lnTo>
                  <a:lnTo>
                    <a:pt x="385419" y="237477"/>
                  </a:lnTo>
                  <a:lnTo>
                    <a:pt x="612190" y="237477"/>
                  </a:lnTo>
                  <a:lnTo>
                    <a:pt x="612190" y="276847"/>
                  </a:lnTo>
                  <a:lnTo>
                    <a:pt x="385419" y="276847"/>
                  </a:lnTo>
                  <a:lnTo>
                    <a:pt x="385419" y="302247"/>
                  </a:lnTo>
                  <a:lnTo>
                    <a:pt x="385419" y="341617"/>
                  </a:lnTo>
                  <a:lnTo>
                    <a:pt x="385419" y="367017"/>
                  </a:lnTo>
                  <a:lnTo>
                    <a:pt x="648411" y="367017"/>
                  </a:lnTo>
                  <a:lnTo>
                    <a:pt x="648411" y="341617"/>
                  </a:lnTo>
                  <a:close/>
                </a:path>
                <a:path w="12416790" h="393065">
                  <a:moveTo>
                    <a:pt x="697623" y="83807"/>
                  </a:moveTo>
                  <a:lnTo>
                    <a:pt x="643686" y="83807"/>
                  </a:lnTo>
                  <a:lnTo>
                    <a:pt x="643686" y="11417"/>
                  </a:lnTo>
                  <a:lnTo>
                    <a:pt x="612190" y="11417"/>
                  </a:lnTo>
                  <a:lnTo>
                    <a:pt x="612190" y="83807"/>
                  </a:lnTo>
                  <a:lnTo>
                    <a:pt x="612190" y="111747"/>
                  </a:lnTo>
                  <a:lnTo>
                    <a:pt x="612190" y="184137"/>
                  </a:lnTo>
                  <a:lnTo>
                    <a:pt x="643686" y="184137"/>
                  </a:lnTo>
                  <a:lnTo>
                    <a:pt x="643686" y="111747"/>
                  </a:lnTo>
                  <a:lnTo>
                    <a:pt x="697623" y="111747"/>
                  </a:lnTo>
                  <a:lnTo>
                    <a:pt x="697623" y="83807"/>
                  </a:lnTo>
                  <a:close/>
                </a:path>
                <a:path w="12416790" h="393065">
                  <a:moveTo>
                    <a:pt x="1031252" y="35826"/>
                  </a:moveTo>
                  <a:lnTo>
                    <a:pt x="947394" y="35826"/>
                  </a:lnTo>
                  <a:lnTo>
                    <a:pt x="947394" y="0"/>
                  </a:lnTo>
                  <a:lnTo>
                    <a:pt x="915504" y="0"/>
                  </a:lnTo>
                  <a:lnTo>
                    <a:pt x="915504" y="35826"/>
                  </a:lnTo>
                  <a:lnTo>
                    <a:pt x="831265" y="35826"/>
                  </a:lnTo>
                  <a:lnTo>
                    <a:pt x="831265" y="61023"/>
                  </a:lnTo>
                  <a:lnTo>
                    <a:pt x="1031252" y="61023"/>
                  </a:lnTo>
                  <a:lnTo>
                    <a:pt x="1031252" y="35826"/>
                  </a:lnTo>
                  <a:close/>
                </a:path>
                <a:path w="12416790" h="393065">
                  <a:moveTo>
                    <a:pt x="1119047" y="341325"/>
                  </a:moveTo>
                  <a:lnTo>
                    <a:pt x="885583" y="341325"/>
                  </a:lnTo>
                  <a:lnTo>
                    <a:pt x="885583" y="281482"/>
                  </a:lnTo>
                  <a:lnTo>
                    <a:pt x="854100" y="281482"/>
                  </a:lnTo>
                  <a:lnTo>
                    <a:pt x="854100" y="367309"/>
                  </a:lnTo>
                  <a:lnTo>
                    <a:pt x="1119047" y="367309"/>
                  </a:lnTo>
                  <a:lnTo>
                    <a:pt x="1119047" y="341325"/>
                  </a:lnTo>
                  <a:close/>
                </a:path>
                <a:path w="12416790" h="393065">
                  <a:moveTo>
                    <a:pt x="1166685" y="128739"/>
                  </a:moveTo>
                  <a:lnTo>
                    <a:pt x="1112354" y="128739"/>
                  </a:lnTo>
                  <a:lnTo>
                    <a:pt x="1112354" y="11023"/>
                  </a:lnTo>
                  <a:lnTo>
                    <a:pt x="1080858" y="11023"/>
                  </a:lnTo>
                  <a:lnTo>
                    <a:pt x="1080858" y="205892"/>
                  </a:lnTo>
                  <a:lnTo>
                    <a:pt x="1067536" y="212699"/>
                  </a:lnTo>
                  <a:lnTo>
                    <a:pt x="1049909" y="218046"/>
                  </a:lnTo>
                  <a:lnTo>
                    <a:pt x="1028649" y="221564"/>
                  </a:lnTo>
                  <a:lnTo>
                    <a:pt x="1004481" y="222821"/>
                  </a:lnTo>
                  <a:lnTo>
                    <a:pt x="947000" y="222821"/>
                  </a:lnTo>
                  <a:lnTo>
                    <a:pt x="947000" y="186994"/>
                  </a:lnTo>
                  <a:lnTo>
                    <a:pt x="964514" y="184721"/>
                  </a:lnTo>
                  <a:lnTo>
                    <a:pt x="980224" y="180848"/>
                  </a:lnTo>
                  <a:lnTo>
                    <a:pt x="993787" y="175425"/>
                  </a:lnTo>
                  <a:lnTo>
                    <a:pt x="1004874" y="168490"/>
                  </a:lnTo>
                  <a:lnTo>
                    <a:pt x="1009319" y="164160"/>
                  </a:lnTo>
                  <a:lnTo>
                    <a:pt x="1011948" y="161607"/>
                  </a:lnTo>
                  <a:lnTo>
                    <a:pt x="1017130" y="153885"/>
                  </a:lnTo>
                  <a:lnTo>
                    <a:pt x="1020318" y="145186"/>
                  </a:lnTo>
                  <a:lnTo>
                    <a:pt x="1021410" y="135432"/>
                  </a:lnTo>
                  <a:lnTo>
                    <a:pt x="1020318" y="125831"/>
                  </a:lnTo>
                  <a:lnTo>
                    <a:pt x="1017130" y="117170"/>
                  </a:lnTo>
                  <a:lnTo>
                    <a:pt x="1011948" y="109461"/>
                  </a:lnTo>
                  <a:lnTo>
                    <a:pt x="1009434" y="107086"/>
                  </a:lnTo>
                  <a:lnTo>
                    <a:pt x="1004874" y="102755"/>
                  </a:lnTo>
                  <a:lnTo>
                    <a:pt x="991489" y="94703"/>
                  </a:lnTo>
                  <a:lnTo>
                    <a:pt x="991489" y="129133"/>
                  </a:lnTo>
                  <a:lnTo>
                    <a:pt x="991489" y="141732"/>
                  </a:lnTo>
                  <a:lnTo>
                    <a:pt x="947407" y="163360"/>
                  </a:lnTo>
                  <a:lnTo>
                    <a:pt x="930859" y="164160"/>
                  </a:lnTo>
                  <a:lnTo>
                    <a:pt x="914323" y="163360"/>
                  </a:lnTo>
                  <a:lnTo>
                    <a:pt x="872985" y="147231"/>
                  </a:lnTo>
                  <a:lnTo>
                    <a:pt x="870229" y="141732"/>
                  </a:lnTo>
                  <a:lnTo>
                    <a:pt x="870229" y="129133"/>
                  </a:lnTo>
                  <a:lnTo>
                    <a:pt x="914323" y="107835"/>
                  </a:lnTo>
                  <a:lnTo>
                    <a:pt x="930859" y="107086"/>
                  </a:lnTo>
                  <a:lnTo>
                    <a:pt x="947407" y="107835"/>
                  </a:lnTo>
                  <a:lnTo>
                    <a:pt x="988733" y="123621"/>
                  </a:lnTo>
                  <a:lnTo>
                    <a:pt x="991489" y="129133"/>
                  </a:lnTo>
                  <a:lnTo>
                    <a:pt x="991489" y="94703"/>
                  </a:lnTo>
                  <a:lnTo>
                    <a:pt x="991044" y="94424"/>
                  </a:lnTo>
                  <a:lnTo>
                    <a:pt x="973632" y="88379"/>
                  </a:lnTo>
                  <a:lnTo>
                    <a:pt x="953338" y="84696"/>
                  </a:lnTo>
                  <a:lnTo>
                    <a:pt x="930859" y="83464"/>
                  </a:lnTo>
                  <a:lnTo>
                    <a:pt x="908392" y="84696"/>
                  </a:lnTo>
                  <a:lnTo>
                    <a:pt x="870686" y="94424"/>
                  </a:lnTo>
                  <a:lnTo>
                    <a:pt x="841400" y="125831"/>
                  </a:lnTo>
                  <a:lnTo>
                    <a:pt x="840320" y="135432"/>
                  </a:lnTo>
                  <a:lnTo>
                    <a:pt x="841400" y="145186"/>
                  </a:lnTo>
                  <a:lnTo>
                    <a:pt x="868006" y="175488"/>
                  </a:lnTo>
                  <a:lnTo>
                    <a:pt x="915111" y="186994"/>
                  </a:lnTo>
                  <a:lnTo>
                    <a:pt x="915111" y="222821"/>
                  </a:lnTo>
                  <a:lnTo>
                    <a:pt x="825360" y="222821"/>
                  </a:lnTo>
                  <a:lnTo>
                    <a:pt x="825360" y="248805"/>
                  </a:lnTo>
                  <a:lnTo>
                    <a:pt x="997000" y="248805"/>
                  </a:lnTo>
                  <a:lnTo>
                    <a:pt x="1024661" y="247688"/>
                  </a:lnTo>
                  <a:lnTo>
                    <a:pt x="1047635" y="244284"/>
                  </a:lnTo>
                  <a:lnTo>
                    <a:pt x="1066266" y="238506"/>
                  </a:lnTo>
                  <a:lnTo>
                    <a:pt x="1080858" y="230301"/>
                  </a:lnTo>
                  <a:lnTo>
                    <a:pt x="1080858" y="285813"/>
                  </a:lnTo>
                  <a:lnTo>
                    <a:pt x="1112354" y="285813"/>
                  </a:lnTo>
                  <a:lnTo>
                    <a:pt x="1112354" y="230301"/>
                  </a:lnTo>
                  <a:lnTo>
                    <a:pt x="1112354" y="156286"/>
                  </a:lnTo>
                  <a:lnTo>
                    <a:pt x="1166685" y="156286"/>
                  </a:lnTo>
                  <a:lnTo>
                    <a:pt x="1166685" y="128739"/>
                  </a:lnTo>
                  <a:close/>
                </a:path>
                <a:path w="12416790" h="393065">
                  <a:moveTo>
                    <a:pt x="1369822" y="14960"/>
                  </a:moveTo>
                  <a:lnTo>
                    <a:pt x="1204480" y="14960"/>
                  </a:lnTo>
                  <a:lnTo>
                    <a:pt x="1204480" y="42519"/>
                  </a:lnTo>
                  <a:lnTo>
                    <a:pt x="1338326" y="42519"/>
                  </a:lnTo>
                  <a:lnTo>
                    <a:pt x="1331899" y="86753"/>
                  </a:lnTo>
                  <a:lnTo>
                    <a:pt x="1313307" y="122199"/>
                  </a:lnTo>
                  <a:lnTo>
                    <a:pt x="1283652" y="148958"/>
                  </a:lnTo>
                  <a:lnTo>
                    <a:pt x="1243990" y="167106"/>
                  </a:lnTo>
                  <a:lnTo>
                    <a:pt x="1195425" y="176758"/>
                  </a:lnTo>
                  <a:lnTo>
                    <a:pt x="1195425" y="204317"/>
                  </a:lnTo>
                  <a:lnTo>
                    <a:pt x="1245387" y="195580"/>
                  </a:lnTo>
                  <a:lnTo>
                    <a:pt x="1288059" y="179679"/>
                  </a:lnTo>
                  <a:lnTo>
                    <a:pt x="1322628" y="156146"/>
                  </a:lnTo>
                  <a:lnTo>
                    <a:pt x="1348320" y="124510"/>
                  </a:lnTo>
                  <a:lnTo>
                    <a:pt x="1364310" y="84289"/>
                  </a:lnTo>
                  <a:lnTo>
                    <a:pt x="1369822" y="35039"/>
                  </a:lnTo>
                  <a:lnTo>
                    <a:pt x="1369822" y="14960"/>
                  </a:lnTo>
                  <a:close/>
                </a:path>
                <a:path w="12416790" h="393065">
                  <a:moveTo>
                    <a:pt x="1488325" y="11023"/>
                  </a:moveTo>
                  <a:lnTo>
                    <a:pt x="1456829" y="11023"/>
                  </a:lnTo>
                  <a:lnTo>
                    <a:pt x="1456829" y="53543"/>
                  </a:lnTo>
                  <a:lnTo>
                    <a:pt x="1376908" y="53543"/>
                  </a:lnTo>
                  <a:lnTo>
                    <a:pt x="1376908" y="80708"/>
                  </a:lnTo>
                  <a:lnTo>
                    <a:pt x="1456829" y="80708"/>
                  </a:lnTo>
                  <a:lnTo>
                    <a:pt x="1456829" y="129133"/>
                  </a:lnTo>
                  <a:lnTo>
                    <a:pt x="1371790" y="129133"/>
                  </a:lnTo>
                  <a:lnTo>
                    <a:pt x="1371790" y="156679"/>
                  </a:lnTo>
                  <a:lnTo>
                    <a:pt x="1456829" y="156679"/>
                  </a:lnTo>
                  <a:lnTo>
                    <a:pt x="1456829" y="213372"/>
                  </a:lnTo>
                  <a:lnTo>
                    <a:pt x="1488325" y="213372"/>
                  </a:lnTo>
                  <a:lnTo>
                    <a:pt x="1488325" y="11023"/>
                  </a:lnTo>
                  <a:close/>
                </a:path>
                <a:path w="12416790" h="393065">
                  <a:moveTo>
                    <a:pt x="1496199" y="299199"/>
                  </a:moveTo>
                  <a:lnTo>
                    <a:pt x="1494142" y="283692"/>
                  </a:lnTo>
                  <a:lnTo>
                    <a:pt x="1488274" y="270167"/>
                  </a:lnTo>
                  <a:lnTo>
                    <a:pt x="1479092" y="258559"/>
                  </a:lnTo>
                  <a:lnTo>
                    <a:pt x="1472399" y="253136"/>
                  </a:lnTo>
                  <a:lnTo>
                    <a:pt x="1467065" y="248805"/>
                  </a:lnTo>
                  <a:lnTo>
                    <a:pt x="1464703" y="247662"/>
                  </a:lnTo>
                  <a:lnTo>
                    <a:pt x="1464703" y="299199"/>
                  </a:lnTo>
                  <a:lnTo>
                    <a:pt x="1463548" y="307390"/>
                  </a:lnTo>
                  <a:lnTo>
                    <a:pt x="1430655" y="335064"/>
                  </a:lnTo>
                  <a:lnTo>
                    <a:pt x="1385100" y="343814"/>
                  </a:lnTo>
                  <a:lnTo>
                    <a:pt x="1358404" y="344868"/>
                  </a:lnTo>
                  <a:lnTo>
                    <a:pt x="1331772" y="343814"/>
                  </a:lnTo>
                  <a:lnTo>
                    <a:pt x="1286332" y="335064"/>
                  </a:lnTo>
                  <a:lnTo>
                    <a:pt x="1254048" y="307390"/>
                  </a:lnTo>
                  <a:lnTo>
                    <a:pt x="1252905" y="299199"/>
                  </a:lnTo>
                  <a:lnTo>
                    <a:pt x="1254048" y="290791"/>
                  </a:lnTo>
                  <a:lnTo>
                    <a:pt x="1286332" y="262940"/>
                  </a:lnTo>
                  <a:lnTo>
                    <a:pt x="1331772" y="254190"/>
                  </a:lnTo>
                  <a:lnTo>
                    <a:pt x="1358404" y="253136"/>
                  </a:lnTo>
                  <a:lnTo>
                    <a:pt x="1385100" y="254190"/>
                  </a:lnTo>
                  <a:lnTo>
                    <a:pt x="1430655" y="262940"/>
                  </a:lnTo>
                  <a:lnTo>
                    <a:pt x="1463548" y="290791"/>
                  </a:lnTo>
                  <a:lnTo>
                    <a:pt x="1464703" y="299199"/>
                  </a:lnTo>
                  <a:lnTo>
                    <a:pt x="1464703" y="247662"/>
                  </a:lnTo>
                  <a:lnTo>
                    <a:pt x="1445323" y="238201"/>
                  </a:lnTo>
                  <a:lnTo>
                    <a:pt x="1419237" y="231000"/>
                  </a:lnTo>
                  <a:lnTo>
                    <a:pt x="1389888" y="226885"/>
                  </a:lnTo>
                  <a:lnTo>
                    <a:pt x="1358404" y="225577"/>
                  </a:lnTo>
                  <a:lnTo>
                    <a:pt x="1326984" y="226885"/>
                  </a:lnTo>
                  <a:lnTo>
                    <a:pt x="1271816" y="238201"/>
                  </a:lnTo>
                  <a:lnTo>
                    <a:pt x="1237957" y="258559"/>
                  </a:lnTo>
                  <a:lnTo>
                    <a:pt x="1221016" y="299199"/>
                  </a:lnTo>
                  <a:lnTo>
                    <a:pt x="1223022" y="314706"/>
                  </a:lnTo>
                  <a:lnTo>
                    <a:pt x="1250149" y="349199"/>
                  </a:lnTo>
                  <a:lnTo>
                    <a:pt x="1297774" y="366966"/>
                  </a:lnTo>
                  <a:lnTo>
                    <a:pt x="1358404" y="372033"/>
                  </a:lnTo>
                  <a:lnTo>
                    <a:pt x="1389888" y="370840"/>
                  </a:lnTo>
                  <a:lnTo>
                    <a:pt x="1419237" y="366966"/>
                  </a:lnTo>
                  <a:lnTo>
                    <a:pt x="1445323" y="359905"/>
                  </a:lnTo>
                  <a:lnTo>
                    <a:pt x="1467065" y="349199"/>
                  </a:lnTo>
                  <a:lnTo>
                    <a:pt x="1472526" y="344868"/>
                  </a:lnTo>
                  <a:lnTo>
                    <a:pt x="1479092" y="339674"/>
                  </a:lnTo>
                  <a:lnTo>
                    <a:pt x="1488274" y="328180"/>
                  </a:lnTo>
                  <a:lnTo>
                    <a:pt x="1494142" y="314706"/>
                  </a:lnTo>
                  <a:lnTo>
                    <a:pt x="1496199" y="299199"/>
                  </a:lnTo>
                  <a:close/>
                </a:path>
                <a:path w="12416790" h="393065">
                  <a:moveTo>
                    <a:pt x="1607616" y="295262"/>
                  </a:moveTo>
                  <a:lnTo>
                    <a:pt x="1570215" y="295262"/>
                  </a:lnTo>
                  <a:lnTo>
                    <a:pt x="1570215" y="342112"/>
                  </a:lnTo>
                  <a:lnTo>
                    <a:pt x="1588325" y="342112"/>
                  </a:lnTo>
                  <a:lnTo>
                    <a:pt x="1588325" y="349592"/>
                  </a:lnTo>
                  <a:lnTo>
                    <a:pt x="1586928" y="359791"/>
                  </a:lnTo>
                  <a:lnTo>
                    <a:pt x="1582813" y="367411"/>
                  </a:lnTo>
                  <a:lnTo>
                    <a:pt x="1576031" y="372516"/>
                  </a:lnTo>
                  <a:lnTo>
                    <a:pt x="1566672" y="375183"/>
                  </a:lnTo>
                  <a:lnTo>
                    <a:pt x="1566672" y="392899"/>
                  </a:lnTo>
                  <a:lnTo>
                    <a:pt x="1584528" y="388480"/>
                  </a:lnTo>
                  <a:lnTo>
                    <a:pt x="1597329" y="379666"/>
                  </a:lnTo>
                  <a:lnTo>
                    <a:pt x="1605038" y="366052"/>
                  </a:lnTo>
                  <a:lnTo>
                    <a:pt x="1607616" y="347230"/>
                  </a:lnTo>
                  <a:lnTo>
                    <a:pt x="1607616" y="295262"/>
                  </a:lnTo>
                  <a:close/>
                </a:path>
                <a:path w="12416790" h="393065">
                  <a:moveTo>
                    <a:pt x="1960537" y="91732"/>
                  </a:moveTo>
                  <a:lnTo>
                    <a:pt x="1958467" y="72021"/>
                  </a:lnTo>
                  <a:lnTo>
                    <a:pt x="1952561" y="54813"/>
                  </a:lnTo>
                  <a:lnTo>
                    <a:pt x="1943265" y="40132"/>
                  </a:lnTo>
                  <a:lnTo>
                    <a:pt x="1938528" y="35433"/>
                  </a:lnTo>
                  <a:lnTo>
                    <a:pt x="1931009" y="27952"/>
                  </a:lnTo>
                  <a:lnTo>
                    <a:pt x="1929434" y="26936"/>
                  </a:lnTo>
                  <a:lnTo>
                    <a:pt x="1929434" y="91732"/>
                  </a:lnTo>
                  <a:lnTo>
                    <a:pt x="1928215" y="104559"/>
                  </a:lnTo>
                  <a:lnTo>
                    <a:pt x="1902968" y="140055"/>
                  </a:lnTo>
                  <a:lnTo>
                    <a:pt x="1869198" y="148018"/>
                  </a:lnTo>
                  <a:lnTo>
                    <a:pt x="1856740" y="147142"/>
                  </a:lnTo>
                  <a:lnTo>
                    <a:pt x="1819033" y="125666"/>
                  </a:lnTo>
                  <a:lnTo>
                    <a:pt x="1808568" y="91732"/>
                  </a:lnTo>
                  <a:lnTo>
                    <a:pt x="1809800" y="78892"/>
                  </a:lnTo>
                  <a:lnTo>
                    <a:pt x="1835378" y="43573"/>
                  </a:lnTo>
                  <a:lnTo>
                    <a:pt x="1869198" y="35433"/>
                  </a:lnTo>
                  <a:lnTo>
                    <a:pt x="1881492" y="36372"/>
                  </a:lnTo>
                  <a:lnTo>
                    <a:pt x="1919135" y="57785"/>
                  </a:lnTo>
                  <a:lnTo>
                    <a:pt x="1929434" y="91732"/>
                  </a:lnTo>
                  <a:lnTo>
                    <a:pt x="1929434" y="26936"/>
                  </a:lnTo>
                  <a:lnTo>
                    <a:pt x="1918144" y="19621"/>
                  </a:lnTo>
                  <a:lnTo>
                    <a:pt x="1903349" y="13576"/>
                  </a:lnTo>
                  <a:lnTo>
                    <a:pt x="1886940" y="9906"/>
                  </a:lnTo>
                  <a:lnTo>
                    <a:pt x="1869198" y="8661"/>
                  </a:lnTo>
                  <a:lnTo>
                    <a:pt x="1851456" y="9906"/>
                  </a:lnTo>
                  <a:lnTo>
                    <a:pt x="1807387" y="27952"/>
                  </a:lnTo>
                  <a:lnTo>
                    <a:pt x="1779930" y="72021"/>
                  </a:lnTo>
                  <a:lnTo>
                    <a:pt x="1777860" y="91732"/>
                  </a:lnTo>
                  <a:lnTo>
                    <a:pt x="1779930" y="111264"/>
                  </a:lnTo>
                  <a:lnTo>
                    <a:pt x="1807387" y="155498"/>
                  </a:lnTo>
                  <a:lnTo>
                    <a:pt x="1851456" y="173558"/>
                  </a:lnTo>
                  <a:lnTo>
                    <a:pt x="1869198" y="174790"/>
                  </a:lnTo>
                  <a:lnTo>
                    <a:pt x="1886940" y="173558"/>
                  </a:lnTo>
                  <a:lnTo>
                    <a:pt x="1903349" y="169875"/>
                  </a:lnTo>
                  <a:lnTo>
                    <a:pt x="1918144" y="163830"/>
                  </a:lnTo>
                  <a:lnTo>
                    <a:pt x="1931009" y="155498"/>
                  </a:lnTo>
                  <a:lnTo>
                    <a:pt x="1938502" y="148018"/>
                  </a:lnTo>
                  <a:lnTo>
                    <a:pt x="1943265" y="143268"/>
                  </a:lnTo>
                  <a:lnTo>
                    <a:pt x="1952561" y="128485"/>
                  </a:lnTo>
                  <a:lnTo>
                    <a:pt x="1958467" y="111264"/>
                  </a:lnTo>
                  <a:lnTo>
                    <a:pt x="1960537" y="91732"/>
                  </a:lnTo>
                  <a:close/>
                </a:path>
                <a:path w="12416790" h="393065">
                  <a:moveTo>
                    <a:pt x="2066442" y="11023"/>
                  </a:moveTo>
                  <a:lnTo>
                    <a:pt x="2034946" y="11023"/>
                  </a:lnTo>
                  <a:lnTo>
                    <a:pt x="2034946" y="179120"/>
                  </a:lnTo>
                  <a:lnTo>
                    <a:pt x="2066442" y="179120"/>
                  </a:lnTo>
                  <a:lnTo>
                    <a:pt x="2066442" y="11023"/>
                  </a:lnTo>
                  <a:close/>
                </a:path>
                <a:path w="12416790" h="393065">
                  <a:moveTo>
                    <a:pt x="2071166" y="341718"/>
                  </a:moveTo>
                  <a:lnTo>
                    <a:pt x="1836521" y="341718"/>
                  </a:lnTo>
                  <a:lnTo>
                    <a:pt x="1836521" y="300380"/>
                  </a:lnTo>
                  <a:lnTo>
                    <a:pt x="2066442" y="300380"/>
                  </a:lnTo>
                  <a:lnTo>
                    <a:pt x="2066442" y="207467"/>
                  </a:lnTo>
                  <a:lnTo>
                    <a:pt x="1804631" y="207467"/>
                  </a:lnTo>
                  <a:lnTo>
                    <a:pt x="1804631" y="233451"/>
                  </a:lnTo>
                  <a:lnTo>
                    <a:pt x="2034946" y="233451"/>
                  </a:lnTo>
                  <a:lnTo>
                    <a:pt x="2034946" y="274396"/>
                  </a:lnTo>
                  <a:lnTo>
                    <a:pt x="1804631" y="274396"/>
                  </a:lnTo>
                  <a:lnTo>
                    <a:pt x="1804631" y="367309"/>
                  </a:lnTo>
                  <a:lnTo>
                    <a:pt x="2071166" y="367309"/>
                  </a:lnTo>
                  <a:lnTo>
                    <a:pt x="2071166" y="341718"/>
                  </a:lnTo>
                  <a:close/>
                </a:path>
                <a:path w="12416790" h="393065">
                  <a:moveTo>
                    <a:pt x="2333752" y="168097"/>
                  </a:moveTo>
                  <a:lnTo>
                    <a:pt x="2277846" y="136512"/>
                  </a:lnTo>
                  <a:lnTo>
                    <a:pt x="2253831" y="67716"/>
                  </a:lnTo>
                  <a:lnTo>
                    <a:pt x="2253831" y="42519"/>
                  </a:lnTo>
                  <a:lnTo>
                    <a:pt x="2327452" y="42519"/>
                  </a:lnTo>
                  <a:lnTo>
                    <a:pt x="2327452" y="14960"/>
                  </a:lnTo>
                  <a:lnTo>
                    <a:pt x="2148713" y="14960"/>
                  </a:lnTo>
                  <a:lnTo>
                    <a:pt x="2148713" y="42519"/>
                  </a:lnTo>
                  <a:lnTo>
                    <a:pt x="2222335" y="42519"/>
                  </a:lnTo>
                  <a:lnTo>
                    <a:pt x="2222335" y="67716"/>
                  </a:lnTo>
                  <a:lnTo>
                    <a:pt x="2216061" y="108165"/>
                  </a:lnTo>
                  <a:lnTo>
                    <a:pt x="2198967" y="139166"/>
                  </a:lnTo>
                  <a:lnTo>
                    <a:pt x="2173668" y="160718"/>
                  </a:lnTo>
                  <a:lnTo>
                    <a:pt x="2142807" y="172821"/>
                  </a:lnTo>
                  <a:lnTo>
                    <a:pt x="2142807" y="201168"/>
                  </a:lnTo>
                  <a:lnTo>
                    <a:pt x="2173986" y="191185"/>
                  </a:lnTo>
                  <a:lnTo>
                    <a:pt x="2201176" y="174752"/>
                  </a:lnTo>
                  <a:lnTo>
                    <a:pt x="2223198" y="153504"/>
                  </a:lnTo>
                  <a:lnTo>
                    <a:pt x="2238870" y="129133"/>
                  </a:lnTo>
                  <a:lnTo>
                    <a:pt x="2254529" y="152323"/>
                  </a:lnTo>
                  <a:lnTo>
                    <a:pt x="2276424" y="171792"/>
                  </a:lnTo>
                  <a:lnTo>
                    <a:pt x="2303259" y="186766"/>
                  </a:lnTo>
                  <a:lnTo>
                    <a:pt x="2333752" y="196443"/>
                  </a:lnTo>
                  <a:lnTo>
                    <a:pt x="2333752" y="168097"/>
                  </a:lnTo>
                  <a:close/>
                </a:path>
                <a:path w="12416790" h="393065">
                  <a:moveTo>
                    <a:pt x="2432570" y="11023"/>
                  </a:moveTo>
                  <a:lnTo>
                    <a:pt x="2401074" y="11023"/>
                  </a:lnTo>
                  <a:lnTo>
                    <a:pt x="2401074" y="87795"/>
                  </a:lnTo>
                  <a:lnTo>
                    <a:pt x="2321941" y="87795"/>
                  </a:lnTo>
                  <a:lnTo>
                    <a:pt x="2321941" y="115354"/>
                  </a:lnTo>
                  <a:lnTo>
                    <a:pt x="2401074" y="115354"/>
                  </a:lnTo>
                  <a:lnTo>
                    <a:pt x="2401074" y="211404"/>
                  </a:lnTo>
                  <a:lnTo>
                    <a:pt x="2432570" y="211404"/>
                  </a:lnTo>
                  <a:lnTo>
                    <a:pt x="2432570" y="11023"/>
                  </a:lnTo>
                  <a:close/>
                </a:path>
                <a:path w="12416790" h="393065">
                  <a:moveTo>
                    <a:pt x="2440444" y="299199"/>
                  </a:moveTo>
                  <a:lnTo>
                    <a:pt x="2438374" y="283692"/>
                  </a:lnTo>
                  <a:lnTo>
                    <a:pt x="2432520" y="270167"/>
                  </a:lnTo>
                  <a:lnTo>
                    <a:pt x="2423337" y="258559"/>
                  </a:lnTo>
                  <a:lnTo>
                    <a:pt x="2416645" y="253136"/>
                  </a:lnTo>
                  <a:lnTo>
                    <a:pt x="2411311" y="248805"/>
                  </a:lnTo>
                  <a:lnTo>
                    <a:pt x="2408948" y="247662"/>
                  </a:lnTo>
                  <a:lnTo>
                    <a:pt x="2408948" y="299199"/>
                  </a:lnTo>
                  <a:lnTo>
                    <a:pt x="2407793" y="307390"/>
                  </a:lnTo>
                  <a:lnTo>
                    <a:pt x="2374900" y="335064"/>
                  </a:lnTo>
                  <a:lnTo>
                    <a:pt x="2329345" y="343814"/>
                  </a:lnTo>
                  <a:lnTo>
                    <a:pt x="2302649" y="344868"/>
                  </a:lnTo>
                  <a:lnTo>
                    <a:pt x="2276017" y="343814"/>
                  </a:lnTo>
                  <a:lnTo>
                    <a:pt x="2230564" y="335064"/>
                  </a:lnTo>
                  <a:lnTo>
                    <a:pt x="2198281" y="307390"/>
                  </a:lnTo>
                  <a:lnTo>
                    <a:pt x="2197138" y="299199"/>
                  </a:lnTo>
                  <a:lnTo>
                    <a:pt x="2198281" y="290791"/>
                  </a:lnTo>
                  <a:lnTo>
                    <a:pt x="2230564" y="262940"/>
                  </a:lnTo>
                  <a:lnTo>
                    <a:pt x="2276017" y="254190"/>
                  </a:lnTo>
                  <a:lnTo>
                    <a:pt x="2302649" y="253136"/>
                  </a:lnTo>
                  <a:lnTo>
                    <a:pt x="2329345" y="254190"/>
                  </a:lnTo>
                  <a:lnTo>
                    <a:pt x="2374900" y="262940"/>
                  </a:lnTo>
                  <a:lnTo>
                    <a:pt x="2407793" y="290791"/>
                  </a:lnTo>
                  <a:lnTo>
                    <a:pt x="2408948" y="299199"/>
                  </a:lnTo>
                  <a:lnTo>
                    <a:pt x="2408948" y="247662"/>
                  </a:lnTo>
                  <a:lnTo>
                    <a:pt x="2389568" y="238201"/>
                  </a:lnTo>
                  <a:lnTo>
                    <a:pt x="2363470" y="231000"/>
                  </a:lnTo>
                  <a:lnTo>
                    <a:pt x="2334133" y="226885"/>
                  </a:lnTo>
                  <a:lnTo>
                    <a:pt x="2302649" y="225577"/>
                  </a:lnTo>
                  <a:lnTo>
                    <a:pt x="2271230" y="226885"/>
                  </a:lnTo>
                  <a:lnTo>
                    <a:pt x="2216061" y="238201"/>
                  </a:lnTo>
                  <a:lnTo>
                    <a:pt x="2182190" y="258559"/>
                  </a:lnTo>
                  <a:lnTo>
                    <a:pt x="2165248" y="299199"/>
                  </a:lnTo>
                  <a:lnTo>
                    <a:pt x="2167255" y="314706"/>
                  </a:lnTo>
                  <a:lnTo>
                    <a:pt x="2194382" y="349199"/>
                  </a:lnTo>
                  <a:lnTo>
                    <a:pt x="2242020" y="366966"/>
                  </a:lnTo>
                  <a:lnTo>
                    <a:pt x="2302649" y="372033"/>
                  </a:lnTo>
                  <a:lnTo>
                    <a:pt x="2334133" y="370840"/>
                  </a:lnTo>
                  <a:lnTo>
                    <a:pt x="2363470" y="366966"/>
                  </a:lnTo>
                  <a:lnTo>
                    <a:pt x="2389568" y="359905"/>
                  </a:lnTo>
                  <a:lnTo>
                    <a:pt x="2411311" y="349199"/>
                  </a:lnTo>
                  <a:lnTo>
                    <a:pt x="2416772" y="344868"/>
                  </a:lnTo>
                  <a:lnTo>
                    <a:pt x="2423337" y="339674"/>
                  </a:lnTo>
                  <a:lnTo>
                    <a:pt x="2432520" y="328180"/>
                  </a:lnTo>
                  <a:lnTo>
                    <a:pt x="2438374" y="314706"/>
                  </a:lnTo>
                  <a:lnTo>
                    <a:pt x="2440444" y="299199"/>
                  </a:lnTo>
                  <a:close/>
                </a:path>
                <a:path w="12416790" h="393065">
                  <a:moveTo>
                    <a:pt x="2786138" y="14960"/>
                  </a:moveTo>
                  <a:lnTo>
                    <a:pt x="2755036" y="14960"/>
                  </a:lnTo>
                  <a:lnTo>
                    <a:pt x="2755036" y="42519"/>
                  </a:lnTo>
                  <a:lnTo>
                    <a:pt x="2755036" y="153924"/>
                  </a:lnTo>
                  <a:lnTo>
                    <a:pt x="2648737" y="153924"/>
                  </a:lnTo>
                  <a:lnTo>
                    <a:pt x="2648737" y="42519"/>
                  </a:lnTo>
                  <a:lnTo>
                    <a:pt x="2755036" y="42519"/>
                  </a:lnTo>
                  <a:lnTo>
                    <a:pt x="2755036" y="14960"/>
                  </a:lnTo>
                  <a:lnTo>
                    <a:pt x="2617635" y="14960"/>
                  </a:lnTo>
                  <a:lnTo>
                    <a:pt x="2617635" y="181089"/>
                  </a:lnTo>
                  <a:lnTo>
                    <a:pt x="2786138" y="181089"/>
                  </a:lnTo>
                  <a:lnTo>
                    <a:pt x="2786138" y="153924"/>
                  </a:lnTo>
                  <a:lnTo>
                    <a:pt x="2786138" y="42519"/>
                  </a:lnTo>
                  <a:lnTo>
                    <a:pt x="2786138" y="14960"/>
                  </a:lnTo>
                  <a:close/>
                </a:path>
                <a:path w="12416790" h="393065">
                  <a:moveTo>
                    <a:pt x="2901480" y="11023"/>
                  </a:moveTo>
                  <a:lnTo>
                    <a:pt x="2869984" y="11023"/>
                  </a:lnTo>
                  <a:lnTo>
                    <a:pt x="2869984" y="207860"/>
                  </a:lnTo>
                  <a:lnTo>
                    <a:pt x="2901480" y="207860"/>
                  </a:lnTo>
                  <a:lnTo>
                    <a:pt x="2901480" y="11023"/>
                  </a:lnTo>
                  <a:close/>
                </a:path>
                <a:path w="12416790" h="393065">
                  <a:moveTo>
                    <a:pt x="2911322" y="340144"/>
                  </a:moveTo>
                  <a:lnTo>
                    <a:pt x="2864015" y="335229"/>
                  </a:lnTo>
                  <a:lnTo>
                    <a:pt x="2823629" y="322630"/>
                  </a:lnTo>
                  <a:lnTo>
                    <a:pt x="2816034" y="317309"/>
                  </a:lnTo>
                  <a:lnTo>
                    <a:pt x="2795511" y="302945"/>
                  </a:lnTo>
                  <a:lnTo>
                    <a:pt x="2784957" y="276758"/>
                  </a:lnTo>
                  <a:lnTo>
                    <a:pt x="2784957" y="275183"/>
                  </a:lnTo>
                  <a:lnTo>
                    <a:pt x="2901480" y="275183"/>
                  </a:lnTo>
                  <a:lnTo>
                    <a:pt x="2901480" y="247624"/>
                  </a:lnTo>
                  <a:lnTo>
                    <a:pt x="2784957" y="247624"/>
                  </a:lnTo>
                  <a:lnTo>
                    <a:pt x="2784957" y="208254"/>
                  </a:lnTo>
                  <a:lnTo>
                    <a:pt x="2753461" y="208254"/>
                  </a:lnTo>
                  <a:lnTo>
                    <a:pt x="2753461" y="247624"/>
                  </a:lnTo>
                  <a:lnTo>
                    <a:pt x="2639288" y="247624"/>
                  </a:lnTo>
                  <a:lnTo>
                    <a:pt x="2639288" y="275183"/>
                  </a:lnTo>
                  <a:lnTo>
                    <a:pt x="2753461" y="275183"/>
                  </a:lnTo>
                  <a:lnTo>
                    <a:pt x="2753461" y="276758"/>
                  </a:lnTo>
                  <a:lnTo>
                    <a:pt x="2743098" y="302996"/>
                  </a:lnTo>
                  <a:lnTo>
                    <a:pt x="2715412" y="322770"/>
                  </a:lnTo>
                  <a:lnTo>
                    <a:pt x="2675559" y="335394"/>
                  </a:lnTo>
                  <a:lnTo>
                    <a:pt x="2628658" y="340144"/>
                  </a:lnTo>
                  <a:lnTo>
                    <a:pt x="2628658" y="367309"/>
                  </a:lnTo>
                  <a:lnTo>
                    <a:pt x="2675928" y="362978"/>
                  </a:lnTo>
                  <a:lnTo>
                    <a:pt x="2716250" y="352793"/>
                  </a:lnTo>
                  <a:lnTo>
                    <a:pt x="2748026" y="337362"/>
                  </a:lnTo>
                  <a:lnTo>
                    <a:pt x="2769603" y="317309"/>
                  </a:lnTo>
                  <a:lnTo>
                    <a:pt x="2791244" y="337362"/>
                  </a:lnTo>
                  <a:lnTo>
                    <a:pt x="2823184" y="352793"/>
                  </a:lnTo>
                  <a:lnTo>
                    <a:pt x="2863773" y="362978"/>
                  </a:lnTo>
                  <a:lnTo>
                    <a:pt x="2911322" y="367309"/>
                  </a:lnTo>
                  <a:lnTo>
                    <a:pt x="2911322" y="340144"/>
                  </a:lnTo>
                  <a:close/>
                </a:path>
                <a:path w="12416790" h="393065">
                  <a:moveTo>
                    <a:pt x="3379330" y="101180"/>
                  </a:moveTo>
                  <a:lnTo>
                    <a:pt x="3370618" y="63576"/>
                  </a:lnTo>
                  <a:lnTo>
                    <a:pt x="3347834" y="37973"/>
                  </a:lnTo>
                  <a:lnTo>
                    <a:pt x="3347834" y="101180"/>
                  </a:lnTo>
                  <a:lnTo>
                    <a:pt x="3346589" y="113449"/>
                  </a:lnTo>
                  <a:lnTo>
                    <a:pt x="3311779" y="152082"/>
                  </a:lnTo>
                  <a:lnTo>
                    <a:pt x="3264433" y="162179"/>
                  </a:lnTo>
                  <a:lnTo>
                    <a:pt x="3233661" y="163372"/>
                  </a:lnTo>
                  <a:lnTo>
                    <a:pt x="3202736" y="162179"/>
                  </a:lnTo>
                  <a:lnTo>
                    <a:pt x="3155327" y="152082"/>
                  </a:lnTo>
                  <a:lnTo>
                    <a:pt x="3124073" y="124701"/>
                  </a:lnTo>
                  <a:lnTo>
                    <a:pt x="3119107" y="101180"/>
                  </a:lnTo>
                  <a:lnTo>
                    <a:pt x="3120352" y="88734"/>
                  </a:lnTo>
                  <a:lnTo>
                    <a:pt x="3155327" y="50038"/>
                  </a:lnTo>
                  <a:lnTo>
                    <a:pt x="3202736" y="39789"/>
                  </a:lnTo>
                  <a:lnTo>
                    <a:pt x="3233661" y="38582"/>
                  </a:lnTo>
                  <a:lnTo>
                    <a:pt x="3264433" y="39789"/>
                  </a:lnTo>
                  <a:lnTo>
                    <a:pt x="3311779" y="50038"/>
                  </a:lnTo>
                  <a:lnTo>
                    <a:pt x="3342868" y="77508"/>
                  </a:lnTo>
                  <a:lnTo>
                    <a:pt x="3347834" y="101180"/>
                  </a:lnTo>
                  <a:lnTo>
                    <a:pt x="3347834" y="37973"/>
                  </a:lnTo>
                  <a:lnTo>
                    <a:pt x="3298228" y="17030"/>
                  </a:lnTo>
                  <a:lnTo>
                    <a:pt x="3233661" y="11023"/>
                  </a:lnTo>
                  <a:lnTo>
                    <a:pt x="3199244" y="12471"/>
                  </a:lnTo>
                  <a:lnTo>
                    <a:pt x="3143097" y="24968"/>
                  </a:lnTo>
                  <a:lnTo>
                    <a:pt x="3106877" y="48577"/>
                  </a:lnTo>
                  <a:lnTo>
                    <a:pt x="3087611" y="101180"/>
                  </a:lnTo>
                  <a:lnTo>
                    <a:pt x="3089846" y="120891"/>
                  </a:lnTo>
                  <a:lnTo>
                    <a:pt x="3121075" y="165735"/>
                  </a:lnTo>
                  <a:lnTo>
                    <a:pt x="3169107" y="185331"/>
                  </a:lnTo>
                  <a:lnTo>
                    <a:pt x="3233661" y="191325"/>
                  </a:lnTo>
                  <a:lnTo>
                    <a:pt x="3268091" y="189877"/>
                  </a:lnTo>
                  <a:lnTo>
                    <a:pt x="3298228" y="185331"/>
                  </a:lnTo>
                  <a:lnTo>
                    <a:pt x="3324237" y="177380"/>
                  </a:lnTo>
                  <a:lnTo>
                    <a:pt x="3346259" y="165735"/>
                  </a:lnTo>
                  <a:lnTo>
                    <a:pt x="3348964" y="163372"/>
                  </a:lnTo>
                  <a:lnTo>
                    <a:pt x="3360229" y="153543"/>
                  </a:lnTo>
                  <a:lnTo>
                    <a:pt x="3370618" y="138480"/>
                  </a:lnTo>
                  <a:lnTo>
                    <a:pt x="3377095" y="120891"/>
                  </a:lnTo>
                  <a:lnTo>
                    <a:pt x="3379330" y="101180"/>
                  </a:lnTo>
                  <a:close/>
                </a:path>
                <a:path w="12416790" h="393065">
                  <a:moveTo>
                    <a:pt x="3389960" y="242900"/>
                  </a:moveTo>
                  <a:lnTo>
                    <a:pt x="3076587" y="242900"/>
                  </a:lnTo>
                  <a:lnTo>
                    <a:pt x="3076587" y="270852"/>
                  </a:lnTo>
                  <a:lnTo>
                    <a:pt x="3148634" y="270852"/>
                  </a:lnTo>
                  <a:lnTo>
                    <a:pt x="3148634" y="368490"/>
                  </a:lnTo>
                  <a:lnTo>
                    <a:pt x="3179737" y="368490"/>
                  </a:lnTo>
                  <a:lnTo>
                    <a:pt x="3179737" y="270852"/>
                  </a:lnTo>
                  <a:lnTo>
                    <a:pt x="3287992" y="270852"/>
                  </a:lnTo>
                  <a:lnTo>
                    <a:pt x="3287992" y="368490"/>
                  </a:lnTo>
                  <a:lnTo>
                    <a:pt x="3319094" y="368490"/>
                  </a:lnTo>
                  <a:lnTo>
                    <a:pt x="3319094" y="270852"/>
                  </a:lnTo>
                  <a:lnTo>
                    <a:pt x="3389960" y="270852"/>
                  </a:lnTo>
                  <a:lnTo>
                    <a:pt x="3389960" y="242900"/>
                  </a:lnTo>
                  <a:close/>
                </a:path>
                <a:path w="12416790" h="393065">
                  <a:moveTo>
                    <a:pt x="3749395" y="196049"/>
                  </a:moveTo>
                  <a:lnTo>
                    <a:pt x="3704856" y="181114"/>
                  </a:lnTo>
                  <a:lnTo>
                    <a:pt x="3667645" y="158343"/>
                  </a:lnTo>
                  <a:lnTo>
                    <a:pt x="3639248" y="128257"/>
                  </a:lnTo>
                  <a:lnTo>
                    <a:pt x="3621125" y="91313"/>
                  </a:lnTo>
                  <a:lnTo>
                    <a:pt x="3614750" y="48031"/>
                  </a:lnTo>
                  <a:lnTo>
                    <a:pt x="3614750" y="14960"/>
                  </a:lnTo>
                  <a:lnTo>
                    <a:pt x="3582873" y="14960"/>
                  </a:lnTo>
                  <a:lnTo>
                    <a:pt x="3582873" y="48031"/>
                  </a:lnTo>
                  <a:lnTo>
                    <a:pt x="3576688" y="91313"/>
                  </a:lnTo>
                  <a:lnTo>
                    <a:pt x="3558971" y="128257"/>
                  </a:lnTo>
                  <a:lnTo>
                    <a:pt x="3530904" y="158343"/>
                  </a:lnTo>
                  <a:lnTo>
                    <a:pt x="3493719" y="181114"/>
                  </a:lnTo>
                  <a:lnTo>
                    <a:pt x="3448621" y="196049"/>
                  </a:lnTo>
                  <a:lnTo>
                    <a:pt x="3448621" y="224396"/>
                  </a:lnTo>
                  <a:lnTo>
                    <a:pt x="3502571" y="208216"/>
                  </a:lnTo>
                  <a:lnTo>
                    <a:pt x="3545370" y="184099"/>
                  </a:lnTo>
                  <a:lnTo>
                    <a:pt x="3577386" y="154139"/>
                  </a:lnTo>
                  <a:lnTo>
                    <a:pt x="3599015" y="120472"/>
                  </a:lnTo>
                  <a:lnTo>
                    <a:pt x="3620732" y="154038"/>
                  </a:lnTo>
                  <a:lnTo>
                    <a:pt x="3652939" y="183807"/>
                  </a:lnTo>
                  <a:lnTo>
                    <a:pt x="3695776" y="207886"/>
                  </a:lnTo>
                  <a:lnTo>
                    <a:pt x="3749395" y="224396"/>
                  </a:lnTo>
                  <a:lnTo>
                    <a:pt x="3749395" y="196049"/>
                  </a:lnTo>
                  <a:close/>
                </a:path>
                <a:path w="12416790" h="393065">
                  <a:moveTo>
                    <a:pt x="3756088" y="320065"/>
                  </a:moveTo>
                  <a:lnTo>
                    <a:pt x="3442716" y="320065"/>
                  </a:lnTo>
                  <a:lnTo>
                    <a:pt x="3442716" y="347624"/>
                  </a:lnTo>
                  <a:lnTo>
                    <a:pt x="3756088" y="347624"/>
                  </a:lnTo>
                  <a:lnTo>
                    <a:pt x="3756088" y="320065"/>
                  </a:lnTo>
                  <a:close/>
                </a:path>
                <a:path w="12416790" h="393065">
                  <a:moveTo>
                    <a:pt x="4029303" y="12992"/>
                  </a:moveTo>
                  <a:lnTo>
                    <a:pt x="3998214" y="12992"/>
                  </a:lnTo>
                  <a:lnTo>
                    <a:pt x="3998214" y="153924"/>
                  </a:lnTo>
                  <a:lnTo>
                    <a:pt x="3943883" y="153924"/>
                  </a:lnTo>
                  <a:lnTo>
                    <a:pt x="3944366" y="146443"/>
                  </a:lnTo>
                  <a:lnTo>
                    <a:pt x="3944759" y="137883"/>
                  </a:lnTo>
                  <a:lnTo>
                    <a:pt x="3944950" y="131102"/>
                  </a:lnTo>
                  <a:lnTo>
                    <a:pt x="3945064" y="17322"/>
                  </a:lnTo>
                  <a:lnTo>
                    <a:pt x="3819868" y="17322"/>
                  </a:lnTo>
                  <a:lnTo>
                    <a:pt x="3819868" y="44881"/>
                  </a:lnTo>
                  <a:lnTo>
                    <a:pt x="3913568" y="44881"/>
                  </a:lnTo>
                  <a:lnTo>
                    <a:pt x="3913568" y="131102"/>
                  </a:lnTo>
                  <a:lnTo>
                    <a:pt x="3875684" y="152488"/>
                  </a:lnTo>
                  <a:lnTo>
                    <a:pt x="3861600" y="152742"/>
                  </a:lnTo>
                  <a:lnTo>
                    <a:pt x="3819868" y="152742"/>
                  </a:lnTo>
                  <a:lnTo>
                    <a:pt x="3819868" y="180695"/>
                  </a:lnTo>
                  <a:lnTo>
                    <a:pt x="3860419" y="180695"/>
                  </a:lnTo>
                  <a:lnTo>
                    <a:pt x="3874376" y="180314"/>
                  </a:lnTo>
                  <a:lnTo>
                    <a:pt x="3887635" y="179120"/>
                  </a:lnTo>
                  <a:lnTo>
                    <a:pt x="3899776" y="177050"/>
                  </a:lnTo>
                  <a:lnTo>
                    <a:pt x="3910419" y="174002"/>
                  </a:lnTo>
                  <a:lnTo>
                    <a:pt x="3898404" y="224091"/>
                  </a:lnTo>
                  <a:lnTo>
                    <a:pt x="3878135" y="263423"/>
                  </a:lnTo>
                  <a:lnTo>
                    <a:pt x="3850182" y="292201"/>
                  </a:lnTo>
                  <a:lnTo>
                    <a:pt x="3815143" y="310616"/>
                  </a:lnTo>
                  <a:lnTo>
                    <a:pt x="3815143" y="340537"/>
                  </a:lnTo>
                  <a:lnTo>
                    <a:pt x="3863556" y="318401"/>
                  </a:lnTo>
                  <a:lnTo>
                    <a:pt x="3900373" y="284238"/>
                  </a:lnTo>
                  <a:lnTo>
                    <a:pt x="3925976" y="238556"/>
                  </a:lnTo>
                  <a:lnTo>
                    <a:pt x="3940733" y="181876"/>
                  </a:lnTo>
                  <a:lnTo>
                    <a:pt x="3998214" y="181876"/>
                  </a:lnTo>
                  <a:lnTo>
                    <a:pt x="3998214" y="359435"/>
                  </a:lnTo>
                  <a:lnTo>
                    <a:pt x="4029303" y="359435"/>
                  </a:lnTo>
                  <a:lnTo>
                    <a:pt x="4029303" y="181876"/>
                  </a:lnTo>
                  <a:lnTo>
                    <a:pt x="4029303" y="174002"/>
                  </a:lnTo>
                  <a:lnTo>
                    <a:pt x="4029303" y="153924"/>
                  </a:lnTo>
                  <a:lnTo>
                    <a:pt x="4029303" y="12992"/>
                  </a:lnTo>
                  <a:close/>
                </a:path>
                <a:path w="12416790" h="393065">
                  <a:moveTo>
                    <a:pt x="4106468" y="11023"/>
                  </a:moveTo>
                  <a:lnTo>
                    <a:pt x="4075760" y="11023"/>
                  </a:lnTo>
                  <a:lnTo>
                    <a:pt x="4075760" y="362978"/>
                  </a:lnTo>
                  <a:lnTo>
                    <a:pt x="4106468" y="362978"/>
                  </a:lnTo>
                  <a:lnTo>
                    <a:pt x="4106468" y="11023"/>
                  </a:lnTo>
                  <a:close/>
                </a:path>
                <a:path w="12416790" h="393065">
                  <a:moveTo>
                    <a:pt x="4363948" y="177546"/>
                  </a:moveTo>
                  <a:lnTo>
                    <a:pt x="4362399" y="131267"/>
                  </a:lnTo>
                  <a:lnTo>
                    <a:pt x="4357205" y="91922"/>
                  </a:lnTo>
                  <a:lnTo>
                    <a:pt x="4347502" y="59956"/>
                  </a:lnTo>
                  <a:lnTo>
                    <a:pt x="4334167" y="38582"/>
                  </a:lnTo>
                  <a:lnTo>
                    <a:pt x="4332452" y="35826"/>
                  </a:lnTo>
                  <a:lnTo>
                    <a:pt x="4332452" y="177546"/>
                  </a:lnTo>
                  <a:lnTo>
                    <a:pt x="4331309" y="219011"/>
                  </a:lnTo>
                  <a:lnTo>
                    <a:pt x="4320324" y="281406"/>
                  </a:lnTo>
                  <a:lnTo>
                    <a:pt x="4294009" y="312686"/>
                  </a:lnTo>
                  <a:lnTo>
                    <a:pt x="4273791" y="316522"/>
                  </a:lnTo>
                  <a:lnTo>
                    <a:pt x="4263314" y="315569"/>
                  </a:lnTo>
                  <a:lnTo>
                    <a:pt x="4227258" y="281406"/>
                  </a:lnTo>
                  <a:lnTo>
                    <a:pt x="4216311" y="219011"/>
                  </a:lnTo>
                  <a:lnTo>
                    <a:pt x="4215130" y="177546"/>
                  </a:lnTo>
                  <a:lnTo>
                    <a:pt x="4216311" y="135928"/>
                  </a:lnTo>
                  <a:lnTo>
                    <a:pt x="4227258" y="73799"/>
                  </a:lnTo>
                  <a:lnTo>
                    <a:pt x="4253814" y="42621"/>
                  </a:lnTo>
                  <a:lnTo>
                    <a:pt x="4294009" y="42621"/>
                  </a:lnTo>
                  <a:lnTo>
                    <a:pt x="4320324" y="73799"/>
                  </a:lnTo>
                  <a:lnTo>
                    <a:pt x="4331309" y="135928"/>
                  </a:lnTo>
                  <a:lnTo>
                    <a:pt x="4332452" y="177546"/>
                  </a:lnTo>
                  <a:lnTo>
                    <a:pt x="4332452" y="35826"/>
                  </a:lnTo>
                  <a:lnTo>
                    <a:pt x="4320908" y="25133"/>
                  </a:lnTo>
                  <a:lnTo>
                    <a:pt x="4307103" y="17373"/>
                  </a:lnTo>
                  <a:lnTo>
                    <a:pt x="4291317" y="12623"/>
                  </a:lnTo>
                  <a:lnTo>
                    <a:pt x="4273791" y="11023"/>
                  </a:lnTo>
                  <a:lnTo>
                    <a:pt x="4256100" y="12623"/>
                  </a:lnTo>
                  <a:lnTo>
                    <a:pt x="4215130" y="35826"/>
                  </a:lnTo>
                  <a:lnTo>
                    <a:pt x="4190530" y="91922"/>
                  </a:lnTo>
                  <a:lnTo>
                    <a:pt x="4185234" y="131267"/>
                  </a:lnTo>
                  <a:lnTo>
                    <a:pt x="4183634" y="177546"/>
                  </a:lnTo>
                  <a:lnTo>
                    <a:pt x="4185234" y="223608"/>
                  </a:lnTo>
                  <a:lnTo>
                    <a:pt x="4190530" y="262877"/>
                  </a:lnTo>
                  <a:lnTo>
                    <a:pt x="4215130" y="319278"/>
                  </a:lnTo>
                  <a:lnTo>
                    <a:pt x="4256100" y="341871"/>
                  </a:lnTo>
                  <a:lnTo>
                    <a:pt x="4273791" y="343293"/>
                  </a:lnTo>
                  <a:lnTo>
                    <a:pt x="4291317" y="341871"/>
                  </a:lnTo>
                  <a:lnTo>
                    <a:pt x="4307103" y="337489"/>
                  </a:lnTo>
                  <a:lnTo>
                    <a:pt x="4320908" y="330009"/>
                  </a:lnTo>
                  <a:lnTo>
                    <a:pt x="4332452" y="319278"/>
                  </a:lnTo>
                  <a:lnTo>
                    <a:pt x="4334154" y="316522"/>
                  </a:lnTo>
                  <a:lnTo>
                    <a:pt x="4347502" y="294919"/>
                  </a:lnTo>
                  <a:lnTo>
                    <a:pt x="4357205" y="262877"/>
                  </a:lnTo>
                  <a:lnTo>
                    <a:pt x="4362399" y="223608"/>
                  </a:lnTo>
                  <a:lnTo>
                    <a:pt x="4363948" y="177546"/>
                  </a:lnTo>
                  <a:close/>
                </a:path>
                <a:path w="12416790" h="393065">
                  <a:moveTo>
                    <a:pt x="4467479" y="11023"/>
                  </a:moveTo>
                  <a:lnTo>
                    <a:pt x="4435589" y="11023"/>
                  </a:lnTo>
                  <a:lnTo>
                    <a:pt x="4435589" y="362978"/>
                  </a:lnTo>
                  <a:lnTo>
                    <a:pt x="4467479" y="362978"/>
                  </a:lnTo>
                  <a:lnTo>
                    <a:pt x="4467479" y="11023"/>
                  </a:lnTo>
                  <a:close/>
                </a:path>
                <a:path w="12416790" h="393065">
                  <a:moveTo>
                    <a:pt x="4847780" y="196049"/>
                  </a:moveTo>
                  <a:lnTo>
                    <a:pt x="4803241" y="181114"/>
                  </a:lnTo>
                  <a:lnTo>
                    <a:pt x="4766030" y="158343"/>
                  </a:lnTo>
                  <a:lnTo>
                    <a:pt x="4737633" y="128257"/>
                  </a:lnTo>
                  <a:lnTo>
                    <a:pt x="4719510" y="91313"/>
                  </a:lnTo>
                  <a:lnTo>
                    <a:pt x="4713148" y="48031"/>
                  </a:lnTo>
                  <a:lnTo>
                    <a:pt x="4713148" y="14960"/>
                  </a:lnTo>
                  <a:lnTo>
                    <a:pt x="4681258" y="14960"/>
                  </a:lnTo>
                  <a:lnTo>
                    <a:pt x="4681258" y="48031"/>
                  </a:lnTo>
                  <a:lnTo>
                    <a:pt x="4675073" y="91313"/>
                  </a:lnTo>
                  <a:lnTo>
                    <a:pt x="4657356" y="128257"/>
                  </a:lnTo>
                  <a:lnTo>
                    <a:pt x="4629302" y="158343"/>
                  </a:lnTo>
                  <a:lnTo>
                    <a:pt x="4592117" y="181114"/>
                  </a:lnTo>
                  <a:lnTo>
                    <a:pt x="4547006" y="196049"/>
                  </a:lnTo>
                  <a:lnTo>
                    <a:pt x="4547006" y="224396"/>
                  </a:lnTo>
                  <a:lnTo>
                    <a:pt x="4600956" y="208216"/>
                  </a:lnTo>
                  <a:lnTo>
                    <a:pt x="4643755" y="184099"/>
                  </a:lnTo>
                  <a:lnTo>
                    <a:pt x="4675784" y="154139"/>
                  </a:lnTo>
                  <a:lnTo>
                    <a:pt x="4697400" y="120472"/>
                  </a:lnTo>
                  <a:lnTo>
                    <a:pt x="4719117" y="154038"/>
                  </a:lnTo>
                  <a:lnTo>
                    <a:pt x="4751336" y="183807"/>
                  </a:lnTo>
                  <a:lnTo>
                    <a:pt x="4794174" y="207886"/>
                  </a:lnTo>
                  <a:lnTo>
                    <a:pt x="4847780" y="224396"/>
                  </a:lnTo>
                  <a:lnTo>
                    <a:pt x="4847780" y="196049"/>
                  </a:lnTo>
                  <a:close/>
                </a:path>
                <a:path w="12416790" h="393065">
                  <a:moveTo>
                    <a:pt x="4854473" y="320065"/>
                  </a:moveTo>
                  <a:lnTo>
                    <a:pt x="4541101" y="320065"/>
                  </a:lnTo>
                  <a:lnTo>
                    <a:pt x="4541101" y="347624"/>
                  </a:lnTo>
                  <a:lnTo>
                    <a:pt x="4854473" y="347624"/>
                  </a:lnTo>
                  <a:lnTo>
                    <a:pt x="4854473" y="320065"/>
                  </a:lnTo>
                  <a:close/>
                </a:path>
                <a:path w="12416790" h="393065">
                  <a:moveTo>
                    <a:pt x="4954079" y="295262"/>
                  </a:moveTo>
                  <a:lnTo>
                    <a:pt x="4916678" y="295262"/>
                  </a:lnTo>
                  <a:lnTo>
                    <a:pt x="4916678" y="342112"/>
                  </a:lnTo>
                  <a:lnTo>
                    <a:pt x="4934788" y="342112"/>
                  </a:lnTo>
                  <a:lnTo>
                    <a:pt x="4934788" y="349592"/>
                  </a:lnTo>
                  <a:lnTo>
                    <a:pt x="4933404" y="359791"/>
                  </a:lnTo>
                  <a:lnTo>
                    <a:pt x="4929276" y="367411"/>
                  </a:lnTo>
                  <a:lnTo>
                    <a:pt x="4922494" y="372516"/>
                  </a:lnTo>
                  <a:lnTo>
                    <a:pt x="4913134" y="375183"/>
                  </a:lnTo>
                  <a:lnTo>
                    <a:pt x="4913134" y="392899"/>
                  </a:lnTo>
                  <a:lnTo>
                    <a:pt x="4930991" y="388480"/>
                  </a:lnTo>
                  <a:lnTo>
                    <a:pt x="4943792" y="379666"/>
                  </a:lnTo>
                  <a:lnTo>
                    <a:pt x="4951501" y="366052"/>
                  </a:lnTo>
                  <a:lnTo>
                    <a:pt x="4954079" y="347230"/>
                  </a:lnTo>
                  <a:lnTo>
                    <a:pt x="4954079" y="295262"/>
                  </a:lnTo>
                  <a:close/>
                </a:path>
                <a:path w="12416790" h="393065">
                  <a:moveTo>
                    <a:pt x="5432488" y="320065"/>
                  </a:moveTo>
                  <a:lnTo>
                    <a:pt x="5358866" y="320065"/>
                  </a:lnTo>
                  <a:lnTo>
                    <a:pt x="5358866" y="216916"/>
                  </a:lnTo>
                  <a:lnTo>
                    <a:pt x="5358866" y="207467"/>
                  </a:lnTo>
                  <a:lnTo>
                    <a:pt x="5366905" y="203708"/>
                  </a:lnTo>
                  <a:lnTo>
                    <a:pt x="5374462" y="199542"/>
                  </a:lnTo>
                  <a:lnTo>
                    <a:pt x="5381510" y="195021"/>
                  </a:lnTo>
                  <a:lnTo>
                    <a:pt x="5383276" y="193687"/>
                  </a:lnTo>
                  <a:lnTo>
                    <a:pt x="5388000" y="190144"/>
                  </a:lnTo>
                  <a:lnTo>
                    <a:pt x="5402199" y="176060"/>
                  </a:lnTo>
                  <a:lnTo>
                    <a:pt x="5412702" y="159194"/>
                  </a:lnTo>
                  <a:lnTo>
                    <a:pt x="5419217" y="139598"/>
                  </a:lnTo>
                  <a:lnTo>
                    <a:pt x="5421465" y="117322"/>
                  </a:lnTo>
                  <a:lnTo>
                    <a:pt x="5419217" y="95250"/>
                  </a:lnTo>
                  <a:lnTo>
                    <a:pt x="5412702" y="75679"/>
                  </a:lnTo>
                  <a:lnTo>
                    <a:pt x="5402199" y="58635"/>
                  </a:lnTo>
                  <a:lnTo>
                    <a:pt x="5389969" y="46113"/>
                  </a:lnTo>
                  <a:lnTo>
                    <a:pt x="5389969" y="117322"/>
                  </a:lnTo>
                  <a:lnTo>
                    <a:pt x="5388432" y="132969"/>
                  </a:lnTo>
                  <a:lnTo>
                    <a:pt x="5365953" y="169278"/>
                  </a:lnTo>
                  <a:lnTo>
                    <a:pt x="5327955" y="187693"/>
                  </a:lnTo>
                  <a:lnTo>
                    <a:pt x="5327370" y="187807"/>
                  </a:lnTo>
                  <a:lnTo>
                    <a:pt x="5327370" y="216916"/>
                  </a:lnTo>
                  <a:lnTo>
                    <a:pt x="5327370" y="320065"/>
                  </a:lnTo>
                  <a:lnTo>
                    <a:pt x="5226189" y="320065"/>
                  </a:lnTo>
                  <a:lnTo>
                    <a:pt x="5226189" y="217309"/>
                  </a:lnTo>
                  <a:lnTo>
                    <a:pt x="5237759" y="219151"/>
                  </a:lnTo>
                  <a:lnTo>
                    <a:pt x="5249964" y="220510"/>
                  </a:lnTo>
                  <a:lnTo>
                    <a:pt x="5262588" y="221348"/>
                  </a:lnTo>
                  <a:lnTo>
                    <a:pt x="5275796" y="221640"/>
                  </a:lnTo>
                  <a:lnTo>
                    <a:pt x="5289448" y="221348"/>
                  </a:lnTo>
                  <a:lnTo>
                    <a:pt x="5302618" y="220459"/>
                  </a:lnTo>
                  <a:lnTo>
                    <a:pt x="5315267" y="218986"/>
                  </a:lnTo>
                  <a:lnTo>
                    <a:pt x="5325059" y="217309"/>
                  </a:lnTo>
                  <a:lnTo>
                    <a:pt x="5327370" y="216916"/>
                  </a:lnTo>
                  <a:lnTo>
                    <a:pt x="5327370" y="187807"/>
                  </a:lnTo>
                  <a:lnTo>
                    <a:pt x="5303393" y="192201"/>
                  </a:lnTo>
                  <a:lnTo>
                    <a:pt x="5275796" y="193687"/>
                  </a:lnTo>
                  <a:lnTo>
                    <a:pt x="5223827" y="187693"/>
                  </a:lnTo>
                  <a:lnTo>
                    <a:pt x="5186032" y="169278"/>
                  </a:lnTo>
                  <a:lnTo>
                    <a:pt x="5163286" y="132969"/>
                  </a:lnTo>
                  <a:lnTo>
                    <a:pt x="5161623" y="117322"/>
                  </a:lnTo>
                  <a:lnTo>
                    <a:pt x="5163286" y="101892"/>
                  </a:lnTo>
                  <a:lnTo>
                    <a:pt x="5186032" y="65354"/>
                  </a:lnTo>
                  <a:lnTo>
                    <a:pt x="5223827" y="47142"/>
                  </a:lnTo>
                  <a:lnTo>
                    <a:pt x="5275796" y="41338"/>
                  </a:lnTo>
                  <a:lnTo>
                    <a:pt x="5303393" y="42760"/>
                  </a:lnTo>
                  <a:lnTo>
                    <a:pt x="5348986" y="54622"/>
                  </a:lnTo>
                  <a:lnTo>
                    <a:pt x="5383860" y="88087"/>
                  </a:lnTo>
                  <a:lnTo>
                    <a:pt x="5389969" y="117322"/>
                  </a:lnTo>
                  <a:lnTo>
                    <a:pt x="5389969" y="46113"/>
                  </a:lnTo>
                  <a:lnTo>
                    <a:pt x="5388000" y="44094"/>
                  </a:lnTo>
                  <a:lnTo>
                    <a:pt x="5383568" y="41338"/>
                  </a:lnTo>
                  <a:lnTo>
                    <a:pt x="5366423" y="30657"/>
                  </a:lnTo>
                  <a:lnTo>
                    <a:pt x="5340312" y="21056"/>
                  </a:lnTo>
                  <a:lnTo>
                    <a:pt x="5309997" y="15303"/>
                  </a:lnTo>
                  <a:lnTo>
                    <a:pt x="5275796" y="13385"/>
                  </a:lnTo>
                  <a:lnTo>
                    <a:pt x="5241823" y="15303"/>
                  </a:lnTo>
                  <a:lnTo>
                    <a:pt x="5185384" y="30657"/>
                  </a:lnTo>
                  <a:lnTo>
                    <a:pt x="5149393" y="58635"/>
                  </a:lnTo>
                  <a:lnTo>
                    <a:pt x="5132375" y="95250"/>
                  </a:lnTo>
                  <a:lnTo>
                    <a:pt x="5130127" y="117322"/>
                  </a:lnTo>
                  <a:lnTo>
                    <a:pt x="5132375" y="139598"/>
                  </a:lnTo>
                  <a:lnTo>
                    <a:pt x="5149393" y="176060"/>
                  </a:lnTo>
                  <a:lnTo>
                    <a:pt x="5186464" y="204482"/>
                  </a:lnTo>
                  <a:lnTo>
                    <a:pt x="5195087" y="208254"/>
                  </a:lnTo>
                  <a:lnTo>
                    <a:pt x="5195087" y="320065"/>
                  </a:lnTo>
                  <a:lnTo>
                    <a:pt x="5119103" y="320065"/>
                  </a:lnTo>
                  <a:lnTo>
                    <a:pt x="5119103" y="347624"/>
                  </a:lnTo>
                  <a:lnTo>
                    <a:pt x="5432488" y="347624"/>
                  </a:lnTo>
                  <a:lnTo>
                    <a:pt x="5432488" y="320065"/>
                  </a:lnTo>
                  <a:close/>
                </a:path>
                <a:path w="12416790" h="393065">
                  <a:moveTo>
                    <a:pt x="5779325" y="14960"/>
                  </a:moveTo>
                  <a:lnTo>
                    <a:pt x="5502160" y="14960"/>
                  </a:lnTo>
                  <a:lnTo>
                    <a:pt x="5502160" y="42913"/>
                  </a:lnTo>
                  <a:lnTo>
                    <a:pt x="5747829" y="42913"/>
                  </a:lnTo>
                  <a:lnTo>
                    <a:pt x="5747829" y="96062"/>
                  </a:lnTo>
                  <a:lnTo>
                    <a:pt x="5747309" y="119976"/>
                  </a:lnTo>
                  <a:lnTo>
                    <a:pt x="5745721" y="144094"/>
                  </a:lnTo>
                  <a:lnTo>
                    <a:pt x="5743016" y="167360"/>
                  </a:lnTo>
                  <a:lnTo>
                    <a:pt x="5739168" y="188175"/>
                  </a:lnTo>
                  <a:lnTo>
                    <a:pt x="5770664" y="188175"/>
                  </a:lnTo>
                  <a:lnTo>
                    <a:pt x="5774334" y="167652"/>
                  </a:lnTo>
                  <a:lnTo>
                    <a:pt x="5777052" y="144183"/>
                  </a:lnTo>
                  <a:lnTo>
                    <a:pt x="5778741" y="118757"/>
                  </a:lnTo>
                  <a:lnTo>
                    <a:pt x="5779249" y="96062"/>
                  </a:lnTo>
                  <a:lnTo>
                    <a:pt x="5779325" y="14960"/>
                  </a:lnTo>
                  <a:close/>
                </a:path>
                <a:path w="12416790" h="393065">
                  <a:moveTo>
                    <a:pt x="5798617" y="225183"/>
                  </a:moveTo>
                  <a:lnTo>
                    <a:pt x="5485231" y="225183"/>
                  </a:lnTo>
                  <a:lnTo>
                    <a:pt x="5485231" y="253136"/>
                  </a:lnTo>
                  <a:lnTo>
                    <a:pt x="5625389" y="253136"/>
                  </a:lnTo>
                  <a:lnTo>
                    <a:pt x="5625389" y="369277"/>
                  </a:lnTo>
                  <a:lnTo>
                    <a:pt x="5657278" y="369277"/>
                  </a:lnTo>
                  <a:lnTo>
                    <a:pt x="5657278" y="253136"/>
                  </a:lnTo>
                  <a:lnTo>
                    <a:pt x="5798617" y="253136"/>
                  </a:lnTo>
                  <a:lnTo>
                    <a:pt x="5798617" y="225183"/>
                  </a:lnTo>
                  <a:close/>
                </a:path>
                <a:path w="12416790" h="393065">
                  <a:moveTo>
                    <a:pt x="6048997" y="309829"/>
                  </a:moveTo>
                  <a:lnTo>
                    <a:pt x="6017145" y="289991"/>
                  </a:lnTo>
                  <a:lnTo>
                    <a:pt x="5989701" y="259778"/>
                  </a:lnTo>
                  <a:lnTo>
                    <a:pt x="5979998" y="237388"/>
                  </a:lnTo>
                  <a:lnTo>
                    <a:pt x="5970435" y="215328"/>
                  </a:lnTo>
                  <a:lnTo>
                    <a:pt x="5963170" y="152742"/>
                  </a:lnTo>
                  <a:lnTo>
                    <a:pt x="5963170" y="14960"/>
                  </a:lnTo>
                  <a:lnTo>
                    <a:pt x="5931281" y="14960"/>
                  </a:lnTo>
                  <a:lnTo>
                    <a:pt x="5931281" y="152742"/>
                  </a:lnTo>
                  <a:lnTo>
                    <a:pt x="5924080" y="215493"/>
                  </a:lnTo>
                  <a:lnTo>
                    <a:pt x="5904903" y="260223"/>
                  </a:lnTo>
                  <a:lnTo>
                    <a:pt x="5877471" y="290487"/>
                  </a:lnTo>
                  <a:lnTo>
                    <a:pt x="5845467" y="309829"/>
                  </a:lnTo>
                  <a:lnTo>
                    <a:pt x="5845467" y="338963"/>
                  </a:lnTo>
                  <a:lnTo>
                    <a:pt x="5879668" y="322313"/>
                  </a:lnTo>
                  <a:lnTo>
                    <a:pt x="5909437" y="299097"/>
                  </a:lnTo>
                  <a:lnTo>
                    <a:pt x="5932716" y="270421"/>
                  </a:lnTo>
                  <a:lnTo>
                    <a:pt x="5947422" y="237388"/>
                  </a:lnTo>
                  <a:lnTo>
                    <a:pt x="5962358" y="270141"/>
                  </a:lnTo>
                  <a:lnTo>
                    <a:pt x="5985662" y="298653"/>
                  </a:lnTo>
                  <a:lnTo>
                    <a:pt x="6015240" y="321932"/>
                  </a:lnTo>
                  <a:lnTo>
                    <a:pt x="6048997" y="338963"/>
                  </a:lnTo>
                  <a:lnTo>
                    <a:pt x="6048997" y="309829"/>
                  </a:lnTo>
                  <a:close/>
                </a:path>
                <a:path w="12416790" h="393065">
                  <a:moveTo>
                    <a:pt x="6192698" y="159042"/>
                  </a:moveTo>
                  <a:lnTo>
                    <a:pt x="6135217" y="159042"/>
                  </a:lnTo>
                  <a:lnTo>
                    <a:pt x="6135217" y="11023"/>
                  </a:lnTo>
                  <a:lnTo>
                    <a:pt x="6103721" y="11023"/>
                  </a:lnTo>
                  <a:lnTo>
                    <a:pt x="6103721" y="363372"/>
                  </a:lnTo>
                  <a:lnTo>
                    <a:pt x="6135217" y="363372"/>
                  </a:lnTo>
                  <a:lnTo>
                    <a:pt x="6135217" y="186601"/>
                  </a:lnTo>
                  <a:lnTo>
                    <a:pt x="6192698" y="186601"/>
                  </a:lnTo>
                  <a:lnTo>
                    <a:pt x="6192698" y="159042"/>
                  </a:lnTo>
                  <a:close/>
                </a:path>
                <a:path w="12416790" h="393065">
                  <a:moveTo>
                    <a:pt x="6399377" y="151955"/>
                  </a:moveTo>
                  <a:lnTo>
                    <a:pt x="6398006" y="139052"/>
                  </a:lnTo>
                  <a:lnTo>
                    <a:pt x="6394018" y="127508"/>
                  </a:lnTo>
                  <a:lnTo>
                    <a:pt x="6387592" y="117360"/>
                  </a:lnTo>
                  <a:lnTo>
                    <a:pt x="6384010" y="113779"/>
                  </a:lnTo>
                  <a:lnTo>
                    <a:pt x="6378905" y="108661"/>
                  </a:lnTo>
                  <a:lnTo>
                    <a:pt x="6368669" y="102171"/>
                  </a:lnTo>
                  <a:lnTo>
                    <a:pt x="6368669" y="151955"/>
                  </a:lnTo>
                  <a:lnTo>
                    <a:pt x="6367894" y="158978"/>
                  </a:lnTo>
                  <a:lnTo>
                    <a:pt x="6337376" y="186563"/>
                  </a:lnTo>
                  <a:lnTo>
                    <a:pt x="6310007" y="190144"/>
                  </a:lnTo>
                  <a:lnTo>
                    <a:pt x="6295923" y="189255"/>
                  </a:lnTo>
                  <a:lnTo>
                    <a:pt x="6257887" y="170789"/>
                  </a:lnTo>
                  <a:lnTo>
                    <a:pt x="6251740" y="151955"/>
                  </a:lnTo>
                  <a:lnTo>
                    <a:pt x="6252464" y="144945"/>
                  </a:lnTo>
                  <a:lnTo>
                    <a:pt x="6282944" y="117513"/>
                  </a:lnTo>
                  <a:lnTo>
                    <a:pt x="6310007" y="113779"/>
                  </a:lnTo>
                  <a:lnTo>
                    <a:pt x="6324320" y="114719"/>
                  </a:lnTo>
                  <a:lnTo>
                    <a:pt x="6362192" y="133134"/>
                  </a:lnTo>
                  <a:lnTo>
                    <a:pt x="6368669" y="151955"/>
                  </a:lnTo>
                  <a:lnTo>
                    <a:pt x="6368669" y="102171"/>
                  </a:lnTo>
                  <a:lnTo>
                    <a:pt x="6365316" y="100037"/>
                  </a:lnTo>
                  <a:lnTo>
                    <a:pt x="6349035" y="93751"/>
                  </a:lnTo>
                  <a:lnTo>
                    <a:pt x="6330467" y="89890"/>
                  </a:lnTo>
                  <a:lnTo>
                    <a:pt x="6310007" y="88582"/>
                  </a:lnTo>
                  <a:lnTo>
                    <a:pt x="6289789" y="89890"/>
                  </a:lnTo>
                  <a:lnTo>
                    <a:pt x="6241516" y="108661"/>
                  </a:lnTo>
                  <a:lnTo>
                    <a:pt x="6221044" y="151955"/>
                  </a:lnTo>
                  <a:lnTo>
                    <a:pt x="6222416" y="164934"/>
                  </a:lnTo>
                  <a:lnTo>
                    <a:pt x="6255093" y="203949"/>
                  </a:lnTo>
                  <a:lnTo>
                    <a:pt x="6310007" y="215734"/>
                  </a:lnTo>
                  <a:lnTo>
                    <a:pt x="6330467" y="214363"/>
                  </a:lnTo>
                  <a:lnTo>
                    <a:pt x="6349035" y="210375"/>
                  </a:lnTo>
                  <a:lnTo>
                    <a:pt x="6365316" y="203949"/>
                  </a:lnTo>
                  <a:lnTo>
                    <a:pt x="6378905" y="195262"/>
                  </a:lnTo>
                  <a:lnTo>
                    <a:pt x="6384112" y="190144"/>
                  </a:lnTo>
                  <a:lnTo>
                    <a:pt x="6387592" y="186728"/>
                  </a:lnTo>
                  <a:lnTo>
                    <a:pt x="6394018" y="176568"/>
                  </a:lnTo>
                  <a:lnTo>
                    <a:pt x="6398006" y="164934"/>
                  </a:lnTo>
                  <a:lnTo>
                    <a:pt x="6399377" y="151955"/>
                  </a:lnTo>
                  <a:close/>
                </a:path>
                <a:path w="12416790" h="393065">
                  <a:moveTo>
                    <a:pt x="6410007" y="37401"/>
                  </a:moveTo>
                  <a:lnTo>
                    <a:pt x="6326149" y="37401"/>
                  </a:lnTo>
                  <a:lnTo>
                    <a:pt x="6326149" y="0"/>
                  </a:lnTo>
                  <a:lnTo>
                    <a:pt x="6295047" y="0"/>
                  </a:lnTo>
                  <a:lnTo>
                    <a:pt x="6295047" y="37401"/>
                  </a:lnTo>
                  <a:lnTo>
                    <a:pt x="6210020" y="37401"/>
                  </a:lnTo>
                  <a:lnTo>
                    <a:pt x="6210020" y="63385"/>
                  </a:lnTo>
                  <a:lnTo>
                    <a:pt x="6410007" y="63385"/>
                  </a:lnTo>
                  <a:lnTo>
                    <a:pt x="6410007" y="37401"/>
                  </a:lnTo>
                  <a:close/>
                </a:path>
                <a:path w="12416790" h="393065">
                  <a:moveTo>
                    <a:pt x="6510401" y="307860"/>
                  </a:moveTo>
                  <a:lnTo>
                    <a:pt x="6508382" y="293535"/>
                  </a:lnTo>
                  <a:lnTo>
                    <a:pt x="6502578" y="281190"/>
                  </a:lnTo>
                  <a:lnTo>
                    <a:pt x="6493294" y="270764"/>
                  </a:lnTo>
                  <a:lnTo>
                    <a:pt x="6492849" y="270459"/>
                  </a:lnTo>
                  <a:lnTo>
                    <a:pt x="6480873" y="262191"/>
                  </a:lnTo>
                  <a:lnTo>
                    <a:pt x="6478511" y="261226"/>
                  </a:lnTo>
                  <a:lnTo>
                    <a:pt x="6478511" y="307860"/>
                  </a:lnTo>
                  <a:lnTo>
                    <a:pt x="6477622" y="314756"/>
                  </a:lnTo>
                  <a:lnTo>
                    <a:pt x="6427533" y="341668"/>
                  </a:lnTo>
                  <a:lnTo>
                    <a:pt x="6374574" y="345262"/>
                  </a:lnTo>
                  <a:lnTo>
                    <a:pt x="6346279" y="344373"/>
                  </a:lnTo>
                  <a:lnTo>
                    <a:pt x="6300889" y="337121"/>
                  </a:lnTo>
                  <a:lnTo>
                    <a:pt x="6270244" y="307860"/>
                  </a:lnTo>
                  <a:lnTo>
                    <a:pt x="6271260" y="301205"/>
                  </a:lnTo>
                  <a:lnTo>
                    <a:pt x="6321476" y="274104"/>
                  </a:lnTo>
                  <a:lnTo>
                    <a:pt x="6374574" y="270459"/>
                  </a:lnTo>
                  <a:lnTo>
                    <a:pt x="6402819" y="271360"/>
                  </a:lnTo>
                  <a:lnTo>
                    <a:pt x="6448095" y="278765"/>
                  </a:lnTo>
                  <a:lnTo>
                    <a:pt x="6478511" y="307860"/>
                  </a:lnTo>
                  <a:lnTo>
                    <a:pt x="6478511" y="261226"/>
                  </a:lnTo>
                  <a:lnTo>
                    <a:pt x="6460388" y="253758"/>
                  </a:lnTo>
                  <a:lnTo>
                    <a:pt x="6435407" y="247878"/>
                  </a:lnTo>
                  <a:lnTo>
                    <a:pt x="6406578" y="244424"/>
                  </a:lnTo>
                  <a:lnTo>
                    <a:pt x="6374574" y="243293"/>
                  </a:lnTo>
                  <a:lnTo>
                    <a:pt x="6342520" y="244424"/>
                  </a:lnTo>
                  <a:lnTo>
                    <a:pt x="6288430" y="253758"/>
                  </a:lnTo>
                  <a:lnTo>
                    <a:pt x="6246190" y="281190"/>
                  </a:lnTo>
                  <a:lnTo>
                    <a:pt x="6238367" y="307860"/>
                  </a:lnTo>
                  <a:lnTo>
                    <a:pt x="6240373" y="322199"/>
                  </a:lnTo>
                  <a:lnTo>
                    <a:pt x="6267882" y="353529"/>
                  </a:lnTo>
                  <a:lnTo>
                    <a:pt x="6313551" y="367804"/>
                  </a:lnTo>
                  <a:lnTo>
                    <a:pt x="6374574" y="372033"/>
                  </a:lnTo>
                  <a:lnTo>
                    <a:pt x="6406578" y="371017"/>
                  </a:lnTo>
                  <a:lnTo>
                    <a:pt x="6435407" y="367804"/>
                  </a:lnTo>
                  <a:lnTo>
                    <a:pt x="6460388" y="362064"/>
                  </a:lnTo>
                  <a:lnTo>
                    <a:pt x="6480873" y="353529"/>
                  </a:lnTo>
                  <a:lnTo>
                    <a:pt x="6492849" y="345262"/>
                  </a:lnTo>
                  <a:lnTo>
                    <a:pt x="6493294" y="344957"/>
                  </a:lnTo>
                  <a:lnTo>
                    <a:pt x="6502578" y="334530"/>
                  </a:lnTo>
                  <a:lnTo>
                    <a:pt x="6508382" y="322199"/>
                  </a:lnTo>
                  <a:lnTo>
                    <a:pt x="6510401" y="307860"/>
                  </a:lnTo>
                  <a:close/>
                </a:path>
                <a:path w="12416790" h="393065">
                  <a:moveTo>
                    <a:pt x="6555283" y="103936"/>
                  </a:moveTo>
                  <a:lnTo>
                    <a:pt x="6501346" y="103936"/>
                  </a:lnTo>
                  <a:lnTo>
                    <a:pt x="6501346" y="11023"/>
                  </a:lnTo>
                  <a:lnTo>
                    <a:pt x="6469850" y="11023"/>
                  </a:lnTo>
                  <a:lnTo>
                    <a:pt x="6469850" y="229514"/>
                  </a:lnTo>
                  <a:lnTo>
                    <a:pt x="6501346" y="229514"/>
                  </a:lnTo>
                  <a:lnTo>
                    <a:pt x="6501346" y="131889"/>
                  </a:lnTo>
                  <a:lnTo>
                    <a:pt x="6555283" y="131889"/>
                  </a:lnTo>
                  <a:lnTo>
                    <a:pt x="6555283" y="103936"/>
                  </a:lnTo>
                  <a:close/>
                </a:path>
                <a:path w="12416790" h="393065">
                  <a:moveTo>
                    <a:pt x="6877317" y="11023"/>
                  </a:moveTo>
                  <a:lnTo>
                    <a:pt x="6845821" y="11023"/>
                  </a:lnTo>
                  <a:lnTo>
                    <a:pt x="6845821" y="47637"/>
                  </a:lnTo>
                  <a:lnTo>
                    <a:pt x="6845821" y="74409"/>
                  </a:lnTo>
                  <a:lnTo>
                    <a:pt x="6845821" y="125984"/>
                  </a:lnTo>
                  <a:lnTo>
                    <a:pt x="6760781" y="125984"/>
                  </a:lnTo>
                  <a:lnTo>
                    <a:pt x="6760781" y="74409"/>
                  </a:lnTo>
                  <a:lnTo>
                    <a:pt x="6845821" y="74409"/>
                  </a:lnTo>
                  <a:lnTo>
                    <a:pt x="6845821" y="47637"/>
                  </a:lnTo>
                  <a:lnTo>
                    <a:pt x="6760781" y="47637"/>
                  </a:lnTo>
                  <a:lnTo>
                    <a:pt x="6760781" y="42519"/>
                  </a:lnTo>
                  <a:lnTo>
                    <a:pt x="6760781" y="14960"/>
                  </a:lnTo>
                  <a:lnTo>
                    <a:pt x="6729679" y="14960"/>
                  </a:lnTo>
                  <a:lnTo>
                    <a:pt x="6729679" y="42519"/>
                  </a:lnTo>
                  <a:lnTo>
                    <a:pt x="6729679" y="158254"/>
                  </a:lnTo>
                  <a:lnTo>
                    <a:pt x="6624574" y="158254"/>
                  </a:lnTo>
                  <a:lnTo>
                    <a:pt x="6624574" y="42519"/>
                  </a:lnTo>
                  <a:lnTo>
                    <a:pt x="6729679" y="42519"/>
                  </a:lnTo>
                  <a:lnTo>
                    <a:pt x="6729679" y="14960"/>
                  </a:lnTo>
                  <a:lnTo>
                    <a:pt x="6593472" y="14960"/>
                  </a:lnTo>
                  <a:lnTo>
                    <a:pt x="6593472" y="185420"/>
                  </a:lnTo>
                  <a:lnTo>
                    <a:pt x="6760781" y="185420"/>
                  </a:lnTo>
                  <a:lnTo>
                    <a:pt x="6760781" y="158254"/>
                  </a:lnTo>
                  <a:lnTo>
                    <a:pt x="6760781" y="152742"/>
                  </a:lnTo>
                  <a:lnTo>
                    <a:pt x="6845821" y="152742"/>
                  </a:lnTo>
                  <a:lnTo>
                    <a:pt x="6845821" y="213372"/>
                  </a:lnTo>
                  <a:lnTo>
                    <a:pt x="6877317" y="213372"/>
                  </a:lnTo>
                  <a:lnTo>
                    <a:pt x="6877317" y="152742"/>
                  </a:lnTo>
                  <a:lnTo>
                    <a:pt x="6877317" y="125984"/>
                  </a:lnTo>
                  <a:lnTo>
                    <a:pt x="6877317" y="74409"/>
                  </a:lnTo>
                  <a:lnTo>
                    <a:pt x="6877317" y="47637"/>
                  </a:lnTo>
                  <a:lnTo>
                    <a:pt x="6877317" y="11023"/>
                  </a:lnTo>
                  <a:close/>
                </a:path>
                <a:path w="12416790" h="393065">
                  <a:moveTo>
                    <a:pt x="6885191" y="299199"/>
                  </a:moveTo>
                  <a:lnTo>
                    <a:pt x="6883133" y="283692"/>
                  </a:lnTo>
                  <a:lnTo>
                    <a:pt x="6877266" y="270167"/>
                  </a:lnTo>
                  <a:lnTo>
                    <a:pt x="6868084" y="258559"/>
                  </a:lnTo>
                  <a:lnTo>
                    <a:pt x="6861391" y="253136"/>
                  </a:lnTo>
                  <a:lnTo>
                    <a:pt x="6856057" y="248805"/>
                  </a:lnTo>
                  <a:lnTo>
                    <a:pt x="6853695" y="247662"/>
                  </a:lnTo>
                  <a:lnTo>
                    <a:pt x="6853695" y="299199"/>
                  </a:lnTo>
                  <a:lnTo>
                    <a:pt x="6852539" y="307390"/>
                  </a:lnTo>
                  <a:lnTo>
                    <a:pt x="6819646" y="335064"/>
                  </a:lnTo>
                  <a:lnTo>
                    <a:pt x="6774091" y="343814"/>
                  </a:lnTo>
                  <a:lnTo>
                    <a:pt x="6747396" y="344868"/>
                  </a:lnTo>
                  <a:lnTo>
                    <a:pt x="6720764" y="343814"/>
                  </a:lnTo>
                  <a:lnTo>
                    <a:pt x="6675323" y="335064"/>
                  </a:lnTo>
                  <a:lnTo>
                    <a:pt x="6643040" y="307390"/>
                  </a:lnTo>
                  <a:lnTo>
                    <a:pt x="6641884" y="299199"/>
                  </a:lnTo>
                  <a:lnTo>
                    <a:pt x="6643040" y="290791"/>
                  </a:lnTo>
                  <a:lnTo>
                    <a:pt x="6675323" y="262940"/>
                  </a:lnTo>
                  <a:lnTo>
                    <a:pt x="6720764" y="254190"/>
                  </a:lnTo>
                  <a:lnTo>
                    <a:pt x="6747396" y="253136"/>
                  </a:lnTo>
                  <a:lnTo>
                    <a:pt x="6774091" y="254190"/>
                  </a:lnTo>
                  <a:lnTo>
                    <a:pt x="6819646" y="262940"/>
                  </a:lnTo>
                  <a:lnTo>
                    <a:pt x="6852539" y="290791"/>
                  </a:lnTo>
                  <a:lnTo>
                    <a:pt x="6853695" y="299199"/>
                  </a:lnTo>
                  <a:lnTo>
                    <a:pt x="6853695" y="247662"/>
                  </a:lnTo>
                  <a:lnTo>
                    <a:pt x="6834314" y="238201"/>
                  </a:lnTo>
                  <a:lnTo>
                    <a:pt x="6808229" y="231000"/>
                  </a:lnTo>
                  <a:lnTo>
                    <a:pt x="6778879" y="226885"/>
                  </a:lnTo>
                  <a:lnTo>
                    <a:pt x="6747396" y="225577"/>
                  </a:lnTo>
                  <a:lnTo>
                    <a:pt x="6715976" y="226885"/>
                  </a:lnTo>
                  <a:lnTo>
                    <a:pt x="6660807" y="238201"/>
                  </a:lnTo>
                  <a:lnTo>
                    <a:pt x="6626936" y="258559"/>
                  </a:lnTo>
                  <a:lnTo>
                    <a:pt x="6610007" y="299199"/>
                  </a:lnTo>
                  <a:lnTo>
                    <a:pt x="6612001" y="314706"/>
                  </a:lnTo>
                  <a:lnTo>
                    <a:pt x="6639128" y="349199"/>
                  </a:lnTo>
                  <a:lnTo>
                    <a:pt x="6686766" y="366966"/>
                  </a:lnTo>
                  <a:lnTo>
                    <a:pt x="6747396" y="372033"/>
                  </a:lnTo>
                  <a:lnTo>
                    <a:pt x="6778879" y="370840"/>
                  </a:lnTo>
                  <a:lnTo>
                    <a:pt x="6808229" y="366966"/>
                  </a:lnTo>
                  <a:lnTo>
                    <a:pt x="6834314" y="359905"/>
                  </a:lnTo>
                  <a:lnTo>
                    <a:pt x="6856057" y="349199"/>
                  </a:lnTo>
                  <a:lnTo>
                    <a:pt x="6861518" y="344868"/>
                  </a:lnTo>
                  <a:lnTo>
                    <a:pt x="6868084" y="339674"/>
                  </a:lnTo>
                  <a:lnTo>
                    <a:pt x="6877266" y="328180"/>
                  </a:lnTo>
                  <a:lnTo>
                    <a:pt x="6883133" y="314706"/>
                  </a:lnTo>
                  <a:lnTo>
                    <a:pt x="6885191" y="299199"/>
                  </a:lnTo>
                  <a:close/>
                </a:path>
                <a:path w="12416790" h="393065">
                  <a:moveTo>
                    <a:pt x="7100532" y="309829"/>
                  </a:moveTo>
                  <a:lnTo>
                    <a:pt x="7075068" y="289763"/>
                  </a:lnTo>
                  <a:lnTo>
                    <a:pt x="7054723" y="261505"/>
                  </a:lnTo>
                  <a:lnTo>
                    <a:pt x="7051294" y="251561"/>
                  </a:lnTo>
                  <a:lnTo>
                    <a:pt x="7041248" y="222465"/>
                  </a:lnTo>
                  <a:lnTo>
                    <a:pt x="7036473" y="171246"/>
                  </a:lnTo>
                  <a:lnTo>
                    <a:pt x="7036359" y="14960"/>
                  </a:lnTo>
                  <a:lnTo>
                    <a:pt x="7005269" y="14960"/>
                  </a:lnTo>
                  <a:lnTo>
                    <a:pt x="7005155" y="171246"/>
                  </a:lnTo>
                  <a:lnTo>
                    <a:pt x="7000456" y="222351"/>
                  </a:lnTo>
                  <a:lnTo>
                    <a:pt x="6987159" y="261454"/>
                  </a:lnTo>
                  <a:lnTo>
                    <a:pt x="6941883" y="309435"/>
                  </a:lnTo>
                  <a:lnTo>
                    <a:pt x="6941883" y="338569"/>
                  </a:lnTo>
                  <a:lnTo>
                    <a:pt x="6969087" y="321932"/>
                  </a:lnTo>
                  <a:lnTo>
                    <a:pt x="6991782" y="301117"/>
                  </a:lnTo>
                  <a:lnTo>
                    <a:pt x="7009308" y="277291"/>
                  </a:lnTo>
                  <a:lnTo>
                    <a:pt x="7021017" y="251561"/>
                  </a:lnTo>
                  <a:lnTo>
                    <a:pt x="7033158" y="277279"/>
                  </a:lnTo>
                  <a:lnTo>
                    <a:pt x="7050849" y="301117"/>
                  </a:lnTo>
                  <a:lnTo>
                    <a:pt x="7073544" y="322097"/>
                  </a:lnTo>
                  <a:lnTo>
                    <a:pt x="7100532" y="338963"/>
                  </a:lnTo>
                  <a:lnTo>
                    <a:pt x="7100532" y="309829"/>
                  </a:lnTo>
                  <a:close/>
                </a:path>
                <a:path w="12416790" h="393065">
                  <a:moveTo>
                    <a:pt x="7167854" y="12992"/>
                  </a:moveTo>
                  <a:lnTo>
                    <a:pt x="7137146" y="12992"/>
                  </a:lnTo>
                  <a:lnTo>
                    <a:pt x="7137146" y="144094"/>
                  </a:lnTo>
                  <a:lnTo>
                    <a:pt x="7076910" y="144094"/>
                  </a:lnTo>
                  <a:lnTo>
                    <a:pt x="7076910" y="171246"/>
                  </a:lnTo>
                  <a:lnTo>
                    <a:pt x="7137146" y="171246"/>
                  </a:lnTo>
                  <a:lnTo>
                    <a:pt x="7137146" y="359435"/>
                  </a:lnTo>
                  <a:lnTo>
                    <a:pt x="7167854" y="359435"/>
                  </a:lnTo>
                  <a:lnTo>
                    <a:pt x="7167854" y="12992"/>
                  </a:lnTo>
                  <a:close/>
                </a:path>
                <a:path w="12416790" h="393065">
                  <a:moveTo>
                    <a:pt x="7247382" y="11023"/>
                  </a:moveTo>
                  <a:lnTo>
                    <a:pt x="7216673" y="11023"/>
                  </a:lnTo>
                  <a:lnTo>
                    <a:pt x="7216673" y="363372"/>
                  </a:lnTo>
                  <a:lnTo>
                    <a:pt x="7247382" y="363372"/>
                  </a:lnTo>
                  <a:lnTo>
                    <a:pt x="7247382" y="11023"/>
                  </a:lnTo>
                  <a:close/>
                </a:path>
                <a:path w="12416790" h="393065">
                  <a:moveTo>
                    <a:pt x="7515479" y="309829"/>
                  </a:moveTo>
                  <a:lnTo>
                    <a:pt x="7456183" y="259778"/>
                  </a:lnTo>
                  <a:lnTo>
                    <a:pt x="7436929" y="215328"/>
                  </a:lnTo>
                  <a:lnTo>
                    <a:pt x="7429652" y="152742"/>
                  </a:lnTo>
                  <a:lnTo>
                    <a:pt x="7429652" y="14960"/>
                  </a:lnTo>
                  <a:lnTo>
                    <a:pt x="7398169" y="14960"/>
                  </a:lnTo>
                  <a:lnTo>
                    <a:pt x="7398169" y="152742"/>
                  </a:lnTo>
                  <a:lnTo>
                    <a:pt x="7390943" y="215493"/>
                  </a:lnTo>
                  <a:lnTo>
                    <a:pt x="7371740" y="260223"/>
                  </a:lnTo>
                  <a:lnTo>
                    <a:pt x="7344181" y="290487"/>
                  </a:lnTo>
                  <a:lnTo>
                    <a:pt x="7311949" y="309829"/>
                  </a:lnTo>
                  <a:lnTo>
                    <a:pt x="7311949" y="338963"/>
                  </a:lnTo>
                  <a:lnTo>
                    <a:pt x="7346150" y="322313"/>
                  </a:lnTo>
                  <a:lnTo>
                    <a:pt x="7375919" y="299097"/>
                  </a:lnTo>
                  <a:lnTo>
                    <a:pt x="7399198" y="270421"/>
                  </a:lnTo>
                  <a:lnTo>
                    <a:pt x="7413917" y="237388"/>
                  </a:lnTo>
                  <a:lnTo>
                    <a:pt x="7429005" y="270141"/>
                  </a:lnTo>
                  <a:lnTo>
                    <a:pt x="7452296" y="298653"/>
                  </a:lnTo>
                  <a:lnTo>
                    <a:pt x="7481786" y="321932"/>
                  </a:lnTo>
                  <a:lnTo>
                    <a:pt x="7515479" y="338963"/>
                  </a:lnTo>
                  <a:lnTo>
                    <a:pt x="7515479" y="309829"/>
                  </a:lnTo>
                  <a:close/>
                </a:path>
                <a:path w="12416790" h="393065">
                  <a:moveTo>
                    <a:pt x="7608392" y="11023"/>
                  </a:moveTo>
                  <a:lnTo>
                    <a:pt x="7576502" y="11023"/>
                  </a:lnTo>
                  <a:lnTo>
                    <a:pt x="7576502" y="141338"/>
                  </a:lnTo>
                  <a:lnTo>
                    <a:pt x="7489101" y="141338"/>
                  </a:lnTo>
                  <a:lnTo>
                    <a:pt x="7489101" y="169278"/>
                  </a:lnTo>
                  <a:lnTo>
                    <a:pt x="7576502" y="169278"/>
                  </a:lnTo>
                  <a:lnTo>
                    <a:pt x="7576502" y="363372"/>
                  </a:lnTo>
                  <a:lnTo>
                    <a:pt x="7608392" y="363372"/>
                  </a:lnTo>
                  <a:lnTo>
                    <a:pt x="7608392" y="11023"/>
                  </a:lnTo>
                  <a:close/>
                </a:path>
                <a:path w="12416790" h="393065">
                  <a:moveTo>
                    <a:pt x="7728864" y="295262"/>
                  </a:moveTo>
                  <a:lnTo>
                    <a:pt x="7691463" y="295262"/>
                  </a:lnTo>
                  <a:lnTo>
                    <a:pt x="7691463" y="342112"/>
                  </a:lnTo>
                  <a:lnTo>
                    <a:pt x="7709573" y="342112"/>
                  </a:lnTo>
                  <a:lnTo>
                    <a:pt x="7709573" y="349592"/>
                  </a:lnTo>
                  <a:lnTo>
                    <a:pt x="7708176" y="359791"/>
                  </a:lnTo>
                  <a:lnTo>
                    <a:pt x="7704061" y="367411"/>
                  </a:lnTo>
                  <a:lnTo>
                    <a:pt x="7697279" y="372516"/>
                  </a:lnTo>
                  <a:lnTo>
                    <a:pt x="7687919" y="375183"/>
                  </a:lnTo>
                  <a:lnTo>
                    <a:pt x="7687919" y="392899"/>
                  </a:lnTo>
                  <a:lnTo>
                    <a:pt x="7705776" y="388480"/>
                  </a:lnTo>
                  <a:lnTo>
                    <a:pt x="7718577" y="379666"/>
                  </a:lnTo>
                  <a:lnTo>
                    <a:pt x="7726286" y="366052"/>
                  </a:lnTo>
                  <a:lnTo>
                    <a:pt x="7728864" y="347230"/>
                  </a:lnTo>
                  <a:lnTo>
                    <a:pt x="7728864" y="295262"/>
                  </a:lnTo>
                  <a:close/>
                </a:path>
                <a:path w="12416790" h="393065">
                  <a:moveTo>
                    <a:pt x="8114906" y="187782"/>
                  </a:moveTo>
                  <a:lnTo>
                    <a:pt x="8111934" y="140589"/>
                  </a:lnTo>
                  <a:lnTo>
                    <a:pt x="8101381" y="98425"/>
                  </a:lnTo>
                  <a:lnTo>
                    <a:pt x="8080718" y="64427"/>
                  </a:lnTo>
                  <a:lnTo>
                    <a:pt x="8080654" y="187782"/>
                  </a:lnTo>
                  <a:lnTo>
                    <a:pt x="8076514" y="241109"/>
                  </a:lnTo>
                  <a:lnTo>
                    <a:pt x="8062595" y="280111"/>
                  </a:lnTo>
                  <a:lnTo>
                    <a:pt x="8036649" y="304050"/>
                  </a:lnTo>
                  <a:lnTo>
                    <a:pt x="7996402" y="312191"/>
                  </a:lnTo>
                  <a:lnTo>
                    <a:pt x="7925549" y="312191"/>
                  </a:lnTo>
                  <a:lnTo>
                    <a:pt x="7925549" y="63385"/>
                  </a:lnTo>
                  <a:lnTo>
                    <a:pt x="7996402" y="63385"/>
                  </a:lnTo>
                  <a:lnTo>
                    <a:pt x="8036471" y="71577"/>
                  </a:lnTo>
                  <a:lnTo>
                    <a:pt x="8062442" y="95618"/>
                  </a:lnTo>
                  <a:lnTo>
                    <a:pt x="8076463" y="134632"/>
                  </a:lnTo>
                  <a:lnTo>
                    <a:pt x="8080654" y="187782"/>
                  </a:lnTo>
                  <a:lnTo>
                    <a:pt x="8080654" y="64389"/>
                  </a:lnTo>
                  <a:lnTo>
                    <a:pt x="8079194" y="63385"/>
                  </a:lnTo>
                  <a:lnTo>
                    <a:pt x="8047482" y="41732"/>
                  </a:lnTo>
                  <a:lnTo>
                    <a:pt x="7999158" y="33464"/>
                  </a:lnTo>
                  <a:lnTo>
                    <a:pt x="7891297" y="33464"/>
                  </a:lnTo>
                  <a:lnTo>
                    <a:pt x="7891297" y="342112"/>
                  </a:lnTo>
                  <a:lnTo>
                    <a:pt x="7999158" y="342112"/>
                  </a:lnTo>
                  <a:lnTo>
                    <a:pt x="8047634" y="333883"/>
                  </a:lnTo>
                  <a:lnTo>
                    <a:pt x="8079524" y="312191"/>
                  </a:lnTo>
                  <a:lnTo>
                    <a:pt x="8080896" y="311264"/>
                  </a:lnTo>
                  <a:lnTo>
                    <a:pt x="8101495" y="277317"/>
                  </a:lnTo>
                  <a:lnTo>
                    <a:pt x="8111972" y="235127"/>
                  </a:lnTo>
                  <a:lnTo>
                    <a:pt x="8114906" y="187782"/>
                  </a:lnTo>
                  <a:close/>
                </a:path>
                <a:path w="12416790" h="393065">
                  <a:moveTo>
                    <a:pt x="8368043" y="257073"/>
                  </a:moveTo>
                  <a:lnTo>
                    <a:pt x="8353133" y="207124"/>
                  </a:lnTo>
                  <a:lnTo>
                    <a:pt x="8333791" y="190715"/>
                  </a:lnTo>
                  <a:lnTo>
                    <a:pt x="8333791" y="255498"/>
                  </a:lnTo>
                  <a:lnTo>
                    <a:pt x="8330006" y="280365"/>
                  </a:lnTo>
                  <a:lnTo>
                    <a:pt x="8317954" y="298221"/>
                  </a:lnTo>
                  <a:lnTo>
                    <a:pt x="8296592" y="308978"/>
                  </a:lnTo>
                  <a:lnTo>
                    <a:pt x="8264906" y="312585"/>
                  </a:lnTo>
                  <a:lnTo>
                    <a:pt x="8189315" y="312585"/>
                  </a:lnTo>
                  <a:lnTo>
                    <a:pt x="8189315" y="198412"/>
                  </a:lnTo>
                  <a:lnTo>
                    <a:pt x="8264906" y="198412"/>
                  </a:lnTo>
                  <a:lnTo>
                    <a:pt x="8296592" y="201968"/>
                  </a:lnTo>
                  <a:lnTo>
                    <a:pt x="8317954" y="212636"/>
                  </a:lnTo>
                  <a:lnTo>
                    <a:pt x="8330006" y="230466"/>
                  </a:lnTo>
                  <a:lnTo>
                    <a:pt x="8333791" y="255498"/>
                  </a:lnTo>
                  <a:lnTo>
                    <a:pt x="8333791" y="190715"/>
                  </a:lnTo>
                  <a:lnTo>
                    <a:pt x="8310181" y="182270"/>
                  </a:lnTo>
                  <a:lnTo>
                    <a:pt x="8330260" y="174002"/>
                  </a:lnTo>
                  <a:lnTo>
                    <a:pt x="8336127" y="168490"/>
                  </a:lnTo>
                  <a:lnTo>
                    <a:pt x="8345652" y="159537"/>
                  </a:lnTo>
                  <a:lnTo>
                    <a:pt x="8355520" y="139319"/>
                  </a:lnTo>
                  <a:lnTo>
                    <a:pt x="8358987" y="113779"/>
                  </a:lnTo>
                  <a:lnTo>
                    <a:pt x="8353247" y="79463"/>
                  </a:lnTo>
                  <a:lnTo>
                    <a:pt x="8342274" y="63385"/>
                  </a:lnTo>
                  <a:lnTo>
                    <a:pt x="8336064" y="54279"/>
                  </a:lnTo>
                  <a:lnTo>
                    <a:pt x="8325142" y="48348"/>
                  </a:lnTo>
                  <a:lnTo>
                    <a:pt x="8325142" y="116141"/>
                  </a:lnTo>
                  <a:lnTo>
                    <a:pt x="8321129" y="139433"/>
                  </a:lnTo>
                  <a:lnTo>
                    <a:pt x="8309038" y="155752"/>
                  </a:lnTo>
                  <a:lnTo>
                    <a:pt x="8288769" y="165354"/>
                  </a:lnTo>
                  <a:lnTo>
                    <a:pt x="8260181" y="168490"/>
                  </a:lnTo>
                  <a:lnTo>
                    <a:pt x="8189315" y="168490"/>
                  </a:lnTo>
                  <a:lnTo>
                    <a:pt x="8189315" y="63385"/>
                  </a:lnTo>
                  <a:lnTo>
                    <a:pt x="8260181" y="63385"/>
                  </a:lnTo>
                  <a:lnTo>
                    <a:pt x="8288769" y="66535"/>
                  </a:lnTo>
                  <a:lnTo>
                    <a:pt x="8309038" y="76174"/>
                  </a:lnTo>
                  <a:lnTo>
                    <a:pt x="8321129" y="92608"/>
                  </a:lnTo>
                  <a:lnTo>
                    <a:pt x="8325142" y="116141"/>
                  </a:lnTo>
                  <a:lnTo>
                    <a:pt x="8325142" y="48348"/>
                  </a:lnTo>
                  <a:lnTo>
                    <a:pt x="8307502" y="38760"/>
                  </a:lnTo>
                  <a:lnTo>
                    <a:pt x="8267662" y="33464"/>
                  </a:lnTo>
                  <a:lnTo>
                    <a:pt x="8155064" y="33464"/>
                  </a:lnTo>
                  <a:lnTo>
                    <a:pt x="8155064" y="342112"/>
                  </a:lnTo>
                  <a:lnTo>
                    <a:pt x="8272780" y="342112"/>
                  </a:lnTo>
                  <a:lnTo>
                    <a:pt x="8314398" y="336804"/>
                  </a:lnTo>
                  <a:lnTo>
                    <a:pt x="8344179" y="320852"/>
                  </a:lnTo>
                  <a:lnTo>
                    <a:pt x="8349742" y="312585"/>
                  </a:lnTo>
                  <a:lnTo>
                    <a:pt x="8362074" y="294284"/>
                  </a:lnTo>
                  <a:lnTo>
                    <a:pt x="8368043" y="257073"/>
                  </a:lnTo>
                  <a:close/>
                </a:path>
                <a:path w="12416790" h="393065">
                  <a:moveTo>
                    <a:pt x="8703297" y="146050"/>
                  </a:moveTo>
                  <a:lnTo>
                    <a:pt x="8645030" y="111810"/>
                  </a:lnTo>
                  <a:lnTo>
                    <a:pt x="8619833" y="43307"/>
                  </a:lnTo>
                  <a:lnTo>
                    <a:pt x="8619833" y="12992"/>
                  </a:lnTo>
                  <a:lnTo>
                    <a:pt x="8587943" y="12992"/>
                  </a:lnTo>
                  <a:lnTo>
                    <a:pt x="8587943" y="43307"/>
                  </a:lnTo>
                  <a:lnTo>
                    <a:pt x="8581212" y="82397"/>
                  </a:lnTo>
                  <a:lnTo>
                    <a:pt x="8563000" y="113385"/>
                  </a:lnTo>
                  <a:lnTo>
                    <a:pt x="8536292" y="136093"/>
                  </a:lnTo>
                  <a:lnTo>
                    <a:pt x="8504085" y="150380"/>
                  </a:lnTo>
                  <a:lnTo>
                    <a:pt x="8504085" y="178333"/>
                  </a:lnTo>
                  <a:lnTo>
                    <a:pt x="8537207" y="166776"/>
                  </a:lnTo>
                  <a:lnTo>
                    <a:pt x="8565845" y="149593"/>
                  </a:lnTo>
                  <a:lnTo>
                    <a:pt x="8588515" y="128295"/>
                  </a:lnTo>
                  <a:lnTo>
                    <a:pt x="8603691" y="104330"/>
                  </a:lnTo>
                  <a:lnTo>
                    <a:pt x="8619757" y="126961"/>
                  </a:lnTo>
                  <a:lnTo>
                    <a:pt x="8642718" y="147193"/>
                  </a:lnTo>
                  <a:lnTo>
                    <a:pt x="8671065" y="163512"/>
                  </a:lnTo>
                  <a:lnTo>
                    <a:pt x="8703297" y="174396"/>
                  </a:lnTo>
                  <a:lnTo>
                    <a:pt x="8703297" y="146050"/>
                  </a:lnTo>
                  <a:close/>
                </a:path>
                <a:path w="12416790" h="393065">
                  <a:moveTo>
                    <a:pt x="8801722" y="11023"/>
                  </a:moveTo>
                  <a:lnTo>
                    <a:pt x="8770226" y="11023"/>
                  </a:lnTo>
                  <a:lnTo>
                    <a:pt x="8770226" y="67322"/>
                  </a:lnTo>
                  <a:lnTo>
                    <a:pt x="8687156" y="67322"/>
                  </a:lnTo>
                  <a:lnTo>
                    <a:pt x="8687156" y="94881"/>
                  </a:lnTo>
                  <a:lnTo>
                    <a:pt x="8770226" y="94881"/>
                  </a:lnTo>
                  <a:lnTo>
                    <a:pt x="8770226" y="181089"/>
                  </a:lnTo>
                  <a:lnTo>
                    <a:pt x="8801722" y="181089"/>
                  </a:lnTo>
                  <a:lnTo>
                    <a:pt x="8801722" y="11023"/>
                  </a:lnTo>
                  <a:close/>
                </a:path>
                <a:path w="12416790" h="393065">
                  <a:moveTo>
                    <a:pt x="8806447" y="341718"/>
                  </a:moveTo>
                  <a:lnTo>
                    <a:pt x="8571801" y="341718"/>
                  </a:lnTo>
                  <a:lnTo>
                    <a:pt x="8571801" y="300380"/>
                  </a:lnTo>
                  <a:lnTo>
                    <a:pt x="8801722" y="300380"/>
                  </a:lnTo>
                  <a:lnTo>
                    <a:pt x="8801722" y="207467"/>
                  </a:lnTo>
                  <a:lnTo>
                    <a:pt x="8539912" y="207467"/>
                  </a:lnTo>
                  <a:lnTo>
                    <a:pt x="8539912" y="233451"/>
                  </a:lnTo>
                  <a:lnTo>
                    <a:pt x="8770226" y="233451"/>
                  </a:lnTo>
                  <a:lnTo>
                    <a:pt x="8770226" y="274396"/>
                  </a:lnTo>
                  <a:lnTo>
                    <a:pt x="8539912" y="274396"/>
                  </a:lnTo>
                  <a:lnTo>
                    <a:pt x="8539912" y="367309"/>
                  </a:lnTo>
                  <a:lnTo>
                    <a:pt x="8806447" y="367309"/>
                  </a:lnTo>
                  <a:lnTo>
                    <a:pt x="8806447" y="341718"/>
                  </a:lnTo>
                  <a:close/>
                </a:path>
                <a:path w="12416790" h="393065">
                  <a:moveTo>
                    <a:pt x="9095410" y="12992"/>
                  </a:moveTo>
                  <a:lnTo>
                    <a:pt x="9064701" y="12992"/>
                  </a:lnTo>
                  <a:lnTo>
                    <a:pt x="9064701" y="97243"/>
                  </a:lnTo>
                  <a:lnTo>
                    <a:pt x="9010371" y="97243"/>
                  </a:lnTo>
                  <a:lnTo>
                    <a:pt x="9010371" y="17322"/>
                  </a:lnTo>
                  <a:lnTo>
                    <a:pt x="8885174" y="17322"/>
                  </a:lnTo>
                  <a:lnTo>
                    <a:pt x="8885174" y="44881"/>
                  </a:lnTo>
                  <a:lnTo>
                    <a:pt x="8978875" y="44881"/>
                  </a:lnTo>
                  <a:lnTo>
                    <a:pt x="8978875" y="122834"/>
                  </a:lnTo>
                  <a:lnTo>
                    <a:pt x="8974569" y="179781"/>
                  </a:lnTo>
                  <a:lnTo>
                    <a:pt x="8962034" y="227203"/>
                  </a:lnTo>
                  <a:lnTo>
                    <a:pt x="8941803" y="264922"/>
                  </a:lnTo>
                  <a:lnTo>
                    <a:pt x="8914422" y="292785"/>
                  </a:lnTo>
                  <a:lnTo>
                    <a:pt x="8880450" y="310616"/>
                  </a:lnTo>
                  <a:lnTo>
                    <a:pt x="8880450" y="341325"/>
                  </a:lnTo>
                  <a:lnTo>
                    <a:pt x="8920505" y="324053"/>
                  </a:lnTo>
                  <a:lnTo>
                    <a:pt x="8952979" y="298856"/>
                  </a:lnTo>
                  <a:lnTo>
                    <a:pt x="8978036" y="266026"/>
                  </a:lnTo>
                  <a:lnTo>
                    <a:pt x="8995854" y="225933"/>
                  </a:lnTo>
                  <a:lnTo>
                    <a:pt x="9006573" y="178879"/>
                  </a:lnTo>
                  <a:lnTo>
                    <a:pt x="9010371" y="125196"/>
                  </a:lnTo>
                  <a:lnTo>
                    <a:pt x="9064701" y="125196"/>
                  </a:lnTo>
                  <a:lnTo>
                    <a:pt x="9064701" y="218490"/>
                  </a:lnTo>
                  <a:lnTo>
                    <a:pt x="9002890" y="218490"/>
                  </a:lnTo>
                  <a:lnTo>
                    <a:pt x="9002890" y="246049"/>
                  </a:lnTo>
                  <a:lnTo>
                    <a:pt x="9064701" y="246049"/>
                  </a:lnTo>
                  <a:lnTo>
                    <a:pt x="9064701" y="359435"/>
                  </a:lnTo>
                  <a:lnTo>
                    <a:pt x="9095410" y="359435"/>
                  </a:lnTo>
                  <a:lnTo>
                    <a:pt x="9095410" y="125196"/>
                  </a:lnTo>
                  <a:lnTo>
                    <a:pt x="9095410" y="97243"/>
                  </a:lnTo>
                  <a:lnTo>
                    <a:pt x="9095410" y="12992"/>
                  </a:lnTo>
                  <a:close/>
                </a:path>
                <a:path w="12416790" h="393065">
                  <a:moveTo>
                    <a:pt x="9171788" y="11023"/>
                  </a:moveTo>
                  <a:lnTo>
                    <a:pt x="9141079" y="11023"/>
                  </a:lnTo>
                  <a:lnTo>
                    <a:pt x="9141079" y="362978"/>
                  </a:lnTo>
                  <a:lnTo>
                    <a:pt x="9171788" y="362978"/>
                  </a:lnTo>
                  <a:lnTo>
                    <a:pt x="9171788" y="11023"/>
                  </a:lnTo>
                  <a:close/>
                </a:path>
                <a:path w="12416790" h="393065">
                  <a:moveTo>
                    <a:pt x="9287129" y="295262"/>
                  </a:moveTo>
                  <a:lnTo>
                    <a:pt x="9249727" y="295262"/>
                  </a:lnTo>
                  <a:lnTo>
                    <a:pt x="9249727" y="342112"/>
                  </a:lnTo>
                  <a:lnTo>
                    <a:pt x="9267838" y="342112"/>
                  </a:lnTo>
                  <a:lnTo>
                    <a:pt x="9267838" y="349592"/>
                  </a:lnTo>
                  <a:lnTo>
                    <a:pt x="9266453" y="359791"/>
                  </a:lnTo>
                  <a:lnTo>
                    <a:pt x="9262326" y="367411"/>
                  </a:lnTo>
                  <a:lnTo>
                    <a:pt x="9255557" y="372516"/>
                  </a:lnTo>
                  <a:lnTo>
                    <a:pt x="9246184" y="375183"/>
                  </a:lnTo>
                  <a:lnTo>
                    <a:pt x="9246184" y="392899"/>
                  </a:lnTo>
                  <a:lnTo>
                    <a:pt x="9264053" y="388480"/>
                  </a:lnTo>
                  <a:lnTo>
                    <a:pt x="9276855" y="379666"/>
                  </a:lnTo>
                  <a:lnTo>
                    <a:pt x="9284551" y="366052"/>
                  </a:lnTo>
                  <a:lnTo>
                    <a:pt x="9287129" y="347230"/>
                  </a:lnTo>
                  <a:lnTo>
                    <a:pt x="9287129" y="295262"/>
                  </a:lnTo>
                  <a:close/>
                </a:path>
                <a:path w="12416790" h="393065">
                  <a:moveTo>
                    <a:pt x="9743338" y="14960"/>
                  </a:moveTo>
                  <a:lnTo>
                    <a:pt x="9474060" y="14960"/>
                  </a:lnTo>
                  <a:lnTo>
                    <a:pt x="9474060" y="41732"/>
                  </a:lnTo>
                  <a:lnTo>
                    <a:pt x="9711842" y="41732"/>
                  </a:lnTo>
                  <a:lnTo>
                    <a:pt x="9711842" y="75984"/>
                  </a:lnTo>
                  <a:lnTo>
                    <a:pt x="9687852" y="79413"/>
                  </a:lnTo>
                  <a:lnTo>
                    <a:pt x="9660179" y="81584"/>
                  </a:lnTo>
                  <a:lnTo>
                    <a:pt x="9630575" y="82740"/>
                  </a:lnTo>
                  <a:lnTo>
                    <a:pt x="9600819" y="83070"/>
                  </a:lnTo>
                  <a:lnTo>
                    <a:pt x="9474060" y="83070"/>
                  </a:lnTo>
                  <a:lnTo>
                    <a:pt x="9474060" y="109054"/>
                  </a:lnTo>
                  <a:lnTo>
                    <a:pt x="9600425" y="109054"/>
                  </a:lnTo>
                  <a:lnTo>
                    <a:pt x="9630778" y="108699"/>
                  </a:lnTo>
                  <a:lnTo>
                    <a:pt x="9660179" y="107429"/>
                  </a:lnTo>
                  <a:lnTo>
                    <a:pt x="9687344" y="104902"/>
                  </a:lnTo>
                  <a:lnTo>
                    <a:pt x="9711055" y="100787"/>
                  </a:lnTo>
                  <a:lnTo>
                    <a:pt x="9710090" y="110426"/>
                  </a:lnTo>
                  <a:lnTo>
                    <a:pt x="9708896" y="119773"/>
                  </a:lnTo>
                  <a:lnTo>
                    <a:pt x="9707410" y="128689"/>
                  </a:lnTo>
                  <a:lnTo>
                    <a:pt x="9705543" y="137007"/>
                  </a:lnTo>
                  <a:lnTo>
                    <a:pt x="9736645" y="137007"/>
                  </a:lnTo>
                  <a:lnTo>
                    <a:pt x="9743072" y="83693"/>
                  </a:lnTo>
                  <a:lnTo>
                    <a:pt x="9743338" y="64960"/>
                  </a:lnTo>
                  <a:lnTo>
                    <a:pt x="9743338" y="14960"/>
                  </a:lnTo>
                  <a:close/>
                </a:path>
                <a:path w="12416790" h="393065">
                  <a:moveTo>
                    <a:pt x="9752000" y="341718"/>
                  </a:moveTo>
                  <a:lnTo>
                    <a:pt x="9505556" y="341718"/>
                  </a:lnTo>
                  <a:lnTo>
                    <a:pt x="9505556" y="306285"/>
                  </a:lnTo>
                  <a:lnTo>
                    <a:pt x="9743338" y="306285"/>
                  </a:lnTo>
                  <a:lnTo>
                    <a:pt x="9743338" y="218884"/>
                  </a:lnTo>
                  <a:lnTo>
                    <a:pt x="9474060" y="218884"/>
                  </a:lnTo>
                  <a:lnTo>
                    <a:pt x="9474060" y="244475"/>
                  </a:lnTo>
                  <a:lnTo>
                    <a:pt x="9711842" y="244475"/>
                  </a:lnTo>
                  <a:lnTo>
                    <a:pt x="9711842" y="280301"/>
                  </a:lnTo>
                  <a:lnTo>
                    <a:pt x="9474060" y="280301"/>
                  </a:lnTo>
                  <a:lnTo>
                    <a:pt x="9474060" y="367309"/>
                  </a:lnTo>
                  <a:lnTo>
                    <a:pt x="9752000" y="367309"/>
                  </a:lnTo>
                  <a:lnTo>
                    <a:pt x="9752000" y="341718"/>
                  </a:lnTo>
                  <a:close/>
                </a:path>
                <a:path w="12416790" h="393065">
                  <a:moveTo>
                    <a:pt x="9767354" y="154317"/>
                  </a:moveTo>
                  <a:lnTo>
                    <a:pt x="9450045" y="154317"/>
                  </a:lnTo>
                  <a:lnTo>
                    <a:pt x="9450045" y="181089"/>
                  </a:lnTo>
                  <a:lnTo>
                    <a:pt x="9767354" y="181089"/>
                  </a:lnTo>
                  <a:lnTo>
                    <a:pt x="9767354" y="154317"/>
                  </a:lnTo>
                  <a:close/>
                </a:path>
                <a:path w="12416790" h="393065">
                  <a:moveTo>
                    <a:pt x="10115766" y="11023"/>
                  </a:moveTo>
                  <a:lnTo>
                    <a:pt x="10085057" y="11023"/>
                  </a:lnTo>
                  <a:lnTo>
                    <a:pt x="10085057" y="156286"/>
                  </a:lnTo>
                  <a:lnTo>
                    <a:pt x="10033483" y="156286"/>
                  </a:lnTo>
                  <a:lnTo>
                    <a:pt x="10033483" y="12992"/>
                  </a:lnTo>
                  <a:lnTo>
                    <a:pt x="10002774" y="12992"/>
                  </a:lnTo>
                  <a:lnTo>
                    <a:pt x="10002774" y="290144"/>
                  </a:lnTo>
                  <a:lnTo>
                    <a:pt x="9989071" y="299440"/>
                  </a:lnTo>
                  <a:lnTo>
                    <a:pt x="9972269" y="306095"/>
                  </a:lnTo>
                  <a:lnTo>
                    <a:pt x="9952507" y="310070"/>
                  </a:lnTo>
                  <a:lnTo>
                    <a:pt x="9929952" y="311404"/>
                  </a:lnTo>
                  <a:lnTo>
                    <a:pt x="9859874" y="311404"/>
                  </a:lnTo>
                  <a:lnTo>
                    <a:pt x="9859874" y="190144"/>
                  </a:lnTo>
                  <a:lnTo>
                    <a:pt x="9951606" y="190144"/>
                  </a:lnTo>
                  <a:lnTo>
                    <a:pt x="9951606" y="17322"/>
                  </a:lnTo>
                  <a:lnTo>
                    <a:pt x="9829165" y="17322"/>
                  </a:lnTo>
                  <a:lnTo>
                    <a:pt x="9829165" y="44881"/>
                  </a:lnTo>
                  <a:lnTo>
                    <a:pt x="9920503" y="44881"/>
                  </a:lnTo>
                  <a:lnTo>
                    <a:pt x="9920503" y="162585"/>
                  </a:lnTo>
                  <a:lnTo>
                    <a:pt x="9829165" y="162585"/>
                  </a:lnTo>
                  <a:lnTo>
                    <a:pt x="9829165" y="338569"/>
                  </a:lnTo>
                  <a:lnTo>
                    <a:pt x="9924440" y="338569"/>
                  </a:lnTo>
                  <a:lnTo>
                    <a:pt x="9949574" y="337223"/>
                  </a:lnTo>
                  <a:lnTo>
                    <a:pt x="9971138" y="333108"/>
                  </a:lnTo>
                  <a:lnTo>
                    <a:pt x="9988931" y="326110"/>
                  </a:lnTo>
                  <a:lnTo>
                    <a:pt x="10002774" y="316128"/>
                  </a:lnTo>
                  <a:lnTo>
                    <a:pt x="10002774" y="359435"/>
                  </a:lnTo>
                  <a:lnTo>
                    <a:pt x="10033483" y="359435"/>
                  </a:lnTo>
                  <a:lnTo>
                    <a:pt x="10033483" y="183845"/>
                  </a:lnTo>
                  <a:lnTo>
                    <a:pt x="10085057" y="183845"/>
                  </a:lnTo>
                  <a:lnTo>
                    <a:pt x="10085057" y="363372"/>
                  </a:lnTo>
                  <a:lnTo>
                    <a:pt x="10115766" y="363372"/>
                  </a:lnTo>
                  <a:lnTo>
                    <a:pt x="10115766" y="11023"/>
                  </a:lnTo>
                  <a:close/>
                </a:path>
                <a:path w="12416790" h="393065">
                  <a:moveTo>
                    <a:pt x="10490949" y="196049"/>
                  </a:moveTo>
                  <a:lnTo>
                    <a:pt x="10446410" y="181114"/>
                  </a:lnTo>
                  <a:lnTo>
                    <a:pt x="10409199" y="158343"/>
                  </a:lnTo>
                  <a:lnTo>
                    <a:pt x="10380802" y="128257"/>
                  </a:lnTo>
                  <a:lnTo>
                    <a:pt x="10362679" y="91313"/>
                  </a:lnTo>
                  <a:lnTo>
                    <a:pt x="10356317" y="48031"/>
                  </a:lnTo>
                  <a:lnTo>
                    <a:pt x="10356317" y="14960"/>
                  </a:lnTo>
                  <a:lnTo>
                    <a:pt x="10324427" y="14960"/>
                  </a:lnTo>
                  <a:lnTo>
                    <a:pt x="10324427" y="48031"/>
                  </a:lnTo>
                  <a:lnTo>
                    <a:pt x="10318242" y="91313"/>
                  </a:lnTo>
                  <a:lnTo>
                    <a:pt x="10300525" y="128257"/>
                  </a:lnTo>
                  <a:lnTo>
                    <a:pt x="10272471" y="158343"/>
                  </a:lnTo>
                  <a:lnTo>
                    <a:pt x="10235273" y="181114"/>
                  </a:lnTo>
                  <a:lnTo>
                    <a:pt x="10190175" y="196049"/>
                  </a:lnTo>
                  <a:lnTo>
                    <a:pt x="10190175" y="224396"/>
                  </a:lnTo>
                  <a:lnTo>
                    <a:pt x="10244125" y="208216"/>
                  </a:lnTo>
                  <a:lnTo>
                    <a:pt x="10286924" y="184099"/>
                  </a:lnTo>
                  <a:lnTo>
                    <a:pt x="10318953" y="154139"/>
                  </a:lnTo>
                  <a:lnTo>
                    <a:pt x="10340569" y="120472"/>
                  </a:lnTo>
                  <a:lnTo>
                    <a:pt x="10362286" y="154038"/>
                  </a:lnTo>
                  <a:lnTo>
                    <a:pt x="10394493" y="183807"/>
                  </a:lnTo>
                  <a:lnTo>
                    <a:pt x="10437343" y="207886"/>
                  </a:lnTo>
                  <a:lnTo>
                    <a:pt x="10490949" y="224396"/>
                  </a:lnTo>
                  <a:lnTo>
                    <a:pt x="10490949" y="196049"/>
                  </a:lnTo>
                  <a:close/>
                </a:path>
                <a:path w="12416790" h="393065">
                  <a:moveTo>
                    <a:pt x="10497642" y="320065"/>
                  </a:moveTo>
                  <a:lnTo>
                    <a:pt x="10184270" y="320065"/>
                  </a:lnTo>
                  <a:lnTo>
                    <a:pt x="10184270" y="347624"/>
                  </a:lnTo>
                  <a:lnTo>
                    <a:pt x="10497642" y="347624"/>
                  </a:lnTo>
                  <a:lnTo>
                    <a:pt x="10497642" y="320065"/>
                  </a:lnTo>
                  <a:close/>
                </a:path>
                <a:path w="12416790" h="393065">
                  <a:moveTo>
                    <a:pt x="10994403" y="159042"/>
                  </a:moveTo>
                  <a:lnTo>
                    <a:pt x="10936923" y="159042"/>
                  </a:lnTo>
                  <a:lnTo>
                    <a:pt x="10936923" y="11023"/>
                  </a:lnTo>
                  <a:lnTo>
                    <a:pt x="10905427" y="11023"/>
                  </a:lnTo>
                  <a:lnTo>
                    <a:pt x="10905427" y="284632"/>
                  </a:lnTo>
                  <a:lnTo>
                    <a:pt x="10889539" y="296125"/>
                  </a:lnTo>
                  <a:lnTo>
                    <a:pt x="10869511" y="304520"/>
                  </a:lnTo>
                  <a:lnTo>
                    <a:pt x="10846079" y="309664"/>
                  </a:lnTo>
                  <a:lnTo>
                    <a:pt x="10819994" y="311404"/>
                  </a:lnTo>
                  <a:lnTo>
                    <a:pt x="10694416" y="311404"/>
                  </a:lnTo>
                  <a:lnTo>
                    <a:pt x="10694416" y="44881"/>
                  </a:lnTo>
                  <a:lnTo>
                    <a:pt x="10829049" y="44881"/>
                  </a:lnTo>
                  <a:lnTo>
                    <a:pt x="10829049" y="17322"/>
                  </a:lnTo>
                  <a:lnTo>
                    <a:pt x="10662920" y="17322"/>
                  </a:lnTo>
                  <a:lnTo>
                    <a:pt x="10662920" y="338569"/>
                  </a:lnTo>
                  <a:lnTo>
                    <a:pt x="10814876" y="338569"/>
                  </a:lnTo>
                  <a:lnTo>
                    <a:pt x="10843095" y="336753"/>
                  </a:lnTo>
                  <a:lnTo>
                    <a:pt x="10868419" y="331431"/>
                  </a:lnTo>
                  <a:lnTo>
                    <a:pt x="10889615" y="322795"/>
                  </a:lnTo>
                  <a:lnTo>
                    <a:pt x="10905427" y="311010"/>
                  </a:lnTo>
                  <a:lnTo>
                    <a:pt x="10905427" y="363372"/>
                  </a:lnTo>
                  <a:lnTo>
                    <a:pt x="10936923" y="363372"/>
                  </a:lnTo>
                  <a:lnTo>
                    <a:pt x="10936923" y="186601"/>
                  </a:lnTo>
                  <a:lnTo>
                    <a:pt x="10994403" y="186601"/>
                  </a:lnTo>
                  <a:lnTo>
                    <a:pt x="10994403" y="159042"/>
                  </a:lnTo>
                  <a:close/>
                </a:path>
                <a:path w="12416790" h="393065">
                  <a:moveTo>
                    <a:pt x="11208169" y="177546"/>
                  </a:moveTo>
                  <a:lnTo>
                    <a:pt x="11206632" y="131267"/>
                  </a:lnTo>
                  <a:lnTo>
                    <a:pt x="11201438" y="91922"/>
                  </a:lnTo>
                  <a:lnTo>
                    <a:pt x="11191735" y="59956"/>
                  </a:lnTo>
                  <a:lnTo>
                    <a:pt x="11178400" y="38582"/>
                  </a:lnTo>
                  <a:lnTo>
                    <a:pt x="11176686" y="35826"/>
                  </a:lnTo>
                  <a:lnTo>
                    <a:pt x="11176686" y="177546"/>
                  </a:lnTo>
                  <a:lnTo>
                    <a:pt x="11175543" y="219011"/>
                  </a:lnTo>
                  <a:lnTo>
                    <a:pt x="11164557" y="281406"/>
                  </a:lnTo>
                  <a:lnTo>
                    <a:pt x="11138243" y="312686"/>
                  </a:lnTo>
                  <a:lnTo>
                    <a:pt x="11118025" y="316522"/>
                  </a:lnTo>
                  <a:lnTo>
                    <a:pt x="11107547" y="315569"/>
                  </a:lnTo>
                  <a:lnTo>
                    <a:pt x="11071492" y="281406"/>
                  </a:lnTo>
                  <a:lnTo>
                    <a:pt x="11060544" y="219011"/>
                  </a:lnTo>
                  <a:lnTo>
                    <a:pt x="11059363" y="177546"/>
                  </a:lnTo>
                  <a:lnTo>
                    <a:pt x="11060544" y="135928"/>
                  </a:lnTo>
                  <a:lnTo>
                    <a:pt x="11071492" y="73799"/>
                  </a:lnTo>
                  <a:lnTo>
                    <a:pt x="11098035" y="42621"/>
                  </a:lnTo>
                  <a:lnTo>
                    <a:pt x="11138243" y="42621"/>
                  </a:lnTo>
                  <a:lnTo>
                    <a:pt x="11164557" y="73799"/>
                  </a:lnTo>
                  <a:lnTo>
                    <a:pt x="11175543" y="135928"/>
                  </a:lnTo>
                  <a:lnTo>
                    <a:pt x="11176686" y="177546"/>
                  </a:lnTo>
                  <a:lnTo>
                    <a:pt x="11176686" y="35826"/>
                  </a:lnTo>
                  <a:lnTo>
                    <a:pt x="11165129" y="25133"/>
                  </a:lnTo>
                  <a:lnTo>
                    <a:pt x="11151337" y="17373"/>
                  </a:lnTo>
                  <a:lnTo>
                    <a:pt x="11135551" y="12623"/>
                  </a:lnTo>
                  <a:lnTo>
                    <a:pt x="11118025" y="11023"/>
                  </a:lnTo>
                  <a:lnTo>
                    <a:pt x="11100333" y="12623"/>
                  </a:lnTo>
                  <a:lnTo>
                    <a:pt x="11059363" y="35826"/>
                  </a:lnTo>
                  <a:lnTo>
                    <a:pt x="11034751" y="91922"/>
                  </a:lnTo>
                  <a:lnTo>
                    <a:pt x="11029467" y="131267"/>
                  </a:lnTo>
                  <a:lnTo>
                    <a:pt x="11027867" y="177546"/>
                  </a:lnTo>
                  <a:lnTo>
                    <a:pt x="11029467" y="223608"/>
                  </a:lnTo>
                  <a:lnTo>
                    <a:pt x="11034751" y="262877"/>
                  </a:lnTo>
                  <a:lnTo>
                    <a:pt x="11059363" y="319278"/>
                  </a:lnTo>
                  <a:lnTo>
                    <a:pt x="11100333" y="341871"/>
                  </a:lnTo>
                  <a:lnTo>
                    <a:pt x="11118025" y="343293"/>
                  </a:lnTo>
                  <a:lnTo>
                    <a:pt x="11135551" y="341871"/>
                  </a:lnTo>
                  <a:lnTo>
                    <a:pt x="11151337" y="337489"/>
                  </a:lnTo>
                  <a:lnTo>
                    <a:pt x="11165129" y="330009"/>
                  </a:lnTo>
                  <a:lnTo>
                    <a:pt x="11176686" y="319278"/>
                  </a:lnTo>
                  <a:lnTo>
                    <a:pt x="11178388" y="316522"/>
                  </a:lnTo>
                  <a:lnTo>
                    <a:pt x="11191735" y="294919"/>
                  </a:lnTo>
                  <a:lnTo>
                    <a:pt x="11201438" y="262877"/>
                  </a:lnTo>
                  <a:lnTo>
                    <a:pt x="11206632" y="223608"/>
                  </a:lnTo>
                  <a:lnTo>
                    <a:pt x="11208169" y="177546"/>
                  </a:lnTo>
                  <a:close/>
                </a:path>
                <a:path w="12416790" h="393065">
                  <a:moveTo>
                    <a:pt x="11311712" y="11023"/>
                  </a:moveTo>
                  <a:lnTo>
                    <a:pt x="11279823" y="11023"/>
                  </a:lnTo>
                  <a:lnTo>
                    <a:pt x="11279823" y="362978"/>
                  </a:lnTo>
                  <a:lnTo>
                    <a:pt x="11311712" y="362978"/>
                  </a:lnTo>
                  <a:lnTo>
                    <a:pt x="11311712" y="11023"/>
                  </a:lnTo>
                  <a:close/>
                </a:path>
                <a:path w="12416790" h="393065">
                  <a:moveTo>
                    <a:pt x="11677841" y="11023"/>
                  </a:moveTo>
                  <a:lnTo>
                    <a:pt x="11645951" y="11023"/>
                  </a:lnTo>
                  <a:lnTo>
                    <a:pt x="11645951" y="155892"/>
                  </a:lnTo>
                  <a:lnTo>
                    <a:pt x="11573916" y="155892"/>
                  </a:lnTo>
                  <a:lnTo>
                    <a:pt x="11571376" y="117208"/>
                  </a:lnTo>
                  <a:lnTo>
                    <a:pt x="11565738" y="84048"/>
                  </a:lnTo>
                  <a:lnTo>
                    <a:pt x="11556416" y="56794"/>
                  </a:lnTo>
                  <a:lnTo>
                    <a:pt x="11544592" y="38582"/>
                  </a:lnTo>
                  <a:lnTo>
                    <a:pt x="11542814" y="35826"/>
                  </a:lnTo>
                  <a:lnTo>
                    <a:pt x="11542814" y="177546"/>
                  </a:lnTo>
                  <a:lnTo>
                    <a:pt x="11541671" y="219011"/>
                  </a:lnTo>
                  <a:lnTo>
                    <a:pt x="11530686" y="281406"/>
                  </a:lnTo>
                  <a:lnTo>
                    <a:pt x="11504371" y="312686"/>
                  </a:lnTo>
                  <a:lnTo>
                    <a:pt x="11484153" y="316522"/>
                  </a:lnTo>
                  <a:lnTo>
                    <a:pt x="11473675" y="315569"/>
                  </a:lnTo>
                  <a:lnTo>
                    <a:pt x="11437620" y="281406"/>
                  </a:lnTo>
                  <a:lnTo>
                    <a:pt x="11426673" y="219011"/>
                  </a:lnTo>
                  <a:lnTo>
                    <a:pt x="11425492" y="177546"/>
                  </a:lnTo>
                  <a:lnTo>
                    <a:pt x="11426673" y="135928"/>
                  </a:lnTo>
                  <a:lnTo>
                    <a:pt x="11437620" y="73799"/>
                  </a:lnTo>
                  <a:lnTo>
                    <a:pt x="11464176" y="42621"/>
                  </a:lnTo>
                  <a:lnTo>
                    <a:pt x="11504371" y="42621"/>
                  </a:lnTo>
                  <a:lnTo>
                    <a:pt x="11530686" y="73799"/>
                  </a:lnTo>
                  <a:lnTo>
                    <a:pt x="11541671" y="135928"/>
                  </a:lnTo>
                  <a:lnTo>
                    <a:pt x="11542814" y="177546"/>
                  </a:lnTo>
                  <a:lnTo>
                    <a:pt x="11542814" y="35826"/>
                  </a:lnTo>
                  <a:lnTo>
                    <a:pt x="11531257" y="25133"/>
                  </a:lnTo>
                  <a:lnTo>
                    <a:pt x="11517465" y="17373"/>
                  </a:lnTo>
                  <a:lnTo>
                    <a:pt x="11501679" y="12623"/>
                  </a:lnTo>
                  <a:lnTo>
                    <a:pt x="11484153" y="11023"/>
                  </a:lnTo>
                  <a:lnTo>
                    <a:pt x="11466462" y="12623"/>
                  </a:lnTo>
                  <a:lnTo>
                    <a:pt x="11425492" y="35826"/>
                  </a:lnTo>
                  <a:lnTo>
                    <a:pt x="11400879" y="91922"/>
                  </a:lnTo>
                  <a:lnTo>
                    <a:pt x="11395596" y="131267"/>
                  </a:lnTo>
                  <a:lnTo>
                    <a:pt x="11393996" y="177546"/>
                  </a:lnTo>
                  <a:lnTo>
                    <a:pt x="11395596" y="223608"/>
                  </a:lnTo>
                  <a:lnTo>
                    <a:pt x="11400879" y="262877"/>
                  </a:lnTo>
                  <a:lnTo>
                    <a:pt x="11425492" y="319278"/>
                  </a:lnTo>
                  <a:lnTo>
                    <a:pt x="11466462" y="341871"/>
                  </a:lnTo>
                  <a:lnTo>
                    <a:pt x="11484153" y="343293"/>
                  </a:lnTo>
                  <a:lnTo>
                    <a:pt x="11501679" y="341871"/>
                  </a:lnTo>
                  <a:lnTo>
                    <a:pt x="11542814" y="319278"/>
                  </a:lnTo>
                  <a:lnTo>
                    <a:pt x="11567122" y="264896"/>
                  </a:lnTo>
                  <a:lnTo>
                    <a:pt x="11574310" y="183057"/>
                  </a:lnTo>
                  <a:lnTo>
                    <a:pt x="11645951" y="183057"/>
                  </a:lnTo>
                  <a:lnTo>
                    <a:pt x="11645951" y="363372"/>
                  </a:lnTo>
                  <a:lnTo>
                    <a:pt x="11677841" y="363372"/>
                  </a:lnTo>
                  <a:lnTo>
                    <a:pt x="11677841" y="183057"/>
                  </a:lnTo>
                  <a:lnTo>
                    <a:pt x="11677841" y="155892"/>
                  </a:lnTo>
                  <a:lnTo>
                    <a:pt x="11677841" y="11023"/>
                  </a:lnTo>
                  <a:close/>
                </a:path>
                <a:path w="12416790" h="393065">
                  <a:moveTo>
                    <a:pt x="12045544" y="17322"/>
                  </a:moveTo>
                  <a:lnTo>
                    <a:pt x="11768392" y="17322"/>
                  </a:lnTo>
                  <a:lnTo>
                    <a:pt x="11768392" y="44881"/>
                  </a:lnTo>
                  <a:lnTo>
                    <a:pt x="12014048" y="44881"/>
                  </a:lnTo>
                  <a:lnTo>
                    <a:pt x="12014048" y="138976"/>
                  </a:lnTo>
                  <a:lnTo>
                    <a:pt x="12013260" y="170383"/>
                  </a:lnTo>
                  <a:lnTo>
                    <a:pt x="12011000" y="202501"/>
                  </a:lnTo>
                  <a:lnTo>
                    <a:pt x="12007418" y="233299"/>
                  </a:lnTo>
                  <a:lnTo>
                    <a:pt x="12002630" y="261010"/>
                  </a:lnTo>
                  <a:lnTo>
                    <a:pt x="12033733" y="261010"/>
                  </a:lnTo>
                  <a:lnTo>
                    <a:pt x="12038559" y="233362"/>
                  </a:lnTo>
                  <a:lnTo>
                    <a:pt x="12042305" y="202006"/>
                  </a:lnTo>
                  <a:lnTo>
                    <a:pt x="12044693" y="168719"/>
                  </a:lnTo>
                  <a:lnTo>
                    <a:pt x="12045455" y="138976"/>
                  </a:lnTo>
                  <a:lnTo>
                    <a:pt x="12045544" y="17322"/>
                  </a:lnTo>
                  <a:close/>
                </a:path>
                <a:path w="12416790" h="393065">
                  <a:moveTo>
                    <a:pt x="12064835" y="320065"/>
                  </a:moveTo>
                  <a:lnTo>
                    <a:pt x="11751462" y="320065"/>
                  </a:lnTo>
                  <a:lnTo>
                    <a:pt x="11751462" y="347624"/>
                  </a:lnTo>
                  <a:lnTo>
                    <a:pt x="12064835" y="347624"/>
                  </a:lnTo>
                  <a:lnTo>
                    <a:pt x="12064835" y="320065"/>
                  </a:lnTo>
                  <a:close/>
                </a:path>
                <a:path w="12416790" h="393065">
                  <a:moveTo>
                    <a:pt x="12416790" y="248018"/>
                  </a:moveTo>
                  <a:lnTo>
                    <a:pt x="12384900" y="248018"/>
                  </a:lnTo>
                  <a:lnTo>
                    <a:pt x="12384900" y="275577"/>
                  </a:lnTo>
                  <a:lnTo>
                    <a:pt x="12384900" y="340144"/>
                  </a:lnTo>
                  <a:lnTo>
                    <a:pt x="12183339" y="340144"/>
                  </a:lnTo>
                  <a:lnTo>
                    <a:pt x="12183339" y="275577"/>
                  </a:lnTo>
                  <a:lnTo>
                    <a:pt x="12384900" y="275577"/>
                  </a:lnTo>
                  <a:lnTo>
                    <a:pt x="12384900" y="248018"/>
                  </a:lnTo>
                  <a:lnTo>
                    <a:pt x="12151843" y="248018"/>
                  </a:lnTo>
                  <a:lnTo>
                    <a:pt x="12151843" y="367309"/>
                  </a:lnTo>
                  <a:lnTo>
                    <a:pt x="12416790" y="367309"/>
                  </a:lnTo>
                  <a:lnTo>
                    <a:pt x="12416790" y="340144"/>
                  </a:lnTo>
                  <a:lnTo>
                    <a:pt x="12416790" y="275577"/>
                  </a:lnTo>
                  <a:lnTo>
                    <a:pt x="12416790" y="248018"/>
                  </a:lnTo>
                  <a:close/>
                </a:path>
                <a:path w="12416790" h="393065">
                  <a:moveTo>
                    <a:pt x="12416790" y="11023"/>
                  </a:moveTo>
                  <a:lnTo>
                    <a:pt x="12386081" y="11023"/>
                  </a:lnTo>
                  <a:lnTo>
                    <a:pt x="12386081" y="97637"/>
                  </a:lnTo>
                  <a:lnTo>
                    <a:pt x="12334126" y="97637"/>
                  </a:lnTo>
                  <a:lnTo>
                    <a:pt x="12334126" y="12992"/>
                  </a:lnTo>
                  <a:lnTo>
                    <a:pt x="12304205" y="12992"/>
                  </a:lnTo>
                  <a:lnTo>
                    <a:pt x="12304205" y="164160"/>
                  </a:lnTo>
                  <a:lnTo>
                    <a:pt x="12290514" y="171627"/>
                  </a:lnTo>
                  <a:lnTo>
                    <a:pt x="12274728" y="176911"/>
                  </a:lnTo>
                  <a:lnTo>
                    <a:pt x="12256643" y="180060"/>
                  </a:lnTo>
                  <a:lnTo>
                    <a:pt x="12236094" y="181089"/>
                  </a:lnTo>
                  <a:lnTo>
                    <a:pt x="12155780" y="181089"/>
                  </a:lnTo>
                  <a:lnTo>
                    <a:pt x="12155780" y="123228"/>
                  </a:lnTo>
                  <a:lnTo>
                    <a:pt x="12252630" y="123228"/>
                  </a:lnTo>
                  <a:lnTo>
                    <a:pt x="12252630" y="14960"/>
                  </a:lnTo>
                  <a:lnTo>
                    <a:pt x="12125071" y="14960"/>
                  </a:lnTo>
                  <a:lnTo>
                    <a:pt x="12125071" y="41338"/>
                  </a:lnTo>
                  <a:lnTo>
                    <a:pt x="12221921" y="41338"/>
                  </a:lnTo>
                  <a:lnTo>
                    <a:pt x="12221921" y="97243"/>
                  </a:lnTo>
                  <a:lnTo>
                    <a:pt x="12125071" y="97243"/>
                  </a:lnTo>
                  <a:lnTo>
                    <a:pt x="12125071" y="206679"/>
                  </a:lnTo>
                  <a:lnTo>
                    <a:pt x="12228614" y="206679"/>
                  </a:lnTo>
                  <a:lnTo>
                    <a:pt x="12253100" y="205638"/>
                  </a:lnTo>
                  <a:lnTo>
                    <a:pt x="12273636" y="202399"/>
                  </a:lnTo>
                  <a:lnTo>
                    <a:pt x="12290565" y="196888"/>
                  </a:lnTo>
                  <a:lnTo>
                    <a:pt x="12304205" y="188963"/>
                  </a:lnTo>
                  <a:lnTo>
                    <a:pt x="12304205" y="219278"/>
                  </a:lnTo>
                  <a:lnTo>
                    <a:pt x="12334126" y="219278"/>
                  </a:lnTo>
                  <a:lnTo>
                    <a:pt x="12334126" y="188963"/>
                  </a:lnTo>
                  <a:lnTo>
                    <a:pt x="12334126" y="181089"/>
                  </a:lnTo>
                  <a:lnTo>
                    <a:pt x="12334126" y="125590"/>
                  </a:lnTo>
                  <a:lnTo>
                    <a:pt x="12386081" y="125590"/>
                  </a:lnTo>
                  <a:lnTo>
                    <a:pt x="12386081" y="221640"/>
                  </a:lnTo>
                  <a:lnTo>
                    <a:pt x="12416790" y="221640"/>
                  </a:lnTo>
                  <a:lnTo>
                    <a:pt x="12416790" y="125590"/>
                  </a:lnTo>
                  <a:lnTo>
                    <a:pt x="12416790" y="97637"/>
                  </a:lnTo>
                  <a:lnTo>
                    <a:pt x="12416790" y="11023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87588" y="8186409"/>
              <a:ext cx="414020" cy="535940"/>
            </a:xfrm>
            <a:custGeom>
              <a:avLst/>
              <a:gdLst/>
              <a:ahLst/>
              <a:cxnLst/>
              <a:rect l="l" t="t" r="r" b="b"/>
              <a:pathLst>
                <a:path w="414019" h="535940">
                  <a:moveTo>
                    <a:pt x="225981" y="535782"/>
                  </a:moveTo>
                  <a:lnTo>
                    <a:pt x="225416" y="535782"/>
                  </a:lnTo>
                  <a:lnTo>
                    <a:pt x="188302" y="533064"/>
                  </a:lnTo>
                  <a:lnTo>
                    <a:pt x="122866" y="511759"/>
                  </a:lnTo>
                  <a:lnTo>
                    <a:pt x="90379" y="489323"/>
                  </a:lnTo>
                  <a:lnTo>
                    <a:pt x="80529" y="479521"/>
                  </a:lnTo>
                  <a:lnTo>
                    <a:pt x="78487" y="477582"/>
                  </a:lnTo>
                  <a:lnTo>
                    <a:pt x="76468" y="475556"/>
                  </a:lnTo>
                  <a:lnTo>
                    <a:pt x="74520" y="473496"/>
                  </a:lnTo>
                  <a:lnTo>
                    <a:pt x="72480" y="471558"/>
                  </a:lnTo>
                  <a:lnTo>
                    <a:pt x="70461" y="469533"/>
                  </a:lnTo>
                  <a:lnTo>
                    <a:pt x="68513" y="467472"/>
                  </a:lnTo>
                  <a:lnTo>
                    <a:pt x="66476" y="465538"/>
                  </a:lnTo>
                  <a:lnTo>
                    <a:pt x="64457" y="463514"/>
                  </a:lnTo>
                  <a:lnTo>
                    <a:pt x="62506" y="461450"/>
                  </a:lnTo>
                  <a:lnTo>
                    <a:pt x="60468" y="459514"/>
                  </a:lnTo>
                  <a:lnTo>
                    <a:pt x="58448" y="457488"/>
                  </a:lnTo>
                  <a:lnTo>
                    <a:pt x="56497" y="455424"/>
                  </a:lnTo>
                  <a:lnTo>
                    <a:pt x="54458" y="453487"/>
                  </a:lnTo>
                  <a:lnTo>
                    <a:pt x="52438" y="451461"/>
                  </a:lnTo>
                  <a:lnTo>
                    <a:pt x="50491" y="449402"/>
                  </a:lnTo>
                  <a:lnTo>
                    <a:pt x="48449" y="447461"/>
                  </a:lnTo>
                  <a:lnTo>
                    <a:pt x="46430" y="445436"/>
                  </a:lnTo>
                  <a:lnTo>
                    <a:pt x="44482" y="443375"/>
                  </a:lnTo>
                  <a:lnTo>
                    <a:pt x="42442" y="441438"/>
                  </a:lnTo>
                  <a:lnTo>
                    <a:pt x="40423" y="439413"/>
                  </a:lnTo>
                  <a:lnTo>
                    <a:pt x="38475" y="437353"/>
                  </a:lnTo>
                  <a:lnTo>
                    <a:pt x="36442" y="435421"/>
                  </a:lnTo>
                  <a:lnTo>
                    <a:pt x="34422" y="433396"/>
                  </a:lnTo>
                  <a:lnTo>
                    <a:pt x="32467" y="431328"/>
                  </a:lnTo>
                  <a:lnTo>
                    <a:pt x="27013" y="426149"/>
                  </a:lnTo>
                  <a:lnTo>
                    <a:pt x="22066" y="420777"/>
                  </a:lnTo>
                  <a:lnTo>
                    <a:pt x="17761" y="415356"/>
                  </a:lnTo>
                  <a:lnTo>
                    <a:pt x="5744" y="394941"/>
                  </a:lnTo>
                  <a:lnTo>
                    <a:pt x="0" y="372557"/>
                  </a:lnTo>
                  <a:lnTo>
                    <a:pt x="666" y="349446"/>
                  </a:lnTo>
                  <a:lnTo>
                    <a:pt x="23238" y="304705"/>
                  </a:lnTo>
                  <a:lnTo>
                    <a:pt x="44529" y="288768"/>
                  </a:lnTo>
                  <a:lnTo>
                    <a:pt x="42899" y="287236"/>
                  </a:lnTo>
                  <a:lnTo>
                    <a:pt x="41278" y="285579"/>
                  </a:lnTo>
                  <a:lnTo>
                    <a:pt x="39693" y="283821"/>
                  </a:lnTo>
                  <a:lnTo>
                    <a:pt x="37670" y="282000"/>
                  </a:lnTo>
                  <a:lnTo>
                    <a:pt x="13732" y="250390"/>
                  </a:lnTo>
                  <a:lnTo>
                    <a:pt x="6662" y="217291"/>
                  </a:lnTo>
                  <a:lnTo>
                    <a:pt x="6662" y="81286"/>
                  </a:lnTo>
                  <a:lnTo>
                    <a:pt x="13043" y="49676"/>
                  </a:lnTo>
                  <a:lnTo>
                    <a:pt x="30433" y="23835"/>
                  </a:lnTo>
                  <a:lnTo>
                    <a:pt x="56205" y="6398"/>
                  </a:lnTo>
                  <a:lnTo>
                    <a:pt x="87729" y="0"/>
                  </a:lnTo>
                  <a:lnTo>
                    <a:pt x="260614" y="0"/>
                  </a:lnTo>
                  <a:lnTo>
                    <a:pt x="305114" y="13314"/>
                  </a:lnTo>
                  <a:lnTo>
                    <a:pt x="320894" y="27036"/>
                  </a:lnTo>
                  <a:lnTo>
                    <a:pt x="322790" y="28687"/>
                  </a:lnTo>
                  <a:lnTo>
                    <a:pt x="324630" y="30498"/>
                  </a:lnTo>
                  <a:lnTo>
                    <a:pt x="326899" y="33060"/>
                  </a:lnTo>
                  <a:lnTo>
                    <a:pt x="328797" y="34712"/>
                  </a:lnTo>
                  <a:lnTo>
                    <a:pt x="330640" y="36526"/>
                  </a:lnTo>
                  <a:lnTo>
                    <a:pt x="332908" y="39086"/>
                  </a:lnTo>
                  <a:lnTo>
                    <a:pt x="334804" y="40735"/>
                  </a:lnTo>
                  <a:lnTo>
                    <a:pt x="336643" y="42544"/>
                  </a:lnTo>
                  <a:lnTo>
                    <a:pt x="338914" y="45109"/>
                  </a:lnTo>
                  <a:lnTo>
                    <a:pt x="340812" y="46761"/>
                  </a:lnTo>
                  <a:lnTo>
                    <a:pt x="342657" y="48576"/>
                  </a:lnTo>
                  <a:lnTo>
                    <a:pt x="344923" y="51133"/>
                  </a:lnTo>
                  <a:lnTo>
                    <a:pt x="346818" y="52783"/>
                  </a:lnTo>
                  <a:lnTo>
                    <a:pt x="348661" y="54597"/>
                  </a:lnTo>
                  <a:lnTo>
                    <a:pt x="350928" y="57157"/>
                  </a:lnTo>
                  <a:lnTo>
                    <a:pt x="352829" y="58810"/>
                  </a:lnTo>
                  <a:lnTo>
                    <a:pt x="354674" y="60626"/>
                  </a:lnTo>
                  <a:lnTo>
                    <a:pt x="356938" y="63182"/>
                  </a:lnTo>
                  <a:lnTo>
                    <a:pt x="358834" y="64831"/>
                  </a:lnTo>
                  <a:lnTo>
                    <a:pt x="360682" y="66650"/>
                  </a:lnTo>
                  <a:lnTo>
                    <a:pt x="362945" y="69205"/>
                  </a:lnTo>
                  <a:lnTo>
                    <a:pt x="364840" y="70853"/>
                  </a:lnTo>
                  <a:lnTo>
                    <a:pt x="366681" y="72667"/>
                  </a:lnTo>
                  <a:lnTo>
                    <a:pt x="368952" y="75229"/>
                  </a:lnTo>
                  <a:lnTo>
                    <a:pt x="370848" y="76880"/>
                  </a:lnTo>
                  <a:lnTo>
                    <a:pt x="393913" y="118197"/>
                  </a:lnTo>
                  <a:lnTo>
                    <a:pt x="395733" y="133925"/>
                  </a:lnTo>
                  <a:lnTo>
                    <a:pt x="394445" y="149924"/>
                  </a:lnTo>
                  <a:lnTo>
                    <a:pt x="372555" y="191899"/>
                  </a:lnTo>
                  <a:lnTo>
                    <a:pt x="335865" y="213650"/>
                  </a:lnTo>
                  <a:lnTo>
                    <a:pt x="337483" y="215221"/>
                  </a:lnTo>
                  <a:lnTo>
                    <a:pt x="339104" y="216869"/>
                  </a:lnTo>
                  <a:lnTo>
                    <a:pt x="340698" y="218560"/>
                  </a:lnTo>
                  <a:lnTo>
                    <a:pt x="342921" y="220668"/>
                  </a:lnTo>
                  <a:lnTo>
                    <a:pt x="344830" y="222592"/>
                  </a:lnTo>
                  <a:lnTo>
                    <a:pt x="346705" y="224584"/>
                  </a:lnTo>
                  <a:lnTo>
                    <a:pt x="348931" y="226694"/>
                  </a:lnTo>
                  <a:lnTo>
                    <a:pt x="350841" y="228618"/>
                  </a:lnTo>
                  <a:lnTo>
                    <a:pt x="352712" y="230607"/>
                  </a:lnTo>
                  <a:lnTo>
                    <a:pt x="354943" y="232724"/>
                  </a:lnTo>
                  <a:lnTo>
                    <a:pt x="356852" y="234648"/>
                  </a:lnTo>
                  <a:lnTo>
                    <a:pt x="358722" y="236633"/>
                  </a:lnTo>
                  <a:lnTo>
                    <a:pt x="360952" y="238748"/>
                  </a:lnTo>
                  <a:lnTo>
                    <a:pt x="362861" y="240674"/>
                  </a:lnTo>
                  <a:lnTo>
                    <a:pt x="364730" y="242657"/>
                  </a:lnTo>
                  <a:lnTo>
                    <a:pt x="365058" y="242957"/>
                  </a:lnTo>
                  <a:lnTo>
                    <a:pt x="385947" y="267659"/>
                  </a:lnTo>
                  <a:lnTo>
                    <a:pt x="401237" y="296246"/>
                  </a:lnTo>
                  <a:lnTo>
                    <a:pt x="410630" y="327988"/>
                  </a:lnTo>
                  <a:lnTo>
                    <a:pt x="413828" y="362153"/>
                  </a:lnTo>
                  <a:lnTo>
                    <a:pt x="410275" y="398254"/>
                  </a:lnTo>
                  <a:lnTo>
                    <a:pt x="382852" y="461984"/>
                  </a:lnTo>
                  <a:lnTo>
                    <a:pt x="346260" y="499013"/>
                  </a:lnTo>
                  <a:lnTo>
                    <a:pt x="299461" y="523646"/>
                  </a:lnTo>
                  <a:lnTo>
                    <a:pt x="245289" y="535018"/>
                  </a:lnTo>
                  <a:lnTo>
                    <a:pt x="225981" y="535782"/>
                  </a:lnTo>
                  <a:close/>
                </a:path>
              </a:pathLst>
            </a:custGeom>
            <a:solidFill>
              <a:srgbClr val="568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12540" y="8211719"/>
              <a:ext cx="309880" cy="431165"/>
            </a:xfrm>
            <a:custGeom>
              <a:avLst/>
              <a:gdLst/>
              <a:ahLst/>
              <a:cxnLst/>
              <a:rect l="l" t="t" r="r" b="b"/>
              <a:pathLst>
                <a:path w="309880" h="431165">
                  <a:moveTo>
                    <a:pt x="146962" y="430945"/>
                  </a:moveTo>
                  <a:lnTo>
                    <a:pt x="146396" y="430945"/>
                  </a:lnTo>
                  <a:lnTo>
                    <a:pt x="113611" y="428592"/>
                  </a:lnTo>
                  <a:lnTo>
                    <a:pt x="56203" y="410151"/>
                  </a:lnTo>
                  <a:lnTo>
                    <a:pt x="21738" y="384642"/>
                  </a:lnTo>
                  <a:lnTo>
                    <a:pt x="0" y="343280"/>
                  </a:lnTo>
                  <a:lnTo>
                    <a:pt x="5715" y="312440"/>
                  </a:lnTo>
                  <a:lnTo>
                    <a:pt x="26296" y="288784"/>
                  </a:lnTo>
                  <a:lnTo>
                    <a:pt x="58336" y="279337"/>
                  </a:lnTo>
                  <a:lnTo>
                    <a:pt x="60004" y="279337"/>
                  </a:lnTo>
                  <a:lnTo>
                    <a:pt x="98470" y="294409"/>
                  </a:lnTo>
                  <a:lnTo>
                    <a:pt x="112673" y="311051"/>
                  </a:lnTo>
                  <a:lnTo>
                    <a:pt x="118529" y="315990"/>
                  </a:lnTo>
                  <a:lnTo>
                    <a:pt x="144461" y="323525"/>
                  </a:lnTo>
                  <a:lnTo>
                    <a:pt x="146394" y="323525"/>
                  </a:lnTo>
                  <a:lnTo>
                    <a:pt x="165137" y="320698"/>
                  </a:lnTo>
                  <a:lnTo>
                    <a:pt x="179621" y="312718"/>
                  </a:lnTo>
                  <a:lnTo>
                    <a:pt x="188959" y="300343"/>
                  </a:lnTo>
                  <a:lnTo>
                    <a:pt x="192268" y="284326"/>
                  </a:lnTo>
                  <a:lnTo>
                    <a:pt x="188766" y="269180"/>
                  </a:lnTo>
                  <a:lnTo>
                    <a:pt x="178728" y="257729"/>
                  </a:lnTo>
                  <a:lnTo>
                    <a:pt x="162862" y="250485"/>
                  </a:lnTo>
                  <a:lnTo>
                    <a:pt x="141875" y="247957"/>
                  </a:lnTo>
                  <a:lnTo>
                    <a:pt x="62777" y="247957"/>
                  </a:lnTo>
                  <a:lnTo>
                    <a:pt x="41048" y="243558"/>
                  </a:lnTo>
                  <a:lnTo>
                    <a:pt x="23304" y="231562"/>
                  </a:lnTo>
                  <a:lnTo>
                    <a:pt x="11340" y="213769"/>
                  </a:lnTo>
                  <a:lnTo>
                    <a:pt x="6953" y="191981"/>
                  </a:lnTo>
                  <a:lnTo>
                    <a:pt x="6953" y="55976"/>
                  </a:lnTo>
                  <a:lnTo>
                    <a:pt x="11340" y="34187"/>
                  </a:lnTo>
                  <a:lnTo>
                    <a:pt x="23304" y="16394"/>
                  </a:lnTo>
                  <a:lnTo>
                    <a:pt x="41048" y="4398"/>
                  </a:lnTo>
                  <a:lnTo>
                    <a:pt x="62777" y="0"/>
                  </a:lnTo>
                  <a:lnTo>
                    <a:pt x="235662" y="0"/>
                  </a:lnTo>
                  <a:lnTo>
                    <a:pt x="257154" y="4299"/>
                  </a:lnTo>
                  <a:lnTo>
                    <a:pt x="274776" y="16038"/>
                  </a:lnTo>
                  <a:lnTo>
                    <a:pt x="286794" y="33479"/>
                  </a:lnTo>
                  <a:lnTo>
                    <a:pt x="291475" y="54884"/>
                  </a:lnTo>
                  <a:lnTo>
                    <a:pt x="287236" y="77040"/>
                  </a:lnTo>
                  <a:lnTo>
                    <a:pt x="274979" y="95186"/>
                  </a:lnTo>
                  <a:lnTo>
                    <a:pt x="256741" y="107448"/>
                  </a:lnTo>
                  <a:lnTo>
                    <a:pt x="234559" y="111952"/>
                  </a:lnTo>
                  <a:lnTo>
                    <a:pt x="125218" y="111952"/>
                  </a:lnTo>
                  <a:lnTo>
                    <a:pt x="124975" y="141671"/>
                  </a:lnTo>
                  <a:lnTo>
                    <a:pt x="157129" y="141671"/>
                  </a:lnTo>
                  <a:lnTo>
                    <a:pt x="189870" y="144247"/>
                  </a:lnTo>
                  <a:lnTo>
                    <a:pt x="246013" y="164433"/>
                  </a:lnTo>
                  <a:lnTo>
                    <a:pt x="286164" y="202547"/>
                  </a:lnTo>
                  <a:lnTo>
                    <a:pt x="306882" y="253599"/>
                  </a:lnTo>
                  <a:lnTo>
                    <a:pt x="309567" y="282627"/>
                  </a:lnTo>
                  <a:lnTo>
                    <a:pt x="306559" y="313423"/>
                  </a:lnTo>
                  <a:lnTo>
                    <a:pt x="283340" y="367653"/>
                  </a:lnTo>
                  <a:lnTo>
                    <a:pt x="252238" y="399131"/>
                  </a:lnTo>
                  <a:lnTo>
                    <a:pt x="212008" y="420265"/>
                  </a:lnTo>
                  <a:lnTo>
                    <a:pt x="164119" y="430273"/>
                  </a:lnTo>
                  <a:lnTo>
                    <a:pt x="146962" y="430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74795" y="8262873"/>
              <a:ext cx="3832225" cy="381000"/>
            </a:xfrm>
            <a:custGeom>
              <a:avLst/>
              <a:gdLst/>
              <a:ahLst/>
              <a:cxnLst/>
              <a:rect l="l" t="t" r="r" b="b"/>
              <a:pathLst>
                <a:path w="3832225" h="381000">
                  <a:moveTo>
                    <a:pt x="311619" y="160972"/>
                  </a:moveTo>
                  <a:lnTo>
                    <a:pt x="263258" y="147078"/>
                  </a:lnTo>
                  <a:lnTo>
                    <a:pt x="221234" y="122847"/>
                  </a:lnTo>
                  <a:lnTo>
                    <a:pt x="204635" y="103593"/>
                  </a:lnTo>
                  <a:lnTo>
                    <a:pt x="191592" y="88480"/>
                  </a:lnTo>
                  <a:lnTo>
                    <a:pt x="180365" y="44170"/>
                  </a:lnTo>
                  <a:lnTo>
                    <a:pt x="180365" y="33439"/>
                  </a:lnTo>
                  <a:lnTo>
                    <a:pt x="308317" y="33439"/>
                  </a:lnTo>
                  <a:lnTo>
                    <a:pt x="308317" y="4127"/>
                  </a:lnTo>
                  <a:lnTo>
                    <a:pt x="19812" y="4127"/>
                  </a:lnTo>
                  <a:lnTo>
                    <a:pt x="19812" y="33439"/>
                  </a:lnTo>
                  <a:lnTo>
                    <a:pt x="146939" y="33439"/>
                  </a:lnTo>
                  <a:lnTo>
                    <a:pt x="146939" y="44170"/>
                  </a:lnTo>
                  <a:lnTo>
                    <a:pt x="135597" y="88531"/>
                  </a:lnTo>
                  <a:lnTo>
                    <a:pt x="105714" y="122999"/>
                  </a:lnTo>
                  <a:lnTo>
                    <a:pt x="63538" y="147243"/>
                  </a:lnTo>
                  <a:lnTo>
                    <a:pt x="15278" y="160972"/>
                  </a:lnTo>
                  <a:lnTo>
                    <a:pt x="15278" y="190690"/>
                  </a:lnTo>
                  <a:lnTo>
                    <a:pt x="62750" y="178536"/>
                  </a:lnTo>
                  <a:lnTo>
                    <a:pt x="104736" y="159677"/>
                  </a:lnTo>
                  <a:lnTo>
                    <a:pt x="139141" y="134556"/>
                  </a:lnTo>
                  <a:lnTo>
                    <a:pt x="163855" y="103593"/>
                  </a:lnTo>
                  <a:lnTo>
                    <a:pt x="188518" y="134556"/>
                  </a:lnTo>
                  <a:lnTo>
                    <a:pt x="222415" y="159677"/>
                  </a:lnTo>
                  <a:lnTo>
                    <a:pt x="263982" y="178536"/>
                  </a:lnTo>
                  <a:lnTo>
                    <a:pt x="311619" y="190690"/>
                  </a:lnTo>
                  <a:lnTo>
                    <a:pt x="311619" y="160972"/>
                  </a:lnTo>
                  <a:close/>
                </a:path>
                <a:path w="3832225" h="381000">
                  <a:moveTo>
                    <a:pt x="328549" y="243103"/>
                  </a:moveTo>
                  <a:lnTo>
                    <a:pt x="0" y="243103"/>
                  </a:lnTo>
                  <a:lnTo>
                    <a:pt x="0" y="272415"/>
                  </a:lnTo>
                  <a:lnTo>
                    <a:pt x="146939" y="272415"/>
                  </a:lnTo>
                  <a:lnTo>
                    <a:pt x="146939" y="375589"/>
                  </a:lnTo>
                  <a:lnTo>
                    <a:pt x="180365" y="375589"/>
                  </a:lnTo>
                  <a:lnTo>
                    <a:pt x="180365" y="272415"/>
                  </a:lnTo>
                  <a:lnTo>
                    <a:pt x="328549" y="272415"/>
                  </a:lnTo>
                  <a:lnTo>
                    <a:pt x="328549" y="243103"/>
                  </a:lnTo>
                  <a:close/>
                </a:path>
                <a:path w="3832225" h="381000">
                  <a:moveTo>
                    <a:pt x="712393" y="324002"/>
                  </a:moveTo>
                  <a:lnTo>
                    <a:pt x="635203" y="324002"/>
                  </a:lnTo>
                  <a:lnTo>
                    <a:pt x="635203" y="215861"/>
                  </a:lnTo>
                  <a:lnTo>
                    <a:pt x="635203" y="205955"/>
                  </a:lnTo>
                  <a:lnTo>
                    <a:pt x="643636" y="202018"/>
                  </a:lnTo>
                  <a:lnTo>
                    <a:pt x="651560" y="197650"/>
                  </a:lnTo>
                  <a:lnTo>
                    <a:pt x="658952" y="192900"/>
                  </a:lnTo>
                  <a:lnTo>
                    <a:pt x="660793" y="191516"/>
                  </a:lnTo>
                  <a:lnTo>
                    <a:pt x="665746" y="187794"/>
                  </a:lnTo>
                  <a:lnTo>
                    <a:pt x="680631" y="173024"/>
                  </a:lnTo>
                  <a:lnTo>
                    <a:pt x="691654" y="155346"/>
                  </a:lnTo>
                  <a:lnTo>
                    <a:pt x="698487" y="134810"/>
                  </a:lnTo>
                  <a:lnTo>
                    <a:pt x="700836" y="111442"/>
                  </a:lnTo>
                  <a:lnTo>
                    <a:pt x="698487" y="88303"/>
                  </a:lnTo>
                  <a:lnTo>
                    <a:pt x="691654" y="67792"/>
                  </a:lnTo>
                  <a:lnTo>
                    <a:pt x="680631" y="49923"/>
                  </a:lnTo>
                  <a:lnTo>
                    <a:pt x="667816" y="36804"/>
                  </a:lnTo>
                  <a:lnTo>
                    <a:pt x="667816" y="111442"/>
                  </a:lnTo>
                  <a:lnTo>
                    <a:pt x="666203" y="127850"/>
                  </a:lnTo>
                  <a:lnTo>
                    <a:pt x="642632" y="165925"/>
                  </a:lnTo>
                  <a:lnTo>
                    <a:pt x="602805" y="185216"/>
                  </a:lnTo>
                  <a:lnTo>
                    <a:pt x="602183" y="185343"/>
                  </a:lnTo>
                  <a:lnTo>
                    <a:pt x="602183" y="215861"/>
                  </a:lnTo>
                  <a:lnTo>
                    <a:pt x="602183" y="324002"/>
                  </a:lnTo>
                  <a:lnTo>
                    <a:pt x="496112" y="324002"/>
                  </a:lnTo>
                  <a:lnTo>
                    <a:pt x="496112" y="216281"/>
                  </a:lnTo>
                  <a:lnTo>
                    <a:pt x="508241" y="218211"/>
                  </a:lnTo>
                  <a:lnTo>
                    <a:pt x="521030" y="219633"/>
                  </a:lnTo>
                  <a:lnTo>
                    <a:pt x="534263" y="220510"/>
                  </a:lnTo>
                  <a:lnTo>
                    <a:pt x="548119" y="220814"/>
                  </a:lnTo>
                  <a:lnTo>
                    <a:pt x="562432" y="220510"/>
                  </a:lnTo>
                  <a:lnTo>
                    <a:pt x="576237" y="219583"/>
                  </a:lnTo>
                  <a:lnTo>
                    <a:pt x="589508" y="218033"/>
                  </a:lnTo>
                  <a:lnTo>
                    <a:pt x="599770" y="216281"/>
                  </a:lnTo>
                  <a:lnTo>
                    <a:pt x="602183" y="215861"/>
                  </a:lnTo>
                  <a:lnTo>
                    <a:pt x="602183" y="185343"/>
                  </a:lnTo>
                  <a:lnTo>
                    <a:pt x="577049" y="189953"/>
                  </a:lnTo>
                  <a:lnTo>
                    <a:pt x="548119" y="191516"/>
                  </a:lnTo>
                  <a:lnTo>
                    <a:pt x="493636" y="185216"/>
                  </a:lnTo>
                  <a:lnTo>
                    <a:pt x="454012" y="165925"/>
                  </a:lnTo>
                  <a:lnTo>
                    <a:pt x="430161" y="127850"/>
                  </a:lnTo>
                  <a:lnTo>
                    <a:pt x="428421" y="111442"/>
                  </a:lnTo>
                  <a:lnTo>
                    <a:pt x="430161" y="95262"/>
                  </a:lnTo>
                  <a:lnTo>
                    <a:pt x="454012" y="56959"/>
                  </a:lnTo>
                  <a:lnTo>
                    <a:pt x="493636" y="37871"/>
                  </a:lnTo>
                  <a:lnTo>
                    <a:pt x="548119" y="31788"/>
                  </a:lnTo>
                  <a:lnTo>
                    <a:pt x="577049" y="33274"/>
                  </a:lnTo>
                  <a:lnTo>
                    <a:pt x="624852" y="45707"/>
                  </a:lnTo>
                  <a:lnTo>
                    <a:pt x="661416" y="80797"/>
                  </a:lnTo>
                  <a:lnTo>
                    <a:pt x="667816" y="111442"/>
                  </a:lnTo>
                  <a:lnTo>
                    <a:pt x="667816" y="36804"/>
                  </a:lnTo>
                  <a:lnTo>
                    <a:pt x="665746" y="34671"/>
                  </a:lnTo>
                  <a:lnTo>
                    <a:pt x="661111" y="31788"/>
                  </a:lnTo>
                  <a:lnTo>
                    <a:pt x="643128" y="20586"/>
                  </a:lnTo>
                  <a:lnTo>
                    <a:pt x="615759" y="10528"/>
                  </a:lnTo>
                  <a:lnTo>
                    <a:pt x="583971" y="4495"/>
                  </a:lnTo>
                  <a:lnTo>
                    <a:pt x="548119" y="2476"/>
                  </a:lnTo>
                  <a:lnTo>
                    <a:pt x="512495" y="4495"/>
                  </a:lnTo>
                  <a:lnTo>
                    <a:pt x="453339" y="20586"/>
                  </a:lnTo>
                  <a:lnTo>
                    <a:pt x="415607" y="49923"/>
                  </a:lnTo>
                  <a:lnTo>
                    <a:pt x="397751" y="88303"/>
                  </a:lnTo>
                  <a:lnTo>
                    <a:pt x="395401" y="111442"/>
                  </a:lnTo>
                  <a:lnTo>
                    <a:pt x="397751" y="134810"/>
                  </a:lnTo>
                  <a:lnTo>
                    <a:pt x="415607" y="173024"/>
                  </a:lnTo>
                  <a:lnTo>
                    <a:pt x="445909" y="198374"/>
                  </a:lnTo>
                  <a:lnTo>
                    <a:pt x="463511" y="206781"/>
                  </a:lnTo>
                  <a:lnTo>
                    <a:pt x="463511" y="324002"/>
                  </a:lnTo>
                  <a:lnTo>
                    <a:pt x="383844" y="324002"/>
                  </a:lnTo>
                  <a:lnTo>
                    <a:pt x="383844" y="352894"/>
                  </a:lnTo>
                  <a:lnTo>
                    <a:pt x="712393" y="352894"/>
                  </a:lnTo>
                  <a:lnTo>
                    <a:pt x="712393" y="324002"/>
                  </a:lnTo>
                  <a:close/>
                </a:path>
                <a:path w="3832225" h="381000">
                  <a:moveTo>
                    <a:pt x="1062164" y="6604"/>
                  </a:moveTo>
                  <a:lnTo>
                    <a:pt x="888822" y="6604"/>
                  </a:lnTo>
                  <a:lnTo>
                    <a:pt x="888822" y="35496"/>
                  </a:lnTo>
                  <a:lnTo>
                    <a:pt x="1029144" y="35496"/>
                  </a:lnTo>
                  <a:lnTo>
                    <a:pt x="1029144" y="84620"/>
                  </a:lnTo>
                  <a:lnTo>
                    <a:pt x="1025245" y="141833"/>
                  </a:lnTo>
                  <a:lnTo>
                    <a:pt x="1013498" y="191935"/>
                  </a:lnTo>
                  <a:lnTo>
                    <a:pt x="993813" y="234645"/>
                  </a:lnTo>
                  <a:lnTo>
                    <a:pt x="966114" y="269646"/>
                  </a:lnTo>
                  <a:lnTo>
                    <a:pt x="930313" y="296633"/>
                  </a:lnTo>
                  <a:lnTo>
                    <a:pt x="886345" y="315328"/>
                  </a:lnTo>
                  <a:lnTo>
                    <a:pt x="886345" y="346290"/>
                  </a:lnTo>
                  <a:lnTo>
                    <a:pt x="934288" y="328815"/>
                  </a:lnTo>
                  <a:lnTo>
                    <a:pt x="974267" y="304152"/>
                  </a:lnTo>
                  <a:lnTo>
                    <a:pt x="1006487" y="272542"/>
                  </a:lnTo>
                  <a:lnTo>
                    <a:pt x="1031176" y="234213"/>
                  </a:lnTo>
                  <a:lnTo>
                    <a:pt x="1048537" y="189395"/>
                  </a:lnTo>
                  <a:lnTo>
                    <a:pt x="1058799" y="138353"/>
                  </a:lnTo>
                  <a:lnTo>
                    <a:pt x="1062164" y="81318"/>
                  </a:lnTo>
                  <a:lnTo>
                    <a:pt x="1062164" y="6604"/>
                  </a:lnTo>
                  <a:close/>
                </a:path>
                <a:path w="3832225" h="381000">
                  <a:moveTo>
                    <a:pt x="1181862" y="0"/>
                  </a:moveTo>
                  <a:lnTo>
                    <a:pt x="1148435" y="0"/>
                  </a:lnTo>
                  <a:lnTo>
                    <a:pt x="1148435" y="368985"/>
                  </a:lnTo>
                  <a:lnTo>
                    <a:pt x="1181862" y="368985"/>
                  </a:lnTo>
                  <a:lnTo>
                    <a:pt x="1181862" y="0"/>
                  </a:lnTo>
                  <a:close/>
                </a:path>
                <a:path w="3832225" h="381000">
                  <a:moveTo>
                    <a:pt x="1566951" y="86271"/>
                  </a:moveTo>
                  <a:lnTo>
                    <a:pt x="1315173" y="86271"/>
                  </a:lnTo>
                  <a:lnTo>
                    <a:pt x="1315173" y="2070"/>
                  </a:lnTo>
                  <a:lnTo>
                    <a:pt x="1282153" y="2070"/>
                  </a:lnTo>
                  <a:lnTo>
                    <a:pt x="1282153" y="115150"/>
                  </a:lnTo>
                  <a:lnTo>
                    <a:pt x="1566951" y="115150"/>
                  </a:lnTo>
                  <a:lnTo>
                    <a:pt x="1566951" y="86271"/>
                  </a:lnTo>
                  <a:close/>
                </a:path>
                <a:path w="3832225" h="381000">
                  <a:moveTo>
                    <a:pt x="1572729" y="311200"/>
                  </a:moveTo>
                  <a:lnTo>
                    <a:pt x="1570685" y="295757"/>
                  </a:lnTo>
                  <a:lnTo>
                    <a:pt x="1564779" y="282676"/>
                  </a:lnTo>
                  <a:lnTo>
                    <a:pt x="1555318" y="271678"/>
                  </a:lnTo>
                  <a:lnTo>
                    <a:pt x="1551749" y="269113"/>
                  </a:lnTo>
                  <a:lnTo>
                    <a:pt x="1542592" y="262509"/>
                  </a:lnTo>
                  <a:lnTo>
                    <a:pt x="1539290" y="261099"/>
                  </a:lnTo>
                  <a:lnTo>
                    <a:pt x="1539290" y="311200"/>
                  </a:lnTo>
                  <a:lnTo>
                    <a:pt x="1538300" y="318554"/>
                  </a:lnTo>
                  <a:lnTo>
                    <a:pt x="1506728" y="343484"/>
                  </a:lnTo>
                  <a:lnTo>
                    <a:pt x="1456397" y="351878"/>
                  </a:lnTo>
                  <a:lnTo>
                    <a:pt x="1423733" y="352894"/>
                  </a:lnTo>
                  <a:lnTo>
                    <a:pt x="1390815" y="351878"/>
                  </a:lnTo>
                  <a:lnTo>
                    <a:pt x="1340319" y="343484"/>
                  </a:lnTo>
                  <a:lnTo>
                    <a:pt x="1309154" y="318554"/>
                  </a:lnTo>
                  <a:lnTo>
                    <a:pt x="1308163" y="311200"/>
                  </a:lnTo>
                  <a:lnTo>
                    <a:pt x="1309154" y="303669"/>
                  </a:lnTo>
                  <a:lnTo>
                    <a:pt x="1340319" y="278511"/>
                  </a:lnTo>
                  <a:lnTo>
                    <a:pt x="1390815" y="270129"/>
                  </a:lnTo>
                  <a:lnTo>
                    <a:pt x="1423733" y="269113"/>
                  </a:lnTo>
                  <a:lnTo>
                    <a:pt x="1456397" y="270129"/>
                  </a:lnTo>
                  <a:lnTo>
                    <a:pt x="1506728" y="278511"/>
                  </a:lnTo>
                  <a:lnTo>
                    <a:pt x="1538300" y="303669"/>
                  </a:lnTo>
                  <a:lnTo>
                    <a:pt x="1539290" y="311200"/>
                  </a:lnTo>
                  <a:lnTo>
                    <a:pt x="1539290" y="261099"/>
                  </a:lnTo>
                  <a:lnTo>
                    <a:pt x="1520190" y="252882"/>
                  </a:lnTo>
                  <a:lnTo>
                    <a:pt x="1492453" y="246202"/>
                  </a:lnTo>
                  <a:lnTo>
                    <a:pt x="1460055" y="242303"/>
                  </a:lnTo>
                  <a:lnTo>
                    <a:pt x="1423733" y="241046"/>
                  </a:lnTo>
                  <a:lnTo>
                    <a:pt x="1387221" y="242303"/>
                  </a:lnTo>
                  <a:lnTo>
                    <a:pt x="1327200" y="252882"/>
                  </a:lnTo>
                  <a:lnTo>
                    <a:pt x="1292136" y="271678"/>
                  </a:lnTo>
                  <a:lnTo>
                    <a:pt x="1274724" y="311200"/>
                  </a:lnTo>
                  <a:lnTo>
                    <a:pt x="1276769" y="326301"/>
                  </a:lnTo>
                  <a:lnTo>
                    <a:pt x="1304861" y="359498"/>
                  </a:lnTo>
                  <a:lnTo>
                    <a:pt x="1354848" y="375742"/>
                  </a:lnTo>
                  <a:lnTo>
                    <a:pt x="1423733" y="380542"/>
                  </a:lnTo>
                  <a:lnTo>
                    <a:pt x="1460055" y="379399"/>
                  </a:lnTo>
                  <a:lnTo>
                    <a:pt x="1520190" y="369227"/>
                  </a:lnTo>
                  <a:lnTo>
                    <a:pt x="1555318" y="350443"/>
                  </a:lnTo>
                  <a:lnTo>
                    <a:pt x="1570685" y="326301"/>
                  </a:lnTo>
                  <a:lnTo>
                    <a:pt x="1572729" y="311200"/>
                  </a:lnTo>
                  <a:close/>
                </a:path>
                <a:path w="3832225" h="381000">
                  <a:moveTo>
                    <a:pt x="1589646" y="164274"/>
                  </a:moveTo>
                  <a:lnTo>
                    <a:pt x="1256982" y="164274"/>
                  </a:lnTo>
                  <a:lnTo>
                    <a:pt x="1256982" y="192747"/>
                  </a:lnTo>
                  <a:lnTo>
                    <a:pt x="1589646" y="192747"/>
                  </a:lnTo>
                  <a:lnTo>
                    <a:pt x="1589646" y="164274"/>
                  </a:lnTo>
                  <a:close/>
                </a:path>
                <a:path w="3832225" h="381000">
                  <a:moveTo>
                    <a:pt x="1937626" y="4127"/>
                  </a:moveTo>
                  <a:lnTo>
                    <a:pt x="1905012" y="4127"/>
                  </a:lnTo>
                  <a:lnTo>
                    <a:pt x="1905012" y="33020"/>
                  </a:lnTo>
                  <a:lnTo>
                    <a:pt x="1905012" y="149821"/>
                  </a:lnTo>
                  <a:lnTo>
                    <a:pt x="1793570" y="149821"/>
                  </a:lnTo>
                  <a:lnTo>
                    <a:pt x="1793570" y="33020"/>
                  </a:lnTo>
                  <a:lnTo>
                    <a:pt x="1905012" y="33020"/>
                  </a:lnTo>
                  <a:lnTo>
                    <a:pt x="1905012" y="4127"/>
                  </a:lnTo>
                  <a:lnTo>
                    <a:pt x="1760969" y="4127"/>
                  </a:lnTo>
                  <a:lnTo>
                    <a:pt x="1760969" y="178308"/>
                  </a:lnTo>
                  <a:lnTo>
                    <a:pt x="1937626" y="178308"/>
                  </a:lnTo>
                  <a:lnTo>
                    <a:pt x="1937626" y="149821"/>
                  </a:lnTo>
                  <a:lnTo>
                    <a:pt x="1937626" y="33020"/>
                  </a:lnTo>
                  <a:lnTo>
                    <a:pt x="1937626" y="4127"/>
                  </a:lnTo>
                  <a:close/>
                </a:path>
                <a:path w="3832225" h="381000">
                  <a:moveTo>
                    <a:pt x="2058555" y="0"/>
                  </a:moveTo>
                  <a:lnTo>
                    <a:pt x="2025535" y="0"/>
                  </a:lnTo>
                  <a:lnTo>
                    <a:pt x="2025535" y="206375"/>
                  </a:lnTo>
                  <a:lnTo>
                    <a:pt x="2058555" y="206375"/>
                  </a:lnTo>
                  <a:lnTo>
                    <a:pt x="2058555" y="0"/>
                  </a:lnTo>
                  <a:close/>
                </a:path>
                <a:path w="3832225" h="381000">
                  <a:moveTo>
                    <a:pt x="2068868" y="345046"/>
                  </a:moveTo>
                  <a:lnTo>
                    <a:pt x="2019261" y="339890"/>
                  </a:lnTo>
                  <a:lnTo>
                    <a:pt x="1976932" y="326682"/>
                  </a:lnTo>
                  <a:lnTo>
                    <a:pt x="1968969" y="321106"/>
                  </a:lnTo>
                  <a:lnTo>
                    <a:pt x="1947456" y="306044"/>
                  </a:lnTo>
                  <a:lnTo>
                    <a:pt x="1936381" y="278599"/>
                  </a:lnTo>
                  <a:lnTo>
                    <a:pt x="1936381" y="276948"/>
                  </a:lnTo>
                  <a:lnTo>
                    <a:pt x="2058555" y="276948"/>
                  </a:lnTo>
                  <a:lnTo>
                    <a:pt x="2058555" y="248056"/>
                  </a:lnTo>
                  <a:lnTo>
                    <a:pt x="1936381" y="248056"/>
                  </a:lnTo>
                  <a:lnTo>
                    <a:pt x="1936381" y="206781"/>
                  </a:lnTo>
                  <a:lnTo>
                    <a:pt x="1903361" y="206781"/>
                  </a:lnTo>
                  <a:lnTo>
                    <a:pt x="1903361" y="248056"/>
                  </a:lnTo>
                  <a:lnTo>
                    <a:pt x="1783676" y="248056"/>
                  </a:lnTo>
                  <a:lnTo>
                    <a:pt x="1783676" y="276948"/>
                  </a:lnTo>
                  <a:lnTo>
                    <a:pt x="1903361" y="276948"/>
                  </a:lnTo>
                  <a:lnTo>
                    <a:pt x="1903361" y="278599"/>
                  </a:lnTo>
                  <a:lnTo>
                    <a:pt x="1892503" y="306108"/>
                  </a:lnTo>
                  <a:lnTo>
                    <a:pt x="1863483" y="326834"/>
                  </a:lnTo>
                  <a:lnTo>
                    <a:pt x="1821700" y="340067"/>
                  </a:lnTo>
                  <a:lnTo>
                    <a:pt x="1772526" y="345046"/>
                  </a:lnTo>
                  <a:lnTo>
                    <a:pt x="1772526" y="373532"/>
                  </a:lnTo>
                  <a:lnTo>
                    <a:pt x="1822081" y="368998"/>
                  </a:lnTo>
                  <a:lnTo>
                    <a:pt x="1864360" y="358305"/>
                  </a:lnTo>
                  <a:lnTo>
                    <a:pt x="1897659" y="342125"/>
                  </a:lnTo>
                  <a:lnTo>
                    <a:pt x="1920290" y="321106"/>
                  </a:lnTo>
                  <a:lnTo>
                    <a:pt x="1942985" y="342125"/>
                  </a:lnTo>
                  <a:lnTo>
                    <a:pt x="1976475" y="358305"/>
                  </a:lnTo>
                  <a:lnTo>
                    <a:pt x="2019020" y="368998"/>
                  </a:lnTo>
                  <a:lnTo>
                    <a:pt x="2068868" y="373532"/>
                  </a:lnTo>
                  <a:lnTo>
                    <a:pt x="2068868" y="345046"/>
                  </a:lnTo>
                  <a:close/>
                </a:path>
                <a:path w="3832225" h="381000">
                  <a:moveTo>
                    <a:pt x="2442984" y="164680"/>
                  </a:moveTo>
                  <a:lnTo>
                    <a:pt x="2381237" y="125780"/>
                  </a:lnTo>
                  <a:lnTo>
                    <a:pt x="2355075" y="50355"/>
                  </a:lnTo>
                  <a:lnTo>
                    <a:pt x="2355075" y="2070"/>
                  </a:lnTo>
                  <a:lnTo>
                    <a:pt x="2322055" y="2070"/>
                  </a:lnTo>
                  <a:lnTo>
                    <a:pt x="2322055" y="50355"/>
                  </a:lnTo>
                  <a:lnTo>
                    <a:pt x="2315108" y="92837"/>
                  </a:lnTo>
                  <a:lnTo>
                    <a:pt x="2296210" y="127076"/>
                  </a:lnTo>
                  <a:lnTo>
                    <a:pt x="2268258" y="152565"/>
                  </a:lnTo>
                  <a:lnTo>
                    <a:pt x="2234146" y="168808"/>
                  </a:lnTo>
                  <a:lnTo>
                    <a:pt x="2234146" y="198945"/>
                  </a:lnTo>
                  <a:lnTo>
                    <a:pt x="2269604" y="185420"/>
                  </a:lnTo>
                  <a:lnTo>
                    <a:pt x="2299614" y="166331"/>
                  </a:lnTo>
                  <a:lnTo>
                    <a:pt x="2322893" y="143217"/>
                  </a:lnTo>
                  <a:lnTo>
                    <a:pt x="2338159" y="117627"/>
                  </a:lnTo>
                  <a:lnTo>
                    <a:pt x="2355062" y="142278"/>
                  </a:lnTo>
                  <a:lnTo>
                    <a:pt x="2378964" y="164071"/>
                  </a:lnTo>
                  <a:lnTo>
                    <a:pt x="2408669" y="181825"/>
                  </a:lnTo>
                  <a:lnTo>
                    <a:pt x="2442984" y="194398"/>
                  </a:lnTo>
                  <a:lnTo>
                    <a:pt x="2442984" y="164680"/>
                  </a:lnTo>
                  <a:close/>
                </a:path>
                <a:path w="3832225" h="381000">
                  <a:moveTo>
                    <a:pt x="2549474" y="302120"/>
                  </a:moveTo>
                  <a:lnTo>
                    <a:pt x="2533459" y="261670"/>
                  </a:lnTo>
                  <a:lnTo>
                    <a:pt x="2516047" y="248627"/>
                  </a:lnTo>
                  <a:lnTo>
                    <a:pt x="2516047" y="302120"/>
                  </a:lnTo>
                  <a:lnTo>
                    <a:pt x="2514968" y="310540"/>
                  </a:lnTo>
                  <a:lnTo>
                    <a:pt x="2482710" y="339902"/>
                  </a:lnTo>
                  <a:lnTo>
                    <a:pt x="2436266" y="348907"/>
                  </a:lnTo>
                  <a:lnTo>
                    <a:pt x="2407081" y="349999"/>
                  </a:lnTo>
                  <a:lnTo>
                    <a:pt x="2377668" y="348907"/>
                  </a:lnTo>
                  <a:lnTo>
                    <a:pt x="2331389" y="339902"/>
                  </a:lnTo>
                  <a:lnTo>
                    <a:pt x="2298852" y="310540"/>
                  </a:lnTo>
                  <a:lnTo>
                    <a:pt x="2297709" y="302120"/>
                  </a:lnTo>
                  <a:lnTo>
                    <a:pt x="2298852" y="293484"/>
                  </a:lnTo>
                  <a:lnTo>
                    <a:pt x="2331389" y="264287"/>
                  </a:lnTo>
                  <a:lnTo>
                    <a:pt x="2377668" y="255003"/>
                  </a:lnTo>
                  <a:lnTo>
                    <a:pt x="2407081" y="253834"/>
                  </a:lnTo>
                  <a:lnTo>
                    <a:pt x="2436266" y="255003"/>
                  </a:lnTo>
                  <a:lnTo>
                    <a:pt x="2482710" y="264287"/>
                  </a:lnTo>
                  <a:lnTo>
                    <a:pt x="2514968" y="293484"/>
                  </a:lnTo>
                  <a:lnTo>
                    <a:pt x="2516047" y="302120"/>
                  </a:lnTo>
                  <a:lnTo>
                    <a:pt x="2516047" y="248627"/>
                  </a:lnTo>
                  <a:lnTo>
                    <a:pt x="2500122" y="239915"/>
                  </a:lnTo>
                  <a:lnTo>
                    <a:pt x="2473274" y="231546"/>
                  </a:lnTo>
                  <a:lnTo>
                    <a:pt x="2442019" y="226580"/>
                  </a:lnTo>
                  <a:lnTo>
                    <a:pt x="2407081" y="224942"/>
                  </a:lnTo>
                  <a:lnTo>
                    <a:pt x="2372144" y="226580"/>
                  </a:lnTo>
                  <a:lnTo>
                    <a:pt x="2313863" y="239915"/>
                  </a:lnTo>
                  <a:lnTo>
                    <a:pt x="2280297" y="261670"/>
                  </a:lnTo>
                  <a:lnTo>
                    <a:pt x="2264270" y="302120"/>
                  </a:lnTo>
                  <a:lnTo>
                    <a:pt x="2266162" y="317373"/>
                  </a:lnTo>
                  <a:lnTo>
                    <a:pt x="2291931" y="352894"/>
                  </a:lnTo>
                  <a:lnTo>
                    <a:pt x="2340838" y="372338"/>
                  </a:lnTo>
                  <a:lnTo>
                    <a:pt x="2407081" y="378485"/>
                  </a:lnTo>
                  <a:lnTo>
                    <a:pt x="2442019" y="376974"/>
                  </a:lnTo>
                  <a:lnTo>
                    <a:pt x="2473274" y="372338"/>
                  </a:lnTo>
                  <a:lnTo>
                    <a:pt x="2500122" y="364375"/>
                  </a:lnTo>
                  <a:lnTo>
                    <a:pt x="2521826" y="352894"/>
                  </a:lnTo>
                  <a:lnTo>
                    <a:pt x="2525141" y="349999"/>
                  </a:lnTo>
                  <a:lnTo>
                    <a:pt x="2533459" y="342760"/>
                  </a:lnTo>
                  <a:lnTo>
                    <a:pt x="2542146" y="330911"/>
                  </a:lnTo>
                  <a:lnTo>
                    <a:pt x="2547594" y="317373"/>
                  </a:lnTo>
                  <a:lnTo>
                    <a:pt x="2549474" y="302120"/>
                  </a:lnTo>
                  <a:close/>
                </a:path>
                <a:path w="3832225" h="381000">
                  <a:moveTo>
                    <a:pt x="2596527" y="85852"/>
                  </a:moveTo>
                  <a:lnTo>
                    <a:pt x="2539987" y="85852"/>
                  </a:lnTo>
                  <a:lnTo>
                    <a:pt x="2539987" y="0"/>
                  </a:lnTo>
                  <a:lnTo>
                    <a:pt x="2506967" y="0"/>
                  </a:lnTo>
                  <a:lnTo>
                    <a:pt x="2506967" y="210083"/>
                  </a:lnTo>
                  <a:lnTo>
                    <a:pt x="2539987" y="210083"/>
                  </a:lnTo>
                  <a:lnTo>
                    <a:pt x="2539987" y="115150"/>
                  </a:lnTo>
                  <a:lnTo>
                    <a:pt x="2596527" y="115150"/>
                  </a:lnTo>
                  <a:lnTo>
                    <a:pt x="2596527" y="85852"/>
                  </a:lnTo>
                  <a:close/>
                </a:path>
                <a:path w="3832225" h="381000">
                  <a:moveTo>
                    <a:pt x="2784322" y="313270"/>
                  </a:moveTo>
                  <a:lnTo>
                    <a:pt x="2757614" y="292239"/>
                  </a:lnTo>
                  <a:lnTo>
                    <a:pt x="2736291" y="262610"/>
                  </a:lnTo>
                  <a:lnTo>
                    <a:pt x="2732697" y="252183"/>
                  </a:lnTo>
                  <a:lnTo>
                    <a:pt x="2722156" y="221678"/>
                  </a:lnTo>
                  <a:lnTo>
                    <a:pt x="2717165" y="167982"/>
                  </a:lnTo>
                  <a:lnTo>
                    <a:pt x="2717050" y="4127"/>
                  </a:lnTo>
                  <a:lnTo>
                    <a:pt x="2684437" y="4127"/>
                  </a:lnTo>
                  <a:lnTo>
                    <a:pt x="2684322" y="167982"/>
                  </a:lnTo>
                  <a:lnTo>
                    <a:pt x="2679395" y="221564"/>
                  </a:lnTo>
                  <a:lnTo>
                    <a:pt x="2665450" y="262559"/>
                  </a:lnTo>
                  <a:lnTo>
                    <a:pt x="2617990" y="312851"/>
                  </a:lnTo>
                  <a:lnTo>
                    <a:pt x="2617990" y="343395"/>
                  </a:lnTo>
                  <a:lnTo>
                    <a:pt x="2646502" y="325958"/>
                  </a:lnTo>
                  <a:lnTo>
                    <a:pt x="2670302" y="304139"/>
                  </a:lnTo>
                  <a:lnTo>
                    <a:pt x="2688679" y="279158"/>
                  </a:lnTo>
                  <a:lnTo>
                    <a:pt x="2700947" y="252183"/>
                  </a:lnTo>
                  <a:lnTo>
                    <a:pt x="2713685" y="279146"/>
                  </a:lnTo>
                  <a:lnTo>
                    <a:pt x="2732227" y="304139"/>
                  </a:lnTo>
                  <a:lnTo>
                    <a:pt x="2756027" y="326136"/>
                  </a:lnTo>
                  <a:lnTo>
                    <a:pt x="2784322" y="343814"/>
                  </a:lnTo>
                  <a:lnTo>
                    <a:pt x="2784322" y="313270"/>
                  </a:lnTo>
                  <a:close/>
                </a:path>
                <a:path w="3832225" h="381000">
                  <a:moveTo>
                    <a:pt x="2854896" y="2070"/>
                  </a:moveTo>
                  <a:lnTo>
                    <a:pt x="2822702" y="2070"/>
                  </a:lnTo>
                  <a:lnTo>
                    <a:pt x="2822702" y="139509"/>
                  </a:lnTo>
                  <a:lnTo>
                    <a:pt x="2759557" y="139509"/>
                  </a:lnTo>
                  <a:lnTo>
                    <a:pt x="2759557" y="167982"/>
                  </a:lnTo>
                  <a:lnTo>
                    <a:pt x="2822702" y="167982"/>
                  </a:lnTo>
                  <a:lnTo>
                    <a:pt x="2822702" y="365277"/>
                  </a:lnTo>
                  <a:lnTo>
                    <a:pt x="2854896" y="365277"/>
                  </a:lnTo>
                  <a:lnTo>
                    <a:pt x="2854896" y="2070"/>
                  </a:lnTo>
                  <a:close/>
                </a:path>
                <a:path w="3832225" h="381000">
                  <a:moveTo>
                    <a:pt x="2938272" y="0"/>
                  </a:moveTo>
                  <a:lnTo>
                    <a:pt x="2906077" y="0"/>
                  </a:lnTo>
                  <a:lnTo>
                    <a:pt x="2906077" y="369404"/>
                  </a:lnTo>
                  <a:lnTo>
                    <a:pt x="2938272" y="369404"/>
                  </a:lnTo>
                  <a:lnTo>
                    <a:pt x="2938272" y="0"/>
                  </a:lnTo>
                  <a:close/>
                </a:path>
                <a:path w="3832225" h="381000">
                  <a:moveTo>
                    <a:pt x="3304552" y="6604"/>
                  </a:moveTo>
                  <a:lnTo>
                    <a:pt x="3131210" y="6604"/>
                  </a:lnTo>
                  <a:lnTo>
                    <a:pt x="3131210" y="35496"/>
                  </a:lnTo>
                  <a:lnTo>
                    <a:pt x="3271532" y="35496"/>
                  </a:lnTo>
                  <a:lnTo>
                    <a:pt x="3271532" y="84620"/>
                  </a:lnTo>
                  <a:lnTo>
                    <a:pt x="3267633" y="141833"/>
                  </a:lnTo>
                  <a:lnTo>
                    <a:pt x="3255886" y="191935"/>
                  </a:lnTo>
                  <a:lnTo>
                    <a:pt x="3236201" y="234645"/>
                  </a:lnTo>
                  <a:lnTo>
                    <a:pt x="3208490" y="269646"/>
                  </a:lnTo>
                  <a:lnTo>
                    <a:pt x="3172701" y="296633"/>
                  </a:lnTo>
                  <a:lnTo>
                    <a:pt x="3128734" y="315328"/>
                  </a:lnTo>
                  <a:lnTo>
                    <a:pt x="3128734" y="346290"/>
                  </a:lnTo>
                  <a:lnTo>
                    <a:pt x="3176676" y="328815"/>
                  </a:lnTo>
                  <a:lnTo>
                    <a:pt x="3216656" y="304152"/>
                  </a:lnTo>
                  <a:lnTo>
                    <a:pt x="3248876" y="272542"/>
                  </a:lnTo>
                  <a:lnTo>
                    <a:pt x="3273564" y="234213"/>
                  </a:lnTo>
                  <a:lnTo>
                    <a:pt x="3290925" y="189395"/>
                  </a:lnTo>
                  <a:lnTo>
                    <a:pt x="3301187" y="138353"/>
                  </a:lnTo>
                  <a:lnTo>
                    <a:pt x="3304552" y="81318"/>
                  </a:lnTo>
                  <a:lnTo>
                    <a:pt x="3304552" y="6604"/>
                  </a:lnTo>
                  <a:close/>
                </a:path>
                <a:path w="3832225" h="381000">
                  <a:moveTo>
                    <a:pt x="3424250" y="0"/>
                  </a:moveTo>
                  <a:lnTo>
                    <a:pt x="3390811" y="0"/>
                  </a:lnTo>
                  <a:lnTo>
                    <a:pt x="3390811" y="368985"/>
                  </a:lnTo>
                  <a:lnTo>
                    <a:pt x="3424250" y="368985"/>
                  </a:lnTo>
                  <a:lnTo>
                    <a:pt x="3424250" y="0"/>
                  </a:lnTo>
                  <a:close/>
                </a:path>
                <a:path w="3832225" h="381000">
                  <a:moveTo>
                    <a:pt x="3809327" y="86271"/>
                  </a:moveTo>
                  <a:lnTo>
                    <a:pt x="3557562" y="86271"/>
                  </a:lnTo>
                  <a:lnTo>
                    <a:pt x="3557562" y="2070"/>
                  </a:lnTo>
                  <a:lnTo>
                    <a:pt x="3524542" y="2070"/>
                  </a:lnTo>
                  <a:lnTo>
                    <a:pt x="3524542" y="115150"/>
                  </a:lnTo>
                  <a:lnTo>
                    <a:pt x="3809327" y="115150"/>
                  </a:lnTo>
                  <a:lnTo>
                    <a:pt x="3809327" y="86271"/>
                  </a:lnTo>
                  <a:close/>
                </a:path>
                <a:path w="3832225" h="381000">
                  <a:moveTo>
                    <a:pt x="3815105" y="311200"/>
                  </a:moveTo>
                  <a:lnTo>
                    <a:pt x="3797693" y="271678"/>
                  </a:lnTo>
                  <a:lnTo>
                    <a:pt x="3781679" y="261099"/>
                  </a:lnTo>
                  <a:lnTo>
                    <a:pt x="3781679" y="311200"/>
                  </a:lnTo>
                  <a:lnTo>
                    <a:pt x="3780675" y="318554"/>
                  </a:lnTo>
                  <a:lnTo>
                    <a:pt x="3749116" y="343484"/>
                  </a:lnTo>
                  <a:lnTo>
                    <a:pt x="3698786" y="351878"/>
                  </a:lnTo>
                  <a:lnTo>
                    <a:pt x="3666109" y="352894"/>
                  </a:lnTo>
                  <a:lnTo>
                    <a:pt x="3633203" y="351878"/>
                  </a:lnTo>
                  <a:lnTo>
                    <a:pt x="3582708" y="343484"/>
                  </a:lnTo>
                  <a:lnTo>
                    <a:pt x="3551542" y="318554"/>
                  </a:lnTo>
                  <a:lnTo>
                    <a:pt x="3550551" y="311200"/>
                  </a:lnTo>
                  <a:lnTo>
                    <a:pt x="3551542" y="303669"/>
                  </a:lnTo>
                  <a:lnTo>
                    <a:pt x="3582708" y="278511"/>
                  </a:lnTo>
                  <a:lnTo>
                    <a:pt x="3633203" y="270129"/>
                  </a:lnTo>
                  <a:lnTo>
                    <a:pt x="3666109" y="269113"/>
                  </a:lnTo>
                  <a:lnTo>
                    <a:pt x="3698786" y="270129"/>
                  </a:lnTo>
                  <a:lnTo>
                    <a:pt x="3749116" y="278511"/>
                  </a:lnTo>
                  <a:lnTo>
                    <a:pt x="3780675" y="303669"/>
                  </a:lnTo>
                  <a:lnTo>
                    <a:pt x="3781679" y="311200"/>
                  </a:lnTo>
                  <a:lnTo>
                    <a:pt x="3781679" y="261099"/>
                  </a:lnTo>
                  <a:lnTo>
                    <a:pt x="3762578" y="252882"/>
                  </a:lnTo>
                  <a:lnTo>
                    <a:pt x="3734828" y="246202"/>
                  </a:lnTo>
                  <a:lnTo>
                    <a:pt x="3702443" y="242303"/>
                  </a:lnTo>
                  <a:lnTo>
                    <a:pt x="3666109" y="241046"/>
                  </a:lnTo>
                  <a:lnTo>
                    <a:pt x="3629609" y="242303"/>
                  </a:lnTo>
                  <a:lnTo>
                    <a:pt x="3569589" y="252882"/>
                  </a:lnTo>
                  <a:lnTo>
                    <a:pt x="3534524" y="271678"/>
                  </a:lnTo>
                  <a:lnTo>
                    <a:pt x="3517112" y="311200"/>
                  </a:lnTo>
                  <a:lnTo>
                    <a:pt x="3519157" y="326301"/>
                  </a:lnTo>
                  <a:lnTo>
                    <a:pt x="3547249" y="359498"/>
                  </a:lnTo>
                  <a:lnTo>
                    <a:pt x="3597237" y="375742"/>
                  </a:lnTo>
                  <a:lnTo>
                    <a:pt x="3666109" y="380542"/>
                  </a:lnTo>
                  <a:lnTo>
                    <a:pt x="3702443" y="379399"/>
                  </a:lnTo>
                  <a:lnTo>
                    <a:pt x="3734828" y="375742"/>
                  </a:lnTo>
                  <a:lnTo>
                    <a:pt x="3762578" y="369227"/>
                  </a:lnTo>
                  <a:lnTo>
                    <a:pt x="3784981" y="359498"/>
                  </a:lnTo>
                  <a:lnTo>
                    <a:pt x="3794252" y="352894"/>
                  </a:lnTo>
                  <a:lnTo>
                    <a:pt x="3797693" y="350443"/>
                  </a:lnTo>
                  <a:lnTo>
                    <a:pt x="3807168" y="339382"/>
                  </a:lnTo>
                  <a:lnTo>
                    <a:pt x="3813073" y="326301"/>
                  </a:lnTo>
                  <a:lnTo>
                    <a:pt x="3815105" y="311200"/>
                  </a:lnTo>
                  <a:close/>
                </a:path>
                <a:path w="3832225" h="381000">
                  <a:moveTo>
                    <a:pt x="3832034" y="164274"/>
                  </a:moveTo>
                  <a:lnTo>
                    <a:pt x="3499370" y="164274"/>
                  </a:lnTo>
                  <a:lnTo>
                    <a:pt x="3499370" y="192747"/>
                  </a:lnTo>
                  <a:lnTo>
                    <a:pt x="3832034" y="192747"/>
                  </a:lnTo>
                  <a:lnTo>
                    <a:pt x="3832034" y="164274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45648" y="8343201"/>
              <a:ext cx="3347085" cy="339725"/>
            </a:xfrm>
            <a:custGeom>
              <a:avLst/>
              <a:gdLst/>
              <a:ahLst/>
              <a:cxnLst/>
              <a:rect l="l" t="t" r="r" b="b"/>
              <a:pathLst>
                <a:path w="3347084" h="339725">
                  <a:moveTo>
                    <a:pt x="172986" y="38277"/>
                  </a:moveTo>
                  <a:lnTo>
                    <a:pt x="15392" y="38277"/>
                  </a:lnTo>
                  <a:lnTo>
                    <a:pt x="15392" y="63042"/>
                  </a:lnTo>
                  <a:lnTo>
                    <a:pt x="141833" y="63042"/>
                  </a:lnTo>
                  <a:lnTo>
                    <a:pt x="133324" y="109105"/>
                  </a:lnTo>
                  <a:lnTo>
                    <a:pt x="115201" y="151180"/>
                  </a:lnTo>
                  <a:lnTo>
                    <a:pt x="87160" y="188988"/>
                  </a:lnTo>
                  <a:lnTo>
                    <a:pt x="48869" y="222250"/>
                  </a:lnTo>
                  <a:lnTo>
                    <a:pt x="0" y="250659"/>
                  </a:lnTo>
                  <a:lnTo>
                    <a:pt x="16510" y="275793"/>
                  </a:lnTo>
                  <a:lnTo>
                    <a:pt x="66929" y="245935"/>
                  </a:lnTo>
                  <a:lnTo>
                    <a:pt x="106781" y="211467"/>
                  </a:lnTo>
                  <a:lnTo>
                    <a:pt x="136677" y="172935"/>
                  </a:lnTo>
                  <a:lnTo>
                    <a:pt x="157264" y="130873"/>
                  </a:lnTo>
                  <a:lnTo>
                    <a:pt x="169164" y="85813"/>
                  </a:lnTo>
                  <a:lnTo>
                    <a:pt x="172986" y="38277"/>
                  </a:lnTo>
                  <a:close/>
                </a:path>
                <a:path w="3347084" h="339725">
                  <a:moveTo>
                    <a:pt x="271665" y="1879"/>
                  </a:moveTo>
                  <a:lnTo>
                    <a:pt x="240893" y="1879"/>
                  </a:lnTo>
                  <a:lnTo>
                    <a:pt x="240893" y="338467"/>
                  </a:lnTo>
                  <a:lnTo>
                    <a:pt x="271665" y="338467"/>
                  </a:lnTo>
                  <a:lnTo>
                    <a:pt x="271665" y="1879"/>
                  </a:lnTo>
                  <a:close/>
                </a:path>
                <a:path w="3347084" h="339725">
                  <a:moveTo>
                    <a:pt x="611251" y="305816"/>
                  </a:moveTo>
                  <a:lnTo>
                    <a:pt x="410502" y="305816"/>
                  </a:lnTo>
                  <a:lnTo>
                    <a:pt x="410502" y="236029"/>
                  </a:lnTo>
                  <a:lnTo>
                    <a:pt x="379730" y="236029"/>
                  </a:lnTo>
                  <a:lnTo>
                    <a:pt x="379730" y="330962"/>
                  </a:lnTo>
                  <a:lnTo>
                    <a:pt x="611251" y="330962"/>
                  </a:lnTo>
                  <a:lnTo>
                    <a:pt x="611251" y="305816"/>
                  </a:lnTo>
                  <a:close/>
                </a:path>
                <a:path w="3347084" h="339725">
                  <a:moveTo>
                    <a:pt x="627011" y="126453"/>
                  </a:moveTo>
                  <a:lnTo>
                    <a:pt x="584022" y="116039"/>
                  </a:lnTo>
                  <a:lnTo>
                    <a:pt x="547598" y="97701"/>
                  </a:lnTo>
                  <a:lnTo>
                    <a:pt x="526288" y="76923"/>
                  </a:lnTo>
                  <a:lnTo>
                    <a:pt x="522376" y="73113"/>
                  </a:lnTo>
                  <a:lnTo>
                    <a:pt x="512940" y="43903"/>
                  </a:lnTo>
                  <a:lnTo>
                    <a:pt x="512940" y="43154"/>
                  </a:lnTo>
                  <a:lnTo>
                    <a:pt x="617626" y="43154"/>
                  </a:lnTo>
                  <a:lnTo>
                    <a:pt x="617626" y="18389"/>
                  </a:lnTo>
                  <a:lnTo>
                    <a:pt x="368477" y="18389"/>
                  </a:lnTo>
                  <a:lnTo>
                    <a:pt x="368477" y="43154"/>
                  </a:lnTo>
                  <a:lnTo>
                    <a:pt x="473163" y="43154"/>
                  </a:lnTo>
                  <a:lnTo>
                    <a:pt x="473163" y="43903"/>
                  </a:lnTo>
                  <a:lnTo>
                    <a:pt x="463727" y="73113"/>
                  </a:lnTo>
                  <a:lnTo>
                    <a:pt x="438505" y="97701"/>
                  </a:lnTo>
                  <a:lnTo>
                    <a:pt x="402094" y="116039"/>
                  </a:lnTo>
                  <a:lnTo>
                    <a:pt x="359092" y="126453"/>
                  </a:lnTo>
                  <a:lnTo>
                    <a:pt x="370725" y="151218"/>
                  </a:lnTo>
                  <a:lnTo>
                    <a:pt x="410210" y="141617"/>
                  </a:lnTo>
                  <a:lnTo>
                    <a:pt x="445401" y="125615"/>
                  </a:lnTo>
                  <a:lnTo>
                    <a:pt x="473837" y="103835"/>
                  </a:lnTo>
                  <a:lnTo>
                    <a:pt x="493052" y="76923"/>
                  </a:lnTo>
                  <a:lnTo>
                    <a:pt x="512267" y="103835"/>
                  </a:lnTo>
                  <a:lnTo>
                    <a:pt x="540702" y="125615"/>
                  </a:lnTo>
                  <a:lnTo>
                    <a:pt x="575894" y="141617"/>
                  </a:lnTo>
                  <a:lnTo>
                    <a:pt x="615378" y="151218"/>
                  </a:lnTo>
                  <a:lnTo>
                    <a:pt x="627011" y="126453"/>
                  </a:lnTo>
                  <a:close/>
                </a:path>
                <a:path w="3347084" h="339725">
                  <a:moveTo>
                    <a:pt x="646150" y="183489"/>
                  </a:moveTo>
                  <a:lnTo>
                    <a:pt x="508063" y="183489"/>
                  </a:lnTo>
                  <a:lnTo>
                    <a:pt x="508063" y="127584"/>
                  </a:lnTo>
                  <a:lnTo>
                    <a:pt x="477291" y="127584"/>
                  </a:lnTo>
                  <a:lnTo>
                    <a:pt x="477291" y="183489"/>
                  </a:lnTo>
                  <a:lnTo>
                    <a:pt x="340334" y="183489"/>
                  </a:lnTo>
                  <a:lnTo>
                    <a:pt x="340334" y="208635"/>
                  </a:lnTo>
                  <a:lnTo>
                    <a:pt x="646150" y="208635"/>
                  </a:lnTo>
                  <a:lnTo>
                    <a:pt x="646150" y="183489"/>
                  </a:lnTo>
                  <a:close/>
                </a:path>
                <a:path w="3347084" h="339725">
                  <a:moveTo>
                    <a:pt x="1004023" y="43154"/>
                  </a:moveTo>
                  <a:lnTo>
                    <a:pt x="917346" y="43154"/>
                  </a:lnTo>
                  <a:lnTo>
                    <a:pt x="917346" y="2260"/>
                  </a:lnTo>
                  <a:lnTo>
                    <a:pt x="886587" y="2260"/>
                  </a:lnTo>
                  <a:lnTo>
                    <a:pt x="886587" y="43154"/>
                  </a:lnTo>
                  <a:lnTo>
                    <a:pt x="799528" y="43154"/>
                  </a:lnTo>
                  <a:lnTo>
                    <a:pt x="799528" y="67919"/>
                  </a:lnTo>
                  <a:lnTo>
                    <a:pt x="1004023" y="67919"/>
                  </a:lnTo>
                  <a:lnTo>
                    <a:pt x="1004023" y="43154"/>
                  </a:lnTo>
                  <a:close/>
                </a:path>
                <a:path w="3347084" h="339725">
                  <a:moveTo>
                    <a:pt x="1014907" y="261162"/>
                  </a:moveTo>
                  <a:lnTo>
                    <a:pt x="1013434" y="246151"/>
                  </a:lnTo>
                  <a:lnTo>
                    <a:pt x="1012659" y="238277"/>
                  </a:lnTo>
                  <a:lnTo>
                    <a:pt x="989266" y="241033"/>
                  </a:lnTo>
                  <a:lnTo>
                    <a:pt x="965428" y="243205"/>
                  </a:lnTo>
                  <a:lnTo>
                    <a:pt x="941374" y="244868"/>
                  </a:lnTo>
                  <a:lnTo>
                    <a:pt x="917346" y="246151"/>
                  </a:lnTo>
                  <a:lnTo>
                    <a:pt x="917346" y="210883"/>
                  </a:lnTo>
                  <a:lnTo>
                    <a:pt x="944333" y="203911"/>
                  </a:lnTo>
                  <a:lnTo>
                    <a:pt x="964907" y="190804"/>
                  </a:lnTo>
                  <a:lnTo>
                    <a:pt x="967181" y="187617"/>
                  </a:lnTo>
                  <a:lnTo>
                    <a:pt x="978027" y="172364"/>
                  </a:lnTo>
                  <a:lnTo>
                    <a:pt x="982637" y="149352"/>
                  </a:lnTo>
                  <a:lnTo>
                    <a:pt x="976795" y="123621"/>
                  </a:lnTo>
                  <a:lnTo>
                    <a:pt x="965936" y="110693"/>
                  </a:lnTo>
                  <a:lnTo>
                    <a:pt x="960310" y="103987"/>
                  </a:lnTo>
                  <a:lnTo>
                    <a:pt x="953376" y="100584"/>
                  </a:lnTo>
                  <a:lnTo>
                    <a:pt x="953376" y="149352"/>
                  </a:lnTo>
                  <a:lnTo>
                    <a:pt x="949617" y="165138"/>
                  </a:lnTo>
                  <a:lnTo>
                    <a:pt x="939063" y="177203"/>
                  </a:lnTo>
                  <a:lnTo>
                    <a:pt x="922820" y="184912"/>
                  </a:lnTo>
                  <a:lnTo>
                    <a:pt x="901966" y="187617"/>
                  </a:lnTo>
                  <a:lnTo>
                    <a:pt x="880897" y="184912"/>
                  </a:lnTo>
                  <a:lnTo>
                    <a:pt x="864539" y="177203"/>
                  </a:lnTo>
                  <a:lnTo>
                    <a:pt x="853948" y="165138"/>
                  </a:lnTo>
                  <a:lnTo>
                    <a:pt x="850188" y="149352"/>
                  </a:lnTo>
                  <a:lnTo>
                    <a:pt x="853948" y="133337"/>
                  </a:lnTo>
                  <a:lnTo>
                    <a:pt x="864539" y="121158"/>
                  </a:lnTo>
                  <a:lnTo>
                    <a:pt x="880897" y="113411"/>
                  </a:lnTo>
                  <a:lnTo>
                    <a:pt x="901966" y="110693"/>
                  </a:lnTo>
                  <a:lnTo>
                    <a:pt x="922820" y="113411"/>
                  </a:lnTo>
                  <a:lnTo>
                    <a:pt x="939063" y="121158"/>
                  </a:lnTo>
                  <a:lnTo>
                    <a:pt x="949617" y="133337"/>
                  </a:lnTo>
                  <a:lnTo>
                    <a:pt x="953376" y="149352"/>
                  </a:lnTo>
                  <a:lnTo>
                    <a:pt x="953376" y="100584"/>
                  </a:lnTo>
                  <a:lnTo>
                    <a:pt x="934834" y="91465"/>
                  </a:lnTo>
                  <a:lnTo>
                    <a:pt x="901966" y="87058"/>
                  </a:lnTo>
                  <a:lnTo>
                    <a:pt x="869035" y="91465"/>
                  </a:lnTo>
                  <a:lnTo>
                    <a:pt x="843432" y="103987"/>
                  </a:lnTo>
                  <a:lnTo>
                    <a:pt x="826820" y="123621"/>
                  </a:lnTo>
                  <a:lnTo>
                    <a:pt x="820915" y="149352"/>
                  </a:lnTo>
                  <a:lnTo>
                    <a:pt x="825588" y="172580"/>
                  </a:lnTo>
                  <a:lnTo>
                    <a:pt x="838835" y="191135"/>
                  </a:lnTo>
                  <a:lnTo>
                    <a:pt x="859536" y="204279"/>
                  </a:lnTo>
                  <a:lnTo>
                    <a:pt x="886587" y="211264"/>
                  </a:lnTo>
                  <a:lnTo>
                    <a:pt x="886587" y="247281"/>
                  </a:lnTo>
                  <a:lnTo>
                    <a:pt x="837666" y="248450"/>
                  </a:lnTo>
                  <a:lnTo>
                    <a:pt x="792403" y="248780"/>
                  </a:lnTo>
                  <a:lnTo>
                    <a:pt x="796899" y="274675"/>
                  </a:lnTo>
                  <a:lnTo>
                    <a:pt x="846531" y="274307"/>
                  </a:lnTo>
                  <a:lnTo>
                    <a:pt x="900976" y="272567"/>
                  </a:lnTo>
                  <a:lnTo>
                    <a:pt x="957897" y="268503"/>
                  </a:lnTo>
                  <a:lnTo>
                    <a:pt x="1014907" y="261162"/>
                  </a:lnTo>
                  <a:close/>
                </a:path>
                <a:path w="3347084" h="339725">
                  <a:moveTo>
                    <a:pt x="1064818" y="2260"/>
                  </a:moveTo>
                  <a:lnTo>
                    <a:pt x="1034046" y="2260"/>
                  </a:lnTo>
                  <a:lnTo>
                    <a:pt x="1034046" y="338467"/>
                  </a:lnTo>
                  <a:lnTo>
                    <a:pt x="1064818" y="338467"/>
                  </a:lnTo>
                  <a:lnTo>
                    <a:pt x="1064818" y="2260"/>
                  </a:lnTo>
                  <a:close/>
                </a:path>
                <a:path w="3347084" h="339725">
                  <a:moveTo>
                    <a:pt x="1326349" y="73926"/>
                  </a:moveTo>
                  <a:lnTo>
                    <a:pt x="1320304" y="49898"/>
                  </a:lnTo>
                  <a:lnTo>
                    <a:pt x="1309611" y="38277"/>
                  </a:lnTo>
                  <a:lnTo>
                    <a:pt x="1303324" y="31432"/>
                  </a:lnTo>
                  <a:lnTo>
                    <a:pt x="1297076" y="28613"/>
                  </a:lnTo>
                  <a:lnTo>
                    <a:pt x="1297076" y="73926"/>
                  </a:lnTo>
                  <a:lnTo>
                    <a:pt x="1293177" y="88734"/>
                  </a:lnTo>
                  <a:lnTo>
                    <a:pt x="1282217" y="100101"/>
                  </a:lnTo>
                  <a:lnTo>
                    <a:pt x="1265262" y="107378"/>
                  </a:lnTo>
                  <a:lnTo>
                    <a:pt x="1243418" y="109943"/>
                  </a:lnTo>
                  <a:lnTo>
                    <a:pt x="1221587" y="107378"/>
                  </a:lnTo>
                  <a:lnTo>
                    <a:pt x="1204633" y="100101"/>
                  </a:lnTo>
                  <a:lnTo>
                    <a:pt x="1193660" y="88734"/>
                  </a:lnTo>
                  <a:lnTo>
                    <a:pt x="1189761" y="73926"/>
                  </a:lnTo>
                  <a:lnTo>
                    <a:pt x="1193660" y="59334"/>
                  </a:lnTo>
                  <a:lnTo>
                    <a:pt x="1204633" y="48082"/>
                  </a:lnTo>
                  <a:lnTo>
                    <a:pt x="1221587" y="40843"/>
                  </a:lnTo>
                  <a:lnTo>
                    <a:pt x="1243418" y="38277"/>
                  </a:lnTo>
                  <a:lnTo>
                    <a:pt x="1265262" y="40843"/>
                  </a:lnTo>
                  <a:lnTo>
                    <a:pt x="1282217" y="48082"/>
                  </a:lnTo>
                  <a:lnTo>
                    <a:pt x="1293177" y="59334"/>
                  </a:lnTo>
                  <a:lnTo>
                    <a:pt x="1297076" y="73926"/>
                  </a:lnTo>
                  <a:lnTo>
                    <a:pt x="1297076" y="28613"/>
                  </a:lnTo>
                  <a:lnTo>
                    <a:pt x="1277112" y="19570"/>
                  </a:lnTo>
                  <a:lnTo>
                    <a:pt x="1243418" y="15392"/>
                  </a:lnTo>
                  <a:lnTo>
                    <a:pt x="1209725" y="19570"/>
                  </a:lnTo>
                  <a:lnTo>
                    <a:pt x="1183525" y="31432"/>
                  </a:lnTo>
                  <a:lnTo>
                    <a:pt x="1166545" y="49898"/>
                  </a:lnTo>
                  <a:lnTo>
                    <a:pt x="1160500" y="73926"/>
                  </a:lnTo>
                  <a:lnTo>
                    <a:pt x="1166545" y="98323"/>
                  </a:lnTo>
                  <a:lnTo>
                    <a:pt x="1183525" y="116890"/>
                  </a:lnTo>
                  <a:lnTo>
                    <a:pt x="1209725" y="128701"/>
                  </a:lnTo>
                  <a:lnTo>
                    <a:pt x="1243418" y="132842"/>
                  </a:lnTo>
                  <a:lnTo>
                    <a:pt x="1277112" y="128701"/>
                  </a:lnTo>
                  <a:lnTo>
                    <a:pt x="1303324" y="116890"/>
                  </a:lnTo>
                  <a:lnTo>
                    <a:pt x="1309674" y="109943"/>
                  </a:lnTo>
                  <a:lnTo>
                    <a:pt x="1320304" y="98323"/>
                  </a:lnTo>
                  <a:lnTo>
                    <a:pt x="1326349" y="73926"/>
                  </a:lnTo>
                  <a:close/>
                </a:path>
                <a:path w="3347084" h="339725">
                  <a:moveTo>
                    <a:pt x="1353362" y="169989"/>
                  </a:moveTo>
                  <a:lnTo>
                    <a:pt x="1350733" y="147840"/>
                  </a:lnTo>
                  <a:lnTo>
                    <a:pt x="1295539" y="153174"/>
                  </a:lnTo>
                  <a:lnTo>
                    <a:pt x="1238923" y="156095"/>
                  </a:lnTo>
                  <a:lnTo>
                    <a:pt x="1183995" y="157340"/>
                  </a:lnTo>
                  <a:lnTo>
                    <a:pt x="1133856" y="157607"/>
                  </a:lnTo>
                  <a:lnTo>
                    <a:pt x="1137983" y="183121"/>
                  </a:lnTo>
                  <a:lnTo>
                    <a:pt x="1182585" y="182740"/>
                  </a:lnTo>
                  <a:lnTo>
                    <a:pt x="1206639" y="182168"/>
                  </a:lnTo>
                  <a:lnTo>
                    <a:pt x="1231417" y="181241"/>
                  </a:lnTo>
                  <a:lnTo>
                    <a:pt x="1231417" y="246151"/>
                  </a:lnTo>
                  <a:lnTo>
                    <a:pt x="1262189" y="246151"/>
                  </a:lnTo>
                  <a:lnTo>
                    <a:pt x="1262189" y="181241"/>
                  </a:lnTo>
                  <a:lnTo>
                    <a:pt x="1262189" y="179743"/>
                  </a:lnTo>
                  <a:lnTo>
                    <a:pt x="1285087" y="178054"/>
                  </a:lnTo>
                  <a:lnTo>
                    <a:pt x="1308061" y="175844"/>
                  </a:lnTo>
                  <a:lnTo>
                    <a:pt x="1330883" y="173139"/>
                  </a:lnTo>
                  <a:lnTo>
                    <a:pt x="1353362" y="169989"/>
                  </a:lnTo>
                  <a:close/>
                </a:path>
                <a:path w="3347084" h="339725">
                  <a:moveTo>
                    <a:pt x="1411147" y="1879"/>
                  </a:moveTo>
                  <a:lnTo>
                    <a:pt x="1380375" y="1879"/>
                  </a:lnTo>
                  <a:lnTo>
                    <a:pt x="1380375" y="200748"/>
                  </a:lnTo>
                  <a:lnTo>
                    <a:pt x="1312087" y="200748"/>
                  </a:lnTo>
                  <a:lnTo>
                    <a:pt x="1312087" y="223647"/>
                  </a:lnTo>
                  <a:lnTo>
                    <a:pt x="1380375" y="223647"/>
                  </a:lnTo>
                  <a:lnTo>
                    <a:pt x="1380375" y="258165"/>
                  </a:lnTo>
                  <a:lnTo>
                    <a:pt x="1411147" y="258165"/>
                  </a:lnTo>
                  <a:lnTo>
                    <a:pt x="1411147" y="1879"/>
                  </a:lnTo>
                  <a:close/>
                </a:path>
                <a:path w="3347084" h="339725">
                  <a:moveTo>
                    <a:pt x="1419783" y="305816"/>
                  </a:moveTo>
                  <a:lnTo>
                    <a:pt x="1212659" y="305816"/>
                  </a:lnTo>
                  <a:lnTo>
                    <a:pt x="1212659" y="233019"/>
                  </a:lnTo>
                  <a:lnTo>
                    <a:pt x="1181887" y="233019"/>
                  </a:lnTo>
                  <a:lnTo>
                    <a:pt x="1181887" y="330962"/>
                  </a:lnTo>
                  <a:lnTo>
                    <a:pt x="1419783" y="330962"/>
                  </a:lnTo>
                  <a:lnTo>
                    <a:pt x="1419783" y="305816"/>
                  </a:lnTo>
                  <a:close/>
                </a:path>
                <a:path w="3347084" h="339725">
                  <a:moveTo>
                    <a:pt x="1652803" y="37909"/>
                  </a:moveTo>
                  <a:lnTo>
                    <a:pt x="1498955" y="37909"/>
                  </a:lnTo>
                  <a:lnTo>
                    <a:pt x="1498955" y="63423"/>
                  </a:lnTo>
                  <a:lnTo>
                    <a:pt x="1622399" y="63423"/>
                  </a:lnTo>
                  <a:lnTo>
                    <a:pt x="1613433" y="109296"/>
                  </a:lnTo>
                  <a:lnTo>
                    <a:pt x="1595069" y="151269"/>
                  </a:lnTo>
                  <a:lnTo>
                    <a:pt x="1567268" y="189014"/>
                  </a:lnTo>
                  <a:lnTo>
                    <a:pt x="1529981" y="222250"/>
                  </a:lnTo>
                  <a:lnTo>
                    <a:pt x="1483194" y="250659"/>
                  </a:lnTo>
                  <a:lnTo>
                    <a:pt x="1500085" y="274675"/>
                  </a:lnTo>
                  <a:lnTo>
                    <a:pt x="1549171" y="244881"/>
                  </a:lnTo>
                  <a:lnTo>
                    <a:pt x="1588033" y="210375"/>
                  </a:lnTo>
                  <a:lnTo>
                    <a:pt x="1617243" y="171767"/>
                  </a:lnTo>
                  <a:lnTo>
                    <a:pt x="1637385" y="129717"/>
                  </a:lnTo>
                  <a:lnTo>
                    <a:pt x="1649044" y="84886"/>
                  </a:lnTo>
                  <a:lnTo>
                    <a:pt x="1652803" y="37909"/>
                  </a:lnTo>
                  <a:close/>
                </a:path>
                <a:path w="3347084" h="339725">
                  <a:moveTo>
                    <a:pt x="1793887" y="138468"/>
                  </a:moveTo>
                  <a:lnTo>
                    <a:pt x="1739849" y="138468"/>
                  </a:lnTo>
                  <a:lnTo>
                    <a:pt x="1739849" y="1879"/>
                  </a:lnTo>
                  <a:lnTo>
                    <a:pt x="1709077" y="1879"/>
                  </a:lnTo>
                  <a:lnTo>
                    <a:pt x="1709077" y="338467"/>
                  </a:lnTo>
                  <a:lnTo>
                    <a:pt x="1739849" y="338467"/>
                  </a:lnTo>
                  <a:lnTo>
                    <a:pt x="1739849" y="163982"/>
                  </a:lnTo>
                  <a:lnTo>
                    <a:pt x="1793887" y="163982"/>
                  </a:lnTo>
                  <a:lnTo>
                    <a:pt x="1793887" y="138468"/>
                  </a:lnTo>
                  <a:close/>
                </a:path>
                <a:path w="3347084" h="339725">
                  <a:moveTo>
                    <a:pt x="2009635" y="95313"/>
                  </a:moveTo>
                  <a:lnTo>
                    <a:pt x="2003031" y="63919"/>
                  </a:lnTo>
                  <a:lnTo>
                    <a:pt x="1987715" y="43535"/>
                  </a:lnTo>
                  <a:lnTo>
                    <a:pt x="1984692" y="39497"/>
                  </a:lnTo>
                  <a:lnTo>
                    <a:pt x="1979625" y="36626"/>
                  </a:lnTo>
                  <a:lnTo>
                    <a:pt x="1979625" y="95313"/>
                  </a:lnTo>
                  <a:lnTo>
                    <a:pt x="1975332" y="116446"/>
                  </a:lnTo>
                  <a:lnTo>
                    <a:pt x="1963343" y="132930"/>
                  </a:lnTo>
                  <a:lnTo>
                    <a:pt x="1944954" y="143649"/>
                  </a:lnTo>
                  <a:lnTo>
                    <a:pt x="1921459" y="147472"/>
                  </a:lnTo>
                  <a:lnTo>
                    <a:pt x="1898396" y="143649"/>
                  </a:lnTo>
                  <a:lnTo>
                    <a:pt x="1880235" y="132930"/>
                  </a:lnTo>
                  <a:lnTo>
                    <a:pt x="1868322" y="116446"/>
                  </a:lnTo>
                  <a:lnTo>
                    <a:pt x="1864055" y="95313"/>
                  </a:lnTo>
                  <a:lnTo>
                    <a:pt x="1868322" y="74396"/>
                  </a:lnTo>
                  <a:lnTo>
                    <a:pt x="1880235" y="58026"/>
                  </a:lnTo>
                  <a:lnTo>
                    <a:pt x="1898396" y="47345"/>
                  </a:lnTo>
                  <a:lnTo>
                    <a:pt x="1921459" y="43535"/>
                  </a:lnTo>
                  <a:lnTo>
                    <a:pt x="1944954" y="47345"/>
                  </a:lnTo>
                  <a:lnTo>
                    <a:pt x="1963343" y="58026"/>
                  </a:lnTo>
                  <a:lnTo>
                    <a:pt x="1975332" y="74396"/>
                  </a:lnTo>
                  <a:lnTo>
                    <a:pt x="1979625" y="95313"/>
                  </a:lnTo>
                  <a:lnTo>
                    <a:pt x="1979625" y="36626"/>
                  </a:lnTo>
                  <a:lnTo>
                    <a:pt x="1956765" y="23660"/>
                  </a:lnTo>
                  <a:lnTo>
                    <a:pt x="1921459" y="18021"/>
                  </a:lnTo>
                  <a:lnTo>
                    <a:pt x="1886432" y="23660"/>
                  </a:lnTo>
                  <a:lnTo>
                    <a:pt x="1858746" y="39497"/>
                  </a:lnTo>
                  <a:lnTo>
                    <a:pt x="1840572" y="63919"/>
                  </a:lnTo>
                  <a:lnTo>
                    <a:pt x="1834032" y="95313"/>
                  </a:lnTo>
                  <a:lnTo>
                    <a:pt x="1840572" y="127076"/>
                  </a:lnTo>
                  <a:lnTo>
                    <a:pt x="1858746" y="151599"/>
                  </a:lnTo>
                  <a:lnTo>
                    <a:pt x="1886432" y="167398"/>
                  </a:lnTo>
                  <a:lnTo>
                    <a:pt x="1921459" y="172986"/>
                  </a:lnTo>
                  <a:lnTo>
                    <a:pt x="1956765" y="167398"/>
                  </a:lnTo>
                  <a:lnTo>
                    <a:pt x="1984692" y="151599"/>
                  </a:lnTo>
                  <a:lnTo>
                    <a:pt x="1987778" y="147472"/>
                  </a:lnTo>
                  <a:lnTo>
                    <a:pt x="2003031" y="127076"/>
                  </a:lnTo>
                  <a:lnTo>
                    <a:pt x="2009635" y="95313"/>
                  </a:lnTo>
                  <a:close/>
                </a:path>
                <a:path w="3347084" h="339725">
                  <a:moveTo>
                    <a:pt x="2102319" y="199250"/>
                  </a:moveTo>
                  <a:lnTo>
                    <a:pt x="2071928" y="199250"/>
                  </a:lnTo>
                  <a:lnTo>
                    <a:pt x="2071928" y="240525"/>
                  </a:lnTo>
                  <a:lnTo>
                    <a:pt x="2071928" y="264541"/>
                  </a:lnTo>
                  <a:lnTo>
                    <a:pt x="2071928" y="309194"/>
                  </a:lnTo>
                  <a:lnTo>
                    <a:pt x="1915833" y="309194"/>
                  </a:lnTo>
                  <a:lnTo>
                    <a:pt x="1915833" y="264541"/>
                  </a:lnTo>
                  <a:lnTo>
                    <a:pt x="2071928" y="264541"/>
                  </a:lnTo>
                  <a:lnTo>
                    <a:pt x="2071928" y="240525"/>
                  </a:lnTo>
                  <a:lnTo>
                    <a:pt x="1915833" y="240525"/>
                  </a:lnTo>
                  <a:lnTo>
                    <a:pt x="1915833" y="199250"/>
                  </a:lnTo>
                  <a:lnTo>
                    <a:pt x="1885442" y="199250"/>
                  </a:lnTo>
                  <a:lnTo>
                    <a:pt x="1885442" y="333959"/>
                  </a:lnTo>
                  <a:lnTo>
                    <a:pt x="2102319" y="333959"/>
                  </a:lnTo>
                  <a:lnTo>
                    <a:pt x="2102319" y="309194"/>
                  </a:lnTo>
                  <a:lnTo>
                    <a:pt x="2102319" y="264541"/>
                  </a:lnTo>
                  <a:lnTo>
                    <a:pt x="2102319" y="240525"/>
                  </a:lnTo>
                  <a:lnTo>
                    <a:pt x="2102319" y="199250"/>
                  </a:lnTo>
                  <a:close/>
                </a:path>
                <a:path w="3347084" h="339725">
                  <a:moveTo>
                    <a:pt x="2102319" y="2260"/>
                  </a:moveTo>
                  <a:lnTo>
                    <a:pt x="2071547" y="2260"/>
                  </a:lnTo>
                  <a:lnTo>
                    <a:pt x="2071547" y="182740"/>
                  </a:lnTo>
                  <a:lnTo>
                    <a:pt x="2102319" y="182740"/>
                  </a:lnTo>
                  <a:lnTo>
                    <a:pt x="2102319" y="2260"/>
                  </a:lnTo>
                  <a:close/>
                </a:path>
                <a:path w="3347084" h="339725">
                  <a:moveTo>
                    <a:pt x="2537269" y="140716"/>
                  </a:moveTo>
                  <a:lnTo>
                    <a:pt x="2529814" y="116725"/>
                  </a:lnTo>
                  <a:lnTo>
                    <a:pt x="2519286" y="108077"/>
                  </a:lnTo>
                  <a:lnTo>
                    <a:pt x="2508326" y="99072"/>
                  </a:lnTo>
                  <a:lnTo>
                    <a:pt x="2505379" y="98145"/>
                  </a:lnTo>
                  <a:lnTo>
                    <a:pt x="2505379" y="140716"/>
                  </a:lnTo>
                  <a:lnTo>
                    <a:pt x="2500261" y="154520"/>
                  </a:lnTo>
                  <a:lnTo>
                    <a:pt x="2485352" y="164782"/>
                  </a:lnTo>
                  <a:lnTo>
                    <a:pt x="2461209" y="171157"/>
                  </a:lnTo>
                  <a:lnTo>
                    <a:pt x="2428456" y="173367"/>
                  </a:lnTo>
                  <a:lnTo>
                    <a:pt x="2395575" y="171157"/>
                  </a:lnTo>
                  <a:lnTo>
                    <a:pt x="2371179" y="164782"/>
                  </a:lnTo>
                  <a:lnTo>
                    <a:pt x="2356002" y="154520"/>
                  </a:lnTo>
                  <a:lnTo>
                    <a:pt x="2350782" y="140716"/>
                  </a:lnTo>
                  <a:lnTo>
                    <a:pt x="2356002" y="126911"/>
                  </a:lnTo>
                  <a:lnTo>
                    <a:pt x="2371179" y="116649"/>
                  </a:lnTo>
                  <a:lnTo>
                    <a:pt x="2395575" y="110274"/>
                  </a:lnTo>
                  <a:lnTo>
                    <a:pt x="2428456" y="108077"/>
                  </a:lnTo>
                  <a:lnTo>
                    <a:pt x="2461209" y="110274"/>
                  </a:lnTo>
                  <a:lnTo>
                    <a:pt x="2485352" y="116649"/>
                  </a:lnTo>
                  <a:lnTo>
                    <a:pt x="2500261" y="126911"/>
                  </a:lnTo>
                  <a:lnTo>
                    <a:pt x="2505379" y="140716"/>
                  </a:lnTo>
                  <a:lnTo>
                    <a:pt x="2505379" y="98145"/>
                  </a:lnTo>
                  <a:lnTo>
                    <a:pt x="2474112" y="88163"/>
                  </a:lnTo>
                  <a:lnTo>
                    <a:pt x="2428456" y="84429"/>
                  </a:lnTo>
                  <a:lnTo>
                    <a:pt x="2382367" y="88163"/>
                  </a:lnTo>
                  <a:lnTo>
                    <a:pt x="2347912" y="99072"/>
                  </a:lnTo>
                  <a:lnTo>
                    <a:pt x="2326348" y="116725"/>
                  </a:lnTo>
                  <a:lnTo>
                    <a:pt x="2318880" y="140716"/>
                  </a:lnTo>
                  <a:lnTo>
                    <a:pt x="2326348" y="164655"/>
                  </a:lnTo>
                  <a:lnTo>
                    <a:pt x="2347912" y="182181"/>
                  </a:lnTo>
                  <a:lnTo>
                    <a:pt x="2382367" y="192951"/>
                  </a:lnTo>
                  <a:lnTo>
                    <a:pt x="2428456" y="196621"/>
                  </a:lnTo>
                  <a:lnTo>
                    <a:pt x="2474112" y="192951"/>
                  </a:lnTo>
                  <a:lnTo>
                    <a:pt x="2508326" y="182181"/>
                  </a:lnTo>
                  <a:lnTo>
                    <a:pt x="2519134" y="173367"/>
                  </a:lnTo>
                  <a:lnTo>
                    <a:pt x="2529814" y="164655"/>
                  </a:lnTo>
                  <a:lnTo>
                    <a:pt x="2537269" y="140716"/>
                  </a:lnTo>
                  <a:close/>
                </a:path>
                <a:path w="3347084" h="339725">
                  <a:moveTo>
                    <a:pt x="2562402" y="40525"/>
                  </a:moveTo>
                  <a:lnTo>
                    <a:pt x="2443835" y="40525"/>
                  </a:lnTo>
                  <a:lnTo>
                    <a:pt x="2443835" y="0"/>
                  </a:lnTo>
                  <a:lnTo>
                    <a:pt x="2412695" y="0"/>
                  </a:lnTo>
                  <a:lnTo>
                    <a:pt x="2412695" y="40525"/>
                  </a:lnTo>
                  <a:lnTo>
                    <a:pt x="2291867" y="40525"/>
                  </a:lnTo>
                  <a:lnTo>
                    <a:pt x="2291867" y="65290"/>
                  </a:lnTo>
                  <a:lnTo>
                    <a:pt x="2562402" y="65290"/>
                  </a:lnTo>
                  <a:lnTo>
                    <a:pt x="2562402" y="40525"/>
                  </a:lnTo>
                  <a:close/>
                </a:path>
                <a:path w="3347084" h="339725">
                  <a:moveTo>
                    <a:pt x="2581173" y="220268"/>
                  </a:moveTo>
                  <a:lnTo>
                    <a:pt x="2276106" y="220268"/>
                  </a:lnTo>
                  <a:lnTo>
                    <a:pt x="2276106" y="245402"/>
                  </a:lnTo>
                  <a:lnTo>
                    <a:pt x="2412695" y="245402"/>
                  </a:lnTo>
                  <a:lnTo>
                    <a:pt x="2412695" y="338836"/>
                  </a:lnTo>
                  <a:lnTo>
                    <a:pt x="2443835" y="338836"/>
                  </a:lnTo>
                  <a:lnTo>
                    <a:pt x="2443835" y="245402"/>
                  </a:lnTo>
                  <a:lnTo>
                    <a:pt x="2581173" y="245402"/>
                  </a:lnTo>
                  <a:lnTo>
                    <a:pt x="2581173" y="220268"/>
                  </a:lnTo>
                  <a:close/>
                </a:path>
                <a:path w="3347084" h="339725">
                  <a:moveTo>
                    <a:pt x="2885922" y="242023"/>
                  </a:moveTo>
                  <a:lnTo>
                    <a:pt x="2883471" y="226644"/>
                  </a:lnTo>
                  <a:lnTo>
                    <a:pt x="2881795" y="216141"/>
                  </a:lnTo>
                  <a:lnTo>
                    <a:pt x="2853398" y="221056"/>
                  </a:lnTo>
                  <a:lnTo>
                    <a:pt x="2826270" y="224205"/>
                  </a:lnTo>
                  <a:lnTo>
                    <a:pt x="2799689" y="225945"/>
                  </a:lnTo>
                  <a:lnTo>
                    <a:pt x="2772981" y="226644"/>
                  </a:lnTo>
                  <a:lnTo>
                    <a:pt x="2772981" y="37909"/>
                  </a:lnTo>
                  <a:lnTo>
                    <a:pt x="2742590" y="37909"/>
                  </a:lnTo>
                  <a:lnTo>
                    <a:pt x="2742590" y="253288"/>
                  </a:lnTo>
                  <a:lnTo>
                    <a:pt x="2763977" y="253288"/>
                  </a:lnTo>
                  <a:lnTo>
                    <a:pt x="2793949" y="252793"/>
                  </a:lnTo>
                  <a:lnTo>
                    <a:pt x="2823680" y="251028"/>
                  </a:lnTo>
                  <a:lnTo>
                    <a:pt x="2854045" y="247586"/>
                  </a:lnTo>
                  <a:lnTo>
                    <a:pt x="2885922" y="242023"/>
                  </a:lnTo>
                  <a:close/>
                </a:path>
                <a:path w="3347084" h="339725">
                  <a:moveTo>
                    <a:pt x="2940329" y="10134"/>
                  </a:moveTo>
                  <a:lnTo>
                    <a:pt x="2911068" y="10134"/>
                  </a:lnTo>
                  <a:lnTo>
                    <a:pt x="2911068" y="114820"/>
                  </a:lnTo>
                  <a:lnTo>
                    <a:pt x="2836024" y="114820"/>
                  </a:lnTo>
                  <a:lnTo>
                    <a:pt x="2836024" y="140347"/>
                  </a:lnTo>
                  <a:lnTo>
                    <a:pt x="2911068" y="140347"/>
                  </a:lnTo>
                  <a:lnTo>
                    <a:pt x="2911068" y="321576"/>
                  </a:lnTo>
                  <a:lnTo>
                    <a:pt x="2940329" y="321576"/>
                  </a:lnTo>
                  <a:lnTo>
                    <a:pt x="2940329" y="10134"/>
                  </a:lnTo>
                  <a:close/>
                </a:path>
                <a:path w="3347084" h="339725">
                  <a:moveTo>
                    <a:pt x="3012008" y="1511"/>
                  </a:moveTo>
                  <a:lnTo>
                    <a:pt x="2982734" y="1511"/>
                  </a:lnTo>
                  <a:lnTo>
                    <a:pt x="2982734" y="338467"/>
                  </a:lnTo>
                  <a:lnTo>
                    <a:pt x="3012008" y="338467"/>
                  </a:lnTo>
                  <a:lnTo>
                    <a:pt x="3012008" y="1511"/>
                  </a:lnTo>
                  <a:close/>
                </a:path>
                <a:path w="3347084" h="339725">
                  <a:moveTo>
                    <a:pt x="3254781" y="145224"/>
                  </a:moveTo>
                  <a:lnTo>
                    <a:pt x="3248431" y="96634"/>
                  </a:lnTo>
                  <a:lnTo>
                    <a:pt x="3230715" y="59626"/>
                  </a:lnTo>
                  <a:lnTo>
                    <a:pt x="3226028" y="55537"/>
                  </a:lnTo>
                  <a:lnTo>
                    <a:pt x="3225127" y="54762"/>
                  </a:lnTo>
                  <a:lnTo>
                    <a:pt x="3225127" y="145224"/>
                  </a:lnTo>
                  <a:lnTo>
                    <a:pt x="3220986" y="182397"/>
                  </a:lnTo>
                  <a:lnTo>
                    <a:pt x="3209417" y="210794"/>
                  </a:lnTo>
                  <a:lnTo>
                    <a:pt x="3191726" y="228904"/>
                  </a:lnTo>
                  <a:lnTo>
                    <a:pt x="3169221" y="235280"/>
                  </a:lnTo>
                  <a:lnTo>
                    <a:pt x="3146501" y="228904"/>
                  </a:lnTo>
                  <a:lnTo>
                    <a:pt x="3128695" y="210794"/>
                  </a:lnTo>
                  <a:lnTo>
                    <a:pt x="3117088" y="182397"/>
                  </a:lnTo>
                  <a:lnTo>
                    <a:pt x="3112935" y="145224"/>
                  </a:lnTo>
                  <a:lnTo>
                    <a:pt x="3117088" y="108254"/>
                  </a:lnTo>
                  <a:lnTo>
                    <a:pt x="3128695" y="79971"/>
                  </a:lnTo>
                  <a:lnTo>
                    <a:pt x="3146501" y="61899"/>
                  </a:lnTo>
                  <a:lnTo>
                    <a:pt x="3169221" y="55537"/>
                  </a:lnTo>
                  <a:lnTo>
                    <a:pt x="3191726" y="61899"/>
                  </a:lnTo>
                  <a:lnTo>
                    <a:pt x="3209417" y="79971"/>
                  </a:lnTo>
                  <a:lnTo>
                    <a:pt x="3220986" y="108254"/>
                  </a:lnTo>
                  <a:lnTo>
                    <a:pt x="3225127" y="145224"/>
                  </a:lnTo>
                  <a:lnTo>
                    <a:pt x="3225127" y="54762"/>
                  </a:lnTo>
                  <a:lnTo>
                    <a:pt x="3203651" y="36042"/>
                  </a:lnTo>
                  <a:lnTo>
                    <a:pt x="3169221" y="27774"/>
                  </a:lnTo>
                  <a:lnTo>
                    <a:pt x="3134804" y="36042"/>
                  </a:lnTo>
                  <a:lnTo>
                    <a:pt x="3107728" y="59626"/>
                  </a:lnTo>
                  <a:lnTo>
                    <a:pt x="3090024" y="96634"/>
                  </a:lnTo>
                  <a:lnTo>
                    <a:pt x="3083674" y="145224"/>
                  </a:lnTo>
                  <a:lnTo>
                    <a:pt x="3090024" y="193802"/>
                  </a:lnTo>
                  <a:lnTo>
                    <a:pt x="3107728" y="230822"/>
                  </a:lnTo>
                  <a:lnTo>
                    <a:pt x="3134804" y="254393"/>
                  </a:lnTo>
                  <a:lnTo>
                    <a:pt x="3169221" y="262661"/>
                  </a:lnTo>
                  <a:lnTo>
                    <a:pt x="3203651" y="254393"/>
                  </a:lnTo>
                  <a:lnTo>
                    <a:pt x="3225596" y="235280"/>
                  </a:lnTo>
                  <a:lnTo>
                    <a:pt x="3230715" y="230822"/>
                  </a:lnTo>
                  <a:lnTo>
                    <a:pt x="3248431" y="193802"/>
                  </a:lnTo>
                  <a:lnTo>
                    <a:pt x="3254781" y="145224"/>
                  </a:lnTo>
                  <a:close/>
                </a:path>
                <a:path w="3347084" h="339725">
                  <a:moveTo>
                    <a:pt x="3346704" y="1879"/>
                  </a:moveTo>
                  <a:lnTo>
                    <a:pt x="3315932" y="1879"/>
                  </a:lnTo>
                  <a:lnTo>
                    <a:pt x="3315932" y="339217"/>
                  </a:lnTo>
                  <a:lnTo>
                    <a:pt x="3346704" y="339217"/>
                  </a:lnTo>
                  <a:lnTo>
                    <a:pt x="3346704" y="18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708679" y="8345077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5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75652" y="8371725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59" h="311150">
                <a:moveTo>
                  <a:pt x="154228" y="0"/>
                </a:moveTo>
                <a:lnTo>
                  <a:pt x="124206" y="0"/>
                </a:lnTo>
                <a:lnTo>
                  <a:pt x="124206" y="87426"/>
                </a:lnTo>
                <a:lnTo>
                  <a:pt x="154228" y="87426"/>
                </a:lnTo>
                <a:lnTo>
                  <a:pt x="154228" y="0"/>
                </a:lnTo>
                <a:close/>
              </a:path>
              <a:path w="264159" h="311150">
                <a:moveTo>
                  <a:pt x="263791" y="98044"/>
                </a:moveTo>
                <a:lnTo>
                  <a:pt x="154228" y="98044"/>
                </a:lnTo>
                <a:lnTo>
                  <a:pt x="154228" y="87884"/>
                </a:lnTo>
                <a:lnTo>
                  <a:pt x="124206" y="87884"/>
                </a:lnTo>
                <a:lnTo>
                  <a:pt x="124206" y="112014"/>
                </a:lnTo>
                <a:lnTo>
                  <a:pt x="124206" y="123444"/>
                </a:lnTo>
                <a:lnTo>
                  <a:pt x="124206" y="200914"/>
                </a:lnTo>
                <a:lnTo>
                  <a:pt x="30403" y="200914"/>
                </a:lnTo>
                <a:lnTo>
                  <a:pt x="30403" y="112014"/>
                </a:lnTo>
                <a:lnTo>
                  <a:pt x="124206" y="112014"/>
                </a:lnTo>
                <a:lnTo>
                  <a:pt x="124206" y="87884"/>
                </a:lnTo>
                <a:lnTo>
                  <a:pt x="30403" y="87884"/>
                </a:lnTo>
                <a:lnTo>
                  <a:pt x="30403" y="254"/>
                </a:lnTo>
                <a:lnTo>
                  <a:pt x="0" y="254"/>
                </a:lnTo>
                <a:lnTo>
                  <a:pt x="0" y="225044"/>
                </a:lnTo>
                <a:lnTo>
                  <a:pt x="154228" y="225044"/>
                </a:lnTo>
                <a:lnTo>
                  <a:pt x="154228" y="200914"/>
                </a:lnTo>
                <a:lnTo>
                  <a:pt x="154228" y="123444"/>
                </a:lnTo>
                <a:lnTo>
                  <a:pt x="233019" y="123444"/>
                </a:lnTo>
                <a:lnTo>
                  <a:pt x="233019" y="310692"/>
                </a:lnTo>
                <a:lnTo>
                  <a:pt x="263791" y="310692"/>
                </a:lnTo>
                <a:lnTo>
                  <a:pt x="263791" y="123444"/>
                </a:lnTo>
                <a:lnTo>
                  <a:pt x="263791" y="123075"/>
                </a:lnTo>
                <a:lnTo>
                  <a:pt x="263791" y="112014"/>
                </a:lnTo>
                <a:lnTo>
                  <a:pt x="263791" y="980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20872" y="8345077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4">
                <a:moveTo>
                  <a:pt x="26641" y="251402"/>
                </a:moveTo>
                <a:lnTo>
                  <a:pt x="0" y="251402"/>
                </a:lnTo>
                <a:lnTo>
                  <a:pt x="0" y="32644"/>
                </a:lnTo>
                <a:lnTo>
                  <a:pt x="30393" y="32644"/>
                </a:lnTo>
                <a:lnTo>
                  <a:pt x="30393" y="225511"/>
                </a:lnTo>
                <a:lnTo>
                  <a:pt x="185318" y="225511"/>
                </a:lnTo>
                <a:lnTo>
                  <a:pt x="186863" y="236018"/>
                </a:lnTo>
                <a:lnTo>
                  <a:pt x="144837" y="243329"/>
                </a:lnTo>
                <a:lnTo>
                  <a:pt x="104500" y="248072"/>
                </a:lnTo>
                <a:lnTo>
                  <a:pt x="65289" y="250634"/>
                </a:lnTo>
                <a:lnTo>
                  <a:pt x="26641" y="251402"/>
                </a:lnTo>
                <a:close/>
              </a:path>
              <a:path w="299720" h="337184">
                <a:moveTo>
                  <a:pt x="185318" y="225511"/>
                </a:moveTo>
                <a:lnTo>
                  <a:pt x="30393" y="225511"/>
                </a:lnTo>
                <a:lnTo>
                  <a:pt x="67025" y="224696"/>
                </a:lnTo>
                <a:lnTo>
                  <a:pt x="104500" y="222087"/>
                </a:lnTo>
                <a:lnTo>
                  <a:pt x="143102" y="217438"/>
                </a:lnTo>
                <a:lnTo>
                  <a:pt x="183111" y="210502"/>
                </a:lnTo>
                <a:lnTo>
                  <a:pt x="185318" y="225511"/>
                </a:lnTo>
                <a:close/>
              </a:path>
              <a:path w="299720" h="337184">
                <a:moveTo>
                  <a:pt x="245399" y="336579"/>
                </a:moveTo>
                <a:lnTo>
                  <a:pt x="214630" y="336579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331"/>
                </a:lnTo>
                <a:lnTo>
                  <a:pt x="299431" y="134331"/>
                </a:lnTo>
                <a:lnTo>
                  <a:pt x="299431" y="159847"/>
                </a:lnTo>
                <a:lnTo>
                  <a:pt x="245399" y="159847"/>
                </a:lnTo>
                <a:lnTo>
                  <a:pt x="245399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60321" y="8345081"/>
            <a:ext cx="993140" cy="337185"/>
          </a:xfrm>
          <a:custGeom>
            <a:avLst/>
            <a:gdLst/>
            <a:ahLst/>
            <a:cxnLst/>
            <a:rect l="l" t="t" r="r" b="b"/>
            <a:pathLst>
              <a:path w="993140" h="337184">
                <a:moveTo>
                  <a:pt x="170345" y="34899"/>
                </a:moveTo>
                <a:lnTo>
                  <a:pt x="18376" y="34899"/>
                </a:lnTo>
                <a:lnTo>
                  <a:pt x="18376" y="60032"/>
                </a:lnTo>
                <a:lnTo>
                  <a:pt x="139585" y="60032"/>
                </a:lnTo>
                <a:lnTo>
                  <a:pt x="138315" y="75311"/>
                </a:lnTo>
                <a:lnTo>
                  <a:pt x="136207" y="90195"/>
                </a:lnTo>
                <a:lnTo>
                  <a:pt x="133248" y="104736"/>
                </a:lnTo>
                <a:lnTo>
                  <a:pt x="129451" y="118948"/>
                </a:lnTo>
                <a:lnTo>
                  <a:pt x="1498" y="127584"/>
                </a:lnTo>
                <a:lnTo>
                  <a:pt x="6743" y="154597"/>
                </a:lnTo>
                <a:lnTo>
                  <a:pt x="120065" y="143713"/>
                </a:lnTo>
                <a:lnTo>
                  <a:pt x="101358" y="176212"/>
                </a:lnTo>
                <a:lnTo>
                  <a:pt x="75653" y="206095"/>
                </a:lnTo>
                <a:lnTo>
                  <a:pt x="42125" y="233311"/>
                </a:lnTo>
                <a:lnTo>
                  <a:pt x="0" y="257784"/>
                </a:lnTo>
                <a:lnTo>
                  <a:pt x="16878" y="281419"/>
                </a:lnTo>
                <a:lnTo>
                  <a:pt x="70065" y="249097"/>
                </a:lnTo>
                <a:lnTo>
                  <a:pt x="110197" y="212509"/>
                </a:lnTo>
                <a:lnTo>
                  <a:pt x="138785" y="172237"/>
                </a:lnTo>
                <a:lnTo>
                  <a:pt x="150964" y="143713"/>
                </a:lnTo>
                <a:lnTo>
                  <a:pt x="157327" y="128828"/>
                </a:lnTo>
                <a:lnTo>
                  <a:pt x="167347" y="82867"/>
                </a:lnTo>
                <a:lnTo>
                  <a:pt x="170345" y="34899"/>
                </a:lnTo>
                <a:close/>
              </a:path>
              <a:path w="993140" h="337184">
                <a:moveTo>
                  <a:pt x="309930" y="136588"/>
                </a:moveTo>
                <a:lnTo>
                  <a:pt x="255905" y="136588"/>
                </a:lnTo>
                <a:lnTo>
                  <a:pt x="255905" y="0"/>
                </a:lnTo>
                <a:lnTo>
                  <a:pt x="225132" y="0"/>
                </a:lnTo>
                <a:lnTo>
                  <a:pt x="225132" y="336588"/>
                </a:lnTo>
                <a:lnTo>
                  <a:pt x="255905" y="336588"/>
                </a:lnTo>
                <a:lnTo>
                  <a:pt x="255905" y="162102"/>
                </a:lnTo>
                <a:lnTo>
                  <a:pt x="309930" y="162102"/>
                </a:lnTo>
                <a:lnTo>
                  <a:pt x="309930" y="136588"/>
                </a:lnTo>
                <a:close/>
              </a:path>
              <a:path w="993140" h="337184">
                <a:moveTo>
                  <a:pt x="515556" y="34899"/>
                </a:moveTo>
                <a:lnTo>
                  <a:pt x="363588" y="34899"/>
                </a:lnTo>
                <a:lnTo>
                  <a:pt x="363588" y="60032"/>
                </a:lnTo>
                <a:lnTo>
                  <a:pt x="484784" y="60032"/>
                </a:lnTo>
                <a:lnTo>
                  <a:pt x="483527" y="75311"/>
                </a:lnTo>
                <a:lnTo>
                  <a:pt x="481406" y="90195"/>
                </a:lnTo>
                <a:lnTo>
                  <a:pt x="478459" y="104736"/>
                </a:lnTo>
                <a:lnTo>
                  <a:pt x="474662" y="118948"/>
                </a:lnTo>
                <a:lnTo>
                  <a:pt x="346710" y="127584"/>
                </a:lnTo>
                <a:lnTo>
                  <a:pt x="351955" y="154597"/>
                </a:lnTo>
                <a:lnTo>
                  <a:pt x="465277" y="143713"/>
                </a:lnTo>
                <a:lnTo>
                  <a:pt x="446570" y="176212"/>
                </a:lnTo>
                <a:lnTo>
                  <a:pt x="420865" y="206095"/>
                </a:lnTo>
                <a:lnTo>
                  <a:pt x="387337" y="233311"/>
                </a:lnTo>
                <a:lnTo>
                  <a:pt x="345198" y="257784"/>
                </a:lnTo>
                <a:lnTo>
                  <a:pt x="362089" y="281419"/>
                </a:lnTo>
                <a:lnTo>
                  <a:pt x="415277" y="249097"/>
                </a:lnTo>
                <a:lnTo>
                  <a:pt x="455409" y="212509"/>
                </a:lnTo>
                <a:lnTo>
                  <a:pt x="483997" y="172237"/>
                </a:lnTo>
                <a:lnTo>
                  <a:pt x="496176" y="143713"/>
                </a:lnTo>
                <a:lnTo>
                  <a:pt x="502539" y="128828"/>
                </a:lnTo>
                <a:lnTo>
                  <a:pt x="512559" y="82867"/>
                </a:lnTo>
                <a:lnTo>
                  <a:pt x="515556" y="34899"/>
                </a:lnTo>
                <a:close/>
              </a:path>
              <a:path w="993140" h="337184">
                <a:moveTo>
                  <a:pt x="655142" y="136588"/>
                </a:moveTo>
                <a:lnTo>
                  <a:pt x="601103" y="136588"/>
                </a:lnTo>
                <a:lnTo>
                  <a:pt x="601103" y="0"/>
                </a:lnTo>
                <a:lnTo>
                  <a:pt x="570344" y="0"/>
                </a:lnTo>
                <a:lnTo>
                  <a:pt x="570344" y="336588"/>
                </a:lnTo>
                <a:lnTo>
                  <a:pt x="601103" y="336588"/>
                </a:lnTo>
                <a:lnTo>
                  <a:pt x="601103" y="162102"/>
                </a:lnTo>
                <a:lnTo>
                  <a:pt x="655142" y="162102"/>
                </a:lnTo>
                <a:lnTo>
                  <a:pt x="655142" y="136588"/>
                </a:lnTo>
                <a:close/>
              </a:path>
              <a:path w="993140" h="337184">
                <a:moveTo>
                  <a:pt x="992847" y="267919"/>
                </a:moveTo>
                <a:lnTo>
                  <a:pt x="855141" y="267919"/>
                </a:lnTo>
                <a:lnTo>
                  <a:pt x="855141" y="197751"/>
                </a:lnTo>
                <a:lnTo>
                  <a:pt x="898220" y="189153"/>
                </a:lnTo>
                <a:lnTo>
                  <a:pt x="926020" y="174104"/>
                </a:lnTo>
                <a:lnTo>
                  <a:pt x="931926" y="170916"/>
                </a:lnTo>
                <a:lnTo>
                  <a:pt x="953858" y="144246"/>
                </a:lnTo>
                <a:lnTo>
                  <a:pt x="961707" y="110324"/>
                </a:lnTo>
                <a:lnTo>
                  <a:pt x="952627" y="73901"/>
                </a:lnTo>
                <a:lnTo>
                  <a:pt x="932434" y="51727"/>
                </a:lnTo>
                <a:lnTo>
                  <a:pt x="932434" y="110324"/>
                </a:lnTo>
                <a:lnTo>
                  <a:pt x="925499" y="136588"/>
                </a:lnTo>
                <a:lnTo>
                  <a:pt x="906221" y="156705"/>
                </a:lnTo>
                <a:lnTo>
                  <a:pt x="876871" y="169570"/>
                </a:lnTo>
                <a:lnTo>
                  <a:pt x="839749" y="174104"/>
                </a:lnTo>
                <a:lnTo>
                  <a:pt x="802576" y="169570"/>
                </a:lnTo>
                <a:lnTo>
                  <a:pt x="773099" y="156705"/>
                </a:lnTo>
                <a:lnTo>
                  <a:pt x="753694" y="136588"/>
                </a:lnTo>
                <a:lnTo>
                  <a:pt x="746696" y="110324"/>
                </a:lnTo>
                <a:lnTo>
                  <a:pt x="753694" y="84048"/>
                </a:lnTo>
                <a:lnTo>
                  <a:pt x="773099" y="63931"/>
                </a:lnTo>
                <a:lnTo>
                  <a:pt x="802576" y="51066"/>
                </a:lnTo>
                <a:lnTo>
                  <a:pt x="839749" y="46532"/>
                </a:lnTo>
                <a:lnTo>
                  <a:pt x="876871" y="51066"/>
                </a:lnTo>
                <a:lnTo>
                  <a:pt x="906221" y="63931"/>
                </a:lnTo>
                <a:lnTo>
                  <a:pt x="925499" y="84048"/>
                </a:lnTo>
                <a:lnTo>
                  <a:pt x="932434" y="110324"/>
                </a:lnTo>
                <a:lnTo>
                  <a:pt x="932434" y="51727"/>
                </a:lnTo>
                <a:lnTo>
                  <a:pt x="927709" y="46532"/>
                </a:lnTo>
                <a:lnTo>
                  <a:pt x="927328" y="46113"/>
                </a:lnTo>
                <a:lnTo>
                  <a:pt x="888733" y="28371"/>
                </a:lnTo>
                <a:lnTo>
                  <a:pt x="839749" y="22136"/>
                </a:lnTo>
                <a:lnTo>
                  <a:pt x="790511" y="28371"/>
                </a:lnTo>
                <a:lnTo>
                  <a:pt x="751674" y="46113"/>
                </a:lnTo>
                <a:lnTo>
                  <a:pt x="726198" y="73901"/>
                </a:lnTo>
                <a:lnTo>
                  <a:pt x="717054" y="110324"/>
                </a:lnTo>
                <a:lnTo>
                  <a:pt x="724954" y="144246"/>
                </a:lnTo>
                <a:lnTo>
                  <a:pt x="747026" y="170916"/>
                </a:lnTo>
                <a:lnTo>
                  <a:pt x="780846" y="189153"/>
                </a:lnTo>
                <a:lnTo>
                  <a:pt x="824001" y="197751"/>
                </a:lnTo>
                <a:lnTo>
                  <a:pt x="824001" y="267919"/>
                </a:lnTo>
                <a:lnTo>
                  <a:pt x="687031" y="267919"/>
                </a:lnTo>
                <a:lnTo>
                  <a:pt x="687031" y="293433"/>
                </a:lnTo>
                <a:lnTo>
                  <a:pt x="992847" y="293433"/>
                </a:lnTo>
                <a:lnTo>
                  <a:pt x="992847" y="26791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97249" y="8345077"/>
            <a:ext cx="286385" cy="336550"/>
          </a:xfrm>
          <a:custGeom>
            <a:avLst/>
            <a:gdLst/>
            <a:ahLst/>
            <a:cxnLst/>
            <a:rect l="l" t="t" r="r" b="b"/>
            <a:pathLst>
              <a:path w="286384" h="336550">
                <a:moveTo>
                  <a:pt x="218757" y="93806"/>
                </a:moveTo>
                <a:lnTo>
                  <a:pt x="189490" y="93806"/>
                </a:lnTo>
                <a:lnTo>
                  <a:pt x="189490" y="9005"/>
                </a:lnTo>
                <a:lnTo>
                  <a:pt x="218757" y="9005"/>
                </a:lnTo>
                <a:lnTo>
                  <a:pt x="218757" y="93806"/>
                </a:lnTo>
                <a:close/>
              </a:path>
              <a:path w="286384" h="336550">
                <a:moveTo>
                  <a:pt x="18010" y="263785"/>
                </a:moveTo>
                <a:lnTo>
                  <a:pt x="0" y="242021"/>
                </a:lnTo>
                <a:lnTo>
                  <a:pt x="47577" y="206533"/>
                </a:lnTo>
                <a:lnTo>
                  <a:pt x="82034" y="165240"/>
                </a:lnTo>
                <a:lnTo>
                  <a:pt x="103897" y="118812"/>
                </a:lnTo>
                <a:lnTo>
                  <a:pt x="113694" y="67916"/>
                </a:lnTo>
                <a:lnTo>
                  <a:pt x="15009" y="67916"/>
                </a:lnTo>
                <a:lnTo>
                  <a:pt x="15009" y="42775"/>
                </a:lnTo>
                <a:lnTo>
                  <a:pt x="144087" y="42775"/>
                </a:lnTo>
                <a:lnTo>
                  <a:pt x="143806" y="55656"/>
                </a:lnTo>
                <a:lnTo>
                  <a:pt x="142961" y="68432"/>
                </a:lnTo>
                <a:lnTo>
                  <a:pt x="141554" y="81137"/>
                </a:lnTo>
                <a:lnTo>
                  <a:pt x="139584" y="93806"/>
                </a:lnTo>
                <a:lnTo>
                  <a:pt x="218757" y="93806"/>
                </a:lnTo>
                <a:lnTo>
                  <a:pt x="218757" y="118572"/>
                </a:lnTo>
                <a:lnTo>
                  <a:pt x="133956" y="118572"/>
                </a:lnTo>
                <a:lnTo>
                  <a:pt x="118161" y="159835"/>
                </a:lnTo>
                <a:lnTo>
                  <a:pt x="93994" y="198214"/>
                </a:lnTo>
                <a:lnTo>
                  <a:pt x="60822" y="233075"/>
                </a:lnTo>
                <a:lnTo>
                  <a:pt x="18010" y="263785"/>
                </a:lnTo>
                <a:close/>
              </a:path>
              <a:path w="286384" h="336550">
                <a:moveTo>
                  <a:pt x="218757" y="319318"/>
                </a:moveTo>
                <a:lnTo>
                  <a:pt x="189490" y="319318"/>
                </a:lnTo>
                <a:lnTo>
                  <a:pt x="189490" y="202998"/>
                </a:lnTo>
                <a:lnTo>
                  <a:pt x="128703" y="202998"/>
                </a:lnTo>
                <a:lnTo>
                  <a:pt x="128703" y="177858"/>
                </a:lnTo>
                <a:lnTo>
                  <a:pt x="189490" y="177858"/>
                </a:lnTo>
                <a:lnTo>
                  <a:pt x="189490" y="118572"/>
                </a:lnTo>
                <a:lnTo>
                  <a:pt x="218757" y="118572"/>
                </a:lnTo>
                <a:lnTo>
                  <a:pt x="218757" y="319318"/>
                </a:lnTo>
                <a:close/>
              </a:path>
              <a:path w="286384" h="336550">
                <a:moveTo>
                  <a:pt x="286298" y="336204"/>
                </a:moveTo>
                <a:lnTo>
                  <a:pt x="257031" y="336204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43960" y="8345452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371"/>
                </a:moveTo>
                <a:lnTo>
                  <a:pt x="245023" y="200371"/>
                </a:lnTo>
                <a:lnTo>
                  <a:pt x="245023" y="112193"/>
                </a:lnTo>
                <a:lnTo>
                  <a:pt x="178608" y="112193"/>
                </a:lnTo>
                <a:lnTo>
                  <a:pt x="178608" y="87052"/>
                </a:lnTo>
                <a:lnTo>
                  <a:pt x="245023" y="8705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371"/>
                </a:lnTo>
                <a:close/>
              </a:path>
              <a:path w="277495" h="336550">
                <a:moveTo>
                  <a:pt x="189490" y="49154"/>
                </a:moveTo>
                <a:lnTo>
                  <a:pt x="9755" y="49154"/>
                </a:lnTo>
                <a:lnTo>
                  <a:pt x="9755" y="24389"/>
                </a:lnTo>
                <a:lnTo>
                  <a:pt x="189490" y="24389"/>
                </a:lnTo>
                <a:lnTo>
                  <a:pt x="189490" y="49154"/>
                </a:lnTo>
                <a:close/>
              </a:path>
              <a:path w="277495" h="336550">
                <a:moveTo>
                  <a:pt x="16134" y="197369"/>
                </a:moveTo>
                <a:lnTo>
                  <a:pt x="0" y="172980"/>
                </a:lnTo>
                <a:lnTo>
                  <a:pt x="34462" y="154500"/>
                </a:lnTo>
                <a:lnTo>
                  <a:pt x="61255" y="128140"/>
                </a:lnTo>
                <a:lnTo>
                  <a:pt x="78621" y="96152"/>
                </a:lnTo>
                <a:lnTo>
                  <a:pt x="84801" y="60786"/>
                </a:lnTo>
                <a:lnTo>
                  <a:pt x="84801" y="49154"/>
                </a:lnTo>
                <a:lnTo>
                  <a:pt x="115570" y="49154"/>
                </a:lnTo>
                <a:lnTo>
                  <a:pt x="115570" y="60786"/>
                </a:lnTo>
                <a:lnTo>
                  <a:pt x="121491" y="92628"/>
                </a:lnTo>
                <a:lnTo>
                  <a:pt x="132429" y="111817"/>
                </a:lnTo>
                <a:lnTo>
                  <a:pt x="100936" y="111817"/>
                </a:lnTo>
                <a:lnTo>
                  <a:pt x="87211" y="139537"/>
                </a:lnTo>
                <a:lnTo>
                  <a:pt x="67963" y="163599"/>
                </a:lnTo>
                <a:lnTo>
                  <a:pt x="44001" y="183158"/>
                </a:lnTo>
                <a:lnTo>
                  <a:pt x="16134" y="197369"/>
                </a:lnTo>
                <a:close/>
              </a:path>
              <a:path w="277495" h="336550">
                <a:moveTo>
                  <a:pt x="181985" y="187613"/>
                </a:moveTo>
                <a:lnTo>
                  <a:pt x="155549" y="174926"/>
                </a:lnTo>
                <a:lnTo>
                  <a:pt x="132877" y="157595"/>
                </a:lnTo>
                <a:lnTo>
                  <a:pt x="114497" y="136324"/>
                </a:lnTo>
                <a:lnTo>
                  <a:pt x="100936" y="111817"/>
                </a:lnTo>
                <a:lnTo>
                  <a:pt x="132429" y="111817"/>
                </a:lnTo>
                <a:lnTo>
                  <a:pt x="138177" y="121902"/>
                </a:lnTo>
                <a:lnTo>
                  <a:pt x="164009" y="146321"/>
                </a:lnTo>
                <a:lnTo>
                  <a:pt x="197369" y="163599"/>
                </a:lnTo>
                <a:lnTo>
                  <a:pt x="181985" y="187613"/>
                </a:lnTo>
                <a:close/>
              </a:path>
              <a:path w="277495" h="336550">
                <a:moveTo>
                  <a:pt x="165100" y="336204"/>
                </a:moveTo>
                <a:lnTo>
                  <a:pt x="118443" y="332006"/>
                </a:lnTo>
                <a:lnTo>
                  <a:pt x="83112" y="319787"/>
                </a:lnTo>
                <a:lnTo>
                  <a:pt x="60728" y="300111"/>
                </a:lnTo>
                <a:lnTo>
                  <a:pt x="52907" y="273541"/>
                </a:lnTo>
                <a:lnTo>
                  <a:pt x="60728" y="246970"/>
                </a:lnTo>
                <a:lnTo>
                  <a:pt x="83112" y="227294"/>
                </a:lnTo>
                <a:lnTo>
                  <a:pt x="118443" y="215075"/>
                </a:lnTo>
                <a:lnTo>
                  <a:pt x="165100" y="210878"/>
                </a:lnTo>
                <a:lnTo>
                  <a:pt x="211698" y="215075"/>
                </a:lnTo>
                <a:lnTo>
                  <a:pt x="246899" y="227294"/>
                </a:lnTo>
                <a:lnTo>
                  <a:pt x="255070" y="234517"/>
                </a:lnTo>
                <a:lnTo>
                  <a:pt x="165100" y="234517"/>
                </a:lnTo>
                <a:lnTo>
                  <a:pt x="131007" y="237185"/>
                </a:lnTo>
                <a:lnTo>
                  <a:pt x="105392" y="244883"/>
                </a:lnTo>
                <a:lnTo>
                  <a:pt x="89274" y="257154"/>
                </a:lnTo>
                <a:lnTo>
                  <a:pt x="83675" y="273541"/>
                </a:lnTo>
                <a:lnTo>
                  <a:pt x="89274" y="289869"/>
                </a:lnTo>
                <a:lnTo>
                  <a:pt x="105392" y="302011"/>
                </a:lnTo>
                <a:lnTo>
                  <a:pt x="131007" y="309580"/>
                </a:lnTo>
                <a:lnTo>
                  <a:pt x="165100" y="312189"/>
                </a:lnTo>
                <a:lnTo>
                  <a:pt x="255494" y="312189"/>
                </a:lnTo>
                <a:lnTo>
                  <a:pt x="246899" y="319787"/>
                </a:lnTo>
                <a:lnTo>
                  <a:pt x="211698" y="332006"/>
                </a:lnTo>
                <a:lnTo>
                  <a:pt x="165100" y="336204"/>
                </a:lnTo>
                <a:close/>
              </a:path>
              <a:path w="277495" h="336550">
                <a:moveTo>
                  <a:pt x="255494" y="312189"/>
                </a:moveTo>
                <a:lnTo>
                  <a:pt x="165100" y="312189"/>
                </a:lnTo>
                <a:lnTo>
                  <a:pt x="199193" y="309580"/>
                </a:lnTo>
                <a:lnTo>
                  <a:pt x="224808" y="302011"/>
                </a:lnTo>
                <a:lnTo>
                  <a:pt x="240925" y="289869"/>
                </a:lnTo>
                <a:lnTo>
                  <a:pt x="246524" y="273541"/>
                </a:lnTo>
                <a:lnTo>
                  <a:pt x="240925" y="257154"/>
                </a:lnTo>
                <a:lnTo>
                  <a:pt x="224808" y="244883"/>
                </a:lnTo>
                <a:lnTo>
                  <a:pt x="199193" y="237185"/>
                </a:lnTo>
                <a:lnTo>
                  <a:pt x="165100" y="234517"/>
                </a:lnTo>
                <a:lnTo>
                  <a:pt x="255070" y="234517"/>
                </a:lnTo>
                <a:lnTo>
                  <a:pt x="269155" y="246970"/>
                </a:lnTo>
                <a:lnTo>
                  <a:pt x="276918" y="273541"/>
                </a:lnTo>
                <a:lnTo>
                  <a:pt x="269155" y="300111"/>
                </a:lnTo>
                <a:lnTo>
                  <a:pt x="255494" y="3121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84667" y="8345077"/>
            <a:ext cx="315595" cy="337185"/>
          </a:xfrm>
          <a:custGeom>
            <a:avLst/>
            <a:gdLst/>
            <a:ahLst/>
            <a:cxnLst/>
            <a:rect l="l" t="t" r="r" b="b"/>
            <a:pathLst>
              <a:path w="315595" h="337184">
                <a:moveTo>
                  <a:pt x="178983" y="188739"/>
                </a:moveTo>
                <a:lnTo>
                  <a:pt x="148215" y="185737"/>
                </a:lnTo>
                <a:lnTo>
                  <a:pt x="153755" y="146602"/>
                </a:lnTo>
                <a:lnTo>
                  <a:pt x="156798" y="112990"/>
                </a:lnTo>
                <a:lnTo>
                  <a:pt x="158082" y="84795"/>
                </a:lnTo>
                <a:lnTo>
                  <a:pt x="158346" y="61912"/>
                </a:lnTo>
                <a:lnTo>
                  <a:pt x="18386" y="61912"/>
                </a:lnTo>
                <a:lnTo>
                  <a:pt x="18386" y="36772"/>
                </a:lnTo>
                <a:lnTo>
                  <a:pt x="188364" y="36772"/>
                </a:lnTo>
                <a:lnTo>
                  <a:pt x="188322" y="61912"/>
                </a:lnTo>
                <a:lnTo>
                  <a:pt x="188217" y="78616"/>
                </a:lnTo>
                <a:lnTo>
                  <a:pt x="187191" y="108581"/>
                </a:lnTo>
                <a:lnTo>
                  <a:pt x="184406" y="145230"/>
                </a:lnTo>
                <a:lnTo>
                  <a:pt x="178983" y="188739"/>
                </a:lnTo>
                <a:close/>
              </a:path>
              <a:path w="315595" h="337184">
                <a:moveTo>
                  <a:pt x="3377" y="263034"/>
                </a:moveTo>
                <a:lnTo>
                  <a:pt x="0" y="237519"/>
                </a:lnTo>
                <a:lnTo>
                  <a:pt x="34239" y="237237"/>
                </a:lnTo>
                <a:lnTo>
                  <a:pt x="71293" y="236393"/>
                </a:lnTo>
                <a:lnTo>
                  <a:pt x="71293" y="132830"/>
                </a:lnTo>
                <a:lnTo>
                  <a:pt x="101686" y="132830"/>
                </a:lnTo>
                <a:lnTo>
                  <a:pt x="101686" y="235643"/>
                </a:lnTo>
                <a:lnTo>
                  <a:pt x="210784" y="235643"/>
                </a:lnTo>
                <a:lnTo>
                  <a:pt x="212003" y="250276"/>
                </a:lnTo>
                <a:lnTo>
                  <a:pt x="158352" y="257019"/>
                </a:lnTo>
                <a:lnTo>
                  <a:pt x="103891" y="260877"/>
                </a:lnTo>
                <a:lnTo>
                  <a:pt x="51329" y="262624"/>
                </a:lnTo>
                <a:lnTo>
                  <a:pt x="3377" y="263034"/>
                </a:lnTo>
                <a:close/>
              </a:path>
              <a:path w="315595" h="337184">
                <a:moveTo>
                  <a:pt x="210784" y="235643"/>
                </a:moveTo>
                <a:lnTo>
                  <a:pt x="101686" y="235643"/>
                </a:lnTo>
                <a:lnTo>
                  <a:pt x="129342" y="234411"/>
                </a:lnTo>
                <a:lnTo>
                  <a:pt x="156892" y="232828"/>
                </a:lnTo>
                <a:lnTo>
                  <a:pt x="183949" y="230683"/>
                </a:lnTo>
                <a:lnTo>
                  <a:pt x="210127" y="227763"/>
                </a:lnTo>
                <a:lnTo>
                  <a:pt x="210784" y="235643"/>
                </a:lnTo>
                <a:close/>
              </a:path>
              <a:path w="315595" h="337184">
                <a:moveTo>
                  <a:pt x="261533" y="336579"/>
                </a:moveTo>
                <a:lnTo>
                  <a:pt x="230765" y="336579"/>
                </a:lnTo>
                <a:lnTo>
                  <a:pt x="230765" y="0"/>
                </a:lnTo>
                <a:lnTo>
                  <a:pt x="261533" y="0"/>
                </a:lnTo>
                <a:lnTo>
                  <a:pt x="261533" y="140710"/>
                </a:lnTo>
                <a:lnTo>
                  <a:pt x="315191" y="140710"/>
                </a:lnTo>
                <a:lnTo>
                  <a:pt x="315191" y="166601"/>
                </a:lnTo>
                <a:lnTo>
                  <a:pt x="261533" y="166601"/>
                </a:lnTo>
                <a:lnTo>
                  <a:pt x="261533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9055" y="8345077"/>
            <a:ext cx="310515" cy="332105"/>
          </a:xfrm>
          <a:custGeom>
            <a:avLst/>
            <a:gdLst/>
            <a:ahLst/>
            <a:cxnLst/>
            <a:rect l="l" t="t" r="r" b="b"/>
            <a:pathLst>
              <a:path w="310515" h="332104">
                <a:moveTo>
                  <a:pt x="12382" y="186113"/>
                </a:moveTo>
                <a:lnTo>
                  <a:pt x="0" y="161347"/>
                </a:lnTo>
                <a:lnTo>
                  <a:pt x="56424" y="143278"/>
                </a:lnTo>
                <a:lnTo>
                  <a:pt x="98215" y="117540"/>
                </a:lnTo>
                <a:lnTo>
                  <a:pt x="124950" y="85469"/>
                </a:lnTo>
                <a:lnTo>
                  <a:pt x="136207" y="48404"/>
                </a:lnTo>
                <a:lnTo>
                  <a:pt x="13883" y="48404"/>
                </a:lnTo>
                <a:lnTo>
                  <a:pt x="13883" y="23639"/>
                </a:lnTo>
                <a:lnTo>
                  <a:pt x="170353" y="23639"/>
                </a:lnTo>
                <a:lnTo>
                  <a:pt x="163434" y="70758"/>
                </a:lnTo>
                <a:lnTo>
                  <a:pt x="143277" y="110710"/>
                </a:lnTo>
                <a:lnTo>
                  <a:pt x="110782" y="143349"/>
                </a:lnTo>
                <a:lnTo>
                  <a:pt x="66850" y="168531"/>
                </a:lnTo>
                <a:lnTo>
                  <a:pt x="12382" y="186113"/>
                </a:lnTo>
                <a:close/>
              </a:path>
              <a:path w="310515" h="332104">
                <a:moveTo>
                  <a:pt x="269413" y="332076"/>
                </a:moveTo>
                <a:lnTo>
                  <a:pt x="48029" y="332076"/>
                </a:lnTo>
                <a:lnTo>
                  <a:pt x="48029" y="195118"/>
                </a:lnTo>
                <a:lnTo>
                  <a:pt x="261909" y="195118"/>
                </a:lnTo>
                <a:lnTo>
                  <a:pt x="261909" y="218007"/>
                </a:lnTo>
                <a:lnTo>
                  <a:pt x="78797" y="218007"/>
                </a:lnTo>
                <a:lnTo>
                  <a:pt x="78797" y="251402"/>
                </a:lnTo>
                <a:lnTo>
                  <a:pt x="257781" y="251402"/>
                </a:lnTo>
                <a:lnTo>
                  <a:pt x="257781" y="274291"/>
                </a:lnTo>
                <a:lnTo>
                  <a:pt x="78797" y="274291"/>
                </a:lnTo>
                <a:lnTo>
                  <a:pt x="78797" y="308812"/>
                </a:lnTo>
                <a:lnTo>
                  <a:pt x="269413" y="308812"/>
                </a:lnTo>
                <a:lnTo>
                  <a:pt x="269413" y="332076"/>
                </a:lnTo>
                <a:close/>
              </a:path>
              <a:path w="310515" h="332104">
                <a:moveTo>
                  <a:pt x="260032" y="179734"/>
                </a:moveTo>
                <a:lnTo>
                  <a:pt x="229264" y="179734"/>
                </a:lnTo>
                <a:lnTo>
                  <a:pt x="229264" y="0"/>
                </a:lnTo>
                <a:lnTo>
                  <a:pt x="260032" y="0"/>
                </a:lnTo>
                <a:lnTo>
                  <a:pt x="260032" y="78047"/>
                </a:lnTo>
                <a:lnTo>
                  <a:pt x="309938" y="78047"/>
                </a:lnTo>
                <a:lnTo>
                  <a:pt x="309938" y="103562"/>
                </a:lnTo>
                <a:lnTo>
                  <a:pt x="260032" y="103562"/>
                </a:lnTo>
                <a:lnTo>
                  <a:pt x="260032" y="17973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97397" y="8345077"/>
            <a:ext cx="300355" cy="337820"/>
          </a:xfrm>
          <a:custGeom>
            <a:avLst/>
            <a:gdLst/>
            <a:ahLst/>
            <a:cxnLst/>
            <a:rect l="l" t="t" r="r" b="b"/>
            <a:pathLst>
              <a:path w="300354" h="337820">
                <a:moveTo>
                  <a:pt x="26641" y="253278"/>
                </a:moveTo>
                <a:lnTo>
                  <a:pt x="0" y="253278"/>
                </a:lnTo>
                <a:lnTo>
                  <a:pt x="0" y="32269"/>
                </a:lnTo>
                <a:lnTo>
                  <a:pt x="156470" y="32269"/>
                </a:lnTo>
                <a:lnTo>
                  <a:pt x="156470" y="57785"/>
                </a:lnTo>
                <a:lnTo>
                  <a:pt x="30768" y="57785"/>
                </a:lnTo>
                <a:lnTo>
                  <a:pt x="30768" y="227012"/>
                </a:lnTo>
                <a:lnTo>
                  <a:pt x="183850" y="227012"/>
                </a:lnTo>
                <a:lnTo>
                  <a:pt x="185737" y="241271"/>
                </a:lnTo>
                <a:lnTo>
                  <a:pt x="148109" y="247263"/>
                </a:lnTo>
                <a:lnTo>
                  <a:pt x="110692" y="250933"/>
                </a:lnTo>
                <a:lnTo>
                  <a:pt x="71023" y="252774"/>
                </a:lnTo>
                <a:lnTo>
                  <a:pt x="26641" y="253278"/>
                </a:lnTo>
                <a:close/>
              </a:path>
              <a:path w="300354" h="337820">
                <a:moveTo>
                  <a:pt x="183850" y="227012"/>
                </a:moveTo>
                <a:lnTo>
                  <a:pt x="30768" y="227012"/>
                </a:lnTo>
                <a:lnTo>
                  <a:pt x="72764" y="226467"/>
                </a:lnTo>
                <a:lnTo>
                  <a:pt x="110645" y="224620"/>
                </a:lnTo>
                <a:lnTo>
                  <a:pt x="146485" y="221155"/>
                </a:lnTo>
                <a:lnTo>
                  <a:pt x="182360" y="215756"/>
                </a:lnTo>
                <a:lnTo>
                  <a:pt x="183850" y="227012"/>
                </a:lnTo>
                <a:close/>
              </a:path>
              <a:path w="300354" h="337820">
                <a:moveTo>
                  <a:pt x="244648" y="337329"/>
                </a:moveTo>
                <a:lnTo>
                  <a:pt x="213879" y="337329"/>
                </a:lnTo>
                <a:lnTo>
                  <a:pt x="213879" y="0"/>
                </a:lnTo>
                <a:lnTo>
                  <a:pt x="244648" y="0"/>
                </a:lnTo>
                <a:lnTo>
                  <a:pt x="244648" y="132830"/>
                </a:lnTo>
                <a:lnTo>
                  <a:pt x="300182" y="132830"/>
                </a:lnTo>
                <a:lnTo>
                  <a:pt x="300182" y="158346"/>
                </a:lnTo>
                <a:lnTo>
                  <a:pt x="244648" y="158346"/>
                </a:lnTo>
                <a:lnTo>
                  <a:pt x="24464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74498" y="8345452"/>
            <a:ext cx="31750" cy="59055"/>
          </a:xfrm>
          <a:custGeom>
            <a:avLst/>
            <a:gdLst/>
            <a:ahLst/>
            <a:cxnLst/>
            <a:rect l="l" t="t" r="r" b="b"/>
            <a:pathLst>
              <a:path w="31750" h="59054">
                <a:moveTo>
                  <a:pt x="31143" y="58910"/>
                </a:moveTo>
                <a:lnTo>
                  <a:pt x="0" y="58910"/>
                </a:lnTo>
                <a:lnTo>
                  <a:pt x="0" y="0"/>
                </a:lnTo>
                <a:lnTo>
                  <a:pt x="31143" y="0"/>
                </a:lnTo>
                <a:lnTo>
                  <a:pt x="31143" y="589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43729" y="8374519"/>
            <a:ext cx="269875" cy="299720"/>
          </a:xfrm>
          <a:custGeom>
            <a:avLst/>
            <a:gdLst/>
            <a:ahLst/>
            <a:cxnLst/>
            <a:rect l="l" t="t" r="r" b="b"/>
            <a:pathLst>
              <a:path w="269875" h="299720">
                <a:moveTo>
                  <a:pt x="261912" y="127038"/>
                </a:moveTo>
                <a:lnTo>
                  <a:pt x="230759" y="127038"/>
                </a:lnTo>
                <a:lnTo>
                  <a:pt x="230759" y="216344"/>
                </a:lnTo>
                <a:lnTo>
                  <a:pt x="261912" y="216344"/>
                </a:lnTo>
                <a:lnTo>
                  <a:pt x="261912" y="127038"/>
                </a:lnTo>
                <a:close/>
              </a:path>
              <a:path w="269875" h="299720">
                <a:moveTo>
                  <a:pt x="261912" y="30480"/>
                </a:moveTo>
                <a:lnTo>
                  <a:pt x="153466" y="30480"/>
                </a:lnTo>
                <a:lnTo>
                  <a:pt x="153466" y="24130"/>
                </a:lnTo>
                <a:lnTo>
                  <a:pt x="153466" y="0"/>
                </a:lnTo>
                <a:lnTo>
                  <a:pt x="123444" y="0"/>
                </a:lnTo>
                <a:lnTo>
                  <a:pt x="123444" y="24130"/>
                </a:lnTo>
                <a:lnTo>
                  <a:pt x="123444" y="30480"/>
                </a:lnTo>
                <a:lnTo>
                  <a:pt x="123444" y="54610"/>
                </a:lnTo>
                <a:lnTo>
                  <a:pt x="123444" y="101600"/>
                </a:lnTo>
                <a:lnTo>
                  <a:pt x="123444" y="127000"/>
                </a:lnTo>
                <a:lnTo>
                  <a:pt x="123444" y="132080"/>
                </a:lnTo>
                <a:lnTo>
                  <a:pt x="30391" y="132080"/>
                </a:lnTo>
                <a:lnTo>
                  <a:pt x="30391" y="24130"/>
                </a:lnTo>
                <a:lnTo>
                  <a:pt x="123444" y="24130"/>
                </a:lnTo>
                <a:lnTo>
                  <a:pt x="123444" y="0"/>
                </a:lnTo>
                <a:lnTo>
                  <a:pt x="0" y="0"/>
                </a:lnTo>
                <a:lnTo>
                  <a:pt x="0" y="24130"/>
                </a:lnTo>
                <a:lnTo>
                  <a:pt x="0" y="132080"/>
                </a:lnTo>
                <a:lnTo>
                  <a:pt x="0" y="157480"/>
                </a:lnTo>
                <a:lnTo>
                  <a:pt x="153466" y="157480"/>
                </a:lnTo>
                <a:lnTo>
                  <a:pt x="153466" y="132080"/>
                </a:lnTo>
                <a:lnTo>
                  <a:pt x="153466" y="127000"/>
                </a:lnTo>
                <a:lnTo>
                  <a:pt x="261912" y="127000"/>
                </a:lnTo>
                <a:lnTo>
                  <a:pt x="261912" y="101892"/>
                </a:lnTo>
                <a:lnTo>
                  <a:pt x="261912" y="101600"/>
                </a:lnTo>
                <a:lnTo>
                  <a:pt x="261912" y="54991"/>
                </a:lnTo>
                <a:lnTo>
                  <a:pt x="230759" y="54991"/>
                </a:lnTo>
                <a:lnTo>
                  <a:pt x="230759" y="101600"/>
                </a:lnTo>
                <a:lnTo>
                  <a:pt x="153466" y="101600"/>
                </a:lnTo>
                <a:lnTo>
                  <a:pt x="153466" y="54610"/>
                </a:lnTo>
                <a:lnTo>
                  <a:pt x="261912" y="54610"/>
                </a:lnTo>
                <a:lnTo>
                  <a:pt x="261912" y="30480"/>
                </a:lnTo>
                <a:close/>
              </a:path>
              <a:path w="269875" h="299720">
                <a:moveTo>
                  <a:pt x="269786" y="274320"/>
                </a:moveTo>
                <a:lnTo>
                  <a:pt x="76174" y="274320"/>
                </a:lnTo>
                <a:lnTo>
                  <a:pt x="76174" y="194310"/>
                </a:lnTo>
                <a:lnTo>
                  <a:pt x="45402" y="194310"/>
                </a:lnTo>
                <a:lnTo>
                  <a:pt x="45402" y="274320"/>
                </a:lnTo>
                <a:lnTo>
                  <a:pt x="45402" y="299720"/>
                </a:lnTo>
                <a:lnTo>
                  <a:pt x="269786" y="299720"/>
                </a:lnTo>
                <a:lnTo>
                  <a:pt x="269786" y="27432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83486" y="8345452"/>
            <a:ext cx="281940" cy="328930"/>
          </a:xfrm>
          <a:custGeom>
            <a:avLst/>
            <a:gdLst/>
            <a:ahLst/>
            <a:cxnLst/>
            <a:rect l="l" t="t" r="r" b="b"/>
            <a:pathLst>
              <a:path w="281940" h="328929">
                <a:moveTo>
                  <a:pt x="272040" y="52531"/>
                </a:moveTo>
                <a:lnTo>
                  <a:pt x="240896" y="52531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52531"/>
                </a:lnTo>
                <a:close/>
              </a:path>
              <a:path w="281940" h="328929">
                <a:moveTo>
                  <a:pt x="86677" y="189865"/>
                </a:moveTo>
                <a:lnTo>
                  <a:pt x="52238" y="183586"/>
                </a:lnTo>
                <a:lnTo>
                  <a:pt x="24765" y="166085"/>
                </a:lnTo>
                <a:lnTo>
                  <a:pt x="6578" y="139367"/>
                </a:lnTo>
                <a:lnTo>
                  <a:pt x="0" y="105439"/>
                </a:lnTo>
                <a:lnTo>
                  <a:pt x="6578" y="71510"/>
                </a:lnTo>
                <a:lnTo>
                  <a:pt x="24765" y="44792"/>
                </a:lnTo>
                <a:lnTo>
                  <a:pt x="52238" y="27291"/>
                </a:lnTo>
                <a:lnTo>
                  <a:pt x="86677" y="21012"/>
                </a:lnTo>
                <a:lnTo>
                  <a:pt x="107379" y="23193"/>
                </a:lnTo>
                <a:lnTo>
                  <a:pt x="125935" y="29455"/>
                </a:lnTo>
                <a:lnTo>
                  <a:pt x="142029" y="39375"/>
                </a:lnTo>
                <a:lnTo>
                  <a:pt x="150787" y="48029"/>
                </a:lnTo>
                <a:lnTo>
                  <a:pt x="86677" y="48029"/>
                </a:lnTo>
                <a:lnTo>
                  <a:pt x="63777" y="52303"/>
                </a:lnTo>
                <a:lnTo>
                  <a:pt x="45590" y="64210"/>
                </a:lnTo>
                <a:lnTo>
                  <a:pt x="33594" y="82380"/>
                </a:lnTo>
                <a:lnTo>
                  <a:pt x="29267" y="105439"/>
                </a:lnTo>
                <a:lnTo>
                  <a:pt x="33594" y="128497"/>
                </a:lnTo>
                <a:lnTo>
                  <a:pt x="45590" y="146667"/>
                </a:lnTo>
                <a:lnTo>
                  <a:pt x="63777" y="158574"/>
                </a:lnTo>
                <a:lnTo>
                  <a:pt x="86677" y="162848"/>
                </a:lnTo>
                <a:lnTo>
                  <a:pt x="150841" y="162848"/>
                </a:lnTo>
                <a:lnTo>
                  <a:pt x="142346" y="171344"/>
                </a:lnTo>
                <a:lnTo>
                  <a:pt x="126123" y="181375"/>
                </a:lnTo>
                <a:lnTo>
                  <a:pt x="107438" y="187678"/>
                </a:lnTo>
                <a:lnTo>
                  <a:pt x="86677" y="189865"/>
                </a:lnTo>
                <a:close/>
              </a:path>
              <a:path w="281940" h="328929">
                <a:moveTo>
                  <a:pt x="150841" y="162848"/>
                </a:moveTo>
                <a:lnTo>
                  <a:pt x="86677" y="162848"/>
                </a:lnTo>
                <a:lnTo>
                  <a:pt x="109361" y="158574"/>
                </a:lnTo>
                <a:lnTo>
                  <a:pt x="127436" y="146667"/>
                </a:lnTo>
                <a:lnTo>
                  <a:pt x="139391" y="128497"/>
                </a:lnTo>
                <a:lnTo>
                  <a:pt x="143712" y="105439"/>
                </a:lnTo>
                <a:lnTo>
                  <a:pt x="139391" y="82380"/>
                </a:lnTo>
                <a:lnTo>
                  <a:pt x="127436" y="64210"/>
                </a:lnTo>
                <a:lnTo>
                  <a:pt x="109361" y="52303"/>
                </a:lnTo>
                <a:lnTo>
                  <a:pt x="86677" y="48029"/>
                </a:lnTo>
                <a:lnTo>
                  <a:pt x="150787" y="48029"/>
                </a:lnTo>
                <a:lnTo>
                  <a:pt x="155344" y="52531"/>
                </a:lnTo>
                <a:lnTo>
                  <a:pt x="272040" y="52531"/>
                </a:lnTo>
                <a:lnTo>
                  <a:pt x="272040" y="77296"/>
                </a:lnTo>
                <a:lnTo>
                  <a:pt x="168477" y="77296"/>
                </a:lnTo>
                <a:lnTo>
                  <a:pt x="170447" y="83910"/>
                </a:lnTo>
                <a:lnTo>
                  <a:pt x="171854" y="90805"/>
                </a:lnTo>
                <a:lnTo>
                  <a:pt x="172698" y="97981"/>
                </a:lnTo>
                <a:lnTo>
                  <a:pt x="172980" y="105439"/>
                </a:lnTo>
                <a:lnTo>
                  <a:pt x="172698" y="112679"/>
                </a:lnTo>
                <a:lnTo>
                  <a:pt x="171854" y="119744"/>
                </a:lnTo>
                <a:lnTo>
                  <a:pt x="170447" y="126598"/>
                </a:lnTo>
                <a:lnTo>
                  <a:pt x="168477" y="133205"/>
                </a:lnTo>
                <a:lnTo>
                  <a:pt x="272040" y="133205"/>
                </a:lnTo>
                <a:lnTo>
                  <a:pt x="272040" y="157970"/>
                </a:lnTo>
                <a:lnTo>
                  <a:pt x="155719" y="157970"/>
                </a:lnTo>
                <a:lnTo>
                  <a:pt x="150841" y="162848"/>
                </a:lnTo>
                <a:close/>
              </a:path>
              <a:path w="281940" h="328929">
                <a:moveTo>
                  <a:pt x="272040" y="133205"/>
                </a:moveTo>
                <a:lnTo>
                  <a:pt x="240896" y="133205"/>
                </a:lnTo>
                <a:lnTo>
                  <a:pt x="240896" y="77296"/>
                </a:lnTo>
                <a:lnTo>
                  <a:pt x="272040" y="77296"/>
                </a:lnTo>
                <a:lnTo>
                  <a:pt x="272040" y="133205"/>
                </a:lnTo>
                <a:close/>
              </a:path>
              <a:path w="281940" h="328929">
                <a:moveTo>
                  <a:pt x="272040" y="248400"/>
                </a:moveTo>
                <a:lnTo>
                  <a:pt x="240896" y="248400"/>
                </a:lnTo>
                <a:lnTo>
                  <a:pt x="240896" y="157970"/>
                </a:lnTo>
                <a:lnTo>
                  <a:pt x="272040" y="157970"/>
                </a:lnTo>
                <a:lnTo>
                  <a:pt x="272040" y="248400"/>
                </a:lnTo>
                <a:close/>
              </a:path>
              <a:path w="281940" h="328929">
                <a:moveTo>
                  <a:pt x="281420" y="328699"/>
                </a:moveTo>
                <a:lnTo>
                  <a:pt x="56659" y="328699"/>
                </a:lnTo>
                <a:lnTo>
                  <a:pt x="56659" y="222885"/>
                </a:lnTo>
                <a:lnTo>
                  <a:pt x="87803" y="222885"/>
                </a:lnTo>
                <a:lnTo>
                  <a:pt x="87803" y="303559"/>
                </a:lnTo>
                <a:lnTo>
                  <a:pt x="281420" y="303559"/>
                </a:lnTo>
                <a:lnTo>
                  <a:pt x="281420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023443" y="8360461"/>
            <a:ext cx="304800" cy="321310"/>
          </a:xfrm>
          <a:custGeom>
            <a:avLst/>
            <a:gdLst/>
            <a:ahLst/>
            <a:cxnLst/>
            <a:rect l="l" t="t" r="r" b="b"/>
            <a:pathLst>
              <a:path w="304800" h="321309">
                <a:moveTo>
                  <a:pt x="152342" y="321195"/>
                </a:moveTo>
                <a:lnTo>
                  <a:pt x="103891" y="317184"/>
                </a:lnTo>
                <a:lnTo>
                  <a:pt x="67541" y="305435"/>
                </a:lnTo>
                <a:lnTo>
                  <a:pt x="44699" y="286369"/>
                </a:lnTo>
                <a:lnTo>
                  <a:pt x="36772" y="260408"/>
                </a:lnTo>
                <a:lnTo>
                  <a:pt x="44699" y="234447"/>
                </a:lnTo>
                <a:lnTo>
                  <a:pt x="67541" y="215380"/>
                </a:lnTo>
                <a:lnTo>
                  <a:pt x="103891" y="203631"/>
                </a:lnTo>
                <a:lnTo>
                  <a:pt x="152342" y="199621"/>
                </a:lnTo>
                <a:lnTo>
                  <a:pt x="200359" y="203631"/>
                </a:lnTo>
                <a:lnTo>
                  <a:pt x="236487" y="215380"/>
                </a:lnTo>
                <a:lnTo>
                  <a:pt x="246341" y="223635"/>
                </a:lnTo>
                <a:lnTo>
                  <a:pt x="152342" y="223635"/>
                </a:lnTo>
                <a:lnTo>
                  <a:pt x="116672" y="226057"/>
                </a:lnTo>
                <a:lnTo>
                  <a:pt x="90148" y="233157"/>
                </a:lnTo>
                <a:lnTo>
                  <a:pt x="73615" y="244689"/>
                </a:lnTo>
                <a:lnTo>
                  <a:pt x="67916" y="260408"/>
                </a:lnTo>
                <a:lnTo>
                  <a:pt x="73615" y="276126"/>
                </a:lnTo>
                <a:lnTo>
                  <a:pt x="90148" y="287659"/>
                </a:lnTo>
                <a:lnTo>
                  <a:pt x="116672" y="294759"/>
                </a:lnTo>
                <a:lnTo>
                  <a:pt x="152342" y="297180"/>
                </a:lnTo>
                <a:lnTo>
                  <a:pt x="246341" y="297180"/>
                </a:lnTo>
                <a:lnTo>
                  <a:pt x="236487" y="305435"/>
                </a:lnTo>
                <a:lnTo>
                  <a:pt x="200359" y="317184"/>
                </a:lnTo>
                <a:lnTo>
                  <a:pt x="152342" y="321195"/>
                </a:lnTo>
                <a:close/>
              </a:path>
              <a:path w="304800" h="321309">
                <a:moveTo>
                  <a:pt x="246341" y="297180"/>
                </a:moveTo>
                <a:lnTo>
                  <a:pt x="152342" y="297180"/>
                </a:lnTo>
                <a:lnTo>
                  <a:pt x="187578" y="294759"/>
                </a:lnTo>
                <a:lnTo>
                  <a:pt x="213879" y="287659"/>
                </a:lnTo>
                <a:lnTo>
                  <a:pt x="230331" y="276126"/>
                </a:lnTo>
                <a:lnTo>
                  <a:pt x="236018" y="260408"/>
                </a:lnTo>
                <a:lnTo>
                  <a:pt x="230331" y="244689"/>
                </a:lnTo>
                <a:lnTo>
                  <a:pt x="213879" y="233157"/>
                </a:lnTo>
                <a:lnTo>
                  <a:pt x="187578" y="226057"/>
                </a:lnTo>
                <a:lnTo>
                  <a:pt x="152342" y="223635"/>
                </a:lnTo>
                <a:lnTo>
                  <a:pt x="246341" y="223635"/>
                </a:lnTo>
                <a:lnTo>
                  <a:pt x="259247" y="234447"/>
                </a:lnTo>
                <a:lnTo>
                  <a:pt x="267162" y="260408"/>
                </a:lnTo>
                <a:lnTo>
                  <a:pt x="259247" y="286369"/>
                </a:lnTo>
                <a:lnTo>
                  <a:pt x="246341" y="297180"/>
                </a:lnTo>
                <a:close/>
              </a:path>
              <a:path w="304800" h="321309">
                <a:moveTo>
                  <a:pt x="269038" y="111817"/>
                </a:moveTo>
                <a:lnTo>
                  <a:pt x="38273" y="111817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65"/>
                </a:lnTo>
                <a:lnTo>
                  <a:pt x="69041" y="24765"/>
                </a:lnTo>
                <a:lnTo>
                  <a:pt x="69041" y="87052"/>
                </a:lnTo>
                <a:lnTo>
                  <a:pt x="269038" y="87052"/>
                </a:lnTo>
                <a:lnTo>
                  <a:pt x="269038" y="111817"/>
                </a:lnTo>
                <a:close/>
              </a:path>
              <a:path w="304800" h="321309">
                <a:moveTo>
                  <a:pt x="167726" y="150841"/>
                </a:moveTo>
                <a:lnTo>
                  <a:pt x="136958" y="150841"/>
                </a:lnTo>
                <a:lnTo>
                  <a:pt x="136958" y="111817"/>
                </a:lnTo>
                <a:lnTo>
                  <a:pt x="167726" y="111817"/>
                </a:lnTo>
                <a:lnTo>
                  <a:pt x="167726" y="150841"/>
                </a:lnTo>
                <a:close/>
              </a:path>
              <a:path w="304800" h="321309">
                <a:moveTo>
                  <a:pt x="304685" y="175606"/>
                </a:moveTo>
                <a:lnTo>
                  <a:pt x="0" y="175606"/>
                </a:lnTo>
                <a:lnTo>
                  <a:pt x="0" y="150841"/>
                </a:lnTo>
                <a:lnTo>
                  <a:pt x="304685" y="150841"/>
                </a:lnTo>
                <a:lnTo>
                  <a:pt x="304685" y="17560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81035" y="834507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820777" y="8341702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595" y="39408"/>
                </a:moveTo>
                <a:lnTo>
                  <a:pt x="15760" y="39408"/>
                </a:lnTo>
                <a:lnTo>
                  <a:pt x="15760" y="64922"/>
                </a:lnTo>
                <a:lnTo>
                  <a:pt x="139204" y="64922"/>
                </a:lnTo>
                <a:lnTo>
                  <a:pt x="130238" y="110794"/>
                </a:lnTo>
                <a:lnTo>
                  <a:pt x="111874" y="152768"/>
                </a:lnTo>
                <a:lnTo>
                  <a:pt x="84061" y="190512"/>
                </a:lnTo>
                <a:lnTo>
                  <a:pt x="46786" y="223748"/>
                </a:lnTo>
                <a:lnTo>
                  <a:pt x="0" y="252158"/>
                </a:lnTo>
                <a:lnTo>
                  <a:pt x="16878" y="276174"/>
                </a:lnTo>
                <a:lnTo>
                  <a:pt x="65976" y="246380"/>
                </a:lnTo>
                <a:lnTo>
                  <a:pt x="104838" y="211874"/>
                </a:lnTo>
                <a:lnTo>
                  <a:pt x="134048" y="173266"/>
                </a:lnTo>
                <a:lnTo>
                  <a:pt x="154190" y="131216"/>
                </a:lnTo>
                <a:lnTo>
                  <a:pt x="165849" y="86385"/>
                </a:lnTo>
                <a:lnTo>
                  <a:pt x="169595" y="39408"/>
                </a:lnTo>
                <a:close/>
              </a:path>
              <a:path w="999490" h="340359">
                <a:moveTo>
                  <a:pt x="310680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80" y="165481"/>
                </a:lnTo>
                <a:lnTo>
                  <a:pt x="310680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195" y="251434"/>
                </a:lnTo>
                <a:lnTo>
                  <a:pt x="588873" y="240144"/>
                </a:lnTo>
                <a:lnTo>
                  <a:pt x="579399" y="232130"/>
                </a:lnTo>
                <a:lnTo>
                  <a:pt x="578967" y="231990"/>
                </a:lnTo>
                <a:lnTo>
                  <a:pt x="578967" y="277672"/>
                </a:lnTo>
                <a:lnTo>
                  <a:pt x="573227" y="293293"/>
                </a:lnTo>
                <a:lnTo>
                  <a:pt x="556653" y="304965"/>
                </a:lnTo>
                <a:lnTo>
                  <a:pt x="530212" y="312293"/>
                </a:lnTo>
                <a:lnTo>
                  <a:pt x="494919" y="314820"/>
                </a:lnTo>
                <a:lnTo>
                  <a:pt x="459473" y="312293"/>
                </a:lnTo>
                <a:lnTo>
                  <a:pt x="433057" y="304965"/>
                </a:lnTo>
                <a:lnTo>
                  <a:pt x="416560" y="293293"/>
                </a:lnTo>
                <a:lnTo>
                  <a:pt x="410870" y="277672"/>
                </a:lnTo>
                <a:lnTo>
                  <a:pt x="416560" y="261683"/>
                </a:lnTo>
                <a:lnTo>
                  <a:pt x="433057" y="249910"/>
                </a:lnTo>
                <a:lnTo>
                  <a:pt x="459473" y="242633"/>
                </a:lnTo>
                <a:lnTo>
                  <a:pt x="494919" y="240144"/>
                </a:lnTo>
                <a:lnTo>
                  <a:pt x="530377" y="242633"/>
                </a:lnTo>
                <a:lnTo>
                  <a:pt x="556793" y="249910"/>
                </a:lnTo>
                <a:lnTo>
                  <a:pt x="573278" y="261683"/>
                </a:lnTo>
                <a:lnTo>
                  <a:pt x="578967" y="277672"/>
                </a:lnTo>
                <a:lnTo>
                  <a:pt x="578967" y="231990"/>
                </a:lnTo>
                <a:lnTo>
                  <a:pt x="543153" y="220205"/>
                </a:lnTo>
                <a:lnTo>
                  <a:pt x="494919" y="216141"/>
                </a:lnTo>
                <a:lnTo>
                  <a:pt x="446684" y="220205"/>
                </a:lnTo>
                <a:lnTo>
                  <a:pt x="410451" y="232130"/>
                </a:lnTo>
                <a:lnTo>
                  <a:pt x="387642" y="251434"/>
                </a:lnTo>
                <a:lnTo>
                  <a:pt x="379730" y="277672"/>
                </a:lnTo>
                <a:lnTo>
                  <a:pt x="387642" y="303695"/>
                </a:lnTo>
                <a:lnTo>
                  <a:pt x="410451" y="322884"/>
                </a:lnTo>
                <a:lnTo>
                  <a:pt x="446684" y="334772"/>
                </a:lnTo>
                <a:lnTo>
                  <a:pt x="494919" y="338836"/>
                </a:lnTo>
                <a:lnTo>
                  <a:pt x="543153" y="334772"/>
                </a:lnTo>
                <a:lnTo>
                  <a:pt x="579399" y="322884"/>
                </a:lnTo>
                <a:lnTo>
                  <a:pt x="588975" y="314820"/>
                </a:lnTo>
                <a:lnTo>
                  <a:pt x="602195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93"/>
                </a:moveTo>
                <a:lnTo>
                  <a:pt x="414997" y="97193"/>
                </a:lnTo>
                <a:lnTo>
                  <a:pt x="414997" y="10515"/>
                </a:lnTo>
                <a:lnTo>
                  <a:pt x="384225" y="10515"/>
                </a:lnTo>
                <a:lnTo>
                  <a:pt x="384225" y="121958"/>
                </a:lnTo>
                <a:lnTo>
                  <a:pt x="612749" y="121958"/>
                </a:lnTo>
                <a:lnTo>
                  <a:pt x="612749" y="97193"/>
                </a:lnTo>
                <a:close/>
              </a:path>
              <a:path w="999490" h="340359">
                <a:moveTo>
                  <a:pt x="647636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36" y="186118"/>
                </a:lnTo>
                <a:lnTo>
                  <a:pt x="647636" y="160972"/>
                </a:lnTo>
                <a:close/>
              </a:path>
              <a:path w="999490" h="340359">
                <a:moveTo>
                  <a:pt x="869022" y="137337"/>
                </a:moveTo>
                <a:lnTo>
                  <a:pt x="863168" y="113157"/>
                </a:lnTo>
                <a:lnTo>
                  <a:pt x="852944" y="101688"/>
                </a:lnTo>
                <a:lnTo>
                  <a:pt x="846696" y="94703"/>
                </a:lnTo>
                <a:lnTo>
                  <a:pt x="839762" y="91503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588" y="163461"/>
                </a:lnTo>
                <a:lnTo>
                  <a:pt x="809358" y="170522"/>
                </a:lnTo>
                <a:lnTo>
                  <a:pt x="788352" y="172986"/>
                </a:lnTo>
                <a:lnTo>
                  <a:pt x="767397" y="170522"/>
                </a:lnTo>
                <a:lnTo>
                  <a:pt x="751293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80"/>
                </a:lnTo>
                <a:lnTo>
                  <a:pt x="751293" y="111353"/>
                </a:lnTo>
                <a:lnTo>
                  <a:pt x="767397" y="104203"/>
                </a:lnTo>
                <a:lnTo>
                  <a:pt x="788352" y="101688"/>
                </a:lnTo>
                <a:lnTo>
                  <a:pt x="809358" y="104203"/>
                </a:lnTo>
                <a:lnTo>
                  <a:pt x="825588" y="111353"/>
                </a:lnTo>
                <a:lnTo>
                  <a:pt x="836053" y="122580"/>
                </a:lnTo>
                <a:lnTo>
                  <a:pt x="839762" y="137337"/>
                </a:lnTo>
                <a:lnTo>
                  <a:pt x="839762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35" y="82931"/>
                </a:lnTo>
                <a:lnTo>
                  <a:pt x="730186" y="94703"/>
                </a:lnTo>
                <a:lnTo>
                  <a:pt x="713841" y="113157"/>
                </a:lnTo>
                <a:lnTo>
                  <a:pt x="708050" y="137337"/>
                </a:lnTo>
                <a:lnTo>
                  <a:pt x="713841" y="161734"/>
                </a:lnTo>
                <a:lnTo>
                  <a:pt x="730186" y="180301"/>
                </a:lnTo>
                <a:lnTo>
                  <a:pt x="755535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696" y="180301"/>
                </a:lnTo>
                <a:lnTo>
                  <a:pt x="853198" y="172986"/>
                </a:lnTo>
                <a:lnTo>
                  <a:pt x="863168" y="161734"/>
                </a:lnTo>
                <a:lnTo>
                  <a:pt x="869022" y="137337"/>
                </a:lnTo>
                <a:close/>
              </a:path>
              <a:path w="999490" h="340359">
                <a:moveTo>
                  <a:pt x="887780" y="37896"/>
                </a:moveTo>
                <a:lnTo>
                  <a:pt x="803732" y="37896"/>
                </a:lnTo>
                <a:lnTo>
                  <a:pt x="803732" y="0"/>
                </a:lnTo>
                <a:lnTo>
                  <a:pt x="772960" y="0"/>
                </a:lnTo>
                <a:lnTo>
                  <a:pt x="772960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80" y="62661"/>
                </a:lnTo>
                <a:lnTo>
                  <a:pt x="887780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83" y="310692"/>
                </a:lnTo>
                <a:lnTo>
                  <a:pt x="768083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83" y="249529"/>
                </a:lnTo>
                <a:lnTo>
                  <a:pt x="768083" y="213880"/>
                </a:lnTo>
                <a:lnTo>
                  <a:pt x="737692" y="213880"/>
                </a:lnTo>
                <a:lnTo>
                  <a:pt x="737692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23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23" y="114820"/>
                </a:lnTo>
                <a:lnTo>
                  <a:pt x="999223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875170" y="834507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13625" y="8345081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45" y="227012"/>
                </a:lnTo>
                <a:lnTo>
                  <a:pt x="182359" y="215760"/>
                </a:lnTo>
                <a:lnTo>
                  <a:pt x="146481" y="221157"/>
                </a:lnTo>
                <a:lnTo>
                  <a:pt x="110642" y="224624"/>
                </a:lnTo>
                <a:lnTo>
                  <a:pt x="72758" y="226466"/>
                </a:lnTo>
                <a:lnTo>
                  <a:pt x="30759" y="227012"/>
                </a:lnTo>
                <a:lnTo>
                  <a:pt x="30759" y="57785"/>
                </a:lnTo>
                <a:lnTo>
                  <a:pt x="156464" y="57785"/>
                </a:lnTo>
                <a:lnTo>
                  <a:pt x="156464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31" y="253276"/>
                </a:lnTo>
                <a:lnTo>
                  <a:pt x="71018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40" y="132829"/>
                </a:lnTo>
                <a:lnTo>
                  <a:pt x="244640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40" y="337337"/>
                </a:lnTo>
                <a:lnTo>
                  <a:pt x="244640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807"/>
                </a:moveTo>
                <a:lnTo>
                  <a:pt x="386016" y="277152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62"/>
                </a:lnTo>
                <a:lnTo>
                  <a:pt x="353644" y="263156"/>
                </a:lnTo>
                <a:lnTo>
                  <a:pt x="345770" y="268706"/>
                </a:lnTo>
                <a:lnTo>
                  <a:pt x="340423" y="277152"/>
                </a:lnTo>
                <a:lnTo>
                  <a:pt x="338455" y="287807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44" y="311810"/>
                </a:lnTo>
                <a:lnTo>
                  <a:pt x="363220" y="313690"/>
                </a:lnTo>
                <a:lnTo>
                  <a:pt x="372783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638933" y="3464725"/>
            <a:ext cx="14804390" cy="4458335"/>
            <a:chOff x="1638933" y="3464725"/>
            <a:chExt cx="14804390" cy="4458335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82996" y="3464725"/>
              <a:ext cx="4794154" cy="44580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8933" y="3489630"/>
              <a:ext cx="5044063" cy="4433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98668" y="3464725"/>
              <a:ext cx="4944596" cy="4458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5386" y="8341703"/>
              <a:ext cx="9070975" cy="790575"/>
            </a:xfrm>
            <a:custGeom>
              <a:avLst/>
              <a:gdLst/>
              <a:ahLst/>
              <a:cxnLst/>
              <a:rect l="l" t="t" r="r" b="b"/>
              <a:pathLst>
                <a:path w="9070975" h="790575">
                  <a:moveTo>
                    <a:pt x="158343" y="571296"/>
                  </a:moveTo>
                  <a:lnTo>
                    <a:pt x="30391" y="571296"/>
                  </a:lnTo>
                  <a:lnTo>
                    <a:pt x="30391" y="482396"/>
                  </a:lnTo>
                  <a:lnTo>
                    <a:pt x="0" y="482396"/>
                  </a:lnTo>
                  <a:lnTo>
                    <a:pt x="0" y="571296"/>
                  </a:lnTo>
                  <a:lnTo>
                    <a:pt x="0" y="595426"/>
                  </a:lnTo>
                  <a:lnTo>
                    <a:pt x="0" y="684326"/>
                  </a:lnTo>
                  <a:lnTo>
                    <a:pt x="0" y="709726"/>
                  </a:lnTo>
                  <a:lnTo>
                    <a:pt x="158343" y="709726"/>
                  </a:lnTo>
                  <a:lnTo>
                    <a:pt x="158343" y="684326"/>
                  </a:lnTo>
                  <a:lnTo>
                    <a:pt x="30391" y="684326"/>
                  </a:lnTo>
                  <a:lnTo>
                    <a:pt x="30391" y="595426"/>
                  </a:lnTo>
                  <a:lnTo>
                    <a:pt x="127952" y="595426"/>
                  </a:lnTo>
                  <a:lnTo>
                    <a:pt x="127952" y="683958"/>
                  </a:lnTo>
                  <a:lnTo>
                    <a:pt x="158343" y="683958"/>
                  </a:lnTo>
                  <a:lnTo>
                    <a:pt x="158343" y="595426"/>
                  </a:lnTo>
                  <a:lnTo>
                    <a:pt x="158343" y="571296"/>
                  </a:lnTo>
                  <a:close/>
                </a:path>
                <a:path w="9070975" h="790575">
                  <a:moveTo>
                    <a:pt x="158343" y="482092"/>
                  </a:moveTo>
                  <a:lnTo>
                    <a:pt x="127952" y="482092"/>
                  </a:lnTo>
                  <a:lnTo>
                    <a:pt x="127952" y="571017"/>
                  </a:lnTo>
                  <a:lnTo>
                    <a:pt x="158343" y="571017"/>
                  </a:lnTo>
                  <a:lnTo>
                    <a:pt x="158343" y="482092"/>
                  </a:lnTo>
                  <a:close/>
                </a:path>
                <a:path w="9070975" h="790575">
                  <a:moveTo>
                    <a:pt x="256273" y="453567"/>
                  </a:moveTo>
                  <a:lnTo>
                    <a:pt x="225501" y="453567"/>
                  </a:lnTo>
                  <a:lnTo>
                    <a:pt x="225501" y="790524"/>
                  </a:lnTo>
                  <a:lnTo>
                    <a:pt x="256273" y="790524"/>
                  </a:lnTo>
                  <a:lnTo>
                    <a:pt x="256273" y="453567"/>
                  </a:lnTo>
                  <a:close/>
                </a:path>
                <a:path w="9070975" h="790575">
                  <a:moveTo>
                    <a:pt x="601865" y="453948"/>
                  </a:moveTo>
                  <a:lnTo>
                    <a:pt x="571093" y="453948"/>
                  </a:lnTo>
                  <a:lnTo>
                    <a:pt x="571093" y="626922"/>
                  </a:lnTo>
                  <a:lnTo>
                    <a:pt x="601865" y="626922"/>
                  </a:lnTo>
                  <a:lnTo>
                    <a:pt x="601865" y="453948"/>
                  </a:lnTo>
                  <a:close/>
                </a:path>
                <a:path w="9070975" h="790575">
                  <a:moveTo>
                    <a:pt x="1040384" y="46913"/>
                  </a:moveTo>
                  <a:lnTo>
                    <a:pt x="909053" y="46913"/>
                  </a:lnTo>
                  <a:lnTo>
                    <a:pt x="909053" y="72047"/>
                  </a:lnTo>
                  <a:lnTo>
                    <a:pt x="1009992" y="72047"/>
                  </a:lnTo>
                  <a:lnTo>
                    <a:pt x="1001191" y="122567"/>
                  </a:lnTo>
                  <a:lnTo>
                    <a:pt x="980440" y="168910"/>
                  </a:lnTo>
                  <a:lnTo>
                    <a:pt x="946035" y="210248"/>
                  </a:lnTo>
                  <a:lnTo>
                    <a:pt x="896289" y="245783"/>
                  </a:lnTo>
                  <a:lnTo>
                    <a:pt x="914311" y="267919"/>
                  </a:lnTo>
                  <a:lnTo>
                    <a:pt x="956868" y="238810"/>
                  </a:lnTo>
                  <a:lnTo>
                    <a:pt x="989520" y="205867"/>
                  </a:lnTo>
                  <a:lnTo>
                    <a:pt x="1013231" y="169659"/>
                  </a:lnTo>
                  <a:lnTo>
                    <a:pt x="1028954" y="130721"/>
                  </a:lnTo>
                  <a:lnTo>
                    <a:pt x="1037691" y="89623"/>
                  </a:lnTo>
                  <a:lnTo>
                    <a:pt x="1040384" y="46913"/>
                  </a:lnTo>
                  <a:close/>
                </a:path>
                <a:path w="9070975" h="790575">
                  <a:moveTo>
                    <a:pt x="1181849" y="3378"/>
                  </a:moveTo>
                  <a:lnTo>
                    <a:pt x="1152207" y="3378"/>
                  </a:lnTo>
                  <a:lnTo>
                    <a:pt x="1152207" y="138836"/>
                  </a:lnTo>
                  <a:lnTo>
                    <a:pt x="1106424" y="138836"/>
                  </a:lnTo>
                  <a:lnTo>
                    <a:pt x="1106424" y="12382"/>
                  </a:lnTo>
                  <a:lnTo>
                    <a:pt x="1077531" y="12382"/>
                  </a:lnTo>
                  <a:lnTo>
                    <a:pt x="1077531" y="323075"/>
                  </a:lnTo>
                  <a:lnTo>
                    <a:pt x="1106424" y="323075"/>
                  </a:lnTo>
                  <a:lnTo>
                    <a:pt x="1106424" y="163982"/>
                  </a:lnTo>
                  <a:lnTo>
                    <a:pt x="1152207" y="163982"/>
                  </a:lnTo>
                  <a:lnTo>
                    <a:pt x="1152207" y="339966"/>
                  </a:lnTo>
                  <a:lnTo>
                    <a:pt x="1181849" y="339966"/>
                  </a:lnTo>
                  <a:lnTo>
                    <a:pt x="1181849" y="163982"/>
                  </a:lnTo>
                  <a:lnTo>
                    <a:pt x="1181849" y="138836"/>
                  </a:lnTo>
                  <a:lnTo>
                    <a:pt x="1181849" y="3378"/>
                  </a:lnTo>
                  <a:close/>
                </a:path>
                <a:path w="9070975" h="790575">
                  <a:moveTo>
                    <a:pt x="1424990" y="109575"/>
                  </a:moveTo>
                  <a:lnTo>
                    <a:pt x="1418285" y="76250"/>
                  </a:lnTo>
                  <a:lnTo>
                    <a:pt x="1402257" y="53657"/>
                  </a:lnTo>
                  <a:lnTo>
                    <a:pt x="1399755" y="50139"/>
                  </a:lnTo>
                  <a:lnTo>
                    <a:pt x="1394968" y="47231"/>
                  </a:lnTo>
                  <a:lnTo>
                    <a:pt x="1394968" y="109575"/>
                  </a:lnTo>
                  <a:lnTo>
                    <a:pt x="1390586" y="132511"/>
                  </a:lnTo>
                  <a:lnTo>
                    <a:pt x="1378419" y="150418"/>
                  </a:lnTo>
                  <a:lnTo>
                    <a:pt x="1359992" y="162077"/>
                  </a:lnTo>
                  <a:lnTo>
                    <a:pt x="1336814" y="166230"/>
                  </a:lnTo>
                  <a:lnTo>
                    <a:pt x="1314069" y="162077"/>
                  </a:lnTo>
                  <a:lnTo>
                    <a:pt x="1295869" y="150418"/>
                  </a:lnTo>
                  <a:lnTo>
                    <a:pt x="1283779" y="132511"/>
                  </a:lnTo>
                  <a:lnTo>
                    <a:pt x="1279398" y="109575"/>
                  </a:lnTo>
                  <a:lnTo>
                    <a:pt x="1283779" y="87058"/>
                  </a:lnTo>
                  <a:lnTo>
                    <a:pt x="1295869" y="69380"/>
                  </a:lnTo>
                  <a:lnTo>
                    <a:pt x="1314069" y="57810"/>
                  </a:lnTo>
                  <a:lnTo>
                    <a:pt x="1336814" y="53657"/>
                  </a:lnTo>
                  <a:lnTo>
                    <a:pt x="1359992" y="57810"/>
                  </a:lnTo>
                  <a:lnTo>
                    <a:pt x="1378419" y="69380"/>
                  </a:lnTo>
                  <a:lnTo>
                    <a:pt x="1390586" y="87058"/>
                  </a:lnTo>
                  <a:lnTo>
                    <a:pt x="1394968" y="109575"/>
                  </a:lnTo>
                  <a:lnTo>
                    <a:pt x="1394968" y="47231"/>
                  </a:lnTo>
                  <a:lnTo>
                    <a:pt x="1371803" y="33108"/>
                  </a:lnTo>
                  <a:lnTo>
                    <a:pt x="1336814" y="27025"/>
                  </a:lnTo>
                  <a:lnTo>
                    <a:pt x="1302092" y="33108"/>
                  </a:lnTo>
                  <a:lnTo>
                    <a:pt x="1274381" y="50139"/>
                  </a:lnTo>
                  <a:lnTo>
                    <a:pt x="1256030" y="76250"/>
                  </a:lnTo>
                  <a:lnTo>
                    <a:pt x="1249387" y="109575"/>
                  </a:lnTo>
                  <a:lnTo>
                    <a:pt x="1256030" y="143167"/>
                  </a:lnTo>
                  <a:lnTo>
                    <a:pt x="1274381" y="169519"/>
                  </a:lnTo>
                  <a:lnTo>
                    <a:pt x="1302092" y="186715"/>
                  </a:lnTo>
                  <a:lnTo>
                    <a:pt x="1336814" y="192874"/>
                  </a:lnTo>
                  <a:lnTo>
                    <a:pt x="1371803" y="186715"/>
                  </a:lnTo>
                  <a:lnTo>
                    <a:pt x="1399755" y="169519"/>
                  </a:lnTo>
                  <a:lnTo>
                    <a:pt x="1402067" y="166230"/>
                  </a:lnTo>
                  <a:lnTo>
                    <a:pt x="1418285" y="143167"/>
                  </a:lnTo>
                  <a:lnTo>
                    <a:pt x="1424990" y="109575"/>
                  </a:lnTo>
                  <a:close/>
                </a:path>
                <a:path w="9070975" h="790575">
                  <a:moveTo>
                    <a:pt x="1517675" y="3759"/>
                  </a:moveTo>
                  <a:lnTo>
                    <a:pt x="1486903" y="3759"/>
                  </a:lnTo>
                  <a:lnTo>
                    <a:pt x="1486903" y="249529"/>
                  </a:lnTo>
                  <a:lnTo>
                    <a:pt x="1517675" y="249529"/>
                  </a:lnTo>
                  <a:lnTo>
                    <a:pt x="1517675" y="3759"/>
                  </a:lnTo>
                  <a:close/>
                </a:path>
                <a:path w="9070975" h="790575">
                  <a:moveTo>
                    <a:pt x="1527810" y="307314"/>
                  </a:moveTo>
                  <a:lnTo>
                    <a:pt x="1331937" y="307314"/>
                  </a:lnTo>
                  <a:lnTo>
                    <a:pt x="1331937" y="224396"/>
                  </a:lnTo>
                  <a:lnTo>
                    <a:pt x="1301165" y="224396"/>
                  </a:lnTo>
                  <a:lnTo>
                    <a:pt x="1301165" y="332460"/>
                  </a:lnTo>
                  <a:lnTo>
                    <a:pt x="1527810" y="332460"/>
                  </a:lnTo>
                  <a:lnTo>
                    <a:pt x="1527810" y="307314"/>
                  </a:lnTo>
                  <a:close/>
                </a:path>
                <a:path w="9070975" h="790575">
                  <a:moveTo>
                    <a:pt x="1785213" y="167360"/>
                  </a:moveTo>
                  <a:lnTo>
                    <a:pt x="1726018" y="125653"/>
                  </a:lnTo>
                  <a:lnTo>
                    <a:pt x="1703412" y="64541"/>
                  </a:lnTo>
                  <a:lnTo>
                    <a:pt x="1703412" y="52908"/>
                  </a:lnTo>
                  <a:lnTo>
                    <a:pt x="1777326" y="52908"/>
                  </a:lnTo>
                  <a:lnTo>
                    <a:pt x="1777326" y="28143"/>
                  </a:lnTo>
                  <a:lnTo>
                    <a:pt x="1597596" y="28143"/>
                  </a:lnTo>
                  <a:lnTo>
                    <a:pt x="1597596" y="52908"/>
                  </a:lnTo>
                  <a:lnTo>
                    <a:pt x="1672640" y="52908"/>
                  </a:lnTo>
                  <a:lnTo>
                    <a:pt x="1672640" y="64541"/>
                  </a:lnTo>
                  <a:lnTo>
                    <a:pt x="1666468" y="99910"/>
                  </a:lnTo>
                  <a:lnTo>
                    <a:pt x="1649095" y="131902"/>
                  </a:lnTo>
                  <a:lnTo>
                    <a:pt x="1622298" y="158254"/>
                  </a:lnTo>
                  <a:lnTo>
                    <a:pt x="1587842" y="176733"/>
                  </a:lnTo>
                  <a:lnTo>
                    <a:pt x="1603971" y="201129"/>
                  </a:lnTo>
                  <a:lnTo>
                    <a:pt x="1631848" y="186918"/>
                  </a:lnTo>
                  <a:lnTo>
                    <a:pt x="1655800" y="167360"/>
                  </a:lnTo>
                  <a:lnTo>
                    <a:pt x="1675053" y="143294"/>
                  </a:lnTo>
                  <a:lnTo>
                    <a:pt x="1688782" y="115570"/>
                  </a:lnTo>
                  <a:lnTo>
                    <a:pt x="1702333" y="140081"/>
                  </a:lnTo>
                  <a:lnTo>
                    <a:pt x="1720723" y="161353"/>
                  </a:lnTo>
                  <a:lnTo>
                    <a:pt x="1743392" y="178689"/>
                  </a:lnTo>
                  <a:lnTo>
                    <a:pt x="1769821" y="191376"/>
                  </a:lnTo>
                  <a:lnTo>
                    <a:pt x="1785213" y="167360"/>
                  </a:lnTo>
                  <a:close/>
                </a:path>
                <a:path w="9070975" h="790575">
                  <a:moveTo>
                    <a:pt x="1864004" y="3759"/>
                  </a:moveTo>
                  <a:lnTo>
                    <a:pt x="1832864" y="3759"/>
                  </a:lnTo>
                  <a:lnTo>
                    <a:pt x="1832864" y="90805"/>
                  </a:lnTo>
                  <a:lnTo>
                    <a:pt x="1766443" y="90805"/>
                  </a:lnTo>
                  <a:lnTo>
                    <a:pt x="1766443" y="115951"/>
                  </a:lnTo>
                  <a:lnTo>
                    <a:pt x="1832864" y="115951"/>
                  </a:lnTo>
                  <a:lnTo>
                    <a:pt x="1832864" y="204127"/>
                  </a:lnTo>
                  <a:lnTo>
                    <a:pt x="1864004" y="204127"/>
                  </a:lnTo>
                  <a:lnTo>
                    <a:pt x="1864004" y="3759"/>
                  </a:lnTo>
                  <a:close/>
                </a:path>
                <a:path w="9070975" h="790575">
                  <a:moveTo>
                    <a:pt x="1864753" y="277304"/>
                  </a:moveTo>
                  <a:lnTo>
                    <a:pt x="1856994" y="250723"/>
                  </a:lnTo>
                  <a:lnTo>
                    <a:pt x="1842909" y="238277"/>
                  </a:lnTo>
                  <a:lnTo>
                    <a:pt x="1834743" y="231051"/>
                  </a:lnTo>
                  <a:lnTo>
                    <a:pt x="1834362" y="230924"/>
                  </a:lnTo>
                  <a:lnTo>
                    <a:pt x="1834362" y="277304"/>
                  </a:lnTo>
                  <a:lnTo>
                    <a:pt x="1828761" y="293624"/>
                  </a:lnTo>
                  <a:lnTo>
                    <a:pt x="1812645" y="305765"/>
                  </a:lnTo>
                  <a:lnTo>
                    <a:pt x="1787029" y="313334"/>
                  </a:lnTo>
                  <a:lnTo>
                    <a:pt x="1752942" y="315950"/>
                  </a:lnTo>
                  <a:lnTo>
                    <a:pt x="1718843" y="313334"/>
                  </a:lnTo>
                  <a:lnTo>
                    <a:pt x="1693227" y="305765"/>
                  </a:lnTo>
                  <a:lnTo>
                    <a:pt x="1677111" y="293624"/>
                  </a:lnTo>
                  <a:lnTo>
                    <a:pt x="1671510" y="277304"/>
                  </a:lnTo>
                  <a:lnTo>
                    <a:pt x="1677111" y="260908"/>
                  </a:lnTo>
                  <a:lnTo>
                    <a:pt x="1693227" y="248640"/>
                  </a:lnTo>
                  <a:lnTo>
                    <a:pt x="1718843" y="240944"/>
                  </a:lnTo>
                  <a:lnTo>
                    <a:pt x="1752942" y="238277"/>
                  </a:lnTo>
                  <a:lnTo>
                    <a:pt x="1787029" y="240944"/>
                  </a:lnTo>
                  <a:lnTo>
                    <a:pt x="1812645" y="248640"/>
                  </a:lnTo>
                  <a:lnTo>
                    <a:pt x="1828761" y="260908"/>
                  </a:lnTo>
                  <a:lnTo>
                    <a:pt x="1834362" y="277304"/>
                  </a:lnTo>
                  <a:lnTo>
                    <a:pt x="1834362" y="230924"/>
                  </a:lnTo>
                  <a:lnTo>
                    <a:pt x="1799539" y="218833"/>
                  </a:lnTo>
                  <a:lnTo>
                    <a:pt x="1752942" y="214630"/>
                  </a:lnTo>
                  <a:lnTo>
                    <a:pt x="1706283" y="218833"/>
                  </a:lnTo>
                  <a:lnTo>
                    <a:pt x="1670951" y="231051"/>
                  </a:lnTo>
                  <a:lnTo>
                    <a:pt x="1648574" y="250723"/>
                  </a:lnTo>
                  <a:lnTo>
                    <a:pt x="1640751" y="277304"/>
                  </a:lnTo>
                  <a:lnTo>
                    <a:pt x="1648574" y="303872"/>
                  </a:lnTo>
                  <a:lnTo>
                    <a:pt x="1670951" y="323545"/>
                  </a:lnTo>
                  <a:lnTo>
                    <a:pt x="1706283" y="335762"/>
                  </a:lnTo>
                  <a:lnTo>
                    <a:pt x="1752942" y="339966"/>
                  </a:lnTo>
                  <a:lnTo>
                    <a:pt x="1799539" y="335762"/>
                  </a:lnTo>
                  <a:lnTo>
                    <a:pt x="1834743" y="323545"/>
                  </a:lnTo>
                  <a:lnTo>
                    <a:pt x="1843341" y="315950"/>
                  </a:lnTo>
                  <a:lnTo>
                    <a:pt x="1856994" y="303872"/>
                  </a:lnTo>
                  <a:lnTo>
                    <a:pt x="1864753" y="277304"/>
                  </a:lnTo>
                  <a:close/>
                </a:path>
                <a:path w="9070975" h="790575">
                  <a:moveTo>
                    <a:pt x="2200211" y="27393"/>
                  </a:moveTo>
                  <a:lnTo>
                    <a:pt x="2170188" y="27393"/>
                  </a:lnTo>
                  <a:lnTo>
                    <a:pt x="2170188" y="87426"/>
                  </a:lnTo>
                  <a:lnTo>
                    <a:pt x="1998345" y="87426"/>
                  </a:lnTo>
                  <a:lnTo>
                    <a:pt x="1998345" y="27736"/>
                  </a:lnTo>
                  <a:lnTo>
                    <a:pt x="1967941" y="27736"/>
                  </a:lnTo>
                  <a:lnTo>
                    <a:pt x="1967941" y="87426"/>
                  </a:lnTo>
                  <a:lnTo>
                    <a:pt x="1967941" y="112826"/>
                  </a:lnTo>
                  <a:lnTo>
                    <a:pt x="1967941" y="175056"/>
                  </a:lnTo>
                  <a:lnTo>
                    <a:pt x="1967941" y="199186"/>
                  </a:lnTo>
                  <a:lnTo>
                    <a:pt x="2200211" y="199186"/>
                  </a:lnTo>
                  <a:lnTo>
                    <a:pt x="2200211" y="175056"/>
                  </a:lnTo>
                  <a:lnTo>
                    <a:pt x="1998345" y="175056"/>
                  </a:lnTo>
                  <a:lnTo>
                    <a:pt x="1998345" y="112826"/>
                  </a:lnTo>
                  <a:lnTo>
                    <a:pt x="2170188" y="112826"/>
                  </a:lnTo>
                  <a:lnTo>
                    <a:pt x="2170188" y="174485"/>
                  </a:lnTo>
                  <a:lnTo>
                    <a:pt x="2200211" y="174485"/>
                  </a:lnTo>
                  <a:lnTo>
                    <a:pt x="2200211" y="112826"/>
                  </a:lnTo>
                  <a:lnTo>
                    <a:pt x="2200211" y="112572"/>
                  </a:lnTo>
                  <a:lnTo>
                    <a:pt x="2200211" y="87426"/>
                  </a:lnTo>
                  <a:lnTo>
                    <a:pt x="2200211" y="27393"/>
                  </a:lnTo>
                  <a:close/>
                </a:path>
                <a:path w="9070975" h="790575">
                  <a:moveTo>
                    <a:pt x="2236990" y="271665"/>
                  </a:moveTo>
                  <a:lnTo>
                    <a:pt x="2099652" y="271665"/>
                  </a:lnTo>
                  <a:lnTo>
                    <a:pt x="2099652" y="199250"/>
                  </a:lnTo>
                  <a:lnTo>
                    <a:pt x="2068512" y="199250"/>
                  </a:lnTo>
                  <a:lnTo>
                    <a:pt x="2068512" y="271665"/>
                  </a:lnTo>
                  <a:lnTo>
                    <a:pt x="1931924" y="271665"/>
                  </a:lnTo>
                  <a:lnTo>
                    <a:pt x="1931924" y="296811"/>
                  </a:lnTo>
                  <a:lnTo>
                    <a:pt x="2236990" y="296811"/>
                  </a:lnTo>
                  <a:lnTo>
                    <a:pt x="2236990" y="271665"/>
                  </a:lnTo>
                  <a:close/>
                </a:path>
                <a:path w="9070975" h="790575">
                  <a:moveTo>
                    <a:pt x="2582570" y="272846"/>
                  </a:moveTo>
                  <a:lnTo>
                    <a:pt x="2444864" y="272846"/>
                  </a:lnTo>
                  <a:lnTo>
                    <a:pt x="2444864" y="209346"/>
                  </a:lnTo>
                  <a:lnTo>
                    <a:pt x="2552547" y="209346"/>
                  </a:lnTo>
                  <a:lnTo>
                    <a:pt x="2552547" y="185216"/>
                  </a:lnTo>
                  <a:lnTo>
                    <a:pt x="2345423" y="185216"/>
                  </a:lnTo>
                  <a:lnTo>
                    <a:pt x="2345423" y="130606"/>
                  </a:lnTo>
                  <a:lnTo>
                    <a:pt x="2544673" y="130606"/>
                  </a:lnTo>
                  <a:lnTo>
                    <a:pt x="2544673" y="105206"/>
                  </a:lnTo>
                  <a:lnTo>
                    <a:pt x="2544673" y="53136"/>
                  </a:lnTo>
                  <a:lnTo>
                    <a:pt x="2544673" y="27736"/>
                  </a:lnTo>
                  <a:lnTo>
                    <a:pt x="2314283" y="27736"/>
                  </a:lnTo>
                  <a:lnTo>
                    <a:pt x="2314283" y="53136"/>
                  </a:lnTo>
                  <a:lnTo>
                    <a:pt x="2514650" y="53136"/>
                  </a:lnTo>
                  <a:lnTo>
                    <a:pt x="2514650" y="105206"/>
                  </a:lnTo>
                  <a:lnTo>
                    <a:pt x="2315032" y="105206"/>
                  </a:lnTo>
                  <a:lnTo>
                    <a:pt x="2315032" y="130606"/>
                  </a:lnTo>
                  <a:lnTo>
                    <a:pt x="2315032" y="185216"/>
                  </a:lnTo>
                  <a:lnTo>
                    <a:pt x="2315032" y="209346"/>
                  </a:lnTo>
                  <a:lnTo>
                    <a:pt x="2413711" y="209346"/>
                  </a:lnTo>
                  <a:lnTo>
                    <a:pt x="2413711" y="272846"/>
                  </a:lnTo>
                  <a:lnTo>
                    <a:pt x="2276754" y="272846"/>
                  </a:lnTo>
                  <a:lnTo>
                    <a:pt x="2276754" y="298246"/>
                  </a:lnTo>
                  <a:lnTo>
                    <a:pt x="2582570" y="298246"/>
                  </a:lnTo>
                  <a:lnTo>
                    <a:pt x="2582570" y="272846"/>
                  </a:lnTo>
                  <a:close/>
                </a:path>
                <a:path w="9070975" h="790575">
                  <a:moveTo>
                    <a:pt x="2900807" y="146723"/>
                  </a:moveTo>
                  <a:lnTo>
                    <a:pt x="2894584" y="98132"/>
                  </a:lnTo>
                  <a:lnTo>
                    <a:pt x="2877172" y="61125"/>
                  </a:lnTo>
                  <a:lnTo>
                    <a:pt x="2872549" y="57035"/>
                  </a:lnTo>
                  <a:lnTo>
                    <a:pt x="2871546" y="56159"/>
                  </a:lnTo>
                  <a:lnTo>
                    <a:pt x="2871546" y="146723"/>
                  </a:lnTo>
                  <a:lnTo>
                    <a:pt x="2867456" y="183896"/>
                  </a:lnTo>
                  <a:lnTo>
                    <a:pt x="2856065" y="212293"/>
                  </a:lnTo>
                  <a:lnTo>
                    <a:pt x="2838615" y="230403"/>
                  </a:lnTo>
                  <a:lnTo>
                    <a:pt x="2816390" y="236778"/>
                  </a:lnTo>
                  <a:lnTo>
                    <a:pt x="2793936" y="230403"/>
                  </a:lnTo>
                  <a:lnTo>
                    <a:pt x="2776372" y="212293"/>
                  </a:lnTo>
                  <a:lnTo>
                    <a:pt x="2764942" y="183896"/>
                  </a:lnTo>
                  <a:lnTo>
                    <a:pt x="2760853" y="146723"/>
                  </a:lnTo>
                  <a:lnTo>
                    <a:pt x="2764942" y="109753"/>
                  </a:lnTo>
                  <a:lnTo>
                    <a:pt x="2776372" y="81470"/>
                  </a:lnTo>
                  <a:lnTo>
                    <a:pt x="2793936" y="63398"/>
                  </a:lnTo>
                  <a:lnTo>
                    <a:pt x="2816390" y="57035"/>
                  </a:lnTo>
                  <a:lnTo>
                    <a:pt x="2838615" y="63398"/>
                  </a:lnTo>
                  <a:lnTo>
                    <a:pt x="2856065" y="81470"/>
                  </a:lnTo>
                  <a:lnTo>
                    <a:pt x="2867456" y="109753"/>
                  </a:lnTo>
                  <a:lnTo>
                    <a:pt x="2871546" y="146723"/>
                  </a:lnTo>
                  <a:lnTo>
                    <a:pt x="2871546" y="56159"/>
                  </a:lnTo>
                  <a:lnTo>
                    <a:pt x="2850477" y="37541"/>
                  </a:lnTo>
                  <a:lnTo>
                    <a:pt x="2816390" y="29273"/>
                  </a:lnTo>
                  <a:lnTo>
                    <a:pt x="2782239" y="37541"/>
                  </a:lnTo>
                  <a:lnTo>
                    <a:pt x="2755404" y="61125"/>
                  </a:lnTo>
                  <a:lnTo>
                    <a:pt x="2737866" y="98132"/>
                  </a:lnTo>
                  <a:lnTo>
                    <a:pt x="2731579" y="146723"/>
                  </a:lnTo>
                  <a:lnTo>
                    <a:pt x="2737866" y="195300"/>
                  </a:lnTo>
                  <a:lnTo>
                    <a:pt x="2755404" y="232321"/>
                  </a:lnTo>
                  <a:lnTo>
                    <a:pt x="2782239" y="255892"/>
                  </a:lnTo>
                  <a:lnTo>
                    <a:pt x="2816390" y="264160"/>
                  </a:lnTo>
                  <a:lnTo>
                    <a:pt x="2850477" y="255892"/>
                  </a:lnTo>
                  <a:lnTo>
                    <a:pt x="2872130" y="236778"/>
                  </a:lnTo>
                  <a:lnTo>
                    <a:pt x="2877172" y="232321"/>
                  </a:lnTo>
                  <a:lnTo>
                    <a:pt x="2894584" y="195300"/>
                  </a:lnTo>
                  <a:lnTo>
                    <a:pt x="2900807" y="146723"/>
                  </a:lnTo>
                  <a:close/>
                </a:path>
                <a:path w="9070975" h="790575">
                  <a:moveTo>
                    <a:pt x="3041142" y="137718"/>
                  </a:moveTo>
                  <a:lnTo>
                    <a:pt x="2985617" y="137718"/>
                  </a:lnTo>
                  <a:lnTo>
                    <a:pt x="2985617" y="3759"/>
                  </a:lnTo>
                  <a:lnTo>
                    <a:pt x="2954845" y="3759"/>
                  </a:lnTo>
                  <a:lnTo>
                    <a:pt x="2954845" y="339966"/>
                  </a:lnTo>
                  <a:lnTo>
                    <a:pt x="2985617" y="339966"/>
                  </a:lnTo>
                  <a:lnTo>
                    <a:pt x="2985617" y="163601"/>
                  </a:lnTo>
                  <a:lnTo>
                    <a:pt x="3041142" y="163601"/>
                  </a:lnTo>
                  <a:lnTo>
                    <a:pt x="3041142" y="137718"/>
                  </a:lnTo>
                  <a:close/>
                </a:path>
                <a:path w="9070975" h="790575">
                  <a:moveTo>
                    <a:pt x="3255403" y="146723"/>
                  </a:moveTo>
                  <a:lnTo>
                    <a:pt x="3249053" y="98132"/>
                  </a:lnTo>
                  <a:lnTo>
                    <a:pt x="3231337" y="61125"/>
                  </a:lnTo>
                  <a:lnTo>
                    <a:pt x="3226651" y="57035"/>
                  </a:lnTo>
                  <a:lnTo>
                    <a:pt x="3225762" y="56273"/>
                  </a:lnTo>
                  <a:lnTo>
                    <a:pt x="3225762" y="146723"/>
                  </a:lnTo>
                  <a:lnTo>
                    <a:pt x="3221609" y="183896"/>
                  </a:lnTo>
                  <a:lnTo>
                    <a:pt x="3210052" y="212293"/>
                  </a:lnTo>
                  <a:lnTo>
                    <a:pt x="3192361" y="230403"/>
                  </a:lnTo>
                  <a:lnTo>
                    <a:pt x="3169843" y="236778"/>
                  </a:lnTo>
                  <a:lnTo>
                    <a:pt x="3147123" y="230403"/>
                  </a:lnTo>
                  <a:lnTo>
                    <a:pt x="3129330" y="212293"/>
                  </a:lnTo>
                  <a:lnTo>
                    <a:pt x="3117710" y="183896"/>
                  </a:lnTo>
                  <a:lnTo>
                    <a:pt x="3113570" y="146723"/>
                  </a:lnTo>
                  <a:lnTo>
                    <a:pt x="3117710" y="109753"/>
                  </a:lnTo>
                  <a:lnTo>
                    <a:pt x="3129330" y="81470"/>
                  </a:lnTo>
                  <a:lnTo>
                    <a:pt x="3147123" y="63398"/>
                  </a:lnTo>
                  <a:lnTo>
                    <a:pt x="3169843" y="57035"/>
                  </a:lnTo>
                  <a:lnTo>
                    <a:pt x="3192361" y="63398"/>
                  </a:lnTo>
                  <a:lnTo>
                    <a:pt x="3210052" y="81470"/>
                  </a:lnTo>
                  <a:lnTo>
                    <a:pt x="3221609" y="109753"/>
                  </a:lnTo>
                  <a:lnTo>
                    <a:pt x="3225762" y="146723"/>
                  </a:lnTo>
                  <a:lnTo>
                    <a:pt x="3225762" y="56273"/>
                  </a:lnTo>
                  <a:lnTo>
                    <a:pt x="3204273" y="37541"/>
                  </a:lnTo>
                  <a:lnTo>
                    <a:pt x="3169843" y="29273"/>
                  </a:lnTo>
                  <a:lnTo>
                    <a:pt x="3135426" y="37541"/>
                  </a:lnTo>
                  <a:lnTo>
                    <a:pt x="3108363" y="61125"/>
                  </a:lnTo>
                  <a:lnTo>
                    <a:pt x="3090646" y="98132"/>
                  </a:lnTo>
                  <a:lnTo>
                    <a:pt x="3084296" y="146723"/>
                  </a:lnTo>
                  <a:lnTo>
                    <a:pt x="3090646" y="195300"/>
                  </a:lnTo>
                  <a:lnTo>
                    <a:pt x="3108363" y="232321"/>
                  </a:lnTo>
                  <a:lnTo>
                    <a:pt x="3135426" y="255892"/>
                  </a:lnTo>
                  <a:lnTo>
                    <a:pt x="3169843" y="264160"/>
                  </a:lnTo>
                  <a:lnTo>
                    <a:pt x="3204273" y="255892"/>
                  </a:lnTo>
                  <a:lnTo>
                    <a:pt x="3226219" y="236778"/>
                  </a:lnTo>
                  <a:lnTo>
                    <a:pt x="3231337" y="232321"/>
                  </a:lnTo>
                  <a:lnTo>
                    <a:pt x="3249053" y="195300"/>
                  </a:lnTo>
                  <a:lnTo>
                    <a:pt x="3255403" y="146723"/>
                  </a:lnTo>
                  <a:close/>
                </a:path>
                <a:path w="9070975" h="790575">
                  <a:moveTo>
                    <a:pt x="3347326" y="3378"/>
                  </a:moveTo>
                  <a:lnTo>
                    <a:pt x="3316567" y="3378"/>
                  </a:lnTo>
                  <a:lnTo>
                    <a:pt x="3316567" y="340715"/>
                  </a:lnTo>
                  <a:lnTo>
                    <a:pt x="3347326" y="340715"/>
                  </a:lnTo>
                  <a:lnTo>
                    <a:pt x="3347326" y="3378"/>
                  </a:lnTo>
                  <a:close/>
                </a:path>
                <a:path w="9070975" h="790575">
                  <a:moveTo>
                    <a:pt x="3629507" y="245402"/>
                  </a:moveTo>
                  <a:lnTo>
                    <a:pt x="3627590" y="230771"/>
                  </a:lnTo>
                  <a:lnTo>
                    <a:pt x="3626129" y="219519"/>
                  </a:lnTo>
                  <a:lnTo>
                    <a:pt x="3589858" y="225234"/>
                  </a:lnTo>
                  <a:lnTo>
                    <a:pt x="3553472" y="228663"/>
                  </a:lnTo>
                  <a:lnTo>
                    <a:pt x="3514204" y="230327"/>
                  </a:lnTo>
                  <a:lnTo>
                    <a:pt x="3469284" y="230771"/>
                  </a:lnTo>
                  <a:lnTo>
                    <a:pt x="3469284" y="61163"/>
                  </a:lnTo>
                  <a:lnTo>
                    <a:pt x="3597986" y="61163"/>
                  </a:lnTo>
                  <a:lnTo>
                    <a:pt x="3597986" y="35280"/>
                  </a:lnTo>
                  <a:lnTo>
                    <a:pt x="3438893" y="35280"/>
                  </a:lnTo>
                  <a:lnTo>
                    <a:pt x="3438893" y="257035"/>
                  </a:lnTo>
                  <a:lnTo>
                    <a:pt x="3465906" y="257035"/>
                  </a:lnTo>
                  <a:lnTo>
                    <a:pt x="3512832" y="256540"/>
                  </a:lnTo>
                  <a:lnTo>
                    <a:pt x="3553752" y="254736"/>
                  </a:lnTo>
                  <a:lnTo>
                    <a:pt x="3591649" y="251180"/>
                  </a:lnTo>
                  <a:lnTo>
                    <a:pt x="3629507" y="245402"/>
                  </a:lnTo>
                  <a:close/>
                </a:path>
                <a:path w="9070975" h="790575">
                  <a:moveTo>
                    <a:pt x="3692537" y="3378"/>
                  </a:moveTo>
                  <a:lnTo>
                    <a:pt x="3661778" y="3378"/>
                  </a:lnTo>
                  <a:lnTo>
                    <a:pt x="3661778" y="340715"/>
                  </a:lnTo>
                  <a:lnTo>
                    <a:pt x="3692537" y="340715"/>
                  </a:lnTo>
                  <a:lnTo>
                    <a:pt x="3692537" y="3378"/>
                  </a:lnTo>
                  <a:close/>
                </a:path>
                <a:path w="9070975" h="790575">
                  <a:moveTo>
                    <a:pt x="3959326" y="164731"/>
                  </a:moveTo>
                  <a:lnTo>
                    <a:pt x="3925595" y="150114"/>
                  </a:lnTo>
                  <a:lnTo>
                    <a:pt x="3899662" y="128803"/>
                  </a:lnTo>
                  <a:lnTo>
                    <a:pt x="3894607" y="120827"/>
                  </a:lnTo>
                  <a:lnTo>
                    <a:pt x="3883025" y="102565"/>
                  </a:lnTo>
                  <a:lnTo>
                    <a:pt x="3877157" y="73177"/>
                  </a:lnTo>
                  <a:lnTo>
                    <a:pt x="3877157" y="67551"/>
                  </a:lnTo>
                  <a:lnTo>
                    <a:pt x="3951452" y="67551"/>
                  </a:lnTo>
                  <a:lnTo>
                    <a:pt x="3951452" y="42786"/>
                  </a:lnTo>
                  <a:lnTo>
                    <a:pt x="3877157" y="42786"/>
                  </a:lnTo>
                  <a:lnTo>
                    <a:pt x="3877157" y="1879"/>
                  </a:lnTo>
                  <a:lnTo>
                    <a:pt x="3846385" y="1879"/>
                  </a:lnTo>
                  <a:lnTo>
                    <a:pt x="3846385" y="42786"/>
                  </a:lnTo>
                  <a:lnTo>
                    <a:pt x="3771709" y="42786"/>
                  </a:lnTo>
                  <a:lnTo>
                    <a:pt x="3771709" y="67551"/>
                  </a:lnTo>
                  <a:lnTo>
                    <a:pt x="3846385" y="67551"/>
                  </a:lnTo>
                  <a:lnTo>
                    <a:pt x="3846385" y="73177"/>
                  </a:lnTo>
                  <a:lnTo>
                    <a:pt x="3840276" y="104990"/>
                  </a:lnTo>
                  <a:lnTo>
                    <a:pt x="3823068" y="132930"/>
                  </a:lnTo>
                  <a:lnTo>
                    <a:pt x="3796525" y="155384"/>
                  </a:lnTo>
                  <a:lnTo>
                    <a:pt x="3762337" y="170738"/>
                  </a:lnTo>
                  <a:lnTo>
                    <a:pt x="3777348" y="195122"/>
                  </a:lnTo>
                  <a:lnTo>
                    <a:pt x="3805161" y="183045"/>
                  </a:lnTo>
                  <a:lnTo>
                    <a:pt x="3829037" y="166281"/>
                  </a:lnTo>
                  <a:lnTo>
                    <a:pt x="3848265" y="145364"/>
                  </a:lnTo>
                  <a:lnTo>
                    <a:pt x="3862146" y="120827"/>
                  </a:lnTo>
                  <a:lnTo>
                    <a:pt x="3875989" y="143090"/>
                  </a:lnTo>
                  <a:lnTo>
                    <a:pt x="3894696" y="162191"/>
                  </a:lnTo>
                  <a:lnTo>
                    <a:pt x="3917759" y="177495"/>
                  </a:lnTo>
                  <a:lnTo>
                    <a:pt x="3944696" y="188366"/>
                  </a:lnTo>
                  <a:lnTo>
                    <a:pt x="3959326" y="164731"/>
                  </a:lnTo>
                  <a:close/>
                </a:path>
                <a:path w="9070975" h="790575">
                  <a:moveTo>
                    <a:pt x="4042257" y="315201"/>
                  </a:moveTo>
                  <a:lnTo>
                    <a:pt x="4003484" y="304914"/>
                  </a:lnTo>
                  <a:lnTo>
                    <a:pt x="3970439" y="288137"/>
                  </a:lnTo>
                  <a:lnTo>
                    <a:pt x="3953459" y="272796"/>
                  </a:lnTo>
                  <a:lnTo>
                    <a:pt x="3946487" y="266496"/>
                  </a:lnTo>
                  <a:lnTo>
                    <a:pt x="3934942" y="241655"/>
                  </a:lnTo>
                  <a:lnTo>
                    <a:pt x="4029125" y="241655"/>
                  </a:lnTo>
                  <a:lnTo>
                    <a:pt x="4029125" y="217258"/>
                  </a:lnTo>
                  <a:lnTo>
                    <a:pt x="3808857" y="217258"/>
                  </a:lnTo>
                  <a:lnTo>
                    <a:pt x="3808857" y="241655"/>
                  </a:lnTo>
                  <a:lnTo>
                    <a:pt x="3902672" y="241655"/>
                  </a:lnTo>
                  <a:lnTo>
                    <a:pt x="3891559" y="266801"/>
                  </a:lnTo>
                  <a:lnTo>
                    <a:pt x="3867823" y="288366"/>
                  </a:lnTo>
                  <a:lnTo>
                    <a:pt x="3834866" y="304863"/>
                  </a:lnTo>
                  <a:lnTo>
                    <a:pt x="3796106" y="314820"/>
                  </a:lnTo>
                  <a:lnTo>
                    <a:pt x="3806990" y="338455"/>
                  </a:lnTo>
                  <a:lnTo>
                    <a:pt x="3842715" y="329463"/>
                  </a:lnTo>
                  <a:lnTo>
                    <a:pt x="3874439" y="315201"/>
                  </a:lnTo>
                  <a:lnTo>
                    <a:pt x="3900386" y="296138"/>
                  </a:lnTo>
                  <a:lnTo>
                    <a:pt x="3918801" y="272796"/>
                  </a:lnTo>
                  <a:lnTo>
                    <a:pt x="3937495" y="296037"/>
                  </a:lnTo>
                  <a:lnTo>
                    <a:pt x="3963593" y="315239"/>
                  </a:lnTo>
                  <a:lnTo>
                    <a:pt x="3995267" y="329730"/>
                  </a:lnTo>
                  <a:lnTo>
                    <a:pt x="4030624" y="338836"/>
                  </a:lnTo>
                  <a:lnTo>
                    <a:pt x="4042257" y="315201"/>
                  </a:lnTo>
                  <a:close/>
                </a:path>
                <a:path w="9070975" h="790575">
                  <a:moveTo>
                    <a:pt x="4073398" y="86677"/>
                  </a:moveTo>
                  <a:lnTo>
                    <a:pt x="4023487" y="86677"/>
                  </a:lnTo>
                  <a:lnTo>
                    <a:pt x="4023487" y="3759"/>
                  </a:lnTo>
                  <a:lnTo>
                    <a:pt x="3992727" y="3759"/>
                  </a:lnTo>
                  <a:lnTo>
                    <a:pt x="3992727" y="198882"/>
                  </a:lnTo>
                  <a:lnTo>
                    <a:pt x="4023487" y="198882"/>
                  </a:lnTo>
                  <a:lnTo>
                    <a:pt x="4023487" y="112191"/>
                  </a:lnTo>
                  <a:lnTo>
                    <a:pt x="4073398" y="112191"/>
                  </a:lnTo>
                  <a:lnTo>
                    <a:pt x="4073398" y="86677"/>
                  </a:lnTo>
                  <a:close/>
                </a:path>
                <a:path w="9070975" h="790575">
                  <a:moveTo>
                    <a:pt x="4285031" y="39776"/>
                  </a:moveTo>
                  <a:lnTo>
                    <a:pt x="4127436" y="39776"/>
                  </a:lnTo>
                  <a:lnTo>
                    <a:pt x="4127436" y="64541"/>
                  </a:lnTo>
                  <a:lnTo>
                    <a:pt x="4253877" y="64541"/>
                  </a:lnTo>
                  <a:lnTo>
                    <a:pt x="4245368" y="110604"/>
                  </a:lnTo>
                  <a:lnTo>
                    <a:pt x="4227246" y="152679"/>
                  </a:lnTo>
                  <a:lnTo>
                    <a:pt x="4199204" y="190500"/>
                  </a:lnTo>
                  <a:lnTo>
                    <a:pt x="4160913" y="223748"/>
                  </a:lnTo>
                  <a:lnTo>
                    <a:pt x="4112044" y="252158"/>
                  </a:lnTo>
                  <a:lnTo>
                    <a:pt x="4128554" y="277304"/>
                  </a:lnTo>
                  <a:lnTo>
                    <a:pt x="4178973" y="247434"/>
                  </a:lnTo>
                  <a:lnTo>
                    <a:pt x="4218825" y="212966"/>
                  </a:lnTo>
                  <a:lnTo>
                    <a:pt x="4248721" y="174434"/>
                  </a:lnTo>
                  <a:lnTo>
                    <a:pt x="4269308" y="132372"/>
                  </a:lnTo>
                  <a:lnTo>
                    <a:pt x="4281195" y="87312"/>
                  </a:lnTo>
                  <a:lnTo>
                    <a:pt x="4285031" y="39776"/>
                  </a:lnTo>
                  <a:close/>
                </a:path>
                <a:path w="9070975" h="790575">
                  <a:moveTo>
                    <a:pt x="4383710" y="3378"/>
                  </a:moveTo>
                  <a:lnTo>
                    <a:pt x="4352937" y="3378"/>
                  </a:lnTo>
                  <a:lnTo>
                    <a:pt x="4352937" y="339966"/>
                  </a:lnTo>
                  <a:lnTo>
                    <a:pt x="4383710" y="339966"/>
                  </a:lnTo>
                  <a:lnTo>
                    <a:pt x="4383710" y="3378"/>
                  </a:lnTo>
                  <a:close/>
                </a:path>
                <a:path w="9070975" h="790575">
                  <a:moveTo>
                    <a:pt x="4515790" y="305066"/>
                  </a:moveTo>
                  <a:lnTo>
                    <a:pt x="4513808" y="288124"/>
                  </a:lnTo>
                  <a:lnTo>
                    <a:pt x="4508093" y="275374"/>
                  </a:lnTo>
                  <a:lnTo>
                    <a:pt x="4499013" y="267335"/>
                  </a:lnTo>
                  <a:lnTo>
                    <a:pt x="4486897" y="264541"/>
                  </a:lnTo>
                  <a:lnTo>
                    <a:pt x="4476991" y="266230"/>
                  </a:lnTo>
                  <a:lnTo>
                    <a:pt x="4468749" y="271056"/>
                  </a:lnTo>
                  <a:lnTo>
                    <a:pt x="4463097" y="278625"/>
                  </a:lnTo>
                  <a:lnTo>
                    <a:pt x="4461014" y="288556"/>
                  </a:lnTo>
                  <a:lnTo>
                    <a:pt x="4463085" y="298958"/>
                  </a:lnTo>
                  <a:lnTo>
                    <a:pt x="4468660" y="306476"/>
                  </a:lnTo>
                  <a:lnTo>
                    <a:pt x="4476674" y="311035"/>
                  </a:lnTo>
                  <a:lnTo>
                    <a:pt x="4486148" y="312572"/>
                  </a:lnTo>
                  <a:lnTo>
                    <a:pt x="4488777" y="312572"/>
                  </a:lnTo>
                  <a:lnTo>
                    <a:pt x="4490275" y="312191"/>
                  </a:lnTo>
                  <a:lnTo>
                    <a:pt x="4487532" y="328396"/>
                  </a:lnTo>
                  <a:lnTo>
                    <a:pt x="4480103" y="342493"/>
                  </a:lnTo>
                  <a:lnTo>
                    <a:pt x="4468380" y="354190"/>
                  </a:lnTo>
                  <a:lnTo>
                    <a:pt x="4452759" y="363220"/>
                  </a:lnTo>
                  <a:lnTo>
                    <a:pt x="4461014" y="383489"/>
                  </a:lnTo>
                  <a:lnTo>
                    <a:pt x="4483811" y="370281"/>
                  </a:lnTo>
                  <a:lnTo>
                    <a:pt x="4501058" y="352437"/>
                  </a:lnTo>
                  <a:lnTo>
                    <a:pt x="4511980" y="330504"/>
                  </a:lnTo>
                  <a:lnTo>
                    <a:pt x="4515790" y="305066"/>
                  </a:lnTo>
                  <a:close/>
                </a:path>
                <a:path w="9070975" h="790575">
                  <a:moveTo>
                    <a:pt x="4839297" y="31902"/>
                  </a:moveTo>
                  <a:lnTo>
                    <a:pt x="4808906" y="31902"/>
                  </a:lnTo>
                  <a:lnTo>
                    <a:pt x="4808906" y="120446"/>
                  </a:lnTo>
                  <a:lnTo>
                    <a:pt x="4808906" y="145846"/>
                  </a:lnTo>
                  <a:lnTo>
                    <a:pt x="4808906" y="233476"/>
                  </a:lnTo>
                  <a:lnTo>
                    <a:pt x="4711344" y="233476"/>
                  </a:lnTo>
                  <a:lnTo>
                    <a:pt x="4711344" y="145846"/>
                  </a:lnTo>
                  <a:lnTo>
                    <a:pt x="4808906" y="145846"/>
                  </a:lnTo>
                  <a:lnTo>
                    <a:pt x="4808906" y="120446"/>
                  </a:lnTo>
                  <a:lnTo>
                    <a:pt x="4711344" y="120446"/>
                  </a:lnTo>
                  <a:lnTo>
                    <a:pt x="4711344" y="31546"/>
                  </a:lnTo>
                  <a:lnTo>
                    <a:pt x="4680953" y="31546"/>
                  </a:lnTo>
                  <a:lnTo>
                    <a:pt x="4680953" y="120446"/>
                  </a:lnTo>
                  <a:lnTo>
                    <a:pt x="4680953" y="145846"/>
                  </a:lnTo>
                  <a:lnTo>
                    <a:pt x="4680953" y="233476"/>
                  </a:lnTo>
                  <a:lnTo>
                    <a:pt x="4680953" y="258876"/>
                  </a:lnTo>
                  <a:lnTo>
                    <a:pt x="4839297" y="258876"/>
                  </a:lnTo>
                  <a:lnTo>
                    <a:pt x="4839297" y="120446"/>
                  </a:lnTo>
                  <a:lnTo>
                    <a:pt x="4839297" y="31902"/>
                  </a:lnTo>
                  <a:close/>
                </a:path>
                <a:path w="9070975" h="790575">
                  <a:moveTo>
                    <a:pt x="4937226" y="3378"/>
                  </a:moveTo>
                  <a:lnTo>
                    <a:pt x="4906467" y="3378"/>
                  </a:lnTo>
                  <a:lnTo>
                    <a:pt x="4906467" y="340334"/>
                  </a:lnTo>
                  <a:lnTo>
                    <a:pt x="4937226" y="340334"/>
                  </a:lnTo>
                  <a:lnTo>
                    <a:pt x="4937226" y="3378"/>
                  </a:lnTo>
                  <a:close/>
                </a:path>
                <a:path w="9070975" h="790575">
                  <a:moveTo>
                    <a:pt x="5181879" y="22656"/>
                  </a:moveTo>
                  <a:lnTo>
                    <a:pt x="5024653" y="22656"/>
                  </a:lnTo>
                  <a:lnTo>
                    <a:pt x="5024653" y="46786"/>
                  </a:lnTo>
                  <a:lnTo>
                    <a:pt x="5024653" y="135686"/>
                  </a:lnTo>
                  <a:lnTo>
                    <a:pt x="5024653" y="159816"/>
                  </a:lnTo>
                  <a:lnTo>
                    <a:pt x="5181879" y="159816"/>
                  </a:lnTo>
                  <a:lnTo>
                    <a:pt x="5181879" y="135686"/>
                  </a:lnTo>
                  <a:lnTo>
                    <a:pt x="5054676" y="135686"/>
                  </a:lnTo>
                  <a:lnTo>
                    <a:pt x="5054676" y="46786"/>
                  </a:lnTo>
                  <a:lnTo>
                    <a:pt x="5151856" y="46786"/>
                  </a:lnTo>
                  <a:lnTo>
                    <a:pt x="5151856" y="135089"/>
                  </a:lnTo>
                  <a:lnTo>
                    <a:pt x="5181879" y="135089"/>
                  </a:lnTo>
                  <a:lnTo>
                    <a:pt x="5181879" y="46786"/>
                  </a:lnTo>
                  <a:lnTo>
                    <a:pt x="5181879" y="46532"/>
                  </a:lnTo>
                  <a:lnTo>
                    <a:pt x="5181879" y="22656"/>
                  </a:lnTo>
                  <a:close/>
                </a:path>
                <a:path w="9070975" h="790575">
                  <a:moveTo>
                    <a:pt x="5282819" y="3759"/>
                  </a:moveTo>
                  <a:lnTo>
                    <a:pt x="5252047" y="3759"/>
                  </a:lnTo>
                  <a:lnTo>
                    <a:pt x="5252047" y="176733"/>
                  </a:lnTo>
                  <a:lnTo>
                    <a:pt x="5282819" y="176733"/>
                  </a:lnTo>
                  <a:lnTo>
                    <a:pt x="5282819" y="3759"/>
                  </a:lnTo>
                  <a:close/>
                </a:path>
                <a:path w="9070975" h="790575">
                  <a:moveTo>
                    <a:pt x="5294452" y="312216"/>
                  </a:moveTo>
                  <a:lnTo>
                    <a:pt x="5095951" y="312216"/>
                  </a:lnTo>
                  <a:lnTo>
                    <a:pt x="5095951" y="274116"/>
                  </a:lnTo>
                  <a:lnTo>
                    <a:pt x="5282819" y="274116"/>
                  </a:lnTo>
                  <a:lnTo>
                    <a:pt x="5282819" y="251256"/>
                  </a:lnTo>
                  <a:lnTo>
                    <a:pt x="5282819" y="218236"/>
                  </a:lnTo>
                  <a:lnTo>
                    <a:pt x="5282819" y="194106"/>
                  </a:lnTo>
                  <a:lnTo>
                    <a:pt x="5064811" y="194106"/>
                  </a:lnTo>
                  <a:lnTo>
                    <a:pt x="5064811" y="218236"/>
                  </a:lnTo>
                  <a:lnTo>
                    <a:pt x="5252428" y="218236"/>
                  </a:lnTo>
                  <a:lnTo>
                    <a:pt x="5252428" y="251256"/>
                  </a:lnTo>
                  <a:lnTo>
                    <a:pt x="5065928" y="251256"/>
                  </a:lnTo>
                  <a:lnTo>
                    <a:pt x="5065928" y="274116"/>
                  </a:lnTo>
                  <a:lnTo>
                    <a:pt x="5065928" y="312216"/>
                  </a:lnTo>
                  <a:lnTo>
                    <a:pt x="5065928" y="336346"/>
                  </a:lnTo>
                  <a:lnTo>
                    <a:pt x="5294452" y="336346"/>
                  </a:lnTo>
                  <a:lnTo>
                    <a:pt x="5294452" y="312216"/>
                  </a:lnTo>
                  <a:close/>
                </a:path>
                <a:path w="9070975" h="790575">
                  <a:moveTo>
                    <a:pt x="5629529" y="123456"/>
                  </a:moveTo>
                  <a:lnTo>
                    <a:pt x="5598388" y="123456"/>
                  </a:lnTo>
                  <a:lnTo>
                    <a:pt x="5598388" y="252539"/>
                  </a:lnTo>
                  <a:lnTo>
                    <a:pt x="5629529" y="252539"/>
                  </a:lnTo>
                  <a:lnTo>
                    <a:pt x="5629529" y="123456"/>
                  </a:lnTo>
                  <a:close/>
                </a:path>
                <a:path w="9070975" h="790575">
                  <a:moveTo>
                    <a:pt x="5629529" y="98856"/>
                  </a:moveTo>
                  <a:lnTo>
                    <a:pt x="5520715" y="98856"/>
                  </a:lnTo>
                  <a:lnTo>
                    <a:pt x="5520715" y="85178"/>
                  </a:lnTo>
                  <a:lnTo>
                    <a:pt x="5520715" y="84886"/>
                  </a:lnTo>
                  <a:lnTo>
                    <a:pt x="5520715" y="25895"/>
                  </a:lnTo>
                  <a:lnTo>
                    <a:pt x="5490311" y="25895"/>
                  </a:lnTo>
                  <a:lnTo>
                    <a:pt x="5490311" y="84886"/>
                  </a:lnTo>
                  <a:lnTo>
                    <a:pt x="5490311" y="109016"/>
                  </a:lnTo>
                  <a:lnTo>
                    <a:pt x="5490311" y="122986"/>
                  </a:lnTo>
                  <a:lnTo>
                    <a:pt x="5490311" y="169976"/>
                  </a:lnTo>
                  <a:lnTo>
                    <a:pt x="5399506" y="169976"/>
                  </a:lnTo>
                  <a:lnTo>
                    <a:pt x="5399506" y="109016"/>
                  </a:lnTo>
                  <a:lnTo>
                    <a:pt x="5490311" y="109016"/>
                  </a:lnTo>
                  <a:lnTo>
                    <a:pt x="5490311" y="84886"/>
                  </a:lnTo>
                  <a:lnTo>
                    <a:pt x="5399506" y="84886"/>
                  </a:lnTo>
                  <a:lnTo>
                    <a:pt x="5399506" y="26466"/>
                  </a:lnTo>
                  <a:lnTo>
                    <a:pt x="5369115" y="26466"/>
                  </a:lnTo>
                  <a:lnTo>
                    <a:pt x="5369115" y="195376"/>
                  </a:lnTo>
                  <a:lnTo>
                    <a:pt x="5520715" y="195376"/>
                  </a:lnTo>
                  <a:lnTo>
                    <a:pt x="5520715" y="169976"/>
                  </a:lnTo>
                  <a:lnTo>
                    <a:pt x="5520715" y="122986"/>
                  </a:lnTo>
                  <a:lnTo>
                    <a:pt x="5629529" y="122986"/>
                  </a:lnTo>
                  <a:lnTo>
                    <a:pt x="5629529" y="109016"/>
                  </a:lnTo>
                  <a:lnTo>
                    <a:pt x="5629529" y="98856"/>
                  </a:lnTo>
                  <a:close/>
                </a:path>
                <a:path w="9070975" h="790575">
                  <a:moveTo>
                    <a:pt x="5629529" y="3378"/>
                  </a:moveTo>
                  <a:lnTo>
                    <a:pt x="5598388" y="3378"/>
                  </a:lnTo>
                  <a:lnTo>
                    <a:pt x="5598388" y="98310"/>
                  </a:lnTo>
                  <a:lnTo>
                    <a:pt x="5629529" y="98310"/>
                  </a:lnTo>
                  <a:lnTo>
                    <a:pt x="5629529" y="3378"/>
                  </a:lnTo>
                  <a:close/>
                </a:path>
                <a:path w="9070975" h="790575">
                  <a:moveTo>
                    <a:pt x="5637403" y="307136"/>
                  </a:moveTo>
                  <a:lnTo>
                    <a:pt x="5443791" y="307136"/>
                  </a:lnTo>
                  <a:lnTo>
                    <a:pt x="5443791" y="228396"/>
                  </a:lnTo>
                  <a:lnTo>
                    <a:pt x="5413019" y="228396"/>
                  </a:lnTo>
                  <a:lnTo>
                    <a:pt x="5413019" y="307136"/>
                  </a:lnTo>
                  <a:lnTo>
                    <a:pt x="5413019" y="332536"/>
                  </a:lnTo>
                  <a:lnTo>
                    <a:pt x="5637403" y="332536"/>
                  </a:lnTo>
                  <a:lnTo>
                    <a:pt x="5637403" y="307136"/>
                  </a:lnTo>
                  <a:close/>
                </a:path>
                <a:path w="9070975" h="790575">
                  <a:moveTo>
                    <a:pt x="5985624" y="52539"/>
                  </a:moveTo>
                  <a:lnTo>
                    <a:pt x="5865165" y="52539"/>
                  </a:lnTo>
                  <a:lnTo>
                    <a:pt x="5865165" y="8636"/>
                  </a:lnTo>
                  <a:lnTo>
                    <a:pt x="5834405" y="8636"/>
                  </a:lnTo>
                  <a:lnTo>
                    <a:pt x="5834405" y="52539"/>
                  </a:lnTo>
                  <a:lnTo>
                    <a:pt x="5712447" y="52539"/>
                  </a:lnTo>
                  <a:lnTo>
                    <a:pt x="5712447" y="77673"/>
                  </a:lnTo>
                  <a:lnTo>
                    <a:pt x="5985624" y="77673"/>
                  </a:lnTo>
                  <a:lnTo>
                    <a:pt x="5985624" y="52539"/>
                  </a:lnTo>
                  <a:close/>
                </a:path>
                <a:path w="9070975" h="790575">
                  <a:moveTo>
                    <a:pt x="6002502" y="275424"/>
                  </a:moveTo>
                  <a:lnTo>
                    <a:pt x="5865165" y="275424"/>
                  </a:lnTo>
                  <a:lnTo>
                    <a:pt x="5865165" y="228142"/>
                  </a:lnTo>
                  <a:lnTo>
                    <a:pt x="5904585" y="221869"/>
                  </a:lnTo>
                  <a:lnTo>
                    <a:pt x="5934214" y="208915"/>
                  </a:lnTo>
                  <a:lnTo>
                    <a:pt x="5938482" y="204508"/>
                  </a:lnTo>
                  <a:lnTo>
                    <a:pt x="5952871" y="189623"/>
                  </a:lnTo>
                  <a:lnTo>
                    <a:pt x="5959348" y="164350"/>
                  </a:lnTo>
                  <a:lnTo>
                    <a:pt x="5951677" y="137287"/>
                  </a:lnTo>
                  <a:lnTo>
                    <a:pt x="5937770" y="124587"/>
                  </a:lnTo>
                  <a:lnTo>
                    <a:pt x="5929757" y="117259"/>
                  </a:lnTo>
                  <a:lnTo>
                    <a:pt x="5928207" y="116713"/>
                  </a:lnTo>
                  <a:lnTo>
                    <a:pt x="5928207" y="164350"/>
                  </a:lnTo>
                  <a:lnTo>
                    <a:pt x="5922759" y="181229"/>
                  </a:lnTo>
                  <a:lnTo>
                    <a:pt x="5907151" y="193852"/>
                  </a:lnTo>
                  <a:lnTo>
                    <a:pt x="5882462" y="201764"/>
                  </a:lnTo>
                  <a:lnTo>
                    <a:pt x="5849785" y="204508"/>
                  </a:lnTo>
                  <a:lnTo>
                    <a:pt x="5816612" y="201764"/>
                  </a:lnTo>
                  <a:lnTo>
                    <a:pt x="5791581" y="193852"/>
                  </a:lnTo>
                  <a:lnTo>
                    <a:pt x="5775757" y="181229"/>
                  </a:lnTo>
                  <a:lnTo>
                    <a:pt x="5770232" y="164350"/>
                  </a:lnTo>
                  <a:lnTo>
                    <a:pt x="5775757" y="147688"/>
                  </a:lnTo>
                  <a:lnTo>
                    <a:pt x="5791581" y="135178"/>
                  </a:lnTo>
                  <a:lnTo>
                    <a:pt x="5816612" y="127317"/>
                  </a:lnTo>
                  <a:lnTo>
                    <a:pt x="5849785" y="124587"/>
                  </a:lnTo>
                  <a:lnTo>
                    <a:pt x="5882462" y="127317"/>
                  </a:lnTo>
                  <a:lnTo>
                    <a:pt x="5907151" y="135178"/>
                  </a:lnTo>
                  <a:lnTo>
                    <a:pt x="5922759" y="147688"/>
                  </a:lnTo>
                  <a:lnTo>
                    <a:pt x="5928207" y="164350"/>
                  </a:lnTo>
                  <a:lnTo>
                    <a:pt x="5928207" y="116713"/>
                  </a:lnTo>
                  <a:lnTo>
                    <a:pt x="5895238" y="104838"/>
                  </a:lnTo>
                  <a:lnTo>
                    <a:pt x="5849785" y="100571"/>
                  </a:lnTo>
                  <a:lnTo>
                    <a:pt x="5803684" y="104838"/>
                  </a:lnTo>
                  <a:lnTo>
                    <a:pt x="5768835" y="117259"/>
                  </a:lnTo>
                  <a:lnTo>
                    <a:pt x="5746788" y="137287"/>
                  </a:lnTo>
                  <a:lnTo>
                    <a:pt x="5739092" y="164350"/>
                  </a:lnTo>
                  <a:lnTo>
                    <a:pt x="5745645" y="189674"/>
                  </a:lnTo>
                  <a:lnTo>
                    <a:pt x="5764517" y="209054"/>
                  </a:lnTo>
                  <a:lnTo>
                    <a:pt x="5794502" y="222034"/>
                  </a:lnTo>
                  <a:lnTo>
                    <a:pt x="5834405" y="228142"/>
                  </a:lnTo>
                  <a:lnTo>
                    <a:pt x="5834405" y="275424"/>
                  </a:lnTo>
                  <a:lnTo>
                    <a:pt x="5697448" y="275424"/>
                  </a:lnTo>
                  <a:lnTo>
                    <a:pt x="5697448" y="300558"/>
                  </a:lnTo>
                  <a:lnTo>
                    <a:pt x="6002502" y="300558"/>
                  </a:lnTo>
                  <a:lnTo>
                    <a:pt x="6002502" y="275424"/>
                  </a:lnTo>
                  <a:close/>
                </a:path>
                <a:path w="9070975" h="790575">
                  <a:moveTo>
                    <a:pt x="6344171" y="164731"/>
                  </a:moveTo>
                  <a:lnTo>
                    <a:pt x="6310427" y="150114"/>
                  </a:lnTo>
                  <a:lnTo>
                    <a:pt x="6284506" y="128803"/>
                  </a:lnTo>
                  <a:lnTo>
                    <a:pt x="6279451" y="120827"/>
                  </a:lnTo>
                  <a:lnTo>
                    <a:pt x="6267869" y="102565"/>
                  </a:lnTo>
                  <a:lnTo>
                    <a:pt x="6261989" y="73177"/>
                  </a:lnTo>
                  <a:lnTo>
                    <a:pt x="6261989" y="67551"/>
                  </a:lnTo>
                  <a:lnTo>
                    <a:pt x="6336284" y="67551"/>
                  </a:lnTo>
                  <a:lnTo>
                    <a:pt x="6336284" y="42786"/>
                  </a:lnTo>
                  <a:lnTo>
                    <a:pt x="6261989" y="42786"/>
                  </a:lnTo>
                  <a:lnTo>
                    <a:pt x="6261989" y="1879"/>
                  </a:lnTo>
                  <a:lnTo>
                    <a:pt x="6231217" y="1879"/>
                  </a:lnTo>
                  <a:lnTo>
                    <a:pt x="6231217" y="42786"/>
                  </a:lnTo>
                  <a:lnTo>
                    <a:pt x="6156553" y="42786"/>
                  </a:lnTo>
                  <a:lnTo>
                    <a:pt x="6156553" y="67551"/>
                  </a:lnTo>
                  <a:lnTo>
                    <a:pt x="6231217" y="67551"/>
                  </a:lnTo>
                  <a:lnTo>
                    <a:pt x="6231217" y="73177"/>
                  </a:lnTo>
                  <a:lnTo>
                    <a:pt x="6225108" y="104990"/>
                  </a:lnTo>
                  <a:lnTo>
                    <a:pt x="6207912" y="132930"/>
                  </a:lnTo>
                  <a:lnTo>
                    <a:pt x="6181356" y="155384"/>
                  </a:lnTo>
                  <a:lnTo>
                    <a:pt x="6147168" y="170738"/>
                  </a:lnTo>
                  <a:lnTo>
                    <a:pt x="6162179" y="195122"/>
                  </a:lnTo>
                  <a:lnTo>
                    <a:pt x="6189992" y="183045"/>
                  </a:lnTo>
                  <a:lnTo>
                    <a:pt x="6213868" y="166281"/>
                  </a:lnTo>
                  <a:lnTo>
                    <a:pt x="6233096" y="145364"/>
                  </a:lnTo>
                  <a:lnTo>
                    <a:pt x="6246977" y="120827"/>
                  </a:lnTo>
                  <a:lnTo>
                    <a:pt x="6260833" y="143090"/>
                  </a:lnTo>
                  <a:lnTo>
                    <a:pt x="6279527" y="162191"/>
                  </a:lnTo>
                  <a:lnTo>
                    <a:pt x="6302603" y="177495"/>
                  </a:lnTo>
                  <a:lnTo>
                    <a:pt x="6329527" y="188366"/>
                  </a:lnTo>
                  <a:lnTo>
                    <a:pt x="6344171" y="164731"/>
                  </a:lnTo>
                  <a:close/>
                </a:path>
                <a:path w="9070975" h="790575">
                  <a:moveTo>
                    <a:pt x="6427089" y="315201"/>
                  </a:moveTo>
                  <a:lnTo>
                    <a:pt x="6388316" y="304914"/>
                  </a:lnTo>
                  <a:lnTo>
                    <a:pt x="6355283" y="288137"/>
                  </a:lnTo>
                  <a:lnTo>
                    <a:pt x="6338303" y="272796"/>
                  </a:lnTo>
                  <a:lnTo>
                    <a:pt x="6331318" y="266496"/>
                  </a:lnTo>
                  <a:lnTo>
                    <a:pt x="6319774" y="241655"/>
                  </a:lnTo>
                  <a:lnTo>
                    <a:pt x="6413957" y="241655"/>
                  </a:lnTo>
                  <a:lnTo>
                    <a:pt x="6413957" y="217258"/>
                  </a:lnTo>
                  <a:lnTo>
                    <a:pt x="6193701" y="217258"/>
                  </a:lnTo>
                  <a:lnTo>
                    <a:pt x="6193701" y="241655"/>
                  </a:lnTo>
                  <a:lnTo>
                    <a:pt x="6287503" y="241655"/>
                  </a:lnTo>
                  <a:lnTo>
                    <a:pt x="6276391" y="266801"/>
                  </a:lnTo>
                  <a:lnTo>
                    <a:pt x="6252654" y="288366"/>
                  </a:lnTo>
                  <a:lnTo>
                    <a:pt x="6219698" y="304863"/>
                  </a:lnTo>
                  <a:lnTo>
                    <a:pt x="6180937" y="314820"/>
                  </a:lnTo>
                  <a:lnTo>
                    <a:pt x="6191821" y="338455"/>
                  </a:lnTo>
                  <a:lnTo>
                    <a:pt x="6227546" y="329463"/>
                  </a:lnTo>
                  <a:lnTo>
                    <a:pt x="6259271" y="315201"/>
                  </a:lnTo>
                  <a:lnTo>
                    <a:pt x="6285217" y="296138"/>
                  </a:lnTo>
                  <a:lnTo>
                    <a:pt x="6303645" y="272796"/>
                  </a:lnTo>
                  <a:lnTo>
                    <a:pt x="6322327" y="296037"/>
                  </a:lnTo>
                  <a:lnTo>
                    <a:pt x="6348438" y="315239"/>
                  </a:lnTo>
                  <a:lnTo>
                    <a:pt x="6380099" y="329730"/>
                  </a:lnTo>
                  <a:lnTo>
                    <a:pt x="6415456" y="338836"/>
                  </a:lnTo>
                  <a:lnTo>
                    <a:pt x="6427089" y="315201"/>
                  </a:lnTo>
                  <a:close/>
                </a:path>
                <a:path w="9070975" h="790575">
                  <a:moveTo>
                    <a:pt x="6458229" y="86677"/>
                  </a:moveTo>
                  <a:lnTo>
                    <a:pt x="6408331" y="86677"/>
                  </a:lnTo>
                  <a:lnTo>
                    <a:pt x="6408331" y="3759"/>
                  </a:lnTo>
                  <a:lnTo>
                    <a:pt x="6377559" y="3759"/>
                  </a:lnTo>
                  <a:lnTo>
                    <a:pt x="6377559" y="198882"/>
                  </a:lnTo>
                  <a:lnTo>
                    <a:pt x="6408331" y="198882"/>
                  </a:lnTo>
                  <a:lnTo>
                    <a:pt x="6408331" y="112191"/>
                  </a:lnTo>
                  <a:lnTo>
                    <a:pt x="6458229" y="112191"/>
                  </a:lnTo>
                  <a:lnTo>
                    <a:pt x="6458229" y="86677"/>
                  </a:lnTo>
                  <a:close/>
                </a:path>
                <a:path w="9070975" h="790575">
                  <a:moveTo>
                    <a:pt x="6669862" y="39776"/>
                  </a:moveTo>
                  <a:lnTo>
                    <a:pt x="6512268" y="39776"/>
                  </a:lnTo>
                  <a:lnTo>
                    <a:pt x="6512268" y="64541"/>
                  </a:lnTo>
                  <a:lnTo>
                    <a:pt x="6638722" y="64541"/>
                  </a:lnTo>
                  <a:lnTo>
                    <a:pt x="6630200" y="110604"/>
                  </a:lnTo>
                  <a:lnTo>
                    <a:pt x="6612077" y="152679"/>
                  </a:lnTo>
                  <a:lnTo>
                    <a:pt x="6584035" y="190500"/>
                  </a:lnTo>
                  <a:lnTo>
                    <a:pt x="6545745" y="223748"/>
                  </a:lnTo>
                  <a:lnTo>
                    <a:pt x="6496888" y="252158"/>
                  </a:lnTo>
                  <a:lnTo>
                    <a:pt x="6513398" y="277304"/>
                  </a:lnTo>
                  <a:lnTo>
                    <a:pt x="6563804" y="247434"/>
                  </a:lnTo>
                  <a:lnTo>
                    <a:pt x="6603657" y="212966"/>
                  </a:lnTo>
                  <a:lnTo>
                    <a:pt x="6633565" y="174434"/>
                  </a:lnTo>
                  <a:lnTo>
                    <a:pt x="6654139" y="132372"/>
                  </a:lnTo>
                  <a:lnTo>
                    <a:pt x="6666039" y="87312"/>
                  </a:lnTo>
                  <a:lnTo>
                    <a:pt x="6669862" y="39776"/>
                  </a:lnTo>
                  <a:close/>
                </a:path>
                <a:path w="9070975" h="790575">
                  <a:moveTo>
                    <a:pt x="6768554" y="3378"/>
                  </a:moveTo>
                  <a:lnTo>
                    <a:pt x="6737782" y="3378"/>
                  </a:lnTo>
                  <a:lnTo>
                    <a:pt x="6737782" y="339966"/>
                  </a:lnTo>
                  <a:lnTo>
                    <a:pt x="6768554" y="339966"/>
                  </a:lnTo>
                  <a:lnTo>
                    <a:pt x="6768554" y="3378"/>
                  </a:lnTo>
                  <a:close/>
                </a:path>
                <a:path w="9070975" h="790575">
                  <a:moveTo>
                    <a:pt x="7009447" y="39408"/>
                  </a:moveTo>
                  <a:lnTo>
                    <a:pt x="6855600" y="39408"/>
                  </a:lnTo>
                  <a:lnTo>
                    <a:pt x="6855600" y="64922"/>
                  </a:lnTo>
                  <a:lnTo>
                    <a:pt x="6979056" y="64922"/>
                  </a:lnTo>
                  <a:lnTo>
                    <a:pt x="6970090" y="110794"/>
                  </a:lnTo>
                  <a:lnTo>
                    <a:pt x="6951713" y="152768"/>
                  </a:lnTo>
                  <a:lnTo>
                    <a:pt x="6923913" y="190512"/>
                  </a:lnTo>
                  <a:lnTo>
                    <a:pt x="6886626" y="223748"/>
                  </a:lnTo>
                  <a:lnTo>
                    <a:pt x="6839839" y="252158"/>
                  </a:lnTo>
                  <a:lnTo>
                    <a:pt x="6856730" y="276174"/>
                  </a:lnTo>
                  <a:lnTo>
                    <a:pt x="6905828" y="246392"/>
                  </a:lnTo>
                  <a:lnTo>
                    <a:pt x="6944677" y="211874"/>
                  </a:lnTo>
                  <a:lnTo>
                    <a:pt x="6973887" y="173266"/>
                  </a:lnTo>
                  <a:lnTo>
                    <a:pt x="6994030" y="131229"/>
                  </a:lnTo>
                  <a:lnTo>
                    <a:pt x="7005688" y="86385"/>
                  </a:lnTo>
                  <a:lnTo>
                    <a:pt x="7009447" y="39408"/>
                  </a:lnTo>
                  <a:close/>
                </a:path>
                <a:path w="9070975" h="790575">
                  <a:moveTo>
                    <a:pt x="7150532" y="139966"/>
                  </a:moveTo>
                  <a:lnTo>
                    <a:pt x="7096493" y="139966"/>
                  </a:lnTo>
                  <a:lnTo>
                    <a:pt x="7096493" y="3378"/>
                  </a:lnTo>
                  <a:lnTo>
                    <a:pt x="7065734" y="3378"/>
                  </a:lnTo>
                  <a:lnTo>
                    <a:pt x="7065734" y="339966"/>
                  </a:lnTo>
                  <a:lnTo>
                    <a:pt x="7096493" y="339966"/>
                  </a:lnTo>
                  <a:lnTo>
                    <a:pt x="7096493" y="165481"/>
                  </a:lnTo>
                  <a:lnTo>
                    <a:pt x="7150532" y="165481"/>
                  </a:lnTo>
                  <a:lnTo>
                    <a:pt x="7150532" y="139966"/>
                  </a:lnTo>
                  <a:close/>
                </a:path>
                <a:path w="9070975" h="790575">
                  <a:moveTo>
                    <a:pt x="7459561" y="39408"/>
                  </a:moveTo>
                  <a:lnTo>
                    <a:pt x="7305713" y="39408"/>
                  </a:lnTo>
                  <a:lnTo>
                    <a:pt x="7305713" y="64922"/>
                  </a:lnTo>
                  <a:lnTo>
                    <a:pt x="7429170" y="64922"/>
                  </a:lnTo>
                  <a:lnTo>
                    <a:pt x="7420203" y="110794"/>
                  </a:lnTo>
                  <a:lnTo>
                    <a:pt x="7401827" y="152768"/>
                  </a:lnTo>
                  <a:lnTo>
                    <a:pt x="7374026" y="190512"/>
                  </a:lnTo>
                  <a:lnTo>
                    <a:pt x="7336739" y="223748"/>
                  </a:lnTo>
                  <a:lnTo>
                    <a:pt x="7289952" y="252158"/>
                  </a:lnTo>
                  <a:lnTo>
                    <a:pt x="7306843" y="276174"/>
                  </a:lnTo>
                  <a:lnTo>
                    <a:pt x="7355941" y="246392"/>
                  </a:lnTo>
                  <a:lnTo>
                    <a:pt x="7394791" y="211874"/>
                  </a:lnTo>
                  <a:lnTo>
                    <a:pt x="7424001" y="173266"/>
                  </a:lnTo>
                  <a:lnTo>
                    <a:pt x="7444143" y="131229"/>
                  </a:lnTo>
                  <a:lnTo>
                    <a:pt x="7455802" y="86385"/>
                  </a:lnTo>
                  <a:lnTo>
                    <a:pt x="7459561" y="39408"/>
                  </a:lnTo>
                  <a:close/>
                </a:path>
                <a:path w="9070975" h="790575">
                  <a:moveTo>
                    <a:pt x="7600645" y="139966"/>
                  </a:moveTo>
                  <a:lnTo>
                    <a:pt x="7546607" y="139966"/>
                  </a:lnTo>
                  <a:lnTo>
                    <a:pt x="7546607" y="3378"/>
                  </a:lnTo>
                  <a:lnTo>
                    <a:pt x="7515847" y="3378"/>
                  </a:lnTo>
                  <a:lnTo>
                    <a:pt x="7515847" y="339966"/>
                  </a:lnTo>
                  <a:lnTo>
                    <a:pt x="7546607" y="339966"/>
                  </a:lnTo>
                  <a:lnTo>
                    <a:pt x="7546607" y="165481"/>
                  </a:lnTo>
                  <a:lnTo>
                    <a:pt x="7600645" y="165481"/>
                  </a:lnTo>
                  <a:lnTo>
                    <a:pt x="7600645" y="139966"/>
                  </a:lnTo>
                  <a:close/>
                </a:path>
                <a:path w="9070975" h="790575">
                  <a:moveTo>
                    <a:pt x="7900073" y="277672"/>
                  </a:moveTo>
                  <a:lnTo>
                    <a:pt x="7892161" y="251434"/>
                  </a:lnTo>
                  <a:lnTo>
                    <a:pt x="7878826" y="240157"/>
                  </a:lnTo>
                  <a:lnTo>
                    <a:pt x="7869352" y="232130"/>
                  </a:lnTo>
                  <a:lnTo>
                    <a:pt x="7868933" y="232003"/>
                  </a:lnTo>
                  <a:lnTo>
                    <a:pt x="7868933" y="277672"/>
                  </a:lnTo>
                  <a:lnTo>
                    <a:pt x="7863192" y="293293"/>
                  </a:lnTo>
                  <a:lnTo>
                    <a:pt x="7846606" y="304977"/>
                  </a:lnTo>
                  <a:lnTo>
                    <a:pt x="7820177" y="312293"/>
                  </a:lnTo>
                  <a:lnTo>
                    <a:pt x="7784884" y="314820"/>
                  </a:lnTo>
                  <a:lnTo>
                    <a:pt x="7749426" y="312293"/>
                  </a:lnTo>
                  <a:lnTo>
                    <a:pt x="7723010" y="304977"/>
                  </a:lnTo>
                  <a:lnTo>
                    <a:pt x="7706525" y="293293"/>
                  </a:lnTo>
                  <a:lnTo>
                    <a:pt x="7700835" y="277672"/>
                  </a:lnTo>
                  <a:lnTo>
                    <a:pt x="7706525" y="261683"/>
                  </a:lnTo>
                  <a:lnTo>
                    <a:pt x="7723010" y="249910"/>
                  </a:lnTo>
                  <a:lnTo>
                    <a:pt x="7749426" y="242633"/>
                  </a:lnTo>
                  <a:lnTo>
                    <a:pt x="7784884" y="240157"/>
                  </a:lnTo>
                  <a:lnTo>
                    <a:pt x="7820330" y="242633"/>
                  </a:lnTo>
                  <a:lnTo>
                    <a:pt x="7846746" y="249910"/>
                  </a:lnTo>
                  <a:lnTo>
                    <a:pt x="7863243" y="261683"/>
                  </a:lnTo>
                  <a:lnTo>
                    <a:pt x="7868933" y="277672"/>
                  </a:lnTo>
                  <a:lnTo>
                    <a:pt x="7868933" y="232003"/>
                  </a:lnTo>
                  <a:lnTo>
                    <a:pt x="7833119" y="220205"/>
                  </a:lnTo>
                  <a:lnTo>
                    <a:pt x="7784884" y="216141"/>
                  </a:lnTo>
                  <a:lnTo>
                    <a:pt x="7736649" y="220205"/>
                  </a:lnTo>
                  <a:lnTo>
                    <a:pt x="7700404" y="232130"/>
                  </a:lnTo>
                  <a:lnTo>
                    <a:pt x="7677607" y="251434"/>
                  </a:lnTo>
                  <a:lnTo>
                    <a:pt x="7669682" y="277672"/>
                  </a:lnTo>
                  <a:lnTo>
                    <a:pt x="7677607" y="303695"/>
                  </a:lnTo>
                  <a:lnTo>
                    <a:pt x="7700404" y="322884"/>
                  </a:lnTo>
                  <a:lnTo>
                    <a:pt x="7736649" y="334772"/>
                  </a:lnTo>
                  <a:lnTo>
                    <a:pt x="7784884" y="338836"/>
                  </a:lnTo>
                  <a:lnTo>
                    <a:pt x="7833119" y="334772"/>
                  </a:lnTo>
                  <a:lnTo>
                    <a:pt x="7869352" y="322884"/>
                  </a:lnTo>
                  <a:lnTo>
                    <a:pt x="7878940" y="314820"/>
                  </a:lnTo>
                  <a:lnTo>
                    <a:pt x="7892161" y="303695"/>
                  </a:lnTo>
                  <a:lnTo>
                    <a:pt x="7900073" y="277672"/>
                  </a:lnTo>
                  <a:close/>
                </a:path>
                <a:path w="9070975" h="790575">
                  <a:moveTo>
                    <a:pt x="7902702" y="97193"/>
                  </a:moveTo>
                  <a:lnTo>
                    <a:pt x="7704963" y="97193"/>
                  </a:lnTo>
                  <a:lnTo>
                    <a:pt x="7704963" y="10515"/>
                  </a:lnTo>
                  <a:lnTo>
                    <a:pt x="7674191" y="10515"/>
                  </a:lnTo>
                  <a:lnTo>
                    <a:pt x="7674191" y="121958"/>
                  </a:lnTo>
                  <a:lnTo>
                    <a:pt x="7902702" y="121958"/>
                  </a:lnTo>
                  <a:lnTo>
                    <a:pt x="7902702" y="97193"/>
                  </a:lnTo>
                  <a:close/>
                </a:path>
                <a:path w="9070975" h="790575">
                  <a:moveTo>
                    <a:pt x="7937601" y="160972"/>
                  </a:moveTo>
                  <a:lnTo>
                    <a:pt x="7633284" y="160972"/>
                  </a:lnTo>
                  <a:lnTo>
                    <a:pt x="7633284" y="186118"/>
                  </a:lnTo>
                  <a:lnTo>
                    <a:pt x="7937601" y="186118"/>
                  </a:lnTo>
                  <a:lnTo>
                    <a:pt x="7937601" y="160972"/>
                  </a:lnTo>
                  <a:close/>
                </a:path>
                <a:path w="9070975" h="790575">
                  <a:moveTo>
                    <a:pt x="8158988" y="137337"/>
                  </a:moveTo>
                  <a:lnTo>
                    <a:pt x="8153133" y="113157"/>
                  </a:lnTo>
                  <a:lnTo>
                    <a:pt x="8142897" y="101688"/>
                  </a:lnTo>
                  <a:lnTo>
                    <a:pt x="8136661" y="94703"/>
                  </a:lnTo>
                  <a:lnTo>
                    <a:pt x="8129714" y="91503"/>
                  </a:lnTo>
                  <a:lnTo>
                    <a:pt x="8129714" y="137337"/>
                  </a:lnTo>
                  <a:lnTo>
                    <a:pt x="8126006" y="152247"/>
                  </a:lnTo>
                  <a:lnTo>
                    <a:pt x="8115554" y="163461"/>
                  </a:lnTo>
                  <a:lnTo>
                    <a:pt x="8099323" y="170522"/>
                  </a:lnTo>
                  <a:lnTo>
                    <a:pt x="8078305" y="172986"/>
                  </a:lnTo>
                  <a:lnTo>
                    <a:pt x="8057350" y="170522"/>
                  </a:lnTo>
                  <a:lnTo>
                    <a:pt x="8041259" y="163461"/>
                  </a:lnTo>
                  <a:lnTo>
                    <a:pt x="8030921" y="152247"/>
                  </a:lnTo>
                  <a:lnTo>
                    <a:pt x="8027276" y="137337"/>
                  </a:lnTo>
                  <a:lnTo>
                    <a:pt x="8030921" y="122593"/>
                  </a:lnTo>
                  <a:lnTo>
                    <a:pt x="8041259" y="111353"/>
                  </a:lnTo>
                  <a:lnTo>
                    <a:pt x="8057350" y="104203"/>
                  </a:lnTo>
                  <a:lnTo>
                    <a:pt x="8078305" y="101688"/>
                  </a:lnTo>
                  <a:lnTo>
                    <a:pt x="8099323" y="104203"/>
                  </a:lnTo>
                  <a:lnTo>
                    <a:pt x="8115554" y="111353"/>
                  </a:lnTo>
                  <a:lnTo>
                    <a:pt x="8126006" y="122593"/>
                  </a:lnTo>
                  <a:lnTo>
                    <a:pt x="8129714" y="137337"/>
                  </a:lnTo>
                  <a:lnTo>
                    <a:pt x="8129714" y="91503"/>
                  </a:lnTo>
                  <a:lnTo>
                    <a:pt x="8111172" y="82931"/>
                  </a:lnTo>
                  <a:lnTo>
                    <a:pt x="8078305" y="78803"/>
                  </a:lnTo>
                  <a:lnTo>
                    <a:pt x="8045501" y="82931"/>
                  </a:lnTo>
                  <a:lnTo>
                    <a:pt x="8020151" y="94703"/>
                  </a:lnTo>
                  <a:lnTo>
                    <a:pt x="8003807" y="113157"/>
                  </a:lnTo>
                  <a:lnTo>
                    <a:pt x="7998015" y="137337"/>
                  </a:lnTo>
                  <a:lnTo>
                    <a:pt x="8003807" y="161734"/>
                  </a:lnTo>
                  <a:lnTo>
                    <a:pt x="8020151" y="180301"/>
                  </a:lnTo>
                  <a:lnTo>
                    <a:pt x="8045501" y="192112"/>
                  </a:lnTo>
                  <a:lnTo>
                    <a:pt x="8078305" y="196253"/>
                  </a:lnTo>
                  <a:lnTo>
                    <a:pt x="8111172" y="192112"/>
                  </a:lnTo>
                  <a:lnTo>
                    <a:pt x="8136661" y="180301"/>
                  </a:lnTo>
                  <a:lnTo>
                    <a:pt x="8143151" y="172986"/>
                  </a:lnTo>
                  <a:lnTo>
                    <a:pt x="8153133" y="161734"/>
                  </a:lnTo>
                  <a:lnTo>
                    <a:pt x="8158988" y="137337"/>
                  </a:lnTo>
                  <a:close/>
                </a:path>
                <a:path w="9070975" h="790575">
                  <a:moveTo>
                    <a:pt x="8177746" y="37896"/>
                  </a:moveTo>
                  <a:lnTo>
                    <a:pt x="8093697" y="37896"/>
                  </a:lnTo>
                  <a:lnTo>
                    <a:pt x="8093697" y="0"/>
                  </a:lnTo>
                  <a:lnTo>
                    <a:pt x="8062925" y="0"/>
                  </a:lnTo>
                  <a:lnTo>
                    <a:pt x="8062925" y="37896"/>
                  </a:lnTo>
                  <a:lnTo>
                    <a:pt x="7979245" y="37896"/>
                  </a:lnTo>
                  <a:lnTo>
                    <a:pt x="7979245" y="62661"/>
                  </a:lnTo>
                  <a:lnTo>
                    <a:pt x="8177746" y="62661"/>
                  </a:lnTo>
                  <a:lnTo>
                    <a:pt x="8177746" y="37896"/>
                  </a:lnTo>
                  <a:close/>
                </a:path>
                <a:path w="9070975" h="790575">
                  <a:moveTo>
                    <a:pt x="8239277" y="213880"/>
                  </a:moveTo>
                  <a:lnTo>
                    <a:pt x="8208886" y="213880"/>
                  </a:lnTo>
                  <a:lnTo>
                    <a:pt x="8208886" y="249529"/>
                  </a:lnTo>
                  <a:lnTo>
                    <a:pt x="8208886" y="273545"/>
                  </a:lnTo>
                  <a:lnTo>
                    <a:pt x="8208886" y="310692"/>
                  </a:lnTo>
                  <a:lnTo>
                    <a:pt x="8058048" y="310692"/>
                  </a:lnTo>
                  <a:lnTo>
                    <a:pt x="8058048" y="273545"/>
                  </a:lnTo>
                  <a:lnTo>
                    <a:pt x="8208886" y="273545"/>
                  </a:lnTo>
                  <a:lnTo>
                    <a:pt x="8208886" y="249529"/>
                  </a:lnTo>
                  <a:lnTo>
                    <a:pt x="8058048" y="249529"/>
                  </a:lnTo>
                  <a:lnTo>
                    <a:pt x="8058048" y="213880"/>
                  </a:lnTo>
                  <a:lnTo>
                    <a:pt x="8027657" y="213880"/>
                  </a:lnTo>
                  <a:lnTo>
                    <a:pt x="8027657" y="335457"/>
                  </a:lnTo>
                  <a:lnTo>
                    <a:pt x="8239277" y="335457"/>
                  </a:lnTo>
                  <a:lnTo>
                    <a:pt x="8239277" y="310692"/>
                  </a:lnTo>
                  <a:lnTo>
                    <a:pt x="8239277" y="273545"/>
                  </a:lnTo>
                  <a:lnTo>
                    <a:pt x="8239277" y="249529"/>
                  </a:lnTo>
                  <a:lnTo>
                    <a:pt x="8239277" y="213880"/>
                  </a:lnTo>
                  <a:close/>
                </a:path>
                <a:path w="9070975" h="790575">
                  <a:moveTo>
                    <a:pt x="8289188" y="88938"/>
                  </a:moveTo>
                  <a:lnTo>
                    <a:pt x="8239277" y="88938"/>
                  </a:lnTo>
                  <a:lnTo>
                    <a:pt x="8239277" y="3378"/>
                  </a:lnTo>
                  <a:lnTo>
                    <a:pt x="8208518" y="3378"/>
                  </a:lnTo>
                  <a:lnTo>
                    <a:pt x="8208518" y="198882"/>
                  </a:lnTo>
                  <a:lnTo>
                    <a:pt x="8239277" y="198882"/>
                  </a:lnTo>
                  <a:lnTo>
                    <a:pt x="8239277" y="114820"/>
                  </a:lnTo>
                  <a:lnTo>
                    <a:pt x="8289188" y="114820"/>
                  </a:lnTo>
                  <a:lnTo>
                    <a:pt x="8289188" y="88938"/>
                  </a:lnTo>
                  <a:close/>
                </a:path>
                <a:path w="9070975" h="790575">
                  <a:moveTo>
                    <a:pt x="8537219" y="237147"/>
                  </a:moveTo>
                  <a:lnTo>
                    <a:pt x="8535860" y="226644"/>
                  </a:lnTo>
                  <a:lnTo>
                    <a:pt x="8533841" y="210883"/>
                  </a:lnTo>
                  <a:lnTo>
                    <a:pt x="8492579" y="218097"/>
                  </a:lnTo>
                  <a:lnTo>
                    <a:pt x="8452510" y="222986"/>
                  </a:lnTo>
                  <a:lnTo>
                    <a:pt x="8413420" y="225767"/>
                  </a:lnTo>
                  <a:lnTo>
                    <a:pt x="8375116" y="226644"/>
                  </a:lnTo>
                  <a:lnTo>
                    <a:pt x="8375116" y="36029"/>
                  </a:lnTo>
                  <a:lnTo>
                    <a:pt x="8344344" y="36029"/>
                  </a:lnTo>
                  <a:lnTo>
                    <a:pt x="8344344" y="252907"/>
                  </a:lnTo>
                  <a:lnTo>
                    <a:pt x="8372107" y="252907"/>
                  </a:lnTo>
                  <a:lnTo>
                    <a:pt x="8412315" y="252133"/>
                  </a:lnTo>
                  <a:lnTo>
                    <a:pt x="8452828" y="249529"/>
                  </a:lnTo>
                  <a:lnTo>
                    <a:pt x="8494268" y="244678"/>
                  </a:lnTo>
                  <a:lnTo>
                    <a:pt x="8537219" y="237147"/>
                  </a:lnTo>
                  <a:close/>
                </a:path>
                <a:path w="9070975" h="790575">
                  <a:moveTo>
                    <a:pt x="8599132" y="3378"/>
                  </a:moveTo>
                  <a:lnTo>
                    <a:pt x="8568360" y="3378"/>
                  </a:lnTo>
                  <a:lnTo>
                    <a:pt x="8568360" y="339585"/>
                  </a:lnTo>
                  <a:lnTo>
                    <a:pt x="8599132" y="339585"/>
                  </a:lnTo>
                  <a:lnTo>
                    <a:pt x="8599132" y="3378"/>
                  </a:lnTo>
                  <a:close/>
                </a:path>
                <a:path w="9070975" h="790575">
                  <a:moveTo>
                    <a:pt x="8868537" y="244652"/>
                  </a:moveTo>
                  <a:lnTo>
                    <a:pt x="8866657" y="230390"/>
                  </a:lnTo>
                  <a:lnTo>
                    <a:pt x="8865159" y="219138"/>
                  </a:lnTo>
                  <a:lnTo>
                    <a:pt x="8829281" y="224536"/>
                  </a:lnTo>
                  <a:lnTo>
                    <a:pt x="8793442" y="228003"/>
                  </a:lnTo>
                  <a:lnTo>
                    <a:pt x="8755570" y="229844"/>
                  </a:lnTo>
                  <a:lnTo>
                    <a:pt x="8713572" y="230390"/>
                  </a:lnTo>
                  <a:lnTo>
                    <a:pt x="8713572" y="61163"/>
                  </a:lnTo>
                  <a:lnTo>
                    <a:pt x="8839276" y="61163"/>
                  </a:lnTo>
                  <a:lnTo>
                    <a:pt x="8839276" y="35648"/>
                  </a:lnTo>
                  <a:lnTo>
                    <a:pt x="8682799" y="35648"/>
                  </a:lnTo>
                  <a:lnTo>
                    <a:pt x="8682799" y="256667"/>
                  </a:lnTo>
                  <a:lnTo>
                    <a:pt x="8709444" y="256667"/>
                  </a:lnTo>
                  <a:lnTo>
                    <a:pt x="8753831" y="256159"/>
                  </a:lnTo>
                  <a:lnTo>
                    <a:pt x="8793493" y="254317"/>
                  </a:lnTo>
                  <a:lnTo>
                    <a:pt x="8830907" y="250647"/>
                  </a:lnTo>
                  <a:lnTo>
                    <a:pt x="8868537" y="244652"/>
                  </a:lnTo>
                  <a:close/>
                </a:path>
                <a:path w="9070975" h="790575">
                  <a:moveTo>
                    <a:pt x="8982989" y="136207"/>
                  </a:moveTo>
                  <a:lnTo>
                    <a:pt x="8927452" y="136207"/>
                  </a:lnTo>
                  <a:lnTo>
                    <a:pt x="8927452" y="3378"/>
                  </a:lnTo>
                  <a:lnTo>
                    <a:pt x="8896680" y="3378"/>
                  </a:lnTo>
                  <a:lnTo>
                    <a:pt x="8896680" y="340715"/>
                  </a:lnTo>
                  <a:lnTo>
                    <a:pt x="8927452" y="340715"/>
                  </a:lnTo>
                  <a:lnTo>
                    <a:pt x="8927452" y="161734"/>
                  </a:lnTo>
                  <a:lnTo>
                    <a:pt x="8982989" y="161734"/>
                  </a:lnTo>
                  <a:lnTo>
                    <a:pt x="8982989" y="136207"/>
                  </a:lnTo>
                  <a:close/>
                </a:path>
                <a:path w="9070975" h="790575">
                  <a:moveTo>
                    <a:pt x="9070784" y="291185"/>
                  </a:moveTo>
                  <a:lnTo>
                    <a:pt x="9068816" y="280530"/>
                  </a:lnTo>
                  <a:lnTo>
                    <a:pt x="9063469" y="272097"/>
                  </a:lnTo>
                  <a:lnTo>
                    <a:pt x="9055595" y="266534"/>
                  </a:lnTo>
                  <a:lnTo>
                    <a:pt x="9046019" y="264541"/>
                  </a:lnTo>
                  <a:lnTo>
                    <a:pt x="9036456" y="266534"/>
                  </a:lnTo>
                  <a:lnTo>
                    <a:pt x="9028570" y="272097"/>
                  </a:lnTo>
                  <a:lnTo>
                    <a:pt x="9023223" y="280530"/>
                  </a:lnTo>
                  <a:lnTo>
                    <a:pt x="9021254" y="291185"/>
                  </a:lnTo>
                  <a:lnTo>
                    <a:pt x="9023223" y="301713"/>
                  </a:lnTo>
                  <a:lnTo>
                    <a:pt x="9028570" y="309892"/>
                  </a:lnTo>
                  <a:lnTo>
                    <a:pt x="9036456" y="315188"/>
                  </a:lnTo>
                  <a:lnTo>
                    <a:pt x="9046019" y="317068"/>
                  </a:lnTo>
                  <a:lnTo>
                    <a:pt x="9055595" y="315188"/>
                  </a:lnTo>
                  <a:lnTo>
                    <a:pt x="9063469" y="309892"/>
                  </a:lnTo>
                  <a:lnTo>
                    <a:pt x="9068816" y="301713"/>
                  </a:lnTo>
                  <a:lnTo>
                    <a:pt x="9070784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29086" y="8793772"/>
              <a:ext cx="7101840" cy="339090"/>
            </a:xfrm>
            <a:custGeom>
              <a:avLst/>
              <a:gdLst/>
              <a:ahLst/>
              <a:cxnLst/>
              <a:rect l="l" t="t" r="r" b="b"/>
              <a:pathLst>
                <a:path w="7101840" h="339090">
                  <a:moveTo>
                    <a:pt x="157226" y="20167"/>
                  </a:moveTo>
                  <a:lnTo>
                    <a:pt x="0" y="20167"/>
                  </a:lnTo>
                  <a:lnTo>
                    <a:pt x="0" y="44297"/>
                  </a:lnTo>
                  <a:lnTo>
                    <a:pt x="0" y="133197"/>
                  </a:lnTo>
                  <a:lnTo>
                    <a:pt x="0" y="157327"/>
                  </a:lnTo>
                  <a:lnTo>
                    <a:pt x="157226" y="157327"/>
                  </a:lnTo>
                  <a:lnTo>
                    <a:pt x="157226" y="133210"/>
                  </a:lnTo>
                  <a:lnTo>
                    <a:pt x="157226" y="44653"/>
                  </a:lnTo>
                  <a:lnTo>
                    <a:pt x="127203" y="44653"/>
                  </a:lnTo>
                  <a:lnTo>
                    <a:pt x="127203" y="133197"/>
                  </a:lnTo>
                  <a:lnTo>
                    <a:pt x="30022" y="133197"/>
                  </a:lnTo>
                  <a:lnTo>
                    <a:pt x="30022" y="44297"/>
                  </a:lnTo>
                  <a:lnTo>
                    <a:pt x="157226" y="44297"/>
                  </a:lnTo>
                  <a:lnTo>
                    <a:pt x="157226" y="20167"/>
                  </a:lnTo>
                  <a:close/>
                </a:path>
                <a:path w="7101840" h="339090">
                  <a:moveTo>
                    <a:pt x="258165" y="1879"/>
                  </a:moveTo>
                  <a:lnTo>
                    <a:pt x="227393" y="1879"/>
                  </a:lnTo>
                  <a:lnTo>
                    <a:pt x="227393" y="174853"/>
                  </a:lnTo>
                  <a:lnTo>
                    <a:pt x="258165" y="174853"/>
                  </a:lnTo>
                  <a:lnTo>
                    <a:pt x="258165" y="1879"/>
                  </a:lnTo>
                  <a:close/>
                </a:path>
                <a:path w="7101840" h="339090">
                  <a:moveTo>
                    <a:pt x="269786" y="309727"/>
                  </a:moveTo>
                  <a:lnTo>
                    <a:pt x="71297" y="309727"/>
                  </a:lnTo>
                  <a:lnTo>
                    <a:pt x="71297" y="272897"/>
                  </a:lnTo>
                  <a:lnTo>
                    <a:pt x="258165" y="272897"/>
                  </a:lnTo>
                  <a:lnTo>
                    <a:pt x="258165" y="250037"/>
                  </a:lnTo>
                  <a:lnTo>
                    <a:pt x="258165" y="215747"/>
                  </a:lnTo>
                  <a:lnTo>
                    <a:pt x="258165" y="191617"/>
                  </a:lnTo>
                  <a:lnTo>
                    <a:pt x="40157" y="191617"/>
                  </a:lnTo>
                  <a:lnTo>
                    <a:pt x="40157" y="215747"/>
                  </a:lnTo>
                  <a:lnTo>
                    <a:pt x="227761" y="215747"/>
                  </a:lnTo>
                  <a:lnTo>
                    <a:pt x="227761" y="250037"/>
                  </a:lnTo>
                  <a:lnTo>
                    <a:pt x="41275" y="250037"/>
                  </a:lnTo>
                  <a:lnTo>
                    <a:pt x="41275" y="272897"/>
                  </a:lnTo>
                  <a:lnTo>
                    <a:pt x="41275" y="309727"/>
                  </a:lnTo>
                  <a:lnTo>
                    <a:pt x="41275" y="333857"/>
                  </a:lnTo>
                  <a:lnTo>
                    <a:pt x="269786" y="333857"/>
                  </a:lnTo>
                  <a:lnTo>
                    <a:pt x="269786" y="309727"/>
                  </a:lnTo>
                  <a:close/>
                </a:path>
                <a:path w="7101840" h="339090">
                  <a:moveTo>
                    <a:pt x="496049" y="24015"/>
                  </a:moveTo>
                  <a:lnTo>
                    <a:pt x="465658" y="24015"/>
                  </a:lnTo>
                  <a:lnTo>
                    <a:pt x="465658" y="83299"/>
                  </a:lnTo>
                  <a:lnTo>
                    <a:pt x="496049" y="83299"/>
                  </a:lnTo>
                  <a:lnTo>
                    <a:pt x="496049" y="24015"/>
                  </a:lnTo>
                  <a:close/>
                </a:path>
                <a:path w="7101840" h="339090">
                  <a:moveTo>
                    <a:pt x="604875" y="1498"/>
                  </a:moveTo>
                  <a:lnTo>
                    <a:pt x="573722" y="1498"/>
                  </a:lnTo>
                  <a:lnTo>
                    <a:pt x="573722" y="96367"/>
                  </a:lnTo>
                  <a:lnTo>
                    <a:pt x="496049" y="96367"/>
                  </a:lnTo>
                  <a:lnTo>
                    <a:pt x="496049" y="83667"/>
                  </a:lnTo>
                  <a:lnTo>
                    <a:pt x="465658" y="83667"/>
                  </a:lnTo>
                  <a:lnTo>
                    <a:pt x="465658" y="107797"/>
                  </a:lnTo>
                  <a:lnTo>
                    <a:pt x="465658" y="121767"/>
                  </a:lnTo>
                  <a:lnTo>
                    <a:pt x="465658" y="168757"/>
                  </a:lnTo>
                  <a:lnTo>
                    <a:pt x="374853" y="168757"/>
                  </a:lnTo>
                  <a:lnTo>
                    <a:pt x="374853" y="107797"/>
                  </a:lnTo>
                  <a:lnTo>
                    <a:pt x="465658" y="107797"/>
                  </a:lnTo>
                  <a:lnTo>
                    <a:pt x="465658" y="83667"/>
                  </a:lnTo>
                  <a:lnTo>
                    <a:pt x="374853" y="83667"/>
                  </a:lnTo>
                  <a:lnTo>
                    <a:pt x="374853" y="23977"/>
                  </a:lnTo>
                  <a:lnTo>
                    <a:pt x="344462" y="23977"/>
                  </a:lnTo>
                  <a:lnTo>
                    <a:pt x="344462" y="192887"/>
                  </a:lnTo>
                  <a:lnTo>
                    <a:pt x="496049" y="192887"/>
                  </a:lnTo>
                  <a:lnTo>
                    <a:pt x="496049" y="168757"/>
                  </a:lnTo>
                  <a:lnTo>
                    <a:pt x="496049" y="121767"/>
                  </a:lnTo>
                  <a:lnTo>
                    <a:pt x="573722" y="121767"/>
                  </a:lnTo>
                  <a:lnTo>
                    <a:pt x="573722" y="250659"/>
                  </a:lnTo>
                  <a:lnTo>
                    <a:pt x="604875" y="250659"/>
                  </a:lnTo>
                  <a:lnTo>
                    <a:pt x="604875" y="121767"/>
                  </a:lnTo>
                  <a:lnTo>
                    <a:pt x="604875" y="121577"/>
                  </a:lnTo>
                  <a:lnTo>
                    <a:pt x="604875" y="107797"/>
                  </a:lnTo>
                  <a:lnTo>
                    <a:pt x="604875" y="96431"/>
                  </a:lnTo>
                  <a:lnTo>
                    <a:pt x="604875" y="1498"/>
                  </a:lnTo>
                  <a:close/>
                </a:path>
                <a:path w="7101840" h="339090">
                  <a:moveTo>
                    <a:pt x="612749" y="305917"/>
                  </a:moveTo>
                  <a:lnTo>
                    <a:pt x="419138" y="305917"/>
                  </a:lnTo>
                  <a:lnTo>
                    <a:pt x="419138" y="225907"/>
                  </a:lnTo>
                  <a:lnTo>
                    <a:pt x="388366" y="225907"/>
                  </a:lnTo>
                  <a:lnTo>
                    <a:pt x="388366" y="305917"/>
                  </a:lnTo>
                  <a:lnTo>
                    <a:pt x="388366" y="330047"/>
                  </a:lnTo>
                  <a:lnTo>
                    <a:pt x="612749" y="330047"/>
                  </a:lnTo>
                  <a:lnTo>
                    <a:pt x="612749" y="305917"/>
                  </a:lnTo>
                  <a:close/>
                </a:path>
                <a:path w="7101840" h="339090">
                  <a:moveTo>
                    <a:pt x="960958" y="50660"/>
                  </a:moveTo>
                  <a:lnTo>
                    <a:pt x="840511" y="50660"/>
                  </a:lnTo>
                  <a:lnTo>
                    <a:pt x="840511" y="6756"/>
                  </a:lnTo>
                  <a:lnTo>
                    <a:pt x="809739" y="6756"/>
                  </a:lnTo>
                  <a:lnTo>
                    <a:pt x="809739" y="50660"/>
                  </a:lnTo>
                  <a:lnTo>
                    <a:pt x="687793" y="50660"/>
                  </a:lnTo>
                  <a:lnTo>
                    <a:pt x="687793" y="75793"/>
                  </a:lnTo>
                  <a:lnTo>
                    <a:pt x="960958" y="75793"/>
                  </a:lnTo>
                  <a:lnTo>
                    <a:pt x="960958" y="50660"/>
                  </a:lnTo>
                  <a:close/>
                </a:path>
                <a:path w="7101840" h="339090">
                  <a:moveTo>
                    <a:pt x="977849" y="273545"/>
                  </a:moveTo>
                  <a:lnTo>
                    <a:pt x="840511" y="273545"/>
                  </a:lnTo>
                  <a:lnTo>
                    <a:pt x="840511" y="226263"/>
                  </a:lnTo>
                  <a:lnTo>
                    <a:pt x="879919" y="219989"/>
                  </a:lnTo>
                  <a:lnTo>
                    <a:pt x="909561" y="207035"/>
                  </a:lnTo>
                  <a:lnTo>
                    <a:pt x="913815" y="202628"/>
                  </a:lnTo>
                  <a:lnTo>
                    <a:pt x="928204" y="187744"/>
                  </a:lnTo>
                  <a:lnTo>
                    <a:pt x="934694" y="162471"/>
                  </a:lnTo>
                  <a:lnTo>
                    <a:pt x="927023" y="135407"/>
                  </a:lnTo>
                  <a:lnTo>
                    <a:pt x="913104" y="122707"/>
                  </a:lnTo>
                  <a:lnTo>
                    <a:pt x="905103" y="115379"/>
                  </a:lnTo>
                  <a:lnTo>
                    <a:pt x="903554" y="114833"/>
                  </a:lnTo>
                  <a:lnTo>
                    <a:pt x="903554" y="162471"/>
                  </a:lnTo>
                  <a:lnTo>
                    <a:pt x="898105" y="179349"/>
                  </a:lnTo>
                  <a:lnTo>
                    <a:pt x="882497" y="191973"/>
                  </a:lnTo>
                  <a:lnTo>
                    <a:pt x="857808" y="199885"/>
                  </a:lnTo>
                  <a:lnTo>
                    <a:pt x="825131" y="202628"/>
                  </a:lnTo>
                  <a:lnTo>
                    <a:pt x="791959" y="199885"/>
                  </a:lnTo>
                  <a:lnTo>
                    <a:pt x="766927" y="191973"/>
                  </a:lnTo>
                  <a:lnTo>
                    <a:pt x="751103" y="179349"/>
                  </a:lnTo>
                  <a:lnTo>
                    <a:pt x="745578" y="162471"/>
                  </a:lnTo>
                  <a:lnTo>
                    <a:pt x="751103" y="145808"/>
                  </a:lnTo>
                  <a:lnTo>
                    <a:pt x="766927" y="133299"/>
                  </a:lnTo>
                  <a:lnTo>
                    <a:pt x="791959" y="125437"/>
                  </a:lnTo>
                  <a:lnTo>
                    <a:pt x="825131" y="122707"/>
                  </a:lnTo>
                  <a:lnTo>
                    <a:pt x="857808" y="125437"/>
                  </a:lnTo>
                  <a:lnTo>
                    <a:pt x="882497" y="133299"/>
                  </a:lnTo>
                  <a:lnTo>
                    <a:pt x="898105" y="145808"/>
                  </a:lnTo>
                  <a:lnTo>
                    <a:pt x="903554" y="162471"/>
                  </a:lnTo>
                  <a:lnTo>
                    <a:pt x="903554" y="114833"/>
                  </a:lnTo>
                  <a:lnTo>
                    <a:pt x="870585" y="102958"/>
                  </a:lnTo>
                  <a:lnTo>
                    <a:pt x="825131" y="98691"/>
                  </a:lnTo>
                  <a:lnTo>
                    <a:pt x="779018" y="102958"/>
                  </a:lnTo>
                  <a:lnTo>
                    <a:pt x="744169" y="115379"/>
                  </a:lnTo>
                  <a:lnTo>
                    <a:pt x="722134" y="135407"/>
                  </a:lnTo>
                  <a:lnTo>
                    <a:pt x="714438" y="162471"/>
                  </a:lnTo>
                  <a:lnTo>
                    <a:pt x="720991" y="187794"/>
                  </a:lnTo>
                  <a:lnTo>
                    <a:pt x="739863" y="207175"/>
                  </a:lnTo>
                  <a:lnTo>
                    <a:pt x="769835" y="220154"/>
                  </a:lnTo>
                  <a:lnTo>
                    <a:pt x="809739" y="226263"/>
                  </a:lnTo>
                  <a:lnTo>
                    <a:pt x="809739" y="273545"/>
                  </a:lnTo>
                  <a:lnTo>
                    <a:pt x="672782" y="273545"/>
                  </a:lnTo>
                  <a:lnTo>
                    <a:pt x="672782" y="298678"/>
                  </a:lnTo>
                  <a:lnTo>
                    <a:pt x="977849" y="298678"/>
                  </a:lnTo>
                  <a:lnTo>
                    <a:pt x="977849" y="273545"/>
                  </a:lnTo>
                  <a:close/>
                </a:path>
                <a:path w="7101840" h="339090">
                  <a:moveTo>
                    <a:pt x="1319517" y="162852"/>
                  </a:moveTo>
                  <a:lnTo>
                    <a:pt x="1285786" y="148234"/>
                  </a:lnTo>
                  <a:lnTo>
                    <a:pt x="1259852" y="126923"/>
                  </a:lnTo>
                  <a:lnTo>
                    <a:pt x="1254798" y="118948"/>
                  </a:lnTo>
                  <a:lnTo>
                    <a:pt x="1243215" y="100685"/>
                  </a:lnTo>
                  <a:lnTo>
                    <a:pt x="1237348" y="71297"/>
                  </a:lnTo>
                  <a:lnTo>
                    <a:pt x="1237348" y="65671"/>
                  </a:lnTo>
                  <a:lnTo>
                    <a:pt x="1311643" y="65671"/>
                  </a:lnTo>
                  <a:lnTo>
                    <a:pt x="1311643" y="40906"/>
                  </a:lnTo>
                  <a:lnTo>
                    <a:pt x="1237348" y="40906"/>
                  </a:lnTo>
                  <a:lnTo>
                    <a:pt x="1237348" y="0"/>
                  </a:lnTo>
                  <a:lnTo>
                    <a:pt x="1206576" y="0"/>
                  </a:lnTo>
                  <a:lnTo>
                    <a:pt x="1206576" y="40906"/>
                  </a:lnTo>
                  <a:lnTo>
                    <a:pt x="1131900" y="40906"/>
                  </a:lnTo>
                  <a:lnTo>
                    <a:pt x="1131900" y="65671"/>
                  </a:lnTo>
                  <a:lnTo>
                    <a:pt x="1206576" y="65671"/>
                  </a:lnTo>
                  <a:lnTo>
                    <a:pt x="1206576" y="71297"/>
                  </a:lnTo>
                  <a:lnTo>
                    <a:pt x="1200454" y="103111"/>
                  </a:lnTo>
                  <a:lnTo>
                    <a:pt x="1183259" y="131051"/>
                  </a:lnTo>
                  <a:lnTo>
                    <a:pt x="1156716" y="153504"/>
                  </a:lnTo>
                  <a:lnTo>
                    <a:pt x="1122527" y="168859"/>
                  </a:lnTo>
                  <a:lnTo>
                    <a:pt x="1137539" y="193243"/>
                  </a:lnTo>
                  <a:lnTo>
                    <a:pt x="1165352" y="181165"/>
                  </a:lnTo>
                  <a:lnTo>
                    <a:pt x="1189215" y="164401"/>
                  </a:lnTo>
                  <a:lnTo>
                    <a:pt x="1208455" y="143484"/>
                  </a:lnTo>
                  <a:lnTo>
                    <a:pt x="1222336" y="118948"/>
                  </a:lnTo>
                  <a:lnTo>
                    <a:pt x="1236179" y="141211"/>
                  </a:lnTo>
                  <a:lnTo>
                    <a:pt x="1254887" y="160312"/>
                  </a:lnTo>
                  <a:lnTo>
                    <a:pt x="1277950" y="175615"/>
                  </a:lnTo>
                  <a:lnTo>
                    <a:pt x="1304886" y="186486"/>
                  </a:lnTo>
                  <a:lnTo>
                    <a:pt x="1319517" y="162852"/>
                  </a:lnTo>
                  <a:close/>
                </a:path>
                <a:path w="7101840" h="339090">
                  <a:moveTo>
                    <a:pt x="1402448" y="313321"/>
                  </a:moveTo>
                  <a:lnTo>
                    <a:pt x="1363675" y="303034"/>
                  </a:lnTo>
                  <a:lnTo>
                    <a:pt x="1330629" y="286258"/>
                  </a:lnTo>
                  <a:lnTo>
                    <a:pt x="1313649" y="270916"/>
                  </a:lnTo>
                  <a:lnTo>
                    <a:pt x="1306677" y="264617"/>
                  </a:lnTo>
                  <a:lnTo>
                    <a:pt x="1295133" y="239776"/>
                  </a:lnTo>
                  <a:lnTo>
                    <a:pt x="1389316" y="239776"/>
                  </a:lnTo>
                  <a:lnTo>
                    <a:pt x="1389316" y="215379"/>
                  </a:lnTo>
                  <a:lnTo>
                    <a:pt x="1169047" y="215379"/>
                  </a:lnTo>
                  <a:lnTo>
                    <a:pt x="1169047" y="239776"/>
                  </a:lnTo>
                  <a:lnTo>
                    <a:pt x="1262862" y="239776"/>
                  </a:lnTo>
                  <a:lnTo>
                    <a:pt x="1251750" y="264922"/>
                  </a:lnTo>
                  <a:lnTo>
                    <a:pt x="1228013" y="286486"/>
                  </a:lnTo>
                  <a:lnTo>
                    <a:pt x="1195057" y="302983"/>
                  </a:lnTo>
                  <a:lnTo>
                    <a:pt x="1156296" y="312940"/>
                  </a:lnTo>
                  <a:lnTo>
                    <a:pt x="1167180" y="336575"/>
                  </a:lnTo>
                  <a:lnTo>
                    <a:pt x="1202905" y="327583"/>
                  </a:lnTo>
                  <a:lnTo>
                    <a:pt x="1234617" y="313321"/>
                  </a:lnTo>
                  <a:lnTo>
                    <a:pt x="1260576" y="294259"/>
                  </a:lnTo>
                  <a:lnTo>
                    <a:pt x="1278991" y="270916"/>
                  </a:lnTo>
                  <a:lnTo>
                    <a:pt x="1297673" y="294157"/>
                  </a:lnTo>
                  <a:lnTo>
                    <a:pt x="1323784" y="313359"/>
                  </a:lnTo>
                  <a:lnTo>
                    <a:pt x="1355458" y="327850"/>
                  </a:lnTo>
                  <a:lnTo>
                    <a:pt x="1390815" y="336956"/>
                  </a:lnTo>
                  <a:lnTo>
                    <a:pt x="1402448" y="313321"/>
                  </a:lnTo>
                  <a:close/>
                </a:path>
                <a:path w="7101840" h="339090">
                  <a:moveTo>
                    <a:pt x="1433588" y="84797"/>
                  </a:moveTo>
                  <a:lnTo>
                    <a:pt x="1383677" y="84797"/>
                  </a:lnTo>
                  <a:lnTo>
                    <a:pt x="1383677" y="1879"/>
                  </a:lnTo>
                  <a:lnTo>
                    <a:pt x="1352918" y="1879"/>
                  </a:lnTo>
                  <a:lnTo>
                    <a:pt x="1352918" y="197002"/>
                  </a:lnTo>
                  <a:lnTo>
                    <a:pt x="1383677" y="197002"/>
                  </a:lnTo>
                  <a:lnTo>
                    <a:pt x="1383677" y="110324"/>
                  </a:lnTo>
                  <a:lnTo>
                    <a:pt x="1433588" y="110324"/>
                  </a:lnTo>
                  <a:lnTo>
                    <a:pt x="1433588" y="84797"/>
                  </a:lnTo>
                  <a:close/>
                </a:path>
                <a:path w="7101840" h="339090">
                  <a:moveTo>
                    <a:pt x="1645221" y="37896"/>
                  </a:moveTo>
                  <a:lnTo>
                    <a:pt x="1487614" y="37896"/>
                  </a:lnTo>
                  <a:lnTo>
                    <a:pt x="1487614" y="62661"/>
                  </a:lnTo>
                  <a:lnTo>
                    <a:pt x="1614068" y="62661"/>
                  </a:lnTo>
                  <a:lnTo>
                    <a:pt x="1605559" y="108724"/>
                  </a:lnTo>
                  <a:lnTo>
                    <a:pt x="1587436" y="150799"/>
                  </a:lnTo>
                  <a:lnTo>
                    <a:pt x="1559394" y="188620"/>
                  </a:lnTo>
                  <a:lnTo>
                    <a:pt x="1521104" y="221869"/>
                  </a:lnTo>
                  <a:lnTo>
                    <a:pt x="1472234" y="250278"/>
                  </a:lnTo>
                  <a:lnTo>
                    <a:pt x="1488744" y="275424"/>
                  </a:lnTo>
                  <a:lnTo>
                    <a:pt x="1539163" y="245554"/>
                  </a:lnTo>
                  <a:lnTo>
                    <a:pt x="1579003" y="211086"/>
                  </a:lnTo>
                  <a:lnTo>
                    <a:pt x="1608912" y="172554"/>
                  </a:lnTo>
                  <a:lnTo>
                    <a:pt x="1629498" y="130492"/>
                  </a:lnTo>
                  <a:lnTo>
                    <a:pt x="1641386" y="85432"/>
                  </a:lnTo>
                  <a:lnTo>
                    <a:pt x="1645221" y="37896"/>
                  </a:lnTo>
                  <a:close/>
                </a:path>
                <a:path w="7101840" h="339090">
                  <a:moveTo>
                    <a:pt x="1743900" y="1498"/>
                  </a:moveTo>
                  <a:lnTo>
                    <a:pt x="1713128" y="1498"/>
                  </a:lnTo>
                  <a:lnTo>
                    <a:pt x="1713128" y="338086"/>
                  </a:lnTo>
                  <a:lnTo>
                    <a:pt x="1743900" y="338086"/>
                  </a:lnTo>
                  <a:lnTo>
                    <a:pt x="1743900" y="1498"/>
                  </a:lnTo>
                  <a:close/>
                </a:path>
                <a:path w="7101840" h="339090">
                  <a:moveTo>
                    <a:pt x="2082736" y="102717"/>
                  </a:moveTo>
                  <a:lnTo>
                    <a:pt x="1884616" y="102717"/>
                  </a:lnTo>
                  <a:lnTo>
                    <a:pt x="1884616" y="13817"/>
                  </a:lnTo>
                  <a:lnTo>
                    <a:pt x="1853844" y="13817"/>
                  </a:lnTo>
                  <a:lnTo>
                    <a:pt x="1853844" y="102717"/>
                  </a:lnTo>
                  <a:lnTo>
                    <a:pt x="1853844" y="128117"/>
                  </a:lnTo>
                  <a:lnTo>
                    <a:pt x="2082736" y="128117"/>
                  </a:lnTo>
                  <a:lnTo>
                    <a:pt x="2082736" y="102717"/>
                  </a:lnTo>
                  <a:close/>
                </a:path>
                <a:path w="7101840" h="339090">
                  <a:moveTo>
                    <a:pt x="2084603" y="304647"/>
                  </a:moveTo>
                  <a:lnTo>
                    <a:pt x="1882355" y="304647"/>
                  </a:lnTo>
                  <a:lnTo>
                    <a:pt x="1882355" y="230987"/>
                  </a:lnTo>
                  <a:lnTo>
                    <a:pt x="1851596" y="230987"/>
                  </a:lnTo>
                  <a:lnTo>
                    <a:pt x="1851596" y="304647"/>
                  </a:lnTo>
                  <a:lnTo>
                    <a:pt x="1851596" y="330047"/>
                  </a:lnTo>
                  <a:lnTo>
                    <a:pt x="2084603" y="330047"/>
                  </a:lnTo>
                  <a:lnTo>
                    <a:pt x="2084603" y="304647"/>
                  </a:lnTo>
                  <a:close/>
                </a:path>
                <a:path w="7101840" h="339090">
                  <a:moveTo>
                    <a:pt x="2117623" y="172986"/>
                  </a:moveTo>
                  <a:lnTo>
                    <a:pt x="1812569" y="172986"/>
                  </a:lnTo>
                  <a:lnTo>
                    <a:pt x="1812569" y="197751"/>
                  </a:lnTo>
                  <a:lnTo>
                    <a:pt x="2117623" y="197751"/>
                  </a:lnTo>
                  <a:lnTo>
                    <a:pt x="2117623" y="172986"/>
                  </a:lnTo>
                  <a:close/>
                </a:path>
                <a:path w="7101840" h="339090">
                  <a:moveTo>
                    <a:pt x="2446312" y="144843"/>
                  </a:moveTo>
                  <a:lnTo>
                    <a:pt x="2439962" y="96253"/>
                  </a:lnTo>
                  <a:lnTo>
                    <a:pt x="2422258" y="59245"/>
                  </a:lnTo>
                  <a:lnTo>
                    <a:pt x="2417572" y="55156"/>
                  </a:lnTo>
                  <a:lnTo>
                    <a:pt x="2416670" y="54381"/>
                  </a:lnTo>
                  <a:lnTo>
                    <a:pt x="2416670" y="144843"/>
                  </a:lnTo>
                  <a:lnTo>
                    <a:pt x="2412530" y="182016"/>
                  </a:lnTo>
                  <a:lnTo>
                    <a:pt x="2400960" y="210413"/>
                  </a:lnTo>
                  <a:lnTo>
                    <a:pt x="2383269" y="228523"/>
                  </a:lnTo>
                  <a:lnTo>
                    <a:pt x="2360765" y="234899"/>
                  </a:lnTo>
                  <a:lnTo>
                    <a:pt x="2338044" y="228523"/>
                  </a:lnTo>
                  <a:lnTo>
                    <a:pt x="2320239" y="210413"/>
                  </a:lnTo>
                  <a:lnTo>
                    <a:pt x="2308631" y="182016"/>
                  </a:lnTo>
                  <a:lnTo>
                    <a:pt x="2304478" y="144843"/>
                  </a:lnTo>
                  <a:lnTo>
                    <a:pt x="2308631" y="107873"/>
                  </a:lnTo>
                  <a:lnTo>
                    <a:pt x="2320239" y="79590"/>
                  </a:lnTo>
                  <a:lnTo>
                    <a:pt x="2338044" y="61518"/>
                  </a:lnTo>
                  <a:lnTo>
                    <a:pt x="2360765" y="55156"/>
                  </a:lnTo>
                  <a:lnTo>
                    <a:pt x="2383269" y="61518"/>
                  </a:lnTo>
                  <a:lnTo>
                    <a:pt x="2400960" y="79590"/>
                  </a:lnTo>
                  <a:lnTo>
                    <a:pt x="2412530" y="107873"/>
                  </a:lnTo>
                  <a:lnTo>
                    <a:pt x="2416670" y="144843"/>
                  </a:lnTo>
                  <a:lnTo>
                    <a:pt x="2416670" y="54381"/>
                  </a:lnTo>
                  <a:lnTo>
                    <a:pt x="2395182" y="35661"/>
                  </a:lnTo>
                  <a:lnTo>
                    <a:pt x="2360765" y="27393"/>
                  </a:lnTo>
                  <a:lnTo>
                    <a:pt x="2326348" y="35661"/>
                  </a:lnTo>
                  <a:lnTo>
                    <a:pt x="2299271" y="59245"/>
                  </a:lnTo>
                  <a:lnTo>
                    <a:pt x="2281555" y="96253"/>
                  </a:lnTo>
                  <a:lnTo>
                    <a:pt x="2275205" y="144843"/>
                  </a:lnTo>
                  <a:lnTo>
                    <a:pt x="2281555" y="193421"/>
                  </a:lnTo>
                  <a:lnTo>
                    <a:pt x="2299271" y="230441"/>
                  </a:lnTo>
                  <a:lnTo>
                    <a:pt x="2326348" y="254012"/>
                  </a:lnTo>
                  <a:lnTo>
                    <a:pt x="2360765" y="262280"/>
                  </a:lnTo>
                  <a:lnTo>
                    <a:pt x="2395182" y="254012"/>
                  </a:lnTo>
                  <a:lnTo>
                    <a:pt x="2417140" y="234899"/>
                  </a:lnTo>
                  <a:lnTo>
                    <a:pt x="2422258" y="230441"/>
                  </a:lnTo>
                  <a:lnTo>
                    <a:pt x="2439962" y="193421"/>
                  </a:lnTo>
                  <a:lnTo>
                    <a:pt x="2446312" y="144843"/>
                  </a:lnTo>
                  <a:close/>
                </a:path>
                <a:path w="7101840" h="339090">
                  <a:moveTo>
                    <a:pt x="2538247" y="1498"/>
                  </a:moveTo>
                  <a:lnTo>
                    <a:pt x="2507475" y="1498"/>
                  </a:lnTo>
                  <a:lnTo>
                    <a:pt x="2507475" y="338836"/>
                  </a:lnTo>
                  <a:lnTo>
                    <a:pt x="2538247" y="338836"/>
                  </a:lnTo>
                  <a:lnTo>
                    <a:pt x="2538247" y="1498"/>
                  </a:lnTo>
                  <a:close/>
                </a:path>
                <a:path w="7101840" h="339090">
                  <a:moveTo>
                    <a:pt x="2827172" y="153847"/>
                  </a:moveTo>
                  <a:lnTo>
                    <a:pt x="2797899" y="153847"/>
                  </a:lnTo>
                  <a:lnTo>
                    <a:pt x="2797899" y="321195"/>
                  </a:lnTo>
                  <a:lnTo>
                    <a:pt x="2827172" y="321195"/>
                  </a:lnTo>
                  <a:lnTo>
                    <a:pt x="2827172" y="153847"/>
                  </a:lnTo>
                  <a:close/>
                </a:path>
                <a:path w="7101840" h="339090">
                  <a:moveTo>
                    <a:pt x="2827172" y="9004"/>
                  </a:moveTo>
                  <a:lnTo>
                    <a:pt x="2797899" y="9004"/>
                  </a:lnTo>
                  <a:lnTo>
                    <a:pt x="2797899" y="128117"/>
                  </a:lnTo>
                  <a:lnTo>
                    <a:pt x="2748000" y="128117"/>
                  </a:lnTo>
                  <a:lnTo>
                    <a:pt x="2748000" y="64617"/>
                  </a:lnTo>
                  <a:lnTo>
                    <a:pt x="2748000" y="40487"/>
                  </a:lnTo>
                  <a:lnTo>
                    <a:pt x="2719476" y="40487"/>
                  </a:lnTo>
                  <a:lnTo>
                    <a:pt x="2719476" y="64617"/>
                  </a:lnTo>
                  <a:lnTo>
                    <a:pt x="2719476" y="128117"/>
                  </a:lnTo>
                  <a:lnTo>
                    <a:pt x="2719476" y="153517"/>
                  </a:lnTo>
                  <a:lnTo>
                    <a:pt x="2719476" y="223367"/>
                  </a:lnTo>
                  <a:lnTo>
                    <a:pt x="2648940" y="223367"/>
                  </a:lnTo>
                  <a:lnTo>
                    <a:pt x="2648940" y="64617"/>
                  </a:lnTo>
                  <a:lnTo>
                    <a:pt x="2719476" y="64617"/>
                  </a:lnTo>
                  <a:lnTo>
                    <a:pt x="2719476" y="40487"/>
                  </a:lnTo>
                  <a:lnTo>
                    <a:pt x="2620048" y="40487"/>
                  </a:lnTo>
                  <a:lnTo>
                    <a:pt x="2620048" y="64617"/>
                  </a:lnTo>
                  <a:lnTo>
                    <a:pt x="2620048" y="223367"/>
                  </a:lnTo>
                  <a:lnTo>
                    <a:pt x="2620048" y="247497"/>
                  </a:lnTo>
                  <a:lnTo>
                    <a:pt x="2748000" y="247497"/>
                  </a:lnTo>
                  <a:lnTo>
                    <a:pt x="2748000" y="223367"/>
                  </a:lnTo>
                  <a:lnTo>
                    <a:pt x="2748000" y="153517"/>
                  </a:lnTo>
                  <a:lnTo>
                    <a:pt x="2827172" y="153517"/>
                  </a:lnTo>
                  <a:lnTo>
                    <a:pt x="2827172" y="128333"/>
                  </a:lnTo>
                  <a:lnTo>
                    <a:pt x="2827172" y="128117"/>
                  </a:lnTo>
                  <a:lnTo>
                    <a:pt x="2827172" y="9004"/>
                  </a:lnTo>
                  <a:close/>
                </a:path>
                <a:path w="7101840" h="339090">
                  <a:moveTo>
                    <a:pt x="2893961" y="1498"/>
                  </a:moveTo>
                  <a:lnTo>
                    <a:pt x="2864688" y="1498"/>
                  </a:lnTo>
                  <a:lnTo>
                    <a:pt x="2864688" y="337705"/>
                  </a:lnTo>
                  <a:lnTo>
                    <a:pt x="2893961" y="337705"/>
                  </a:lnTo>
                  <a:lnTo>
                    <a:pt x="2893961" y="1498"/>
                  </a:lnTo>
                  <a:close/>
                </a:path>
                <a:path w="7101840" h="339090">
                  <a:moveTo>
                    <a:pt x="3134855" y="88557"/>
                  </a:moveTo>
                  <a:lnTo>
                    <a:pt x="3128327" y="57988"/>
                  </a:lnTo>
                  <a:lnTo>
                    <a:pt x="3113519" y="38646"/>
                  </a:lnTo>
                  <a:lnTo>
                    <a:pt x="3110192" y="34290"/>
                  </a:lnTo>
                  <a:lnTo>
                    <a:pt x="3104845" y="31318"/>
                  </a:lnTo>
                  <a:lnTo>
                    <a:pt x="3104845" y="88557"/>
                  </a:lnTo>
                  <a:lnTo>
                    <a:pt x="3100578" y="108483"/>
                  </a:lnTo>
                  <a:lnTo>
                    <a:pt x="3088703" y="124155"/>
                  </a:lnTo>
                  <a:lnTo>
                    <a:pt x="3070644" y="134404"/>
                  </a:lnTo>
                  <a:lnTo>
                    <a:pt x="3047809" y="138087"/>
                  </a:lnTo>
                  <a:lnTo>
                    <a:pt x="3025127" y="134404"/>
                  </a:lnTo>
                  <a:lnTo>
                    <a:pt x="3007042" y="124155"/>
                  </a:lnTo>
                  <a:lnTo>
                    <a:pt x="2995091" y="108483"/>
                  </a:lnTo>
                  <a:lnTo>
                    <a:pt x="2990773" y="88557"/>
                  </a:lnTo>
                  <a:lnTo>
                    <a:pt x="2995091" y="68414"/>
                  </a:lnTo>
                  <a:lnTo>
                    <a:pt x="3007042" y="52628"/>
                  </a:lnTo>
                  <a:lnTo>
                    <a:pt x="3025127" y="42329"/>
                  </a:lnTo>
                  <a:lnTo>
                    <a:pt x="3047809" y="38646"/>
                  </a:lnTo>
                  <a:lnTo>
                    <a:pt x="3070644" y="42329"/>
                  </a:lnTo>
                  <a:lnTo>
                    <a:pt x="3088703" y="52628"/>
                  </a:lnTo>
                  <a:lnTo>
                    <a:pt x="3100578" y="68414"/>
                  </a:lnTo>
                  <a:lnTo>
                    <a:pt x="3104845" y="88557"/>
                  </a:lnTo>
                  <a:lnTo>
                    <a:pt x="3104845" y="31318"/>
                  </a:lnTo>
                  <a:lnTo>
                    <a:pt x="3082620" y="18961"/>
                  </a:lnTo>
                  <a:lnTo>
                    <a:pt x="3047809" y="13512"/>
                  </a:lnTo>
                  <a:lnTo>
                    <a:pt x="3013049" y="18961"/>
                  </a:lnTo>
                  <a:lnTo>
                    <a:pt x="2985605" y="34290"/>
                  </a:lnTo>
                  <a:lnTo>
                    <a:pt x="2967596" y="57988"/>
                  </a:lnTo>
                  <a:lnTo>
                    <a:pt x="2961132" y="88557"/>
                  </a:lnTo>
                  <a:lnTo>
                    <a:pt x="2967596" y="118846"/>
                  </a:lnTo>
                  <a:lnTo>
                    <a:pt x="2985605" y="142303"/>
                  </a:lnTo>
                  <a:lnTo>
                    <a:pt x="3013049" y="157467"/>
                  </a:lnTo>
                  <a:lnTo>
                    <a:pt x="3047809" y="162852"/>
                  </a:lnTo>
                  <a:lnTo>
                    <a:pt x="3082620" y="157467"/>
                  </a:lnTo>
                  <a:lnTo>
                    <a:pt x="3110192" y="142303"/>
                  </a:lnTo>
                  <a:lnTo>
                    <a:pt x="3113455" y="138087"/>
                  </a:lnTo>
                  <a:lnTo>
                    <a:pt x="3128327" y="118846"/>
                  </a:lnTo>
                  <a:lnTo>
                    <a:pt x="3134855" y="88557"/>
                  </a:lnTo>
                  <a:close/>
                </a:path>
                <a:path w="7101840" h="339090">
                  <a:moveTo>
                    <a:pt x="3229419" y="1498"/>
                  </a:moveTo>
                  <a:lnTo>
                    <a:pt x="3198647" y="1498"/>
                  </a:lnTo>
                  <a:lnTo>
                    <a:pt x="3198647" y="174104"/>
                  </a:lnTo>
                  <a:lnTo>
                    <a:pt x="3229419" y="174104"/>
                  </a:lnTo>
                  <a:lnTo>
                    <a:pt x="3229419" y="1498"/>
                  </a:lnTo>
                  <a:close/>
                </a:path>
                <a:path w="7101840" h="339090">
                  <a:moveTo>
                    <a:pt x="3240671" y="309194"/>
                  </a:moveTo>
                  <a:lnTo>
                    <a:pt x="3042551" y="309194"/>
                  </a:lnTo>
                  <a:lnTo>
                    <a:pt x="3042551" y="272046"/>
                  </a:lnTo>
                  <a:lnTo>
                    <a:pt x="3229419" y="272046"/>
                  </a:lnTo>
                  <a:lnTo>
                    <a:pt x="3229419" y="190614"/>
                  </a:lnTo>
                  <a:lnTo>
                    <a:pt x="3011411" y="190614"/>
                  </a:lnTo>
                  <a:lnTo>
                    <a:pt x="3011411" y="215011"/>
                  </a:lnTo>
                  <a:lnTo>
                    <a:pt x="3199028" y="215011"/>
                  </a:lnTo>
                  <a:lnTo>
                    <a:pt x="3199028" y="249148"/>
                  </a:lnTo>
                  <a:lnTo>
                    <a:pt x="3012160" y="249148"/>
                  </a:lnTo>
                  <a:lnTo>
                    <a:pt x="3012160" y="333578"/>
                  </a:lnTo>
                  <a:lnTo>
                    <a:pt x="3240671" y="333578"/>
                  </a:lnTo>
                  <a:lnTo>
                    <a:pt x="3240671" y="309194"/>
                  </a:lnTo>
                  <a:close/>
                </a:path>
                <a:path w="7101840" h="339090">
                  <a:moveTo>
                    <a:pt x="3586607" y="107696"/>
                  </a:moveTo>
                  <a:lnTo>
                    <a:pt x="3579901" y="74371"/>
                  </a:lnTo>
                  <a:lnTo>
                    <a:pt x="3563874" y="51777"/>
                  </a:lnTo>
                  <a:lnTo>
                    <a:pt x="3561372" y="48260"/>
                  </a:lnTo>
                  <a:lnTo>
                    <a:pt x="3556597" y="45351"/>
                  </a:lnTo>
                  <a:lnTo>
                    <a:pt x="3556597" y="107696"/>
                  </a:lnTo>
                  <a:lnTo>
                    <a:pt x="3552202" y="130632"/>
                  </a:lnTo>
                  <a:lnTo>
                    <a:pt x="3540036" y="148539"/>
                  </a:lnTo>
                  <a:lnTo>
                    <a:pt x="3521608" y="160197"/>
                  </a:lnTo>
                  <a:lnTo>
                    <a:pt x="3498431" y="164350"/>
                  </a:lnTo>
                  <a:lnTo>
                    <a:pt x="3475685" y="160197"/>
                  </a:lnTo>
                  <a:lnTo>
                    <a:pt x="3457486" y="148539"/>
                  </a:lnTo>
                  <a:lnTo>
                    <a:pt x="3445395" y="130632"/>
                  </a:lnTo>
                  <a:lnTo>
                    <a:pt x="3441027" y="107696"/>
                  </a:lnTo>
                  <a:lnTo>
                    <a:pt x="3445395" y="85178"/>
                  </a:lnTo>
                  <a:lnTo>
                    <a:pt x="3457486" y="67500"/>
                  </a:lnTo>
                  <a:lnTo>
                    <a:pt x="3475685" y="55930"/>
                  </a:lnTo>
                  <a:lnTo>
                    <a:pt x="3498431" y="51777"/>
                  </a:lnTo>
                  <a:lnTo>
                    <a:pt x="3521608" y="55930"/>
                  </a:lnTo>
                  <a:lnTo>
                    <a:pt x="3540036" y="67500"/>
                  </a:lnTo>
                  <a:lnTo>
                    <a:pt x="3552202" y="85178"/>
                  </a:lnTo>
                  <a:lnTo>
                    <a:pt x="3556597" y="107696"/>
                  </a:lnTo>
                  <a:lnTo>
                    <a:pt x="3556597" y="45351"/>
                  </a:lnTo>
                  <a:lnTo>
                    <a:pt x="3533419" y="31229"/>
                  </a:lnTo>
                  <a:lnTo>
                    <a:pt x="3498431" y="25146"/>
                  </a:lnTo>
                  <a:lnTo>
                    <a:pt x="3463721" y="31229"/>
                  </a:lnTo>
                  <a:lnTo>
                    <a:pt x="3435997" y="48260"/>
                  </a:lnTo>
                  <a:lnTo>
                    <a:pt x="3417646" y="74371"/>
                  </a:lnTo>
                  <a:lnTo>
                    <a:pt x="3411004" y="107696"/>
                  </a:lnTo>
                  <a:lnTo>
                    <a:pt x="3417646" y="141287"/>
                  </a:lnTo>
                  <a:lnTo>
                    <a:pt x="3435997" y="167640"/>
                  </a:lnTo>
                  <a:lnTo>
                    <a:pt x="3463721" y="184835"/>
                  </a:lnTo>
                  <a:lnTo>
                    <a:pt x="3498431" y="190995"/>
                  </a:lnTo>
                  <a:lnTo>
                    <a:pt x="3533419" y="184835"/>
                  </a:lnTo>
                  <a:lnTo>
                    <a:pt x="3561372" y="167640"/>
                  </a:lnTo>
                  <a:lnTo>
                    <a:pt x="3563683" y="164350"/>
                  </a:lnTo>
                  <a:lnTo>
                    <a:pt x="3579901" y="141287"/>
                  </a:lnTo>
                  <a:lnTo>
                    <a:pt x="3586607" y="107696"/>
                  </a:lnTo>
                  <a:close/>
                </a:path>
                <a:path w="7101840" h="339090">
                  <a:moveTo>
                    <a:pt x="3679291" y="1879"/>
                  </a:moveTo>
                  <a:lnTo>
                    <a:pt x="3648519" y="1879"/>
                  </a:lnTo>
                  <a:lnTo>
                    <a:pt x="3648519" y="247650"/>
                  </a:lnTo>
                  <a:lnTo>
                    <a:pt x="3679291" y="247650"/>
                  </a:lnTo>
                  <a:lnTo>
                    <a:pt x="3679291" y="1879"/>
                  </a:lnTo>
                  <a:close/>
                </a:path>
                <a:path w="7101840" h="339090">
                  <a:moveTo>
                    <a:pt x="3689426" y="305435"/>
                  </a:moveTo>
                  <a:lnTo>
                    <a:pt x="3493554" y="305435"/>
                  </a:lnTo>
                  <a:lnTo>
                    <a:pt x="3493554" y="222516"/>
                  </a:lnTo>
                  <a:lnTo>
                    <a:pt x="3462782" y="222516"/>
                  </a:lnTo>
                  <a:lnTo>
                    <a:pt x="3462782" y="330581"/>
                  </a:lnTo>
                  <a:lnTo>
                    <a:pt x="3689426" y="330581"/>
                  </a:lnTo>
                  <a:lnTo>
                    <a:pt x="3689426" y="305435"/>
                  </a:lnTo>
                  <a:close/>
                </a:path>
                <a:path w="7101840" h="339090">
                  <a:moveTo>
                    <a:pt x="4015498" y="276542"/>
                  </a:moveTo>
                  <a:lnTo>
                    <a:pt x="4007574" y="250583"/>
                  </a:lnTo>
                  <a:lnTo>
                    <a:pt x="3994645" y="239776"/>
                  </a:lnTo>
                  <a:lnTo>
                    <a:pt x="3984777" y="231521"/>
                  </a:lnTo>
                  <a:lnTo>
                    <a:pt x="3984345" y="231381"/>
                  </a:lnTo>
                  <a:lnTo>
                    <a:pt x="3984345" y="276542"/>
                  </a:lnTo>
                  <a:lnTo>
                    <a:pt x="3978605" y="292265"/>
                  </a:lnTo>
                  <a:lnTo>
                    <a:pt x="3962031" y="303796"/>
                  </a:lnTo>
                  <a:lnTo>
                    <a:pt x="3935590" y="310896"/>
                  </a:lnTo>
                  <a:lnTo>
                    <a:pt x="3900297" y="313321"/>
                  </a:lnTo>
                  <a:lnTo>
                    <a:pt x="3864851" y="310896"/>
                  </a:lnTo>
                  <a:lnTo>
                    <a:pt x="3838435" y="303796"/>
                  </a:lnTo>
                  <a:lnTo>
                    <a:pt x="3821938" y="292265"/>
                  </a:lnTo>
                  <a:lnTo>
                    <a:pt x="3816248" y="276542"/>
                  </a:lnTo>
                  <a:lnTo>
                    <a:pt x="3821938" y="260985"/>
                  </a:lnTo>
                  <a:lnTo>
                    <a:pt x="3838435" y="249428"/>
                  </a:lnTo>
                  <a:lnTo>
                    <a:pt x="3864851" y="242252"/>
                  </a:lnTo>
                  <a:lnTo>
                    <a:pt x="3900297" y="239776"/>
                  </a:lnTo>
                  <a:lnTo>
                    <a:pt x="3935590" y="242252"/>
                  </a:lnTo>
                  <a:lnTo>
                    <a:pt x="3962031" y="249428"/>
                  </a:lnTo>
                  <a:lnTo>
                    <a:pt x="3978605" y="260985"/>
                  </a:lnTo>
                  <a:lnTo>
                    <a:pt x="3984345" y="276542"/>
                  </a:lnTo>
                  <a:lnTo>
                    <a:pt x="3984345" y="231381"/>
                  </a:lnTo>
                  <a:lnTo>
                    <a:pt x="3948531" y="219773"/>
                  </a:lnTo>
                  <a:lnTo>
                    <a:pt x="3900297" y="215760"/>
                  </a:lnTo>
                  <a:lnTo>
                    <a:pt x="3851910" y="219773"/>
                  </a:lnTo>
                  <a:lnTo>
                    <a:pt x="3815689" y="231521"/>
                  </a:lnTo>
                  <a:lnTo>
                    <a:pt x="3792969" y="250583"/>
                  </a:lnTo>
                  <a:lnTo>
                    <a:pt x="3785108" y="276542"/>
                  </a:lnTo>
                  <a:lnTo>
                    <a:pt x="3792969" y="302717"/>
                  </a:lnTo>
                  <a:lnTo>
                    <a:pt x="3815689" y="321894"/>
                  </a:lnTo>
                  <a:lnTo>
                    <a:pt x="3851910" y="333692"/>
                  </a:lnTo>
                  <a:lnTo>
                    <a:pt x="3900297" y="337705"/>
                  </a:lnTo>
                  <a:lnTo>
                    <a:pt x="3948531" y="333692"/>
                  </a:lnTo>
                  <a:lnTo>
                    <a:pt x="3984777" y="321894"/>
                  </a:lnTo>
                  <a:lnTo>
                    <a:pt x="3994975" y="313321"/>
                  </a:lnTo>
                  <a:lnTo>
                    <a:pt x="4007574" y="302717"/>
                  </a:lnTo>
                  <a:lnTo>
                    <a:pt x="4015498" y="276542"/>
                  </a:lnTo>
                  <a:close/>
                </a:path>
                <a:path w="7101840" h="339090">
                  <a:moveTo>
                    <a:pt x="4035755" y="116700"/>
                  </a:moveTo>
                  <a:lnTo>
                    <a:pt x="3992803" y="107848"/>
                  </a:lnTo>
                  <a:lnTo>
                    <a:pt x="3956354" y="91795"/>
                  </a:lnTo>
                  <a:lnTo>
                    <a:pt x="3934625" y="73164"/>
                  </a:lnTo>
                  <a:lnTo>
                    <a:pt x="3930802" y="69888"/>
                  </a:lnTo>
                  <a:lnTo>
                    <a:pt x="3920566" y="43522"/>
                  </a:lnTo>
                  <a:lnTo>
                    <a:pt x="4025252" y="43522"/>
                  </a:lnTo>
                  <a:lnTo>
                    <a:pt x="4025252" y="18757"/>
                  </a:lnTo>
                  <a:lnTo>
                    <a:pt x="3776472" y="18757"/>
                  </a:lnTo>
                  <a:lnTo>
                    <a:pt x="3776472" y="43522"/>
                  </a:lnTo>
                  <a:lnTo>
                    <a:pt x="3880789" y="43522"/>
                  </a:lnTo>
                  <a:lnTo>
                    <a:pt x="3870541" y="69888"/>
                  </a:lnTo>
                  <a:lnTo>
                    <a:pt x="3845001" y="91795"/>
                  </a:lnTo>
                  <a:lnTo>
                    <a:pt x="3808552" y="107848"/>
                  </a:lnTo>
                  <a:lnTo>
                    <a:pt x="3765588" y="116700"/>
                  </a:lnTo>
                  <a:lnTo>
                    <a:pt x="3776472" y="141084"/>
                  </a:lnTo>
                  <a:lnTo>
                    <a:pt x="3816515" y="132791"/>
                  </a:lnTo>
                  <a:lnTo>
                    <a:pt x="3852227" y="118389"/>
                  </a:lnTo>
                  <a:lnTo>
                    <a:pt x="3881107" y="98348"/>
                  </a:lnTo>
                  <a:lnTo>
                    <a:pt x="3900678" y="73164"/>
                  </a:lnTo>
                  <a:lnTo>
                    <a:pt x="3920083" y="98348"/>
                  </a:lnTo>
                  <a:lnTo>
                    <a:pt x="3948988" y="118389"/>
                  </a:lnTo>
                  <a:lnTo>
                    <a:pt x="3984790" y="132791"/>
                  </a:lnTo>
                  <a:lnTo>
                    <a:pt x="4024871" y="141084"/>
                  </a:lnTo>
                  <a:lnTo>
                    <a:pt x="4035755" y="116700"/>
                  </a:lnTo>
                  <a:close/>
                </a:path>
                <a:path w="7101840" h="339090">
                  <a:moveTo>
                    <a:pt x="4052646" y="161721"/>
                  </a:moveTo>
                  <a:lnTo>
                    <a:pt x="3748328" y="161721"/>
                  </a:lnTo>
                  <a:lnTo>
                    <a:pt x="3748328" y="186486"/>
                  </a:lnTo>
                  <a:lnTo>
                    <a:pt x="4052646" y="186486"/>
                  </a:lnTo>
                  <a:lnTo>
                    <a:pt x="4052646" y="161721"/>
                  </a:lnTo>
                  <a:close/>
                </a:path>
                <a:path w="7101840" h="339090">
                  <a:moveTo>
                    <a:pt x="4363707" y="65671"/>
                  </a:moveTo>
                  <a:lnTo>
                    <a:pt x="4355630" y="40525"/>
                  </a:lnTo>
                  <a:lnTo>
                    <a:pt x="4342752" y="30391"/>
                  </a:lnTo>
                  <a:lnTo>
                    <a:pt x="4332325" y="22186"/>
                  </a:lnTo>
                  <a:lnTo>
                    <a:pt x="4332186" y="22148"/>
                  </a:lnTo>
                  <a:lnTo>
                    <a:pt x="4332186" y="65671"/>
                  </a:lnTo>
                  <a:lnTo>
                    <a:pt x="4326394" y="80670"/>
                  </a:lnTo>
                  <a:lnTo>
                    <a:pt x="4309529" y="91744"/>
                  </a:lnTo>
                  <a:lnTo>
                    <a:pt x="4282325" y="98590"/>
                  </a:lnTo>
                  <a:lnTo>
                    <a:pt x="4245508" y="100939"/>
                  </a:lnTo>
                  <a:lnTo>
                    <a:pt x="4208691" y="98590"/>
                  </a:lnTo>
                  <a:lnTo>
                    <a:pt x="4181487" y="91744"/>
                  </a:lnTo>
                  <a:lnTo>
                    <a:pt x="4164622" y="80670"/>
                  </a:lnTo>
                  <a:lnTo>
                    <a:pt x="4158831" y="65671"/>
                  </a:lnTo>
                  <a:lnTo>
                    <a:pt x="4164622" y="50660"/>
                  </a:lnTo>
                  <a:lnTo>
                    <a:pt x="4181487" y="39585"/>
                  </a:lnTo>
                  <a:lnTo>
                    <a:pt x="4208691" y="32740"/>
                  </a:lnTo>
                  <a:lnTo>
                    <a:pt x="4245508" y="30391"/>
                  </a:lnTo>
                  <a:lnTo>
                    <a:pt x="4282325" y="32740"/>
                  </a:lnTo>
                  <a:lnTo>
                    <a:pt x="4309529" y="39585"/>
                  </a:lnTo>
                  <a:lnTo>
                    <a:pt x="4326394" y="50660"/>
                  </a:lnTo>
                  <a:lnTo>
                    <a:pt x="4332186" y="65671"/>
                  </a:lnTo>
                  <a:lnTo>
                    <a:pt x="4332186" y="22148"/>
                  </a:lnTo>
                  <a:lnTo>
                    <a:pt x="4295165" y="10947"/>
                  </a:lnTo>
                  <a:lnTo>
                    <a:pt x="4245508" y="7124"/>
                  </a:lnTo>
                  <a:lnTo>
                    <a:pt x="4195851" y="10947"/>
                  </a:lnTo>
                  <a:lnTo>
                    <a:pt x="4158691" y="22186"/>
                  </a:lnTo>
                  <a:lnTo>
                    <a:pt x="4135386" y="40525"/>
                  </a:lnTo>
                  <a:lnTo>
                    <a:pt x="4127309" y="65671"/>
                  </a:lnTo>
                  <a:lnTo>
                    <a:pt x="4135386" y="90741"/>
                  </a:lnTo>
                  <a:lnTo>
                    <a:pt x="4158691" y="108953"/>
                  </a:lnTo>
                  <a:lnTo>
                    <a:pt x="4195851" y="120065"/>
                  </a:lnTo>
                  <a:lnTo>
                    <a:pt x="4245508" y="123825"/>
                  </a:lnTo>
                  <a:lnTo>
                    <a:pt x="4295165" y="120065"/>
                  </a:lnTo>
                  <a:lnTo>
                    <a:pt x="4332325" y="108953"/>
                  </a:lnTo>
                  <a:lnTo>
                    <a:pt x="4342587" y="100939"/>
                  </a:lnTo>
                  <a:lnTo>
                    <a:pt x="4355630" y="90741"/>
                  </a:lnTo>
                  <a:lnTo>
                    <a:pt x="4363707" y="65671"/>
                  </a:lnTo>
                  <a:close/>
                </a:path>
                <a:path w="7101840" h="339090">
                  <a:moveTo>
                    <a:pt x="4368965" y="310311"/>
                  </a:moveTo>
                  <a:lnTo>
                    <a:pt x="4161078" y="310311"/>
                  </a:lnTo>
                  <a:lnTo>
                    <a:pt x="4161078" y="276174"/>
                  </a:lnTo>
                  <a:lnTo>
                    <a:pt x="4358830" y="276174"/>
                  </a:lnTo>
                  <a:lnTo>
                    <a:pt x="4358830" y="200367"/>
                  </a:lnTo>
                  <a:lnTo>
                    <a:pt x="4129938" y="200367"/>
                  </a:lnTo>
                  <a:lnTo>
                    <a:pt x="4129938" y="223634"/>
                  </a:lnTo>
                  <a:lnTo>
                    <a:pt x="4328439" y="223634"/>
                  </a:lnTo>
                  <a:lnTo>
                    <a:pt x="4328439" y="253657"/>
                  </a:lnTo>
                  <a:lnTo>
                    <a:pt x="4131068" y="253657"/>
                  </a:lnTo>
                  <a:lnTo>
                    <a:pt x="4131068" y="334327"/>
                  </a:lnTo>
                  <a:lnTo>
                    <a:pt x="4368965" y="334327"/>
                  </a:lnTo>
                  <a:lnTo>
                    <a:pt x="4368965" y="310311"/>
                  </a:lnTo>
                  <a:close/>
                </a:path>
                <a:path w="7101840" h="339090">
                  <a:moveTo>
                    <a:pt x="4397857" y="146710"/>
                  </a:moveTo>
                  <a:lnTo>
                    <a:pt x="4093172" y="146710"/>
                  </a:lnTo>
                  <a:lnTo>
                    <a:pt x="4093172" y="171475"/>
                  </a:lnTo>
                  <a:lnTo>
                    <a:pt x="4397857" y="171475"/>
                  </a:lnTo>
                  <a:lnTo>
                    <a:pt x="4397857" y="146710"/>
                  </a:lnTo>
                  <a:close/>
                </a:path>
                <a:path w="7101840" h="339090">
                  <a:moveTo>
                    <a:pt x="4810595" y="283679"/>
                  </a:moveTo>
                  <a:lnTo>
                    <a:pt x="4802886" y="260565"/>
                  </a:lnTo>
                  <a:lnTo>
                    <a:pt x="4792650" y="252907"/>
                  </a:lnTo>
                  <a:lnTo>
                    <a:pt x="4780432" y="243763"/>
                  </a:lnTo>
                  <a:lnTo>
                    <a:pt x="4779823" y="243598"/>
                  </a:lnTo>
                  <a:lnTo>
                    <a:pt x="4779823" y="283679"/>
                  </a:lnTo>
                  <a:lnTo>
                    <a:pt x="4774285" y="297027"/>
                  </a:lnTo>
                  <a:lnTo>
                    <a:pt x="4758017" y="306654"/>
                  </a:lnTo>
                  <a:lnTo>
                    <a:pt x="4731537" y="312483"/>
                  </a:lnTo>
                  <a:lnTo>
                    <a:pt x="4695393" y="314439"/>
                  </a:lnTo>
                  <a:lnTo>
                    <a:pt x="4659414" y="312483"/>
                  </a:lnTo>
                  <a:lnTo>
                    <a:pt x="4632922" y="306654"/>
                  </a:lnTo>
                  <a:lnTo>
                    <a:pt x="4616564" y="297027"/>
                  </a:lnTo>
                  <a:lnTo>
                    <a:pt x="4610963" y="283679"/>
                  </a:lnTo>
                  <a:lnTo>
                    <a:pt x="4616564" y="270471"/>
                  </a:lnTo>
                  <a:lnTo>
                    <a:pt x="4632922" y="260832"/>
                  </a:lnTo>
                  <a:lnTo>
                    <a:pt x="4659414" y="254914"/>
                  </a:lnTo>
                  <a:lnTo>
                    <a:pt x="4695393" y="252907"/>
                  </a:lnTo>
                  <a:lnTo>
                    <a:pt x="4731537" y="254914"/>
                  </a:lnTo>
                  <a:lnTo>
                    <a:pt x="4758017" y="260832"/>
                  </a:lnTo>
                  <a:lnTo>
                    <a:pt x="4774285" y="270471"/>
                  </a:lnTo>
                  <a:lnTo>
                    <a:pt x="4779823" y="283679"/>
                  </a:lnTo>
                  <a:lnTo>
                    <a:pt x="4779823" y="243598"/>
                  </a:lnTo>
                  <a:lnTo>
                    <a:pt x="4744263" y="233489"/>
                  </a:lnTo>
                  <a:lnTo>
                    <a:pt x="4695393" y="230022"/>
                  </a:lnTo>
                  <a:lnTo>
                    <a:pt x="4646523" y="233489"/>
                  </a:lnTo>
                  <a:lnTo>
                    <a:pt x="4610354" y="243763"/>
                  </a:lnTo>
                  <a:lnTo>
                    <a:pt x="4587913" y="260565"/>
                  </a:lnTo>
                  <a:lnTo>
                    <a:pt x="4580204" y="283679"/>
                  </a:lnTo>
                  <a:lnTo>
                    <a:pt x="4587913" y="306997"/>
                  </a:lnTo>
                  <a:lnTo>
                    <a:pt x="4610354" y="323913"/>
                  </a:lnTo>
                  <a:lnTo>
                    <a:pt x="4646523" y="334225"/>
                  </a:lnTo>
                  <a:lnTo>
                    <a:pt x="4695393" y="337705"/>
                  </a:lnTo>
                  <a:lnTo>
                    <a:pt x="4744263" y="334225"/>
                  </a:lnTo>
                  <a:lnTo>
                    <a:pt x="4780432" y="323913"/>
                  </a:lnTo>
                  <a:lnTo>
                    <a:pt x="4793005" y="314439"/>
                  </a:lnTo>
                  <a:lnTo>
                    <a:pt x="4802886" y="306997"/>
                  </a:lnTo>
                  <a:lnTo>
                    <a:pt x="4810595" y="283679"/>
                  </a:lnTo>
                  <a:close/>
                </a:path>
                <a:path w="7101840" h="339090">
                  <a:moveTo>
                    <a:pt x="4847742" y="179730"/>
                  </a:moveTo>
                  <a:lnTo>
                    <a:pt x="4710785" y="179730"/>
                  </a:lnTo>
                  <a:lnTo>
                    <a:pt x="4710785" y="146710"/>
                  </a:lnTo>
                  <a:lnTo>
                    <a:pt x="4812093" y="146710"/>
                  </a:lnTo>
                  <a:lnTo>
                    <a:pt x="4812093" y="122707"/>
                  </a:lnTo>
                  <a:lnTo>
                    <a:pt x="4613973" y="122707"/>
                  </a:lnTo>
                  <a:lnTo>
                    <a:pt x="4613973" y="89674"/>
                  </a:lnTo>
                  <a:lnTo>
                    <a:pt x="4801209" y="89674"/>
                  </a:lnTo>
                  <a:lnTo>
                    <a:pt x="4801209" y="66421"/>
                  </a:lnTo>
                  <a:lnTo>
                    <a:pt x="4613973" y="66421"/>
                  </a:lnTo>
                  <a:lnTo>
                    <a:pt x="4613973" y="35267"/>
                  </a:lnTo>
                  <a:lnTo>
                    <a:pt x="4810214" y="35267"/>
                  </a:lnTo>
                  <a:lnTo>
                    <a:pt x="4810214" y="11252"/>
                  </a:lnTo>
                  <a:lnTo>
                    <a:pt x="4583201" y="11252"/>
                  </a:lnTo>
                  <a:lnTo>
                    <a:pt x="4583201" y="146710"/>
                  </a:lnTo>
                  <a:lnTo>
                    <a:pt x="4680013" y="146710"/>
                  </a:lnTo>
                  <a:lnTo>
                    <a:pt x="4680013" y="179730"/>
                  </a:lnTo>
                  <a:lnTo>
                    <a:pt x="4543056" y="179730"/>
                  </a:lnTo>
                  <a:lnTo>
                    <a:pt x="4543056" y="204495"/>
                  </a:lnTo>
                  <a:lnTo>
                    <a:pt x="4847742" y="204495"/>
                  </a:lnTo>
                  <a:lnTo>
                    <a:pt x="4847742" y="179730"/>
                  </a:lnTo>
                  <a:close/>
                </a:path>
                <a:path w="7101840" h="339090">
                  <a:moveTo>
                    <a:pt x="5043983" y="183108"/>
                  </a:moveTo>
                  <a:lnTo>
                    <a:pt x="5038585" y="152158"/>
                  </a:lnTo>
                  <a:lnTo>
                    <a:pt x="5026368" y="132461"/>
                  </a:lnTo>
                  <a:lnTo>
                    <a:pt x="5023574" y="127952"/>
                  </a:lnTo>
                  <a:lnTo>
                    <a:pt x="5016589" y="123126"/>
                  </a:lnTo>
                  <a:lnTo>
                    <a:pt x="5016589" y="183108"/>
                  </a:lnTo>
                  <a:lnTo>
                    <a:pt x="5013249" y="203809"/>
                  </a:lnTo>
                  <a:lnTo>
                    <a:pt x="5003978" y="220078"/>
                  </a:lnTo>
                  <a:lnTo>
                    <a:pt x="4989842" y="230708"/>
                  </a:lnTo>
                  <a:lnTo>
                    <a:pt x="4971935" y="234518"/>
                  </a:lnTo>
                  <a:lnTo>
                    <a:pt x="4953876" y="230708"/>
                  </a:lnTo>
                  <a:lnTo>
                    <a:pt x="4939766" y="220078"/>
                  </a:lnTo>
                  <a:lnTo>
                    <a:pt x="4930572" y="203809"/>
                  </a:lnTo>
                  <a:lnTo>
                    <a:pt x="4927282" y="183108"/>
                  </a:lnTo>
                  <a:lnTo>
                    <a:pt x="4930572" y="162852"/>
                  </a:lnTo>
                  <a:lnTo>
                    <a:pt x="4939766" y="146812"/>
                  </a:lnTo>
                  <a:lnTo>
                    <a:pt x="4953876" y="136258"/>
                  </a:lnTo>
                  <a:lnTo>
                    <a:pt x="4971935" y="132461"/>
                  </a:lnTo>
                  <a:lnTo>
                    <a:pt x="4989842" y="136258"/>
                  </a:lnTo>
                  <a:lnTo>
                    <a:pt x="5003978" y="146812"/>
                  </a:lnTo>
                  <a:lnTo>
                    <a:pt x="5013249" y="162852"/>
                  </a:lnTo>
                  <a:lnTo>
                    <a:pt x="5016589" y="183108"/>
                  </a:lnTo>
                  <a:lnTo>
                    <a:pt x="5016589" y="123126"/>
                  </a:lnTo>
                  <a:lnTo>
                    <a:pt x="5000764" y="112191"/>
                  </a:lnTo>
                  <a:lnTo>
                    <a:pt x="4971935" y="106565"/>
                  </a:lnTo>
                  <a:lnTo>
                    <a:pt x="4943106" y="112191"/>
                  </a:lnTo>
                  <a:lnTo>
                    <a:pt x="4920297" y="127952"/>
                  </a:lnTo>
                  <a:lnTo>
                    <a:pt x="4905299" y="152158"/>
                  </a:lnTo>
                  <a:lnTo>
                    <a:pt x="4899888" y="183108"/>
                  </a:lnTo>
                  <a:lnTo>
                    <a:pt x="4905299" y="214439"/>
                  </a:lnTo>
                  <a:lnTo>
                    <a:pt x="4920297" y="238734"/>
                  </a:lnTo>
                  <a:lnTo>
                    <a:pt x="4943106" y="254457"/>
                  </a:lnTo>
                  <a:lnTo>
                    <a:pt x="4971935" y="260032"/>
                  </a:lnTo>
                  <a:lnTo>
                    <a:pt x="5000764" y="254457"/>
                  </a:lnTo>
                  <a:lnTo>
                    <a:pt x="5023574" y="238734"/>
                  </a:lnTo>
                  <a:lnTo>
                    <a:pt x="5026190" y="234518"/>
                  </a:lnTo>
                  <a:lnTo>
                    <a:pt x="5038585" y="214439"/>
                  </a:lnTo>
                  <a:lnTo>
                    <a:pt x="5043983" y="183108"/>
                  </a:lnTo>
                  <a:close/>
                </a:path>
                <a:path w="7101840" h="339090">
                  <a:moveTo>
                    <a:pt x="5055235" y="58915"/>
                  </a:moveTo>
                  <a:lnTo>
                    <a:pt x="4986947" y="58915"/>
                  </a:lnTo>
                  <a:lnTo>
                    <a:pt x="4986947" y="11252"/>
                  </a:lnTo>
                  <a:lnTo>
                    <a:pt x="4956556" y="11252"/>
                  </a:lnTo>
                  <a:lnTo>
                    <a:pt x="4956556" y="58915"/>
                  </a:lnTo>
                  <a:lnTo>
                    <a:pt x="4888268" y="58915"/>
                  </a:lnTo>
                  <a:lnTo>
                    <a:pt x="4888268" y="84048"/>
                  </a:lnTo>
                  <a:lnTo>
                    <a:pt x="5055235" y="84048"/>
                  </a:lnTo>
                  <a:lnTo>
                    <a:pt x="5055235" y="58915"/>
                  </a:lnTo>
                  <a:close/>
                </a:path>
                <a:path w="7101840" h="339090">
                  <a:moveTo>
                    <a:pt x="5173815" y="1130"/>
                  </a:moveTo>
                  <a:lnTo>
                    <a:pt x="5144173" y="1130"/>
                  </a:lnTo>
                  <a:lnTo>
                    <a:pt x="5144173" y="143344"/>
                  </a:lnTo>
                  <a:lnTo>
                    <a:pt x="5101018" y="143344"/>
                  </a:lnTo>
                  <a:lnTo>
                    <a:pt x="5101018" y="9004"/>
                  </a:lnTo>
                  <a:lnTo>
                    <a:pt x="5072126" y="9004"/>
                  </a:lnTo>
                  <a:lnTo>
                    <a:pt x="5072126" y="321576"/>
                  </a:lnTo>
                  <a:lnTo>
                    <a:pt x="5101018" y="321576"/>
                  </a:lnTo>
                  <a:lnTo>
                    <a:pt x="5101018" y="168478"/>
                  </a:lnTo>
                  <a:lnTo>
                    <a:pt x="5144173" y="168478"/>
                  </a:lnTo>
                  <a:lnTo>
                    <a:pt x="5144173" y="337705"/>
                  </a:lnTo>
                  <a:lnTo>
                    <a:pt x="5173815" y="337705"/>
                  </a:lnTo>
                  <a:lnTo>
                    <a:pt x="5173815" y="168478"/>
                  </a:lnTo>
                  <a:lnTo>
                    <a:pt x="5173815" y="143344"/>
                  </a:lnTo>
                  <a:lnTo>
                    <a:pt x="5173815" y="1130"/>
                  </a:lnTo>
                  <a:close/>
                </a:path>
                <a:path w="7101840" h="339090">
                  <a:moveTo>
                    <a:pt x="5522163" y="97929"/>
                  </a:moveTo>
                  <a:lnTo>
                    <a:pt x="5515559" y="66052"/>
                  </a:lnTo>
                  <a:lnTo>
                    <a:pt x="5499989" y="45034"/>
                  </a:lnTo>
                  <a:lnTo>
                    <a:pt x="5497207" y="41275"/>
                  </a:lnTo>
                  <a:lnTo>
                    <a:pt x="5492153" y="38379"/>
                  </a:lnTo>
                  <a:lnTo>
                    <a:pt x="5492153" y="97929"/>
                  </a:lnTo>
                  <a:lnTo>
                    <a:pt x="5487809" y="119341"/>
                  </a:lnTo>
                  <a:lnTo>
                    <a:pt x="5475732" y="136067"/>
                  </a:lnTo>
                  <a:lnTo>
                    <a:pt x="5457317" y="146951"/>
                  </a:lnTo>
                  <a:lnTo>
                    <a:pt x="5433987" y="150837"/>
                  </a:lnTo>
                  <a:lnTo>
                    <a:pt x="5410924" y="146951"/>
                  </a:lnTo>
                  <a:lnTo>
                    <a:pt x="5392763" y="136067"/>
                  </a:lnTo>
                  <a:lnTo>
                    <a:pt x="5380850" y="119341"/>
                  </a:lnTo>
                  <a:lnTo>
                    <a:pt x="5376583" y="97929"/>
                  </a:lnTo>
                  <a:lnTo>
                    <a:pt x="5380850" y="76682"/>
                  </a:lnTo>
                  <a:lnTo>
                    <a:pt x="5392763" y="59944"/>
                  </a:lnTo>
                  <a:lnTo>
                    <a:pt x="5410924" y="48971"/>
                  </a:lnTo>
                  <a:lnTo>
                    <a:pt x="5433987" y="45034"/>
                  </a:lnTo>
                  <a:lnTo>
                    <a:pt x="5457317" y="48971"/>
                  </a:lnTo>
                  <a:lnTo>
                    <a:pt x="5475732" y="59944"/>
                  </a:lnTo>
                  <a:lnTo>
                    <a:pt x="5487809" y="76682"/>
                  </a:lnTo>
                  <a:lnTo>
                    <a:pt x="5492153" y="97929"/>
                  </a:lnTo>
                  <a:lnTo>
                    <a:pt x="5492153" y="38379"/>
                  </a:lnTo>
                  <a:lnTo>
                    <a:pt x="5469293" y="25222"/>
                  </a:lnTo>
                  <a:lnTo>
                    <a:pt x="5433987" y="19507"/>
                  </a:lnTo>
                  <a:lnTo>
                    <a:pt x="5398960" y="25222"/>
                  </a:lnTo>
                  <a:lnTo>
                    <a:pt x="5371274" y="41275"/>
                  </a:lnTo>
                  <a:lnTo>
                    <a:pt x="5353101" y="66052"/>
                  </a:lnTo>
                  <a:lnTo>
                    <a:pt x="5346560" y="97929"/>
                  </a:lnTo>
                  <a:lnTo>
                    <a:pt x="5353101" y="129819"/>
                  </a:lnTo>
                  <a:lnTo>
                    <a:pt x="5371274" y="154597"/>
                  </a:lnTo>
                  <a:lnTo>
                    <a:pt x="5398960" y="170649"/>
                  </a:lnTo>
                  <a:lnTo>
                    <a:pt x="5433987" y="176364"/>
                  </a:lnTo>
                  <a:lnTo>
                    <a:pt x="5469293" y="170649"/>
                  </a:lnTo>
                  <a:lnTo>
                    <a:pt x="5497207" y="154597"/>
                  </a:lnTo>
                  <a:lnTo>
                    <a:pt x="5499989" y="150837"/>
                  </a:lnTo>
                  <a:lnTo>
                    <a:pt x="5515559" y="129819"/>
                  </a:lnTo>
                  <a:lnTo>
                    <a:pt x="5522163" y="97929"/>
                  </a:lnTo>
                  <a:close/>
                </a:path>
                <a:path w="7101840" h="339090">
                  <a:moveTo>
                    <a:pt x="5614848" y="212382"/>
                  </a:moveTo>
                  <a:lnTo>
                    <a:pt x="5584825" y="212382"/>
                  </a:lnTo>
                  <a:lnTo>
                    <a:pt x="5584825" y="236766"/>
                  </a:lnTo>
                  <a:lnTo>
                    <a:pt x="5584825" y="308813"/>
                  </a:lnTo>
                  <a:lnTo>
                    <a:pt x="5427230" y="308813"/>
                  </a:lnTo>
                  <a:lnTo>
                    <a:pt x="5427230" y="236766"/>
                  </a:lnTo>
                  <a:lnTo>
                    <a:pt x="5584825" y="236766"/>
                  </a:lnTo>
                  <a:lnTo>
                    <a:pt x="5584825" y="212382"/>
                  </a:lnTo>
                  <a:lnTo>
                    <a:pt x="5397220" y="212382"/>
                  </a:lnTo>
                  <a:lnTo>
                    <a:pt x="5397220" y="333578"/>
                  </a:lnTo>
                  <a:lnTo>
                    <a:pt x="5614848" y="333578"/>
                  </a:lnTo>
                  <a:lnTo>
                    <a:pt x="5614848" y="308813"/>
                  </a:lnTo>
                  <a:lnTo>
                    <a:pt x="5614848" y="236766"/>
                  </a:lnTo>
                  <a:lnTo>
                    <a:pt x="5614848" y="212382"/>
                  </a:lnTo>
                  <a:close/>
                </a:path>
                <a:path w="7101840" h="339090">
                  <a:moveTo>
                    <a:pt x="5614848" y="1879"/>
                  </a:moveTo>
                  <a:lnTo>
                    <a:pt x="5584075" y="1879"/>
                  </a:lnTo>
                  <a:lnTo>
                    <a:pt x="5584075" y="194373"/>
                  </a:lnTo>
                  <a:lnTo>
                    <a:pt x="5614848" y="194373"/>
                  </a:lnTo>
                  <a:lnTo>
                    <a:pt x="5614848" y="1879"/>
                  </a:lnTo>
                  <a:close/>
                </a:path>
                <a:path w="7101840" h="339090">
                  <a:moveTo>
                    <a:pt x="5893270" y="237147"/>
                  </a:moveTo>
                  <a:lnTo>
                    <a:pt x="5858141" y="213499"/>
                  </a:lnTo>
                  <a:lnTo>
                    <a:pt x="5829528" y="178803"/>
                  </a:lnTo>
                  <a:lnTo>
                    <a:pt x="5810262" y="136779"/>
                  </a:lnTo>
                  <a:lnTo>
                    <a:pt x="5803214" y="91186"/>
                  </a:lnTo>
                  <a:lnTo>
                    <a:pt x="5803214" y="30772"/>
                  </a:lnTo>
                  <a:lnTo>
                    <a:pt x="5772823" y="30772"/>
                  </a:lnTo>
                  <a:lnTo>
                    <a:pt x="5772823" y="91186"/>
                  </a:lnTo>
                  <a:lnTo>
                    <a:pt x="5765647" y="138518"/>
                  </a:lnTo>
                  <a:lnTo>
                    <a:pt x="5746178" y="182219"/>
                  </a:lnTo>
                  <a:lnTo>
                    <a:pt x="5717413" y="218401"/>
                  </a:lnTo>
                  <a:lnTo>
                    <a:pt x="5682386" y="243154"/>
                  </a:lnTo>
                  <a:lnTo>
                    <a:pt x="5701144" y="268287"/>
                  </a:lnTo>
                  <a:lnTo>
                    <a:pt x="5729211" y="249212"/>
                  </a:lnTo>
                  <a:lnTo>
                    <a:pt x="5753684" y="223215"/>
                  </a:lnTo>
                  <a:lnTo>
                    <a:pt x="5773648" y="191516"/>
                  </a:lnTo>
                  <a:lnTo>
                    <a:pt x="5788203" y="155346"/>
                  </a:lnTo>
                  <a:lnTo>
                    <a:pt x="5803176" y="189623"/>
                  </a:lnTo>
                  <a:lnTo>
                    <a:pt x="5823242" y="219608"/>
                  </a:lnTo>
                  <a:lnTo>
                    <a:pt x="5847461" y="244094"/>
                  </a:lnTo>
                  <a:lnTo>
                    <a:pt x="5874880" y="261912"/>
                  </a:lnTo>
                  <a:lnTo>
                    <a:pt x="5893270" y="237147"/>
                  </a:lnTo>
                  <a:close/>
                </a:path>
                <a:path w="7101840" h="339090">
                  <a:moveTo>
                    <a:pt x="5959310" y="1498"/>
                  </a:moveTo>
                  <a:lnTo>
                    <a:pt x="5928538" y="1498"/>
                  </a:lnTo>
                  <a:lnTo>
                    <a:pt x="5928538" y="338836"/>
                  </a:lnTo>
                  <a:lnTo>
                    <a:pt x="5959310" y="338836"/>
                  </a:lnTo>
                  <a:lnTo>
                    <a:pt x="5959310" y="1498"/>
                  </a:lnTo>
                  <a:close/>
                </a:path>
                <a:path w="7101840" h="339090">
                  <a:moveTo>
                    <a:pt x="6311417" y="119227"/>
                  </a:moveTo>
                  <a:lnTo>
                    <a:pt x="6183465" y="119227"/>
                  </a:lnTo>
                  <a:lnTo>
                    <a:pt x="6183465" y="30327"/>
                  </a:lnTo>
                  <a:lnTo>
                    <a:pt x="6153074" y="30327"/>
                  </a:lnTo>
                  <a:lnTo>
                    <a:pt x="6153074" y="119227"/>
                  </a:lnTo>
                  <a:lnTo>
                    <a:pt x="6153074" y="143357"/>
                  </a:lnTo>
                  <a:lnTo>
                    <a:pt x="6153074" y="232257"/>
                  </a:lnTo>
                  <a:lnTo>
                    <a:pt x="6153074" y="257657"/>
                  </a:lnTo>
                  <a:lnTo>
                    <a:pt x="6311417" y="257657"/>
                  </a:lnTo>
                  <a:lnTo>
                    <a:pt x="6311417" y="232257"/>
                  </a:lnTo>
                  <a:lnTo>
                    <a:pt x="6183465" y="232257"/>
                  </a:lnTo>
                  <a:lnTo>
                    <a:pt x="6183465" y="143357"/>
                  </a:lnTo>
                  <a:lnTo>
                    <a:pt x="6281026" y="143357"/>
                  </a:lnTo>
                  <a:lnTo>
                    <a:pt x="6281026" y="231889"/>
                  </a:lnTo>
                  <a:lnTo>
                    <a:pt x="6311417" y="231889"/>
                  </a:lnTo>
                  <a:lnTo>
                    <a:pt x="6311417" y="143357"/>
                  </a:lnTo>
                  <a:lnTo>
                    <a:pt x="6311417" y="119227"/>
                  </a:lnTo>
                  <a:close/>
                </a:path>
                <a:path w="7101840" h="339090">
                  <a:moveTo>
                    <a:pt x="6311417" y="30022"/>
                  </a:moveTo>
                  <a:lnTo>
                    <a:pt x="6281026" y="30022"/>
                  </a:lnTo>
                  <a:lnTo>
                    <a:pt x="6281026" y="118948"/>
                  </a:lnTo>
                  <a:lnTo>
                    <a:pt x="6311417" y="118948"/>
                  </a:lnTo>
                  <a:lnTo>
                    <a:pt x="6311417" y="30022"/>
                  </a:lnTo>
                  <a:close/>
                </a:path>
                <a:path w="7101840" h="339090">
                  <a:moveTo>
                    <a:pt x="6409347" y="1498"/>
                  </a:moveTo>
                  <a:lnTo>
                    <a:pt x="6378575" y="1498"/>
                  </a:lnTo>
                  <a:lnTo>
                    <a:pt x="6378575" y="338455"/>
                  </a:lnTo>
                  <a:lnTo>
                    <a:pt x="6409347" y="338455"/>
                  </a:lnTo>
                  <a:lnTo>
                    <a:pt x="6409347" y="1498"/>
                  </a:lnTo>
                  <a:close/>
                </a:path>
                <a:path w="7101840" h="339090">
                  <a:moveTo>
                    <a:pt x="6654000" y="20167"/>
                  </a:moveTo>
                  <a:lnTo>
                    <a:pt x="6496774" y="20167"/>
                  </a:lnTo>
                  <a:lnTo>
                    <a:pt x="6496774" y="44297"/>
                  </a:lnTo>
                  <a:lnTo>
                    <a:pt x="6496774" y="133197"/>
                  </a:lnTo>
                  <a:lnTo>
                    <a:pt x="6496774" y="157327"/>
                  </a:lnTo>
                  <a:lnTo>
                    <a:pt x="6654000" y="157327"/>
                  </a:lnTo>
                  <a:lnTo>
                    <a:pt x="6654000" y="133210"/>
                  </a:lnTo>
                  <a:lnTo>
                    <a:pt x="6654000" y="44653"/>
                  </a:lnTo>
                  <a:lnTo>
                    <a:pt x="6623977" y="44653"/>
                  </a:lnTo>
                  <a:lnTo>
                    <a:pt x="6623977" y="133197"/>
                  </a:lnTo>
                  <a:lnTo>
                    <a:pt x="6526797" y="133197"/>
                  </a:lnTo>
                  <a:lnTo>
                    <a:pt x="6526797" y="44297"/>
                  </a:lnTo>
                  <a:lnTo>
                    <a:pt x="6654000" y="44297"/>
                  </a:lnTo>
                  <a:lnTo>
                    <a:pt x="6654000" y="20167"/>
                  </a:lnTo>
                  <a:close/>
                </a:path>
                <a:path w="7101840" h="339090">
                  <a:moveTo>
                    <a:pt x="6754939" y="1879"/>
                  </a:moveTo>
                  <a:lnTo>
                    <a:pt x="6724167" y="1879"/>
                  </a:lnTo>
                  <a:lnTo>
                    <a:pt x="6724167" y="174853"/>
                  </a:lnTo>
                  <a:lnTo>
                    <a:pt x="6754939" y="174853"/>
                  </a:lnTo>
                  <a:lnTo>
                    <a:pt x="6754939" y="1879"/>
                  </a:lnTo>
                  <a:close/>
                </a:path>
                <a:path w="7101840" h="339090">
                  <a:moveTo>
                    <a:pt x="6766560" y="309727"/>
                  </a:moveTo>
                  <a:lnTo>
                    <a:pt x="6568072" y="309727"/>
                  </a:lnTo>
                  <a:lnTo>
                    <a:pt x="6568072" y="272897"/>
                  </a:lnTo>
                  <a:lnTo>
                    <a:pt x="6754939" y="272897"/>
                  </a:lnTo>
                  <a:lnTo>
                    <a:pt x="6754939" y="250037"/>
                  </a:lnTo>
                  <a:lnTo>
                    <a:pt x="6754939" y="215747"/>
                  </a:lnTo>
                  <a:lnTo>
                    <a:pt x="6754939" y="191617"/>
                  </a:lnTo>
                  <a:lnTo>
                    <a:pt x="6536931" y="191617"/>
                  </a:lnTo>
                  <a:lnTo>
                    <a:pt x="6536931" y="215747"/>
                  </a:lnTo>
                  <a:lnTo>
                    <a:pt x="6724536" y="215747"/>
                  </a:lnTo>
                  <a:lnTo>
                    <a:pt x="6724536" y="250037"/>
                  </a:lnTo>
                  <a:lnTo>
                    <a:pt x="6538049" y="250037"/>
                  </a:lnTo>
                  <a:lnTo>
                    <a:pt x="6538049" y="272897"/>
                  </a:lnTo>
                  <a:lnTo>
                    <a:pt x="6538049" y="309727"/>
                  </a:lnTo>
                  <a:lnTo>
                    <a:pt x="6538049" y="333857"/>
                  </a:lnTo>
                  <a:lnTo>
                    <a:pt x="6766560" y="333857"/>
                  </a:lnTo>
                  <a:lnTo>
                    <a:pt x="6766560" y="309727"/>
                  </a:lnTo>
                  <a:close/>
                </a:path>
                <a:path w="7101840" h="339090">
                  <a:moveTo>
                    <a:pt x="7101649" y="1498"/>
                  </a:moveTo>
                  <a:lnTo>
                    <a:pt x="7070496" y="1498"/>
                  </a:lnTo>
                  <a:lnTo>
                    <a:pt x="7070496" y="96367"/>
                  </a:lnTo>
                  <a:lnTo>
                    <a:pt x="6992823" y="96367"/>
                  </a:lnTo>
                  <a:lnTo>
                    <a:pt x="6992823" y="83667"/>
                  </a:lnTo>
                  <a:lnTo>
                    <a:pt x="6871627" y="83667"/>
                  </a:lnTo>
                  <a:lnTo>
                    <a:pt x="6871627" y="23977"/>
                  </a:lnTo>
                  <a:lnTo>
                    <a:pt x="6841236" y="23977"/>
                  </a:lnTo>
                  <a:lnTo>
                    <a:pt x="6841236" y="83667"/>
                  </a:lnTo>
                  <a:lnTo>
                    <a:pt x="6841236" y="96367"/>
                  </a:lnTo>
                  <a:lnTo>
                    <a:pt x="6841236" y="107797"/>
                  </a:lnTo>
                  <a:lnTo>
                    <a:pt x="6841236" y="168757"/>
                  </a:lnTo>
                  <a:lnTo>
                    <a:pt x="6841236" y="192887"/>
                  </a:lnTo>
                  <a:lnTo>
                    <a:pt x="6992823" y="192887"/>
                  </a:lnTo>
                  <a:lnTo>
                    <a:pt x="6992823" y="168757"/>
                  </a:lnTo>
                  <a:lnTo>
                    <a:pt x="6871627" y="168757"/>
                  </a:lnTo>
                  <a:lnTo>
                    <a:pt x="6871627" y="107797"/>
                  </a:lnTo>
                  <a:lnTo>
                    <a:pt x="7101649" y="107797"/>
                  </a:lnTo>
                  <a:lnTo>
                    <a:pt x="7101649" y="96431"/>
                  </a:lnTo>
                  <a:lnTo>
                    <a:pt x="7101649" y="149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70323" y="8791892"/>
              <a:ext cx="2906395" cy="340995"/>
            </a:xfrm>
            <a:custGeom>
              <a:avLst/>
              <a:gdLst/>
              <a:ahLst/>
              <a:cxnLst/>
              <a:rect l="l" t="t" r="r" b="b"/>
              <a:pathLst>
                <a:path w="2906394" h="340995">
                  <a:moveTo>
                    <a:pt x="151587" y="25895"/>
                  </a:moveTo>
                  <a:lnTo>
                    <a:pt x="121196" y="25895"/>
                  </a:lnTo>
                  <a:lnTo>
                    <a:pt x="121196" y="85178"/>
                  </a:lnTo>
                  <a:lnTo>
                    <a:pt x="151587" y="85178"/>
                  </a:lnTo>
                  <a:lnTo>
                    <a:pt x="151587" y="25895"/>
                  </a:lnTo>
                  <a:close/>
                </a:path>
                <a:path w="2906394" h="340995">
                  <a:moveTo>
                    <a:pt x="260413" y="109677"/>
                  </a:moveTo>
                  <a:lnTo>
                    <a:pt x="121196" y="109677"/>
                  </a:lnTo>
                  <a:lnTo>
                    <a:pt x="121196" y="123647"/>
                  </a:lnTo>
                  <a:lnTo>
                    <a:pt x="121196" y="170637"/>
                  </a:lnTo>
                  <a:lnTo>
                    <a:pt x="0" y="170637"/>
                  </a:lnTo>
                  <a:lnTo>
                    <a:pt x="0" y="194767"/>
                  </a:lnTo>
                  <a:lnTo>
                    <a:pt x="151587" y="194767"/>
                  </a:lnTo>
                  <a:lnTo>
                    <a:pt x="151587" y="170637"/>
                  </a:lnTo>
                  <a:lnTo>
                    <a:pt x="151587" y="123647"/>
                  </a:lnTo>
                  <a:lnTo>
                    <a:pt x="229260" y="123647"/>
                  </a:lnTo>
                  <a:lnTo>
                    <a:pt x="229260" y="252539"/>
                  </a:lnTo>
                  <a:lnTo>
                    <a:pt x="260413" y="252539"/>
                  </a:lnTo>
                  <a:lnTo>
                    <a:pt x="260413" y="123647"/>
                  </a:lnTo>
                  <a:lnTo>
                    <a:pt x="260413" y="123456"/>
                  </a:lnTo>
                  <a:lnTo>
                    <a:pt x="260413" y="109677"/>
                  </a:lnTo>
                  <a:close/>
                </a:path>
                <a:path w="2906394" h="340995">
                  <a:moveTo>
                    <a:pt x="268287" y="307797"/>
                  </a:moveTo>
                  <a:lnTo>
                    <a:pt x="74676" y="307797"/>
                  </a:lnTo>
                  <a:lnTo>
                    <a:pt x="74676" y="227787"/>
                  </a:lnTo>
                  <a:lnTo>
                    <a:pt x="43903" y="227787"/>
                  </a:lnTo>
                  <a:lnTo>
                    <a:pt x="43903" y="307797"/>
                  </a:lnTo>
                  <a:lnTo>
                    <a:pt x="43903" y="331927"/>
                  </a:lnTo>
                  <a:lnTo>
                    <a:pt x="268287" y="331927"/>
                  </a:lnTo>
                  <a:lnTo>
                    <a:pt x="268287" y="307797"/>
                  </a:lnTo>
                  <a:close/>
                </a:path>
                <a:path w="2906394" h="340995">
                  <a:moveTo>
                    <a:pt x="616496" y="52539"/>
                  </a:moveTo>
                  <a:lnTo>
                    <a:pt x="496049" y="52539"/>
                  </a:lnTo>
                  <a:lnTo>
                    <a:pt x="496049" y="8636"/>
                  </a:lnTo>
                  <a:lnTo>
                    <a:pt x="465277" y="8636"/>
                  </a:lnTo>
                  <a:lnTo>
                    <a:pt x="465277" y="52539"/>
                  </a:lnTo>
                  <a:lnTo>
                    <a:pt x="343331" y="52539"/>
                  </a:lnTo>
                  <a:lnTo>
                    <a:pt x="343331" y="77673"/>
                  </a:lnTo>
                  <a:lnTo>
                    <a:pt x="616496" y="77673"/>
                  </a:lnTo>
                  <a:lnTo>
                    <a:pt x="616496" y="52539"/>
                  </a:lnTo>
                  <a:close/>
                </a:path>
                <a:path w="2906394" h="340995">
                  <a:moveTo>
                    <a:pt x="633387" y="275424"/>
                  </a:moveTo>
                  <a:lnTo>
                    <a:pt x="496049" y="275424"/>
                  </a:lnTo>
                  <a:lnTo>
                    <a:pt x="496049" y="228142"/>
                  </a:lnTo>
                  <a:lnTo>
                    <a:pt x="535457" y="221869"/>
                  </a:lnTo>
                  <a:lnTo>
                    <a:pt x="565099" y="208915"/>
                  </a:lnTo>
                  <a:lnTo>
                    <a:pt x="569353" y="204508"/>
                  </a:lnTo>
                  <a:lnTo>
                    <a:pt x="583742" y="189623"/>
                  </a:lnTo>
                  <a:lnTo>
                    <a:pt x="590232" y="164350"/>
                  </a:lnTo>
                  <a:lnTo>
                    <a:pt x="582561" y="137287"/>
                  </a:lnTo>
                  <a:lnTo>
                    <a:pt x="568642" y="124587"/>
                  </a:lnTo>
                  <a:lnTo>
                    <a:pt x="560641" y="117259"/>
                  </a:lnTo>
                  <a:lnTo>
                    <a:pt x="559092" y="116713"/>
                  </a:lnTo>
                  <a:lnTo>
                    <a:pt x="559092" y="164350"/>
                  </a:lnTo>
                  <a:lnTo>
                    <a:pt x="553643" y="181229"/>
                  </a:lnTo>
                  <a:lnTo>
                    <a:pt x="538035" y="193852"/>
                  </a:lnTo>
                  <a:lnTo>
                    <a:pt x="513346" y="201764"/>
                  </a:lnTo>
                  <a:lnTo>
                    <a:pt x="480669" y="204508"/>
                  </a:lnTo>
                  <a:lnTo>
                    <a:pt x="447497" y="201764"/>
                  </a:lnTo>
                  <a:lnTo>
                    <a:pt x="422465" y="193852"/>
                  </a:lnTo>
                  <a:lnTo>
                    <a:pt x="406641" y="181229"/>
                  </a:lnTo>
                  <a:lnTo>
                    <a:pt x="401116" y="164350"/>
                  </a:lnTo>
                  <a:lnTo>
                    <a:pt x="406641" y="147688"/>
                  </a:lnTo>
                  <a:lnTo>
                    <a:pt x="422465" y="135178"/>
                  </a:lnTo>
                  <a:lnTo>
                    <a:pt x="447497" y="127317"/>
                  </a:lnTo>
                  <a:lnTo>
                    <a:pt x="480669" y="124587"/>
                  </a:lnTo>
                  <a:lnTo>
                    <a:pt x="513346" y="127317"/>
                  </a:lnTo>
                  <a:lnTo>
                    <a:pt x="538035" y="135178"/>
                  </a:lnTo>
                  <a:lnTo>
                    <a:pt x="553643" y="147688"/>
                  </a:lnTo>
                  <a:lnTo>
                    <a:pt x="559092" y="164350"/>
                  </a:lnTo>
                  <a:lnTo>
                    <a:pt x="559092" y="116713"/>
                  </a:lnTo>
                  <a:lnTo>
                    <a:pt x="526122" y="104838"/>
                  </a:lnTo>
                  <a:lnTo>
                    <a:pt x="480669" y="100571"/>
                  </a:lnTo>
                  <a:lnTo>
                    <a:pt x="434555" y="104838"/>
                  </a:lnTo>
                  <a:lnTo>
                    <a:pt x="399707" y="117259"/>
                  </a:lnTo>
                  <a:lnTo>
                    <a:pt x="377672" y="137287"/>
                  </a:lnTo>
                  <a:lnTo>
                    <a:pt x="369976" y="164350"/>
                  </a:lnTo>
                  <a:lnTo>
                    <a:pt x="376529" y="189674"/>
                  </a:lnTo>
                  <a:lnTo>
                    <a:pt x="395401" y="209054"/>
                  </a:lnTo>
                  <a:lnTo>
                    <a:pt x="425373" y="222034"/>
                  </a:lnTo>
                  <a:lnTo>
                    <a:pt x="465277" y="228142"/>
                  </a:lnTo>
                  <a:lnTo>
                    <a:pt x="465277" y="275424"/>
                  </a:lnTo>
                  <a:lnTo>
                    <a:pt x="328320" y="275424"/>
                  </a:lnTo>
                  <a:lnTo>
                    <a:pt x="328320" y="300558"/>
                  </a:lnTo>
                  <a:lnTo>
                    <a:pt x="633387" y="300558"/>
                  </a:lnTo>
                  <a:lnTo>
                    <a:pt x="633387" y="275424"/>
                  </a:lnTo>
                  <a:close/>
                </a:path>
                <a:path w="2906394" h="340995">
                  <a:moveTo>
                    <a:pt x="945578" y="112217"/>
                  </a:moveTo>
                  <a:lnTo>
                    <a:pt x="742950" y="112217"/>
                  </a:lnTo>
                  <a:lnTo>
                    <a:pt x="742950" y="83007"/>
                  </a:lnTo>
                  <a:lnTo>
                    <a:pt x="939571" y="83007"/>
                  </a:lnTo>
                  <a:lnTo>
                    <a:pt x="939571" y="62687"/>
                  </a:lnTo>
                  <a:lnTo>
                    <a:pt x="939571" y="34747"/>
                  </a:lnTo>
                  <a:lnTo>
                    <a:pt x="939571" y="13157"/>
                  </a:lnTo>
                  <a:lnTo>
                    <a:pt x="711809" y="13157"/>
                  </a:lnTo>
                  <a:lnTo>
                    <a:pt x="711809" y="34747"/>
                  </a:lnTo>
                  <a:lnTo>
                    <a:pt x="909180" y="34747"/>
                  </a:lnTo>
                  <a:lnTo>
                    <a:pt x="909180" y="62687"/>
                  </a:lnTo>
                  <a:lnTo>
                    <a:pt x="712558" y="62687"/>
                  </a:lnTo>
                  <a:lnTo>
                    <a:pt x="712558" y="83007"/>
                  </a:lnTo>
                  <a:lnTo>
                    <a:pt x="712558" y="112217"/>
                  </a:lnTo>
                  <a:lnTo>
                    <a:pt x="712558" y="133807"/>
                  </a:lnTo>
                  <a:lnTo>
                    <a:pt x="945578" y="133807"/>
                  </a:lnTo>
                  <a:lnTo>
                    <a:pt x="945578" y="112217"/>
                  </a:lnTo>
                  <a:close/>
                </a:path>
                <a:path w="2906394" h="340995">
                  <a:moveTo>
                    <a:pt x="951204" y="312877"/>
                  </a:moveTo>
                  <a:lnTo>
                    <a:pt x="741070" y="312877"/>
                  </a:lnTo>
                  <a:lnTo>
                    <a:pt x="741070" y="282397"/>
                  </a:lnTo>
                  <a:lnTo>
                    <a:pt x="940701" y="282397"/>
                  </a:lnTo>
                  <a:lnTo>
                    <a:pt x="940701" y="260807"/>
                  </a:lnTo>
                  <a:lnTo>
                    <a:pt x="940701" y="232867"/>
                  </a:lnTo>
                  <a:lnTo>
                    <a:pt x="940701" y="210007"/>
                  </a:lnTo>
                  <a:lnTo>
                    <a:pt x="709930" y="210007"/>
                  </a:lnTo>
                  <a:lnTo>
                    <a:pt x="709930" y="232867"/>
                  </a:lnTo>
                  <a:lnTo>
                    <a:pt x="910297" y="232867"/>
                  </a:lnTo>
                  <a:lnTo>
                    <a:pt x="910297" y="260807"/>
                  </a:lnTo>
                  <a:lnTo>
                    <a:pt x="710679" y="260807"/>
                  </a:lnTo>
                  <a:lnTo>
                    <a:pt x="710679" y="282397"/>
                  </a:lnTo>
                  <a:lnTo>
                    <a:pt x="710679" y="312877"/>
                  </a:lnTo>
                  <a:lnTo>
                    <a:pt x="710679" y="335737"/>
                  </a:lnTo>
                  <a:lnTo>
                    <a:pt x="951204" y="335737"/>
                  </a:lnTo>
                  <a:lnTo>
                    <a:pt x="951204" y="312877"/>
                  </a:lnTo>
                  <a:close/>
                </a:path>
                <a:path w="2906394" h="340995">
                  <a:moveTo>
                    <a:pt x="978598" y="159854"/>
                  </a:moveTo>
                  <a:lnTo>
                    <a:pt x="673531" y="159854"/>
                  </a:lnTo>
                  <a:lnTo>
                    <a:pt x="673531" y="183121"/>
                  </a:lnTo>
                  <a:lnTo>
                    <a:pt x="978598" y="183121"/>
                  </a:lnTo>
                  <a:lnTo>
                    <a:pt x="978598" y="159854"/>
                  </a:lnTo>
                  <a:close/>
                </a:path>
                <a:path w="2906394" h="340995">
                  <a:moveTo>
                    <a:pt x="1306588" y="146723"/>
                  </a:moveTo>
                  <a:lnTo>
                    <a:pt x="1300238" y="98132"/>
                  </a:lnTo>
                  <a:lnTo>
                    <a:pt x="1282534" y="61125"/>
                  </a:lnTo>
                  <a:lnTo>
                    <a:pt x="1277848" y="57035"/>
                  </a:lnTo>
                  <a:lnTo>
                    <a:pt x="1276946" y="56261"/>
                  </a:lnTo>
                  <a:lnTo>
                    <a:pt x="1276946" y="146723"/>
                  </a:lnTo>
                  <a:lnTo>
                    <a:pt x="1272806" y="183896"/>
                  </a:lnTo>
                  <a:lnTo>
                    <a:pt x="1261237" y="212293"/>
                  </a:lnTo>
                  <a:lnTo>
                    <a:pt x="1243545" y="230403"/>
                  </a:lnTo>
                  <a:lnTo>
                    <a:pt x="1221041" y="236778"/>
                  </a:lnTo>
                  <a:lnTo>
                    <a:pt x="1198321" y="230403"/>
                  </a:lnTo>
                  <a:lnTo>
                    <a:pt x="1180515" y="212293"/>
                  </a:lnTo>
                  <a:lnTo>
                    <a:pt x="1168908" y="183896"/>
                  </a:lnTo>
                  <a:lnTo>
                    <a:pt x="1164755" y="146723"/>
                  </a:lnTo>
                  <a:lnTo>
                    <a:pt x="1168908" y="109753"/>
                  </a:lnTo>
                  <a:lnTo>
                    <a:pt x="1180515" y="81470"/>
                  </a:lnTo>
                  <a:lnTo>
                    <a:pt x="1198321" y="63398"/>
                  </a:lnTo>
                  <a:lnTo>
                    <a:pt x="1221041" y="57035"/>
                  </a:lnTo>
                  <a:lnTo>
                    <a:pt x="1243545" y="63398"/>
                  </a:lnTo>
                  <a:lnTo>
                    <a:pt x="1261237" y="81470"/>
                  </a:lnTo>
                  <a:lnTo>
                    <a:pt x="1272806" y="109753"/>
                  </a:lnTo>
                  <a:lnTo>
                    <a:pt x="1276946" y="146723"/>
                  </a:lnTo>
                  <a:lnTo>
                    <a:pt x="1276946" y="56261"/>
                  </a:lnTo>
                  <a:lnTo>
                    <a:pt x="1255458" y="37541"/>
                  </a:lnTo>
                  <a:lnTo>
                    <a:pt x="1221041" y="29273"/>
                  </a:lnTo>
                  <a:lnTo>
                    <a:pt x="1186624" y="37541"/>
                  </a:lnTo>
                  <a:lnTo>
                    <a:pt x="1159548" y="61125"/>
                  </a:lnTo>
                  <a:lnTo>
                    <a:pt x="1141831" y="98132"/>
                  </a:lnTo>
                  <a:lnTo>
                    <a:pt x="1135481" y="146723"/>
                  </a:lnTo>
                  <a:lnTo>
                    <a:pt x="1141831" y="195300"/>
                  </a:lnTo>
                  <a:lnTo>
                    <a:pt x="1159548" y="232321"/>
                  </a:lnTo>
                  <a:lnTo>
                    <a:pt x="1186624" y="255892"/>
                  </a:lnTo>
                  <a:lnTo>
                    <a:pt x="1221041" y="264160"/>
                  </a:lnTo>
                  <a:lnTo>
                    <a:pt x="1255458" y="255892"/>
                  </a:lnTo>
                  <a:lnTo>
                    <a:pt x="1277416" y="236778"/>
                  </a:lnTo>
                  <a:lnTo>
                    <a:pt x="1282534" y="232321"/>
                  </a:lnTo>
                  <a:lnTo>
                    <a:pt x="1300238" y="195300"/>
                  </a:lnTo>
                  <a:lnTo>
                    <a:pt x="1306588" y="146723"/>
                  </a:lnTo>
                  <a:close/>
                </a:path>
                <a:path w="2906394" h="340995">
                  <a:moveTo>
                    <a:pt x="1398524" y="3378"/>
                  </a:moveTo>
                  <a:lnTo>
                    <a:pt x="1367751" y="3378"/>
                  </a:lnTo>
                  <a:lnTo>
                    <a:pt x="1367751" y="340715"/>
                  </a:lnTo>
                  <a:lnTo>
                    <a:pt x="1398524" y="340715"/>
                  </a:lnTo>
                  <a:lnTo>
                    <a:pt x="1398524" y="3378"/>
                  </a:lnTo>
                  <a:close/>
                </a:path>
                <a:path w="2906394" h="340995">
                  <a:moveTo>
                    <a:pt x="1735480" y="279920"/>
                  </a:moveTo>
                  <a:lnTo>
                    <a:pt x="1727657" y="254241"/>
                  </a:lnTo>
                  <a:lnTo>
                    <a:pt x="1715236" y="243903"/>
                  </a:lnTo>
                  <a:lnTo>
                    <a:pt x="1705038" y="235419"/>
                  </a:lnTo>
                  <a:lnTo>
                    <a:pt x="1704327" y="235204"/>
                  </a:lnTo>
                  <a:lnTo>
                    <a:pt x="1704327" y="279920"/>
                  </a:lnTo>
                  <a:lnTo>
                    <a:pt x="1698586" y="295211"/>
                  </a:lnTo>
                  <a:lnTo>
                    <a:pt x="1682013" y="306514"/>
                  </a:lnTo>
                  <a:lnTo>
                    <a:pt x="1655572" y="313537"/>
                  </a:lnTo>
                  <a:lnTo>
                    <a:pt x="1620278" y="315950"/>
                  </a:lnTo>
                  <a:lnTo>
                    <a:pt x="1584833" y="313537"/>
                  </a:lnTo>
                  <a:lnTo>
                    <a:pt x="1558417" y="306514"/>
                  </a:lnTo>
                  <a:lnTo>
                    <a:pt x="1541919" y="295211"/>
                  </a:lnTo>
                  <a:lnTo>
                    <a:pt x="1536230" y="279920"/>
                  </a:lnTo>
                  <a:lnTo>
                    <a:pt x="1541919" y="264642"/>
                  </a:lnTo>
                  <a:lnTo>
                    <a:pt x="1558417" y="253326"/>
                  </a:lnTo>
                  <a:lnTo>
                    <a:pt x="1584833" y="246316"/>
                  </a:lnTo>
                  <a:lnTo>
                    <a:pt x="1620278" y="243903"/>
                  </a:lnTo>
                  <a:lnTo>
                    <a:pt x="1655572" y="246316"/>
                  </a:lnTo>
                  <a:lnTo>
                    <a:pt x="1682013" y="253326"/>
                  </a:lnTo>
                  <a:lnTo>
                    <a:pt x="1698586" y="264642"/>
                  </a:lnTo>
                  <a:lnTo>
                    <a:pt x="1704327" y="279920"/>
                  </a:lnTo>
                  <a:lnTo>
                    <a:pt x="1704327" y="235204"/>
                  </a:lnTo>
                  <a:lnTo>
                    <a:pt x="1668830" y="223837"/>
                  </a:lnTo>
                  <a:lnTo>
                    <a:pt x="1620278" y="219887"/>
                  </a:lnTo>
                  <a:lnTo>
                    <a:pt x="1571891" y="223837"/>
                  </a:lnTo>
                  <a:lnTo>
                    <a:pt x="1535671" y="235419"/>
                  </a:lnTo>
                  <a:lnTo>
                    <a:pt x="1512951" y="254241"/>
                  </a:lnTo>
                  <a:lnTo>
                    <a:pt x="1505089" y="279920"/>
                  </a:lnTo>
                  <a:lnTo>
                    <a:pt x="1512951" y="305549"/>
                  </a:lnTo>
                  <a:lnTo>
                    <a:pt x="1535671" y="324243"/>
                  </a:lnTo>
                  <a:lnTo>
                    <a:pt x="1571891" y="335699"/>
                  </a:lnTo>
                  <a:lnTo>
                    <a:pt x="1620278" y="339585"/>
                  </a:lnTo>
                  <a:lnTo>
                    <a:pt x="1668830" y="335699"/>
                  </a:lnTo>
                  <a:lnTo>
                    <a:pt x="1705038" y="324243"/>
                  </a:lnTo>
                  <a:lnTo>
                    <a:pt x="1715084" y="315950"/>
                  </a:lnTo>
                  <a:lnTo>
                    <a:pt x="1727657" y="305549"/>
                  </a:lnTo>
                  <a:lnTo>
                    <a:pt x="1735480" y="279920"/>
                  </a:lnTo>
                  <a:close/>
                </a:path>
                <a:path w="2906394" h="340995">
                  <a:moveTo>
                    <a:pt x="1772627" y="169989"/>
                  </a:moveTo>
                  <a:lnTo>
                    <a:pt x="1697583" y="169989"/>
                  </a:lnTo>
                  <a:lnTo>
                    <a:pt x="1697583" y="130581"/>
                  </a:lnTo>
                  <a:lnTo>
                    <a:pt x="1697583" y="122326"/>
                  </a:lnTo>
                  <a:lnTo>
                    <a:pt x="1714893" y="113207"/>
                  </a:lnTo>
                  <a:lnTo>
                    <a:pt x="1717687" y="110693"/>
                  </a:lnTo>
                  <a:lnTo>
                    <a:pt x="1727733" y="101688"/>
                  </a:lnTo>
                  <a:lnTo>
                    <a:pt x="1735734" y="87922"/>
                  </a:lnTo>
                  <a:lnTo>
                    <a:pt x="1738477" y="72047"/>
                  </a:lnTo>
                  <a:lnTo>
                    <a:pt x="1730298" y="45631"/>
                  </a:lnTo>
                  <a:lnTo>
                    <a:pt x="1715706" y="33401"/>
                  </a:lnTo>
                  <a:lnTo>
                    <a:pt x="1706956" y="26073"/>
                  </a:lnTo>
                  <a:lnTo>
                    <a:pt x="1706956" y="72047"/>
                  </a:lnTo>
                  <a:lnTo>
                    <a:pt x="1700961" y="88214"/>
                  </a:lnTo>
                  <a:lnTo>
                    <a:pt x="1683740" y="100380"/>
                  </a:lnTo>
                  <a:lnTo>
                    <a:pt x="1667179" y="105041"/>
                  </a:lnTo>
                  <a:lnTo>
                    <a:pt x="1667179" y="130581"/>
                  </a:lnTo>
                  <a:lnTo>
                    <a:pt x="1667179" y="169989"/>
                  </a:lnTo>
                  <a:lnTo>
                    <a:pt x="1573758" y="169989"/>
                  </a:lnTo>
                  <a:lnTo>
                    <a:pt x="1573758" y="130581"/>
                  </a:lnTo>
                  <a:lnTo>
                    <a:pt x="1584502" y="132118"/>
                  </a:lnTo>
                  <a:lnTo>
                    <a:pt x="1595894" y="133299"/>
                  </a:lnTo>
                  <a:lnTo>
                    <a:pt x="1607845" y="134061"/>
                  </a:lnTo>
                  <a:lnTo>
                    <a:pt x="1620278" y="134340"/>
                  </a:lnTo>
                  <a:lnTo>
                    <a:pt x="1632940" y="134061"/>
                  </a:lnTo>
                  <a:lnTo>
                    <a:pt x="1645005" y="133299"/>
                  </a:lnTo>
                  <a:lnTo>
                    <a:pt x="1656422" y="132118"/>
                  </a:lnTo>
                  <a:lnTo>
                    <a:pt x="1667179" y="130581"/>
                  </a:lnTo>
                  <a:lnTo>
                    <a:pt x="1667179" y="105041"/>
                  </a:lnTo>
                  <a:lnTo>
                    <a:pt x="1656461" y="108038"/>
                  </a:lnTo>
                  <a:lnTo>
                    <a:pt x="1620278" y="110693"/>
                  </a:lnTo>
                  <a:lnTo>
                    <a:pt x="1584096" y="108038"/>
                  </a:lnTo>
                  <a:lnTo>
                    <a:pt x="1556816" y="100380"/>
                  </a:lnTo>
                  <a:lnTo>
                    <a:pt x="1539608" y="88214"/>
                  </a:lnTo>
                  <a:lnTo>
                    <a:pt x="1533601" y="72047"/>
                  </a:lnTo>
                  <a:lnTo>
                    <a:pt x="1539608" y="55714"/>
                  </a:lnTo>
                  <a:lnTo>
                    <a:pt x="1556816" y="43573"/>
                  </a:lnTo>
                  <a:lnTo>
                    <a:pt x="1584096" y="36004"/>
                  </a:lnTo>
                  <a:lnTo>
                    <a:pt x="1620278" y="33401"/>
                  </a:lnTo>
                  <a:lnTo>
                    <a:pt x="1656461" y="36004"/>
                  </a:lnTo>
                  <a:lnTo>
                    <a:pt x="1683740" y="43573"/>
                  </a:lnTo>
                  <a:lnTo>
                    <a:pt x="1700961" y="55714"/>
                  </a:lnTo>
                  <a:lnTo>
                    <a:pt x="1706956" y="72047"/>
                  </a:lnTo>
                  <a:lnTo>
                    <a:pt x="1706956" y="26073"/>
                  </a:lnTo>
                  <a:lnTo>
                    <a:pt x="1706816" y="25946"/>
                  </a:lnTo>
                  <a:lnTo>
                    <a:pt x="1669618" y="13639"/>
                  </a:lnTo>
                  <a:lnTo>
                    <a:pt x="1620278" y="9385"/>
                  </a:lnTo>
                  <a:lnTo>
                    <a:pt x="1571104" y="13639"/>
                  </a:lnTo>
                  <a:lnTo>
                    <a:pt x="1533880" y="25946"/>
                  </a:lnTo>
                  <a:lnTo>
                    <a:pt x="1510322" y="45631"/>
                  </a:lnTo>
                  <a:lnTo>
                    <a:pt x="1502079" y="72047"/>
                  </a:lnTo>
                  <a:lnTo>
                    <a:pt x="1504759" y="87922"/>
                  </a:lnTo>
                  <a:lnTo>
                    <a:pt x="1504861" y="88214"/>
                  </a:lnTo>
                  <a:lnTo>
                    <a:pt x="1512735" y="101879"/>
                  </a:lnTo>
                  <a:lnTo>
                    <a:pt x="1525676" y="113423"/>
                  </a:lnTo>
                  <a:lnTo>
                    <a:pt x="1543354" y="122707"/>
                  </a:lnTo>
                  <a:lnTo>
                    <a:pt x="1543354" y="169989"/>
                  </a:lnTo>
                  <a:lnTo>
                    <a:pt x="1467942" y="169989"/>
                  </a:lnTo>
                  <a:lnTo>
                    <a:pt x="1467942" y="194754"/>
                  </a:lnTo>
                  <a:lnTo>
                    <a:pt x="1772627" y="194754"/>
                  </a:lnTo>
                  <a:lnTo>
                    <a:pt x="1772627" y="169989"/>
                  </a:lnTo>
                  <a:close/>
                </a:path>
                <a:path w="2906394" h="340995">
                  <a:moveTo>
                    <a:pt x="1994382" y="137337"/>
                  </a:moveTo>
                  <a:lnTo>
                    <a:pt x="1988527" y="113157"/>
                  </a:lnTo>
                  <a:lnTo>
                    <a:pt x="1978304" y="101688"/>
                  </a:lnTo>
                  <a:lnTo>
                    <a:pt x="1972056" y="94703"/>
                  </a:lnTo>
                  <a:lnTo>
                    <a:pt x="1965121" y="91503"/>
                  </a:lnTo>
                  <a:lnTo>
                    <a:pt x="1965121" y="137337"/>
                  </a:lnTo>
                  <a:lnTo>
                    <a:pt x="1961413" y="152247"/>
                  </a:lnTo>
                  <a:lnTo>
                    <a:pt x="1950948" y="163461"/>
                  </a:lnTo>
                  <a:lnTo>
                    <a:pt x="1934718" y="170522"/>
                  </a:lnTo>
                  <a:lnTo>
                    <a:pt x="1913712" y="172986"/>
                  </a:lnTo>
                  <a:lnTo>
                    <a:pt x="1892757" y="170522"/>
                  </a:lnTo>
                  <a:lnTo>
                    <a:pt x="1876653" y="163461"/>
                  </a:lnTo>
                  <a:lnTo>
                    <a:pt x="1866328" y="152247"/>
                  </a:lnTo>
                  <a:lnTo>
                    <a:pt x="1862683" y="137337"/>
                  </a:lnTo>
                  <a:lnTo>
                    <a:pt x="1866328" y="122593"/>
                  </a:lnTo>
                  <a:lnTo>
                    <a:pt x="1876653" y="111353"/>
                  </a:lnTo>
                  <a:lnTo>
                    <a:pt x="1892757" y="104203"/>
                  </a:lnTo>
                  <a:lnTo>
                    <a:pt x="1913712" y="101688"/>
                  </a:lnTo>
                  <a:lnTo>
                    <a:pt x="1934718" y="104203"/>
                  </a:lnTo>
                  <a:lnTo>
                    <a:pt x="1950948" y="111353"/>
                  </a:lnTo>
                  <a:lnTo>
                    <a:pt x="1961413" y="122593"/>
                  </a:lnTo>
                  <a:lnTo>
                    <a:pt x="1965121" y="137337"/>
                  </a:lnTo>
                  <a:lnTo>
                    <a:pt x="1965121" y="91503"/>
                  </a:lnTo>
                  <a:lnTo>
                    <a:pt x="1946579" y="82931"/>
                  </a:lnTo>
                  <a:lnTo>
                    <a:pt x="1913712" y="78803"/>
                  </a:lnTo>
                  <a:lnTo>
                    <a:pt x="1880895" y="82931"/>
                  </a:lnTo>
                  <a:lnTo>
                    <a:pt x="1855546" y="94703"/>
                  </a:lnTo>
                  <a:lnTo>
                    <a:pt x="1839201" y="113157"/>
                  </a:lnTo>
                  <a:lnTo>
                    <a:pt x="1833410" y="137337"/>
                  </a:lnTo>
                  <a:lnTo>
                    <a:pt x="1839201" y="161734"/>
                  </a:lnTo>
                  <a:lnTo>
                    <a:pt x="1855546" y="180301"/>
                  </a:lnTo>
                  <a:lnTo>
                    <a:pt x="1880895" y="192112"/>
                  </a:lnTo>
                  <a:lnTo>
                    <a:pt x="1913712" y="196253"/>
                  </a:lnTo>
                  <a:lnTo>
                    <a:pt x="1946579" y="192112"/>
                  </a:lnTo>
                  <a:lnTo>
                    <a:pt x="1972056" y="180301"/>
                  </a:lnTo>
                  <a:lnTo>
                    <a:pt x="1978558" y="172986"/>
                  </a:lnTo>
                  <a:lnTo>
                    <a:pt x="1988527" y="161734"/>
                  </a:lnTo>
                  <a:lnTo>
                    <a:pt x="1994382" y="137337"/>
                  </a:lnTo>
                  <a:close/>
                </a:path>
                <a:path w="2906394" h="340995">
                  <a:moveTo>
                    <a:pt x="2013140" y="37896"/>
                  </a:moveTo>
                  <a:lnTo>
                    <a:pt x="1929091" y="37896"/>
                  </a:lnTo>
                  <a:lnTo>
                    <a:pt x="1929091" y="0"/>
                  </a:lnTo>
                  <a:lnTo>
                    <a:pt x="1898319" y="0"/>
                  </a:lnTo>
                  <a:lnTo>
                    <a:pt x="1898319" y="37896"/>
                  </a:lnTo>
                  <a:lnTo>
                    <a:pt x="1814652" y="37896"/>
                  </a:lnTo>
                  <a:lnTo>
                    <a:pt x="1814652" y="62661"/>
                  </a:lnTo>
                  <a:lnTo>
                    <a:pt x="2013140" y="62661"/>
                  </a:lnTo>
                  <a:lnTo>
                    <a:pt x="2013140" y="37896"/>
                  </a:lnTo>
                  <a:close/>
                </a:path>
                <a:path w="2906394" h="340995">
                  <a:moveTo>
                    <a:pt x="2074684" y="213880"/>
                  </a:moveTo>
                  <a:lnTo>
                    <a:pt x="2044293" y="213880"/>
                  </a:lnTo>
                  <a:lnTo>
                    <a:pt x="2044293" y="249529"/>
                  </a:lnTo>
                  <a:lnTo>
                    <a:pt x="2044293" y="273545"/>
                  </a:lnTo>
                  <a:lnTo>
                    <a:pt x="2044293" y="310692"/>
                  </a:lnTo>
                  <a:lnTo>
                    <a:pt x="1893443" y="310692"/>
                  </a:lnTo>
                  <a:lnTo>
                    <a:pt x="1893443" y="273545"/>
                  </a:lnTo>
                  <a:lnTo>
                    <a:pt x="2044293" y="273545"/>
                  </a:lnTo>
                  <a:lnTo>
                    <a:pt x="2044293" y="249529"/>
                  </a:lnTo>
                  <a:lnTo>
                    <a:pt x="1893443" y="249529"/>
                  </a:lnTo>
                  <a:lnTo>
                    <a:pt x="1893443" y="213880"/>
                  </a:lnTo>
                  <a:lnTo>
                    <a:pt x="1863051" y="213880"/>
                  </a:lnTo>
                  <a:lnTo>
                    <a:pt x="1863051" y="335457"/>
                  </a:lnTo>
                  <a:lnTo>
                    <a:pt x="2074684" y="335457"/>
                  </a:lnTo>
                  <a:lnTo>
                    <a:pt x="2074684" y="310692"/>
                  </a:lnTo>
                  <a:lnTo>
                    <a:pt x="2074684" y="273545"/>
                  </a:lnTo>
                  <a:lnTo>
                    <a:pt x="2074684" y="249529"/>
                  </a:lnTo>
                  <a:lnTo>
                    <a:pt x="2074684" y="213880"/>
                  </a:lnTo>
                  <a:close/>
                </a:path>
                <a:path w="2906394" h="340995">
                  <a:moveTo>
                    <a:pt x="2124583" y="88938"/>
                  </a:moveTo>
                  <a:lnTo>
                    <a:pt x="2074684" y="88938"/>
                  </a:lnTo>
                  <a:lnTo>
                    <a:pt x="2074684" y="3378"/>
                  </a:lnTo>
                  <a:lnTo>
                    <a:pt x="2043912" y="3378"/>
                  </a:lnTo>
                  <a:lnTo>
                    <a:pt x="2043912" y="198882"/>
                  </a:lnTo>
                  <a:lnTo>
                    <a:pt x="2074684" y="198882"/>
                  </a:lnTo>
                  <a:lnTo>
                    <a:pt x="2074684" y="114820"/>
                  </a:lnTo>
                  <a:lnTo>
                    <a:pt x="2124583" y="114820"/>
                  </a:lnTo>
                  <a:lnTo>
                    <a:pt x="2124583" y="88938"/>
                  </a:lnTo>
                  <a:close/>
                </a:path>
                <a:path w="2906394" h="340995">
                  <a:moveTo>
                    <a:pt x="2372614" y="237147"/>
                  </a:moveTo>
                  <a:lnTo>
                    <a:pt x="2371267" y="226644"/>
                  </a:lnTo>
                  <a:lnTo>
                    <a:pt x="2369235" y="210883"/>
                  </a:lnTo>
                  <a:lnTo>
                    <a:pt x="2327973" y="218097"/>
                  </a:lnTo>
                  <a:lnTo>
                    <a:pt x="2287905" y="222986"/>
                  </a:lnTo>
                  <a:lnTo>
                    <a:pt x="2248827" y="225767"/>
                  </a:lnTo>
                  <a:lnTo>
                    <a:pt x="2210511" y="226644"/>
                  </a:lnTo>
                  <a:lnTo>
                    <a:pt x="2210511" y="36029"/>
                  </a:lnTo>
                  <a:lnTo>
                    <a:pt x="2179751" y="36029"/>
                  </a:lnTo>
                  <a:lnTo>
                    <a:pt x="2179751" y="252907"/>
                  </a:lnTo>
                  <a:lnTo>
                    <a:pt x="2207514" y="252907"/>
                  </a:lnTo>
                  <a:lnTo>
                    <a:pt x="2247722" y="252133"/>
                  </a:lnTo>
                  <a:lnTo>
                    <a:pt x="2288235" y="249529"/>
                  </a:lnTo>
                  <a:lnTo>
                    <a:pt x="2329662" y="244678"/>
                  </a:lnTo>
                  <a:lnTo>
                    <a:pt x="2372614" y="237147"/>
                  </a:lnTo>
                  <a:close/>
                </a:path>
                <a:path w="2906394" h="340995">
                  <a:moveTo>
                    <a:pt x="2434526" y="3378"/>
                  </a:moveTo>
                  <a:lnTo>
                    <a:pt x="2403754" y="3378"/>
                  </a:lnTo>
                  <a:lnTo>
                    <a:pt x="2403754" y="339585"/>
                  </a:lnTo>
                  <a:lnTo>
                    <a:pt x="2434526" y="339585"/>
                  </a:lnTo>
                  <a:lnTo>
                    <a:pt x="2434526" y="3378"/>
                  </a:lnTo>
                  <a:close/>
                </a:path>
                <a:path w="2906394" h="340995">
                  <a:moveTo>
                    <a:pt x="2703944" y="244652"/>
                  </a:moveTo>
                  <a:lnTo>
                    <a:pt x="2702052" y="230390"/>
                  </a:lnTo>
                  <a:lnTo>
                    <a:pt x="2700566" y="219138"/>
                  </a:lnTo>
                  <a:lnTo>
                    <a:pt x="2664688" y="224536"/>
                  </a:lnTo>
                  <a:lnTo>
                    <a:pt x="2628849" y="228003"/>
                  </a:lnTo>
                  <a:lnTo>
                    <a:pt x="2590965" y="229844"/>
                  </a:lnTo>
                  <a:lnTo>
                    <a:pt x="2548966" y="230390"/>
                  </a:lnTo>
                  <a:lnTo>
                    <a:pt x="2548966" y="61163"/>
                  </a:lnTo>
                  <a:lnTo>
                    <a:pt x="2674670" y="61163"/>
                  </a:lnTo>
                  <a:lnTo>
                    <a:pt x="2674670" y="35648"/>
                  </a:lnTo>
                  <a:lnTo>
                    <a:pt x="2518206" y="35648"/>
                  </a:lnTo>
                  <a:lnTo>
                    <a:pt x="2518206" y="256667"/>
                  </a:lnTo>
                  <a:lnTo>
                    <a:pt x="2544838" y="256667"/>
                  </a:lnTo>
                  <a:lnTo>
                    <a:pt x="2589225" y="256159"/>
                  </a:lnTo>
                  <a:lnTo>
                    <a:pt x="2628900" y="254317"/>
                  </a:lnTo>
                  <a:lnTo>
                    <a:pt x="2666314" y="250647"/>
                  </a:lnTo>
                  <a:lnTo>
                    <a:pt x="2703944" y="244652"/>
                  </a:lnTo>
                  <a:close/>
                </a:path>
                <a:path w="2906394" h="340995">
                  <a:moveTo>
                    <a:pt x="2818384" y="136207"/>
                  </a:moveTo>
                  <a:lnTo>
                    <a:pt x="2762847" y="136207"/>
                  </a:lnTo>
                  <a:lnTo>
                    <a:pt x="2762847" y="3378"/>
                  </a:lnTo>
                  <a:lnTo>
                    <a:pt x="2732087" y="3378"/>
                  </a:lnTo>
                  <a:lnTo>
                    <a:pt x="2732087" y="340715"/>
                  </a:lnTo>
                  <a:lnTo>
                    <a:pt x="2762847" y="340715"/>
                  </a:lnTo>
                  <a:lnTo>
                    <a:pt x="2762847" y="161734"/>
                  </a:lnTo>
                  <a:lnTo>
                    <a:pt x="2818384" y="161734"/>
                  </a:lnTo>
                  <a:lnTo>
                    <a:pt x="2818384" y="136207"/>
                  </a:lnTo>
                  <a:close/>
                </a:path>
                <a:path w="2906394" h="340995">
                  <a:moveTo>
                    <a:pt x="2906191" y="291185"/>
                  </a:moveTo>
                  <a:lnTo>
                    <a:pt x="2904223" y="280530"/>
                  </a:lnTo>
                  <a:lnTo>
                    <a:pt x="2898876" y="272097"/>
                  </a:lnTo>
                  <a:lnTo>
                    <a:pt x="2890990" y="266534"/>
                  </a:lnTo>
                  <a:lnTo>
                    <a:pt x="2881426" y="264541"/>
                  </a:lnTo>
                  <a:lnTo>
                    <a:pt x="2871851" y="266534"/>
                  </a:lnTo>
                  <a:lnTo>
                    <a:pt x="2863977" y="272097"/>
                  </a:lnTo>
                  <a:lnTo>
                    <a:pt x="2858630" y="280530"/>
                  </a:lnTo>
                  <a:lnTo>
                    <a:pt x="2856661" y="291185"/>
                  </a:lnTo>
                  <a:lnTo>
                    <a:pt x="2858630" y="301713"/>
                  </a:lnTo>
                  <a:lnTo>
                    <a:pt x="2863977" y="309892"/>
                  </a:lnTo>
                  <a:lnTo>
                    <a:pt x="2871851" y="315188"/>
                  </a:lnTo>
                  <a:lnTo>
                    <a:pt x="2881426" y="317068"/>
                  </a:lnTo>
                  <a:lnTo>
                    <a:pt x="2890990" y="315188"/>
                  </a:lnTo>
                  <a:lnTo>
                    <a:pt x="2898876" y="309892"/>
                  </a:lnTo>
                  <a:lnTo>
                    <a:pt x="2904223" y="301713"/>
                  </a:lnTo>
                  <a:lnTo>
                    <a:pt x="2906191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62078" y="3274360"/>
              <a:ext cx="5504787" cy="28600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7627" y="3265280"/>
              <a:ext cx="5504787" cy="28781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7291" y="6199286"/>
              <a:ext cx="5504787" cy="14645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7042" y="4071153"/>
              <a:ext cx="4468083" cy="278911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19383" y="6139153"/>
              <a:ext cx="5448145" cy="1552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73426" y="4364126"/>
              <a:ext cx="8046720" cy="305435"/>
            </a:xfrm>
            <a:custGeom>
              <a:avLst/>
              <a:gdLst/>
              <a:ahLst/>
              <a:cxnLst/>
              <a:rect l="l" t="t" r="r" b="b"/>
              <a:pathLst>
                <a:path w="8046720" h="305435">
                  <a:moveTo>
                    <a:pt x="155448" y="235292"/>
                  </a:moveTo>
                  <a:lnTo>
                    <a:pt x="132410" y="220662"/>
                  </a:lnTo>
                  <a:lnTo>
                    <a:pt x="112966" y="197802"/>
                  </a:lnTo>
                  <a:lnTo>
                    <a:pt x="99529" y="164020"/>
                  </a:lnTo>
                  <a:lnTo>
                    <a:pt x="94488" y="116420"/>
                  </a:lnTo>
                  <a:lnTo>
                    <a:pt x="94488" y="42062"/>
                  </a:lnTo>
                  <a:lnTo>
                    <a:pt x="153009" y="42062"/>
                  </a:lnTo>
                  <a:lnTo>
                    <a:pt x="153009" y="12801"/>
                  </a:lnTo>
                  <a:lnTo>
                    <a:pt x="3048" y="12801"/>
                  </a:lnTo>
                  <a:lnTo>
                    <a:pt x="3048" y="42062"/>
                  </a:lnTo>
                  <a:lnTo>
                    <a:pt x="60960" y="42062"/>
                  </a:lnTo>
                  <a:lnTo>
                    <a:pt x="60960" y="116420"/>
                  </a:lnTo>
                  <a:lnTo>
                    <a:pt x="55854" y="163969"/>
                  </a:lnTo>
                  <a:lnTo>
                    <a:pt x="42252" y="197916"/>
                  </a:lnTo>
                  <a:lnTo>
                    <a:pt x="22771" y="220789"/>
                  </a:lnTo>
                  <a:lnTo>
                    <a:pt x="0" y="235292"/>
                  </a:lnTo>
                  <a:lnTo>
                    <a:pt x="0" y="265772"/>
                  </a:lnTo>
                  <a:lnTo>
                    <a:pt x="24663" y="254381"/>
                  </a:lnTo>
                  <a:lnTo>
                    <a:pt x="46634" y="238417"/>
                  </a:lnTo>
                  <a:lnTo>
                    <a:pt x="64719" y="219138"/>
                  </a:lnTo>
                  <a:lnTo>
                    <a:pt x="77724" y="197802"/>
                  </a:lnTo>
                  <a:lnTo>
                    <a:pt x="90678" y="219100"/>
                  </a:lnTo>
                  <a:lnTo>
                    <a:pt x="108699" y="238302"/>
                  </a:lnTo>
                  <a:lnTo>
                    <a:pt x="130657" y="254254"/>
                  </a:lnTo>
                  <a:lnTo>
                    <a:pt x="155448" y="265772"/>
                  </a:lnTo>
                  <a:lnTo>
                    <a:pt x="155448" y="235292"/>
                  </a:lnTo>
                  <a:close/>
                </a:path>
                <a:path w="8046720" h="305435">
                  <a:moveTo>
                    <a:pt x="227063" y="7924"/>
                  </a:moveTo>
                  <a:lnTo>
                    <a:pt x="193840" y="7924"/>
                  </a:lnTo>
                  <a:lnTo>
                    <a:pt x="193840" y="284365"/>
                  </a:lnTo>
                  <a:lnTo>
                    <a:pt x="227063" y="284365"/>
                  </a:lnTo>
                  <a:lnTo>
                    <a:pt x="227063" y="7924"/>
                  </a:lnTo>
                  <a:close/>
                </a:path>
                <a:path w="8046720" h="305435">
                  <a:moveTo>
                    <a:pt x="509612" y="185305"/>
                  </a:moveTo>
                  <a:lnTo>
                    <a:pt x="476389" y="185305"/>
                  </a:lnTo>
                  <a:lnTo>
                    <a:pt x="476389" y="213347"/>
                  </a:lnTo>
                  <a:lnTo>
                    <a:pt x="476389" y="259372"/>
                  </a:lnTo>
                  <a:lnTo>
                    <a:pt x="329780" y="259372"/>
                  </a:lnTo>
                  <a:lnTo>
                    <a:pt x="329780" y="213347"/>
                  </a:lnTo>
                  <a:lnTo>
                    <a:pt x="476389" y="213347"/>
                  </a:lnTo>
                  <a:lnTo>
                    <a:pt x="476389" y="185305"/>
                  </a:lnTo>
                  <a:lnTo>
                    <a:pt x="296862" y="185305"/>
                  </a:lnTo>
                  <a:lnTo>
                    <a:pt x="296862" y="287108"/>
                  </a:lnTo>
                  <a:lnTo>
                    <a:pt x="509612" y="287108"/>
                  </a:lnTo>
                  <a:lnTo>
                    <a:pt x="509612" y="259372"/>
                  </a:lnTo>
                  <a:lnTo>
                    <a:pt x="509612" y="213347"/>
                  </a:lnTo>
                  <a:lnTo>
                    <a:pt x="509612" y="185305"/>
                  </a:lnTo>
                  <a:close/>
                </a:path>
                <a:path w="8046720" h="305435">
                  <a:moveTo>
                    <a:pt x="509612" y="11277"/>
                  </a:moveTo>
                  <a:lnTo>
                    <a:pt x="295033" y="11277"/>
                  </a:lnTo>
                  <a:lnTo>
                    <a:pt x="295033" y="40233"/>
                  </a:lnTo>
                  <a:lnTo>
                    <a:pt x="476389" y="40233"/>
                  </a:lnTo>
                  <a:lnTo>
                    <a:pt x="476389" y="64300"/>
                  </a:lnTo>
                  <a:lnTo>
                    <a:pt x="476148" y="75933"/>
                  </a:lnTo>
                  <a:lnTo>
                    <a:pt x="475399" y="87617"/>
                  </a:lnTo>
                  <a:lnTo>
                    <a:pt x="474078" y="98793"/>
                  </a:lnTo>
                  <a:lnTo>
                    <a:pt x="472122" y="109105"/>
                  </a:lnTo>
                  <a:lnTo>
                    <a:pt x="504431" y="109105"/>
                  </a:lnTo>
                  <a:lnTo>
                    <a:pt x="506641" y="98856"/>
                  </a:lnTo>
                  <a:lnTo>
                    <a:pt x="508279" y="87350"/>
                  </a:lnTo>
                  <a:lnTo>
                    <a:pt x="509270" y="75298"/>
                  </a:lnTo>
                  <a:lnTo>
                    <a:pt x="509574" y="64300"/>
                  </a:lnTo>
                  <a:lnTo>
                    <a:pt x="509612" y="11277"/>
                  </a:lnTo>
                  <a:close/>
                </a:path>
                <a:path w="8046720" h="305435">
                  <a:moveTo>
                    <a:pt x="527596" y="125869"/>
                  </a:moveTo>
                  <a:lnTo>
                    <a:pt x="278574" y="125869"/>
                  </a:lnTo>
                  <a:lnTo>
                    <a:pt x="278574" y="154825"/>
                  </a:lnTo>
                  <a:lnTo>
                    <a:pt x="527596" y="154825"/>
                  </a:lnTo>
                  <a:lnTo>
                    <a:pt x="527596" y="125869"/>
                  </a:lnTo>
                  <a:close/>
                </a:path>
                <a:path w="8046720" h="305435">
                  <a:moveTo>
                    <a:pt x="720521" y="12801"/>
                  </a:moveTo>
                  <a:lnTo>
                    <a:pt x="568439" y="12801"/>
                  </a:lnTo>
                  <a:lnTo>
                    <a:pt x="568439" y="42062"/>
                  </a:lnTo>
                  <a:lnTo>
                    <a:pt x="613841" y="42062"/>
                  </a:lnTo>
                  <a:lnTo>
                    <a:pt x="613841" y="126174"/>
                  </a:lnTo>
                  <a:lnTo>
                    <a:pt x="610755" y="166255"/>
                  </a:lnTo>
                  <a:lnTo>
                    <a:pt x="601649" y="195783"/>
                  </a:lnTo>
                  <a:lnTo>
                    <a:pt x="586841" y="216573"/>
                  </a:lnTo>
                  <a:lnTo>
                    <a:pt x="566610" y="230416"/>
                  </a:lnTo>
                  <a:lnTo>
                    <a:pt x="566610" y="260896"/>
                  </a:lnTo>
                  <a:lnTo>
                    <a:pt x="602361" y="241985"/>
                  </a:lnTo>
                  <a:lnTo>
                    <a:pt x="627214" y="214718"/>
                  </a:lnTo>
                  <a:lnTo>
                    <a:pt x="641743" y="177406"/>
                  </a:lnTo>
                  <a:lnTo>
                    <a:pt x="646455" y="128308"/>
                  </a:lnTo>
                  <a:lnTo>
                    <a:pt x="646455" y="42062"/>
                  </a:lnTo>
                  <a:lnTo>
                    <a:pt x="687908" y="42062"/>
                  </a:lnTo>
                  <a:lnTo>
                    <a:pt x="687908" y="141414"/>
                  </a:lnTo>
                  <a:lnTo>
                    <a:pt x="685101" y="181241"/>
                  </a:lnTo>
                  <a:lnTo>
                    <a:pt x="676668" y="210832"/>
                  </a:lnTo>
                  <a:lnTo>
                    <a:pt x="662584" y="231851"/>
                  </a:lnTo>
                  <a:lnTo>
                    <a:pt x="642797" y="245960"/>
                  </a:lnTo>
                  <a:lnTo>
                    <a:pt x="642797" y="276440"/>
                  </a:lnTo>
                  <a:lnTo>
                    <a:pt x="678091" y="257124"/>
                  </a:lnTo>
                  <a:lnTo>
                    <a:pt x="702233" y="229616"/>
                  </a:lnTo>
                  <a:lnTo>
                    <a:pt x="716089" y="192214"/>
                  </a:lnTo>
                  <a:lnTo>
                    <a:pt x="720521" y="143243"/>
                  </a:lnTo>
                  <a:lnTo>
                    <a:pt x="720521" y="12801"/>
                  </a:lnTo>
                  <a:close/>
                </a:path>
                <a:path w="8046720" h="305435">
                  <a:moveTo>
                    <a:pt x="830859" y="120688"/>
                  </a:moveTo>
                  <a:lnTo>
                    <a:pt x="791235" y="120688"/>
                  </a:lnTo>
                  <a:lnTo>
                    <a:pt x="791235" y="7924"/>
                  </a:lnTo>
                  <a:lnTo>
                    <a:pt x="758012" y="7924"/>
                  </a:lnTo>
                  <a:lnTo>
                    <a:pt x="758012" y="284365"/>
                  </a:lnTo>
                  <a:lnTo>
                    <a:pt x="791235" y="284365"/>
                  </a:lnTo>
                  <a:lnTo>
                    <a:pt x="791235" y="149644"/>
                  </a:lnTo>
                  <a:lnTo>
                    <a:pt x="830859" y="149644"/>
                  </a:lnTo>
                  <a:lnTo>
                    <a:pt x="830859" y="120688"/>
                  </a:lnTo>
                  <a:close/>
                </a:path>
                <a:path w="8046720" h="305435">
                  <a:moveTo>
                    <a:pt x="1005801" y="235292"/>
                  </a:moveTo>
                  <a:lnTo>
                    <a:pt x="982776" y="220662"/>
                  </a:lnTo>
                  <a:lnTo>
                    <a:pt x="963333" y="197802"/>
                  </a:lnTo>
                  <a:lnTo>
                    <a:pt x="949896" y="164020"/>
                  </a:lnTo>
                  <a:lnTo>
                    <a:pt x="944854" y="116420"/>
                  </a:lnTo>
                  <a:lnTo>
                    <a:pt x="944854" y="42062"/>
                  </a:lnTo>
                  <a:lnTo>
                    <a:pt x="1003363" y="42062"/>
                  </a:lnTo>
                  <a:lnTo>
                    <a:pt x="1003363" y="12801"/>
                  </a:lnTo>
                  <a:lnTo>
                    <a:pt x="853414" y="12801"/>
                  </a:lnTo>
                  <a:lnTo>
                    <a:pt x="853414" y="42062"/>
                  </a:lnTo>
                  <a:lnTo>
                    <a:pt x="911326" y="42062"/>
                  </a:lnTo>
                  <a:lnTo>
                    <a:pt x="911326" y="116420"/>
                  </a:lnTo>
                  <a:lnTo>
                    <a:pt x="906221" y="163969"/>
                  </a:lnTo>
                  <a:lnTo>
                    <a:pt x="892619" y="197916"/>
                  </a:lnTo>
                  <a:lnTo>
                    <a:pt x="873137" y="220789"/>
                  </a:lnTo>
                  <a:lnTo>
                    <a:pt x="850366" y="235292"/>
                  </a:lnTo>
                  <a:lnTo>
                    <a:pt x="850366" y="265772"/>
                  </a:lnTo>
                  <a:lnTo>
                    <a:pt x="875030" y="254381"/>
                  </a:lnTo>
                  <a:lnTo>
                    <a:pt x="897001" y="238417"/>
                  </a:lnTo>
                  <a:lnTo>
                    <a:pt x="915085" y="219138"/>
                  </a:lnTo>
                  <a:lnTo>
                    <a:pt x="928090" y="197802"/>
                  </a:lnTo>
                  <a:lnTo>
                    <a:pt x="941044" y="219100"/>
                  </a:lnTo>
                  <a:lnTo>
                    <a:pt x="959065" y="238302"/>
                  </a:lnTo>
                  <a:lnTo>
                    <a:pt x="981024" y="254254"/>
                  </a:lnTo>
                  <a:lnTo>
                    <a:pt x="1005801" y="265772"/>
                  </a:lnTo>
                  <a:lnTo>
                    <a:pt x="1005801" y="235292"/>
                  </a:lnTo>
                  <a:close/>
                </a:path>
                <a:path w="8046720" h="305435">
                  <a:moveTo>
                    <a:pt x="1077429" y="7924"/>
                  </a:moveTo>
                  <a:lnTo>
                    <a:pt x="1044206" y="7924"/>
                  </a:lnTo>
                  <a:lnTo>
                    <a:pt x="1044206" y="284365"/>
                  </a:lnTo>
                  <a:lnTo>
                    <a:pt x="1077429" y="284365"/>
                  </a:lnTo>
                  <a:lnTo>
                    <a:pt x="1077429" y="7924"/>
                  </a:lnTo>
                  <a:close/>
                </a:path>
                <a:path w="8046720" h="305435">
                  <a:moveTo>
                    <a:pt x="1292313" y="95694"/>
                  </a:moveTo>
                  <a:lnTo>
                    <a:pt x="1290751" y="74079"/>
                  </a:lnTo>
                  <a:lnTo>
                    <a:pt x="1285989" y="55130"/>
                  </a:lnTo>
                  <a:lnTo>
                    <a:pt x="1277912" y="39077"/>
                  </a:lnTo>
                  <a:lnTo>
                    <a:pt x="1277302" y="38404"/>
                  </a:lnTo>
                  <a:lnTo>
                    <a:pt x="1266405" y="26212"/>
                  </a:lnTo>
                  <a:lnTo>
                    <a:pt x="1259395" y="21374"/>
                  </a:lnTo>
                  <a:lnTo>
                    <a:pt x="1259395" y="95694"/>
                  </a:lnTo>
                  <a:lnTo>
                    <a:pt x="1258519" y="110451"/>
                  </a:lnTo>
                  <a:lnTo>
                    <a:pt x="1239050" y="147345"/>
                  </a:lnTo>
                  <a:lnTo>
                    <a:pt x="1216723" y="152996"/>
                  </a:lnTo>
                  <a:lnTo>
                    <a:pt x="1208620" y="152374"/>
                  </a:lnTo>
                  <a:lnTo>
                    <a:pt x="1177785" y="123431"/>
                  </a:lnTo>
                  <a:lnTo>
                    <a:pt x="1174356" y="95694"/>
                  </a:lnTo>
                  <a:lnTo>
                    <a:pt x="1175181" y="81026"/>
                  </a:lnTo>
                  <a:lnTo>
                    <a:pt x="1194689" y="43802"/>
                  </a:lnTo>
                  <a:lnTo>
                    <a:pt x="1216723" y="38404"/>
                  </a:lnTo>
                  <a:lnTo>
                    <a:pt x="1225042" y="38976"/>
                  </a:lnTo>
                  <a:lnTo>
                    <a:pt x="1255814" y="67919"/>
                  </a:lnTo>
                  <a:lnTo>
                    <a:pt x="1259395" y="95694"/>
                  </a:lnTo>
                  <a:lnTo>
                    <a:pt x="1259395" y="21374"/>
                  </a:lnTo>
                  <a:lnTo>
                    <a:pt x="1256106" y="19088"/>
                  </a:lnTo>
                  <a:lnTo>
                    <a:pt x="1244193" y="13830"/>
                  </a:lnTo>
                  <a:lnTo>
                    <a:pt x="1230960" y="10566"/>
                  </a:lnTo>
                  <a:lnTo>
                    <a:pt x="1216723" y="9448"/>
                  </a:lnTo>
                  <a:lnTo>
                    <a:pt x="1202486" y="10566"/>
                  </a:lnTo>
                  <a:lnTo>
                    <a:pt x="1167041" y="26212"/>
                  </a:lnTo>
                  <a:lnTo>
                    <a:pt x="1142784" y="74079"/>
                  </a:lnTo>
                  <a:lnTo>
                    <a:pt x="1141133" y="95694"/>
                  </a:lnTo>
                  <a:lnTo>
                    <a:pt x="1142784" y="117271"/>
                  </a:lnTo>
                  <a:lnTo>
                    <a:pt x="1167041" y="165188"/>
                  </a:lnTo>
                  <a:lnTo>
                    <a:pt x="1202486" y="180835"/>
                  </a:lnTo>
                  <a:lnTo>
                    <a:pt x="1216723" y="181952"/>
                  </a:lnTo>
                  <a:lnTo>
                    <a:pt x="1230960" y="180835"/>
                  </a:lnTo>
                  <a:lnTo>
                    <a:pt x="1244193" y="177571"/>
                  </a:lnTo>
                  <a:lnTo>
                    <a:pt x="1256106" y="172313"/>
                  </a:lnTo>
                  <a:lnTo>
                    <a:pt x="1266405" y="165188"/>
                  </a:lnTo>
                  <a:lnTo>
                    <a:pt x="1277188" y="152996"/>
                  </a:lnTo>
                  <a:lnTo>
                    <a:pt x="1277912" y="152196"/>
                  </a:lnTo>
                  <a:lnTo>
                    <a:pt x="1285989" y="136156"/>
                  </a:lnTo>
                  <a:lnTo>
                    <a:pt x="1290751" y="117271"/>
                  </a:lnTo>
                  <a:lnTo>
                    <a:pt x="1292313" y="95694"/>
                  </a:lnTo>
                  <a:close/>
                </a:path>
                <a:path w="8046720" h="305435">
                  <a:moveTo>
                    <a:pt x="1360893" y="7924"/>
                  </a:moveTo>
                  <a:lnTo>
                    <a:pt x="1327670" y="7924"/>
                  </a:lnTo>
                  <a:lnTo>
                    <a:pt x="1327670" y="225844"/>
                  </a:lnTo>
                  <a:lnTo>
                    <a:pt x="1316583" y="232587"/>
                  </a:lnTo>
                  <a:lnTo>
                    <a:pt x="1302829" y="237007"/>
                  </a:lnTo>
                  <a:lnTo>
                    <a:pt x="1286776" y="239433"/>
                  </a:lnTo>
                  <a:lnTo>
                    <a:pt x="1268844" y="240169"/>
                  </a:lnTo>
                  <a:lnTo>
                    <a:pt x="1131684" y="240169"/>
                  </a:lnTo>
                  <a:lnTo>
                    <a:pt x="1131684" y="268516"/>
                  </a:lnTo>
                  <a:lnTo>
                    <a:pt x="1260309" y="268516"/>
                  </a:lnTo>
                  <a:lnTo>
                    <a:pt x="1282014" y="267677"/>
                  </a:lnTo>
                  <a:lnTo>
                    <a:pt x="1300962" y="264972"/>
                  </a:lnTo>
                  <a:lnTo>
                    <a:pt x="1316418" y="260159"/>
                  </a:lnTo>
                  <a:lnTo>
                    <a:pt x="1327670" y="252971"/>
                  </a:lnTo>
                  <a:lnTo>
                    <a:pt x="1327670" y="284365"/>
                  </a:lnTo>
                  <a:lnTo>
                    <a:pt x="1360893" y="284365"/>
                  </a:lnTo>
                  <a:lnTo>
                    <a:pt x="1360893" y="252971"/>
                  </a:lnTo>
                  <a:lnTo>
                    <a:pt x="1360893" y="7924"/>
                  </a:lnTo>
                  <a:close/>
                </a:path>
                <a:path w="8046720" h="305435">
                  <a:moveTo>
                    <a:pt x="1631556" y="11277"/>
                  </a:moveTo>
                  <a:lnTo>
                    <a:pt x="1599552" y="11277"/>
                  </a:lnTo>
                  <a:lnTo>
                    <a:pt x="1599552" y="55473"/>
                  </a:lnTo>
                  <a:lnTo>
                    <a:pt x="1599552" y="83807"/>
                  </a:lnTo>
                  <a:lnTo>
                    <a:pt x="1599552" y="126479"/>
                  </a:lnTo>
                  <a:lnTo>
                    <a:pt x="1529143" y="126479"/>
                  </a:lnTo>
                  <a:lnTo>
                    <a:pt x="1529143" y="83807"/>
                  </a:lnTo>
                  <a:lnTo>
                    <a:pt x="1599552" y="83807"/>
                  </a:lnTo>
                  <a:lnTo>
                    <a:pt x="1599552" y="55473"/>
                  </a:lnTo>
                  <a:lnTo>
                    <a:pt x="1529143" y="55473"/>
                  </a:lnTo>
                  <a:lnTo>
                    <a:pt x="1529143" y="11277"/>
                  </a:lnTo>
                  <a:lnTo>
                    <a:pt x="1496529" y="11277"/>
                  </a:lnTo>
                  <a:lnTo>
                    <a:pt x="1496529" y="154825"/>
                  </a:lnTo>
                  <a:lnTo>
                    <a:pt x="1631556" y="154825"/>
                  </a:lnTo>
                  <a:lnTo>
                    <a:pt x="1631556" y="126479"/>
                  </a:lnTo>
                  <a:lnTo>
                    <a:pt x="1631556" y="83807"/>
                  </a:lnTo>
                  <a:lnTo>
                    <a:pt x="1631556" y="55473"/>
                  </a:lnTo>
                  <a:lnTo>
                    <a:pt x="1631556" y="11277"/>
                  </a:lnTo>
                  <a:close/>
                </a:path>
                <a:path w="8046720" h="305435">
                  <a:moveTo>
                    <a:pt x="1722983" y="234073"/>
                  </a:moveTo>
                  <a:lnTo>
                    <a:pt x="1700123" y="193230"/>
                  </a:lnTo>
                  <a:lnTo>
                    <a:pt x="1689760" y="188302"/>
                  </a:lnTo>
                  <a:lnTo>
                    <a:pt x="1689760" y="226758"/>
                  </a:lnTo>
                  <a:lnTo>
                    <a:pt x="1689760" y="240779"/>
                  </a:lnTo>
                  <a:lnTo>
                    <a:pt x="1654530" y="259905"/>
                  </a:lnTo>
                  <a:lnTo>
                    <a:pt x="1616011" y="262724"/>
                  </a:lnTo>
                  <a:lnTo>
                    <a:pt x="1595081" y="262026"/>
                  </a:lnTo>
                  <a:lnTo>
                    <a:pt x="1552003" y="251142"/>
                  </a:lnTo>
                  <a:lnTo>
                    <a:pt x="1541945" y="240779"/>
                  </a:lnTo>
                  <a:lnTo>
                    <a:pt x="1541945" y="226758"/>
                  </a:lnTo>
                  <a:lnTo>
                    <a:pt x="1577263" y="207784"/>
                  </a:lnTo>
                  <a:lnTo>
                    <a:pt x="1616011" y="205117"/>
                  </a:lnTo>
                  <a:lnTo>
                    <a:pt x="1636763" y="205765"/>
                  </a:lnTo>
                  <a:lnTo>
                    <a:pt x="1680006" y="216395"/>
                  </a:lnTo>
                  <a:lnTo>
                    <a:pt x="1689760" y="226758"/>
                  </a:lnTo>
                  <a:lnTo>
                    <a:pt x="1689760" y="188302"/>
                  </a:lnTo>
                  <a:lnTo>
                    <a:pt x="1683816" y="185470"/>
                  </a:lnTo>
                  <a:lnTo>
                    <a:pt x="1664017" y="180276"/>
                  </a:lnTo>
                  <a:lnTo>
                    <a:pt x="1641233" y="177368"/>
                  </a:lnTo>
                  <a:lnTo>
                    <a:pt x="1616011" y="176466"/>
                  </a:lnTo>
                  <a:lnTo>
                    <a:pt x="1590725" y="177368"/>
                  </a:lnTo>
                  <a:lnTo>
                    <a:pt x="1547939" y="185470"/>
                  </a:lnTo>
                  <a:lnTo>
                    <a:pt x="1514779" y="210108"/>
                  </a:lnTo>
                  <a:lnTo>
                    <a:pt x="1508721" y="234073"/>
                  </a:lnTo>
                  <a:lnTo>
                    <a:pt x="1510284" y="246875"/>
                  </a:lnTo>
                  <a:lnTo>
                    <a:pt x="1547939" y="282016"/>
                  </a:lnTo>
                  <a:lnTo>
                    <a:pt x="1590725" y="289902"/>
                  </a:lnTo>
                  <a:lnTo>
                    <a:pt x="1616011" y="290766"/>
                  </a:lnTo>
                  <a:lnTo>
                    <a:pt x="1641233" y="289902"/>
                  </a:lnTo>
                  <a:lnTo>
                    <a:pt x="1683816" y="282016"/>
                  </a:lnTo>
                  <a:lnTo>
                    <a:pt x="1716925" y="257848"/>
                  </a:lnTo>
                  <a:lnTo>
                    <a:pt x="1721434" y="246875"/>
                  </a:lnTo>
                  <a:lnTo>
                    <a:pt x="1722983" y="234073"/>
                  </a:lnTo>
                  <a:close/>
                </a:path>
                <a:path w="8046720" h="305435">
                  <a:moveTo>
                    <a:pt x="1756511" y="71615"/>
                  </a:moveTo>
                  <a:lnTo>
                    <a:pt x="1716278" y="71615"/>
                  </a:lnTo>
                  <a:lnTo>
                    <a:pt x="1716278" y="7924"/>
                  </a:lnTo>
                  <a:lnTo>
                    <a:pt x="1683054" y="7924"/>
                  </a:lnTo>
                  <a:lnTo>
                    <a:pt x="1683054" y="168846"/>
                  </a:lnTo>
                  <a:lnTo>
                    <a:pt x="1716278" y="168846"/>
                  </a:lnTo>
                  <a:lnTo>
                    <a:pt x="1716278" y="100571"/>
                  </a:lnTo>
                  <a:lnTo>
                    <a:pt x="1756511" y="100571"/>
                  </a:lnTo>
                  <a:lnTo>
                    <a:pt x="1756511" y="71615"/>
                  </a:lnTo>
                  <a:close/>
                </a:path>
                <a:path w="8046720" h="305435">
                  <a:moveTo>
                    <a:pt x="1929942" y="131051"/>
                  </a:moveTo>
                  <a:lnTo>
                    <a:pt x="1893697" y="110324"/>
                  </a:lnTo>
                  <a:lnTo>
                    <a:pt x="1868068" y="47853"/>
                  </a:lnTo>
                  <a:lnTo>
                    <a:pt x="1868068" y="9753"/>
                  </a:lnTo>
                  <a:lnTo>
                    <a:pt x="1835150" y="9753"/>
                  </a:lnTo>
                  <a:lnTo>
                    <a:pt x="1835150" y="47853"/>
                  </a:lnTo>
                  <a:lnTo>
                    <a:pt x="1830628" y="79451"/>
                  </a:lnTo>
                  <a:lnTo>
                    <a:pt x="1817966" y="104343"/>
                  </a:lnTo>
                  <a:lnTo>
                    <a:pt x="1798510" y="122555"/>
                  </a:lnTo>
                  <a:lnTo>
                    <a:pt x="1773580" y="134099"/>
                  </a:lnTo>
                  <a:lnTo>
                    <a:pt x="1773580" y="163969"/>
                  </a:lnTo>
                  <a:lnTo>
                    <a:pt x="1799158" y="155371"/>
                  </a:lnTo>
                  <a:lnTo>
                    <a:pt x="1821319" y="142976"/>
                  </a:lnTo>
                  <a:lnTo>
                    <a:pt x="1839201" y="127673"/>
                  </a:lnTo>
                  <a:lnTo>
                    <a:pt x="1851914" y="110324"/>
                  </a:lnTo>
                  <a:lnTo>
                    <a:pt x="1865261" y="126847"/>
                  </a:lnTo>
                  <a:lnTo>
                    <a:pt x="1883270" y="141185"/>
                  </a:lnTo>
                  <a:lnTo>
                    <a:pt x="1905101" y="152679"/>
                  </a:lnTo>
                  <a:lnTo>
                    <a:pt x="1929942" y="160616"/>
                  </a:lnTo>
                  <a:lnTo>
                    <a:pt x="1929942" y="131051"/>
                  </a:lnTo>
                  <a:close/>
                </a:path>
                <a:path w="8046720" h="305435">
                  <a:moveTo>
                    <a:pt x="2007057" y="185610"/>
                  </a:moveTo>
                  <a:lnTo>
                    <a:pt x="1797050" y="185610"/>
                  </a:lnTo>
                  <a:lnTo>
                    <a:pt x="1797050" y="214566"/>
                  </a:lnTo>
                  <a:lnTo>
                    <a:pt x="1973834" y="214566"/>
                  </a:lnTo>
                  <a:lnTo>
                    <a:pt x="1973834" y="288937"/>
                  </a:lnTo>
                  <a:lnTo>
                    <a:pt x="2007057" y="288937"/>
                  </a:lnTo>
                  <a:lnTo>
                    <a:pt x="2007057" y="185610"/>
                  </a:lnTo>
                  <a:close/>
                </a:path>
                <a:path w="8046720" h="305435">
                  <a:moveTo>
                    <a:pt x="2007057" y="7924"/>
                  </a:moveTo>
                  <a:lnTo>
                    <a:pt x="1973834" y="7924"/>
                  </a:lnTo>
                  <a:lnTo>
                    <a:pt x="1973834" y="166408"/>
                  </a:lnTo>
                  <a:lnTo>
                    <a:pt x="2007057" y="166408"/>
                  </a:lnTo>
                  <a:lnTo>
                    <a:pt x="2007057" y="7924"/>
                  </a:lnTo>
                  <a:close/>
                </a:path>
                <a:path w="8046720" h="305435">
                  <a:moveTo>
                    <a:pt x="2209127" y="12801"/>
                  </a:moveTo>
                  <a:lnTo>
                    <a:pt x="2069846" y="12801"/>
                  </a:lnTo>
                  <a:lnTo>
                    <a:pt x="2069846" y="42062"/>
                  </a:lnTo>
                  <a:lnTo>
                    <a:pt x="2176208" y="42062"/>
                  </a:lnTo>
                  <a:lnTo>
                    <a:pt x="2176208" y="123736"/>
                  </a:lnTo>
                  <a:lnTo>
                    <a:pt x="2175764" y="141655"/>
                  </a:lnTo>
                  <a:lnTo>
                    <a:pt x="2174494" y="159893"/>
                  </a:lnTo>
                  <a:lnTo>
                    <a:pt x="2172487" y="177279"/>
                  </a:lnTo>
                  <a:lnTo>
                    <a:pt x="2169807" y="192620"/>
                  </a:lnTo>
                  <a:lnTo>
                    <a:pt x="2202421" y="192620"/>
                  </a:lnTo>
                  <a:lnTo>
                    <a:pt x="2205266" y="176771"/>
                  </a:lnTo>
                  <a:lnTo>
                    <a:pt x="2207374" y="158140"/>
                  </a:lnTo>
                  <a:lnTo>
                    <a:pt x="2208682" y="138315"/>
                  </a:lnTo>
                  <a:lnTo>
                    <a:pt x="2209012" y="123736"/>
                  </a:lnTo>
                  <a:lnTo>
                    <a:pt x="2209127" y="12801"/>
                  </a:lnTo>
                  <a:close/>
                </a:path>
                <a:path w="8046720" h="305435">
                  <a:moveTo>
                    <a:pt x="2326475" y="120688"/>
                  </a:moveTo>
                  <a:lnTo>
                    <a:pt x="2283193" y="120688"/>
                  </a:lnTo>
                  <a:lnTo>
                    <a:pt x="2283193" y="7924"/>
                  </a:lnTo>
                  <a:lnTo>
                    <a:pt x="2249970" y="7924"/>
                  </a:lnTo>
                  <a:lnTo>
                    <a:pt x="2249970" y="225844"/>
                  </a:lnTo>
                  <a:lnTo>
                    <a:pt x="2240064" y="232067"/>
                  </a:lnTo>
                  <a:lnTo>
                    <a:pt x="2227415" y="236550"/>
                  </a:lnTo>
                  <a:lnTo>
                    <a:pt x="2212251" y="239255"/>
                  </a:lnTo>
                  <a:lnTo>
                    <a:pt x="2194801" y="240169"/>
                  </a:lnTo>
                  <a:lnTo>
                    <a:pt x="2133231" y="240169"/>
                  </a:lnTo>
                  <a:lnTo>
                    <a:pt x="2133231" y="114287"/>
                  </a:lnTo>
                  <a:lnTo>
                    <a:pt x="2100313" y="114287"/>
                  </a:lnTo>
                  <a:lnTo>
                    <a:pt x="2100313" y="240169"/>
                  </a:lnTo>
                  <a:lnTo>
                    <a:pt x="2060702" y="240169"/>
                  </a:lnTo>
                  <a:lnTo>
                    <a:pt x="2060702" y="268820"/>
                  </a:lnTo>
                  <a:lnTo>
                    <a:pt x="2188400" y="268820"/>
                  </a:lnTo>
                  <a:lnTo>
                    <a:pt x="2208136" y="267843"/>
                  </a:lnTo>
                  <a:lnTo>
                    <a:pt x="2225357" y="264934"/>
                  </a:lnTo>
                  <a:lnTo>
                    <a:pt x="2239492" y="260083"/>
                  </a:lnTo>
                  <a:lnTo>
                    <a:pt x="2249970" y="253276"/>
                  </a:lnTo>
                  <a:lnTo>
                    <a:pt x="2249970" y="284365"/>
                  </a:lnTo>
                  <a:lnTo>
                    <a:pt x="2283193" y="284365"/>
                  </a:lnTo>
                  <a:lnTo>
                    <a:pt x="2283193" y="253276"/>
                  </a:lnTo>
                  <a:lnTo>
                    <a:pt x="2283193" y="149644"/>
                  </a:lnTo>
                  <a:lnTo>
                    <a:pt x="2326475" y="149644"/>
                  </a:lnTo>
                  <a:lnTo>
                    <a:pt x="2326475" y="120688"/>
                  </a:lnTo>
                  <a:close/>
                </a:path>
                <a:path w="8046720" h="305435">
                  <a:moveTo>
                    <a:pt x="2649220" y="260286"/>
                  </a:moveTo>
                  <a:lnTo>
                    <a:pt x="2474874" y="260286"/>
                  </a:lnTo>
                  <a:lnTo>
                    <a:pt x="2474874" y="236207"/>
                  </a:lnTo>
                  <a:lnTo>
                    <a:pt x="2645867" y="236207"/>
                  </a:lnTo>
                  <a:lnTo>
                    <a:pt x="2645867" y="158788"/>
                  </a:lnTo>
                  <a:lnTo>
                    <a:pt x="2441956" y="158788"/>
                  </a:lnTo>
                  <a:lnTo>
                    <a:pt x="2441956" y="185305"/>
                  </a:lnTo>
                  <a:lnTo>
                    <a:pt x="2612644" y="185305"/>
                  </a:lnTo>
                  <a:lnTo>
                    <a:pt x="2612644" y="209994"/>
                  </a:lnTo>
                  <a:lnTo>
                    <a:pt x="2441956" y="209994"/>
                  </a:lnTo>
                  <a:lnTo>
                    <a:pt x="2441956" y="287108"/>
                  </a:lnTo>
                  <a:lnTo>
                    <a:pt x="2649220" y="287108"/>
                  </a:lnTo>
                  <a:lnTo>
                    <a:pt x="2649220" y="260286"/>
                  </a:lnTo>
                  <a:close/>
                </a:path>
                <a:path w="8046720" h="305435">
                  <a:moveTo>
                    <a:pt x="2686100" y="59740"/>
                  </a:moveTo>
                  <a:lnTo>
                    <a:pt x="2645867" y="59740"/>
                  </a:lnTo>
                  <a:lnTo>
                    <a:pt x="2645867" y="7924"/>
                  </a:lnTo>
                  <a:lnTo>
                    <a:pt x="2612644" y="7924"/>
                  </a:lnTo>
                  <a:lnTo>
                    <a:pt x="2612644" y="91732"/>
                  </a:lnTo>
                  <a:lnTo>
                    <a:pt x="2602712" y="97243"/>
                  </a:lnTo>
                  <a:lnTo>
                    <a:pt x="2590584" y="101028"/>
                  </a:lnTo>
                  <a:lnTo>
                    <a:pt x="2575991" y="103225"/>
                  </a:lnTo>
                  <a:lnTo>
                    <a:pt x="2558694" y="103924"/>
                  </a:lnTo>
                  <a:lnTo>
                    <a:pt x="2459329" y="103924"/>
                  </a:lnTo>
                  <a:lnTo>
                    <a:pt x="2459329" y="39928"/>
                  </a:lnTo>
                  <a:lnTo>
                    <a:pt x="2561132" y="39928"/>
                  </a:lnTo>
                  <a:lnTo>
                    <a:pt x="2561132" y="11277"/>
                  </a:lnTo>
                  <a:lnTo>
                    <a:pt x="2426106" y="11277"/>
                  </a:lnTo>
                  <a:lnTo>
                    <a:pt x="2426106" y="132270"/>
                  </a:lnTo>
                  <a:lnTo>
                    <a:pt x="2550160" y="132270"/>
                  </a:lnTo>
                  <a:lnTo>
                    <a:pt x="2571407" y="131457"/>
                  </a:lnTo>
                  <a:lnTo>
                    <a:pt x="2588717" y="128955"/>
                  </a:lnTo>
                  <a:lnTo>
                    <a:pt x="2602369" y="124688"/>
                  </a:lnTo>
                  <a:lnTo>
                    <a:pt x="2612644" y="118554"/>
                  </a:lnTo>
                  <a:lnTo>
                    <a:pt x="2612644" y="142328"/>
                  </a:lnTo>
                  <a:lnTo>
                    <a:pt x="2645867" y="142328"/>
                  </a:lnTo>
                  <a:lnTo>
                    <a:pt x="2645867" y="118554"/>
                  </a:lnTo>
                  <a:lnTo>
                    <a:pt x="2645867" y="103924"/>
                  </a:lnTo>
                  <a:lnTo>
                    <a:pt x="2645867" y="88988"/>
                  </a:lnTo>
                  <a:lnTo>
                    <a:pt x="2686100" y="88988"/>
                  </a:lnTo>
                  <a:lnTo>
                    <a:pt x="2686100" y="59740"/>
                  </a:lnTo>
                  <a:close/>
                </a:path>
                <a:path w="8046720" h="305435">
                  <a:moveTo>
                    <a:pt x="2936024" y="7924"/>
                  </a:moveTo>
                  <a:lnTo>
                    <a:pt x="2902801" y="7924"/>
                  </a:lnTo>
                  <a:lnTo>
                    <a:pt x="2902801" y="220967"/>
                  </a:lnTo>
                  <a:lnTo>
                    <a:pt x="2892564" y="227812"/>
                  </a:lnTo>
                  <a:lnTo>
                    <a:pt x="2879445" y="232778"/>
                  </a:lnTo>
                  <a:lnTo>
                    <a:pt x="2863761" y="235800"/>
                  </a:lnTo>
                  <a:lnTo>
                    <a:pt x="2845803" y="236816"/>
                  </a:lnTo>
                  <a:lnTo>
                    <a:pt x="2748280" y="236816"/>
                  </a:lnTo>
                  <a:lnTo>
                    <a:pt x="2748280" y="152387"/>
                  </a:lnTo>
                  <a:lnTo>
                    <a:pt x="2844279" y="152387"/>
                  </a:lnTo>
                  <a:lnTo>
                    <a:pt x="2844279" y="12801"/>
                  </a:lnTo>
                  <a:lnTo>
                    <a:pt x="2715361" y="12801"/>
                  </a:lnTo>
                  <a:lnTo>
                    <a:pt x="2715361" y="42062"/>
                  </a:lnTo>
                  <a:lnTo>
                    <a:pt x="2811665" y="42062"/>
                  </a:lnTo>
                  <a:lnTo>
                    <a:pt x="2811665" y="123431"/>
                  </a:lnTo>
                  <a:lnTo>
                    <a:pt x="2715361" y="123431"/>
                  </a:lnTo>
                  <a:lnTo>
                    <a:pt x="2715361" y="265772"/>
                  </a:lnTo>
                  <a:lnTo>
                    <a:pt x="2839402" y="265772"/>
                  </a:lnTo>
                  <a:lnTo>
                    <a:pt x="2859862" y="264604"/>
                  </a:lnTo>
                  <a:lnTo>
                    <a:pt x="2877731" y="261200"/>
                  </a:lnTo>
                  <a:lnTo>
                    <a:pt x="2892298" y="255739"/>
                  </a:lnTo>
                  <a:lnTo>
                    <a:pt x="2902801" y="248399"/>
                  </a:lnTo>
                  <a:lnTo>
                    <a:pt x="2902801" y="284365"/>
                  </a:lnTo>
                  <a:lnTo>
                    <a:pt x="2936024" y="284365"/>
                  </a:lnTo>
                  <a:lnTo>
                    <a:pt x="2936024" y="7924"/>
                  </a:lnTo>
                  <a:close/>
                </a:path>
                <a:path w="8046720" h="305435">
                  <a:moveTo>
                    <a:pt x="3217583" y="138671"/>
                  </a:moveTo>
                  <a:lnTo>
                    <a:pt x="3216541" y="103581"/>
                  </a:lnTo>
                  <a:lnTo>
                    <a:pt x="3212935" y="73482"/>
                  </a:lnTo>
                  <a:lnTo>
                    <a:pt x="3206000" y="48704"/>
                  </a:lnTo>
                  <a:lnTo>
                    <a:pt x="3199041" y="36576"/>
                  </a:lnTo>
                  <a:lnTo>
                    <a:pt x="3195028" y="29565"/>
                  </a:lnTo>
                  <a:lnTo>
                    <a:pt x="3185388" y="20269"/>
                  </a:lnTo>
                  <a:lnTo>
                    <a:pt x="3184664" y="19850"/>
                  </a:lnTo>
                  <a:lnTo>
                    <a:pt x="3184664" y="138671"/>
                  </a:lnTo>
                  <a:lnTo>
                    <a:pt x="3184004" y="169278"/>
                  </a:lnTo>
                  <a:lnTo>
                    <a:pt x="3177197" y="215188"/>
                  </a:lnTo>
                  <a:lnTo>
                    <a:pt x="3145955" y="240474"/>
                  </a:lnTo>
                  <a:lnTo>
                    <a:pt x="3138894" y="239750"/>
                  </a:lnTo>
                  <a:lnTo>
                    <a:pt x="3110598" y="194945"/>
                  </a:lnTo>
                  <a:lnTo>
                    <a:pt x="3107550" y="138671"/>
                  </a:lnTo>
                  <a:lnTo>
                    <a:pt x="3108248" y="108077"/>
                  </a:lnTo>
                  <a:lnTo>
                    <a:pt x="3115005" y="62293"/>
                  </a:lnTo>
                  <a:lnTo>
                    <a:pt x="3145955" y="36576"/>
                  </a:lnTo>
                  <a:lnTo>
                    <a:pt x="3153181" y="37312"/>
                  </a:lnTo>
                  <a:lnTo>
                    <a:pt x="3181693" y="82435"/>
                  </a:lnTo>
                  <a:lnTo>
                    <a:pt x="3184664" y="138671"/>
                  </a:lnTo>
                  <a:lnTo>
                    <a:pt x="3184664" y="19850"/>
                  </a:lnTo>
                  <a:lnTo>
                    <a:pt x="3173920" y="13487"/>
                  </a:lnTo>
                  <a:lnTo>
                    <a:pt x="3160738" y="9334"/>
                  </a:lnTo>
                  <a:lnTo>
                    <a:pt x="3145955" y="7924"/>
                  </a:lnTo>
                  <a:lnTo>
                    <a:pt x="3131299" y="9334"/>
                  </a:lnTo>
                  <a:lnTo>
                    <a:pt x="3097187" y="29565"/>
                  </a:lnTo>
                  <a:lnTo>
                    <a:pt x="3079280" y="73482"/>
                  </a:lnTo>
                  <a:lnTo>
                    <a:pt x="3074632" y="138671"/>
                  </a:lnTo>
                  <a:lnTo>
                    <a:pt x="3075673" y="173774"/>
                  </a:lnTo>
                  <a:lnTo>
                    <a:pt x="3086201" y="228638"/>
                  </a:lnTo>
                  <a:lnTo>
                    <a:pt x="3118142" y="263563"/>
                  </a:lnTo>
                  <a:lnTo>
                    <a:pt x="3145955" y="268820"/>
                  </a:lnTo>
                  <a:lnTo>
                    <a:pt x="3160738" y="267500"/>
                  </a:lnTo>
                  <a:lnTo>
                    <a:pt x="3173920" y="263563"/>
                  </a:lnTo>
                  <a:lnTo>
                    <a:pt x="3185388" y="256997"/>
                  </a:lnTo>
                  <a:lnTo>
                    <a:pt x="3195028" y="247789"/>
                  </a:lnTo>
                  <a:lnTo>
                    <a:pt x="3199219" y="240474"/>
                  </a:lnTo>
                  <a:lnTo>
                    <a:pt x="3206000" y="228638"/>
                  </a:lnTo>
                  <a:lnTo>
                    <a:pt x="3212935" y="203860"/>
                  </a:lnTo>
                  <a:lnTo>
                    <a:pt x="3216541" y="173774"/>
                  </a:lnTo>
                  <a:lnTo>
                    <a:pt x="3217583" y="138671"/>
                  </a:lnTo>
                  <a:close/>
                </a:path>
                <a:path w="8046720" h="305435">
                  <a:moveTo>
                    <a:pt x="3298647" y="7924"/>
                  </a:moveTo>
                  <a:lnTo>
                    <a:pt x="3265424" y="7924"/>
                  </a:lnTo>
                  <a:lnTo>
                    <a:pt x="3265424" y="284365"/>
                  </a:lnTo>
                  <a:lnTo>
                    <a:pt x="3298647" y="284365"/>
                  </a:lnTo>
                  <a:lnTo>
                    <a:pt x="3298647" y="7924"/>
                  </a:lnTo>
                  <a:close/>
                </a:path>
                <a:path w="8046720" h="305435">
                  <a:moveTo>
                    <a:pt x="3582720" y="102400"/>
                  </a:moveTo>
                  <a:lnTo>
                    <a:pt x="3549497" y="102400"/>
                  </a:lnTo>
                  <a:lnTo>
                    <a:pt x="3549497" y="204508"/>
                  </a:lnTo>
                  <a:lnTo>
                    <a:pt x="3582720" y="204508"/>
                  </a:lnTo>
                  <a:lnTo>
                    <a:pt x="3582720" y="102400"/>
                  </a:lnTo>
                  <a:close/>
                </a:path>
                <a:path w="8046720" h="305435">
                  <a:moveTo>
                    <a:pt x="3582720" y="7924"/>
                  </a:moveTo>
                  <a:lnTo>
                    <a:pt x="3549497" y="7924"/>
                  </a:lnTo>
                  <a:lnTo>
                    <a:pt x="3549497" y="72948"/>
                  </a:lnTo>
                  <a:lnTo>
                    <a:pt x="3494024" y="72948"/>
                  </a:lnTo>
                  <a:lnTo>
                    <a:pt x="3494024" y="63385"/>
                  </a:lnTo>
                  <a:lnTo>
                    <a:pt x="3494024" y="62788"/>
                  </a:lnTo>
                  <a:lnTo>
                    <a:pt x="3494024" y="11277"/>
                  </a:lnTo>
                  <a:lnTo>
                    <a:pt x="3461715" y="11277"/>
                  </a:lnTo>
                  <a:lnTo>
                    <a:pt x="3461715" y="62788"/>
                  </a:lnTo>
                  <a:lnTo>
                    <a:pt x="3461715" y="91998"/>
                  </a:lnTo>
                  <a:lnTo>
                    <a:pt x="3461715" y="102158"/>
                  </a:lnTo>
                  <a:lnTo>
                    <a:pt x="3461715" y="140258"/>
                  </a:lnTo>
                  <a:lnTo>
                    <a:pt x="3391611" y="140258"/>
                  </a:lnTo>
                  <a:lnTo>
                    <a:pt x="3391611" y="91998"/>
                  </a:lnTo>
                  <a:lnTo>
                    <a:pt x="3461715" y="91998"/>
                  </a:lnTo>
                  <a:lnTo>
                    <a:pt x="3461715" y="62788"/>
                  </a:lnTo>
                  <a:lnTo>
                    <a:pt x="3391611" y="62788"/>
                  </a:lnTo>
                  <a:lnTo>
                    <a:pt x="3391611" y="10718"/>
                  </a:lnTo>
                  <a:lnTo>
                    <a:pt x="3359302" y="10718"/>
                  </a:lnTo>
                  <a:lnTo>
                    <a:pt x="3359302" y="168198"/>
                  </a:lnTo>
                  <a:lnTo>
                    <a:pt x="3494024" y="168198"/>
                  </a:lnTo>
                  <a:lnTo>
                    <a:pt x="3494024" y="140258"/>
                  </a:lnTo>
                  <a:lnTo>
                    <a:pt x="3494024" y="102158"/>
                  </a:lnTo>
                  <a:lnTo>
                    <a:pt x="3582720" y="102158"/>
                  </a:lnTo>
                  <a:lnTo>
                    <a:pt x="3582720" y="91998"/>
                  </a:lnTo>
                  <a:lnTo>
                    <a:pt x="3582720" y="73444"/>
                  </a:lnTo>
                  <a:lnTo>
                    <a:pt x="3582720" y="72948"/>
                  </a:lnTo>
                  <a:lnTo>
                    <a:pt x="3582720" y="7924"/>
                  </a:lnTo>
                  <a:close/>
                </a:path>
                <a:path w="8046720" h="305435">
                  <a:moveTo>
                    <a:pt x="3587597" y="257098"/>
                  </a:moveTo>
                  <a:lnTo>
                    <a:pt x="3409289" y="257098"/>
                  </a:lnTo>
                  <a:lnTo>
                    <a:pt x="3409289" y="194868"/>
                  </a:lnTo>
                  <a:lnTo>
                    <a:pt x="3376066" y="194868"/>
                  </a:lnTo>
                  <a:lnTo>
                    <a:pt x="3376066" y="257098"/>
                  </a:lnTo>
                  <a:lnTo>
                    <a:pt x="3376066" y="285038"/>
                  </a:lnTo>
                  <a:lnTo>
                    <a:pt x="3587597" y="285038"/>
                  </a:lnTo>
                  <a:lnTo>
                    <a:pt x="3587597" y="257098"/>
                  </a:lnTo>
                  <a:close/>
                </a:path>
                <a:path w="8046720" h="305435">
                  <a:moveTo>
                    <a:pt x="3812527" y="9753"/>
                  </a:moveTo>
                  <a:lnTo>
                    <a:pt x="3780218" y="9753"/>
                  </a:lnTo>
                  <a:lnTo>
                    <a:pt x="3780218" y="117640"/>
                  </a:lnTo>
                  <a:lnTo>
                    <a:pt x="3750043" y="117640"/>
                  </a:lnTo>
                  <a:lnTo>
                    <a:pt x="3748163" y="82486"/>
                  </a:lnTo>
                  <a:lnTo>
                    <a:pt x="3744137" y="55397"/>
                  </a:lnTo>
                  <a:lnTo>
                    <a:pt x="3738080" y="36576"/>
                  </a:lnTo>
                  <a:lnTo>
                    <a:pt x="3737660" y="35267"/>
                  </a:lnTo>
                  <a:lnTo>
                    <a:pt x="3728402" y="21031"/>
                  </a:lnTo>
                  <a:lnTo>
                    <a:pt x="3721887" y="15379"/>
                  </a:lnTo>
                  <a:lnTo>
                    <a:pt x="3718344" y="13512"/>
                  </a:lnTo>
                  <a:lnTo>
                    <a:pt x="3718344" y="138671"/>
                  </a:lnTo>
                  <a:lnTo>
                    <a:pt x="3717887" y="176085"/>
                  </a:lnTo>
                  <a:lnTo>
                    <a:pt x="3712946" y="222681"/>
                  </a:lnTo>
                  <a:lnTo>
                    <a:pt x="3700361" y="240474"/>
                  </a:lnTo>
                  <a:lnTo>
                    <a:pt x="3689693" y="240474"/>
                  </a:lnTo>
                  <a:lnTo>
                    <a:pt x="3673691" y="203669"/>
                  </a:lnTo>
                  <a:lnTo>
                    <a:pt x="3671405" y="138671"/>
                  </a:lnTo>
                  <a:lnTo>
                    <a:pt x="3671925" y="101219"/>
                  </a:lnTo>
                  <a:lnTo>
                    <a:pt x="3677069" y="54533"/>
                  </a:lnTo>
                  <a:lnTo>
                    <a:pt x="3689693" y="36576"/>
                  </a:lnTo>
                  <a:lnTo>
                    <a:pt x="3700361" y="36576"/>
                  </a:lnTo>
                  <a:lnTo>
                    <a:pt x="3716210" y="73558"/>
                  </a:lnTo>
                  <a:lnTo>
                    <a:pt x="3718344" y="138671"/>
                  </a:lnTo>
                  <a:lnTo>
                    <a:pt x="3718344" y="13512"/>
                  </a:lnTo>
                  <a:lnTo>
                    <a:pt x="3714153" y="11277"/>
                  </a:lnTo>
                  <a:lnTo>
                    <a:pt x="3705174" y="8763"/>
                  </a:lnTo>
                  <a:lnTo>
                    <a:pt x="3694874" y="7924"/>
                  </a:lnTo>
                  <a:lnTo>
                    <a:pt x="3684625" y="8763"/>
                  </a:lnTo>
                  <a:lnTo>
                    <a:pt x="3651288" y="37388"/>
                  </a:lnTo>
                  <a:lnTo>
                    <a:pt x="3640861" y="94703"/>
                  </a:lnTo>
                  <a:lnTo>
                    <a:pt x="3639718" y="138671"/>
                  </a:lnTo>
                  <a:lnTo>
                    <a:pt x="3640861" y="182651"/>
                  </a:lnTo>
                  <a:lnTo>
                    <a:pt x="3651288" y="239953"/>
                  </a:lnTo>
                  <a:lnTo>
                    <a:pt x="3684625" y="268020"/>
                  </a:lnTo>
                  <a:lnTo>
                    <a:pt x="3694874" y="268820"/>
                  </a:lnTo>
                  <a:lnTo>
                    <a:pt x="3705174" y="268020"/>
                  </a:lnTo>
                  <a:lnTo>
                    <a:pt x="3738308" y="240728"/>
                  </a:lnTo>
                  <a:lnTo>
                    <a:pt x="3748849" y="187236"/>
                  </a:lnTo>
                  <a:lnTo>
                    <a:pt x="3750348" y="146596"/>
                  </a:lnTo>
                  <a:lnTo>
                    <a:pt x="3780218" y="146596"/>
                  </a:lnTo>
                  <a:lnTo>
                    <a:pt x="3780218" y="281012"/>
                  </a:lnTo>
                  <a:lnTo>
                    <a:pt x="3812527" y="281012"/>
                  </a:lnTo>
                  <a:lnTo>
                    <a:pt x="3812527" y="146596"/>
                  </a:lnTo>
                  <a:lnTo>
                    <a:pt x="3812527" y="117640"/>
                  </a:lnTo>
                  <a:lnTo>
                    <a:pt x="3812527" y="9753"/>
                  </a:lnTo>
                  <a:close/>
                </a:path>
                <a:path w="8046720" h="305435">
                  <a:moveTo>
                    <a:pt x="3869829" y="7924"/>
                  </a:moveTo>
                  <a:lnTo>
                    <a:pt x="3837521" y="7924"/>
                  </a:lnTo>
                  <a:lnTo>
                    <a:pt x="3837521" y="284365"/>
                  </a:lnTo>
                  <a:lnTo>
                    <a:pt x="3869829" y="284365"/>
                  </a:lnTo>
                  <a:lnTo>
                    <a:pt x="3869829" y="7924"/>
                  </a:lnTo>
                  <a:close/>
                </a:path>
                <a:path w="8046720" h="305435">
                  <a:moveTo>
                    <a:pt x="4156621" y="235292"/>
                  </a:moveTo>
                  <a:lnTo>
                    <a:pt x="4133596" y="220662"/>
                  </a:lnTo>
                  <a:lnTo>
                    <a:pt x="4114139" y="197802"/>
                  </a:lnTo>
                  <a:lnTo>
                    <a:pt x="4100703" y="164020"/>
                  </a:lnTo>
                  <a:lnTo>
                    <a:pt x="4095661" y="116420"/>
                  </a:lnTo>
                  <a:lnTo>
                    <a:pt x="4095661" y="71615"/>
                  </a:lnTo>
                  <a:lnTo>
                    <a:pt x="4154182" y="71615"/>
                  </a:lnTo>
                  <a:lnTo>
                    <a:pt x="4154182" y="42976"/>
                  </a:lnTo>
                  <a:lnTo>
                    <a:pt x="4095661" y="42976"/>
                  </a:lnTo>
                  <a:lnTo>
                    <a:pt x="4095661" y="0"/>
                  </a:lnTo>
                  <a:lnTo>
                    <a:pt x="4062133" y="0"/>
                  </a:lnTo>
                  <a:lnTo>
                    <a:pt x="4062133" y="42976"/>
                  </a:lnTo>
                  <a:lnTo>
                    <a:pt x="4004221" y="42976"/>
                  </a:lnTo>
                  <a:lnTo>
                    <a:pt x="4004221" y="71615"/>
                  </a:lnTo>
                  <a:lnTo>
                    <a:pt x="4062133" y="71615"/>
                  </a:lnTo>
                  <a:lnTo>
                    <a:pt x="4062133" y="116420"/>
                  </a:lnTo>
                  <a:lnTo>
                    <a:pt x="4057027" y="163969"/>
                  </a:lnTo>
                  <a:lnTo>
                    <a:pt x="4043426" y="197916"/>
                  </a:lnTo>
                  <a:lnTo>
                    <a:pt x="4023944" y="220789"/>
                  </a:lnTo>
                  <a:lnTo>
                    <a:pt x="4001173" y="235292"/>
                  </a:lnTo>
                  <a:lnTo>
                    <a:pt x="4001173" y="265772"/>
                  </a:lnTo>
                  <a:lnTo>
                    <a:pt x="4025836" y="254381"/>
                  </a:lnTo>
                  <a:lnTo>
                    <a:pt x="4047807" y="238417"/>
                  </a:lnTo>
                  <a:lnTo>
                    <a:pt x="4065892" y="219138"/>
                  </a:lnTo>
                  <a:lnTo>
                    <a:pt x="4078897" y="197802"/>
                  </a:lnTo>
                  <a:lnTo>
                    <a:pt x="4091851" y="219100"/>
                  </a:lnTo>
                  <a:lnTo>
                    <a:pt x="4109872" y="238302"/>
                  </a:lnTo>
                  <a:lnTo>
                    <a:pt x="4131830" y="254254"/>
                  </a:lnTo>
                  <a:lnTo>
                    <a:pt x="4156621" y="265772"/>
                  </a:lnTo>
                  <a:lnTo>
                    <a:pt x="4156621" y="235292"/>
                  </a:lnTo>
                  <a:close/>
                </a:path>
                <a:path w="8046720" h="305435">
                  <a:moveTo>
                    <a:pt x="4228249" y="7924"/>
                  </a:moveTo>
                  <a:lnTo>
                    <a:pt x="4195026" y="7924"/>
                  </a:lnTo>
                  <a:lnTo>
                    <a:pt x="4195026" y="124955"/>
                  </a:lnTo>
                  <a:lnTo>
                    <a:pt x="4134066" y="124955"/>
                  </a:lnTo>
                  <a:lnTo>
                    <a:pt x="4134066" y="154216"/>
                  </a:lnTo>
                  <a:lnTo>
                    <a:pt x="4195026" y="154216"/>
                  </a:lnTo>
                  <a:lnTo>
                    <a:pt x="4195026" y="284365"/>
                  </a:lnTo>
                  <a:lnTo>
                    <a:pt x="4228249" y="284365"/>
                  </a:lnTo>
                  <a:lnTo>
                    <a:pt x="4228249" y="7924"/>
                  </a:lnTo>
                  <a:close/>
                </a:path>
                <a:path w="8046720" h="305435">
                  <a:moveTo>
                    <a:pt x="4510786" y="191401"/>
                  </a:moveTo>
                  <a:lnTo>
                    <a:pt x="4477563" y="191401"/>
                  </a:lnTo>
                  <a:lnTo>
                    <a:pt x="4477563" y="219443"/>
                  </a:lnTo>
                  <a:lnTo>
                    <a:pt x="4477563" y="259372"/>
                  </a:lnTo>
                  <a:lnTo>
                    <a:pt x="4330954" y="259372"/>
                  </a:lnTo>
                  <a:lnTo>
                    <a:pt x="4330954" y="219443"/>
                  </a:lnTo>
                  <a:lnTo>
                    <a:pt x="4477563" y="219443"/>
                  </a:lnTo>
                  <a:lnTo>
                    <a:pt x="4477563" y="191401"/>
                  </a:lnTo>
                  <a:lnTo>
                    <a:pt x="4298035" y="191401"/>
                  </a:lnTo>
                  <a:lnTo>
                    <a:pt x="4298035" y="287108"/>
                  </a:lnTo>
                  <a:lnTo>
                    <a:pt x="4510786" y="287108"/>
                  </a:lnTo>
                  <a:lnTo>
                    <a:pt x="4510786" y="259372"/>
                  </a:lnTo>
                  <a:lnTo>
                    <a:pt x="4510786" y="219443"/>
                  </a:lnTo>
                  <a:lnTo>
                    <a:pt x="4510786" y="191401"/>
                  </a:lnTo>
                  <a:close/>
                </a:path>
                <a:path w="8046720" h="305435">
                  <a:moveTo>
                    <a:pt x="4516272" y="60045"/>
                  </a:moveTo>
                  <a:lnTo>
                    <a:pt x="4515142" y="49733"/>
                  </a:lnTo>
                  <a:lnTo>
                    <a:pt x="4511814" y="40728"/>
                  </a:lnTo>
                  <a:lnTo>
                    <a:pt x="4508284" y="35661"/>
                  </a:lnTo>
                  <a:lnTo>
                    <a:pt x="4506366" y="32905"/>
                  </a:lnTo>
                  <a:lnTo>
                    <a:pt x="4498899" y="26212"/>
                  </a:lnTo>
                  <a:lnTo>
                    <a:pt x="4483354" y="18186"/>
                  </a:lnTo>
                  <a:lnTo>
                    <a:pt x="4483354" y="54559"/>
                  </a:lnTo>
                  <a:lnTo>
                    <a:pt x="4483354" y="65519"/>
                  </a:lnTo>
                  <a:lnTo>
                    <a:pt x="4448187" y="82169"/>
                  </a:lnTo>
                  <a:lnTo>
                    <a:pt x="4404715" y="84721"/>
                  </a:lnTo>
                  <a:lnTo>
                    <a:pt x="4381144" y="84124"/>
                  </a:lnTo>
                  <a:lnTo>
                    <a:pt x="4333697" y="73444"/>
                  </a:lnTo>
                  <a:lnTo>
                    <a:pt x="4326077" y="65519"/>
                  </a:lnTo>
                  <a:lnTo>
                    <a:pt x="4326077" y="54559"/>
                  </a:lnTo>
                  <a:lnTo>
                    <a:pt x="4361091" y="38214"/>
                  </a:lnTo>
                  <a:lnTo>
                    <a:pt x="4404715" y="35661"/>
                  </a:lnTo>
                  <a:lnTo>
                    <a:pt x="4428236" y="36258"/>
                  </a:lnTo>
                  <a:lnTo>
                    <a:pt x="4475429" y="46939"/>
                  </a:lnTo>
                  <a:lnTo>
                    <a:pt x="4483354" y="54559"/>
                  </a:lnTo>
                  <a:lnTo>
                    <a:pt x="4483354" y="18186"/>
                  </a:lnTo>
                  <a:lnTo>
                    <a:pt x="4481830" y="17386"/>
                  </a:lnTo>
                  <a:lnTo>
                    <a:pt x="4459922" y="11658"/>
                  </a:lnTo>
                  <a:lnTo>
                    <a:pt x="4433963" y="8547"/>
                  </a:lnTo>
                  <a:lnTo>
                    <a:pt x="4404715" y="7620"/>
                  </a:lnTo>
                  <a:lnTo>
                    <a:pt x="4375340" y="8547"/>
                  </a:lnTo>
                  <a:lnTo>
                    <a:pt x="4327436" y="17386"/>
                  </a:lnTo>
                  <a:lnTo>
                    <a:pt x="4297311" y="40728"/>
                  </a:lnTo>
                  <a:lnTo>
                    <a:pt x="4292854" y="60045"/>
                  </a:lnTo>
                  <a:lnTo>
                    <a:pt x="4293984" y="70510"/>
                  </a:lnTo>
                  <a:lnTo>
                    <a:pt x="4327436" y="102743"/>
                  </a:lnTo>
                  <a:lnTo>
                    <a:pt x="4375340" y="111785"/>
                  </a:lnTo>
                  <a:lnTo>
                    <a:pt x="4404715" y="112763"/>
                  </a:lnTo>
                  <a:lnTo>
                    <a:pt x="4433963" y="111785"/>
                  </a:lnTo>
                  <a:lnTo>
                    <a:pt x="4481830" y="102743"/>
                  </a:lnTo>
                  <a:lnTo>
                    <a:pt x="4515142" y="70510"/>
                  </a:lnTo>
                  <a:lnTo>
                    <a:pt x="4516272" y="60045"/>
                  </a:lnTo>
                  <a:close/>
                </a:path>
                <a:path w="8046720" h="305435">
                  <a:moveTo>
                    <a:pt x="4528769" y="135013"/>
                  </a:moveTo>
                  <a:lnTo>
                    <a:pt x="4279760" y="135013"/>
                  </a:lnTo>
                  <a:lnTo>
                    <a:pt x="4279760" y="163055"/>
                  </a:lnTo>
                  <a:lnTo>
                    <a:pt x="4528769" y="163055"/>
                  </a:lnTo>
                  <a:lnTo>
                    <a:pt x="4528769" y="135013"/>
                  </a:lnTo>
                  <a:close/>
                </a:path>
                <a:path w="8046720" h="305435">
                  <a:moveTo>
                    <a:pt x="4802771" y="94475"/>
                  </a:moveTo>
                  <a:lnTo>
                    <a:pt x="4800612" y="75006"/>
                  </a:lnTo>
                  <a:lnTo>
                    <a:pt x="4794428" y="57569"/>
                  </a:lnTo>
                  <a:lnTo>
                    <a:pt x="4784649" y="42570"/>
                  </a:lnTo>
                  <a:lnTo>
                    <a:pt x="4780496" y="38709"/>
                  </a:lnTo>
                  <a:lnTo>
                    <a:pt x="4771682" y="30480"/>
                  </a:lnTo>
                  <a:lnTo>
                    <a:pt x="4769548" y="29298"/>
                  </a:lnTo>
                  <a:lnTo>
                    <a:pt x="4769548" y="94475"/>
                  </a:lnTo>
                  <a:lnTo>
                    <a:pt x="4768380" y="106095"/>
                  </a:lnTo>
                  <a:lnTo>
                    <a:pt x="4739906" y="140309"/>
                  </a:lnTo>
                  <a:lnTo>
                    <a:pt x="4687875" y="149948"/>
                  </a:lnTo>
                  <a:lnTo>
                    <a:pt x="4668190" y="148831"/>
                  </a:lnTo>
                  <a:lnTo>
                    <a:pt x="4624171" y="133184"/>
                  </a:lnTo>
                  <a:lnTo>
                    <a:pt x="4606493" y="94475"/>
                  </a:lnTo>
                  <a:lnTo>
                    <a:pt x="4607661" y="82511"/>
                  </a:lnTo>
                  <a:lnTo>
                    <a:pt x="4636135" y="48094"/>
                  </a:lnTo>
                  <a:lnTo>
                    <a:pt x="4687875" y="38709"/>
                  </a:lnTo>
                  <a:lnTo>
                    <a:pt x="4707725" y="39776"/>
                  </a:lnTo>
                  <a:lnTo>
                    <a:pt x="4751870" y="55168"/>
                  </a:lnTo>
                  <a:lnTo>
                    <a:pt x="4769548" y="94475"/>
                  </a:lnTo>
                  <a:lnTo>
                    <a:pt x="4769548" y="29298"/>
                  </a:lnTo>
                  <a:lnTo>
                    <a:pt x="4754854" y="21069"/>
                  </a:lnTo>
                  <a:lnTo>
                    <a:pt x="4735144" y="14630"/>
                  </a:lnTo>
                  <a:lnTo>
                    <a:pt x="4712754" y="10934"/>
                  </a:lnTo>
                  <a:lnTo>
                    <a:pt x="4687875" y="9753"/>
                  </a:lnTo>
                  <a:lnTo>
                    <a:pt x="4663122" y="10934"/>
                  </a:lnTo>
                  <a:lnTo>
                    <a:pt x="4621047" y="21069"/>
                  </a:lnTo>
                  <a:lnTo>
                    <a:pt x="4581499" y="57569"/>
                  </a:lnTo>
                  <a:lnTo>
                    <a:pt x="4573270" y="94475"/>
                  </a:lnTo>
                  <a:lnTo>
                    <a:pt x="4575378" y="113728"/>
                  </a:lnTo>
                  <a:lnTo>
                    <a:pt x="4604359" y="157873"/>
                  </a:lnTo>
                  <a:lnTo>
                    <a:pt x="4640745" y="173990"/>
                  </a:lnTo>
                  <a:lnTo>
                    <a:pt x="4687875" y="178904"/>
                  </a:lnTo>
                  <a:lnTo>
                    <a:pt x="4712754" y="177723"/>
                  </a:lnTo>
                  <a:lnTo>
                    <a:pt x="4735144" y="173990"/>
                  </a:lnTo>
                  <a:lnTo>
                    <a:pt x="4754854" y="167462"/>
                  </a:lnTo>
                  <a:lnTo>
                    <a:pt x="4771682" y="157873"/>
                  </a:lnTo>
                  <a:lnTo>
                    <a:pt x="4780204" y="149948"/>
                  </a:lnTo>
                  <a:lnTo>
                    <a:pt x="4784649" y="145834"/>
                  </a:lnTo>
                  <a:lnTo>
                    <a:pt x="4794428" y="130975"/>
                  </a:lnTo>
                  <a:lnTo>
                    <a:pt x="4800612" y="113728"/>
                  </a:lnTo>
                  <a:lnTo>
                    <a:pt x="4802771" y="94475"/>
                  </a:lnTo>
                  <a:close/>
                </a:path>
                <a:path w="8046720" h="305435">
                  <a:moveTo>
                    <a:pt x="4810391" y="243522"/>
                  </a:moveTo>
                  <a:lnTo>
                    <a:pt x="4565040" y="243522"/>
                  </a:lnTo>
                  <a:lnTo>
                    <a:pt x="4565040" y="272173"/>
                  </a:lnTo>
                  <a:lnTo>
                    <a:pt x="4810391" y="272173"/>
                  </a:lnTo>
                  <a:lnTo>
                    <a:pt x="4810391" y="243522"/>
                  </a:lnTo>
                  <a:close/>
                </a:path>
                <a:path w="8046720" h="305435">
                  <a:moveTo>
                    <a:pt x="5093843" y="243128"/>
                  </a:moveTo>
                  <a:lnTo>
                    <a:pt x="4988395" y="243128"/>
                  </a:lnTo>
                  <a:lnTo>
                    <a:pt x="4988395" y="188518"/>
                  </a:lnTo>
                  <a:lnTo>
                    <a:pt x="5082883" y="188518"/>
                  </a:lnTo>
                  <a:lnTo>
                    <a:pt x="5082883" y="160578"/>
                  </a:lnTo>
                  <a:lnTo>
                    <a:pt x="4896040" y="160578"/>
                  </a:lnTo>
                  <a:lnTo>
                    <a:pt x="4896040" y="114858"/>
                  </a:lnTo>
                  <a:lnTo>
                    <a:pt x="5079530" y="114858"/>
                  </a:lnTo>
                  <a:lnTo>
                    <a:pt x="5079530" y="85648"/>
                  </a:lnTo>
                  <a:lnTo>
                    <a:pt x="5079530" y="42468"/>
                  </a:lnTo>
                  <a:lnTo>
                    <a:pt x="5079530" y="13258"/>
                  </a:lnTo>
                  <a:lnTo>
                    <a:pt x="4862817" y="13258"/>
                  </a:lnTo>
                  <a:lnTo>
                    <a:pt x="4862817" y="42468"/>
                  </a:lnTo>
                  <a:lnTo>
                    <a:pt x="5046307" y="42468"/>
                  </a:lnTo>
                  <a:lnTo>
                    <a:pt x="5046307" y="85648"/>
                  </a:lnTo>
                  <a:lnTo>
                    <a:pt x="4862817" y="85648"/>
                  </a:lnTo>
                  <a:lnTo>
                    <a:pt x="4862817" y="114858"/>
                  </a:lnTo>
                  <a:lnTo>
                    <a:pt x="4862817" y="160578"/>
                  </a:lnTo>
                  <a:lnTo>
                    <a:pt x="4862817" y="188518"/>
                  </a:lnTo>
                  <a:lnTo>
                    <a:pt x="4955476" y="188518"/>
                  </a:lnTo>
                  <a:lnTo>
                    <a:pt x="4955476" y="243128"/>
                  </a:lnTo>
                  <a:lnTo>
                    <a:pt x="4848491" y="243128"/>
                  </a:lnTo>
                  <a:lnTo>
                    <a:pt x="4848491" y="272338"/>
                  </a:lnTo>
                  <a:lnTo>
                    <a:pt x="5093843" y="272338"/>
                  </a:lnTo>
                  <a:lnTo>
                    <a:pt x="5093843" y="243128"/>
                  </a:lnTo>
                  <a:close/>
                </a:path>
                <a:path w="8046720" h="305435">
                  <a:moveTo>
                    <a:pt x="5388064" y="9753"/>
                  </a:moveTo>
                  <a:lnTo>
                    <a:pt x="5355755" y="9753"/>
                  </a:lnTo>
                  <a:lnTo>
                    <a:pt x="5355755" y="117398"/>
                  </a:lnTo>
                  <a:lnTo>
                    <a:pt x="5323446" y="117398"/>
                  </a:lnTo>
                  <a:lnTo>
                    <a:pt x="5323446" y="41198"/>
                  </a:lnTo>
                  <a:lnTo>
                    <a:pt x="5323446" y="13258"/>
                  </a:lnTo>
                  <a:lnTo>
                    <a:pt x="5291455" y="13258"/>
                  </a:lnTo>
                  <a:lnTo>
                    <a:pt x="5291455" y="41198"/>
                  </a:lnTo>
                  <a:lnTo>
                    <a:pt x="5291455" y="117398"/>
                  </a:lnTo>
                  <a:lnTo>
                    <a:pt x="5291455" y="146608"/>
                  </a:lnTo>
                  <a:lnTo>
                    <a:pt x="5291455" y="238048"/>
                  </a:lnTo>
                  <a:lnTo>
                    <a:pt x="5250612" y="238048"/>
                  </a:lnTo>
                  <a:lnTo>
                    <a:pt x="5250612" y="41198"/>
                  </a:lnTo>
                  <a:lnTo>
                    <a:pt x="5291455" y="41198"/>
                  </a:lnTo>
                  <a:lnTo>
                    <a:pt x="5291455" y="13258"/>
                  </a:lnTo>
                  <a:lnTo>
                    <a:pt x="5218608" y="13258"/>
                  </a:lnTo>
                  <a:lnTo>
                    <a:pt x="5218608" y="41198"/>
                  </a:lnTo>
                  <a:lnTo>
                    <a:pt x="5218608" y="238048"/>
                  </a:lnTo>
                  <a:lnTo>
                    <a:pt x="5218608" y="265988"/>
                  </a:lnTo>
                  <a:lnTo>
                    <a:pt x="5323446" y="265988"/>
                  </a:lnTo>
                  <a:lnTo>
                    <a:pt x="5323446" y="238048"/>
                  </a:lnTo>
                  <a:lnTo>
                    <a:pt x="5323446" y="146608"/>
                  </a:lnTo>
                  <a:lnTo>
                    <a:pt x="5355755" y="146608"/>
                  </a:lnTo>
                  <a:lnTo>
                    <a:pt x="5355755" y="281012"/>
                  </a:lnTo>
                  <a:lnTo>
                    <a:pt x="5388064" y="281012"/>
                  </a:lnTo>
                  <a:lnTo>
                    <a:pt x="5388064" y="146608"/>
                  </a:lnTo>
                  <a:lnTo>
                    <a:pt x="5388064" y="117640"/>
                  </a:lnTo>
                  <a:lnTo>
                    <a:pt x="5388064" y="117398"/>
                  </a:lnTo>
                  <a:lnTo>
                    <a:pt x="5388064" y="9753"/>
                  </a:lnTo>
                  <a:close/>
                </a:path>
                <a:path w="8046720" h="305435">
                  <a:moveTo>
                    <a:pt x="5445366" y="7924"/>
                  </a:moveTo>
                  <a:lnTo>
                    <a:pt x="5413057" y="7924"/>
                  </a:lnTo>
                  <a:lnTo>
                    <a:pt x="5413057" y="284365"/>
                  </a:lnTo>
                  <a:lnTo>
                    <a:pt x="5445366" y="284365"/>
                  </a:lnTo>
                  <a:lnTo>
                    <a:pt x="5445366" y="7924"/>
                  </a:lnTo>
                  <a:close/>
                </a:path>
                <a:path w="8046720" h="305435">
                  <a:moveTo>
                    <a:pt x="5643181" y="72529"/>
                  </a:moveTo>
                  <a:lnTo>
                    <a:pt x="5641467" y="56591"/>
                  </a:lnTo>
                  <a:lnTo>
                    <a:pt x="5636552" y="42633"/>
                  </a:lnTo>
                  <a:lnTo>
                    <a:pt x="5630837" y="33832"/>
                  </a:lnTo>
                  <a:lnTo>
                    <a:pt x="5628779" y="30657"/>
                  </a:lnTo>
                  <a:lnTo>
                    <a:pt x="5618492" y="20726"/>
                  </a:lnTo>
                  <a:lnTo>
                    <a:pt x="5610872" y="16002"/>
                  </a:lnTo>
                  <a:lnTo>
                    <a:pt x="5610872" y="72529"/>
                  </a:lnTo>
                  <a:lnTo>
                    <a:pt x="5609983" y="81622"/>
                  </a:lnTo>
                  <a:lnTo>
                    <a:pt x="5578614" y="111188"/>
                  </a:lnTo>
                  <a:lnTo>
                    <a:pt x="5570639" y="111848"/>
                  </a:lnTo>
                  <a:lnTo>
                    <a:pt x="5562701" y="111188"/>
                  </a:lnTo>
                  <a:lnTo>
                    <a:pt x="5531294" y="81622"/>
                  </a:lnTo>
                  <a:lnTo>
                    <a:pt x="5530405" y="72529"/>
                  </a:lnTo>
                  <a:lnTo>
                    <a:pt x="5531294" y="63639"/>
                  </a:lnTo>
                  <a:lnTo>
                    <a:pt x="5562701" y="34442"/>
                  </a:lnTo>
                  <a:lnTo>
                    <a:pt x="5570639" y="33832"/>
                  </a:lnTo>
                  <a:lnTo>
                    <a:pt x="5578614" y="34442"/>
                  </a:lnTo>
                  <a:lnTo>
                    <a:pt x="5609983" y="63639"/>
                  </a:lnTo>
                  <a:lnTo>
                    <a:pt x="5610872" y="72529"/>
                  </a:lnTo>
                  <a:lnTo>
                    <a:pt x="5610872" y="16002"/>
                  </a:lnTo>
                  <a:lnTo>
                    <a:pt x="5608396" y="14452"/>
                  </a:lnTo>
                  <a:lnTo>
                    <a:pt x="5596966" y="9867"/>
                  </a:lnTo>
                  <a:lnTo>
                    <a:pt x="5584329" y="7048"/>
                  </a:lnTo>
                  <a:lnTo>
                    <a:pt x="5570639" y="6096"/>
                  </a:lnTo>
                  <a:lnTo>
                    <a:pt x="5557075" y="7048"/>
                  </a:lnTo>
                  <a:lnTo>
                    <a:pt x="5512625" y="30657"/>
                  </a:lnTo>
                  <a:lnTo>
                    <a:pt x="5498096" y="72529"/>
                  </a:lnTo>
                  <a:lnTo>
                    <a:pt x="5499811" y="88557"/>
                  </a:lnTo>
                  <a:lnTo>
                    <a:pt x="5523090" y="124345"/>
                  </a:lnTo>
                  <a:lnTo>
                    <a:pt x="5570639" y="138976"/>
                  </a:lnTo>
                  <a:lnTo>
                    <a:pt x="5584329" y="138023"/>
                  </a:lnTo>
                  <a:lnTo>
                    <a:pt x="5628779" y="114668"/>
                  </a:lnTo>
                  <a:lnTo>
                    <a:pt x="5630596" y="111848"/>
                  </a:lnTo>
                  <a:lnTo>
                    <a:pt x="5636552" y="102666"/>
                  </a:lnTo>
                  <a:lnTo>
                    <a:pt x="5641467" y="88557"/>
                  </a:lnTo>
                  <a:lnTo>
                    <a:pt x="5643181" y="72529"/>
                  </a:lnTo>
                  <a:close/>
                </a:path>
                <a:path w="8046720" h="305435">
                  <a:moveTo>
                    <a:pt x="5725160" y="7924"/>
                  </a:moveTo>
                  <a:lnTo>
                    <a:pt x="5691949" y="7924"/>
                  </a:lnTo>
                  <a:lnTo>
                    <a:pt x="5691949" y="141414"/>
                  </a:lnTo>
                  <a:lnTo>
                    <a:pt x="5725160" y="141414"/>
                  </a:lnTo>
                  <a:lnTo>
                    <a:pt x="5725160" y="7924"/>
                  </a:lnTo>
                  <a:close/>
                </a:path>
                <a:path w="8046720" h="305435">
                  <a:moveTo>
                    <a:pt x="5728513" y="260286"/>
                  </a:moveTo>
                  <a:lnTo>
                    <a:pt x="5551741" y="260286"/>
                  </a:lnTo>
                  <a:lnTo>
                    <a:pt x="5551741" y="236207"/>
                  </a:lnTo>
                  <a:lnTo>
                    <a:pt x="5725160" y="236207"/>
                  </a:lnTo>
                  <a:lnTo>
                    <a:pt x="5725160" y="158788"/>
                  </a:lnTo>
                  <a:lnTo>
                    <a:pt x="5518518" y="158788"/>
                  </a:lnTo>
                  <a:lnTo>
                    <a:pt x="5518518" y="185305"/>
                  </a:lnTo>
                  <a:lnTo>
                    <a:pt x="5691949" y="185305"/>
                  </a:lnTo>
                  <a:lnTo>
                    <a:pt x="5691949" y="209994"/>
                  </a:lnTo>
                  <a:lnTo>
                    <a:pt x="5518518" y="209994"/>
                  </a:lnTo>
                  <a:lnTo>
                    <a:pt x="5518518" y="287108"/>
                  </a:lnTo>
                  <a:lnTo>
                    <a:pt x="5728513" y="287108"/>
                  </a:lnTo>
                  <a:lnTo>
                    <a:pt x="5728513" y="260286"/>
                  </a:lnTo>
                  <a:close/>
                </a:path>
                <a:path w="8046720" h="305435">
                  <a:moveTo>
                    <a:pt x="5995759" y="75577"/>
                  </a:moveTo>
                  <a:lnTo>
                    <a:pt x="5963755" y="75577"/>
                  </a:lnTo>
                  <a:lnTo>
                    <a:pt x="5963755" y="112153"/>
                  </a:lnTo>
                  <a:lnTo>
                    <a:pt x="5995759" y="112153"/>
                  </a:lnTo>
                  <a:lnTo>
                    <a:pt x="5995759" y="75577"/>
                  </a:lnTo>
                  <a:close/>
                </a:path>
                <a:path w="8046720" h="305435">
                  <a:moveTo>
                    <a:pt x="5995759" y="48818"/>
                  </a:moveTo>
                  <a:lnTo>
                    <a:pt x="5893346" y="48818"/>
                  </a:lnTo>
                  <a:lnTo>
                    <a:pt x="5893346" y="10718"/>
                  </a:lnTo>
                  <a:lnTo>
                    <a:pt x="5860732" y="10718"/>
                  </a:lnTo>
                  <a:lnTo>
                    <a:pt x="5860732" y="48818"/>
                  </a:lnTo>
                  <a:lnTo>
                    <a:pt x="5860732" y="75488"/>
                  </a:lnTo>
                  <a:lnTo>
                    <a:pt x="5860732" y="112318"/>
                  </a:lnTo>
                  <a:lnTo>
                    <a:pt x="5860732" y="138988"/>
                  </a:lnTo>
                  <a:lnTo>
                    <a:pt x="5995759" y="138988"/>
                  </a:lnTo>
                  <a:lnTo>
                    <a:pt x="5995759" y="112318"/>
                  </a:lnTo>
                  <a:lnTo>
                    <a:pt x="5893346" y="112318"/>
                  </a:lnTo>
                  <a:lnTo>
                    <a:pt x="5893346" y="75488"/>
                  </a:lnTo>
                  <a:lnTo>
                    <a:pt x="5995759" y="75488"/>
                  </a:lnTo>
                  <a:lnTo>
                    <a:pt x="5995759" y="48818"/>
                  </a:lnTo>
                  <a:close/>
                </a:path>
                <a:path w="8046720" h="305435">
                  <a:moveTo>
                    <a:pt x="5995759" y="11277"/>
                  </a:moveTo>
                  <a:lnTo>
                    <a:pt x="5963755" y="11277"/>
                  </a:lnTo>
                  <a:lnTo>
                    <a:pt x="5963755" y="48463"/>
                  </a:lnTo>
                  <a:lnTo>
                    <a:pt x="5995759" y="48463"/>
                  </a:lnTo>
                  <a:lnTo>
                    <a:pt x="5995759" y="11277"/>
                  </a:lnTo>
                  <a:close/>
                </a:path>
                <a:path w="8046720" h="305435">
                  <a:moveTo>
                    <a:pt x="6083833" y="260908"/>
                  </a:moveTo>
                  <a:lnTo>
                    <a:pt x="5909500" y="260908"/>
                  </a:lnTo>
                  <a:lnTo>
                    <a:pt x="5909500" y="238048"/>
                  </a:lnTo>
                  <a:lnTo>
                    <a:pt x="6080480" y="238048"/>
                  </a:lnTo>
                  <a:lnTo>
                    <a:pt x="6080480" y="211378"/>
                  </a:lnTo>
                  <a:lnTo>
                    <a:pt x="6080480" y="188518"/>
                  </a:lnTo>
                  <a:lnTo>
                    <a:pt x="6080480" y="161848"/>
                  </a:lnTo>
                  <a:lnTo>
                    <a:pt x="5876582" y="161848"/>
                  </a:lnTo>
                  <a:lnTo>
                    <a:pt x="5876582" y="188518"/>
                  </a:lnTo>
                  <a:lnTo>
                    <a:pt x="6047257" y="188518"/>
                  </a:lnTo>
                  <a:lnTo>
                    <a:pt x="6047257" y="211378"/>
                  </a:lnTo>
                  <a:lnTo>
                    <a:pt x="5876582" y="211378"/>
                  </a:lnTo>
                  <a:lnTo>
                    <a:pt x="5876582" y="238048"/>
                  </a:lnTo>
                  <a:lnTo>
                    <a:pt x="5876582" y="260908"/>
                  </a:lnTo>
                  <a:lnTo>
                    <a:pt x="5876582" y="287578"/>
                  </a:lnTo>
                  <a:lnTo>
                    <a:pt x="6083833" y="287578"/>
                  </a:lnTo>
                  <a:lnTo>
                    <a:pt x="6083833" y="260908"/>
                  </a:lnTo>
                  <a:close/>
                </a:path>
                <a:path w="8046720" h="305435">
                  <a:moveTo>
                    <a:pt x="6120714" y="62788"/>
                  </a:moveTo>
                  <a:lnTo>
                    <a:pt x="6080480" y="62788"/>
                  </a:lnTo>
                  <a:lnTo>
                    <a:pt x="6080480" y="8178"/>
                  </a:lnTo>
                  <a:lnTo>
                    <a:pt x="6047257" y="8178"/>
                  </a:lnTo>
                  <a:lnTo>
                    <a:pt x="6047257" y="62788"/>
                  </a:lnTo>
                  <a:lnTo>
                    <a:pt x="6047257" y="91998"/>
                  </a:lnTo>
                  <a:lnTo>
                    <a:pt x="6047257" y="145338"/>
                  </a:lnTo>
                  <a:lnTo>
                    <a:pt x="6080480" y="145338"/>
                  </a:lnTo>
                  <a:lnTo>
                    <a:pt x="6080480" y="91998"/>
                  </a:lnTo>
                  <a:lnTo>
                    <a:pt x="6120714" y="91998"/>
                  </a:lnTo>
                  <a:lnTo>
                    <a:pt x="6120714" y="62788"/>
                  </a:lnTo>
                  <a:close/>
                </a:path>
                <a:path w="8046720" h="305435">
                  <a:moveTo>
                    <a:pt x="6375222" y="239864"/>
                  </a:moveTo>
                  <a:lnTo>
                    <a:pt x="6373762" y="228053"/>
                  </a:lnTo>
                  <a:lnTo>
                    <a:pt x="6369469" y="218071"/>
                  </a:lnTo>
                  <a:lnTo>
                    <a:pt x="6367056" y="215176"/>
                  </a:lnTo>
                  <a:lnTo>
                    <a:pt x="6362484" y="209689"/>
                  </a:lnTo>
                  <a:lnTo>
                    <a:pt x="6352972" y="202679"/>
                  </a:lnTo>
                  <a:lnTo>
                    <a:pt x="6342304" y="198120"/>
                  </a:lnTo>
                  <a:lnTo>
                    <a:pt x="6342304" y="233768"/>
                  </a:lnTo>
                  <a:lnTo>
                    <a:pt x="6342304" y="245960"/>
                  </a:lnTo>
                  <a:lnTo>
                    <a:pt x="6306109" y="262305"/>
                  </a:lnTo>
                  <a:lnTo>
                    <a:pt x="6263665" y="264553"/>
                  </a:lnTo>
                  <a:lnTo>
                    <a:pt x="6240462" y="264020"/>
                  </a:lnTo>
                  <a:lnTo>
                    <a:pt x="6194476" y="254800"/>
                  </a:lnTo>
                  <a:lnTo>
                    <a:pt x="6185027" y="245960"/>
                  </a:lnTo>
                  <a:lnTo>
                    <a:pt x="6185027" y="233768"/>
                  </a:lnTo>
                  <a:lnTo>
                    <a:pt x="6221184" y="217424"/>
                  </a:lnTo>
                  <a:lnTo>
                    <a:pt x="6263665" y="215176"/>
                  </a:lnTo>
                  <a:lnTo>
                    <a:pt x="6286855" y="215722"/>
                  </a:lnTo>
                  <a:lnTo>
                    <a:pt x="6332550" y="224929"/>
                  </a:lnTo>
                  <a:lnTo>
                    <a:pt x="6342304" y="233768"/>
                  </a:lnTo>
                  <a:lnTo>
                    <a:pt x="6342304" y="198120"/>
                  </a:lnTo>
                  <a:lnTo>
                    <a:pt x="6336487" y="195618"/>
                  </a:lnTo>
                  <a:lnTo>
                    <a:pt x="6315976" y="190792"/>
                  </a:lnTo>
                  <a:lnTo>
                    <a:pt x="6291631" y="188023"/>
                  </a:lnTo>
                  <a:lnTo>
                    <a:pt x="6263665" y="187134"/>
                  </a:lnTo>
                  <a:lnTo>
                    <a:pt x="6235776" y="188023"/>
                  </a:lnTo>
                  <a:lnTo>
                    <a:pt x="6190627" y="195618"/>
                  </a:lnTo>
                  <a:lnTo>
                    <a:pt x="6157557" y="218071"/>
                  </a:lnTo>
                  <a:lnTo>
                    <a:pt x="6151804" y="239864"/>
                  </a:lnTo>
                  <a:lnTo>
                    <a:pt x="6153264" y="251675"/>
                  </a:lnTo>
                  <a:lnTo>
                    <a:pt x="6190627" y="284060"/>
                  </a:lnTo>
                  <a:lnTo>
                    <a:pt x="6235776" y="291452"/>
                  </a:lnTo>
                  <a:lnTo>
                    <a:pt x="6263665" y="292290"/>
                  </a:lnTo>
                  <a:lnTo>
                    <a:pt x="6291631" y="291452"/>
                  </a:lnTo>
                  <a:lnTo>
                    <a:pt x="6336487" y="284060"/>
                  </a:lnTo>
                  <a:lnTo>
                    <a:pt x="6367056" y="264553"/>
                  </a:lnTo>
                  <a:lnTo>
                    <a:pt x="6369469" y="261658"/>
                  </a:lnTo>
                  <a:lnTo>
                    <a:pt x="6373762" y="251675"/>
                  </a:lnTo>
                  <a:lnTo>
                    <a:pt x="6375222" y="239864"/>
                  </a:lnTo>
                  <a:close/>
                </a:path>
                <a:path w="8046720" h="305435">
                  <a:moveTo>
                    <a:pt x="6379489" y="85636"/>
                  </a:moveTo>
                  <a:lnTo>
                    <a:pt x="6341440" y="77419"/>
                  </a:lnTo>
                  <a:lnTo>
                    <a:pt x="6314808" y="65824"/>
                  </a:lnTo>
                  <a:lnTo>
                    <a:pt x="6309461" y="63500"/>
                  </a:lnTo>
                  <a:lnTo>
                    <a:pt x="6287414" y="43599"/>
                  </a:lnTo>
                  <a:lnTo>
                    <a:pt x="6279210" y="17373"/>
                  </a:lnTo>
                  <a:lnTo>
                    <a:pt x="6279210" y="9753"/>
                  </a:lnTo>
                  <a:lnTo>
                    <a:pt x="6246292" y="9753"/>
                  </a:lnTo>
                  <a:lnTo>
                    <a:pt x="6246292" y="17373"/>
                  </a:lnTo>
                  <a:lnTo>
                    <a:pt x="6238011" y="43599"/>
                  </a:lnTo>
                  <a:lnTo>
                    <a:pt x="6215888" y="63500"/>
                  </a:lnTo>
                  <a:lnTo>
                    <a:pt x="6184062" y="77419"/>
                  </a:lnTo>
                  <a:lnTo>
                    <a:pt x="6146622" y="85636"/>
                  </a:lnTo>
                  <a:lnTo>
                    <a:pt x="6146622" y="114287"/>
                  </a:lnTo>
                  <a:lnTo>
                    <a:pt x="6183592" y="107924"/>
                  </a:lnTo>
                  <a:lnTo>
                    <a:pt x="6216231" y="97142"/>
                  </a:lnTo>
                  <a:lnTo>
                    <a:pt x="6243104" y="82829"/>
                  </a:lnTo>
                  <a:lnTo>
                    <a:pt x="6262751" y="65824"/>
                  </a:lnTo>
                  <a:lnTo>
                    <a:pt x="6282410" y="82829"/>
                  </a:lnTo>
                  <a:lnTo>
                    <a:pt x="6309347" y="97142"/>
                  </a:lnTo>
                  <a:lnTo>
                    <a:pt x="6342177" y="107924"/>
                  </a:lnTo>
                  <a:lnTo>
                    <a:pt x="6379489" y="114287"/>
                  </a:lnTo>
                  <a:lnTo>
                    <a:pt x="6379489" y="85636"/>
                  </a:lnTo>
                  <a:close/>
                </a:path>
                <a:path w="8046720" h="305435">
                  <a:moveTo>
                    <a:pt x="6387719" y="136537"/>
                  </a:moveTo>
                  <a:lnTo>
                    <a:pt x="6279210" y="136537"/>
                  </a:lnTo>
                  <a:lnTo>
                    <a:pt x="6279210" y="100571"/>
                  </a:lnTo>
                  <a:lnTo>
                    <a:pt x="6246292" y="100571"/>
                  </a:lnTo>
                  <a:lnTo>
                    <a:pt x="6246292" y="136537"/>
                  </a:lnTo>
                  <a:lnTo>
                    <a:pt x="6138697" y="136537"/>
                  </a:lnTo>
                  <a:lnTo>
                    <a:pt x="6138697" y="164884"/>
                  </a:lnTo>
                  <a:lnTo>
                    <a:pt x="6387719" y="164884"/>
                  </a:lnTo>
                  <a:lnTo>
                    <a:pt x="6387719" y="136537"/>
                  </a:lnTo>
                  <a:close/>
                </a:path>
                <a:path w="8046720" h="305435">
                  <a:moveTo>
                    <a:pt x="6573329" y="12801"/>
                  </a:moveTo>
                  <a:lnTo>
                    <a:pt x="6434048" y="12801"/>
                  </a:lnTo>
                  <a:lnTo>
                    <a:pt x="6434048" y="42062"/>
                  </a:lnTo>
                  <a:lnTo>
                    <a:pt x="6540411" y="42062"/>
                  </a:lnTo>
                  <a:lnTo>
                    <a:pt x="6540411" y="123736"/>
                  </a:lnTo>
                  <a:lnTo>
                    <a:pt x="6539966" y="141655"/>
                  </a:lnTo>
                  <a:lnTo>
                    <a:pt x="6538696" y="159893"/>
                  </a:lnTo>
                  <a:lnTo>
                    <a:pt x="6536690" y="177279"/>
                  </a:lnTo>
                  <a:lnTo>
                    <a:pt x="6534010" y="192620"/>
                  </a:lnTo>
                  <a:lnTo>
                    <a:pt x="6566624" y="192620"/>
                  </a:lnTo>
                  <a:lnTo>
                    <a:pt x="6569469" y="176771"/>
                  </a:lnTo>
                  <a:lnTo>
                    <a:pt x="6571577" y="158140"/>
                  </a:lnTo>
                  <a:lnTo>
                    <a:pt x="6572885" y="138315"/>
                  </a:lnTo>
                  <a:lnTo>
                    <a:pt x="6573215" y="123736"/>
                  </a:lnTo>
                  <a:lnTo>
                    <a:pt x="6573329" y="12801"/>
                  </a:lnTo>
                  <a:close/>
                </a:path>
                <a:path w="8046720" h="305435">
                  <a:moveTo>
                    <a:pt x="6690677" y="120688"/>
                  </a:moveTo>
                  <a:lnTo>
                    <a:pt x="6647396" y="120688"/>
                  </a:lnTo>
                  <a:lnTo>
                    <a:pt x="6647396" y="7924"/>
                  </a:lnTo>
                  <a:lnTo>
                    <a:pt x="6614173" y="7924"/>
                  </a:lnTo>
                  <a:lnTo>
                    <a:pt x="6614173" y="225844"/>
                  </a:lnTo>
                  <a:lnTo>
                    <a:pt x="6604267" y="232067"/>
                  </a:lnTo>
                  <a:lnTo>
                    <a:pt x="6591617" y="236550"/>
                  </a:lnTo>
                  <a:lnTo>
                    <a:pt x="6576454" y="239255"/>
                  </a:lnTo>
                  <a:lnTo>
                    <a:pt x="6559004" y="240169"/>
                  </a:lnTo>
                  <a:lnTo>
                    <a:pt x="6497434" y="240169"/>
                  </a:lnTo>
                  <a:lnTo>
                    <a:pt x="6497434" y="114287"/>
                  </a:lnTo>
                  <a:lnTo>
                    <a:pt x="6464516" y="114287"/>
                  </a:lnTo>
                  <a:lnTo>
                    <a:pt x="6464516" y="240169"/>
                  </a:lnTo>
                  <a:lnTo>
                    <a:pt x="6424904" y="240169"/>
                  </a:lnTo>
                  <a:lnTo>
                    <a:pt x="6424904" y="268820"/>
                  </a:lnTo>
                  <a:lnTo>
                    <a:pt x="6552603" y="268820"/>
                  </a:lnTo>
                  <a:lnTo>
                    <a:pt x="6572339" y="267843"/>
                  </a:lnTo>
                  <a:lnTo>
                    <a:pt x="6589560" y="264934"/>
                  </a:lnTo>
                  <a:lnTo>
                    <a:pt x="6603695" y="260083"/>
                  </a:lnTo>
                  <a:lnTo>
                    <a:pt x="6614173" y="253276"/>
                  </a:lnTo>
                  <a:lnTo>
                    <a:pt x="6614173" y="284365"/>
                  </a:lnTo>
                  <a:lnTo>
                    <a:pt x="6647396" y="284365"/>
                  </a:lnTo>
                  <a:lnTo>
                    <a:pt x="6647396" y="253276"/>
                  </a:lnTo>
                  <a:lnTo>
                    <a:pt x="6647396" y="149644"/>
                  </a:lnTo>
                  <a:lnTo>
                    <a:pt x="6690677" y="149644"/>
                  </a:lnTo>
                  <a:lnTo>
                    <a:pt x="6690677" y="120688"/>
                  </a:lnTo>
                  <a:close/>
                </a:path>
                <a:path w="8046720" h="305435">
                  <a:moveTo>
                    <a:pt x="6749504" y="225844"/>
                  </a:moveTo>
                  <a:lnTo>
                    <a:pt x="6712013" y="225844"/>
                  </a:lnTo>
                  <a:lnTo>
                    <a:pt x="6712013" y="266077"/>
                  </a:lnTo>
                  <a:lnTo>
                    <a:pt x="6730606" y="266077"/>
                  </a:lnTo>
                  <a:lnTo>
                    <a:pt x="6729400" y="275691"/>
                  </a:lnTo>
                  <a:lnTo>
                    <a:pt x="6725729" y="282613"/>
                  </a:lnTo>
                  <a:lnTo>
                    <a:pt x="6719544" y="286905"/>
                  </a:lnTo>
                  <a:lnTo>
                    <a:pt x="6710794" y="288632"/>
                  </a:lnTo>
                  <a:lnTo>
                    <a:pt x="6710794" y="305396"/>
                  </a:lnTo>
                  <a:lnTo>
                    <a:pt x="6727253" y="302044"/>
                  </a:lnTo>
                  <a:lnTo>
                    <a:pt x="6739407" y="294805"/>
                  </a:lnTo>
                  <a:lnTo>
                    <a:pt x="6746926" y="283794"/>
                  </a:lnTo>
                  <a:lnTo>
                    <a:pt x="6749504" y="269125"/>
                  </a:lnTo>
                  <a:lnTo>
                    <a:pt x="6749504" y="225844"/>
                  </a:lnTo>
                  <a:close/>
                </a:path>
                <a:path w="8046720" h="305435">
                  <a:moveTo>
                    <a:pt x="7111835" y="144767"/>
                  </a:moveTo>
                  <a:lnTo>
                    <a:pt x="7069442" y="129349"/>
                  </a:lnTo>
                  <a:lnTo>
                    <a:pt x="7037387" y="104876"/>
                  </a:lnTo>
                  <a:lnTo>
                    <a:pt x="7017105" y="71780"/>
                  </a:lnTo>
                  <a:lnTo>
                    <a:pt x="7010032" y="30480"/>
                  </a:lnTo>
                  <a:lnTo>
                    <a:pt x="7010032" y="11277"/>
                  </a:lnTo>
                  <a:lnTo>
                    <a:pt x="6977113" y="11277"/>
                  </a:lnTo>
                  <a:lnTo>
                    <a:pt x="6977113" y="30480"/>
                  </a:lnTo>
                  <a:lnTo>
                    <a:pt x="6970179" y="71780"/>
                  </a:lnTo>
                  <a:lnTo>
                    <a:pt x="6950176" y="104876"/>
                  </a:lnTo>
                  <a:lnTo>
                    <a:pt x="6918350" y="129349"/>
                  </a:lnTo>
                  <a:lnTo>
                    <a:pt x="6875920" y="144767"/>
                  </a:lnTo>
                  <a:lnTo>
                    <a:pt x="6875920" y="174028"/>
                  </a:lnTo>
                  <a:lnTo>
                    <a:pt x="6917195" y="162064"/>
                  </a:lnTo>
                  <a:lnTo>
                    <a:pt x="6950557" y="144614"/>
                  </a:lnTo>
                  <a:lnTo>
                    <a:pt x="6976097" y="123278"/>
                  </a:lnTo>
                  <a:lnTo>
                    <a:pt x="6993877" y="99656"/>
                  </a:lnTo>
                  <a:lnTo>
                    <a:pt x="7011708" y="123278"/>
                  </a:lnTo>
                  <a:lnTo>
                    <a:pt x="7037311" y="144614"/>
                  </a:lnTo>
                  <a:lnTo>
                    <a:pt x="7070687" y="162064"/>
                  </a:lnTo>
                  <a:lnTo>
                    <a:pt x="7111835" y="174028"/>
                  </a:lnTo>
                  <a:lnTo>
                    <a:pt x="7111835" y="144767"/>
                  </a:lnTo>
                  <a:close/>
                </a:path>
                <a:path w="8046720" h="305435">
                  <a:moveTo>
                    <a:pt x="7116712" y="243522"/>
                  </a:moveTo>
                  <a:lnTo>
                    <a:pt x="7010032" y="243522"/>
                  </a:lnTo>
                  <a:lnTo>
                    <a:pt x="7010032" y="160312"/>
                  </a:lnTo>
                  <a:lnTo>
                    <a:pt x="6977113" y="160312"/>
                  </a:lnTo>
                  <a:lnTo>
                    <a:pt x="6977113" y="243522"/>
                  </a:lnTo>
                  <a:lnTo>
                    <a:pt x="6871348" y="243522"/>
                  </a:lnTo>
                  <a:lnTo>
                    <a:pt x="6871348" y="272173"/>
                  </a:lnTo>
                  <a:lnTo>
                    <a:pt x="7116712" y="272173"/>
                  </a:lnTo>
                  <a:lnTo>
                    <a:pt x="7116712" y="243522"/>
                  </a:lnTo>
                  <a:close/>
                </a:path>
                <a:path w="8046720" h="305435">
                  <a:moveTo>
                    <a:pt x="7308418" y="110934"/>
                  </a:moveTo>
                  <a:lnTo>
                    <a:pt x="7284098" y="101168"/>
                  </a:lnTo>
                  <a:lnTo>
                    <a:pt x="7272579" y="92036"/>
                  </a:lnTo>
                  <a:lnTo>
                    <a:pt x="7264451" y="85598"/>
                  </a:lnTo>
                  <a:lnTo>
                    <a:pt x="7251332" y="62890"/>
                  </a:lnTo>
                  <a:lnTo>
                    <a:pt x="7246556" y="31699"/>
                  </a:lnTo>
                  <a:lnTo>
                    <a:pt x="7246556" y="9753"/>
                  </a:lnTo>
                  <a:lnTo>
                    <a:pt x="7213638" y="9753"/>
                  </a:lnTo>
                  <a:lnTo>
                    <a:pt x="7213638" y="31699"/>
                  </a:lnTo>
                  <a:lnTo>
                    <a:pt x="7209028" y="62687"/>
                  </a:lnTo>
                  <a:lnTo>
                    <a:pt x="7196226" y="86474"/>
                  </a:lnTo>
                  <a:lnTo>
                    <a:pt x="7176732" y="103530"/>
                  </a:lnTo>
                  <a:lnTo>
                    <a:pt x="7152068" y="114287"/>
                  </a:lnTo>
                  <a:lnTo>
                    <a:pt x="7152068" y="143243"/>
                  </a:lnTo>
                  <a:lnTo>
                    <a:pt x="7177202" y="135509"/>
                  </a:lnTo>
                  <a:lnTo>
                    <a:pt x="7199350" y="123812"/>
                  </a:lnTo>
                  <a:lnTo>
                    <a:pt x="7217423" y="109042"/>
                  </a:lnTo>
                  <a:lnTo>
                    <a:pt x="7230402" y="92036"/>
                  </a:lnTo>
                  <a:lnTo>
                    <a:pt x="7243826" y="108267"/>
                  </a:lnTo>
                  <a:lnTo>
                    <a:pt x="7261974" y="122174"/>
                  </a:lnTo>
                  <a:lnTo>
                    <a:pt x="7283844" y="133057"/>
                  </a:lnTo>
                  <a:lnTo>
                    <a:pt x="7308418" y="140195"/>
                  </a:lnTo>
                  <a:lnTo>
                    <a:pt x="7308418" y="110934"/>
                  </a:lnTo>
                  <a:close/>
                </a:path>
                <a:path w="8046720" h="305435">
                  <a:moveTo>
                    <a:pt x="7385532" y="7924"/>
                  </a:moveTo>
                  <a:lnTo>
                    <a:pt x="7352309" y="7924"/>
                  </a:lnTo>
                  <a:lnTo>
                    <a:pt x="7352309" y="26517"/>
                  </a:lnTo>
                  <a:lnTo>
                    <a:pt x="7294702" y="26517"/>
                  </a:lnTo>
                  <a:lnTo>
                    <a:pt x="7294702" y="53644"/>
                  </a:lnTo>
                  <a:lnTo>
                    <a:pt x="7352309" y="53644"/>
                  </a:lnTo>
                  <a:lnTo>
                    <a:pt x="7352309" y="70396"/>
                  </a:lnTo>
                  <a:lnTo>
                    <a:pt x="7294702" y="70396"/>
                  </a:lnTo>
                  <a:lnTo>
                    <a:pt x="7294702" y="97218"/>
                  </a:lnTo>
                  <a:lnTo>
                    <a:pt x="7352309" y="97218"/>
                  </a:lnTo>
                  <a:lnTo>
                    <a:pt x="7352309" y="142938"/>
                  </a:lnTo>
                  <a:lnTo>
                    <a:pt x="7385532" y="142938"/>
                  </a:lnTo>
                  <a:lnTo>
                    <a:pt x="7385532" y="7924"/>
                  </a:lnTo>
                  <a:close/>
                </a:path>
                <a:path w="8046720" h="305435">
                  <a:moveTo>
                    <a:pt x="7388885" y="260286"/>
                  </a:moveTo>
                  <a:lnTo>
                    <a:pt x="7212114" y="260286"/>
                  </a:lnTo>
                  <a:lnTo>
                    <a:pt x="7212114" y="236207"/>
                  </a:lnTo>
                  <a:lnTo>
                    <a:pt x="7385532" y="236207"/>
                  </a:lnTo>
                  <a:lnTo>
                    <a:pt x="7385532" y="158788"/>
                  </a:lnTo>
                  <a:lnTo>
                    <a:pt x="7178891" y="158788"/>
                  </a:lnTo>
                  <a:lnTo>
                    <a:pt x="7178891" y="185305"/>
                  </a:lnTo>
                  <a:lnTo>
                    <a:pt x="7352309" y="185305"/>
                  </a:lnTo>
                  <a:lnTo>
                    <a:pt x="7352309" y="209994"/>
                  </a:lnTo>
                  <a:lnTo>
                    <a:pt x="7178891" y="209994"/>
                  </a:lnTo>
                  <a:lnTo>
                    <a:pt x="7178891" y="287108"/>
                  </a:lnTo>
                  <a:lnTo>
                    <a:pt x="7388885" y="287108"/>
                  </a:lnTo>
                  <a:lnTo>
                    <a:pt x="7388885" y="260286"/>
                  </a:lnTo>
                  <a:close/>
                </a:path>
                <a:path w="8046720" h="305435">
                  <a:moveTo>
                    <a:pt x="7762786" y="243128"/>
                  </a:moveTo>
                  <a:lnTo>
                    <a:pt x="7657338" y="243128"/>
                  </a:lnTo>
                  <a:lnTo>
                    <a:pt x="7657338" y="188518"/>
                  </a:lnTo>
                  <a:lnTo>
                    <a:pt x="7751813" y="188518"/>
                  </a:lnTo>
                  <a:lnTo>
                    <a:pt x="7751813" y="160578"/>
                  </a:lnTo>
                  <a:lnTo>
                    <a:pt x="7564983" y="160578"/>
                  </a:lnTo>
                  <a:lnTo>
                    <a:pt x="7564983" y="114858"/>
                  </a:lnTo>
                  <a:lnTo>
                    <a:pt x="7748460" y="114858"/>
                  </a:lnTo>
                  <a:lnTo>
                    <a:pt x="7748460" y="85648"/>
                  </a:lnTo>
                  <a:lnTo>
                    <a:pt x="7748460" y="42468"/>
                  </a:lnTo>
                  <a:lnTo>
                    <a:pt x="7748460" y="13258"/>
                  </a:lnTo>
                  <a:lnTo>
                    <a:pt x="7531760" y="13258"/>
                  </a:lnTo>
                  <a:lnTo>
                    <a:pt x="7531760" y="42468"/>
                  </a:lnTo>
                  <a:lnTo>
                    <a:pt x="7715237" y="42468"/>
                  </a:lnTo>
                  <a:lnTo>
                    <a:pt x="7715237" y="85648"/>
                  </a:lnTo>
                  <a:lnTo>
                    <a:pt x="7531760" y="85648"/>
                  </a:lnTo>
                  <a:lnTo>
                    <a:pt x="7531760" y="114858"/>
                  </a:lnTo>
                  <a:lnTo>
                    <a:pt x="7531760" y="160578"/>
                  </a:lnTo>
                  <a:lnTo>
                    <a:pt x="7531760" y="188518"/>
                  </a:lnTo>
                  <a:lnTo>
                    <a:pt x="7624419" y="188518"/>
                  </a:lnTo>
                  <a:lnTo>
                    <a:pt x="7624419" y="243128"/>
                  </a:lnTo>
                  <a:lnTo>
                    <a:pt x="7517435" y="243128"/>
                  </a:lnTo>
                  <a:lnTo>
                    <a:pt x="7517435" y="272338"/>
                  </a:lnTo>
                  <a:lnTo>
                    <a:pt x="7762786" y="272338"/>
                  </a:lnTo>
                  <a:lnTo>
                    <a:pt x="7762786" y="243128"/>
                  </a:lnTo>
                  <a:close/>
                </a:path>
                <a:path w="8046720" h="305435">
                  <a:moveTo>
                    <a:pt x="8031924" y="12801"/>
                  </a:moveTo>
                  <a:lnTo>
                    <a:pt x="7813383" y="12801"/>
                  </a:lnTo>
                  <a:lnTo>
                    <a:pt x="7813383" y="42062"/>
                  </a:lnTo>
                  <a:lnTo>
                    <a:pt x="7998701" y="42062"/>
                  </a:lnTo>
                  <a:lnTo>
                    <a:pt x="7998701" y="109105"/>
                  </a:lnTo>
                  <a:lnTo>
                    <a:pt x="7998231" y="132740"/>
                  </a:lnTo>
                  <a:lnTo>
                    <a:pt x="7996758" y="157302"/>
                  </a:lnTo>
                  <a:lnTo>
                    <a:pt x="7994193" y="181241"/>
                  </a:lnTo>
                  <a:lnTo>
                    <a:pt x="7990472" y="202984"/>
                  </a:lnTo>
                  <a:lnTo>
                    <a:pt x="8023085" y="202984"/>
                  </a:lnTo>
                  <a:lnTo>
                    <a:pt x="8026908" y="181013"/>
                  </a:lnTo>
                  <a:lnTo>
                    <a:pt x="8029676" y="156540"/>
                  </a:lnTo>
                  <a:lnTo>
                    <a:pt x="8031353" y="130759"/>
                  </a:lnTo>
                  <a:lnTo>
                    <a:pt x="8031823" y="109105"/>
                  </a:lnTo>
                  <a:lnTo>
                    <a:pt x="8031924" y="12801"/>
                  </a:lnTo>
                  <a:close/>
                </a:path>
                <a:path w="8046720" h="305435">
                  <a:moveTo>
                    <a:pt x="8046250" y="243522"/>
                  </a:moveTo>
                  <a:lnTo>
                    <a:pt x="7800886" y="243522"/>
                  </a:lnTo>
                  <a:lnTo>
                    <a:pt x="7800886" y="272173"/>
                  </a:lnTo>
                  <a:lnTo>
                    <a:pt x="8046250" y="272173"/>
                  </a:lnTo>
                  <a:lnTo>
                    <a:pt x="8046250" y="2435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74313" y="4370222"/>
              <a:ext cx="1732280" cy="281305"/>
            </a:xfrm>
            <a:custGeom>
              <a:avLst/>
              <a:gdLst/>
              <a:ahLst/>
              <a:cxnLst/>
              <a:rect l="l" t="t" r="r" b="b"/>
              <a:pathLst>
                <a:path w="1732279" h="281304">
                  <a:moveTo>
                    <a:pt x="231038" y="6705"/>
                  </a:moveTo>
                  <a:lnTo>
                    <a:pt x="12496" y="6705"/>
                  </a:lnTo>
                  <a:lnTo>
                    <a:pt x="12496" y="35966"/>
                  </a:lnTo>
                  <a:lnTo>
                    <a:pt x="197815" y="35966"/>
                  </a:lnTo>
                  <a:lnTo>
                    <a:pt x="197815" y="103009"/>
                  </a:lnTo>
                  <a:lnTo>
                    <a:pt x="197345" y="126644"/>
                  </a:lnTo>
                  <a:lnTo>
                    <a:pt x="195872" y="151206"/>
                  </a:lnTo>
                  <a:lnTo>
                    <a:pt x="193306" y="175145"/>
                  </a:lnTo>
                  <a:lnTo>
                    <a:pt x="189585" y="196888"/>
                  </a:lnTo>
                  <a:lnTo>
                    <a:pt x="222199" y="196888"/>
                  </a:lnTo>
                  <a:lnTo>
                    <a:pt x="226021" y="174917"/>
                  </a:lnTo>
                  <a:lnTo>
                    <a:pt x="228790" y="150444"/>
                  </a:lnTo>
                  <a:lnTo>
                    <a:pt x="230466" y="124663"/>
                  </a:lnTo>
                  <a:lnTo>
                    <a:pt x="230936" y="103009"/>
                  </a:lnTo>
                  <a:lnTo>
                    <a:pt x="231038" y="6705"/>
                  </a:lnTo>
                  <a:close/>
                </a:path>
                <a:path w="1732279" h="281304">
                  <a:moveTo>
                    <a:pt x="245364" y="237426"/>
                  </a:moveTo>
                  <a:lnTo>
                    <a:pt x="0" y="237426"/>
                  </a:lnTo>
                  <a:lnTo>
                    <a:pt x="0" y="266077"/>
                  </a:lnTo>
                  <a:lnTo>
                    <a:pt x="245364" y="266077"/>
                  </a:lnTo>
                  <a:lnTo>
                    <a:pt x="245364" y="237426"/>
                  </a:lnTo>
                  <a:close/>
                </a:path>
                <a:path w="1732279" h="281304">
                  <a:moveTo>
                    <a:pt x="432193" y="79844"/>
                  </a:moveTo>
                  <a:lnTo>
                    <a:pt x="419112" y="28651"/>
                  </a:lnTo>
                  <a:lnTo>
                    <a:pt x="399884" y="10121"/>
                  </a:lnTo>
                  <a:lnTo>
                    <a:pt x="399884" y="79844"/>
                  </a:lnTo>
                  <a:lnTo>
                    <a:pt x="399046" y="92875"/>
                  </a:lnTo>
                  <a:lnTo>
                    <a:pt x="374967" y="128689"/>
                  </a:lnTo>
                  <a:lnTo>
                    <a:pt x="359651" y="131356"/>
                  </a:lnTo>
                  <a:lnTo>
                    <a:pt x="351599" y="130683"/>
                  </a:lnTo>
                  <a:lnTo>
                    <a:pt x="322770" y="104076"/>
                  </a:lnTo>
                  <a:lnTo>
                    <a:pt x="319417" y="79844"/>
                  </a:lnTo>
                  <a:lnTo>
                    <a:pt x="320268" y="66954"/>
                  </a:lnTo>
                  <a:lnTo>
                    <a:pt x="344373" y="31318"/>
                  </a:lnTo>
                  <a:lnTo>
                    <a:pt x="359651" y="28651"/>
                  </a:lnTo>
                  <a:lnTo>
                    <a:pt x="367715" y="29324"/>
                  </a:lnTo>
                  <a:lnTo>
                    <a:pt x="396570" y="55778"/>
                  </a:lnTo>
                  <a:lnTo>
                    <a:pt x="399884" y="79844"/>
                  </a:lnTo>
                  <a:lnTo>
                    <a:pt x="399884" y="10121"/>
                  </a:lnTo>
                  <a:lnTo>
                    <a:pt x="399046" y="9512"/>
                  </a:lnTo>
                  <a:lnTo>
                    <a:pt x="387426" y="4267"/>
                  </a:lnTo>
                  <a:lnTo>
                    <a:pt x="374269" y="1066"/>
                  </a:lnTo>
                  <a:lnTo>
                    <a:pt x="359651" y="0"/>
                  </a:lnTo>
                  <a:lnTo>
                    <a:pt x="345211" y="1066"/>
                  </a:lnTo>
                  <a:lnTo>
                    <a:pt x="310286" y="16764"/>
                  </a:lnTo>
                  <a:lnTo>
                    <a:pt x="288683" y="60045"/>
                  </a:lnTo>
                  <a:lnTo>
                    <a:pt x="287121" y="79844"/>
                  </a:lnTo>
                  <a:lnTo>
                    <a:pt x="288683" y="99834"/>
                  </a:lnTo>
                  <a:lnTo>
                    <a:pt x="310286" y="143243"/>
                  </a:lnTo>
                  <a:lnTo>
                    <a:pt x="345211" y="158927"/>
                  </a:lnTo>
                  <a:lnTo>
                    <a:pt x="359651" y="160007"/>
                  </a:lnTo>
                  <a:lnTo>
                    <a:pt x="374269" y="158927"/>
                  </a:lnTo>
                  <a:lnTo>
                    <a:pt x="409028" y="143243"/>
                  </a:lnTo>
                  <a:lnTo>
                    <a:pt x="430682" y="99834"/>
                  </a:lnTo>
                  <a:lnTo>
                    <a:pt x="432193" y="79844"/>
                  </a:lnTo>
                  <a:close/>
                </a:path>
                <a:path w="1732279" h="281304">
                  <a:moveTo>
                    <a:pt x="514184" y="1828"/>
                  </a:moveTo>
                  <a:lnTo>
                    <a:pt x="480961" y="1828"/>
                  </a:lnTo>
                  <a:lnTo>
                    <a:pt x="480961" y="195364"/>
                  </a:lnTo>
                  <a:lnTo>
                    <a:pt x="514184" y="195364"/>
                  </a:lnTo>
                  <a:lnTo>
                    <a:pt x="514184" y="1828"/>
                  </a:lnTo>
                  <a:close/>
                </a:path>
                <a:path w="1732279" h="281304">
                  <a:moveTo>
                    <a:pt x="519061" y="250837"/>
                  </a:moveTo>
                  <a:lnTo>
                    <a:pt x="340753" y="250837"/>
                  </a:lnTo>
                  <a:lnTo>
                    <a:pt x="340753" y="185610"/>
                  </a:lnTo>
                  <a:lnTo>
                    <a:pt x="307543" y="185610"/>
                  </a:lnTo>
                  <a:lnTo>
                    <a:pt x="307543" y="279488"/>
                  </a:lnTo>
                  <a:lnTo>
                    <a:pt x="519061" y="279488"/>
                  </a:lnTo>
                  <a:lnTo>
                    <a:pt x="519061" y="250837"/>
                  </a:lnTo>
                  <a:close/>
                </a:path>
                <a:path w="1732279" h="281304">
                  <a:moveTo>
                    <a:pt x="716267" y="6705"/>
                  </a:moveTo>
                  <a:lnTo>
                    <a:pt x="576973" y="6705"/>
                  </a:lnTo>
                  <a:lnTo>
                    <a:pt x="576973" y="35966"/>
                  </a:lnTo>
                  <a:lnTo>
                    <a:pt x="683348" y="35966"/>
                  </a:lnTo>
                  <a:lnTo>
                    <a:pt x="683348" y="117640"/>
                  </a:lnTo>
                  <a:lnTo>
                    <a:pt x="682904" y="135559"/>
                  </a:lnTo>
                  <a:lnTo>
                    <a:pt x="681634" y="153797"/>
                  </a:lnTo>
                  <a:lnTo>
                    <a:pt x="679615" y="171183"/>
                  </a:lnTo>
                  <a:lnTo>
                    <a:pt x="676948" y="186524"/>
                  </a:lnTo>
                  <a:lnTo>
                    <a:pt x="709561" y="186524"/>
                  </a:lnTo>
                  <a:lnTo>
                    <a:pt x="712406" y="170675"/>
                  </a:lnTo>
                  <a:lnTo>
                    <a:pt x="714514" y="152044"/>
                  </a:lnTo>
                  <a:lnTo>
                    <a:pt x="715810" y="132219"/>
                  </a:lnTo>
                  <a:lnTo>
                    <a:pt x="716153" y="117640"/>
                  </a:lnTo>
                  <a:lnTo>
                    <a:pt x="716267" y="6705"/>
                  </a:lnTo>
                  <a:close/>
                </a:path>
                <a:path w="1732279" h="281304">
                  <a:moveTo>
                    <a:pt x="833602" y="114592"/>
                  </a:moveTo>
                  <a:lnTo>
                    <a:pt x="790321" y="114592"/>
                  </a:lnTo>
                  <a:lnTo>
                    <a:pt x="790321" y="1828"/>
                  </a:lnTo>
                  <a:lnTo>
                    <a:pt x="757097" y="1828"/>
                  </a:lnTo>
                  <a:lnTo>
                    <a:pt x="757097" y="219748"/>
                  </a:lnTo>
                  <a:lnTo>
                    <a:pt x="747191" y="225971"/>
                  </a:lnTo>
                  <a:lnTo>
                    <a:pt x="734542" y="230454"/>
                  </a:lnTo>
                  <a:lnTo>
                    <a:pt x="719378" y="233159"/>
                  </a:lnTo>
                  <a:lnTo>
                    <a:pt x="701941" y="234073"/>
                  </a:lnTo>
                  <a:lnTo>
                    <a:pt x="640372" y="234073"/>
                  </a:lnTo>
                  <a:lnTo>
                    <a:pt x="640372" y="108191"/>
                  </a:lnTo>
                  <a:lnTo>
                    <a:pt x="607453" y="108191"/>
                  </a:lnTo>
                  <a:lnTo>
                    <a:pt x="607453" y="234073"/>
                  </a:lnTo>
                  <a:lnTo>
                    <a:pt x="567829" y="234073"/>
                  </a:lnTo>
                  <a:lnTo>
                    <a:pt x="567829" y="262724"/>
                  </a:lnTo>
                  <a:lnTo>
                    <a:pt x="695540" y="262724"/>
                  </a:lnTo>
                  <a:lnTo>
                    <a:pt x="715276" y="261747"/>
                  </a:lnTo>
                  <a:lnTo>
                    <a:pt x="732485" y="258838"/>
                  </a:lnTo>
                  <a:lnTo>
                    <a:pt x="746620" y="253987"/>
                  </a:lnTo>
                  <a:lnTo>
                    <a:pt x="757097" y="247180"/>
                  </a:lnTo>
                  <a:lnTo>
                    <a:pt x="757097" y="278269"/>
                  </a:lnTo>
                  <a:lnTo>
                    <a:pt x="790321" y="278269"/>
                  </a:lnTo>
                  <a:lnTo>
                    <a:pt x="790321" y="247180"/>
                  </a:lnTo>
                  <a:lnTo>
                    <a:pt x="790321" y="143548"/>
                  </a:lnTo>
                  <a:lnTo>
                    <a:pt x="833602" y="143548"/>
                  </a:lnTo>
                  <a:lnTo>
                    <a:pt x="833602" y="114592"/>
                  </a:lnTo>
                  <a:close/>
                </a:path>
                <a:path w="1732279" h="281304">
                  <a:moveTo>
                    <a:pt x="1079068" y="5181"/>
                  </a:moveTo>
                  <a:lnTo>
                    <a:pt x="939165" y="5181"/>
                  </a:lnTo>
                  <a:lnTo>
                    <a:pt x="939165" y="34137"/>
                  </a:lnTo>
                  <a:lnTo>
                    <a:pt x="1046149" y="34137"/>
                  </a:lnTo>
                  <a:lnTo>
                    <a:pt x="1046149" y="64300"/>
                  </a:lnTo>
                  <a:lnTo>
                    <a:pt x="1045819" y="76174"/>
                  </a:lnTo>
                  <a:lnTo>
                    <a:pt x="1044930" y="88188"/>
                  </a:lnTo>
                  <a:lnTo>
                    <a:pt x="1043597" y="99733"/>
                  </a:lnTo>
                  <a:lnTo>
                    <a:pt x="1041882" y="110934"/>
                  </a:lnTo>
                  <a:lnTo>
                    <a:pt x="1074801" y="110934"/>
                  </a:lnTo>
                  <a:lnTo>
                    <a:pt x="1079030" y="64300"/>
                  </a:lnTo>
                  <a:lnTo>
                    <a:pt x="1079068" y="5181"/>
                  </a:lnTo>
                  <a:close/>
                </a:path>
                <a:path w="1732279" h="281304">
                  <a:moveTo>
                    <a:pt x="1158011" y="252361"/>
                  </a:moveTo>
                  <a:lnTo>
                    <a:pt x="981837" y="252361"/>
                  </a:lnTo>
                  <a:lnTo>
                    <a:pt x="981837" y="194449"/>
                  </a:lnTo>
                  <a:lnTo>
                    <a:pt x="948918" y="194449"/>
                  </a:lnTo>
                  <a:lnTo>
                    <a:pt x="948918" y="281012"/>
                  </a:lnTo>
                  <a:lnTo>
                    <a:pt x="1158011" y="281012"/>
                  </a:lnTo>
                  <a:lnTo>
                    <a:pt x="1158011" y="252361"/>
                  </a:lnTo>
                  <a:close/>
                </a:path>
                <a:path w="1732279" h="281304">
                  <a:moveTo>
                    <a:pt x="1193368" y="83197"/>
                  </a:moveTo>
                  <a:lnTo>
                    <a:pt x="1152829" y="83197"/>
                  </a:lnTo>
                  <a:lnTo>
                    <a:pt x="1152829" y="1828"/>
                  </a:lnTo>
                  <a:lnTo>
                    <a:pt x="1119606" y="1828"/>
                  </a:lnTo>
                  <a:lnTo>
                    <a:pt x="1119606" y="127088"/>
                  </a:lnTo>
                  <a:lnTo>
                    <a:pt x="1110729" y="131597"/>
                  </a:lnTo>
                  <a:lnTo>
                    <a:pt x="1098880" y="135280"/>
                  </a:lnTo>
                  <a:lnTo>
                    <a:pt x="1084287" y="137769"/>
                  </a:lnTo>
                  <a:lnTo>
                    <a:pt x="1067181" y="138671"/>
                  </a:lnTo>
                  <a:lnTo>
                    <a:pt x="1004087" y="138671"/>
                  </a:lnTo>
                  <a:lnTo>
                    <a:pt x="1004087" y="74053"/>
                  </a:lnTo>
                  <a:lnTo>
                    <a:pt x="970864" y="74053"/>
                  </a:lnTo>
                  <a:lnTo>
                    <a:pt x="970864" y="138671"/>
                  </a:lnTo>
                  <a:lnTo>
                    <a:pt x="927277" y="138671"/>
                  </a:lnTo>
                  <a:lnTo>
                    <a:pt x="927277" y="167322"/>
                  </a:lnTo>
                  <a:lnTo>
                    <a:pt x="1058341" y="167322"/>
                  </a:lnTo>
                  <a:lnTo>
                    <a:pt x="1079309" y="166522"/>
                  </a:lnTo>
                  <a:lnTo>
                    <a:pt x="1096289" y="164084"/>
                  </a:lnTo>
                  <a:lnTo>
                    <a:pt x="1109599" y="159994"/>
                  </a:lnTo>
                  <a:lnTo>
                    <a:pt x="1119606" y="154216"/>
                  </a:lnTo>
                  <a:lnTo>
                    <a:pt x="1119606" y="200240"/>
                  </a:lnTo>
                  <a:lnTo>
                    <a:pt x="1152829" y="200240"/>
                  </a:lnTo>
                  <a:lnTo>
                    <a:pt x="1152829" y="154216"/>
                  </a:lnTo>
                  <a:lnTo>
                    <a:pt x="1152829" y="111544"/>
                  </a:lnTo>
                  <a:lnTo>
                    <a:pt x="1193368" y="111544"/>
                  </a:lnTo>
                  <a:lnTo>
                    <a:pt x="1193368" y="83197"/>
                  </a:lnTo>
                  <a:close/>
                </a:path>
                <a:path w="1732279" h="281304">
                  <a:moveTo>
                    <a:pt x="1380502" y="135928"/>
                  </a:moveTo>
                  <a:lnTo>
                    <a:pt x="1369504" y="138760"/>
                  </a:lnTo>
                  <a:lnTo>
                    <a:pt x="1357604" y="140538"/>
                  </a:lnTo>
                  <a:lnTo>
                    <a:pt x="1344968" y="141465"/>
                  </a:lnTo>
                  <a:lnTo>
                    <a:pt x="1331734" y="141719"/>
                  </a:lnTo>
                  <a:lnTo>
                    <a:pt x="1253096" y="141719"/>
                  </a:lnTo>
                  <a:lnTo>
                    <a:pt x="1253096" y="100571"/>
                  </a:lnTo>
                  <a:lnTo>
                    <a:pt x="1346060" y="100571"/>
                  </a:lnTo>
                  <a:lnTo>
                    <a:pt x="1346060" y="5181"/>
                  </a:lnTo>
                  <a:lnTo>
                    <a:pt x="1220177" y="5181"/>
                  </a:lnTo>
                  <a:lnTo>
                    <a:pt x="1220177" y="32918"/>
                  </a:lnTo>
                  <a:lnTo>
                    <a:pt x="1313141" y="32918"/>
                  </a:lnTo>
                  <a:lnTo>
                    <a:pt x="1313141" y="73139"/>
                  </a:lnTo>
                  <a:lnTo>
                    <a:pt x="1220177" y="73139"/>
                  </a:lnTo>
                  <a:lnTo>
                    <a:pt x="1220177" y="169456"/>
                  </a:lnTo>
                  <a:lnTo>
                    <a:pt x="1330210" y="169456"/>
                  </a:lnTo>
                  <a:lnTo>
                    <a:pt x="1344117" y="169087"/>
                  </a:lnTo>
                  <a:lnTo>
                    <a:pt x="1357299" y="167855"/>
                  </a:lnTo>
                  <a:lnTo>
                    <a:pt x="1369517" y="165595"/>
                  </a:lnTo>
                  <a:lnTo>
                    <a:pt x="1380502" y="162140"/>
                  </a:lnTo>
                  <a:lnTo>
                    <a:pt x="1380502" y="141719"/>
                  </a:lnTo>
                  <a:lnTo>
                    <a:pt x="1380502" y="135928"/>
                  </a:lnTo>
                  <a:close/>
                </a:path>
                <a:path w="1732279" h="281304">
                  <a:moveTo>
                    <a:pt x="1443596" y="1828"/>
                  </a:moveTo>
                  <a:lnTo>
                    <a:pt x="1410373" y="1828"/>
                  </a:lnTo>
                  <a:lnTo>
                    <a:pt x="1410373" y="34137"/>
                  </a:lnTo>
                  <a:lnTo>
                    <a:pt x="1359166" y="34137"/>
                  </a:lnTo>
                  <a:lnTo>
                    <a:pt x="1359166" y="62471"/>
                  </a:lnTo>
                  <a:lnTo>
                    <a:pt x="1410373" y="62471"/>
                  </a:lnTo>
                  <a:lnTo>
                    <a:pt x="1410373" y="90208"/>
                  </a:lnTo>
                  <a:lnTo>
                    <a:pt x="1359166" y="90208"/>
                  </a:lnTo>
                  <a:lnTo>
                    <a:pt x="1359166" y="118554"/>
                  </a:lnTo>
                  <a:lnTo>
                    <a:pt x="1410373" y="118554"/>
                  </a:lnTo>
                  <a:lnTo>
                    <a:pt x="1410373" y="201764"/>
                  </a:lnTo>
                  <a:lnTo>
                    <a:pt x="1443596" y="201764"/>
                  </a:lnTo>
                  <a:lnTo>
                    <a:pt x="1443596" y="1828"/>
                  </a:lnTo>
                  <a:close/>
                </a:path>
                <a:path w="1732279" h="281304">
                  <a:moveTo>
                    <a:pt x="1448473" y="250837"/>
                  </a:moveTo>
                  <a:lnTo>
                    <a:pt x="1270165" y="250837"/>
                  </a:lnTo>
                  <a:lnTo>
                    <a:pt x="1270165" y="192011"/>
                  </a:lnTo>
                  <a:lnTo>
                    <a:pt x="1236941" y="192011"/>
                  </a:lnTo>
                  <a:lnTo>
                    <a:pt x="1236941" y="279488"/>
                  </a:lnTo>
                  <a:lnTo>
                    <a:pt x="1448473" y="279488"/>
                  </a:lnTo>
                  <a:lnTo>
                    <a:pt x="1448473" y="250837"/>
                  </a:lnTo>
                  <a:close/>
                </a:path>
                <a:path w="1732279" h="281304">
                  <a:moveTo>
                    <a:pt x="1727047" y="1828"/>
                  </a:moveTo>
                  <a:lnTo>
                    <a:pt x="1693824" y="1828"/>
                  </a:lnTo>
                  <a:lnTo>
                    <a:pt x="1693824" y="133794"/>
                  </a:lnTo>
                  <a:lnTo>
                    <a:pt x="1684820" y="138569"/>
                  </a:lnTo>
                  <a:lnTo>
                    <a:pt x="1672945" y="142214"/>
                  </a:lnTo>
                  <a:lnTo>
                    <a:pt x="1658340" y="144551"/>
                  </a:lnTo>
                  <a:lnTo>
                    <a:pt x="1641094" y="145376"/>
                  </a:lnTo>
                  <a:lnTo>
                    <a:pt x="1597215" y="145376"/>
                  </a:lnTo>
                  <a:lnTo>
                    <a:pt x="1597215" y="107581"/>
                  </a:lnTo>
                  <a:lnTo>
                    <a:pt x="1653286" y="107581"/>
                  </a:lnTo>
                  <a:lnTo>
                    <a:pt x="1653286" y="79235"/>
                  </a:lnTo>
                  <a:lnTo>
                    <a:pt x="1541741" y="79235"/>
                  </a:lnTo>
                  <a:lnTo>
                    <a:pt x="1541741" y="33528"/>
                  </a:lnTo>
                  <a:lnTo>
                    <a:pt x="1651762" y="33528"/>
                  </a:lnTo>
                  <a:lnTo>
                    <a:pt x="1651762" y="5181"/>
                  </a:lnTo>
                  <a:lnTo>
                    <a:pt x="1509128" y="5181"/>
                  </a:lnTo>
                  <a:lnTo>
                    <a:pt x="1509128" y="107581"/>
                  </a:lnTo>
                  <a:lnTo>
                    <a:pt x="1564297" y="107581"/>
                  </a:lnTo>
                  <a:lnTo>
                    <a:pt x="1564297" y="145376"/>
                  </a:lnTo>
                  <a:lnTo>
                    <a:pt x="1493888" y="145376"/>
                  </a:lnTo>
                  <a:lnTo>
                    <a:pt x="1493888" y="174332"/>
                  </a:lnTo>
                  <a:lnTo>
                    <a:pt x="1632559" y="174332"/>
                  </a:lnTo>
                  <a:lnTo>
                    <a:pt x="1653667" y="173520"/>
                  </a:lnTo>
                  <a:lnTo>
                    <a:pt x="1670621" y="171056"/>
                  </a:lnTo>
                  <a:lnTo>
                    <a:pt x="1683867" y="166878"/>
                  </a:lnTo>
                  <a:lnTo>
                    <a:pt x="1693824" y="160921"/>
                  </a:lnTo>
                  <a:lnTo>
                    <a:pt x="1693824" y="204203"/>
                  </a:lnTo>
                  <a:lnTo>
                    <a:pt x="1727047" y="204203"/>
                  </a:lnTo>
                  <a:lnTo>
                    <a:pt x="1727047" y="160921"/>
                  </a:lnTo>
                  <a:lnTo>
                    <a:pt x="1727047" y="1828"/>
                  </a:lnTo>
                  <a:close/>
                </a:path>
                <a:path w="1732279" h="281304">
                  <a:moveTo>
                    <a:pt x="1731924" y="252361"/>
                  </a:moveTo>
                  <a:lnTo>
                    <a:pt x="1553629" y="252361"/>
                  </a:lnTo>
                  <a:lnTo>
                    <a:pt x="1553629" y="197802"/>
                  </a:lnTo>
                  <a:lnTo>
                    <a:pt x="1520405" y="197802"/>
                  </a:lnTo>
                  <a:lnTo>
                    <a:pt x="1520405" y="281012"/>
                  </a:lnTo>
                  <a:lnTo>
                    <a:pt x="1731924" y="281012"/>
                  </a:lnTo>
                  <a:lnTo>
                    <a:pt x="1731924" y="25236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12666" y="4391241"/>
              <a:ext cx="364529" cy="3133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500356" y="4391253"/>
              <a:ext cx="34290" cy="239395"/>
            </a:xfrm>
            <a:custGeom>
              <a:avLst/>
              <a:gdLst/>
              <a:ahLst/>
              <a:cxnLst/>
              <a:rect l="l" t="t" r="r" b="b"/>
              <a:pathLst>
                <a:path w="34290" h="239395">
                  <a:moveTo>
                    <a:pt x="33832" y="68262"/>
                  </a:moveTo>
                  <a:lnTo>
                    <a:pt x="0" y="68262"/>
                  </a:lnTo>
                  <a:lnTo>
                    <a:pt x="0" y="238950"/>
                  </a:lnTo>
                  <a:lnTo>
                    <a:pt x="33832" y="238950"/>
                  </a:lnTo>
                  <a:lnTo>
                    <a:pt x="33832" y="68262"/>
                  </a:lnTo>
                  <a:close/>
                </a:path>
                <a:path w="34290" h="239395">
                  <a:moveTo>
                    <a:pt x="33832" y="0"/>
                  </a:moveTo>
                  <a:lnTo>
                    <a:pt x="0" y="0"/>
                  </a:lnTo>
                  <a:lnTo>
                    <a:pt x="0" y="35966"/>
                  </a:lnTo>
                  <a:lnTo>
                    <a:pt x="33832" y="35966"/>
                  </a:lnTo>
                  <a:lnTo>
                    <a:pt x="3383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30387" y="4391241"/>
              <a:ext cx="151176" cy="2429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04423" y="4455552"/>
              <a:ext cx="481873" cy="1786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391063" y="4372040"/>
              <a:ext cx="233045" cy="276860"/>
            </a:xfrm>
            <a:custGeom>
              <a:avLst/>
              <a:gdLst/>
              <a:ahLst/>
              <a:cxnLst/>
              <a:rect l="l" t="t" r="r" b="b"/>
              <a:pathLst>
                <a:path w="233044" h="276860">
                  <a:moveTo>
                    <a:pt x="232859" y="276444"/>
                  </a:moveTo>
                  <a:lnTo>
                    <a:pt x="199637" y="276444"/>
                  </a:lnTo>
                  <a:lnTo>
                    <a:pt x="199637" y="128621"/>
                  </a:lnTo>
                  <a:lnTo>
                    <a:pt x="135326" y="128621"/>
                  </a:lnTo>
                  <a:lnTo>
                    <a:pt x="135326" y="99666"/>
                  </a:lnTo>
                  <a:lnTo>
                    <a:pt x="199637" y="99666"/>
                  </a:lnTo>
                  <a:lnTo>
                    <a:pt x="199637" y="0"/>
                  </a:lnTo>
                  <a:lnTo>
                    <a:pt x="232859" y="0"/>
                  </a:lnTo>
                  <a:lnTo>
                    <a:pt x="232859" y="276444"/>
                  </a:lnTo>
                  <a:close/>
                </a:path>
                <a:path w="233044" h="276860">
                  <a:moveTo>
                    <a:pt x="0" y="257852"/>
                  </a:moveTo>
                  <a:lnTo>
                    <a:pt x="0" y="227373"/>
                  </a:lnTo>
                  <a:lnTo>
                    <a:pt x="23921" y="212977"/>
                  </a:lnTo>
                  <a:lnTo>
                    <a:pt x="44156" y="190379"/>
                  </a:lnTo>
                  <a:lnTo>
                    <a:pt x="58167" y="156138"/>
                  </a:lnTo>
                  <a:lnTo>
                    <a:pt x="63396" y="106981"/>
                  </a:lnTo>
                  <a:lnTo>
                    <a:pt x="63396" y="3352"/>
                  </a:lnTo>
                  <a:lnTo>
                    <a:pt x="96313" y="3352"/>
                  </a:lnTo>
                  <a:lnTo>
                    <a:pt x="96313" y="106981"/>
                  </a:lnTo>
                  <a:lnTo>
                    <a:pt x="101542" y="156138"/>
                  </a:lnTo>
                  <a:lnTo>
                    <a:pt x="114985" y="188970"/>
                  </a:lnTo>
                  <a:lnTo>
                    <a:pt x="79855" y="188970"/>
                  </a:lnTo>
                  <a:lnTo>
                    <a:pt x="67206" y="211476"/>
                  </a:lnTo>
                  <a:lnTo>
                    <a:pt x="48614" y="230954"/>
                  </a:lnTo>
                  <a:lnTo>
                    <a:pt x="25678" y="246661"/>
                  </a:lnTo>
                  <a:lnTo>
                    <a:pt x="0" y="257852"/>
                  </a:lnTo>
                  <a:close/>
                </a:path>
                <a:path w="233044" h="276860">
                  <a:moveTo>
                    <a:pt x="159405" y="257852"/>
                  </a:moveTo>
                  <a:lnTo>
                    <a:pt x="134074" y="246489"/>
                  </a:lnTo>
                  <a:lnTo>
                    <a:pt x="111286" y="230726"/>
                  </a:lnTo>
                  <a:lnTo>
                    <a:pt x="92670" y="211305"/>
                  </a:lnTo>
                  <a:lnTo>
                    <a:pt x="79855" y="188970"/>
                  </a:lnTo>
                  <a:lnTo>
                    <a:pt x="114985" y="188970"/>
                  </a:lnTo>
                  <a:lnTo>
                    <a:pt x="115515" y="190265"/>
                  </a:lnTo>
                  <a:lnTo>
                    <a:pt x="135660" y="212848"/>
                  </a:lnTo>
                  <a:lnTo>
                    <a:pt x="159405" y="227373"/>
                  </a:lnTo>
                  <a:lnTo>
                    <a:pt x="159405" y="2578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3874156" y="4372040"/>
            <a:ext cx="33655" cy="110489"/>
          </a:xfrm>
          <a:custGeom>
            <a:avLst/>
            <a:gdLst/>
            <a:ahLst/>
            <a:cxnLst/>
            <a:rect l="l" t="t" r="r" b="b"/>
            <a:pathLst>
              <a:path w="33655" h="110489">
                <a:moveTo>
                  <a:pt x="33222" y="110029"/>
                </a:moveTo>
                <a:lnTo>
                  <a:pt x="0" y="110029"/>
                </a:lnTo>
                <a:lnTo>
                  <a:pt x="0" y="0"/>
                </a:lnTo>
                <a:lnTo>
                  <a:pt x="33222" y="0"/>
                </a:lnTo>
                <a:lnTo>
                  <a:pt x="33222" y="1100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86701" y="4376927"/>
            <a:ext cx="220979" cy="271780"/>
          </a:xfrm>
          <a:custGeom>
            <a:avLst/>
            <a:gdLst/>
            <a:ahLst/>
            <a:cxnLst/>
            <a:rect l="l" t="t" r="r" b="b"/>
            <a:pathLst>
              <a:path w="220980" h="271779">
                <a:moveTo>
                  <a:pt x="133502" y="0"/>
                </a:moveTo>
                <a:lnTo>
                  <a:pt x="100584" y="0"/>
                </a:lnTo>
                <a:lnTo>
                  <a:pt x="100584" y="97828"/>
                </a:lnTo>
                <a:lnTo>
                  <a:pt x="133502" y="97828"/>
                </a:lnTo>
                <a:lnTo>
                  <a:pt x="133502" y="0"/>
                </a:lnTo>
                <a:close/>
              </a:path>
              <a:path w="220980" h="271779">
                <a:moveTo>
                  <a:pt x="220675" y="104597"/>
                </a:moveTo>
                <a:lnTo>
                  <a:pt x="133502" y="104597"/>
                </a:lnTo>
                <a:lnTo>
                  <a:pt x="133502" y="98247"/>
                </a:lnTo>
                <a:lnTo>
                  <a:pt x="100584" y="98247"/>
                </a:lnTo>
                <a:lnTo>
                  <a:pt x="100584" y="126187"/>
                </a:lnTo>
                <a:lnTo>
                  <a:pt x="100584" y="133807"/>
                </a:lnTo>
                <a:lnTo>
                  <a:pt x="100584" y="223977"/>
                </a:lnTo>
                <a:lnTo>
                  <a:pt x="32918" y="223977"/>
                </a:lnTo>
                <a:lnTo>
                  <a:pt x="32918" y="126187"/>
                </a:lnTo>
                <a:lnTo>
                  <a:pt x="100584" y="126187"/>
                </a:lnTo>
                <a:lnTo>
                  <a:pt x="100584" y="98247"/>
                </a:lnTo>
                <a:lnTo>
                  <a:pt x="32918" y="98247"/>
                </a:lnTo>
                <a:lnTo>
                  <a:pt x="32918" y="457"/>
                </a:lnTo>
                <a:lnTo>
                  <a:pt x="0" y="457"/>
                </a:lnTo>
                <a:lnTo>
                  <a:pt x="0" y="253187"/>
                </a:lnTo>
                <a:lnTo>
                  <a:pt x="133502" y="253187"/>
                </a:lnTo>
                <a:lnTo>
                  <a:pt x="133502" y="223977"/>
                </a:lnTo>
                <a:lnTo>
                  <a:pt x="133502" y="133807"/>
                </a:lnTo>
                <a:lnTo>
                  <a:pt x="187452" y="133807"/>
                </a:lnTo>
                <a:lnTo>
                  <a:pt x="187452" y="271564"/>
                </a:lnTo>
                <a:lnTo>
                  <a:pt x="220675" y="271564"/>
                </a:lnTo>
                <a:lnTo>
                  <a:pt x="220675" y="133807"/>
                </a:lnTo>
                <a:lnTo>
                  <a:pt x="220675" y="126187"/>
                </a:lnTo>
                <a:lnTo>
                  <a:pt x="220675" y="1045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64373" y="4372050"/>
            <a:ext cx="514350" cy="278130"/>
          </a:xfrm>
          <a:custGeom>
            <a:avLst/>
            <a:gdLst/>
            <a:ahLst/>
            <a:cxnLst/>
            <a:rect l="l" t="t" r="r" b="b"/>
            <a:pathLst>
              <a:path w="514350" h="278129">
                <a:moveTo>
                  <a:pt x="224929" y="249008"/>
                </a:moveTo>
                <a:lnTo>
                  <a:pt x="48755" y="249008"/>
                </a:lnTo>
                <a:lnTo>
                  <a:pt x="48755" y="183781"/>
                </a:lnTo>
                <a:lnTo>
                  <a:pt x="15849" y="183781"/>
                </a:lnTo>
                <a:lnTo>
                  <a:pt x="15849" y="277660"/>
                </a:lnTo>
                <a:lnTo>
                  <a:pt x="224929" y="277660"/>
                </a:lnTo>
                <a:lnTo>
                  <a:pt x="224929" y="249008"/>
                </a:lnTo>
                <a:close/>
              </a:path>
              <a:path w="514350" h="278129">
                <a:moveTo>
                  <a:pt x="259981" y="75272"/>
                </a:moveTo>
                <a:lnTo>
                  <a:pt x="219748" y="75272"/>
                </a:lnTo>
                <a:lnTo>
                  <a:pt x="219748" y="0"/>
                </a:lnTo>
                <a:lnTo>
                  <a:pt x="186524" y="0"/>
                </a:lnTo>
                <a:lnTo>
                  <a:pt x="186524" y="112458"/>
                </a:lnTo>
                <a:lnTo>
                  <a:pt x="176593" y="117970"/>
                </a:lnTo>
                <a:lnTo>
                  <a:pt x="164465" y="121754"/>
                </a:lnTo>
                <a:lnTo>
                  <a:pt x="149885" y="123952"/>
                </a:lnTo>
                <a:lnTo>
                  <a:pt x="132575" y="124650"/>
                </a:lnTo>
                <a:lnTo>
                  <a:pt x="33210" y="124650"/>
                </a:lnTo>
                <a:lnTo>
                  <a:pt x="33210" y="32308"/>
                </a:lnTo>
                <a:lnTo>
                  <a:pt x="135013" y="32308"/>
                </a:lnTo>
                <a:lnTo>
                  <a:pt x="135013" y="3352"/>
                </a:lnTo>
                <a:lnTo>
                  <a:pt x="0" y="3352"/>
                </a:lnTo>
                <a:lnTo>
                  <a:pt x="0" y="152996"/>
                </a:lnTo>
                <a:lnTo>
                  <a:pt x="124040" y="152996"/>
                </a:lnTo>
                <a:lnTo>
                  <a:pt x="145288" y="152184"/>
                </a:lnTo>
                <a:lnTo>
                  <a:pt x="162598" y="149682"/>
                </a:lnTo>
                <a:lnTo>
                  <a:pt x="176250" y="145415"/>
                </a:lnTo>
                <a:lnTo>
                  <a:pt x="186524" y="139280"/>
                </a:lnTo>
                <a:lnTo>
                  <a:pt x="186524" y="193535"/>
                </a:lnTo>
                <a:lnTo>
                  <a:pt x="219748" y="193535"/>
                </a:lnTo>
                <a:lnTo>
                  <a:pt x="219748" y="139280"/>
                </a:lnTo>
                <a:lnTo>
                  <a:pt x="219748" y="124650"/>
                </a:lnTo>
                <a:lnTo>
                  <a:pt x="219748" y="104533"/>
                </a:lnTo>
                <a:lnTo>
                  <a:pt x="259981" y="104533"/>
                </a:lnTo>
                <a:lnTo>
                  <a:pt x="259981" y="75272"/>
                </a:lnTo>
                <a:close/>
              </a:path>
              <a:path w="514350" h="278129">
                <a:moveTo>
                  <a:pt x="456869" y="1828"/>
                </a:moveTo>
                <a:lnTo>
                  <a:pt x="424573" y="1828"/>
                </a:lnTo>
                <a:lnTo>
                  <a:pt x="424573" y="109715"/>
                </a:lnTo>
                <a:lnTo>
                  <a:pt x="394398" y="109715"/>
                </a:lnTo>
                <a:lnTo>
                  <a:pt x="392506" y="74561"/>
                </a:lnTo>
                <a:lnTo>
                  <a:pt x="388493" y="47472"/>
                </a:lnTo>
                <a:lnTo>
                  <a:pt x="382422" y="28651"/>
                </a:lnTo>
                <a:lnTo>
                  <a:pt x="382003" y="27343"/>
                </a:lnTo>
                <a:lnTo>
                  <a:pt x="372757" y="13106"/>
                </a:lnTo>
                <a:lnTo>
                  <a:pt x="366229" y="7454"/>
                </a:lnTo>
                <a:lnTo>
                  <a:pt x="362699" y="5588"/>
                </a:lnTo>
                <a:lnTo>
                  <a:pt x="362699" y="130746"/>
                </a:lnTo>
                <a:lnTo>
                  <a:pt x="362229" y="168160"/>
                </a:lnTo>
                <a:lnTo>
                  <a:pt x="357289" y="214757"/>
                </a:lnTo>
                <a:lnTo>
                  <a:pt x="344716" y="232549"/>
                </a:lnTo>
                <a:lnTo>
                  <a:pt x="334048" y="232549"/>
                </a:lnTo>
                <a:lnTo>
                  <a:pt x="318046" y="195745"/>
                </a:lnTo>
                <a:lnTo>
                  <a:pt x="315760" y="130746"/>
                </a:lnTo>
                <a:lnTo>
                  <a:pt x="316268" y="93294"/>
                </a:lnTo>
                <a:lnTo>
                  <a:pt x="321411" y="46609"/>
                </a:lnTo>
                <a:lnTo>
                  <a:pt x="334048" y="28651"/>
                </a:lnTo>
                <a:lnTo>
                  <a:pt x="344716" y="28651"/>
                </a:lnTo>
                <a:lnTo>
                  <a:pt x="360565" y="65633"/>
                </a:lnTo>
                <a:lnTo>
                  <a:pt x="362699" y="130746"/>
                </a:lnTo>
                <a:lnTo>
                  <a:pt x="362699" y="5588"/>
                </a:lnTo>
                <a:lnTo>
                  <a:pt x="358508" y="3352"/>
                </a:lnTo>
                <a:lnTo>
                  <a:pt x="349516" y="838"/>
                </a:lnTo>
                <a:lnTo>
                  <a:pt x="339229" y="0"/>
                </a:lnTo>
                <a:lnTo>
                  <a:pt x="328968" y="838"/>
                </a:lnTo>
                <a:lnTo>
                  <a:pt x="295630" y="29464"/>
                </a:lnTo>
                <a:lnTo>
                  <a:pt x="285216" y="86779"/>
                </a:lnTo>
                <a:lnTo>
                  <a:pt x="284060" y="130746"/>
                </a:lnTo>
                <a:lnTo>
                  <a:pt x="285216" y="174726"/>
                </a:lnTo>
                <a:lnTo>
                  <a:pt x="295630" y="232029"/>
                </a:lnTo>
                <a:lnTo>
                  <a:pt x="328968" y="260096"/>
                </a:lnTo>
                <a:lnTo>
                  <a:pt x="339229" y="260896"/>
                </a:lnTo>
                <a:lnTo>
                  <a:pt x="349516" y="260096"/>
                </a:lnTo>
                <a:lnTo>
                  <a:pt x="382651" y="232803"/>
                </a:lnTo>
                <a:lnTo>
                  <a:pt x="393192" y="179311"/>
                </a:lnTo>
                <a:lnTo>
                  <a:pt x="394703" y="138671"/>
                </a:lnTo>
                <a:lnTo>
                  <a:pt x="424573" y="138671"/>
                </a:lnTo>
                <a:lnTo>
                  <a:pt x="424573" y="273088"/>
                </a:lnTo>
                <a:lnTo>
                  <a:pt x="456869" y="273088"/>
                </a:lnTo>
                <a:lnTo>
                  <a:pt x="456869" y="138671"/>
                </a:lnTo>
                <a:lnTo>
                  <a:pt x="456869" y="109715"/>
                </a:lnTo>
                <a:lnTo>
                  <a:pt x="456869" y="1828"/>
                </a:lnTo>
                <a:close/>
              </a:path>
              <a:path w="514350" h="278129">
                <a:moveTo>
                  <a:pt x="514172" y="0"/>
                </a:moveTo>
                <a:lnTo>
                  <a:pt x="481863" y="0"/>
                </a:lnTo>
                <a:lnTo>
                  <a:pt x="481863" y="276440"/>
                </a:lnTo>
                <a:lnTo>
                  <a:pt x="514172" y="276440"/>
                </a:lnTo>
                <a:lnTo>
                  <a:pt x="51417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524883" y="4372040"/>
            <a:ext cx="233045" cy="276860"/>
          </a:xfrm>
          <a:custGeom>
            <a:avLst/>
            <a:gdLst/>
            <a:ahLst/>
            <a:cxnLst/>
            <a:rect l="l" t="t" r="r" b="b"/>
            <a:pathLst>
              <a:path w="233044" h="276860">
                <a:moveTo>
                  <a:pt x="232859" y="276444"/>
                </a:moveTo>
                <a:lnTo>
                  <a:pt x="199637" y="276444"/>
                </a:lnTo>
                <a:lnTo>
                  <a:pt x="199637" y="128621"/>
                </a:lnTo>
                <a:lnTo>
                  <a:pt x="135326" y="128621"/>
                </a:lnTo>
                <a:lnTo>
                  <a:pt x="135326" y="99666"/>
                </a:lnTo>
                <a:lnTo>
                  <a:pt x="199637" y="99666"/>
                </a:lnTo>
                <a:lnTo>
                  <a:pt x="199637" y="0"/>
                </a:lnTo>
                <a:lnTo>
                  <a:pt x="232859" y="0"/>
                </a:lnTo>
                <a:lnTo>
                  <a:pt x="232859" y="276444"/>
                </a:lnTo>
                <a:close/>
              </a:path>
              <a:path w="233044" h="276860">
                <a:moveTo>
                  <a:pt x="0" y="257852"/>
                </a:moveTo>
                <a:lnTo>
                  <a:pt x="0" y="227373"/>
                </a:lnTo>
                <a:lnTo>
                  <a:pt x="23921" y="212977"/>
                </a:lnTo>
                <a:lnTo>
                  <a:pt x="44156" y="190379"/>
                </a:lnTo>
                <a:lnTo>
                  <a:pt x="58167" y="156138"/>
                </a:lnTo>
                <a:lnTo>
                  <a:pt x="63396" y="106981"/>
                </a:lnTo>
                <a:lnTo>
                  <a:pt x="63396" y="3352"/>
                </a:lnTo>
                <a:lnTo>
                  <a:pt x="96313" y="3352"/>
                </a:lnTo>
                <a:lnTo>
                  <a:pt x="96313" y="106981"/>
                </a:lnTo>
                <a:lnTo>
                  <a:pt x="101542" y="156138"/>
                </a:lnTo>
                <a:lnTo>
                  <a:pt x="114985" y="188970"/>
                </a:lnTo>
                <a:lnTo>
                  <a:pt x="79855" y="188970"/>
                </a:lnTo>
                <a:lnTo>
                  <a:pt x="67206" y="211476"/>
                </a:lnTo>
                <a:lnTo>
                  <a:pt x="48614" y="230954"/>
                </a:lnTo>
                <a:lnTo>
                  <a:pt x="25678" y="246661"/>
                </a:lnTo>
                <a:lnTo>
                  <a:pt x="0" y="257852"/>
                </a:lnTo>
                <a:close/>
              </a:path>
              <a:path w="233044" h="276860">
                <a:moveTo>
                  <a:pt x="159405" y="257852"/>
                </a:moveTo>
                <a:lnTo>
                  <a:pt x="134074" y="246489"/>
                </a:lnTo>
                <a:lnTo>
                  <a:pt x="111286" y="230726"/>
                </a:lnTo>
                <a:lnTo>
                  <a:pt x="92670" y="211305"/>
                </a:lnTo>
                <a:lnTo>
                  <a:pt x="79855" y="188970"/>
                </a:lnTo>
                <a:lnTo>
                  <a:pt x="114985" y="188970"/>
                </a:lnTo>
                <a:lnTo>
                  <a:pt x="115515" y="190265"/>
                </a:lnTo>
                <a:lnTo>
                  <a:pt x="135660" y="212848"/>
                </a:lnTo>
                <a:lnTo>
                  <a:pt x="159405" y="227373"/>
                </a:lnTo>
                <a:lnTo>
                  <a:pt x="159405" y="2578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889950" y="4362297"/>
            <a:ext cx="1080770" cy="289560"/>
          </a:xfrm>
          <a:custGeom>
            <a:avLst/>
            <a:gdLst/>
            <a:ahLst/>
            <a:cxnLst/>
            <a:rect l="l" t="t" r="r" b="b"/>
            <a:pathLst>
              <a:path w="1080769" h="289560">
                <a:moveTo>
                  <a:pt x="237731" y="34442"/>
                </a:moveTo>
                <a:lnTo>
                  <a:pt x="139598" y="34442"/>
                </a:lnTo>
                <a:lnTo>
                  <a:pt x="139598" y="0"/>
                </a:lnTo>
                <a:lnTo>
                  <a:pt x="105765" y="0"/>
                </a:lnTo>
                <a:lnTo>
                  <a:pt x="105765" y="34442"/>
                </a:lnTo>
                <a:lnTo>
                  <a:pt x="7620" y="34442"/>
                </a:lnTo>
                <a:lnTo>
                  <a:pt x="7620" y="63093"/>
                </a:lnTo>
                <a:lnTo>
                  <a:pt x="237731" y="63093"/>
                </a:lnTo>
                <a:lnTo>
                  <a:pt x="237731" y="34442"/>
                </a:lnTo>
                <a:close/>
              </a:path>
              <a:path w="1080769" h="289560">
                <a:moveTo>
                  <a:pt x="245351" y="245351"/>
                </a:moveTo>
                <a:lnTo>
                  <a:pt x="139598" y="245351"/>
                </a:lnTo>
                <a:lnTo>
                  <a:pt x="139598" y="202374"/>
                </a:lnTo>
                <a:lnTo>
                  <a:pt x="159016" y="200520"/>
                </a:lnTo>
                <a:lnTo>
                  <a:pt x="176822" y="197154"/>
                </a:lnTo>
                <a:lnTo>
                  <a:pt x="192608" y="192138"/>
                </a:lnTo>
                <a:lnTo>
                  <a:pt x="206032" y="185305"/>
                </a:lnTo>
                <a:lnTo>
                  <a:pt x="216458" y="177190"/>
                </a:lnTo>
                <a:lnTo>
                  <a:pt x="218236" y="174942"/>
                </a:lnTo>
                <a:lnTo>
                  <a:pt x="224205" y="167436"/>
                </a:lnTo>
                <a:lnTo>
                  <a:pt x="229057" y="156032"/>
                </a:lnTo>
                <a:lnTo>
                  <a:pt x="230720" y="142938"/>
                </a:lnTo>
                <a:lnTo>
                  <a:pt x="229057" y="129895"/>
                </a:lnTo>
                <a:lnTo>
                  <a:pt x="197802" y="96748"/>
                </a:lnTo>
                <a:lnTo>
                  <a:pt x="197802" y="142938"/>
                </a:lnTo>
                <a:lnTo>
                  <a:pt x="196799" y="149352"/>
                </a:lnTo>
                <a:lnTo>
                  <a:pt x="157010" y="172199"/>
                </a:lnTo>
                <a:lnTo>
                  <a:pt x="122529" y="174942"/>
                </a:lnTo>
                <a:lnTo>
                  <a:pt x="104482" y="174256"/>
                </a:lnTo>
                <a:lnTo>
                  <a:pt x="62484" y="163969"/>
                </a:lnTo>
                <a:lnTo>
                  <a:pt x="47548" y="142938"/>
                </a:lnTo>
                <a:lnTo>
                  <a:pt x="47548" y="134404"/>
                </a:lnTo>
                <a:lnTo>
                  <a:pt x="86410" y="113753"/>
                </a:lnTo>
                <a:lnTo>
                  <a:pt x="122529" y="110934"/>
                </a:lnTo>
                <a:lnTo>
                  <a:pt x="140119" y="111569"/>
                </a:lnTo>
                <a:lnTo>
                  <a:pt x="181356" y="120688"/>
                </a:lnTo>
                <a:lnTo>
                  <a:pt x="197802" y="142938"/>
                </a:lnTo>
                <a:lnTo>
                  <a:pt x="197802" y="96748"/>
                </a:lnTo>
                <a:lnTo>
                  <a:pt x="189649" y="92798"/>
                </a:lnTo>
                <a:lnTo>
                  <a:pt x="169697" y="87198"/>
                </a:lnTo>
                <a:lnTo>
                  <a:pt x="147104" y="83947"/>
                </a:lnTo>
                <a:lnTo>
                  <a:pt x="122529" y="82892"/>
                </a:lnTo>
                <a:lnTo>
                  <a:pt x="98653" y="83896"/>
                </a:lnTo>
                <a:lnTo>
                  <a:pt x="57200" y="92290"/>
                </a:lnTo>
                <a:lnTo>
                  <a:pt x="21374" y="117906"/>
                </a:lnTo>
                <a:lnTo>
                  <a:pt x="14325" y="142938"/>
                </a:lnTo>
                <a:lnTo>
                  <a:pt x="16281" y="157010"/>
                </a:lnTo>
                <a:lnTo>
                  <a:pt x="43281" y="187439"/>
                </a:lnTo>
                <a:lnTo>
                  <a:pt x="88633" y="200901"/>
                </a:lnTo>
                <a:lnTo>
                  <a:pt x="106984" y="202679"/>
                </a:lnTo>
                <a:lnTo>
                  <a:pt x="106984" y="245351"/>
                </a:lnTo>
                <a:lnTo>
                  <a:pt x="0" y="245351"/>
                </a:lnTo>
                <a:lnTo>
                  <a:pt x="0" y="274002"/>
                </a:lnTo>
                <a:lnTo>
                  <a:pt x="245351" y="274002"/>
                </a:lnTo>
                <a:lnTo>
                  <a:pt x="245351" y="245351"/>
                </a:lnTo>
                <a:close/>
              </a:path>
              <a:path w="1080769" h="289560">
                <a:moveTo>
                  <a:pt x="515404" y="84416"/>
                </a:moveTo>
                <a:lnTo>
                  <a:pt x="487413" y="81546"/>
                </a:lnTo>
                <a:lnTo>
                  <a:pt x="462711" y="75577"/>
                </a:lnTo>
                <a:lnTo>
                  <a:pt x="460654" y="75082"/>
                </a:lnTo>
                <a:lnTo>
                  <a:pt x="438632" y="64922"/>
                </a:lnTo>
                <a:lnTo>
                  <a:pt x="424878" y="50901"/>
                </a:lnTo>
                <a:lnTo>
                  <a:pt x="512660" y="50901"/>
                </a:lnTo>
                <a:lnTo>
                  <a:pt x="512660" y="23774"/>
                </a:lnTo>
                <a:lnTo>
                  <a:pt x="422135" y="23774"/>
                </a:lnTo>
                <a:lnTo>
                  <a:pt x="422135" y="0"/>
                </a:lnTo>
                <a:lnTo>
                  <a:pt x="389216" y="0"/>
                </a:lnTo>
                <a:lnTo>
                  <a:pt x="389216" y="23774"/>
                </a:lnTo>
                <a:lnTo>
                  <a:pt x="299910" y="23774"/>
                </a:lnTo>
                <a:lnTo>
                  <a:pt x="299910" y="50901"/>
                </a:lnTo>
                <a:lnTo>
                  <a:pt x="386473" y="50901"/>
                </a:lnTo>
                <a:lnTo>
                  <a:pt x="373062" y="65214"/>
                </a:lnTo>
                <a:lnTo>
                  <a:pt x="351155" y="75425"/>
                </a:lnTo>
                <a:lnTo>
                  <a:pt x="324281" y="81749"/>
                </a:lnTo>
                <a:lnTo>
                  <a:pt x="295948" y="84416"/>
                </a:lnTo>
                <a:lnTo>
                  <a:pt x="295948" y="111239"/>
                </a:lnTo>
                <a:lnTo>
                  <a:pt x="328142" y="108419"/>
                </a:lnTo>
                <a:lnTo>
                  <a:pt x="358279" y="101866"/>
                </a:lnTo>
                <a:lnTo>
                  <a:pt x="384759" y="91097"/>
                </a:lnTo>
                <a:lnTo>
                  <a:pt x="405980" y="75577"/>
                </a:lnTo>
                <a:lnTo>
                  <a:pt x="426897" y="90373"/>
                </a:lnTo>
                <a:lnTo>
                  <a:pt x="453263" y="101066"/>
                </a:lnTo>
                <a:lnTo>
                  <a:pt x="483349" y="107950"/>
                </a:lnTo>
                <a:lnTo>
                  <a:pt x="515404" y="111239"/>
                </a:lnTo>
                <a:lnTo>
                  <a:pt x="515404" y="84416"/>
                </a:lnTo>
                <a:close/>
              </a:path>
              <a:path w="1080769" h="289560">
                <a:moveTo>
                  <a:pt x="530644" y="125260"/>
                </a:moveTo>
                <a:lnTo>
                  <a:pt x="281622" y="125260"/>
                </a:lnTo>
                <a:lnTo>
                  <a:pt x="281622" y="152692"/>
                </a:lnTo>
                <a:lnTo>
                  <a:pt x="389521" y="152692"/>
                </a:lnTo>
                <a:lnTo>
                  <a:pt x="389521" y="173113"/>
                </a:lnTo>
                <a:lnTo>
                  <a:pt x="299910" y="173113"/>
                </a:lnTo>
                <a:lnTo>
                  <a:pt x="299910" y="199326"/>
                </a:lnTo>
                <a:lnTo>
                  <a:pt x="479437" y="199326"/>
                </a:lnTo>
                <a:lnTo>
                  <a:pt x="479437" y="218224"/>
                </a:lnTo>
                <a:lnTo>
                  <a:pt x="299910" y="218224"/>
                </a:lnTo>
                <a:lnTo>
                  <a:pt x="299910" y="288937"/>
                </a:lnTo>
                <a:lnTo>
                  <a:pt x="518756" y="288937"/>
                </a:lnTo>
                <a:lnTo>
                  <a:pt x="518756" y="263029"/>
                </a:lnTo>
                <a:lnTo>
                  <a:pt x="332828" y="263029"/>
                </a:lnTo>
                <a:lnTo>
                  <a:pt x="332828" y="244132"/>
                </a:lnTo>
                <a:lnTo>
                  <a:pt x="512660" y="244132"/>
                </a:lnTo>
                <a:lnTo>
                  <a:pt x="512660" y="173113"/>
                </a:lnTo>
                <a:lnTo>
                  <a:pt x="422135" y="173113"/>
                </a:lnTo>
                <a:lnTo>
                  <a:pt x="422135" y="152692"/>
                </a:lnTo>
                <a:lnTo>
                  <a:pt x="530644" y="152692"/>
                </a:lnTo>
                <a:lnTo>
                  <a:pt x="530644" y="125260"/>
                </a:lnTo>
                <a:close/>
              </a:path>
              <a:path w="1080769" h="289560">
                <a:moveTo>
                  <a:pt x="711377" y="182257"/>
                </a:moveTo>
                <a:lnTo>
                  <a:pt x="709282" y="155232"/>
                </a:lnTo>
                <a:lnTo>
                  <a:pt x="703072" y="132461"/>
                </a:lnTo>
                <a:lnTo>
                  <a:pt x="696099" y="120078"/>
                </a:lnTo>
                <a:lnTo>
                  <a:pt x="692861" y="114325"/>
                </a:lnTo>
                <a:lnTo>
                  <a:pt x="678764" y="101180"/>
                </a:lnTo>
                <a:lnTo>
                  <a:pt x="678459" y="101015"/>
                </a:lnTo>
                <a:lnTo>
                  <a:pt x="678459" y="182257"/>
                </a:lnTo>
                <a:lnTo>
                  <a:pt x="677532" y="200469"/>
                </a:lnTo>
                <a:lnTo>
                  <a:pt x="662609" y="237121"/>
                </a:lnTo>
                <a:lnTo>
                  <a:pt x="651027" y="244436"/>
                </a:lnTo>
                <a:lnTo>
                  <a:pt x="634263" y="244436"/>
                </a:lnTo>
                <a:lnTo>
                  <a:pt x="607974" y="200520"/>
                </a:lnTo>
                <a:lnTo>
                  <a:pt x="607136" y="182257"/>
                </a:lnTo>
                <a:lnTo>
                  <a:pt x="608025" y="163563"/>
                </a:lnTo>
                <a:lnTo>
                  <a:pt x="622376" y="127088"/>
                </a:lnTo>
                <a:lnTo>
                  <a:pt x="634263" y="120078"/>
                </a:lnTo>
                <a:lnTo>
                  <a:pt x="650417" y="120078"/>
                </a:lnTo>
                <a:lnTo>
                  <a:pt x="677379" y="162775"/>
                </a:lnTo>
                <a:lnTo>
                  <a:pt x="678459" y="182257"/>
                </a:lnTo>
                <a:lnTo>
                  <a:pt x="678459" y="101015"/>
                </a:lnTo>
                <a:lnTo>
                  <a:pt x="671004" y="96837"/>
                </a:lnTo>
                <a:lnTo>
                  <a:pt x="662381" y="93789"/>
                </a:lnTo>
                <a:lnTo>
                  <a:pt x="652970" y="92011"/>
                </a:lnTo>
                <a:lnTo>
                  <a:pt x="642797" y="91427"/>
                </a:lnTo>
                <a:lnTo>
                  <a:pt x="631253" y="92214"/>
                </a:lnTo>
                <a:lnTo>
                  <a:pt x="590296" y="116763"/>
                </a:lnTo>
                <a:lnTo>
                  <a:pt x="575995" y="156464"/>
                </a:lnTo>
                <a:lnTo>
                  <a:pt x="574230" y="182257"/>
                </a:lnTo>
                <a:lnTo>
                  <a:pt x="576059" y="208394"/>
                </a:lnTo>
                <a:lnTo>
                  <a:pt x="590816" y="248094"/>
                </a:lnTo>
                <a:lnTo>
                  <a:pt x="631609" y="272046"/>
                </a:lnTo>
                <a:lnTo>
                  <a:pt x="642797" y="272783"/>
                </a:lnTo>
                <a:lnTo>
                  <a:pt x="653326" y="272148"/>
                </a:lnTo>
                <a:lnTo>
                  <a:pt x="693381" y="249682"/>
                </a:lnTo>
                <a:lnTo>
                  <a:pt x="696277" y="244436"/>
                </a:lnTo>
                <a:lnTo>
                  <a:pt x="703300" y="231749"/>
                </a:lnTo>
                <a:lnTo>
                  <a:pt x="709345" y="209194"/>
                </a:lnTo>
                <a:lnTo>
                  <a:pt x="711377" y="182257"/>
                </a:lnTo>
                <a:close/>
              </a:path>
              <a:path w="1080769" h="289560">
                <a:moveTo>
                  <a:pt x="720521" y="41452"/>
                </a:moveTo>
                <a:lnTo>
                  <a:pt x="658037" y="41452"/>
                </a:lnTo>
                <a:lnTo>
                  <a:pt x="658037" y="1828"/>
                </a:lnTo>
                <a:lnTo>
                  <a:pt x="624814" y="1828"/>
                </a:lnTo>
                <a:lnTo>
                  <a:pt x="624814" y="41452"/>
                </a:lnTo>
                <a:lnTo>
                  <a:pt x="562952" y="41452"/>
                </a:lnTo>
                <a:lnTo>
                  <a:pt x="562952" y="70091"/>
                </a:lnTo>
                <a:lnTo>
                  <a:pt x="720521" y="70091"/>
                </a:lnTo>
                <a:lnTo>
                  <a:pt x="720521" y="41452"/>
                </a:lnTo>
                <a:close/>
              </a:path>
              <a:path w="1080769" h="289560">
                <a:moveTo>
                  <a:pt x="833602" y="122516"/>
                </a:moveTo>
                <a:lnTo>
                  <a:pt x="790321" y="122516"/>
                </a:lnTo>
                <a:lnTo>
                  <a:pt x="790321" y="9753"/>
                </a:lnTo>
                <a:lnTo>
                  <a:pt x="757097" y="9753"/>
                </a:lnTo>
                <a:lnTo>
                  <a:pt x="757097" y="286194"/>
                </a:lnTo>
                <a:lnTo>
                  <a:pt x="790321" y="286194"/>
                </a:lnTo>
                <a:lnTo>
                  <a:pt x="790321" y="151472"/>
                </a:lnTo>
                <a:lnTo>
                  <a:pt x="833602" y="151472"/>
                </a:lnTo>
                <a:lnTo>
                  <a:pt x="833602" y="122516"/>
                </a:lnTo>
                <a:close/>
              </a:path>
              <a:path w="1080769" h="289560">
                <a:moveTo>
                  <a:pt x="1080477" y="9753"/>
                </a:moveTo>
                <a:lnTo>
                  <a:pt x="1047254" y="9753"/>
                </a:lnTo>
                <a:lnTo>
                  <a:pt x="1047254" y="70700"/>
                </a:lnTo>
                <a:lnTo>
                  <a:pt x="1047254" y="99656"/>
                </a:lnTo>
                <a:lnTo>
                  <a:pt x="1047254" y="174942"/>
                </a:lnTo>
                <a:lnTo>
                  <a:pt x="998499" y="174942"/>
                </a:lnTo>
                <a:lnTo>
                  <a:pt x="998893" y="166776"/>
                </a:lnTo>
                <a:lnTo>
                  <a:pt x="999185" y="158292"/>
                </a:lnTo>
                <a:lnTo>
                  <a:pt x="999350" y="149529"/>
                </a:lnTo>
                <a:lnTo>
                  <a:pt x="999337" y="129705"/>
                </a:lnTo>
                <a:lnTo>
                  <a:pt x="999109" y="119278"/>
                </a:lnTo>
                <a:lnTo>
                  <a:pt x="998639" y="109258"/>
                </a:lnTo>
                <a:lnTo>
                  <a:pt x="997889" y="99656"/>
                </a:lnTo>
                <a:lnTo>
                  <a:pt x="1047254" y="99656"/>
                </a:lnTo>
                <a:lnTo>
                  <a:pt x="1047254" y="70700"/>
                </a:lnTo>
                <a:lnTo>
                  <a:pt x="993927" y="70700"/>
                </a:lnTo>
                <a:lnTo>
                  <a:pt x="990866" y="59118"/>
                </a:lnTo>
                <a:lnTo>
                  <a:pt x="987107" y="48653"/>
                </a:lnTo>
                <a:lnTo>
                  <a:pt x="982472" y="39370"/>
                </a:lnTo>
                <a:lnTo>
                  <a:pt x="981786" y="38404"/>
                </a:lnTo>
                <a:lnTo>
                  <a:pt x="976858" y="31394"/>
                </a:lnTo>
                <a:lnTo>
                  <a:pt x="967219" y="22098"/>
                </a:lnTo>
                <a:lnTo>
                  <a:pt x="966495" y="21678"/>
                </a:lnTo>
                <a:lnTo>
                  <a:pt x="966495" y="140500"/>
                </a:lnTo>
                <a:lnTo>
                  <a:pt x="965835" y="171107"/>
                </a:lnTo>
                <a:lnTo>
                  <a:pt x="959027" y="217017"/>
                </a:lnTo>
                <a:lnTo>
                  <a:pt x="927785" y="242303"/>
                </a:lnTo>
                <a:lnTo>
                  <a:pt x="920724" y="241579"/>
                </a:lnTo>
                <a:lnTo>
                  <a:pt x="892429" y="196773"/>
                </a:lnTo>
                <a:lnTo>
                  <a:pt x="889381" y="140500"/>
                </a:lnTo>
                <a:lnTo>
                  <a:pt x="890079" y="109905"/>
                </a:lnTo>
                <a:lnTo>
                  <a:pt x="896835" y="64122"/>
                </a:lnTo>
                <a:lnTo>
                  <a:pt x="927785" y="38404"/>
                </a:lnTo>
                <a:lnTo>
                  <a:pt x="935012" y="39141"/>
                </a:lnTo>
                <a:lnTo>
                  <a:pt x="963523" y="84264"/>
                </a:lnTo>
                <a:lnTo>
                  <a:pt x="966495" y="140500"/>
                </a:lnTo>
                <a:lnTo>
                  <a:pt x="966495" y="21678"/>
                </a:lnTo>
                <a:lnTo>
                  <a:pt x="955751" y="15316"/>
                </a:lnTo>
                <a:lnTo>
                  <a:pt x="942568" y="11163"/>
                </a:lnTo>
                <a:lnTo>
                  <a:pt x="927785" y="9753"/>
                </a:lnTo>
                <a:lnTo>
                  <a:pt x="913130" y="11163"/>
                </a:lnTo>
                <a:lnTo>
                  <a:pt x="879017" y="31394"/>
                </a:lnTo>
                <a:lnTo>
                  <a:pt x="861110" y="75311"/>
                </a:lnTo>
                <a:lnTo>
                  <a:pt x="856462" y="140500"/>
                </a:lnTo>
                <a:lnTo>
                  <a:pt x="857504" y="175602"/>
                </a:lnTo>
                <a:lnTo>
                  <a:pt x="868032" y="230466"/>
                </a:lnTo>
                <a:lnTo>
                  <a:pt x="899972" y="265391"/>
                </a:lnTo>
                <a:lnTo>
                  <a:pt x="927785" y="270649"/>
                </a:lnTo>
                <a:lnTo>
                  <a:pt x="942568" y="269328"/>
                </a:lnTo>
                <a:lnTo>
                  <a:pt x="955751" y="265391"/>
                </a:lnTo>
                <a:lnTo>
                  <a:pt x="967219" y="258826"/>
                </a:lnTo>
                <a:lnTo>
                  <a:pt x="976858" y="249618"/>
                </a:lnTo>
                <a:lnTo>
                  <a:pt x="981786" y="242303"/>
                </a:lnTo>
                <a:lnTo>
                  <a:pt x="983094" y="240372"/>
                </a:lnTo>
                <a:lnTo>
                  <a:pt x="988174" y="229577"/>
                </a:lnTo>
                <a:lnTo>
                  <a:pt x="992149" y="217297"/>
                </a:lnTo>
                <a:lnTo>
                  <a:pt x="995146" y="203593"/>
                </a:lnTo>
                <a:lnTo>
                  <a:pt x="1047254" y="203593"/>
                </a:lnTo>
                <a:lnTo>
                  <a:pt x="1047254" y="286194"/>
                </a:lnTo>
                <a:lnTo>
                  <a:pt x="1080477" y="286194"/>
                </a:lnTo>
                <a:lnTo>
                  <a:pt x="1080477" y="203593"/>
                </a:lnTo>
                <a:lnTo>
                  <a:pt x="1080477" y="174942"/>
                </a:lnTo>
                <a:lnTo>
                  <a:pt x="1080477" y="99656"/>
                </a:lnTo>
                <a:lnTo>
                  <a:pt x="1080477" y="70700"/>
                </a:lnTo>
                <a:lnTo>
                  <a:pt x="1080477" y="97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66111" y="4787353"/>
            <a:ext cx="1099820" cy="292735"/>
          </a:xfrm>
          <a:custGeom>
            <a:avLst/>
            <a:gdLst/>
            <a:ahLst/>
            <a:cxnLst/>
            <a:rect l="l" t="t" r="r" b="b"/>
            <a:pathLst>
              <a:path w="1099820" h="292735">
                <a:moveTo>
                  <a:pt x="159410" y="235305"/>
                </a:moveTo>
                <a:lnTo>
                  <a:pt x="135610" y="220776"/>
                </a:lnTo>
                <a:lnTo>
                  <a:pt x="115366" y="198196"/>
                </a:lnTo>
                <a:lnTo>
                  <a:pt x="114833" y="196900"/>
                </a:lnTo>
                <a:lnTo>
                  <a:pt x="101282" y="164071"/>
                </a:lnTo>
                <a:lnTo>
                  <a:pt x="96012" y="114909"/>
                </a:lnTo>
                <a:lnTo>
                  <a:pt x="96012" y="11277"/>
                </a:lnTo>
                <a:lnTo>
                  <a:pt x="63093" y="11277"/>
                </a:lnTo>
                <a:lnTo>
                  <a:pt x="63093" y="114909"/>
                </a:lnTo>
                <a:lnTo>
                  <a:pt x="57912" y="164071"/>
                </a:lnTo>
                <a:lnTo>
                  <a:pt x="44005" y="198310"/>
                </a:lnTo>
                <a:lnTo>
                  <a:pt x="23876" y="220903"/>
                </a:lnTo>
                <a:lnTo>
                  <a:pt x="0" y="235305"/>
                </a:lnTo>
                <a:lnTo>
                  <a:pt x="0" y="265785"/>
                </a:lnTo>
                <a:lnTo>
                  <a:pt x="25501" y="254584"/>
                </a:lnTo>
                <a:lnTo>
                  <a:pt x="48387" y="238887"/>
                </a:lnTo>
                <a:lnTo>
                  <a:pt x="67030" y="219405"/>
                </a:lnTo>
                <a:lnTo>
                  <a:pt x="79857" y="196900"/>
                </a:lnTo>
                <a:lnTo>
                  <a:pt x="92621" y="219227"/>
                </a:lnTo>
                <a:lnTo>
                  <a:pt x="111175" y="238658"/>
                </a:lnTo>
                <a:lnTo>
                  <a:pt x="133946" y="254419"/>
                </a:lnTo>
                <a:lnTo>
                  <a:pt x="159410" y="265785"/>
                </a:lnTo>
                <a:lnTo>
                  <a:pt x="159410" y="235305"/>
                </a:lnTo>
                <a:close/>
              </a:path>
              <a:path w="1099820" h="292735">
                <a:moveTo>
                  <a:pt x="270954" y="120700"/>
                </a:moveTo>
                <a:lnTo>
                  <a:pt x="227672" y="120700"/>
                </a:lnTo>
                <a:lnTo>
                  <a:pt x="227672" y="7924"/>
                </a:lnTo>
                <a:lnTo>
                  <a:pt x="194449" y="7924"/>
                </a:lnTo>
                <a:lnTo>
                  <a:pt x="194449" y="284365"/>
                </a:lnTo>
                <a:lnTo>
                  <a:pt x="227672" y="284365"/>
                </a:lnTo>
                <a:lnTo>
                  <a:pt x="227672" y="149656"/>
                </a:lnTo>
                <a:lnTo>
                  <a:pt x="270954" y="149656"/>
                </a:lnTo>
                <a:lnTo>
                  <a:pt x="270954" y="120700"/>
                </a:lnTo>
                <a:close/>
              </a:path>
              <a:path w="1099820" h="292735">
                <a:moveTo>
                  <a:pt x="522414" y="239877"/>
                </a:moveTo>
                <a:lnTo>
                  <a:pt x="520954" y="228066"/>
                </a:lnTo>
                <a:lnTo>
                  <a:pt x="516661" y="218084"/>
                </a:lnTo>
                <a:lnTo>
                  <a:pt x="514248" y="215188"/>
                </a:lnTo>
                <a:lnTo>
                  <a:pt x="509676" y="209702"/>
                </a:lnTo>
                <a:lnTo>
                  <a:pt x="500164" y="202692"/>
                </a:lnTo>
                <a:lnTo>
                  <a:pt x="489496" y="198132"/>
                </a:lnTo>
                <a:lnTo>
                  <a:pt x="489496" y="233781"/>
                </a:lnTo>
                <a:lnTo>
                  <a:pt x="489496" y="245973"/>
                </a:lnTo>
                <a:lnTo>
                  <a:pt x="453301" y="262318"/>
                </a:lnTo>
                <a:lnTo>
                  <a:pt x="410857" y="264566"/>
                </a:lnTo>
                <a:lnTo>
                  <a:pt x="387654" y="264020"/>
                </a:lnTo>
                <a:lnTo>
                  <a:pt x="341668" y="254812"/>
                </a:lnTo>
                <a:lnTo>
                  <a:pt x="332219" y="245973"/>
                </a:lnTo>
                <a:lnTo>
                  <a:pt x="332219" y="233781"/>
                </a:lnTo>
                <a:lnTo>
                  <a:pt x="368376" y="217436"/>
                </a:lnTo>
                <a:lnTo>
                  <a:pt x="410857" y="215188"/>
                </a:lnTo>
                <a:lnTo>
                  <a:pt x="434047" y="215722"/>
                </a:lnTo>
                <a:lnTo>
                  <a:pt x="479742" y="224942"/>
                </a:lnTo>
                <a:lnTo>
                  <a:pt x="489496" y="233781"/>
                </a:lnTo>
                <a:lnTo>
                  <a:pt x="489496" y="198132"/>
                </a:lnTo>
                <a:lnTo>
                  <a:pt x="483679" y="195630"/>
                </a:lnTo>
                <a:lnTo>
                  <a:pt x="463169" y="190804"/>
                </a:lnTo>
                <a:lnTo>
                  <a:pt x="438823" y="188023"/>
                </a:lnTo>
                <a:lnTo>
                  <a:pt x="410857" y="187147"/>
                </a:lnTo>
                <a:lnTo>
                  <a:pt x="382968" y="188023"/>
                </a:lnTo>
                <a:lnTo>
                  <a:pt x="337820" y="195630"/>
                </a:lnTo>
                <a:lnTo>
                  <a:pt x="304749" y="218084"/>
                </a:lnTo>
                <a:lnTo>
                  <a:pt x="298996" y="239877"/>
                </a:lnTo>
                <a:lnTo>
                  <a:pt x="300456" y="251688"/>
                </a:lnTo>
                <a:lnTo>
                  <a:pt x="337820" y="284060"/>
                </a:lnTo>
                <a:lnTo>
                  <a:pt x="382968" y="291452"/>
                </a:lnTo>
                <a:lnTo>
                  <a:pt x="410857" y="292290"/>
                </a:lnTo>
                <a:lnTo>
                  <a:pt x="438823" y="291452"/>
                </a:lnTo>
                <a:lnTo>
                  <a:pt x="483679" y="284060"/>
                </a:lnTo>
                <a:lnTo>
                  <a:pt x="516661" y="261670"/>
                </a:lnTo>
                <a:lnTo>
                  <a:pt x="520954" y="251688"/>
                </a:lnTo>
                <a:lnTo>
                  <a:pt x="522414" y="239877"/>
                </a:lnTo>
                <a:close/>
              </a:path>
              <a:path w="1099820" h="292735">
                <a:moveTo>
                  <a:pt x="534911" y="136550"/>
                </a:moveTo>
                <a:lnTo>
                  <a:pt x="476999" y="136550"/>
                </a:lnTo>
                <a:lnTo>
                  <a:pt x="476999" y="111556"/>
                </a:lnTo>
                <a:lnTo>
                  <a:pt x="476999" y="106070"/>
                </a:lnTo>
                <a:lnTo>
                  <a:pt x="512508" y="87350"/>
                </a:lnTo>
                <a:lnTo>
                  <a:pt x="522414" y="60045"/>
                </a:lnTo>
                <a:lnTo>
                  <a:pt x="521284" y="49745"/>
                </a:lnTo>
                <a:lnTo>
                  <a:pt x="489496" y="18199"/>
                </a:lnTo>
                <a:lnTo>
                  <a:pt x="489496" y="54559"/>
                </a:lnTo>
                <a:lnTo>
                  <a:pt x="489496" y="65532"/>
                </a:lnTo>
                <a:lnTo>
                  <a:pt x="454329" y="82181"/>
                </a:lnTo>
                <a:lnTo>
                  <a:pt x="444385" y="83159"/>
                </a:lnTo>
                <a:lnTo>
                  <a:pt x="444385" y="111556"/>
                </a:lnTo>
                <a:lnTo>
                  <a:pt x="444385" y="136550"/>
                </a:lnTo>
                <a:lnTo>
                  <a:pt x="377939" y="136550"/>
                </a:lnTo>
                <a:lnTo>
                  <a:pt x="377939" y="111556"/>
                </a:lnTo>
                <a:lnTo>
                  <a:pt x="385826" y="112128"/>
                </a:lnTo>
                <a:lnTo>
                  <a:pt x="393941" y="112509"/>
                </a:lnTo>
                <a:lnTo>
                  <a:pt x="402285" y="112712"/>
                </a:lnTo>
                <a:lnTo>
                  <a:pt x="410857" y="112776"/>
                </a:lnTo>
                <a:lnTo>
                  <a:pt x="419658" y="112712"/>
                </a:lnTo>
                <a:lnTo>
                  <a:pt x="428193" y="112509"/>
                </a:lnTo>
                <a:lnTo>
                  <a:pt x="436448" y="112128"/>
                </a:lnTo>
                <a:lnTo>
                  <a:pt x="444385" y="111556"/>
                </a:lnTo>
                <a:lnTo>
                  <a:pt x="444385" y="83159"/>
                </a:lnTo>
                <a:lnTo>
                  <a:pt x="434378" y="84124"/>
                </a:lnTo>
                <a:lnTo>
                  <a:pt x="410857" y="84734"/>
                </a:lnTo>
                <a:lnTo>
                  <a:pt x="367233" y="82181"/>
                </a:lnTo>
                <a:lnTo>
                  <a:pt x="332219" y="65532"/>
                </a:lnTo>
                <a:lnTo>
                  <a:pt x="332219" y="54559"/>
                </a:lnTo>
                <a:lnTo>
                  <a:pt x="367233" y="38214"/>
                </a:lnTo>
                <a:lnTo>
                  <a:pt x="410857" y="35661"/>
                </a:lnTo>
                <a:lnTo>
                  <a:pt x="434378" y="36271"/>
                </a:lnTo>
                <a:lnTo>
                  <a:pt x="481571" y="46939"/>
                </a:lnTo>
                <a:lnTo>
                  <a:pt x="489496" y="54559"/>
                </a:lnTo>
                <a:lnTo>
                  <a:pt x="489496" y="18199"/>
                </a:lnTo>
                <a:lnTo>
                  <a:pt x="487959" y="17399"/>
                </a:lnTo>
                <a:lnTo>
                  <a:pt x="466064" y="11658"/>
                </a:lnTo>
                <a:lnTo>
                  <a:pt x="440105" y="8559"/>
                </a:lnTo>
                <a:lnTo>
                  <a:pt x="410857" y="7620"/>
                </a:lnTo>
                <a:lnTo>
                  <a:pt x="381482" y="8559"/>
                </a:lnTo>
                <a:lnTo>
                  <a:pt x="333578" y="17399"/>
                </a:lnTo>
                <a:lnTo>
                  <a:pt x="303453" y="40728"/>
                </a:lnTo>
                <a:lnTo>
                  <a:pt x="298996" y="60045"/>
                </a:lnTo>
                <a:lnTo>
                  <a:pt x="300126" y="70523"/>
                </a:lnTo>
                <a:lnTo>
                  <a:pt x="329361" y="101155"/>
                </a:lnTo>
                <a:lnTo>
                  <a:pt x="345325" y="106375"/>
                </a:lnTo>
                <a:lnTo>
                  <a:pt x="345325" y="136550"/>
                </a:lnTo>
                <a:lnTo>
                  <a:pt x="285889" y="136550"/>
                </a:lnTo>
                <a:lnTo>
                  <a:pt x="285889" y="164896"/>
                </a:lnTo>
                <a:lnTo>
                  <a:pt x="534911" y="164896"/>
                </a:lnTo>
                <a:lnTo>
                  <a:pt x="534911" y="136550"/>
                </a:lnTo>
                <a:close/>
              </a:path>
              <a:path w="1099820" h="292735">
                <a:moveTo>
                  <a:pt x="715645" y="180441"/>
                </a:moveTo>
                <a:lnTo>
                  <a:pt x="713549" y="153416"/>
                </a:lnTo>
                <a:lnTo>
                  <a:pt x="707339" y="130644"/>
                </a:lnTo>
                <a:lnTo>
                  <a:pt x="700366" y="118262"/>
                </a:lnTo>
                <a:lnTo>
                  <a:pt x="697128" y="112509"/>
                </a:lnTo>
                <a:lnTo>
                  <a:pt x="683031" y="99364"/>
                </a:lnTo>
                <a:lnTo>
                  <a:pt x="682726" y="99199"/>
                </a:lnTo>
                <a:lnTo>
                  <a:pt x="682726" y="180441"/>
                </a:lnTo>
                <a:lnTo>
                  <a:pt x="681799" y="198653"/>
                </a:lnTo>
                <a:lnTo>
                  <a:pt x="666877" y="235305"/>
                </a:lnTo>
                <a:lnTo>
                  <a:pt x="655294" y="242620"/>
                </a:lnTo>
                <a:lnTo>
                  <a:pt x="638530" y="242620"/>
                </a:lnTo>
                <a:lnTo>
                  <a:pt x="612241" y="198691"/>
                </a:lnTo>
                <a:lnTo>
                  <a:pt x="611403" y="180441"/>
                </a:lnTo>
                <a:lnTo>
                  <a:pt x="612292" y="161747"/>
                </a:lnTo>
                <a:lnTo>
                  <a:pt x="626643" y="125272"/>
                </a:lnTo>
                <a:lnTo>
                  <a:pt x="638530" y="118262"/>
                </a:lnTo>
                <a:lnTo>
                  <a:pt x="654685" y="118262"/>
                </a:lnTo>
                <a:lnTo>
                  <a:pt x="681647" y="160959"/>
                </a:lnTo>
                <a:lnTo>
                  <a:pt x="682726" y="180441"/>
                </a:lnTo>
                <a:lnTo>
                  <a:pt x="682726" y="99199"/>
                </a:lnTo>
                <a:lnTo>
                  <a:pt x="675271" y="95008"/>
                </a:lnTo>
                <a:lnTo>
                  <a:pt x="666648" y="91973"/>
                </a:lnTo>
                <a:lnTo>
                  <a:pt x="657237" y="90195"/>
                </a:lnTo>
                <a:lnTo>
                  <a:pt x="647065" y="89611"/>
                </a:lnTo>
                <a:lnTo>
                  <a:pt x="635520" y="90398"/>
                </a:lnTo>
                <a:lnTo>
                  <a:pt x="594563" y="114947"/>
                </a:lnTo>
                <a:lnTo>
                  <a:pt x="580263" y="154647"/>
                </a:lnTo>
                <a:lnTo>
                  <a:pt x="578497" y="180441"/>
                </a:lnTo>
                <a:lnTo>
                  <a:pt x="580326" y="206578"/>
                </a:lnTo>
                <a:lnTo>
                  <a:pt x="595083" y="246278"/>
                </a:lnTo>
                <a:lnTo>
                  <a:pt x="635876" y="270217"/>
                </a:lnTo>
                <a:lnTo>
                  <a:pt x="647065" y="270954"/>
                </a:lnTo>
                <a:lnTo>
                  <a:pt x="657593" y="270332"/>
                </a:lnTo>
                <a:lnTo>
                  <a:pt x="697649" y="247853"/>
                </a:lnTo>
                <a:lnTo>
                  <a:pt x="700544" y="242620"/>
                </a:lnTo>
                <a:lnTo>
                  <a:pt x="707567" y="229933"/>
                </a:lnTo>
                <a:lnTo>
                  <a:pt x="713613" y="207365"/>
                </a:lnTo>
                <a:lnTo>
                  <a:pt x="715645" y="180441"/>
                </a:lnTo>
                <a:close/>
              </a:path>
              <a:path w="1099820" h="292735">
                <a:moveTo>
                  <a:pt x="724789" y="39624"/>
                </a:moveTo>
                <a:lnTo>
                  <a:pt x="662305" y="39624"/>
                </a:lnTo>
                <a:lnTo>
                  <a:pt x="662305" y="0"/>
                </a:lnTo>
                <a:lnTo>
                  <a:pt x="629081" y="0"/>
                </a:lnTo>
                <a:lnTo>
                  <a:pt x="629081" y="39624"/>
                </a:lnTo>
                <a:lnTo>
                  <a:pt x="567220" y="39624"/>
                </a:lnTo>
                <a:lnTo>
                  <a:pt x="567220" y="68275"/>
                </a:lnTo>
                <a:lnTo>
                  <a:pt x="724789" y="68275"/>
                </a:lnTo>
                <a:lnTo>
                  <a:pt x="724789" y="39624"/>
                </a:lnTo>
                <a:close/>
              </a:path>
              <a:path w="1099820" h="292735">
                <a:moveTo>
                  <a:pt x="837869" y="120700"/>
                </a:moveTo>
                <a:lnTo>
                  <a:pt x="794588" y="120700"/>
                </a:lnTo>
                <a:lnTo>
                  <a:pt x="794588" y="7924"/>
                </a:lnTo>
                <a:lnTo>
                  <a:pt x="761365" y="7924"/>
                </a:lnTo>
                <a:lnTo>
                  <a:pt x="761365" y="284365"/>
                </a:lnTo>
                <a:lnTo>
                  <a:pt x="794588" y="284365"/>
                </a:lnTo>
                <a:lnTo>
                  <a:pt x="794588" y="149656"/>
                </a:lnTo>
                <a:lnTo>
                  <a:pt x="837869" y="149656"/>
                </a:lnTo>
                <a:lnTo>
                  <a:pt x="837869" y="120700"/>
                </a:lnTo>
                <a:close/>
              </a:path>
              <a:path w="1099820" h="292735">
                <a:moveTo>
                  <a:pt x="1085354" y="7924"/>
                </a:moveTo>
                <a:lnTo>
                  <a:pt x="1052131" y="7924"/>
                </a:lnTo>
                <a:lnTo>
                  <a:pt x="1052131" y="36271"/>
                </a:lnTo>
                <a:lnTo>
                  <a:pt x="1052131" y="64312"/>
                </a:lnTo>
                <a:lnTo>
                  <a:pt x="1052131" y="95097"/>
                </a:lnTo>
                <a:lnTo>
                  <a:pt x="1000925" y="95097"/>
                </a:lnTo>
                <a:lnTo>
                  <a:pt x="1001839" y="90220"/>
                </a:lnTo>
                <a:lnTo>
                  <a:pt x="1002144" y="84734"/>
                </a:lnTo>
                <a:lnTo>
                  <a:pt x="1002144" y="74066"/>
                </a:lnTo>
                <a:lnTo>
                  <a:pt x="1001839" y="69189"/>
                </a:lnTo>
                <a:lnTo>
                  <a:pt x="1001229" y="64312"/>
                </a:lnTo>
                <a:lnTo>
                  <a:pt x="1052131" y="64312"/>
                </a:lnTo>
                <a:lnTo>
                  <a:pt x="1052131" y="36271"/>
                </a:lnTo>
                <a:lnTo>
                  <a:pt x="991184" y="36271"/>
                </a:lnTo>
                <a:lnTo>
                  <a:pt x="990282" y="34747"/>
                </a:lnTo>
                <a:lnTo>
                  <a:pt x="988136" y="31089"/>
                </a:lnTo>
                <a:lnTo>
                  <a:pt x="984173" y="26517"/>
                </a:lnTo>
                <a:lnTo>
                  <a:pt x="979601" y="22555"/>
                </a:lnTo>
                <a:lnTo>
                  <a:pt x="969848" y="15557"/>
                </a:lnTo>
                <a:lnTo>
                  <a:pt x="969848" y="79248"/>
                </a:lnTo>
                <a:lnTo>
                  <a:pt x="969060" y="89763"/>
                </a:lnTo>
                <a:lnTo>
                  <a:pt x="945730" y="121081"/>
                </a:lnTo>
                <a:lnTo>
                  <a:pt x="930529" y="123748"/>
                </a:lnTo>
                <a:lnTo>
                  <a:pt x="922248" y="123075"/>
                </a:lnTo>
                <a:lnTo>
                  <a:pt x="891387" y="89763"/>
                </a:lnTo>
                <a:lnTo>
                  <a:pt x="890600" y="79248"/>
                </a:lnTo>
                <a:lnTo>
                  <a:pt x="891387" y="68554"/>
                </a:lnTo>
                <a:lnTo>
                  <a:pt x="914831" y="37376"/>
                </a:lnTo>
                <a:lnTo>
                  <a:pt x="930529" y="34747"/>
                </a:lnTo>
                <a:lnTo>
                  <a:pt x="938453" y="35420"/>
                </a:lnTo>
                <a:lnTo>
                  <a:pt x="969060" y="68554"/>
                </a:lnTo>
                <a:lnTo>
                  <a:pt x="969848" y="79248"/>
                </a:lnTo>
                <a:lnTo>
                  <a:pt x="969848" y="15557"/>
                </a:lnTo>
                <a:lnTo>
                  <a:pt x="958151" y="10325"/>
                </a:lnTo>
                <a:lnTo>
                  <a:pt x="945007" y="7175"/>
                </a:lnTo>
                <a:lnTo>
                  <a:pt x="930529" y="6096"/>
                </a:lnTo>
                <a:lnTo>
                  <a:pt x="915898" y="7175"/>
                </a:lnTo>
                <a:lnTo>
                  <a:pt x="880846" y="22555"/>
                </a:lnTo>
                <a:lnTo>
                  <a:pt x="859802" y="61772"/>
                </a:lnTo>
                <a:lnTo>
                  <a:pt x="858291" y="79248"/>
                </a:lnTo>
                <a:lnTo>
                  <a:pt x="859802" y="96672"/>
                </a:lnTo>
                <a:lnTo>
                  <a:pt x="880846" y="135636"/>
                </a:lnTo>
                <a:lnTo>
                  <a:pt x="915898" y="151015"/>
                </a:lnTo>
                <a:lnTo>
                  <a:pt x="930529" y="152095"/>
                </a:lnTo>
                <a:lnTo>
                  <a:pt x="945007" y="151015"/>
                </a:lnTo>
                <a:lnTo>
                  <a:pt x="983869" y="131978"/>
                </a:lnTo>
                <a:lnTo>
                  <a:pt x="990168" y="123748"/>
                </a:lnTo>
                <a:lnTo>
                  <a:pt x="990574" y="123139"/>
                </a:lnTo>
                <a:lnTo>
                  <a:pt x="1052131" y="123139"/>
                </a:lnTo>
                <a:lnTo>
                  <a:pt x="1052131" y="163677"/>
                </a:lnTo>
                <a:lnTo>
                  <a:pt x="1085354" y="163677"/>
                </a:lnTo>
                <a:lnTo>
                  <a:pt x="1085354" y="123139"/>
                </a:lnTo>
                <a:lnTo>
                  <a:pt x="1085354" y="95097"/>
                </a:lnTo>
                <a:lnTo>
                  <a:pt x="1085354" y="64312"/>
                </a:lnTo>
                <a:lnTo>
                  <a:pt x="1085354" y="36271"/>
                </a:lnTo>
                <a:lnTo>
                  <a:pt x="1085354" y="7924"/>
                </a:lnTo>
                <a:close/>
              </a:path>
              <a:path w="1099820" h="292735">
                <a:moveTo>
                  <a:pt x="1099680" y="258470"/>
                </a:moveTo>
                <a:lnTo>
                  <a:pt x="1079804" y="248500"/>
                </a:lnTo>
                <a:lnTo>
                  <a:pt x="1076540" y="245364"/>
                </a:lnTo>
                <a:lnTo>
                  <a:pt x="1064285" y="233591"/>
                </a:lnTo>
                <a:lnTo>
                  <a:pt x="1054201" y="213588"/>
                </a:lnTo>
                <a:lnTo>
                  <a:pt x="1050607" y="188366"/>
                </a:lnTo>
                <a:lnTo>
                  <a:pt x="1050607" y="178612"/>
                </a:lnTo>
                <a:lnTo>
                  <a:pt x="1017689" y="178612"/>
                </a:lnTo>
                <a:lnTo>
                  <a:pt x="1017689" y="188366"/>
                </a:lnTo>
                <a:lnTo>
                  <a:pt x="1014920" y="210680"/>
                </a:lnTo>
                <a:lnTo>
                  <a:pt x="1007402" y="229552"/>
                </a:lnTo>
                <a:lnTo>
                  <a:pt x="996353" y="244805"/>
                </a:lnTo>
                <a:lnTo>
                  <a:pt x="982954" y="256336"/>
                </a:lnTo>
                <a:lnTo>
                  <a:pt x="970153" y="245364"/>
                </a:lnTo>
                <a:lnTo>
                  <a:pt x="969518" y="244805"/>
                </a:lnTo>
                <a:lnTo>
                  <a:pt x="958684" y="229552"/>
                </a:lnTo>
                <a:lnTo>
                  <a:pt x="951445" y="210680"/>
                </a:lnTo>
                <a:lnTo>
                  <a:pt x="948817" y="188366"/>
                </a:lnTo>
                <a:lnTo>
                  <a:pt x="948817" y="178612"/>
                </a:lnTo>
                <a:lnTo>
                  <a:pt x="915593" y="178612"/>
                </a:lnTo>
                <a:lnTo>
                  <a:pt x="915593" y="188366"/>
                </a:lnTo>
                <a:lnTo>
                  <a:pt x="911910" y="213626"/>
                </a:lnTo>
                <a:lnTo>
                  <a:pt x="901687" y="233705"/>
                </a:lnTo>
                <a:lnTo>
                  <a:pt x="886142" y="248627"/>
                </a:lnTo>
                <a:lnTo>
                  <a:pt x="866521" y="258470"/>
                </a:lnTo>
                <a:lnTo>
                  <a:pt x="866521" y="287413"/>
                </a:lnTo>
                <a:lnTo>
                  <a:pt x="886929" y="280720"/>
                </a:lnTo>
                <a:lnTo>
                  <a:pt x="905649" y="270840"/>
                </a:lnTo>
                <a:lnTo>
                  <a:pt x="921334" y="258749"/>
                </a:lnTo>
                <a:lnTo>
                  <a:pt x="932662" y="245364"/>
                </a:lnTo>
                <a:lnTo>
                  <a:pt x="942022" y="258356"/>
                </a:lnTo>
                <a:lnTo>
                  <a:pt x="954265" y="270268"/>
                </a:lnTo>
                <a:lnTo>
                  <a:pt x="968273" y="280250"/>
                </a:lnTo>
                <a:lnTo>
                  <a:pt x="982954" y="287413"/>
                </a:lnTo>
                <a:lnTo>
                  <a:pt x="998181" y="279984"/>
                </a:lnTo>
                <a:lnTo>
                  <a:pt x="1012202" y="270040"/>
                </a:lnTo>
                <a:lnTo>
                  <a:pt x="1024178" y="258279"/>
                </a:lnTo>
                <a:lnTo>
                  <a:pt x="1025537" y="256336"/>
                </a:lnTo>
                <a:lnTo>
                  <a:pt x="1033233" y="245364"/>
                </a:lnTo>
                <a:lnTo>
                  <a:pt x="1044562" y="258876"/>
                </a:lnTo>
                <a:lnTo>
                  <a:pt x="1060284" y="270954"/>
                </a:lnTo>
                <a:lnTo>
                  <a:pt x="1079106" y="280758"/>
                </a:lnTo>
                <a:lnTo>
                  <a:pt x="1099680" y="287413"/>
                </a:lnTo>
                <a:lnTo>
                  <a:pt x="1099680" y="2584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02367" y="4795278"/>
            <a:ext cx="520065" cy="278130"/>
          </a:xfrm>
          <a:custGeom>
            <a:avLst/>
            <a:gdLst/>
            <a:ahLst/>
            <a:cxnLst/>
            <a:rect l="l" t="t" r="r" b="b"/>
            <a:pathLst>
              <a:path w="520064" h="278129">
                <a:moveTo>
                  <a:pt x="232562" y="69786"/>
                </a:moveTo>
                <a:lnTo>
                  <a:pt x="51206" y="69786"/>
                </a:lnTo>
                <a:lnTo>
                  <a:pt x="51206" y="1206"/>
                </a:lnTo>
                <a:lnTo>
                  <a:pt x="18288" y="1206"/>
                </a:lnTo>
                <a:lnTo>
                  <a:pt x="18288" y="69786"/>
                </a:lnTo>
                <a:lnTo>
                  <a:pt x="18288" y="97726"/>
                </a:lnTo>
                <a:lnTo>
                  <a:pt x="232562" y="97726"/>
                </a:lnTo>
                <a:lnTo>
                  <a:pt x="232562" y="69786"/>
                </a:lnTo>
                <a:close/>
              </a:path>
              <a:path w="520064" h="278129">
                <a:moveTo>
                  <a:pt x="235915" y="248856"/>
                </a:moveTo>
                <a:lnTo>
                  <a:pt x="51206" y="248856"/>
                </a:lnTo>
                <a:lnTo>
                  <a:pt x="51206" y="189166"/>
                </a:lnTo>
                <a:lnTo>
                  <a:pt x="18288" y="189166"/>
                </a:lnTo>
                <a:lnTo>
                  <a:pt x="18288" y="248856"/>
                </a:lnTo>
                <a:lnTo>
                  <a:pt x="18288" y="278066"/>
                </a:lnTo>
                <a:lnTo>
                  <a:pt x="235915" y="278066"/>
                </a:lnTo>
                <a:lnTo>
                  <a:pt x="235915" y="248856"/>
                </a:lnTo>
                <a:close/>
              </a:path>
              <a:path w="520064" h="278129">
                <a:moveTo>
                  <a:pt x="249021" y="135026"/>
                </a:moveTo>
                <a:lnTo>
                  <a:pt x="0" y="135026"/>
                </a:lnTo>
                <a:lnTo>
                  <a:pt x="0" y="163677"/>
                </a:lnTo>
                <a:lnTo>
                  <a:pt x="249021" y="163677"/>
                </a:lnTo>
                <a:lnTo>
                  <a:pt x="249021" y="135026"/>
                </a:lnTo>
                <a:close/>
              </a:path>
              <a:path w="520064" h="278129">
                <a:moveTo>
                  <a:pt x="406895" y="223723"/>
                </a:moveTo>
                <a:lnTo>
                  <a:pt x="397217" y="226326"/>
                </a:lnTo>
                <a:lnTo>
                  <a:pt x="386626" y="227914"/>
                </a:lnTo>
                <a:lnTo>
                  <a:pt x="375348" y="228688"/>
                </a:lnTo>
                <a:lnTo>
                  <a:pt x="363613" y="228904"/>
                </a:lnTo>
                <a:lnTo>
                  <a:pt x="325208" y="228904"/>
                </a:lnTo>
                <a:lnTo>
                  <a:pt x="325208" y="34137"/>
                </a:lnTo>
                <a:lnTo>
                  <a:pt x="391960" y="34137"/>
                </a:lnTo>
                <a:lnTo>
                  <a:pt x="391960" y="4876"/>
                </a:lnTo>
                <a:lnTo>
                  <a:pt x="292900" y="4876"/>
                </a:lnTo>
                <a:lnTo>
                  <a:pt x="292900" y="257860"/>
                </a:lnTo>
                <a:lnTo>
                  <a:pt x="361784" y="257860"/>
                </a:lnTo>
                <a:lnTo>
                  <a:pt x="374370" y="257492"/>
                </a:lnTo>
                <a:lnTo>
                  <a:pt x="386283" y="256336"/>
                </a:lnTo>
                <a:lnTo>
                  <a:pt x="397230" y="254254"/>
                </a:lnTo>
                <a:lnTo>
                  <a:pt x="406895" y="251155"/>
                </a:lnTo>
                <a:lnTo>
                  <a:pt x="406895" y="228904"/>
                </a:lnTo>
                <a:lnTo>
                  <a:pt x="406895" y="223723"/>
                </a:lnTo>
                <a:close/>
              </a:path>
              <a:path w="520064" h="278129">
                <a:moveTo>
                  <a:pt x="462064" y="1828"/>
                </a:moveTo>
                <a:lnTo>
                  <a:pt x="429755" y="1828"/>
                </a:lnTo>
                <a:lnTo>
                  <a:pt x="429755" y="110337"/>
                </a:lnTo>
                <a:lnTo>
                  <a:pt x="375805" y="110337"/>
                </a:lnTo>
                <a:lnTo>
                  <a:pt x="375805" y="139293"/>
                </a:lnTo>
                <a:lnTo>
                  <a:pt x="429755" y="139293"/>
                </a:lnTo>
                <a:lnTo>
                  <a:pt x="429755" y="273088"/>
                </a:lnTo>
                <a:lnTo>
                  <a:pt x="462064" y="273088"/>
                </a:lnTo>
                <a:lnTo>
                  <a:pt x="462064" y="1828"/>
                </a:lnTo>
                <a:close/>
              </a:path>
              <a:path w="520064" h="278129">
                <a:moveTo>
                  <a:pt x="519671" y="0"/>
                </a:moveTo>
                <a:lnTo>
                  <a:pt x="487362" y="0"/>
                </a:lnTo>
                <a:lnTo>
                  <a:pt x="487362" y="276440"/>
                </a:lnTo>
                <a:lnTo>
                  <a:pt x="519671" y="276440"/>
                </a:lnTo>
                <a:lnTo>
                  <a:pt x="51967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74467" y="5013199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5" h="80010">
                <a:moveTo>
                  <a:pt x="0" y="79550"/>
                </a:moveTo>
                <a:lnTo>
                  <a:pt x="0" y="62786"/>
                </a:lnTo>
                <a:lnTo>
                  <a:pt x="8753" y="61062"/>
                </a:lnTo>
                <a:lnTo>
                  <a:pt x="14934" y="56767"/>
                </a:lnTo>
                <a:lnTo>
                  <a:pt x="18601" y="49842"/>
                </a:lnTo>
                <a:lnTo>
                  <a:pt x="19811" y="40232"/>
                </a:lnTo>
                <a:lnTo>
                  <a:pt x="1219" y="40232"/>
                </a:lnTo>
                <a:lnTo>
                  <a:pt x="1219" y="0"/>
                </a:lnTo>
                <a:lnTo>
                  <a:pt x="38708" y="0"/>
                </a:lnTo>
                <a:lnTo>
                  <a:pt x="38708" y="43280"/>
                </a:lnTo>
                <a:lnTo>
                  <a:pt x="36131" y="57948"/>
                </a:lnTo>
                <a:lnTo>
                  <a:pt x="28612" y="68958"/>
                </a:lnTo>
                <a:lnTo>
                  <a:pt x="16463" y="76197"/>
                </a:lnTo>
                <a:lnTo>
                  <a:pt x="0" y="79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31760" y="4795273"/>
            <a:ext cx="233045" cy="276860"/>
          </a:xfrm>
          <a:custGeom>
            <a:avLst/>
            <a:gdLst/>
            <a:ahLst/>
            <a:cxnLst/>
            <a:rect l="l" t="t" r="r" b="b"/>
            <a:pathLst>
              <a:path w="233045" h="276860">
                <a:moveTo>
                  <a:pt x="232859" y="276444"/>
                </a:moveTo>
                <a:lnTo>
                  <a:pt x="199637" y="276444"/>
                </a:lnTo>
                <a:lnTo>
                  <a:pt x="199637" y="128621"/>
                </a:lnTo>
                <a:lnTo>
                  <a:pt x="135326" y="128621"/>
                </a:lnTo>
                <a:lnTo>
                  <a:pt x="135326" y="99666"/>
                </a:lnTo>
                <a:lnTo>
                  <a:pt x="199637" y="99666"/>
                </a:lnTo>
                <a:lnTo>
                  <a:pt x="199637" y="0"/>
                </a:lnTo>
                <a:lnTo>
                  <a:pt x="232859" y="0"/>
                </a:lnTo>
                <a:lnTo>
                  <a:pt x="232859" y="276444"/>
                </a:lnTo>
                <a:close/>
              </a:path>
              <a:path w="233045" h="276860">
                <a:moveTo>
                  <a:pt x="0" y="257852"/>
                </a:moveTo>
                <a:lnTo>
                  <a:pt x="0" y="227373"/>
                </a:lnTo>
                <a:lnTo>
                  <a:pt x="23921" y="212977"/>
                </a:lnTo>
                <a:lnTo>
                  <a:pt x="44156" y="190379"/>
                </a:lnTo>
                <a:lnTo>
                  <a:pt x="58167" y="156138"/>
                </a:lnTo>
                <a:lnTo>
                  <a:pt x="63396" y="106981"/>
                </a:lnTo>
                <a:lnTo>
                  <a:pt x="63396" y="3352"/>
                </a:lnTo>
                <a:lnTo>
                  <a:pt x="96313" y="3352"/>
                </a:lnTo>
                <a:lnTo>
                  <a:pt x="96313" y="106981"/>
                </a:lnTo>
                <a:lnTo>
                  <a:pt x="101542" y="156138"/>
                </a:lnTo>
                <a:lnTo>
                  <a:pt x="114985" y="188970"/>
                </a:lnTo>
                <a:lnTo>
                  <a:pt x="79855" y="188970"/>
                </a:lnTo>
                <a:lnTo>
                  <a:pt x="67206" y="211476"/>
                </a:lnTo>
                <a:lnTo>
                  <a:pt x="48614" y="230954"/>
                </a:lnTo>
                <a:lnTo>
                  <a:pt x="25678" y="246661"/>
                </a:lnTo>
                <a:lnTo>
                  <a:pt x="0" y="257852"/>
                </a:lnTo>
                <a:close/>
              </a:path>
              <a:path w="233045" h="276860">
                <a:moveTo>
                  <a:pt x="159405" y="257852"/>
                </a:moveTo>
                <a:lnTo>
                  <a:pt x="134074" y="246489"/>
                </a:lnTo>
                <a:lnTo>
                  <a:pt x="111286" y="230726"/>
                </a:lnTo>
                <a:lnTo>
                  <a:pt x="92670" y="211305"/>
                </a:lnTo>
                <a:lnTo>
                  <a:pt x="79855" y="188970"/>
                </a:lnTo>
                <a:lnTo>
                  <a:pt x="114985" y="188970"/>
                </a:lnTo>
                <a:lnTo>
                  <a:pt x="115515" y="190265"/>
                </a:lnTo>
                <a:lnTo>
                  <a:pt x="135660" y="212848"/>
                </a:lnTo>
                <a:lnTo>
                  <a:pt x="159405" y="227373"/>
                </a:lnTo>
                <a:lnTo>
                  <a:pt x="159405" y="2578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14852" y="4795273"/>
            <a:ext cx="33655" cy="110489"/>
          </a:xfrm>
          <a:custGeom>
            <a:avLst/>
            <a:gdLst/>
            <a:ahLst/>
            <a:cxnLst/>
            <a:rect l="l" t="t" r="r" b="b"/>
            <a:pathLst>
              <a:path w="33654" h="110489">
                <a:moveTo>
                  <a:pt x="33222" y="110029"/>
                </a:moveTo>
                <a:lnTo>
                  <a:pt x="0" y="110029"/>
                </a:lnTo>
                <a:lnTo>
                  <a:pt x="0" y="0"/>
                </a:lnTo>
                <a:lnTo>
                  <a:pt x="33222" y="0"/>
                </a:lnTo>
                <a:lnTo>
                  <a:pt x="33222" y="1100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27397" y="4800155"/>
            <a:ext cx="220979" cy="271780"/>
          </a:xfrm>
          <a:custGeom>
            <a:avLst/>
            <a:gdLst/>
            <a:ahLst/>
            <a:cxnLst/>
            <a:rect l="l" t="t" r="r" b="b"/>
            <a:pathLst>
              <a:path w="220979" h="271779">
                <a:moveTo>
                  <a:pt x="133502" y="0"/>
                </a:moveTo>
                <a:lnTo>
                  <a:pt x="100584" y="0"/>
                </a:lnTo>
                <a:lnTo>
                  <a:pt x="100584" y="97840"/>
                </a:lnTo>
                <a:lnTo>
                  <a:pt x="133502" y="97840"/>
                </a:lnTo>
                <a:lnTo>
                  <a:pt x="133502" y="0"/>
                </a:lnTo>
                <a:close/>
              </a:path>
              <a:path w="220979" h="271779">
                <a:moveTo>
                  <a:pt x="220675" y="133807"/>
                </a:moveTo>
                <a:lnTo>
                  <a:pt x="187452" y="133807"/>
                </a:lnTo>
                <a:lnTo>
                  <a:pt x="187452" y="271564"/>
                </a:lnTo>
                <a:lnTo>
                  <a:pt x="220675" y="271564"/>
                </a:lnTo>
                <a:lnTo>
                  <a:pt x="220675" y="133807"/>
                </a:lnTo>
                <a:close/>
              </a:path>
              <a:path w="220979" h="271779">
                <a:moveTo>
                  <a:pt x="220675" y="105549"/>
                </a:moveTo>
                <a:lnTo>
                  <a:pt x="133502" y="105549"/>
                </a:lnTo>
                <a:lnTo>
                  <a:pt x="133502" y="97929"/>
                </a:lnTo>
                <a:lnTo>
                  <a:pt x="100584" y="97929"/>
                </a:lnTo>
                <a:lnTo>
                  <a:pt x="100584" y="125869"/>
                </a:lnTo>
                <a:lnTo>
                  <a:pt x="100584" y="133489"/>
                </a:lnTo>
                <a:lnTo>
                  <a:pt x="100584" y="224929"/>
                </a:lnTo>
                <a:lnTo>
                  <a:pt x="32918" y="224929"/>
                </a:lnTo>
                <a:lnTo>
                  <a:pt x="32918" y="125869"/>
                </a:lnTo>
                <a:lnTo>
                  <a:pt x="100584" y="125869"/>
                </a:lnTo>
                <a:lnTo>
                  <a:pt x="100584" y="97929"/>
                </a:lnTo>
                <a:lnTo>
                  <a:pt x="32918" y="97929"/>
                </a:lnTo>
                <a:lnTo>
                  <a:pt x="32918" y="139"/>
                </a:lnTo>
                <a:lnTo>
                  <a:pt x="0" y="139"/>
                </a:lnTo>
                <a:lnTo>
                  <a:pt x="0" y="252869"/>
                </a:lnTo>
                <a:lnTo>
                  <a:pt x="133502" y="252869"/>
                </a:lnTo>
                <a:lnTo>
                  <a:pt x="133502" y="224929"/>
                </a:lnTo>
                <a:lnTo>
                  <a:pt x="133502" y="133489"/>
                </a:lnTo>
                <a:lnTo>
                  <a:pt x="220675" y="133489"/>
                </a:lnTo>
                <a:lnTo>
                  <a:pt x="220675" y="125869"/>
                </a:lnTo>
                <a:lnTo>
                  <a:pt x="220675" y="1055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05680" y="4795273"/>
            <a:ext cx="230504" cy="276860"/>
          </a:xfrm>
          <a:custGeom>
            <a:avLst/>
            <a:gdLst/>
            <a:ahLst/>
            <a:cxnLst/>
            <a:rect l="l" t="t" r="r" b="b"/>
            <a:pathLst>
              <a:path w="230504" h="276860">
                <a:moveTo>
                  <a:pt x="55167" y="260900"/>
                </a:moveTo>
                <a:lnTo>
                  <a:pt x="11572" y="232036"/>
                </a:lnTo>
                <a:lnTo>
                  <a:pt x="1152" y="174725"/>
                </a:lnTo>
                <a:lnTo>
                  <a:pt x="0" y="130755"/>
                </a:lnTo>
                <a:lnTo>
                  <a:pt x="1152" y="86784"/>
                </a:lnTo>
                <a:lnTo>
                  <a:pt x="11572" y="29474"/>
                </a:lnTo>
                <a:lnTo>
                  <a:pt x="44913" y="847"/>
                </a:lnTo>
                <a:lnTo>
                  <a:pt x="55167" y="0"/>
                </a:lnTo>
                <a:lnTo>
                  <a:pt x="65463" y="847"/>
                </a:lnTo>
                <a:lnTo>
                  <a:pt x="97947" y="27345"/>
                </a:lnTo>
                <a:lnTo>
                  <a:pt x="98367" y="28650"/>
                </a:lnTo>
                <a:lnTo>
                  <a:pt x="49985" y="28650"/>
                </a:lnTo>
                <a:lnTo>
                  <a:pt x="45718" y="30783"/>
                </a:lnTo>
                <a:lnTo>
                  <a:pt x="32212" y="93299"/>
                </a:lnTo>
                <a:lnTo>
                  <a:pt x="31698" y="130755"/>
                </a:lnTo>
                <a:lnTo>
                  <a:pt x="32212" y="168168"/>
                </a:lnTo>
                <a:lnTo>
                  <a:pt x="37355" y="214762"/>
                </a:lnTo>
                <a:lnTo>
                  <a:pt x="49985" y="232555"/>
                </a:lnTo>
                <a:lnTo>
                  <a:pt x="98668" y="232555"/>
                </a:lnTo>
                <a:lnTo>
                  <a:pt x="98594" y="232802"/>
                </a:lnTo>
                <a:lnTo>
                  <a:pt x="88694" y="248404"/>
                </a:lnTo>
                <a:lnTo>
                  <a:pt x="82169" y="253828"/>
                </a:lnTo>
                <a:lnTo>
                  <a:pt x="74445" y="257738"/>
                </a:lnTo>
                <a:lnTo>
                  <a:pt x="65463" y="260105"/>
                </a:lnTo>
                <a:lnTo>
                  <a:pt x="55167" y="260900"/>
                </a:lnTo>
                <a:close/>
              </a:path>
              <a:path w="230504" h="276860">
                <a:moveTo>
                  <a:pt x="172816" y="109724"/>
                </a:moveTo>
                <a:lnTo>
                  <a:pt x="140508" y="109724"/>
                </a:lnTo>
                <a:lnTo>
                  <a:pt x="140508" y="1828"/>
                </a:lnTo>
                <a:lnTo>
                  <a:pt x="172816" y="1828"/>
                </a:lnTo>
                <a:lnTo>
                  <a:pt x="172816" y="109724"/>
                </a:lnTo>
                <a:close/>
              </a:path>
              <a:path w="230504" h="276860">
                <a:moveTo>
                  <a:pt x="98668" y="232555"/>
                </a:moveTo>
                <a:lnTo>
                  <a:pt x="60653" y="232555"/>
                </a:lnTo>
                <a:lnTo>
                  <a:pt x="64615" y="230726"/>
                </a:lnTo>
                <a:lnTo>
                  <a:pt x="67968" y="226459"/>
                </a:lnTo>
                <a:lnTo>
                  <a:pt x="73235" y="214762"/>
                </a:lnTo>
                <a:lnTo>
                  <a:pt x="76502" y="195751"/>
                </a:lnTo>
                <a:lnTo>
                  <a:pt x="78169" y="168168"/>
                </a:lnTo>
                <a:lnTo>
                  <a:pt x="78635" y="130755"/>
                </a:lnTo>
                <a:lnTo>
                  <a:pt x="78169" y="93299"/>
                </a:lnTo>
                <a:lnTo>
                  <a:pt x="73235" y="46618"/>
                </a:lnTo>
                <a:lnTo>
                  <a:pt x="60653" y="28650"/>
                </a:lnTo>
                <a:lnTo>
                  <a:pt x="98367" y="28650"/>
                </a:lnTo>
                <a:lnTo>
                  <a:pt x="104428" y="47471"/>
                </a:lnTo>
                <a:lnTo>
                  <a:pt x="108453" y="74568"/>
                </a:lnTo>
                <a:lnTo>
                  <a:pt x="110334" y="109724"/>
                </a:lnTo>
                <a:lnTo>
                  <a:pt x="172816" y="109724"/>
                </a:lnTo>
                <a:lnTo>
                  <a:pt x="172816" y="138679"/>
                </a:lnTo>
                <a:lnTo>
                  <a:pt x="110638" y="138679"/>
                </a:lnTo>
                <a:lnTo>
                  <a:pt x="109138" y="179312"/>
                </a:lnTo>
                <a:lnTo>
                  <a:pt x="105267" y="210229"/>
                </a:lnTo>
                <a:lnTo>
                  <a:pt x="98668" y="232555"/>
                </a:lnTo>
                <a:close/>
              </a:path>
              <a:path w="230504" h="276860">
                <a:moveTo>
                  <a:pt x="172816" y="273092"/>
                </a:moveTo>
                <a:lnTo>
                  <a:pt x="140508" y="273092"/>
                </a:lnTo>
                <a:lnTo>
                  <a:pt x="140508" y="138679"/>
                </a:lnTo>
                <a:lnTo>
                  <a:pt x="172816" y="138679"/>
                </a:lnTo>
                <a:lnTo>
                  <a:pt x="172816" y="273092"/>
                </a:lnTo>
                <a:close/>
              </a:path>
              <a:path w="230504" h="276860">
                <a:moveTo>
                  <a:pt x="230116" y="276444"/>
                </a:moveTo>
                <a:lnTo>
                  <a:pt x="197809" y="276444"/>
                </a:lnTo>
                <a:lnTo>
                  <a:pt x="197809" y="0"/>
                </a:lnTo>
                <a:lnTo>
                  <a:pt x="230116" y="0"/>
                </a:lnTo>
                <a:lnTo>
                  <a:pt x="230116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63845" y="4785524"/>
            <a:ext cx="1097915" cy="289560"/>
          </a:xfrm>
          <a:custGeom>
            <a:avLst/>
            <a:gdLst/>
            <a:ahLst/>
            <a:cxnLst/>
            <a:rect l="l" t="t" r="r" b="b"/>
            <a:pathLst>
              <a:path w="1097914" h="289560">
                <a:moveTo>
                  <a:pt x="237744" y="34442"/>
                </a:moveTo>
                <a:lnTo>
                  <a:pt x="139598" y="34442"/>
                </a:lnTo>
                <a:lnTo>
                  <a:pt x="139598" y="0"/>
                </a:lnTo>
                <a:lnTo>
                  <a:pt x="105765" y="0"/>
                </a:lnTo>
                <a:lnTo>
                  <a:pt x="105765" y="34442"/>
                </a:lnTo>
                <a:lnTo>
                  <a:pt x="7620" y="34442"/>
                </a:lnTo>
                <a:lnTo>
                  <a:pt x="7620" y="63093"/>
                </a:lnTo>
                <a:lnTo>
                  <a:pt x="237744" y="63093"/>
                </a:lnTo>
                <a:lnTo>
                  <a:pt x="237744" y="34442"/>
                </a:lnTo>
                <a:close/>
              </a:path>
              <a:path w="1097914" h="289560">
                <a:moveTo>
                  <a:pt x="245364" y="245364"/>
                </a:moveTo>
                <a:lnTo>
                  <a:pt x="139598" y="245364"/>
                </a:lnTo>
                <a:lnTo>
                  <a:pt x="139598" y="202387"/>
                </a:lnTo>
                <a:lnTo>
                  <a:pt x="159029" y="200533"/>
                </a:lnTo>
                <a:lnTo>
                  <a:pt x="176822" y="197167"/>
                </a:lnTo>
                <a:lnTo>
                  <a:pt x="216458" y="177190"/>
                </a:lnTo>
                <a:lnTo>
                  <a:pt x="230733" y="142951"/>
                </a:lnTo>
                <a:lnTo>
                  <a:pt x="229069" y="129908"/>
                </a:lnTo>
                <a:lnTo>
                  <a:pt x="224256" y="118605"/>
                </a:lnTo>
                <a:lnTo>
                  <a:pt x="218160" y="110947"/>
                </a:lnTo>
                <a:lnTo>
                  <a:pt x="216585" y="108966"/>
                </a:lnTo>
                <a:lnTo>
                  <a:pt x="206349" y="100888"/>
                </a:lnTo>
                <a:lnTo>
                  <a:pt x="197815" y="96761"/>
                </a:lnTo>
                <a:lnTo>
                  <a:pt x="197815" y="142951"/>
                </a:lnTo>
                <a:lnTo>
                  <a:pt x="196799" y="149364"/>
                </a:lnTo>
                <a:lnTo>
                  <a:pt x="157010" y="172212"/>
                </a:lnTo>
                <a:lnTo>
                  <a:pt x="122529" y="174955"/>
                </a:lnTo>
                <a:lnTo>
                  <a:pt x="104495" y="174269"/>
                </a:lnTo>
                <a:lnTo>
                  <a:pt x="62484" y="163982"/>
                </a:lnTo>
                <a:lnTo>
                  <a:pt x="47548" y="142951"/>
                </a:lnTo>
                <a:lnTo>
                  <a:pt x="47548" y="134416"/>
                </a:lnTo>
                <a:lnTo>
                  <a:pt x="86410" y="113766"/>
                </a:lnTo>
                <a:lnTo>
                  <a:pt x="122529" y="110947"/>
                </a:lnTo>
                <a:lnTo>
                  <a:pt x="140119" y="111569"/>
                </a:lnTo>
                <a:lnTo>
                  <a:pt x="181356" y="120700"/>
                </a:lnTo>
                <a:lnTo>
                  <a:pt x="197815" y="142951"/>
                </a:lnTo>
                <a:lnTo>
                  <a:pt x="197815" y="96761"/>
                </a:lnTo>
                <a:lnTo>
                  <a:pt x="189649" y="92811"/>
                </a:lnTo>
                <a:lnTo>
                  <a:pt x="169697" y="87210"/>
                </a:lnTo>
                <a:lnTo>
                  <a:pt x="147116" y="83959"/>
                </a:lnTo>
                <a:lnTo>
                  <a:pt x="122529" y="82905"/>
                </a:lnTo>
                <a:lnTo>
                  <a:pt x="98666" y="83896"/>
                </a:lnTo>
                <a:lnTo>
                  <a:pt x="57213" y="92290"/>
                </a:lnTo>
                <a:lnTo>
                  <a:pt x="21374" y="117919"/>
                </a:lnTo>
                <a:lnTo>
                  <a:pt x="14325" y="142951"/>
                </a:lnTo>
                <a:lnTo>
                  <a:pt x="16281" y="157022"/>
                </a:lnTo>
                <a:lnTo>
                  <a:pt x="43281" y="187452"/>
                </a:lnTo>
                <a:lnTo>
                  <a:pt x="88633" y="200901"/>
                </a:lnTo>
                <a:lnTo>
                  <a:pt x="106984" y="202692"/>
                </a:lnTo>
                <a:lnTo>
                  <a:pt x="106984" y="245364"/>
                </a:lnTo>
                <a:lnTo>
                  <a:pt x="0" y="245364"/>
                </a:lnTo>
                <a:lnTo>
                  <a:pt x="0" y="274002"/>
                </a:lnTo>
                <a:lnTo>
                  <a:pt x="245364" y="274002"/>
                </a:lnTo>
                <a:lnTo>
                  <a:pt x="245364" y="245364"/>
                </a:lnTo>
                <a:close/>
              </a:path>
              <a:path w="1097914" h="289560">
                <a:moveTo>
                  <a:pt x="515404" y="84429"/>
                </a:moveTo>
                <a:lnTo>
                  <a:pt x="487413" y="81546"/>
                </a:lnTo>
                <a:lnTo>
                  <a:pt x="462711" y="75590"/>
                </a:lnTo>
                <a:lnTo>
                  <a:pt x="460654" y="75095"/>
                </a:lnTo>
                <a:lnTo>
                  <a:pt x="438645" y="64922"/>
                </a:lnTo>
                <a:lnTo>
                  <a:pt x="424878" y="50901"/>
                </a:lnTo>
                <a:lnTo>
                  <a:pt x="512660" y="50901"/>
                </a:lnTo>
                <a:lnTo>
                  <a:pt x="512660" y="23774"/>
                </a:lnTo>
                <a:lnTo>
                  <a:pt x="422135" y="23774"/>
                </a:lnTo>
                <a:lnTo>
                  <a:pt x="422135" y="0"/>
                </a:lnTo>
                <a:lnTo>
                  <a:pt x="389216" y="0"/>
                </a:lnTo>
                <a:lnTo>
                  <a:pt x="389216" y="23774"/>
                </a:lnTo>
                <a:lnTo>
                  <a:pt x="299923" y="23774"/>
                </a:lnTo>
                <a:lnTo>
                  <a:pt x="299923" y="50901"/>
                </a:lnTo>
                <a:lnTo>
                  <a:pt x="386473" y="50901"/>
                </a:lnTo>
                <a:lnTo>
                  <a:pt x="373062" y="65227"/>
                </a:lnTo>
                <a:lnTo>
                  <a:pt x="351167" y="75438"/>
                </a:lnTo>
                <a:lnTo>
                  <a:pt x="324294" y="81762"/>
                </a:lnTo>
                <a:lnTo>
                  <a:pt x="295960" y="84429"/>
                </a:lnTo>
                <a:lnTo>
                  <a:pt x="295960" y="111252"/>
                </a:lnTo>
                <a:lnTo>
                  <a:pt x="328155" y="108419"/>
                </a:lnTo>
                <a:lnTo>
                  <a:pt x="358292" y="101879"/>
                </a:lnTo>
                <a:lnTo>
                  <a:pt x="384771" y="91109"/>
                </a:lnTo>
                <a:lnTo>
                  <a:pt x="405980" y="75590"/>
                </a:lnTo>
                <a:lnTo>
                  <a:pt x="426897" y="90373"/>
                </a:lnTo>
                <a:lnTo>
                  <a:pt x="453263" y="101079"/>
                </a:lnTo>
                <a:lnTo>
                  <a:pt x="483349" y="107950"/>
                </a:lnTo>
                <a:lnTo>
                  <a:pt x="515404" y="111252"/>
                </a:lnTo>
                <a:lnTo>
                  <a:pt x="515404" y="84429"/>
                </a:lnTo>
                <a:close/>
              </a:path>
              <a:path w="1097914" h="289560">
                <a:moveTo>
                  <a:pt x="530644" y="125272"/>
                </a:moveTo>
                <a:lnTo>
                  <a:pt x="281635" y="125272"/>
                </a:lnTo>
                <a:lnTo>
                  <a:pt x="281635" y="152704"/>
                </a:lnTo>
                <a:lnTo>
                  <a:pt x="389521" y="152704"/>
                </a:lnTo>
                <a:lnTo>
                  <a:pt x="389521" y="173126"/>
                </a:lnTo>
                <a:lnTo>
                  <a:pt x="299923" y="173126"/>
                </a:lnTo>
                <a:lnTo>
                  <a:pt x="299923" y="199339"/>
                </a:lnTo>
                <a:lnTo>
                  <a:pt x="479437" y="199339"/>
                </a:lnTo>
                <a:lnTo>
                  <a:pt x="479437" y="218236"/>
                </a:lnTo>
                <a:lnTo>
                  <a:pt x="299923" y="218236"/>
                </a:lnTo>
                <a:lnTo>
                  <a:pt x="299923" y="288937"/>
                </a:lnTo>
                <a:lnTo>
                  <a:pt x="518756" y="288937"/>
                </a:lnTo>
                <a:lnTo>
                  <a:pt x="518756" y="263042"/>
                </a:lnTo>
                <a:lnTo>
                  <a:pt x="332841" y="263042"/>
                </a:lnTo>
                <a:lnTo>
                  <a:pt x="332841" y="244144"/>
                </a:lnTo>
                <a:lnTo>
                  <a:pt x="512660" y="244144"/>
                </a:lnTo>
                <a:lnTo>
                  <a:pt x="512660" y="173126"/>
                </a:lnTo>
                <a:lnTo>
                  <a:pt x="422135" y="173126"/>
                </a:lnTo>
                <a:lnTo>
                  <a:pt x="422135" y="152704"/>
                </a:lnTo>
                <a:lnTo>
                  <a:pt x="530644" y="152704"/>
                </a:lnTo>
                <a:lnTo>
                  <a:pt x="530644" y="125272"/>
                </a:lnTo>
                <a:close/>
              </a:path>
              <a:path w="1097914" h="289560">
                <a:moveTo>
                  <a:pt x="711390" y="182270"/>
                </a:moveTo>
                <a:lnTo>
                  <a:pt x="709295" y="155244"/>
                </a:lnTo>
                <a:lnTo>
                  <a:pt x="703084" y="132473"/>
                </a:lnTo>
                <a:lnTo>
                  <a:pt x="696112" y="120091"/>
                </a:lnTo>
                <a:lnTo>
                  <a:pt x="692873" y="114338"/>
                </a:lnTo>
                <a:lnTo>
                  <a:pt x="678776" y="101193"/>
                </a:lnTo>
                <a:lnTo>
                  <a:pt x="678472" y="101028"/>
                </a:lnTo>
                <a:lnTo>
                  <a:pt x="678472" y="182270"/>
                </a:lnTo>
                <a:lnTo>
                  <a:pt x="677532" y="200482"/>
                </a:lnTo>
                <a:lnTo>
                  <a:pt x="662622" y="237134"/>
                </a:lnTo>
                <a:lnTo>
                  <a:pt x="651040" y="244449"/>
                </a:lnTo>
                <a:lnTo>
                  <a:pt x="634276" y="244449"/>
                </a:lnTo>
                <a:lnTo>
                  <a:pt x="607987" y="200520"/>
                </a:lnTo>
                <a:lnTo>
                  <a:pt x="607148" y="182270"/>
                </a:lnTo>
                <a:lnTo>
                  <a:pt x="608025" y="163576"/>
                </a:lnTo>
                <a:lnTo>
                  <a:pt x="622388" y="127101"/>
                </a:lnTo>
                <a:lnTo>
                  <a:pt x="634276" y="120091"/>
                </a:lnTo>
                <a:lnTo>
                  <a:pt x="650430" y="120091"/>
                </a:lnTo>
                <a:lnTo>
                  <a:pt x="677392" y="162788"/>
                </a:lnTo>
                <a:lnTo>
                  <a:pt x="678472" y="182270"/>
                </a:lnTo>
                <a:lnTo>
                  <a:pt x="678472" y="101028"/>
                </a:lnTo>
                <a:lnTo>
                  <a:pt x="671017" y="96837"/>
                </a:lnTo>
                <a:lnTo>
                  <a:pt x="662393" y="93802"/>
                </a:lnTo>
                <a:lnTo>
                  <a:pt x="652970" y="92024"/>
                </a:lnTo>
                <a:lnTo>
                  <a:pt x="642810" y="91440"/>
                </a:lnTo>
                <a:lnTo>
                  <a:pt x="631253" y="92227"/>
                </a:lnTo>
                <a:lnTo>
                  <a:pt x="590308" y="116776"/>
                </a:lnTo>
                <a:lnTo>
                  <a:pt x="576008" y="156476"/>
                </a:lnTo>
                <a:lnTo>
                  <a:pt x="574230" y="182270"/>
                </a:lnTo>
                <a:lnTo>
                  <a:pt x="576059" y="208407"/>
                </a:lnTo>
                <a:lnTo>
                  <a:pt x="590816" y="248107"/>
                </a:lnTo>
                <a:lnTo>
                  <a:pt x="631609" y="272046"/>
                </a:lnTo>
                <a:lnTo>
                  <a:pt x="642810" y="272783"/>
                </a:lnTo>
                <a:lnTo>
                  <a:pt x="653326" y="272161"/>
                </a:lnTo>
                <a:lnTo>
                  <a:pt x="693381" y="249682"/>
                </a:lnTo>
                <a:lnTo>
                  <a:pt x="709345" y="209194"/>
                </a:lnTo>
                <a:lnTo>
                  <a:pt x="711390" y="182270"/>
                </a:lnTo>
                <a:close/>
              </a:path>
              <a:path w="1097914" h="289560">
                <a:moveTo>
                  <a:pt x="720534" y="41452"/>
                </a:moveTo>
                <a:lnTo>
                  <a:pt x="658050" y="41452"/>
                </a:lnTo>
                <a:lnTo>
                  <a:pt x="658050" y="1828"/>
                </a:lnTo>
                <a:lnTo>
                  <a:pt x="624827" y="1828"/>
                </a:lnTo>
                <a:lnTo>
                  <a:pt x="624827" y="41452"/>
                </a:lnTo>
                <a:lnTo>
                  <a:pt x="562952" y="41452"/>
                </a:lnTo>
                <a:lnTo>
                  <a:pt x="562952" y="70104"/>
                </a:lnTo>
                <a:lnTo>
                  <a:pt x="720534" y="70104"/>
                </a:lnTo>
                <a:lnTo>
                  <a:pt x="720534" y="41452"/>
                </a:lnTo>
                <a:close/>
              </a:path>
              <a:path w="1097914" h="289560">
                <a:moveTo>
                  <a:pt x="833602" y="122529"/>
                </a:moveTo>
                <a:lnTo>
                  <a:pt x="790333" y="122529"/>
                </a:lnTo>
                <a:lnTo>
                  <a:pt x="790333" y="9753"/>
                </a:lnTo>
                <a:lnTo>
                  <a:pt x="757110" y="9753"/>
                </a:lnTo>
                <a:lnTo>
                  <a:pt x="757110" y="286194"/>
                </a:lnTo>
                <a:lnTo>
                  <a:pt x="790333" y="286194"/>
                </a:lnTo>
                <a:lnTo>
                  <a:pt x="790333" y="151485"/>
                </a:lnTo>
                <a:lnTo>
                  <a:pt x="833602" y="151485"/>
                </a:lnTo>
                <a:lnTo>
                  <a:pt x="833602" y="122529"/>
                </a:lnTo>
                <a:close/>
              </a:path>
              <a:path w="1097914" h="289560">
                <a:moveTo>
                  <a:pt x="1081100" y="79540"/>
                </a:moveTo>
                <a:lnTo>
                  <a:pt x="899744" y="79540"/>
                </a:lnTo>
                <a:lnTo>
                  <a:pt x="899744" y="10960"/>
                </a:lnTo>
                <a:lnTo>
                  <a:pt x="866825" y="10960"/>
                </a:lnTo>
                <a:lnTo>
                  <a:pt x="866825" y="79540"/>
                </a:lnTo>
                <a:lnTo>
                  <a:pt x="866825" y="107480"/>
                </a:lnTo>
                <a:lnTo>
                  <a:pt x="1081100" y="107480"/>
                </a:lnTo>
                <a:lnTo>
                  <a:pt x="1081100" y="79540"/>
                </a:lnTo>
                <a:close/>
              </a:path>
              <a:path w="1097914" h="289560">
                <a:moveTo>
                  <a:pt x="1084453" y="258610"/>
                </a:moveTo>
                <a:lnTo>
                  <a:pt x="899744" y="258610"/>
                </a:lnTo>
                <a:lnTo>
                  <a:pt x="899744" y="198920"/>
                </a:lnTo>
                <a:lnTo>
                  <a:pt x="866825" y="198920"/>
                </a:lnTo>
                <a:lnTo>
                  <a:pt x="866825" y="258610"/>
                </a:lnTo>
                <a:lnTo>
                  <a:pt x="866825" y="287820"/>
                </a:lnTo>
                <a:lnTo>
                  <a:pt x="1084453" y="287820"/>
                </a:lnTo>
                <a:lnTo>
                  <a:pt x="1084453" y="258610"/>
                </a:lnTo>
                <a:close/>
              </a:path>
              <a:path w="1097914" h="289560">
                <a:moveTo>
                  <a:pt x="1097559" y="144780"/>
                </a:moveTo>
                <a:lnTo>
                  <a:pt x="848537" y="144780"/>
                </a:lnTo>
                <a:lnTo>
                  <a:pt x="848537" y="173431"/>
                </a:lnTo>
                <a:lnTo>
                  <a:pt x="1097559" y="173431"/>
                </a:lnTo>
                <a:lnTo>
                  <a:pt x="1097559" y="1447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7332" y="4795273"/>
            <a:ext cx="235585" cy="280035"/>
          </a:xfrm>
          <a:custGeom>
            <a:avLst/>
            <a:gdLst/>
            <a:ahLst/>
            <a:cxnLst/>
            <a:rect l="l" t="t" r="r" b="b"/>
            <a:pathLst>
              <a:path w="235584" h="280035">
                <a:moveTo>
                  <a:pt x="0" y="158186"/>
                </a:moveTo>
                <a:lnTo>
                  <a:pt x="0" y="129535"/>
                </a:lnTo>
                <a:lnTo>
                  <a:pt x="44651" y="119487"/>
                </a:lnTo>
                <a:lnTo>
                  <a:pt x="78102" y="99895"/>
                </a:lnTo>
                <a:lnTo>
                  <a:pt x="99095" y="70816"/>
                </a:lnTo>
                <a:lnTo>
                  <a:pt x="106371" y="32307"/>
                </a:lnTo>
                <a:lnTo>
                  <a:pt x="6705" y="32307"/>
                </a:lnTo>
                <a:lnTo>
                  <a:pt x="6705" y="3352"/>
                </a:lnTo>
                <a:lnTo>
                  <a:pt x="139289" y="3352"/>
                </a:lnTo>
                <a:lnTo>
                  <a:pt x="139289" y="23164"/>
                </a:lnTo>
                <a:lnTo>
                  <a:pt x="133200" y="69480"/>
                </a:lnTo>
                <a:lnTo>
                  <a:pt x="115452" y="105408"/>
                </a:lnTo>
                <a:lnTo>
                  <a:pt x="86818" y="131681"/>
                </a:lnTo>
                <a:lnTo>
                  <a:pt x="48076" y="149030"/>
                </a:lnTo>
                <a:lnTo>
                  <a:pt x="0" y="158186"/>
                </a:lnTo>
                <a:close/>
              </a:path>
              <a:path w="235584" h="280035">
                <a:moveTo>
                  <a:pt x="230116" y="173120"/>
                </a:moveTo>
                <a:lnTo>
                  <a:pt x="196894" y="173120"/>
                </a:lnTo>
                <a:lnTo>
                  <a:pt x="196894" y="97228"/>
                </a:lnTo>
                <a:lnTo>
                  <a:pt x="143861" y="97228"/>
                </a:lnTo>
                <a:lnTo>
                  <a:pt x="143861" y="68273"/>
                </a:lnTo>
                <a:lnTo>
                  <a:pt x="196894" y="68273"/>
                </a:lnTo>
                <a:lnTo>
                  <a:pt x="196894" y="0"/>
                </a:lnTo>
                <a:lnTo>
                  <a:pt x="230116" y="0"/>
                </a:lnTo>
                <a:lnTo>
                  <a:pt x="230116" y="173120"/>
                </a:lnTo>
                <a:close/>
              </a:path>
              <a:path w="235584" h="280035">
                <a:moveTo>
                  <a:pt x="10362" y="279492"/>
                </a:moveTo>
                <a:lnTo>
                  <a:pt x="10362" y="251147"/>
                </a:lnTo>
                <a:lnTo>
                  <a:pt x="49409" y="242298"/>
                </a:lnTo>
                <a:lnTo>
                  <a:pt x="79740" y="227221"/>
                </a:lnTo>
                <a:lnTo>
                  <a:pt x="99385" y="206657"/>
                </a:lnTo>
                <a:lnTo>
                  <a:pt x="106371" y="181350"/>
                </a:lnTo>
                <a:lnTo>
                  <a:pt x="106371" y="170073"/>
                </a:lnTo>
                <a:lnTo>
                  <a:pt x="139289" y="170073"/>
                </a:lnTo>
                <a:lnTo>
                  <a:pt x="139289" y="181350"/>
                </a:lnTo>
                <a:lnTo>
                  <a:pt x="146185" y="206657"/>
                </a:lnTo>
                <a:lnTo>
                  <a:pt x="165653" y="227221"/>
                </a:lnTo>
                <a:lnTo>
                  <a:pt x="174509" y="231640"/>
                </a:lnTo>
                <a:lnTo>
                  <a:pt x="122525" y="231640"/>
                </a:lnTo>
                <a:lnTo>
                  <a:pt x="103414" y="248632"/>
                </a:lnTo>
                <a:lnTo>
                  <a:pt x="77988" y="262881"/>
                </a:lnTo>
                <a:lnTo>
                  <a:pt x="46790" y="273473"/>
                </a:lnTo>
                <a:lnTo>
                  <a:pt x="10362" y="279492"/>
                </a:lnTo>
                <a:close/>
              </a:path>
              <a:path w="235584" h="280035">
                <a:moveTo>
                  <a:pt x="234993" y="279492"/>
                </a:moveTo>
                <a:lnTo>
                  <a:pt x="198475" y="273473"/>
                </a:lnTo>
                <a:lnTo>
                  <a:pt x="167329" y="262881"/>
                </a:lnTo>
                <a:lnTo>
                  <a:pt x="141899" y="248632"/>
                </a:lnTo>
                <a:lnTo>
                  <a:pt x="122525" y="231640"/>
                </a:lnTo>
                <a:lnTo>
                  <a:pt x="174509" y="231640"/>
                </a:lnTo>
                <a:lnTo>
                  <a:pt x="195865" y="242298"/>
                </a:lnTo>
                <a:lnTo>
                  <a:pt x="234993" y="251147"/>
                </a:lnTo>
                <a:lnTo>
                  <a:pt x="234993" y="2794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66273" y="4795273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412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587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124587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412" y="28650"/>
                </a:lnTo>
                <a:lnTo>
                  <a:pt x="131374" y="40789"/>
                </a:lnTo>
                <a:lnTo>
                  <a:pt x="138298" y="65568"/>
                </a:lnTo>
                <a:lnTo>
                  <a:pt x="141908" y="95661"/>
                </a:lnTo>
                <a:lnTo>
                  <a:pt x="142946" y="130755"/>
                </a:lnTo>
                <a:lnTo>
                  <a:pt x="141908" y="165848"/>
                </a:lnTo>
                <a:lnTo>
                  <a:pt x="138298" y="195942"/>
                </a:lnTo>
                <a:lnTo>
                  <a:pt x="131374" y="220720"/>
                </a:lnTo>
                <a:lnTo>
                  <a:pt x="124587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30110" y="4795278"/>
            <a:ext cx="521970" cy="276860"/>
          </a:xfrm>
          <a:custGeom>
            <a:avLst/>
            <a:gdLst/>
            <a:ahLst/>
            <a:cxnLst/>
            <a:rect l="l" t="t" r="r" b="b"/>
            <a:pathLst>
              <a:path w="521970" h="276860">
                <a:moveTo>
                  <a:pt x="259384" y="112776"/>
                </a:moveTo>
                <a:lnTo>
                  <a:pt x="216103" y="112776"/>
                </a:lnTo>
                <a:lnTo>
                  <a:pt x="216103" y="0"/>
                </a:lnTo>
                <a:lnTo>
                  <a:pt x="182880" y="0"/>
                </a:lnTo>
                <a:lnTo>
                  <a:pt x="182880" y="213055"/>
                </a:lnTo>
                <a:lnTo>
                  <a:pt x="172643" y="219900"/>
                </a:lnTo>
                <a:lnTo>
                  <a:pt x="159524" y="224866"/>
                </a:lnTo>
                <a:lnTo>
                  <a:pt x="143827" y="227876"/>
                </a:lnTo>
                <a:lnTo>
                  <a:pt x="125882" y="228904"/>
                </a:lnTo>
                <a:lnTo>
                  <a:pt x="32918" y="228904"/>
                </a:lnTo>
                <a:lnTo>
                  <a:pt x="32918" y="34137"/>
                </a:lnTo>
                <a:lnTo>
                  <a:pt x="133197" y="34137"/>
                </a:lnTo>
                <a:lnTo>
                  <a:pt x="133197" y="4876"/>
                </a:lnTo>
                <a:lnTo>
                  <a:pt x="0" y="4876"/>
                </a:lnTo>
                <a:lnTo>
                  <a:pt x="0" y="257860"/>
                </a:lnTo>
                <a:lnTo>
                  <a:pt x="119786" y="257860"/>
                </a:lnTo>
                <a:lnTo>
                  <a:pt x="139890" y="256679"/>
                </a:lnTo>
                <a:lnTo>
                  <a:pt x="157619" y="253288"/>
                </a:lnTo>
                <a:lnTo>
                  <a:pt x="172199" y="247827"/>
                </a:lnTo>
                <a:lnTo>
                  <a:pt x="182880" y="240487"/>
                </a:lnTo>
                <a:lnTo>
                  <a:pt x="182880" y="276440"/>
                </a:lnTo>
                <a:lnTo>
                  <a:pt x="216103" y="276440"/>
                </a:lnTo>
                <a:lnTo>
                  <a:pt x="216103" y="141732"/>
                </a:lnTo>
                <a:lnTo>
                  <a:pt x="259384" y="141732"/>
                </a:lnTo>
                <a:lnTo>
                  <a:pt x="259384" y="112776"/>
                </a:lnTo>
                <a:close/>
              </a:path>
              <a:path w="521970" h="276860">
                <a:moveTo>
                  <a:pt x="516623" y="136855"/>
                </a:moveTo>
                <a:lnTo>
                  <a:pt x="474230" y="121437"/>
                </a:lnTo>
                <a:lnTo>
                  <a:pt x="442175" y="96964"/>
                </a:lnTo>
                <a:lnTo>
                  <a:pt x="421894" y="63855"/>
                </a:lnTo>
                <a:lnTo>
                  <a:pt x="414820" y="22555"/>
                </a:lnTo>
                <a:lnTo>
                  <a:pt x="414820" y="3352"/>
                </a:lnTo>
                <a:lnTo>
                  <a:pt x="381901" y="3352"/>
                </a:lnTo>
                <a:lnTo>
                  <a:pt x="381901" y="22555"/>
                </a:lnTo>
                <a:lnTo>
                  <a:pt x="374967" y="63855"/>
                </a:lnTo>
                <a:lnTo>
                  <a:pt x="354965" y="96964"/>
                </a:lnTo>
                <a:lnTo>
                  <a:pt x="323138" y="121437"/>
                </a:lnTo>
                <a:lnTo>
                  <a:pt x="280708" y="136855"/>
                </a:lnTo>
                <a:lnTo>
                  <a:pt x="280708" y="166116"/>
                </a:lnTo>
                <a:lnTo>
                  <a:pt x="321995" y="154152"/>
                </a:lnTo>
                <a:lnTo>
                  <a:pt x="355346" y="136702"/>
                </a:lnTo>
                <a:lnTo>
                  <a:pt x="380885" y="115366"/>
                </a:lnTo>
                <a:lnTo>
                  <a:pt x="398665" y="91744"/>
                </a:lnTo>
                <a:lnTo>
                  <a:pt x="416496" y="115366"/>
                </a:lnTo>
                <a:lnTo>
                  <a:pt x="442099" y="136702"/>
                </a:lnTo>
                <a:lnTo>
                  <a:pt x="475475" y="154152"/>
                </a:lnTo>
                <a:lnTo>
                  <a:pt x="516623" y="166116"/>
                </a:lnTo>
                <a:lnTo>
                  <a:pt x="516623" y="136855"/>
                </a:lnTo>
                <a:close/>
              </a:path>
              <a:path w="521970" h="276860">
                <a:moveTo>
                  <a:pt x="521500" y="235610"/>
                </a:moveTo>
                <a:lnTo>
                  <a:pt x="414820" y="235610"/>
                </a:lnTo>
                <a:lnTo>
                  <a:pt x="414820" y="152400"/>
                </a:lnTo>
                <a:lnTo>
                  <a:pt x="381901" y="152400"/>
                </a:lnTo>
                <a:lnTo>
                  <a:pt x="381901" y="235610"/>
                </a:lnTo>
                <a:lnTo>
                  <a:pt x="276148" y="235610"/>
                </a:lnTo>
                <a:lnTo>
                  <a:pt x="276148" y="264248"/>
                </a:lnTo>
                <a:lnTo>
                  <a:pt x="521500" y="264248"/>
                </a:lnTo>
                <a:lnTo>
                  <a:pt x="521500" y="2356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2770" y="4793445"/>
            <a:ext cx="227329" cy="283210"/>
          </a:xfrm>
          <a:custGeom>
            <a:avLst/>
            <a:gdLst/>
            <a:ahLst/>
            <a:cxnLst/>
            <a:rect l="l" t="t" r="r" b="b"/>
            <a:pathLst>
              <a:path w="227329" h="283210">
                <a:moveTo>
                  <a:pt x="72540" y="152700"/>
                </a:moveTo>
                <a:lnTo>
                  <a:pt x="33879" y="143570"/>
                </a:lnTo>
                <a:lnTo>
                  <a:pt x="6210" y="111667"/>
                </a:lnTo>
                <a:lnTo>
                  <a:pt x="0" y="76197"/>
                </a:lnTo>
                <a:lnTo>
                  <a:pt x="1576" y="57295"/>
                </a:lnTo>
                <a:lnTo>
                  <a:pt x="24078" y="15849"/>
                </a:lnTo>
                <a:lnTo>
                  <a:pt x="72540" y="0"/>
                </a:lnTo>
                <a:lnTo>
                  <a:pt x="86927" y="1019"/>
                </a:lnTo>
                <a:lnTo>
                  <a:pt x="131450" y="27035"/>
                </a:lnTo>
                <a:lnTo>
                  <a:pt x="132329" y="28650"/>
                </a:lnTo>
                <a:lnTo>
                  <a:pt x="72540" y="28650"/>
                </a:lnTo>
                <a:lnTo>
                  <a:pt x="64706" y="29269"/>
                </a:lnTo>
                <a:lnTo>
                  <a:pt x="33203" y="64329"/>
                </a:lnTo>
                <a:lnTo>
                  <a:pt x="32307" y="76197"/>
                </a:lnTo>
                <a:lnTo>
                  <a:pt x="33203" y="88365"/>
                </a:lnTo>
                <a:lnTo>
                  <a:pt x="57643" y="121725"/>
                </a:lnTo>
                <a:lnTo>
                  <a:pt x="72540" y="124354"/>
                </a:lnTo>
                <a:lnTo>
                  <a:pt x="132132" y="124354"/>
                </a:lnTo>
                <a:lnTo>
                  <a:pt x="131450" y="125616"/>
                </a:lnTo>
                <a:lnTo>
                  <a:pt x="121001" y="136850"/>
                </a:lnTo>
                <a:lnTo>
                  <a:pt x="111243" y="143570"/>
                </a:lnTo>
                <a:lnTo>
                  <a:pt x="99856" y="148547"/>
                </a:lnTo>
                <a:lnTo>
                  <a:pt x="86927" y="151638"/>
                </a:lnTo>
                <a:lnTo>
                  <a:pt x="72540" y="152700"/>
                </a:lnTo>
                <a:close/>
              </a:path>
              <a:path w="227329" h="283210">
                <a:moveTo>
                  <a:pt x="132132" y="124354"/>
                </a:moveTo>
                <a:lnTo>
                  <a:pt x="72540" y="124354"/>
                </a:lnTo>
                <a:lnTo>
                  <a:pt x="80417" y="123683"/>
                </a:lnTo>
                <a:lnTo>
                  <a:pt x="87551" y="121725"/>
                </a:lnTo>
                <a:lnTo>
                  <a:pt x="111920" y="88365"/>
                </a:lnTo>
                <a:lnTo>
                  <a:pt x="112772" y="76197"/>
                </a:lnTo>
                <a:lnTo>
                  <a:pt x="111920" y="64329"/>
                </a:lnTo>
                <a:lnTo>
                  <a:pt x="87551" y="31088"/>
                </a:lnTo>
                <a:lnTo>
                  <a:pt x="72540" y="28650"/>
                </a:lnTo>
                <a:lnTo>
                  <a:pt x="132329" y="28650"/>
                </a:lnTo>
                <a:lnTo>
                  <a:pt x="138984" y="40880"/>
                </a:lnTo>
                <a:lnTo>
                  <a:pt x="143546" y="57295"/>
                </a:lnTo>
                <a:lnTo>
                  <a:pt x="145080" y="76197"/>
                </a:lnTo>
                <a:lnTo>
                  <a:pt x="143546" y="95147"/>
                </a:lnTo>
                <a:lnTo>
                  <a:pt x="138984" y="111667"/>
                </a:lnTo>
                <a:lnTo>
                  <a:pt x="132132" y="124354"/>
                </a:lnTo>
                <a:close/>
              </a:path>
              <a:path w="227329" h="283210">
                <a:moveTo>
                  <a:pt x="227068" y="160319"/>
                </a:moveTo>
                <a:lnTo>
                  <a:pt x="193846" y="160319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60319"/>
                </a:lnTo>
                <a:close/>
              </a:path>
              <a:path w="227329" h="283210">
                <a:moveTo>
                  <a:pt x="227068" y="282845"/>
                </a:moveTo>
                <a:lnTo>
                  <a:pt x="193846" y="282845"/>
                </a:lnTo>
                <a:lnTo>
                  <a:pt x="193846" y="208476"/>
                </a:lnTo>
                <a:lnTo>
                  <a:pt x="17068" y="208476"/>
                </a:lnTo>
                <a:lnTo>
                  <a:pt x="17068" y="179521"/>
                </a:lnTo>
                <a:lnTo>
                  <a:pt x="227068" y="179521"/>
                </a:lnTo>
                <a:lnTo>
                  <a:pt x="227068" y="2828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50733" y="4787353"/>
            <a:ext cx="799465" cy="289560"/>
          </a:xfrm>
          <a:custGeom>
            <a:avLst/>
            <a:gdLst/>
            <a:ahLst/>
            <a:cxnLst/>
            <a:rect l="l" t="t" r="r" b="b"/>
            <a:pathLst>
              <a:path w="799465" h="289560">
                <a:moveTo>
                  <a:pt x="240779" y="89306"/>
                </a:moveTo>
                <a:lnTo>
                  <a:pt x="202742" y="81038"/>
                </a:lnTo>
                <a:lnTo>
                  <a:pt x="148717" y="47129"/>
                </a:lnTo>
                <a:lnTo>
                  <a:pt x="140512" y="21031"/>
                </a:lnTo>
                <a:lnTo>
                  <a:pt x="140512" y="9753"/>
                </a:lnTo>
                <a:lnTo>
                  <a:pt x="107594" y="9753"/>
                </a:lnTo>
                <a:lnTo>
                  <a:pt x="107594" y="21031"/>
                </a:lnTo>
                <a:lnTo>
                  <a:pt x="99301" y="47167"/>
                </a:lnTo>
                <a:lnTo>
                  <a:pt x="77190" y="67170"/>
                </a:lnTo>
                <a:lnTo>
                  <a:pt x="45351" y="81165"/>
                </a:lnTo>
                <a:lnTo>
                  <a:pt x="7924" y="89306"/>
                </a:lnTo>
                <a:lnTo>
                  <a:pt x="7924" y="118567"/>
                </a:lnTo>
                <a:lnTo>
                  <a:pt x="44881" y="112141"/>
                </a:lnTo>
                <a:lnTo>
                  <a:pt x="77533" y="101193"/>
                </a:lnTo>
                <a:lnTo>
                  <a:pt x="104406" y="86588"/>
                </a:lnTo>
                <a:lnTo>
                  <a:pt x="124053" y="69189"/>
                </a:lnTo>
                <a:lnTo>
                  <a:pt x="143700" y="86461"/>
                </a:lnTo>
                <a:lnTo>
                  <a:pt x="170649" y="101079"/>
                </a:lnTo>
                <a:lnTo>
                  <a:pt x="203466" y="112090"/>
                </a:lnTo>
                <a:lnTo>
                  <a:pt x="240779" y="118567"/>
                </a:lnTo>
                <a:lnTo>
                  <a:pt x="240779" y="89306"/>
                </a:lnTo>
                <a:close/>
              </a:path>
              <a:path w="799465" h="289560">
                <a:moveTo>
                  <a:pt x="249008" y="138684"/>
                </a:moveTo>
                <a:lnTo>
                  <a:pt x="0" y="138684"/>
                </a:lnTo>
                <a:lnTo>
                  <a:pt x="0" y="167030"/>
                </a:lnTo>
                <a:lnTo>
                  <a:pt x="107899" y="167030"/>
                </a:lnTo>
                <a:lnTo>
                  <a:pt x="107899" y="201472"/>
                </a:lnTo>
                <a:lnTo>
                  <a:pt x="16459" y="201472"/>
                </a:lnTo>
                <a:lnTo>
                  <a:pt x="16459" y="229819"/>
                </a:lnTo>
                <a:lnTo>
                  <a:pt x="197815" y="229819"/>
                </a:lnTo>
                <a:lnTo>
                  <a:pt x="197815" y="288937"/>
                </a:lnTo>
                <a:lnTo>
                  <a:pt x="231025" y="288937"/>
                </a:lnTo>
                <a:lnTo>
                  <a:pt x="231025" y="201472"/>
                </a:lnTo>
                <a:lnTo>
                  <a:pt x="141122" y="201472"/>
                </a:lnTo>
                <a:lnTo>
                  <a:pt x="141122" y="167030"/>
                </a:lnTo>
                <a:lnTo>
                  <a:pt x="249008" y="167030"/>
                </a:lnTo>
                <a:lnTo>
                  <a:pt x="249008" y="138684"/>
                </a:lnTo>
                <a:close/>
              </a:path>
              <a:path w="799465" h="289560">
                <a:moveTo>
                  <a:pt x="429755" y="180441"/>
                </a:moveTo>
                <a:lnTo>
                  <a:pt x="427659" y="153416"/>
                </a:lnTo>
                <a:lnTo>
                  <a:pt x="421449" y="130644"/>
                </a:lnTo>
                <a:lnTo>
                  <a:pt x="414477" y="118262"/>
                </a:lnTo>
                <a:lnTo>
                  <a:pt x="411238" y="112509"/>
                </a:lnTo>
                <a:lnTo>
                  <a:pt x="397141" y="99364"/>
                </a:lnTo>
                <a:lnTo>
                  <a:pt x="396836" y="99199"/>
                </a:lnTo>
                <a:lnTo>
                  <a:pt x="396836" y="180441"/>
                </a:lnTo>
                <a:lnTo>
                  <a:pt x="395909" y="198653"/>
                </a:lnTo>
                <a:lnTo>
                  <a:pt x="380987" y="235305"/>
                </a:lnTo>
                <a:lnTo>
                  <a:pt x="369404" y="242620"/>
                </a:lnTo>
                <a:lnTo>
                  <a:pt x="352640" y="242620"/>
                </a:lnTo>
                <a:lnTo>
                  <a:pt x="326351" y="198691"/>
                </a:lnTo>
                <a:lnTo>
                  <a:pt x="325513" y="180441"/>
                </a:lnTo>
                <a:lnTo>
                  <a:pt x="326402" y="161747"/>
                </a:lnTo>
                <a:lnTo>
                  <a:pt x="340753" y="125272"/>
                </a:lnTo>
                <a:lnTo>
                  <a:pt x="352640" y="118262"/>
                </a:lnTo>
                <a:lnTo>
                  <a:pt x="368795" y="118262"/>
                </a:lnTo>
                <a:lnTo>
                  <a:pt x="395757" y="160959"/>
                </a:lnTo>
                <a:lnTo>
                  <a:pt x="396836" y="180441"/>
                </a:lnTo>
                <a:lnTo>
                  <a:pt x="396836" y="99199"/>
                </a:lnTo>
                <a:lnTo>
                  <a:pt x="389382" y="95008"/>
                </a:lnTo>
                <a:lnTo>
                  <a:pt x="380758" y="91973"/>
                </a:lnTo>
                <a:lnTo>
                  <a:pt x="371335" y="90195"/>
                </a:lnTo>
                <a:lnTo>
                  <a:pt x="361175" y="89611"/>
                </a:lnTo>
                <a:lnTo>
                  <a:pt x="349618" y="90398"/>
                </a:lnTo>
                <a:lnTo>
                  <a:pt x="308673" y="114947"/>
                </a:lnTo>
                <a:lnTo>
                  <a:pt x="294373" y="154647"/>
                </a:lnTo>
                <a:lnTo>
                  <a:pt x="292595" y="180441"/>
                </a:lnTo>
                <a:lnTo>
                  <a:pt x="294436" y="206578"/>
                </a:lnTo>
                <a:lnTo>
                  <a:pt x="309181" y="246278"/>
                </a:lnTo>
                <a:lnTo>
                  <a:pt x="349986" y="270217"/>
                </a:lnTo>
                <a:lnTo>
                  <a:pt x="361175" y="270954"/>
                </a:lnTo>
                <a:lnTo>
                  <a:pt x="371690" y="270332"/>
                </a:lnTo>
                <a:lnTo>
                  <a:pt x="411759" y="247853"/>
                </a:lnTo>
                <a:lnTo>
                  <a:pt x="414655" y="242620"/>
                </a:lnTo>
                <a:lnTo>
                  <a:pt x="421678" y="229933"/>
                </a:lnTo>
                <a:lnTo>
                  <a:pt x="427710" y="207365"/>
                </a:lnTo>
                <a:lnTo>
                  <a:pt x="429755" y="180441"/>
                </a:lnTo>
                <a:close/>
              </a:path>
              <a:path w="799465" h="289560">
                <a:moveTo>
                  <a:pt x="438899" y="39624"/>
                </a:moveTo>
                <a:lnTo>
                  <a:pt x="376415" y="39624"/>
                </a:lnTo>
                <a:lnTo>
                  <a:pt x="376415" y="0"/>
                </a:lnTo>
                <a:lnTo>
                  <a:pt x="343192" y="0"/>
                </a:lnTo>
                <a:lnTo>
                  <a:pt x="343192" y="39624"/>
                </a:lnTo>
                <a:lnTo>
                  <a:pt x="281317" y="39624"/>
                </a:lnTo>
                <a:lnTo>
                  <a:pt x="281317" y="68275"/>
                </a:lnTo>
                <a:lnTo>
                  <a:pt x="438899" y="68275"/>
                </a:lnTo>
                <a:lnTo>
                  <a:pt x="438899" y="39624"/>
                </a:lnTo>
                <a:close/>
              </a:path>
              <a:path w="799465" h="289560">
                <a:moveTo>
                  <a:pt x="551980" y="120700"/>
                </a:moveTo>
                <a:lnTo>
                  <a:pt x="508698" y="120700"/>
                </a:lnTo>
                <a:lnTo>
                  <a:pt x="508698" y="7924"/>
                </a:lnTo>
                <a:lnTo>
                  <a:pt x="475475" y="7924"/>
                </a:lnTo>
                <a:lnTo>
                  <a:pt x="475475" y="284365"/>
                </a:lnTo>
                <a:lnTo>
                  <a:pt x="508698" y="284365"/>
                </a:lnTo>
                <a:lnTo>
                  <a:pt x="508698" y="149656"/>
                </a:lnTo>
                <a:lnTo>
                  <a:pt x="551980" y="149656"/>
                </a:lnTo>
                <a:lnTo>
                  <a:pt x="551980" y="120700"/>
                </a:lnTo>
                <a:close/>
              </a:path>
              <a:path w="799465" h="289560">
                <a:moveTo>
                  <a:pt x="727227" y="235305"/>
                </a:moveTo>
                <a:lnTo>
                  <a:pt x="704202" y="220675"/>
                </a:lnTo>
                <a:lnTo>
                  <a:pt x="684745" y="197815"/>
                </a:lnTo>
                <a:lnTo>
                  <a:pt x="671309" y="164020"/>
                </a:lnTo>
                <a:lnTo>
                  <a:pt x="666267" y="116433"/>
                </a:lnTo>
                <a:lnTo>
                  <a:pt x="666267" y="42062"/>
                </a:lnTo>
                <a:lnTo>
                  <a:pt x="724789" y="42062"/>
                </a:lnTo>
                <a:lnTo>
                  <a:pt x="724789" y="12801"/>
                </a:lnTo>
                <a:lnTo>
                  <a:pt x="574840" y="12801"/>
                </a:lnTo>
                <a:lnTo>
                  <a:pt x="574840" y="42062"/>
                </a:lnTo>
                <a:lnTo>
                  <a:pt x="632739" y="42062"/>
                </a:lnTo>
                <a:lnTo>
                  <a:pt x="632739" y="116433"/>
                </a:lnTo>
                <a:lnTo>
                  <a:pt x="627634" y="163982"/>
                </a:lnTo>
                <a:lnTo>
                  <a:pt x="614045" y="197929"/>
                </a:lnTo>
                <a:lnTo>
                  <a:pt x="594550" y="220802"/>
                </a:lnTo>
                <a:lnTo>
                  <a:pt x="571792" y="235305"/>
                </a:lnTo>
                <a:lnTo>
                  <a:pt x="571792" y="265785"/>
                </a:lnTo>
                <a:lnTo>
                  <a:pt x="596442" y="254393"/>
                </a:lnTo>
                <a:lnTo>
                  <a:pt x="618413" y="238429"/>
                </a:lnTo>
                <a:lnTo>
                  <a:pt x="636511" y="219151"/>
                </a:lnTo>
                <a:lnTo>
                  <a:pt x="649503" y="197815"/>
                </a:lnTo>
                <a:lnTo>
                  <a:pt x="662470" y="219100"/>
                </a:lnTo>
                <a:lnTo>
                  <a:pt x="680478" y="238315"/>
                </a:lnTo>
                <a:lnTo>
                  <a:pt x="702437" y="254254"/>
                </a:lnTo>
                <a:lnTo>
                  <a:pt x="727227" y="265785"/>
                </a:lnTo>
                <a:lnTo>
                  <a:pt x="727227" y="235305"/>
                </a:lnTo>
                <a:close/>
              </a:path>
              <a:path w="799465" h="289560">
                <a:moveTo>
                  <a:pt x="798855" y="7924"/>
                </a:moveTo>
                <a:lnTo>
                  <a:pt x="765632" y="7924"/>
                </a:lnTo>
                <a:lnTo>
                  <a:pt x="765632" y="284365"/>
                </a:lnTo>
                <a:lnTo>
                  <a:pt x="798855" y="284365"/>
                </a:lnTo>
                <a:lnTo>
                  <a:pt x="798855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82583" y="4793449"/>
            <a:ext cx="549910" cy="285750"/>
          </a:xfrm>
          <a:custGeom>
            <a:avLst/>
            <a:gdLst/>
            <a:ahLst/>
            <a:cxnLst/>
            <a:rect l="l" t="t" r="r" b="b"/>
            <a:pathLst>
              <a:path w="549909" h="285750">
                <a:moveTo>
                  <a:pt x="104851" y="252984"/>
                </a:moveTo>
                <a:lnTo>
                  <a:pt x="50292" y="252984"/>
                </a:lnTo>
                <a:lnTo>
                  <a:pt x="50292" y="159715"/>
                </a:lnTo>
                <a:lnTo>
                  <a:pt x="16764" y="159715"/>
                </a:lnTo>
                <a:lnTo>
                  <a:pt x="16764" y="281012"/>
                </a:lnTo>
                <a:lnTo>
                  <a:pt x="104851" y="281012"/>
                </a:lnTo>
                <a:lnTo>
                  <a:pt x="104851" y="252984"/>
                </a:lnTo>
                <a:close/>
              </a:path>
              <a:path w="549909" h="285750">
                <a:moveTo>
                  <a:pt x="144780" y="66446"/>
                </a:moveTo>
                <a:lnTo>
                  <a:pt x="132537" y="27736"/>
                </a:lnTo>
                <a:lnTo>
                  <a:pt x="112471" y="9791"/>
                </a:lnTo>
                <a:lnTo>
                  <a:pt x="112471" y="66446"/>
                </a:lnTo>
                <a:lnTo>
                  <a:pt x="111582" y="75526"/>
                </a:lnTo>
                <a:lnTo>
                  <a:pt x="80378" y="105105"/>
                </a:lnTo>
                <a:lnTo>
                  <a:pt x="72237" y="105765"/>
                </a:lnTo>
                <a:lnTo>
                  <a:pt x="64300" y="105105"/>
                </a:lnTo>
                <a:lnTo>
                  <a:pt x="33185" y="75526"/>
                </a:lnTo>
                <a:lnTo>
                  <a:pt x="32308" y="66446"/>
                </a:lnTo>
                <a:lnTo>
                  <a:pt x="33185" y="57543"/>
                </a:lnTo>
                <a:lnTo>
                  <a:pt x="64300" y="28359"/>
                </a:lnTo>
                <a:lnTo>
                  <a:pt x="72237" y="27736"/>
                </a:lnTo>
                <a:lnTo>
                  <a:pt x="80378" y="28359"/>
                </a:lnTo>
                <a:lnTo>
                  <a:pt x="111582" y="57543"/>
                </a:lnTo>
                <a:lnTo>
                  <a:pt x="112471" y="66446"/>
                </a:lnTo>
                <a:lnTo>
                  <a:pt x="112471" y="9791"/>
                </a:lnTo>
                <a:lnTo>
                  <a:pt x="110121" y="8356"/>
                </a:lnTo>
                <a:lnTo>
                  <a:pt x="98602" y="3771"/>
                </a:lnTo>
                <a:lnTo>
                  <a:pt x="85928" y="965"/>
                </a:lnTo>
                <a:lnTo>
                  <a:pt x="72237" y="0"/>
                </a:lnTo>
                <a:lnTo>
                  <a:pt x="58724" y="965"/>
                </a:lnTo>
                <a:lnTo>
                  <a:pt x="14401" y="24574"/>
                </a:lnTo>
                <a:lnTo>
                  <a:pt x="0" y="66446"/>
                </a:lnTo>
                <a:lnTo>
                  <a:pt x="1714" y="82473"/>
                </a:lnTo>
                <a:lnTo>
                  <a:pt x="24688" y="118262"/>
                </a:lnTo>
                <a:lnTo>
                  <a:pt x="72237" y="132892"/>
                </a:lnTo>
                <a:lnTo>
                  <a:pt x="85928" y="131927"/>
                </a:lnTo>
                <a:lnTo>
                  <a:pt x="130505" y="108572"/>
                </a:lnTo>
                <a:lnTo>
                  <a:pt x="143065" y="82473"/>
                </a:lnTo>
                <a:lnTo>
                  <a:pt x="144780" y="66446"/>
                </a:lnTo>
                <a:close/>
              </a:path>
              <a:path w="549909" h="285750">
                <a:moveTo>
                  <a:pt x="232244" y="245973"/>
                </a:moveTo>
                <a:lnTo>
                  <a:pt x="208648" y="212775"/>
                </a:lnTo>
                <a:lnTo>
                  <a:pt x="201764" y="210464"/>
                </a:lnTo>
                <a:lnTo>
                  <a:pt x="201764" y="242316"/>
                </a:lnTo>
                <a:lnTo>
                  <a:pt x="201764" y="250545"/>
                </a:lnTo>
                <a:lnTo>
                  <a:pt x="200240" y="253593"/>
                </a:lnTo>
                <a:lnTo>
                  <a:pt x="191706" y="260604"/>
                </a:lnTo>
                <a:lnTo>
                  <a:pt x="183184" y="262115"/>
                </a:lnTo>
                <a:lnTo>
                  <a:pt x="162763" y="262115"/>
                </a:lnTo>
                <a:lnTo>
                  <a:pt x="153924" y="260299"/>
                </a:lnTo>
                <a:lnTo>
                  <a:pt x="149047" y="255727"/>
                </a:lnTo>
                <a:lnTo>
                  <a:pt x="146304" y="253288"/>
                </a:lnTo>
                <a:lnTo>
                  <a:pt x="144780" y="250240"/>
                </a:lnTo>
                <a:lnTo>
                  <a:pt x="144780" y="242011"/>
                </a:lnTo>
                <a:lnTo>
                  <a:pt x="146304" y="238963"/>
                </a:lnTo>
                <a:lnTo>
                  <a:pt x="148742" y="236829"/>
                </a:lnTo>
                <a:lnTo>
                  <a:pt x="153619" y="231952"/>
                </a:lnTo>
                <a:lnTo>
                  <a:pt x="162763" y="229819"/>
                </a:lnTo>
                <a:lnTo>
                  <a:pt x="173126" y="229819"/>
                </a:lnTo>
                <a:lnTo>
                  <a:pt x="201764" y="242316"/>
                </a:lnTo>
                <a:lnTo>
                  <a:pt x="201764" y="210464"/>
                </a:lnTo>
                <a:lnTo>
                  <a:pt x="197916" y="209169"/>
                </a:lnTo>
                <a:lnTo>
                  <a:pt x="185991" y="207035"/>
                </a:lnTo>
                <a:lnTo>
                  <a:pt x="173126" y="206349"/>
                </a:lnTo>
                <a:lnTo>
                  <a:pt x="159143" y="207162"/>
                </a:lnTo>
                <a:lnTo>
                  <a:pt x="120929" y="225094"/>
                </a:lnTo>
                <a:lnTo>
                  <a:pt x="113995" y="245973"/>
                </a:lnTo>
                <a:lnTo>
                  <a:pt x="114985" y="254546"/>
                </a:lnTo>
                <a:lnTo>
                  <a:pt x="148323" y="282765"/>
                </a:lnTo>
                <a:lnTo>
                  <a:pt x="173126" y="285584"/>
                </a:lnTo>
                <a:lnTo>
                  <a:pt x="185585" y="284949"/>
                </a:lnTo>
                <a:lnTo>
                  <a:pt x="223126" y="269367"/>
                </a:lnTo>
                <a:lnTo>
                  <a:pt x="231152" y="254952"/>
                </a:lnTo>
                <a:lnTo>
                  <a:pt x="232244" y="245973"/>
                </a:lnTo>
                <a:close/>
              </a:path>
              <a:path w="549909" h="285750">
                <a:moveTo>
                  <a:pt x="239560" y="170992"/>
                </a:moveTo>
                <a:lnTo>
                  <a:pt x="190182" y="170992"/>
                </a:lnTo>
                <a:lnTo>
                  <a:pt x="190182" y="144780"/>
                </a:lnTo>
                <a:lnTo>
                  <a:pt x="156057" y="144780"/>
                </a:lnTo>
                <a:lnTo>
                  <a:pt x="156057" y="170992"/>
                </a:lnTo>
                <a:lnTo>
                  <a:pt x="106984" y="170992"/>
                </a:lnTo>
                <a:lnTo>
                  <a:pt x="106984" y="194462"/>
                </a:lnTo>
                <a:lnTo>
                  <a:pt x="239560" y="194462"/>
                </a:lnTo>
                <a:lnTo>
                  <a:pt x="239560" y="170992"/>
                </a:lnTo>
                <a:close/>
              </a:path>
              <a:path w="549909" h="285750">
                <a:moveTo>
                  <a:pt x="263029" y="53644"/>
                </a:moveTo>
                <a:lnTo>
                  <a:pt x="222796" y="53644"/>
                </a:lnTo>
                <a:lnTo>
                  <a:pt x="222796" y="1828"/>
                </a:lnTo>
                <a:lnTo>
                  <a:pt x="189572" y="1828"/>
                </a:lnTo>
                <a:lnTo>
                  <a:pt x="189572" y="136245"/>
                </a:lnTo>
                <a:lnTo>
                  <a:pt x="222796" y="136245"/>
                </a:lnTo>
                <a:lnTo>
                  <a:pt x="222796" y="82905"/>
                </a:lnTo>
                <a:lnTo>
                  <a:pt x="263029" y="82905"/>
                </a:lnTo>
                <a:lnTo>
                  <a:pt x="263029" y="53644"/>
                </a:lnTo>
                <a:close/>
              </a:path>
              <a:path w="549909" h="285750">
                <a:moveTo>
                  <a:pt x="429755" y="132588"/>
                </a:moveTo>
                <a:lnTo>
                  <a:pt x="425107" y="67398"/>
                </a:lnTo>
                <a:lnTo>
                  <a:pt x="411226" y="30480"/>
                </a:lnTo>
                <a:lnTo>
                  <a:pt x="396836" y="13677"/>
                </a:lnTo>
                <a:lnTo>
                  <a:pt x="396836" y="132588"/>
                </a:lnTo>
                <a:lnTo>
                  <a:pt x="396138" y="163195"/>
                </a:lnTo>
                <a:lnTo>
                  <a:pt x="389382" y="209092"/>
                </a:lnTo>
                <a:lnTo>
                  <a:pt x="358432" y="234391"/>
                </a:lnTo>
                <a:lnTo>
                  <a:pt x="351193" y="233654"/>
                </a:lnTo>
                <a:lnTo>
                  <a:pt x="322846" y="188861"/>
                </a:lnTo>
                <a:lnTo>
                  <a:pt x="320027" y="132588"/>
                </a:lnTo>
                <a:lnTo>
                  <a:pt x="320636" y="101981"/>
                </a:lnTo>
                <a:lnTo>
                  <a:pt x="327228" y="56210"/>
                </a:lnTo>
                <a:lnTo>
                  <a:pt x="358432" y="30480"/>
                </a:lnTo>
                <a:lnTo>
                  <a:pt x="365493" y="31216"/>
                </a:lnTo>
                <a:lnTo>
                  <a:pt x="393788" y="76352"/>
                </a:lnTo>
                <a:lnTo>
                  <a:pt x="396836" y="132588"/>
                </a:lnTo>
                <a:lnTo>
                  <a:pt x="396836" y="13677"/>
                </a:lnTo>
                <a:lnTo>
                  <a:pt x="386245" y="7391"/>
                </a:lnTo>
                <a:lnTo>
                  <a:pt x="373087" y="3238"/>
                </a:lnTo>
                <a:lnTo>
                  <a:pt x="358432" y="1828"/>
                </a:lnTo>
                <a:lnTo>
                  <a:pt x="343649" y="3238"/>
                </a:lnTo>
                <a:lnTo>
                  <a:pt x="309359" y="23469"/>
                </a:lnTo>
                <a:lnTo>
                  <a:pt x="291719" y="67398"/>
                </a:lnTo>
                <a:lnTo>
                  <a:pt x="287108" y="132588"/>
                </a:lnTo>
                <a:lnTo>
                  <a:pt x="288150" y="167678"/>
                </a:lnTo>
                <a:lnTo>
                  <a:pt x="298551" y="222554"/>
                </a:lnTo>
                <a:lnTo>
                  <a:pt x="330466" y="257479"/>
                </a:lnTo>
                <a:lnTo>
                  <a:pt x="358432" y="262724"/>
                </a:lnTo>
                <a:lnTo>
                  <a:pt x="373087" y="261416"/>
                </a:lnTo>
                <a:lnTo>
                  <a:pt x="386245" y="257479"/>
                </a:lnTo>
                <a:lnTo>
                  <a:pt x="397687" y="250901"/>
                </a:lnTo>
                <a:lnTo>
                  <a:pt x="407200" y="241706"/>
                </a:lnTo>
                <a:lnTo>
                  <a:pt x="411391" y="234391"/>
                </a:lnTo>
                <a:lnTo>
                  <a:pt x="418185" y="222554"/>
                </a:lnTo>
                <a:lnTo>
                  <a:pt x="425107" y="197777"/>
                </a:lnTo>
                <a:lnTo>
                  <a:pt x="428713" y="167678"/>
                </a:lnTo>
                <a:lnTo>
                  <a:pt x="429755" y="132588"/>
                </a:lnTo>
                <a:close/>
              </a:path>
              <a:path w="549909" h="285750">
                <a:moveTo>
                  <a:pt x="549541" y="114604"/>
                </a:moveTo>
                <a:lnTo>
                  <a:pt x="506260" y="114604"/>
                </a:lnTo>
                <a:lnTo>
                  <a:pt x="506260" y="1828"/>
                </a:lnTo>
                <a:lnTo>
                  <a:pt x="473036" y="1828"/>
                </a:lnTo>
                <a:lnTo>
                  <a:pt x="473036" y="278269"/>
                </a:lnTo>
                <a:lnTo>
                  <a:pt x="506260" y="278269"/>
                </a:lnTo>
                <a:lnTo>
                  <a:pt x="506260" y="143560"/>
                </a:lnTo>
                <a:lnTo>
                  <a:pt x="549541" y="143560"/>
                </a:lnTo>
                <a:lnTo>
                  <a:pt x="549541" y="1146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30498" y="4795273"/>
            <a:ext cx="228600" cy="281305"/>
          </a:xfrm>
          <a:custGeom>
            <a:avLst/>
            <a:gdLst/>
            <a:ahLst/>
            <a:cxnLst/>
            <a:rect l="l" t="t" r="r" b="b"/>
            <a:pathLst>
              <a:path w="228600" h="281304">
                <a:moveTo>
                  <a:pt x="228288" y="159710"/>
                </a:moveTo>
                <a:lnTo>
                  <a:pt x="195065" y="159710"/>
                </a:lnTo>
                <a:lnTo>
                  <a:pt x="195065" y="88694"/>
                </a:lnTo>
                <a:lnTo>
                  <a:pt x="138070" y="88694"/>
                </a:lnTo>
                <a:lnTo>
                  <a:pt x="138070" y="60043"/>
                </a:lnTo>
                <a:lnTo>
                  <a:pt x="195065" y="60043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59710"/>
                </a:lnTo>
                <a:close/>
              </a:path>
              <a:path w="228600" h="281304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28600" h="281304">
                <a:moveTo>
                  <a:pt x="0" y="155443"/>
                </a:moveTo>
                <a:lnTo>
                  <a:pt x="0" y="125573"/>
                </a:lnTo>
                <a:lnTo>
                  <a:pt x="24121" y="116696"/>
                </a:lnTo>
                <a:lnTo>
                  <a:pt x="43013" y="100733"/>
                </a:lnTo>
                <a:lnTo>
                  <a:pt x="55333" y="77226"/>
                </a:lnTo>
                <a:lnTo>
                  <a:pt x="59738" y="45718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45718"/>
                </a:lnTo>
                <a:lnTo>
                  <a:pt x="97194" y="76450"/>
                </a:lnTo>
                <a:lnTo>
                  <a:pt x="109762" y="98866"/>
                </a:lnTo>
                <a:lnTo>
                  <a:pt x="117712" y="105152"/>
                </a:lnTo>
                <a:lnTo>
                  <a:pt x="76807" y="105152"/>
                </a:lnTo>
                <a:lnTo>
                  <a:pt x="63477" y="122225"/>
                </a:lnTo>
                <a:lnTo>
                  <a:pt x="45604" y="137041"/>
                </a:lnTo>
                <a:lnTo>
                  <a:pt x="24130" y="148485"/>
                </a:lnTo>
                <a:lnTo>
                  <a:pt x="0" y="155443"/>
                </a:lnTo>
                <a:close/>
              </a:path>
              <a:path w="228600" h="281304">
                <a:moveTo>
                  <a:pt x="152700" y="151785"/>
                </a:moveTo>
                <a:lnTo>
                  <a:pt x="128840" y="145356"/>
                </a:lnTo>
                <a:lnTo>
                  <a:pt x="107667" y="135098"/>
                </a:lnTo>
                <a:lnTo>
                  <a:pt x="90037" y="121525"/>
                </a:lnTo>
                <a:lnTo>
                  <a:pt x="76807" y="105152"/>
                </a:lnTo>
                <a:lnTo>
                  <a:pt x="117712" y="105152"/>
                </a:lnTo>
                <a:lnTo>
                  <a:pt x="128788" y="113910"/>
                </a:lnTo>
                <a:lnTo>
                  <a:pt x="152700" y="122525"/>
                </a:lnTo>
                <a:lnTo>
                  <a:pt x="152700" y="151785"/>
                </a:lnTo>
                <a:close/>
              </a:path>
              <a:path w="228600" h="281304">
                <a:moveTo>
                  <a:pt x="228288" y="281016"/>
                </a:moveTo>
                <a:lnTo>
                  <a:pt x="195065" y="281016"/>
                </a:lnTo>
                <a:lnTo>
                  <a:pt x="195065" y="206647"/>
                </a:lnTo>
                <a:lnTo>
                  <a:pt x="18287" y="206647"/>
                </a:lnTo>
                <a:lnTo>
                  <a:pt x="18287" y="177692"/>
                </a:lnTo>
                <a:lnTo>
                  <a:pt x="228288" y="177692"/>
                </a:lnTo>
                <a:lnTo>
                  <a:pt x="228288" y="281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909683" y="4794973"/>
            <a:ext cx="520065" cy="285115"/>
          </a:xfrm>
          <a:custGeom>
            <a:avLst/>
            <a:gdLst/>
            <a:ahLst/>
            <a:cxnLst/>
            <a:rect l="l" t="t" r="r" b="b"/>
            <a:pathLst>
              <a:path w="520065" h="285114">
                <a:moveTo>
                  <a:pt x="236512" y="232257"/>
                </a:moveTo>
                <a:lnTo>
                  <a:pt x="235051" y="220446"/>
                </a:lnTo>
                <a:lnTo>
                  <a:pt x="230759" y="210464"/>
                </a:lnTo>
                <a:lnTo>
                  <a:pt x="228346" y="207568"/>
                </a:lnTo>
                <a:lnTo>
                  <a:pt x="223786" y="202082"/>
                </a:lnTo>
                <a:lnTo>
                  <a:pt x="214261" y="195072"/>
                </a:lnTo>
                <a:lnTo>
                  <a:pt x="203593" y="190512"/>
                </a:lnTo>
                <a:lnTo>
                  <a:pt x="203593" y="226161"/>
                </a:lnTo>
                <a:lnTo>
                  <a:pt x="203593" y="238353"/>
                </a:lnTo>
                <a:lnTo>
                  <a:pt x="167398" y="254698"/>
                </a:lnTo>
                <a:lnTo>
                  <a:pt x="124955" y="256946"/>
                </a:lnTo>
                <a:lnTo>
                  <a:pt x="101765" y="256400"/>
                </a:lnTo>
                <a:lnTo>
                  <a:pt x="55778" y="247192"/>
                </a:lnTo>
                <a:lnTo>
                  <a:pt x="46329" y="238353"/>
                </a:lnTo>
                <a:lnTo>
                  <a:pt x="46329" y="226161"/>
                </a:lnTo>
                <a:lnTo>
                  <a:pt x="82486" y="209816"/>
                </a:lnTo>
                <a:lnTo>
                  <a:pt x="124955" y="207568"/>
                </a:lnTo>
                <a:lnTo>
                  <a:pt x="148158" y="208102"/>
                </a:lnTo>
                <a:lnTo>
                  <a:pt x="193840" y="217322"/>
                </a:lnTo>
                <a:lnTo>
                  <a:pt x="203593" y="226161"/>
                </a:lnTo>
                <a:lnTo>
                  <a:pt x="203593" y="190512"/>
                </a:lnTo>
                <a:lnTo>
                  <a:pt x="197777" y="188010"/>
                </a:lnTo>
                <a:lnTo>
                  <a:pt x="177266" y="183184"/>
                </a:lnTo>
                <a:lnTo>
                  <a:pt x="152933" y="180403"/>
                </a:lnTo>
                <a:lnTo>
                  <a:pt x="124955" y="179527"/>
                </a:lnTo>
                <a:lnTo>
                  <a:pt x="97078" y="180403"/>
                </a:lnTo>
                <a:lnTo>
                  <a:pt x="51930" y="188010"/>
                </a:lnTo>
                <a:lnTo>
                  <a:pt x="18859" y="210464"/>
                </a:lnTo>
                <a:lnTo>
                  <a:pt x="13106" y="232257"/>
                </a:lnTo>
                <a:lnTo>
                  <a:pt x="14566" y="244068"/>
                </a:lnTo>
                <a:lnTo>
                  <a:pt x="51930" y="276440"/>
                </a:lnTo>
                <a:lnTo>
                  <a:pt x="97078" y="283832"/>
                </a:lnTo>
                <a:lnTo>
                  <a:pt x="124955" y="284670"/>
                </a:lnTo>
                <a:lnTo>
                  <a:pt x="152933" y="283832"/>
                </a:lnTo>
                <a:lnTo>
                  <a:pt x="197777" y="276440"/>
                </a:lnTo>
                <a:lnTo>
                  <a:pt x="228346" y="256946"/>
                </a:lnTo>
                <a:lnTo>
                  <a:pt x="230759" y="254050"/>
                </a:lnTo>
                <a:lnTo>
                  <a:pt x="235051" y="244068"/>
                </a:lnTo>
                <a:lnTo>
                  <a:pt x="236512" y="232257"/>
                </a:lnTo>
                <a:close/>
              </a:path>
              <a:path w="520065" h="285114">
                <a:moveTo>
                  <a:pt x="249008" y="128930"/>
                </a:moveTo>
                <a:lnTo>
                  <a:pt x="191096" y="128930"/>
                </a:lnTo>
                <a:lnTo>
                  <a:pt x="191096" y="103936"/>
                </a:lnTo>
                <a:lnTo>
                  <a:pt x="191096" y="98450"/>
                </a:lnTo>
                <a:lnTo>
                  <a:pt x="226618" y="79730"/>
                </a:lnTo>
                <a:lnTo>
                  <a:pt x="228447" y="77114"/>
                </a:lnTo>
                <a:lnTo>
                  <a:pt x="232054" y="71970"/>
                </a:lnTo>
                <a:lnTo>
                  <a:pt x="235381" y="62903"/>
                </a:lnTo>
                <a:lnTo>
                  <a:pt x="236512" y="52425"/>
                </a:lnTo>
                <a:lnTo>
                  <a:pt x="235381" y="42125"/>
                </a:lnTo>
                <a:lnTo>
                  <a:pt x="232054" y="33108"/>
                </a:lnTo>
                <a:lnTo>
                  <a:pt x="228523" y="28041"/>
                </a:lnTo>
                <a:lnTo>
                  <a:pt x="226618" y="25298"/>
                </a:lnTo>
                <a:lnTo>
                  <a:pt x="219138" y="18592"/>
                </a:lnTo>
                <a:lnTo>
                  <a:pt x="203593" y="10566"/>
                </a:lnTo>
                <a:lnTo>
                  <a:pt x="203593" y="46939"/>
                </a:lnTo>
                <a:lnTo>
                  <a:pt x="203593" y="57912"/>
                </a:lnTo>
                <a:lnTo>
                  <a:pt x="168427" y="74561"/>
                </a:lnTo>
                <a:lnTo>
                  <a:pt x="158483" y="75539"/>
                </a:lnTo>
                <a:lnTo>
                  <a:pt x="158483" y="103936"/>
                </a:lnTo>
                <a:lnTo>
                  <a:pt x="158483" y="128930"/>
                </a:lnTo>
                <a:lnTo>
                  <a:pt x="92049" y="128930"/>
                </a:lnTo>
                <a:lnTo>
                  <a:pt x="92049" y="103936"/>
                </a:lnTo>
                <a:lnTo>
                  <a:pt x="99936" y="104508"/>
                </a:lnTo>
                <a:lnTo>
                  <a:pt x="108051" y="104889"/>
                </a:lnTo>
                <a:lnTo>
                  <a:pt x="116382" y="105092"/>
                </a:lnTo>
                <a:lnTo>
                  <a:pt x="124955" y="105156"/>
                </a:lnTo>
                <a:lnTo>
                  <a:pt x="133756" y="105092"/>
                </a:lnTo>
                <a:lnTo>
                  <a:pt x="142290" y="104889"/>
                </a:lnTo>
                <a:lnTo>
                  <a:pt x="150545" y="104508"/>
                </a:lnTo>
                <a:lnTo>
                  <a:pt x="158483" y="103936"/>
                </a:lnTo>
                <a:lnTo>
                  <a:pt x="158483" y="75539"/>
                </a:lnTo>
                <a:lnTo>
                  <a:pt x="148488" y="76504"/>
                </a:lnTo>
                <a:lnTo>
                  <a:pt x="124955" y="77114"/>
                </a:lnTo>
                <a:lnTo>
                  <a:pt x="81343" y="74561"/>
                </a:lnTo>
                <a:lnTo>
                  <a:pt x="46329" y="57912"/>
                </a:lnTo>
                <a:lnTo>
                  <a:pt x="46329" y="46939"/>
                </a:lnTo>
                <a:lnTo>
                  <a:pt x="81343" y="30594"/>
                </a:lnTo>
                <a:lnTo>
                  <a:pt x="124955" y="28041"/>
                </a:lnTo>
                <a:lnTo>
                  <a:pt x="148488" y="28651"/>
                </a:lnTo>
                <a:lnTo>
                  <a:pt x="195668" y="39319"/>
                </a:lnTo>
                <a:lnTo>
                  <a:pt x="203593" y="46939"/>
                </a:lnTo>
                <a:lnTo>
                  <a:pt x="203593" y="10566"/>
                </a:lnTo>
                <a:lnTo>
                  <a:pt x="202069" y="9779"/>
                </a:lnTo>
                <a:lnTo>
                  <a:pt x="180162" y="4038"/>
                </a:lnTo>
                <a:lnTo>
                  <a:pt x="154203" y="939"/>
                </a:lnTo>
                <a:lnTo>
                  <a:pt x="124955" y="0"/>
                </a:lnTo>
                <a:lnTo>
                  <a:pt x="95580" y="939"/>
                </a:lnTo>
                <a:lnTo>
                  <a:pt x="47688" y="9779"/>
                </a:lnTo>
                <a:lnTo>
                  <a:pt x="17564" y="33108"/>
                </a:lnTo>
                <a:lnTo>
                  <a:pt x="13106" y="52425"/>
                </a:lnTo>
                <a:lnTo>
                  <a:pt x="14236" y="62903"/>
                </a:lnTo>
                <a:lnTo>
                  <a:pt x="43472" y="93535"/>
                </a:lnTo>
                <a:lnTo>
                  <a:pt x="59436" y="98755"/>
                </a:lnTo>
                <a:lnTo>
                  <a:pt x="59436" y="128930"/>
                </a:lnTo>
                <a:lnTo>
                  <a:pt x="0" y="128930"/>
                </a:lnTo>
                <a:lnTo>
                  <a:pt x="0" y="157276"/>
                </a:lnTo>
                <a:lnTo>
                  <a:pt x="249008" y="157276"/>
                </a:lnTo>
                <a:lnTo>
                  <a:pt x="249008" y="128930"/>
                </a:lnTo>
                <a:close/>
              </a:path>
              <a:path w="520065" h="285114">
                <a:moveTo>
                  <a:pt x="462368" y="2133"/>
                </a:moveTo>
                <a:lnTo>
                  <a:pt x="430060" y="2133"/>
                </a:lnTo>
                <a:lnTo>
                  <a:pt x="430060" y="110032"/>
                </a:lnTo>
                <a:lnTo>
                  <a:pt x="399884" y="110032"/>
                </a:lnTo>
                <a:lnTo>
                  <a:pt x="393979" y="47777"/>
                </a:lnTo>
                <a:lnTo>
                  <a:pt x="371716" y="7759"/>
                </a:lnTo>
                <a:lnTo>
                  <a:pt x="368185" y="5892"/>
                </a:lnTo>
                <a:lnTo>
                  <a:pt x="368185" y="131064"/>
                </a:lnTo>
                <a:lnTo>
                  <a:pt x="367715" y="168478"/>
                </a:lnTo>
                <a:lnTo>
                  <a:pt x="362788" y="215074"/>
                </a:lnTo>
                <a:lnTo>
                  <a:pt x="350202" y="232867"/>
                </a:lnTo>
                <a:lnTo>
                  <a:pt x="339534" y="232867"/>
                </a:lnTo>
                <a:lnTo>
                  <a:pt x="323532" y="196062"/>
                </a:lnTo>
                <a:lnTo>
                  <a:pt x="321246" y="131064"/>
                </a:lnTo>
                <a:lnTo>
                  <a:pt x="321754" y="93611"/>
                </a:lnTo>
                <a:lnTo>
                  <a:pt x="326898" y="46926"/>
                </a:lnTo>
                <a:lnTo>
                  <a:pt x="339534" y="28956"/>
                </a:lnTo>
                <a:lnTo>
                  <a:pt x="350202" y="28956"/>
                </a:lnTo>
                <a:lnTo>
                  <a:pt x="366052" y="65951"/>
                </a:lnTo>
                <a:lnTo>
                  <a:pt x="368185" y="131064"/>
                </a:lnTo>
                <a:lnTo>
                  <a:pt x="368185" y="5892"/>
                </a:lnTo>
                <a:lnTo>
                  <a:pt x="363994" y="3657"/>
                </a:lnTo>
                <a:lnTo>
                  <a:pt x="355015" y="1155"/>
                </a:lnTo>
                <a:lnTo>
                  <a:pt x="344716" y="304"/>
                </a:lnTo>
                <a:lnTo>
                  <a:pt x="334467" y="1155"/>
                </a:lnTo>
                <a:lnTo>
                  <a:pt x="301117" y="29781"/>
                </a:lnTo>
                <a:lnTo>
                  <a:pt x="290703" y="87096"/>
                </a:lnTo>
                <a:lnTo>
                  <a:pt x="289547" y="131064"/>
                </a:lnTo>
                <a:lnTo>
                  <a:pt x="290703" y="175031"/>
                </a:lnTo>
                <a:lnTo>
                  <a:pt x="301117" y="232346"/>
                </a:lnTo>
                <a:lnTo>
                  <a:pt x="334467" y="260413"/>
                </a:lnTo>
                <a:lnTo>
                  <a:pt x="344716" y="261200"/>
                </a:lnTo>
                <a:lnTo>
                  <a:pt x="355015" y="260413"/>
                </a:lnTo>
                <a:lnTo>
                  <a:pt x="388137" y="233108"/>
                </a:lnTo>
                <a:lnTo>
                  <a:pt x="398691" y="179616"/>
                </a:lnTo>
                <a:lnTo>
                  <a:pt x="400189" y="138988"/>
                </a:lnTo>
                <a:lnTo>
                  <a:pt x="430060" y="138988"/>
                </a:lnTo>
                <a:lnTo>
                  <a:pt x="430060" y="273392"/>
                </a:lnTo>
                <a:lnTo>
                  <a:pt x="462368" y="273392"/>
                </a:lnTo>
                <a:lnTo>
                  <a:pt x="462368" y="138988"/>
                </a:lnTo>
                <a:lnTo>
                  <a:pt x="462368" y="110032"/>
                </a:lnTo>
                <a:lnTo>
                  <a:pt x="462368" y="2133"/>
                </a:lnTo>
                <a:close/>
              </a:path>
              <a:path w="520065" h="285114">
                <a:moveTo>
                  <a:pt x="519658" y="304"/>
                </a:moveTo>
                <a:lnTo>
                  <a:pt x="487362" y="304"/>
                </a:lnTo>
                <a:lnTo>
                  <a:pt x="487362" y="276745"/>
                </a:lnTo>
                <a:lnTo>
                  <a:pt x="519658" y="276745"/>
                </a:lnTo>
                <a:lnTo>
                  <a:pt x="519658" y="3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563519" y="4795273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0327" y="4795273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60">
                <a:moveTo>
                  <a:pt x="220668" y="276444"/>
                </a:moveTo>
                <a:lnTo>
                  <a:pt x="187446" y="276444"/>
                </a:lnTo>
                <a:lnTo>
                  <a:pt x="187446" y="180435"/>
                </a:lnTo>
                <a:lnTo>
                  <a:pt x="136850" y="180435"/>
                </a:lnTo>
                <a:lnTo>
                  <a:pt x="136850" y="151480"/>
                </a:lnTo>
                <a:lnTo>
                  <a:pt x="187446" y="151480"/>
                </a:lnTo>
                <a:lnTo>
                  <a:pt x="187446" y="92046"/>
                </a:lnTo>
                <a:lnTo>
                  <a:pt x="136850" y="92046"/>
                </a:lnTo>
                <a:lnTo>
                  <a:pt x="136850" y="63091"/>
                </a:lnTo>
                <a:lnTo>
                  <a:pt x="187446" y="63091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  <a:path w="220979" h="276860">
                <a:moveTo>
                  <a:pt x="100885" y="257852"/>
                </a:moveTo>
                <a:lnTo>
                  <a:pt x="0" y="257852"/>
                </a:lnTo>
                <a:lnTo>
                  <a:pt x="0" y="115515"/>
                </a:lnTo>
                <a:lnTo>
                  <a:pt x="88389" y="115515"/>
                </a:lnTo>
                <a:lnTo>
                  <a:pt x="88389" y="34136"/>
                </a:lnTo>
                <a:lnTo>
                  <a:pt x="0" y="34136"/>
                </a:lnTo>
                <a:lnTo>
                  <a:pt x="0" y="4876"/>
                </a:lnTo>
                <a:lnTo>
                  <a:pt x="121001" y="4876"/>
                </a:lnTo>
                <a:lnTo>
                  <a:pt x="121001" y="144470"/>
                </a:lnTo>
                <a:lnTo>
                  <a:pt x="32917" y="144470"/>
                </a:lnTo>
                <a:lnTo>
                  <a:pt x="32917" y="228897"/>
                </a:lnTo>
                <a:lnTo>
                  <a:pt x="156052" y="228897"/>
                </a:lnTo>
                <a:lnTo>
                  <a:pt x="156052" y="249928"/>
                </a:lnTo>
                <a:lnTo>
                  <a:pt x="144646" y="253480"/>
                </a:lnTo>
                <a:lnTo>
                  <a:pt x="131326" y="255947"/>
                </a:lnTo>
                <a:lnTo>
                  <a:pt x="116577" y="257386"/>
                </a:lnTo>
                <a:lnTo>
                  <a:pt x="100885" y="257852"/>
                </a:lnTo>
                <a:close/>
              </a:path>
              <a:path w="220979" h="276860">
                <a:moveTo>
                  <a:pt x="156052" y="228897"/>
                </a:moveTo>
                <a:lnTo>
                  <a:pt x="102714" y="228897"/>
                </a:lnTo>
                <a:lnTo>
                  <a:pt x="117691" y="228583"/>
                </a:lnTo>
                <a:lnTo>
                  <a:pt x="131783" y="227526"/>
                </a:lnTo>
                <a:lnTo>
                  <a:pt x="144675" y="225554"/>
                </a:lnTo>
                <a:lnTo>
                  <a:pt x="156052" y="222497"/>
                </a:lnTo>
                <a:lnTo>
                  <a:pt x="156052" y="2288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22495" y="4794973"/>
            <a:ext cx="532765" cy="280035"/>
          </a:xfrm>
          <a:custGeom>
            <a:avLst/>
            <a:gdLst/>
            <a:ahLst/>
            <a:cxnLst/>
            <a:rect l="l" t="t" r="r" b="b"/>
            <a:pathLst>
              <a:path w="532765" h="280035">
                <a:moveTo>
                  <a:pt x="236524" y="52425"/>
                </a:moveTo>
                <a:lnTo>
                  <a:pt x="203606" y="10579"/>
                </a:lnTo>
                <a:lnTo>
                  <a:pt x="203606" y="46939"/>
                </a:lnTo>
                <a:lnTo>
                  <a:pt x="203606" y="57912"/>
                </a:lnTo>
                <a:lnTo>
                  <a:pt x="168440" y="74561"/>
                </a:lnTo>
                <a:lnTo>
                  <a:pt x="124968" y="77114"/>
                </a:lnTo>
                <a:lnTo>
                  <a:pt x="101396" y="76504"/>
                </a:lnTo>
                <a:lnTo>
                  <a:pt x="53949" y="65836"/>
                </a:lnTo>
                <a:lnTo>
                  <a:pt x="46329" y="57912"/>
                </a:lnTo>
                <a:lnTo>
                  <a:pt x="46329" y="46939"/>
                </a:lnTo>
                <a:lnTo>
                  <a:pt x="81343" y="30594"/>
                </a:lnTo>
                <a:lnTo>
                  <a:pt x="124968" y="28041"/>
                </a:lnTo>
                <a:lnTo>
                  <a:pt x="148488" y="28651"/>
                </a:lnTo>
                <a:lnTo>
                  <a:pt x="195681" y="39319"/>
                </a:lnTo>
                <a:lnTo>
                  <a:pt x="203606" y="46939"/>
                </a:lnTo>
                <a:lnTo>
                  <a:pt x="203606" y="10579"/>
                </a:lnTo>
                <a:lnTo>
                  <a:pt x="202069" y="9779"/>
                </a:lnTo>
                <a:lnTo>
                  <a:pt x="180174" y="4038"/>
                </a:lnTo>
                <a:lnTo>
                  <a:pt x="154216" y="939"/>
                </a:lnTo>
                <a:lnTo>
                  <a:pt x="124968" y="0"/>
                </a:lnTo>
                <a:lnTo>
                  <a:pt x="95592" y="939"/>
                </a:lnTo>
                <a:lnTo>
                  <a:pt x="47688" y="9779"/>
                </a:lnTo>
                <a:lnTo>
                  <a:pt x="17564" y="33108"/>
                </a:lnTo>
                <a:lnTo>
                  <a:pt x="13106" y="52425"/>
                </a:lnTo>
                <a:lnTo>
                  <a:pt x="14236" y="62903"/>
                </a:lnTo>
                <a:lnTo>
                  <a:pt x="47688" y="95123"/>
                </a:lnTo>
                <a:lnTo>
                  <a:pt x="95592" y="104178"/>
                </a:lnTo>
                <a:lnTo>
                  <a:pt x="124968" y="105156"/>
                </a:lnTo>
                <a:lnTo>
                  <a:pt x="154216" y="104178"/>
                </a:lnTo>
                <a:lnTo>
                  <a:pt x="202069" y="95123"/>
                </a:lnTo>
                <a:lnTo>
                  <a:pt x="235394" y="62903"/>
                </a:lnTo>
                <a:lnTo>
                  <a:pt x="236524" y="52425"/>
                </a:lnTo>
                <a:close/>
              </a:path>
              <a:path w="532765" h="280035">
                <a:moveTo>
                  <a:pt x="249021" y="125882"/>
                </a:moveTo>
                <a:lnTo>
                  <a:pt x="0" y="125882"/>
                </a:lnTo>
                <a:lnTo>
                  <a:pt x="0" y="154228"/>
                </a:lnTo>
                <a:lnTo>
                  <a:pt x="107899" y="154228"/>
                </a:lnTo>
                <a:lnTo>
                  <a:pt x="107899" y="183794"/>
                </a:lnTo>
                <a:lnTo>
                  <a:pt x="18288" y="183794"/>
                </a:lnTo>
                <a:lnTo>
                  <a:pt x="18288" y="279488"/>
                </a:lnTo>
                <a:lnTo>
                  <a:pt x="231038" y="279488"/>
                </a:lnTo>
                <a:lnTo>
                  <a:pt x="231038" y="251764"/>
                </a:lnTo>
                <a:lnTo>
                  <a:pt x="231038" y="211836"/>
                </a:lnTo>
                <a:lnTo>
                  <a:pt x="231038" y="183794"/>
                </a:lnTo>
                <a:lnTo>
                  <a:pt x="197815" y="183794"/>
                </a:lnTo>
                <a:lnTo>
                  <a:pt x="197815" y="211836"/>
                </a:lnTo>
                <a:lnTo>
                  <a:pt x="197815" y="251764"/>
                </a:lnTo>
                <a:lnTo>
                  <a:pt x="51206" y="251764"/>
                </a:lnTo>
                <a:lnTo>
                  <a:pt x="51206" y="211836"/>
                </a:lnTo>
                <a:lnTo>
                  <a:pt x="197815" y="211836"/>
                </a:lnTo>
                <a:lnTo>
                  <a:pt x="197815" y="183794"/>
                </a:lnTo>
                <a:lnTo>
                  <a:pt x="140512" y="183794"/>
                </a:lnTo>
                <a:lnTo>
                  <a:pt x="140512" y="154228"/>
                </a:lnTo>
                <a:lnTo>
                  <a:pt x="249021" y="154228"/>
                </a:lnTo>
                <a:lnTo>
                  <a:pt x="249021" y="125882"/>
                </a:lnTo>
                <a:close/>
              </a:path>
              <a:path w="532765" h="280035">
                <a:moveTo>
                  <a:pt x="519976" y="44196"/>
                </a:moveTo>
                <a:lnTo>
                  <a:pt x="519125" y="36017"/>
                </a:lnTo>
                <a:lnTo>
                  <a:pt x="516585" y="28803"/>
                </a:lnTo>
                <a:lnTo>
                  <a:pt x="515264" y="26822"/>
                </a:lnTo>
                <a:lnTo>
                  <a:pt x="512394" y="22504"/>
                </a:lnTo>
                <a:lnTo>
                  <a:pt x="506564" y="17068"/>
                </a:lnTo>
                <a:lnTo>
                  <a:pt x="491020" y="9131"/>
                </a:lnTo>
                <a:lnTo>
                  <a:pt x="487057" y="8166"/>
                </a:lnTo>
                <a:lnTo>
                  <a:pt x="487057" y="40538"/>
                </a:lnTo>
                <a:lnTo>
                  <a:pt x="487057" y="47548"/>
                </a:lnTo>
                <a:lnTo>
                  <a:pt x="434936" y="60845"/>
                </a:lnTo>
                <a:lnTo>
                  <a:pt x="408419" y="61264"/>
                </a:lnTo>
                <a:lnTo>
                  <a:pt x="381901" y="60845"/>
                </a:lnTo>
                <a:lnTo>
                  <a:pt x="335267" y="53340"/>
                </a:lnTo>
                <a:lnTo>
                  <a:pt x="329793" y="47548"/>
                </a:lnTo>
                <a:lnTo>
                  <a:pt x="329793" y="40538"/>
                </a:lnTo>
                <a:lnTo>
                  <a:pt x="381901" y="27254"/>
                </a:lnTo>
                <a:lnTo>
                  <a:pt x="408419" y="26822"/>
                </a:lnTo>
                <a:lnTo>
                  <a:pt x="434936" y="27254"/>
                </a:lnTo>
                <a:lnTo>
                  <a:pt x="481571" y="35052"/>
                </a:lnTo>
                <a:lnTo>
                  <a:pt x="487057" y="40538"/>
                </a:lnTo>
                <a:lnTo>
                  <a:pt x="487057" y="8166"/>
                </a:lnTo>
                <a:lnTo>
                  <a:pt x="469493" y="3848"/>
                </a:lnTo>
                <a:lnTo>
                  <a:pt x="441972" y="914"/>
                </a:lnTo>
                <a:lnTo>
                  <a:pt x="408419" y="0"/>
                </a:lnTo>
                <a:lnTo>
                  <a:pt x="374992" y="914"/>
                </a:lnTo>
                <a:lnTo>
                  <a:pt x="325742" y="9131"/>
                </a:lnTo>
                <a:lnTo>
                  <a:pt x="297421" y="36017"/>
                </a:lnTo>
                <a:lnTo>
                  <a:pt x="296570" y="44196"/>
                </a:lnTo>
                <a:lnTo>
                  <a:pt x="297421" y="52197"/>
                </a:lnTo>
                <a:lnTo>
                  <a:pt x="325742" y="78955"/>
                </a:lnTo>
                <a:lnTo>
                  <a:pt x="374992" y="87172"/>
                </a:lnTo>
                <a:lnTo>
                  <a:pt x="408419" y="88087"/>
                </a:lnTo>
                <a:lnTo>
                  <a:pt x="441972" y="87172"/>
                </a:lnTo>
                <a:lnTo>
                  <a:pt x="491020" y="78955"/>
                </a:lnTo>
                <a:lnTo>
                  <a:pt x="519125" y="52197"/>
                </a:lnTo>
                <a:lnTo>
                  <a:pt x="519976" y="44196"/>
                </a:lnTo>
                <a:close/>
              </a:path>
              <a:path w="532765" h="280035">
                <a:moveTo>
                  <a:pt x="520585" y="252679"/>
                </a:moveTo>
                <a:lnTo>
                  <a:pt x="334657" y="252679"/>
                </a:lnTo>
                <a:lnTo>
                  <a:pt x="334657" y="232562"/>
                </a:lnTo>
                <a:lnTo>
                  <a:pt x="514489" y="232562"/>
                </a:lnTo>
                <a:lnTo>
                  <a:pt x="514489" y="158800"/>
                </a:lnTo>
                <a:lnTo>
                  <a:pt x="301752" y="158800"/>
                </a:lnTo>
                <a:lnTo>
                  <a:pt x="301752" y="185623"/>
                </a:lnTo>
                <a:lnTo>
                  <a:pt x="481266" y="185623"/>
                </a:lnTo>
                <a:lnTo>
                  <a:pt x="481266" y="206044"/>
                </a:lnTo>
                <a:lnTo>
                  <a:pt x="301752" y="206044"/>
                </a:lnTo>
                <a:lnTo>
                  <a:pt x="301752" y="279488"/>
                </a:lnTo>
                <a:lnTo>
                  <a:pt x="520585" y="279488"/>
                </a:lnTo>
                <a:lnTo>
                  <a:pt x="520585" y="252679"/>
                </a:lnTo>
                <a:close/>
              </a:path>
              <a:path w="532765" h="280035">
                <a:moveTo>
                  <a:pt x="532472" y="108813"/>
                </a:moveTo>
                <a:lnTo>
                  <a:pt x="283464" y="108813"/>
                </a:lnTo>
                <a:lnTo>
                  <a:pt x="283464" y="136245"/>
                </a:lnTo>
                <a:lnTo>
                  <a:pt x="532472" y="136245"/>
                </a:lnTo>
                <a:lnTo>
                  <a:pt x="532472" y="1088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770899" y="4795273"/>
            <a:ext cx="230504" cy="281305"/>
          </a:xfrm>
          <a:custGeom>
            <a:avLst/>
            <a:gdLst/>
            <a:ahLst/>
            <a:cxnLst/>
            <a:rect l="l" t="t" r="r" b="b"/>
            <a:pathLst>
              <a:path w="230504" h="281304">
                <a:moveTo>
                  <a:pt x="230116" y="31698"/>
                </a:moveTo>
                <a:lnTo>
                  <a:pt x="196894" y="31698"/>
                </a:lnTo>
                <a:lnTo>
                  <a:pt x="196894" y="0"/>
                </a:lnTo>
                <a:lnTo>
                  <a:pt x="230116" y="0"/>
                </a:lnTo>
                <a:lnTo>
                  <a:pt x="230116" y="31698"/>
                </a:lnTo>
                <a:close/>
              </a:path>
              <a:path w="230504" h="281304">
                <a:moveTo>
                  <a:pt x="0" y="158186"/>
                </a:moveTo>
                <a:lnTo>
                  <a:pt x="0" y="129535"/>
                </a:lnTo>
                <a:lnTo>
                  <a:pt x="44285" y="119358"/>
                </a:lnTo>
                <a:lnTo>
                  <a:pt x="77226" y="99323"/>
                </a:lnTo>
                <a:lnTo>
                  <a:pt x="97766" y="70087"/>
                </a:lnTo>
                <a:lnTo>
                  <a:pt x="104847" y="32307"/>
                </a:lnTo>
                <a:lnTo>
                  <a:pt x="6705" y="32307"/>
                </a:lnTo>
                <a:lnTo>
                  <a:pt x="6705" y="3352"/>
                </a:lnTo>
                <a:lnTo>
                  <a:pt x="137765" y="3352"/>
                </a:lnTo>
                <a:lnTo>
                  <a:pt x="137765" y="28955"/>
                </a:lnTo>
                <a:lnTo>
                  <a:pt x="137460" y="31698"/>
                </a:lnTo>
                <a:lnTo>
                  <a:pt x="230116" y="31698"/>
                </a:lnTo>
                <a:lnTo>
                  <a:pt x="230116" y="60043"/>
                </a:lnTo>
                <a:lnTo>
                  <a:pt x="134107" y="60043"/>
                </a:lnTo>
                <a:lnTo>
                  <a:pt x="117868" y="100066"/>
                </a:lnTo>
                <a:lnTo>
                  <a:pt x="89456" y="129231"/>
                </a:lnTo>
                <a:lnTo>
                  <a:pt x="49842" y="148337"/>
                </a:lnTo>
                <a:lnTo>
                  <a:pt x="0" y="158186"/>
                </a:lnTo>
                <a:close/>
              </a:path>
              <a:path w="230504" h="281304">
                <a:moveTo>
                  <a:pt x="230116" y="159710"/>
                </a:moveTo>
                <a:lnTo>
                  <a:pt x="196894" y="159710"/>
                </a:lnTo>
                <a:lnTo>
                  <a:pt x="196894" y="122830"/>
                </a:lnTo>
                <a:lnTo>
                  <a:pt x="130145" y="122830"/>
                </a:lnTo>
                <a:lnTo>
                  <a:pt x="130145" y="93875"/>
                </a:lnTo>
                <a:lnTo>
                  <a:pt x="196894" y="93875"/>
                </a:lnTo>
                <a:lnTo>
                  <a:pt x="196894" y="60043"/>
                </a:lnTo>
                <a:lnTo>
                  <a:pt x="230116" y="60043"/>
                </a:lnTo>
                <a:lnTo>
                  <a:pt x="230116" y="159710"/>
                </a:lnTo>
                <a:close/>
              </a:path>
              <a:path w="230504" h="281304">
                <a:moveTo>
                  <a:pt x="230116" y="281016"/>
                </a:moveTo>
                <a:lnTo>
                  <a:pt x="196894" y="281016"/>
                </a:lnTo>
                <a:lnTo>
                  <a:pt x="196894" y="206647"/>
                </a:lnTo>
                <a:lnTo>
                  <a:pt x="131669" y="206647"/>
                </a:lnTo>
                <a:lnTo>
                  <a:pt x="131669" y="177692"/>
                </a:lnTo>
                <a:lnTo>
                  <a:pt x="230116" y="177692"/>
                </a:lnTo>
                <a:lnTo>
                  <a:pt x="230116" y="281016"/>
                </a:lnTo>
                <a:close/>
              </a:path>
              <a:path w="230504" h="281304">
                <a:moveTo>
                  <a:pt x="118258" y="281016"/>
                </a:moveTo>
                <a:lnTo>
                  <a:pt x="85341" y="281016"/>
                </a:lnTo>
                <a:lnTo>
                  <a:pt x="85341" y="206647"/>
                </a:lnTo>
                <a:lnTo>
                  <a:pt x="18592" y="206647"/>
                </a:lnTo>
                <a:lnTo>
                  <a:pt x="18592" y="177692"/>
                </a:lnTo>
                <a:lnTo>
                  <a:pt x="118258" y="177692"/>
                </a:lnTo>
                <a:lnTo>
                  <a:pt x="118258" y="281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057393" y="4793449"/>
            <a:ext cx="510540" cy="281940"/>
          </a:xfrm>
          <a:custGeom>
            <a:avLst/>
            <a:gdLst/>
            <a:ahLst/>
            <a:cxnLst/>
            <a:rect l="l" t="t" r="r" b="b"/>
            <a:pathLst>
              <a:path w="510540" h="281939">
                <a:moveTo>
                  <a:pt x="227076" y="1828"/>
                </a:moveTo>
                <a:lnTo>
                  <a:pt x="193852" y="1828"/>
                </a:lnTo>
                <a:lnTo>
                  <a:pt x="193852" y="59131"/>
                </a:lnTo>
                <a:lnTo>
                  <a:pt x="144170" y="59131"/>
                </a:lnTo>
                <a:lnTo>
                  <a:pt x="141376" y="45758"/>
                </a:lnTo>
                <a:lnTo>
                  <a:pt x="136702" y="34023"/>
                </a:lnTo>
                <a:lnTo>
                  <a:pt x="133235" y="28651"/>
                </a:lnTo>
                <a:lnTo>
                  <a:pt x="130200" y="23939"/>
                </a:lnTo>
                <a:lnTo>
                  <a:pt x="121920" y="15544"/>
                </a:lnTo>
                <a:lnTo>
                  <a:pt x="112776" y="9550"/>
                </a:lnTo>
                <a:lnTo>
                  <a:pt x="112776" y="73152"/>
                </a:lnTo>
                <a:lnTo>
                  <a:pt x="111937" y="83934"/>
                </a:lnTo>
                <a:lnTo>
                  <a:pt x="87972" y="115062"/>
                </a:lnTo>
                <a:lnTo>
                  <a:pt x="72542" y="117652"/>
                </a:lnTo>
                <a:lnTo>
                  <a:pt x="64490" y="116979"/>
                </a:lnTo>
                <a:lnTo>
                  <a:pt x="33159" y="83934"/>
                </a:lnTo>
                <a:lnTo>
                  <a:pt x="32308" y="73152"/>
                </a:lnTo>
                <a:lnTo>
                  <a:pt x="33159" y="62369"/>
                </a:lnTo>
                <a:lnTo>
                  <a:pt x="57226" y="31127"/>
                </a:lnTo>
                <a:lnTo>
                  <a:pt x="72542" y="28651"/>
                </a:lnTo>
                <a:lnTo>
                  <a:pt x="80645" y="29273"/>
                </a:lnTo>
                <a:lnTo>
                  <a:pt x="111937" y="62369"/>
                </a:lnTo>
                <a:lnTo>
                  <a:pt x="112776" y="73152"/>
                </a:lnTo>
                <a:lnTo>
                  <a:pt x="112776" y="9550"/>
                </a:lnTo>
                <a:lnTo>
                  <a:pt x="111760" y="8877"/>
                </a:lnTo>
                <a:lnTo>
                  <a:pt x="100088" y="4000"/>
                </a:lnTo>
                <a:lnTo>
                  <a:pt x="86982" y="1016"/>
                </a:lnTo>
                <a:lnTo>
                  <a:pt x="72542" y="0"/>
                </a:lnTo>
                <a:lnTo>
                  <a:pt x="58229" y="1016"/>
                </a:lnTo>
                <a:lnTo>
                  <a:pt x="13246" y="26212"/>
                </a:lnTo>
                <a:lnTo>
                  <a:pt x="0" y="73152"/>
                </a:lnTo>
                <a:lnTo>
                  <a:pt x="1524" y="91020"/>
                </a:lnTo>
                <a:lnTo>
                  <a:pt x="23164" y="130454"/>
                </a:lnTo>
                <a:lnTo>
                  <a:pt x="72542" y="145999"/>
                </a:lnTo>
                <a:lnTo>
                  <a:pt x="86982" y="145021"/>
                </a:lnTo>
                <a:lnTo>
                  <a:pt x="130022" y="122110"/>
                </a:lnTo>
                <a:lnTo>
                  <a:pt x="144170" y="87782"/>
                </a:lnTo>
                <a:lnTo>
                  <a:pt x="193852" y="87782"/>
                </a:lnTo>
                <a:lnTo>
                  <a:pt x="193852" y="157581"/>
                </a:lnTo>
                <a:lnTo>
                  <a:pt x="227076" y="157581"/>
                </a:lnTo>
                <a:lnTo>
                  <a:pt x="227076" y="87782"/>
                </a:lnTo>
                <a:lnTo>
                  <a:pt x="227076" y="59131"/>
                </a:lnTo>
                <a:lnTo>
                  <a:pt x="227076" y="1828"/>
                </a:lnTo>
                <a:close/>
              </a:path>
              <a:path w="510540" h="281939">
                <a:moveTo>
                  <a:pt x="241401" y="252374"/>
                </a:moveTo>
                <a:lnTo>
                  <a:pt x="206006" y="227495"/>
                </a:lnTo>
                <a:lnTo>
                  <a:pt x="192328" y="182270"/>
                </a:lnTo>
                <a:lnTo>
                  <a:pt x="192328" y="172516"/>
                </a:lnTo>
                <a:lnTo>
                  <a:pt x="159410" y="172516"/>
                </a:lnTo>
                <a:lnTo>
                  <a:pt x="159410" y="182270"/>
                </a:lnTo>
                <a:lnTo>
                  <a:pt x="156641" y="204584"/>
                </a:lnTo>
                <a:lnTo>
                  <a:pt x="149123" y="223456"/>
                </a:lnTo>
                <a:lnTo>
                  <a:pt x="138061" y="238709"/>
                </a:lnTo>
                <a:lnTo>
                  <a:pt x="124663" y="250240"/>
                </a:lnTo>
                <a:lnTo>
                  <a:pt x="111861" y="239268"/>
                </a:lnTo>
                <a:lnTo>
                  <a:pt x="111226" y="238709"/>
                </a:lnTo>
                <a:lnTo>
                  <a:pt x="100393" y="223456"/>
                </a:lnTo>
                <a:lnTo>
                  <a:pt x="93154" y="204584"/>
                </a:lnTo>
                <a:lnTo>
                  <a:pt x="90525" y="182270"/>
                </a:lnTo>
                <a:lnTo>
                  <a:pt x="90525" y="172516"/>
                </a:lnTo>
                <a:lnTo>
                  <a:pt x="57302" y="172516"/>
                </a:lnTo>
                <a:lnTo>
                  <a:pt x="57302" y="182270"/>
                </a:lnTo>
                <a:lnTo>
                  <a:pt x="53619" y="207530"/>
                </a:lnTo>
                <a:lnTo>
                  <a:pt x="43395" y="227609"/>
                </a:lnTo>
                <a:lnTo>
                  <a:pt x="27863" y="242531"/>
                </a:lnTo>
                <a:lnTo>
                  <a:pt x="8229" y="252374"/>
                </a:lnTo>
                <a:lnTo>
                  <a:pt x="8229" y="281317"/>
                </a:lnTo>
                <a:lnTo>
                  <a:pt x="28638" y="274624"/>
                </a:lnTo>
                <a:lnTo>
                  <a:pt x="47358" y="264744"/>
                </a:lnTo>
                <a:lnTo>
                  <a:pt x="63055" y="252653"/>
                </a:lnTo>
                <a:lnTo>
                  <a:pt x="74371" y="239268"/>
                </a:lnTo>
                <a:lnTo>
                  <a:pt x="83731" y="252260"/>
                </a:lnTo>
                <a:lnTo>
                  <a:pt x="95973" y="264172"/>
                </a:lnTo>
                <a:lnTo>
                  <a:pt x="109994" y="274154"/>
                </a:lnTo>
                <a:lnTo>
                  <a:pt x="124663" y="281317"/>
                </a:lnTo>
                <a:lnTo>
                  <a:pt x="139890" y="273888"/>
                </a:lnTo>
                <a:lnTo>
                  <a:pt x="153924" y="263944"/>
                </a:lnTo>
                <a:lnTo>
                  <a:pt x="165900" y="252183"/>
                </a:lnTo>
                <a:lnTo>
                  <a:pt x="167259" y="250240"/>
                </a:lnTo>
                <a:lnTo>
                  <a:pt x="174955" y="239268"/>
                </a:lnTo>
                <a:lnTo>
                  <a:pt x="186283" y="252780"/>
                </a:lnTo>
                <a:lnTo>
                  <a:pt x="202006" y="264858"/>
                </a:lnTo>
                <a:lnTo>
                  <a:pt x="220814" y="274662"/>
                </a:lnTo>
                <a:lnTo>
                  <a:pt x="241401" y="281317"/>
                </a:lnTo>
                <a:lnTo>
                  <a:pt x="241401" y="252374"/>
                </a:lnTo>
                <a:close/>
              </a:path>
              <a:path w="510540" h="281939">
                <a:moveTo>
                  <a:pt x="438289" y="229209"/>
                </a:moveTo>
                <a:lnTo>
                  <a:pt x="415264" y="214579"/>
                </a:lnTo>
                <a:lnTo>
                  <a:pt x="395808" y="191719"/>
                </a:lnTo>
                <a:lnTo>
                  <a:pt x="382371" y="157924"/>
                </a:lnTo>
                <a:lnTo>
                  <a:pt x="377329" y="110337"/>
                </a:lnTo>
                <a:lnTo>
                  <a:pt x="377329" y="35966"/>
                </a:lnTo>
                <a:lnTo>
                  <a:pt x="435851" y="35966"/>
                </a:lnTo>
                <a:lnTo>
                  <a:pt x="435851" y="6705"/>
                </a:lnTo>
                <a:lnTo>
                  <a:pt x="285902" y="6705"/>
                </a:lnTo>
                <a:lnTo>
                  <a:pt x="285902" y="35966"/>
                </a:lnTo>
                <a:lnTo>
                  <a:pt x="343801" y="35966"/>
                </a:lnTo>
                <a:lnTo>
                  <a:pt x="343801" y="110337"/>
                </a:lnTo>
                <a:lnTo>
                  <a:pt x="338696" y="157886"/>
                </a:lnTo>
                <a:lnTo>
                  <a:pt x="325094" y="191833"/>
                </a:lnTo>
                <a:lnTo>
                  <a:pt x="305612" y="214706"/>
                </a:lnTo>
                <a:lnTo>
                  <a:pt x="282854" y="229209"/>
                </a:lnTo>
                <a:lnTo>
                  <a:pt x="282854" y="259689"/>
                </a:lnTo>
                <a:lnTo>
                  <a:pt x="307505" y="248297"/>
                </a:lnTo>
                <a:lnTo>
                  <a:pt x="329476" y="232333"/>
                </a:lnTo>
                <a:lnTo>
                  <a:pt x="347573" y="213055"/>
                </a:lnTo>
                <a:lnTo>
                  <a:pt x="360565" y="191719"/>
                </a:lnTo>
                <a:lnTo>
                  <a:pt x="373532" y="213004"/>
                </a:lnTo>
                <a:lnTo>
                  <a:pt x="391541" y="232219"/>
                </a:lnTo>
                <a:lnTo>
                  <a:pt x="413499" y="248158"/>
                </a:lnTo>
                <a:lnTo>
                  <a:pt x="438289" y="259689"/>
                </a:lnTo>
                <a:lnTo>
                  <a:pt x="438289" y="229209"/>
                </a:lnTo>
                <a:close/>
              </a:path>
              <a:path w="510540" h="281939">
                <a:moveTo>
                  <a:pt x="509917" y="1828"/>
                </a:moveTo>
                <a:lnTo>
                  <a:pt x="476694" y="1828"/>
                </a:lnTo>
                <a:lnTo>
                  <a:pt x="476694" y="278269"/>
                </a:lnTo>
                <a:lnTo>
                  <a:pt x="509917" y="278269"/>
                </a:lnTo>
                <a:lnTo>
                  <a:pt x="509917" y="18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24308" y="4799024"/>
            <a:ext cx="135255" cy="149860"/>
          </a:xfrm>
          <a:custGeom>
            <a:avLst/>
            <a:gdLst/>
            <a:ahLst/>
            <a:cxnLst/>
            <a:rect l="l" t="t" r="r" b="b"/>
            <a:pathLst>
              <a:path w="135254" h="149860">
                <a:moveTo>
                  <a:pt x="135026" y="0"/>
                </a:moveTo>
                <a:lnTo>
                  <a:pt x="0" y="0"/>
                </a:lnTo>
                <a:lnTo>
                  <a:pt x="0" y="27940"/>
                </a:lnTo>
                <a:lnTo>
                  <a:pt x="0" y="120650"/>
                </a:lnTo>
                <a:lnTo>
                  <a:pt x="0" y="149860"/>
                </a:lnTo>
                <a:lnTo>
                  <a:pt x="135026" y="149860"/>
                </a:lnTo>
                <a:lnTo>
                  <a:pt x="135026" y="121221"/>
                </a:lnTo>
                <a:lnTo>
                  <a:pt x="135026" y="120650"/>
                </a:lnTo>
                <a:lnTo>
                  <a:pt x="135026" y="28257"/>
                </a:lnTo>
                <a:lnTo>
                  <a:pt x="103022" y="28257"/>
                </a:lnTo>
                <a:lnTo>
                  <a:pt x="103022" y="120650"/>
                </a:lnTo>
                <a:lnTo>
                  <a:pt x="32613" y="120650"/>
                </a:lnTo>
                <a:lnTo>
                  <a:pt x="32613" y="27940"/>
                </a:lnTo>
                <a:lnTo>
                  <a:pt x="135026" y="27940"/>
                </a:lnTo>
                <a:lnTo>
                  <a:pt x="13502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810833" y="4795215"/>
            <a:ext cx="73660" cy="193040"/>
          </a:xfrm>
          <a:custGeom>
            <a:avLst/>
            <a:gdLst/>
            <a:ahLst/>
            <a:cxnLst/>
            <a:rect l="l" t="t" r="r" b="b"/>
            <a:pathLst>
              <a:path w="73659" h="193039">
                <a:moveTo>
                  <a:pt x="73456" y="74930"/>
                </a:moveTo>
                <a:lnTo>
                  <a:pt x="33223" y="74930"/>
                </a:lnTo>
                <a:lnTo>
                  <a:pt x="33223" y="0"/>
                </a:lnTo>
                <a:lnTo>
                  <a:pt x="0" y="0"/>
                </a:lnTo>
                <a:lnTo>
                  <a:pt x="0" y="74930"/>
                </a:lnTo>
                <a:lnTo>
                  <a:pt x="0" y="104140"/>
                </a:lnTo>
                <a:lnTo>
                  <a:pt x="0" y="193040"/>
                </a:lnTo>
                <a:lnTo>
                  <a:pt x="33223" y="193040"/>
                </a:lnTo>
                <a:lnTo>
                  <a:pt x="33223" y="104140"/>
                </a:lnTo>
                <a:lnTo>
                  <a:pt x="73456" y="104140"/>
                </a:lnTo>
                <a:lnTo>
                  <a:pt x="73456" y="749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40157" y="4979365"/>
            <a:ext cx="209550" cy="93980"/>
          </a:xfrm>
          <a:custGeom>
            <a:avLst/>
            <a:gdLst/>
            <a:ahLst/>
            <a:cxnLst/>
            <a:rect l="l" t="t" r="r" b="b"/>
            <a:pathLst>
              <a:path w="209550" h="93979">
                <a:moveTo>
                  <a:pt x="209080" y="64770"/>
                </a:moveTo>
                <a:lnTo>
                  <a:pt x="32918" y="64770"/>
                </a:lnTo>
                <a:lnTo>
                  <a:pt x="32918" y="0"/>
                </a:lnTo>
                <a:lnTo>
                  <a:pt x="0" y="0"/>
                </a:lnTo>
                <a:lnTo>
                  <a:pt x="0" y="64770"/>
                </a:lnTo>
                <a:lnTo>
                  <a:pt x="0" y="93980"/>
                </a:lnTo>
                <a:lnTo>
                  <a:pt x="209080" y="93980"/>
                </a:lnTo>
                <a:lnTo>
                  <a:pt x="209080" y="647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07462" y="5013199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0" y="79550"/>
                </a:moveTo>
                <a:lnTo>
                  <a:pt x="0" y="62786"/>
                </a:lnTo>
                <a:lnTo>
                  <a:pt x="8753" y="61062"/>
                </a:lnTo>
                <a:lnTo>
                  <a:pt x="14934" y="56767"/>
                </a:lnTo>
                <a:lnTo>
                  <a:pt x="18601" y="49842"/>
                </a:lnTo>
                <a:lnTo>
                  <a:pt x="19811" y="40232"/>
                </a:lnTo>
                <a:lnTo>
                  <a:pt x="1219" y="40232"/>
                </a:lnTo>
                <a:lnTo>
                  <a:pt x="1219" y="0"/>
                </a:lnTo>
                <a:lnTo>
                  <a:pt x="38708" y="0"/>
                </a:lnTo>
                <a:lnTo>
                  <a:pt x="38708" y="43280"/>
                </a:lnTo>
                <a:lnTo>
                  <a:pt x="36131" y="57948"/>
                </a:lnTo>
                <a:lnTo>
                  <a:pt x="28612" y="68958"/>
                </a:lnTo>
                <a:lnTo>
                  <a:pt x="16463" y="76197"/>
                </a:lnTo>
                <a:lnTo>
                  <a:pt x="0" y="79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067830" y="4787353"/>
            <a:ext cx="519430" cy="289560"/>
          </a:xfrm>
          <a:custGeom>
            <a:avLst/>
            <a:gdLst/>
            <a:ahLst/>
            <a:cxnLst/>
            <a:rect l="l" t="t" r="r" b="b"/>
            <a:pathLst>
              <a:path w="519430" h="289560">
                <a:moveTo>
                  <a:pt x="231038" y="11277"/>
                </a:moveTo>
                <a:lnTo>
                  <a:pt x="12496" y="11277"/>
                </a:lnTo>
                <a:lnTo>
                  <a:pt x="12496" y="40233"/>
                </a:lnTo>
                <a:lnTo>
                  <a:pt x="197815" y="40233"/>
                </a:lnTo>
                <a:lnTo>
                  <a:pt x="197815" y="76809"/>
                </a:lnTo>
                <a:lnTo>
                  <a:pt x="197510" y="94932"/>
                </a:lnTo>
                <a:lnTo>
                  <a:pt x="196481" y="113461"/>
                </a:lnTo>
                <a:lnTo>
                  <a:pt x="194602" y="131419"/>
                </a:lnTo>
                <a:lnTo>
                  <a:pt x="191719" y="147828"/>
                </a:lnTo>
                <a:lnTo>
                  <a:pt x="224637" y="147828"/>
                </a:lnTo>
                <a:lnTo>
                  <a:pt x="227431" y="131483"/>
                </a:lnTo>
                <a:lnTo>
                  <a:pt x="229438" y="113118"/>
                </a:lnTo>
                <a:lnTo>
                  <a:pt x="230632" y="93433"/>
                </a:lnTo>
                <a:lnTo>
                  <a:pt x="230962" y="76809"/>
                </a:lnTo>
                <a:lnTo>
                  <a:pt x="231038" y="11277"/>
                </a:lnTo>
                <a:close/>
              </a:path>
              <a:path w="519430" h="289560">
                <a:moveTo>
                  <a:pt x="245364" y="171907"/>
                </a:moveTo>
                <a:lnTo>
                  <a:pt x="0" y="171907"/>
                </a:lnTo>
                <a:lnTo>
                  <a:pt x="0" y="201168"/>
                </a:lnTo>
                <a:lnTo>
                  <a:pt x="105765" y="201168"/>
                </a:lnTo>
                <a:lnTo>
                  <a:pt x="105765" y="288937"/>
                </a:lnTo>
                <a:lnTo>
                  <a:pt x="138684" y="288937"/>
                </a:lnTo>
                <a:lnTo>
                  <a:pt x="138684" y="201168"/>
                </a:lnTo>
                <a:lnTo>
                  <a:pt x="245364" y="201168"/>
                </a:lnTo>
                <a:lnTo>
                  <a:pt x="245364" y="171907"/>
                </a:lnTo>
                <a:close/>
              </a:path>
              <a:path w="519430" h="289560">
                <a:moveTo>
                  <a:pt x="430364" y="131368"/>
                </a:moveTo>
                <a:lnTo>
                  <a:pt x="428866" y="118351"/>
                </a:lnTo>
                <a:lnTo>
                  <a:pt x="424535" y="106832"/>
                </a:lnTo>
                <a:lnTo>
                  <a:pt x="420827" y="101498"/>
                </a:lnTo>
                <a:lnTo>
                  <a:pt x="417639" y="96901"/>
                </a:lnTo>
                <a:lnTo>
                  <a:pt x="408419" y="88696"/>
                </a:lnTo>
                <a:lnTo>
                  <a:pt x="398411" y="82829"/>
                </a:lnTo>
                <a:lnTo>
                  <a:pt x="398360" y="122834"/>
                </a:lnTo>
                <a:lnTo>
                  <a:pt x="398360" y="140817"/>
                </a:lnTo>
                <a:lnTo>
                  <a:pt x="359968" y="160629"/>
                </a:lnTo>
                <a:lnTo>
                  <a:pt x="351663" y="160058"/>
                </a:lnTo>
                <a:lnTo>
                  <a:pt x="321259" y="139903"/>
                </a:lnTo>
                <a:lnTo>
                  <a:pt x="321259" y="122529"/>
                </a:lnTo>
                <a:lnTo>
                  <a:pt x="359968" y="101498"/>
                </a:lnTo>
                <a:lnTo>
                  <a:pt x="368020" y="102108"/>
                </a:lnTo>
                <a:lnTo>
                  <a:pt x="398360" y="122834"/>
                </a:lnTo>
                <a:lnTo>
                  <a:pt x="398360" y="82816"/>
                </a:lnTo>
                <a:lnTo>
                  <a:pt x="386829" y="78524"/>
                </a:lnTo>
                <a:lnTo>
                  <a:pt x="373964" y="75895"/>
                </a:lnTo>
                <a:lnTo>
                  <a:pt x="359968" y="74980"/>
                </a:lnTo>
                <a:lnTo>
                  <a:pt x="345719" y="75895"/>
                </a:lnTo>
                <a:lnTo>
                  <a:pt x="309981" y="89306"/>
                </a:lnTo>
                <a:lnTo>
                  <a:pt x="289255" y="131368"/>
                </a:lnTo>
                <a:lnTo>
                  <a:pt x="290753" y="144500"/>
                </a:lnTo>
                <a:lnTo>
                  <a:pt x="321513" y="179730"/>
                </a:lnTo>
                <a:lnTo>
                  <a:pt x="359968" y="187452"/>
                </a:lnTo>
                <a:lnTo>
                  <a:pt x="373646" y="186601"/>
                </a:lnTo>
                <a:lnTo>
                  <a:pt x="416991" y="166382"/>
                </a:lnTo>
                <a:lnTo>
                  <a:pt x="428802" y="144602"/>
                </a:lnTo>
                <a:lnTo>
                  <a:pt x="430364" y="131368"/>
                </a:lnTo>
                <a:close/>
              </a:path>
              <a:path w="519430" h="289560">
                <a:moveTo>
                  <a:pt x="437070" y="29870"/>
                </a:moveTo>
                <a:lnTo>
                  <a:pt x="377037" y="29870"/>
                </a:lnTo>
                <a:lnTo>
                  <a:pt x="377037" y="0"/>
                </a:lnTo>
                <a:lnTo>
                  <a:pt x="344119" y="0"/>
                </a:lnTo>
                <a:lnTo>
                  <a:pt x="344119" y="29870"/>
                </a:lnTo>
                <a:lnTo>
                  <a:pt x="281025" y="29870"/>
                </a:lnTo>
                <a:lnTo>
                  <a:pt x="281025" y="57302"/>
                </a:lnTo>
                <a:lnTo>
                  <a:pt x="437070" y="57302"/>
                </a:lnTo>
                <a:lnTo>
                  <a:pt x="437070" y="29870"/>
                </a:lnTo>
                <a:close/>
              </a:path>
              <a:path w="519430" h="289560">
                <a:moveTo>
                  <a:pt x="514184" y="7924"/>
                </a:moveTo>
                <a:lnTo>
                  <a:pt x="480961" y="7924"/>
                </a:lnTo>
                <a:lnTo>
                  <a:pt x="480961" y="74676"/>
                </a:lnTo>
                <a:lnTo>
                  <a:pt x="437984" y="74676"/>
                </a:lnTo>
                <a:lnTo>
                  <a:pt x="437984" y="102412"/>
                </a:lnTo>
                <a:lnTo>
                  <a:pt x="480961" y="102412"/>
                </a:lnTo>
                <a:lnTo>
                  <a:pt x="480961" y="135026"/>
                </a:lnTo>
                <a:lnTo>
                  <a:pt x="437984" y="135026"/>
                </a:lnTo>
                <a:lnTo>
                  <a:pt x="437984" y="162153"/>
                </a:lnTo>
                <a:lnTo>
                  <a:pt x="480961" y="162153"/>
                </a:lnTo>
                <a:lnTo>
                  <a:pt x="480961" y="208178"/>
                </a:lnTo>
                <a:lnTo>
                  <a:pt x="514184" y="208178"/>
                </a:lnTo>
                <a:lnTo>
                  <a:pt x="514184" y="7924"/>
                </a:lnTo>
                <a:close/>
              </a:path>
              <a:path w="519430" h="289560">
                <a:moveTo>
                  <a:pt x="519061" y="256946"/>
                </a:moveTo>
                <a:lnTo>
                  <a:pt x="340766" y="256946"/>
                </a:lnTo>
                <a:lnTo>
                  <a:pt x="340766" y="203911"/>
                </a:lnTo>
                <a:lnTo>
                  <a:pt x="307543" y="203911"/>
                </a:lnTo>
                <a:lnTo>
                  <a:pt x="307543" y="285584"/>
                </a:lnTo>
                <a:lnTo>
                  <a:pt x="519061" y="285584"/>
                </a:lnTo>
                <a:lnTo>
                  <a:pt x="519061" y="2569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632924" y="4794969"/>
            <a:ext cx="249554" cy="280035"/>
          </a:xfrm>
          <a:custGeom>
            <a:avLst/>
            <a:gdLst/>
            <a:ahLst/>
            <a:cxnLst/>
            <a:rect l="l" t="t" r="r" b="b"/>
            <a:pathLst>
              <a:path w="249555" h="280035">
                <a:moveTo>
                  <a:pt x="124964" y="88084"/>
                </a:moveTo>
                <a:lnTo>
                  <a:pt x="63967" y="84236"/>
                </a:lnTo>
                <a:lnTo>
                  <a:pt x="26516" y="71016"/>
                </a:lnTo>
                <a:lnTo>
                  <a:pt x="13105" y="44194"/>
                </a:lnTo>
                <a:lnTo>
                  <a:pt x="13958" y="36012"/>
                </a:lnTo>
                <a:lnTo>
                  <a:pt x="42284" y="9129"/>
                </a:lnTo>
                <a:lnTo>
                  <a:pt x="91537" y="909"/>
                </a:lnTo>
                <a:lnTo>
                  <a:pt x="124964" y="0"/>
                </a:lnTo>
                <a:lnTo>
                  <a:pt x="158514" y="909"/>
                </a:lnTo>
                <a:lnTo>
                  <a:pt x="207557" y="9129"/>
                </a:lnTo>
                <a:lnTo>
                  <a:pt x="231806" y="26821"/>
                </a:lnTo>
                <a:lnTo>
                  <a:pt x="124964" y="26821"/>
                </a:lnTo>
                <a:lnTo>
                  <a:pt x="98447" y="27250"/>
                </a:lnTo>
                <a:lnTo>
                  <a:pt x="51814" y="35050"/>
                </a:lnTo>
                <a:lnTo>
                  <a:pt x="46328" y="40537"/>
                </a:lnTo>
                <a:lnTo>
                  <a:pt x="46328" y="47547"/>
                </a:lnTo>
                <a:lnTo>
                  <a:pt x="98447" y="60839"/>
                </a:lnTo>
                <a:lnTo>
                  <a:pt x="124964" y="61262"/>
                </a:lnTo>
                <a:lnTo>
                  <a:pt x="231824" y="61262"/>
                </a:lnTo>
                <a:lnTo>
                  <a:pt x="228930" y="65582"/>
                </a:lnTo>
                <a:lnTo>
                  <a:pt x="223106" y="71016"/>
                </a:lnTo>
                <a:lnTo>
                  <a:pt x="207557" y="78955"/>
                </a:lnTo>
                <a:lnTo>
                  <a:pt x="186036" y="84236"/>
                </a:lnTo>
                <a:lnTo>
                  <a:pt x="158514" y="87174"/>
                </a:lnTo>
                <a:lnTo>
                  <a:pt x="124964" y="88084"/>
                </a:lnTo>
                <a:close/>
              </a:path>
              <a:path w="249555" h="280035">
                <a:moveTo>
                  <a:pt x="231824" y="61262"/>
                </a:moveTo>
                <a:lnTo>
                  <a:pt x="124964" y="61262"/>
                </a:lnTo>
                <a:lnTo>
                  <a:pt x="151480" y="60839"/>
                </a:lnTo>
                <a:lnTo>
                  <a:pt x="172511" y="59472"/>
                </a:lnTo>
                <a:lnTo>
                  <a:pt x="188055" y="57019"/>
                </a:lnTo>
                <a:lnTo>
                  <a:pt x="198113" y="53338"/>
                </a:lnTo>
                <a:lnTo>
                  <a:pt x="201771" y="50595"/>
                </a:lnTo>
                <a:lnTo>
                  <a:pt x="203600" y="47547"/>
                </a:lnTo>
                <a:lnTo>
                  <a:pt x="203600" y="40537"/>
                </a:lnTo>
                <a:lnTo>
                  <a:pt x="151480" y="27250"/>
                </a:lnTo>
                <a:lnTo>
                  <a:pt x="124964" y="26821"/>
                </a:lnTo>
                <a:lnTo>
                  <a:pt x="231806" y="26821"/>
                </a:lnTo>
                <a:lnTo>
                  <a:pt x="233126" y="28802"/>
                </a:lnTo>
                <a:lnTo>
                  <a:pt x="235664" y="36012"/>
                </a:lnTo>
                <a:lnTo>
                  <a:pt x="236517" y="44194"/>
                </a:lnTo>
                <a:lnTo>
                  <a:pt x="235664" y="52200"/>
                </a:lnTo>
                <a:lnTo>
                  <a:pt x="233126" y="59319"/>
                </a:lnTo>
                <a:lnTo>
                  <a:pt x="231824" y="61262"/>
                </a:lnTo>
                <a:close/>
              </a:path>
              <a:path w="249555" h="280035">
                <a:moveTo>
                  <a:pt x="249013" y="136241"/>
                </a:moveTo>
                <a:lnTo>
                  <a:pt x="0" y="136241"/>
                </a:lnTo>
                <a:lnTo>
                  <a:pt x="0" y="108810"/>
                </a:lnTo>
                <a:lnTo>
                  <a:pt x="249013" y="108810"/>
                </a:lnTo>
                <a:lnTo>
                  <a:pt x="249013" y="136241"/>
                </a:lnTo>
                <a:close/>
              </a:path>
              <a:path w="249555" h="280035">
                <a:moveTo>
                  <a:pt x="237126" y="279492"/>
                </a:moveTo>
                <a:lnTo>
                  <a:pt x="18287" y="279492"/>
                </a:lnTo>
                <a:lnTo>
                  <a:pt x="18287" y="206038"/>
                </a:lnTo>
                <a:lnTo>
                  <a:pt x="197809" y="206038"/>
                </a:lnTo>
                <a:lnTo>
                  <a:pt x="197809" y="185617"/>
                </a:lnTo>
                <a:lnTo>
                  <a:pt x="18287" y="185617"/>
                </a:lnTo>
                <a:lnTo>
                  <a:pt x="18287" y="158795"/>
                </a:lnTo>
                <a:lnTo>
                  <a:pt x="231031" y="158795"/>
                </a:lnTo>
                <a:lnTo>
                  <a:pt x="231031" y="232555"/>
                </a:lnTo>
                <a:lnTo>
                  <a:pt x="51204" y="232555"/>
                </a:lnTo>
                <a:lnTo>
                  <a:pt x="51204" y="252671"/>
                </a:lnTo>
                <a:lnTo>
                  <a:pt x="237126" y="252671"/>
                </a:lnTo>
                <a:lnTo>
                  <a:pt x="237126" y="2794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994691" y="4795273"/>
            <a:ext cx="240029" cy="283210"/>
          </a:xfrm>
          <a:custGeom>
            <a:avLst/>
            <a:gdLst/>
            <a:ahLst/>
            <a:cxnLst/>
            <a:rect l="l" t="t" r="r" b="b"/>
            <a:pathLst>
              <a:path w="240030" h="283210">
                <a:moveTo>
                  <a:pt x="233469" y="157576"/>
                </a:moveTo>
                <a:lnTo>
                  <a:pt x="200247" y="157576"/>
                </a:lnTo>
                <a:lnTo>
                  <a:pt x="200247" y="78635"/>
                </a:lnTo>
                <a:lnTo>
                  <a:pt x="139898" y="78635"/>
                </a:lnTo>
                <a:lnTo>
                  <a:pt x="139898" y="50290"/>
                </a:lnTo>
                <a:lnTo>
                  <a:pt x="200247" y="50290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57576"/>
                </a:lnTo>
                <a:close/>
              </a:path>
              <a:path w="240030" h="283210">
                <a:moveTo>
                  <a:pt x="0" y="151785"/>
                </a:moveTo>
                <a:lnTo>
                  <a:pt x="0" y="122525"/>
                </a:lnTo>
                <a:lnTo>
                  <a:pt x="24921" y="110672"/>
                </a:lnTo>
                <a:lnTo>
                  <a:pt x="44385" y="92389"/>
                </a:lnTo>
                <a:lnTo>
                  <a:pt x="57048" y="67534"/>
                </a:lnTo>
                <a:lnTo>
                  <a:pt x="61567" y="35965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35965"/>
                </a:lnTo>
                <a:lnTo>
                  <a:pt x="99180" y="67653"/>
                </a:lnTo>
                <a:lnTo>
                  <a:pt x="112162" y="91513"/>
                </a:lnTo>
                <a:lnTo>
                  <a:pt x="120215" y="98447"/>
                </a:lnTo>
                <a:lnTo>
                  <a:pt x="78331" y="98447"/>
                </a:lnTo>
                <a:lnTo>
                  <a:pt x="65620" y="115739"/>
                </a:lnTo>
                <a:lnTo>
                  <a:pt x="47737" y="130945"/>
                </a:lnTo>
                <a:lnTo>
                  <a:pt x="25569" y="143237"/>
                </a:lnTo>
                <a:lnTo>
                  <a:pt x="0" y="151785"/>
                </a:lnTo>
                <a:close/>
              </a:path>
              <a:path w="240030" h="283210">
                <a:moveTo>
                  <a:pt x="156357" y="148432"/>
                </a:moveTo>
                <a:lnTo>
                  <a:pt x="131521" y="140794"/>
                </a:lnTo>
                <a:lnTo>
                  <a:pt x="109686" y="129383"/>
                </a:lnTo>
                <a:lnTo>
                  <a:pt x="91680" y="115001"/>
                </a:lnTo>
                <a:lnTo>
                  <a:pt x="78331" y="98447"/>
                </a:lnTo>
                <a:lnTo>
                  <a:pt x="120215" y="98447"/>
                </a:lnTo>
                <a:lnTo>
                  <a:pt x="131774" y="108400"/>
                </a:lnTo>
                <a:lnTo>
                  <a:pt x="156357" y="119173"/>
                </a:lnTo>
                <a:lnTo>
                  <a:pt x="156357" y="148432"/>
                </a:lnTo>
                <a:close/>
              </a:path>
              <a:path w="240030" h="283210">
                <a:moveTo>
                  <a:pt x="131364" y="282845"/>
                </a:moveTo>
                <a:lnTo>
                  <a:pt x="85303" y="279073"/>
                </a:lnTo>
                <a:lnTo>
                  <a:pt x="47242" y="265472"/>
                </a:lnTo>
                <a:lnTo>
                  <a:pt x="23164" y="224021"/>
                </a:lnTo>
                <a:lnTo>
                  <a:pt x="24868" y="210986"/>
                </a:lnTo>
                <a:lnTo>
                  <a:pt x="64801" y="174454"/>
                </a:lnTo>
                <a:lnTo>
                  <a:pt x="107805" y="166110"/>
                </a:lnTo>
                <a:lnTo>
                  <a:pt x="131364" y="165196"/>
                </a:lnTo>
                <a:lnTo>
                  <a:pt x="154966" y="166110"/>
                </a:lnTo>
                <a:lnTo>
                  <a:pt x="198056" y="174454"/>
                </a:lnTo>
                <a:lnTo>
                  <a:pt x="228114" y="193541"/>
                </a:lnTo>
                <a:lnTo>
                  <a:pt x="131364" y="193541"/>
                </a:lnTo>
                <a:lnTo>
                  <a:pt x="112886" y="194151"/>
                </a:lnTo>
                <a:lnTo>
                  <a:pt x="67968" y="205123"/>
                </a:lnTo>
                <a:lnTo>
                  <a:pt x="56081" y="216096"/>
                </a:lnTo>
                <a:lnTo>
                  <a:pt x="56081" y="231945"/>
                </a:lnTo>
                <a:lnTo>
                  <a:pt x="95551" y="251756"/>
                </a:lnTo>
                <a:lnTo>
                  <a:pt x="131364" y="254500"/>
                </a:lnTo>
                <a:lnTo>
                  <a:pt x="228114" y="254500"/>
                </a:lnTo>
                <a:lnTo>
                  <a:pt x="225468" y="257752"/>
                </a:lnTo>
                <a:lnTo>
                  <a:pt x="215486" y="265472"/>
                </a:lnTo>
                <a:lnTo>
                  <a:pt x="198056" y="273716"/>
                </a:lnTo>
                <a:lnTo>
                  <a:pt x="177540" y="279073"/>
                </a:lnTo>
                <a:lnTo>
                  <a:pt x="154966" y="281974"/>
                </a:lnTo>
                <a:lnTo>
                  <a:pt x="131364" y="282845"/>
                </a:lnTo>
                <a:close/>
              </a:path>
              <a:path w="240030" h="283210">
                <a:moveTo>
                  <a:pt x="228114" y="254500"/>
                </a:moveTo>
                <a:lnTo>
                  <a:pt x="131364" y="254500"/>
                </a:lnTo>
                <a:lnTo>
                  <a:pt x="150014" y="253842"/>
                </a:lnTo>
                <a:lnTo>
                  <a:pt x="167406" y="251756"/>
                </a:lnTo>
                <a:lnTo>
                  <a:pt x="182626" y="248070"/>
                </a:lnTo>
                <a:lnTo>
                  <a:pt x="194761" y="242613"/>
                </a:lnTo>
                <a:lnTo>
                  <a:pt x="202076" y="238041"/>
                </a:lnTo>
                <a:lnTo>
                  <a:pt x="206647" y="231945"/>
                </a:lnTo>
                <a:lnTo>
                  <a:pt x="206647" y="216096"/>
                </a:lnTo>
                <a:lnTo>
                  <a:pt x="167406" y="196132"/>
                </a:lnTo>
                <a:lnTo>
                  <a:pt x="131364" y="193541"/>
                </a:lnTo>
                <a:lnTo>
                  <a:pt x="228114" y="193541"/>
                </a:lnTo>
                <a:lnTo>
                  <a:pt x="233164" y="199752"/>
                </a:lnTo>
                <a:lnTo>
                  <a:pt x="238117" y="210986"/>
                </a:lnTo>
                <a:lnTo>
                  <a:pt x="239870" y="224021"/>
                </a:lnTo>
                <a:lnTo>
                  <a:pt x="238117" y="237055"/>
                </a:lnTo>
                <a:lnTo>
                  <a:pt x="233164" y="248289"/>
                </a:lnTo>
                <a:lnTo>
                  <a:pt x="228114" y="2545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279055" y="4787353"/>
            <a:ext cx="815975" cy="292735"/>
          </a:xfrm>
          <a:custGeom>
            <a:avLst/>
            <a:gdLst/>
            <a:ahLst/>
            <a:cxnLst/>
            <a:rect l="l" t="t" r="r" b="b"/>
            <a:pathLst>
              <a:path w="815975" h="292735">
                <a:moveTo>
                  <a:pt x="231025" y="11277"/>
                </a:moveTo>
                <a:lnTo>
                  <a:pt x="16459" y="11277"/>
                </a:lnTo>
                <a:lnTo>
                  <a:pt x="16459" y="40233"/>
                </a:lnTo>
                <a:lnTo>
                  <a:pt x="197815" y="40233"/>
                </a:lnTo>
                <a:lnTo>
                  <a:pt x="197815" y="65227"/>
                </a:lnTo>
                <a:lnTo>
                  <a:pt x="197573" y="76492"/>
                </a:lnTo>
                <a:lnTo>
                  <a:pt x="196862" y="87934"/>
                </a:lnTo>
                <a:lnTo>
                  <a:pt x="195630" y="98844"/>
                </a:lnTo>
                <a:lnTo>
                  <a:pt x="193852" y="108813"/>
                </a:lnTo>
                <a:lnTo>
                  <a:pt x="226453" y="108813"/>
                </a:lnTo>
                <a:lnTo>
                  <a:pt x="228320" y="98920"/>
                </a:lnTo>
                <a:lnTo>
                  <a:pt x="229768" y="87630"/>
                </a:lnTo>
                <a:lnTo>
                  <a:pt x="230708" y="75717"/>
                </a:lnTo>
                <a:lnTo>
                  <a:pt x="230987" y="65227"/>
                </a:lnTo>
                <a:lnTo>
                  <a:pt x="231025" y="11277"/>
                </a:lnTo>
                <a:close/>
              </a:path>
              <a:path w="815975" h="292735">
                <a:moveTo>
                  <a:pt x="236512" y="238353"/>
                </a:moveTo>
                <a:lnTo>
                  <a:pt x="234848" y="225691"/>
                </a:lnTo>
                <a:lnTo>
                  <a:pt x="229997" y="215036"/>
                </a:lnTo>
                <a:lnTo>
                  <a:pt x="227190" y="211836"/>
                </a:lnTo>
                <a:lnTo>
                  <a:pt x="222250" y="206197"/>
                </a:lnTo>
                <a:lnTo>
                  <a:pt x="211836" y="199034"/>
                </a:lnTo>
                <a:lnTo>
                  <a:pt x="203606" y="195694"/>
                </a:lnTo>
                <a:lnTo>
                  <a:pt x="203606" y="231343"/>
                </a:lnTo>
                <a:lnTo>
                  <a:pt x="203606" y="245059"/>
                </a:lnTo>
                <a:lnTo>
                  <a:pt x="166039" y="262242"/>
                </a:lnTo>
                <a:lnTo>
                  <a:pt x="124968" y="264566"/>
                </a:lnTo>
                <a:lnTo>
                  <a:pt x="102590" y="264007"/>
                </a:lnTo>
                <a:lnTo>
                  <a:pt x="56692" y="254203"/>
                </a:lnTo>
                <a:lnTo>
                  <a:pt x="46329" y="245059"/>
                </a:lnTo>
                <a:lnTo>
                  <a:pt x="46329" y="231343"/>
                </a:lnTo>
                <a:lnTo>
                  <a:pt x="83629" y="214274"/>
                </a:lnTo>
                <a:lnTo>
                  <a:pt x="124968" y="211836"/>
                </a:lnTo>
                <a:lnTo>
                  <a:pt x="147154" y="212420"/>
                </a:lnTo>
                <a:lnTo>
                  <a:pt x="192938" y="222199"/>
                </a:lnTo>
                <a:lnTo>
                  <a:pt x="203606" y="231343"/>
                </a:lnTo>
                <a:lnTo>
                  <a:pt x="203606" y="195694"/>
                </a:lnTo>
                <a:lnTo>
                  <a:pt x="194614" y="192024"/>
                </a:lnTo>
                <a:lnTo>
                  <a:pt x="174002" y="187299"/>
                </a:lnTo>
                <a:lnTo>
                  <a:pt x="150583" y="184632"/>
                </a:lnTo>
                <a:lnTo>
                  <a:pt x="124968" y="183794"/>
                </a:lnTo>
                <a:lnTo>
                  <a:pt x="99225" y="184632"/>
                </a:lnTo>
                <a:lnTo>
                  <a:pt x="55270" y="192024"/>
                </a:lnTo>
                <a:lnTo>
                  <a:pt x="19773" y="215036"/>
                </a:lnTo>
                <a:lnTo>
                  <a:pt x="13106" y="238353"/>
                </a:lnTo>
                <a:lnTo>
                  <a:pt x="14820" y="251002"/>
                </a:lnTo>
                <a:lnTo>
                  <a:pt x="55270" y="284327"/>
                </a:lnTo>
                <a:lnTo>
                  <a:pt x="99225" y="291503"/>
                </a:lnTo>
                <a:lnTo>
                  <a:pt x="124968" y="292290"/>
                </a:lnTo>
                <a:lnTo>
                  <a:pt x="150583" y="291503"/>
                </a:lnTo>
                <a:lnTo>
                  <a:pt x="194614" y="284327"/>
                </a:lnTo>
                <a:lnTo>
                  <a:pt x="227393" y="264566"/>
                </a:lnTo>
                <a:lnTo>
                  <a:pt x="229997" y="261632"/>
                </a:lnTo>
                <a:lnTo>
                  <a:pt x="234848" y="251002"/>
                </a:lnTo>
                <a:lnTo>
                  <a:pt x="236512" y="238353"/>
                </a:lnTo>
                <a:close/>
              </a:path>
              <a:path w="815975" h="292735">
                <a:moveTo>
                  <a:pt x="249008" y="128016"/>
                </a:moveTo>
                <a:lnTo>
                  <a:pt x="117348" y="128016"/>
                </a:lnTo>
                <a:lnTo>
                  <a:pt x="117348" y="71628"/>
                </a:lnTo>
                <a:lnTo>
                  <a:pt x="84124" y="71628"/>
                </a:lnTo>
                <a:lnTo>
                  <a:pt x="84124" y="128016"/>
                </a:lnTo>
                <a:lnTo>
                  <a:pt x="0" y="128016"/>
                </a:lnTo>
                <a:lnTo>
                  <a:pt x="0" y="156667"/>
                </a:lnTo>
                <a:lnTo>
                  <a:pt x="249008" y="156667"/>
                </a:lnTo>
                <a:lnTo>
                  <a:pt x="249008" y="128016"/>
                </a:lnTo>
                <a:close/>
              </a:path>
              <a:path w="815975" h="292735">
                <a:moveTo>
                  <a:pt x="405066" y="119481"/>
                </a:moveTo>
                <a:lnTo>
                  <a:pt x="403783" y="107454"/>
                </a:lnTo>
                <a:lnTo>
                  <a:pt x="400037" y="96659"/>
                </a:lnTo>
                <a:lnTo>
                  <a:pt x="398246" y="93878"/>
                </a:lnTo>
                <a:lnTo>
                  <a:pt x="394004" y="87287"/>
                </a:lnTo>
                <a:lnTo>
                  <a:pt x="385864" y="79552"/>
                </a:lnTo>
                <a:lnTo>
                  <a:pt x="377939" y="74485"/>
                </a:lnTo>
                <a:lnTo>
                  <a:pt x="374586" y="73101"/>
                </a:lnTo>
                <a:lnTo>
                  <a:pt x="374586" y="110947"/>
                </a:lnTo>
                <a:lnTo>
                  <a:pt x="374586" y="127711"/>
                </a:lnTo>
                <a:lnTo>
                  <a:pt x="370928" y="135331"/>
                </a:lnTo>
                <a:lnTo>
                  <a:pt x="365137" y="139903"/>
                </a:lnTo>
                <a:lnTo>
                  <a:pt x="360565" y="143560"/>
                </a:lnTo>
                <a:lnTo>
                  <a:pt x="354774" y="145694"/>
                </a:lnTo>
                <a:lnTo>
                  <a:pt x="341668" y="145694"/>
                </a:lnTo>
                <a:lnTo>
                  <a:pt x="335267" y="143560"/>
                </a:lnTo>
                <a:lnTo>
                  <a:pt x="330695" y="139903"/>
                </a:lnTo>
                <a:lnTo>
                  <a:pt x="325208" y="135331"/>
                </a:lnTo>
                <a:lnTo>
                  <a:pt x="321551" y="128016"/>
                </a:lnTo>
                <a:lnTo>
                  <a:pt x="321551" y="111252"/>
                </a:lnTo>
                <a:lnTo>
                  <a:pt x="324904" y="104546"/>
                </a:lnTo>
                <a:lnTo>
                  <a:pt x="330390" y="99974"/>
                </a:lnTo>
                <a:lnTo>
                  <a:pt x="334962" y="96012"/>
                </a:lnTo>
                <a:lnTo>
                  <a:pt x="341363" y="93878"/>
                </a:lnTo>
                <a:lnTo>
                  <a:pt x="354774" y="93878"/>
                </a:lnTo>
                <a:lnTo>
                  <a:pt x="360565" y="95707"/>
                </a:lnTo>
                <a:lnTo>
                  <a:pt x="365137" y="99364"/>
                </a:lnTo>
                <a:lnTo>
                  <a:pt x="370928" y="103936"/>
                </a:lnTo>
                <a:lnTo>
                  <a:pt x="348068" y="67665"/>
                </a:lnTo>
                <a:lnTo>
                  <a:pt x="336842" y="68503"/>
                </a:lnTo>
                <a:lnTo>
                  <a:pt x="301485" y="87896"/>
                </a:lnTo>
                <a:lnTo>
                  <a:pt x="291071" y="119481"/>
                </a:lnTo>
                <a:lnTo>
                  <a:pt x="292519" y="132257"/>
                </a:lnTo>
                <a:lnTo>
                  <a:pt x="319443" y="165379"/>
                </a:lnTo>
                <a:lnTo>
                  <a:pt x="348068" y="171297"/>
                </a:lnTo>
                <a:lnTo>
                  <a:pt x="358279" y="170662"/>
                </a:lnTo>
                <a:lnTo>
                  <a:pt x="392976" y="153377"/>
                </a:lnTo>
                <a:lnTo>
                  <a:pt x="403669" y="132308"/>
                </a:lnTo>
                <a:lnTo>
                  <a:pt x="405066" y="119481"/>
                </a:lnTo>
                <a:close/>
              </a:path>
              <a:path w="815975" h="292735">
                <a:moveTo>
                  <a:pt x="409333" y="26517"/>
                </a:moveTo>
                <a:lnTo>
                  <a:pt x="364832" y="26517"/>
                </a:lnTo>
                <a:lnTo>
                  <a:pt x="364832" y="0"/>
                </a:lnTo>
                <a:lnTo>
                  <a:pt x="332219" y="0"/>
                </a:lnTo>
                <a:lnTo>
                  <a:pt x="332219" y="26517"/>
                </a:lnTo>
                <a:lnTo>
                  <a:pt x="285889" y="26517"/>
                </a:lnTo>
                <a:lnTo>
                  <a:pt x="285889" y="53340"/>
                </a:lnTo>
                <a:lnTo>
                  <a:pt x="409333" y="53340"/>
                </a:lnTo>
                <a:lnTo>
                  <a:pt x="409333" y="26517"/>
                </a:lnTo>
                <a:close/>
              </a:path>
              <a:path w="815975" h="292735">
                <a:moveTo>
                  <a:pt x="519976" y="7924"/>
                </a:moveTo>
                <a:lnTo>
                  <a:pt x="487972" y="7924"/>
                </a:lnTo>
                <a:lnTo>
                  <a:pt x="487972" y="75895"/>
                </a:lnTo>
                <a:lnTo>
                  <a:pt x="457492" y="75895"/>
                </a:lnTo>
                <a:lnTo>
                  <a:pt x="457492" y="9753"/>
                </a:lnTo>
                <a:lnTo>
                  <a:pt x="426097" y="9753"/>
                </a:lnTo>
                <a:lnTo>
                  <a:pt x="426097" y="172821"/>
                </a:lnTo>
                <a:lnTo>
                  <a:pt x="457492" y="172821"/>
                </a:lnTo>
                <a:lnTo>
                  <a:pt x="457492" y="104851"/>
                </a:lnTo>
                <a:lnTo>
                  <a:pt x="487972" y="104851"/>
                </a:lnTo>
                <a:lnTo>
                  <a:pt x="487972" y="174345"/>
                </a:lnTo>
                <a:lnTo>
                  <a:pt x="519976" y="174345"/>
                </a:lnTo>
                <a:lnTo>
                  <a:pt x="519976" y="104851"/>
                </a:lnTo>
                <a:lnTo>
                  <a:pt x="519976" y="75895"/>
                </a:lnTo>
                <a:lnTo>
                  <a:pt x="519976" y="7924"/>
                </a:lnTo>
                <a:close/>
              </a:path>
              <a:path w="815975" h="292735">
                <a:moveTo>
                  <a:pt x="530339" y="258470"/>
                </a:moveTo>
                <a:lnTo>
                  <a:pt x="494144" y="235153"/>
                </a:lnTo>
                <a:lnTo>
                  <a:pt x="479437" y="193548"/>
                </a:lnTo>
                <a:lnTo>
                  <a:pt x="479437" y="188671"/>
                </a:lnTo>
                <a:lnTo>
                  <a:pt x="446214" y="188671"/>
                </a:lnTo>
                <a:lnTo>
                  <a:pt x="446214" y="193548"/>
                </a:lnTo>
                <a:lnTo>
                  <a:pt x="443496" y="214452"/>
                </a:lnTo>
                <a:lnTo>
                  <a:pt x="436156" y="231838"/>
                </a:lnTo>
                <a:lnTo>
                  <a:pt x="425386" y="245618"/>
                </a:lnTo>
                <a:lnTo>
                  <a:pt x="412381" y="255727"/>
                </a:lnTo>
                <a:lnTo>
                  <a:pt x="401561" y="247497"/>
                </a:lnTo>
                <a:lnTo>
                  <a:pt x="399376" y="245833"/>
                </a:lnTo>
                <a:lnTo>
                  <a:pt x="388607" y="232181"/>
                </a:lnTo>
                <a:lnTo>
                  <a:pt x="381266" y="214744"/>
                </a:lnTo>
                <a:lnTo>
                  <a:pt x="378548" y="193548"/>
                </a:lnTo>
                <a:lnTo>
                  <a:pt x="378548" y="188671"/>
                </a:lnTo>
                <a:lnTo>
                  <a:pt x="345630" y="188671"/>
                </a:lnTo>
                <a:lnTo>
                  <a:pt x="345630" y="193548"/>
                </a:lnTo>
                <a:lnTo>
                  <a:pt x="341579" y="216763"/>
                </a:lnTo>
                <a:lnTo>
                  <a:pt x="330581" y="235496"/>
                </a:lnTo>
                <a:lnTo>
                  <a:pt x="314388" y="249478"/>
                </a:lnTo>
                <a:lnTo>
                  <a:pt x="294728" y="258470"/>
                </a:lnTo>
                <a:lnTo>
                  <a:pt x="294728" y="287108"/>
                </a:lnTo>
                <a:lnTo>
                  <a:pt x="315163" y="281432"/>
                </a:lnTo>
                <a:lnTo>
                  <a:pt x="334314" y="272326"/>
                </a:lnTo>
                <a:lnTo>
                  <a:pt x="350672" y="260718"/>
                </a:lnTo>
                <a:lnTo>
                  <a:pt x="362699" y="247497"/>
                </a:lnTo>
                <a:lnTo>
                  <a:pt x="371754" y="259511"/>
                </a:lnTo>
                <a:lnTo>
                  <a:pt x="383882" y="270725"/>
                </a:lnTo>
                <a:lnTo>
                  <a:pt x="397852" y="280238"/>
                </a:lnTo>
                <a:lnTo>
                  <a:pt x="412381" y="287108"/>
                </a:lnTo>
                <a:lnTo>
                  <a:pt x="427050" y="280581"/>
                </a:lnTo>
                <a:lnTo>
                  <a:pt x="440804" y="271183"/>
                </a:lnTo>
                <a:lnTo>
                  <a:pt x="452843" y="259854"/>
                </a:lnTo>
                <a:lnTo>
                  <a:pt x="456031" y="255727"/>
                </a:lnTo>
                <a:lnTo>
                  <a:pt x="462368" y="247497"/>
                </a:lnTo>
                <a:lnTo>
                  <a:pt x="474535" y="260718"/>
                </a:lnTo>
                <a:lnTo>
                  <a:pt x="490753" y="272211"/>
                </a:lnTo>
                <a:lnTo>
                  <a:pt x="509727" y="281228"/>
                </a:lnTo>
                <a:lnTo>
                  <a:pt x="530339" y="287108"/>
                </a:lnTo>
                <a:lnTo>
                  <a:pt x="530339" y="258470"/>
                </a:lnTo>
                <a:close/>
              </a:path>
              <a:path w="815975" h="292735">
                <a:moveTo>
                  <a:pt x="797941" y="178003"/>
                </a:moveTo>
                <a:lnTo>
                  <a:pt x="764717" y="178003"/>
                </a:lnTo>
                <a:lnTo>
                  <a:pt x="764717" y="204216"/>
                </a:lnTo>
                <a:lnTo>
                  <a:pt x="764717" y="232257"/>
                </a:lnTo>
                <a:lnTo>
                  <a:pt x="764717" y="259384"/>
                </a:lnTo>
                <a:lnTo>
                  <a:pt x="618121" y="259384"/>
                </a:lnTo>
                <a:lnTo>
                  <a:pt x="618121" y="232257"/>
                </a:lnTo>
                <a:lnTo>
                  <a:pt x="764717" y="232257"/>
                </a:lnTo>
                <a:lnTo>
                  <a:pt x="764717" y="204216"/>
                </a:lnTo>
                <a:lnTo>
                  <a:pt x="618121" y="204216"/>
                </a:lnTo>
                <a:lnTo>
                  <a:pt x="618121" y="178003"/>
                </a:lnTo>
                <a:lnTo>
                  <a:pt x="585203" y="178003"/>
                </a:lnTo>
                <a:lnTo>
                  <a:pt x="585203" y="287108"/>
                </a:lnTo>
                <a:lnTo>
                  <a:pt x="797941" y="287108"/>
                </a:lnTo>
                <a:lnTo>
                  <a:pt x="797941" y="259384"/>
                </a:lnTo>
                <a:lnTo>
                  <a:pt x="797941" y="232257"/>
                </a:lnTo>
                <a:lnTo>
                  <a:pt x="797941" y="204216"/>
                </a:lnTo>
                <a:lnTo>
                  <a:pt x="797941" y="178003"/>
                </a:lnTo>
                <a:close/>
              </a:path>
              <a:path w="815975" h="292735">
                <a:moveTo>
                  <a:pt x="807694" y="82296"/>
                </a:moveTo>
                <a:lnTo>
                  <a:pt x="770293" y="74612"/>
                </a:lnTo>
                <a:lnTo>
                  <a:pt x="715848" y="41402"/>
                </a:lnTo>
                <a:lnTo>
                  <a:pt x="707415" y="15544"/>
                </a:lnTo>
                <a:lnTo>
                  <a:pt x="707415" y="9753"/>
                </a:lnTo>
                <a:lnTo>
                  <a:pt x="674497" y="9753"/>
                </a:lnTo>
                <a:lnTo>
                  <a:pt x="674497" y="15544"/>
                </a:lnTo>
                <a:lnTo>
                  <a:pt x="665873" y="41529"/>
                </a:lnTo>
                <a:lnTo>
                  <a:pt x="643178" y="61379"/>
                </a:lnTo>
                <a:lnTo>
                  <a:pt x="611238" y="74993"/>
                </a:lnTo>
                <a:lnTo>
                  <a:pt x="574840" y="82296"/>
                </a:lnTo>
                <a:lnTo>
                  <a:pt x="574840" y="110947"/>
                </a:lnTo>
                <a:lnTo>
                  <a:pt x="609993" y="105448"/>
                </a:lnTo>
                <a:lnTo>
                  <a:pt x="642378" y="95059"/>
                </a:lnTo>
                <a:lnTo>
                  <a:pt x="670026" y="80733"/>
                </a:lnTo>
                <a:lnTo>
                  <a:pt x="690956" y="63398"/>
                </a:lnTo>
                <a:lnTo>
                  <a:pt x="712292" y="80645"/>
                </a:lnTo>
                <a:lnTo>
                  <a:pt x="739724" y="94830"/>
                </a:lnTo>
                <a:lnTo>
                  <a:pt x="771969" y="105194"/>
                </a:lnTo>
                <a:lnTo>
                  <a:pt x="807694" y="110947"/>
                </a:lnTo>
                <a:lnTo>
                  <a:pt x="807694" y="82296"/>
                </a:lnTo>
                <a:close/>
              </a:path>
              <a:path w="815975" h="292735">
                <a:moveTo>
                  <a:pt x="815924" y="129235"/>
                </a:moveTo>
                <a:lnTo>
                  <a:pt x="566915" y="129235"/>
                </a:lnTo>
                <a:lnTo>
                  <a:pt x="566915" y="157276"/>
                </a:lnTo>
                <a:lnTo>
                  <a:pt x="815924" y="157276"/>
                </a:lnTo>
                <a:lnTo>
                  <a:pt x="815924" y="1292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140703" y="4795273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80" h="276860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422016" y="4795278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69" h="276860">
                <a:moveTo>
                  <a:pt x="259384" y="112776"/>
                </a:moveTo>
                <a:lnTo>
                  <a:pt x="216103" y="112776"/>
                </a:lnTo>
                <a:lnTo>
                  <a:pt x="216103" y="0"/>
                </a:lnTo>
                <a:lnTo>
                  <a:pt x="182880" y="0"/>
                </a:lnTo>
                <a:lnTo>
                  <a:pt x="182880" y="213055"/>
                </a:lnTo>
                <a:lnTo>
                  <a:pt x="172643" y="219900"/>
                </a:lnTo>
                <a:lnTo>
                  <a:pt x="159524" y="224866"/>
                </a:lnTo>
                <a:lnTo>
                  <a:pt x="143827" y="227876"/>
                </a:lnTo>
                <a:lnTo>
                  <a:pt x="125882" y="228904"/>
                </a:lnTo>
                <a:lnTo>
                  <a:pt x="32918" y="228904"/>
                </a:lnTo>
                <a:lnTo>
                  <a:pt x="32918" y="34137"/>
                </a:lnTo>
                <a:lnTo>
                  <a:pt x="133197" y="34137"/>
                </a:lnTo>
                <a:lnTo>
                  <a:pt x="133197" y="4876"/>
                </a:lnTo>
                <a:lnTo>
                  <a:pt x="0" y="4876"/>
                </a:lnTo>
                <a:lnTo>
                  <a:pt x="0" y="257860"/>
                </a:lnTo>
                <a:lnTo>
                  <a:pt x="119786" y="257860"/>
                </a:lnTo>
                <a:lnTo>
                  <a:pt x="139890" y="256679"/>
                </a:lnTo>
                <a:lnTo>
                  <a:pt x="157619" y="253288"/>
                </a:lnTo>
                <a:lnTo>
                  <a:pt x="172199" y="247827"/>
                </a:lnTo>
                <a:lnTo>
                  <a:pt x="182880" y="240487"/>
                </a:lnTo>
                <a:lnTo>
                  <a:pt x="182880" y="276440"/>
                </a:lnTo>
                <a:lnTo>
                  <a:pt x="216103" y="276440"/>
                </a:lnTo>
                <a:lnTo>
                  <a:pt x="216103" y="141732"/>
                </a:lnTo>
                <a:lnTo>
                  <a:pt x="259384" y="141732"/>
                </a:lnTo>
                <a:lnTo>
                  <a:pt x="259384" y="112776"/>
                </a:lnTo>
                <a:close/>
              </a:path>
              <a:path w="318769" h="276860">
                <a:moveTo>
                  <a:pt x="318503" y="217627"/>
                </a:moveTo>
                <a:lnTo>
                  <a:pt x="280708" y="217627"/>
                </a:lnTo>
                <a:lnTo>
                  <a:pt x="280708" y="258165"/>
                </a:lnTo>
                <a:lnTo>
                  <a:pt x="318503" y="258165"/>
                </a:lnTo>
                <a:lnTo>
                  <a:pt x="318503" y="2176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70378" y="5210593"/>
            <a:ext cx="547370" cy="285750"/>
          </a:xfrm>
          <a:custGeom>
            <a:avLst/>
            <a:gdLst/>
            <a:ahLst/>
            <a:cxnLst/>
            <a:rect l="l" t="t" r="r" b="b"/>
            <a:pathLst>
              <a:path w="547369" h="285750">
                <a:moveTo>
                  <a:pt x="245351" y="243751"/>
                </a:moveTo>
                <a:lnTo>
                  <a:pt x="139903" y="243751"/>
                </a:lnTo>
                <a:lnTo>
                  <a:pt x="139903" y="165011"/>
                </a:lnTo>
                <a:lnTo>
                  <a:pt x="233159" y="165011"/>
                </a:lnTo>
                <a:lnTo>
                  <a:pt x="233159" y="135801"/>
                </a:lnTo>
                <a:lnTo>
                  <a:pt x="156362" y="135801"/>
                </a:lnTo>
                <a:lnTo>
                  <a:pt x="156362" y="41821"/>
                </a:lnTo>
                <a:lnTo>
                  <a:pt x="231025" y="41821"/>
                </a:lnTo>
                <a:lnTo>
                  <a:pt x="231025" y="12611"/>
                </a:lnTo>
                <a:lnTo>
                  <a:pt x="123444" y="12611"/>
                </a:lnTo>
                <a:lnTo>
                  <a:pt x="123444" y="41821"/>
                </a:lnTo>
                <a:lnTo>
                  <a:pt x="123444" y="135801"/>
                </a:lnTo>
                <a:lnTo>
                  <a:pt x="47548" y="135801"/>
                </a:lnTo>
                <a:lnTo>
                  <a:pt x="47548" y="41821"/>
                </a:lnTo>
                <a:lnTo>
                  <a:pt x="110032" y="41821"/>
                </a:lnTo>
                <a:lnTo>
                  <a:pt x="110032" y="12611"/>
                </a:lnTo>
                <a:lnTo>
                  <a:pt x="14325" y="12611"/>
                </a:lnTo>
                <a:lnTo>
                  <a:pt x="14325" y="41821"/>
                </a:lnTo>
                <a:lnTo>
                  <a:pt x="14325" y="135801"/>
                </a:lnTo>
                <a:lnTo>
                  <a:pt x="14325" y="165011"/>
                </a:lnTo>
                <a:lnTo>
                  <a:pt x="106984" y="165011"/>
                </a:lnTo>
                <a:lnTo>
                  <a:pt x="106984" y="243751"/>
                </a:lnTo>
                <a:lnTo>
                  <a:pt x="0" y="243751"/>
                </a:lnTo>
                <a:lnTo>
                  <a:pt x="0" y="271691"/>
                </a:lnTo>
                <a:lnTo>
                  <a:pt x="245351" y="271691"/>
                </a:lnTo>
                <a:lnTo>
                  <a:pt x="245351" y="243751"/>
                </a:lnTo>
                <a:close/>
              </a:path>
              <a:path w="547369" h="285750">
                <a:moveTo>
                  <a:pt x="427012" y="131356"/>
                </a:moveTo>
                <a:lnTo>
                  <a:pt x="405676" y="88988"/>
                </a:lnTo>
                <a:lnTo>
                  <a:pt x="395312" y="82867"/>
                </a:lnTo>
                <a:lnTo>
                  <a:pt x="395312" y="122516"/>
                </a:lnTo>
                <a:lnTo>
                  <a:pt x="395312" y="140500"/>
                </a:lnTo>
                <a:lnTo>
                  <a:pt x="356603" y="160616"/>
                </a:lnTo>
                <a:lnTo>
                  <a:pt x="347903" y="159943"/>
                </a:lnTo>
                <a:lnTo>
                  <a:pt x="317893" y="138976"/>
                </a:lnTo>
                <a:lnTo>
                  <a:pt x="317893" y="122821"/>
                </a:lnTo>
                <a:lnTo>
                  <a:pt x="356603" y="101485"/>
                </a:lnTo>
                <a:lnTo>
                  <a:pt x="364807" y="102095"/>
                </a:lnTo>
                <a:lnTo>
                  <a:pt x="395312" y="122516"/>
                </a:lnTo>
                <a:lnTo>
                  <a:pt x="395312" y="82867"/>
                </a:lnTo>
                <a:lnTo>
                  <a:pt x="383882" y="78549"/>
                </a:lnTo>
                <a:lnTo>
                  <a:pt x="370878" y="75882"/>
                </a:lnTo>
                <a:lnTo>
                  <a:pt x="356603" y="74968"/>
                </a:lnTo>
                <a:lnTo>
                  <a:pt x="342061" y="75933"/>
                </a:lnTo>
                <a:lnTo>
                  <a:pt x="297980" y="97751"/>
                </a:lnTo>
                <a:lnTo>
                  <a:pt x="285889" y="131356"/>
                </a:lnTo>
                <a:lnTo>
                  <a:pt x="287388" y="144145"/>
                </a:lnTo>
                <a:lnTo>
                  <a:pt x="317563" y="179336"/>
                </a:lnTo>
                <a:lnTo>
                  <a:pt x="356603" y="187439"/>
                </a:lnTo>
                <a:lnTo>
                  <a:pt x="370116" y="186601"/>
                </a:lnTo>
                <a:lnTo>
                  <a:pt x="413512" y="166382"/>
                </a:lnTo>
                <a:lnTo>
                  <a:pt x="417728" y="160616"/>
                </a:lnTo>
                <a:lnTo>
                  <a:pt x="420878" y="156311"/>
                </a:lnTo>
                <a:lnTo>
                  <a:pt x="425450" y="144589"/>
                </a:lnTo>
                <a:lnTo>
                  <a:pt x="427012" y="131356"/>
                </a:lnTo>
                <a:close/>
              </a:path>
              <a:path w="547369" h="285750">
                <a:moveTo>
                  <a:pt x="434936" y="29870"/>
                </a:moveTo>
                <a:lnTo>
                  <a:pt x="373672" y="29870"/>
                </a:lnTo>
                <a:lnTo>
                  <a:pt x="373672" y="0"/>
                </a:lnTo>
                <a:lnTo>
                  <a:pt x="340753" y="0"/>
                </a:lnTo>
                <a:lnTo>
                  <a:pt x="340753" y="29870"/>
                </a:lnTo>
                <a:lnTo>
                  <a:pt x="277660" y="29870"/>
                </a:lnTo>
                <a:lnTo>
                  <a:pt x="277660" y="57302"/>
                </a:lnTo>
                <a:lnTo>
                  <a:pt x="434936" y="57302"/>
                </a:lnTo>
                <a:lnTo>
                  <a:pt x="434936" y="29870"/>
                </a:lnTo>
                <a:close/>
              </a:path>
              <a:path w="547369" h="285750">
                <a:moveTo>
                  <a:pt x="512051" y="256933"/>
                </a:moveTo>
                <a:lnTo>
                  <a:pt x="335876" y="256933"/>
                </a:lnTo>
                <a:lnTo>
                  <a:pt x="335876" y="203593"/>
                </a:lnTo>
                <a:lnTo>
                  <a:pt x="302958" y="203593"/>
                </a:lnTo>
                <a:lnTo>
                  <a:pt x="302958" y="285584"/>
                </a:lnTo>
                <a:lnTo>
                  <a:pt x="512051" y="285584"/>
                </a:lnTo>
                <a:lnTo>
                  <a:pt x="512051" y="256933"/>
                </a:lnTo>
                <a:close/>
              </a:path>
              <a:path w="547369" h="285750">
                <a:moveTo>
                  <a:pt x="547103" y="86550"/>
                </a:moveTo>
                <a:lnTo>
                  <a:pt x="506869" y="86550"/>
                </a:lnTo>
                <a:lnTo>
                  <a:pt x="506869" y="7924"/>
                </a:lnTo>
                <a:lnTo>
                  <a:pt x="473646" y="7924"/>
                </a:lnTo>
                <a:lnTo>
                  <a:pt x="473646" y="209689"/>
                </a:lnTo>
                <a:lnTo>
                  <a:pt x="506869" y="209689"/>
                </a:lnTo>
                <a:lnTo>
                  <a:pt x="506869" y="115506"/>
                </a:lnTo>
                <a:lnTo>
                  <a:pt x="547103" y="115506"/>
                </a:lnTo>
                <a:lnTo>
                  <a:pt x="547103" y="86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14319" y="5218518"/>
            <a:ext cx="521334" cy="279400"/>
          </a:xfrm>
          <a:custGeom>
            <a:avLst/>
            <a:gdLst/>
            <a:ahLst/>
            <a:cxnLst/>
            <a:rect l="l" t="t" r="r" b="b"/>
            <a:pathLst>
              <a:path w="521335" h="279400">
                <a:moveTo>
                  <a:pt x="151790" y="3352"/>
                </a:moveTo>
                <a:lnTo>
                  <a:pt x="11887" y="3352"/>
                </a:lnTo>
                <a:lnTo>
                  <a:pt x="11887" y="32308"/>
                </a:lnTo>
                <a:lnTo>
                  <a:pt x="118872" y="32308"/>
                </a:lnTo>
                <a:lnTo>
                  <a:pt x="118872" y="62471"/>
                </a:lnTo>
                <a:lnTo>
                  <a:pt x="118554" y="74345"/>
                </a:lnTo>
                <a:lnTo>
                  <a:pt x="117652" y="86360"/>
                </a:lnTo>
                <a:lnTo>
                  <a:pt x="116319" y="97904"/>
                </a:lnTo>
                <a:lnTo>
                  <a:pt x="114604" y="109105"/>
                </a:lnTo>
                <a:lnTo>
                  <a:pt x="147523" y="109105"/>
                </a:lnTo>
                <a:lnTo>
                  <a:pt x="151752" y="62471"/>
                </a:lnTo>
                <a:lnTo>
                  <a:pt x="151790" y="3352"/>
                </a:lnTo>
                <a:close/>
              </a:path>
              <a:path w="521335" h="279400">
                <a:moveTo>
                  <a:pt x="230733" y="250532"/>
                </a:moveTo>
                <a:lnTo>
                  <a:pt x="54559" y="250532"/>
                </a:lnTo>
                <a:lnTo>
                  <a:pt x="54559" y="192620"/>
                </a:lnTo>
                <a:lnTo>
                  <a:pt x="21640" y="192620"/>
                </a:lnTo>
                <a:lnTo>
                  <a:pt x="21640" y="279184"/>
                </a:lnTo>
                <a:lnTo>
                  <a:pt x="230733" y="279184"/>
                </a:lnTo>
                <a:lnTo>
                  <a:pt x="230733" y="250532"/>
                </a:lnTo>
                <a:close/>
              </a:path>
              <a:path w="521335" h="279400">
                <a:moveTo>
                  <a:pt x="266090" y="81368"/>
                </a:moveTo>
                <a:lnTo>
                  <a:pt x="225552" y="81368"/>
                </a:lnTo>
                <a:lnTo>
                  <a:pt x="225552" y="0"/>
                </a:lnTo>
                <a:lnTo>
                  <a:pt x="192328" y="0"/>
                </a:lnTo>
                <a:lnTo>
                  <a:pt x="192328" y="125260"/>
                </a:lnTo>
                <a:lnTo>
                  <a:pt x="183451" y="129768"/>
                </a:lnTo>
                <a:lnTo>
                  <a:pt x="171602" y="133451"/>
                </a:lnTo>
                <a:lnTo>
                  <a:pt x="157010" y="135940"/>
                </a:lnTo>
                <a:lnTo>
                  <a:pt x="139903" y="136842"/>
                </a:lnTo>
                <a:lnTo>
                  <a:pt x="76809" y="136842"/>
                </a:lnTo>
                <a:lnTo>
                  <a:pt x="76809" y="72224"/>
                </a:lnTo>
                <a:lnTo>
                  <a:pt x="43586" y="72224"/>
                </a:lnTo>
                <a:lnTo>
                  <a:pt x="43586" y="136842"/>
                </a:lnTo>
                <a:lnTo>
                  <a:pt x="0" y="136842"/>
                </a:lnTo>
                <a:lnTo>
                  <a:pt x="0" y="165493"/>
                </a:lnTo>
                <a:lnTo>
                  <a:pt x="131064" y="165493"/>
                </a:lnTo>
                <a:lnTo>
                  <a:pt x="152044" y="164693"/>
                </a:lnTo>
                <a:lnTo>
                  <a:pt x="169011" y="162255"/>
                </a:lnTo>
                <a:lnTo>
                  <a:pt x="182333" y="158165"/>
                </a:lnTo>
                <a:lnTo>
                  <a:pt x="192328" y="152387"/>
                </a:lnTo>
                <a:lnTo>
                  <a:pt x="192328" y="198412"/>
                </a:lnTo>
                <a:lnTo>
                  <a:pt x="225552" y="198412"/>
                </a:lnTo>
                <a:lnTo>
                  <a:pt x="225552" y="152387"/>
                </a:lnTo>
                <a:lnTo>
                  <a:pt x="225552" y="109715"/>
                </a:lnTo>
                <a:lnTo>
                  <a:pt x="266090" y="109715"/>
                </a:lnTo>
                <a:lnTo>
                  <a:pt x="266090" y="81368"/>
                </a:lnTo>
                <a:close/>
              </a:path>
              <a:path w="521335" h="279400">
                <a:moveTo>
                  <a:pt x="453224" y="134099"/>
                </a:moveTo>
                <a:lnTo>
                  <a:pt x="442226" y="136931"/>
                </a:lnTo>
                <a:lnTo>
                  <a:pt x="430326" y="138709"/>
                </a:lnTo>
                <a:lnTo>
                  <a:pt x="417703" y="139636"/>
                </a:lnTo>
                <a:lnTo>
                  <a:pt x="404456" y="139890"/>
                </a:lnTo>
                <a:lnTo>
                  <a:pt x="325831" y="139890"/>
                </a:lnTo>
                <a:lnTo>
                  <a:pt x="325831" y="98742"/>
                </a:lnTo>
                <a:lnTo>
                  <a:pt x="418782" y="98742"/>
                </a:lnTo>
                <a:lnTo>
                  <a:pt x="418782" y="3352"/>
                </a:lnTo>
                <a:lnTo>
                  <a:pt x="292912" y="3352"/>
                </a:lnTo>
                <a:lnTo>
                  <a:pt x="292912" y="31089"/>
                </a:lnTo>
                <a:lnTo>
                  <a:pt x="385876" y="31089"/>
                </a:lnTo>
                <a:lnTo>
                  <a:pt x="385876" y="71310"/>
                </a:lnTo>
                <a:lnTo>
                  <a:pt x="292912" y="71310"/>
                </a:lnTo>
                <a:lnTo>
                  <a:pt x="292912" y="167627"/>
                </a:lnTo>
                <a:lnTo>
                  <a:pt x="402932" y="167627"/>
                </a:lnTo>
                <a:lnTo>
                  <a:pt x="416839" y="167259"/>
                </a:lnTo>
                <a:lnTo>
                  <a:pt x="430022" y="166027"/>
                </a:lnTo>
                <a:lnTo>
                  <a:pt x="442239" y="163766"/>
                </a:lnTo>
                <a:lnTo>
                  <a:pt x="453224" y="160312"/>
                </a:lnTo>
                <a:lnTo>
                  <a:pt x="453224" y="139890"/>
                </a:lnTo>
                <a:lnTo>
                  <a:pt x="453224" y="134099"/>
                </a:lnTo>
                <a:close/>
              </a:path>
              <a:path w="521335" h="279400">
                <a:moveTo>
                  <a:pt x="516318" y="0"/>
                </a:moveTo>
                <a:lnTo>
                  <a:pt x="483095" y="0"/>
                </a:lnTo>
                <a:lnTo>
                  <a:pt x="483095" y="32308"/>
                </a:lnTo>
                <a:lnTo>
                  <a:pt x="431888" y="32308"/>
                </a:lnTo>
                <a:lnTo>
                  <a:pt x="431888" y="60642"/>
                </a:lnTo>
                <a:lnTo>
                  <a:pt x="483095" y="60642"/>
                </a:lnTo>
                <a:lnTo>
                  <a:pt x="483095" y="88379"/>
                </a:lnTo>
                <a:lnTo>
                  <a:pt x="431888" y="88379"/>
                </a:lnTo>
                <a:lnTo>
                  <a:pt x="431888" y="116725"/>
                </a:lnTo>
                <a:lnTo>
                  <a:pt x="483095" y="116725"/>
                </a:lnTo>
                <a:lnTo>
                  <a:pt x="483095" y="199936"/>
                </a:lnTo>
                <a:lnTo>
                  <a:pt x="516318" y="199936"/>
                </a:lnTo>
                <a:lnTo>
                  <a:pt x="516318" y="0"/>
                </a:lnTo>
                <a:close/>
              </a:path>
              <a:path w="521335" h="279400">
                <a:moveTo>
                  <a:pt x="521195" y="249008"/>
                </a:moveTo>
                <a:lnTo>
                  <a:pt x="342900" y="249008"/>
                </a:lnTo>
                <a:lnTo>
                  <a:pt x="342900" y="190182"/>
                </a:lnTo>
                <a:lnTo>
                  <a:pt x="309676" y="190182"/>
                </a:lnTo>
                <a:lnTo>
                  <a:pt x="309676" y="277660"/>
                </a:lnTo>
                <a:lnTo>
                  <a:pt x="521195" y="277660"/>
                </a:lnTo>
                <a:lnTo>
                  <a:pt x="521195" y="2490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3742124" y="5237709"/>
            <a:ext cx="421640" cy="313690"/>
            <a:chOff x="3742124" y="5237709"/>
            <a:chExt cx="421640" cy="313690"/>
          </a:xfrm>
        </p:grpSpPr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42124" y="5237709"/>
              <a:ext cx="364529" cy="31332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129811" y="5237721"/>
              <a:ext cx="34290" cy="239395"/>
            </a:xfrm>
            <a:custGeom>
              <a:avLst/>
              <a:gdLst/>
              <a:ahLst/>
              <a:cxnLst/>
              <a:rect l="l" t="t" r="r" b="b"/>
              <a:pathLst>
                <a:path w="34289" h="239395">
                  <a:moveTo>
                    <a:pt x="33832" y="68262"/>
                  </a:moveTo>
                  <a:lnTo>
                    <a:pt x="0" y="68262"/>
                  </a:lnTo>
                  <a:lnTo>
                    <a:pt x="0" y="238950"/>
                  </a:lnTo>
                  <a:lnTo>
                    <a:pt x="33832" y="238950"/>
                  </a:lnTo>
                  <a:lnTo>
                    <a:pt x="33832" y="68262"/>
                  </a:lnTo>
                  <a:close/>
                </a:path>
                <a:path w="34289" h="239395">
                  <a:moveTo>
                    <a:pt x="33832" y="0"/>
                  </a:moveTo>
                  <a:lnTo>
                    <a:pt x="0" y="0"/>
                  </a:lnTo>
                  <a:lnTo>
                    <a:pt x="0" y="35966"/>
                  </a:lnTo>
                  <a:lnTo>
                    <a:pt x="33832" y="35966"/>
                  </a:lnTo>
                  <a:lnTo>
                    <a:pt x="3383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4266542" y="5221925"/>
            <a:ext cx="912494" cy="275590"/>
            <a:chOff x="4266542" y="5221925"/>
            <a:chExt cx="912494" cy="275590"/>
          </a:xfrm>
        </p:grpSpPr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6542" y="5237709"/>
              <a:ext cx="150871" cy="24291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39358" y="5302020"/>
              <a:ext cx="466024" cy="17860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929759" y="5221935"/>
              <a:ext cx="249554" cy="275590"/>
            </a:xfrm>
            <a:custGeom>
              <a:avLst/>
              <a:gdLst/>
              <a:ahLst/>
              <a:cxnLst/>
              <a:rect l="l" t="t" r="r" b="b"/>
              <a:pathLst>
                <a:path w="249554" h="275589">
                  <a:moveTo>
                    <a:pt x="232562" y="82550"/>
                  </a:moveTo>
                  <a:lnTo>
                    <a:pt x="51206" y="82550"/>
                  </a:lnTo>
                  <a:lnTo>
                    <a:pt x="51206" y="66040"/>
                  </a:lnTo>
                  <a:lnTo>
                    <a:pt x="231038" y="66040"/>
                  </a:lnTo>
                  <a:lnTo>
                    <a:pt x="231038" y="41910"/>
                  </a:lnTo>
                  <a:lnTo>
                    <a:pt x="231038" y="25400"/>
                  </a:lnTo>
                  <a:lnTo>
                    <a:pt x="231038" y="0"/>
                  </a:lnTo>
                  <a:lnTo>
                    <a:pt x="18288" y="0"/>
                  </a:lnTo>
                  <a:lnTo>
                    <a:pt x="18288" y="25400"/>
                  </a:lnTo>
                  <a:lnTo>
                    <a:pt x="197815" y="25400"/>
                  </a:lnTo>
                  <a:lnTo>
                    <a:pt x="197815" y="41910"/>
                  </a:lnTo>
                  <a:lnTo>
                    <a:pt x="18288" y="41910"/>
                  </a:lnTo>
                  <a:lnTo>
                    <a:pt x="18288" y="66040"/>
                  </a:lnTo>
                  <a:lnTo>
                    <a:pt x="18288" y="82550"/>
                  </a:lnTo>
                  <a:lnTo>
                    <a:pt x="18288" y="106680"/>
                  </a:lnTo>
                  <a:lnTo>
                    <a:pt x="232562" y="106680"/>
                  </a:lnTo>
                  <a:lnTo>
                    <a:pt x="232562" y="82550"/>
                  </a:lnTo>
                  <a:close/>
                </a:path>
                <a:path w="249554" h="275589">
                  <a:moveTo>
                    <a:pt x="237134" y="251460"/>
                  </a:moveTo>
                  <a:lnTo>
                    <a:pt x="51206" y="251460"/>
                  </a:lnTo>
                  <a:lnTo>
                    <a:pt x="51206" y="233680"/>
                  </a:lnTo>
                  <a:lnTo>
                    <a:pt x="231038" y="233680"/>
                  </a:lnTo>
                  <a:lnTo>
                    <a:pt x="231038" y="210820"/>
                  </a:lnTo>
                  <a:lnTo>
                    <a:pt x="231038" y="193040"/>
                  </a:lnTo>
                  <a:lnTo>
                    <a:pt x="231038" y="168910"/>
                  </a:lnTo>
                  <a:lnTo>
                    <a:pt x="18288" y="168910"/>
                  </a:lnTo>
                  <a:lnTo>
                    <a:pt x="18288" y="193040"/>
                  </a:lnTo>
                  <a:lnTo>
                    <a:pt x="197815" y="193040"/>
                  </a:lnTo>
                  <a:lnTo>
                    <a:pt x="197815" y="210820"/>
                  </a:lnTo>
                  <a:lnTo>
                    <a:pt x="18288" y="210820"/>
                  </a:lnTo>
                  <a:lnTo>
                    <a:pt x="18288" y="233680"/>
                  </a:lnTo>
                  <a:lnTo>
                    <a:pt x="18288" y="251460"/>
                  </a:lnTo>
                  <a:lnTo>
                    <a:pt x="18288" y="275590"/>
                  </a:lnTo>
                  <a:lnTo>
                    <a:pt x="237134" y="275590"/>
                  </a:lnTo>
                  <a:lnTo>
                    <a:pt x="237134" y="251460"/>
                  </a:lnTo>
                  <a:close/>
                </a:path>
                <a:path w="249554" h="275589">
                  <a:moveTo>
                    <a:pt x="249008" y="124891"/>
                  </a:moveTo>
                  <a:lnTo>
                    <a:pt x="0" y="124891"/>
                  </a:lnTo>
                  <a:lnTo>
                    <a:pt x="0" y="150495"/>
                  </a:lnTo>
                  <a:lnTo>
                    <a:pt x="249008" y="150495"/>
                  </a:lnTo>
                  <a:lnTo>
                    <a:pt x="249008" y="12489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5297623" y="5216679"/>
            <a:ext cx="227329" cy="283210"/>
          </a:xfrm>
          <a:custGeom>
            <a:avLst/>
            <a:gdLst/>
            <a:ahLst/>
            <a:cxnLst/>
            <a:rect l="l" t="t" r="r" b="b"/>
            <a:pathLst>
              <a:path w="227329" h="283210">
                <a:moveTo>
                  <a:pt x="72540" y="132888"/>
                </a:moveTo>
                <a:lnTo>
                  <a:pt x="34950" y="124530"/>
                </a:lnTo>
                <a:lnTo>
                  <a:pt x="6667" y="96580"/>
                </a:lnTo>
                <a:lnTo>
                  <a:pt x="0" y="66444"/>
                </a:lnTo>
                <a:lnTo>
                  <a:pt x="1719" y="50504"/>
                </a:lnTo>
                <a:lnTo>
                  <a:pt x="24992" y="14629"/>
                </a:lnTo>
                <a:lnTo>
                  <a:pt x="72540" y="0"/>
                </a:lnTo>
                <a:lnTo>
                  <a:pt x="86231" y="957"/>
                </a:lnTo>
                <a:lnTo>
                  <a:pt x="130678" y="24568"/>
                </a:lnTo>
                <a:lnTo>
                  <a:pt x="132735" y="27735"/>
                </a:lnTo>
                <a:lnTo>
                  <a:pt x="72540" y="27735"/>
                </a:lnTo>
                <a:lnTo>
                  <a:pt x="64610" y="28355"/>
                </a:lnTo>
                <a:lnTo>
                  <a:pt x="33193" y="57543"/>
                </a:lnTo>
                <a:lnTo>
                  <a:pt x="32307" y="66444"/>
                </a:lnTo>
                <a:lnTo>
                  <a:pt x="33193" y="75526"/>
                </a:lnTo>
                <a:lnTo>
                  <a:pt x="64610" y="105100"/>
                </a:lnTo>
                <a:lnTo>
                  <a:pt x="72540" y="105762"/>
                </a:lnTo>
                <a:lnTo>
                  <a:pt x="132502" y="105762"/>
                </a:lnTo>
                <a:lnTo>
                  <a:pt x="130678" y="108576"/>
                </a:lnTo>
                <a:lnTo>
                  <a:pt x="120392" y="118258"/>
                </a:lnTo>
                <a:lnTo>
                  <a:pt x="110300" y="124530"/>
                </a:lnTo>
                <a:lnTo>
                  <a:pt x="98866" y="129116"/>
                </a:lnTo>
                <a:lnTo>
                  <a:pt x="86231" y="131931"/>
                </a:lnTo>
                <a:lnTo>
                  <a:pt x="72540" y="132888"/>
                </a:lnTo>
                <a:close/>
              </a:path>
              <a:path w="227329" h="283210">
                <a:moveTo>
                  <a:pt x="132502" y="105762"/>
                </a:moveTo>
                <a:lnTo>
                  <a:pt x="72540" y="105762"/>
                </a:lnTo>
                <a:lnTo>
                  <a:pt x="80517" y="105100"/>
                </a:lnTo>
                <a:lnTo>
                  <a:pt x="87893" y="103209"/>
                </a:lnTo>
                <a:lnTo>
                  <a:pt x="112772" y="66444"/>
                </a:lnTo>
                <a:lnTo>
                  <a:pt x="111891" y="57543"/>
                </a:lnTo>
                <a:lnTo>
                  <a:pt x="80517" y="28355"/>
                </a:lnTo>
                <a:lnTo>
                  <a:pt x="72540" y="27735"/>
                </a:lnTo>
                <a:lnTo>
                  <a:pt x="132735" y="27735"/>
                </a:lnTo>
                <a:lnTo>
                  <a:pt x="138451" y="36536"/>
                </a:lnTo>
                <a:lnTo>
                  <a:pt x="143365" y="50504"/>
                </a:lnTo>
                <a:lnTo>
                  <a:pt x="145080" y="66444"/>
                </a:lnTo>
                <a:lnTo>
                  <a:pt x="143365" y="82469"/>
                </a:lnTo>
                <a:lnTo>
                  <a:pt x="138451" y="96580"/>
                </a:lnTo>
                <a:lnTo>
                  <a:pt x="132502" y="105762"/>
                </a:lnTo>
                <a:close/>
              </a:path>
              <a:path w="227329" h="283210">
                <a:moveTo>
                  <a:pt x="227068" y="135326"/>
                </a:moveTo>
                <a:lnTo>
                  <a:pt x="193846" y="135326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35326"/>
                </a:lnTo>
                <a:close/>
              </a:path>
              <a:path w="227329" h="283210">
                <a:moveTo>
                  <a:pt x="129535" y="281016"/>
                </a:moveTo>
                <a:lnTo>
                  <a:pt x="17373" y="281016"/>
                </a:lnTo>
                <a:lnTo>
                  <a:pt x="17373" y="203904"/>
                </a:lnTo>
                <a:lnTo>
                  <a:pt x="86255" y="203904"/>
                </a:lnTo>
                <a:lnTo>
                  <a:pt x="86255" y="177997"/>
                </a:lnTo>
                <a:lnTo>
                  <a:pt x="17373" y="177997"/>
                </a:lnTo>
                <a:lnTo>
                  <a:pt x="17373" y="152700"/>
                </a:lnTo>
                <a:lnTo>
                  <a:pt x="117953" y="152700"/>
                </a:lnTo>
                <a:lnTo>
                  <a:pt x="117953" y="229202"/>
                </a:lnTo>
                <a:lnTo>
                  <a:pt x="49071" y="229202"/>
                </a:lnTo>
                <a:lnTo>
                  <a:pt x="49071" y="255719"/>
                </a:lnTo>
                <a:lnTo>
                  <a:pt x="129535" y="255719"/>
                </a:lnTo>
                <a:lnTo>
                  <a:pt x="129535" y="281016"/>
                </a:lnTo>
                <a:close/>
              </a:path>
              <a:path w="227329" h="283210">
                <a:moveTo>
                  <a:pt x="227068" y="282845"/>
                </a:moveTo>
                <a:lnTo>
                  <a:pt x="194456" y="282845"/>
                </a:lnTo>
                <a:lnTo>
                  <a:pt x="194456" y="180740"/>
                </a:lnTo>
                <a:lnTo>
                  <a:pt x="131669" y="180740"/>
                </a:lnTo>
                <a:lnTo>
                  <a:pt x="131669" y="152700"/>
                </a:lnTo>
                <a:lnTo>
                  <a:pt x="227068" y="152700"/>
                </a:lnTo>
                <a:lnTo>
                  <a:pt x="227068" y="2828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77420" y="5223384"/>
            <a:ext cx="245745" cy="259715"/>
          </a:xfrm>
          <a:custGeom>
            <a:avLst/>
            <a:gdLst/>
            <a:ahLst/>
            <a:cxnLst/>
            <a:rect l="l" t="t" r="r" b="b"/>
            <a:pathLst>
              <a:path w="245745" h="259714">
                <a:moveTo>
                  <a:pt x="223716" y="185312"/>
                </a:moveTo>
                <a:lnTo>
                  <a:pt x="191103" y="185312"/>
                </a:lnTo>
                <a:lnTo>
                  <a:pt x="193951" y="166448"/>
                </a:lnTo>
                <a:lnTo>
                  <a:pt x="196056" y="145499"/>
                </a:lnTo>
                <a:lnTo>
                  <a:pt x="197361" y="123806"/>
                </a:lnTo>
                <a:lnTo>
                  <a:pt x="197809" y="102714"/>
                </a:lnTo>
                <a:lnTo>
                  <a:pt x="197809" y="29259"/>
                </a:lnTo>
                <a:lnTo>
                  <a:pt x="12496" y="29259"/>
                </a:lnTo>
                <a:lnTo>
                  <a:pt x="12496" y="0"/>
                </a:lnTo>
                <a:lnTo>
                  <a:pt x="231031" y="0"/>
                </a:lnTo>
                <a:lnTo>
                  <a:pt x="230925" y="101495"/>
                </a:lnTo>
                <a:lnTo>
                  <a:pt x="230574" y="119820"/>
                </a:lnTo>
                <a:lnTo>
                  <a:pt x="229202" y="143403"/>
                </a:lnTo>
                <a:lnTo>
                  <a:pt x="226916" y="165615"/>
                </a:lnTo>
                <a:lnTo>
                  <a:pt x="223716" y="185312"/>
                </a:lnTo>
                <a:close/>
              </a:path>
              <a:path w="245745" h="259714">
                <a:moveTo>
                  <a:pt x="115515" y="230726"/>
                </a:moveTo>
                <a:lnTo>
                  <a:pt x="82293" y="230726"/>
                </a:lnTo>
                <a:lnTo>
                  <a:pt x="82293" y="101495"/>
                </a:lnTo>
                <a:lnTo>
                  <a:pt x="115515" y="101495"/>
                </a:lnTo>
                <a:lnTo>
                  <a:pt x="115515" y="230726"/>
                </a:lnTo>
                <a:close/>
              </a:path>
              <a:path w="245745" h="259714">
                <a:moveTo>
                  <a:pt x="245356" y="259376"/>
                </a:moveTo>
                <a:lnTo>
                  <a:pt x="0" y="259376"/>
                </a:lnTo>
                <a:lnTo>
                  <a:pt x="0" y="230726"/>
                </a:lnTo>
                <a:lnTo>
                  <a:pt x="245356" y="230726"/>
                </a:lnTo>
                <a:lnTo>
                  <a:pt x="245356" y="2593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40260" y="5210593"/>
            <a:ext cx="830580" cy="289560"/>
          </a:xfrm>
          <a:custGeom>
            <a:avLst/>
            <a:gdLst/>
            <a:ahLst/>
            <a:cxnLst/>
            <a:rect l="l" t="t" r="r" b="b"/>
            <a:pathLst>
              <a:path w="830579" h="289560">
                <a:moveTo>
                  <a:pt x="231025" y="11277"/>
                </a:moveTo>
                <a:lnTo>
                  <a:pt x="12496" y="11277"/>
                </a:lnTo>
                <a:lnTo>
                  <a:pt x="12496" y="40233"/>
                </a:lnTo>
                <a:lnTo>
                  <a:pt x="197802" y="40233"/>
                </a:lnTo>
                <a:lnTo>
                  <a:pt x="197802" y="76796"/>
                </a:lnTo>
                <a:lnTo>
                  <a:pt x="197497" y="94932"/>
                </a:lnTo>
                <a:lnTo>
                  <a:pt x="196469" y="113449"/>
                </a:lnTo>
                <a:lnTo>
                  <a:pt x="194589" y="131406"/>
                </a:lnTo>
                <a:lnTo>
                  <a:pt x="191706" y="147815"/>
                </a:lnTo>
                <a:lnTo>
                  <a:pt x="224624" y="147815"/>
                </a:lnTo>
                <a:lnTo>
                  <a:pt x="227431" y="131483"/>
                </a:lnTo>
                <a:lnTo>
                  <a:pt x="229425" y="113106"/>
                </a:lnTo>
                <a:lnTo>
                  <a:pt x="230632" y="93433"/>
                </a:lnTo>
                <a:lnTo>
                  <a:pt x="230962" y="76796"/>
                </a:lnTo>
                <a:lnTo>
                  <a:pt x="231025" y="11277"/>
                </a:lnTo>
                <a:close/>
              </a:path>
              <a:path w="830579" h="289560">
                <a:moveTo>
                  <a:pt x="245351" y="171894"/>
                </a:moveTo>
                <a:lnTo>
                  <a:pt x="0" y="171894"/>
                </a:lnTo>
                <a:lnTo>
                  <a:pt x="0" y="201155"/>
                </a:lnTo>
                <a:lnTo>
                  <a:pt x="105765" y="201155"/>
                </a:lnTo>
                <a:lnTo>
                  <a:pt x="105765" y="288937"/>
                </a:lnTo>
                <a:lnTo>
                  <a:pt x="138684" y="288937"/>
                </a:lnTo>
                <a:lnTo>
                  <a:pt x="138684" y="201155"/>
                </a:lnTo>
                <a:lnTo>
                  <a:pt x="245351" y="201155"/>
                </a:lnTo>
                <a:lnTo>
                  <a:pt x="245351" y="171894"/>
                </a:lnTo>
                <a:close/>
              </a:path>
              <a:path w="830579" h="289560">
                <a:moveTo>
                  <a:pt x="430364" y="131356"/>
                </a:moveTo>
                <a:lnTo>
                  <a:pt x="408419" y="88684"/>
                </a:lnTo>
                <a:lnTo>
                  <a:pt x="398360" y="82804"/>
                </a:lnTo>
                <a:lnTo>
                  <a:pt x="398360" y="122821"/>
                </a:lnTo>
                <a:lnTo>
                  <a:pt x="398360" y="140804"/>
                </a:lnTo>
                <a:lnTo>
                  <a:pt x="359956" y="160616"/>
                </a:lnTo>
                <a:lnTo>
                  <a:pt x="351663" y="160058"/>
                </a:lnTo>
                <a:lnTo>
                  <a:pt x="321246" y="139890"/>
                </a:lnTo>
                <a:lnTo>
                  <a:pt x="321246" y="122516"/>
                </a:lnTo>
                <a:lnTo>
                  <a:pt x="359956" y="101485"/>
                </a:lnTo>
                <a:lnTo>
                  <a:pt x="368007" y="102095"/>
                </a:lnTo>
                <a:lnTo>
                  <a:pt x="398360" y="122821"/>
                </a:lnTo>
                <a:lnTo>
                  <a:pt x="398360" y="82804"/>
                </a:lnTo>
                <a:lnTo>
                  <a:pt x="386816" y="78511"/>
                </a:lnTo>
                <a:lnTo>
                  <a:pt x="373964" y="75882"/>
                </a:lnTo>
                <a:lnTo>
                  <a:pt x="359956" y="74968"/>
                </a:lnTo>
                <a:lnTo>
                  <a:pt x="345719" y="75882"/>
                </a:lnTo>
                <a:lnTo>
                  <a:pt x="309968" y="89293"/>
                </a:lnTo>
                <a:lnTo>
                  <a:pt x="289242" y="131356"/>
                </a:lnTo>
                <a:lnTo>
                  <a:pt x="290753" y="144500"/>
                </a:lnTo>
                <a:lnTo>
                  <a:pt x="321513" y="179730"/>
                </a:lnTo>
                <a:lnTo>
                  <a:pt x="359956" y="187439"/>
                </a:lnTo>
                <a:lnTo>
                  <a:pt x="373634" y="186601"/>
                </a:lnTo>
                <a:lnTo>
                  <a:pt x="416991" y="166382"/>
                </a:lnTo>
                <a:lnTo>
                  <a:pt x="421157" y="160616"/>
                </a:lnTo>
                <a:lnTo>
                  <a:pt x="424268" y="156311"/>
                </a:lnTo>
                <a:lnTo>
                  <a:pt x="428802" y="144589"/>
                </a:lnTo>
                <a:lnTo>
                  <a:pt x="430364" y="131356"/>
                </a:lnTo>
                <a:close/>
              </a:path>
              <a:path w="830579" h="289560">
                <a:moveTo>
                  <a:pt x="437070" y="29870"/>
                </a:moveTo>
                <a:lnTo>
                  <a:pt x="377024" y="29870"/>
                </a:lnTo>
                <a:lnTo>
                  <a:pt x="377024" y="0"/>
                </a:lnTo>
                <a:lnTo>
                  <a:pt x="344106" y="0"/>
                </a:lnTo>
                <a:lnTo>
                  <a:pt x="344106" y="29870"/>
                </a:lnTo>
                <a:lnTo>
                  <a:pt x="281012" y="29870"/>
                </a:lnTo>
                <a:lnTo>
                  <a:pt x="281012" y="57302"/>
                </a:lnTo>
                <a:lnTo>
                  <a:pt x="437070" y="57302"/>
                </a:lnTo>
                <a:lnTo>
                  <a:pt x="437070" y="29870"/>
                </a:lnTo>
                <a:close/>
              </a:path>
              <a:path w="830579" h="289560">
                <a:moveTo>
                  <a:pt x="514184" y="7924"/>
                </a:moveTo>
                <a:lnTo>
                  <a:pt x="480961" y="7924"/>
                </a:lnTo>
                <a:lnTo>
                  <a:pt x="480961" y="74663"/>
                </a:lnTo>
                <a:lnTo>
                  <a:pt x="437984" y="74663"/>
                </a:lnTo>
                <a:lnTo>
                  <a:pt x="437984" y="102400"/>
                </a:lnTo>
                <a:lnTo>
                  <a:pt x="480961" y="102400"/>
                </a:lnTo>
                <a:lnTo>
                  <a:pt x="480961" y="135013"/>
                </a:lnTo>
                <a:lnTo>
                  <a:pt x="437984" y="135013"/>
                </a:lnTo>
                <a:lnTo>
                  <a:pt x="437984" y="162140"/>
                </a:lnTo>
                <a:lnTo>
                  <a:pt x="480961" y="162140"/>
                </a:lnTo>
                <a:lnTo>
                  <a:pt x="480961" y="208165"/>
                </a:lnTo>
                <a:lnTo>
                  <a:pt x="514184" y="208165"/>
                </a:lnTo>
                <a:lnTo>
                  <a:pt x="514184" y="7924"/>
                </a:lnTo>
                <a:close/>
              </a:path>
              <a:path w="830579" h="289560">
                <a:moveTo>
                  <a:pt x="519061" y="256933"/>
                </a:moveTo>
                <a:lnTo>
                  <a:pt x="340753" y="256933"/>
                </a:lnTo>
                <a:lnTo>
                  <a:pt x="340753" y="203898"/>
                </a:lnTo>
                <a:lnTo>
                  <a:pt x="307530" y="203898"/>
                </a:lnTo>
                <a:lnTo>
                  <a:pt x="307530" y="285584"/>
                </a:lnTo>
                <a:lnTo>
                  <a:pt x="519061" y="285584"/>
                </a:lnTo>
                <a:lnTo>
                  <a:pt x="519061" y="256933"/>
                </a:lnTo>
                <a:close/>
              </a:path>
              <a:path w="830579" h="289560">
                <a:moveTo>
                  <a:pt x="710463" y="110324"/>
                </a:moveTo>
                <a:lnTo>
                  <a:pt x="690346" y="76796"/>
                </a:lnTo>
                <a:lnTo>
                  <a:pt x="678764" y="71742"/>
                </a:lnTo>
                <a:lnTo>
                  <a:pt x="678764" y="104533"/>
                </a:lnTo>
                <a:lnTo>
                  <a:pt x="678764" y="116725"/>
                </a:lnTo>
                <a:lnTo>
                  <a:pt x="640054" y="129832"/>
                </a:lnTo>
                <a:lnTo>
                  <a:pt x="631012" y="129438"/>
                </a:lnTo>
                <a:lnTo>
                  <a:pt x="601345" y="115811"/>
                </a:lnTo>
                <a:lnTo>
                  <a:pt x="601345" y="104533"/>
                </a:lnTo>
                <a:lnTo>
                  <a:pt x="640054" y="91122"/>
                </a:lnTo>
                <a:lnTo>
                  <a:pt x="648843" y="91516"/>
                </a:lnTo>
                <a:lnTo>
                  <a:pt x="678764" y="104533"/>
                </a:lnTo>
                <a:lnTo>
                  <a:pt x="678764" y="71742"/>
                </a:lnTo>
                <a:lnTo>
                  <a:pt x="668286" y="68681"/>
                </a:lnTo>
                <a:lnTo>
                  <a:pt x="654900" y="66560"/>
                </a:lnTo>
                <a:lnTo>
                  <a:pt x="640054" y="65824"/>
                </a:lnTo>
                <a:lnTo>
                  <a:pt x="624509" y="66560"/>
                </a:lnTo>
                <a:lnTo>
                  <a:pt x="580529" y="83375"/>
                </a:lnTo>
                <a:lnTo>
                  <a:pt x="569353" y="110324"/>
                </a:lnTo>
                <a:lnTo>
                  <a:pt x="570687" y="120713"/>
                </a:lnTo>
                <a:lnTo>
                  <a:pt x="599173" y="148882"/>
                </a:lnTo>
                <a:lnTo>
                  <a:pt x="640054" y="155435"/>
                </a:lnTo>
                <a:lnTo>
                  <a:pt x="655688" y="154647"/>
                </a:lnTo>
                <a:lnTo>
                  <a:pt x="699668" y="137337"/>
                </a:lnTo>
                <a:lnTo>
                  <a:pt x="709206" y="120713"/>
                </a:lnTo>
                <a:lnTo>
                  <a:pt x="710463" y="110324"/>
                </a:lnTo>
                <a:close/>
              </a:path>
              <a:path w="830579" h="289560">
                <a:moveTo>
                  <a:pt x="718388" y="26212"/>
                </a:moveTo>
                <a:lnTo>
                  <a:pt x="657123" y="26212"/>
                </a:lnTo>
                <a:lnTo>
                  <a:pt x="657123" y="0"/>
                </a:lnTo>
                <a:lnTo>
                  <a:pt x="624205" y="0"/>
                </a:lnTo>
                <a:lnTo>
                  <a:pt x="624205" y="26212"/>
                </a:lnTo>
                <a:lnTo>
                  <a:pt x="561124" y="26212"/>
                </a:lnTo>
                <a:lnTo>
                  <a:pt x="561124" y="52730"/>
                </a:lnTo>
                <a:lnTo>
                  <a:pt x="718388" y="52730"/>
                </a:lnTo>
                <a:lnTo>
                  <a:pt x="718388" y="26212"/>
                </a:lnTo>
                <a:close/>
              </a:path>
              <a:path w="830579" h="289560">
                <a:moveTo>
                  <a:pt x="793673" y="262115"/>
                </a:moveTo>
                <a:lnTo>
                  <a:pt x="619328" y="262115"/>
                </a:lnTo>
                <a:lnTo>
                  <a:pt x="619328" y="241084"/>
                </a:lnTo>
                <a:lnTo>
                  <a:pt x="790321" y="241084"/>
                </a:lnTo>
                <a:lnTo>
                  <a:pt x="790321" y="170370"/>
                </a:lnTo>
                <a:lnTo>
                  <a:pt x="586422" y="170370"/>
                </a:lnTo>
                <a:lnTo>
                  <a:pt x="586422" y="195668"/>
                </a:lnTo>
                <a:lnTo>
                  <a:pt x="757097" y="195668"/>
                </a:lnTo>
                <a:lnTo>
                  <a:pt x="757097" y="216700"/>
                </a:lnTo>
                <a:lnTo>
                  <a:pt x="586422" y="216700"/>
                </a:lnTo>
                <a:lnTo>
                  <a:pt x="586422" y="287108"/>
                </a:lnTo>
                <a:lnTo>
                  <a:pt x="793673" y="287108"/>
                </a:lnTo>
                <a:lnTo>
                  <a:pt x="793673" y="262115"/>
                </a:lnTo>
                <a:close/>
              </a:path>
              <a:path w="830579" h="289560">
                <a:moveTo>
                  <a:pt x="830554" y="69176"/>
                </a:moveTo>
                <a:lnTo>
                  <a:pt x="790321" y="69176"/>
                </a:lnTo>
                <a:lnTo>
                  <a:pt x="790321" y="7924"/>
                </a:lnTo>
                <a:lnTo>
                  <a:pt x="757097" y="7924"/>
                </a:lnTo>
                <a:lnTo>
                  <a:pt x="757097" y="153911"/>
                </a:lnTo>
                <a:lnTo>
                  <a:pt x="790321" y="153911"/>
                </a:lnTo>
                <a:lnTo>
                  <a:pt x="790321" y="98132"/>
                </a:lnTo>
                <a:lnTo>
                  <a:pt x="830554" y="98132"/>
                </a:lnTo>
                <a:lnTo>
                  <a:pt x="830554" y="691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72068" y="5218507"/>
            <a:ext cx="235585" cy="276860"/>
          </a:xfrm>
          <a:custGeom>
            <a:avLst/>
            <a:gdLst/>
            <a:ahLst/>
            <a:cxnLst/>
            <a:rect l="l" t="t" r="r" b="b"/>
            <a:pathLst>
              <a:path w="235584" h="276860">
                <a:moveTo>
                  <a:pt x="234993" y="109419"/>
                </a:moveTo>
                <a:lnTo>
                  <a:pt x="202990" y="109419"/>
                </a:lnTo>
                <a:lnTo>
                  <a:pt x="202990" y="0"/>
                </a:lnTo>
                <a:lnTo>
                  <a:pt x="234993" y="0"/>
                </a:lnTo>
                <a:lnTo>
                  <a:pt x="234993" y="109419"/>
                </a:lnTo>
                <a:close/>
              </a:path>
              <a:path w="235584" h="276860">
                <a:moveTo>
                  <a:pt x="176778" y="229202"/>
                </a:moveTo>
                <a:lnTo>
                  <a:pt x="96313" y="229202"/>
                </a:lnTo>
                <a:lnTo>
                  <a:pt x="111905" y="228492"/>
                </a:lnTo>
                <a:lnTo>
                  <a:pt x="125268" y="226268"/>
                </a:lnTo>
                <a:lnTo>
                  <a:pt x="136346" y="222387"/>
                </a:lnTo>
                <a:lnTo>
                  <a:pt x="145080" y="216706"/>
                </a:lnTo>
                <a:lnTo>
                  <a:pt x="145080" y="1828"/>
                </a:lnTo>
                <a:lnTo>
                  <a:pt x="176778" y="1828"/>
                </a:lnTo>
                <a:lnTo>
                  <a:pt x="176778" y="109419"/>
                </a:lnTo>
                <a:lnTo>
                  <a:pt x="234993" y="109419"/>
                </a:lnTo>
                <a:lnTo>
                  <a:pt x="234993" y="138374"/>
                </a:lnTo>
                <a:lnTo>
                  <a:pt x="176778" y="138374"/>
                </a:lnTo>
                <a:lnTo>
                  <a:pt x="176778" y="229202"/>
                </a:lnTo>
                <a:close/>
              </a:path>
              <a:path w="235584" h="276860">
                <a:moveTo>
                  <a:pt x="89913" y="257852"/>
                </a:moveTo>
                <a:lnTo>
                  <a:pt x="0" y="257852"/>
                </a:lnTo>
                <a:lnTo>
                  <a:pt x="0" y="4876"/>
                </a:lnTo>
                <a:lnTo>
                  <a:pt x="125878" y="4876"/>
                </a:lnTo>
                <a:lnTo>
                  <a:pt x="125878" y="33526"/>
                </a:lnTo>
                <a:lnTo>
                  <a:pt x="32003" y="33526"/>
                </a:lnTo>
                <a:lnTo>
                  <a:pt x="32003" y="229202"/>
                </a:lnTo>
                <a:lnTo>
                  <a:pt x="176778" y="229202"/>
                </a:lnTo>
                <a:lnTo>
                  <a:pt x="176778" y="243527"/>
                </a:lnTo>
                <a:lnTo>
                  <a:pt x="145080" y="243527"/>
                </a:lnTo>
                <a:lnTo>
                  <a:pt x="135860" y="250009"/>
                </a:lnTo>
                <a:lnTo>
                  <a:pt x="123440" y="254461"/>
                </a:lnTo>
                <a:lnTo>
                  <a:pt x="108048" y="257028"/>
                </a:lnTo>
                <a:lnTo>
                  <a:pt x="89913" y="257852"/>
                </a:lnTo>
                <a:close/>
              </a:path>
              <a:path w="235584" h="276860">
                <a:moveTo>
                  <a:pt x="95399" y="229202"/>
                </a:moveTo>
                <a:lnTo>
                  <a:pt x="63701" y="229202"/>
                </a:lnTo>
                <a:lnTo>
                  <a:pt x="63701" y="33526"/>
                </a:lnTo>
                <a:lnTo>
                  <a:pt x="95399" y="33526"/>
                </a:lnTo>
                <a:lnTo>
                  <a:pt x="95399" y="229202"/>
                </a:lnTo>
                <a:close/>
              </a:path>
              <a:path w="235584" h="276860">
                <a:moveTo>
                  <a:pt x="234993" y="276444"/>
                </a:moveTo>
                <a:lnTo>
                  <a:pt x="202990" y="276444"/>
                </a:lnTo>
                <a:lnTo>
                  <a:pt x="202990" y="138374"/>
                </a:lnTo>
                <a:lnTo>
                  <a:pt x="234993" y="138374"/>
                </a:lnTo>
                <a:lnTo>
                  <a:pt x="234993" y="276444"/>
                </a:lnTo>
                <a:close/>
              </a:path>
              <a:path w="235584" h="276860">
                <a:moveTo>
                  <a:pt x="176778" y="273092"/>
                </a:moveTo>
                <a:lnTo>
                  <a:pt x="145080" y="273092"/>
                </a:lnTo>
                <a:lnTo>
                  <a:pt x="145080" y="243527"/>
                </a:lnTo>
                <a:lnTo>
                  <a:pt x="176778" y="243527"/>
                </a:lnTo>
                <a:lnTo>
                  <a:pt x="176778" y="2730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29912" y="5218507"/>
            <a:ext cx="236854" cy="279400"/>
          </a:xfrm>
          <a:custGeom>
            <a:avLst/>
            <a:gdLst/>
            <a:ahLst/>
            <a:cxnLst/>
            <a:rect l="l" t="t" r="r" b="b"/>
            <a:pathLst>
              <a:path w="236854" h="279400">
                <a:moveTo>
                  <a:pt x="233469" y="134412"/>
                </a:moveTo>
                <a:lnTo>
                  <a:pt x="200247" y="134412"/>
                </a:lnTo>
                <a:lnTo>
                  <a:pt x="200247" y="70101"/>
                </a:lnTo>
                <a:lnTo>
                  <a:pt x="139898" y="70101"/>
                </a:lnTo>
                <a:lnTo>
                  <a:pt x="139898" y="41756"/>
                </a:lnTo>
                <a:lnTo>
                  <a:pt x="200247" y="41756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34412"/>
                </a:lnTo>
                <a:close/>
              </a:path>
              <a:path w="236854" h="279400">
                <a:moveTo>
                  <a:pt x="0" y="134107"/>
                </a:moveTo>
                <a:lnTo>
                  <a:pt x="0" y="105152"/>
                </a:lnTo>
                <a:lnTo>
                  <a:pt x="24664" y="94389"/>
                </a:lnTo>
                <a:lnTo>
                  <a:pt x="44156" y="77340"/>
                </a:lnTo>
                <a:lnTo>
                  <a:pt x="56962" y="53547"/>
                </a:lnTo>
                <a:lnTo>
                  <a:pt x="61567" y="22554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22554"/>
                </a:lnTo>
                <a:lnTo>
                  <a:pt x="99266" y="53624"/>
                </a:lnTo>
                <a:lnTo>
                  <a:pt x="112391" y="76350"/>
                </a:lnTo>
                <a:lnTo>
                  <a:pt x="120620" y="82903"/>
                </a:lnTo>
                <a:lnTo>
                  <a:pt x="78331" y="82903"/>
                </a:lnTo>
                <a:lnTo>
                  <a:pt x="65363" y="99861"/>
                </a:lnTo>
                <a:lnTo>
                  <a:pt x="47280" y="114563"/>
                </a:lnTo>
                <a:lnTo>
                  <a:pt x="25140" y="126235"/>
                </a:lnTo>
                <a:lnTo>
                  <a:pt x="0" y="134107"/>
                </a:lnTo>
                <a:close/>
              </a:path>
              <a:path w="236854" h="279400">
                <a:moveTo>
                  <a:pt x="156357" y="130755"/>
                </a:moveTo>
                <a:lnTo>
                  <a:pt x="131779" y="123792"/>
                </a:lnTo>
                <a:lnTo>
                  <a:pt x="109915" y="113001"/>
                </a:lnTo>
                <a:lnTo>
                  <a:pt x="91765" y="99123"/>
                </a:lnTo>
                <a:lnTo>
                  <a:pt x="78331" y="82903"/>
                </a:lnTo>
                <a:lnTo>
                  <a:pt x="120620" y="82903"/>
                </a:lnTo>
                <a:lnTo>
                  <a:pt x="132031" y="91989"/>
                </a:lnTo>
                <a:lnTo>
                  <a:pt x="156357" y="101800"/>
                </a:lnTo>
                <a:lnTo>
                  <a:pt x="156357" y="130755"/>
                </a:lnTo>
                <a:close/>
              </a:path>
              <a:path w="236854" h="279400">
                <a:moveTo>
                  <a:pt x="236822" y="279188"/>
                </a:moveTo>
                <a:lnTo>
                  <a:pt x="26821" y="279188"/>
                </a:lnTo>
                <a:lnTo>
                  <a:pt x="26821" y="202076"/>
                </a:lnTo>
                <a:lnTo>
                  <a:pt x="200247" y="202076"/>
                </a:lnTo>
                <a:lnTo>
                  <a:pt x="200247" y="177388"/>
                </a:lnTo>
                <a:lnTo>
                  <a:pt x="26821" y="177388"/>
                </a:lnTo>
                <a:lnTo>
                  <a:pt x="26821" y="150871"/>
                </a:lnTo>
                <a:lnTo>
                  <a:pt x="233469" y="150871"/>
                </a:lnTo>
                <a:lnTo>
                  <a:pt x="233469" y="228288"/>
                </a:lnTo>
                <a:lnTo>
                  <a:pt x="60043" y="228288"/>
                </a:lnTo>
                <a:lnTo>
                  <a:pt x="60043" y="252366"/>
                </a:lnTo>
                <a:lnTo>
                  <a:pt x="236822" y="252366"/>
                </a:lnTo>
                <a:lnTo>
                  <a:pt x="236822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23426" y="5218507"/>
            <a:ext cx="229870" cy="283210"/>
          </a:xfrm>
          <a:custGeom>
            <a:avLst/>
            <a:gdLst/>
            <a:ahLst/>
            <a:cxnLst/>
            <a:rect l="l" t="t" r="r" b="b"/>
            <a:pathLst>
              <a:path w="229870" h="283210">
                <a:moveTo>
                  <a:pt x="223411" y="26821"/>
                </a:moveTo>
                <a:lnTo>
                  <a:pt x="190189" y="26821"/>
                </a:lnTo>
                <a:lnTo>
                  <a:pt x="190189" y="0"/>
                </a:lnTo>
                <a:lnTo>
                  <a:pt x="223411" y="0"/>
                </a:lnTo>
                <a:lnTo>
                  <a:pt x="223411" y="26821"/>
                </a:lnTo>
                <a:close/>
              </a:path>
              <a:path w="229870" h="283210">
                <a:moveTo>
                  <a:pt x="133803" y="139898"/>
                </a:moveTo>
                <a:lnTo>
                  <a:pt x="0" y="139898"/>
                </a:lnTo>
                <a:lnTo>
                  <a:pt x="0" y="3352"/>
                </a:lnTo>
                <a:lnTo>
                  <a:pt x="133803" y="3352"/>
                </a:lnTo>
                <a:lnTo>
                  <a:pt x="133803" y="26821"/>
                </a:lnTo>
                <a:lnTo>
                  <a:pt x="223411" y="26821"/>
                </a:lnTo>
                <a:lnTo>
                  <a:pt x="223411" y="32003"/>
                </a:lnTo>
                <a:lnTo>
                  <a:pt x="32307" y="32003"/>
                </a:lnTo>
                <a:lnTo>
                  <a:pt x="32307" y="111858"/>
                </a:lnTo>
                <a:lnTo>
                  <a:pt x="223411" y="111858"/>
                </a:lnTo>
                <a:lnTo>
                  <a:pt x="223411" y="116429"/>
                </a:lnTo>
                <a:lnTo>
                  <a:pt x="133803" y="116429"/>
                </a:lnTo>
                <a:lnTo>
                  <a:pt x="133803" y="139898"/>
                </a:lnTo>
                <a:close/>
              </a:path>
              <a:path w="229870" h="283210">
                <a:moveTo>
                  <a:pt x="223411" y="111858"/>
                </a:moveTo>
                <a:lnTo>
                  <a:pt x="101190" y="111858"/>
                </a:lnTo>
                <a:lnTo>
                  <a:pt x="101190" y="32003"/>
                </a:lnTo>
                <a:lnTo>
                  <a:pt x="223411" y="32003"/>
                </a:lnTo>
                <a:lnTo>
                  <a:pt x="223411" y="54862"/>
                </a:lnTo>
                <a:lnTo>
                  <a:pt x="133803" y="54862"/>
                </a:lnTo>
                <a:lnTo>
                  <a:pt x="133803" y="88389"/>
                </a:lnTo>
                <a:lnTo>
                  <a:pt x="223411" y="88389"/>
                </a:lnTo>
                <a:lnTo>
                  <a:pt x="223411" y="111858"/>
                </a:lnTo>
                <a:close/>
              </a:path>
              <a:path w="229870" h="283210">
                <a:moveTo>
                  <a:pt x="223411" y="88389"/>
                </a:moveTo>
                <a:lnTo>
                  <a:pt x="190189" y="88389"/>
                </a:lnTo>
                <a:lnTo>
                  <a:pt x="190189" y="54862"/>
                </a:lnTo>
                <a:lnTo>
                  <a:pt x="223411" y="54862"/>
                </a:lnTo>
                <a:lnTo>
                  <a:pt x="223411" y="88389"/>
                </a:lnTo>
                <a:close/>
              </a:path>
              <a:path w="229870" h="283210">
                <a:moveTo>
                  <a:pt x="223411" y="160319"/>
                </a:moveTo>
                <a:lnTo>
                  <a:pt x="190189" y="160319"/>
                </a:lnTo>
                <a:lnTo>
                  <a:pt x="190189" y="116429"/>
                </a:lnTo>
                <a:lnTo>
                  <a:pt x="223411" y="116429"/>
                </a:lnTo>
                <a:lnTo>
                  <a:pt x="223411" y="160319"/>
                </a:lnTo>
                <a:close/>
              </a:path>
              <a:path w="229870" h="283210">
                <a:moveTo>
                  <a:pt x="121306" y="282845"/>
                </a:moveTo>
                <a:lnTo>
                  <a:pt x="75245" y="279073"/>
                </a:lnTo>
                <a:lnTo>
                  <a:pt x="37184" y="265472"/>
                </a:lnTo>
                <a:lnTo>
                  <a:pt x="13105" y="224021"/>
                </a:lnTo>
                <a:lnTo>
                  <a:pt x="14810" y="210986"/>
                </a:lnTo>
                <a:lnTo>
                  <a:pt x="54743" y="174454"/>
                </a:lnTo>
                <a:lnTo>
                  <a:pt x="97747" y="166110"/>
                </a:lnTo>
                <a:lnTo>
                  <a:pt x="121306" y="165196"/>
                </a:lnTo>
                <a:lnTo>
                  <a:pt x="144908" y="166110"/>
                </a:lnTo>
                <a:lnTo>
                  <a:pt x="187998" y="174454"/>
                </a:lnTo>
                <a:lnTo>
                  <a:pt x="218056" y="193541"/>
                </a:lnTo>
                <a:lnTo>
                  <a:pt x="121306" y="193541"/>
                </a:lnTo>
                <a:lnTo>
                  <a:pt x="102828" y="194151"/>
                </a:lnTo>
                <a:lnTo>
                  <a:pt x="57910" y="205123"/>
                </a:lnTo>
                <a:lnTo>
                  <a:pt x="46023" y="216096"/>
                </a:lnTo>
                <a:lnTo>
                  <a:pt x="46023" y="231945"/>
                </a:lnTo>
                <a:lnTo>
                  <a:pt x="85493" y="251756"/>
                </a:lnTo>
                <a:lnTo>
                  <a:pt x="121306" y="254500"/>
                </a:lnTo>
                <a:lnTo>
                  <a:pt x="218056" y="254500"/>
                </a:lnTo>
                <a:lnTo>
                  <a:pt x="215410" y="257752"/>
                </a:lnTo>
                <a:lnTo>
                  <a:pt x="205428" y="265472"/>
                </a:lnTo>
                <a:lnTo>
                  <a:pt x="187998" y="273716"/>
                </a:lnTo>
                <a:lnTo>
                  <a:pt x="167482" y="279073"/>
                </a:lnTo>
                <a:lnTo>
                  <a:pt x="144908" y="281974"/>
                </a:lnTo>
                <a:lnTo>
                  <a:pt x="121306" y="282845"/>
                </a:lnTo>
                <a:close/>
              </a:path>
              <a:path w="229870" h="283210">
                <a:moveTo>
                  <a:pt x="218056" y="254500"/>
                </a:moveTo>
                <a:lnTo>
                  <a:pt x="121306" y="254500"/>
                </a:lnTo>
                <a:lnTo>
                  <a:pt x="139955" y="253842"/>
                </a:lnTo>
                <a:lnTo>
                  <a:pt x="157348" y="251756"/>
                </a:lnTo>
                <a:lnTo>
                  <a:pt x="172568" y="248070"/>
                </a:lnTo>
                <a:lnTo>
                  <a:pt x="184703" y="242613"/>
                </a:lnTo>
                <a:lnTo>
                  <a:pt x="192018" y="238041"/>
                </a:lnTo>
                <a:lnTo>
                  <a:pt x="196589" y="231945"/>
                </a:lnTo>
                <a:lnTo>
                  <a:pt x="196589" y="216096"/>
                </a:lnTo>
                <a:lnTo>
                  <a:pt x="157348" y="196132"/>
                </a:lnTo>
                <a:lnTo>
                  <a:pt x="121306" y="193541"/>
                </a:lnTo>
                <a:lnTo>
                  <a:pt x="218056" y="193541"/>
                </a:lnTo>
                <a:lnTo>
                  <a:pt x="223106" y="199752"/>
                </a:lnTo>
                <a:lnTo>
                  <a:pt x="228059" y="210986"/>
                </a:lnTo>
                <a:lnTo>
                  <a:pt x="229812" y="224021"/>
                </a:lnTo>
                <a:lnTo>
                  <a:pt x="228059" y="237055"/>
                </a:lnTo>
                <a:lnTo>
                  <a:pt x="223106" y="248289"/>
                </a:lnTo>
                <a:lnTo>
                  <a:pt x="218056" y="2545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05661" y="5218507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412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587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124587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412" y="28650"/>
                </a:lnTo>
                <a:lnTo>
                  <a:pt x="131374" y="40789"/>
                </a:lnTo>
                <a:lnTo>
                  <a:pt x="138298" y="65568"/>
                </a:lnTo>
                <a:lnTo>
                  <a:pt x="141908" y="95661"/>
                </a:lnTo>
                <a:lnTo>
                  <a:pt x="142946" y="130755"/>
                </a:lnTo>
                <a:lnTo>
                  <a:pt x="141908" y="165848"/>
                </a:lnTo>
                <a:lnTo>
                  <a:pt x="138298" y="195942"/>
                </a:lnTo>
                <a:lnTo>
                  <a:pt x="131374" y="220720"/>
                </a:lnTo>
                <a:lnTo>
                  <a:pt x="124587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60800" y="5218507"/>
            <a:ext cx="265430" cy="279400"/>
          </a:xfrm>
          <a:custGeom>
            <a:avLst/>
            <a:gdLst/>
            <a:ahLst/>
            <a:cxnLst/>
            <a:rect l="l" t="t" r="r" b="b"/>
            <a:pathLst>
              <a:path w="265429" h="279400">
                <a:moveTo>
                  <a:pt x="147823" y="31393"/>
                </a:moveTo>
                <a:lnTo>
                  <a:pt x="4876" y="31393"/>
                </a:lnTo>
                <a:lnTo>
                  <a:pt x="4876" y="3352"/>
                </a:lnTo>
                <a:lnTo>
                  <a:pt x="147823" y="3352"/>
                </a:lnTo>
                <a:lnTo>
                  <a:pt x="147823" y="31393"/>
                </a:lnTo>
                <a:close/>
              </a:path>
              <a:path w="265429" h="279400">
                <a:moveTo>
                  <a:pt x="0" y="135936"/>
                </a:moveTo>
                <a:lnTo>
                  <a:pt x="0" y="106981"/>
                </a:lnTo>
                <a:lnTo>
                  <a:pt x="24121" y="98785"/>
                </a:lnTo>
                <a:lnTo>
                  <a:pt x="43013" y="83931"/>
                </a:lnTo>
                <a:lnTo>
                  <a:pt x="55333" y="61934"/>
                </a:lnTo>
                <a:lnTo>
                  <a:pt x="59738" y="32307"/>
                </a:lnTo>
                <a:lnTo>
                  <a:pt x="59738" y="31393"/>
                </a:lnTo>
                <a:lnTo>
                  <a:pt x="92961" y="31393"/>
                </a:lnTo>
                <a:lnTo>
                  <a:pt x="92961" y="32307"/>
                </a:lnTo>
                <a:lnTo>
                  <a:pt x="97494" y="60986"/>
                </a:lnTo>
                <a:lnTo>
                  <a:pt x="110029" y="81836"/>
                </a:lnTo>
                <a:lnTo>
                  <a:pt x="119722" y="88998"/>
                </a:lnTo>
                <a:lnTo>
                  <a:pt x="77111" y="88998"/>
                </a:lnTo>
                <a:lnTo>
                  <a:pt x="63691" y="105290"/>
                </a:lnTo>
                <a:lnTo>
                  <a:pt x="45870" y="119211"/>
                </a:lnTo>
                <a:lnTo>
                  <a:pt x="24392" y="129759"/>
                </a:lnTo>
                <a:lnTo>
                  <a:pt x="0" y="135936"/>
                </a:lnTo>
                <a:close/>
              </a:path>
              <a:path w="265429" h="279400">
                <a:moveTo>
                  <a:pt x="152700" y="132583"/>
                </a:moveTo>
                <a:lnTo>
                  <a:pt x="128888" y="126759"/>
                </a:lnTo>
                <a:lnTo>
                  <a:pt x="107819" y="117306"/>
                </a:lnTo>
                <a:lnTo>
                  <a:pt x="90294" y="104595"/>
                </a:lnTo>
                <a:lnTo>
                  <a:pt x="77111" y="88998"/>
                </a:lnTo>
                <a:lnTo>
                  <a:pt x="119722" y="88998"/>
                </a:lnTo>
                <a:lnTo>
                  <a:pt x="128964" y="95828"/>
                </a:lnTo>
                <a:lnTo>
                  <a:pt x="152700" y="103933"/>
                </a:lnTo>
                <a:lnTo>
                  <a:pt x="152700" y="132583"/>
                </a:lnTo>
                <a:close/>
              </a:path>
              <a:path w="265429" h="279400">
                <a:moveTo>
                  <a:pt x="224630" y="134412"/>
                </a:moveTo>
                <a:lnTo>
                  <a:pt x="191408" y="134412"/>
                </a:lnTo>
                <a:lnTo>
                  <a:pt x="191408" y="0"/>
                </a:lnTo>
                <a:lnTo>
                  <a:pt x="224630" y="0"/>
                </a:lnTo>
                <a:lnTo>
                  <a:pt x="224630" y="51814"/>
                </a:lnTo>
                <a:lnTo>
                  <a:pt x="264862" y="51814"/>
                </a:lnTo>
                <a:lnTo>
                  <a:pt x="264862" y="81074"/>
                </a:lnTo>
                <a:lnTo>
                  <a:pt x="224630" y="81074"/>
                </a:lnTo>
                <a:lnTo>
                  <a:pt x="224630" y="134412"/>
                </a:lnTo>
                <a:close/>
              </a:path>
              <a:path w="265429" h="279400">
                <a:moveTo>
                  <a:pt x="227983" y="279188"/>
                </a:moveTo>
                <a:lnTo>
                  <a:pt x="20725" y="279188"/>
                </a:lnTo>
                <a:lnTo>
                  <a:pt x="20725" y="202076"/>
                </a:lnTo>
                <a:lnTo>
                  <a:pt x="191408" y="202076"/>
                </a:lnTo>
                <a:lnTo>
                  <a:pt x="191408" y="177388"/>
                </a:lnTo>
                <a:lnTo>
                  <a:pt x="20725" y="177388"/>
                </a:lnTo>
                <a:lnTo>
                  <a:pt x="20725" y="150871"/>
                </a:lnTo>
                <a:lnTo>
                  <a:pt x="224630" y="150871"/>
                </a:lnTo>
                <a:lnTo>
                  <a:pt x="224630" y="228288"/>
                </a:lnTo>
                <a:lnTo>
                  <a:pt x="53643" y="228288"/>
                </a:lnTo>
                <a:lnTo>
                  <a:pt x="53643" y="252366"/>
                </a:lnTo>
                <a:lnTo>
                  <a:pt x="227983" y="252366"/>
                </a:lnTo>
                <a:lnTo>
                  <a:pt x="227983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25740" y="5218507"/>
            <a:ext cx="229235" cy="276860"/>
          </a:xfrm>
          <a:custGeom>
            <a:avLst/>
            <a:gdLst/>
            <a:ahLst/>
            <a:cxnLst/>
            <a:rect l="l" t="t" r="r" b="b"/>
            <a:pathLst>
              <a:path w="229234" h="276860">
                <a:moveTo>
                  <a:pt x="229202" y="276444"/>
                </a:moveTo>
                <a:lnTo>
                  <a:pt x="195980" y="276444"/>
                </a:lnTo>
                <a:lnTo>
                  <a:pt x="195980" y="245051"/>
                </a:lnTo>
                <a:lnTo>
                  <a:pt x="184726" y="252237"/>
                </a:lnTo>
                <a:lnTo>
                  <a:pt x="169273" y="257052"/>
                </a:lnTo>
                <a:lnTo>
                  <a:pt x="150333" y="259752"/>
                </a:lnTo>
                <a:lnTo>
                  <a:pt x="128621" y="260595"/>
                </a:lnTo>
                <a:lnTo>
                  <a:pt x="0" y="260595"/>
                </a:lnTo>
                <a:lnTo>
                  <a:pt x="0" y="232250"/>
                </a:lnTo>
                <a:lnTo>
                  <a:pt x="67053" y="232250"/>
                </a:lnTo>
                <a:lnTo>
                  <a:pt x="67053" y="160624"/>
                </a:lnTo>
                <a:lnTo>
                  <a:pt x="11582" y="160624"/>
                </a:lnTo>
                <a:lnTo>
                  <a:pt x="11582" y="4876"/>
                </a:lnTo>
                <a:lnTo>
                  <a:pt x="151785" y="4876"/>
                </a:lnTo>
                <a:lnTo>
                  <a:pt x="151785" y="34136"/>
                </a:lnTo>
                <a:lnTo>
                  <a:pt x="44804" y="34136"/>
                </a:lnTo>
                <a:lnTo>
                  <a:pt x="44804" y="131974"/>
                </a:lnTo>
                <a:lnTo>
                  <a:pt x="155138" y="131974"/>
                </a:lnTo>
                <a:lnTo>
                  <a:pt x="155138" y="160624"/>
                </a:lnTo>
                <a:lnTo>
                  <a:pt x="99971" y="160624"/>
                </a:lnTo>
                <a:lnTo>
                  <a:pt x="99971" y="232250"/>
                </a:lnTo>
                <a:lnTo>
                  <a:pt x="137155" y="232250"/>
                </a:lnTo>
                <a:lnTo>
                  <a:pt x="155090" y="231512"/>
                </a:lnTo>
                <a:lnTo>
                  <a:pt x="171139" y="229088"/>
                </a:lnTo>
                <a:lnTo>
                  <a:pt x="184903" y="224663"/>
                </a:lnTo>
                <a:lnTo>
                  <a:pt x="195980" y="217925"/>
                </a:lnTo>
                <a:lnTo>
                  <a:pt x="195980" y="0"/>
                </a:lnTo>
                <a:lnTo>
                  <a:pt x="229202" y="0"/>
                </a:lnTo>
                <a:lnTo>
                  <a:pt x="22920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14377" y="5218507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74784" y="5216679"/>
            <a:ext cx="241935" cy="281940"/>
          </a:xfrm>
          <a:custGeom>
            <a:avLst/>
            <a:gdLst/>
            <a:ahLst/>
            <a:cxnLst/>
            <a:rect l="l" t="t" r="r" b="b"/>
            <a:pathLst>
              <a:path w="241934" h="281939">
                <a:moveTo>
                  <a:pt x="72540" y="145994"/>
                </a:moveTo>
                <a:lnTo>
                  <a:pt x="33365" y="137250"/>
                </a:lnTo>
                <a:lnTo>
                  <a:pt x="5981" y="106600"/>
                </a:lnTo>
                <a:lnTo>
                  <a:pt x="0" y="73149"/>
                </a:lnTo>
                <a:lnTo>
                  <a:pt x="1519" y="55105"/>
                </a:lnTo>
                <a:lnTo>
                  <a:pt x="23164" y="15544"/>
                </a:lnTo>
                <a:lnTo>
                  <a:pt x="72540" y="0"/>
                </a:lnTo>
                <a:lnTo>
                  <a:pt x="86984" y="1014"/>
                </a:lnTo>
                <a:lnTo>
                  <a:pt x="131836" y="26216"/>
                </a:lnTo>
                <a:lnTo>
                  <a:pt x="133173" y="28650"/>
                </a:lnTo>
                <a:lnTo>
                  <a:pt x="72540" y="28650"/>
                </a:lnTo>
                <a:lnTo>
                  <a:pt x="64482" y="29274"/>
                </a:lnTo>
                <a:lnTo>
                  <a:pt x="33150" y="62362"/>
                </a:lnTo>
                <a:lnTo>
                  <a:pt x="32307" y="73149"/>
                </a:lnTo>
                <a:lnTo>
                  <a:pt x="33150" y="83936"/>
                </a:lnTo>
                <a:lnTo>
                  <a:pt x="57224" y="115058"/>
                </a:lnTo>
                <a:lnTo>
                  <a:pt x="72540" y="117649"/>
                </a:lnTo>
                <a:lnTo>
                  <a:pt x="133011" y="117649"/>
                </a:lnTo>
                <a:lnTo>
                  <a:pt x="131836" y="119782"/>
                </a:lnTo>
                <a:lnTo>
                  <a:pt x="121916" y="130450"/>
                </a:lnTo>
                <a:lnTo>
                  <a:pt x="111758" y="137250"/>
                </a:lnTo>
                <a:lnTo>
                  <a:pt x="100085" y="142108"/>
                </a:lnTo>
                <a:lnTo>
                  <a:pt x="86984" y="145023"/>
                </a:lnTo>
                <a:lnTo>
                  <a:pt x="72540" y="145994"/>
                </a:lnTo>
                <a:close/>
              </a:path>
              <a:path w="241934" h="281939">
                <a:moveTo>
                  <a:pt x="133011" y="117649"/>
                </a:moveTo>
                <a:lnTo>
                  <a:pt x="72540" y="117649"/>
                </a:lnTo>
                <a:lnTo>
                  <a:pt x="80640" y="116982"/>
                </a:lnTo>
                <a:lnTo>
                  <a:pt x="87970" y="115058"/>
                </a:lnTo>
                <a:lnTo>
                  <a:pt x="111929" y="83936"/>
                </a:lnTo>
                <a:lnTo>
                  <a:pt x="112772" y="73149"/>
                </a:lnTo>
                <a:lnTo>
                  <a:pt x="111929" y="62362"/>
                </a:lnTo>
                <a:lnTo>
                  <a:pt x="87970" y="31126"/>
                </a:lnTo>
                <a:lnTo>
                  <a:pt x="72540" y="28650"/>
                </a:lnTo>
                <a:lnTo>
                  <a:pt x="133173" y="28650"/>
                </a:lnTo>
                <a:lnTo>
                  <a:pt x="139098" y="39432"/>
                </a:lnTo>
                <a:lnTo>
                  <a:pt x="143561" y="55105"/>
                </a:lnTo>
                <a:lnTo>
                  <a:pt x="145080" y="73149"/>
                </a:lnTo>
                <a:lnTo>
                  <a:pt x="143561" y="91018"/>
                </a:lnTo>
                <a:lnTo>
                  <a:pt x="139098" y="106600"/>
                </a:lnTo>
                <a:lnTo>
                  <a:pt x="133011" y="117649"/>
                </a:lnTo>
                <a:close/>
              </a:path>
              <a:path w="241934" h="281939">
                <a:moveTo>
                  <a:pt x="227068" y="156052"/>
                </a:moveTo>
                <a:lnTo>
                  <a:pt x="193846" y="156052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56052"/>
                </a:lnTo>
                <a:close/>
              </a:path>
              <a:path w="241934" h="281939">
                <a:moveTo>
                  <a:pt x="8229" y="281321"/>
                </a:moveTo>
                <a:lnTo>
                  <a:pt x="8229" y="252366"/>
                </a:lnTo>
                <a:lnTo>
                  <a:pt x="27854" y="242527"/>
                </a:lnTo>
                <a:lnTo>
                  <a:pt x="43394" y="227602"/>
                </a:lnTo>
                <a:lnTo>
                  <a:pt x="53619" y="207533"/>
                </a:lnTo>
                <a:lnTo>
                  <a:pt x="57300" y="182264"/>
                </a:lnTo>
                <a:lnTo>
                  <a:pt x="57300" y="172511"/>
                </a:lnTo>
                <a:lnTo>
                  <a:pt x="90522" y="172511"/>
                </a:lnTo>
                <a:lnTo>
                  <a:pt x="90522" y="182264"/>
                </a:lnTo>
                <a:lnTo>
                  <a:pt x="93156" y="204585"/>
                </a:lnTo>
                <a:lnTo>
                  <a:pt x="100390" y="223449"/>
                </a:lnTo>
                <a:lnTo>
                  <a:pt x="111224" y="238712"/>
                </a:lnTo>
                <a:lnTo>
                  <a:pt x="111863" y="239260"/>
                </a:lnTo>
                <a:lnTo>
                  <a:pt x="74368" y="239260"/>
                </a:lnTo>
                <a:lnTo>
                  <a:pt x="63048" y="252647"/>
                </a:lnTo>
                <a:lnTo>
                  <a:pt x="47356" y="264748"/>
                </a:lnTo>
                <a:lnTo>
                  <a:pt x="28636" y="274620"/>
                </a:lnTo>
                <a:lnTo>
                  <a:pt x="8229" y="281321"/>
                </a:lnTo>
                <a:close/>
              </a:path>
              <a:path w="241934" h="281939">
                <a:moveTo>
                  <a:pt x="167254" y="250232"/>
                </a:moveTo>
                <a:lnTo>
                  <a:pt x="124659" y="250232"/>
                </a:lnTo>
                <a:lnTo>
                  <a:pt x="138060" y="238712"/>
                </a:lnTo>
                <a:lnTo>
                  <a:pt x="149118" y="223449"/>
                </a:lnTo>
                <a:lnTo>
                  <a:pt x="156633" y="204585"/>
                </a:lnTo>
                <a:lnTo>
                  <a:pt x="159405" y="182264"/>
                </a:lnTo>
                <a:lnTo>
                  <a:pt x="159405" y="172511"/>
                </a:lnTo>
                <a:lnTo>
                  <a:pt x="192322" y="172511"/>
                </a:lnTo>
                <a:lnTo>
                  <a:pt x="192322" y="182264"/>
                </a:lnTo>
                <a:lnTo>
                  <a:pt x="195918" y="207490"/>
                </a:lnTo>
                <a:lnTo>
                  <a:pt x="206000" y="227487"/>
                </a:lnTo>
                <a:lnTo>
                  <a:pt x="218246" y="239260"/>
                </a:lnTo>
                <a:lnTo>
                  <a:pt x="174949" y="239260"/>
                </a:lnTo>
                <a:lnTo>
                  <a:pt x="167254" y="250232"/>
                </a:lnTo>
                <a:close/>
              </a:path>
              <a:path w="241934" h="281939">
                <a:moveTo>
                  <a:pt x="124659" y="281321"/>
                </a:moveTo>
                <a:lnTo>
                  <a:pt x="109986" y="274149"/>
                </a:lnTo>
                <a:lnTo>
                  <a:pt x="95970" y="264177"/>
                </a:lnTo>
                <a:lnTo>
                  <a:pt x="83726" y="252261"/>
                </a:lnTo>
                <a:lnTo>
                  <a:pt x="74368" y="239260"/>
                </a:lnTo>
                <a:lnTo>
                  <a:pt x="111863" y="239260"/>
                </a:lnTo>
                <a:lnTo>
                  <a:pt x="124659" y="250232"/>
                </a:lnTo>
                <a:lnTo>
                  <a:pt x="167254" y="250232"/>
                </a:lnTo>
                <a:lnTo>
                  <a:pt x="165891" y="252176"/>
                </a:lnTo>
                <a:lnTo>
                  <a:pt x="153919" y="263948"/>
                </a:lnTo>
                <a:lnTo>
                  <a:pt x="139889" y="273892"/>
                </a:lnTo>
                <a:lnTo>
                  <a:pt x="124659" y="281321"/>
                </a:lnTo>
                <a:close/>
              </a:path>
              <a:path w="241934" h="281939">
                <a:moveTo>
                  <a:pt x="241394" y="281321"/>
                </a:moveTo>
                <a:lnTo>
                  <a:pt x="220811" y="274663"/>
                </a:lnTo>
                <a:lnTo>
                  <a:pt x="201999" y="264862"/>
                </a:lnTo>
                <a:lnTo>
                  <a:pt x="186274" y="252776"/>
                </a:lnTo>
                <a:lnTo>
                  <a:pt x="174949" y="239260"/>
                </a:lnTo>
                <a:lnTo>
                  <a:pt x="218246" y="239260"/>
                </a:lnTo>
                <a:lnTo>
                  <a:pt x="221511" y="242398"/>
                </a:lnTo>
                <a:lnTo>
                  <a:pt x="241394" y="252366"/>
                </a:lnTo>
                <a:lnTo>
                  <a:pt x="241394" y="2813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60677" y="5218507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738030" y="5223204"/>
            <a:ext cx="325755" cy="293370"/>
          </a:xfrm>
          <a:custGeom>
            <a:avLst/>
            <a:gdLst/>
            <a:ahLst/>
            <a:cxnLst/>
            <a:rect l="l" t="t" r="r" b="b"/>
            <a:pathLst>
              <a:path w="325754" h="293370">
                <a:moveTo>
                  <a:pt x="245351" y="231140"/>
                </a:moveTo>
                <a:lnTo>
                  <a:pt x="139903" y="231140"/>
                </a:lnTo>
                <a:lnTo>
                  <a:pt x="139903" y="152400"/>
                </a:lnTo>
                <a:lnTo>
                  <a:pt x="233159" y="152400"/>
                </a:lnTo>
                <a:lnTo>
                  <a:pt x="233159" y="123190"/>
                </a:lnTo>
                <a:lnTo>
                  <a:pt x="47548" y="123190"/>
                </a:lnTo>
                <a:lnTo>
                  <a:pt x="47548" y="29210"/>
                </a:lnTo>
                <a:lnTo>
                  <a:pt x="231025" y="29210"/>
                </a:lnTo>
                <a:lnTo>
                  <a:pt x="231025" y="0"/>
                </a:lnTo>
                <a:lnTo>
                  <a:pt x="14325" y="0"/>
                </a:lnTo>
                <a:lnTo>
                  <a:pt x="14325" y="29210"/>
                </a:lnTo>
                <a:lnTo>
                  <a:pt x="14325" y="123190"/>
                </a:lnTo>
                <a:lnTo>
                  <a:pt x="14325" y="152400"/>
                </a:lnTo>
                <a:lnTo>
                  <a:pt x="106984" y="152400"/>
                </a:lnTo>
                <a:lnTo>
                  <a:pt x="106984" y="231140"/>
                </a:lnTo>
                <a:lnTo>
                  <a:pt x="0" y="231140"/>
                </a:lnTo>
                <a:lnTo>
                  <a:pt x="0" y="259080"/>
                </a:lnTo>
                <a:lnTo>
                  <a:pt x="245351" y="259080"/>
                </a:lnTo>
                <a:lnTo>
                  <a:pt x="245351" y="231140"/>
                </a:lnTo>
                <a:close/>
              </a:path>
              <a:path w="325754" h="293370">
                <a:moveTo>
                  <a:pt x="325513" y="213233"/>
                </a:moveTo>
                <a:lnTo>
                  <a:pt x="288023" y="213233"/>
                </a:lnTo>
                <a:lnTo>
                  <a:pt x="288023" y="253466"/>
                </a:lnTo>
                <a:lnTo>
                  <a:pt x="306616" y="253466"/>
                </a:lnTo>
                <a:lnTo>
                  <a:pt x="305409" y="263080"/>
                </a:lnTo>
                <a:lnTo>
                  <a:pt x="301739" y="270002"/>
                </a:lnTo>
                <a:lnTo>
                  <a:pt x="295567" y="274294"/>
                </a:lnTo>
                <a:lnTo>
                  <a:pt x="286804" y="276021"/>
                </a:lnTo>
                <a:lnTo>
                  <a:pt x="286804" y="292785"/>
                </a:lnTo>
                <a:lnTo>
                  <a:pt x="303276" y="289433"/>
                </a:lnTo>
                <a:lnTo>
                  <a:pt x="315417" y="282194"/>
                </a:lnTo>
                <a:lnTo>
                  <a:pt x="322935" y="271183"/>
                </a:lnTo>
                <a:lnTo>
                  <a:pt x="325513" y="256514"/>
                </a:lnTo>
                <a:lnTo>
                  <a:pt x="325513" y="21323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186099" y="5218518"/>
            <a:ext cx="709295" cy="276860"/>
          </a:xfrm>
          <a:custGeom>
            <a:avLst/>
            <a:gdLst/>
            <a:ahLst/>
            <a:cxnLst/>
            <a:rect l="l" t="t" r="r" b="b"/>
            <a:pathLst>
              <a:path w="709295" h="276860">
                <a:moveTo>
                  <a:pt x="265772" y="112763"/>
                </a:moveTo>
                <a:lnTo>
                  <a:pt x="222491" y="112763"/>
                </a:lnTo>
                <a:lnTo>
                  <a:pt x="222491" y="0"/>
                </a:lnTo>
                <a:lnTo>
                  <a:pt x="189268" y="0"/>
                </a:lnTo>
                <a:lnTo>
                  <a:pt x="189268" y="213956"/>
                </a:lnTo>
                <a:lnTo>
                  <a:pt x="179362" y="220408"/>
                </a:lnTo>
                <a:lnTo>
                  <a:pt x="166712" y="225082"/>
                </a:lnTo>
                <a:lnTo>
                  <a:pt x="151549" y="227926"/>
                </a:lnTo>
                <a:lnTo>
                  <a:pt x="134099" y="228892"/>
                </a:lnTo>
                <a:lnTo>
                  <a:pt x="128612" y="228892"/>
                </a:lnTo>
                <a:lnTo>
                  <a:pt x="131597" y="212852"/>
                </a:lnTo>
                <a:lnTo>
                  <a:pt x="133680" y="194525"/>
                </a:lnTo>
                <a:lnTo>
                  <a:pt x="134924" y="174713"/>
                </a:lnTo>
                <a:lnTo>
                  <a:pt x="135318" y="154216"/>
                </a:lnTo>
                <a:lnTo>
                  <a:pt x="135318" y="34137"/>
                </a:lnTo>
                <a:lnTo>
                  <a:pt x="161836" y="34137"/>
                </a:lnTo>
                <a:lnTo>
                  <a:pt x="161836" y="4876"/>
                </a:lnTo>
                <a:lnTo>
                  <a:pt x="102704" y="4876"/>
                </a:lnTo>
                <a:lnTo>
                  <a:pt x="102704" y="34137"/>
                </a:lnTo>
                <a:lnTo>
                  <a:pt x="102704" y="161836"/>
                </a:lnTo>
                <a:lnTo>
                  <a:pt x="102463" y="179768"/>
                </a:lnTo>
                <a:lnTo>
                  <a:pt x="101638" y="197421"/>
                </a:lnTo>
                <a:lnTo>
                  <a:pt x="100139" y="214045"/>
                </a:lnTo>
                <a:lnTo>
                  <a:pt x="97828" y="228892"/>
                </a:lnTo>
                <a:lnTo>
                  <a:pt x="61569" y="228892"/>
                </a:lnTo>
                <a:lnTo>
                  <a:pt x="61569" y="34137"/>
                </a:lnTo>
                <a:lnTo>
                  <a:pt x="102704" y="34137"/>
                </a:lnTo>
                <a:lnTo>
                  <a:pt x="102704" y="4876"/>
                </a:lnTo>
                <a:lnTo>
                  <a:pt x="3352" y="4876"/>
                </a:lnTo>
                <a:lnTo>
                  <a:pt x="3352" y="34137"/>
                </a:lnTo>
                <a:lnTo>
                  <a:pt x="28956" y="34137"/>
                </a:lnTo>
                <a:lnTo>
                  <a:pt x="28956" y="228892"/>
                </a:lnTo>
                <a:lnTo>
                  <a:pt x="0" y="228892"/>
                </a:lnTo>
                <a:lnTo>
                  <a:pt x="0" y="257848"/>
                </a:lnTo>
                <a:lnTo>
                  <a:pt x="127698" y="257848"/>
                </a:lnTo>
                <a:lnTo>
                  <a:pt x="147358" y="256768"/>
                </a:lnTo>
                <a:lnTo>
                  <a:pt x="164655" y="253580"/>
                </a:lnTo>
                <a:lnTo>
                  <a:pt x="178879" y="248335"/>
                </a:lnTo>
                <a:lnTo>
                  <a:pt x="189268" y="241084"/>
                </a:lnTo>
                <a:lnTo>
                  <a:pt x="189268" y="276440"/>
                </a:lnTo>
                <a:lnTo>
                  <a:pt x="222491" y="276440"/>
                </a:lnTo>
                <a:lnTo>
                  <a:pt x="222491" y="241084"/>
                </a:lnTo>
                <a:lnTo>
                  <a:pt x="222491" y="141719"/>
                </a:lnTo>
                <a:lnTo>
                  <a:pt x="265772" y="141719"/>
                </a:lnTo>
                <a:lnTo>
                  <a:pt x="265772" y="112763"/>
                </a:lnTo>
                <a:close/>
              </a:path>
              <a:path w="709295" h="276860">
                <a:moveTo>
                  <a:pt x="549224" y="112763"/>
                </a:moveTo>
                <a:lnTo>
                  <a:pt x="505942" y="112763"/>
                </a:lnTo>
                <a:lnTo>
                  <a:pt x="505942" y="0"/>
                </a:lnTo>
                <a:lnTo>
                  <a:pt x="472732" y="0"/>
                </a:lnTo>
                <a:lnTo>
                  <a:pt x="472732" y="213042"/>
                </a:lnTo>
                <a:lnTo>
                  <a:pt x="462495" y="219887"/>
                </a:lnTo>
                <a:lnTo>
                  <a:pt x="449376" y="224853"/>
                </a:lnTo>
                <a:lnTo>
                  <a:pt x="433679" y="227876"/>
                </a:lnTo>
                <a:lnTo>
                  <a:pt x="415734" y="228892"/>
                </a:lnTo>
                <a:lnTo>
                  <a:pt x="322770" y="228892"/>
                </a:lnTo>
                <a:lnTo>
                  <a:pt x="322770" y="144462"/>
                </a:lnTo>
                <a:lnTo>
                  <a:pt x="419696" y="144462"/>
                </a:lnTo>
                <a:lnTo>
                  <a:pt x="419696" y="4876"/>
                </a:lnTo>
                <a:lnTo>
                  <a:pt x="289852" y="4876"/>
                </a:lnTo>
                <a:lnTo>
                  <a:pt x="289852" y="34137"/>
                </a:lnTo>
                <a:lnTo>
                  <a:pt x="386778" y="34137"/>
                </a:lnTo>
                <a:lnTo>
                  <a:pt x="386778" y="115506"/>
                </a:lnTo>
                <a:lnTo>
                  <a:pt x="289852" y="115506"/>
                </a:lnTo>
                <a:lnTo>
                  <a:pt x="289852" y="257848"/>
                </a:lnTo>
                <a:lnTo>
                  <a:pt x="409638" y="257848"/>
                </a:lnTo>
                <a:lnTo>
                  <a:pt x="429742" y="256679"/>
                </a:lnTo>
                <a:lnTo>
                  <a:pt x="447471" y="253276"/>
                </a:lnTo>
                <a:lnTo>
                  <a:pt x="462051" y="247815"/>
                </a:lnTo>
                <a:lnTo>
                  <a:pt x="472732" y="240474"/>
                </a:lnTo>
                <a:lnTo>
                  <a:pt x="472732" y="276440"/>
                </a:lnTo>
                <a:lnTo>
                  <a:pt x="505942" y="276440"/>
                </a:lnTo>
                <a:lnTo>
                  <a:pt x="505942" y="141719"/>
                </a:lnTo>
                <a:lnTo>
                  <a:pt x="549224" y="141719"/>
                </a:lnTo>
                <a:lnTo>
                  <a:pt x="549224" y="112763"/>
                </a:lnTo>
                <a:close/>
              </a:path>
              <a:path w="709295" h="276860">
                <a:moveTo>
                  <a:pt x="708939" y="34137"/>
                </a:moveTo>
                <a:lnTo>
                  <a:pt x="676021" y="34137"/>
                </a:lnTo>
                <a:lnTo>
                  <a:pt x="676021" y="229196"/>
                </a:lnTo>
                <a:lnTo>
                  <a:pt x="708939" y="229196"/>
                </a:lnTo>
                <a:lnTo>
                  <a:pt x="708939" y="34137"/>
                </a:lnTo>
                <a:close/>
              </a:path>
              <a:path w="709295" h="276860">
                <a:moveTo>
                  <a:pt x="708939" y="4686"/>
                </a:moveTo>
                <a:lnTo>
                  <a:pt x="575437" y="4686"/>
                </a:lnTo>
                <a:lnTo>
                  <a:pt x="575437" y="33896"/>
                </a:lnTo>
                <a:lnTo>
                  <a:pt x="575437" y="229476"/>
                </a:lnTo>
                <a:lnTo>
                  <a:pt x="575437" y="257416"/>
                </a:lnTo>
                <a:lnTo>
                  <a:pt x="708939" y="257416"/>
                </a:lnTo>
                <a:lnTo>
                  <a:pt x="708939" y="229476"/>
                </a:lnTo>
                <a:lnTo>
                  <a:pt x="608355" y="229476"/>
                </a:lnTo>
                <a:lnTo>
                  <a:pt x="608355" y="33896"/>
                </a:lnTo>
                <a:lnTo>
                  <a:pt x="708939" y="33896"/>
                </a:lnTo>
                <a:lnTo>
                  <a:pt x="708939" y="468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948991" y="5218507"/>
            <a:ext cx="33655" cy="276860"/>
          </a:xfrm>
          <a:custGeom>
            <a:avLst/>
            <a:gdLst/>
            <a:ahLst/>
            <a:cxnLst/>
            <a:rect l="l" t="t" r="r" b="b"/>
            <a:pathLst>
              <a:path w="33654" h="276860">
                <a:moveTo>
                  <a:pt x="33222" y="276444"/>
                </a:moveTo>
                <a:lnTo>
                  <a:pt x="0" y="276444"/>
                </a:lnTo>
                <a:lnTo>
                  <a:pt x="0" y="0"/>
                </a:lnTo>
                <a:lnTo>
                  <a:pt x="33222" y="0"/>
                </a:lnTo>
                <a:lnTo>
                  <a:pt x="3322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045001" y="5218507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60">
                <a:moveTo>
                  <a:pt x="220668" y="276444"/>
                </a:moveTo>
                <a:lnTo>
                  <a:pt x="187446" y="276444"/>
                </a:lnTo>
                <a:lnTo>
                  <a:pt x="187446" y="140203"/>
                </a:lnTo>
                <a:lnTo>
                  <a:pt x="135326" y="140203"/>
                </a:lnTo>
                <a:lnTo>
                  <a:pt x="135326" y="111248"/>
                </a:lnTo>
                <a:lnTo>
                  <a:pt x="187446" y="11124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  <a:path w="220979" h="276860">
                <a:moveTo>
                  <a:pt x="104238" y="257852"/>
                </a:moveTo>
                <a:lnTo>
                  <a:pt x="0" y="257852"/>
                </a:lnTo>
                <a:lnTo>
                  <a:pt x="0" y="4876"/>
                </a:lnTo>
                <a:lnTo>
                  <a:pt x="132583" y="4876"/>
                </a:lnTo>
                <a:lnTo>
                  <a:pt x="132583" y="34136"/>
                </a:lnTo>
                <a:lnTo>
                  <a:pt x="32917" y="34136"/>
                </a:lnTo>
                <a:lnTo>
                  <a:pt x="32917" y="115515"/>
                </a:lnTo>
                <a:lnTo>
                  <a:pt x="121001" y="115515"/>
                </a:lnTo>
                <a:lnTo>
                  <a:pt x="121001" y="144470"/>
                </a:lnTo>
                <a:lnTo>
                  <a:pt x="32917" y="144470"/>
                </a:lnTo>
                <a:lnTo>
                  <a:pt x="32917" y="228897"/>
                </a:lnTo>
                <a:lnTo>
                  <a:pt x="159405" y="228897"/>
                </a:lnTo>
                <a:lnTo>
                  <a:pt x="159405" y="249928"/>
                </a:lnTo>
                <a:lnTo>
                  <a:pt x="147999" y="253480"/>
                </a:lnTo>
                <a:lnTo>
                  <a:pt x="134679" y="255947"/>
                </a:lnTo>
                <a:lnTo>
                  <a:pt x="119930" y="257386"/>
                </a:lnTo>
                <a:lnTo>
                  <a:pt x="104238" y="257852"/>
                </a:lnTo>
                <a:close/>
              </a:path>
              <a:path w="220979" h="276860">
                <a:moveTo>
                  <a:pt x="159405" y="228897"/>
                </a:moveTo>
                <a:lnTo>
                  <a:pt x="105762" y="228897"/>
                </a:lnTo>
                <a:lnTo>
                  <a:pt x="120916" y="228583"/>
                </a:lnTo>
                <a:lnTo>
                  <a:pt x="135098" y="227526"/>
                </a:lnTo>
                <a:lnTo>
                  <a:pt x="148023" y="225554"/>
                </a:lnTo>
                <a:lnTo>
                  <a:pt x="159405" y="222497"/>
                </a:lnTo>
                <a:lnTo>
                  <a:pt x="159405" y="2288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395304" y="5218214"/>
            <a:ext cx="533400" cy="281305"/>
          </a:xfrm>
          <a:custGeom>
            <a:avLst/>
            <a:gdLst/>
            <a:ahLst/>
            <a:cxnLst/>
            <a:rect l="l" t="t" r="r" b="b"/>
            <a:pathLst>
              <a:path w="533400" h="281304">
                <a:moveTo>
                  <a:pt x="122834" y="160921"/>
                </a:moveTo>
                <a:lnTo>
                  <a:pt x="92354" y="160921"/>
                </a:lnTo>
                <a:lnTo>
                  <a:pt x="92354" y="194144"/>
                </a:lnTo>
                <a:lnTo>
                  <a:pt x="92354" y="220967"/>
                </a:lnTo>
                <a:lnTo>
                  <a:pt x="92354" y="252361"/>
                </a:lnTo>
                <a:lnTo>
                  <a:pt x="50901" y="252361"/>
                </a:lnTo>
                <a:lnTo>
                  <a:pt x="50901" y="220967"/>
                </a:lnTo>
                <a:lnTo>
                  <a:pt x="92354" y="220967"/>
                </a:lnTo>
                <a:lnTo>
                  <a:pt x="92354" y="194144"/>
                </a:lnTo>
                <a:lnTo>
                  <a:pt x="50901" y="194144"/>
                </a:lnTo>
                <a:lnTo>
                  <a:pt x="50901" y="160921"/>
                </a:lnTo>
                <a:lnTo>
                  <a:pt x="20116" y="160921"/>
                </a:lnTo>
                <a:lnTo>
                  <a:pt x="20116" y="279488"/>
                </a:lnTo>
                <a:lnTo>
                  <a:pt x="122834" y="279488"/>
                </a:lnTo>
                <a:lnTo>
                  <a:pt x="122834" y="252361"/>
                </a:lnTo>
                <a:lnTo>
                  <a:pt x="122834" y="220967"/>
                </a:lnTo>
                <a:lnTo>
                  <a:pt x="122834" y="194144"/>
                </a:lnTo>
                <a:lnTo>
                  <a:pt x="122834" y="160921"/>
                </a:lnTo>
                <a:close/>
              </a:path>
              <a:path w="533400" h="281304">
                <a:moveTo>
                  <a:pt x="139293" y="3657"/>
                </a:moveTo>
                <a:lnTo>
                  <a:pt x="6400" y="3657"/>
                </a:lnTo>
                <a:lnTo>
                  <a:pt x="6400" y="32308"/>
                </a:lnTo>
                <a:lnTo>
                  <a:pt x="106070" y="32308"/>
                </a:lnTo>
                <a:lnTo>
                  <a:pt x="98666" y="65671"/>
                </a:lnTo>
                <a:lnTo>
                  <a:pt x="77724" y="91960"/>
                </a:lnTo>
                <a:lnTo>
                  <a:pt x="44437" y="110134"/>
                </a:lnTo>
                <a:lnTo>
                  <a:pt x="0" y="119164"/>
                </a:lnTo>
                <a:lnTo>
                  <a:pt x="0" y="147815"/>
                </a:lnTo>
                <a:lnTo>
                  <a:pt x="48666" y="139103"/>
                </a:lnTo>
                <a:lnTo>
                  <a:pt x="87477" y="122542"/>
                </a:lnTo>
                <a:lnTo>
                  <a:pt x="133350" y="63969"/>
                </a:lnTo>
                <a:lnTo>
                  <a:pt x="139293" y="21031"/>
                </a:lnTo>
                <a:lnTo>
                  <a:pt x="139293" y="3657"/>
                </a:lnTo>
                <a:close/>
              </a:path>
              <a:path w="533400" h="281304">
                <a:moveTo>
                  <a:pt x="239255" y="252056"/>
                </a:moveTo>
                <a:lnTo>
                  <a:pt x="205803" y="211721"/>
                </a:lnTo>
                <a:lnTo>
                  <a:pt x="203288" y="188048"/>
                </a:lnTo>
                <a:lnTo>
                  <a:pt x="203288" y="160921"/>
                </a:lnTo>
                <a:lnTo>
                  <a:pt x="170688" y="160921"/>
                </a:lnTo>
                <a:lnTo>
                  <a:pt x="170688" y="188048"/>
                </a:lnTo>
                <a:lnTo>
                  <a:pt x="168275" y="211683"/>
                </a:lnTo>
                <a:lnTo>
                  <a:pt x="161239" y="229768"/>
                </a:lnTo>
                <a:lnTo>
                  <a:pt x="149847" y="242951"/>
                </a:lnTo>
                <a:lnTo>
                  <a:pt x="134416" y="252056"/>
                </a:lnTo>
                <a:lnTo>
                  <a:pt x="134416" y="280708"/>
                </a:lnTo>
                <a:lnTo>
                  <a:pt x="150495" y="275526"/>
                </a:lnTo>
                <a:lnTo>
                  <a:pt x="165201" y="267335"/>
                </a:lnTo>
                <a:lnTo>
                  <a:pt x="177622" y="256921"/>
                </a:lnTo>
                <a:lnTo>
                  <a:pt x="186842" y="245046"/>
                </a:lnTo>
                <a:lnTo>
                  <a:pt x="196481" y="256832"/>
                </a:lnTo>
                <a:lnTo>
                  <a:pt x="209156" y="267106"/>
                </a:lnTo>
                <a:lnTo>
                  <a:pt x="223786" y="275259"/>
                </a:lnTo>
                <a:lnTo>
                  <a:pt x="239255" y="280708"/>
                </a:lnTo>
                <a:lnTo>
                  <a:pt x="239255" y="252056"/>
                </a:lnTo>
                <a:close/>
              </a:path>
              <a:path w="533400" h="281304">
                <a:moveTo>
                  <a:pt x="266382" y="59118"/>
                </a:moveTo>
                <a:lnTo>
                  <a:pt x="226148" y="59118"/>
                </a:lnTo>
                <a:lnTo>
                  <a:pt x="226148" y="304"/>
                </a:lnTo>
                <a:lnTo>
                  <a:pt x="192925" y="304"/>
                </a:lnTo>
                <a:lnTo>
                  <a:pt x="192925" y="145376"/>
                </a:lnTo>
                <a:lnTo>
                  <a:pt x="226148" y="145376"/>
                </a:lnTo>
                <a:lnTo>
                  <a:pt x="226148" y="88074"/>
                </a:lnTo>
                <a:lnTo>
                  <a:pt x="266382" y="88074"/>
                </a:lnTo>
                <a:lnTo>
                  <a:pt x="266382" y="59118"/>
                </a:lnTo>
                <a:close/>
              </a:path>
              <a:path w="533400" h="281304">
                <a:moveTo>
                  <a:pt x="520890" y="44196"/>
                </a:moveTo>
                <a:lnTo>
                  <a:pt x="491921" y="9118"/>
                </a:lnTo>
                <a:lnTo>
                  <a:pt x="487972" y="8153"/>
                </a:lnTo>
                <a:lnTo>
                  <a:pt x="487972" y="40538"/>
                </a:lnTo>
                <a:lnTo>
                  <a:pt x="487972" y="47548"/>
                </a:lnTo>
                <a:lnTo>
                  <a:pt x="435851" y="60833"/>
                </a:lnTo>
                <a:lnTo>
                  <a:pt x="409333" y="61252"/>
                </a:lnTo>
                <a:lnTo>
                  <a:pt x="382816" y="60833"/>
                </a:lnTo>
                <a:lnTo>
                  <a:pt x="336181" y="53340"/>
                </a:lnTo>
                <a:lnTo>
                  <a:pt x="330695" y="47548"/>
                </a:lnTo>
                <a:lnTo>
                  <a:pt x="330695" y="40538"/>
                </a:lnTo>
                <a:lnTo>
                  <a:pt x="382816" y="27241"/>
                </a:lnTo>
                <a:lnTo>
                  <a:pt x="409333" y="26822"/>
                </a:lnTo>
                <a:lnTo>
                  <a:pt x="435851" y="27241"/>
                </a:lnTo>
                <a:lnTo>
                  <a:pt x="482485" y="35052"/>
                </a:lnTo>
                <a:lnTo>
                  <a:pt x="487972" y="40538"/>
                </a:lnTo>
                <a:lnTo>
                  <a:pt x="487972" y="8153"/>
                </a:lnTo>
                <a:lnTo>
                  <a:pt x="470408" y="3848"/>
                </a:lnTo>
                <a:lnTo>
                  <a:pt x="442887" y="901"/>
                </a:lnTo>
                <a:lnTo>
                  <a:pt x="409333" y="0"/>
                </a:lnTo>
                <a:lnTo>
                  <a:pt x="375907" y="901"/>
                </a:lnTo>
                <a:lnTo>
                  <a:pt x="326656" y="9118"/>
                </a:lnTo>
                <a:lnTo>
                  <a:pt x="298323" y="36004"/>
                </a:lnTo>
                <a:lnTo>
                  <a:pt x="297472" y="44196"/>
                </a:lnTo>
                <a:lnTo>
                  <a:pt x="298323" y="52197"/>
                </a:lnTo>
                <a:lnTo>
                  <a:pt x="326656" y="78955"/>
                </a:lnTo>
                <a:lnTo>
                  <a:pt x="375907" y="87172"/>
                </a:lnTo>
                <a:lnTo>
                  <a:pt x="409333" y="88074"/>
                </a:lnTo>
                <a:lnTo>
                  <a:pt x="442887" y="87172"/>
                </a:lnTo>
                <a:lnTo>
                  <a:pt x="491921" y="78955"/>
                </a:lnTo>
                <a:lnTo>
                  <a:pt x="516191" y="61252"/>
                </a:lnTo>
                <a:lnTo>
                  <a:pt x="517499" y="59309"/>
                </a:lnTo>
                <a:lnTo>
                  <a:pt x="520039" y="52197"/>
                </a:lnTo>
                <a:lnTo>
                  <a:pt x="520890" y="44196"/>
                </a:lnTo>
                <a:close/>
              </a:path>
              <a:path w="533400" h="281304">
                <a:moveTo>
                  <a:pt x="521500" y="252666"/>
                </a:moveTo>
                <a:lnTo>
                  <a:pt x="335572" y="252666"/>
                </a:lnTo>
                <a:lnTo>
                  <a:pt x="335572" y="232549"/>
                </a:lnTo>
                <a:lnTo>
                  <a:pt x="515404" y="232549"/>
                </a:lnTo>
                <a:lnTo>
                  <a:pt x="515404" y="158788"/>
                </a:lnTo>
                <a:lnTo>
                  <a:pt x="302653" y="158788"/>
                </a:lnTo>
                <a:lnTo>
                  <a:pt x="302653" y="185610"/>
                </a:lnTo>
                <a:lnTo>
                  <a:pt x="482180" y="185610"/>
                </a:lnTo>
                <a:lnTo>
                  <a:pt x="482180" y="206032"/>
                </a:lnTo>
                <a:lnTo>
                  <a:pt x="302653" y="206032"/>
                </a:lnTo>
                <a:lnTo>
                  <a:pt x="302653" y="279488"/>
                </a:lnTo>
                <a:lnTo>
                  <a:pt x="521500" y="279488"/>
                </a:lnTo>
                <a:lnTo>
                  <a:pt x="521500" y="252666"/>
                </a:lnTo>
                <a:close/>
              </a:path>
              <a:path w="533400" h="281304">
                <a:moveTo>
                  <a:pt x="533387" y="108800"/>
                </a:moveTo>
                <a:lnTo>
                  <a:pt x="284365" y="108800"/>
                </a:lnTo>
                <a:lnTo>
                  <a:pt x="284365" y="136232"/>
                </a:lnTo>
                <a:lnTo>
                  <a:pt x="533387" y="136232"/>
                </a:lnTo>
                <a:lnTo>
                  <a:pt x="533387" y="1088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047790" y="5216679"/>
            <a:ext cx="227329" cy="283210"/>
          </a:xfrm>
          <a:custGeom>
            <a:avLst/>
            <a:gdLst/>
            <a:ahLst/>
            <a:cxnLst/>
            <a:rect l="l" t="t" r="r" b="b"/>
            <a:pathLst>
              <a:path w="227329" h="283210">
                <a:moveTo>
                  <a:pt x="72540" y="132888"/>
                </a:moveTo>
                <a:lnTo>
                  <a:pt x="34950" y="124530"/>
                </a:lnTo>
                <a:lnTo>
                  <a:pt x="6667" y="96580"/>
                </a:lnTo>
                <a:lnTo>
                  <a:pt x="0" y="66444"/>
                </a:lnTo>
                <a:lnTo>
                  <a:pt x="1719" y="50504"/>
                </a:lnTo>
                <a:lnTo>
                  <a:pt x="24992" y="14629"/>
                </a:lnTo>
                <a:lnTo>
                  <a:pt x="72540" y="0"/>
                </a:lnTo>
                <a:lnTo>
                  <a:pt x="86231" y="957"/>
                </a:lnTo>
                <a:lnTo>
                  <a:pt x="130678" y="24568"/>
                </a:lnTo>
                <a:lnTo>
                  <a:pt x="132735" y="27735"/>
                </a:lnTo>
                <a:lnTo>
                  <a:pt x="72540" y="27735"/>
                </a:lnTo>
                <a:lnTo>
                  <a:pt x="64610" y="28355"/>
                </a:lnTo>
                <a:lnTo>
                  <a:pt x="33193" y="57543"/>
                </a:lnTo>
                <a:lnTo>
                  <a:pt x="32307" y="66444"/>
                </a:lnTo>
                <a:lnTo>
                  <a:pt x="33193" y="75526"/>
                </a:lnTo>
                <a:lnTo>
                  <a:pt x="64610" y="105100"/>
                </a:lnTo>
                <a:lnTo>
                  <a:pt x="72540" y="105762"/>
                </a:lnTo>
                <a:lnTo>
                  <a:pt x="132502" y="105762"/>
                </a:lnTo>
                <a:lnTo>
                  <a:pt x="130678" y="108576"/>
                </a:lnTo>
                <a:lnTo>
                  <a:pt x="120392" y="118258"/>
                </a:lnTo>
                <a:lnTo>
                  <a:pt x="110300" y="124530"/>
                </a:lnTo>
                <a:lnTo>
                  <a:pt x="98866" y="129116"/>
                </a:lnTo>
                <a:lnTo>
                  <a:pt x="86231" y="131931"/>
                </a:lnTo>
                <a:lnTo>
                  <a:pt x="72540" y="132888"/>
                </a:lnTo>
                <a:close/>
              </a:path>
              <a:path w="227329" h="283210">
                <a:moveTo>
                  <a:pt x="132502" y="105762"/>
                </a:moveTo>
                <a:lnTo>
                  <a:pt x="72540" y="105762"/>
                </a:lnTo>
                <a:lnTo>
                  <a:pt x="80517" y="105100"/>
                </a:lnTo>
                <a:lnTo>
                  <a:pt x="87893" y="103209"/>
                </a:lnTo>
                <a:lnTo>
                  <a:pt x="112772" y="66444"/>
                </a:lnTo>
                <a:lnTo>
                  <a:pt x="111891" y="57543"/>
                </a:lnTo>
                <a:lnTo>
                  <a:pt x="80517" y="28355"/>
                </a:lnTo>
                <a:lnTo>
                  <a:pt x="72540" y="27735"/>
                </a:lnTo>
                <a:lnTo>
                  <a:pt x="132735" y="27735"/>
                </a:lnTo>
                <a:lnTo>
                  <a:pt x="138451" y="36536"/>
                </a:lnTo>
                <a:lnTo>
                  <a:pt x="143365" y="50504"/>
                </a:lnTo>
                <a:lnTo>
                  <a:pt x="145080" y="66444"/>
                </a:lnTo>
                <a:lnTo>
                  <a:pt x="143365" y="82469"/>
                </a:lnTo>
                <a:lnTo>
                  <a:pt x="138451" y="96580"/>
                </a:lnTo>
                <a:lnTo>
                  <a:pt x="132502" y="105762"/>
                </a:lnTo>
                <a:close/>
              </a:path>
              <a:path w="227329" h="283210">
                <a:moveTo>
                  <a:pt x="227068" y="135326"/>
                </a:moveTo>
                <a:lnTo>
                  <a:pt x="193846" y="135326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35326"/>
                </a:lnTo>
                <a:close/>
              </a:path>
              <a:path w="227329" h="283210">
                <a:moveTo>
                  <a:pt x="129535" y="281016"/>
                </a:moveTo>
                <a:lnTo>
                  <a:pt x="17373" y="281016"/>
                </a:lnTo>
                <a:lnTo>
                  <a:pt x="17373" y="203904"/>
                </a:lnTo>
                <a:lnTo>
                  <a:pt x="86255" y="203904"/>
                </a:lnTo>
                <a:lnTo>
                  <a:pt x="86255" y="177997"/>
                </a:lnTo>
                <a:lnTo>
                  <a:pt x="17373" y="177997"/>
                </a:lnTo>
                <a:lnTo>
                  <a:pt x="17373" y="152700"/>
                </a:lnTo>
                <a:lnTo>
                  <a:pt x="117953" y="152700"/>
                </a:lnTo>
                <a:lnTo>
                  <a:pt x="117953" y="229202"/>
                </a:lnTo>
                <a:lnTo>
                  <a:pt x="49071" y="229202"/>
                </a:lnTo>
                <a:lnTo>
                  <a:pt x="49071" y="255719"/>
                </a:lnTo>
                <a:lnTo>
                  <a:pt x="129535" y="255719"/>
                </a:lnTo>
                <a:lnTo>
                  <a:pt x="129535" y="281016"/>
                </a:lnTo>
                <a:close/>
              </a:path>
              <a:path w="227329" h="283210">
                <a:moveTo>
                  <a:pt x="227068" y="282845"/>
                </a:moveTo>
                <a:lnTo>
                  <a:pt x="194456" y="282845"/>
                </a:lnTo>
                <a:lnTo>
                  <a:pt x="194456" y="180740"/>
                </a:lnTo>
                <a:lnTo>
                  <a:pt x="131669" y="180740"/>
                </a:lnTo>
                <a:lnTo>
                  <a:pt x="131669" y="152700"/>
                </a:lnTo>
                <a:lnTo>
                  <a:pt x="227068" y="152700"/>
                </a:lnTo>
                <a:lnTo>
                  <a:pt x="227068" y="2828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327588" y="5223384"/>
            <a:ext cx="245745" cy="259715"/>
          </a:xfrm>
          <a:custGeom>
            <a:avLst/>
            <a:gdLst/>
            <a:ahLst/>
            <a:cxnLst/>
            <a:rect l="l" t="t" r="r" b="b"/>
            <a:pathLst>
              <a:path w="245745" h="259714">
                <a:moveTo>
                  <a:pt x="223716" y="185312"/>
                </a:moveTo>
                <a:lnTo>
                  <a:pt x="191103" y="185312"/>
                </a:lnTo>
                <a:lnTo>
                  <a:pt x="193951" y="166448"/>
                </a:lnTo>
                <a:lnTo>
                  <a:pt x="196056" y="145499"/>
                </a:lnTo>
                <a:lnTo>
                  <a:pt x="197361" y="123806"/>
                </a:lnTo>
                <a:lnTo>
                  <a:pt x="197809" y="102714"/>
                </a:lnTo>
                <a:lnTo>
                  <a:pt x="197809" y="29259"/>
                </a:lnTo>
                <a:lnTo>
                  <a:pt x="12496" y="29259"/>
                </a:lnTo>
                <a:lnTo>
                  <a:pt x="12496" y="0"/>
                </a:lnTo>
                <a:lnTo>
                  <a:pt x="231031" y="0"/>
                </a:lnTo>
                <a:lnTo>
                  <a:pt x="230925" y="101495"/>
                </a:lnTo>
                <a:lnTo>
                  <a:pt x="230574" y="119820"/>
                </a:lnTo>
                <a:lnTo>
                  <a:pt x="229202" y="143403"/>
                </a:lnTo>
                <a:lnTo>
                  <a:pt x="226916" y="165615"/>
                </a:lnTo>
                <a:lnTo>
                  <a:pt x="223716" y="185312"/>
                </a:lnTo>
                <a:close/>
              </a:path>
              <a:path w="245745" h="259714">
                <a:moveTo>
                  <a:pt x="115515" y="230726"/>
                </a:moveTo>
                <a:lnTo>
                  <a:pt x="82293" y="230726"/>
                </a:lnTo>
                <a:lnTo>
                  <a:pt x="82293" y="101495"/>
                </a:lnTo>
                <a:lnTo>
                  <a:pt x="115515" y="101495"/>
                </a:lnTo>
                <a:lnTo>
                  <a:pt x="115515" y="230726"/>
                </a:lnTo>
                <a:close/>
              </a:path>
              <a:path w="245745" h="259714">
                <a:moveTo>
                  <a:pt x="245356" y="259376"/>
                </a:moveTo>
                <a:lnTo>
                  <a:pt x="0" y="259376"/>
                </a:lnTo>
                <a:lnTo>
                  <a:pt x="0" y="230726"/>
                </a:lnTo>
                <a:lnTo>
                  <a:pt x="245356" y="230726"/>
                </a:lnTo>
                <a:lnTo>
                  <a:pt x="245356" y="2593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696538" y="5218507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976641" y="5218507"/>
            <a:ext cx="236220" cy="278130"/>
          </a:xfrm>
          <a:custGeom>
            <a:avLst/>
            <a:gdLst/>
            <a:ahLst/>
            <a:cxnLst/>
            <a:rect l="l" t="t" r="r" b="b"/>
            <a:pathLst>
              <a:path w="236219" h="278129">
                <a:moveTo>
                  <a:pt x="231031" y="193541"/>
                </a:moveTo>
                <a:lnTo>
                  <a:pt x="198113" y="193541"/>
                </a:lnTo>
                <a:lnTo>
                  <a:pt x="198113" y="92046"/>
                </a:lnTo>
                <a:lnTo>
                  <a:pt x="147823" y="92046"/>
                </a:lnTo>
                <a:lnTo>
                  <a:pt x="147823" y="63091"/>
                </a:lnTo>
                <a:lnTo>
                  <a:pt x="198113" y="63091"/>
                </a:lnTo>
                <a:lnTo>
                  <a:pt x="198113" y="0"/>
                </a:lnTo>
                <a:lnTo>
                  <a:pt x="231031" y="0"/>
                </a:lnTo>
                <a:lnTo>
                  <a:pt x="231031" y="193541"/>
                </a:lnTo>
                <a:close/>
              </a:path>
              <a:path w="236219" h="278129">
                <a:moveTo>
                  <a:pt x="133193" y="153004"/>
                </a:moveTo>
                <a:lnTo>
                  <a:pt x="0" y="153004"/>
                </a:lnTo>
                <a:lnTo>
                  <a:pt x="0" y="3352"/>
                </a:lnTo>
                <a:lnTo>
                  <a:pt x="158491" y="3352"/>
                </a:lnTo>
                <a:lnTo>
                  <a:pt x="158491" y="31698"/>
                </a:lnTo>
                <a:lnTo>
                  <a:pt x="32307" y="31698"/>
                </a:lnTo>
                <a:lnTo>
                  <a:pt x="32307" y="124964"/>
                </a:lnTo>
                <a:lnTo>
                  <a:pt x="176473" y="124964"/>
                </a:lnTo>
                <a:lnTo>
                  <a:pt x="176473" y="146909"/>
                </a:lnTo>
                <a:lnTo>
                  <a:pt x="166710" y="149618"/>
                </a:lnTo>
                <a:lnTo>
                  <a:pt x="156205" y="151442"/>
                </a:lnTo>
                <a:lnTo>
                  <a:pt x="145013" y="152523"/>
                </a:lnTo>
                <a:lnTo>
                  <a:pt x="133193" y="153004"/>
                </a:lnTo>
                <a:close/>
              </a:path>
              <a:path w="236219" h="278129">
                <a:moveTo>
                  <a:pt x="110334" y="124964"/>
                </a:moveTo>
                <a:lnTo>
                  <a:pt x="78026" y="124964"/>
                </a:lnTo>
                <a:lnTo>
                  <a:pt x="78026" y="31698"/>
                </a:lnTo>
                <a:lnTo>
                  <a:pt x="110334" y="31698"/>
                </a:lnTo>
                <a:lnTo>
                  <a:pt x="110334" y="124964"/>
                </a:lnTo>
                <a:close/>
              </a:path>
              <a:path w="236219" h="278129">
                <a:moveTo>
                  <a:pt x="176473" y="124964"/>
                </a:moveTo>
                <a:lnTo>
                  <a:pt x="130450" y="124964"/>
                </a:lnTo>
                <a:lnTo>
                  <a:pt x="142956" y="124759"/>
                </a:lnTo>
                <a:lnTo>
                  <a:pt x="154833" y="124011"/>
                </a:lnTo>
                <a:lnTo>
                  <a:pt x="166025" y="122521"/>
                </a:lnTo>
                <a:lnTo>
                  <a:pt x="176473" y="120087"/>
                </a:lnTo>
                <a:lnTo>
                  <a:pt x="176473" y="124964"/>
                </a:lnTo>
                <a:close/>
              </a:path>
              <a:path w="236219" h="278129">
                <a:moveTo>
                  <a:pt x="236212" y="277664"/>
                </a:moveTo>
                <a:lnTo>
                  <a:pt x="21030" y="277664"/>
                </a:lnTo>
                <a:lnTo>
                  <a:pt x="21030" y="183788"/>
                </a:lnTo>
                <a:lnTo>
                  <a:pt x="54252" y="183788"/>
                </a:lnTo>
                <a:lnTo>
                  <a:pt x="54252" y="249013"/>
                </a:lnTo>
                <a:lnTo>
                  <a:pt x="236212" y="249013"/>
                </a:lnTo>
                <a:lnTo>
                  <a:pt x="236212" y="2776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341095" y="5218507"/>
            <a:ext cx="229870" cy="276860"/>
          </a:xfrm>
          <a:custGeom>
            <a:avLst/>
            <a:gdLst/>
            <a:ahLst/>
            <a:cxnLst/>
            <a:rect l="l" t="t" r="r" b="b"/>
            <a:pathLst>
              <a:path w="229869" h="276860">
                <a:moveTo>
                  <a:pt x="170377" y="109419"/>
                </a:moveTo>
                <a:lnTo>
                  <a:pt x="138070" y="109419"/>
                </a:lnTo>
                <a:lnTo>
                  <a:pt x="138070" y="1828"/>
                </a:lnTo>
                <a:lnTo>
                  <a:pt x="170377" y="1828"/>
                </a:lnTo>
                <a:lnTo>
                  <a:pt x="170377" y="109419"/>
                </a:lnTo>
                <a:close/>
              </a:path>
              <a:path w="229869" h="276860">
                <a:moveTo>
                  <a:pt x="0" y="260291"/>
                </a:moveTo>
                <a:lnTo>
                  <a:pt x="0" y="228288"/>
                </a:lnTo>
                <a:lnTo>
                  <a:pt x="30269" y="210800"/>
                </a:lnTo>
                <a:lnTo>
                  <a:pt x="52881" y="182112"/>
                </a:lnTo>
                <a:lnTo>
                  <a:pt x="67034" y="142222"/>
                </a:lnTo>
                <a:lnTo>
                  <a:pt x="71930" y="91132"/>
                </a:lnTo>
                <a:lnTo>
                  <a:pt x="71930" y="34136"/>
                </a:lnTo>
                <a:lnTo>
                  <a:pt x="3047" y="34136"/>
                </a:lnTo>
                <a:lnTo>
                  <a:pt x="3047" y="4876"/>
                </a:lnTo>
                <a:lnTo>
                  <a:pt x="104543" y="4876"/>
                </a:lnTo>
                <a:lnTo>
                  <a:pt x="104543" y="96313"/>
                </a:lnTo>
                <a:lnTo>
                  <a:pt x="103933" y="109419"/>
                </a:lnTo>
                <a:lnTo>
                  <a:pt x="170377" y="109419"/>
                </a:lnTo>
                <a:lnTo>
                  <a:pt x="170377" y="138374"/>
                </a:lnTo>
                <a:lnTo>
                  <a:pt x="100885" y="138374"/>
                </a:lnTo>
                <a:lnTo>
                  <a:pt x="89279" y="181255"/>
                </a:lnTo>
                <a:lnTo>
                  <a:pt x="69073" y="216248"/>
                </a:lnTo>
                <a:lnTo>
                  <a:pt x="39551" y="242784"/>
                </a:lnTo>
                <a:lnTo>
                  <a:pt x="0" y="260291"/>
                </a:lnTo>
                <a:close/>
              </a:path>
              <a:path w="229869" h="276860">
                <a:moveTo>
                  <a:pt x="170377" y="273092"/>
                </a:moveTo>
                <a:lnTo>
                  <a:pt x="138070" y="273092"/>
                </a:lnTo>
                <a:lnTo>
                  <a:pt x="138070" y="138374"/>
                </a:lnTo>
                <a:lnTo>
                  <a:pt x="170377" y="138374"/>
                </a:lnTo>
                <a:lnTo>
                  <a:pt x="170377" y="273092"/>
                </a:lnTo>
                <a:close/>
              </a:path>
              <a:path w="229869" h="276860">
                <a:moveTo>
                  <a:pt x="229812" y="276444"/>
                </a:moveTo>
                <a:lnTo>
                  <a:pt x="197504" y="276444"/>
                </a:lnTo>
                <a:lnTo>
                  <a:pt x="197504" y="0"/>
                </a:lnTo>
                <a:lnTo>
                  <a:pt x="229812" y="0"/>
                </a:lnTo>
                <a:lnTo>
                  <a:pt x="22981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700235" y="5218507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133803" y="125573"/>
                </a:moveTo>
                <a:lnTo>
                  <a:pt x="0" y="125573"/>
                </a:lnTo>
                <a:lnTo>
                  <a:pt x="0" y="98447"/>
                </a:lnTo>
                <a:lnTo>
                  <a:pt x="142337" y="98447"/>
                </a:lnTo>
                <a:lnTo>
                  <a:pt x="159514" y="97690"/>
                </a:lnTo>
                <a:lnTo>
                  <a:pt x="174149" y="95361"/>
                </a:lnTo>
                <a:lnTo>
                  <a:pt x="186441" y="91375"/>
                </a:lnTo>
                <a:lnTo>
                  <a:pt x="196589" y="85646"/>
                </a:lnTo>
                <a:lnTo>
                  <a:pt x="196589" y="0"/>
                </a:lnTo>
                <a:lnTo>
                  <a:pt x="229812" y="0"/>
                </a:lnTo>
                <a:lnTo>
                  <a:pt x="229812" y="111248"/>
                </a:lnTo>
                <a:lnTo>
                  <a:pt x="196589" y="111248"/>
                </a:lnTo>
                <a:lnTo>
                  <a:pt x="186436" y="117730"/>
                </a:lnTo>
                <a:lnTo>
                  <a:pt x="172740" y="122182"/>
                </a:lnTo>
                <a:lnTo>
                  <a:pt x="155271" y="124749"/>
                </a:lnTo>
                <a:lnTo>
                  <a:pt x="133803" y="125573"/>
                </a:lnTo>
                <a:close/>
              </a:path>
              <a:path w="233680" h="279400">
                <a:moveTo>
                  <a:pt x="160929" y="30783"/>
                </a:moveTo>
                <a:lnTo>
                  <a:pt x="3352" y="30783"/>
                </a:lnTo>
                <a:lnTo>
                  <a:pt x="3352" y="3352"/>
                </a:lnTo>
                <a:lnTo>
                  <a:pt x="160929" y="3352"/>
                </a:lnTo>
                <a:lnTo>
                  <a:pt x="160929" y="30783"/>
                </a:lnTo>
                <a:close/>
              </a:path>
              <a:path w="233680" h="279400">
                <a:moveTo>
                  <a:pt x="61262" y="98447"/>
                </a:moveTo>
                <a:lnTo>
                  <a:pt x="28955" y="98447"/>
                </a:lnTo>
                <a:lnTo>
                  <a:pt x="28955" y="30783"/>
                </a:lnTo>
                <a:lnTo>
                  <a:pt x="61262" y="30783"/>
                </a:lnTo>
                <a:lnTo>
                  <a:pt x="61262" y="98447"/>
                </a:lnTo>
                <a:close/>
              </a:path>
              <a:path w="233680" h="279400">
                <a:moveTo>
                  <a:pt x="129840" y="98447"/>
                </a:moveTo>
                <a:lnTo>
                  <a:pt x="98142" y="98447"/>
                </a:lnTo>
                <a:lnTo>
                  <a:pt x="99966" y="91037"/>
                </a:lnTo>
                <a:lnTo>
                  <a:pt x="101304" y="82826"/>
                </a:lnTo>
                <a:lnTo>
                  <a:pt x="102128" y="74273"/>
                </a:lnTo>
                <a:lnTo>
                  <a:pt x="102409" y="65834"/>
                </a:lnTo>
                <a:lnTo>
                  <a:pt x="102409" y="30783"/>
                </a:lnTo>
                <a:lnTo>
                  <a:pt x="134717" y="30783"/>
                </a:lnTo>
                <a:lnTo>
                  <a:pt x="134642" y="65834"/>
                </a:lnTo>
                <a:lnTo>
                  <a:pt x="134341" y="73202"/>
                </a:lnTo>
                <a:lnTo>
                  <a:pt x="133307" y="82483"/>
                </a:lnTo>
                <a:lnTo>
                  <a:pt x="131777" y="91037"/>
                </a:lnTo>
                <a:lnTo>
                  <a:pt x="129840" y="98447"/>
                </a:lnTo>
                <a:close/>
              </a:path>
              <a:path w="233680" h="279400">
                <a:moveTo>
                  <a:pt x="229812" y="133498"/>
                </a:moveTo>
                <a:lnTo>
                  <a:pt x="196589" y="133498"/>
                </a:lnTo>
                <a:lnTo>
                  <a:pt x="196589" y="111248"/>
                </a:lnTo>
                <a:lnTo>
                  <a:pt x="229812" y="111248"/>
                </a:lnTo>
                <a:lnTo>
                  <a:pt x="229812" y="133498"/>
                </a:lnTo>
                <a:close/>
              </a:path>
              <a:path w="233680" h="279400">
                <a:moveTo>
                  <a:pt x="233164" y="279188"/>
                </a:moveTo>
                <a:lnTo>
                  <a:pt x="23164" y="279188"/>
                </a:lnTo>
                <a:lnTo>
                  <a:pt x="23164" y="202076"/>
                </a:lnTo>
                <a:lnTo>
                  <a:pt x="196589" y="202076"/>
                </a:lnTo>
                <a:lnTo>
                  <a:pt x="196589" y="177388"/>
                </a:lnTo>
                <a:lnTo>
                  <a:pt x="23164" y="177388"/>
                </a:lnTo>
                <a:lnTo>
                  <a:pt x="23164" y="150871"/>
                </a:lnTo>
                <a:lnTo>
                  <a:pt x="229812" y="150871"/>
                </a:lnTo>
                <a:lnTo>
                  <a:pt x="229812" y="228288"/>
                </a:lnTo>
                <a:lnTo>
                  <a:pt x="56386" y="228288"/>
                </a:lnTo>
                <a:lnTo>
                  <a:pt x="56386" y="252366"/>
                </a:lnTo>
                <a:lnTo>
                  <a:pt x="233164" y="252366"/>
                </a:lnTo>
                <a:lnTo>
                  <a:pt x="233164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982777" y="5210593"/>
            <a:ext cx="797560" cy="285750"/>
          </a:xfrm>
          <a:custGeom>
            <a:avLst/>
            <a:gdLst/>
            <a:ahLst/>
            <a:cxnLst/>
            <a:rect l="l" t="t" r="r" b="b"/>
            <a:pathLst>
              <a:path w="797559" h="285750">
                <a:moveTo>
                  <a:pt x="245351" y="243522"/>
                </a:moveTo>
                <a:lnTo>
                  <a:pt x="190792" y="243522"/>
                </a:lnTo>
                <a:lnTo>
                  <a:pt x="190792" y="172504"/>
                </a:lnTo>
                <a:lnTo>
                  <a:pt x="190792" y="163055"/>
                </a:lnTo>
                <a:lnTo>
                  <a:pt x="198107" y="159702"/>
                </a:lnTo>
                <a:lnTo>
                  <a:pt x="204812" y="155740"/>
                </a:lnTo>
                <a:lnTo>
                  <a:pt x="210604" y="151168"/>
                </a:lnTo>
                <a:lnTo>
                  <a:pt x="215468" y="146291"/>
                </a:lnTo>
                <a:lnTo>
                  <a:pt x="221919" y="139839"/>
                </a:lnTo>
                <a:lnTo>
                  <a:pt x="230454" y="126326"/>
                </a:lnTo>
                <a:lnTo>
                  <a:pt x="235851" y="110540"/>
                </a:lnTo>
                <a:lnTo>
                  <a:pt x="237731" y="92341"/>
                </a:lnTo>
                <a:lnTo>
                  <a:pt x="235851" y="74460"/>
                </a:lnTo>
                <a:lnTo>
                  <a:pt x="230454" y="58750"/>
                </a:lnTo>
                <a:lnTo>
                  <a:pt x="221919" y="45199"/>
                </a:lnTo>
                <a:lnTo>
                  <a:pt x="215455" y="38709"/>
                </a:lnTo>
                <a:lnTo>
                  <a:pt x="210604" y="33832"/>
                </a:lnTo>
                <a:lnTo>
                  <a:pt x="204508" y="30035"/>
                </a:lnTo>
                <a:lnTo>
                  <a:pt x="204508" y="92341"/>
                </a:lnTo>
                <a:lnTo>
                  <a:pt x="203390" y="103682"/>
                </a:lnTo>
                <a:lnTo>
                  <a:pt x="175158" y="136906"/>
                </a:lnTo>
                <a:lnTo>
                  <a:pt x="157568" y="142659"/>
                </a:lnTo>
                <a:lnTo>
                  <a:pt x="157568" y="172504"/>
                </a:lnTo>
                <a:lnTo>
                  <a:pt x="157568" y="243522"/>
                </a:lnTo>
                <a:lnTo>
                  <a:pt x="89293" y="243522"/>
                </a:lnTo>
                <a:lnTo>
                  <a:pt x="89293" y="172808"/>
                </a:lnTo>
                <a:lnTo>
                  <a:pt x="97231" y="173837"/>
                </a:lnTo>
                <a:lnTo>
                  <a:pt x="105486" y="174599"/>
                </a:lnTo>
                <a:lnTo>
                  <a:pt x="113944" y="175082"/>
                </a:lnTo>
                <a:lnTo>
                  <a:pt x="122821" y="175247"/>
                </a:lnTo>
                <a:lnTo>
                  <a:pt x="132029" y="175082"/>
                </a:lnTo>
                <a:lnTo>
                  <a:pt x="140881" y="174561"/>
                </a:lnTo>
                <a:lnTo>
                  <a:pt x="149402" y="173710"/>
                </a:lnTo>
                <a:lnTo>
                  <a:pt x="155498" y="172808"/>
                </a:lnTo>
                <a:lnTo>
                  <a:pt x="157568" y="172504"/>
                </a:lnTo>
                <a:lnTo>
                  <a:pt x="157568" y="142659"/>
                </a:lnTo>
                <a:lnTo>
                  <a:pt x="142481" y="145300"/>
                </a:lnTo>
                <a:lnTo>
                  <a:pt x="122821" y="146291"/>
                </a:lnTo>
                <a:lnTo>
                  <a:pt x="70751" y="136906"/>
                </a:lnTo>
                <a:lnTo>
                  <a:pt x="42570" y="103682"/>
                </a:lnTo>
                <a:lnTo>
                  <a:pt x="41440" y="92341"/>
                </a:lnTo>
                <a:lnTo>
                  <a:pt x="42570" y="81318"/>
                </a:lnTo>
                <a:lnTo>
                  <a:pt x="70751" y="47967"/>
                </a:lnTo>
                <a:lnTo>
                  <a:pt x="122821" y="38709"/>
                </a:lnTo>
                <a:lnTo>
                  <a:pt x="142481" y="39700"/>
                </a:lnTo>
                <a:lnTo>
                  <a:pt x="187439" y="55473"/>
                </a:lnTo>
                <a:lnTo>
                  <a:pt x="204508" y="92341"/>
                </a:lnTo>
                <a:lnTo>
                  <a:pt x="204508" y="30035"/>
                </a:lnTo>
                <a:lnTo>
                  <a:pt x="193459" y="23126"/>
                </a:lnTo>
                <a:lnTo>
                  <a:pt x="172885" y="15621"/>
                </a:lnTo>
                <a:lnTo>
                  <a:pt x="149225" y="11201"/>
                </a:lnTo>
                <a:lnTo>
                  <a:pt x="122821" y="9753"/>
                </a:lnTo>
                <a:lnTo>
                  <a:pt x="96596" y="11201"/>
                </a:lnTo>
                <a:lnTo>
                  <a:pt x="52489" y="23126"/>
                </a:lnTo>
                <a:lnTo>
                  <a:pt x="15379" y="58750"/>
                </a:lnTo>
                <a:lnTo>
                  <a:pt x="8229" y="92341"/>
                </a:lnTo>
                <a:lnTo>
                  <a:pt x="10058" y="110540"/>
                </a:lnTo>
                <a:lnTo>
                  <a:pt x="35344" y="151168"/>
                </a:lnTo>
                <a:lnTo>
                  <a:pt x="56375" y="163664"/>
                </a:lnTo>
                <a:lnTo>
                  <a:pt x="56375" y="243522"/>
                </a:lnTo>
                <a:lnTo>
                  <a:pt x="0" y="243522"/>
                </a:lnTo>
                <a:lnTo>
                  <a:pt x="0" y="272173"/>
                </a:lnTo>
                <a:lnTo>
                  <a:pt x="245351" y="272173"/>
                </a:lnTo>
                <a:lnTo>
                  <a:pt x="245351" y="243522"/>
                </a:lnTo>
                <a:close/>
              </a:path>
              <a:path w="797559" h="285750">
                <a:moveTo>
                  <a:pt x="426999" y="131356"/>
                </a:moveTo>
                <a:lnTo>
                  <a:pt x="405676" y="88988"/>
                </a:lnTo>
                <a:lnTo>
                  <a:pt x="395312" y="82867"/>
                </a:lnTo>
                <a:lnTo>
                  <a:pt x="395312" y="122516"/>
                </a:lnTo>
                <a:lnTo>
                  <a:pt x="395312" y="140500"/>
                </a:lnTo>
                <a:lnTo>
                  <a:pt x="356603" y="160616"/>
                </a:lnTo>
                <a:lnTo>
                  <a:pt x="347903" y="159943"/>
                </a:lnTo>
                <a:lnTo>
                  <a:pt x="317893" y="138976"/>
                </a:lnTo>
                <a:lnTo>
                  <a:pt x="317893" y="122821"/>
                </a:lnTo>
                <a:lnTo>
                  <a:pt x="356603" y="101485"/>
                </a:lnTo>
                <a:lnTo>
                  <a:pt x="364794" y="102095"/>
                </a:lnTo>
                <a:lnTo>
                  <a:pt x="395312" y="122516"/>
                </a:lnTo>
                <a:lnTo>
                  <a:pt x="395312" y="82867"/>
                </a:lnTo>
                <a:lnTo>
                  <a:pt x="383882" y="78549"/>
                </a:lnTo>
                <a:lnTo>
                  <a:pt x="370865" y="75882"/>
                </a:lnTo>
                <a:lnTo>
                  <a:pt x="356603" y="74968"/>
                </a:lnTo>
                <a:lnTo>
                  <a:pt x="342061" y="75933"/>
                </a:lnTo>
                <a:lnTo>
                  <a:pt x="297980" y="97751"/>
                </a:lnTo>
                <a:lnTo>
                  <a:pt x="285889" y="131356"/>
                </a:lnTo>
                <a:lnTo>
                  <a:pt x="287388" y="144145"/>
                </a:lnTo>
                <a:lnTo>
                  <a:pt x="317550" y="179336"/>
                </a:lnTo>
                <a:lnTo>
                  <a:pt x="356603" y="187439"/>
                </a:lnTo>
                <a:lnTo>
                  <a:pt x="370103" y="186601"/>
                </a:lnTo>
                <a:lnTo>
                  <a:pt x="413499" y="166382"/>
                </a:lnTo>
                <a:lnTo>
                  <a:pt x="417715" y="160616"/>
                </a:lnTo>
                <a:lnTo>
                  <a:pt x="420865" y="156311"/>
                </a:lnTo>
                <a:lnTo>
                  <a:pt x="425437" y="144589"/>
                </a:lnTo>
                <a:lnTo>
                  <a:pt x="426999" y="131356"/>
                </a:lnTo>
                <a:close/>
              </a:path>
              <a:path w="797559" h="285750">
                <a:moveTo>
                  <a:pt x="434924" y="29870"/>
                </a:moveTo>
                <a:lnTo>
                  <a:pt x="373672" y="29870"/>
                </a:lnTo>
                <a:lnTo>
                  <a:pt x="373672" y="0"/>
                </a:lnTo>
                <a:lnTo>
                  <a:pt x="340753" y="0"/>
                </a:lnTo>
                <a:lnTo>
                  <a:pt x="340753" y="29870"/>
                </a:lnTo>
                <a:lnTo>
                  <a:pt x="277660" y="29870"/>
                </a:lnTo>
                <a:lnTo>
                  <a:pt x="277660" y="57302"/>
                </a:lnTo>
                <a:lnTo>
                  <a:pt x="434924" y="57302"/>
                </a:lnTo>
                <a:lnTo>
                  <a:pt x="434924" y="29870"/>
                </a:lnTo>
                <a:close/>
              </a:path>
              <a:path w="797559" h="285750">
                <a:moveTo>
                  <a:pt x="512038" y="256933"/>
                </a:moveTo>
                <a:lnTo>
                  <a:pt x="335876" y="256933"/>
                </a:lnTo>
                <a:lnTo>
                  <a:pt x="335876" y="203593"/>
                </a:lnTo>
                <a:lnTo>
                  <a:pt x="302958" y="203593"/>
                </a:lnTo>
                <a:lnTo>
                  <a:pt x="302958" y="285584"/>
                </a:lnTo>
                <a:lnTo>
                  <a:pt x="512038" y="285584"/>
                </a:lnTo>
                <a:lnTo>
                  <a:pt x="512038" y="256933"/>
                </a:lnTo>
                <a:close/>
              </a:path>
              <a:path w="797559" h="285750">
                <a:moveTo>
                  <a:pt x="547090" y="86550"/>
                </a:moveTo>
                <a:lnTo>
                  <a:pt x="506857" y="86550"/>
                </a:lnTo>
                <a:lnTo>
                  <a:pt x="506857" y="7924"/>
                </a:lnTo>
                <a:lnTo>
                  <a:pt x="473633" y="7924"/>
                </a:lnTo>
                <a:lnTo>
                  <a:pt x="473633" y="209689"/>
                </a:lnTo>
                <a:lnTo>
                  <a:pt x="506857" y="209689"/>
                </a:lnTo>
                <a:lnTo>
                  <a:pt x="506857" y="115506"/>
                </a:lnTo>
                <a:lnTo>
                  <a:pt x="547090" y="115506"/>
                </a:lnTo>
                <a:lnTo>
                  <a:pt x="547090" y="86550"/>
                </a:lnTo>
                <a:close/>
              </a:path>
              <a:path w="797559" h="285750">
                <a:moveTo>
                  <a:pt x="725398" y="235292"/>
                </a:moveTo>
                <a:lnTo>
                  <a:pt x="702373" y="220662"/>
                </a:lnTo>
                <a:lnTo>
                  <a:pt x="682917" y="197802"/>
                </a:lnTo>
                <a:lnTo>
                  <a:pt x="669480" y="164020"/>
                </a:lnTo>
                <a:lnTo>
                  <a:pt x="664438" y="116420"/>
                </a:lnTo>
                <a:lnTo>
                  <a:pt x="664438" y="42062"/>
                </a:lnTo>
                <a:lnTo>
                  <a:pt x="722960" y="42062"/>
                </a:lnTo>
                <a:lnTo>
                  <a:pt x="722960" y="12801"/>
                </a:lnTo>
                <a:lnTo>
                  <a:pt x="572998" y="12801"/>
                </a:lnTo>
                <a:lnTo>
                  <a:pt x="572998" y="42062"/>
                </a:lnTo>
                <a:lnTo>
                  <a:pt x="630910" y="42062"/>
                </a:lnTo>
                <a:lnTo>
                  <a:pt x="630910" y="116420"/>
                </a:lnTo>
                <a:lnTo>
                  <a:pt x="625805" y="163969"/>
                </a:lnTo>
                <a:lnTo>
                  <a:pt x="612203" y="197916"/>
                </a:lnTo>
                <a:lnTo>
                  <a:pt x="592721" y="220789"/>
                </a:lnTo>
                <a:lnTo>
                  <a:pt x="569950" y="235292"/>
                </a:lnTo>
                <a:lnTo>
                  <a:pt x="569950" y="265772"/>
                </a:lnTo>
                <a:lnTo>
                  <a:pt x="594614" y="254381"/>
                </a:lnTo>
                <a:lnTo>
                  <a:pt x="616585" y="238417"/>
                </a:lnTo>
                <a:lnTo>
                  <a:pt x="634669" y="219138"/>
                </a:lnTo>
                <a:lnTo>
                  <a:pt x="647674" y="197802"/>
                </a:lnTo>
                <a:lnTo>
                  <a:pt x="660628" y="219100"/>
                </a:lnTo>
                <a:lnTo>
                  <a:pt x="678649" y="238302"/>
                </a:lnTo>
                <a:lnTo>
                  <a:pt x="700608" y="254254"/>
                </a:lnTo>
                <a:lnTo>
                  <a:pt x="725398" y="265772"/>
                </a:lnTo>
                <a:lnTo>
                  <a:pt x="725398" y="235292"/>
                </a:lnTo>
                <a:close/>
              </a:path>
              <a:path w="797559" h="285750">
                <a:moveTo>
                  <a:pt x="797026" y="7924"/>
                </a:moveTo>
                <a:lnTo>
                  <a:pt x="763803" y="7924"/>
                </a:lnTo>
                <a:lnTo>
                  <a:pt x="763803" y="284365"/>
                </a:lnTo>
                <a:lnTo>
                  <a:pt x="797026" y="284365"/>
                </a:lnTo>
                <a:lnTo>
                  <a:pt x="797026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18283" y="5218507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5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5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5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5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198385" y="5218507"/>
            <a:ext cx="236220" cy="278130"/>
          </a:xfrm>
          <a:custGeom>
            <a:avLst/>
            <a:gdLst/>
            <a:ahLst/>
            <a:cxnLst/>
            <a:rect l="l" t="t" r="r" b="b"/>
            <a:pathLst>
              <a:path w="236219" h="278129">
                <a:moveTo>
                  <a:pt x="231031" y="193541"/>
                </a:moveTo>
                <a:lnTo>
                  <a:pt x="198113" y="193541"/>
                </a:lnTo>
                <a:lnTo>
                  <a:pt x="198113" y="92046"/>
                </a:lnTo>
                <a:lnTo>
                  <a:pt x="147823" y="92046"/>
                </a:lnTo>
                <a:lnTo>
                  <a:pt x="147823" y="63091"/>
                </a:lnTo>
                <a:lnTo>
                  <a:pt x="198113" y="63091"/>
                </a:lnTo>
                <a:lnTo>
                  <a:pt x="198113" y="0"/>
                </a:lnTo>
                <a:lnTo>
                  <a:pt x="231031" y="0"/>
                </a:lnTo>
                <a:lnTo>
                  <a:pt x="231031" y="193541"/>
                </a:lnTo>
                <a:close/>
              </a:path>
              <a:path w="236219" h="278129">
                <a:moveTo>
                  <a:pt x="133193" y="153004"/>
                </a:moveTo>
                <a:lnTo>
                  <a:pt x="0" y="153004"/>
                </a:lnTo>
                <a:lnTo>
                  <a:pt x="0" y="3352"/>
                </a:lnTo>
                <a:lnTo>
                  <a:pt x="158491" y="3352"/>
                </a:lnTo>
                <a:lnTo>
                  <a:pt x="158491" y="31698"/>
                </a:lnTo>
                <a:lnTo>
                  <a:pt x="32307" y="31698"/>
                </a:lnTo>
                <a:lnTo>
                  <a:pt x="32307" y="124964"/>
                </a:lnTo>
                <a:lnTo>
                  <a:pt x="176473" y="124964"/>
                </a:lnTo>
                <a:lnTo>
                  <a:pt x="176473" y="146909"/>
                </a:lnTo>
                <a:lnTo>
                  <a:pt x="166710" y="149618"/>
                </a:lnTo>
                <a:lnTo>
                  <a:pt x="156205" y="151442"/>
                </a:lnTo>
                <a:lnTo>
                  <a:pt x="145013" y="152523"/>
                </a:lnTo>
                <a:lnTo>
                  <a:pt x="133193" y="153004"/>
                </a:lnTo>
                <a:close/>
              </a:path>
              <a:path w="236219" h="278129">
                <a:moveTo>
                  <a:pt x="110334" y="124964"/>
                </a:moveTo>
                <a:lnTo>
                  <a:pt x="78026" y="124964"/>
                </a:lnTo>
                <a:lnTo>
                  <a:pt x="78026" y="31698"/>
                </a:lnTo>
                <a:lnTo>
                  <a:pt x="110334" y="31698"/>
                </a:lnTo>
                <a:lnTo>
                  <a:pt x="110334" y="124964"/>
                </a:lnTo>
                <a:close/>
              </a:path>
              <a:path w="236219" h="278129">
                <a:moveTo>
                  <a:pt x="176473" y="124964"/>
                </a:moveTo>
                <a:lnTo>
                  <a:pt x="130450" y="124964"/>
                </a:lnTo>
                <a:lnTo>
                  <a:pt x="142956" y="124759"/>
                </a:lnTo>
                <a:lnTo>
                  <a:pt x="154833" y="124011"/>
                </a:lnTo>
                <a:lnTo>
                  <a:pt x="166025" y="122521"/>
                </a:lnTo>
                <a:lnTo>
                  <a:pt x="176473" y="120087"/>
                </a:lnTo>
                <a:lnTo>
                  <a:pt x="176473" y="124964"/>
                </a:lnTo>
                <a:close/>
              </a:path>
              <a:path w="236219" h="278129">
                <a:moveTo>
                  <a:pt x="236212" y="277664"/>
                </a:moveTo>
                <a:lnTo>
                  <a:pt x="21030" y="277664"/>
                </a:lnTo>
                <a:lnTo>
                  <a:pt x="21030" y="183788"/>
                </a:lnTo>
                <a:lnTo>
                  <a:pt x="54252" y="183788"/>
                </a:lnTo>
                <a:lnTo>
                  <a:pt x="54252" y="249013"/>
                </a:lnTo>
                <a:lnTo>
                  <a:pt x="236212" y="249013"/>
                </a:lnTo>
                <a:lnTo>
                  <a:pt x="236212" y="2776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555534" y="5218507"/>
            <a:ext cx="233679" cy="281305"/>
          </a:xfrm>
          <a:custGeom>
            <a:avLst/>
            <a:gdLst/>
            <a:ahLst/>
            <a:cxnLst/>
            <a:rect l="l" t="t" r="r" b="b"/>
            <a:pathLst>
              <a:path w="233680" h="281304">
                <a:moveTo>
                  <a:pt x="0" y="156052"/>
                </a:moveTo>
                <a:lnTo>
                  <a:pt x="0" y="126183"/>
                </a:lnTo>
                <a:lnTo>
                  <a:pt x="24921" y="114634"/>
                </a:lnTo>
                <a:lnTo>
                  <a:pt x="44385" y="96428"/>
                </a:lnTo>
                <a:lnTo>
                  <a:pt x="57048" y="71535"/>
                </a:lnTo>
                <a:lnTo>
                  <a:pt x="61567" y="39927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39927"/>
                </a:lnTo>
                <a:lnTo>
                  <a:pt x="99180" y="71744"/>
                </a:lnTo>
                <a:lnTo>
                  <a:pt x="112162" y="95589"/>
                </a:lnTo>
                <a:lnTo>
                  <a:pt x="120116" y="102409"/>
                </a:lnTo>
                <a:lnTo>
                  <a:pt x="78331" y="102409"/>
                </a:lnTo>
                <a:lnTo>
                  <a:pt x="65620" y="119749"/>
                </a:lnTo>
                <a:lnTo>
                  <a:pt x="47737" y="135060"/>
                </a:lnTo>
                <a:lnTo>
                  <a:pt x="25569" y="147456"/>
                </a:lnTo>
                <a:lnTo>
                  <a:pt x="0" y="156052"/>
                </a:lnTo>
                <a:close/>
              </a:path>
              <a:path w="233680" h="281304">
                <a:moveTo>
                  <a:pt x="156357" y="152700"/>
                </a:moveTo>
                <a:lnTo>
                  <a:pt x="131521" y="144756"/>
                </a:lnTo>
                <a:lnTo>
                  <a:pt x="109686" y="133269"/>
                </a:lnTo>
                <a:lnTo>
                  <a:pt x="91680" y="118925"/>
                </a:lnTo>
                <a:lnTo>
                  <a:pt x="78331" y="102409"/>
                </a:lnTo>
                <a:lnTo>
                  <a:pt x="120116" y="102409"/>
                </a:lnTo>
                <a:lnTo>
                  <a:pt x="131774" y="112405"/>
                </a:lnTo>
                <a:lnTo>
                  <a:pt x="156357" y="123135"/>
                </a:lnTo>
                <a:lnTo>
                  <a:pt x="156357" y="152700"/>
                </a:lnTo>
                <a:close/>
              </a:path>
              <a:path w="233680" h="281304">
                <a:moveTo>
                  <a:pt x="233469" y="158491"/>
                </a:moveTo>
                <a:lnTo>
                  <a:pt x="200247" y="158491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58491"/>
                </a:lnTo>
                <a:close/>
              </a:path>
              <a:path w="233680" h="281304">
                <a:moveTo>
                  <a:pt x="233469" y="281016"/>
                </a:moveTo>
                <a:lnTo>
                  <a:pt x="200247" y="281016"/>
                </a:lnTo>
                <a:lnTo>
                  <a:pt x="200247" y="206647"/>
                </a:lnTo>
                <a:lnTo>
                  <a:pt x="23468" y="206647"/>
                </a:lnTo>
                <a:lnTo>
                  <a:pt x="23468" y="177692"/>
                </a:lnTo>
                <a:lnTo>
                  <a:pt x="233469" y="177692"/>
                </a:lnTo>
                <a:lnTo>
                  <a:pt x="233469" y="281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841732" y="5220336"/>
            <a:ext cx="245745" cy="262890"/>
          </a:xfrm>
          <a:custGeom>
            <a:avLst/>
            <a:gdLst/>
            <a:ahLst/>
            <a:cxnLst/>
            <a:rect l="l" t="t" r="r" b="b"/>
            <a:pathLst>
              <a:path w="245744" h="262889">
                <a:moveTo>
                  <a:pt x="122830" y="169158"/>
                </a:moveTo>
                <a:lnTo>
                  <a:pt x="75702" y="164243"/>
                </a:lnTo>
                <a:lnTo>
                  <a:pt x="39317" y="148128"/>
                </a:lnTo>
                <a:lnTo>
                  <a:pt x="10343" y="103981"/>
                </a:lnTo>
                <a:lnTo>
                  <a:pt x="8229" y="84731"/>
                </a:lnTo>
                <a:lnTo>
                  <a:pt x="10343" y="65258"/>
                </a:lnTo>
                <a:lnTo>
                  <a:pt x="39317" y="20725"/>
                </a:lnTo>
                <a:lnTo>
                  <a:pt x="75702" y="4876"/>
                </a:lnTo>
                <a:lnTo>
                  <a:pt x="122830" y="0"/>
                </a:lnTo>
                <a:lnTo>
                  <a:pt x="147713" y="1181"/>
                </a:lnTo>
                <a:lnTo>
                  <a:pt x="170111" y="4876"/>
                </a:lnTo>
                <a:lnTo>
                  <a:pt x="189822" y="11315"/>
                </a:lnTo>
                <a:lnTo>
                  <a:pt x="206647" y="20725"/>
                </a:lnTo>
                <a:lnTo>
                  <a:pt x="215460" y="28955"/>
                </a:lnTo>
                <a:lnTo>
                  <a:pt x="122830" y="28955"/>
                </a:lnTo>
                <a:lnTo>
                  <a:pt x="103147" y="30026"/>
                </a:lnTo>
                <a:lnTo>
                  <a:pt x="59129" y="45413"/>
                </a:lnTo>
                <a:lnTo>
                  <a:pt x="41451" y="84731"/>
                </a:lnTo>
                <a:lnTo>
                  <a:pt x="42627" y="96351"/>
                </a:lnTo>
                <a:lnTo>
                  <a:pt x="71097" y="130559"/>
                </a:lnTo>
                <a:lnTo>
                  <a:pt x="122830" y="140203"/>
                </a:lnTo>
                <a:lnTo>
                  <a:pt x="215170" y="140203"/>
                </a:lnTo>
                <a:lnTo>
                  <a:pt x="206647" y="148128"/>
                </a:lnTo>
                <a:lnTo>
                  <a:pt x="189822" y="157714"/>
                </a:lnTo>
                <a:lnTo>
                  <a:pt x="170111" y="164243"/>
                </a:lnTo>
                <a:lnTo>
                  <a:pt x="147713" y="167972"/>
                </a:lnTo>
                <a:lnTo>
                  <a:pt x="122830" y="169158"/>
                </a:lnTo>
                <a:close/>
              </a:path>
              <a:path w="245744" h="262889">
                <a:moveTo>
                  <a:pt x="215170" y="140203"/>
                </a:moveTo>
                <a:lnTo>
                  <a:pt x="122830" y="140203"/>
                </a:lnTo>
                <a:lnTo>
                  <a:pt x="142689" y="139084"/>
                </a:lnTo>
                <a:lnTo>
                  <a:pt x="160091" y="135822"/>
                </a:lnTo>
                <a:lnTo>
                  <a:pt x="194356" y="115934"/>
                </a:lnTo>
                <a:lnTo>
                  <a:pt x="204514" y="84731"/>
                </a:lnTo>
                <a:lnTo>
                  <a:pt x="203338" y="72759"/>
                </a:lnTo>
                <a:lnTo>
                  <a:pt x="174864" y="38341"/>
                </a:lnTo>
                <a:lnTo>
                  <a:pt x="122830" y="28955"/>
                </a:lnTo>
                <a:lnTo>
                  <a:pt x="215460" y="28955"/>
                </a:lnTo>
                <a:lnTo>
                  <a:pt x="219606" y="32826"/>
                </a:lnTo>
                <a:lnTo>
                  <a:pt x="229392" y="47814"/>
                </a:lnTo>
                <a:lnTo>
                  <a:pt x="235579" y="65258"/>
                </a:lnTo>
                <a:lnTo>
                  <a:pt x="237736" y="84731"/>
                </a:lnTo>
                <a:lnTo>
                  <a:pt x="235579" y="103981"/>
                </a:lnTo>
                <a:lnTo>
                  <a:pt x="229392" y="121230"/>
                </a:lnTo>
                <a:lnTo>
                  <a:pt x="219606" y="136079"/>
                </a:lnTo>
                <a:lnTo>
                  <a:pt x="215170" y="140203"/>
                </a:lnTo>
                <a:close/>
              </a:path>
              <a:path w="245744" h="262889">
                <a:moveTo>
                  <a:pt x="245356" y="262424"/>
                </a:moveTo>
                <a:lnTo>
                  <a:pt x="0" y="262424"/>
                </a:lnTo>
                <a:lnTo>
                  <a:pt x="0" y="233774"/>
                </a:lnTo>
                <a:lnTo>
                  <a:pt x="245356" y="233774"/>
                </a:lnTo>
                <a:lnTo>
                  <a:pt x="245356" y="2624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470378" y="5646115"/>
            <a:ext cx="245745" cy="260350"/>
          </a:xfrm>
          <a:custGeom>
            <a:avLst/>
            <a:gdLst/>
            <a:ahLst/>
            <a:cxnLst/>
            <a:rect l="l" t="t" r="r" b="b"/>
            <a:pathLst>
              <a:path w="245744" h="260350">
                <a:moveTo>
                  <a:pt x="245351" y="231140"/>
                </a:moveTo>
                <a:lnTo>
                  <a:pt x="139903" y="231140"/>
                </a:lnTo>
                <a:lnTo>
                  <a:pt x="139903" y="176530"/>
                </a:lnTo>
                <a:lnTo>
                  <a:pt x="234378" y="176530"/>
                </a:lnTo>
                <a:lnTo>
                  <a:pt x="234378" y="147320"/>
                </a:lnTo>
                <a:lnTo>
                  <a:pt x="47548" y="147320"/>
                </a:lnTo>
                <a:lnTo>
                  <a:pt x="47548" y="102870"/>
                </a:lnTo>
                <a:lnTo>
                  <a:pt x="231025" y="102870"/>
                </a:lnTo>
                <a:lnTo>
                  <a:pt x="231025" y="73660"/>
                </a:lnTo>
                <a:lnTo>
                  <a:pt x="231025" y="29210"/>
                </a:lnTo>
                <a:lnTo>
                  <a:pt x="231025" y="0"/>
                </a:lnTo>
                <a:lnTo>
                  <a:pt x="14325" y="0"/>
                </a:lnTo>
                <a:lnTo>
                  <a:pt x="14325" y="29210"/>
                </a:lnTo>
                <a:lnTo>
                  <a:pt x="197802" y="29210"/>
                </a:lnTo>
                <a:lnTo>
                  <a:pt x="197802" y="73660"/>
                </a:lnTo>
                <a:lnTo>
                  <a:pt x="14325" y="73660"/>
                </a:lnTo>
                <a:lnTo>
                  <a:pt x="14325" y="102870"/>
                </a:lnTo>
                <a:lnTo>
                  <a:pt x="14325" y="147320"/>
                </a:lnTo>
                <a:lnTo>
                  <a:pt x="14325" y="176530"/>
                </a:lnTo>
                <a:lnTo>
                  <a:pt x="106984" y="176530"/>
                </a:lnTo>
                <a:lnTo>
                  <a:pt x="106984" y="231140"/>
                </a:lnTo>
                <a:lnTo>
                  <a:pt x="0" y="231140"/>
                </a:lnTo>
                <a:lnTo>
                  <a:pt x="0" y="260350"/>
                </a:lnTo>
                <a:lnTo>
                  <a:pt x="245351" y="260350"/>
                </a:lnTo>
                <a:lnTo>
                  <a:pt x="245351" y="2311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831350" y="5633821"/>
            <a:ext cx="832485" cy="292735"/>
          </a:xfrm>
          <a:custGeom>
            <a:avLst/>
            <a:gdLst/>
            <a:ahLst/>
            <a:cxnLst/>
            <a:rect l="l" t="t" r="r" b="b"/>
            <a:pathLst>
              <a:path w="832485" h="292735">
                <a:moveTo>
                  <a:pt x="236524" y="239877"/>
                </a:moveTo>
                <a:lnTo>
                  <a:pt x="235064" y="228066"/>
                </a:lnTo>
                <a:lnTo>
                  <a:pt x="230771" y="218084"/>
                </a:lnTo>
                <a:lnTo>
                  <a:pt x="228358" y="215188"/>
                </a:lnTo>
                <a:lnTo>
                  <a:pt x="223799" y="209702"/>
                </a:lnTo>
                <a:lnTo>
                  <a:pt x="214274" y="202692"/>
                </a:lnTo>
                <a:lnTo>
                  <a:pt x="203606" y="198132"/>
                </a:lnTo>
                <a:lnTo>
                  <a:pt x="203606" y="233781"/>
                </a:lnTo>
                <a:lnTo>
                  <a:pt x="203606" y="245973"/>
                </a:lnTo>
                <a:lnTo>
                  <a:pt x="167411" y="262318"/>
                </a:lnTo>
                <a:lnTo>
                  <a:pt x="124968" y="264566"/>
                </a:lnTo>
                <a:lnTo>
                  <a:pt x="101777" y="264020"/>
                </a:lnTo>
                <a:lnTo>
                  <a:pt x="55778" y="254812"/>
                </a:lnTo>
                <a:lnTo>
                  <a:pt x="46329" y="245973"/>
                </a:lnTo>
                <a:lnTo>
                  <a:pt x="46329" y="233781"/>
                </a:lnTo>
                <a:lnTo>
                  <a:pt x="82486" y="217436"/>
                </a:lnTo>
                <a:lnTo>
                  <a:pt x="124968" y="215188"/>
                </a:lnTo>
                <a:lnTo>
                  <a:pt x="148158" y="215722"/>
                </a:lnTo>
                <a:lnTo>
                  <a:pt x="193852" y="224942"/>
                </a:lnTo>
                <a:lnTo>
                  <a:pt x="203606" y="233781"/>
                </a:lnTo>
                <a:lnTo>
                  <a:pt x="203606" y="198132"/>
                </a:lnTo>
                <a:lnTo>
                  <a:pt x="197789" y="195630"/>
                </a:lnTo>
                <a:lnTo>
                  <a:pt x="177279" y="190804"/>
                </a:lnTo>
                <a:lnTo>
                  <a:pt x="152933" y="188023"/>
                </a:lnTo>
                <a:lnTo>
                  <a:pt x="124968" y="187147"/>
                </a:lnTo>
                <a:lnTo>
                  <a:pt x="97078" y="188023"/>
                </a:lnTo>
                <a:lnTo>
                  <a:pt x="51930" y="195630"/>
                </a:lnTo>
                <a:lnTo>
                  <a:pt x="18859" y="218084"/>
                </a:lnTo>
                <a:lnTo>
                  <a:pt x="13106" y="239877"/>
                </a:lnTo>
                <a:lnTo>
                  <a:pt x="14579" y="251688"/>
                </a:lnTo>
                <a:lnTo>
                  <a:pt x="51930" y="284060"/>
                </a:lnTo>
                <a:lnTo>
                  <a:pt x="97078" y="291452"/>
                </a:lnTo>
                <a:lnTo>
                  <a:pt x="124968" y="292290"/>
                </a:lnTo>
                <a:lnTo>
                  <a:pt x="152933" y="291452"/>
                </a:lnTo>
                <a:lnTo>
                  <a:pt x="197789" y="284060"/>
                </a:lnTo>
                <a:lnTo>
                  <a:pt x="228358" y="264566"/>
                </a:lnTo>
                <a:lnTo>
                  <a:pt x="230771" y="261670"/>
                </a:lnTo>
                <a:lnTo>
                  <a:pt x="235064" y="251688"/>
                </a:lnTo>
                <a:lnTo>
                  <a:pt x="236524" y="239877"/>
                </a:lnTo>
                <a:close/>
              </a:path>
              <a:path w="832485" h="292735">
                <a:moveTo>
                  <a:pt x="236524" y="60045"/>
                </a:moveTo>
                <a:lnTo>
                  <a:pt x="203606" y="18186"/>
                </a:lnTo>
                <a:lnTo>
                  <a:pt x="203606" y="54559"/>
                </a:lnTo>
                <a:lnTo>
                  <a:pt x="203606" y="65532"/>
                </a:lnTo>
                <a:lnTo>
                  <a:pt x="168440" y="82181"/>
                </a:lnTo>
                <a:lnTo>
                  <a:pt x="124968" y="84734"/>
                </a:lnTo>
                <a:lnTo>
                  <a:pt x="101396" y="84124"/>
                </a:lnTo>
                <a:lnTo>
                  <a:pt x="53949" y="73456"/>
                </a:lnTo>
                <a:lnTo>
                  <a:pt x="46329" y="65532"/>
                </a:lnTo>
                <a:lnTo>
                  <a:pt x="46329" y="54559"/>
                </a:lnTo>
                <a:lnTo>
                  <a:pt x="81343" y="38214"/>
                </a:lnTo>
                <a:lnTo>
                  <a:pt x="124968" y="35661"/>
                </a:lnTo>
                <a:lnTo>
                  <a:pt x="148488" y="36271"/>
                </a:lnTo>
                <a:lnTo>
                  <a:pt x="195681" y="46939"/>
                </a:lnTo>
                <a:lnTo>
                  <a:pt x="203606" y="54559"/>
                </a:lnTo>
                <a:lnTo>
                  <a:pt x="203606" y="18186"/>
                </a:lnTo>
                <a:lnTo>
                  <a:pt x="202082" y="17399"/>
                </a:lnTo>
                <a:lnTo>
                  <a:pt x="180174" y="11658"/>
                </a:lnTo>
                <a:lnTo>
                  <a:pt x="154216" y="8559"/>
                </a:lnTo>
                <a:lnTo>
                  <a:pt x="124968" y="7620"/>
                </a:lnTo>
                <a:lnTo>
                  <a:pt x="95592" y="8559"/>
                </a:lnTo>
                <a:lnTo>
                  <a:pt x="47688" y="17399"/>
                </a:lnTo>
                <a:lnTo>
                  <a:pt x="17564" y="40728"/>
                </a:lnTo>
                <a:lnTo>
                  <a:pt x="13106" y="60045"/>
                </a:lnTo>
                <a:lnTo>
                  <a:pt x="14236" y="70523"/>
                </a:lnTo>
                <a:lnTo>
                  <a:pt x="47688" y="102743"/>
                </a:lnTo>
                <a:lnTo>
                  <a:pt x="95592" y="111798"/>
                </a:lnTo>
                <a:lnTo>
                  <a:pt x="124968" y="112776"/>
                </a:lnTo>
                <a:lnTo>
                  <a:pt x="154216" y="111798"/>
                </a:lnTo>
                <a:lnTo>
                  <a:pt x="202082" y="102743"/>
                </a:lnTo>
                <a:lnTo>
                  <a:pt x="235394" y="70523"/>
                </a:lnTo>
                <a:lnTo>
                  <a:pt x="236524" y="60045"/>
                </a:lnTo>
                <a:close/>
              </a:path>
              <a:path w="832485" h="292735">
                <a:moveTo>
                  <a:pt x="249021" y="135026"/>
                </a:moveTo>
                <a:lnTo>
                  <a:pt x="0" y="135026"/>
                </a:lnTo>
                <a:lnTo>
                  <a:pt x="0" y="163068"/>
                </a:lnTo>
                <a:lnTo>
                  <a:pt x="249021" y="163068"/>
                </a:lnTo>
                <a:lnTo>
                  <a:pt x="249021" y="135026"/>
                </a:lnTo>
                <a:close/>
              </a:path>
              <a:path w="832485" h="292735">
                <a:moveTo>
                  <a:pt x="519976" y="239877"/>
                </a:moveTo>
                <a:lnTo>
                  <a:pt x="518515" y="228066"/>
                </a:lnTo>
                <a:lnTo>
                  <a:pt x="514223" y="218084"/>
                </a:lnTo>
                <a:lnTo>
                  <a:pt x="511810" y="215188"/>
                </a:lnTo>
                <a:lnTo>
                  <a:pt x="507250" y="209702"/>
                </a:lnTo>
                <a:lnTo>
                  <a:pt x="497725" y="202692"/>
                </a:lnTo>
                <a:lnTo>
                  <a:pt x="487057" y="198132"/>
                </a:lnTo>
                <a:lnTo>
                  <a:pt x="487057" y="233781"/>
                </a:lnTo>
                <a:lnTo>
                  <a:pt x="487057" y="245973"/>
                </a:lnTo>
                <a:lnTo>
                  <a:pt x="450862" y="262318"/>
                </a:lnTo>
                <a:lnTo>
                  <a:pt x="408419" y="264566"/>
                </a:lnTo>
                <a:lnTo>
                  <a:pt x="385229" y="264020"/>
                </a:lnTo>
                <a:lnTo>
                  <a:pt x="339242" y="254812"/>
                </a:lnTo>
                <a:lnTo>
                  <a:pt x="329793" y="245973"/>
                </a:lnTo>
                <a:lnTo>
                  <a:pt x="329793" y="233781"/>
                </a:lnTo>
                <a:lnTo>
                  <a:pt x="365950" y="217436"/>
                </a:lnTo>
                <a:lnTo>
                  <a:pt x="408419" y="215188"/>
                </a:lnTo>
                <a:lnTo>
                  <a:pt x="431622" y="215722"/>
                </a:lnTo>
                <a:lnTo>
                  <a:pt x="477304" y="224942"/>
                </a:lnTo>
                <a:lnTo>
                  <a:pt x="487057" y="233781"/>
                </a:lnTo>
                <a:lnTo>
                  <a:pt x="487057" y="198132"/>
                </a:lnTo>
                <a:lnTo>
                  <a:pt x="481241" y="195630"/>
                </a:lnTo>
                <a:lnTo>
                  <a:pt x="460730" y="190804"/>
                </a:lnTo>
                <a:lnTo>
                  <a:pt x="436397" y="188023"/>
                </a:lnTo>
                <a:lnTo>
                  <a:pt x="408419" y="187147"/>
                </a:lnTo>
                <a:lnTo>
                  <a:pt x="380542" y="188023"/>
                </a:lnTo>
                <a:lnTo>
                  <a:pt x="335394" y="195630"/>
                </a:lnTo>
                <a:lnTo>
                  <a:pt x="302323" y="218084"/>
                </a:lnTo>
                <a:lnTo>
                  <a:pt x="296570" y="239877"/>
                </a:lnTo>
                <a:lnTo>
                  <a:pt x="298030" y="251688"/>
                </a:lnTo>
                <a:lnTo>
                  <a:pt x="335394" y="284060"/>
                </a:lnTo>
                <a:lnTo>
                  <a:pt x="380542" y="291452"/>
                </a:lnTo>
                <a:lnTo>
                  <a:pt x="408419" y="292290"/>
                </a:lnTo>
                <a:lnTo>
                  <a:pt x="436397" y="291452"/>
                </a:lnTo>
                <a:lnTo>
                  <a:pt x="481241" y="284060"/>
                </a:lnTo>
                <a:lnTo>
                  <a:pt x="511810" y="264566"/>
                </a:lnTo>
                <a:lnTo>
                  <a:pt x="514223" y="261670"/>
                </a:lnTo>
                <a:lnTo>
                  <a:pt x="518515" y="251688"/>
                </a:lnTo>
                <a:lnTo>
                  <a:pt x="519976" y="239877"/>
                </a:lnTo>
                <a:close/>
              </a:path>
              <a:path w="832485" h="292735">
                <a:moveTo>
                  <a:pt x="532472" y="136550"/>
                </a:moveTo>
                <a:lnTo>
                  <a:pt x="474560" y="136550"/>
                </a:lnTo>
                <a:lnTo>
                  <a:pt x="474560" y="111556"/>
                </a:lnTo>
                <a:lnTo>
                  <a:pt x="474560" y="106070"/>
                </a:lnTo>
                <a:lnTo>
                  <a:pt x="510082" y="87350"/>
                </a:lnTo>
                <a:lnTo>
                  <a:pt x="511911" y="84734"/>
                </a:lnTo>
                <a:lnTo>
                  <a:pt x="515518" y="79590"/>
                </a:lnTo>
                <a:lnTo>
                  <a:pt x="518845" y="70523"/>
                </a:lnTo>
                <a:lnTo>
                  <a:pt x="519976" y="60045"/>
                </a:lnTo>
                <a:lnTo>
                  <a:pt x="518845" y="49745"/>
                </a:lnTo>
                <a:lnTo>
                  <a:pt x="515518" y="40728"/>
                </a:lnTo>
                <a:lnTo>
                  <a:pt x="511987" y="35661"/>
                </a:lnTo>
                <a:lnTo>
                  <a:pt x="510082" y="32918"/>
                </a:lnTo>
                <a:lnTo>
                  <a:pt x="502602" y="26212"/>
                </a:lnTo>
                <a:lnTo>
                  <a:pt x="487057" y="18186"/>
                </a:lnTo>
                <a:lnTo>
                  <a:pt x="487057" y="54559"/>
                </a:lnTo>
                <a:lnTo>
                  <a:pt x="487057" y="65532"/>
                </a:lnTo>
                <a:lnTo>
                  <a:pt x="451891" y="82181"/>
                </a:lnTo>
                <a:lnTo>
                  <a:pt x="441947" y="83159"/>
                </a:lnTo>
                <a:lnTo>
                  <a:pt x="441947" y="111556"/>
                </a:lnTo>
                <a:lnTo>
                  <a:pt x="441947" y="136550"/>
                </a:lnTo>
                <a:lnTo>
                  <a:pt x="375513" y="136550"/>
                </a:lnTo>
                <a:lnTo>
                  <a:pt x="375513" y="111556"/>
                </a:lnTo>
                <a:lnTo>
                  <a:pt x="383400" y="112128"/>
                </a:lnTo>
                <a:lnTo>
                  <a:pt x="391502" y="112509"/>
                </a:lnTo>
                <a:lnTo>
                  <a:pt x="399846" y="112712"/>
                </a:lnTo>
                <a:lnTo>
                  <a:pt x="408419" y="112776"/>
                </a:lnTo>
                <a:lnTo>
                  <a:pt x="417220" y="112712"/>
                </a:lnTo>
                <a:lnTo>
                  <a:pt x="425754" y="112509"/>
                </a:lnTo>
                <a:lnTo>
                  <a:pt x="434009" y="112128"/>
                </a:lnTo>
                <a:lnTo>
                  <a:pt x="441947" y="111556"/>
                </a:lnTo>
                <a:lnTo>
                  <a:pt x="441947" y="83159"/>
                </a:lnTo>
                <a:lnTo>
                  <a:pt x="431952" y="84124"/>
                </a:lnTo>
                <a:lnTo>
                  <a:pt x="408419" y="84734"/>
                </a:lnTo>
                <a:lnTo>
                  <a:pt x="364807" y="82181"/>
                </a:lnTo>
                <a:lnTo>
                  <a:pt x="329793" y="65532"/>
                </a:lnTo>
                <a:lnTo>
                  <a:pt x="329793" y="54559"/>
                </a:lnTo>
                <a:lnTo>
                  <a:pt x="364807" y="38214"/>
                </a:lnTo>
                <a:lnTo>
                  <a:pt x="408419" y="35661"/>
                </a:lnTo>
                <a:lnTo>
                  <a:pt x="431952" y="36271"/>
                </a:lnTo>
                <a:lnTo>
                  <a:pt x="479132" y="46939"/>
                </a:lnTo>
                <a:lnTo>
                  <a:pt x="487057" y="54559"/>
                </a:lnTo>
                <a:lnTo>
                  <a:pt x="487057" y="18186"/>
                </a:lnTo>
                <a:lnTo>
                  <a:pt x="485533" y="17399"/>
                </a:lnTo>
                <a:lnTo>
                  <a:pt x="463626" y="11658"/>
                </a:lnTo>
                <a:lnTo>
                  <a:pt x="437667" y="8559"/>
                </a:lnTo>
                <a:lnTo>
                  <a:pt x="408419" y="7620"/>
                </a:lnTo>
                <a:lnTo>
                  <a:pt x="379044" y="8559"/>
                </a:lnTo>
                <a:lnTo>
                  <a:pt x="331152" y="17399"/>
                </a:lnTo>
                <a:lnTo>
                  <a:pt x="301028" y="40728"/>
                </a:lnTo>
                <a:lnTo>
                  <a:pt x="296570" y="60045"/>
                </a:lnTo>
                <a:lnTo>
                  <a:pt x="297700" y="70523"/>
                </a:lnTo>
                <a:lnTo>
                  <a:pt x="326936" y="101155"/>
                </a:lnTo>
                <a:lnTo>
                  <a:pt x="342900" y="106375"/>
                </a:lnTo>
                <a:lnTo>
                  <a:pt x="342900" y="136550"/>
                </a:lnTo>
                <a:lnTo>
                  <a:pt x="283464" y="136550"/>
                </a:lnTo>
                <a:lnTo>
                  <a:pt x="283464" y="164896"/>
                </a:lnTo>
                <a:lnTo>
                  <a:pt x="532472" y="164896"/>
                </a:lnTo>
                <a:lnTo>
                  <a:pt x="532472" y="136550"/>
                </a:lnTo>
                <a:close/>
              </a:path>
              <a:path w="832485" h="292735">
                <a:moveTo>
                  <a:pt x="712304" y="110337"/>
                </a:moveTo>
                <a:lnTo>
                  <a:pt x="710958" y="99999"/>
                </a:lnTo>
                <a:lnTo>
                  <a:pt x="707123" y="91135"/>
                </a:lnTo>
                <a:lnTo>
                  <a:pt x="707047" y="90944"/>
                </a:lnTo>
                <a:lnTo>
                  <a:pt x="700722" y="83210"/>
                </a:lnTo>
                <a:lnTo>
                  <a:pt x="692188" y="76809"/>
                </a:lnTo>
                <a:lnTo>
                  <a:pt x="681964" y="72136"/>
                </a:lnTo>
                <a:lnTo>
                  <a:pt x="680605" y="71742"/>
                </a:lnTo>
                <a:lnTo>
                  <a:pt x="680605" y="104546"/>
                </a:lnTo>
                <a:lnTo>
                  <a:pt x="680605" y="116738"/>
                </a:lnTo>
                <a:lnTo>
                  <a:pt x="641896" y="129844"/>
                </a:lnTo>
                <a:lnTo>
                  <a:pt x="632841" y="129438"/>
                </a:lnTo>
                <a:lnTo>
                  <a:pt x="603186" y="115824"/>
                </a:lnTo>
                <a:lnTo>
                  <a:pt x="603186" y="104546"/>
                </a:lnTo>
                <a:lnTo>
                  <a:pt x="641896" y="91135"/>
                </a:lnTo>
                <a:lnTo>
                  <a:pt x="650671" y="91528"/>
                </a:lnTo>
                <a:lnTo>
                  <a:pt x="680605" y="104546"/>
                </a:lnTo>
                <a:lnTo>
                  <a:pt x="680605" y="71742"/>
                </a:lnTo>
                <a:lnTo>
                  <a:pt x="670128" y="68694"/>
                </a:lnTo>
                <a:lnTo>
                  <a:pt x="656742" y="66560"/>
                </a:lnTo>
                <a:lnTo>
                  <a:pt x="641896" y="65836"/>
                </a:lnTo>
                <a:lnTo>
                  <a:pt x="626351" y="66560"/>
                </a:lnTo>
                <a:lnTo>
                  <a:pt x="582371" y="83375"/>
                </a:lnTo>
                <a:lnTo>
                  <a:pt x="571182" y="110337"/>
                </a:lnTo>
                <a:lnTo>
                  <a:pt x="572516" y="120713"/>
                </a:lnTo>
                <a:lnTo>
                  <a:pt x="601002" y="148882"/>
                </a:lnTo>
                <a:lnTo>
                  <a:pt x="641896" y="155448"/>
                </a:lnTo>
                <a:lnTo>
                  <a:pt x="657529" y="154660"/>
                </a:lnTo>
                <a:lnTo>
                  <a:pt x="701497" y="137337"/>
                </a:lnTo>
                <a:lnTo>
                  <a:pt x="707301" y="129844"/>
                </a:lnTo>
                <a:lnTo>
                  <a:pt x="707428" y="129692"/>
                </a:lnTo>
                <a:lnTo>
                  <a:pt x="711047" y="120713"/>
                </a:lnTo>
                <a:lnTo>
                  <a:pt x="712304" y="110337"/>
                </a:lnTo>
                <a:close/>
              </a:path>
              <a:path w="832485" h="292735">
                <a:moveTo>
                  <a:pt x="720229" y="26212"/>
                </a:moveTo>
                <a:lnTo>
                  <a:pt x="658964" y="26212"/>
                </a:lnTo>
                <a:lnTo>
                  <a:pt x="658964" y="0"/>
                </a:lnTo>
                <a:lnTo>
                  <a:pt x="626046" y="0"/>
                </a:lnTo>
                <a:lnTo>
                  <a:pt x="626046" y="26212"/>
                </a:lnTo>
                <a:lnTo>
                  <a:pt x="562952" y="26212"/>
                </a:lnTo>
                <a:lnTo>
                  <a:pt x="562952" y="52730"/>
                </a:lnTo>
                <a:lnTo>
                  <a:pt x="720229" y="52730"/>
                </a:lnTo>
                <a:lnTo>
                  <a:pt x="720229" y="26212"/>
                </a:lnTo>
                <a:close/>
              </a:path>
              <a:path w="832485" h="292735">
                <a:moveTo>
                  <a:pt x="795502" y="262128"/>
                </a:moveTo>
                <a:lnTo>
                  <a:pt x="621169" y="262128"/>
                </a:lnTo>
                <a:lnTo>
                  <a:pt x="621169" y="241096"/>
                </a:lnTo>
                <a:lnTo>
                  <a:pt x="792162" y="241096"/>
                </a:lnTo>
                <a:lnTo>
                  <a:pt x="792162" y="170383"/>
                </a:lnTo>
                <a:lnTo>
                  <a:pt x="588251" y="170383"/>
                </a:lnTo>
                <a:lnTo>
                  <a:pt x="588251" y="195681"/>
                </a:lnTo>
                <a:lnTo>
                  <a:pt x="758939" y="195681"/>
                </a:lnTo>
                <a:lnTo>
                  <a:pt x="758939" y="216712"/>
                </a:lnTo>
                <a:lnTo>
                  <a:pt x="588251" y="216712"/>
                </a:lnTo>
                <a:lnTo>
                  <a:pt x="588251" y="287108"/>
                </a:lnTo>
                <a:lnTo>
                  <a:pt x="795502" y="287108"/>
                </a:lnTo>
                <a:lnTo>
                  <a:pt x="795502" y="262128"/>
                </a:lnTo>
                <a:close/>
              </a:path>
              <a:path w="832485" h="292735">
                <a:moveTo>
                  <a:pt x="832383" y="69189"/>
                </a:moveTo>
                <a:lnTo>
                  <a:pt x="792162" y="69189"/>
                </a:lnTo>
                <a:lnTo>
                  <a:pt x="792162" y="7924"/>
                </a:lnTo>
                <a:lnTo>
                  <a:pt x="758939" y="7924"/>
                </a:lnTo>
                <a:lnTo>
                  <a:pt x="758939" y="153924"/>
                </a:lnTo>
                <a:lnTo>
                  <a:pt x="792162" y="153924"/>
                </a:lnTo>
                <a:lnTo>
                  <a:pt x="792162" y="98145"/>
                </a:lnTo>
                <a:lnTo>
                  <a:pt x="832383" y="98145"/>
                </a:lnTo>
                <a:lnTo>
                  <a:pt x="832383" y="691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62545" y="5643570"/>
            <a:ext cx="245745" cy="279400"/>
          </a:xfrm>
          <a:custGeom>
            <a:avLst/>
            <a:gdLst/>
            <a:ahLst/>
            <a:cxnLst/>
            <a:rect l="l" t="t" r="r" b="b"/>
            <a:pathLst>
              <a:path w="245745" h="279400">
                <a:moveTo>
                  <a:pt x="4571" y="136546"/>
                </a:moveTo>
                <a:lnTo>
                  <a:pt x="4571" y="107286"/>
                </a:lnTo>
                <a:lnTo>
                  <a:pt x="46099" y="95118"/>
                </a:lnTo>
                <a:lnTo>
                  <a:pt x="78026" y="75321"/>
                </a:lnTo>
                <a:lnTo>
                  <a:pt x="98523" y="47580"/>
                </a:lnTo>
                <a:lnTo>
                  <a:pt x="105762" y="11582"/>
                </a:lnTo>
                <a:lnTo>
                  <a:pt x="105762" y="0"/>
                </a:lnTo>
                <a:lnTo>
                  <a:pt x="138679" y="0"/>
                </a:lnTo>
                <a:lnTo>
                  <a:pt x="138679" y="11582"/>
                </a:lnTo>
                <a:lnTo>
                  <a:pt x="146013" y="47537"/>
                </a:lnTo>
                <a:lnTo>
                  <a:pt x="164952" y="72844"/>
                </a:lnTo>
                <a:lnTo>
                  <a:pt x="122525" y="72844"/>
                </a:lnTo>
                <a:lnTo>
                  <a:pt x="104309" y="94670"/>
                </a:lnTo>
                <a:lnTo>
                  <a:pt x="78064" y="113039"/>
                </a:lnTo>
                <a:lnTo>
                  <a:pt x="44561" y="127235"/>
                </a:lnTo>
                <a:lnTo>
                  <a:pt x="4571" y="136546"/>
                </a:lnTo>
                <a:close/>
              </a:path>
              <a:path w="245745" h="279400">
                <a:moveTo>
                  <a:pt x="240479" y="136546"/>
                </a:moveTo>
                <a:lnTo>
                  <a:pt x="200618" y="127235"/>
                </a:lnTo>
                <a:lnTo>
                  <a:pt x="167101" y="113039"/>
                </a:lnTo>
                <a:lnTo>
                  <a:pt x="140784" y="94670"/>
                </a:lnTo>
                <a:lnTo>
                  <a:pt x="122525" y="72844"/>
                </a:lnTo>
                <a:lnTo>
                  <a:pt x="164952" y="72844"/>
                </a:lnTo>
                <a:lnTo>
                  <a:pt x="166720" y="75207"/>
                </a:lnTo>
                <a:lnTo>
                  <a:pt x="198856" y="94989"/>
                </a:lnTo>
                <a:lnTo>
                  <a:pt x="240479" y="107286"/>
                </a:lnTo>
                <a:lnTo>
                  <a:pt x="240479" y="136546"/>
                </a:lnTo>
                <a:close/>
              </a:path>
              <a:path w="245745" h="279400">
                <a:moveTo>
                  <a:pt x="245356" y="204819"/>
                </a:moveTo>
                <a:lnTo>
                  <a:pt x="0" y="204819"/>
                </a:lnTo>
                <a:lnTo>
                  <a:pt x="0" y="175559"/>
                </a:lnTo>
                <a:lnTo>
                  <a:pt x="245356" y="175559"/>
                </a:lnTo>
                <a:lnTo>
                  <a:pt x="245356" y="204819"/>
                </a:lnTo>
                <a:close/>
              </a:path>
              <a:path w="245745" h="279400">
                <a:moveTo>
                  <a:pt x="138679" y="279188"/>
                </a:moveTo>
                <a:lnTo>
                  <a:pt x="105762" y="279188"/>
                </a:lnTo>
                <a:lnTo>
                  <a:pt x="105762" y="204819"/>
                </a:lnTo>
                <a:lnTo>
                  <a:pt x="138679" y="204819"/>
                </a:lnTo>
                <a:lnTo>
                  <a:pt x="138679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29010" y="5639913"/>
            <a:ext cx="241935" cy="281940"/>
          </a:xfrm>
          <a:custGeom>
            <a:avLst/>
            <a:gdLst/>
            <a:ahLst/>
            <a:cxnLst/>
            <a:rect l="l" t="t" r="r" b="b"/>
            <a:pathLst>
              <a:path w="241935" h="281939">
                <a:moveTo>
                  <a:pt x="72540" y="145994"/>
                </a:moveTo>
                <a:lnTo>
                  <a:pt x="33365" y="137250"/>
                </a:lnTo>
                <a:lnTo>
                  <a:pt x="5981" y="106600"/>
                </a:lnTo>
                <a:lnTo>
                  <a:pt x="0" y="73149"/>
                </a:lnTo>
                <a:lnTo>
                  <a:pt x="1519" y="55105"/>
                </a:lnTo>
                <a:lnTo>
                  <a:pt x="23164" y="15544"/>
                </a:lnTo>
                <a:lnTo>
                  <a:pt x="72540" y="0"/>
                </a:lnTo>
                <a:lnTo>
                  <a:pt x="86984" y="1014"/>
                </a:lnTo>
                <a:lnTo>
                  <a:pt x="131836" y="26216"/>
                </a:lnTo>
                <a:lnTo>
                  <a:pt x="133173" y="28650"/>
                </a:lnTo>
                <a:lnTo>
                  <a:pt x="72540" y="28650"/>
                </a:lnTo>
                <a:lnTo>
                  <a:pt x="64482" y="29274"/>
                </a:lnTo>
                <a:lnTo>
                  <a:pt x="33150" y="62362"/>
                </a:lnTo>
                <a:lnTo>
                  <a:pt x="32307" y="73149"/>
                </a:lnTo>
                <a:lnTo>
                  <a:pt x="33150" y="83936"/>
                </a:lnTo>
                <a:lnTo>
                  <a:pt x="57224" y="115058"/>
                </a:lnTo>
                <a:lnTo>
                  <a:pt x="72540" y="117649"/>
                </a:lnTo>
                <a:lnTo>
                  <a:pt x="133011" y="117649"/>
                </a:lnTo>
                <a:lnTo>
                  <a:pt x="131836" y="119782"/>
                </a:lnTo>
                <a:lnTo>
                  <a:pt x="121916" y="130450"/>
                </a:lnTo>
                <a:lnTo>
                  <a:pt x="111758" y="137250"/>
                </a:lnTo>
                <a:lnTo>
                  <a:pt x="100085" y="142108"/>
                </a:lnTo>
                <a:lnTo>
                  <a:pt x="86984" y="145023"/>
                </a:lnTo>
                <a:lnTo>
                  <a:pt x="72540" y="145994"/>
                </a:lnTo>
                <a:close/>
              </a:path>
              <a:path w="241935" h="281939">
                <a:moveTo>
                  <a:pt x="133011" y="117649"/>
                </a:moveTo>
                <a:lnTo>
                  <a:pt x="72540" y="117649"/>
                </a:lnTo>
                <a:lnTo>
                  <a:pt x="80640" y="116982"/>
                </a:lnTo>
                <a:lnTo>
                  <a:pt x="87970" y="115058"/>
                </a:lnTo>
                <a:lnTo>
                  <a:pt x="111929" y="83936"/>
                </a:lnTo>
                <a:lnTo>
                  <a:pt x="112772" y="73149"/>
                </a:lnTo>
                <a:lnTo>
                  <a:pt x="111929" y="62362"/>
                </a:lnTo>
                <a:lnTo>
                  <a:pt x="87970" y="31126"/>
                </a:lnTo>
                <a:lnTo>
                  <a:pt x="72540" y="28650"/>
                </a:lnTo>
                <a:lnTo>
                  <a:pt x="133173" y="28650"/>
                </a:lnTo>
                <a:lnTo>
                  <a:pt x="139098" y="39432"/>
                </a:lnTo>
                <a:lnTo>
                  <a:pt x="143561" y="55105"/>
                </a:lnTo>
                <a:lnTo>
                  <a:pt x="145080" y="73149"/>
                </a:lnTo>
                <a:lnTo>
                  <a:pt x="143561" y="91018"/>
                </a:lnTo>
                <a:lnTo>
                  <a:pt x="139098" y="106600"/>
                </a:lnTo>
                <a:lnTo>
                  <a:pt x="133011" y="117649"/>
                </a:lnTo>
                <a:close/>
              </a:path>
              <a:path w="241935" h="281939">
                <a:moveTo>
                  <a:pt x="227068" y="156052"/>
                </a:moveTo>
                <a:lnTo>
                  <a:pt x="193846" y="156052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56052"/>
                </a:lnTo>
                <a:close/>
              </a:path>
              <a:path w="241935" h="281939">
                <a:moveTo>
                  <a:pt x="8229" y="281321"/>
                </a:moveTo>
                <a:lnTo>
                  <a:pt x="8229" y="252366"/>
                </a:lnTo>
                <a:lnTo>
                  <a:pt x="27854" y="242527"/>
                </a:lnTo>
                <a:lnTo>
                  <a:pt x="43394" y="227602"/>
                </a:lnTo>
                <a:lnTo>
                  <a:pt x="53619" y="207533"/>
                </a:lnTo>
                <a:lnTo>
                  <a:pt x="57300" y="182264"/>
                </a:lnTo>
                <a:lnTo>
                  <a:pt x="57300" y="172511"/>
                </a:lnTo>
                <a:lnTo>
                  <a:pt x="90522" y="172511"/>
                </a:lnTo>
                <a:lnTo>
                  <a:pt x="90522" y="182264"/>
                </a:lnTo>
                <a:lnTo>
                  <a:pt x="93156" y="204585"/>
                </a:lnTo>
                <a:lnTo>
                  <a:pt x="100390" y="223449"/>
                </a:lnTo>
                <a:lnTo>
                  <a:pt x="111224" y="238712"/>
                </a:lnTo>
                <a:lnTo>
                  <a:pt x="111863" y="239260"/>
                </a:lnTo>
                <a:lnTo>
                  <a:pt x="74368" y="239260"/>
                </a:lnTo>
                <a:lnTo>
                  <a:pt x="63048" y="252647"/>
                </a:lnTo>
                <a:lnTo>
                  <a:pt x="47356" y="264748"/>
                </a:lnTo>
                <a:lnTo>
                  <a:pt x="28636" y="274620"/>
                </a:lnTo>
                <a:lnTo>
                  <a:pt x="8229" y="281321"/>
                </a:lnTo>
                <a:close/>
              </a:path>
              <a:path w="241935" h="281939">
                <a:moveTo>
                  <a:pt x="167254" y="250232"/>
                </a:moveTo>
                <a:lnTo>
                  <a:pt x="124659" y="250232"/>
                </a:lnTo>
                <a:lnTo>
                  <a:pt x="138060" y="238712"/>
                </a:lnTo>
                <a:lnTo>
                  <a:pt x="149118" y="223449"/>
                </a:lnTo>
                <a:lnTo>
                  <a:pt x="156633" y="204585"/>
                </a:lnTo>
                <a:lnTo>
                  <a:pt x="159405" y="182264"/>
                </a:lnTo>
                <a:lnTo>
                  <a:pt x="159405" y="172511"/>
                </a:lnTo>
                <a:lnTo>
                  <a:pt x="192322" y="172511"/>
                </a:lnTo>
                <a:lnTo>
                  <a:pt x="192322" y="182264"/>
                </a:lnTo>
                <a:lnTo>
                  <a:pt x="195918" y="207490"/>
                </a:lnTo>
                <a:lnTo>
                  <a:pt x="206000" y="227487"/>
                </a:lnTo>
                <a:lnTo>
                  <a:pt x="218246" y="239260"/>
                </a:lnTo>
                <a:lnTo>
                  <a:pt x="174949" y="239260"/>
                </a:lnTo>
                <a:lnTo>
                  <a:pt x="167254" y="250232"/>
                </a:lnTo>
                <a:close/>
              </a:path>
              <a:path w="241935" h="281939">
                <a:moveTo>
                  <a:pt x="124659" y="281321"/>
                </a:moveTo>
                <a:lnTo>
                  <a:pt x="109986" y="274149"/>
                </a:lnTo>
                <a:lnTo>
                  <a:pt x="95970" y="264177"/>
                </a:lnTo>
                <a:lnTo>
                  <a:pt x="83726" y="252261"/>
                </a:lnTo>
                <a:lnTo>
                  <a:pt x="74368" y="239260"/>
                </a:lnTo>
                <a:lnTo>
                  <a:pt x="111863" y="239260"/>
                </a:lnTo>
                <a:lnTo>
                  <a:pt x="124659" y="250232"/>
                </a:lnTo>
                <a:lnTo>
                  <a:pt x="167254" y="250232"/>
                </a:lnTo>
                <a:lnTo>
                  <a:pt x="165891" y="252176"/>
                </a:lnTo>
                <a:lnTo>
                  <a:pt x="153919" y="263948"/>
                </a:lnTo>
                <a:lnTo>
                  <a:pt x="139889" y="273892"/>
                </a:lnTo>
                <a:lnTo>
                  <a:pt x="124659" y="281321"/>
                </a:lnTo>
                <a:close/>
              </a:path>
              <a:path w="241935" h="281939">
                <a:moveTo>
                  <a:pt x="241394" y="281321"/>
                </a:moveTo>
                <a:lnTo>
                  <a:pt x="220811" y="274663"/>
                </a:lnTo>
                <a:lnTo>
                  <a:pt x="201999" y="264862"/>
                </a:lnTo>
                <a:lnTo>
                  <a:pt x="186274" y="252776"/>
                </a:lnTo>
                <a:lnTo>
                  <a:pt x="174949" y="239260"/>
                </a:lnTo>
                <a:lnTo>
                  <a:pt x="218246" y="239260"/>
                </a:lnTo>
                <a:lnTo>
                  <a:pt x="221511" y="242398"/>
                </a:lnTo>
                <a:lnTo>
                  <a:pt x="241394" y="252366"/>
                </a:lnTo>
                <a:lnTo>
                  <a:pt x="241394" y="2813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406976" y="5641746"/>
            <a:ext cx="515620" cy="277495"/>
          </a:xfrm>
          <a:custGeom>
            <a:avLst/>
            <a:gdLst/>
            <a:ahLst/>
            <a:cxnLst/>
            <a:rect l="l" t="t" r="r" b="b"/>
            <a:pathLst>
              <a:path w="515620" h="277495">
                <a:moveTo>
                  <a:pt x="232549" y="69138"/>
                </a:moveTo>
                <a:lnTo>
                  <a:pt x="51206" y="69138"/>
                </a:lnTo>
                <a:lnTo>
                  <a:pt x="51206" y="1828"/>
                </a:lnTo>
                <a:lnTo>
                  <a:pt x="18288" y="1828"/>
                </a:lnTo>
                <a:lnTo>
                  <a:pt x="18288" y="69138"/>
                </a:lnTo>
                <a:lnTo>
                  <a:pt x="18288" y="98348"/>
                </a:lnTo>
                <a:lnTo>
                  <a:pt x="232549" y="98348"/>
                </a:lnTo>
                <a:lnTo>
                  <a:pt x="232549" y="69138"/>
                </a:lnTo>
                <a:close/>
              </a:path>
              <a:path w="515620" h="277495">
                <a:moveTo>
                  <a:pt x="235902" y="249478"/>
                </a:moveTo>
                <a:lnTo>
                  <a:pt x="51206" y="249478"/>
                </a:lnTo>
                <a:lnTo>
                  <a:pt x="51206" y="189788"/>
                </a:lnTo>
                <a:lnTo>
                  <a:pt x="18288" y="189788"/>
                </a:lnTo>
                <a:lnTo>
                  <a:pt x="18288" y="249478"/>
                </a:lnTo>
                <a:lnTo>
                  <a:pt x="18288" y="277418"/>
                </a:lnTo>
                <a:lnTo>
                  <a:pt x="235902" y="277418"/>
                </a:lnTo>
                <a:lnTo>
                  <a:pt x="235902" y="249478"/>
                </a:lnTo>
                <a:close/>
              </a:path>
              <a:path w="515620" h="277495">
                <a:moveTo>
                  <a:pt x="249008" y="135026"/>
                </a:moveTo>
                <a:lnTo>
                  <a:pt x="0" y="135026"/>
                </a:lnTo>
                <a:lnTo>
                  <a:pt x="0" y="163677"/>
                </a:lnTo>
                <a:lnTo>
                  <a:pt x="249008" y="163677"/>
                </a:lnTo>
                <a:lnTo>
                  <a:pt x="249008" y="135026"/>
                </a:lnTo>
                <a:close/>
              </a:path>
              <a:path w="515620" h="277495">
                <a:moveTo>
                  <a:pt x="443776" y="227380"/>
                </a:moveTo>
                <a:lnTo>
                  <a:pt x="420751" y="212750"/>
                </a:lnTo>
                <a:lnTo>
                  <a:pt x="401294" y="189890"/>
                </a:lnTo>
                <a:lnTo>
                  <a:pt x="387858" y="156095"/>
                </a:lnTo>
                <a:lnTo>
                  <a:pt x="382816" y="108508"/>
                </a:lnTo>
                <a:lnTo>
                  <a:pt x="382816" y="34137"/>
                </a:lnTo>
                <a:lnTo>
                  <a:pt x="441337" y="34137"/>
                </a:lnTo>
                <a:lnTo>
                  <a:pt x="441337" y="4876"/>
                </a:lnTo>
                <a:lnTo>
                  <a:pt x="291376" y="4876"/>
                </a:lnTo>
                <a:lnTo>
                  <a:pt x="291376" y="34137"/>
                </a:lnTo>
                <a:lnTo>
                  <a:pt x="349288" y="34137"/>
                </a:lnTo>
                <a:lnTo>
                  <a:pt x="349288" y="108508"/>
                </a:lnTo>
                <a:lnTo>
                  <a:pt x="344182" y="156057"/>
                </a:lnTo>
                <a:lnTo>
                  <a:pt x="330581" y="190004"/>
                </a:lnTo>
                <a:lnTo>
                  <a:pt x="311099" y="212877"/>
                </a:lnTo>
                <a:lnTo>
                  <a:pt x="288328" y="227380"/>
                </a:lnTo>
                <a:lnTo>
                  <a:pt x="288328" y="257860"/>
                </a:lnTo>
                <a:lnTo>
                  <a:pt x="312991" y="246468"/>
                </a:lnTo>
                <a:lnTo>
                  <a:pt x="334962" y="230505"/>
                </a:lnTo>
                <a:lnTo>
                  <a:pt x="353047" y="211226"/>
                </a:lnTo>
                <a:lnTo>
                  <a:pt x="366052" y="189890"/>
                </a:lnTo>
                <a:lnTo>
                  <a:pt x="379006" y="211175"/>
                </a:lnTo>
                <a:lnTo>
                  <a:pt x="397027" y="230390"/>
                </a:lnTo>
                <a:lnTo>
                  <a:pt x="418985" y="246329"/>
                </a:lnTo>
                <a:lnTo>
                  <a:pt x="443776" y="257860"/>
                </a:lnTo>
                <a:lnTo>
                  <a:pt x="443776" y="227380"/>
                </a:lnTo>
                <a:close/>
              </a:path>
              <a:path w="515620" h="277495">
                <a:moveTo>
                  <a:pt x="515391" y="0"/>
                </a:moveTo>
                <a:lnTo>
                  <a:pt x="482180" y="0"/>
                </a:lnTo>
                <a:lnTo>
                  <a:pt x="482180" y="276440"/>
                </a:lnTo>
                <a:lnTo>
                  <a:pt x="515391" y="276440"/>
                </a:lnTo>
                <a:lnTo>
                  <a:pt x="51539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058588" y="5641441"/>
            <a:ext cx="527050" cy="284480"/>
          </a:xfrm>
          <a:custGeom>
            <a:avLst/>
            <a:gdLst/>
            <a:ahLst/>
            <a:cxnLst/>
            <a:rect l="l" t="t" r="r" b="b"/>
            <a:pathLst>
              <a:path w="527050" h="284479">
                <a:moveTo>
                  <a:pt x="101803" y="251460"/>
                </a:moveTo>
                <a:lnTo>
                  <a:pt x="47244" y="251460"/>
                </a:lnTo>
                <a:lnTo>
                  <a:pt x="47244" y="158191"/>
                </a:lnTo>
                <a:lnTo>
                  <a:pt x="13716" y="158191"/>
                </a:lnTo>
                <a:lnTo>
                  <a:pt x="13716" y="279488"/>
                </a:lnTo>
                <a:lnTo>
                  <a:pt x="101803" y="279488"/>
                </a:lnTo>
                <a:lnTo>
                  <a:pt x="101803" y="251460"/>
                </a:lnTo>
                <a:close/>
              </a:path>
              <a:path w="527050" h="284479">
                <a:moveTo>
                  <a:pt x="135026" y="3657"/>
                </a:moveTo>
                <a:lnTo>
                  <a:pt x="103022" y="3657"/>
                </a:lnTo>
                <a:lnTo>
                  <a:pt x="103022" y="31394"/>
                </a:lnTo>
                <a:lnTo>
                  <a:pt x="103022" y="97231"/>
                </a:lnTo>
                <a:lnTo>
                  <a:pt x="32613" y="97231"/>
                </a:lnTo>
                <a:lnTo>
                  <a:pt x="32613" y="31394"/>
                </a:lnTo>
                <a:lnTo>
                  <a:pt x="103022" y="31394"/>
                </a:lnTo>
                <a:lnTo>
                  <a:pt x="103022" y="3657"/>
                </a:lnTo>
                <a:lnTo>
                  <a:pt x="0" y="3657"/>
                </a:lnTo>
                <a:lnTo>
                  <a:pt x="0" y="124663"/>
                </a:lnTo>
                <a:lnTo>
                  <a:pt x="135026" y="124663"/>
                </a:lnTo>
                <a:lnTo>
                  <a:pt x="135026" y="97231"/>
                </a:lnTo>
                <a:lnTo>
                  <a:pt x="135026" y="31394"/>
                </a:lnTo>
                <a:lnTo>
                  <a:pt x="135026" y="3657"/>
                </a:lnTo>
                <a:close/>
              </a:path>
              <a:path w="527050" h="284479">
                <a:moveTo>
                  <a:pt x="229196" y="244449"/>
                </a:moveTo>
                <a:lnTo>
                  <a:pt x="205600" y="211251"/>
                </a:lnTo>
                <a:lnTo>
                  <a:pt x="198716" y="208940"/>
                </a:lnTo>
                <a:lnTo>
                  <a:pt x="198716" y="240792"/>
                </a:lnTo>
                <a:lnTo>
                  <a:pt x="198716" y="249021"/>
                </a:lnTo>
                <a:lnTo>
                  <a:pt x="197192" y="252069"/>
                </a:lnTo>
                <a:lnTo>
                  <a:pt x="188658" y="259080"/>
                </a:lnTo>
                <a:lnTo>
                  <a:pt x="180124" y="260591"/>
                </a:lnTo>
                <a:lnTo>
                  <a:pt x="159715" y="260591"/>
                </a:lnTo>
                <a:lnTo>
                  <a:pt x="150876" y="258775"/>
                </a:lnTo>
                <a:lnTo>
                  <a:pt x="145999" y="254203"/>
                </a:lnTo>
                <a:lnTo>
                  <a:pt x="143256" y="251764"/>
                </a:lnTo>
                <a:lnTo>
                  <a:pt x="141732" y="248716"/>
                </a:lnTo>
                <a:lnTo>
                  <a:pt x="141732" y="240487"/>
                </a:lnTo>
                <a:lnTo>
                  <a:pt x="143256" y="237439"/>
                </a:lnTo>
                <a:lnTo>
                  <a:pt x="145694" y="235305"/>
                </a:lnTo>
                <a:lnTo>
                  <a:pt x="150571" y="230428"/>
                </a:lnTo>
                <a:lnTo>
                  <a:pt x="159715" y="228295"/>
                </a:lnTo>
                <a:lnTo>
                  <a:pt x="170078" y="228295"/>
                </a:lnTo>
                <a:lnTo>
                  <a:pt x="198716" y="240792"/>
                </a:lnTo>
                <a:lnTo>
                  <a:pt x="198716" y="208940"/>
                </a:lnTo>
                <a:lnTo>
                  <a:pt x="194868" y="207645"/>
                </a:lnTo>
                <a:lnTo>
                  <a:pt x="182943" y="205511"/>
                </a:lnTo>
                <a:lnTo>
                  <a:pt x="170078" y="204825"/>
                </a:lnTo>
                <a:lnTo>
                  <a:pt x="156095" y="205638"/>
                </a:lnTo>
                <a:lnTo>
                  <a:pt x="117881" y="223570"/>
                </a:lnTo>
                <a:lnTo>
                  <a:pt x="110947" y="244449"/>
                </a:lnTo>
                <a:lnTo>
                  <a:pt x="111937" y="253022"/>
                </a:lnTo>
                <a:lnTo>
                  <a:pt x="145275" y="281241"/>
                </a:lnTo>
                <a:lnTo>
                  <a:pt x="170078" y="284060"/>
                </a:lnTo>
                <a:lnTo>
                  <a:pt x="182537" y="283425"/>
                </a:lnTo>
                <a:lnTo>
                  <a:pt x="220078" y="267843"/>
                </a:lnTo>
                <a:lnTo>
                  <a:pt x="228104" y="253428"/>
                </a:lnTo>
                <a:lnTo>
                  <a:pt x="229196" y="244449"/>
                </a:lnTo>
                <a:close/>
              </a:path>
              <a:path w="527050" h="284479">
                <a:moveTo>
                  <a:pt x="236512" y="169468"/>
                </a:moveTo>
                <a:lnTo>
                  <a:pt x="187134" y="169468"/>
                </a:lnTo>
                <a:lnTo>
                  <a:pt x="187134" y="143256"/>
                </a:lnTo>
                <a:lnTo>
                  <a:pt x="153009" y="143256"/>
                </a:lnTo>
                <a:lnTo>
                  <a:pt x="153009" y="169468"/>
                </a:lnTo>
                <a:lnTo>
                  <a:pt x="103936" y="169468"/>
                </a:lnTo>
                <a:lnTo>
                  <a:pt x="103936" y="192938"/>
                </a:lnTo>
                <a:lnTo>
                  <a:pt x="236512" y="192938"/>
                </a:lnTo>
                <a:lnTo>
                  <a:pt x="236512" y="169468"/>
                </a:lnTo>
                <a:close/>
              </a:path>
              <a:path w="527050" h="284479">
                <a:moveTo>
                  <a:pt x="259981" y="52120"/>
                </a:moveTo>
                <a:lnTo>
                  <a:pt x="219748" y="52120"/>
                </a:lnTo>
                <a:lnTo>
                  <a:pt x="219748" y="304"/>
                </a:lnTo>
                <a:lnTo>
                  <a:pt x="186524" y="304"/>
                </a:lnTo>
                <a:lnTo>
                  <a:pt x="186524" y="134721"/>
                </a:lnTo>
                <a:lnTo>
                  <a:pt x="219748" y="134721"/>
                </a:lnTo>
                <a:lnTo>
                  <a:pt x="219748" y="81381"/>
                </a:lnTo>
                <a:lnTo>
                  <a:pt x="259981" y="81381"/>
                </a:lnTo>
                <a:lnTo>
                  <a:pt x="259981" y="52120"/>
                </a:lnTo>
                <a:close/>
              </a:path>
              <a:path w="527050" h="284479">
                <a:moveTo>
                  <a:pt x="513880" y="249326"/>
                </a:moveTo>
                <a:lnTo>
                  <a:pt x="329171" y="249326"/>
                </a:lnTo>
                <a:lnTo>
                  <a:pt x="329171" y="197510"/>
                </a:lnTo>
                <a:lnTo>
                  <a:pt x="296252" y="197510"/>
                </a:lnTo>
                <a:lnTo>
                  <a:pt x="296252" y="277964"/>
                </a:lnTo>
                <a:lnTo>
                  <a:pt x="513880" y="277964"/>
                </a:lnTo>
                <a:lnTo>
                  <a:pt x="513880" y="249326"/>
                </a:lnTo>
                <a:close/>
              </a:path>
              <a:path w="527050" h="284479">
                <a:moveTo>
                  <a:pt x="514489" y="56692"/>
                </a:moveTo>
                <a:lnTo>
                  <a:pt x="513295" y="45262"/>
                </a:lnTo>
                <a:lnTo>
                  <a:pt x="509803" y="35242"/>
                </a:lnTo>
                <a:lnTo>
                  <a:pt x="504799" y="27736"/>
                </a:lnTo>
                <a:lnTo>
                  <a:pt x="504075" y="26644"/>
                </a:lnTo>
                <a:lnTo>
                  <a:pt x="496201" y="19507"/>
                </a:lnTo>
                <a:lnTo>
                  <a:pt x="481571" y="11633"/>
                </a:lnTo>
                <a:lnTo>
                  <a:pt x="481571" y="49377"/>
                </a:lnTo>
                <a:lnTo>
                  <a:pt x="481571" y="64312"/>
                </a:lnTo>
                <a:lnTo>
                  <a:pt x="444995" y="83362"/>
                </a:lnTo>
                <a:lnTo>
                  <a:pt x="402932" y="85953"/>
                </a:lnTo>
                <a:lnTo>
                  <a:pt x="379869" y="85344"/>
                </a:lnTo>
                <a:lnTo>
                  <a:pt x="334048" y="74371"/>
                </a:lnTo>
                <a:lnTo>
                  <a:pt x="324294" y="64312"/>
                </a:lnTo>
                <a:lnTo>
                  <a:pt x="324294" y="49377"/>
                </a:lnTo>
                <a:lnTo>
                  <a:pt x="360603" y="30441"/>
                </a:lnTo>
                <a:lnTo>
                  <a:pt x="402932" y="27736"/>
                </a:lnTo>
                <a:lnTo>
                  <a:pt x="425818" y="28384"/>
                </a:lnTo>
                <a:lnTo>
                  <a:pt x="471512" y="39319"/>
                </a:lnTo>
                <a:lnTo>
                  <a:pt x="481571" y="49377"/>
                </a:lnTo>
                <a:lnTo>
                  <a:pt x="481571" y="11633"/>
                </a:lnTo>
                <a:lnTo>
                  <a:pt x="478840" y="10160"/>
                </a:lnTo>
                <a:lnTo>
                  <a:pt x="456996" y="4152"/>
                </a:lnTo>
                <a:lnTo>
                  <a:pt x="431431" y="952"/>
                </a:lnTo>
                <a:lnTo>
                  <a:pt x="402932" y="0"/>
                </a:lnTo>
                <a:lnTo>
                  <a:pt x="374383" y="952"/>
                </a:lnTo>
                <a:lnTo>
                  <a:pt x="326771" y="10160"/>
                </a:lnTo>
                <a:lnTo>
                  <a:pt x="295757" y="35242"/>
                </a:lnTo>
                <a:lnTo>
                  <a:pt x="291071" y="56692"/>
                </a:lnTo>
                <a:lnTo>
                  <a:pt x="292265" y="68287"/>
                </a:lnTo>
                <a:lnTo>
                  <a:pt x="326771" y="103530"/>
                </a:lnTo>
                <a:lnTo>
                  <a:pt x="374383" y="112737"/>
                </a:lnTo>
                <a:lnTo>
                  <a:pt x="402932" y="113690"/>
                </a:lnTo>
                <a:lnTo>
                  <a:pt x="431431" y="112737"/>
                </a:lnTo>
                <a:lnTo>
                  <a:pt x="478840" y="103530"/>
                </a:lnTo>
                <a:lnTo>
                  <a:pt x="504786" y="85953"/>
                </a:lnTo>
                <a:lnTo>
                  <a:pt x="509803" y="78409"/>
                </a:lnTo>
                <a:lnTo>
                  <a:pt x="513295" y="68287"/>
                </a:lnTo>
                <a:lnTo>
                  <a:pt x="514489" y="56692"/>
                </a:lnTo>
                <a:close/>
              </a:path>
              <a:path w="527050" h="284479">
                <a:moveTo>
                  <a:pt x="526986" y="142341"/>
                </a:moveTo>
                <a:lnTo>
                  <a:pt x="277964" y="142341"/>
                </a:lnTo>
                <a:lnTo>
                  <a:pt x="277964" y="170992"/>
                </a:lnTo>
                <a:lnTo>
                  <a:pt x="526986" y="170992"/>
                </a:lnTo>
                <a:lnTo>
                  <a:pt x="526986" y="1423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96140" y="5641441"/>
            <a:ext cx="819150" cy="283210"/>
          </a:xfrm>
          <a:custGeom>
            <a:avLst/>
            <a:gdLst/>
            <a:ahLst/>
            <a:cxnLst/>
            <a:rect l="l" t="t" r="r" b="b"/>
            <a:pathLst>
              <a:path w="819150" h="283210">
                <a:moveTo>
                  <a:pt x="124968" y="118872"/>
                </a:moveTo>
                <a:lnTo>
                  <a:pt x="107099" y="107835"/>
                </a:lnTo>
                <a:lnTo>
                  <a:pt x="102565" y="103022"/>
                </a:lnTo>
                <a:lnTo>
                  <a:pt x="92468" y="92316"/>
                </a:lnTo>
                <a:lnTo>
                  <a:pt x="82575" y="70561"/>
                </a:lnTo>
                <a:lnTo>
                  <a:pt x="79057" y="41757"/>
                </a:lnTo>
                <a:lnTo>
                  <a:pt x="78943" y="2133"/>
                </a:lnTo>
                <a:lnTo>
                  <a:pt x="46329" y="2133"/>
                </a:lnTo>
                <a:lnTo>
                  <a:pt x="46329" y="41757"/>
                </a:lnTo>
                <a:lnTo>
                  <a:pt x="42697" y="72212"/>
                </a:lnTo>
                <a:lnTo>
                  <a:pt x="32766" y="95631"/>
                </a:lnTo>
                <a:lnTo>
                  <a:pt x="18046" y="112991"/>
                </a:lnTo>
                <a:lnTo>
                  <a:pt x="0" y="125272"/>
                </a:lnTo>
                <a:lnTo>
                  <a:pt x="0" y="156057"/>
                </a:lnTo>
                <a:lnTo>
                  <a:pt x="19672" y="146316"/>
                </a:lnTo>
                <a:lnTo>
                  <a:pt x="37604" y="133654"/>
                </a:lnTo>
                <a:lnTo>
                  <a:pt x="52501" y="118935"/>
                </a:lnTo>
                <a:lnTo>
                  <a:pt x="63093" y="103022"/>
                </a:lnTo>
                <a:lnTo>
                  <a:pt x="74129" y="117678"/>
                </a:lnTo>
                <a:lnTo>
                  <a:pt x="88773" y="130644"/>
                </a:lnTo>
                <a:lnTo>
                  <a:pt x="106045" y="141376"/>
                </a:lnTo>
                <a:lnTo>
                  <a:pt x="124968" y="149352"/>
                </a:lnTo>
                <a:lnTo>
                  <a:pt x="124968" y="118872"/>
                </a:lnTo>
                <a:close/>
              </a:path>
              <a:path w="819150" h="283210">
                <a:moveTo>
                  <a:pt x="239572" y="304"/>
                </a:moveTo>
                <a:lnTo>
                  <a:pt x="207568" y="304"/>
                </a:lnTo>
                <a:lnTo>
                  <a:pt x="207568" y="58216"/>
                </a:lnTo>
                <a:lnTo>
                  <a:pt x="173736" y="58216"/>
                </a:lnTo>
                <a:lnTo>
                  <a:pt x="173736" y="2133"/>
                </a:lnTo>
                <a:lnTo>
                  <a:pt x="142341" y="2133"/>
                </a:lnTo>
                <a:lnTo>
                  <a:pt x="142341" y="152400"/>
                </a:lnTo>
                <a:lnTo>
                  <a:pt x="173736" y="152400"/>
                </a:lnTo>
                <a:lnTo>
                  <a:pt x="173736" y="87172"/>
                </a:lnTo>
                <a:lnTo>
                  <a:pt x="207568" y="87172"/>
                </a:lnTo>
                <a:lnTo>
                  <a:pt x="207568" y="157276"/>
                </a:lnTo>
                <a:lnTo>
                  <a:pt x="239572" y="157276"/>
                </a:lnTo>
                <a:lnTo>
                  <a:pt x="239572" y="87172"/>
                </a:lnTo>
                <a:lnTo>
                  <a:pt x="239572" y="58216"/>
                </a:lnTo>
                <a:lnTo>
                  <a:pt x="239572" y="304"/>
                </a:lnTo>
                <a:close/>
              </a:path>
              <a:path w="819150" h="283210">
                <a:moveTo>
                  <a:pt x="245059" y="225856"/>
                </a:moveTo>
                <a:lnTo>
                  <a:pt x="243662" y="213715"/>
                </a:lnTo>
                <a:lnTo>
                  <a:pt x="239610" y="203301"/>
                </a:lnTo>
                <a:lnTo>
                  <a:pt x="234429" y="196291"/>
                </a:lnTo>
                <a:lnTo>
                  <a:pt x="233095" y="194475"/>
                </a:lnTo>
                <a:lnTo>
                  <a:pt x="224332" y="187147"/>
                </a:lnTo>
                <a:lnTo>
                  <a:pt x="212140" y="180987"/>
                </a:lnTo>
                <a:lnTo>
                  <a:pt x="212140" y="218541"/>
                </a:lnTo>
                <a:lnTo>
                  <a:pt x="212140" y="233172"/>
                </a:lnTo>
                <a:lnTo>
                  <a:pt x="174345" y="252336"/>
                </a:lnTo>
                <a:lnTo>
                  <a:pt x="135331" y="255117"/>
                </a:lnTo>
                <a:lnTo>
                  <a:pt x="114579" y="254444"/>
                </a:lnTo>
                <a:lnTo>
                  <a:pt x="68884" y="242925"/>
                </a:lnTo>
                <a:lnTo>
                  <a:pt x="58216" y="233172"/>
                </a:lnTo>
                <a:lnTo>
                  <a:pt x="58216" y="218541"/>
                </a:lnTo>
                <a:lnTo>
                  <a:pt x="96164" y="199186"/>
                </a:lnTo>
                <a:lnTo>
                  <a:pt x="135331" y="196291"/>
                </a:lnTo>
                <a:lnTo>
                  <a:pt x="156032" y="196989"/>
                </a:lnTo>
                <a:lnTo>
                  <a:pt x="201472" y="208483"/>
                </a:lnTo>
                <a:lnTo>
                  <a:pt x="212140" y="218541"/>
                </a:lnTo>
                <a:lnTo>
                  <a:pt x="212140" y="180987"/>
                </a:lnTo>
                <a:lnTo>
                  <a:pt x="206692" y="178231"/>
                </a:lnTo>
                <a:lnTo>
                  <a:pt x="185432" y="172288"/>
                </a:lnTo>
                <a:lnTo>
                  <a:pt x="161366" y="168973"/>
                </a:lnTo>
                <a:lnTo>
                  <a:pt x="135331" y="167944"/>
                </a:lnTo>
                <a:lnTo>
                  <a:pt x="109245" y="168973"/>
                </a:lnTo>
                <a:lnTo>
                  <a:pt x="63842" y="178231"/>
                </a:lnTo>
                <a:lnTo>
                  <a:pt x="31013" y="203301"/>
                </a:lnTo>
                <a:lnTo>
                  <a:pt x="25298" y="225856"/>
                </a:lnTo>
                <a:lnTo>
                  <a:pt x="26784" y="237820"/>
                </a:lnTo>
                <a:lnTo>
                  <a:pt x="63842" y="273253"/>
                </a:lnTo>
                <a:lnTo>
                  <a:pt x="109245" y="282181"/>
                </a:lnTo>
                <a:lnTo>
                  <a:pt x="135331" y="283146"/>
                </a:lnTo>
                <a:lnTo>
                  <a:pt x="161366" y="282181"/>
                </a:lnTo>
                <a:lnTo>
                  <a:pt x="206692" y="273253"/>
                </a:lnTo>
                <a:lnTo>
                  <a:pt x="234518" y="255117"/>
                </a:lnTo>
                <a:lnTo>
                  <a:pt x="239610" y="248183"/>
                </a:lnTo>
                <a:lnTo>
                  <a:pt x="243662" y="237820"/>
                </a:lnTo>
                <a:lnTo>
                  <a:pt x="245059" y="225856"/>
                </a:lnTo>
                <a:close/>
              </a:path>
              <a:path w="819150" h="283210">
                <a:moveTo>
                  <a:pt x="424878" y="3657"/>
                </a:moveTo>
                <a:lnTo>
                  <a:pt x="291985" y="3657"/>
                </a:lnTo>
                <a:lnTo>
                  <a:pt x="291985" y="32613"/>
                </a:lnTo>
                <a:lnTo>
                  <a:pt x="391655" y="32613"/>
                </a:lnTo>
                <a:lnTo>
                  <a:pt x="384429" y="71120"/>
                </a:lnTo>
                <a:lnTo>
                  <a:pt x="363537" y="100203"/>
                </a:lnTo>
                <a:lnTo>
                  <a:pt x="330200" y="119799"/>
                </a:lnTo>
                <a:lnTo>
                  <a:pt x="285597" y="129844"/>
                </a:lnTo>
                <a:lnTo>
                  <a:pt x="285597" y="158496"/>
                </a:lnTo>
                <a:lnTo>
                  <a:pt x="333667" y="149339"/>
                </a:lnTo>
                <a:lnTo>
                  <a:pt x="372414" y="131991"/>
                </a:lnTo>
                <a:lnTo>
                  <a:pt x="401040" y="105714"/>
                </a:lnTo>
                <a:lnTo>
                  <a:pt x="418795" y="69786"/>
                </a:lnTo>
                <a:lnTo>
                  <a:pt x="424878" y="23469"/>
                </a:lnTo>
                <a:lnTo>
                  <a:pt x="424878" y="3657"/>
                </a:lnTo>
                <a:close/>
              </a:path>
              <a:path w="819150" h="283210">
                <a:moveTo>
                  <a:pt x="511746" y="178003"/>
                </a:moveTo>
                <a:lnTo>
                  <a:pt x="304177" y="178003"/>
                </a:lnTo>
                <a:lnTo>
                  <a:pt x="304177" y="206959"/>
                </a:lnTo>
                <a:lnTo>
                  <a:pt x="478523" y="206959"/>
                </a:lnTo>
                <a:lnTo>
                  <a:pt x="478523" y="281317"/>
                </a:lnTo>
                <a:lnTo>
                  <a:pt x="511746" y="281317"/>
                </a:lnTo>
                <a:lnTo>
                  <a:pt x="511746" y="178003"/>
                </a:lnTo>
                <a:close/>
              </a:path>
              <a:path w="819150" h="283210">
                <a:moveTo>
                  <a:pt x="551980" y="65227"/>
                </a:moveTo>
                <a:lnTo>
                  <a:pt x="511746" y="65227"/>
                </a:lnTo>
                <a:lnTo>
                  <a:pt x="511746" y="304"/>
                </a:lnTo>
                <a:lnTo>
                  <a:pt x="478523" y="304"/>
                </a:lnTo>
                <a:lnTo>
                  <a:pt x="478523" y="160020"/>
                </a:lnTo>
                <a:lnTo>
                  <a:pt x="511746" y="160020"/>
                </a:lnTo>
                <a:lnTo>
                  <a:pt x="511746" y="94183"/>
                </a:lnTo>
                <a:lnTo>
                  <a:pt x="551980" y="94183"/>
                </a:lnTo>
                <a:lnTo>
                  <a:pt x="551980" y="65227"/>
                </a:lnTo>
                <a:close/>
              </a:path>
              <a:path w="819150" h="283210">
                <a:moveTo>
                  <a:pt x="806475" y="44196"/>
                </a:moveTo>
                <a:lnTo>
                  <a:pt x="805624" y="36017"/>
                </a:lnTo>
                <a:lnTo>
                  <a:pt x="803084" y="28803"/>
                </a:lnTo>
                <a:lnTo>
                  <a:pt x="801763" y="26822"/>
                </a:lnTo>
                <a:lnTo>
                  <a:pt x="798893" y="22504"/>
                </a:lnTo>
                <a:lnTo>
                  <a:pt x="793064" y="17068"/>
                </a:lnTo>
                <a:lnTo>
                  <a:pt x="777519" y="9131"/>
                </a:lnTo>
                <a:lnTo>
                  <a:pt x="773557" y="8166"/>
                </a:lnTo>
                <a:lnTo>
                  <a:pt x="773557" y="40538"/>
                </a:lnTo>
                <a:lnTo>
                  <a:pt x="773557" y="47548"/>
                </a:lnTo>
                <a:lnTo>
                  <a:pt x="721436" y="60845"/>
                </a:lnTo>
                <a:lnTo>
                  <a:pt x="694931" y="61264"/>
                </a:lnTo>
                <a:lnTo>
                  <a:pt x="668413" y="60845"/>
                </a:lnTo>
                <a:lnTo>
                  <a:pt x="621779" y="53340"/>
                </a:lnTo>
                <a:lnTo>
                  <a:pt x="616292" y="47548"/>
                </a:lnTo>
                <a:lnTo>
                  <a:pt x="616292" y="40538"/>
                </a:lnTo>
                <a:lnTo>
                  <a:pt x="668413" y="27254"/>
                </a:lnTo>
                <a:lnTo>
                  <a:pt x="694931" y="26822"/>
                </a:lnTo>
                <a:lnTo>
                  <a:pt x="721436" y="27254"/>
                </a:lnTo>
                <a:lnTo>
                  <a:pt x="768070" y="35052"/>
                </a:lnTo>
                <a:lnTo>
                  <a:pt x="773557" y="40538"/>
                </a:lnTo>
                <a:lnTo>
                  <a:pt x="773557" y="8166"/>
                </a:lnTo>
                <a:lnTo>
                  <a:pt x="755992" y="3848"/>
                </a:lnTo>
                <a:lnTo>
                  <a:pt x="728472" y="914"/>
                </a:lnTo>
                <a:lnTo>
                  <a:pt x="694931" y="0"/>
                </a:lnTo>
                <a:lnTo>
                  <a:pt x="661492" y="914"/>
                </a:lnTo>
                <a:lnTo>
                  <a:pt x="612241" y="9131"/>
                </a:lnTo>
                <a:lnTo>
                  <a:pt x="583920" y="36017"/>
                </a:lnTo>
                <a:lnTo>
                  <a:pt x="583069" y="44196"/>
                </a:lnTo>
                <a:lnTo>
                  <a:pt x="583920" y="52197"/>
                </a:lnTo>
                <a:lnTo>
                  <a:pt x="612241" y="78955"/>
                </a:lnTo>
                <a:lnTo>
                  <a:pt x="661492" y="87172"/>
                </a:lnTo>
                <a:lnTo>
                  <a:pt x="694931" y="88087"/>
                </a:lnTo>
                <a:lnTo>
                  <a:pt x="728472" y="87172"/>
                </a:lnTo>
                <a:lnTo>
                  <a:pt x="777519" y="78955"/>
                </a:lnTo>
                <a:lnTo>
                  <a:pt x="805624" y="52197"/>
                </a:lnTo>
                <a:lnTo>
                  <a:pt x="806475" y="44196"/>
                </a:lnTo>
                <a:close/>
              </a:path>
              <a:path w="819150" h="283210">
                <a:moveTo>
                  <a:pt x="807085" y="252679"/>
                </a:moveTo>
                <a:lnTo>
                  <a:pt x="621169" y="252679"/>
                </a:lnTo>
                <a:lnTo>
                  <a:pt x="621169" y="232562"/>
                </a:lnTo>
                <a:lnTo>
                  <a:pt x="800989" y="232562"/>
                </a:lnTo>
                <a:lnTo>
                  <a:pt x="800989" y="158800"/>
                </a:lnTo>
                <a:lnTo>
                  <a:pt x="588251" y="158800"/>
                </a:lnTo>
                <a:lnTo>
                  <a:pt x="588251" y="185623"/>
                </a:lnTo>
                <a:lnTo>
                  <a:pt x="767765" y="185623"/>
                </a:lnTo>
                <a:lnTo>
                  <a:pt x="767765" y="206044"/>
                </a:lnTo>
                <a:lnTo>
                  <a:pt x="588251" y="206044"/>
                </a:lnTo>
                <a:lnTo>
                  <a:pt x="588251" y="279488"/>
                </a:lnTo>
                <a:lnTo>
                  <a:pt x="807085" y="279488"/>
                </a:lnTo>
                <a:lnTo>
                  <a:pt x="807085" y="252679"/>
                </a:lnTo>
                <a:close/>
              </a:path>
              <a:path w="819150" h="283210">
                <a:moveTo>
                  <a:pt x="818972" y="108813"/>
                </a:moveTo>
                <a:lnTo>
                  <a:pt x="569963" y="108813"/>
                </a:lnTo>
                <a:lnTo>
                  <a:pt x="569963" y="136245"/>
                </a:lnTo>
                <a:lnTo>
                  <a:pt x="818972" y="136245"/>
                </a:lnTo>
                <a:lnTo>
                  <a:pt x="818972" y="1088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26644" y="5633821"/>
            <a:ext cx="521970" cy="284480"/>
          </a:xfrm>
          <a:custGeom>
            <a:avLst/>
            <a:gdLst/>
            <a:ahLst/>
            <a:cxnLst/>
            <a:rect l="l" t="t" r="r" b="b"/>
            <a:pathLst>
              <a:path w="521970" h="284479">
                <a:moveTo>
                  <a:pt x="148424" y="180441"/>
                </a:moveTo>
                <a:lnTo>
                  <a:pt x="140119" y="130644"/>
                </a:lnTo>
                <a:lnTo>
                  <a:pt x="115811" y="99364"/>
                </a:lnTo>
                <a:lnTo>
                  <a:pt x="115506" y="99199"/>
                </a:lnTo>
                <a:lnTo>
                  <a:pt x="115506" y="180441"/>
                </a:lnTo>
                <a:lnTo>
                  <a:pt x="114579" y="198653"/>
                </a:lnTo>
                <a:lnTo>
                  <a:pt x="99656" y="235305"/>
                </a:lnTo>
                <a:lnTo>
                  <a:pt x="88074" y="242620"/>
                </a:lnTo>
                <a:lnTo>
                  <a:pt x="71323" y="242620"/>
                </a:lnTo>
                <a:lnTo>
                  <a:pt x="45021" y="198691"/>
                </a:lnTo>
                <a:lnTo>
                  <a:pt x="44196" y="180441"/>
                </a:lnTo>
                <a:lnTo>
                  <a:pt x="45072" y="161747"/>
                </a:lnTo>
                <a:lnTo>
                  <a:pt x="59436" y="125272"/>
                </a:lnTo>
                <a:lnTo>
                  <a:pt x="71323" y="118262"/>
                </a:lnTo>
                <a:lnTo>
                  <a:pt x="87464" y="118262"/>
                </a:lnTo>
                <a:lnTo>
                  <a:pt x="114427" y="160959"/>
                </a:lnTo>
                <a:lnTo>
                  <a:pt x="115506" y="180441"/>
                </a:lnTo>
                <a:lnTo>
                  <a:pt x="115506" y="99199"/>
                </a:lnTo>
                <a:lnTo>
                  <a:pt x="108051" y="95008"/>
                </a:lnTo>
                <a:lnTo>
                  <a:pt x="99428" y="91973"/>
                </a:lnTo>
                <a:lnTo>
                  <a:pt x="90017" y="90195"/>
                </a:lnTo>
                <a:lnTo>
                  <a:pt x="79857" y="89611"/>
                </a:lnTo>
                <a:lnTo>
                  <a:pt x="68300" y="90398"/>
                </a:lnTo>
                <a:lnTo>
                  <a:pt x="27343" y="114947"/>
                </a:lnTo>
                <a:lnTo>
                  <a:pt x="13055" y="154647"/>
                </a:lnTo>
                <a:lnTo>
                  <a:pt x="11277" y="180441"/>
                </a:lnTo>
                <a:lnTo>
                  <a:pt x="13106" y="206578"/>
                </a:lnTo>
                <a:lnTo>
                  <a:pt x="27863" y="246278"/>
                </a:lnTo>
                <a:lnTo>
                  <a:pt x="68656" y="270217"/>
                </a:lnTo>
                <a:lnTo>
                  <a:pt x="79857" y="270954"/>
                </a:lnTo>
                <a:lnTo>
                  <a:pt x="90373" y="270332"/>
                </a:lnTo>
                <a:lnTo>
                  <a:pt x="130429" y="247853"/>
                </a:lnTo>
                <a:lnTo>
                  <a:pt x="133324" y="242620"/>
                </a:lnTo>
                <a:lnTo>
                  <a:pt x="140347" y="229933"/>
                </a:lnTo>
                <a:lnTo>
                  <a:pt x="146392" y="207365"/>
                </a:lnTo>
                <a:lnTo>
                  <a:pt x="148424" y="180441"/>
                </a:lnTo>
                <a:close/>
              </a:path>
              <a:path w="521970" h="284479">
                <a:moveTo>
                  <a:pt x="157568" y="39624"/>
                </a:moveTo>
                <a:lnTo>
                  <a:pt x="95084" y="39624"/>
                </a:lnTo>
                <a:lnTo>
                  <a:pt x="95084" y="0"/>
                </a:lnTo>
                <a:lnTo>
                  <a:pt x="61874" y="0"/>
                </a:lnTo>
                <a:lnTo>
                  <a:pt x="61874" y="39624"/>
                </a:lnTo>
                <a:lnTo>
                  <a:pt x="0" y="39624"/>
                </a:lnTo>
                <a:lnTo>
                  <a:pt x="0" y="68275"/>
                </a:lnTo>
                <a:lnTo>
                  <a:pt x="157568" y="68275"/>
                </a:lnTo>
                <a:lnTo>
                  <a:pt x="157568" y="39624"/>
                </a:lnTo>
                <a:close/>
              </a:path>
              <a:path w="521970" h="284479">
                <a:moveTo>
                  <a:pt x="270649" y="120700"/>
                </a:moveTo>
                <a:lnTo>
                  <a:pt x="227368" y="120700"/>
                </a:lnTo>
                <a:lnTo>
                  <a:pt x="227368" y="7924"/>
                </a:lnTo>
                <a:lnTo>
                  <a:pt x="194144" y="7924"/>
                </a:lnTo>
                <a:lnTo>
                  <a:pt x="194144" y="284365"/>
                </a:lnTo>
                <a:lnTo>
                  <a:pt x="227368" y="284365"/>
                </a:lnTo>
                <a:lnTo>
                  <a:pt x="227368" y="149656"/>
                </a:lnTo>
                <a:lnTo>
                  <a:pt x="270649" y="149656"/>
                </a:lnTo>
                <a:lnTo>
                  <a:pt x="270649" y="120700"/>
                </a:lnTo>
                <a:close/>
              </a:path>
              <a:path w="521970" h="284479">
                <a:moveTo>
                  <a:pt x="462368" y="9753"/>
                </a:moveTo>
                <a:lnTo>
                  <a:pt x="430060" y="9753"/>
                </a:lnTo>
                <a:lnTo>
                  <a:pt x="430060" y="117348"/>
                </a:lnTo>
                <a:lnTo>
                  <a:pt x="395922" y="117348"/>
                </a:lnTo>
                <a:lnTo>
                  <a:pt x="396532" y="104241"/>
                </a:lnTo>
                <a:lnTo>
                  <a:pt x="396532" y="12801"/>
                </a:lnTo>
                <a:lnTo>
                  <a:pt x="295033" y="12801"/>
                </a:lnTo>
                <a:lnTo>
                  <a:pt x="295033" y="42062"/>
                </a:lnTo>
                <a:lnTo>
                  <a:pt x="363918" y="42062"/>
                </a:lnTo>
                <a:lnTo>
                  <a:pt x="363918" y="99060"/>
                </a:lnTo>
                <a:lnTo>
                  <a:pt x="359016" y="150152"/>
                </a:lnTo>
                <a:lnTo>
                  <a:pt x="344868" y="190042"/>
                </a:lnTo>
                <a:lnTo>
                  <a:pt x="322249" y="218732"/>
                </a:lnTo>
                <a:lnTo>
                  <a:pt x="291985" y="236220"/>
                </a:lnTo>
                <a:lnTo>
                  <a:pt x="291985" y="268211"/>
                </a:lnTo>
                <a:lnTo>
                  <a:pt x="331533" y="250710"/>
                </a:lnTo>
                <a:lnTo>
                  <a:pt x="361061" y="224180"/>
                </a:lnTo>
                <a:lnTo>
                  <a:pt x="381266" y="189179"/>
                </a:lnTo>
                <a:lnTo>
                  <a:pt x="392874" y="146304"/>
                </a:lnTo>
                <a:lnTo>
                  <a:pt x="430060" y="146304"/>
                </a:lnTo>
                <a:lnTo>
                  <a:pt x="430060" y="281012"/>
                </a:lnTo>
                <a:lnTo>
                  <a:pt x="462368" y="281012"/>
                </a:lnTo>
                <a:lnTo>
                  <a:pt x="462368" y="146304"/>
                </a:lnTo>
                <a:lnTo>
                  <a:pt x="462368" y="117348"/>
                </a:lnTo>
                <a:lnTo>
                  <a:pt x="462368" y="9753"/>
                </a:lnTo>
                <a:close/>
              </a:path>
              <a:path w="521970" h="284479">
                <a:moveTo>
                  <a:pt x="521792" y="7924"/>
                </a:moveTo>
                <a:lnTo>
                  <a:pt x="489496" y="7924"/>
                </a:lnTo>
                <a:lnTo>
                  <a:pt x="489496" y="284365"/>
                </a:lnTo>
                <a:lnTo>
                  <a:pt x="521792" y="284365"/>
                </a:lnTo>
                <a:lnTo>
                  <a:pt x="521792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98433" y="5641741"/>
            <a:ext cx="229235" cy="276860"/>
          </a:xfrm>
          <a:custGeom>
            <a:avLst/>
            <a:gdLst/>
            <a:ahLst/>
            <a:cxnLst/>
            <a:rect l="l" t="t" r="r" b="b"/>
            <a:pathLst>
              <a:path w="229234" h="276860">
                <a:moveTo>
                  <a:pt x="229202" y="276444"/>
                </a:moveTo>
                <a:lnTo>
                  <a:pt x="195980" y="276444"/>
                </a:lnTo>
                <a:lnTo>
                  <a:pt x="195980" y="245051"/>
                </a:lnTo>
                <a:lnTo>
                  <a:pt x="184726" y="252237"/>
                </a:lnTo>
                <a:lnTo>
                  <a:pt x="169273" y="257052"/>
                </a:lnTo>
                <a:lnTo>
                  <a:pt x="150333" y="259752"/>
                </a:lnTo>
                <a:lnTo>
                  <a:pt x="128621" y="260595"/>
                </a:lnTo>
                <a:lnTo>
                  <a:pt x="0" y="260595"/>
                </a:lnTo>
                <a:lnTo>
                  <a:pt x="0" y="232250"/>
                </a:lnTo>
                <a:lnTo>
                  <a:pt x="67053" y="232250"/>
                </a:lnTo>
                <a:lnTo>
                  <a:pt x="67053" y="160624"/>
                </a:lnTo>
                <a:lnTo>
                  <a:pt x="11582" y="160624"/>
                </a:lnTo>
                <a:lnTo>
                  <a:pt x="11582" y="4876"/>
                </a:lnTo>
                <a:lnTo>
                  <a:pt x="151785" y="4876"/>
                </a:lnTo>
                <a:lnTo>
                  <a:pt x="151785" y="34136"/>
                </a:lnTo>
                <a:lnTo>
                  <a:pt x="44804" y="34136"/>
                </a:lnTo>
                <a:lnTo>
                  <a:pt x="44804" y="131974"/>
                </a:lnTo>
                <a:lnTo>
                  <a:pt x="155138" y="131974"/>
                </a:lnTo>
                <a:lnTo>
                  <a:pt x="155138" y="160624"/>
                </a:lnTo>
                <a:lnTo>
                  <a:pt x="99971" y="160624"/>
                </a:lnTo>
                <a:lnTo>
                  <a:pt x="99971" y="232250"/>
                </a:lnTo>
                <a:lnTo>
                  <a:pt x="137155" y="232250"/>
                </a:lnTo>
                <a:lnTo>
                  <a:pt x="155090" y="231512"/>
                </a:lnTo>
                <a:lnTo>
                  <a:pt x="171139" y="229088"/>
                </a:lnTo>
                <a:lnTo>
                  <a:pt x="184903" y="224663"/>
                </a:lnTo>
                <a:lnTo>
                  <a:pt x="195980" y="217925"/>
                </a:lnTo>
                <a:lnTo>
                  <a:pt x="195980" y="0"/>
                </a:lnTo>
                <a:lnTo>
                  <a:pt x="229202" y="0"/>
                </a:lnTo>
                <a:lnTo>
                  <a:pt x="22920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7070" y="5641741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767782" y="5859667"/>
            <a:ext cx="38735" cy="80010"/>
          </a:xfrm>
          <a:custGeom>
            <a:avLst/>
            <a:gdLst/>
            <a:ahLst/>
            <a:cxnLst/>
            <a:rect l="l" t="t" r="r" b="b"/>
            <a:pathLst>
              <a:path w="38734" h="80010">
                <a:moveTo>
                  <a:pt x="0" y="79550"/>
                </a:moveTo>
                <a:lnTo>
                  <a:pt x="0" y="62786"/>
                </a:lnTo>
                <a:lnTo>
                  <a:pt x="8753" y="61062"/>
                </a:lnTo>
                <a:lnTo>
                  <a:pt x="14934" y="56767"/>
                </a:lnTo>
                <a:lnTo>
                  <a:pt x="18601" y="49842"/>
                </a:lnTo>
                <a:lnTo>
                  <a:pt x="19811" y="40232"/>
                </a:lnTo>
                <a:lnTo>
                  <a:pt x="1219" y="40232"/>
                </a:lnTo>
                <a:lnTo>
                  <a:pt x="1219" y="0"/>
                </a:lnTo>
                <a:lnTo>
                  <a:pt x="38708" y="0"/>
                </a:lnTo>
                <a:lnTo>
                  <a:pt x="38708" y="43280"/>
                </a:lnTo>
                <a:lnTo>
                  <a:pt x="36131" y="57948"/>
                </a:lnTo>
                <a:lnTo>
                  <a:pt x="28612" y="68958"/>
                </a:lnTo>
                <a:lnTo>
                  <a:pt x="16463" y="76197"/>
                </a:lnTo>
                <a:lnTo>
                  <a:pt x="0" y="79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35468" y="5633821"/>
            <a:ext cx="823594" cy="290830"/>
          </a:xfrm>
          <a:custGeom>
            <a:avLst/>
            <a:gdLst/>
            <a:ahLst/>
            <a:cxnLst/>
            <a:rect l="l" t="t" r="r" b="b"/>
            <a:pathLst>
              <a:path w="823595" h="290829">
                <a:moveTo>
                  <a:pt x="259384" y="120700"/>
                </a:moveTo>
                <a:lnTo>
                  <a:pt x="216103" y="120700"/>
                </a:lnTo>
                <a:lnTo>
                  <a:pt x="216103" y="7924"/>
                </a:lnTo>
                <a:lnTo>
                  <a:pt x="182880" y="7924"/>
                </a:lnTo>
                <a:lnTo>
                  <a:pt x="182880" y="220980"/>
                </a:lnTo>
                <a:lnTo>
                  <a:pt x="172643" y="227825"/>
                </a:lnTo>
                <a:lnTo>
                  <a:pt x="159524" y="232791"/>
                </a:lnTo>
                <a:lnTo>
                  <a:pt x="143827" y="235800"/>
                </a:lnTo>
                <a:lnTo>
                  <a:pt x="125882" y="236829"/>
                </a:lnTo>
                <a:lnTo>
                  <a:pt x="32918" y="236829"/>
                </a:lnTo>
                <a:lnTo>
                  <a:pt x="32918" y="42062"/>
                </a:lnTo>
                <a:lnTo>
                  <a:pt x="133197" y="42062"/>
                </a:lnTo>
                <a:lnTo>
                  <a:pt x="133197" y="12801"/>
                </a:lnTo>
                <a:lnTo>
                  <a:pt x="0" y="12801"/>
                </a:lnTo>
                <a:lnTo>
                  <a:pt x="0" y="265785"/>
                </a:lnTo>
                <a:lnTo>
                  <a:pt x="119786" y="265785"/>
                </a:lnTo>
                <a:lnTo>
                  <a:pt x="139890" y="264604"/>
                </a:lnTo>
                <a:lnTo>
                  <a:pt x="157619" y="261213"/>
                </a:lnTo>
                <a:lnTo>
                  <a:pt x="172199" y="255752"/>
                </a:lnTo>
                <a:lnTo>
                  <a:pt x="182880" y="248412"/>
                </a:lnTo>
                <a:lnTo>
                  <a:pt x="182880" y="284365"/>
                </a:lnTo>
                <a:lnTo>
                  <a:pt x="216103" y="284365"/>
                </a:lnTo>
                <a:lnTo>
                  <a:pt x="216103" y="149656"/>
                </a:lnTo>
                <a:lnTo>
                  <a:pt x="259384" y="149656"/>
                </a:lnTo>
                <a:lnTo>
                  <a:pt x="259384" y="120700"/>
                </a:lnTo>
                <a:close/>
              </a:path>
              <a:path w="823595" h="290829">
                <a:moveTo>
                  <a:pt x="421525" y="79248"/>
                </a:moveTo>
                <a:lnTo>
                  <a:pt x="409625" y="34747"/>
                </a:lnTo>
                <a:lnTo>
                  <a:pt x="389216" y="15621"/>
                </a:lnTo>
                <a:lnTo>
                  <a:pt x="389216" y="79248"/>
                </a:lnTo>
                <a:lnTo>
                  <a:pt x="388378" y="90030"/>
                </a:lnTo>
                <a:lnTo>
                  <a:pt x="364642" y="121158"/>
                </a:lnTo>
                <a:lnTo>
                  <a:pt x="348983" y="123748"/>
                </a:lnTo>
                <a:lnTo>
                  <a:pt x="340931" y="123075"/>
                </a:lnTo>
                <a:lnTo>
                  <a:pt x="309892" y="90030"/>
                </a:lnTo>
                <a:lnTo>
                  <a:pt x="309054" y="79248"/>
                </a:lnTo>
                <a:lnTo>
                  <a:pt x="309892" y="68465"/>
                </a:lnTo>
                <a:lnTo>
                  <a:pt x="333667" y="37223"/>
                </a:lnTo>
                <a:lnTo>
                  <a:pt x="348983" y="34747"/>
                </a:lnTo>
                <a:lnTo>
                  <a:pt x="357263" y="35369"/>
                </a:lnTo>
                <a:lnTo>
                  <a:pt x="388378" y="68465"/>
                </a:lnTo>
                <a:lnTo>
                  <a:pt x="389216" y="79248"/>
                </a:lnTo>
                <a:lnTo>
                  <a:pt x="389216" y="15621"/>
                </a:lnTo>
                <a:lnTo>
                  <a:pt x="388251" y="14973"/>
                </a:lnTo>
                <a:lnTo>
                  <a:pt x="376643" y="10096"/>
                </a:lnTo>
                <a:lnTo>
                  <a:pt x="363562" y="7112"/>
                </a:lnTo>
                <a:lnTo>
                  <a:pt x="348983" y="6096"/>
                </a:lnTo>
                <a:lnTo>
                  <a:pt x="334670" y="7112"/>
                </a:lnTo>
                <a:lnTo>
                  <a:pt x="289991" y="32308"/>
                </a:lnTo>
                <a:lnTo>
                  <a:pt x="276758" y="79248"/>
                </a:lnTo>
                <a:lnTo>
                  <a:pt x="278269" y="97116"/>
                </a:lnTo>
                <a:lnTo>
                  <a:pt x="299910" y="136550"/>
                </a:lnTo>
                <a:lnTo>
                  <a:pt x="348983" y="152095"/>
                </a:lnTo>
                <a:lnTo>
                  <a:pt x="363562" y="151117"/>
                </a:lnTo>
                <a:lnTo>
                  <a:pt x="408279" y="125882"/>
                </a:lnTo>
                <a:lnTo>
                  <a:pt x="420014" y="97116"/>
                </a:lnTo>
                <a:lnTo>
                  <a:pt x="421525" y="79248"/>
                </a:lnTo>
                <a:close/>
              </a:path>
              <a:path w="823595" h="290829">
                <a:moveTo>
                  <a:pt x="506260" y="231952"/>
                </a:moveTo>
                <a:lnTo>
                  <a:pt x="485838" y="192938"/>
                </a:lnTo>
                <a:lnTo>
                  <a:pt x="473036" y="186042"/>
                </a:lnTo>
                <a:lnTo>
                  <a:pt x="473036" y="224332"/>
                </a:lnTo>
                <a:lnTo>
                  <a:pt x="473036" y="239572"/>
                </a:lnTo>
                <a:lnTo>
                  <a:pt x="436537" y="259727"/>
                </a:lnTo>
                <a:lnTo>
                  <a:pt x="399275" y="262432"/>
                </a:lnTo>
                <a:lnTo>
                  <a:pt x="379222" y="261772"/>
                </a:lnTo>
                <a:lnTo>
                  <a:pt x="336486" y="250850"/>
                </a:lnTo>
                <a:lnTo>
                  <a:pt x="325208" y="239572"/>
                </a:lnTo>
                <a:lnTo>
                  <a:pt x="325208" y="224332"/>
                </a:lnTo>
                <a:lnTo>
                  <a:pt x="361823" y="204292"/>
                </a:lnTo>
                <a:lnTo>
                  <a:pt x="399275" y="201472"/>
                </a:lnTo>
                <a:lnTo>
                  <a:pt x="419163" y="202158"/>
                </a:lnTo>
                <a:lnTo>
                  <a:pt x="462368" y="213055"/>
                </a:lnTo>
                <a:lnTo>
                  <a:pt x="473036" y="224332"/>
                </a:lnTo>
                <a:lnTo>
                  <a:pt x="473036" y="186042"/>
                </a:lnTo>
                <a:lnTo>
                  <a:pt x="469099" y="183921"/>
                </a:lnTo>
                <a:lnTo>
                  <a:pt x="448614" y="177774"/>
                </a:lnTo>
                <a:lnTo>
                  <a:pt x="425107" y="174244"/>
                </a:lnTo>
                <a:lnTo>
                  <a:pt x="399275" y="173126"/>
                </a:lnTo>
                <a:lnTo>
                  <a:pt x="373316" y="174244"/>
                </a:lnTo>
                <a:lnTo>
                  <a:pt x="329285" y="183921"/>
                </a:lnTo>
                <a:lnTo>
                  <a:pt x="297510" y="209702"/>
                </a:lnTo>
                <a:lnTo>
                  <a:pt x="291985" y="231952"/>
                </a:lnTo>
                <a:lnTo>
                  <a:pt x="293420" y="243967"/>
                </a:lnTo>
                <a:lnTo>
                  <a:pt x="329285" y="280225"/>
                </a:lnTo>
                <a:lnTo>
                  <a:pt x="373316" y="289699"/>
                </a:lnTo>
                <a:lnTo>
                  <a:pt x="399275" y="290766"/>
                </a:lnTo>
                <a:lnTo>
                  <a:pt x="425107" y="289699"/>
                </a:lnTo>
                <a:lnTo>
                  <a:pt x="469099" y="280225"/>
                </a:lnTo>
                <a:lnTo>
                  <a:pt x="500735" y="254469"/>
                </a:lnTo>
                <a:lnTo>
                  <a:pt x="504825" y="243967"/>
                </a:lnTo>
                <a:lnTo>
                  <a:pt x="506260" y="231952"/>
                </a:lnTo>
                <a:close/>
              </a:path>
              <a:path w="823595" h="290829">
                <a:moveTo>
                  <a:pt x="538264" y="38404"/>
                </a:moveTo>
                <a:lnTo>
                  <a:pt x="499554" y="38404"/>
                </a:lnTo>
                <a:lnTo>
                  <a:pt x="499554" y="7924"/>
                </a:lnTo>
                <a:lnTo>
                  <a:pt x="466331" y="7924"/>
                </a:lnTo>
                <a:lnTo>
                  <a:pt x="466331" y="165506"/>
                </a:lnTo>
                <a:lnTo>
                  <a:pt x="499554" y="165506"/>
                </a:lnTo>
                <a:lnTo>
                  <a:pt x="499554" y="130759"/>
                </a:lnTo>
                <a:lnTo>
                  <a:pt x="538264" y="130759"/>
                </a:lnTo>
                <a:lnTo>
                  <a:pt x="538264" y="101498"/>
                </a:lnTo>
                <a:lnTo>
                  <a:pt x="499554" y="101498"/>
                </a:lnTo>
                <a:lnTo>
                  <a:pt x="499554" y="67360"/>
                </a:lnTo>
                <a:lnTo>
                  <a:pt x="538264" y="67360"/>
                </a:lnTo>
                <a:lnTo>
                  <a:pt x="538264" y="38404"/>
                </a:lnTo>
                <a:close/>
              </a:path>
              <a:path w="823595" h="290829">
                <a:moveTo>
                  <a:pt x="703148" y="131368"/>
                </a:moveTo>
                <a:lnTo>
                  <a:pt x="681824" y="89001"/>
                </a:lnTo>
                <a:lnTo>
                  <a:pt x="671461" y="82880"/>
                </a:lnTo>
                <a:lnTo>
                  <a:pt x="671461" y="122529"/>
                </a:lnTo>
                <a:lnTo>
                  <a:pt x="671461" y="140512"/>
                </a:lnTo>
                <a:lnTo>
                  <a:pt x="632752" y="160629"/>
                </a:lnTo>
                <a:lnTo>
                  <a:pt x="624052" y="159956"/>
                </a:lnTo>
                <a:lnTo>
                  <a:pt x="594042" y="138988"/>
                </a:lnTo>
                <a:lnTo>
                  <a:pt x="594042" y="122834"/>
                </a:lnTo>
                <a:lnTo>
                  <a:pt x="632752" y="101498"/>
                </a:lnTo>
                <a:lnTo>
                  <a:pt x="640943" y="102108"/>
                </a:lnTo>
                <a:lnTo>
                  <a:pt x="671461" y="122529"/>
                </a:lnTo>
                <a:lnTo>
                  <a:pt x="671461" y="82880"/>
                </a:lnTo>
                <a:lnTo>
                  <a:pt x="660031" y="78562"/>
                </a:lnTo>
                <a:lnTo>
                  <a:pt x="647014" y="75882"/>
                </a:lnTo>
                <a:lnTo>
                  <a:pt x="632752" y="74980"/>
                </a:lnTo>
                <a:lnTo>
                  <a:pt x="618210" y="75933"/>
                </a:lnTo>
                <a:lnTo>
                  <a:pt x="574128" y="97764"/>
                </a:lnTo>
                <a:lnTo>
                  <a:pt x="562038" y="131368"/>
                </a:lnTo>
                <a:lnTo>
                  <a:pt x="563537" y="144157"/>
                </a:lnTo>
                <a:lnTo>
                  <a:pt x="593699" y="179349"/>
                </a:lnTo>
                <a:lnTo>
                  <a:pt x="632752" y="187452"/>
                </a:lnTo>
                <a:lnTo>
                  <a:pt x="646252" y="186601"/>
                </a:lnTo>
                <a:lnTo>
                  <a:pt x="689648" y="166382"/>
                </a:lnTo>
                <a:lnTo>
                  <a:pt x="701586" y="144602"/>
                </a:lnTo>
                <a:lnTo>
                  <a:pt x="703148" y="131368"/>
                </a:lnTo>
                <a:close/>
              </a:path>
              <a:path w="823595" h="290829">
                <a:moveTo>
                  <a:pt x="711073" y="29870"/>
                </a:moveTo>
                <a:lnTo>
                  <a:pt x="649820" y="29870"/>
                </a:lnTo>
                <a:lnTo>
                  <a:pt x="649820" y="0"/>
                </a:lnTo>
                <a:lnTo>
                  <a:pt x="616902" y="0"/>
                </a:lnTo>
                <a:lnTo>
                  <a:pt x="616902" y="29870"/>
                </a:lnTo>
                <a:lnTo>
                  <a:pt x="553808" y="29870"/>
                </a:lnTo>
                <a:lnTo>
                  <a:pt x="553808" y="57302"/>
                </a:lnTo>
                <a:lnTo>
                  <a:pt x="711073" y="57302"/>
                </a:lnTo>
                <a:lnTo>
                  <a:pt x="711073" y="29870"/>
                </a:lnTo>
                <a:close/>
              </a:path>
              <a:path w="823595" h="290829">
                <a:moveTo>
                  <a:pt x="788187" y="256946"/>
                </a:moveTo>
                <a:lnTo>
                  <a:pt x="612025" y="256946"/>
                </a:lnTo>
                <a:lnTo>
                  <a:pt x="612025" y="203606"/>
                </a:lnTo>
                <a:lnTo>
                  <a:pt x="579107" y="203606"/>
                </a:lnTo>
                <a:lnTo>
                  <a:pt x="579107" y="285584"/>
                </a:lnTo>
                <a:lnTo>
                  <a:pt x="788187" y="285584"/>
                </a:lnTo>
                <a:lnTo>
                  <a:pt x="788187" y="256946"/>
                </a:lnTo>
                <a:close/>
              </a:path>
              <a:path w="823595" h="290829">
                <a:moveTo>
                  <a:pt x="823239" y="86563"/>
                </a:moveTo>
                <a:lnTo>
                  <a:pt x="783005" y="86563"/>
                </a:lnTo>
                <a:lnTo>
                  <a:pt x="783005" y="7924"/>
                </a:lnTo>
                <a:lnTo>
                  <a:pt x="749782" y="7924"/>
                </a:lnTo>
                <a:lnTo>
                  <a:pt x="749782" y="209702"/>
                </a:lnTo>
                <a:lnTo>
                  <a:pt x="783005" y="209702"/>
                </a:lnTo>
                <a:lnTo>
                  <a:pt x="783005" y="115519"/>
                </a:lnTo>
                <a:lnTo>
                  <a:pt x="823239" y="115519"/>
                </a:lnTo>
                <a:lnTo>
                  <a:pt x="823239" y="865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857525" y="5646618"/>
            <a:ext cx="245745" cy="259715"/>
          </a:xfrm>
          <a:custGeom>
            <a:avLst/>
            <a:gdLst/>
            <a:ahLst/>
            <a:cxnLst/>
            <a:rect l="l" t="t" r="r" b="b"/>
            <a:pathLst>
              <a:path w="245745" h="259714">
                <a:moveTo>
                  <a:pt x="110334" y="117649"/>
                </a:moveTo>
                <a:lnTo>
                  <a:pt x="14325" y="117649"/>
                </a:lnTo>
                <a:lnTo>
                  <a:pt x="14325" y="88694"/>
                </a:lnTo>
                <a:lnTo>
                  <a:pt x="110943" y="88694"/>
                </a:lnTo>
                <a:lnTo>
                  <a:pt x="134460" y="88432"/>
                </a:lnTo>
                <a:lnTo>
                  <a:pt x="157348" y="87512"/>
                </a:lnTo>
                <a:lnTo>
                  <a:pt x="178750" y="85736"/>
                </a:lnTo>
                <a:lnTo>
                  <a:pt x="197809" y="82903"/>
                </a:lnTo>
                <a:lnTo>
                  <a:pt x="197809" y="29259"/>
                </a:lnTo>
                <a:lnTo>
                  <a:pt x="14325" y="29259"/>
                </a:lnTo>
                <a:lnTo>
                  <a:pt x="14325" y="0"/>
                </a:lnTo>
                <a:lnTo>
                  <a:pt x="231031" y="0"/>
                </a:lnTo>
                <a:lnTo>
                  <a:pt x="231031" y="102409"/>
                </a:lnTo>
                <a:lnTo>
                  <a:pt x="230873" y="110334"/>
                </a:lnTo>
                <a:lnTo>
                  <a:pt x="197809" y="110334"/>
                </a:lnTo>
                <a:lnTo>
                  <a:pt x="178869" y="113791"/>
                </a:lnTo>
                <a:lnTo>
                  <a:pt x="157614" y="116048"/>
                </a:lnTo>
                <a:lnTo>
                  <a:pt x="134588" y="117277"/>
                </a:lnTo>
                <a:lnTo>
                  <a:pt x="110334" y="117649"/>
                </a:lnTo>
                <a:close/>
              </a:path>
              <a:path w="245745" h="259714">
                <a:moveTo>
                  <a:pt x="223716" y="191713"/>
                </a:moveTo>
                <a:lnTo>
                  <a:pt x="191103" y="191713"/>
                </a:lnTo>
                <a:lnTo>
                  <a:pt x="193951" y="173425"/>
                </a:lnTo>
                <a:lnTo>
                  <a:pt x="196056" y="152852"/>
                </a:lnTo>
                <a:lnTo>
                  <a:pt x="197361" y="131364"/>
                </a:lnTo>
                <a:lnTo>
                  <a:pt x="197809" y="110334"/>
                </a:lnTo>
                <a:lnTo>
                  <a:pt x="230873" y="110334"/>
                </a:lnTo>
                <a:lnTo>
                  <a:pt x="230531" y="127464"/>
                </a:lnTo>
                <a:lnTo>
                  <a:pt x="229088" y="151290"/>
                </a:lnTo>
                <a:lnTo>
                  <a:pt x="226787" y="173001"/>
                </a:lnTo>
                <a:lnTo>
                  <a:pt x="223716" y="191713"/>
                </a:lnTo>
                <a:close/>
              </a:path>
              <a:path w="245745" h="259714">
                <a:moveTo>
                  <a:pt x="115515" y="230726"/>
                </a:moveTo>
                <a:lnTo>
                  <a:pt x="82293" y="230726"/>
                </a:lnTo>
                <a:lnTo>
                  <a:pt x="82293" y="147213"/>
                </a:lnTo>
                <a:lnTo>
                  <a:pt x="115515" y="147213"/>
                </a:lnTo>
                <a:lnTo>
                  <a:pt x="115515" y="230726"/>
                </a:lnTo>
                <a:close/>
              </a:path>
              <a:path w="245745" h="259714">
                <a:moveTo>
                  <a:pt x="245356" y="259376"/>
                </a:moveTo>
                <a:lnTo>
                  <a:pt x="0" y="259376"/>
                </a:lnTo>
                <a:lnTo>
                  <a:pt x="0" y="230726"/>
                </a:lnTo>
                <a:lnTo>
                  <a:pt x="245356" y="230726"/>
                </a:lnTo>
                <a:lnTo>
                  <a:pt x="245356" y="2593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55303" y="5646115"/>
            <a:ext cx="220345" cy="157480"/>
          </a:xfrm>
          <a:custGeom>
            <a:avLst/>
            <a:gdLst/>
            <a:ahLst/>
            <a:cxnLst/>
            <a:rect l="l" t="t" r="r" b="b"/>
            <a:pathLst>
              <a:path w="220345" h="157479">
                <a:moveTo>
                  <a:pt x="219748" y="129540"/>
                </a:moveTo>
                <a:lnTo>
                  <a:pt x="33223" y="129540"/>
                </a:lnTo>
                <a:lnTo>
                  <a:pt x="33223" y="29210"/>
                </a:lnTo>
                <a:lnTo>
                  <a:pt x="216700" y="29210"/>
                </a:lnTo>
                <a:lnTo>
                  <a:pt x="216700" y="0"/>
                </a:lnTo>
                <a:lnTo>
                  <a:pt x="0" y="0"/>
                </a:lnTo>
                <a:lnTo>
                  <a:pt x="0" y="29210"/>
                </a:lnTo>
                <a:lnTo>
                  <a:pt x="0" y="129540"/>
                </a:lnTo>
                <a:lnTo>
                  <a:pt x="0" y="157480"/>
                </a:lnTo>
                <a:lnTo>
                  <a:pt x="219748" y="157480"/>
                </a:lnTo>
                <a:lnTo>
                  <a:pt x="219748" y="1295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40977" y="5641746"/>
            <a:ext cx="513715" cy="276860"/>
          </a:xfrm>
          <a:custGeom>
            <a:avLst/>
            <a:gdLst/>
            <a:ahLst/>
            <a:cxnLst/>
            <a:rect l="l" t="t" r="r" b="b"/>
            <a:pathLst>
              <a:path w="513715" h="276860">
                <a:moveTo>
                  <a:pt x="245351" y="235610"/>
                </a:moveTo>
                <a:lnTo>
                  <a:pt x="0" y="235610"/>
                </a:lnTo>
                <a:lnTo>
                  <a:pt x="0" y="264248"/>
                </a:lnTo>
                <a:lnTo>
                  <a:pt x="245351" y="264248"/>
                </a:lnTo>
                <a:lnTo>
                  <a:pt x="245351" y="235610"/>
                </a:lnTo>
                <a:close/>
              </a:path>
              <a:path w="513715" h="276860">
                <a:moveTo>
                  <a:pt x="444995" y="87782"/>
                </a:moveTo>
                <a:lnTo>
                  <a:pt x="438670" y="47205"/>
                </a:lnTo>
                <a:lnTo>
                  <a:pt x="412076" y="13449"/>
                </a:lnTo>
                <a:lnTo>
                  <a:pt x="412076" y="87782"/>
                </a:lnTo>
                <a:lnTo>
                  <a:pt x="411200" y="102539"/>
                </a:lnTo>
                <a:lnTo>
                  <a:pt x="391731" y="139420"/>
                </a:lnTo>
                <a:lnTo>
                  <a:pt x="369404" y="145084"/>
                </a:lnTo>
                <a:lnTo>
                  <a:pt x="361302" y="144449"/>
                </a:lnTo>
                <a:lnTo>
                  <a:pt x="330466" y="115519"/>
                </a:lnTo>
                <a:lnTo>
                  <a:pt x="327037" y="87782"/>
                </a:lnTo>
                <a:lnTo>
                  <a:pt x="327863" y="73113"/>
                </a:lnTo>
                <a:lnTo>
                  <a:pt x="347370" y="35877"/>
                </a:lnTo>
                <a:lnTo>
                  <a:pt x="369404" y="30480"/>
                </a:lnTo>
                <a:lnTo>
                  <a:pt x="377723" y="31064"/>
                </a:lnTo>
                <a:lnTo>
                  <a:pt x="408495" y="60007"/>
                </a:lnTo>
                <a:lnTo>
                  <a:pt x="412076" y="87782"/>
                </a:lnTo>
                <a:lnTo>
                  <a:pt x="412076" y="13449"/>
                </a:lnTo>
                <a:lnTo>
                  <a:pt x="408787" y="11163"/>
                </a:lnTo>
                <a:lnTo>
                  <a:pt x="396875" y="5905"/>
                </a:lnTo>
                <a:lnTo>
                  <a:pt x="383641" y="2641"/>
                </a:lnTo>
                <a:lnTo>
                  <a:pt x="369404" y="1524"/>
                </a:lnTo>
                <a:lnTo>
                  <a:pt x="355168" y="2641"/>
                </a:lnTo>
                <a:lnTo>
                  <a:pt x="319722" y="18288"/>
                </a:lnTo>
                <a:lnTo>
                  <a:pt x="295465" y="66167"/>
                </a:lnTo>
                <a:lnTo>
                  <a:pt x="293814" y="87782"/>
                </a:lnTo>
                <a:lnTo>
                  <a:pt x="295465" y="109359"/>
                </a:lnTo>
                <a:lnTo>
                  <a:pt x="319722" y="157276"/>
                </a:lnTo>
                <a:lnTo>
                  <a:pt x="355168" y="172923"/>
                </a:lnTo>
                <a:lnTo>
                  <a:pt x="369404" y="174040"/>
                </a:lnTo>
                <a:lnTo>
                  <a:pt x="383641" y="172923"/>
                </a:lnTo>
                <a:lnTo>
                  <a:pt x="396875" y="169659"/>
                </a:lnTo>
                <a:lnTo>
                  <a:pt x="408787" y="164388"/>
                </a:lnTo>
                <a:lnTo>
                  <a:pt x="419087" y="157276"/>
                </a:lnTo>
                <a:lnTo>
                  <a:pt x="429869" y="145084"/>
                </a:lnTo>
                <a:lnTo>
                  <a:pt x="430593" y="144272"/>
                </a:lnTo>
                <a:lnTo>
                  <a:pt x="438670" y="128244"/>
                </a:lnTo>
                <a:lnTo>
                  <a:pt x="443433" y="109359"/>
                </a:lnTo>
                <a:lnTo>
                  <a:pt x="444995" y="87782"/>
                </a:lnTo>
                <a:close/>
              </a:path>
              <a:path w="513715" h="276860">
                <a:moveTo>
                  <a:pt x="513562" y="0"/>
                </a:moveTo>
                <a:lnTo>
                  <a:pt x="480352" y="0"/>
                </a:lnTo>
                <a:lnTo>
                  <a:pt x="480352" y="217932"/>
                </a:lnTo>
                <a:lnTo>
                  <a:pt x="469265" y="224663"/>
                </a:lnTo>
                <a:lnTo>
                  <a:pt x="455510" y="229095"/>
                </a:lnTo>
                <a:lnTo>
                  <a:pt x="439458" y="231508"/>
                </a:lnTo>
                <a:lnTo>
                  <a:pt x="421525" y="232257"/>
                </a:lnTo>
                <a:lnTo>
                  <a:pt x="284365" y="232257"/>
                </a:lnTo>
                <a:lnTo>
                  <a:pt x="284365" y="260591"/>
                </a:lnTo>
                <a:lnTo>
                  <a:pt x="412991" y="260591"/>
                </a:lnTo>
                <a:lnTo>
                  <a:pt x="434695" y="259753"/>
                </a:lnTo>
                <a:lnTo>
                  <a:pt x="453644" y="257060"/>
                </a:lnTo>
                <a:lnTo>
                  <a:pt x="469087" y="252234"/>
                </a:lnTo>
                <a:lnTo>
                  <a:pt x="480352" y="245059"/>
                </a:lnTo>
                <a:lnTo>
                  <a:pt x="480352" y="276440"/>
                </a:lnTo>
                <a:lnTo>
                  <a:pt x="513562" y="276440"/>
                </a:lnTo>
                <a:lnTo>
                  <a:pt x="513562" y="245059"/>
                </a:lnTo>
                <a:lnTo>
                  <a:pt x="51356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789546" y="5641741"/>
            <a:ext cx="228600" cy="279400"/>
          </a:xfrm>
          <a:custGeom>
            <a:avLst/>
            <a:gdLst/>
            <a:ahLst/>
            <a:cxnLst/>
            <a:rect l="l" t="t" r="r" b="b"/>
            <a:pathLst>
              <a:path w="228600" h="279400">
                <a:moveTo>
                  <a:pt x="228288" y="146604"/>
                </a:moveTo>
                <a:lnTo>
                  <a:pt x="195065" y="146604"/>
                </a:lnTo>
                <a:lnTo>
                  <a:pt x="195065" y="84731"/>
                </a:lnTo>
                <a:lnTo>
                  <a:pt x="138070" y="84731"/>
                </a:lnTo>
                <a:lnTo>
                  <a:pt x="138070" y="56386"/>
                </a:lnTo>
                <a:lnTo>
                  <a:pt x="195065" y="56386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46604"/>
                </a:lnTo>
                <a:close/>
              </a:path>
              <a:path w="228600" h="279400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28600" h="279400">
                <a:moveTo>
                  <a:pt x="0" y="146604"/>
                </a:moveTo>
                <a:lnTo>
                  <a:pt x="0" y="117039"/>
                </a:lnTo>
                <a:lnTo>
                  <a:pt x="24121" y="108162"/>
                </a:lnTo>
                <a:lnTo>
                  <a:pt x="43013" y="92199"/>
                </a:lnTo>
                <a:lnTo>
                  <a:pt x="55333" y="68692"/>
                </a:lnTo>
                <a:lnTo>
                  <a:pt x="59738" y="37184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37184"/>
                </a:lnTo>
                <a:lnTo>
                  <a:pt x="97194" y="67873"/>
                </a:lnTo>
                <a:lnTo>
                  <a:pt x="109762" y="90217"/>
                </a:lnTo>
                <a:lnTo>
                  <a:pt x="117864" y="96618"/>
                </a:lnTo>
                <a:lnTo>
                  <a:pt x="76807" y="96618"/>
                </a:lnTo>
                <a:lnTo>
                  <a:pt x="63734" y="113729"/>
                </a:lnTo>
                <a:lnTo>
                  <a:pt x="45832" y="128354"/>
                </a:lnTo>
                <a:lnTo>
                  <a:pt x="24216" y="139608"/>
                </a:lnTo>
                <a:lnTo>
                  <a:pt x="0" y="146604"/>
                </a:lnTo>
                <a:close/>
              </a:path>
              <a:path w="228600" h="279400">
                <a:moveTo>
                  <a:pt x="152700" y="143251"/>
                </a:moveTo>
                <a:lnTo>
                  <a:pt x="128840" y="136822"/>
                </a:lnTo>
                <a:lnTo>
                  <a:pt x="107667" y="126564"/>
                </a:lnTo>
                <a:lnTo>
                  <a:pt x="90037" y="112991"/>
                </a:lnTo>
                <a:lnTo>
                  <a:pt x="76807" y="96618"/>
                </a:lnTo>
                <a:lnTo>
                  <a:pt x="117864" y="96618"/>
                </a:lnTo>
                <a:lnTo>
                  <a:pt x="128788" y="105247"/>
                </a:lnTo>
                <a:lnTo>
                  <a:pt x="152700" y="113991"/>
                </a:lnTo>
                <a:lnTo>
                  <a:pt x="152700" y="143251"/>
                </a:lnTo>
                <a:close/>
              </a:path>
              <a:path w="228600" h="279400">
                <a:moveTo>
                  <a:pt x="228288" y="279188"/>
                </a:moveTo>
                <a:lnTo>
                  <a:pt x="21640" y="279188"/>
                </a:lnTo>
                <a:lnTo>
                  <a:pt x="21640" y="160624"/>
                </a:lnTo>
                <a:lnTo>
                  <a:pt x="54862" y="160624"/>
                </a:lnTo>
                <a:lnTo>
                  <a:pt x="54862" y="192932"/>
                </a:lnTo>
                <a:lnTo>
                  <a:pt x="228288" y="192932"/>
                </a:lnTo>
                <a:lnTo>
                  <a:pt x="228288" y="221277"/>
                </a:lnTo>
                <a:lnTo>
                  <a:pt x="54862" y="221277"/>
                </a:lnTo>
                <a:lnTo>
                  <a:pt x="54862" y="251147"/>
                </a:lnTo>
                <a:lnTo>
                  <a:pt x="228288" y="251147"/>
                </a:lnTo>
                <a:lnTo>
                  <a:pt x="228288" y="279188"/>
                </a:lnTo>
                <a:close/>
              </a:path>
              <a:path w="228600" h="279400">
                <a:moveTo>
                  <a:pt x="228288" y="192932"/>
                </a:moveTo>
                <a:lnTo>
                  <a:pt x="195065" y="192932"/>
                </a:lnTo>
                <a:lnTo>
                  <a:pt x="195065" y="160624"/>
                </a:lnTo>
                <a:lnTo>
                  <a:pt x="228288" y="160624"/>
                </a:lnTo>
                <a:lnTo>
                  <a:pt x="228288" y="192932"/>
                </a:lnTo>
                <a:close/>
              </a:path>
              <a:path w="228600" h="279400">
                <a:moveTo>
                  <a:pt x="228288" y="251147"/>
                </a:moveTo>
                <a:lnTo>
                  <a:pt x="195065" y="251147"/>
                </a:lnTo>
                <a:lnTo>
                  <a:pt x="195065" y="221277"/>
                </a:lnTo>
                <a:lnTo>
                  <a:pt x="228288" y="221277"/>
                </a:lnTo>
                <a:lnTo>
                  <a:pt x="228288" y="25114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068725" y="5641746"/>
            <a:ext cx="799465" cy="283210"/>
          </a:xfrm>
          <a:custGeom>
            <a:avLst/>
            <a:gdLst/>
            <a:ahLst/>
            <a:cxnLst/>
            <a:rect l="l" t="t" r="r" b="b"/>
            <a:pathLst>
              <a:path w="799465" h="283210">
                <a:moveTo>
                  <a:pt x="231038" y="3352"/>
                </a:moveTo>
                <a:lnTo>
                  <a:pt x="16459" y="3352"/>
                </a:lnTo>
                <a:lnTo>
                  <a:pt x="16459" y="32308"/>
                </a:lnTo>
                <a:lnTo>
                  <a:pt x="197815" y="32308"/>
                </a:lnTo>
                <a:lnTo>
                  <a:pt x="197815" y="65227"/>
                </a:lnTo>
                <a:lnTo>
                  <a:pt x="197523" y="77812"/>
                </a:lnTo>
                <a:lnTo>
                  <a:pt x="196634" y="90335"/>
                </a:lnTo>
                <a:lnTo>
                  <a:pt x="195110" y="102514"/>
                </a:lnTo>
                <a:lnTo>
                  <a:pt x="192938" y="113385"/>
                </a:lnTo>
                <a:lnTo>
                  <a:pt x="225247" y="113385"/>
                </a:lnTo>
                <a:lnTo>
                  <a:pt x="227685" y="102590"/>
                </a:lnTo>
                <a:lnTo>
                  <a:pt x="229489" y="90449"/>
                </a:lnTo>
                <a:lnTo>
                  <a:pt x="230644" y="77343"/>
                </a:lnTo>
                <a:lnTo>
                  <a:pt x="231013" y="65227"/>
                </a:lnTo>
                <a:lnTo>
                  <a:pt x="231038" y="3352"/>
                </a:lnTo>
                <a:close/>
              </a:path>
              <a:path w="799465" h="283210">
                <a:moveTo>
                  <a:pt x="235915" y="249021"/>
                </a:moveTo>
                <a:lnTo>
                  <a:pt x="51206" y="249021"/>
                </a:lnTo>
                <a:lnTo>
                  <a:pt x="51206" y="189585"/>
                </a:lnTo>
                <a:lnTo>
                  <a:pt x="18288" y="189585"/>
                </a:lnTo>
                <a:lnTo>
                  <a:pt x="18288" y="277660"/>
                </a:lnTo>
                <a:lnTo>
                  <a:pt x="235915" y="277660"/>
                </a:lnTo>
                <a:lnTo>
                  <a:pt x="235915" y="249021"/>
                </a:lnTo>
                <a:close/>
              </a:path>
              <a:path w="799465" h="283210">
                <a:moveTo>
                  <a:pt x="249021" y="133502"/>
                </a:moveTo>
                <a:lnTo>
                  <a:pt x="0" y="133502"/>
                </a:lnTo>
                <a:lnTo>
                  <a:pt x="0" y="162153"/>
                </a:lnTo>
                <a:lnTo>
                  <a:pt x="249021" y="162153"/>
                </a:lnTo>
                <a:lnTo>
                  <a:pt x="249021" y="133502"/>
                </a:lnTo>
                <a:close/>
              </a:path>
              <a:path w="799465" h="283210">
                <a:moveTo>
                  <a:pt x="423964" y="3352"/>
                </a:moveTo>
                <a:lnTo>
                  <a:pt x="391960" y="3352"/>
                </a:lnTo>
                <a:lnTo>
                  <a:pt x="391960" y="47548"/>
                </a:lnTo>
                <a:lnTo>
                  <a:pt x="391960" y="75895"/>
                </a:lnTo>
                <a:lnTo>
                  <a:pt x="391960" y="118567"/>
                </a:lnTo>
                <a:lnTo>
                  <a:pt x="321551" y="118567"/>
                </a:lnTo>
                <a:lnTo>
                  <a:pt x="321551" y="75895"/>
                </a:lnTo>
                <a:lnTo>
                  <a:pt x="391960" y="75895"/>
                </a:lnTo>
                <a:lnTo>
                  <a:pt x="391960" y="47548"/>
                </a:lnTo>
                <a:lnTo>
                  <a:pt x="321551" y="47548"/>
                </a:lnTo>
                <a:lnTo>
                  <a:pt x="321551" y="3352"/>
                </a:lnTo>
                <a:lnTo>
                  <a:pt x="288950" y="3352"/>
                </a:lnTo>
                <a:lnTo>
                  <a:pt x="288950" y="146913"/>
                </a:lnTo>
                <a:lnTo>
                  <a:pt x="423964" y="146913"/>
                </a:lnTo>
                <a:lnTo>
                  <a:pt x="423964" y="118567"/>
                </a:lnTo>
                <a:lnTo>
                  <a:pt x="423964" y="75895"/>
                </a:lnTo>
                <a:lnTo>
                  <a:pt x="423964" y="47548"/>
                </a:lnTo>
                <a:lnTo>
                  <a:pt x="423964" y="3352"/>
                </a:lnTo>
                <a:close/>
              </a:path>
              <a:path w="799465" h="283210">
                <a:moveTo>
                  <a:pt x="515404" y="226161"/>
                </a:moveTo>
                <a:lnTo>
                  <a:pt x="492544" y="185318"/>
                </a:lnTo>
                <a:lnTo>
                  <a:pt x="482180" y="180390"/>
                </a:lnTo>
                <a:lnTo>
                  <a:pt x="482180" y="218846"/>
                </a:lnTo>
                <a:lnTo>
                  <a:pt x="482180" y="232867"/>
                </a:lnTo>
                <a:lnTo>
                  <a:pt x="446938" y="251993"/>
                </a:lnTo>
                <a:lnTo>
                  <a:pt x="408419" y="254812"/>
                </a:lnTo>
                <a:lnTo>
                  <a:pt x="387489" y="254114"/>
                </a:lnTo>
                <a:lnTo>
                  <a:pt x="344411" y="243230"/>
                </a:lnTo>
                <a:lnTo>
                  <a:pt x="334352" y="232867"/>
                </a:lnTo>
                <a:lnTo>
                  <a:pt x="334352" y="218846"/>
                </a:lnTo>
                <a:lnTo>
                  <a:pt x="369671" y="199872"/>
                </a:lnTo>
                <a:lnTo>
                  <a:pt x="408419" y="197205"/>
                </a:lnTo>
                <a:lnTo>
                  <a:pt x="429183" y="197853"/>
                </a:lnTo>
                <a:lnTo>
                  <a:pt x="472427" y="208483"/>
                </a:lnTo>
                <a:lnTo>
                  <a:pt x="482180" y="218846"/>
                </a:lnTo>
                <a:lnTo>
                  <a:pt x="482180" y="180390"/>
                </a:lnTo>
                <a:lnTo>
                  <a:pt x="476224" y="177546"/>
                </a:lnTo>
                <a:lnTo>
                  <a:pt x="456425" y="172364"/>
                </a:lnTo>
                <a:lnTo>
                  <a:pt x="433654" y="169456"/>
                </a:lnTo>
                <a:lnTo>
                  <a:pt x="408419" y="168554"/>
                </a:lnTo>
                <a:lnTo>
                  <a:pt x="383146" y="169456"/>
                </a:lnTo>
                <a:lnTo>
                  <a:pt x="340360" y="177546"/>
                </a:lnTo>
                <a:lnTo>
                  <a:pt x="307200" y="202196"/>
                </a:lnTo>
                <a:lnTo>
                  <a:pt x="301142" y="226161"/>
                </a:lnTo>
                <a:lnTo>
                  <a:pt x="302691" y="238963"/>
                </a:lnTo>
                <a:lnTo>
                  <a:pt x="340360" y="274104"/>
                </a:lnTo>
                <a:lnTo>
                  <a:pt x="383146" y="281990"/>
                </a:lnTo>
                <a:lnTo>
                  <a:pt x="408419" y="282841"/>
                </a:lnTo>
                <a:lnTo>
                  <a:pt x="433654" y="281990"/>
                </a:lnTo>
                <a:lnTo>
                  <a:pt x="476224" y="274104"/>
                </a:lnTo>
                <a:lnTo>
                  <a:pt x="505510" y="254812"/>
                </a:lnTo>
                <a:lnTo>
                  <a:pt x="509346" y="249936"/>
                </a:lnTo>
                <a:lnTo>
                  <a:pt x="513842" y="238963"/>
                </a:lnTo>
                <a:lnTo>
                  <a:pt x="515404" y="226161"/>
                </a:lnTo>
                <a:close/>
              </a:path>
              <a:path w="799465" h="283210">
                <a:moveTo>
                  <a:pt x="548932" y="63703"/>
                </a:moveTo>
                <a:lnTo>
                  <a:pt x="508698" y="63703"/>
                </a:lnTo>
                <a:lnTo>
                  <a:pt x="508698" y="0"/>
                </a:lnTo>
                <a:lnTo>
                  <a:pt x="475475" y="0"/>
                </a:lnTo>
                <a:lnTo>
                  <a:pt x="475475" y="160934"/>
                </a:lnTo>
                <a:lnTo>
                  <a:pt x="508698" y="160934"/>
                </a:lnTo>
                <a:lnTo>
                  <a:pt x="508698" y="92659"/>
                </a:lnTo>
                <a:lnTo>
                  <a:pt x="548932" y="92659"/>
                </a:lnTo>
                <a:lnTo>
                  <a:pt x="548932" y="63703"/>
                </a:lnTo>
                <a:close/>
              </a:path>
              <a:path w="799465" h="283210">
                <a:moveTo>
                  <a:pt x="722350" y="123139"/>
                </a:moveTo>
                <a:lnTo>
                  <a:pt x="686117" y="102412"/>
                </a:lnTo>
                <a:lnTo>
                  <a:pt x="660488" y="39928"/>
                </a:lnTo>
                <a:lnTo>
                  <a:pt x="660488" y="1828"/>
                </a:lnTo>
                <a:lnTo>
                  <a:pt x="627570" y="1828"/>
                </a:lnTo>
                <a:lnTo>
                  <a:pt x="627570" y="39928"/>
                </a:lnTo>
                <a:lnTo>
                  <a:pt x="623049" y="71539"/>
                </a:lnTo>
                <a:lnTo>
                  <a:pt x="610387" y="96431"/>
                </a:lnTo>
                <a:lnTo>
                  <a:pt x="590918" y="114630"/>
                </a:lnTo>
                <a:lnTo>
                  <a:pt x="566000" y="126187"/>
                </a:lnTo>
                <a:lnTo>
                  <a:pt x="566000" y="156057"/>
                </a:lnTo>
                <a:lnTo>
                  <a:pt x="591566" y="147459"/>
                </a:lnTo>
                <a:lnTo>
                  <a:pt x="613740" y="135064"/>
                </a:lnTo>
                <a:lnTo>
                  <a:pt x="631621" y="119748"/>
                </a:lnTo>
                <a:lnTo>
                  <a:pt x="644334" y="102412"/>
                </a:lnTo>
                <a:lnTo>
                  <a:pt x="657682" y="118922"/>
                </a:lnTo>
                <a:lnTo>
                  <a:pt x="675690" y="133273"/>
                </a:lnTo>
                <a:lnTo>
                  <a:pt x="697522" y="144754"/>
                </a:lnTo>
                <a:lnTo>
                  <a:pt x="722350" y="152704"/>
                </a:lnTo>
                <a:lnTo>
                  <a:pt x="722350" y="123139"/>
                </a:lnTo>
                <a:close/>
              </a:path>
              <a:path w="799465" h="283210">
                <a:moveTo>
                  <a:pt x="799465" y="177698"/>
                </a:moveTo>
                <a:lnTo>
                  <a:pt x="589470" y="177698"/>
                </a:lnTo>
                <a:lnTo>
                  <a:pt x="589470" y="206654"/>
                </a:lnTo>
                <a:lnTo>
                  <a:pt x="766241" y="206654"/>
                </a:lnTo>
                <a:lnTo>
                  <a:pt x="766241" y="281012"/>
                </a:lnTo>
                <a:lnTo>
                  <a:pt x="799465" y="281012"/>
                </a:lnTo>
                <a:lnTo>
                  <a:pt x="799465" y="177698"/>
                </a:lnTo>
                <a:close/>
              </a:path>
              <a:path w="799465" h="283210">
                <a:moveTo>
                  <a:pt x="799465" y="0"/>
                </a:moveTo>
                <a:lnTo>
                  <a:pt x="766241" y="0"/>
                </a:lnTo>
                <a:lnTo>
                  <a:pt x="766241" y="158496"/>
                </a:lnTo>
                <a:lnTo>
                  <a:pt x="799465" y="158496"/>
                </a:lnTo>
                <a:lnTo>
                  <a:pt x="79946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919100" y="5641437"/>
            <a:ext cx="249554" cy="280035"/>
          </a:xfrm>
          <a:custGeom>
            <a:avLst/>
            <a:gdLst/>
            <a:ahLst/>
            <a:cxnLst/>
            <a:rect l="l" t="t" r="r" b="b"/>
            <a:pathLst>
              <a:path w="249554" h="280035">
                <a:moveTo>
                  <a:pt x="124964" y="88084"/>
                </a:moveTo>
                <a:lnTo>
                  <a:pt x="63967" y="84236"/>
                </a:lnTo>
                <a:lnTo>
                  <a:pt x="26516" y="71016"/>
                </a:lnTo>
                <a:lnTo>
                  <a:pt x="13105" y="44194"/>
                </a:lnTo>
                <a:lnTo>
                  <a:pt x="13958" y="36012"/>
                </a:lnTo>
                <a:lnTo>
                  <a:pt x="42284" y="9129"/>
                </a:lnTo>
                <a:lnTo>
                  <a:pt x="91537" y="909"/>
                </a:lnTo>
                <a:lnTo>
                  <a:pt x="124964" y="0"/>
                </a:lnTo>
                <a:lnTo>
                  <a:pt x="158514" y="909"/>
                </a:lnTo>
                <a:lnTo>
                  <a:pt x="207557" y="9129"/>
                </a:lnTo>
                <a:lnTo>
                  <a:pt x="231806" y="26821"/>
                </a:lnTo>
                <a:lnTo>
                  <a:pt x="124964" y="26821"/>
                </a:lnTo>
                <a:lnTo>
                  <a:pt x="98447" y="27250"/>
                </a:lnTo>
                <a:lnTo>
                  <a:pt x="51814" y="35050"/>
                </a:lnTo>
                <a:lnTo>
                  <a:pt x="46328" y="40537"/>
                </a:lnTo>
                <a:lnTo>
                  <a:pt x="46328" y="47547"/>
                </a:lnTo>
                <a:lnTo>
                  <a:pt x="98447" y="60839"/>
                </a:lnTo>
                <a:lnTo>
                  <a:pt x="124964" y="61262"/>
                </a:lnTo>
                <a:lnTo>
                  <a:pt x="231824" y="61262"/>
                </a:lnTo>
                <a:lnTo>
                  <a:pt x="228930" y="65582"/>
                </a:lnTo>
                <a:lnTo>
                  <a:pt x="223106" y="71016"/>
                </a:lnTo>
                <a:lnTo>
                  <a:pt x="207557" y="78955"/>
                </a:lnTo>
                <a:lnTo>
                  <a:pt x="186036" y="84236"/>
                </a:lnTo>
                <a:lnTo>
                  <a:pt x="158514" y="87174"/>
                </a:lnTo>
                <a:lnTo>
                  <a:pt x="124964" y="88084"/>
                </a:lnTo>
                <a:close/>
              </a:path>
              <a:path w="249554" h="280035">
                <a:moveTo>
                  <a:pt x="231824" y="61262"/>
                </a:moveTo>
                <a:lnTo>
                  <a:pt x="124964" y="61262"/>
                </a:lnTo>
                <a:lnTo>
                  <a:pt x="151480" y="60839"/>
                </a:lnTo>
                <a:lnTo>
                  <a:pt x="172511" y="59472"/>
                </a:lnTo>
                <a:lnTo>
                  <a:pt x="188055" y="57019"/>
                </a:lnTo>
                <a:lnTo>
                  <a:pt x="198113" y="53338"/>
                </a:lnTo>
                <a:lnTo>
                  <a:pt x="201771" y="50595"/>
                </a:lnTo>
                <a:lnTo>
                  <a:pt x="203600" y="47547"/>
                </a:lnTo>
                <a:lnTo>
                  <a:pt x="203600" y="40537"/>
                </a:lnTo>
                <a:lnTo>
                  <a:pt x="151480" y="27250"/>
                </a:lnTo>
                <a:lnTo>
                  <a:pt x="124964" y="26821"/>
                </a:lnTo>
                <a:lnTo>
                  <a:pt x="231806" y="26821"/>
                </a:lnTo>
                <a:lnTo>
                  <a:pt x="233126" y="28802"/>
                </a:lnTo>
                <a:lnTo>
                  <a:pt x="235664" y="36012"/>
                </a:lnTo>
                <a:lnTo>
                  <a:pt x="236517" y="44194"/>
                </a:lnTo>
                <a:lnTo>
                  <a:pt x="235664" y="52200"/>
                </a:lnTo>
                <a:lnTo>
                  <a:pt x="233126" y="59319"/>
                </a:lnTo>
                <a:lnTo>
                  <a:pt x="231824" y="61262"/>
                </a:lnTo>
                <a:close/>
              </a:path>
              <a:path w="249554" h="280035">
                <a:moveTo>
                  <a:pt x="249013" y="136241"/>
                </a:moveTo>
                <a:lnTo>
                  <a:pt x="0" y="136241"/>
                </a:lnTo>
                <a:lnTo>
                  <a:pt x="0" y="108810"/>
                </a:lnTo>
                <a:lnTo>
                  <a:pt x="249013" y="108810"/>
                </a:lnTo>
                <a:lnTo>
                  <a:pt x="249013" y="136241"/>
                </a:lnTo>
                <a:close/>
              </a:path>
              <a:path w="249554" h="280035">
                <a:moveTo>
                  <a:pt x="237126" y="279492"/>
                </a:moveTo>
                <a:lnTo>
                  <a:pt x="18287" y="279492"/>
                </a:lnTo>
                <a:lnTo>
                  <a:pt x="18287" y="206038"/>
                </a:lnTo>
                <a:lnTo>
                  <a:pt x="197809" y="206038"/>
                </a:lnTo>
                <a:lnTo>
                  <a:pt x="197809" y="185617"/>
                </a:lnTo>
                <a:lnTo>
                  <a:pt x="18287" y="185617"/>
                </a:lnTo>
                <a:lnTo>
                  <a:pt x="18287" y="158795"/>
                </a:lnTo>
                <a:lnTo>
                  <a:pt x="231031" y="158795"/>
                </a:lnTo>
                <a:lnTo>
                  <a:pt x="231031" y="232555"/>
                </a:lnTo>
                <a:lnTo>
                  <a:pt x="51204" y="232555"/>
                </a:lnTo>
                <a:lnTo>
                  <a:pt x="51204" y="252671"/>
                </a:lnTo>
                <a:lnTo>
                  <a:pt x="237126" y="252671"/>
                </a:lnTo>
                <a:lnTo>
                  <a:pt x="237126" y="2794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281428" y="5645094"/>
            <a:ext cx="249554" cy="281305"/>
          </a:xfrm>
          <a:custGeom>
            <a:avLst/>
            <a:gdLst/>
            <a:ahLst/>
            <a:cxnLst/>
            <a:rect l="l" t="t" r="r" b="b"/>
            <a:pathLst>
              <a:path w="249554" h="281304">
                <a:moveTo>
                  <a:pt x="226459" y="97532"/>
                </a:moveTo>
                <a:lnTo>
                  <a:pt x="193846" y="97532"/>
                </a:lnTo>
                <a:lnTo>
                  <a:pt x="195630" y="87570"/>
                </a:lnTo>
                <a:lnTo>
                  <a:pt x="196856" y="76654"/>
                </a:lnTo>
                <a:lnTo>
                  <a:pt x="197575" y="65215"/>
                </a:lnTo>
                <a:lnTo>
                  <a:pt x="197809" y="53947"/>
                </a:lnTo>
                <a:lnTo>
                  <a:pt x="197809" y="28955"/>
                </a:lnTo>
                <a:lnTo>
                  <a:pt x="16458" y="28955"/>
                </a:lnTo>
                <a:lnTo>
                  <a:pt x="16458" y="0"/>
                </a:lnTo>
                <a:lnTo>
                  <a:pt x="231031" y="0"/>
                </a:lnTo>
                <a:lnTo>
                  <a:pt x="230989" y="53947"/>
                </a:lnTo>
                <a:lnTo>
                  <a:pt x="230702" y="64444"/>
                </a:lnTo>
                <a:lnTo>
                  <a:pt x="229773" y="76350"/>
                </a:lnTo>
                <a:lnTo>
                  <a:pt x="228318" y="87636"/>
                </a:lnTo>
                <a:lnTo>
                  <a:pt x="226459" y="97532"/>
                </a:lnTo>
                <a:close/>
              </a:path>
              <a:path w="249554" h="281304">
                <a:moveTo>
                  <a:pt x="117344" y="116734"/>
                </a:moveTo>
                <a:lnTo>
                  <a:pt x="84122" y="116734"/>
                </a:lnTo>
                <a:lnTo>
                  <a:pt x="84122" y="60348"/>
                </a:lnTo>
                <a:lnTo>
                  <a:pt x="117344" y="60348"/>
                </a:lnTo>
                <a:lnTo>
                  <a:pt x="117344" y="116734"/>
                </a:lnTo>
                <a:close/>
              </a:path>
              <a:path w="249554" h="281304">
                <a:moveTo>
                  <a:pt x="249013" y="145385"/>
                </a:moveTo>
                <a:lnTo>
                  <a:pt x="0" y="145385"/>
                </a:lnTo>
                <a:lnTo>
                  <a:pt x="0" y="116734"/>
                </a:lnTo>
                <a:lnTo>
                  <a:pt x="249013" y="116734"/>
                </a:lnTo>
                <a:lnTo>
                  <a:pt x="249013" y="145385"/>
                </a:lnTo>
                <a:close/>
              </a:path>
              <a:path w="249554" h="281304">
                <a:moveTo>
                  <a:pt x="124964" y="281016"/>
                </a:moveTo>
                <a:lnTo>
                  <a:pt x="75816" y="277664"/>
                </a:lnTo>
                <a:lnTo>
                  <a:pt x="38098" y="266082"/>
                </a:lnTo>
                <a:lnTo>
                  <a:pt x="13105" y="227068"/>
                </a:lnTo>
                <a:lnTo>
                  <a:pt x="14825" y="214410"/>
                </a:lnTo>
                <a:lnTo>
                  <a:pt x="55271" y="180740"/>
                </a:lnTo>
                <a:lnTo>
                  <a:pt x="99218" y="173349"/>
                </a:lnTo>
                <a:lnTo>
                  <a:pt x="124964" y="172511"/>
                </a:lnTo>
                <a:lnTo>
                  <a:pt x="150580" y="173349"/>
                </a:lnTo>
                <a:lnTo>
                  <a:pt x="194613" y="180740"/>
                </a:lnTo>
                <a:lnTo>
                  <a:pt x="227190" y="200552"/>
                </a:lnTo>
                <a:lnTo>
                  <a:pt x="124964" y="200552"/>
                </a:lnTo>
                <a:lnTo>
                  <a:pt x="102595" y="201142"/>
                </a:lnTo>
                <a:lnTo>
                  <a:pt x="56691" y="210915"/>
                </a:lnTo>
                <a:lnTo>
                  <a:pt x="46328" y="220058"/>
                </a:lnTo>
                <a:lnTo>
                  <a:pt x="46328" y="233774"/>
                </a:lnTo>
                <a:lnTo>
                  <a:pt x="83626" y="250956"/>
                </a:lnTo>
                <a:lnTo>
                  <a:pt x="124964" y="253280"/>
                </a:lnTo>
                <a:lnTo>
                  <a:pt x="227398" y="253280"/>
                </a:lnTo>
                <a:lnTo>
                  <a:pt x="222244" y="259086"/>
                </a:lnTo>
                <a:lnTo>
                  <a:pt x="211829" y="266082"/>
                </a:lnTo>
                <a:lnTo>
                  <a:pt x="194613" y="273044"/>
                </a:lnTo>
                <a:lnTo>
                  <a:pt x="173997" y="277664"/>
                </a:lnTo>
                <a:lnTo>
                  <a:pt x="150580" y="280226"/>
                </a:lnTo>
                <a:lnTo>
                  <a:pt x="124964" y="281016"/>
                </a:lnTo>
                <a:close/>
              </a:path>
              <a:path w="249554" h="281304">
                <a:moveTo>
                  <a:pt x="227398" y="253280"/>
                </a:moveTo>
                <a:lnTo>
                  <a:pt x="124964" y="253280"/>
                </a:lnTo>
                <a:lnTo>
                  <a:pt x="147156" y="252733"/>
                </a:lnTo>
                <a:lnTo>
                  <a:pt x="166034" y="250956"/>
                </a:lnTo>
                <a:lnTo>
                  <a:pt x="181369" y="247751"/>
                </a:lnTo>
                <a:lnTo>
                  <a:pt x="192932" y="242918"/>
                </a:lnTo>
                <a:lnTo>
                  <a:pt x="199637" y="238955"/>
                </a:lnTo>
                <a:lnTo>
                  <a:pt x="203600" y="233774"/>
                </a:lnTo>
                <a:lnTo>
                  <a:pt x="203600" y="220058"/>
                </a:lnTo>
                <a:lnTo>
                  <a:pt x="166034" y="202990"/>
                </a:lnTo>
                <a:lnTo>
                  <a:pt x="124964" y="200552"/>
                </a:lnTo>
                <a:lnTo>
                  <a:pt x="227190" y="200552"/>
                </a:lnTo>
                <a:lnTo>
                  <a:pt x="230002" y="203752"/>
                </a:lnTo>
                <a:lnTo>
                  <a:pt x="234845" y="214410"/>
                </a:lnTo>
                <a:lnTo>
                  <a:pt x="236517" y="227068"/>
                </a:lnTo>
                <a:lnTo>
                  <a:pt x="234845" y="239722"/>
                </a:lnTo>
                <a:lnTo>
                  <a:pt x="230002" y="250347"/>
                </a:lnTo>
                <a:lnTo>
                  <a:pt x="227398" y="2532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566703" y="5633821"/>
            <a:ext cx="547370" cy="289560"/>
          </a:xfrm>
          <a:custGeom>
            <a:avLst/>
            <a:gdLst/>
            <a:ahLst/>
            <a:cxnLst/>
            <a:rect l="l" t="t" r="r" b="b"/>
            <a:pathLst>
              <a:path w="547370" h="289560">
                <a:moveTo>
                  <a:pt x="231038" y="11277"/>
                </a:moveTo>
                <a:lnTo>
                  <a:pt x="197815" y="11277"/>
                </a:lnTo>
                <a:lnTo>
                  <a:pt x="197815" y="52933"/>
                </a:lnTo>
                <a:lnTo>
                  <a:pt x="197815" y="82143"/>
                </a:lnTo>
                <a:lnTo>
                  <a:pt x="197815" y="124053"/>
                </a:lnTo>
                <a:lnTo>
                  <a:pt x="47548" y="124053"/>
                </a:lnTo>
                <a:lnTo>
                  <a:pt x="47548" y="82143"/>
                </a:lnTo>
                <a:lnTo>
                  <a:pt x="197815" y="82143"/>
                </a:lnTo>
                <a:lnTo>
                  <a:pt x="197815" y="52933"/>
                </a:lnTo>
                <a:lnTo>
                  <a:pt x="47548" y="52933"/>
                </a:lnTo>
                <a:lnTo>
                  <a:pt x="47548" y="11023"/>
                </a:lnTo>
                <a:lnTo>
                  <a:pt x="14325" y="11023"/>
                </a:lnTo>
                <a:lnTo>
                  <a:pt x="14325" y="52933"/>
                </a:lnTo>
                <a:lnTo>
                  <a:pt x="14325" y="82143"/>
                </a:lnTo>
                <a:lnTo>
                  <a:pt x="14325" y="124053"/>
                </a:lnTo>
                <a:lnTo>
                  <a:pt x="14325" y="153263"/>
                </a:lnTo>
                <a:lnTo>
                  <a:pt x="231038" y="153263"/>
                </a:lnTo>
                <a:lnTo>
                  <a:pt x="231038" y="52933"/>
                </a:lnTo>
                <a:lnTo>
                  <a:pt x="231038" y="11277"/>
                </a:lnTo>
                <a:close/>
              </a:path>
              <a:path w="547370" h="289560">
                <a:moveTo>
                  <a:pt x="245364" y="187452"/>
                </a:moveTo>
                <a:lnTo>
                  <a:pt x="0" y="187452"/>
                </a:lnTo>
                <a:lnTo>
                  <a:pt x="0" y="216408"/>
                </a:lnTo>
                <a:lnTo>
                  <a:pt x="105765" y="216408"/>
                </a:lnTo>
                <a:lnTo>
                  <a:pt x="105765" y="288937"/>
                </a:lnTo>
                <a:lnTo>
                  <a:pt x="138684" y="288937"/>
                </a:lnTo>
                <a:lnTo>
                  <a:pt x="138684" y="216408"/>
                </a:lnTo>
                <a:lnTo>
                  <a:pt x="245364" y="216408"/>
                </a:lnTo>
                <a:lnTo>
                  <a:pt x="245364" y="187452"/>
                </a:lnTo>
                <a:close/>
              </a:path>
              <a:path w="547370" h="289560">
                <a:moveTo>
                  <a:pt x="427012" y="110337"/>
                </a:moveTo>
                <a:lnTo>
                  <a:pt x="406895" y="76809"/>
                </a:lnTo>
                <a:lnTo>
                  <a:pt x="395312" y="71742"/>
                </a:lnTo>
                <a:lnTo>
                  <a:pt x="395312" y="104546"/>
                </a:lnTo>
                <a:lnTo>
                  <a:pt x="395312" y="116738"/>
                </a:lnTo>
                <a:lnTo>
                  <a:pt x="356603" y="129844"/>
                </a:lnTo>
                <a:lnTo>
                  <a:pt x="347560" y="129438"/>
                </a:lnTo>
                <a:lnTo>
                  <a:pt x="317893" y="115824"/>
                </a:lnTo>
                <a:lnTo>
                  <a:pt x="317893" y="104546"/>
                </a:lnTo>
                <a:lnTo>
                  <a:pt x="356603" y="91135"/>
                </a:lnTo>
                <a:lnTo>
                  <a:pt x="365391" y="91528"/>
                </a:lnTo>
                <a:lnTo>
                  <a:pt x="395312" y="104546"/>
                </a:lnTo>
                <a:lnTo>
                  <a:pt x="395312" y="71742"/>
                </a:lnTo>
                <a:lnTo>
                  <a:pt x="384835" y="68694"/>
                </a:lnTo>
                <a:lnTo>
                  <a:pt x="371449" y="66560"/>
                </a:lnTo>
                <a:lnTo>
                  <a:pt x="356603" y="65836"/>
                </a:lnTo>
                <a:lnTo>
                  <a:pt x="341058" y="66560"/>
                </a:lnTo>
                <a:lnTo>
                  <a:pt x="297078" y="83375"/>
                </a:lnTo>
                <a:lnTo>
                  <a:pt x="285902" y="110337"/>
                </a:lnTo>
                <a:lnTo>
                  <a:pt x="287235" y="120713"/>
                </a:lnTo>
                <a:lnTo>
                  <a:pt x="315722" y="148882"/>
                </a:lnTo>
                <a:lnTo>
                  <a:pt x="356603" y="155448"/>
                </a:lnTo>
                <a:lnTo>
                  <a:pt x="372237" y="154660"/>
                </a:lnTo>
                <a:lnTo>
                  <a:pt x="416217" y="137337"/>
                </a:lnTo>
                <a:lnTo>
                  <a:pt x="425754" y="120713"/>
                </a:lnTo>
                <a:lnTo>
                  <a:pt x="427012" y="110337"/>
                </a:lnTo>
                <a:close/>
              </a:path>
              <a:path w="547370" h="289560">
                <a:moveTo>
                  <a:pt x="434936" y="26212"/>
                </a:moveTo>
                <a:lnTo>
                  <a:pt x="373672" y="26212"/>
                </a:lnTo>
                <a:lnTo>
                  <a:pt x="373672" y="0"/>
                </a:lnTo>
                <a:lnTo>
                  <a:pt x="340753" y="0"/>
                </a:lnTo>
                <a:lnTo>
                  <a:pt x="340753" y="26212"/>
                </a:lnTo>
                <a:lnTo>
                  <a:pt x="277672" y="26212"/>
                </a:lnTo>
                <a:lnTo>
                  <a:pt x="277672" y="52730"/>
                </a:lnTo>
                <a:lnTo>
                  <a:pt x="434936" y="52730"/>
                </a:lnTo>
                <a:lnTo>
                  <a:pt x="434936" y="26212"/>
                </a:lnTo>
                <a:close/>
              </a:path>
              <a:path w="547370" h="289560">
                <a:moveTo>
                  <a:pt x="510222" y="262128"/>
                </a:moveTo>
                <a:lnTo>
                  <a:pt x="335876" y="262128"/>
                </a:lnTo>
                <a:lnTo>
                  <a:pt x="335876" y="241096"/>
                </a:lnTo>
                <a:lnTo>
                  <a:pt x="506869" y="241096"/>
                </a:lnTo>
                <a:lnTo>
                  <a:pt x="506869" y="170383"/>
                </a:lnTo>
                <a:lnTo>
                  <a:pt x="302971" y="170383"/>
                </a:lnTo>
                <a:lnTo>
                  <a:pt x="302971" y="195681"/>
                </a:lnTo>
                <a:lnTo>
                  <a:pt x="473646" y="195681"/>
                </a:lnTo>
                <a:lnTo>
                  <a:pt x="473646" y="216712"/>
                </a:lnTo>
                <a:lnTo>
                  <a:pt x="302971" y="216712"/>
                </a:lnTo>
                <a:lnTo>
                  <a:pt x="302971" y="287108"/>
                </a:lnTo>
                <a:lnTo>
                  <a:pt x="510222" y="287108"/>
                </a:lnTo>
                <a:lnTo>
                  <a:pt x="510222" y="262128"/>
                </a:lnTo>
                <a:close/>
              </a:path>
              <a:path w="547370" h="289560">
                <a:moveTo>
                  <a:pt x="547103" y="69189"/>
                </a:moveTo>
                <a:lnTo>
                  <a:pt x="506869" y="69189"/>
                </a:lnTo>
                <a:lnTo>
                  <a:pt x="506869" y="7924"/>
                </a:lnTo>
                <a:lnTo>
                  <a:pt x="473646" y="7924"/>
                </a:lnTo>
                <a:lnTo>
                  <a:pt x="473646" y="153924"/>
                </a:lnTo>
                <a:lnTo>
                  <a:pt x="506869" y="153924"/>
                </a:lnTo>
                <a:lnTo>
                  <a:pt x="506869" y="98145"/>
                </a:lnTo>
                <a:lnTo>
                  <a:pt x="547103" y="98145"/>
                </a:lnTo>
                <a:lnTo>
                  <a:pt x="547103" y="691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212621" y="5643570"/>
            <a:ext cx="245745" cy="279400"/>
          </a:xfrm>
          <a:custGeom>
            <a:avLst/>
            <a:gdLst/>
            <a:ahLst/>
            <a:cxnLst/>
            <a:rect l="l" t="t" r="r" b="b"/>
            <a:pathLst>
              <a:path w="245745" h="279400">
                <a:moveTo>
                  <a:pt x="4571" y="136546"/>
                </a:moveTo>
                <a:lnTo>
                  <a:pt x="4571" y="107286"/>
                </a:lnTo>
                <a:lnTo>
                  <a:pt x="46099" y="95118"/>
                </a:lnTo>
                <a:lnTo>
                  <a:pt x="78026" y="75321"/>
                </a:lnTo>
                <a:lnTo>
                  <a:pt x="98523" y="47580"/>
                </a:lnTo>
                <a:lnTo>
                  <a:pt x="105762" y="11582"/>
                </a:lnTo>
                <a:lnTo>
                  <a:pt x="105762" y="0"/>
                </a:lnTo>
                <a:lnTo>
                  <a:pt x="138679" y="0"/>
                </a:lnTo>
                <a:lnTo>
                  <a:pt x="138679" y="11582"/>
                </a:lnTo>
                <a:lnTo>
                  <a:pt x="146013" y="47537"/>
                </a:lnTo>
                <a:lnTo>
                  <a:pt x="164952" y="72844"/>
                </a:lnTo>
                <a:lnTo>
                  <a:pt x="122525" y="72844"/>
                </a:lnTo>
                <a:lnTo>
                  <a:pt x="104309" y="94670"/>
                </a:lnTo>
                <a:lnTo>
                  <a:pt x="78064" y="113039"/>
                </a:lnTo>
                <a:lnTo>
                  <a:pt x="44561" y="127235"/>
                </a:lnTo>
                <a:lnTo>
                  <a:pt x="4571" y="136546"/>
                </a:lnTo>
                <a:close/>
              </a:path>
              <a:path w="245745" h="279400">
                <a:moveTo>
                  <a:pt x="240479" y="136546"/>
                </a:moveTo>
                <a:lnTo>
                  <a:pt x="200618" y="127235"/>
                </a:lnTo>
                <a:lnTo>
                  <a:pt x="167101" y="113039"/>
                </a:lnTo>
                <a:lnTo>
                  <a:pt x="140784" y="94670"/>
                </a:lnTo>
                <a:lnTo>
                  <a:pt x="122525" y="72844"/>
                </a:lnTo>
                <a:lnTo>
                  <a:pt x="164952" y="72844"/>
                </a:lnTo>
                <a:lnTo>
                  <a:pt x="166720" y="75207"/>
                </a:lnTo>
                <a:lnTo>
                  <a:pt x="198856" y="94989"/>
                </a:lnTo>
                <a:lnTo>
                  <a:pt x="240479" y="107286"/>
                </a:lnTo>
                <a:lnTo>
                  <a:pt x="240479" y="136546"/>
                </a:lnTo>
                <a:close/>
              </a:path>
              <a:path w="245745" h="279400">
                <a:moveTo>
                  <a:pt x="245356" y="204819"/>
                </a:moveTo>
                <a:lnTo>
                  <a:pt x="0" y="204819"/>
                </a:lnTo>
                <a:lnTo>
                  <a:pt x="0" y="175559"/>
                </a:lnTo>
                <a:lnTo>
                  <a:pt x="245356" y="175559"/>
                </a:lnTo>
                <a:lnTo>
                  <a:pt x="245356" y="204819"/>
                </a:lnTo>
                <a:close/>
              </a:path>
              <a:path w="245745" h="279400">
                <a:moveTo>
                  <a:pt x="138679" y="279188"/>
                </a:moveTo>
                <a:lnTo>
                  <a:pt x="105762" y="279188"/>
                </a:lnTo>
                <a:lnTo>
                  <a:pt x="105762" y="204819"/>
                </a:lnTo>
                <a:lnTo>
                  <a:pt x="138679" y="204819"/>
                </a:lnTo>
                <a:lnTo>
                  <a:pt x="138679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579070" y="5639917"/>
            <a:ext cx="810895" cy="281940"/>
          </a:xfrm>
          <a:custGeom>
            <a:avLst/>
            <a:gdLst/>
            <a:ahLst/>
            <a:cxnLst/>
            <a:rect l="l" t="t" r="r" b="b"/>
            <a:pathLst>
              <a:path w="810894" h="281939">
                <a:moveTo>
                  <a:pt x="145084" y="73152"/>
                </a:moveTo>
                <a:lnTo>
                  <a:pt x="143560" y="55105"/>
                </a:lnTo>
                <a:lnTo>
                  <a:pt x="139103" y="39433"/>
                </a:lnTo>
                <a:lnTo>
                  <a:pt x="133172" y="28651"/>
                </a:lnTo>
                <a:lnTo>
                  <a:pt x="131838" y="26212"/>
                </a:lnTo>
                <a:lnTo>
                  <a:pt x="121920" y="15544"/>
                </a:lnTo>
                <a:lnTo>
                  <a:pt x="112776" y="9550"/>
                </a:lnTo>
                <a:lnTo>
                  <a:pt x="112776" y="73152"/>
                </a:lnTo>
                <a:lnTo>
                  <a:pt x="111925" y="83934"/>
                </a:lnTo>
                <a:lnTo>
                  <a:pt x="87972" y="115062"/>
                </a:lnTo>
                <a:lnTo>
                  <a:pt x="72542" y="117652"/>
                </a:lnTo>
                <a:lnTo>
                  <a:pt x="64477" y="116979"/>
                </a:lnTo>
                <a:lnTo>
                  <a:pt x="33147" y="83934"/>
                </a:lnTo>
                <a:lnTo>
                  <a:pt x="32308" y="73152"/>
                </a:lnTo>
                <a:lnTo>
                  <a:pt x="33147" y="62369"/>
                </a:lnTo>
                <a:lnTo>
                  <a:pt x="57226" y="31127"/>
                </a:lnTo>
                <a:lnTo>
                  <a:pt x="72542" y="28651"/>
                </a:lnTo>
                <a:lnTo>
                  <a:pt x="80645" y="29273"/>
                </a:lnTo>
                <a:lnTo>
                  <a:pt x="111925" y="62369"/>
                </a:lnTo>
                <a:lnTo>
                  <a:pt x="112776" y="73152"/>
                </a:lnTo>
                <a:lnTo>
                  <a:pt x="112776" y="9550"/>
                </a:lnTo>
                <a:lnTo>
                  <a:pt x="111760" y="8877"/>
                </a:lnTo>
                <a:lnTo>
                  <a:pt x="100088" y="4000"/>
                </a:lnTo>
                <a:lnTo>
                  <a:pt x="86982" y="1016"/>
                </a:lnTo>
                <a:lnTo>
                  <a:pt x="72542" y="0"/>
                </a:lnTo>
                <a:lnTo>
                  <a:pt x="58229" y="1016"/>
                </a:lnTo>
                <a:lnTo>
                  <a:pt x="13246" y="26212"/>
                </a:lnTo>
                <a:lnTo>
                  <a:pt x="0" y="73152"/>
                </a:lnTo>
                <a:lnTo>
                  <a:pt x="1524" y="91020"/>
                </a:lnTo>
                <a:lnTo>
                  <a:pt x="23164" y="130454"/>
                </a:lnTo>
                <a:lnTo>
                  <a:pt x="72542" y="145999"/>
                </a:lnTo>
                <a:lnTo>
                  <a:pt x="86982" y="145021"/>
                </a:lnTo>
                <a:lnTo>
                  <a:pt x="131838" y="119786"/>
                </a:lnTo>
                <a:lnTo>
                  <a:pt x="133007" y="117652"/>
                </a:lnTo>
                <a:lnTo>
                  <a:pt x="139103" y="106603"/>
                </a:lnTo>
                <a:lnTo>
                  <a:pt x="143560" y="91020"/>
                </a:lnTo>
                <a:lnTo>
                  <a:pt x="145084" y="73152"/>
                </a:lnTo>
                <a:close/>
              </a:path>
              <a:path w="810894" h="281939">
                <a:moveTo>
                  <a:pt x="227063" y="1828"/>
                </a:moveTo>
                <a:lnTo>
                  <a:pt x="193840" y="1828"/>
                </a:lnTo>
                <a:lnTo>
                  <a:pt x="193840" y="156057"/>
                </a:lnTo>
                <a:lnTo>
                  <a:pt x="227063" y="156057"/>
                </a:lnTo>
                <a:lnTo>
                  <a:pt x="227063" y="1828"/>
                </a:lnTo>
                <a:close/>
              </a:path>
              <a:path w="810894" h="281939">
                <a:moveTo>
                  <a:pt x="241388" y="252374"/>
                </a:moveTo>
                <a:lnTo>
                  <a:pt x="221513" y="242404"/>
                </a:lnTo>
                <a:lnTo>
                  <a:pt x="218249" y="239268"/>
                </a:lnTo>
                <a:lnTo>
                  <a:pt x="205994" y="227495"/>
                </a:lnTo>
                <a:lnTo>
                  <a:pt x="195922" y="207492"/>
                </a:lnTo>
                <a:lnTo>
                  <a:pt x="192316" y="182270"/>
                </a:lnTo>
                <a:lnTo>
                  <a:pt x="192316" y="172516"/>
                </a:lnTo>
                <a:lnTo>
                  <a:pt x="159410" y="172516"/>
                </a:lnTo>
                <a:lnTo>
                  <a:pt x="159410" y="182270"/>
                </a:lnTo>
                <a:lnTo>
                  <a:pt x="156629" y="204584"/>
                </a:lnTo>
                <a:lnTo>
                  <a:pt x="149123" y="223456"/>
                </a:lnTo>
                <a:lnTo>
                  <a:pt x="138061" y="238709"/>
                </a:lnTo>
                <a:lnTo>
                  <a:pt x="124663" y="250240"/>
                </a:lnTo>
                <a:lnTo>
                  <a:pt x="111861" y="239268"/>
                </a:lnTo>
                <a:lnTo>
                  <a:pt x="111226" y="238709"/>
                </a:lnTo>
                <a:lnTo>
                  <a:pt x="100393" y="223456"/>
                </a:lnTo>
                <a:lnTo>
                  <a:pt x="93154" y="204584"/>
                </a:lnTo>
                <a:lnTo>
                  <a:pt x="90525" y="182270"/>
                </a:lnTo>
                <a:lnTo>
                  <a:pt x="90525" y="172516"/>
                </a:lnTo>
                <a:lnTo>
                  <a:pt x="57302" y="172516"/>
                </a:lnTo>
                <a:lnTo>
                  <a:pt x="57302" y="182270"/>
                </a:lnTo>
                <a:lnTo>
                  <a:pt x="53619" y="207530"/>
                </a:lnTo>
                <a:lnTo>
                  <a:pt x="43395" y="227609"/>
                </a:lnTo>
                <a:lnTo>
                  <a:pt x="27851" y="242531"/>
                </a:lnTo>
                <a:lnTo>
                  <a:pt x="8229" y="252374"/>
                </a:lnTo>
                <a:lnTo>
                  <a:pt x="8229" y="281317"/>
                </a:lnTo>
                <a:lnTo>
                  <a:pt x="28638" y="274624"/>
                </a:lnTo>
                <a:lnTo>
                  <a:pt x="47358" y="264744"/>
                </a:lnTo>
                <a:lnTo>
                  <a:pt x="63042" y="252653"/>
                </a:lnTo>
                <a:lnTo>
                  <a:pt x="74371" y="239268"/>
                </a:lnTo>
                <a:lnTo>
                  <a:pt x="83731" y="252260"/>
                </a:lnTo>
                <a:lnTo>
                  <a:pt x="95973" y="264172"/>
                </a:lnTo>
                <a:lnTo>
                  <a:pt x="109982" y="274154"/>
                </a:lnTo>
                <a:lnTo>
                  <a:pt x="124663" y="281317"/>
                </a:lnTo>
                <a:lnTo>
                  <a:pt x="139890" y="273888"/>
                </a:lnTo>
                <a:lnTo>
                  <a:pt x="153924" y="263944"/>
                </a:lnTo>
                <a:lnTo>
                  <a:pt x="165887" y="252183"/>
                </a:lnTo>
                <a:lnTo>
                  <a:pt x="167259" y="250240"/>
                </a:lnTo>
                <a:lnTo>
                  <a:pt x="174955" y="239268"/>
                </a:lnTo>
                <a:lnTo>
                  <a:pt x="186270" y="252780"/>
                </a:lnTo>
                <a:lnTo>
                  <a:pt x="201993" y="264858"/>
                </a:lnTo>
                <a:lnTo>
                  <a:pt x="220814" y="274662"/>
                </a:lnTo>
                <a:lnTo>
                  <a:pt x="241388" y="281317"/>
                </a:lnTo>
                <a:lnTo>
                  <a:pt x="241388" y="252374"/>
                </a:lnTo>
                <a:close/>
              </a:path>
              <a:path w="810894" h="281939">
                <a:moveTo>
                  <a:pt x="510527" y="1828"/>
                </a:moveTo>
                <a:lnTo>
                  <a:pt x="477304" y="1828"/>
                </a:lnTo>
                <a:lnTo>
                  <a:pt x="477304" y="59131"/>
                </a:lnTo>
                <a:lnTo>
                  <a:pt x="427621" y="59131"/>
                </a:lnTo>
                <a:lnTo>
                  <a:pt x="424827" y="45758"/>
                </a:lnTo>
                <a:lnTo>
                  <a:pt x="420154" y="34023"/>
                </a:lnTo>
                <a:lnTo>
                  <a:pt x="416687" y="28651"/>
                </a:lnTo>
                <a:lnTo>
                  <a:pt x="413651" y="23939"/>
                </a:lnTo>
                <a:lnTo>
                  <a:pt x="405371" y="15544"/>
                </a:lnTo>
                <a:lnTo>
                  <a:pt x="396227" y="9550"/>
                </a:lnTo>
                <a:lnTo>
                  <a:pt x="396227" y="73152"/>
                </a:lnTo>
                <a:lnTo>
                  <a:pt x="395389" y="83934"/>
                </a:lnTo>
                <a:lnTo>
                  <a:pt x="371424" y="115062"/>
                </a:lnTo>
                <a:lnTo>
                  <a:pt x="355993" y="117652"/>
                </a:lnTo>
                <a:lnTo>
                  <a:pt x="347941" y="116979"/>
                </a:lnTo>
                <a:lnTo>
                  <a:pt x="316611" y="83934"/>
                </a:lnTo>
                <a:lnTo>
                  <a:pt x="315760" y="73152"/>
                </a:lnTo>
                <a:lnTo>
                  <a:pt x="316611" y="62369"/>
                </a:lnTo>
                <a:lnTo>
                  <a:pt x="340677" y="31127"/>
                </a:lnTo>
                <a:lnTo>
                  <a:pt x="355993" y="28651"/>
                </a:lnTo>
                <a:lnTo>
                  <a:pt x="364096" y="29273"/>
                </a:lnTo>
                <a:lnTo>
                  <a:pt x="395389" y="62369"/>
                </a:lnTo>
                <a:lnTo>
                  <a:pt x="396227" y="73152"/>
                </a:lnTo>
                <a:lnTo>
                  <a:pt x="396227" y="9550"/>
                </a:lnTo>
                <a:lnTo>
                  <a:pt x="395211" y="8877"/>
                </a:lnTo>
                <a:lnTo>
                  <a:pt x="383540" y="4000"/>
                </a:lnTo>
                <a:lnTo>
                  <a:pt x="370433" y="1016"/>
                </a:lnTo>
                <a:lnTo>
                  <a:pt x="355993" y="0"/>
                </a:lnTo>
                <a:lnTo>
                  <a:pt x="341680" y="1016"/>
                </a:lnTo>
                <a:lnTo>
                  <a:pt x="296697" y="26212"/>
                </a:lnTo>
                <a:lnTo>
                  <a:pt x="283451" y="73152"/>
                </a:lnTo>
                <a:lnTo>
                  <a:pt x="284975" y="91020"/>
                </a:lnTo>
                <a:lnTo>
                  <a:pt x="306616" y="130454"/>
                </a:lnTo>
                <a:lnTo>
                  <a:pt x="355993" y="145999"/>
                </a:lnTo>
                <a:lnTo>
                  <a:pt x="370433" y="145021"/>
                </a:lnTo>
                <a:lnTo>
                  <a:pt x="413473" y="122110"/>
                </a:lnTo>
                <a:lnTo>
                  <a:pt x="427621" y="87782"/>
                </a:lnTo>
                <a:lnTo>
                  <a:pt x="477304" y="87782"/>
                </a:lnTo>
                <a:lnTo>
                  <a:pt x="477304" y="157581"/>
                </a:lnTo>
                <a:lnTo>
                  <a:pt x="510527" y="157581"/>
                </a:lnTo>
                <a:lnTo>
                  <a:pt x="510527" y="87782"/>
                </a:lnTo>
                <a:lnTo>
                  <a:pt x="510527" y="59131"/>
                </a:lnTo>
                <a:lnTo>
                  <a:pt x="510527" y="1828"/>
                </a:lnTo>
                <a:close/>
              </a:path>
              <a:path w="810894" h="281939">
                <a:moveTo>
                  <a:pt x="524852" y="252374"/>
                </a:moveTo>
                <a:lnTo>
                  <a:pt x="489458" y="227495"/>
                </a:lnTo>
                <a:lnTo>
                  <a:pt x="475780" y="182270"/>
                </a:lnTo>
                <a:lnTo>
                  <a:pt x="475780" y="172516"/>
                </a:lnTo>
                <a:lnTo>
                  <a:pt x="442861" y="172516"/>
                </a:lnTo>
                <a:lnTo>
                  <a:pt x="442861" y="182270"/>
                </a:lnTo>
                <a:lnTo>
                  <a:pt x="440093" y="204584"/>
                </a:lnTo>
                <a:lnTo>
                  <a:pt x="432574" y="223456"/>
                </a:lnTo>
                <a:lnTo>
                  <a:pt x="421513" y="238709"/>
                </a:lnTo>
                <a:lnTo>
                  <a:pt x="408114" y="250240"/>
                </a:lnTo>
                <a:lnTo>
                  <a:pt x="395312" y="239268"/>
                </a:lnTo>
                <a:lnTo>
                  <a:pt x="394677" y="238709"/>
                </a:lnTo>
                <a:lnTo>
                  <a:pt x="383844" y="223456"/>
                </a:lnTo>
                <a:lnTo>
                  <a:pt x="376605" y="204584"/>
                </a:lnTo>
                <a:lnTo>
                  <a:pt x="373976" y="182270"/>
                </a:lnTo>
                <a:lnTo>
                  <a:pt x="373976" y="172516"/>
                </a:lnTo>
                <a:lnTo>
                  <a:pt x="340753" y="172516"/>
                </a:lnTo>
                <a:lnTo>
                  <a:pt x="340753" y="182270"/>
                </a:lnTo>
                <a:lnTo>
                  <a:pt x="337070" y="207530"/>
                </a:lnTo>
                <a:lnTo>
                  <a:pt x="326847" y="227609"/>
                </a:lnTo>
                <a:lnTo>
                  <a:pt x="311315" y="242531"/>
                </a:lnTo>
                <a:lnTo>
                  <a:pt x="291680" y="252374"/>
                </a:lnTo>
                <a:lnTo>
                  <a:pt x="291680" y="281317"/>
                </a:lnTo>
                <a:lnTo>
                  <a:pt x="312089" y="274624"/>
                </a:lnTo>
                <a:lnTo>
                  <a:pt x="330809" y="264744"/>
                </a:lnTo>
                <a:lnTo>
                  <a:pt x="346506" y="252653"/>
                </a:lnTo>
                <a:lnTo>
                  <a:pt x="357822" y="239268"/>
                </a:lnTo>
                <a:lnTo>
                  <a:pt x="367182" y="252260"/>
                </a:lnTo>
                <a:lnTo>
                  <a:pt x="379425" y="264172"/>
                </a:lnTo>
                <a:lnTo>
                  <a:pt x="393446" y="274154"/>
                </a:lnTo>
                <a:lnTo>
                  <a:pt x="408114" y="281317"/>
                </a:lnTo>
                <a:lnTo>
                  <a:pt x="423341" y="273888"/>
                </a:lnTo>
                <a:lnTo>
                  <a:pt x="437375" y="263944"/>
                </a:lnTo>
                <a:lnTo>
                  <a:pt x="449351" y="252183"/>
                </a:lnTo>
                <a:lnTo>
                  <a:pt x="450710" y="250240"/>
                </a:lnTo>
                <a:lnTo>
                  <a:pt x="458406" y="239268"/>
                </a:lnTo>
                <a:lnTo>
                  <a:pt x="469734" y="252780"/>
                </a:lnTo>
                <a:lnTo>
                  <a:pt x="485457" y="264858"/>
                </a:lnTo>
                <a:lnTo>
                  <a:pt x="504266" y="274662"/>
                </a:lnTo>
                <a:lnTo>
                  <a:pt x="524852" y="281317"/>
                </a:lnTo>
                <a:lnTo>
                  <a:pt x="524852" y="252374"/>
                </a:lnTo>
                <a:close/>
              </a:path>
              <a:path w="810894" h="281939">
                <a:moveTo>
                  <a:pt x="792454" y="171907"/>
                </a:moveTo>
                <a:lnTo>
                  <a:pt x="759231" y="171907"/>
                </a:lnTo>
                <a:lnTo>
                  <a:pt x="759231" y="198120"/>
                </a:lnTo>
                <a:lnTo>
                  <a:pt x="759231" y="226161"/>
                </a:lnTo>
                <a:lnTo>
                  <a:pt x="759231" y="253288"/>
                </a:lnTo>
                <a:lnTo>
                  <a:pt x="612622" y="253288"/>
                </a:lnTo>
                <a:lnTo>
                  <a:pt x="612622" y="226161"/>
                </a:lnTo>
                <a:lnTo>
                  <a:pt x="759231" y="226161"/>
                </a:lnTo>
                <a:lnTo>
                  <a:pt x="759231" y="198120"/>
                </a:lnTo>
                <a:lnTo>
                  <a:pt x="612622" y="198120"/>
                </a:lnTo>
                <a:lnTo>
                  <a:pt x="612622" y="171907"/>
                </a:lnTo>
                <a:lnTo>
                  <a:pt x="579716" y="171907"/>
                </a:lnTo>
                <a:lnTo>
                  <a:pt x="579716" y="281012"/>
                </a:lnTo>
                <a:lnTo>
                  <a:pt x="792454" y="281012"/>
                </a:lnTo>
                <a:lnTo>
                  <a:pt x="792454" y="253288"/>
                </a:lnTo>
                <a:lnTo>
                  <a:pt x="792454" y="226161"/>
                </a:lnTo>
                <a:lnTo>
                  <a:pt x="792454" y="198120"/>
                </a:lnTo>
                <a:lnTo>
                  <a:pt x="792454" y="171907"/>
                </a:lnTo>
                <a:close/>
              </a:path>
              <a:path w="810894" h="281939">
                <a:moveTo>
                  <a:pt x="802208" y="76200"/>
                </a:moveTo>
                <a:lnTo>
                  <a:pt x="764806" y="68516"/>
                </a:lnTo>
                <a:lnTo>
                  <a:pt x="710361" y="35306"/>
                </a:lnTo>
                <a:lnTo>
                  <a:pt x="701929" y="9448"/>
                </a:lnTo>
                <a:lnTo>
                  <a:pt x="701929" y="3657"/>
                </a:lnTo>
                <a:lnTo>
                  <a:pt x="669010" y="3657"/>
                </a:lnTo>
                <a:lnTo>
                  <a:pt x="669010" y="9448"/>
                </a:lnTo>
                <a:lnTo>
                  <a:pt x="660387" y="35433"/>
                </a:lnTo>
                <a:lnTo>
                  <a:pt x="637692" y="55283"/>
                </a:lnTo>
                <a:lnTo>
                  <a:pt x="605751" y="68897"/>
                </a:lnTo>
                <a:lnTo>
                  <a:pt x="569353" y="76200"/>
                </a:lnTo>
                <a:lnTo>
                  <a:pt x="569353" y="104851"/>
                </a:lnTo>
                <a:lnTo>
                  <a:pt x="604507" y="99352"/>
                </a:lnTo>
                <a:lnTo>
                  <a:pt x="636892" y="88963"/>
                </a:lnTo>
                <a:lnTo>
                  <a:pt x="664540" y="74637"/>
                </a:lnTo>
                <a:lnTo>
                  <a:pt x="685469" y="57302"/>
                </a:lnTo>
                <a:lnTo>
                  <a:pt x="706793" y="74549"/>
                </a:lnTo>
                <a:lnTo>
                  <a:pt x="734237" y="88734"/>
                </a:lnTo>
                <a:lnTo>
                  <a:pt x="766483" y="99098"/>
                </a:lnTo>
                <a:lnTo>
                  <a:pt x="802208" y="104851"/>
                </a:lnTo>
                <a:lnTo>
                  <a:pt x="802208" y="76200"/>
                </a:lnTo>
                <a:close/>
              </a:path>
              <a:path w="810894" h="281939">
                <a:moveTo>
                  <a:pt x="810437" y="123139"/>
                </a:moveTo>
                <a:lnTo>
                  <a:pt x="561428" y="123139"/>
                </a:lnTo>
                <a:lnTo>
                  <a:pt x="561428" y="151180"/>
                </a:lnTo>
                <a:lnTo>
                  <a:pt x="810437" y="151180"/>
                </a:lnTo>
                <a:lnTo>
                  <a:pt x="810437" y="1231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435232" y="5641741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80" h="276860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16547" y="5641746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69" h="276860">
                <a:moveTo>
                  <a:pt x="259372" y="112776"/>
                </a:moveTo>
                <a:lnTo>
                  <a:pt x="216103" y="112776"/>
                </a:lnTo>
                <a:lnTo>
                  <a:pt x="216103" y="0"/>
                </a:lnTo>
                <a:lnTo>
                  <a:pt x="182880" y="0"/>
                </a:lnTo>
                <a:lnTo>
                  <a:pt x="182880" y="213055"/>
                </a:lnTo>
                <a:lnTo>
                  <a:pt x="172643" y="219900"/>
                </a:lnTo>
                <a:lnTo>
                  <a:pt x="159524" y="224866"/>
                </a:lnTo>
                <a:lnTo>
                  <a:pt x="143827" y="227876"/>
                </a:lnTo>
                <a:lnTo>
                  <a:pt x="125882" y="228904"/>
                </a:lnTo>
                <a:lnTo>
                  <a:pt x="32918" y="228904"/>
                </a:lnTo>
                <a:lnTo>
                  <a:pt x="32918" y="34137"/>
                </a:lnTo>
                <a:lnTo>
                  <a:pt x="133197" y="34137"/>
                </a:lnTo>
                <a:lnTo>
                  <a:pt x="133197" y="4876"/>
                </a:lnTo>
                <a:lnTo>
                  <a:pt x="0" y="4876"/>
                </a:lnTo>
                <a:lnTo>
                  <a:pt x="0" y="257860"/>
                </a:lnTo>
                <a:lnTo>
                  <a:pt x="119786" y="257860"/>
                </a:lnTo>
                <a:lnTo>
                  <a:pt x="139890" y="256679"/>
                </a:lnTo>
                <a:lnTo>
                  <a:pt x="157619" y="253288"/>
                </a:lnTo>
                <a:lnTo>
                  <a:pt x="172199" y="247827"/>
                </a:lnTo>
                <a:lnTo>
                  <a:pt x="182880" y="240487"/>
                </a:lnTo>
                <a:lnTo>
                  <a:pt x="182880" y="276440"/>
                </a:lnTo>
                <a:lnTo>
                  <a:pt x="216103" y="276440"/>
                </a:lnTo>
                <a:lnTo>
                  <a:pt x="216103" y="141732"/>
                </a:lnTo>
                <a:lnTo>
                  <a:pt x="259372" y="141732"/>
                </a:lnTo>
                <a:lnTo>
                  <a:pt x="259372" y="112776"/>
                </a:lnTo>
                <a:close/>
              </a:path>
              <a:path w="318769" h="276860">
                <a:moveTo>
                  <a:pt x="318503" y="217627"/>
                </a:moveTo>
                <a:lnTo>
                  <a:pt x="280708" y="217627"/>
                </a:lnTo>
                <a:lnTo>
                  <a:pt x="280708" y="258165"/>
                </a:lnTo>
                <a:lnTo>
                  <a:pt x="318503" y="258165"/>
                </a:lnTo>
                <a:lnTo>
                  <a:pt x="318503" y="2176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2446917" y="3512170"/>
            <a:ext cx="478790" cy="476250"/>
            <a:chOff x="2446917" y="3512170"/>
            <a:chExt cx="478790" cy="476250"/>
          </a:xfrm>
        </p:grpSpPr>
        <p:sp>
          <p:nvSpPr>
            <p:cNvPr id="137" name="object 137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3405056" y="3588356"/>
            <a:ext cx="296545" cy="359410"/>
            <a:chOff x="3405056" y="3588356"/>
            <a:chExt cx="296545" cy="359410"/>
          </a:xfrm>
        </p:grpSpPr>
        <p:sp>
          <p:nvSpPr>
            <p:cNvPr id="140" name="object 140"/>
            <p:cNvSpPr/>
            <p:nvPr/>
          </p:nvSpPr>
          <p:spPr>
            <a:xfrm>
              <a:off x="3409025" y="3592325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409025" y="3592325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45441" y="3623026"/>
              <a:ext cx="106994" cy="10547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434551" y="3783201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3751376" y="3590642"/>
            <a:ext cx="300355" cy="357505"/>
            <a:chOff x="3751376" y="3590642"/>
            <a:chExt cx="300355" cy="357505"/>
          </a:xfrm>
        </p:grpSpPr>
        <p:sp>
          <p:nvSpPr>
            <p:cNvPr id="145" name="object 145"/>
            <p:cNvSpPr/>
            <p:nvPr/>
          </p:nvSpPr>
          <p:spPr>
            <a:xfrm>
              <a:off x="3755345" y="3594611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51376" y="3592928"/>
              <a:ext cx="203385" cy="19538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788872" y="3594611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4106460" y="3580736"/>
            <a:ext cx="298450" cy="363855"/>
            <a:chOff x="4106460" y="3580736"/>
            <a:chExt cx="298450" cy="363855"/>
          </a:xfrm>
        </p:grpSpPr>
        <p:sp>
          <p:nvSpPr>
            <p:cNvPr id="149" name="object 149"/>
            <p:cNvSpPr/>
            <p:nvPr/>
          </p:nvSpPr>
          <p:spPr>
            <a:xfrm>
              <a:off x="4110428" y="3584705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06460" y="3580736"/>
              <a:ext cx="211005" cy="346637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4359215" y="3594611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4555114" y="3580736"/>
            <a:ext cx="344805" cy="365125"/>
            <a:chOff x="4555114" y="3580736"/>
            <a:chExt cx="344805" cy="365125"/>
          </a:xfrm>
        </p:grpSpPr>
        <p:sp>
          <p:nvSpPr>
            <p:cNvPr id="153" name="object 153"/>
            <p:cNvSpPr/>
            <p:nvPr/>
          </p:nvSpPr>
          <p:spPr>
            <a:xfrm>
              <a:off x="4559083" y="3584705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55114" y="3580736"/>
              <a:ext cx="204528" cy="24224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590705" y="3594611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5015915" y="3594833"/>
            <a:ext cx="314960" cy="355600"/>
            <a:chOff x="5015915" y="3594833"/>
            <a:chExt cx="314960" cy="355600"/>
          </a:xfrm>
        </p:grpSpPr>
        <p:sp>
          <p:nvSpPr>
            <p:cNvPr id="157" name="object 157"/>
            <p:cNvSpPr/>
            <p:nvPr/>
          </p:nvSpPr>
          <p:spPr>
            <a:xfrm>
              <a:off x="5019878" y="3598519"/>
              <a:ext cx="306705" cy="347980"/>
            </a:xfrm>
            <a:custGeom>
              <a:avLst/>
              <a:gdLst/>
              <a:ahLst/>
              <a:cxnLst/>
              <a:rect l="l" t="t" r="r" b="b"/>
              <a:pathLst>
                <a:path w="306704" h="347979">
                  <a:moveTo>
                    <a:pt x="288785" y="53340"/>
                  </a:moveTo>
                  <a:lnTo>
                    <a:pt x="59436" y="53340"/>
                  </a:lnTo>
                  <a:lnTo>
                    <a:pt x="59436" y="0"/>
                  </a:lnTo>
                  <a:lnTo>
                    <a:pt x="17907" y="0"/>
                  </a:lnTo>
                  <a:lnTo>
                    <a:pt x="17907" y="53340"/>
                  </a:lnTo>
                  <a:lnTo>
                    <a:pt x="17907" y="88900"/>
                  </a:lnTo>
                  <a:lnTo>
                    <a:pt x="17907" y="142240"/>
                  </a:lnTo>
                  <a:lnTo>
                    <a:pt x="17907" y="177800"/>
                  </a:lnTo>
                  <a:lnTo>
                    <a:pt x="288785" y="177800"/>
                  </a:lnTo>
                  <a:lnTo>
                    <a:pt x="288785" y="142240"/>
                  </a:lnTo>
                  <a:lnTo>
                    <a:pt x="59436" y="142240"/>
                  </a:lnTo>
                  <a:lnTo>
                    <a:pt x="59436" y="88900"/>
                  </a:lnTo>
                  <a:lnTo>
                    <a:pt x="247256" y="88900"/>
                  </a:lnTo>
                  <a:lnTo>
                    <a:pt x="247256" y="142011"/>
                  </a:lnTo>
                  <a:lnTo>
                    <a:pt x="288785" y="142011"/>
                  </a:lnTo>
                  <a:lnTo>
                    <a:pt x="288785" y="88900"/>
                  </a:lnTo>
                  <a:lnTo>
                    <a:pt x="288785" y="88303"/>
                  </a:lnTo>
                  <a:lnTo>
                    <a:pt x="288785" y="53340"/>
                  </a:lnTo>
                  <a:close/>
                </a:path>
                <a:path w="306704" h="347979">
                  <a:moveTo>
                    <a:pt x="288785" y="292"/>
                  </a:moveTo>
                  <a:lnTo>
                    <a:pt x="247256" y="292"/>
                  </a:lnTo>
                  <a:lnTo>
                    <a:pt x="247256" y="52870"/>
                  </a:lnTo>
                  <a:lnTo>
                    <a:pt x="288785" y="52870"/>
                  </a:lnTo>
                  <a:lnTo>
                    <a:pt x="288785" y="292"/>
                  </a:lnTo>
                  <a:close/>
                </a:path>
                <a:path w="306704" h="347979">
                  <a:moveTo>
                    <a:pt x="306692" y="220497"/>
                  </a:moveTo>
                  <a:lnTo>
                    <a:pt x="0" y="220497"/>
                  </a:lnTo>
                  <a:lnTo>
                    <a:pt x="0" y="256692"/>
                  </a:lnTo>
                  <a:lnTo>
                    <a:pt x="132207" y="256692"/>
                  </a:lnTo>
                  <a:lnTo>
                    <a:pt x="132207" y="347370"/>
                  </a:lnTo>
                  <a:lnTo>
                    <a:pt x="173355" y="347370"/>
                  </a:lnTo>
                  <a:lnTo>
                    <a:pt x="173355" y="256692"/>
                  </a:lnTo>
                  <a:lnTo>
                    <a:pt x="306692" y="256692"/>
                  </a:lnTo>
                  <a:lnTo>
                    <a:pt x="306692" y="220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19883" y="3598802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5367950" y="3594833"/>
            <a:ext cx="319405" cy="351155"/>
            <a:chOff x="5367950" y="3594833"/>
            <a:chExt cx="319405" cy="351155"/>
          </a:xfrm>
        </p:grpSpPr>
        <p:sp>
          <p:nvSpPr>
            <p:cNvPr id="160" name="object 160"/>
            <p:cNvSpPr/>
            <p:nvPr/>
          </p:nvSpPr>
          <p:spPr>
            <a:xfrm>
              <a:off x="5371909" y="3598519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288798" y="75349"/>
                  </a:moveTo>
                  <a:lnTo>
                    <a:pt x="247269" y="75349"/>
                  </a:lnTo>
                  <a:lnTo>
                    <a:pt x="247269" y="115354"/>
                  </a:lnTo>
                  <a:lnTo>
                    <a:pt x="288798" y="115354"/>
                  </a:lnTo>
                  <a:lnTo>
                    <a:pt x="288798" y="75349"/>
                  </a:lnTo>
                  <a:close/>
                </a:path>
                <a:path w="311785" h="342900">
                  <a:moveTo>
                    <a:pt x="288798" y="40640"/>
                  </a:moveTo>
                  <a:lnTo>
                    <a:pt x="64008" y="40640"/>
                  </a:lnTo>
                  <a:lnTo>
                    <a:pt x="64008" y="0"/>
                  </a:lnTo>
                  <a:lnTo>
                    <a:pt x="22860" y="0"/>
                  </a:lnTo>
                  <a:lnTo>
                    <a:pt x="22860" y="40640"/>
                  </a:lnTo>
                  <a:lnTo>
                    <a:pt x="22860" y="74930"/>
                  </a:lnTo>
                  <a:lnTo>
                    <a:pt x="22860" y="115570"/>
                  </a:lnTo>
                  <a:lnTo>
                    <a:pt x="22860" y="149860"/>
                  </a:lnTo>
                  <a:lnTo>
                    <a:pt x="288798" y="149860"/>
                  </a:lnTo>
                  <a:lnTo>
                    <a:pt x="288798" y="115570"/>
                  </a:lnTo>
                  <a:lnTo>
                    <a:pt x="64008" y="115570"/>
                  </a:lnTo>
                  <a:lnTo>
                    <a:pt x="64008" y="74930"/>
                  </a:lnTo>
                  <a:lnTo>
                    <a:pt x="288798" y="74930"/>
                  </a:lnTo>
                  <a:lnTo>
                    <a:pt x="288798" y="40640"/>
                  </a:lnTo>
                  <a:close/>
                </a:path>
                <a:path w="311785" h="342900">
                  <a:moveTo>
                    <a:pt x="288798" y="292"/>
                  </a:moveTo>
                  <a:lnTo>
                    <a:pt x="247269" y="292"/>
                  </a:lnTo>
                  <a:lnTo>
                    <a:pt x="247269" y="40297"/>
                  </a:lnTo>
                  <a:lnTo>
                    <a:pt x="288798" y="40297"/>
                  </a:lnTo>
                  <a:lnTo>
                    <a:pt x="288798" y="292"/>
                  </a:lnTo>
                  <a:close/>
                </a:path>
                <a:path w="311785" h="342900">
                  <a:moveTo>
                    <a:pt x="294894" y="307340"/>
                  </a:moveTo>
                  <a:lnTo>
                    <a:pt x="64008" y="307340"/>
                  </a:lnTo>
                  <a:lnTo>
                    <a:pt x="64008" y="248920"/>
                  </a:lnTo>
                  <a:lnTo>
                    <a:pt x="22860" y="248920"/>
                  </a:lnTo>
                  <a:lnTo>
                    <a:pt x="22860" y="307340"/>
                  </a:lnTo>
                  <a:lnTo>
                    <a:pt x="22860" y="342900"/>
                  </a:lnTo>
                  <a:lnTo>
                    <a:pt x="294894" y="342900"/>
                  </a:lnTo>
                  <a:lnTo>
                    <a:pt x="294894" y="307340"/>
                  </a:lnTo>
                  <a:close/>
                </a:path>
                <a:path w="311785" h="342900">
                  <a:moveTo>
                    <a:pt x="311277" y="181635"/>
                  </a:moveTo>
                  <a:lnTo>
                    <a:pt x="0" y="181635"/>
                  </a:lnTo>
                  <a:lnTo>
                    <a:pt x="0" y="216687"/>
                  </a:lnTo>
                  <a:lnTo>
                    <a:pt x="139065" y="216687"/>
                  </a:lnTo>
                  <a:lnTo>
                    <a:pt x="139065" y="274980"/>
                  </a:lnTo>
                  <a:lnTo>
                    <a:pt x="180213" y="274980"/>
                  </a:lnTo>
                  <a:lnTo>
                    <a:pt x="180213" y="216687"/>
                  </a:lnTo>
                  <a:lnTo>
                    <a:pt x="311277" y="216687"/>
                  </a:lnTo>
                  <a:lnTo>
                    <a:pt x="311277" y="181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371918" y="3598802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3"/>
                  </a:moveTo>
                  <a:lnTo>
                    <a:pt x="247262" y="40003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3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/>
          <p:nvPr/>
        </p:nvSpPr>
        <p:spPr>
          <a:xfrm>
            <a:off x="2330906" y="6321083"/>
            <a:ext cx="13937615" cy="25400"/>
          </a:xfrm>
          <a:custGeom>
            <a:avLst/>
            <a:gdLst/>
            <a:ahLst/>
            <a:cxnLst/>
            <a:rect l="l" t="t" r="r" b="b"/>
            <a:pathLst>
              <a:path w="13937615" h="25400">
                <a:moveTo>
                  <a:pt x="13937455" y="25003"/>
                </a:moveTo>
                <a:lnTo>
                  <a:pt x="0" y="25003"/>
                </a:lnTo>
                <a:lnTo>
                  <a:pt x="0" y="0"/>
                </a:lnTo>
                <a:lnTo>
                  <a:pt x="13937455" y="0"/>
                </a:lnTo>
                <a:lnTo>
                  <a:pt x="13937455" y="25003"/>
                </a:lnTo>
                <a:close/>
              </a:path>
            </a:pathLst>
          </a:custGeom>
          <a:solidFill>
            <a:srgbClr val="4284F4">
              <a:alpha val="8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565298" y="7517269"/>
            <a:ext cx="802640" cy="280035"/>
          </a:xfrm>
          <a:custGeom>
            <a:avLst/>
            <a:gdLst/>
            <a:ahLst/>
            <a:cxnLst/>
            <a:rect l="l" t="t" r="r" b="b"/>
            <a:pathLst>
              <a:path w="802639" h="280034">
                <a:moveTo>
                  <a:pt x="245364" y="237032"/>
                </a:moveTo>
                <a:lnTo>
                  <a:pt x="139903" y="237032"/>
                </a:lnTo>
                <a:lnTo>
                  <a:pt x="139903" y="182422"/>
                </a:lnTo>
                <a:lnTo>
                  <a:pt x="234391" y="182422"/>
                </a:lnTo>
                <a:lnTo>
                  <a:pt x="234391" y="154482"/>
                </a:lnTo>
                <a:lnTo>
                  <a:pt x="47548" y="154482"/>
                </a:lnTo>
                <a:lnTo>
                  <a:pt x="47548" y="108762"/>
                </a:lnTo>
                <a:lnTo>
                  <a:pt x="231038" y="108762"/>
                </a:lnTo>
                <a:lnTo>
                  <a:pt x="231038" y="79552"/>
                </a:lnTo>
                <a:lnTo>
                  <a:pt x="231038" y="36372"/>
                </a:lnTo>
                <a:lnTo>
                  <a:pt x="231038" y="7162"/>
                </a:lnTo>
                <a:lnTo>
                  <a:pt x="14325" y="7162"/>
                </a:lnTo>
                <a:lnTo>
                  <a:pt x="14325" y="36372"/>
                </a:lnTo>
                <a:lnTo>
                  <a:pt x="197815" y="36372"/>
                </a:lnTo>
                <a:lnTo>
                  <a:pt x="197815" y="79552"/>
                </a:lnTo>
                <a:lnTo>
                  <a:pt x="14325" y="79552"/>
                </a:lnTo>
                <a:lnTo>
                  <a:pt x="14325" y="108762"/>
                </a:lnTo>
                <a:lnTo>
                  <a:pt x="14325" y="154482"/>
                </a:lnTo>
                <a:lnTo>
                  <a:pt x="14325" y="182422"/>
                </a:lnTo>
                <a:lnTo>
                  <a:pt x="106984" y="182422"/>
                </a:lnTo>
                <a:lnTo>
                  <a:pt x="106984" y="237032"/>
                </a:lnTo>
                <a:lnTo>
                  <a:pt x="0" y="237032"/>
                </a:lnTo>
                <a:lnTo>
                  <a:pt x="0" y="266242"/>
                </a:lnTo>
                <a:lnTo>
                  <a:pt x="245364" y="266242"/>
                </a:lnTo>
                <a:lnTo>
                  <a:pt x="245364" y="237032"/>
                </a:lnTo>
                <a:close/>
              </a:path>
              <a:path w="802639" h="280034">
                <a:moveTo>
                  <a:pt x="514489" y="6705"/>
                </a:moveTo>
                <a:lnTo>
                  <a:pt x="295960" y="6705"/>
                </a:lnTo>
                <a:lnTo>
                  <a:pt x="295960" y="35966"/>
                </a:lnTo>
                <a:lnTo>
                  <a:pt x="481266" y="35966"/>
                </a:lnTo>
                <a:lnTo>
                  <a:pt x="481266" y="103022"/>
                </a:lnTo>
                <a:lnTo>
                  <a:pt x="480796" y="126644"/>
                </a:lnTo>
                <a:lnTo>
                  <a:pt x="479323" y="151218"/>
                </a:lnTo>
                <a:lnTo>
                  <a:pt x="476770" y="175158"/>
                </a:lnTo>
                <a:lnTo>
                  <a:pt x="473036" y="196888"/>
                </a:lnTo>
                <a:lnTo>
                  <a:pt x="505650" y="196888"/>
                </a:lnTo>
                <a:lnTo>
                  <a:pt x="509473" y="174917"/>
                </a:lnTo>
                <a:lnTo>
                  <a:pt x="512241" y="150456"/>
                </a:lnTo>
                <a:lnTo>
                  <a:pt x="513930" y="124675"/>
                </a:lnTo>
                <a:lnTo>
                  <a:pt x="514400" y="103022"/>
                </a:lnTo>
                <a:lnTo>
                  <a:pt x="514489" y="6705"/>
                </a:lnTo>
                <a:close/>
              </a:path>
              <a:path w="802639" h="280034">
                <a:moveTo>
                  <a:pt x="528815" y="237426"/>
                </a:moveTo>
                <a:lnTo>
                  <a:pt x="283464" y="237426"/>
                </a:lnTo>
                <a:lnTo>
                  <a:pt x="283464" y="266077"/>
                </a:lnTo>
                <a:lnTo>
                  <a:pt x="528815" y="266077"/>
                </a:lnTo>
                <a:lnTo>
                  <a:pt x="528815" y="237426"/>
                </a:lnTo>
                <a:close/>
              </a:path>
              <a:path w="802639" h="280034">
                <a:moveTo>
                  <a:pt x="715657" y="79857"/>
                </a:moveTo>
                <a:lnTo>
                  <a:pt x="714133" y="60045"/>
                </a:lnTo>
                <a:lnTo>
                  <a:pt x="709676" y="42824"/>
                </a:lnTo>
                <a:lnTo>
                  <a:pt x="702564" y="28651"/>
                </a:lnTo>
                <a:lnTo>
                  <a:pt x="702411" y="28333"/>
                </a:lnTo>
                <a:lnTo>
                  <a:pt x="692492" y="16764"/>
                </a:lnTo>
                <a:lnTo>
                  <a:pt x="683348" y="10134"/>
                </a:lnTo>
                <a:lnTo>
                  <a:pt x="683348" y="79857"/>
                </a:lnTo>
                <a:lnTo>
                  <a:pt x="682498" y="92887"/>
                </a:lnTo>
                <a:lnTo>
                  <a:pt x="658431" y="128701"/>
                </a:lnTo>
                <a:lnTo>
                  <a:pt x="643115" y="131368"/>
                </a:lnTo>
                <a:lnTo>
                  <a:pt x="635063" y="130683"/>
                </a:lnTo>
                <a:lnTo>
                  <a:pt x="606234" y="104089"/>
                </a:lnTo>
                <a:lnTo>
                  <a:pt x="602881" y="79857"/>
                </a:lnTo>
                <a:lnTo>
                  <a:pt x="603732" y="66954"/>
                </a:lnTo>
                <a:lnTo>
                  <a:pt x="627837" y="31318"/>
                </a:lnTo>
                <a:lnTo>
                  <a:pt x="643115" y="28651"/>
                </a:lnTo>
                <a:lnTo>
                  <a:pt x="651167" y="29324"/>
                </a:lnTo>
                <a:lnTo>
                  <a:pt x="680034" y="55778"/>
                </a:lnTo>
                <a:lnTo>
                  <a:pt x="683348" y="79857"/>
                </a:lnTo>
                <a:lnTo>
                  <a:pt x="683348" y="10134"/>
                </a:lnTo>
                <a:lnTo>
                  <a:pt x="682498" y="9512"/>
                </a:lnTo>
                <a:lnTo>
                  <a:pt x="670890" y="4267"/>
                </a:lnTo>
                <a:lnTo>
                  <a:pt x="657733" y="1079"/>
                </a:lnTo>
                <a:lnTo>
                  <a:pt x="643115" y="0"/>
                </a:lnTo>
                <a:lnTo>
                  <a:pt x="628675" y="1079"/>
                </a:lnTo>
                <a:lnTo>
                  <a:pt x="593737" y="16764"/>
                </a:lnTo>
                <a:lnTo>
                  <a:pt x="572135" y="60045"/>
                </a:lnTo>
                <a:lnTo>
                  <a:pt x="570572" y="79857"/>
                </a:lnTo>
                <a:lnTo>
                  <a:pt x="572135" y="99834"/>
                </a:lnTo>
                <a:lnTo>
                  <a:pt x="593737" y="143256"/>
                </a:lnTo>
                <a:lnTo>
                  <a:pt x="628675" y="158940"/>
                </a:lnTo>
                <a:lnTo>
                  <a:pt x="643115" y="160007"/>
                </a:lnTo>
                <a:lnTo>
                  <a:pt x="657733" y="158940"/>
                </a:lnTo>
                <a:lnTo>
                  <a:pt x="692492" y="143256"/>
                </a:lnTo>
                <a:lnTo>
                  <a:pt x="702564" y="131368"/>
                </a:lnTo>
                <a:lnTo>
                  <a:pt x="709676" y="117157"/>
                </a:lnTo>
                <a:lnTo>
                  <a:pt x="714133" y="99834"/>
                </a:lnTo>
                <a:lnTo>
                  <a:pt x="715657" y="79857"/>
                </a:lnTo>
                <a:close/>
              </a:path>
              <a:path w="802639" h="280034">
                <a:moveTo>
                  <a:pt x="797636" y="1828"/>
                </a:moveTo>
                <a:lnTo>
                  <a:pt x="764425" y="1828"/>
                </a:lnTo>
                <a:lnTo>
                  <a:pt x="764425" y="195364"/>
                </a:lnTo>
                <a:lnTo>
                  <a:pt x="797636" y="195364"/>
                </a:lnTo>
                <a:lnTo>
                  <a:pt x="797636" y="1828"/>
                </a:lnTo>
                <a:close/>
              </a:path>
              <a:path w="802639" h="280034">
                <a:moveTo>
                  <a:pt x="802513" y="250837"/>
                </a:moveTo>
                <a:lnTo>
                  <a:pt x="624217" y="250837"/>
                </a:lnTo>
                <a:lnTo>
                  <a:pt x="624217" y="185610"/>
                </a:lnTo>
                <a:lnTo>
                  <a:pt x="590994" y="185610"/>
                </a:lnTo>
                <a:lnTo>
                  <a:pt x="590994" y="279488"/>
                </a:lnTo>
                <a:lnTo>
                  <a:pt x="802513" y="279488"/>
                </a:lnTo>
                <a:lnTo>
                  <a:pt x="802513" y="2508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416590" y="7519090"/>
            <a:ext cx="266065" cy="276860"/>
          </a:xfrm>
          <a:custGeom>
            <a:avLst/>
            <a:gdLst/>
            <a:ahLst/>
            <a:cxnLst/>
            <a:rect l="l" t="t" r="r" b="b"/>
            <a:pathLst>
              <a:path w="266064" h="276859">
                <a:moveTo>
                  <a:pt x="127707" y="260900"/>
                </a:moveTo>
                <a:lnTo>
                  <a:pt x="0" y="260900"/>
                </a:lnTo>
                <a:lnTo>
                  <a:pt x="0" y="232250"/>
                </a:lnTo>
                <a:lnTo>
                  <a:pt x="134107" y="232250"/>
                </a:lnTo>
                <a:lnTo>
                  <a:pt x="151557" y="231340"/>
                </a:lnTo>
                <a:lnTo>
                  <a:pt x="166720" y="228630"/>
                </a:lnTo>
                <a:lnTo>
                  <a:pt x="179369" y="224149"/>
                </a:lnTo>
                <a:lnTo>
                  <a:pt x="189274" y="217925"/>
                </a:lnTo>
                <a:lnTo>
                  <a:pt x="189274" y="0"/>
                </a:lnTo>
                <a:lnTo>
                  <a:pt x="222497" y="0"/>
                </a:lnTo>
                <a:lnTo>
                  <a:pt x="222497" y="112772"/>
                </a:lnTo>
                <a:lnTo>
                  <a:pt x="265777" y="112772"/>
                </a:lnTo>
                <a:lnTo>
                  <a:pt x="265777" y="141727"/>
                </a:lnTo>
                <a:lnTo>
                  <a:pt x="222497" y="141727"/>
                </a:lnTo>
                <a:lnTo>
                  <a:pt x="222497" y="245356"/>
                </a:lnTo>
                <a:lnTo>
                  <a:pt x="189274" y="245356"/>
                </a:lnTo>
                <a:lnTo>
                  <a:pt x="178797" y="252156"/>
                </a:lnTo>
                <a:lnTo>
                  <a:pt x="164663" y="257014"/>
                </a:lnTo>
                <a:lnTo>
                  <a:pt x="147442" y="259929"/>
                </a:lnTo>
                <a:lnTo>
                  <a:pt x="127707" y="260900"/>
                </a:lnTo>
                <a:close/>
              </a:path>
              <a:path w="266064" h="276859">
                <a:moveTo>
                  <a:pt x="141727" y="184703"/>
                </a:moveTo>
                <a:lnTo>
                  <a:pt x="109114" y="184703"/>
                </a:lnTo>
                <a:lnTo>
                  <a:pt x="111786" y="169353"/>
                </a:lnTo>
                <a:lnTo>
                  <a:pt x="113801" y="151976"/>
                </a:lnTo>
                <a:lnTo>
                  <a:pt x="115072" y="133741"/>
                </a:lnTo>
                <a:lnTo>
                  <a:pt x="115515" y="115820"/>
                </a:lnTo>
                <a:lnTo>
                  <a:pt x="115515" y="34136"/>
                </a:lnTo>
                <a:lnTo>
                  <a:pt x="9143" y="34136"/>
                </a:lnTo>
                <a:lnTo>
                  <a:pt x="9143" y="4876"/>
                </a:lnTo>
                <a:lnTo>
                  <a:pt x="148432" y="4876"/>
                </a:lnTo>
                <a:lnTo>
                  <a:pt x="148320" y="115820"/>
                </a:lnTo>
                <a:lnTo>
                  <a:pt x="147985" y="130397"/>
                </a:lnTo>
                <a:lnTo>
                  <a:pt x="146680" y="150223"/>
                </a:lnTo>
                <a:lnTo>
                  <a:pt x="144575" y="168849"/>
                </a:lnTo>
                <a:lnTo>
                  <a:pt x="141727" y="184703"/>
                </a:lnTo>
                <a:close/>
              </a:path>
              <a:path w="266064" h="276859">
                <a:moveTo>
                  <a:pt x="72540" y="232250"/>
                </a:moveTo>
                <a:lnTo>
                  <a:pt x="39622" y="232250"/>
                </a:lnTo>
                <a:lnTo>
                  <a:pt x="39622" y="106371"/>
                </a:lnTo>
                <a:lnTo>
                  <a:pt x="72540" y="106371"/>
                </a:lnTo>
                <a:lnTo>
                  <a:pt x="72540" y="232250"/>
                </a:lnTo>
                <a:close/>
              </a:path>
              <a:path w="266064" h="276859">
                <a:moveTo>
                  <a:pt x="222497" y="276444"/>
                </a:moveTo>
                <a:lnTo>
                  <a:pt x="189274" y="276444"/>
                </a:lnTo>
                <a:lnTo>
                  <a:pt x="189274" y="245356"/>
                </a:lnTo>
                <a:lnTo>
                  <a:pt x="222497" y="245356"/>
                </a:lnTo>
                <a:lnTo>
                  <a:pt x="222497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778861" y="7511166"/>
            <a:ext cx="229235" cy="284480"/>
          </a:xfrm>
          <a:custGeom>
            <a:avLst/>
            <a:gdLst/>
            <a:ahLst/>
            <a:cxnLst/>
            <a:rect l="l" t="t" r="r" b="b"/>
            <a:pathLst>
              <a:path w="229235" h="284479">
                <a:moveTo>
                  <a:pt x="99666" y="33526"/>
                </a:moveTo>
                <a:lnTo>
                  <a:pt x="66444" y="33526"/>
                </a:lnTo>
                <a:lnTo>
                  <a:pt x="66444" y="0"/>
                </a:lnTo>
                <a:lnTo>
                  <a:pt x="99666" y="0"/>
                </a:lnTo>
                <a:lnTo>
                  <a:pt x="99666" y="33526"/>
                </a:lnTo>
                <a:close/>
              </a:path>
              <a:path w="229235" h="284479">
                <a:moveTo>
                  <a:pt x="128621" y="268520"/>
                </a:moveTo>
                <a:lnTo>
                  <a:pt x="0" y="268520"/>
                </a:lnTo>
                <a:lnTo>
                  <a:pt x="0" y="240174"/>
                </a:lnTo>
                <a:lnTo>
                  <a:pt x="137155" y="240174"/>
                </a:lnTo>
                <a:lnTo>
                  <a:pt x="155090" y="239436"/>
                </a:lnTo>
                <a:lnTo>
                  <a:pt x="171139" y="237012"/>
                </a:lnTo>
                <a:lnTo>
                  <a:pt x="184903" y="232588"/>
                </a:lnTo>
                <a:lnTo>
                  <a:pt x="195980" y="225849"/>
                </a:lnTo>
                <a:lnTo>
                  <a:pt x="195980" y="7924"/>
                </a:lnTo>
                <a:lnTo>
                  <a:pt x="229202" y="7924"/>
                </a:lnTo>
                <a:lnTo>
                  <a:pt x="229202" y="252976"/>
                </a:lnTo>
                <a:lnTo>
                  <a:pt x="195980" y="252976"/>
                </a:lnTo>
                <a:lnTo>
                  <a:pt x="184726" y="260162"/>
                </a:lnTo>
                <a:lnTo>
                  <a:pt x="169273" y="264977"/>
                </a:lnTo>
                <a:lnTo>
                  <a:pt x="150333" y="267677"/>
                </a:lnTo>
                <a:lnTo>
                  <a:pt x="128621" y="268520"/>
                </a:lnTo>
                <a:close/>
              </a:path>
              <a:path w="229235" h="284479">
                <a:moveTo>
                  <a:pt x="162148" y="61872"/>
                </a:moveTo>
                <a:lnTo>
                  <a:pt x="4876" y="61872"/>
                </a:lnTo>
                <a:lnTo>
                  <a:pt x="4876" y="33526"/>
                </a:lnTo>
                <a:lnTo>
                  <a:pt x="162148" y="33526"/>
                </a:lnTo>
                <a:lnTo>
                  <a:pt x="162148" y="61872"/>
                </a:lnTo>
                <a:close/>
              </a:path>
              <a:path w="229235" h="284479">
                <a:moveTo>
                  <a:pt x="99971" y="240174"/>
                </a:moveTo>
                <a:lnTo>
                  <a:pt x="67053" y="240174"/>
                </a:lnTo>
                <a:lnTo>
                  <a:pt x="67053" y="202076"/>
                </a:lnTo>
                <a:lnTo>
                  <a:pt x="59053" y="200133"/>
                </a:lnTo>
                <a:lnTo>
                  <a:pt x="19582" y="169920"/>
                </a:lnTo>
                <a:lnTo>
                  <a:pt x="12801" y="141422"/>
                </a:lnTo>
                <a:lnTo>
                  <a:pt x="14576" y="126121"/>
                </a:lnTo>
                <a:lnTo>
                  <a:pt x="37489" y="92351"/>
                </a:lnTo>
                <a:lnTo>
                  <a:pt x="83512" y="78635"/>
                </a:lnTo>
                <a:lnTo>
                  <a:pt x="96120" y="79578"/>
                </a:lnTo>
                <a:lnTo>
                  <a:pt x="139565" y="101347"/>
                </a:lnTo>
                <a:lnTo>
                  <a:pt x="143041" y="106371"/>
                </a:lnTo>
                <a:lnTo>
                  <a:pt x="83512" y="106371"/>
                </a:lnTo>
                <a:lnTo>
                  <a:pt x="75892" y="106990"/>
                </a:lnTo>
                <a:lnTo>
                  <a:pt x="46490" y="133950"/>
                </a:lnTo>
                <a:lnTo>
                  <a:pt x="45718" y="141422"/>
                </a:lnTo>
                <a:lnTo>
                  <a:pt x="46599" y="149294"/>
                </a:lnTo>
                <a:lnTo>
                  <a:pt x="76454" y="175359"/>
                </a:lnTo>
                <a:lnTo>
                  <a:pt x="83512" y="175864"/>
                </a:lnTo>
                <a:lnTo>
                  <a:pt x="143512" y="175864"/>
                </a:lnTo>
                <a:lnTo>
                  <a:pt x="137893" y="183341"/>
                </a:lnTo>
                <a:lnTo>
                  <a:pt x="99971" y="202076"/>
                </a:lnTo>
                <a:lnTo>
                  <a:pt x="99971" y="240174"/>
                </a:lnTo>
                <a:close/>
              </a:path>
              <a:path w="229235" h="284479">
                <a:moveTo>
                  <a:pt x="143512" y="175864"/>
                </a:moveTo>
                <a:lnTo>
                  <a:pt x="83512" y="175864"/>
                </a:lnTo>
                <a:lnTo>
                  <a:pt x="90653" y="175354"/>
                </a:lnTo>
                <a:lnTo>
                  <a:pt x="97266" y="173882"/>
                </a:lnTo>
                <a:lnTo>
                  <a:pt x="121611" y="141422"/>
                </a:lnTo>
                <a:lnTo>
                  <a:pt x="120830" y="133822"/>
                </a:lnTo>
                <a:lnTo>
                  <a:pt x="91084" y="107033"/>
                </a:lnTo>
                <a:lnTo>
                  <a:pt x="83512" y="106371"/>
                </a:lnTo>
                <a:lnTo>
                  <a:pt x="143041" y="106371"/>
                </a:lnTo>
                <a:lnTo>
                  <a:pt x="147442" y="112734"/>
                </a:lnTo>
                <a:lnTo>
                  <a:pt x="152461" y="126121"/>
                </a:lnTo>
                <a:lnTo>
                  <a:pt x="154223" y="141422"/>
                </a:lnTo>
                <a:lnTo>
                  <a:pt x="152285" y="157567"/>
                </a:lnTo>
                <a:lnTo>
                  <a:pt x="146718" y="171597"/>
                </a:lnTo>
                <a:lnTo>
                  <a:pt x="143512" y="175864"/>
                </a:lnTo>
                <a:close/>
              </a:path>
              <a:path w="229235" h="284479">
                <a:moveTo>
                  <a:pt x="229202" y="284369"/>
                </a:moveTo>
                <a:lnTo>
                  <a:pt x="195980" y="284369"/>
                </a:lnTo>
                <a:lnTo>
                  <a:pt x="195980" y="252976"/>
                </a:lnTo>
                <a:lnTo>
                  <a:pt x="229202" y="252976"/>
                </a:lnTo>
                <a:lnTo>
                  <a:pt x="229202" y="2843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058964" y="7517262"/>
            <a:ext cx="238125" cy="281305"/>
          </a:xfrm>
          <a:custGeom>
            <a:avLst/>
            <a:gdLst/>
            <a:ahLst/>
            <a:cxnLst/>
            <a:rect l="l" t="t" r="r" b="b"/>
            <a:pathLst>
              <a:path w="238125" h="281304">
                <a:moveTo>
                  <a:pt x="86560" y="103933"/>
                </a:moveTo>
                <a:lnTo>
                  <a:pt x="39456" y="94932"/>
                </a:lnTo>
                <a:lnTo>
                  <a:pt x="11572" y="62834"/>
                </a:lnTo>
                <a:lnTo>
                  <a:pt x="10362" y="51814"/>
                </a:lnTo>
                <a:lnTo>
                  <a:pt x="11572" y="40970"/>
                </a:lnTo>
                <a:lnTo>
                  <a:pt x="39456" y="8872"/>
                </a:lnTo>
                <a:lnTo>
                  <a:pt x="86560" y="0"/>
                </a:lnTo>
                <a:lnTo>
                  <a:pt x="103504" y="938"/>
                </a:lnTo>
                <a:lnTo>
                  <a:pt x="145080" y="16153"/>
                </a:lnTo>
                <a:lnTo>
                  <a:pt x="154092" y="25907"/>
                </a:lnTo>
                <a:lnTo>
                  <a:pt x="86560" y="25907"/>
                </a:lnTo>
                <a:lnTo>
                  <a:pt x="75497" y="26473"/>
                </a:lnTo>
                <a:lnTo>
                  <a:pt x="42061" y="44499"/>
                </a:lnTo>
                <a:lnTo>
                  <a:pt x="42061" y="59434"/>
                </a:lnTo>
                <a:lnTo>
                  <a:pt x="86560" y="78026"/>
                </a:lnTo>
                <a:lnTo>
                  <a:pt x="154081" y="78026"/>
                </a:lnTo>
                <a:lnTo>
                  <a:pt x="152247" y="80874"/>
                </a:lnTo>
                <a:lnTo>
                  <a:pt x="145080" y="87779"/>
                </a:lnTo>
                <a:lnTo>
                  <a:pt x="133279" y="94932"/>
                </a:lnTo>
                <a:lnTo>
                  <a:pt x="119249" y="99971"/>
                </a:lnTo>
                <a:lnTo>
                  <a:pt x="103504" y="102952"/>
                </a:lnTo>
                <a:lnTo>
                  <a:pt x="86560" y="103933"/>
                </a:lnTo>
                <a:close/>
              </a:path>
              <a:path w="238125" h="281304">
                <a:moveTo>
                  <a:pt x="233164" y="212134"/>
                </a:moveTo>
                <a:lnTo>
                  <a:pt x="199942" y="212134"/>
                </a:lnTo>
                <a:lnTo>
                  <a:pt x="199942" y="190189"/>
                </a:lnTo>
                <a:lnTo>
                  <a:pt x="139594" y="190189"/>
                </a:lnTo>
                <a:lnTo>
                  <a:pt x="139594" y="163977"/>
                </a:lnTo>
                <a:lnTo>
                  <a:pt x="199942" y="163977"/>
                </a:lnTo>
                <a:lnTo>
                  <a:pt x="199942" y="1828"/>
                </a:lnTo>
                <a:lnTo>
                  <a:pt x="233164" y="1828"/>
                </a:lnTo>
                <a:lnTo>
                  <a:pt x="233164" y="212134"/>
                </a:lnTo>
                <a:close/>
              </a:path>
              <a:path w="238125" h="281304">
                <a:moveTo>
                  <a:pt x="154081" y="78026"/>
                </a:moveTo>
                <a:lnTo>
                  <a:pt x="86560" y="78026"/>
                </a:lnTo>
                <a:lnTo>
                  <a:pt x="97361" y="77454"/>
                </a:lnTo>
                <a:lnTo>
                  <a:pt x="107133" y="75740"/>
                </a:lnTo>
                <a:lnTo>
                  <a:pt x="115534" y="72883"/>
                </a:lnTo>
                <a:lnTo>
                  <a:pt x="122220" y="68882"/>
                </a:lnTo>
                <a:lnTo>
                  <a:pt x="127402" y="64920"/>
                </a:lnTo>
                <a:lnTo>
                  <a:pt x="130450" y="59434"/>
                </a:lnTo>
                <a:lnTo>
                  <a:pt x="130450" y="44499"/>
                </a:lnTo>
                <a:lnTo>
                  <a:pt x="86560" y="25907"/>
                </a:lnTo>
                <a:lnTo>
                  <a:pt x="154092" y="25907"/>
                </a:lnTo>
                <a:lnTo>
                  <a:pt x="157614" y="31355"/>
                </a:lnTo>
                <a:lnTo>
                  <a:pt x="160981" y="40970"/>
                </a:lnTo>
                <a:lnTo>
                  <a:pt x="162148" y="51814"/>
                </a:lnTo>
                <a:lnTo>
                  <a:pt x="160981" y="62834"/>
                </a:lnTo>
                <a:lnTo>
                  <a:pt x="157614" y="72540"/>
                </a:lnTo>
                <a:lnTo>
                  <a:pt x="154081" y="78026"/>
                </a:lnTo>
                <a:close/>
              </a:path>
              <a:path w="238125" h="281304">
                <a:moveTo>
                  <a:pt x="126488" y="147213"/>
                </a:moveTo>
                <a:lnTo>
                  <a:pt x="0" y="147213"/>
                </a:lnTo>
                <a:lnTo>
                  <a:pt x="0" y="119782"/>
                </a:lnTo>
                <a:lnTo>
                  <a:pt x="125573" y="119782"/>
                </a:lnTo>
                <a:lnTo>
                  <a:pt x="141722" y="119525"/>
                </a:lnTo>
                <a:lnTo>
                  <a:pt x="156700" y="118639"/>
                </a:lnTo>
                <a:lnTo>
                  <a:pt x="170363" y="116953"/>
                </a:lnTo>
                <a:lnTo>
                  <a:pt x="182569" y="114296"/>
                </a:lnTo>
                <a:lnTo>
                  <a:pt x="182569" y="140813"/>
                </a:lnTo>
                <a:lnTo>
                  <a:pt x="170977" y="143742"/>
                </a:lnTo>
                <a:lnTo>
                  <a:pt x="157500" y="145727"/>
                </a:lnTo>
                <a:lnTo>
                  <a:pt x="142537" y="146856"/>
                </a:lnTo>
                <a:lnTo>
                  <a:pt x="126488" y="147213"/>
                </a:lnTo>
                <a:close/>
              </a:path>
              <a:path w="238125" h="281304">
                <a:moveTo>
                  <a:pt x="91132" y="194761"/>
                </a:moveTo>
                <a:lnTo>
                  <a:pt x="57910" y="194761"/>
                </a:lnTo>
                <a:lnTo>
                  <a:pt x="57910" y="147213"/>
                </a:lnTo>
                <a:lnTo>
                  <a:pt x="91132" y="147213"/>
                </a:lnTo>
                <a:lnTo>
                  <a:pt x="91132" y="194761"/>
                </a:lnTo>
                <a:close/>
              </a:path>
              <a:path w="238125" h="281304">
                <a:moveTo>
                  <a:pt x="238041" y="281016"/>
                </a:moveTo>
                <a:lnTo>
                  <a:pt x="26516" y="281016"/>
                </a:lnTo>
                <a:lnTo>
                  <a:pt x="26516" y="202685"/>
                </a:lnTo>
                <a:lnTo>
                  <a:pt x="59738" y="202685"/>
                </a:lnTo>
                <a:lnTo>
                  <a:pt x="59738" y="252366"/>
                </a:lnTo>
                <a:lnTo>
                  <a:pt x="238041" y="252366"/>
                </a:lnTo>
                <a:lnTo>
                  <a:pt x="238041" y="281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50639" y="7517269"/>
            <a:ext cx="508634" cy="281305"/>
          </a:xfrm>
          <a:custGeom>
            <a:avLst/>
            <a:gdLst/>
            <a:ahLst/>
            <a:cxnLst/>
            <a:rect l="l" t="t" r="r" b="b"/>
            <a:pathLst>
              <a:path w="508635" h="281304">
                <a:moveTo>
                  <a:pt x="135636" y="6705"/>
                </a:moveTo>
                <a:lnTo>
                  <a:pt x="1524" y="6705"/>
                </a:lnTo>
                <a:lnTo>
                  <a:pt x="1524" y="35966"/>
                </a:lnTo>
                <a:lnTo>
                  <a:pt x="102717" y="35966"/>
                </a:lnTo>
                <a:lnTo>
                  <a:pt x="102717" y="66446"/>
                </a:lnTo>
                <a:lnTo>
                  <a:pt x="96659" y="125755"/>
                </a:lnTo>
                <a:lnTo>
                  <a:pt x="77990" y="173380"/>
                </a:lnTo>
                <a:lnTo>
                  <a:pt x="46012" y="208610"/>
                </a:lnTo>
                <a:lnTo>
                  <a:pt x="0" y="230720"/>
                </a:lnTo>
                <a:lnTo>
                  <a:pt x="0" y="262115"/>
                </a:lnTo>
                <a:lnTo>
                  <a:pt x="43180" y="246189"/>
                </a:lnTo>
                <a:lnTo>
                  <a:pt x="77571" y="222961"/>
                </a:lnTo>
                <a:lnTo>
                  <a:pt x="103593" y="192697"/>
                </a:lnTo>
                <a:lnTo>
                  <a:pt x="121666" y="155689"/>
                </a:lnTo>
                <a:lnTo>
                  <a:pt x="132219" y="112191"/>
                </a:lnTo>
                <a:lnTo>
                  <a:pt x="135636" y="62484"/>
                </a:lnTo>
                <a:lnTo>
                  <a:pt x="135636" y="6705"/>
                </a:lnTo>
                <a:close/>
              </a:path>
              <a:path w="508635" h="281304">
                <a:moveTo>
                  <a:pt x="260908" y="114604"/>
                </a:moveTo>
                <a:lnTo>
                  <a:pt x="217627" y="114604"/>
                </a:lnTo>
                <a:lnTo>
                  <a:pt x="217627" y="1828"/>
                </a:lnTo>
                <a:lnTo>
                  <a:pt x="184404" y="1828"/>
                </a:lnTo>
                <a:lnTo>
                  <a:pt x="184404" y="278269"/>
                </a:lnTo>
                <a:lnTo>
                  <a:pt x="217627" y="278269"/>
                </a:lnTo>
                <a:lnTo>
                  <a:pt x="217627" y="143560"/>
                </a:lnTo>
                <a:lnTo>
                  <a:pt x="260908" y="143560"/>
                </a:lnTo>
                <a:lnTo>
                  <a:pt x="260908" y="114604"/>
                </a:lnTo>
                <a:close/>
              </a:path>
              <a:path w="508635" h="281304">
                <a:moveTo>
                  <a:pt x="426402" y="71323"/>
                </a:moveTo>
                <a:lnTo>
                  <a:pt x="413956" y="28651"/>
                </a:lnTo>
                <a:lnTo>
                  <a:pt x="394093" y="10248"/>
                </a:lnTo>
                <a:lnTo>
                  <a:pt x="394093" y="71323"/>
                </a:lnTo>
                <a:lnTo>
                  <a:pt x="393255" y="81572"/>
                </a:lnTo>
                <a:lnTo>
                  <a:pt x="368795" y="111823"/>
                </a:lnTo>
                <a:lnTo>
                  <a:pt x="353860" y="114300"/>
                </a:lnTo>
                <a:lnTo>
                  <a:pt x="346113" y="113665"/>
                </a:lnTo>
                <a:lnTo>
                  <a:pt x="314528" y="81572"/>
                </a:lnTo>
                <a:lnTo>
                  <a:pt x="313639" y="71323"/>
                </a:lnTo>
                <a:lnTo>
                  <a:pt x="314528" y="61150"/>
                </a:lnTo>
                <a:lnTo>
                  <a:pt x="338963" y="31089"/>
                </a:lnTo>
                <a:lnTo>
                  <a:pt x="353860" y="28651"/>
                </a:lnTo>
                <a:lnTo>
                  <a:pt x="361619" y="29273"/>
                </a:lnTo>
                <a:lnTo>
                  <a:pt x="393255" y="61150"/>
                </a:lnTo>
                <a:lnTo>
                  <a:pt x="394093" y="71323"/>
                </a:lnTo>
                <a:lnTo>
                  <a:pt x="394093" y="10248"/>
                </a:lnTo>
                <a:lnTo>
                  <a:pt x="391795" y="8737"/>
                </a:lnTo>
                <a:lnTo>
                  <a:pt x="380415" y="3962"/>
                </a:lnTo>
                <a:lnTo>
                  <a:pt x="367728" y="1003"/>
                </a:lnTo>
                <a:lnTo>
                  <a:pt x="353860" y="0"/>
                </a:lnTo>
                <a:lnTo>
                  <a:pt x="340169" y="1003"/>
                </a:lnTo>
                <a:lnTo>
                  <a:pt x="295732" y="25628"/>
                </a:lnTo>
                <a:lnTo>
                  <a:pt x="281330" y="71323"/>
                </a:lnTo>
                <a:lnTo>
                  <a:pt x="283044" y="89077"/>
                </a:lnTo>
                <a:lnTo>
                  <a:pt x="306019" y="127406"/>
                </a:lnTo>
                <a:lnTo>
                  <a:pt x="353860" y="142951"/>
                </a:lnTo>
                <a:lnTo>
                  <a:pt x="367728" y="141935"/>
                </a:lnTo>
                <a:lnTo>
                  <a:pt x="412127" y="117182"/>
                </a:lnTo>
                <a:lnTo>
                  <a:pt x="424738" y="89077"/>
                </a:lnTo>
                <a:lnTo>
                  <a:pt x="426402" y="71323"/>
                </a:lnTo>
                <a:close/>
              </a:path>
              <a:path w="508635" h="281304">
                <a:moveTo>
                  <a:pt x="508393" y="162445"/>
                </a:moveTo>
                <a:lnTo>
                  <a:pt x="475170" y="162445"/>
                </a:lnTo>
                <a:lnTo>
                  <a:pt x="475170" y="194754"/>
                </a:lnTo>
                <a:lnTo>
                  <a:pt x="475170" y="223100"/>
                </a:lnTo>
                <a:lnTo>
                  <a:pt x="475170" y="252971"/>
                </a:lnTo>
                <a:lnTo>
                  <a:pt x="334962" y="252971"/>
                </a:lnTo>
                <a:lnTo>
                  <a:pt x="334962" y="223100"/>
                </a:lnTo>
                <a:lnTo>
                  <a:pt x="475170" y="223100"/>
                </a:lnTo>
                <a:lnTo>
                  <a:pt x="475170" y="194754"/>
                </a:lnTo>
                <a:lnTo>
                  <a:pt x="334962" y="194754"/>
                </a:lnTo>
                <a:lnTo>
                  <a:pt x="334962" y="162445"/>
                </a:lnTo>
                <a:lnTo>
                  <a:pt x="301752" y="162445"/>
                </a:lnTo>
                <a:lnTo>
                  <a:pt x="301752" y="281012"/>
                </a:lnTo>
                <a:lnTo>
                  <a:pt x="508393" y="281012"/>
                </a:lnTo>
                <a:lnTo>
                  <a:pt x="508393" y="252971"/>
                </a:lnTo>
                <a:lnTo>
                  <a:pt x="508393" y="223100"/>
                </a:lnTo>
                <a:lnTo>
                  <a:pt x="508393" y="194754"/>
                </a:lnTo>
                <a:lnTo>
                  <a:pt x="508393" y="162445"/>
                </a:lnTo>
                <a:close/>
              </a:path>
              <a:path w="508635" h="281304">
                <a:moveTo>
                  <a:pt x="508393" y="1828"/>
                </a:moveTo>
                <a:lnTo>
                  <a:pt x="475170" y="1828"/>
                </a:lnTo>
                <a:lnTo>
                  <a:pt x="475170" y="146913"/>
                </a:lnTo>
                <a:lnTo>
                  <a:pt x="508393" y="146913"/>
                </a:lnTo>
                <a:lnTo>
                  <a:pt x="508393" y="18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88979" y="7522450"/>
            <a:ext cx="327660" cy="294640"/>
          </a:xfrm>
          <a:custGeom>
            <a:avLst/>
            <a:gdLst/>
            <a:ahLst/>
            <a:cxnLst/>
            <a:rect l="l" t="t" r="r" b="b"/>
            <a:pathLst>
              <a:path w="327660" h="294640">
                <a:moveTo>
                  <a:pt x="231025" y="190182"/>
                </a:moveTo>
                <a:lnTo>
                  <a:pt x="16459" y="190182"/>
                </a:lnTo>
                <a:lnTo>
                  <a:pt x="16459" y="218528"/>
                </a:lnTo>
                <a:lnTo>
                  <a:pt x="197802" y="218528"/>
                </a:lnTo>
                <a:lnTo>
                  <a:pt x="197802" y="277660"/>
                </a:lnTo>
                <a:lnTo>
                  <a:pt x="231025" y="277660"/>
                </a:lnTo>
                <a:lnTo>
                  <a:pt x="231025" y="190182"/>
                </a:lnTo>
                <a:close/>
              </a:path>
              <a:path w="327660" h="294640">
                <a:moveTo>
                  <a:pt x="233768" y="77419"/>
                </a:moveTo>
                <a:lnTo>
                  <a:pt x="176504" y="64312"/>
                </a:lnTo>
                <a:lnTo>
                  <a:pt x="140512" y="28041"/>
                </a:lnTo>
                <a:lnTo>
                  <a:pt x="231025" y="28041"/>
                </a:lnTo>
                <a:lnTo>
                  <a:pt x="231025" y="0"/>
                </a:lnTo>
                <a:lnTo>
                  <a:pt x="18288" y="0"/>
                </a:lnTo>
                <a:lnTo>
                  <a:pt x="18288" y="28041"/>
                </a:lnTo>
                <a:lnTo>
                  <a:pt x="107594" y="28041"/>
                </a:lnTo>
                <a:lnTo>
                  <a:pt x="99098" y="47625"/>
                </a:lnTo>
                <a:lnTo>
                  <a:pt x="77647" y="62445"/>
                </a:lnTo>
                <a:lnTo>
                  <a:pt x="47840" y="72402"/>
                </a:lnTo>
                <a:lnTo>
                  <a:pt x="14325" y="77419"/>
                </a:lnTo>
                <a:lnTo>
                  <a:pt x="14325" y="105460"/>
                </a:lnTo>
                <a:lnTo>
                  <a:pt x="47028" y="101219"/>
                </a:lnTo>
                <a:lnTo>
                  <a:pt x="77571" y="92773"/>
                </a:lnTo>
                <a:lnTo>
                  <a:pt x="103987" y="80378"/>
                </a:lnTo>
                <a:lnTo>
                  <a:pt x="124358" y="64312"/>
                </a:lnTo>
                <a:lnTo>
                  <a:pt x="144487" y="80340"/>
                </a:lnTo>
                <a:lnTo>
                  <a:pt x="170726" y="92659"/>
                </a:lnTo>
                <a:lnTo>
                  <a:pt x="201117" y="101079"/>
                </a:lnTo>
                <a:lnTo>
                  <a:pt x="233768" y="105460"/>
                </a:lnTo>
                <a:lnTo>
                  <a:pt x="233768" y="77419"/>
                </a:lnTo>
                <a:close/>
              </a:path>
              <a:path w="327660" h="294640">
                <a:moveTo>
                  <a:pt x="249008" y="130454"/>
                </a:moveTo>
                <a:lnTo>
                  <a:pt x="0" y="130454"/>
                </a:lnTo>
                <a:lnTo>
                  <a:pt x="0" y="158788"/>
                </a:lnTo>
                <a:lnTo>
                  <a:pt x="249008" y="158788"/>
                </a:lnTo>
                <a:lnTo>
                  <a:pt x="249008" y="130454"/>
                </a:lnTo>
                <a:close/>
              </a:path>
              <a:path w="327660" h="294640">
                <a:moveTo>
                  <a:pt x="327342" y="214566"/>
                </a:moveTo>
                <a:lnTo>
                  <a:pt x="289852" y="214566"/>
                </a:lnTo>
                <a:lnTo>
                  <a:pt x="289852" y="254800"/>
                </a:lnTo>
                <a:lnTo>
                  <a:pt x="308444" y="254800"/>
                </a:lnTo>
                <a:lnTo>
                  <a:pt x="307238" y="264414"/>
                </a:lnTo>
                <a:lnTo>
                  <a:pt x="303568" y="271335"/>
                </a:lnTo>
                <a:lnTo>
                  <a:pt x="297383" y="275628"/>
                </a:lnTo>
                <a:lnTo>
                  <a:pt x="288632" y="277355"/>
                </a:lnTo>
                <a:lnTo>
                  <a:pt x="288632" y="294119"/>
                </a:lnTo>
                <a:lnTo>
                  <a:pt x="305104" y="290766"/>
                </a:lnTo>
                <a:lnTo>
                  <a:pt x="317246" y="283527"/>
                </a:lnTo>
                <a:lnTo>
                  <a:pt x="324764" y="272516"/>
                </a:lnTo>
                <a:lnTo>
                  <a:pt x="327342" y="257848"/>
                </a:lnTo>
                <a:lnTo>
                  <a:pt x="327342" y="21456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435867" y="7511173"/>
            <a:ext cx="836294" cy="287655"/>
          </a:xfrm>
          <a:custGeom>
            <a:avLst/>
            <a:gdLst/>
            <a:ahLst/>
            <a:cxnLst/>
            <a:rect l="l" t="t" r="r" b="b"/>
            <a:pathLst>
              <a:path w="836295" h="287654">
                <a:moveTo>
                  <a:pt x="157568" y="11277"/>
                </a:moveTo>
                <a:lnTo>
                  <a:pt x="13411" y="11277"/>
                </a:lnTo>
                <a:lnTo>
                  <a:pt x="13411" y="40233"/>
                </a:lnTo>
                <a:lnTo>
                  <a:pt x="124650" y="40233"/>
                </a:lnTo>
                <a:lnTo>
                  <a:pt x="124650" y="65836"/>
                </a:lnTo>
                <a:lnTo>
                  <a:pt x="124421" y="74650"/>
                </a:lnTo>
                <a:lnTo>
                  <a:pt x="123736" y="83820"/>
                </a:lnTo>
                <a:lnTo>
                  <a:pt x="122618" y="92646"/>
                </a:lnTo>
                <a:lnTo>
                  <a:pt x="120992" y="100888"/>
                </a:lnTo>
                <a:lnTo>
                  <a:pt x="153911" y="100888"/>
                </a:lnTo>
                <a:lnTo>
                  <a:pt x="155498" y="92748"/>
                </a:lnTo>
                <a:lnTo>
                  <a:pt x="156654" y="83400"/>
                </a:lnTo>
                <a:lnTo>
                  <a:pt x="157340" y="73748"/>
                </a:lnTo>
                <a:lnTo>
                  <a:pt x="157530" y="65836"/>
                </a:lnTo>
                <a:lnTo>
                  <a:pt x="157568" y="11277"/>
                </a:lnTo>
                <a:close/>
              </a:path>
              <a:path w="836295" h="287654">
                <a:moveTo>
                  <a:pt x="182562" y="109423"/>
                </a:moveTo>
                <a:lnTo>
                  <a:pt x="170357" y="112026"/>
                </a:lnTo>
                <a:lnTo>
                  <a:pt x="156692" y="113614"/>
                </a:lnTo>
                <a:lnTo>
                  <a:pt x="141719" y="114388"/>
                </a:lnTo>
                <a:lnTo>
                  <a:pt x="125564" y="114604"/>
                </a:lnTo>
                <a:lnTo>
                  <a:pt x="0" y="114604"/>
                </a:lnTo>
                <a:lnTo>
                  <a:pt x="0" y="142341"/>
                </a:lnTo>
                <a:lnTo>
                  <a:pt x="57912" y="142341"/>
                </a:lnTo>
                <a:lnTo>
                  <a:pt x="57912" y="194144"/>
                </a:lnTo>
                <a:lnTo>
                  <a:pt x="91122" y="194144"/>
                </a:lnTo>
                <a:lnTo>
                  <a:pt x="91122" y="142341"/>
                </a:lnTo>
                <a:lnTo>
                  <a:pt x="126479" y="142341"/>
                </a:lnTo>
                <a:lnTo>
                  <a:pt x="142532" y="141973"/>
                </a:lnTo>
                <a:lnTo>
                  <a:pt x="157492" y="140855"/>
                </a:lnTo>
                <a:lnTo>
                  <a:pt x="170980" y="138861"/>
                </a:lnTo>
                <a:lnTo>
                  <a:pt x="182562" y="135940"/>
                </a:lnTo>
                <a:lnTo>
                  <a:pt x="182562" y="109423"/>
                </a:lnTo>
                <a:close/>
              </a:path>
              <a:path w="836295" h="287654">
                <a:moveTo>
                  <a:pt x="233159" y="7924"/>
                </a:moveTo>
                <a:lnTo>
                  <a:pt x="199936" y="7924"/>
                </a:lnTo>
                <a:lnTo>
                  <a:pt x="199936" y="163068"/>
                </a:lnTo>
                <a:lnTo>
                  <a:pt x="139585" y="163068"/>
                </a:lnTo>
                <a:lnTo>
                  <a:pt x="139585" y="189268"/>
                </a:lnTo>
                <a:lnTo>
                  <a:pt x="199936" y="189268"/>
                </a:lnTo>
                <a:lnTo>
                  <a:pt x="199936" y="215176"/>
                </a:lnTo>
                <a:lnTo>
                  <a:pt x="233159" y="215176"/>
                </a:lnTo>
                <a:lnTo>
                  <a:pt x="233159" y="7924"/>
                </a:lnTo>
                <a:close/>
              </a:path>
              <a:path w="836295" h="287654">
                <a:moveTo>
                  <a:pt x="238036" y="258457"/>
                </a:moveTo>
                <a:lnTo>
                  <a:pt x="59740" y="258457"/>
                </a:lnTo>
                <a:lnTo>
                  <a:pt x="59740" y="204508"/>
                </a:lnTo>
                <a:lnTo>
                  <a:pt x="26517" y="204508"/>
                </a:lnTo>
                <a:lnTo>
                  <a:pt x="26517" y="287108"/>
                </a:lnTo>
                <a:lnTo>
                  <a:pt x="238036" y="287108"/>
                </a:lnTo>
                <a:lnTo>
                  <a:pt x="238036" y="258457"/>
                </a:lnTo>
                <a:close/>
              </a:path>
              <a:path w="836295" h="287654">
                <a:moveTo>
                  <a:pt x="429450" y="131368"/>
                </a:moveTo>
                <a:lnTo>
                  <a:pt x="428002" y="118529"/>
                </a:lnTo>
                <a:lnTo>
                  <a:pt x="423811" y="107099"/>
                </a:lnTo>
                <a:lnTo>
                  <a:pt x="420014" y="101498"/>
                </a:lnTo>
                <a:lnTo>
                  <a:pt x="417106" y="97205"/>
                </a:lnTo>
                <a:lnTo>
                  <a:pt x="408114" y="89001"/>
                </a:lnTo>
                <a:lnTo>
                  <a:pt x="397954" y="82943"/>
                </a:lnTo>
                <a:lnTo>
                  <a:pt x="397751" y="82867"/>
                </a:lnTo>
                <a:lnTo>
                  <a:pt x="397751" y="122529"/>
                </a:lnTo>
                <a:lnTo>
                  <a:pt x="397751" y="140512"/>
                </a:lnTo>
                <a:lnTo>
                  <a:pt x="359041" y="160629"/>
                </a:lnTo>
                <a:lnTo>
                  <a:pt x="350342" y="159956"/>
                </a:lnTo>
                <a:lnTo>
                  <a:pt x="320332" y="138988"/>
                </a:lnTo>
                <a:lnTo>
                  <a:pt x="320332" y="122834"/>
                </a:lnTo>
                <a:lnTo>
                  <a:pt x="359041" y="101498"/>
                </a:lnTo>
                <a:lnTo>
                  <a:pt x="367245" y="102108"/>
                </a:lnTo>
                <a:lnTo>
                  <a:pt x="397751" y="122529"/>
                </a:lnTo>
                <a:lnTo>
                  <a:pt x="397751" y="82867"/>
                </a:lnTo>
                <a:lnTo>
                  <a:pt x="386321" y="78562"/>
                </a:lnTo>
                <a:lnTo>
                  <a:pt x="373303" y="75882"/>
                </a:lnTo>
                <a:lnTo>
                  <a:pt x="359041" y="74980"/>
                </a:lnTo>
                <a:lnTo>
                  <a:pt x="344500" y="75933"/>
                </a:lnTo>
                <a:lnTo>
                  <a:pt x="300418" y="97764"/>
                </a:lnTo>
                <a:lnTo>
                  <a:pt x="288328" y="131368"/>
                </a:lnTo>
                <a:lnTo>
                  <a:pt x="289826" y="144145"/>
                </a:lnTo>
                <a:lnTo>
                  <a:pt x="319989" y="179349"/>
                </a:lnTo>
                <a:lnTo>
                  <a:pt x="359041" y="187439"/>
                </a:lnTo>
                <a:lnTo>
                  <a:pt x="372541" y="186601"/>
                </a:lnTo>
                <a:lnTo>
                  <a:pt x="415950" y="166382"/>
                </a:lnTo>
                <a:lnTo>
                  <a:pt x="420154" y="160629"/>
                </a:lnTo>
                <a:lnTo>
                  <a:pt x="423316" y="156324"/>
                </a:lnTo>
                <a:lnTo>
                  <a:pt x="427875" y="144602"/>
                </a:lnTo>
                <a:lnTo>
                  <a:pt x="429450" y="131368"/>
                </a:lnTo>
                <a:close/>
              </a:path>
              <a:path w="836295" h="287654">
                <a:moveTo>
                  <a:pt x="437375" y="29870"/>
                </a:moveTo>
                <a:lnTo>
                  <a:pt x="376110" y="29870"/>
                </a:lnTo>
                <a:lnTo>
                  <a:pt x="376110" y="0"/>
                </a:lnTo>
                <a:lnTo>
                  <a:pt x="343192" y="0"/>
                </a:lnTo>
                <a:lnTo>
                  <a:pt x="343192" y="29870"/>
                </a:lnTo>
                <a:lnTo>
                  <a:pt x="280098" y="29870"/>
                </a:lnTo>
                <a:lnTo>
                  <a:pt x="280098" y="57302"/>
                </a:lnTo>
                <a:lnTo>
                  <a:pt x="437375" y="57302"/>
                </a:lnTo>
                <a:lnTo>
                  <a:pt x="437375" y="29870"/>
                </a:lnTo>
                <a:close/>
              </a:path>
              <a:path w="836295" h="287654">
                <a:moveTo>
                  <a:pt x="514477" y="256933"/>
                </a:moveTo>
                <a:lnTo>
                  <a:pt x="338315" y="256933"/>
                </a:lnTo>
                <a:lnTo>
                  <a:pt x="338315" y="203593"/>
                </a:lnTo>
                <a:lnTo>
                  <a:pt x="305396" y="203593"/>
                </a:lnTo>
                <a:lnTo>
                  <a:pt x="305396" y="285584"/>
                </a:lnTo>
                <a:lnTo>
                  <a:pt x="514477" y="285584"/>
                </a:lnTo>
                <a:lnTo>
                  <a:pt x="514477" y="256933"/>
                </a:lnTo>
                <a:close/>
              </a:path>
              <a:path w="836295" h="287654">
                <a:moveTo>
                  <a:pt x="549529" y="86563"/>
                </a:moveTo>
                <a:lnTo>
                  <a:pt x="509295" y="86563"/>
                </a:lnTo>
                <a:lnTo>
                  <a:pt x="509295" y="7924"/>
                </a:lnTo>
                <a:lnTo>
                  <a:pt x="476084" y="7924"/>
                </a:lnTo>
                <a:lnTo>
                  <a:pt x="476084" y="209689"/>
                </a:lnTo>
                <a:lnTo>
                  <a:pt x="509295" y="209689"/>
                </a:lnTo>
                <a:lnTo>
                  <a:pt x="509295" y="115519"/>
                </a:lnTo>
                <a:lnTo>
                  <a:pt x="549529" y="115519"/>
                </a:lnTo>
                <a:lnTo>
                  <a:pt x="549529" y="86563"/>
                </a:lnTo>
                <a:close/>
              </a:path>
              <a:path w="836295" h="287654">
                <a:moveTo>
                  <a:pt x="718693" y="12801"/>
                </a:moveTo>
                <a:lnTo>
                  <a:pt x="579399" y="12801"/>
                </a:lnTo>
                <a:lnTo>
                  <a:pt x="579399" y="42062"/>
                </a:lnTo>
                <a:lnTo>
                  <a:pt x="685774" y="42062"/>
                </a:lnTo>
                <a:lnTo>
                  <a:pt x="685774" y="123748"/>
                </a:lnTo>
                <a:lnTo>
                  <a:pt x="685330" y="141668"/>
                </a:lnTo>
                <a:lnTo>
                  <a:pt x="684060" y="159905"/>
                </a:lnTo>
                <a:lnTo>
                  <a:pt x="682040" y="177279"/>
                </a:lnTo>
                <a:lnTo>
                  <a:pt x="679373" y="192620"/>
                </a:lnTo>
                <a:lnTo>
                  <a:pt x="711987" y="192620"/>
                </a:lnTo>
                <a:lnTo>
                  <a:pt x="714832" y="176771"/>
                </a:lnTo>
                <a:lnTo>
                  <a:pt x="716940" y="158153"/>
                </a:lnTo>
                <a:lnTo>
                  <a:pt x="718248" y="138315"/>
                </a:lnTo>
                <a:lnTo>
                  <a:pt x="718578" y="123748"/>
                </a:lnTo>
                <a:lnTo>
                  <a:pt x="718693" y="12801"/>
                </a:lnTo>
                <a:close/>
              </a:path>
              <a:path w="836295" h="287654">
                <a:moveTo>
                  <a:pt x="836041" y="120700"/>
                </a:moveTo>
                <a:lnTo>
                  <a:pt x="792759" y="120700"/>
                </a:lnTo>
                <a:lnTo>
                  <a:pt x="792759" y="7924"/>
                </a:lnTo>
                <a:lnTo>
                  <a:pt x="759536" y="7924"/>
                </a:lnTo>
                <a:lnTo>
                  <a:pt x="759536" y="225844"/>
                </a:lnTo>
                <a:lnTo>
                  <a:pt x="749630" y="232067"/>
                </a:lnTo>
                <a:lnTo>
                  <a:pt x="736981" y="236550"/>
                </a:lnTo>
                <a:lnTo>
                  <a:pt x="721817" y="239268"/>
                </a:lnTo>
                <a:lnTo>
                  <a:pt x="704367" y="240169"/>
                </a:lnTo>
                <a:lnTo>
                  <a:pt x="642797" y="240169"/>
                </a:lnTo>
                <a:lnTo>
                  <a:pt x="642797" y="114300"/>
                </a:lnTo>
                <a:lnTo>
                  <a:pt x="609879" y="114300"/>
                </a:lnTo>
                <a:lnTo>
                  <a:pt x="609879" y="240169"/>
                </a:lnTo>
                <a:lnTo>
                  <a:pt x="570255" y="240169"/>
                </a:lnTo>
                <a:lnTo>
                  <a:pt x="570255" y="268820"/>
                </a:lnTo>
                <a:lnTo>
                  <a:pt x="697966" y="268820"/>
                </a:lnTo>
                <a:lnTo>
                  <a:pt x="717702" y="267855"/>
                </a:lnTo>
                <a:lnTo>
                  <a:pt x="734923" y="264934"/>
                </a:lnTo>
                <a:lnTo>
                  <a:pt x="749058" y="260083"/>
                </a:lnTo>
                <a:lnTo>
                  <a:pt x="759536" y="253276"/>
                </a:lnTo>
                <a:lnTo>
                  <a:pt x="759536" y="284365"/>
                </a:lnTo>
                <a:lnTo>
                  <a:pt x="792759" y="284365"/>
                </a:lnTo>
                <a:lnTo>
                  <a:pt x="792759" y="253276"/>
                </a:lnTo>
                <a:lnTo>
                  <a:pt x="792759" y="149656"/>
                </a:lnTo>
                <a:lnTo>
                  <a:pt x="836041" y="149656"/>
                </a:lnTo>
                <a:lnTo>
                  <a:pt x="836041" y="1207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371557" y="7517262"/>
            <a:ext cx="232410" cy="280035"/>
          </a:xfrm>
          <a:custGeom>
            <a:avLst/>
            <a:gdLst/>
            <a:ahLst/>
            <a:cxnLst/>
            <a:rect l="l" t="t" r="r" b="b"/>
            <a:pathLst>
              <a:path w="232409" h="280034">
                <a:moveTo>
                  <a:pt x="72540" y="160015"/>
                </a:moveTo>
                <a:lnTo>
                  <a:pt x="33322" y="150499"/>
                </a:lnTo>
                <a:lnTo>
                  <a:pt x="6095" y="117153"/>
                </a:lnTo>
                <a:lnTo>
                  <a:pt x="0" y="79855"/>
                </a:lnTo>
                <a:lnTo>
                  <a:pt x="1562" y="60053"/>
                </a:lnTo>
                <a:lnTo>
                  <a:pt x="23164" y="16763"/>
                </a:lnTo>
                <a:lnTo>
                  <a:pt x="58095" y="1076"/>
                </a:lnTo>
                <a:lnTo>
                  <a:pt x="72540" y="0"/>
                </a:lnTo>
                <a:lnTo>
                  <a:pt x="87155" y="1076"/>
                </a:lnTo>
                <a:lnTo>
                  <a:pt x="121916" y="16763"/>
                </a:lnTo>
                <a:lnTo>
                  <a:pt x="131993" y="28650"/>
                </a:lnTo>
                <a:lnTo>
                  <a:pt x="72540" y="28650"/>
                </a:lnTo>
                <a:lnTo>
                  <a:pt x="64486" y="29326"/>
                </a:lnTo>
                <a:lnTo>
                  <a:pt x="35660" y="55776"/>
                </a:lnTo>
                <a:lnTo>
                  <a:pt x="32307" y="79855"/>
                </a:lnTo>
                <a:lnTo>
                  <a:pt x="33155" y="92884"/>
                </a:lnTo>
                <a:lnTo>
                  <a:pt x="57262" y="128697"/>
                </a:lnTo>
                <a:lnTo>
                  <a:pt x="72540" y="131364"/>
                </a:lnTo>
                <a:lnTo>
                  <a:pt x="131990" y="131364"/>
                </a:lnTo>
                <a:lnTo>
                  <a:pt x="131836" y="131674"/>
                </a:lnTo>
                <a:lnTo>
                  <a:pt x="121916" y="143251"/>
                </a:lnTo>
                <a:lnTo>
                  <a:pt x="111929" y="150499"/>
                </a:lnTo>
                <a:lnTo>
                  <a:pt x="100314" y="155747"/>
                </a:lnTo>
                <a:lnTo>
                  <a:pt x="87155" y="158938"/>
                </a:lnTo>
                <a:lnTo>
                  <a:pt x="72540" y="160015"/>
                </a:lnTo>
                <a:close/>
              </a:path>
              <a:path w="232409" h="280034">
                <a:moveTo>
                  <a:pt x="131990" y="131364"/>
                </a:moveTo>
                <a:lnTo>
                  <a:pt x="72540" y="131364"/>
                </a:lnTo>
                <a:lnTo>
                  <a:pt x="80598" y="130688"/>
                </a:lnTo>
                <a:lnTo>
                  <a:pt x="87855" y="128697"/>
                </a:lnTo>
                <a:lnTo>
                  <a:pt x="111929" y="92884"/>
                </a:lnTo>
                <a:lnTo>
                  <a:pt x="112772" y="79855"/>
                </a:lnTo>
                <a:lnTo>
                  <a:pt x="111929" y="66958"/>
                </a:lnTo>
                <a:lnTo>
                  <a:pt x="87855" y="31317"/>
                </a:lnTo>
                <a:lnTo>
                  <a:pt x="72540" y="28650"/>
                </a:lnTo>
                <a:lnTo>
                  <a:pt x="131993" y="28650"/>
                </a:lnTo>
                <a:lnTo>
                  <a:pt x="139098" y="42823"/>
                </a:lnTo>
                <a:lnTo>
                  <a:pt x="143561" y="60053"/>
                </a:lnTo>
                <a:lnTo>
                  <a:pt x="145080" y="79855"/>
                </a:lnTo>
                <a:lnTo>
                  <a:pt x="143561" y="99833"/>
                </a:lnTo>
                <a:lnTo>
                  <a:pt x="139098" y="117153"/>
                </a:lnTo>
                <a:lnTo>
                  <a:pt x="131990" y="131364"/>
                </a:lnTo>
                <a:close/>
              </a:path>
              <a:path w="232409" h="280034">
                <a:moveTo>
                  <a:pt x="227068" y="195370"/>
                </a:moveTo>
                <a:lnTo>
                  <a:pt x="193846" y="195370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95370"/>
                </a:lnTo>
                <a:close/>
              </a:path>
              <a:path w="232409" h="280034">
                <a:moveTo>
                  <a:pt x="231945" y="279492"/>
                </a:moveTo>
                <a:lnTo>
                  <a:pt x="20420" y="279492"/>
                </a:lnTo>
                <a:lnTo>
                  <a:pt x="20420" y="185617"/>
                </a:lnTo>
                <a:lnTo>
                  <a:pt x="53643" y="185617"/>
                </a:lnTo>
                <a:lnTo>
                  <a:pt x="53643" y="250842"/>
                </a:lnTo>
                <a:lnTo>
                  <a:pt x="231945" y="250842"/>
                </a:lnTo>
                <a:lnTo>
                  <a:pt x="231945" y="2794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57137" y="7519098"/>
            <a:ext cx="525145" cy="280035"/>
          </a:xfrm>
          <a:custGeom>
            <a:avLst/>
            <a:gdLst/>
            <a:ahLst/>
            <a:cxnLst/>
            <a:rect l="l" t="t" r="r" b="b"/>
            <a:pathLst>
              <a:path w="525145" h="280034">
                <a:moveTo>
                  <a:pt x="135636" y="4876"/>
                </a:moveTo>
                <a:lnTo>
                  <a:pt x="1524" y="4876"/>
                </a:lnTo>
                <a:lnTo>
                  <a:pt x="1524" y="34137"/>
                </a:lnTo>
                <a:lnTo>
                  <a:pt x="102717" y="34137"/>
                </a:lnTo>
                <a:lnTo>
                  <a:pt x="102717" y="64617"/>
                </a:lnTo>
                <a:lnTo>
                  <a:pt x="96659" y="123926"/>
                </a:lnTo>
                <a:lnTo>
                  <a:pt x="77990" y="171551"/>
                </a:lnTo>
                <a:lnTo>
                  <a:pt x="46012" y="206781"/>
                </a:lnTo>
                <a:lnTo>
                  <a:pt x="0" y="228892"/>
                </a:lnTo>
                <a:lnTo>
                  <a:pt x="0" y="260286"/>
                </a:lnTo>
                <a:lnTo>
                  <a:pt x="43180" y="244360"/>
                </a:lnTo>
                <a:lnTo>
                  <a:pt x="77571" y="221132"/>
                </a:lnTo>
                <a:lnTo>
                  <a:pt x="103593" y="190868"/>
                </a:lnTo>
                <a:lnTo>
                  <a:pt x="121666" y="153860"/>
                </a:lnTo>
                <a:lnTo>
                  <a:pt x="132207" y="110363"/>
                </a:lnTo>
                <a:lnTo>
                  <a:pt x="135636" y="60655"/>
                </a:lnTo>
                <a:lnTo>
                  <a:pt x="135636" y="4876"/>
                </a:lnTo>
                <a:close/>
              </a:path>
              <a:path w="525145" h="280034">
                <a:moveTo>
                  <a:pt x="260908" y="112776"/>
                </a:moveTo>
                <a:lnTo>
                  <a:pt x="217627" y="112776"/>
                </a:lnTo>
                <a:lnTo>
                  <a:pt x="217627" y="0"/>
                </a:lnTo>
                <a:lnTo>
                  <a:pt x="184404" y="0"/>
                </a:lnTo>
                <a:lnTo>
                  <a:pt x="184404" y="276440"/>
                </a:lnTo>
                <a:lnTo>
                  <a:pt x="217627" y="276440"/>
                </a:lnTo>
                <a:lnTo>
                  <a:pt x="217627" y="141732"/>
                </a:lnTo>
                <a:lnTo>
                  <a:pt x="260908" y="141732"/>
                </a:lnTo>
                <a:lnTo>
                  <a:pt x="260908" y="112776"/>
                </a:lnTo>
                <a:close/>
              </a:path>
              <a:path w="525145" h="280034">
                <a:moveTo>
                  <a:pt x="508393" y="86614"/>
                </a:moveTo>
                <a:lnTo>
                  <a:pt x="327037" y="86614"/>
                </a:lnTo>
                <a:lnTo>
                  <a:pt x="327037" y="68834"/>
                </a:lnTo>
                <a:lnTo>
                  <a:pt x="506869" y="68834"/>
                </a:lnTo>
                <a:lnTo>
                  <a:pt x="506869" y="44704"/>
                </a:lnTo>
                <a:lnTo>
                  <a:pt x="506869" y="28194"/>
                </a:lnTo>
                <a:lnTo>
                  <a:pt x="506869" y="2794"/>
                </a:lnTo>
                <a:lnTo>
                  <a:pt x="294132" y="2794"/>
                </a:lnTo>
                <a:lnTo>
                  <a:pt x="294132" y="28194"/>
                </a:lnTo>
                <a:lnTo>
                  <a:pt x="473646" y="28194"/>
                </a:lnTo>
                <a:lnTo>
                  <a:pt x="473646" y="44704"/>
                </a:lnTo>
                <a:lnTo>
                  <a:pt x="294132" y="44704"/>
                </a:lnTo>
                <a:lnTo>
                  <a:pt x="294132" y="68834"/>
                </a:lnTo>
                <a:lnTo>
                  <a:pt x="294132" y="86614"/>
                </a:lnTo>
                <a:lnTo>
                  <a:pt x="294132" y="110744"/>
                </a:lnTo>
                <a:lnTo>
                  <a:pt x="508393" y="110744"/>
                </a:lnTo>
                <a:lnTo>
                  <a:pt x="508393" y="86614"/>
                </a:lnTo>
                <a:close/>
              </a:path>
              <a:path w="525145" h="280034">
                <a:moveTo>
                  <a:pt x="512965" y="255524"/>
                </a:moveTo>
                <a:lnTo>
                  <a:pt x="327037" y="255524"/>
                </a:lnTo>
                <a:lnTo>
                  <a:pt x="327037" y="237744"/>
                </a:lnTo>
                <a:lnTo>
                  <a:pt x="506869" y="237744"/>
                </a:lnTo>
                <a:lnTo>
                  <a:pt x="506869" y="213614"/>
                </a:lnTo>
                <a:lnTo>
                  <a:pt x="506869" y="195834"/>
                </a:lnTo>
                <a:lnTo>
                  <a:pt x="506869" y="171704"/>
                </a:lnTo>
                <a:lnTo>
                  <a:pt x="294132" y="171704"/>
                </a:lnTo>
                <a:lnTo>
                  <a:pt x="294132" y="195834"/>
                </a:lnTo>
                <a:lnTo>
                  <a:pt x="473646" y="195834"/>
                </a:lnTo>
                <a:lnTo>
                  <a:pt x="473646" y="213614"/>
                </a:lnTo>
                <a:lnTo>
                  <a:pt x="294132" y="213614"/>
                </a:lnTo>
                <a:lnTo>
                  <a:pt x="294132" y="237744"/>
                </a:lnTo>
                <a:lnTo>
                  <a:pt x="294132" y="255524"/>
                </a:lnTo>
                <a:lnTo>
                  <a:pt x="294132" y="279654"/>
                </a:lnTo>
                <a:lnTo>
                  <a:pt x="512965" y="279654"/>
                </a:lnTo>
                <a:lnTo>
                  <a:pt x="512965" y="255524"/>
                </a:lnTo>
                <a:close/>
              </a:path>
              <a:path w="525145" h="280034">
                <a:moveTo>
                  <a:pt x="524852" y="128320"/>
                </a:moveTo>
                <a:lnTo>
                  <a:pt x="275844" y="128320"/>
                </a:lnTo>
                <a:lnTo>
                  <a:pt x="275844" y="153924"/>
                </a:lnTo>
                <a:lnTo>
                  <a:pt x="524852" y="153924"/>
                </a:lnTo>
                <a:lnTo>
                  <a:pt x="524852" y="1283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00900" y="7511173"/>
            <a:ext cx="1081405" cy="290830"/>
          </a:xfrm>
          <a:custGeom>
            <a:avLst/>
            <a:gdLst/>
            <a:ahLst/>
            <a:cxnLst/>
            <a:rect l="l" t="t" r="r" b="b"/>
            <a:pathLst>
              <a:path w="1081404" h="290829">
                <a:moveTo>
                  <a:pt x="219760" y="179819"/>
                </a:moveTo>
                <a:lnTo>
                  <a:pt x="186537" y="179819"/>
                </a:lnTo>
                <a:lnTo>
                  <a:pt x="186537" y="208165"/>
                </a:lnTo>
                <a:lnTo>
                  <a:pt x="186537" y="259067"/>
                </a:lnTo>
                <a:lnTo>
                  <a:pt x="48768" y="259067"/>
                </a:lnTo>
                <a:lnTo>
                  <a:pt x="48768" y="208165"/>
                </a:lnTo>
                <a:lnTo>
                  <a:pt x="186537" y="208165"/>
                </a:lnTo>
                <a:lnTo>
                  <a:pt x="186537" y="179819"/>
                </a:lnTo>
                <a:lnTo>
                  <a:pt x="15849" y="179819"/>
                </a:lnTo>
                <a:lnTo>
                  <a:pt x="15849" y="287108"/>
                </a:lnTo>
                <a:lnTo>
                  <a:pt x="219760" y="287108"/>
                </a:lnTo>
                <a:lnTo>
                  <a:pt x="219760" y="259067"/>
                </a:lnTo>
                <a:lnTo>
                  <a:pt x="219760" y="208165"/>
                </a:lnTo>
                <a:lnTo>
                  <a:pt x="219760" y="179819"/>
                </a:lnTo>
                <a:close/>
              </a:path>
              <a:path w="1081404" h="290829">
                <a:moveTo>
                  <a:pt x="259994" y="70104"/>
                </a:moveTo>
                <a:lnTo>
                  <a:pt x="219760" y="70104"/>
                </a:lnTo>
                <a:lnTo>
                  <a:pt x="219760" y="7924"/>
                </a:lnTo>
                <a:lnTo>
                  <a:pt x="186537" y="7924"/>
                </a:lnTo>
                <a:lnTo>
                  <a:pt x="186537" y="107289"/>
                </a:lnTo>
                <a:lnTo>
                  <a:pt x="176606" y="112788"/>
                </a:lnTo>
                <a:lnTo>
                  <a:pt x="164477" y="116586"/>
                </a:lnTo>
                <a:lnTo>
                  <a:pt x="149885" y="118770"/>
                </a:lnTo>
                <a:lnTo>
                  <a:pt x="132588" y="119481"/>
                </a:lnTo>
                <a:lnTo>
                  <a:pt x="33223" y="119481"/>
                </a:lnTo>
                <a:lnTo>
                  <a:pt x="33223" y="40233"/>
                </a:lnTo>
                <a:lnTo>
                  <a:pt x="135026" y="40233"/>
                </a:lnTo>
                <a:lnTo>
                  <a:pt x="135026" y="11277"/>
                </a:lnTo>
                <a:lnTo>
                  <a:pt x="0" y="11277"/>
                </a:lnTo>
                <a:lnTo>
                  <a:pt x="0" y="147828"/>
                </a:lnTo>
                <a:lnTo>
                  <a:pt x="124053" y="147828"/>
                </a:lnTo>
                <a:lnTo>
                  <a:pt x="145300" y="147002"/>
                </a:lnTo>
                <a:lnTo>
                  <a:pt x="162610" y="144513"/>
                </a:lnTo>
                <a:lnTo>
                  <a:pt x="176263" y="140233"/>
                </a:lnTo>
                <a:lnTo>
                  <a:pt x="186537" y="134112"/>
                </a:lnTo>
                <a:lnTo>
                  <a:pt x="186537" y="162153"/>
                </a:lnTo>
                <a:lnTo>
                  <a:pt x="219760" y="162153"/>
                </a:lnTo>
                <a:lnTo>
                  <a:pt x="219760" y="134112"/>
                </a:lnTo>
                <a:lnTo>
                  <a:pt x="219760" y="119481"/>
                </a:lnTo>
                <a:lnTo>
                  <a:pt x="219760" y="99060"/>
                </a:lnTo>
                <a:lnTo>
                  <a:pt x="259994" y="99060"/>
                </a:lnTo>
                <a:lnTo>
                  <a:pt x="259994" y="70104"/>
                </a:lnTo>
                <a:close/>
              </a:path>
              <a:path w="1081404" h="290829">
                <a:moveTo>
                  <a:pt x="509917" y="231940"/>
                </a:moveTo>
                <a:lnTo>
                  <a:pt x="489496" y="192925"/>
                </a:lnTo>
                <a:lnTo>
                  <a:pt x="476694" y="186042"/>
                </a:lnTo>
                <a:lnTo>
                  <a:pt x="476694" y="224320"/>
                </a:lnTo>
                <a:lnTo>
                  <a:pt x="476694" y="239560"/>
                </a:lnTo>
                <a:lnTo>
                  <a:pt x="440194" y="259715"/>
                </a:lnTo>
                <a:lnTo>
                  <a:pt x="402932" y="262420"/>
                </a:lnTo>
                <a:lnTo>
                  <a:pt x="382879" y="261772"/>
                </a:lnTo>
                <a:lnTo>
                  <a:pt x="340156" y="250837"/>
                </a:lnTo>
                <a:lnTo>
                  <a:pt x="328879" y="239560"/>
                </a:lnTo>
                <a:lnTo>
                  <a:pt x="328879" y="224320"/>
                </a:lnTo>
                <a:lnTo>
                  <a:pt x="365493" y="204279"/>
                </a:lnTo>
                <a:lnTo>
                  <a:pt x="402932" y="201460"/>
                </a:lnTo>
                <a:lnTo>
                  <a:pt x="422821" y="202158"/>
                </a:lnTo>
                <a:lnTo>
                  <a:pt x="466026" y="213042"/>
                </a:lnTo>
                <a:lnTo>
                  <a:pt x="476694" y="224320"/>
                </a:lnTo>
                <a:lnTo>
                  <a:pt x="476694" y="186042"/>
                </a:lnTo>
                <a:lnTo>
                  <a:pt x="472757" y="183921"/>
                </a:lnTo>
                <a:lnTo>
                  <a:pt x="452272" y="177761"/>
                </a:lnTo>
                <a:lnTo>
                  <a:pt x="428764" y="174244"/>
                </a:lnTo>
                <a:lnTo>
                  <a:pt x="402932" y="173113"/>
                </a:lnTo>
                <a:lnTo>
                  <a:pt x="376974" y="174244"/>
                </a:lnTo>
                <a:lnTo>
                  <a:pt x="332943" y="183921"/>
                </a:lnTo>
                <a:lnTo>
                  <a:pt x="301180" y="209689"/>
                </a:lnTo>
                <a:lnTo>
                  <a:pt x="295656" y="231940"/>
                </a:lnTo>
                <a:lnTo>
                  <a:pt x="297091" y="243954"/>
                </a:lnTo>
                <a:lnTo>
                  <a:pt x="332943" y="280225"/>
                </a:lnTo>
                <a:lnTo>
                  <a:pt x="376974" y="289687"/>
                </a:lnTo>
                <a:lnTo>
                  <a:pt x="402932" y="290766"/>
                </a:lnTo>
                <a:lnTo>
                  <a:pt x="428764" y="289687"/>
                </a:lnTo>
                <a:lnTo>
                  <a:pt x="472757" y="280225"/>
                </a:lnTo>
                <a:lnTo>
                  <a:pt x="498754" y="262420"/>
                </a:lnTo>
                <a:lnTo>
                  <a:pt x="504393" y="254457"/>
                </a:lnTo>
                <a:lnTo>
                  <a:pt x="508482" y="243954"/>
                </a:lnTo>
                <a:lnTo>
                  <a:pt x="509917" y="231940"/>
                </a:lnTo>
                <a:close/>
              </a:path>
              <a:path w="1081404" h="290829">
                <a:moveTo>
                  <a:pt x="543445" y="70104"/>
                </a:moveTo>
                <a:lnTo>
                  <a:pt x="503212" y="70104"/>
                </a:lnTo>
                <a:lnTo>
                  <a:pt x="503212" y="7924"/>
                </a:lnTo>
                <a:lnTo>
                  <a:pt x="469988" y="7924"/>
                </a:lnTo>
                <a:lnTo>
                  <a:pt x="469988" y="107289"/>
                </a:lnTo>
                <a:lnTo>
                  <a:pt x="460057" y="112788"/>
                </a:lnTo>
                <a:lnTo>
                  <a:pt x="447929" y="116586"/>
                </a:lnTo>
                <a:lnTo>
                  <a:pt x="433349" y="118770"/>
                </a:lnTo>
                <a:lnTo>
                  <a:pt x="416039" y="119481"/>
                </a:lnTo>
                <a:lnTo>
                  <a:pt x="316687" y="119481"/>
                </a:lnTo>
                <a:lnTo>
                  <a:pt x="316687" y="40233"/>
                </a:lnTo>
                <a:lnTo>
                  <a:pt x="418477" y="40233"/>
                </a:lnTo>
                <a:lnTo>
                  <a:pt x="418477" y="11277"/>
                </a:lnTo>
                <a:lnTo>
                  <a:pt x="283464" y="11277"/>
                </a:lnTo>
                <a:lnTo>
                  <a:pt x="283464" y="147828"/>
                </a:lnTo>
                <a:lnTo>
                  <a:pt x="407504" y="147828"/>
                </a:lnTo>
                <a:lnTo>
                  <a:pt x="428764" y="147002"/>
                </a:lnTo>
                <a:lnTo>
                  <a:pt x="446062" y="144513"/>
                </a:lnTo>
                <a:lnTo>
                  <a:pt x="459714" y="140233"/>
                </a:lnTo>
                <a:lnTo>
                  <a:pt x="469988" y="134112"/>
                </a:lnTo>
                <a:lnTo>
                  <a:pt x="469988" y="165493"/>
                </a:lnTo>
                <a:lnTo>
                  <a:pt x="503212" y="165493"/>
                </a:lnTo>
                <a:lnTo>
                  <a:pt x="503212" y="134112"/>
                </a:lnTo>
                <a:lnTo>
                  <a:pt x="503212" y="119481"/>
                </a:lnTo>
                <a:lnTo>
                  <a:pt x="503212" y="99060"/>
                </a:lnTo>
                <a:lnTo>
                  <a:pt x="543445" y="99060"/>
                </a:lnTo>
                <a:lnTo>
                  <a:pt x="543445" y="70104"/>
                </a:lnTo>
                <a:close/>
              </a:path>
              <a:path w="1081404" h="290829">
                <a:moveTo>
                  <a:pt x="707732" y="180428"/>
                </a:moveTo>
                <a:lnTo>
                  <a:pt x="705637" y="153403"/>
                </a:lnTo>
                <a:lnTo>
                  <a:pt x="699427" y="130644"/>
                </a:lnTo>
                <a:lnTo>
                  <a:pt x="692454" y="118262"/>
                </a:lnTo>
                <a:lnTo>
                  <a:pt x="689216" y="112496"/>
                </a:lnTo>
                <a:lnTo>
                  <a:pt x="675119" y="99364"/>
                </a:lnTo>
                <a:lnTo>
                  <a:pt x="674814" y="99199"/>
                </a:lnTo>
                <a:lnTo>
                  <a:pt x="674814" y="180428"/>
                </a:lnTo>
                <a:lnTo>
                  <a:pt x="673874" y="198640"/>
                </a:lnTo>
                <a:lnTo>
                  <a:pt x="658964" y="235292"/>
                </a:lnTo>
                <a:lnTo>
                  <a:pt x="647382" y="242608"/>
                </a:lnTo>
                <a:lnTo>
                  <a:pt x="630618" y="242608"/>
                </a:lnTo>
                <a:lnTo>
                  <a:pt x="604329" y="198691"/>
                </a:lnTo>
                <a:lnTo>
                  <a:pt x="603491" y="180428"/>
                </a:lnTo>
                <a:lnTo>
                  <a:pt x="604367" y="161747"/>
                </a:lnTo>
                <a:lnTo>
                  <a:pt x="618731" y="125272"/>
                </a:lnTo>
                <a:lnTo>
                  <a:pt x="630618" y="118262"/>
                </a:lnTo>
                <a:lnTo>
                  <a:pt x="646772" y="118262"/>
                </a:lnTo>
                <a:lnTo>
                  <a:pt x="673735" y="160947"/>
                </a:lnTo>
                <a:lnTo>
                  <a:pt x="674814" y="180428"/>
                </a:lnTo>
                <a:lnTo>
                  <a:pt x="674814" y="99199"/>
                </a:lnTo>
                <a:lnTo>
                  <a:pt x="667359" y="95008"/>
                </a:lnTo>
                <a:lnTo>
                  <a:pt x="658736" y="91973"/>
                </a:lnTo>
                <a:lnTo>
                  <a:pt x="649312" y="90182"/>
                </a:lnTo>
                <a:lnTo>
                  <a:pt x="639152" y="89611"/>
                </a:lnTo>
                <a:lnTo>
                  <a:pt x="627595" y="90398"/>
                </a:lnTo>
                <a:lnTo>
                  <a:pt x="586651" y="114947"/>
                </a:lnTo>
                <a:lnTo>
                  <a:pt x="572350" y="154647"/>
                </a:lnTo>
                <a:lnTo>
                  <a:pt x="570572" y="180428"/>
                </a:lnTo>
                <a:lnTo>
                  <a:pt x="572401" y="206565"/>
                </a:lnTo>
                <a:lnTo>
                  <a:pt x="587159" y="246265"/>
                </a:lnTo>
                <a:lnTo>
                  <a:pt x="627951" y="270217"/>
                </a:lnTo>
                <a:lnTo>
                  <a:pt x="639152" y="270954"/>
                </a:lnTo>
                <a:lnTo>
                  <a:pt x="649668" y="270332"/>
                </a:lnTo>
                <a:lnTo>
                  <a:pt x="689724" y="247853"/>
                </a:lnTo>
                <a:lnTo>
                  <a:pt x="705688" y="207365"/>
                </a:lnTo>
                <a:lnTo>
                  <a:pt x="707732" y="180428"/>
                </a:lnTo>
                <a:close/>
              </a:path>
              <a:path w="1081404" h="290829">
                <a:moveTo>
                  <a:pt x="716876" y="39624"/>
                </a:moveTo>
                <a:lnTo>
                  <a:pt x="654392" y="39624"/>
                </a:lnTo>
                <a:lnTo>
                  <a:pt x="654392" y="0"/>
                </a:lnTo>
                <a:lnTo>
                  <a:pt x="621169" y="0"/>
                </a:lnTo>
                <a:lnTo>
                  <a:pt x="621169" y="39624"/>
                </a:lnTo>
                <a:lnTo>
                  <a:pt x="559295" y="39624"/>
                </a:lnTo>
                <a:lnTo>
                  <a:pt x="559295" y="68275"/>
                </a:lnTo>
                <a:lnTo>
                  <a:pt x="716876" y="68275"/>
                </a:lnTo>
                <a:lnTo>
                  <a:pt x="716876" y="39624"/>
                </a:lnTo>
                <a:close/>
              </a:path>
              <a:path w="1081404" h="290829">
                <a:moveTo>
                  <a:pt x="829945" y="120700"/>
                </a:moveTo>
                <a:lnTo>
                  <a:pt x="786676" y="120700"/>
                </a:lnTo>
                <a:lnTo>
                  <a:pt x="786676" y="7924"/>
                </a:lnTo>
                <a:lnTo>
                  <a:pt x="753452" y="7924"/>
                </a:lnTo>
                <a:lnTo>
                  <a:pt x="753452" y="284365"/>
                </a:lnTo>
                <a:lnTo>
                  <a:pt x="786676" y="284365"/>
                </a:lnTo>
                <a:lnTo>
                  <a:pt x="786676" y="149656"/>
                </a:lnTo>
                <a:lnTo>
                  <a:pt x="829945" y="149656"/>
                </a:lnTo>
                <a:lnTo>
                  <a:pt x="829945" y="120700"/>
                </a:lnTo>
                <a:close/>
              </a:path>
              <a:path w="1081404" h="290829">
                <a:moveTo>
                  <a:pt x="1021664" y="9753"/>
                </a:moveTo>
                <a:lnTo>
                  <a:pt x="989355" y="9753"/>
                </a:lnTo>
                <a:lnTo>
                  <a:pt x="989355" y="117348"/>
                </a:lnTo>
                <a:lnTo>
                  <a:pt x="955217" y="117348"/>
                </a:lnTo>
                <a:lnTo>
                  <a:pt x="955827" y="104241"/>
                </a:lnTo>
                <a:lnTo>
                  <a:pt x="955827" y="12801"/>
                </a:lnTo>
                <a:lnTo>
                  <a:pt x="854329" y="12801"/>
                </a:lnTo>
                <a:lnTo>
                  <a:pt x="854329" y="42062"/>
                </a:lnTo>
                <a:lnTo>
                  <a:pt x="923213" y="42062"/>
                </a:lnTo>
                <a:lnTo>
                  <a:pt x="923213" y="99060"/>
                </a:lnTo>
                <a:lnTo>
                  <a:pt x="918324" y="150152"/>
                </a:lnTo>
                <a:lnTo>
                  <a:pt x="904163" y="190030"/>
                </a:lnTo>
                <a:lnTo>
                  <a:pt x="881557" y="218719"/>
                </a:lnTo>
                <a:lnTo>
                  <a:pt x="851281" y="236207"/>
                </a:lnTo>
                <a:lnTo>
                  <a:pt x="851281" y="268211"/>
                </a:lnTo>
                <a:lnTo>
                  <a:pt x="890841" y="250710"/>
                </a:lnTo>
                <a:lnTo>
                  <a:pt x="920356" y="224167"/>
                </a:lnTo>
                <a:lnTo>
                  <a:pt x="940562" y="189179"/>
                </a:lnTo>
                <a:lnTo>
                  <a:pt x="952169" y="146304"/>
                </a:lnTo>
                <a:lnTo>
                  <a:pt x="989355" y="146304"/>
                </a:lnTo>
                <a:lnTo>
                  <a:pt x="989355" y="281012"/>
                </a:lnTo>
                <a:lnTo>
                  <a:pt x="1021664" y="281012"/>
                </a:lnTo>
                <a:lnTo>
                  <a:pt x="1021664" y="146304"/>
                </a:lnTo>
                <a:lnTo>
                  <a:pt x="1021664" y="117348"/>
                </a:lnTo>
                <a:lnTo>
                  <a:pt x="1021664" y="9753"/>
                </a:lnTo>
                <a:close/>
              </a:path>
              <a:path w="1081404" h="290829">
                <a:moveTo>
                  <a:pt x="1081100" y="7924"/>
                </a:moveTo>
                <a:lnTo>
                  <a:pt x="1048791" y="7924"/>
                </a:lnTo>
                <a:lnTo>
                  <a:pt x="1048791" y="284365"/>
                </a:lnTo>
                <a:lnTo>
                  <a:pt x="1081100" y="284365"/>
                </a:lnTo>
                <a:lnTo>
                  <a:pt x="1081100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511044" y="7519090"/>
            <a:ext cx="229235" cy="276860"/>
          </a:xfrm>
          <a:custGeom>
            <a:avLst/>
            <a:gdLst/>
            <a:ahLst/>
            <a:cxnLst/>
            <a:rect l="l" t="t" r="r" b="b"/>
            <a:pathLst>
              <a:path w="229234" h="276859">
                <a:moveTo>
                  <a:pt x="229202" y="276444"/>
                </a:moveTo>
                <a:lnTo>
                  <a:pt x="195980" y="276444"/>
                </a:lnTo>
                <a:lnTo>
                  <a:pt x="195980" y="245051"/>
                </a:lnTo>
                <a:lnTo>
                  <a:pt x="184726" y="252237"/>
                </a:lnTo>
                <a:lnTo>
                  <a:pt x="169273" y="257052"/>
                </a:lnTo>
                <a:lnTo>
                  <a:pt x="150333" y="259752"/>
                </a:lnTo>
                <a:lnTo>
                  <a:pt x="128621" y="260595"/>
                </a:lnTo>
                <a:lnTo>
                  <a:pt x="0" y="260595"/>
                </a:lnTo>
                <a:lnTo>
                  <a:pt x="0" y="232250"/>
                </a:lnTo>
                <a:lnTo>
                  <a:pt x="67053" y="232250"/>
                </a:lnTo>
                <a:lnTo>
                  <a:pt x="67053" y="160624"/>
                </a:lnTo>
                <a:lnTo>
                  <a:pt x="11582" y="160624"/>
                </a:lnTo>
                <a:lnTo>
                  <a:pt x="11582" y="4876"/>
                </a:lnTo>
                <a:lnTo>
                  <a:pt x="151785" y="4876"/>
                </a:lnTo>
                <a:lnTo>
                  <a:pt x="151785" y="34136"/>
                </a:lnTo>
                <a:lnTo>
                  <a:pt x="44804" y="34136"/>
                </a:lnTo>
                <a:lnTo>
                  <a:pt x="44804" y="131974"/>
                </a:lnTo>
                <a:lnTo>
                  <a:pt x="155138" y="131974"/>
                </a:lnTo>
                <a:lnTo>
                  <a:pt x="155138" y="160624"/>
                </a:lnTo>
                <a:lnTo>
                  <a:pt x="99971" y="160624"/>
                </a:lnTo>
                <a:lnTo>
                  <a:pt x="99971" y="232250"/>
                </a:lnTo>
                <a:lnTo>
                  <a:pt x="137155" y="232250"/>
                </a:lnTo>
                <a:lnTo>
                  <a:pt x="155090" y="231512"/>
                </a:lnTo>
                <a:lnTo>
                  <a:pt x="171139" y="229088"/>
                </a:lnTo>
                <a:lnTo>
                  <a:pt x="184903" y="224663"/>
                </a:lnTo>
                <a:lnTo>
                  <a:pt x="195980" y="217925"/>
                </a:lnTo>
                <a:lnTo>
                  <a:pt x="195980" y="0"/>
                </a:lnTo>
                <a:lnTo>
                  <a:pt x="229202" y="0"/>
                </a:lnTo>
                <a:lnTo>
                  <a:pt x="22920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799680" y="7519090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59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59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59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59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56205" y="7517269"/>
            <a:ext cx="814705" cy="281305"/>
          </a:xfrm>
          <a:custGeom>
            <a:avLst/>
            <a:gdLst/>
            <a:ahLst/>
            <a:cxnLst/>
            <a:rect l="l" t="t" r="r" b="b"/>
            <a:pathLst>
              <a:path w="814704" h="281304">
                <a:moveTo>
                  <a:pt x="231025" y="61772"/>
                </a:moveTo>
                <a:lnTo>
                  <a:pt x="47548" y="61772"/>
                </a:lnTo>
                <a:lnTo>
                  <a:pt x="47548" y="7162"/>
                </a:lnTo>
                <a:lnTo>
                  <a:pt x="14325" y="7162"/>
                </a:lnTo>
                <a:lnTo>
                  <a:pt x="14325" y="61772"/>
                </a:lnTo>
                <a:lnTo>
                  <a:pt x="14325" y="90982"/>
                </a:lnTo>
                <a:lnTo>
                  <a:pt x="14325" y="145592"/>
                </a:lnTo>
                <a:lnTo>
                  <a:pt x="14325" y="173532"/>
                </a:lnTo>
                <a:lnTo>
                  <a:pt x="231025" y="173532"/>
                </a:lnTo>
                <a:lnTo>
                  <a:pt x="231025" y="145592"/>
                </a:lnTo>
                <a:lnTo>
                  <a:pt x="47548" y="145592"/>
                </a:lnTo>
                <a:lnTo>
                  <a:pt x="47548" y="90982"/>
                </a:lnTo>
                <a:lnTo>
                  <a:pt x="197802" y="90982"/>
                </a:lnTo>
                <a:lnTo>
                  <a:pt x="197802" y="145084"/>
                </a:lnTo>
                <a:lnTo>
                  <a:pt x="231025" y="145084"/>
                </a:lnTo>
                <a:lnTo>
                  <a:pt x="231025" y="90982"/>
                </a:lnTo>
                <a:lnTo>
                  <a:pt x="231025" y="90525"/>
                </a:lnTo>
                <a:lnTo>
                  <a:pt x="231025" y="61772"/>
                </a:lnTo>
                <a:close/>
              </a:path>
              <a:path w="814704" h="281304">
                <a:moveTo>
                  <a:pt x="231025" y="6705"/>
                </a:moveTo>
                <a:lnTo>
                  <a:pt x="197802" y="6705"/>
                </a:lnTo>
                <a:lnTo>
                  <a:pt x="197802" y="61569"/>
                </a:lnTo>
                <a:lnTo>
                  <a:pt x="231025" y="61569"/>
                </a:lnTo>
                <a:lnTo>
                  <a:pt x="231025" y="6705"/>
                </a:lnTo>
                <a:close/>
              </a:path>
              <a:path w="814704" h="281304">
                <a:moveTo>
                  <a:pt x="245351" y="237426"/>
                </a:moveTo>
                <a:lnTo>
                  <a:pt x="139903" y="237426"/>
                </a:lnTo>
                <a:lnTo>
                  <a:pt x="139903" y="174028"/>
                </a:lnTo>
                <a:lnTo>
                  <a:pt x="106984" y="174028"/>
                </a:lnTo>
                <a:lnTo>
                  <a:pt x="106984" y="237426"/>
                </a:lnTo>
                <a:lnTo>
                  <a:pt x="0" y="237426"/>
                </a:lnTo>
                <a:lnTo>
                  <a:pt x="0" y="266077"/>
                </a:lnTo>
                <a:lnTo>
                  <a:pt x="245351" y="266077"/>
                </a:lnTo>
                <a:lnTo>
                  <a:pt x="245351" y="237426"/>
                </a:lnTo>
                <a:close/>
              </a:path>
              <a:path w="814704" h="281304">
                <a:moveTo>
                  <a:pt x="428840" y="79857"/>
                </a:moveTo>
                <a:lnTo>
                  <a:pt x="427316" y="60045"/>
                </a:lnTo>
                <a:lnTo>
                  <a:pt x="422859" y="42824"/>
                </a:lnTo>
                <a:lnTo>
                  <a:pt x="415747" y="28651"/>
                </a:lnTo>
                <a:lnTo>
                  <a:pt x="415594" y="28333"/>
                </a:lnTo>
                <a:lnTo>
                  <a:pt x="405676" y="16764"/>
                </a:lnTo>
                <a:lnTo>
                  <a:pt x="396532" y="10096"/>
                </a:lnTo>
                <a:lnTo>
                  <a:pt x="396532" y="79857"/>
                </a:lnTo>
                <a:lnTo>
                  <a:pt x="395693" y="92887"/>
                </a:lnTo>
                <a:lnTo>
                  <a:pt x="371843" y="128701"/>
                </a:lnTo>
                <a:lnTo>
                  <a:pt x="356298" y="131368"/>
                </a:lnTo>
                <a:lnTo>
                  <a:pt x="348246" y="130683"/>
                </a:lnTo>
                <a:lnTo>
                  <a:pt x="319684" y="104089"/>
                </a:lnTo>
                <a:lnTo>
                  <a:pt x="316369" y="79857"/>
                </a:lnTo>
                <a:lnTo>
                  <a:pt x="317220" y="66954"/>
                </a:lnTo>
                <a:lnTo>
                  <a:pt x="341020" y="31318"/>
                </a:lnTo>
                <a:lnTo>
                  <a:pt x="356298" y="28651"/>
                </a:lnTo>
                <a:lnTo>
                  <a:pt x="364528" y="29324"/>
                </a:lnTo>
                <a:lnTo>
                  <a:pt x="393217" y="55778"/>
                </a:lnTo>
                <a:lnTo>
                  <a:pt x="396532" y="79857"/>
                </a:lnTo>
                <a:lnTo>
                  <a:pt x="396532" y="10096"/>
                </a:lnTo>
                <a:lnTo>
                  <a:pt x="395732" y="9512"/>
                </a:lnTo>
                <a:lnTo>
                  <a:pt x="384187" y="4267"/>
                </a:lnTo>
                <a:lnTo>
                  <a:pt x="371043" y="1079"/>
                </a:lnTo>
                <a:lnTo>
                  <a:pt x="356298" y="0"/>
                </a:lnTo>
                <a:lnTo>
                  <a:pt x="341858" y="1079"/>
                </a:lnTo>
                <a:lnTo>
                  <a:pt x="297434" y="28333"/>
                </a:lnTo>
                <a:lnTo>
                  <a:pt x="284060" y="79857"/>
                </a:lnTo>
                <a:lnTo>
                  <a:pt x="285623" y="99834"/>
                </a:lnTo>
                <a:lnTo>
                  <a:pt x="307225" y="143256"/>
                </a:lnTo>
                <a:lnTo>
                  <a:pt x="356298" y="160007"/>
                </a:lnTo>
                <a:lnTo>
                  <a:pt x="371043" y="158940"/>
                </a:lnTo>
                <a:lnTo>
                  <a:pt x="415594" y="131673"/>
                </a:lnTo>
                <a:lnTo>
                  <a:pt x="415747" y="131368"/>
                </a:lnTo>
                <a:lnTo>
                  <a:pt x="422859" y="117157"/>
                </a:lnTo>
                <a:lnTo>
                  <a:pt x="427316" y="99834"/>
                </a:lnTo>
                <a:lnTo>
                  <a:pt x="428840" y="79857"/>
                </a:lnTo>
                <a:close/>
              </a:path>
              <a:path w="814704" h="281304">
                <a:moveTo>
                  <a:pt x="512051" y="250837"/>
                </a:moveTo>
                <a:lnTo>
                  <a:pt x="335876" y="250837"/>
                </a:lnTo>
                <a:lnTo>
                  <a:pt x="335876" y="185610"/>
                </a:lnTo>
                <a:lnTo>
                  <a:pt x="302958" y="185610"/>
                </a:lnTo>
                <a:lnTo>
                  <a:pt x="302958" y="279488"/>
                </a:lnTo>
                <a:lnTo>
                  <a:pt x="512051" y="279488"/>
                </a:lnTo>
                <a:lnTo>
                  <a:pt x="512051" y="250837"/>
                </a:lnTo>
                <a:close/>
              </a:path>
              <a:path w="814704" h="281304">
                <a:moveTo>
                  <a:pt x="547103" y="77114"/>
                </a:moveTo>
                <a:lnTo>
                  <a:pt x="506869" y="77114"/>
                </a:lnTo>
                <a:lnTo>
                  <a:pt x="506869" y="1828"/>
                </a:lnTo>
                <a:lnTo>
                  <a:pt x="473646" y="1828"/>
                </a:lnTo>
                <a:lnTo>
                  <a:pt x="473646" y="195364"/>
                </a:lnTo>
                <a:lnTo>
                  <a:pt x="506869" y="195364"/>
                </a:lnTo>
                <a:lnTo>
                  <a:pt x="506869" y="106375"/>
                </a:lnTo>
                <a:lnTo>
                  <a:pt x="547103" y="106375"/>
                </a:lnTo>
                <a:lnTo>
                  <a:pt x="547103" y="77114"/>
                </a:lnTo>
                <a:close/>
              </a:path>
              <a:path w="814704" h="281304">
                <a:moveTo>
                  <a:pt x="801598" y="45720"/>
                </a:moveTo>
                <a:lnTo>
                  <a:pt x="800747" y="37541"/>
                </a:lnTo>
                <a:lnTo>
                  <a:pt x="798207" y="30327"/>
                </a:lnTo>
                <a:lnTo>
                  <a:pt x="796886" y="28346"/>
                </a:lnTo>
                <a:lnTo>
                  <a:pt x="794016" y="24028"/>
                </a:lnTo>
                <a:lnTo>
                  <a:pt x="788187" y="18592"/>
                </a:lnTo>
                <a:lnTo>
                  <a:pt x="772642" y="10655"/>
                </a:lnTo>
                <a:lnTo>
                  <a:pt x="768680" y="9690"/>
                </a:lnTo>
                <a:lnTo>
                  <a:pt x="768680" y="42062"/>
                </a:lnTo>
                <a:lnTo>
                  <a:pt x="768680" y="49072"/>
                </a:lnTo>
                <a:lnTo>
                  <a:pt x="716559" y="62357"/>
                </a:lnTo>
                <a:lnTo>
                  <a:pt x="690041" y="62788"/>
                </a:lnTo>
                <a:lnTo>
                  <a:pt x="663524" y="62357"/>
                </a:lnTo>
                <a:lnTo>
                  <a:pt x="616889" y="54864"/>
                </a:lnTo>
                <a:lnTo>
                  <a:pt x="611403" y="49072"/>
                </a:lnTo>
                <a:lnTo>
                  <a:pt x="611403" y="42062"/>
                </a:lnTo>
                <a:lnTo>
                  <a:pt x="663524" y="28778"/>
                </a:lnTo>
                <a:lnTo>
                  <a:pt x="690041" y="28346"/>
                </a:lnTo>
                <a:lnTo>
                  <a:pt x="716559" y="28778"/>
                </a:lnTo>
                <a:lnTo>
                  <a:pt x="763193" y="36576"/>
                </a:lnTo>
                <a:lnTo>
                  <a:pt x="768680" y="42062"/>
                </a:lnTo>
                <a:lnTo>
                  <a:pt x="768680" y="9690"/>
                </a:lnTo>
                <a:lnTo>
                  <a:pt x="751116" y="5372"/>
                </a:lnTo>
                <a:lnTo>
                  <a:pt x="723595" y="2438"/>
                </a:lnTo>
                <a:lnTo>
                  <a:pt x="690041" y="1524"/>
                </a:lnTo>
                <a:lnTo>
                  <a:pt x="656615" y="2438"/>
                </a:lnTo>
                <a:lnTo>
                  <a:pt x="607364" y="10655"/>
                </a:lnTo>
                <a:lnTo>
                  <a:pt x="579043" y="37541"/>
                </a:lnTo>
                <a:lnTo>
                  <a:pt x="578192" y="45720"/>
                </a:lnTo>
                <a:lnTo>
                  <a:pt x="579043" y="53721"/>
                </a:lnTo>
                <a:lnTo>
                  <a:pt x="607364" y="80479"/>
                </a:lnTo>
                <a:lnTo>
                  <a:pt x="656615" y="88696"/>
                </a:lnTo>
                <a:lnTo>
                  <a:pt x="690041" y="89611"/>
                </a:lnTo>
                <a:lnTo>
                  <a:pt x="723595" y="88696"/>
                </a:lnTo>
                <a:lnTo>
                  <a:pt x="772642" y="80479"/>
                </a:lnTo>
                <a:lnTo>
                  <a:pt x="796899" y="62788"/>
                </a:lnTo>
                <a:lnTo>
                  <a:pt x="798207" y="60845"/>
                </a:lnTo>
                <a:lnTo>
                  <a:pt x="800747" y="53721"/>
                </a:lnTo>
                <a:lnTo>
                  <a:pt x="801598" y="45720"/>
                </a:lnTo>
                <a:close/>
              </a:path>
              <a:path w="814704" h="281304">
                <a:moveTo>
                  <a:pt x="802208" y="254190"/>
                </a:moveTo>
                <a:lnTo>
                  <a:pt x="616280" y="254190"/>
                </a:lnTo>
                <a:lnTo>
                  <a:pt x="616280" y="234073"/>
                </a:lnTo>
                <a:lnTo>
                  <a:pt x="796112" y="234073"/>
                </a:lnTo>
                <a:lnTo>
                  <a:pt x="796112" y="160312"/>
                </a:lnTo>
                <a:lnTo>
                  <a:pt x="583374" y="160312"/>
                </a:lnTo>
                <a:lnTo>
                  <a:pt x="583374" y="187134"/>
                </a:lnTo>
                <a:lnTo>
                  <a:pt x="762889" y="187134"/>
                </a:lnTo>
                <a:lnTo>
                  <a:pt x="762889" y="207556"/>
                </a:lnTo>
                <a:lnTo>
                  <a:pt x="583374" y="207556"/>
                </a:lnTo>
                <a:lnTo>
                  <a:pt x="583374" y="281012"/>
                </a:lnTo>
                <a:lnTo>
                  <a:pt x="802208" y="281012"/>
                </a:lnTo>
                <a:lnTo>
                  <a:pt x="802208" y="254190"/>
                </a:lnTo>
                <a:close/>
              </a:path>
              <a:path w="814704" h="281304">
                <a:moveTo>
                  <a:pt x="814095" y="110337"/>
                </a:moveTo>
                <a:lnTo>
                  <a:pt x="565086" y="110337"/>
                </a:lnTo>
                <a:lnTo>
                  <a:pt x="565086" y="137769"/>
                </a:lnTo>
                <a:lnTo>
                  <a:pt x="814095" y="137769"/>
                </a:lnTo>
                <a:lnTo>
                  <a:pt x="814095" y="1103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083050" y="7519090"/>
            <a:ext cx="238760" cy="278130"/>
          </a:xfrm>
          <a:custGeom>
            <a:avLst/>
            <a:gdLst/>
            <a:ahLst/>
            <a:cxnLst/>
            <a:rect l="l" t="t" r="r" b="b"/>
            <a:pathLst>
              <a:path w="238759" h="278129">
                <a:moveTo>
                  <a:pt x="0" y="164891"/>
                </a:moveTo>
                <a:lnTo>
                  <a:pt x="0" y="135326"/>
                </a:lnTo>
                <a:lnTo>
                  <a:pt x="24921" y="123649"/>
                </a:lnTo>
                <a:lnTo>
                  <a:pt x="44385" y="105457"/>
                </a:lnTo>
                <a:lnTo>
                  <a:pt x="57048" y="80636"/>
                </a:lnTo>
                <a:lnTo>
                  <a:pt x="61567" y="49071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49071"/>
                </a:lnTo>
                <a:lnTo>
                  <a:pt x="99180" y="80717"/>
                </a:lnTo>
                <a:lnTo>
                  <a:pt x="112162" y="104505"/>
                </a:lnTo>
                <a:lnTo>
                  <a:pt x="120355" y="111553"/>
                </a:lnTo>
                <a:lnTo>
                  <a:pt x="78331" y="111553"/>
                </a:lnTo>
                <a:lnTo>
                  <a:pt x="65620" y="128716"/>
                </a:lnTo>
                <a:lnTo>
                  <a:pt x="47737" y="143937"/>
                </a:lnTo>
                <a:lnTo>
                  <a:pt x="25569" y="156300"/>
                </a:lnTo>
                <a:lnTo>
                  <a:pt x="0" y="164891"/>
                </a:lnTo>
                <a:close/>
              </a:path>
              <a:path w="238759" h="278129">
                <a:moveTo>
                  <a:pt x="156357" y="161538"/>
                </a:moveTo>
                <a:lnTo>
                  <a:pt x="131521" y="153771"/>
                </a:lnTo>
                <a:lnTo>
                  <a:pt x="109686" y="142375"/>
                </a:lnTo>
                <a:lnTo>
                  <a:pt x="91680" y="128064"/>
                </a:lnTo>
                <a:lnTo>
                  <a:pt x="78331" y="111553"/>
                </a:lnTo>
                <a:lnTo>
                  <a:pt x="120355" y="111553"/>
                </a:lnTo>
                <a:lnTo>
                  <a:pt x="131774" y="121378"/>
                </a:lnTo>
                <a:lnTo>
                  <a:pt x="156357" y="132279"/>
                </a:lnTo>
                <a:lnTo>
                  <a:pt x="156357" y="161538"/>
                </a:lnTo>
                <a:close/>
              </a:path>
              <a:path w="238759" h="278129">
                <a:moveTo>
                  <a:pt x="233469" y="193541"/>
                </a:moveTo>
                <a:lnTo>
                  <a:pt x="200247" y="193541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93541"/>
                </a:lnTo>
                <a:close/>
              </a:path>
              <a:path w="238759" h="278129">
                <a:moveTo>
                  <a:pt x="238346" y="277664"/>
                </a:moveTo>
                <a:lnTo>
                  <a:pt x="26821" y="277664"/>
                </a:lnTo>
                <a:lnTo>
                  <a:pt x="26821" y="183788"/>
                </a:lnTo>
                <a:lnTo>
                  <a:pt x="60043" y="183788"/>
                </a:lnTo>
                <a:lnTo>
                  <a:pt x="60043" y="249013"/>
                </a:lnTo>
                <a:lnTo>
                  <a:pt x="238346" y="249013"/>
                </a:lnTo>
                <a:lnTo>
                  <a:pt x="238346" y="2776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369858" y="7519090"/>
            <a:ext cx="236854" cy="283210"/>
          </a:xfrm>
          <a:custGeom>
            <a:avLst/>
            <a:gdLst/>
            <a:ahLst/>
            <a:cxnLst/>
            <a:rect l="l" t="t" r="r" b="b"/>
            <a:pathLst>
              <a:path w="236854" h="283209">
                <a:moveTo>
                  <a:pt x="230116" y="31698"/>
                </a:moveTo>
                <a:lnTo>
                  <a:pt x="196894" y="31698"/>
                </a:lnTo>
                <a:lnTo>
                  <a:pt x="196894" y="0"/>
                </a:lnTo>
                <a:lnTo>
                  <a:pt x="230116" y="0"/>
                </a:lnTo>
                <a:lnTo>
                  <a:pt x="230116" y="31698"/>
                </a:lnTo>
                <a:close/>
              </a:path>
              <a:path w="236854" h="283209">
                <a:moveTo>
                  <a:pt x="0" y="155138"/>
                </a:moveTo>
                <a:lnTo>
                  <a:pt x="0" y="126183"/>
                </a:lnTo>
                <a:lnTo>
                  <a:pt x="44542" y="116482"/>
                </a:lnTo>
                <a:lnTo>
                  <a:pt x="77454" y="97723"/>
                </a:lnTo>
                <a:lnTo>
                  <a:pt x="97852" y="69649"/>
                </a:lnTo>
                <a:lnTo>
                  <a:pt x="104847" y="32003"/>
                </a:lnTo>
                <a:lnTo>
                  <a:pt x="6705" y="32003"/>
                </a:lnTo>
                <a:lnTo>
                  <a:pt x="6705" y="3352"/>
                </a:lnTo>
                <a:lnTo>
                  <a:pt x="137765" y="3352"/>
                </a:lnTo>
                <a:lnTo>
                  <a:pt x="137765" y="28955"/>
                </a:lnTo>
                <a:lnTo>
                  <a:pt x="137460" y="31698"/>
                </a:lnTo>
                <a:lnTo>
                  <a:pt x="230116" y="31698"/>
                </a:lnTo>
                <a:lnTo>
                  <a:pt x="230116" y="60043"/>
                </a:lnTo>
                <a:lnTo>
                  <a:pt x="134107" y="60043"/>
                </a:lnTo>
                <a:lnTo>
                  <a:pt x="117996" y="99204"/>
                </a:lnTo>
                <a:lnTo>
                  <a:pt x="89798" y="127364"/>
                </a:lnTo>
                <a:lnTo>
                  <a:pt x="50228" y="145637"/>
                </a:lnTo>
                <a:lnTo>
                  <a:pt x="0" y="155138"/>
                </a:lnTo>
                <a:close/>
              </a:path>
              <a:path w="236854" h="283209">
                <a:moveTo>
                  <a:pt x="230116" y="160319"/>
                </a:moveTo>
                <a:lnTo>
                  <a:pt x="196894" y="160319"/>
                </a:lnTo>
                <a:lnTo>
                  <a:pt x="196894" y="119477"/>
                </a:lnTo>
                <a:lnTo>
                  <a:pt x="130145" y="119477"/>
                </a:lnTo>
                <a:lnTo>
                  <a:pt x="130145" y="90827"/>
                </a:lnTo>
                <a:lnTo>
                  <a:pt x="196894" y="90827"/>
                </a:lnTo>
                <a:lnTo>
                  <a:pt x="196894" y="60043"/>
                </a:lnTo>
                <a:lnTo>
                  <a:pt x="230116" y="60043"/>
                </a:lnTo>
                <a:lnTo>
                  <a:pt x="230116" y="160319"/>
                </a:lnTo>
                <a:close/>
              </a:path>
              <a:path w="236854" h="283209">
                <a:moveTo>
                  <a:pt x="128012" y="282845"/>
                </a:moveTo>
                <a:lnTo>
                  <a:pt x="81950" y="279073"/>
                </a:lnTo>
                <a:lnTo>
                  <a:pt x="43889" y="265472"/>
                </a:lnTo>
                <a:lnTo>
                  <a:pt x="19811" y="224021"/>
                </a:lnTo>
                <a:lnTo>
                  <a:pt x="21516" y="210986"/>
                </a:lnTo>
                <a:lnTo>
                  <a:pt x="61448" y="174454"/>
                </a:lnTo>
                <a:lnTo>
                  <a:pt x="104452" y="166110"/>
                </a:lnTo>
                <a:lnTo>
                  <a:pt x="128012" y="165196"/>
                </a:lnTo>
                <a:lnTo>
                  <a:pt x="151614" y="166110"/>
                </a:lnTo>
                <a:lnTo>
                  <a:pt x="194703" y="174454"/>
                </a:lnTo>
                <a:lnTo>
                  <a:pt x="224761" y="193541"/>
                </a:lnTo>
                <a:lnTo>
                  <a:pt x="128012" y="193541"/>
                </a:lnTo>
                <a:lnTo>
                  <a:pt x="109534" y="194151"/>
                </a:lnTo>
                <a:lnTo>
                  <a:pt x="64615" y="205123"/>
                </a:lnTo>
                <a:lnTo>
                  <a:pt x="52728" y="216096"/>
                </a:lnTo>
                <a:lnTo>
                  <a:pt x="52728" y="231945"/>
                </a:lnTo>
                <a:lnTo>
                  <a:pt x="92199" y="251756"/>
                </a:lnTo>
                <a:lnTo>
                  <a:pt x="128012" y="254500"/>
                </a:lnTo>
                <a:lnTo>
                  <a:pt x="224761" y="254500"/>
                </a:lnTo>
                <a:lnTo>
                  <a:pt x="222116" y="257752"/>
                </a:lnTo>
                <a:lnTo>
                  <a:pt x="212134" y="265472"/>
                </a:lnTo>
                <a:lnTo>
                  <a:pt x="194703" y="273716"/>
                </a:lnTo>
                <a:lnTo>
                  <a:pt x="174187" y="279073"/>
                </a:lnTo>
                <a:lnTo>
                  <a:pt x="151614" y="281974"/>
                </a:lnTo>
                <a:lnTo>
                  <a:pt x="128012" y="282845"/>
                </a:lnTo>
                <a:close/>
              </a:path>
              <a:path w="236854" h="283209">
                <a:moveTo>
                  <a:pt x="224761" y="254500"/>
                </a:moveTo>
                <a:lnTo>
                  <a:pt x="128012" y="254500"/>
                </a:lnTo>
                <a:lnTo>
                  <a:pt x="146661" y="253842"/>
                </a:lnTo>
                <a:lnTo>
                  <a:pt x="164053" y="251756"/>
                </a:lnTo>
                <a:lnTo>
                  <a:pt x="179273" y="248070"/>
                </a:lnTo>
                <a:lnTo>
                  <a:pt x="191408" y="242613"/>
                </a:lnTo>
                <a:lnTo>
                  <a:pt x="198723" y="238041"/>
                </a:lnTo>
                <a:lnTo>
                  <a:pt x="203295" y="231945"/>
                </a:lnTo>
                <a:lnTo>
                  <a:pt x="203295" y="216096"/>
                </a:lnTo>
                <a:lnTo>
                  <a:pt x="164053" y="196132"/>
                </a:lnTo>
                <a:lnTo>
                  <a:pt x="128012" y="193541"/>
                </a:lnTo>
                <a:lnTo>
                  <a:pt x="224761" y="193541"/>
                </a:lnTo>
                <a:lnTo>
                  <a:pt x="229812" y="199752"/>
                </a:lnTo>
                <a:lnTo>
                  <a:pt x="234764" y="210986"/>
                </a:lnTo>
                <a:lnTo>
                  <a:pt x="236517" y="224021"/>
                </a:lnTo>
                <a:lnTo>
                  <a:pt x="234764" y="237055"/>
                </a:lnTo>
                <a:lnTo>
                  <a:pt x="229812" y="248289"/>
                </a:lnTo>
                <a:lnTo>
                  <a:pt x="224761" y="2545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731868" y="7523974"/>
            <a:ext cx="528955" cy="259715"/>
          </a:xfrm>
          <a:custGeom>
            <a:avLst/>
            <a:gdLst/>
            <a:ahLst/>
            <a:cxnLst/>
            <a:rect l="l" t="t" r="r" b="b"/>
            <a:pathLst>
              <a:path w="528954" h="259715">
                <a:moveTo>
                  <a:pt x="241388" y="135636"/>
                </a:moveTo>
                <a:lnTo>
                  <a:pt x="212826" y="110337"/>
                </a:lnTo>
                <a:lnTo>
                  <a:pt x="195707" y="73482"/>
                </a:lnTo>
                <a:lnTo>
                  <a:pt x="192316" y="39319"/>
                </a:lnTo>
                <a:lnTo>
                  <a:pt x="192316" y="0"/>
                </a:lnTo>
                <a:lnTo>
                  <a:pt x="159410" y="0"/>
                </a:lnTo>
                <a:lnTo>
                  <a:pt x="159410" y="39319"/>
                </a:lnTo>
                <a:lnTo>
                  <a:pt x="156476" y="71805"/>
                </a:lnTo>
                <a:lnTo>
                  <a:pt x="148551" y="97345"/>
                </a:lnTo>
                <a:lnTo>
                  <a:pt x="136906" y="117106"/>
                </a:lnTo>
                <a:lnTo>
                  <a:pt x="122834" y="132283"/>
                </a:lnTo>
                <a:lnTo>
                  <a:pt x="108839" y="117233"/>
                </a:lnTo>
                <a:lnTo>
                  <a:pt x="104736" y="110337"/>
                </a:lnTo>
                <a:lnTo>
                  <a:pt x="97078" y="97459"/>
                </a:lnTo>
                <a:lnTo>
                  <a:pt x="88963" y="71843"/>
                </a:lnTo>
                <a:lnTo>
                  <a:pt x="85953" y="39319"/>
                </a:lnTo>
                <a:lnTo>
                  <a:pt x="85953" y="0"/>
                </a:lnTo>
                <a:lnTo>
                  <a:pt x="53035" y="0"/>
                </a:lnTo>
                <a:lnTo>
                  <a:pt x="53035" y="39319"/>
                </a:lnTo>
                <a:lnTo>
                  <a:pt x="49695" y="73482"/>
                </a:lnTo>
                <a:lnTo>
                  <a:pt x="40005" y="100507"/>
                </a:lnTo>
                <a:lnTo>
                  <a:pt x="24485" y="121005"/>
                </a:lnTo>
                <a:lnTo>
                  <a:pt x="3657" y="135636"/>
                </a:lnTo>
                <a:lnTo>
                  <a:pt x="3657" y="165188"/>
                </a:lnTo>
                <a:lnTo>
                  <a:pt x="24625" y="154863"/>
                </a:lnTo>
                <a:lnTo>
                  <a:pt x="43357" y="141541"/>
                </a:lnTo>
                <a:lnTo>
                  <a:pt x="58775" y="126314"/>
                </a:lnTo>
                <a:lnTo>
                  <a:pt x="69799" y="110337"/>
                </a:lnTo>
                <a:lnTo>
                  <a:pt x="79705" y="125971"/>
                </a:lnTo>
                <a:lnTo>
                  <a:pt x="92392" y="141084"/>
                </a:lnTo>
                <a:lnTo>
                  <a:pt x="106959" y="154520"/>
                </a:lnTo>
                <a:lnTo>
                  <a:pt x="122529" y="165188"/>
                </a:lnTo>
                <a:lnTo>
                  <a:pt x="138442" y="154647"/>
                </a:lnTo>
                <a:lnTo>
                  <a:pt x="153162" y="141198"/>
                </a:lnTo>
                <a:lnTo>
                  <a:pt x="160591" y="132283"/>
                </a:lnTo>
                <a:lnTo>
                  <a:pt x="165811" y="126022"/>
                </a:lnTo>
                <a:lnTo>
                  <a:pt x="175564" y="110337"/>
                </a:lnTo>
                <a:lnTo>
                  <a:pt x="186702" y="126276"/>
                </a:lnTo>
                <a:lnTo>
                  <a:pt x="202069" y="141427"/>
                </a:lnTo>
                <a:lnTo>
                  <a:pt x="220649" y="154736"/>
                </a:lnTo>
                <a:lnTo>
                  <a:pt x="241388" y="165188"/>
                </a:lnTo>
                <a:lnTo>
                  <a:pt x="241388" y="135636"/>
                </a:lnTo>
                <a:close/>
              </a:path>
              <a:path w="528954" h="259715">
                <a:moveTo>
                  <a:pt x="245351" y="230720"/>
                </a:moveTo>
                <a:lnTo>
                  <a:pt x="0" y="230720"/>
                </a:lnTo>
                <a:lnTo>
                  <a:pt x="0" y="259372"/>
                </a:lnTo>
                <a:lnTo>
                  <a:pt x="245351" y="259372"/>
                </a:lnTo>
                <a:lnTo>
                  <a:pt x="245351" y="230720"/>
                </a:lnTo>
                <a:close/>
              </a:path>
              <a:path w="528954" h="259715">
                <a:moveTo>
                  <a:pt x="514489" y="0"/>
                </a:moveTo>
                <a:lnTo>
                  <a:pt x="295948" y="0"/>
                </a:lnTo>
                <a:lnTo>
                  <a:pt x="295948" y="29260"/>
                </a:lnTo>
                <a:lnTo>
                  <a:pt x="481266" y="29260"/>
                </a:lnTo>
                <a:lnTo>
                  <a:pt x="481266" y="102717"/>
                </a:lnTo>
                <a:lnTo>
                  <a:pt x="480822" y="123799"/>
                </a:lnTo>
                <a:lnTo>
                  <a:pt x="479513" y="145503"/>
                </a:lnTo>
                <a:lnTo>
                  <a:pt x="477405" y="166446"/>
                </a:lnTo>
                <a:lnTo>
                  <a:pt x="474560" y="185305"/>
                </a:lnTo>
                <a:lnTo>
                  <a:pt x="507174" y="185305"/>
                </a:lnTo>
                <a:lnTo>
                  <a:pt x="510374" y="165608"/>
                </a:lnTo>
                <a:lnTo>
                  <a:pt x="512660" y="143408"/>
                </a:lnTo>
                <a:lnTo>
                  <a:pt x="514032" y="119824"/>
                </a:lnTo>
                <a:lnTo>
                  <a:pt x="514375" y="101498"/>
                </a:lnTo>
                <a:lnTo>
                  <a:pt x="514489" y="0"/>
                </a:lnTo>
                <a:close/>
              </a:path>
              <a:path w="528954" h="259715">
                <a:moveTo>
                  <a:pt x="528815" y="230720"/>
                </a:moveTo>
                <a:lnTo>
                  <a:pt x="398970" y="230720"/>
                </a:lnTo>
                <a:lnTo>
                  <a:pt x="398970" y="101498"/>
                </a:lnTo>
                <a:lnTo>
                  <a:pt x="365747" y="101498"/>
                </a:lnTo>
                <a:lnTo>
                  <a:pt x="365747" y="230720"/>
                </a:lnTo>
                <a:lnTo>
                  <a:pt x="283451" y="230720"/>
                </a:lnTo>
                <a:lnTo>
                  <a:pt x="283451" y="259372"/>
                </a:lnTo>
                <a:lnTo>
                  <a:pt x="528815" y="259372"/>
                </a:lnTo>
                <a:lnTo>
                  <a:pt x="528815" y="2307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375440" y="7519090"/>
            <a:ext cx="238125" cy="279400"/>
          </a:xfrm>
          <a:custGeom>
            <a:avLst/>
            <a:gdLst/>
            <a:ahLst/>
            <a:cxnLst/>
            <a:rect l="l" t="t" r="r" b="b"/>
            <a:pathLst>
              <a:path w="238125" h="279400">
                <a:moveTo>
                  <a:pt x="0" y="151785"/>
                </a:moveTo>
                <a:lnTo>
                  <a:pt x="0" y="122525"/>
                </a:lnTo>
                <a:lnTo>
                  <a:pt x="24921" y="110672"/>
                </a:lnTo>
                <a:lnTo>
                  <a:pt x="44385" y="92389"/>
                </a:lnTo>
                <a:lnTo>
                  <a:pt x="57048" y="67534"/>
                </a:lnTo>
                <a:lnTo>
                  <a:pt x="61567" y="35965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35965"/>
                </a:lnTo>
                <a:lnTo>
                  <a:pt x="99180" y="67653"/>
                </a:lnTo>
                <a:lnTo>
                  <a:pt x="112162" y="91513"/>
                </a:lnTo>
                <a:lnTo>
                  <a:pt x="120215" y="98447"/>
                </a:lnTo>
                <a:lnTo>
                  <a:pt x="78331" y="98447"/>
                </a:lnTo>
                <a:lnTo>
                  <a:pt x="65620" y="115739"/>
                </a:lnTo>
                <a:lnTo>
                  <a:pt x="47737" y="130945"/>
                </a:lnTo>
                <a:lnTo>
                  <a:pt x="25569" y="143237"/>
                </a:lnTo>
                <a:lnTo>
                  <a:pt x="0" y="151785"/>
                </a:lnTo>
                <a:close/>
              </a:path>
              <a:path w="238125" h="279400">
                <a:moveTo>
                  <a:pt x="156357" y="148432"/>
                </a:moveTo>
                <a:lnTo>
                  <a:pt x="131521" y="140794"/>
                </a:lnTo>
                <a:lnTo>
                  <a:pt x="109686" y="129383"/>
                </a:lnTo>
                <a:lnTo>
                  <a:pt x="91680" y="115001"/>
                </a:lnTo>
                <a:lnTo>
                  <a:pt x="78331" y="98447"/>
                </a:lnTo>
                <a:lnTo>
                  <a:pt x="120215" y="98447"/>
                </a:lnTo>
                <a:lnTo>
                  <a:pt x="131774" y="108400"/>
                </a:lnTo>
                <a:lnTo>
                  <a:pt x="156357" y="119173"/>
                </a:lnTo>
                <a:lnTo>
                  <a:pt x="156357" y="148432"/>
                </a:lnTo>
                <a:close/>
              </a:path>
              <a:path w="238125" h="279400">
                <a:moveTo>
                  <a:pt x="233469" y="154223"/>
                </a:moveTo>
                <a:lnTo>
                  <a:pt x="200247" y="154223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54223"/>
                </a:lnTo>
                <a:close/>
              </a:path>
              <a:path w="238125" h="279400">
                <a:moveTo>
                  <a:pt x="233469" y="199942"/>
                </a:moveTo>
                <a:lnTo>
                  <a:pt x="26821" y="199942"/>
                </a:lnTo>
                <a:lnTo>
                  <a:pt x="26821" y="171597"/>
                </a:lnTo>
                <a:lnTo>
                  <a:pt x="233469" y="171597"/>
                </a:lnTo>
                <a:lnTo>
                  <a:pt x="233469" y="199942"/>
                </a:lnTo>
                <a:close/>
              </a:path>
              <a:path w="238125" h="279400">
                <a:moveTo>
                  <a:pt x="96923" y="250842"/>
                </a:moveTo>
                <a:lnTo>
                  <a:pt x="64310" y="250842"/>
                </a:lnTo>
                <a:lnTo>
                  <a:pt x="64310" y="199942"/>
                </a:lnTo>
                <a:lnTo>
                  <a:pt x="96923" y="199942"/>
                </a:lnTo>
                <a:lnTo>
                  <a:pt x="96923" y="250842"/>
                </a:lnTo>
                <a:close/>
              </a:path>
              <a:path w="238125" h="279400">
                <a:moveTo>
                  <a:pt x="192018" y="250842"/>
                </a:moveTo>
                <a:lnTo>
                  <a:pt x="160319" y="250842"/>
                </a:lnTo>
                <a:lnTo>
                  <a:pt x="162758" y="244137"/>
                </a:lnTo>
                <a:lnTo>
                  <a:pt x="163672" y="235298"/>
                </a:lnTo>
                <a:lnTo>
                  <a:pt x="163672" y="199942"/>
                </a:lnTo>
                <a:lnTo>
                  <a:pt x="196285" y="199942"/>
                </a:lnTo>
                <a:lnTo>
                  <a:pt x="196189" y="235298"/>
                </a:lnTo>
                <a:lnTo>
                  <a:pt x="194761" y="244441"/>
                </a:lnTo>
                <a:lnTo>
                  <a:pt x="192018" y="250842"/>
                </a:lnTo>
                <a:close/>
              </a:path>
              <a:path w="238125" h="279400">
                <a:moveTo>
                  <a:pt x="238041" y="279188"/>
                </a:moveTo>
                <a:lnTo>
                  <a:pt x="21944" y="279188"/>
                </a:lnTo>
                <a:lnTo>
                  <a:pt x="21944" y="250842"/>
                </a:lnTo>
                <a:lnTo>
                  <a:pt x="238041" y="250842"/>
                </a:lnTo>
                <a:lnTo>
                  <a:pt x="238041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665293" y="7517269"/>
            <a:ext cx="527050" cy="281940"/>
          </a:xfrm>
          <a:custGeom>
            <a:avLst/>
            <a:gdLst/>
            <a:ahLst/>
            <a:cxnLst/>
            <a:rect l="l" t="t" r="r" b="b"/>
            <a:pathLst>
              <a:path w="527050" h="281940">
                <a:moveTo>
                  <a:pt x="227063" y="1828"/>
                </a:moveTo>
                <a:lnTo>
                  <a:pt x="193840" y="1828"/>
                </a:lnTo>
                <a:lnTo>
                  <a:pt x="193840" y="59131"/>
                </a:lnTo>
                <a:lnTo>
                  <a:pt x="144157" y="59131"/>
                </a:lnTo>
                <a:lnTo>
                  <a:pt x="141376" y="45758"/>
                </a:lnTo>
                <a:lnTo>
                  <a:pt x="136690" y="34023"/>
                </a:lnTo>
                <a:lnTo>
                  <a:pt x="133223" y="28651"/>
                </a:lnTo>
                <a:lnTo>
                  <a:pt x="130187" y="23939"/>
                </a:lnTo>
                <a:lnTo>
                  <a:pt x="121907" y="15544"/>
                </a:lnTo>
                <a:lnTo>
                  <a:pt x="112763" y="9537"/>
                </a:lnTo>
                <a:lnTo>
                  <a:pt x="112763" y="73152"/>
                </a:lnTo>
                <a:lnTo>
                  <a:pt x="111925" y="83934"/>
                </a:lnTo>
                <a:lnTo>
                  <a:pt x="87972" y="115062"/>
                </a:lnTo>
                <a:lnTo>
                  <a:pt x="72542" y="117652"/>
                </a:lnTo>
                <a:lnTo>
                  <a:pt x="64477" y="116979"/>
                </a:lnTo>
                <a:lnTo>
                  <a:pt x="33147" y="83934"/>
                </a:lnTo>
                <a:lnTo>
                  <a:pt x="32308" y="73152"/>
                </a:lnTo>
                <a:lnTo>
                  <a:pt x="33147" y="62357"/>
                </a:lnTo>
                <a:lnTo>
                  <a:pt x="57226" y="31127"/>
                </a:lnTo>
                <a:lnTo>
                  <a:pt x="72542" y="28651"/>
                </a:lnTo>
                <a:lnTo>
                  <a:pt x="80632" y="29273"/>
                </a:lnTo>
                <a:lnTo>
                  <a:pt x="111925" y="62357"/>
                </a:lnTo>
                <a:lnTo>
                  <a:pt x="112763" y="73152"/>
                </a:lnTo>
                <a:lnTo>
                  <a:pt x="112763" y="9537"/>
                </a:lnTo>
                <a:lnTo>
                  <a:pt x="111760" y="8864"/>
                </a:lnTo>
                <a:lnTo>
                  <a:pt x="100088" y="4000"/>
                </a:lnTo>
                <a:lnTo>
                  <a:pt x="86982" y="1016"/>
                </a:lnTo>
                <a:lnTo>
                  <a:pt x="72542" y="0"/>
                </a:lnTo>
                <a:lnTo>
                  <a:pt x="58216" y="1016"/>
                </a:lnTo>
                <a:lnTo>
                  <a:pt x="13246" y="26212"/>
                </a:lnTo>
                <a:lnTo>
                  <a:pt x="0" y="73152"/>
                </a:lnTo>
                <a:lnTo>
                  <a:pt x="1511" y="91020"/>
                </a:lnTo>
                <a:lnTo>
                  <a:pt x="23164" y="130454"/>
                </a:lnTo>
                <a:lnTo>
                  <a:pt x="72542" y="145999"/>
                </a:lnTo>
                <a:lnTo>
                  <a:pt x="86982" y="145021"/>
                </a:lnTo>
                <a:lnTo>
                  <a:pt x="130022" y="122110"/>
                </a:lnTo>
                <a:lnTo>
                  <a:pt x="132918" y="117652"/>
                </a:lnTo>
                <a:lnTo>
                  <a:pt x="136461" y="112204"/>
                </a:lnTo>
                <a:lnTo>
                  <a:pt x="141198" y="100749"/>
                </a:lnTo>
                <a:lnTo>
                  <a:pt x="144157" y="87782"/>
                </a:lnTo>
                <a:lnTo>
                  <a:pt x="193840" y="87782"/>
                </a:lnTo>
                <a:lnTo>
                  <a:pt x="193840" y="157581"/>
                </a:lnTo>
                <a:lnTo>
                  <a:pt x="227063" y="157581"/>
                </a:lnTo>
                <a:lnTo>
                  <a:pt x="227063" y="87782"/>
                </a:lnTo>
                <a:lnTo>
                  <a:pt x="227063" y="59131"/>
                </a:lnTo>
                <a:lnTo>
                  <a:pt x="227063" y="1828"/>
                </a:lnTo>
                <a:close/>
              </a:path>
              <a:path w="527050" h="281940">
                <a:moveTo>
                  <a:pt x="241388" y="252361"/>
                </a:moveTo>
                <a:lnTo>
                  <a:pt x="221513" y="242392"/>
                </a:lnTo>
                <a:lnTo>
                  <a:pt x="218249" y="239255"/>
                </a:lnTo>
                <a:lnTo>
                  <a:pt x="205994" y="227482"/>
                </a:lnTo>
                <a:lnTo>
                  <a:pt x="195910" y="207492"/>
                </a:lnTo>
                <a:lnTo>
                  <a:pt x="192316" y="182257"/>
                </a:lnTo>
                <a:lnTo>
                  <a:pt x="192316" y="172504"/>
                </a:lnTo>
                <a:lnTo>
                  <a:pt x="159397" y="172504"/>
                </a:lnTo>
                <a:lnTo>
                  <a:pt x="159397" y="182257"/>
                </a:lnTo>
                <a:lnTo>
                  <a:pt x="156629" y="204584"/>
                </a:lnTo>
                <a:lnTo>
                  <a:pt x="149110" y="223443"/>
                </a:lnTo>
                <a:lnTo>
                  <a:pt x="138061" y="238709"/>
                </a:lnTo>
                <a:lnTo>
                  <a:pt x="124650" y="250228"/>
                </a:lnTo>
                <a:lnTo>
                  <a:pt x="111861" y="239255"/>
                </a:lnTo>
                <a:lnTo>
                  <a:pt x="111226" y="238709"/>
                </a:lnTo>
                <a:lnTo>
                  <a:pt x="100393" y="223443"/>
                </a:lnTo>
                <a:lnTo>
                  <a:pt x="93154" y="204584"/>
                </a:lnTo>
                <a:lnTo>
                  <a:pt x="90525" y="182257"/>
                </a:lnTo>
                <a:lnTo>
                  <a:pt x="90525" y="172504"/>
                </a:lnTo>
                <a:lnTo>
                  <a:pt x="57302" y="172504"/>
                </a:lnTo>
                <a:lnTo>
                  <a:pt x="57302" y="182257"/>
                </a:lnTo>
                <a:lnTo>
                  <a:pt x="53619" y="207530"/>
                </a:lnTo>
                <a:lnTo>
                  <a:pt x="43395" y="227596"/>
                </a:lnTo>
                <a:lnTo>
                  <a:pt x="27851" y="242531"/>
                </a:lnTo>
                <a:lnTo>
                  <a:pt x="8229" y="252361"/>
                </a:lnTo>
                <a:lnTo>
                  <a:pt x="8229" y="281317"/>
                </a:lnTo>
                <a:lnTo>
                  <a:pt x="28638" y="274624"/>
                </a:lnTo>
                <a:lnTo>
                  <a:pt x="47358" y="264744"/>
                </a:lnTo>
                <a:lnTo>
                  <a:pt x="63042" y="252641"/>
                </a:lnTo>
                <a:lnTo>
                  <a:pt x="74371" y="239255"/>
                </a:lnTo>
                <a:lnTo>
                  <a:pt x="83718" y="252260"/>
                </a:lnTo>
                <a:lnTo>
                  <a:pt x="95973" y="264172"/>
                </a:lnTo>
                <a:lnTo>
                  <a:pt x="109982" y="274142"/>
                </a:lnTo>
                <a:lnTo>
                  <a:pt x="124650" y="281317"/>
                </a:lnTo>
                <a:lnTo>
                  <a:pt x="139890" y="273888"/>
                </a:lnTo>
                <a:lnTo>
                  <a:pt x="153911" y="263944"/>
                </a:lnTo>
                <a:lnTo>
                  <a:pt x="165887" y="252171"/>
                </a:lnTo>
                <a:lnTo>
                  <a:pt x="167246" y="250228"/>
                </a:lnTo>
                <a:lnTo>
                  <a:pt x="174942" y="239255"/>
                </a:lnTo>
                <a:lnTo>
                  <a:pt x="186270" y="252780"/>
                </a:lnTo>
                <a:lnTo>
                  <a:pt x="201993" y="264858"/>
                </a:lnTo>
                <a:lnTo>
                  <a:pt x="220802" y="274662"/>
                </a:lnTo>
                <a:lnTo>
                  <a:pt x="241388" y="281317"/>
                </a:lnTo>
                <a:lnTo>
                  <a:pt x="241388" y="252361"/>
                </a:lnTo>
                <a:close/>
              </a:path>
              <a:path w="527050" h="281940">
                <a:moveTo>
                  <a:pt x="509003" y="171894"/>
                </a:moveTo>
                <a:lnTo>
                  <a:pt x="475780" y="171894"/>
                </a:lnTo>
                <a:lnTo>
                  <a:pt x="475780" y="198107"/>
                </a:lnTo>
                <a:lnTo>
                  <a:pt x="475780" y="226148"/>
                </a:lnTo>
                <a:lnTo>
                  <a:pt x="475780" y="253276"/>
                </a:lnTo>
                <a:lnTo>
                  <a:pt x="329171" y="253276"/>
                </a:lnTo>
                <a:lnTo>
                  <a:pt x="329171" y="226148"/>
                </a:lnTo>
                <a:lnTo>
                  <a:pt x="475780" y="226148"/>
                </a:lnTo>
                <a:lnTo>
                  <a:pt x="475780" y="198107"/>
                </a:lnTo>
                <a:lnTo>
                  <a:pt x="329171" y="198107"/>
                </a:lnTo>
                <a:lnTo>
                  <a:pt x="329171" y="171894"/>
                </a:lnTo>
                <a:lnTo>
                  <a:pt x="296252" y="171894"/>
                </a:lnTo>
                <a:lnTo>
                  <a:pt x="296252" y="281012"/>
                </a:lnTo>
                <a:lnTo>
                  <a:pt x="509003" y="281012"/>
                </a:lnTo>
                <a:lnTo>
                  <a:pt x="509003" y="253276"/>
                </a:lnTo>
                <a:lnTo>
                  <a:pt x="509003" y="226148"/>
                </a:lnTo>
                <a:lnTo>
                  <a:pt x="509003" y="198107"/>
                </a:lnTo>
                <a:lnTo>
                  <a:pt x="509003" y="171894"/>
                </a:lnTo>
                <a:close/>
              </a:path>
              <a:path w="527050" h="281940">
                <a:moveTo>
                  <a:pt x="518744" y="76200"/>
                </a:moveTo>
                <a:lnTo>
                  <a:pt x="481355" y="68503"/>
                </a:lnTo>
                <a:lnTo>
                  <a:pt x="426897" y="35306"/>
                </a:lnTo>
                <a:lnTo>
                  <a:pt x="418477" y="9448"/>
                </a:lnTo>
                <a:lnTo>
                  <a:pt x="418477" y="3657"/>
                </a:lnTo>
                <a:lnTo>
                  <a:pt x="385559" y="3657"/>
                </a:lnTo>
                <a:lnTo>
                  <a:pt x="385559" y="9448"/>
                </a:lnTo>
                <a:lnTo>
                  <a:pt x="376923" y="35433"/>
                </a:lnTo>
                <a:lnTo>
                  <a:pt x="354241" y="55283"/>
                </a:lnTo>
                <a:lnTo>
                  <a:pt x="322287" y="68897"/>
                </a:lnTo>
                <a:lnTo>
                  <a:pt x="285889" y="76200"/>
                </a:lnTo>
                <a:lnTo>
                  <a:pt x="285889" y="104851"/>
                </a:lnTo>
                <a:lnTo>
                  <a:pt x="321056" y="99352"/>
                </a:lnTo>
                <a:lnTo>
                  <a:pt x="353441" y="88963"/>
                </a:lnTo>
                <a:lnTo>
                  <a:pt x="381088" y="74625"/>
                </a:lnTo>
                <a:lnTo>
                  <a:pt x="402018" y="57302"/>
                </a:lnTo>
                <a:lnTo>
                  <a:pt x="423341" y="74549"/>
                </a:lnTo>
                <a:lnTo>
                  <a:pt x="450786" y="88734"/>
                </a:lnTo>
                <a:lnTo>
                  <a:pt x="483019" y="99085"/>
                </a:lnTo>
                <a:lnTo>
                  <a:pt x="518744" y="104851"/>
                </a:lnTo>
                <a:lnTo>
                  <a:pt x="518744" y="76200"/>
                </a:lnTo>
                <a:close/>
              </a:path>
              <a:path w="527050" h="281940">
                <a:moveTo>
                  <a:pt x="526973" y="123139"/>
                </a:moveTo>
                <a:lnTo>
                  <a:pt x="277964" y="123139"/>
                </a:lnTo>
                <a:lnTo>
                  <a:pt x="277964" y="151180"/>
                </a:lnTo>
                <a:lnTo>
                  <a:pt x="526973" y="151180"/>
                </a:lnTo>
                <a:lnTo>
                  <a:pt x="526973" y="1231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237997" y="7519090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59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519318" y="7519098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70" h="276859">
                <a:moveTo>
                  <a:pt x="259372" y="112776"/>
                </a:moveTo>
                <a:lnTo>
                  <a:pt x="216090" y="112776"/>
                </a:lnTo>
                <a:lnTo>
                  <a:pt x="216090" y="0"/>
                </a:lnTo>
                <a:lnTo>
                  <a:pt x="182867" y="0"/>
                </a:lnTo>
                <a:lnTo>
                  <a:pt x="182867" y="213042"/>
                </a:lnTo>
                <a:lnTo>
                  <a:pt x="172631" y="219900"/>
                </a:lnTo>
                <a:lnTo>
                  <a:pt x="159512" y="224853"/>
                </a:lnTo>
                <a:lnTo>
                  <a:pt x="143827" y="227876"/>
                </a:lnTo>
                <a:lnTo>
                  <a:pt x="125869" y="228892"/>
                </a:lnTo>
                <a:lnTo>
                  <a:pt x="32918" y="228892"/>
                </a:lnTo>
                <a:lnTo>
                  <a:pt x="32918" y="34137"/>
                </a:lnTo>
                <a:lnTo>
                  <a:pt x="133184" y="34137"/>
                </a:lnTo>
                <a:lnTo>
                  <a:pt x="133184" y="4876"/>
                </a:lnTo>
                <a:lnTo>
                  <a:pt x="0" y="4876"/>
                </a:lnTo>
                <a:lnTo>
                  <a:pt x="0" y="257848"/>
                </a:lnTo>
                <a:lnTo>
                  <a:pt x="119773" y="257848"/>
                </a:lnTo>
                <a:lnTo>
                  <a:pt x="139877" y="256679"/>
                </a:lnTo>
                <a:lnTo>
                  <a:pt x="157607" y="253276"/>
                </a:lnTo>
                <a:lnTo>
                  <a:pt x="172199" y="247827"/>
                </a:lnTo>
                <a:lnTo>
                  <a:pt x="182867" y="240474"/>
                </a:lnTo>
                <a:lnTo>
                  <a:pt x="182867" y="276440"/>
                </a:lnTo>
                <a:lnTo>
                  <a:pt x="216090" y="276440"/>
                </a:lnTo>
                <a:lnTo>
                  <a:pt x="216090" y="141732"/>
                </a:lnTo>
                <a:lnTo>
                  <a:pt x="259372" y="141732"/>
                </a:lnTo>
                <a:lnTo>
                  <a:pt x="259372" y="112776"/>
                </a:lnTo>
                <a:close/>
              </a:path>
              <a:path w="318770" h="276859">
                <a:moveTo>
                  <a:pt x="318503" y="217614"/>
                </a:moveTo>
                <a:lnTo>
                  <a:pt x="280708" y="217614"/>
                </a:lnTo>
                <a:lnTo>
                  <a:pt x="280708" y="258152"/>
                </a:lnTo>
                <a:lnTo>
                  <a:pt x="318503" y="258152"/>
                </a:lnTo>
                <a:lnTo>
                  <a:pt x="318503" y="2176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561336" y="7934400"/>
            <a:ext cx="518159" cy="284480"/>
          </a:xfrm>
          <a:custGeom>
            <a:avLst/>
            <a:gdLst/>
            <a:ahLst/>
            <a:cxnLst/>
            <a:rect l="l" t="t" r="r" b="b"/>
            <a:pathLst>
              <a:path w="518160" h="284479">
                <a:moveTo>
                  <a:pt x="148437" y="180441"/>
                </a:moveTo>
                <a:lnTo>
                  <a:pt x="146342" y="153416"/>
                </a:lnTo>
                <a:lnTo>
                  <a:pt x="140131" y="130644"/>
                </a:lnTo>
                <a:lnTo>
                  <a:pt x="133159" y="118262"/>
                </a:lnTo>
                <a:lnTo>
                  <a:pt x="129921" y="112509"/>
                </a:lnTo>
                <a:lnTo>
                  <a:pt x="115824" y="99364"/>
                </a:lnTo>
                <a:lnTo>
                  <a:pt x="115519" y="99199"/>
                </a:lnTo>
                <a:lnTo>
                  <a:pt x="115519" y="180441"/>
                </a:lnTo>
                <a:lnTo>
                  <a:pt x="114592" y="198653"/>
                </a:lnTo>
                <a:lnTo>
                  <a:pt x="99669" y="235305"/>
                </a:lnTo>
                <a:lnTo>
                  <a:pt x="88087" y="242620"/>
                </a:lnTo>
                <a:lnTo>
                  <a:pt x="71323" y="242620"/>
                </a:lnTo>
                <a:lnTo>
                  <a:pt x="45034" y="198704"/>
                </a:lnTo>
                <a:lnTo>
                  <a:pt x="44196" y="180441"/>
                </a:lnTo>
                <a:lnTo>
                  <a:pt x="45085" y="161747"/>
                </a:lnTo>
                <a:lnTo>
                  <a:pt x="59436" y="125272"/>
                </a:lnTo>
                <a:lnTo>
                  <a:pt x="71323" y="118262"/>
                </a:lnTo>
                <a:lnTo>
                  <a:pt x="87477" y="118262"/>
                </a:lnTo>
                <a:lnTo>
                  <a:pt x="114439" y="160959"/>
                </a:lnTo>
                <a:lnTo>
                  <a:pt x="115519" y="180441"/>
                </a:lnTo>
                <a:lnTo>
                  <a:pt x="115519" y="99199"/>
                </a:lnTo>
                <a:lnTo>
                  <a:pt x="108064" y="95008"/>
                </a:lnTo>
                <a:lnTo>
                  <a:pt x="99441" y="91973"/>
                </a:lnTo>
                <a:lnTo>
                  <a:pt x="90017" y="90195"/>
                </a:lnTo>
                <a:lnTo>
                  <a:pt x="79857" y="89611"/>
                </a:lnTo>
                <a:lnTo>
                  <a:pt x="68313" y="90398"/>
                </a:lnTo>
                <a:lnTo>
                  <a:pt x="27355" y="114947"/>
                </a:lnTo>
                <a:lnTo>
                  <a:pt x="13055" y="154647"/>
                </a:lnTo>
                <a:lnTo>
                  <a:pt x="11277" y="180441"/>
                </a:lnTo>
                <a:lnTo>
                  <a:pt x="13119" y="206578"/>
                </a:lnTo>
                <a:lnTo>
                  <a:pt x="27876" y="246278"/>
                </a:lnTo>
                <a:lnTo>
                  <a:pt x="68668" y="270230"/>
                </a:lnTo>
                <a:lnTo>
                  <a:pt x="79857" y="270967"/>
                </a:lnTo>
                <a:lnTo>
                  <a:pt x="90385" y="270332"/>
                </a:lnTo>
                <a:lnTo>
                  <a:pt x="130441" y="247865"/>
                </a:lnTo>
                <a:lnTo>
                  <a:pt x="133337" y="242620"/>
                </a:lnTo>
                <a:lnTo>
                  <a:pt x="140360" y="229933"/>
                </a:lnTo>
                <a:lnTo>
                  <a:pt x="146405" y="207378"/>
                </a:lnTo>
                <a:lnTo>
                  <a:pt x="148437" y="180441"/>
                </a:lnTo>
                <a:close/>
              </a:path>
              <a:path w="518160" h="284479">
                <a:moveTo>
                  <a:pt x="157581" y="39624"/>
                </a:moveTo>
                <a:lnTo>
                  <a:pt x="95097" y="39624"/>
                </a:lnTo>
                <a:lnTo>
                  <a:pt x="95097" y="0"/>
                </a:lnTo>
                <a:lnTo>
                  <a:pt x="61874" y="0"/>
                </a:lnTo>
                <a:lnTo>
                  <a:pt x="61874" y="39624"/>
                </a:lnTo>
                <a:lnTo>
                  <a:pt x="0" y="39624"/>
                </a:lnTo>
                <a:lnTo>
                  <a:pt x="0" y="68275"/>
                </a:lnTo>
                <a:lnTo>
                  <a:pt x="157581" y="68275"/>
                </a:lnTo>
                <a:lnTo>
                  <a:pt x="157581" y="39624"/>
                </a:lnTo>
                <a:close/>
              </a:path>
              <a:path w="518160" h="284479">
                <a:moveTo>
                  <a:pt x="270662" y="120700"/>
                </a:moveTo>
                <a:lnTo>
                  <a:pt x="227380" y="120700"/>
                </a:lnTo>
                <a:lnTo>
                  <a:pt x="227380" y="7924"/>
                </a:lnTo>
                <a:lnTo>
                  <a:pt x="194157" y="7924"/>
                </a:lnTo>
                <a:lnTo>
                  <a:pt x="194157" y="284378"/>
                </a:lnTo>
                <a:lnTo>
                  <a:pt x="227380" y="284378"/>
                </a:lnTo>
                <a:lnTo>
                  <a:pt x="227380" y="149656"/>
                </a:lnTo>
                <a:lnTo>
                  <a:pt x="270662" y="149656"/>
                </a:lnTo>
                <a:lnTo>
                  <a:pt x="270662" y="120700"/>
                </a:lnTo>
                <a:close/>
              </a:path>
              <a:path w="518160" h="284479">
                <a:moveTo>
                  <a:pt x="445909" y="235305"/>
                </a:moveTo>
                <a:lnTo>
                  <a:pt x="422884" y="220675"/>
                </a:lnTo>
                <a:lnTo>
                  <a:pt x="403428" y="197815"/>
                </a:lnTo>
                <a:lnTo>
                  <a:pt x="389991" y="164020"/>
                </a:lnTo>
                <a:lnTo>
                  <a:pt x="384962" y="116433"/>
                </a:lnTo>
                <a:lnTo>
                  <a:pt x="384962" y="42062"/>
                </a:lnTo>
                <a:lnTo>
                  <a:pt x="443471" y="42062"/>
                </a:lnTo>
                <a:lnTo>
                  <a:pt x="443471" y="12801"/>
                </a:lnTo>
                <a:lnTo>
                  <a:pt x="293522" y="12801"/>
                </a:lnTo>
                <a:lnTo>
                  <a:pt x="293522" y="42062"/>
                </a:lnTo>
                <a:lnTo>
                  <a:pt x="351434" y="42062"/>
                </a:lnTo>
                <a:lnTo>
                  <a:pt x="351434" y="116433"/>
                </a:lnTo>
                <a:lnTo>
                  <a:pt x="346329" y="163982"/>
                </a:lnTo>
                <a:lnTo>
                  <a:pt x="332727" y="197929"/>
                </a:lnTo>
                <a:lnTo>
                  <a:pt x="313245" y="220802"/>
                </a:lnTo>
                <a:lnTo>
                  <a:pt x="290474" y="235305"/>
                </a:lnTo>
                <a:lnTo>
                  <a:pt x="290474" y="265785"/>
                </a:lnTo>
                <a:lnTo>
                  <a:pt x="315125" y="254393"/>
                </a:lnTo>
                <a:lnTo>
                  <a:pt x="337108" y="238429"/>
                </a:lnTo>
                <a:lnTo>
                  <a:pt x="355193" y="219151"/>
                </a:lnTo>
                <a:lnTo>
                  <a:pt x="368198" y="197815"/>
                </a:lnTo>
                <a:lnTo>
                  <a:pt x="381152" y="219100"/>
                </a:lnTo>
                <a:lnTo>
                  <a:pt x="399161" y="238315"/>
                </a:lnTo>
                <a:lnTo>
                  <a:pt x="421132" y="254266"/>
                </a:lnTo>
                <a:lnTo>
                  <a:pt x="445909" y="265785"/>
                </a:lnTo>
                <a:lnTo>
                  <a:pt x="445909" y="235305"/>
                </a:lnTo>
                <a:close/>
              </a:path>
              <a:path w="518160" h="284479">
                <a:moveTo>
                  <a:pt x="517537" y="7924"/>
                </a:moveTo>
                <a:lnTo>
                  <a:pt x="484314" y="7924"/>
                </a:lnTo>
                <a:lnTo>
                  <a:pt x="484314" y="284378"/>
                </a:lnTo>
                <a:lnTo>
                  <a:pt x="517537" y="284378"/>
                </a:lnTo>
                <a:lnTo>
                  <a:pt x="517537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35871" y="7946072"/>
            <a:ext cx="135255" cy="149860"/>
          </a:xfrm>
          <a:custGeom>
            <a:avLst/>
            <a:gdLst/>
            <a:ahLst/>
            <a:cxnLst/>
            <a:rect l="l" t="t" r="r" b="b"/>
            <a:pathLst>
              <a:path w="135254" h="149859">
                <a:moveTo>
                  <a:pt x="135026" y="0"/>
                </a:moveTo>
                <a:lnTo>
                  <a:pt x="0" y="0"/>
                </a:lnTo>
                <a:lnTo>
                  <a:pt x="0" y="27940"/>
                </a:lnTo>
                <a:lnTo>
                  <a:pt x="0" y="120650"/>
                </a:lnTo>
                <a:lnTo>
                  <a:pt x="0" y="149860"/>
                </a:lnTo>
                <a:lnTo>
                  <a:pt x="135026" y="149860"/>
                </a:lnTo>
                <a:lnTo>
                  <a:pt x="135026" y="121221"/>
                </a:lnTo>
                <a:lnTo>
                  <a:pt x="135026" y="120650"/>
                </a:lnTo>
                <a:lnTo>
                  <a:pt x="135026" y="28257"/>
                </a:lnTo>
                <a:lnTo>
                  <a:pt x="103022" y="28257"/>
                </a:lnTo>
                <a:lnTo>
                  <a:pt x="103022" y="120650"/>
                </a:lnTo>
                <a:lnTo>
                  <a:pt x="32613" y="120650"/>
                </a:lnTo>
                <a:lnTo>
                  <a:pt x="32613" y="27940"/>
                </a:lnTo>
                <a:lnTo>
                  <a:pt x="135026" y="27940"/>
                </a:lnTo>
                <a:lnTo>
                  <a:pt x="13502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322409" y="7942262"/>
            <a:ext cx="73660" cy="193040"/>
          </a:xfrm>
          <a:custGeom>
            <a:avLst/>
            <a:gdLst/>
            <a:ahLst/>
            <a:cxnLst/>
            <a:rect l="l" t="t" r="r" b="b"/>
            <a:pathLst>
              <a:path w="73660" h="193040">
                <a:moveTo>
                  <a:pt x="73444" y="74930"/>
                </a:moveTo>
                <a:lnTo>
                  <a:pt x="33210" y="74930"/>
                </a:lnTo>
                <a:lnTo>
                  <a:pt x="33210" y="0"/>
                </a:lnTo>
                <a:lnTo>
                  <a:pt x="0" y="0"/>
                </a:lnTo>
                <a:lnTo>
                  <a:pt x="0" y="74930"/>
                </a:lnTo>
                <a:lnTo>
                  <a:pt x="0" y="104140"/>
                </a:lnTo>
                <a:lnTo>
                  <a:pt x="0" y="193040"/>
                </a:lnTo>
                <a:lnTo>
                  <a:pt x="33210" y="193040"/>
                </a:lnTo>
                <a:lnTo>
                  <a:pt x="33210" y="104140"/>
                </a:lnTo>
                <a:lnTo>
                  <a:pt x="73444" y="104140"/>
                </a:lnTo>
                <a:lnTo>
                  <a:pt x="73444" y="749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51720" y="8126412"/>
            <a:ext cx="209550" cy="93980"/>
          </a:xfrm>
          <a:custGeom>
            <a:avLst/>
            <a:gdLst/>
            <a:ahLst/>
            <a:cxnLst/>
            <a:rect l="l" t="t" r="r" b="b"/>
            <a:pathLst>
              <a:path w="209550" h="93979">
                <a:moveTo>
                  <a:pt x="209080" y="64770"/>
                </a:moveTo>
                <a:lnTo>
                  <a:pt x="32918" y="64770"/>
                </a:lnTo>
                <a:lnTo>
                  <a:pt x="32918" y="0"/>
                </a:lnTo>
                <a:lnTo>
                  <a:pt x="0" y="0"/>
                </a:lnTo>
                <a:lnTo>
                  <a:pt x="0" y="64770"/>
                </a:lnTo>
                <a:lnTo>
                  <a:pt x="0" y="93980"/>
                </a:lnTo>
                <a:lnTo>
                  <a:pt x="209080" y="93980"/>
                </a:lnTo>
                <a:lnTo>
                  <a:pt x="209080" y="647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498939" y="7942326"/>
            <a:ext cx="509905" cy="281305"/>
          </a:xfrm>
          <a:custGeom>
            <a:avLst/>
            <a:gdLst/>
            <a:ahLst/>
            <a:cxnLst/>
            <a:rect l="l" t="t" r="r" b="b"/>
            <a:pathLst>
              <a:path w="509904" h="281304">
                <a:moveTo>
                  <a:pt x="142633" y="130759"/>
                </a:moveTo>
                <a:lnTo>
                  <a:pt x="137985" y="65570"/>
                </a:lnTo>
                <a:lnTo>
                  <a:pt x="124104" y="28651"/>
                </a:lnTo>
                <a:lnTo>
                  <a:pt x="109715" y="11836"/>
                </a:lnTo>
                <a:lnTo>
                  <a:pt x="109715" y="130759"/>
                </a:lnTo>
                <a:lnTo>
                  <a:pt x="109029" y="161366"/>
                </a:lnTo>
                <a:lnTo>
                  <a:pt x="102260" y="207264"/>
                </a:lnTo>
                <a:lnTo>
                  <a:pt x="71323" y="232562"/>
                </a:lnTo>
                <a:lnTo>
                  <a:pt x="64084" y="231825"/>
                </a:lnTo>
                <a:lnTo>
                  <a:pt x="35737" y="187032"/>
                </a:lnTo>
                <a:lnTo>
                  <a:pt x="32918" y="130759"/>
                </a:lnTo>
                <a:lnTo>
                  <a:pt x="33528" y="100152"/>
                </a:lnTo>
                <a:lnTo>
                  <a:pt x="40119" y="54381"/>
                </a:lnTo>
                <a:lnTo>
                  <a:pt x="71323" y="28651"/>
                </a:lnTo>
                <a:lnTo>
                  <a:pt x="78384" y="29387"/>
                </a:lnTo>
                <a:lnTo>
                  <a:pt x="106667" y="74523"/>
                </a:lnTo>
                <a:lnTo>
                  <a:pt x="109715" y="130759"/>
                </a:lnTo>
                <a:lnTo>
                  <a:pt x="109715" y="11836"/>
                </a:lnTo>
                <a:lnTo>
                  <a:pt x="99123" y="5562"/>
                </a:lnTo>
                <a:lnTo>
                  <a:pt x="85966" y="1409"/>
                </a:lnTo>
                <a:lnTo>
                  <a:pt x="71323" y="0"/>
                </a:lnTo>
                <a:lnTo>
                  <a:pt x="56540" y="1409"/>
                </a:lnTo>
                <a:lnTo>
                  <a:pt x="22250" y="21640"/>
                </a:lnTo>
                <a:lnTo>
                  <a:pt x="4610" y="65570"/>
                </a:lnTo>
                <a:lnTo>
                  <a:pt x="0" y="130759"/>
                </a:lnTo>
                <a:lnTo>
                  <a:pt x="1028" y="165849"/>
                </a:lnTo>
                <a:lnTo>
                  <a:pt x="11442" y="220726"/>
                </a:lnTo>
                <a:lnTo>
                  <a:pt x="43357" y="255651"/>
                </a:lnTo>
                <a:lnTo>
                  <a:pt x="71323" y="260908"/>
                </a:lnTo>
                <a:lnTo>
                  <a:pt x="85966" y="259588"/>
                </a:lnTo>
                <a:lnTo>
                  <a:pt x="120078" y="239877"/>
                </a:lnTo>
                <a:lnTo>
                  <a:pt x="137985" y="195948"/>
                </a:lnTo>
                <a:lnTo>
                  <a:pt x="141605" y="165849"/>
                </a:lnTo>
                <a:lnTo>
                  <a:pt x="142633" y="130759"/>
                </a:lnTo>
                <a:close/>
              </a:path>
              <a:path w="509904" h="281304">
                <a:moveTo>
                  <a:pt x="262420" y="112776"/>
                </a:moveTo>
                <a:lnTo>
                  <a:pt x="219138" y="112776"/>
                </a:lnTo>
                <a:lnTo>
                  <a:pt x="219138" y="0"/>
                </a:lnTo>
                <a:lnTo>
                  <a:pt x="185915" y="0"/>
                </a:lnTo>
                <a:lnTo>
                  <a:pt x="185915" y="276453"/>
                </a:lnTo>
                <a:lnTo>
                  <a:pt x="219138" y="276453"/>
                </a:lnTo>
                <a:lnTo>
                  <a:pt x="219138" y="141732"/>
                </a:lnTo>
                <a:lnTo>
                  <a:pt x="262420" y="141732"/>
                </a:lnTo>
                <a:lnTo>
                  <a:pt x="262420" y="112776"/>
                </a:lnTo>
                <a:close/>
              </a:path>
              <a:path w="509904" h="281304">
                <a:moveTo>
                  <a:pt x="434327" y="122529"/>
                </a:moveTo>
                <a:lnTo>
                  <a:pt x="410413" y="113919"/>
                </a:lnTo>
                <a:lnTo>
                  <a:pt x="399338" y="105156"/>
                </a:lnTo>
                <a:lnTo>
                  <a:pt x="391388" y="98869"/>
                </a:lnTo>
                <a:lnTo>
                  <a:pt x="378815" y="76454"/>
                </a:lnTo>
                <a:lnTo>
                  <a:pt x="374281" y="45720"/>
                </a:lnTo>
                <a:lnTo>
                  <a:pt x="374281" y="32004"/>
                </a:lnTo>
                <a:lnTo>
                  <a:pt x="429145" y="32004"/>
                </a:lnTo>
                <a:lnTo>
                  <a:pt x="429145" y="3352"/>
                </a:lnTo>
                <a:lnTo>
                  <a:pt x="286499" y="3352"/>
                </a:lnTo>
                <a:lnTo>
                  <a:pt x="286499" y="32004"/>
                </a:lnTo>
                <a:lnTo>
                  <a:pt x="341363" y="32004"/>
                </a:lnTo>
                <a:lnTo>
                  <a:pt x="341363" y="45720"/>
                </a:lnTo>
                <a:lnTo>
                  <a:pt x="336956" y="77228"/>
                </a:lnTo>
                <a:lnTo>
                  <a:pt x="324637" y="100736"/>
                </a:lnTo>
                <a:lnTo>
                  <a:pt x="305739" y="116700"/>
                </a:lnTo>
                <a:lnTo>
                  <a:pt x="281622" y="125577"/>
                </a:lnTo>
                <a:lnTo>
                  <a:pt x="281622" y="155448"/>
                </a:lnTo>
                <a:lnTo>
                  <a:pt x="305752" y="148488"/>
                </a:lnTo>
                <a:lnTo>
                  <a:pt x="327228" y="137045"/>
                </a:lnTo>
                <a:lnTo>
                  <a:pt x="345097" y="122224"/>
                </a:lnTo>
                <a:lnTo>
                  <a:pt x="358432" y="105156"/>
                </a:lnTo>
                <a:lnTo>
                  <a:pt x="371665" y="121526"/>
                </a:lnTo>
                <a:lnTo>
                  <a:pt x="389293" y="135102"/>
                </a:lnTo>
                <a:lnTo>
                  <a:pt x="410464" y="145364"/>
                </a:lnTo>
                <a:lnTo>
                  <a:pt x="434327" y="151790"/>
                </a:lnTo>
                <a:lnTo>
                  <a:pt x="434327" y="122529"/>
                </a:lnTo>
                <a:close/>
              </a:path>
              <a:path w="509904" h="281304">
                <a:moveTo>
                  <a:pt x="509905" y="177698"/>
                </a:moveTo>
                <a:lnTo>
                  <a:pt x="299910" y="177698"/>
                </a:lnTo>
                <a:lnTo>
                  <a:pt x="299910" y="206654"/>
                </a:lnTo>
                <a:lnTo>
                  <a:pt x="476694" y="206654"/>
                </a:lnTo>
                <a:lnTo>
                  <a:pt x="476694" y="281025"/>
                </a:lnTo>
                <a:lnTo>
                  <a:pt x="509905" y="281025"/>
                </a:lnTo>
                <a:lnTo>
                  <a:pt x="509905" y="177698"/>
                </a:lnTo>
                <a:close/>
              </a:path>
              <a:path w="509904" h="281304">
                <a:moveTo>
                  <a:pt x="509905" y="0"/>
                </a:moveTo>
                <a:lnTo>
                  <a:pt x="476694" y="0"/>
                </a:lnTo>
                <a:lnTo>
                  <a:pt x="476694" y="158496"/>
                </a:lnTo>
                <a:lnTo>
                  <a:pt x="509905" y="158496"/>
                </a:lnTo>
                <a:lnTo>
                  <a:pt x="50990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45326" y="7942324"/>
            <a:ext cx="229870" cy="276860"/>
          </a:xfrm>
          <a:custGeom>
            <a:avLst/>
            <a:gdLst/>
            <a:ahLst/>
            <a:cxnLst/>
            <a:rect l="l" t="t" r="r" b="b"/>
            <a:pathLst>
              <a:path w="229870" h="276859">
                <a:moveTo>
                  <a:pt x="0" y="260291"/>
                </a:moveTo>
                <a:lnTo>
                  <a:pt x="0" y="228288"/>
                </a:lnTo>
                <a:lnTo>
                  <a:pt x="30269" y="210800"/>
                </a:lnTo>
                <a:lnTo>
                  <a:pt x="52881" y="182112"/>
                </a:lnTo>
                <a:lnTo>
                  <a:pt x="67034" y="142222"/>
                </a:lnTo>
                <a:lnTo>
                  <a:pt x="71930" y="91132"/>
                </a:lnTo>
                <a:lnTo>
                  <a:pt x="71930" y="34136"/>
                </a:lnTo>
                <a:lnTo>
                  <a:pt x="3047" y="34136"/>
                </a:lnTo>
                <a:lnTo>
                  <a:pt x="3047" y="4876"/>
                </a:lnTo>
                <a:lnTo>
                  <a:pt x="104543" y="4876"/>
                </a:lnTo>
                <a:lnTo>
                  <a:pt x="104543" y="89303"/>
                </a:lnTo>
                <a:lnTo>
                  <a:pt x="100810" y="139096"/>
                </a:lnTo>
                <a:lnTo>
                  <a:pt x="89162" y="181662"/>
                </a:lnTo>
                <a:lnTo>
                  <a:pt x="68926" y="216430"/>
                </a:lnTo>
                <a:lnTo>
                  <a:pt x="39430" y="242830"/>
                </a:lnTo>
                <a:lnTo>
                  <a:pt x="0" y="260291"/>
                </a:lnTo>
                <a:close/>
              </a:path>
              <a:path w="229870" h="276859">
                <a:moveTo>
                  <a:pt x="229812" y="110029"/>
                </a:moveTo>
                <a:lnTo>
                  <a:pt x="197504" y="110029"/>
                </a:lnTo>
                <a:lnTo>
                  <a:pt x="197504" y="0"/>
                </a:lnTo>
                <a:lnTo>
                  <a:pt x="229812" y="0"/>
                </a:lnTo>
                <a:lnTo>
                  <a:pt x="229812" y="110029"/>
                </a:lnTo>
                <a:close/>
              </a:path>
              <a:path w="229870" h="276859">
                <a:moveTo>
                  <a:pt x="166415" y="273092"/>
                </a:moveTo>
                <a:lnTo>
                  <a:pt x="134717" y="273092"/>
                </a:lnTo>
                <a:lnTo>
                  <a:pt x="134717" y="1828"/>
                </a:lnTo>
                <a:lnTo>
                  <a:pt x="166415" y="1828"/>
                </a:lnTo>
                <a:lnTo>
                  <a:pt x="166415" y="110029"/>
                </a:lnTo>
                <a:lnTo>
                  <a:pt x="229812" y="110029"/>
                </a:lnTo>
                <a:lnTo>
                  <a:pt x="229812" y="138984"/>
                </a:lnTo>
                <a:lnTo>
                  <a:pt x="166415" y="138984"/>
                </a:lnTo>
                <a:lnTo>
                  <a:pt x="166415" y="273092"/>
                </a:lnTo>
                <a:close/>
              </a:path>
              <a:path w="229870" h="276859">
                <a:moveTo>
                  <a:pt x="229812" y="276444"/>
                </a:moveTo>
                <a:lnTo>
                  <a:pt x="197504" y="276444"/>
                </a:lnTo>
                <a:lnTo>
                  <a:pt x="197504" y="138984"/>
                </a:lnTo>
                <a:lnTo>
                  <a:pt x="229812" y="138984"/>
                </a:lnTo>
                <a:lnTo>
                  <a:pt x="22981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431525" y="7942324"/>
            <a:ext cx="223520" cy="279400"/>
          </a:xfrm>
          <a:custGeom>
            <a:avLst/>
            <a:gdLst/>
            <a:ahLst/>
            <a:cxnLst/>
            <a:rect l="l" t="t" r="r" b="b"/>
            <a:pathLst>
              <a:path w="223520" h="279400">
                <a:moveTo>
                  <a:pt x="223411" y="155138"/>
                </a:moveTo>
                <a:lnTo>
                  <a:pt x="190189" y="155138"/>
                </a:lnTo>
                <a:lnTo>
                  <a:pt x="190189" y="92046"/>
                </a:lnTo>
                <a:lnTo>
                  <a:pt x="113382" y="92046"/>
                </a:lnTo>
                <a:lnTo>
                  <a:pt x="113382" y="64310"/>
                </a:lnTo>
                <a:lnTo>
                  <a:pt x="190189" y="64310"/>
                </a:lnTo>
                <a:lnTo>
                  <a:pt x="190189" y="46937"/>
                </a:lnTo>
                <a:lnTo>
                  <a:pt x="113382" y="46937"/>
                </a:lnTo>
                <a:lnTo>
                  <a:pt x="113382" y="19201"/>
                </a:lnTo>
                <a:lnTo>
                  <a:pt x="190189" y="19201"/>
                </a:lnTo>
                <a:lnTo>
                  <a:pt x="190189" y="0"/>
                </a:lnTo>
                <a:lnTo>
                  <a:pt x="223411" y="0"/>
                </a:lnTo>
                <a:lnTo>
                  <a:pt x="223411" y="155138"/>
                </a:lnTo>
                <a:close/>
              </a:path>
              <a:path w="223520" h="279400">
                <a:moveTo>
                  <a:pt x="113382" y="140508"/>
                </a:moveTo>
                <a:lnTo>
                  <a:pt x="0" y="140508"/>
                </a:lnTo>
                <a:lnTo>
                  <a:pt x="0" y="1828"/>
                </a:lnTo>
                <a:lnTo>
                  <a:pt x="32917" y="1828"/>
                </a:lnTo>
                <a:lnTo>
                  <a:pt x="32917" y="112162"/>
                </a:lnTo>
                <a:lnTo>
                  <a:pt x="163367" y="112162"/>
                </a:lnTo>
                <a:lnTo>
                  <a:pt x="163367" y="133193"/>
                </a:lnTo>
                <a:lnTo>
                  <a:pt x="152428" y="136650"/>
                </a:lnTo>
                <a:lnTo>
                  <a:pt x="140317" y="138908"/>
                </a:lnTo>
                <a:lnTo>
                  <a:pt x="127235" y="140136"/>
                </a:lnTo>
                <a:lnTo>
                  <a:pt x="113382" y="140508"/>
                </a:lnTo>
                <a:close/>
              </a:path>
              <a:path w="223520" h="279400">
                <a:moveTo>
                  <a:pt x="163367" y="112162"/>
                </a:moveTo>
                <a:lnTo>
                  <a:pt x="114906" y="112162"/>
                </a:lnTo>
                <a:lnTo>
                  <a:pt x="128092" y="111943"/>
                </a:lnTo>
                <a:lnTo>
                  <a:pt x="140622" y="111096"/>
                </a:lnTo>
                <a:lnTo>
                  <a:pt x="152409" y="109334"/>
                </a:lnTo>
                <a:lnTo>
                  <a:pt x="163367" y="106371"/>
                </a:lnTo>
                <a:lnTo>
                  <a:pt x="163367" y="112162"/>
                </a:lnTo>
                <a:close/>
              </a:path>
              <a:path w="223520" h="279400">
                <a:moveTo>
                  <a:pt x="223411" y="279188"/>
                </a:moveTo>
                <a:lnTo>
                  <a:pt x="16763" y="279188"/>
                </a:lnTo>
                <a:lnTo>
                  <a:pt x="16763" y="171901"/>
                </a:lnTo>
                <a:lnTo>
                  <a:pt x="223411" y="171901"/>
                </a:lnTo>
                <a:lnTo>
                  <a:pt x="223411" y="200247"/>
                </a:lnTo>
                <a:lnTo>
                  <a:pt x="49985" y="200247"/>
                </a:lnTo>
                <a:lnTo>
                  <a:pt x="49985" y="251147"/>
                </a:lnTo>
                <a:lnTo>
                  <a:pt x="223411" y="251147"/>
                </a:lnTo>
                <a:lnTo>
                  <a:pt x="223411" y="279188"/>
                </a:lnTo>
                <a:close/>
              </a:path>
              <a:path w="223520" h="279400">
                <a:moveTo>
                  <a:pt x="223411" y="251147"/>
                </a:moveTo>
                <a:lnTo>
                  <a:pt x="190189" y="251147"/>
                </a:lnTo>
                <a:lnTo>
                  <a:pt x="190189" y="200247"/>
                </a:lnTo>
                <a:lnTo>
                  <a:pt x="223411" y="200247"/>
                </a:lnTo>
                <a:lnTo>
                  <a:pt x="223411" y="25114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713761" y="7942324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59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412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587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59">
                <a:moveTo>
                  <a:pt x="124587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412" y="28650"/>
                </a:lnTo>
                <a:lnTo>
                  <a:pt x="131374" y="40789"/>
                </a:lnTo>
                <a:lnTo>
                  <a:pt x="138298" y="65568"/>
                </a:lnTo>
                <a:lnTo>
                  <a:pt x="141908" y="95661"/>
                </a:lnTo>
                <a:lnTo>
                  <a:pt x="142946" y="130755"/>
                </a:lnTo>
                <a:lnTo>
                  <a:pt x="141908" y="165848"/>
                </a:lnTo>
                <a:lnTo>
                  <a:pt x="138298" y="195942"/>
                </a:lnTo>
                <a:lnTo>
                  <a:pt x="131374" y="220720"/>
                </a:lnTo>
                <a:lnTo>
                  <a:pt x="124587" y="232555"/>
                </a:lnTo>
                <a:close/>
              </a:path>
              <a:path w="224154" h="276859">
                <a:moveTo>
                  <a:pt x="224021" y="276444"/>
                </a:moveTo>
                <a:lnTo>
                  <a:pt x="190798" y="276444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070335" y="7942326"/>
            <a:ext cx="1080770" cy="276860"/>
          </a:xfrm>
          <a:custGeom>
            <a:avLst/>
            <a:gdLst/>
            <a:ahLst/>
            <a:cxnLst/>
            <a:rect l="l" t="t" r="r" b="b"/>
            <a:pathLst>
              <a:path w="1080770" h="276859">
                <a:moveTo>
                  <a:pt x="245351" y="235610"/>
                </a:moveTo>
                <a:lnTo>
                  <a:pt x="139890" y="235610"/>
                </a:lnTo>
                <a:lnTo>
                  <a:pt x="139890" y="159956"/>
                </a:lnTo>
                <a:lnTo>
                  <a:pt x="231025" y="159956"/>
                </a:lnTo>
                <a:lnTo>
                  <a:pt x="231025" y="130746"/>
                </a:lnTo>
                <a:lnTo>
                  <a:pt x="47548" y="130746"/>
                </a:lnTo>
                <a:lnTo>
                  <a:pt x="47548" y="34226"/>
                </a:lnTo>
                <a:lnTo>
                  <a:pt x="197802" y="34226"/>
                </a:lnTo>
                <a:lnTo>
                  <a:pt x="197802" y="130454"/>
                </a:lnTo>
                <a:lnTo>
                  <a:pt x="231025" y="130454"/>
                </a:lnTo>
                <a:lnTo>
                  <a:pt x="231025" y="34226"/>
                </a:lnTo>
                <a:lnTo>
                  <a:pt x="231025" y="5016"/>
                </a:lnTo>
                <a:lnTo>
                  <a:pt x="14325" y="5016"/>
                </a:lnTo>
                <a:lnTo>
                  <a:pt x="14325" y="34226"/>
                </a:lnTo>
                <a:lnTo>
                  <a:pt x="14325" y="130746"/>
                </a:lnTo>
                <a:lnTo>
                  <a:pt x="14325" y="159956"/>
                </a:lnTo>
                <a:lnTo>
                  <a:pt x="106972" y="159956"/>
                </a:lnTo>
                <a:lnTo>
                  <a:pt x="106972" y="235610"/>
                </a:lnTo>
                <a:lnTo>
                  <a:pt x="0" y="235610"/>
                </a:lnTo>
                <a:lnTo>
                  <a:pt x="0" y="264261"/>
                </a:lnTo>
                <a:lnTo>
                  <a:pt x="245351" y="264261"/>
                </a:lnTo>
                <a:lnTo>
                  <a:pt x="245351" y="235610"/>
                </a:lnTo>
                <a:close/>
              </a:path>
              <a:path w="1080770" h="276859">
                <a:moveTo>
                  <a:pt x="439813" y="227380"/>
                </a:moveTo>
                <a:lnTo>
                  <a:pt x="416737" y="212750"/>
                </a:lnTo>
                <a:lnTo>
                  <a:pt x="397179" y="189890"/>
                </a:lnTo>
                <a:lnTo>
                  <a:pt x="383628" y="156095"/>
                </a:lnTo>
                <a:lnTo>
                  <a:pt x="378548" y="108508"/>
                </a:lnTo>
                <a:lnTo>
                  <a:pt x="378548" y="34137"/>
                </a:lnTo>
                <a:lnTo>
                  <a:pt x="437375" y="34137"/>
                </a:lnTo>
                <a:lnTo>
                  <a:pt x="437375" y="4876"/>
                </a:lnTo>
                <a:lnTo>
                  <a:pt x="287718" y="4876"/>
                </a:lnTo>
                <a:lnTo>
                  <a:pt x="287718" y="34137"/>
                </a:lnTo>
                <a:lnTo>
                  <a:pt x="345630" y="34137"/>
                </a:lnTo>
                <a:lnTo>
                  <a:pt x="345630" y="108508"/>
                </a:lnTo>
                <a:lnTo>
                  <a:pt x="340525" y="156057"/>
                </a:lnTo>
                <a:lnTo>
                  <a:pt x="326923" y="190004"/>
                </a:lnTo>
                <a:lnTo>
                  <a:pt x="307441" y="212877"/>
                </a:lnTo>
                <a:lnTo>
                  <a:pt x="284670" y="227380"/>
                </a:lnTo>
                <a:lnTo>
                  <a:pt x="284670" y="257860"/>
                </a:lnTo>
                <a:lnTo>
                  <a:pt x="309206" y="246468"/>
                </a:lnTo>
                <a:lnTo>
                  <a:pt x="331190" y="230505"/>
                </a:lnTo>
                <a:lnTo>
                  <a:pt x="349351" y="211226"/>
                </a:lnTo>
                <a:lnTo>
                  <a:pt x="362394" y="189890"/>
                </a:lnTo>
                <a:lnTo>
                  <a:pt x="375170" y="211175"/>
                </a:lnTo>
                <a:lnTo>
                  <a:pt x="393103" y="230390"/>
                </a:lnTo>
                <a:lnTo>
                  <a:pt x="415023" y="246341"/>
                </a:lnTo>
                <a:lnTo>
                  <a:pt x="439813" y="257860"/>
                </a:lnTo>
                <a:lnTo>
                  <a:pt x="439813" y="227380"/>
                </a:lnTo>
                <a:close/>
              </a:path>
              <a:path w="1080770" h="276859">
                <a:moveTo>
                  <a:pt x="550138" y="112776"/>
                </a:moveTo>
                <a:lnTo>
                  <a:pt x="506857" y="112776"/>
                </a:lnTo>
                <a:lnTo>
                  <a:pt x="506857" y="0"/>
                </a:lnTo>
                <a:lnTo>
                  <a:pt x="473646" y="0"/>
                </a:lnTo>
                <a:lnTo>
                  <a:pt x="473646" y="276453"/>
                </a:lnTo>
                <a:lnTo>
                  <a:pt x="506857" y="276453"/>
                </a:lnTo>
                <a:lnTo>
                  <a:pt x="506857" y="141732"/>
                </a:lnTo>
                <a:lnTo>
                  <a:pt x="550138" y="141732"/>
                </a:lnTo>
                <a:lnTo>
                  <a:pt x="550138" y="112776"/>
                </a:lnTo>
                <a:close/>
              </a:path>
              <a:path w="1080770" h="276859">
                <a:moveTo>
                  <a:pt x="833602" y="112776"/>
                </a:moveTo>
                <a:lnTo>
                  <a:pt x="790321" y="112776"/>
                </a:lnTo>
                <a:lnTo>
                  <a:pt x="790321" y="0"/>
                </a:lnTo>
                <a:lnTo>
                  <a:pt x="757097" y="0"/>
                </a:lnTo>
                <a:lnTo>
                  <a:pt x="757097" y="213055"/>
                </a:lnTo>
                <a:lnTo>
                  <a:pt x="746861" y="219900"/>
                </a:lnTo>
                <a:lnTo>
                  <a:pt x="733742" y="224866"/>
                </a:lnTo>
                <a:lnTo>
                  <a:pt x="718045" y="227888"/>
                </a:lnTo>
                <a:lnTo>
                  <a:pt x="700100" y="228904"/>
                </a:lnTo>
                <a:lnTo>
                  <a:pt x="607136" y="228904"/>
                </a:lnTo>
                <a:lnTo>
                  <a:pt x="607136" y="144475"/>
                </a:lnTo>
                <a:lnTo>
                  <a:pt x="704062" y="144475"/>
                </a:lnTo>
                <a:lnTo>
                  <a:pt x="704062" y="4876"/>
                </a:lnTo>
                <a:lnTo>
                  <a:pt x="574217" y="4876"/>
                </a:lnTo>
                <a:lnTo>
                  <a:pt x="574217" y="34137"/>
                </a:lnTo>
                <a:lnTo>
                  <a:pt x="671144" y="34137"/>
                </a:lnTo>
                <a:lnTo>
                  <a:pt x="671144" y="115519"/>
                </a:lnTo>
                <a:lnTo>
                  <a:pt x="574217" y="115519"/>
                </a:lnTo>
                <a:lnTo>
                  <a:pt x="574217" y="257860"/>
                </a:lnTo>
                <a:lnTo>
                  <a:pt x="694004" y="257860"/>
                </a:lnTo>
                <a:lnTo>
                  <a:pt x="714108" y="256692"/>
                </a:lnTo>
                <a:lnTo>
                  <a:pt x="731837" y="253288"/>
                </a:lnTo>
                <a:lnTo>
                  <a:pt x="746417" y="247827"/>
                </a:lnTo>
                <a:lnTo>
                  <a:pt x="757097" y="240487"/>
                </a:lnTo>
                <a:lnTo>
                  <a:pt x="757097" y="276453"/>
                </a:lnTo>
                <a:lnTo>
                  <a:pt x="790321" y="276453"/>
                </a:lnTo>
                <a:lnTo>
                  <a:pt x="790321" y="141732"/>
                </a:lnTo>
                <a:lnTo>
                  <a:pt x="833602" y="141732"/>
                </a:lnTo>
                <a:lnTo>
                  <a:pt x="833602" y="112776"/>
                </a:lnTo>
                <a:close/>
              </a:path>
              <a:path w="1080770" h="276859">
                <a:moveTo>
                  <a:pt x="1007021" y="227380"/>
                </a:moveTo>
                <a:lnTo>
                  <a:pt x="983284" y="212852"/>
                </a:lnTo>
                <a:lnTo>
                  <a:pt x="963129" y="190271"/>
                </a:lnTo>
                <a:lnTo>
                  <a:pt x="962609" y="188976"/>
                </a:lnTo>
                <a:lnTo>
                  <a:pt x="949159" y="156146"/>
                </a:lnTo>
                <a:lnTo>
                  <a:pt x="943927" y="106984"/>
                </a:lnTo>
                <a:lnTo>
                  <a:pt x="943927" y="3352"/>
                </a:lnTo>
                <a:lnTo>
                  <a:pt x="911009" y="3352"/>
                </a:lnTo>
                <a:lnTo>
                  <a:pt x="911009" y="106984"/>
                </a:lnTo>
                <a:lnTo>
                  <a:pt x="905789" y="156146"/>
                </a:lnTo>
                <a:lnTo>
                  <a:pt x="891781" y="190385"/>
                </a:lnTo>
                <a:lnTo>
                  <a:pt x="871537" y="212979"/>
                </a:lnTo>
                <a:lnTo>
                  <a:pt x="847623" y="227380"/>
                </a:lnTo>
                <a:lnTo>
                  <a:pt x="847623" y="257860"/>
                </a:lnTo>
                <a:lnTo>
                  <a:pt x="873302" y="246672"/>
                </a:lnTo>
                <a:lnTo>
                  <a:pt x="896226" y="230962"/>
                </a:lnTo>
                <a:lnTo>
                  <a:pt x="914819" y="211480"/>
                </a:lnTo>
                <a:lnTo>
                  <a:pt x="927468" y="188976"/>
                </a:lnTo>
                <a:lnTo>
                  <a:pt x="940295" y="211315"/>
                </a:lnTo>
                <a:lnTo>
                  <a:pt x="958900" y="230733"/>
                </a:lnTo>
                <a:lnTo>
                  <a:pt x="981697" y="246494"/>
                </a:lnTo>
                <a:lnTo>
                  <a:pt x="1007021" y="257860"/>
                </a:lnTo>
                <a:lnTo>
                  <a:pt x="1007021" y="227380"/>
                </a:lnTo>
                <a:close/>
              </a:path>
              <a:path w="1080770" h="276859">
                <a:moveTo>
                  <a:pt x="1080477" y="0"/>
                </a:moveTo>
                <a:lnTo>
                  <a:pt x="1047254" y="0"/>
                </a:lnTo>
                <a:lnTo>
                  <a:pt x="1047254" y="99669"/>
                </a:lnTo>
                <a:lnTo>
                  <a:pt x="982941" y="99669"/>
                </a:lnTo>
                <a:lnTo>
                  <a:pt x="982941" y="128625"/>
                </a:lnTo>
                <a:lnTo>
                  <a:pt x="1047254" y="128625"/>
                </a:lnTo>
                <a:lnTo>
                  <a:pt x="1047254" y="276453"/>
                </a:lnTo>
                <a:lnTo>
                  <a:pt x="1080477" y="276453"/>
                </a:lnTo>
                <a:lnTo>
                  <a:pt x="108047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83198" y="7940496"/>
            <a:ext cx="814705" cy="281305"/>
          </a:xfrm>
          <a:custGeom>
            <a:avLst/>
            <a:gdLst/>
            <a:ahLst/>
            <a:cxnLst/>
            <a:rect l="l" t="t" r="r" b="b"/>
            <a:pathLst>
              <a:path w="814704" h="281304">
                <a:moveTo>
                  <a:pt x="245351" y="237439"/>
                </a:moveTo>
                <a:lnTo>
                  <a:pt x="139903" y="237439"/>
                </a:lnTo>
                <a:lnTo>
                  <a:pt x="139903" y="174485"/>
                </a:lnTo>
                <a:lnTo>
                  <a:pt x="231025" y="174485"/>
                </a:lnTo>
                <a:lnTo>
                  <a:pt x="231025" y="145275"/>
                </a:lnTo>
                <a:lnTo>
                  <a:pt x="47548" y="145275"/>
                </a:lnTo>
                <a:lnTo>
                  <a:pt x="47548" y="90665"/>
                </a:lnTo>
                <a:lnTo>
                  <a:pt x="197802" y="90665"/>
                </a:lnTo>
                <a:lnTo>
                  <a:pt x="197802" y="145084"/>
                </a:lnTo>
                <a:lnTo>
                  <a:pt x="231025" y="145084"/>
                </a:lnTo>
                <a:lnTo>
                  <a:pt x="231025" y="6705"/>
                </a:lnTo>
                <a:lnTo>
                  <a:pt x="197802" y="6705"/>
                </a:lnTo>
                <a:lnTo>
                  <a:pt x="197802" y="61455"/>
                </a:lnTo>
                <a:lnTo>
                  <a:pt x="47548" y="61455"/>
                </a:lnTo>
                <a:lnTo>
                  <a:pt x="47548" y="6845"/>
                </a:lnTo>
                <a:lnTo>
                  <a:pt x="14325" y="6845"/>
                </a:lnTo>
                <a:lnTo>
                  <a:pt x="14325" y="61455"/>
                </a:lnTo>
                <a:lnTo>
                  <a:pt x="14325" y="90665"/>
                </a:lnTo>
                <a:lnTo>
                  <a:pt x="14325" y="145275"/>
                </a:lnTo>
                <a:lnTo>
                  <a:pt x="14325" y="174485"/>
                </a:lnTo>
                <a:lnTo>
                  <a:pt x="106984" y="174485"/>
                </a:lnTo>
                <a:lnTo>
                  <a:pt x="106984" y="237439"/>
                </a:lnTo>
                <a:lnTo>
                  <a:pt x="0" y="237439"/>
                </a:lnTo>
                <a:lnTo>
                  <a:pt x="0" y="266090"/>
                </a:lnTo>
                <a:lnTo>
                  <a:pt x="245351" y="266090"/>
                </a:lnTo>
                <a:lnTo>
                  <a:pt x="245351" y="237439"/>
                </a:lnTo>
                <a:close/>
              </a:path>
              <a:path w="814704" h="281304">
                <a:moveTo>
                  <a:pt x="428840" y="79857"/>
                </a:moveTo>
                <a:lnTo>
                  <a:pt x="427316" y="60058"/>
                </a:lnTo>
                <a:lnTo>
                  <a:pt x="422859" y="42824"/>
                </a:lnTo>
                <a:lnTo>
                  <a:pt x="415747" y="28651"/>
                </a:lnTo>
                <a:lnTo>
                  <a:pt x="415594" y="28346"/>
                </a:lnTo>
                <a:lnTo>
                  <a:pt x="405676" y="16764"/>
                </a:lnTo>
                <a:lnTo>
                  <a:pt x="396532" y="10109"/>
                </a:lnTo>
                <a:lnTo>
                  <a:pt x="396532" y="79857"/>
                </a:lnTo>
                <a:lnTo>
                  <a:pt x="395693" y="92887"/>
                </a:lnTo>
                <a:lnTo>
                  <a:pt x="371843" y="128701"/>
                </a:lnTo>
                <a:lnTo>
                  <a:pt x="356298" y="131368"/>
                </a:lnTo>
                <a:lnTo>
                  <a:pt x="348246" y="130695"/>
                </a:lnTo>
                <a:lnTo>
                  <a:pt x="319684" y="104089"/>
                </a:lnTo>
                <a:lnTo>
                  <a:pt x="316369" y="79857"/>
                </a:lnTo>
                <a:lnTo>
                  <a:pt x="317220" y="66967"/>
                </a:lnTo>
                <a:lnTo>
                  <a:pt x="341020" y="31318"/>
                </a:lnTo>
                <a:lnTo>
                  <a:pt x="356298" y="28651"/>
                </a:lnTo>
                <a:lnTo>
                  <a:pt x="364528" y="29337"/>
                </a:lnTo>
                <a:lnTo>
                  <a:pt x="393217" y="55778"/>
                </a:lnTo>
                <a:lnTo>
                  <a:pt x="396532" y="79857"/>
                </a:lnTo>
                <a:lnTo>
                  <a:pt x="396532" y="10109"/>
                </a:lnTo>
                <a:lnTo>
                  <a:pt x="395732" y="9525"/>
                </a:lnTo>
                <a:lnTo>
                  <a:pt x="384187" y="4267"/>
                </a:lnTo>
                <a:lnTo>
                  <a:pt x="371043" y="1079"/>
                </a:lnTo>
                <a:lnTo>
                  <a:pt x="356298" y="0"/>
                </a:lnTo>
                <a:lnTo>
                  <a:pt x="341858" y="1079"/>
                </a:lnTo>
                <a:lnTo>
                  <a:pt x="297434" y="28346"/>
                </a:lnTo>
                <a:lnTo>
                  <a:pt x="284060" y="79857"/>
                </a:lnTo>
                <a:lnTo>
                  <a:pt x="285623" y="99834"/>
                </a:lnTo>
                <a:lnTo>
                  <a:pt x="307225" y="143256"/>
                </a:lnTo>
                <a:lnTo>
                  <a:pt x="356298" y="160020"/>
                </a:lnTo>
                <a:lnTo>
                  <a:pt x="371043" y="158940"/>
                </a:lnTo>
                <a:lnTo>
                  <a:pt x="415594" y="131673"/>
                </a:lnTo>
                <a:lnTo>
                  <a:pt x="415747" y="131368"/>
                </a:lnTo>
                <a:lnTo>
                  <a:pt x="422859" y="117157"/>
                </a:lnTo>
                <a:lnTo>
                  <a:pt x="427316" y="99834"/>
                </a:lnTo>
                <a:lnTo>
                  <a:pt x="428840" y="79857"/>
                </a:lnTo>
                <a:close/>
              </a:path>
              <a:path w="814704" h="281304">
                <a:moveTo>
                  <a:pt x="512051" y="250850"/>
                </a:moveTo>
                <a:lnTo>
                  <a:pt x="335876" y="250850"/>
                </a:lnTo>
                <a:lnTo>
                  <a:pt x="335876" y="185623"/>
                </a:lnTo>
                <a:lnTo>
                  <a:pt x="302958" y="185623"/>
                </a:lnTo>
                <a:lnTo>
                  <a:pt x="302958" y="279501"/>
                </a:lnTo>
                <a:lnTo>
                  <a:pt x="512051" y="279501"/>
                </a:lnTo>
                <a:lnTo>
                  <a:pt x="512051" y="250850"/>
                </a:lnTo>
                <a:close/>
              </a:path>
              <a:path w="814704" h="281304">
                <a:moveTo>
                  <a:pt x="547103" y="77114"/>
                </a:moveTo>
                <a:lnTo>
                  <a:pt x="506869" y="77114"/>
                </a:lnTo>
                <a:lnTo>
                  <a:pt x="506869" y="1828"/>
                </a:lnTo>
                <a:lnTo>
                  <a:pt x="473646" y="1828"/>
                </a:lnTo>
                <a:lnTo>
                  <a:pt x="473646" y="195376"/>
                </a:lnTo>
                <a:lnTo>
                  <a:pt x="506869" y="195376"/>
                </a:lnTo>
                <a:lnTo>
                  <a:pt x="506869" y="106375"/>
                </a:lnTo>
                <a:lnTo>
                  <a:pt x="547103" y="106375"/>
                </a:lnTo>
                <a:lnTo>
                  <a:pt x="547103" y="77114"/>
                </a:lnTo>
                <a:close/>
              </a:path>
              <a:path w="814704" h="281304">
                <a:moveTo>
                  <a:pt x="801598" y="45720"/>
                </a:moveTo>
                <a:lnTo>
                  <a:pt x="800747" y="37541"/>
                </a:lnTo>
                <a:lnTo>
                  <a:pt x="798207" y="30327"/>
                </a:lnTo>
                <a:lnTo>
                  <a:pt x="796886" y="28346"/>
                </a:lnTo>
                <a:lnTo>
                  <a:pt x="794016" y="24041"/>
                </a:lnTo>
                <a:lnTo>
                  <a:pt x="788187" y="18592"/>
                </a:lnTo>
                <a:lnTo>
                  <a:pt x="772642" y="10655"/>
                </a:lnTo>
                <a:lnTo>
                  <a:pt x="768680" y="9690"/>
                </a:lnTo>
                <a:lnTo>
                  <a:pt x="768680" y="42062"/>
                </a:lnTo>
                <a:lnTo>
                  <a:pt x="768680" y="49072"/>
                </a:lnTo>
                <a:lnTo>
                  <a:pt x="716559" y="62369"/>
                </a:lnTo>
                <a:lnTo>
                  <a:pt x="690041" y="62788"/>
                </a:lnTo>
                <a:lnTo>
                  <a:pt x="663524" y="62369"/>
                </a:lnTo>
                <a:lnTo>
                  <a:pt x="616889" y="54864"/>
                </a:lnTo>
                <a:lnTo>
                  <a:pt x="611403" y="49072"/>
                </a:lnTo>
                <a:lnTo>
                  <a:pt x="611403" y="42062"/>
                </a:lnTo>
                <a:lnTo>
                  <a:pt x="663524" y="28778"/>
                </a:lnTo>
                <a:lnTo>
                  <a:pt x="690041" y="28346"/>
                </a:lnTo>
                <a:lnTo>
                  <a:pt x="716559" y="28778"/>
                </a:lnTo>
                <a:lnTo>
                  <a:pt x="763193" y="36576"/>
                </a:lnTo>
                <a:lnTo>
                  <a:pt x="768680" y="42062"/>
                </a:lnTo>
                <a:lnTo>
                  <a:pt x="768680" y="9690"/>
                </a:lnTo>
                <a:lnTo>
                  <a:pt x="751116" y="5372"/>
                </a:lnTo>
                <a:lnTo>
                  <a:pt x="723595" y="2438"/>
                </a:lnTo>
                <a:lnTo>
                  <a:pt x="690041" y="1524"/>
                </a:lnTo>
                <a:lnTo>
                  <a:pt x="656615" y="2438"/>
                </a:lnTo>
                <a:lnTo>
                  <a:pt x="607364" y="10655"/>
                </a:lnTo>
                <a:lnTo>
                  <a:pt x="579043" y="37541"/>
                </a:lnTo>
                <a:lnTo>
                  <a:pt x="578192" y="45720"/>
                </a:lnTo>
                <a:lnTo>
                  <a:pt x="579043" y="53733"/>
                </a:lnTo>
                <a:lnTo>
                  <a:pt x="607364" y="80479"/>
                </a:lnTo>
                <a:lnTo>
                  <a:pt x="656615" y="88709"/>
                </a:lnTo>
                <a:lnTo>
                  <a:pt x="690041" y="89611"/>
                </a:lnTo>
                <a:lnTo>
                  <a:pt x="723595" y="88709"/>
                </a:lnTo>
                <a:lnTo>
                  <a:pt x="772642" y="80479"/>
                </a:lnTo>
                <a:lnTo>
                  <a:pt x="796899" y="62788"/>
                </a:lnTo>
                <a:lnTo>
                  <a:pt x="798207" y="60845"/>
                </a:lnTo>
                <a:lnTo>
                  <a:pt x="800747" y="53733"/>
                </a:lnTo>
                <a:lnTo>
                  <a:pt x="801598" y="45720"/>
                </a:lnTo>
                <a:close/>
              </a:path>
              <a:path w="814704" h="281304">
                <a:moveTo>
                  <a:pt x="802208" y="254203"/>
                </a:moveTo>
                <a:lnTo>
                  <a:pt x="616280" y="254203"/>
                </a:lnTo>
                <a:lnTo>
                  <a:pt x="616280" y="234086"/>
                </a:lnTo>
                <a:lnTo>
                  <a:pt x="796112" y="234086"/>
                </a:lnTo>
                <a:lnTo>
                  <a:pt x="796112" y="160324"/>
                </a:lnTo>
                <a:lnTo>
                  <a:pt x="583374" y="160324"/>
                </a:lnTo>
                <a:lnTo>
                  <a:pt x="583374" y="187147"/>
                </a:lnTo>
                <a:lnTo>
                  <a:pt x="762889" y="187147"/>
                </a:lnTo>
                <a:lnTo>
                  <a:pt x="762889" y="207568"/>
                </a:lnTo>
                <a:lnTo>
                  <a:pt x="583374" y="207568"/>
                </a:lnTo>
                <a:lnTo>
                  <a:pt x="583374" y="281025"/>
                </a:lnTo>
                <a:lnTo>
                  <a:pt x="802208" y="281025"/>
                </a:lnTo>
                <a:lnTo>
                  <a:pt x="802208" y="254203"/>
                </a:lnTo>
                <a:close/>
              </a:path>
              <a:path w="814704" h="281304">
                <a:moveTo>
                  <a:pt x="814095" y="110337"/>
                </a:moveTo>
                <a:lnTo>
                  <a:pt x="565086" y="110337"/>
                </a:lnTo>
                <a:lnTo>
                  <a:pt x="565086" y="137769"/>
                </a:lnTo>
                <a:lnTo>
                  <a:pt x="814095" y="137769"/>
                </a:lnTo>
                <a:lnTo>
                  <a:pt x="814095" y="1103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222015" y="7942324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59">
                <a:moveTo>
                  <a:pt x="220668" y="276444"/>
                </a:moveTo>
                <a:lnTo>
                  <a:pt x="187446" y="276444"/>
                </a:lnTo>
                <a:lnTo>
                  <a:pt x="187446" y="138984"/>
                </a:lnTo>
                <a:lnTo>
                  <a:pt x="107895" y="138984"/>
                </a:lnTo>
                <a:lnTo>
                  <a:pt x="107895" y="110334"/>
                </a:lnTo>
                <a:lnTo>
                  <a:pt x="187446" y="110334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  <a:path w="220979" h="276859">
                <a:moveTo>
                  <a:pt x="106676" y="257852"/>
                </a:moveTo>
                <a:lnTo>
                  <a:pt x="0" y="257852"/>
                </a:lnTo>
                <a:lnTo>
                  <a:pt x="0" y="4876"/>
                </a:lnTo>
                <a:lnTo>
                  <a:pt x="132279" y="4876"/>
                </a:lnTo>
                <a:lnTo>
                  <a:pt x="132279" y="34136"/>
                </a:lnTo>
                <a:lnTo>
                  <a:pt x="32917" y="34136"/>
                </a:lnTo>
                <a:lnTo>
                  <a:pt x="32917" y="228897"/>
                </a:lnTo>
                <a:lnTo>
                  <a:pt x="161538" y="228897"/>
                </a:lnTo>
                <a:lnTo>
                  <a:pt x="161538" y="249928"/>
                </a:lnTo>
                <a:lnTo>
                  <a:pt x="150180" y="253480"/>
                </a:lnTo>
                <a:lnTo>
                  <a:pt x="136965" y="255947"/>
                </a:lnTo>
                <a:lnTo>
                  <a:pt x="122320" y="257386"/>
                </a:lnTo>
                <a:lnTo>
                  <a:pt x="106676" y="257852"/>
                </a:lnTo>
                <a:close/>
              </a:path>
              <a:path w="220979" h="276859">
                <a:moveTo>
                  <a:pt x="161538" y="228897"/>
                </a:moveTo>
                <a:lnTo>
                  <a:pt x="108200" y="228897"/>
                </a:lnTo>
                <a:lnTo>
                  <a:pt x="123221" y="228583"/>
                </a:lnTo>
                <a:lnTo>
                  <a:pt x="137384" y="227526"/>
                </a:lnTo>
                <a:lnTo>
                  <a:pt x="150290" y="225554"/>
                </a:lnTo>
                <a:lnTo>
                  <a:pt x="161538" y="222497"/>
                </a:lnTo>
                <a:lnTo>
                  <a:pt x="161538" y="2288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572631" y="7942324"/>
            <a:ext cx="238760" cy="278130"/>
          </a:xfrm>
          <a:custGeom>
            <a:avLst/>
            <a:gdLst/>
            <a:ahLst/>
            <a:cxnLst/>
            <a:rect l="l" t="t" r="r" b="b"/>
            <a:pathLst>
              <a:path w="238759" h="278129">
                <a:moveTo>
                  <a:pt x="0" y="164891"/>
                </a:moveTo>
                <a:lnTo>
                  <a:pt x="0" y="135326"/>
                </a:lnTo>
                <a:lnTo>
                  <a:pt x="24921" y="123649"/>
                </a:lnTo>
                <a:lnTo>
                  <a:pt x="44385" y="105457"/>
                </a:lnTo>
                <a:lnTo>
                  <a:pt x="57048" y="80636"/>
                </a:lnTo>
                <a:lnTo>
                  <a:pt x="61567" y="49071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49071"/>
                </a:lnTo>
                <a:lnTo>
                  <a:pt x="99180" y="80717"/>
                </a:lnTo>
                <a:lnTo>
                  <a:pt x="112162" y="104505"/>
                </a:lnTo>
                <a:lnTo>
                  <a:pt x="120355" y="111553"/>
                </a:lnTo>
                <a:lnTo>
                  <a:pt x="78331" y="111553"/>
                </a:lnTo>
                <a:lnTo>
                  <a:pt x="65620" y="128716"/>
                </a:lnTo>
                <a:lnTo>
                  <a:pt x="47737" y="143937"/>
                </a:lnTo>
                <a:lnTo>
                  <a:pt x="25569" y="156300"/>
                </a:lnTo>
                <a:lnTo>
                  <a:pt x="0" y="164891"/>
                </a:lnTo>
                <a:close/>
              </a:path>
              <a:path w="238759" h="278129">
                <a:moveTo>
                  <a:pt x="156357" y="161538"/>
                </a:moveTo>
                <a:lnTo>
                  <a:pt x="131521" y="153771"/>
                </a:lnTo>
                <a:lnTo>
                  <a:pt x="109686" y="142375"/>
                </a:lnTo>
                <a:lnTo>
                  <a:pt x="91680" y="128064"/>
                </a:lnTo>
                <a:lnTo>
                  <a:pt x="78331" y="111553"/>
                </a:lnTo>
                <a:lnTo>
                  <a:pt x="120355" y="111553"/>
                </a:lnTo>
                <a:lnTo>
                  <a:pt x="131774" y="121378"/>
                </a:lnTo>
                <a:lnTo>
                  <a:pt x="156357" y="132279"/>
                </a:lnTo>
                <a:lnTo>
                  <a:pt x="156357" y="161538"/>
                </a:lnTo>
                <a:close/>
              </a:path>
              <a:path w="238759" h="278129">
                <a:moveTo>
                  <a:pt x="233469" y="193541"/>
                </a:moveTo>
                <a:lnTo>
                  <a:pt x="200247" y="193541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93541"/>
                </a:lnTo>
                <a:close/>
              </a:path>
              <a:path w="238759" h="278129">
                <a:moveTo>
                  <a:pt x="238346" y="277664"/>
                </a:moveTo>
                <a:lnTo>
                  <a:pt x="26821" y="277664"/>
                </a:lnTo>
                <a:lnTo>
                  <a:pt x="26821" y="183788"/>
                </a:lnTo>
                <a:lnTo>
                  <a:pt x="60043" y="183788"/>
                </a:lnTo>
                <a:lnTo>
                  <a:pt x="60043" y="249013"/>
                </a:lnTo>
                <a:lnTo>
                  <a:pt x="238346" y="249013"/>
                </a:lnTo>
                <a:lnTo>
                  <a:pt x="238346" y="2776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859439" y="7942324"/>
            <a:ext cx="236854" cy="283210"/>
          </a:xfrm>
          <a:custGeom>
            <a:avLst/>
            <a:gdLst/>
            <a:ahLst/>
            <a:cxnLst/>
            <a:rect l="l" t="t" r="r" b="b"/>
            <a:pathLst>
              <a:path w="236854" h="283209">
                <a:moveTo>
                  <a:pt x="230116" y="31698"/>
                </a:moveTo>
                <a:lnTo>
                  <a:pt x="196894" y="31698"/>
                </a:lnTo>
                <a:lnTo>
                  <a:pt x="196894" y="0"/>
                </a:lnTo>
                <a:lnTo>
                  <a:pt x="230116" y="0"/>
                </a:lnTo>
                <a:lnTo>
                  <a:pt x="230116" y="31698"/>
                </a:lnTo>
                <a:close/>
              </a:path>
              <a:path w="236854" h="283209">
                <a:moveTo>
                  <a:pt x="0" y="155138"/>
                </a:moveTo>
                <a:lnTo>
                  <a:pt x="0" y="126183"/>
                </a:lnTo>
                <a:lnTo>
                  <a:pt x="44542" y="116482"/>
                </a:lnTo>
                <a:lnTo>
                  <a:pt x="77454" y="97723"/>
                </a:lnTo>
                <a:lnTo>
                  <a:pt x="97852" y="69649"/>
                </a:lnTo>
                <a:lnTo>
                  <a:pt x="104847" y="32003"/>
                </a:lnTo>
                <a:lnTo>
                  <a:pt x="6705" y="32003"/>
                </a:lnTo>
                <a:lnTo>
                  <a:pt x="6705" y="3352"/>
                </a:lnTo>
                <a:lnTo>
                  <a:pt x="137765" y="3352"/>
                </a:lnTo>
                <a:lnTo>
                  <a:pt x="137765" y="28955"/>
                </a:lnTo>
                <a:lnTo>
                  <a:pt x="137460" y="31698"/>
                </a:lnTo>
                <a:lnTo>
                  <a:pt x="230116" y="31698"/>
                </a:lnTo>
                <a:lnTo>
                  <a:pt x="230116" y="60043"/>
                </a:lnTo>
                <a:lnTo>
                  <a:pt x="134107" y="60043"/>
                </a:lnTo>
                <a:lnTo>
                  <a:pt x="117996" y="99204"/>
                </a:lnTo>
                <a:lnTo>
                  <a:pt x="89798" y="127364"/>
                </a:lnTo>
                <a:lnTo>
                  <a:pt x="50228" y="145637"/>
                </a:lnTo>
                <a:lnTo>
                  <a:pt x="0" y="155138"/>
                </a:lnTo>
                <a:close/>
              </a:path>
              <a:path w="236854" h="283209">
                <a:moveTo>
                  <a:pt x="230116" y="160319"/>
                </a:moveTo>
                <a:lnTo>
                  <a:pt x="196894" y="160319"/>
                </a:lnTo>
                <a:lnTo>
                  <a:pt x="196894" y="119477"/>
                </a:lnTo>
                <a:lnTo>
                  <a:pt x="130145" y="119477"/>
                </a:lnTo>
                <a:lnTo>
                  <a:pt x="130145" y="90827"/>
                </a:lnTo>
                <a:lnTo>
                  <a:pt x="196894" y="90827"/>
                </a:lnTo>
                <a:lnTo>
                  <a:pt x="196894" y="60043"/>
                </a:lnTo>
                <a:lnTo>
                  <a:pt x="230116" y="60043"/>
                </a:lnTo>
                <a:lnTo>
                  <a:pt x="230116" y="160319"/>
                </a:lnTo>
                <a:close/>
              </a:path>
              <a:path w="236854" h="283209">
                <a:moveTo>
                  <a:pt x="128012" y="282845"/>
                </a:moveTo>
                <a:lnTo>
                  <a:pt x="81950" y="279073"/>
                </a:lnTo>
                <a:lnTo>
                  <a:pt x="43889" y="265472"/>
                </a:lnTo>
                <a:lnTo>
                  <a:pt x="19811" y="224021"/>
                </a:lnTo>
                <a:lnTo>
                  <a:pt x="21516" y="210986"/>
                </a:lnTo>
                <a:lnTo>
                  <a:pt x="61448" y="174454"/>
                </a:lnTo>
                <a:lnTo>
                  <a:pt x="104452" y="166110"/>
                </a:lnTo>
                <a:lnTo>
                  <a:pt x="128012" y="165196"/>
                </a:lnTo>
                <a:lnTo>
                  <a:pt x="151614" y="166110"/>
                </a:lnTo>
                <a:lnTo>
                  <a:pt x="194703" y="174454"/>
                </a:lnTo>
                <a:lnTo>
                  <a:pt x="224761" y="193541"/>
                </a:lnTo>
                <a:lnTo>
                  <a:pt x="128012" y="193541"/>
                </a:lnTo>
                <a:lnTo>
                  <a:pt x="109534" y="194151"/>
                </a:lnTo>
                <a:lnTo>
                  <a:pt x="64615" y="205123"/>
                </a:lnTo>
                <a:lnTo>
                  <a:pt x="52728" y="216096"/>
                </a:lnTo>
                <a:lnTo>
                  <a:pt x="52728" y="231945"/>
                </a:lnTo>
                <a:lnTo>
                  <a:pt x="92199" y="251756"/>
                </a:lnTo>
                <a:lnTo>
                  <a:pt x="128012" y="254500"/>
                </a:lnTo>
                <a:lnTo>
                  <a:pt x="224761" y="254500"/>
                </a:lnTo>
                <a:lnTo>
                  <a:pt x="222116" y="257752"/>
                </a:lnTo>
                <a:lnTo>
                  <a:pt x="212134" y="265472"/>
                </a:lnTo>
                <a:lnTo>
                  <a:pt x="194703" y="273716"/>
                </a:lnTo>
                <a:lnTo>
                  <a:pt x="174187" y="279073"/>
                </a:lnTo>
                <a:lnTo>
                  <a:pt x="151614" y="281974"/>
                </a:lnTo>
                <a:lnTo>
                  <a:pt x="128012" y="282845"/>
                </a:lnTo>
                <a:close/>
              </a:path>
              <a:path w="236854" h="283209">
                <a:moveTo>
                  <a:pt x="224761" y="254500"/>
                </a:moveTo>
                <a:lnTo>
                  <a:pt x="128012" y="254500"/>
                </a:lnTo>
                <a:lnTo>
                  <a:pt x="146661" y="253842"/>
                </a:lnTo>
                <a:lnTo>
                  <a:pt x="164053" y="251756"/>
                </a:lnTo>
                <a:lnTo>
                  <a:pt x="179273" y="248070"/>
                </a:lnTo>
                <a:lnTo>
                  <a:pt x="191408" y="242613"/>
                </a:lnTo>
                <a:lnTo>
                  <a:pt x="198723" y="238041"/>
                </a:lnTo>
                <a:lnTo>
                  <a:pt x="203295" y="231945"/>
                </a:lnTo>
                <a:lnTo>
                  <a:pt x="203295" y="216096"/>
                </a:lnTo>
                <a:lnTo>
                  <a:pt x="164053" y="196132"/>
                </a:lnTo>
                <a:lnTo>
                  <a:pt x="128012" y="193541"/>
                </a:lnTo>
                <a:lnTo>
                  <a:pt x="224761" y="193541"/>
                </a:lnTo>
                <a:lnTo>
                  <a:pt x="229812" y="199752"/>
                </a:lnTo>
                <a:lnTo>
                  <a:pt x="234764" y="210986"/>
                </a:lnTo>
                <a:lnTo>
                  <a:pt x="236517" y="224021"/>
                </a:lnTo>
                <a:lnTo>
                  <a:pt x="234764" y="237055"/>
                </a:lnTo>
                <a:lnTo>
                  <a:pt x="229812" y="248289"/>
                </a:lnTo>
                <a:lnTo>
                  <a:pt x="224761" y="2545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16807" y="7942324"/>
            <a:ext cx="238760" cy="276860"/>
          </a:xfrm>
          <a:custGeom>
            <a:avLst/>
            <a:gdLst/>
            <a:ahLst/>
            <a:cxnLst/>
            <a:rect l="l" t="t" r="r" b="b"/>
            <a:pathLst>
              <a:path w="238759" h="276859">
                <a:moveTo>
                  <a:pt x="238346" y="276444"/>
                </a:moveTo>
                <a:lnTo>
                  <a:pt x="205123" y="276444"/>
                </a:lnTo>
                <a:lnTo>
                  <a:pt x="205123" y="128926"/>
                </a:lnTo>
                <a:lnTo>
                  <a:pt x="162148" y="128926"/>
                </a:lnTo>
                <a:lnTo>
                  <a:pt x="162148" y="100276"/>
                </a:lnTo>
                <a:lnTo>
                  <a:pt x="205123" y="100276"/>
                </a:lnTo>
                <a:lnTo>
                  <a:pt x="205123" y="0"/>
                </a:lnTo>
                <a:lnTo>
                  <a:pt x="238346" y="0"/>
                </a:lnTo>
                <a:lnTo>
                  <a:pt x="238346" y="276444"/>
                </a:lnTo>
                <a:close/>
              </a:path>
              <a:path w="238759" h="276859">
                <a:moveTo>
                  <a:pt x="0" y="257852"/>
                </a:moveTo>
                <a:lnTo>
                  <a:pt x="0" y="227373"/>
                </a:lnTo>
                <a:lnTo>
                  <a:pt x="14944" y="215563"/>
                </a:lnTo>
                <a:lnTo>
                  <a:pt x="25830" y="199180"/>
                </a:lnTo>
                <a:lnTo>
                  <a:pt x="32491" y="175897"/>
                </a:lnTo>
                <a:lnTo>
                  <a:pt x="34746" y="143556"/>
                </a:lnTo>
                <a:lnTo>
                  <a:pt x="34746" y="4876"/>
                </a:lnTo>
                <a:lnTo>
                  <a:pt x="67358" y="4876"/>
                </a:lnTo>
                <a:lnTo>
                  <a:pt x="67433" y="143556"/>
                </a:lnTo>
                <a:lnTo>
                  <a:pt x="74102" y="194303"/>
                </a:lnTo>
                <a:lnTo>
                  <a:pt x="82984" y="212743"/>
                </a:lnTo>
                <a:lnTo>
                  <a:pt x="51814" y="212743"/>
                </a:lnTo>
                <a:lnTo>
                  <a:pt x="43032" y="226564"/>
                </a:lnTo>
                <a:lnTo>
                  <a:pt x="30707" y="239412"/>
                </a:lnTo>
                <a:lnTo>
                  <a:pt x="15982" y="250204"/>
                </a:lnTo>
                <a:lnTo>
                  <a:pt x="0" y="257852"/>
                </a:lnTo>
                <a:close/>
              </a:path>
              <a:path w="238759" h="276859">
                <a:moveTo>
                  <a:pt x="123769" y="222497"/>
                </a:moveTo>
                <a:lnTo>
                  <a:pt x="90217" y="222497"/>
                </a:lnTo>
                <a:lnTo>
                  <a:pt x="99190" y="210572"/>
                </a:lnTo>
                <a:lnTo>
                  <a:pt x="106448" y="194303"/>
                </a:lnTo>
                <a:lnTo>
                  <a:pt x="111305" y="172092"/>
                </a:lnTo>
                <a:lnTo>
                  <a:pt x="113004" y="143556"/>
                </a:lnTo>
                <a:lnTo>
                  <a:pt x="113077" y="4876"/>
                </a:lnTo>
                <a:lnTo>
                  <a:pt x="145689" y="4876"/>
                </a:lnTo>
                <a:lnTo>
                  <a:pt x="145689" y="143556"/>
                </a:lnTo>
                <a:lnTo>
                  <a:pt x="147921" y="175940"/>
                </a:lnTo>
                <a:lnTo>
                  <a:pt x="154528" y="199066"/>
                </a:lnTo>
                <a:lnTo>
                  <a:pt x="163893" y="213048"/>
                </a:lnTo>
                <a:lnTo>
                  <a:pt x="128926" y="213048"/>
                </a:lnTo>
                <a:lnTo>
                  <a:pt x="123769" y="222497"/>
                </a:lnTo>
                <a:close/>
              </a:path>
              <a:path w="238759" h="276859">
                <a:moveTo>
                  <a:pt x="90217" y="257852"/>
                </a:moveTo>
                <a:lnTo>
                  <a:pt x="78388" y="248875"/>
                </a:lnTo>
                <a:lnTo>
                  <a:pt x="67815" y="238155"/>
                </a:lnTo>
                <a:lnTo>
                  <a:pt x="58843" y="226006"/>
                </a:lnTo>
                <a:lnTo>
                  <a:pt x="51814" y="212743"/>
                </a:lnTo>
                <a:lnTo>
                  <a:pt x="82984" y="212743"/>
                </a:lnTo>
                <a:lnTo>
                  <a:pt x="90217" y="222497"/>
                </a:lnTo>
                <a:lnTo>
                  <a:pt x="123769" y="222497"/>
                </a:lnTo>
                <a:lnTo>
                  <a:pt x="121806" y="226092"/>
                </a:lnTo>
                <a:lnTo>
                  <a:pt x="112658" y="238308"/>
                </a:lnTo>
                <a:lnTo>
                  <a:pt x="101966" y="249094"/>
                </a:lnTo>
                <a:lnTo>
                  <a:pt x="90217" y="257852"/>
                </a:lnTo>
                <a:close/>
              </a:path>
              <a:path w="238759" h="276859">
                <a:moveTo>
                  <a:pt x="180740" y="257852"/>
                </a:moveTo>
                <a:lnTo>
                  <a:pt x="164629" y="250337"/>
                </a:lnTo>
                <a:lnTo>
                  <a:pt x="150147" y="239565"/>
                </a:lnTo>
                <a:lnTo>
                  <a:pt x="138008" y="226735"/>
                </a:lnTo>
                <a:lnTo>
                  <a:pt x="128926" y="213048"/>
                </a:lnTo>
                <a:lnTo>
                  <a:pt x="163893" y="213048"/>
                </a:lnTo>
                <a:lnTo>
                  <a:pt x="165491" y="215434"/>
                </a:lnTo>
                <a:lnTo>
                  <a:pt x="180740" y="227373"/>
                </a:lnTo>
                <a:lnTo>
                  <a:pt x="180740" y="2578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502396" y="7942324"/>
            <a:ext cx="233045" cy="276860"/>
          </a:xfrm>
          <a:custGeom>
            <a:avLst/>
            <a:gdLst/>
            <a:ahLst/>
            <a:cxnLst/>
            <a:rect l="l" t="t" r="r" b="b"/>
            <a:pathLst>
              <a:path w="233045" h="276859">
                <a:moveTo>
                  <a:pt x="232859" y="276444"/>
                </a:moveTo>
                <a:lnTo>
                  <a:pt x="199637" y="276444"/>
                </a:lnTo>
                <a:lnTo>
                  <a:pt x="199637" y="128621"/>
                </a:lnTo>
                <a:lnTo>
                  <a:pt x="135326" y="128621"/>
                </a:lnTo>
                <a:lnTo>
                  <a:pt x="135326" y="99666"/>
                </a:lnTo>
                <a:lnTo>
                  <a:pt x="199637" y="99666"/>
                </a:lnTo>
                <a:lnTo>
                  <a:pt x="199637" y="0"/>
                </a:lnTo>
                <a:lnTo>
                  <a:pt x="232859" y="0"/>
                </a:lnTo>
                <a:lnTo>
                  <a:pt x="232859" y="276444"/>
                </a:lnTo>
                <a:close/>
              </a:path>
              <a:path w="233045" h="276859">
                <a:moveTo>
                  <a:pt x="0" y="257852"/>
                </a:moveTo>
                <a:lnTo>
                  <a:pt x="0" y="227373"/>
                </a:lnTo>
                <a:lnTo>
                  <a:pt x="23921" y="212977"/>
                </a:lnTo>
                <a:lnTo>
                  <a:pt x="44156" y="190379"/>
                </a:lnTo>
                <a:lnTo>
                  <a:pt x="58167" y="156138"/>
                </a:lnTo>
                <a:lnTo>
                  <a:pt x="63396" y="106981"/>
                </a:lnTo>
                <a:lnTo>
                  <a:pt x="63396" y="3352"/>
                </a:lnTo>
                <a:lnTo>
                  <a:pt x="96313" y="3352"/>
                </a:lnTo>
                <a:lnTo>
                  <a:pt x="96313" y="106981"/>
                </a:lnTo>
                <a:lnTo>
                  <a:pt x="101542" y="156138"/>
                </a:lnTo>
                <a:lnTo>
                  <a:pt x="114985" y="188970"/>
                </a:lnTo>
                <a:lnTo>
                  <a:pt x="79855" y="188970"/>
                </a:lnTo>
                <a:lnTo>
                  <a:pt x="67206" y="211476"/>
                </a:lnTo>
                <a:lnTo>
                  <a:pt x="48614" y="230954"/>
                </a:lnTo>
                <a:lnTo>
                  <a:pt x="25678" y="246661"/>
                </a:lnTo>
                <a:lnTo>
                  <a:pt x="0" y="257852"/>
                </a:lnTo>
                <a:close/>
              </a:path>
              <a:path w="233045" h="276859">
                <a:moveTo>
                  <a:pt x="159405" y="257852"/>
                </a:moveTo>
                <a:lnTo>
                  <a:pt x="134074" y="246489"/>
                </a:lnTo>
                <a:lnTo>
                  <a:pt x="111286" y="230726"/>
                </a:lnTo>
                <a:lnTo>
                  <a:pt x="92670" y="211305"/>
                </a:lnTo>
                <a:lnTo>
                  <a:pt x="79855" y="188970"/>
                </a:lnTo>
                <a:lnTo>
                  <a:pt x="114985" y="188970"/>
                </a:lnTo>
                <a:lnTo>
                  <a:pt x="115515" y="190265"/>
                </a:lnTo>
                <a:lnTo>
                  <a:pt x="135660" y="212848"/>
                </a:lnTo>
                <a:lnTo>
                  <a:pt x="159405" y="227373"/>
                </a:lnTo>
                <a:lnTo>
                  <a:pt x="159405" y="2578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867762" y="7934400"/>
            <a:ext cx="1080770" cy="289560"/>
          </a:xfrm>
          <a:custGeom>
            <a:avLst/>
            <a:gdLst/>
            <a:ahLst/>
            <a:cxnLst/>
            <a:rect l="l" t="t" r="r" b="b"/>
            <a:pathLst>
              <a:path w="1080770" h="289559">
                <a:moveTo>
                  <a:pt x="231025" y="11277"/>
                </a:moveTo>
                <a:lnTo>
                  <a:pt x="12496" y="11277"/>
                </a:lnTo>
                <a:lnTo>
                  <a:pt x="12496" y="40233"/>
                </a:lnTo>
                <a:lnTo>
                  <a:pt x="197802" y="40233"/>
                </a:lnTo>
                <a:lnTo>
                  <a:pt x="197802" y="76809"/>
                </a:lnTo>
                <a:lnTo>
                  <a:pt x="197497" y="94932"/>
                </a:lnTo>
                <a:lnTo>
                  <a:pt x="196469" y="113461"/>
                </a:lnTo>
                <a:lnTo>
                  <a:pt x="194589" y="131419"/>
                </a:lnTo>
                <a:lnTo>
                  <a:pt x="191706" y="147828"/>
                </a:lnTo>
                <a:lnTo>
                  <a:pt x="224624" y="147828"/>
                </a:lnTo>
                <a:lnTo>
                  <a:pt x="227431" y="131483"/>
                </a:lnTo>
                <a:lnTo>
                  <a:pt x="229425" y="113118"/>
                </a:lnTo>
                <a:lnTo>
                  <a:pt x="230632" y="93433"/>
                </a:lnTo>
                <a:lnTo>
                  <a:pt x="230949" y="76809"/>
                </a:lnTo>
                <a:lnTo>
                  <a:pt x="231025" y="11277"/>
                </a:lnTo>
                <a:close/>
              </a:path>
              <a:path w="1080770" h="289559">
                <a:moveTo>
                  <a:pt x="245351" y="171907"/>
                </a:moveTo>
                <a:lnTo>
                  <a:pt x="0" y="171907"/>
                </a:lnTo>
                <a:lnTo>
                  <a:pt x="0" y="201168"/>
                </a:lnTo>
                <a:lnTo>
                  <a:pt x="105752" y="201168"/>
                </a:lnTo>
                <a:lnTo>
                  <a:pt x="105752" y="288950"/>
                </a:lnTo>
                <a:lnTo>
                  <a:pt x="138671" y="288950"/>
                </a:lnTo>
                <a:lnTo>
                  <a:pt x="138671" y="201168"/>
                </a:lnTo>
                <a:lnTo>
                  <a:pt x="245351" y="201168"/>
                </a:lnTo>
                <a:lnTo>
                  <a:pt x="245351" y="171907"/>
                </a:lnTo>
                <a:close/>
              </a:path>
              <a:path w="1080770" h="289559">
                <a:moveTo>
                  <a:pt x="430364" y="131368"/>
                </a:moveTo>
                <a:lnTo>
                  <a:pt x="408419" y="88696"/>
                </a:lnTo>
                <a:lnTo>
                  <a:pt x="398360" y="82816"/>
                </a:lnTo>
                <a:lnTo>
                  <a:pt x="398360" y="122834"/>
                </a:lnTo>
                <a:lnTo>
                  <a:pt x="398360" y="140817"/>
                </a:lnTo>
                <a:lnTo>
                  <a:pt x="359956" y="160629"/>
                </a:lnTo>
                <a:lnTo>
                  <a:pt x="351663" y="160058"/>
                </a:lnTo>
                <a:lnTo>
                  <a:pt x="321246" y="139903"/>
                </a:lnTo>
                <a:lnTo>
                  <a:pt x="321246" y="122529"/>
                </a:lnTo>
                <a:lnTo>
                  <a:pt x="359956" y="101498"/>
                </a:lnTo>
                <a:lnTo>
                  <a:pt x="368007" y="102108"/>
                </a:lnTo>
                <a:lnTo>
                  <a:pt x="398360" y="122834"/>
                </a:lnTo>
                <a:lnTo>
                  <a:pt x="398360" y="82816"/>
                </a:lnTo>
                <a:lnTo>
                  <a:pt x="386816" y="78524"/>
                </a:lnTo>
                <a:lnTo>
                  <a:pt x="373964" y="75895"/>
                </a:lnTo>
                <a:lnTo>
                  <a:pt x="359956" y="74980"/>
                </a:lnTo>
                <a:lnTo>
                  <a:pt x="345719" y="75895"/>
                </a:lnTo>
                <a:lnTo>
                  <a:pt x="309968" y="89306"/>
                </a:lnTo>
                <a:lnTo>
                  <a:pt x="289242" y="131368"/>
                </a:lnTo>
                <a:lnTo>
                  <a:pt x="290741" y="144513"/>
                </a:lnTo>
                <a:lnTo>
                  <a:pt x="321513" y="179730"/>
                </a:lnTo>
                <a:lnTo>
                  <a:pt x="359956" y="187452"/>
                </a:lnTo>
                <a:lnTo>
                  <a:pt x="373634" y="186613"/>
                </a:lnTo>
                <a:lnTo>
                  <a:pt x="416991" y="166382"/>
                </a:lnTo>
                <a:lnTo>
                  <a:pt x="428802" y="144602"/>
                </a:lnTo>
                <a:lnTo>
                  <a:pt x="430364" y="131368"/>
                </a:lnTo>
                <a:close/>
              </a:path>
              <a:path w="1080770" h="289559">
                <a:moveTo>
                  <a:pt x="437070" y="29870"/>
                </a:moveTo>
                <a:lnTo>
                  <a:pt x="377024" y="29870"/>
                </a:lnTo>
                <a:lnTo>
                  <a:pt x="377024" y="0"/>
                </a:lnTo>
                <a:lnTo>
                  <a:pt x="344106" y="0"/>
                </a:lnTo>
                <a:lnTo>
                  <a:pt x="344106" y="29870"/>
                </a:lnTo>
                <a:lnTo>
                  <a:pt x="281012" y="29870"/>
                </a:lnTo>
                <a:lnTo>
                  <a:pt x="281012" y="57302"/>
                </a:lnTo>
                <a:lnTo>
                  <a:pt x="437070" y="57302"/>
                </a:lnTo>
                <a:lnTo>
                  <a:pt x="437070" y="29870"/>
                </a:lnTo>
                <a:close/>
              </a:path>
              <a:path w="1080770" h="289559">
                <a:moveTo>
                  <a:pt x="514172" y="7924"/>
                </a:moveTo>
                <a:lnTo>
                  <a:pt x="480961" y="7924"/>
                </a:lnTo>
                <a:lnTo>
                  <a:pt x="480961" y="74676"/>
                </a:lnTo>
                <a:lnTo>
                  <a:pt x="437984" y="74676"/>
                </a:lnTo>
                <a:lnTo>
                  <a:pt x="437984" y="102412"/>
                </a:lnTo>
                <a:lnTo>
                  <a:pt x="480961" y="102412"/>
                </a:lnTo>
                <a:lnTo>
                  <a:pt x="480961" y="135026"/>
                </a:lnTo>
                <a:lnTo>
                  <a:pt x="437984" y="135026"/>
                </a:lnTo>
                <a:lnTo>
                  <a:pt x="437984" y="162153"/>
                </a:lnTo>
                <a:lnTo>
                  <a:pt x="480961" y="162153"/>
                </a:lnTo>
                <a:lnTo>
                  <a:pt x="480961" y="208178"/>
                </a:lnTo>
                <a:lnTo>
                  <a:pt x="514172" y="208178"/>
                </a:lnTo>
                <a:lnTo>
                  <a:pt x="514172" y="7924"/>
                </a:lnTo>
                <a:close/>
              </a:path>
              <a:path w="1080770" h="289559">
                <a:moveTo>
                  <a:pt x="519049" y="256946"/>
                </a:moveTo>
                <a:lnTo>
                  <a:pt x="340753" y="256946"/>
                </a:lnTo>
                <a:lnTo>
                  <a:pt x="340753" y="203911"/>
                </a:lnTo>
                <a:lnTo>
                  <a:pt x="307530" y="203911"/>
                </a:lnTo>
                <a:lnTo>
                  <a:pt x="307530" y="285597"/>
                </a:lnTo>
                <a:lnTo>
                  <a:pt x="519049" y="285597"/>
                </a:lnTo>
                <a:lnTo>
                  <a:pt x="519049" y="256946"/>
                </a:lnTo>
                <a:close/>
              </a:path>
              <a:path w="1080770" h="289559">
                <a:moveTo>
                  <a:pt x="711377" y="180441"/>
                </a:moveTo>
                <a:lnTo>
                  <a:pt x="709282" y="153416"/>
                </a:lnTo>
                <a:lnTo>
                  <a:pt x="703072" y="130644"/>
                </a:lnTo>
                <a:lnTo>
                  <a:pt x="696099" y="118262"/>
                </a:lnTo>
                <a:lnTo>
                  <a:pt x="692861" y="112509"/>
                </a:lnTo>
                <a:lnTo>
                  <a:pt x="678764" y="99364"/>
                </a:lnTo>
                <a:lnTo>
                  <a:pt x="678459" y="99199"/>
                </a:lnTo>
                <a:lnTo>
                  <a:pt x="678459" y="180441"/>
                </a:lnTo>
                <a:lnTo>
                  <a:pt x="677532" y="198653"/>
                </a:lnTo>
                <a:lnTo>
                  <a:pt x="662609" y="235305"/>
                </a:lnTo>
                <a:lnTo>
                  <a:pt x="651027" y="242620"/>
                </a:lnTo>
                <a:lnTo>
                  <a:pt x="634263" y="242620"/>
                </a:lnTo>
                <a:lnTo>
                  <a:pt x="607974" y="198704"/>
                </a:lnTo>
                <a:lnTo>
                  <a:pt x="607136" y="180441"/>
                </a:lnTo>
                <a:lnTo>
                  <a:pt x="608025" y="161747"/>
                </a:lnTo>
                <a:lnTo>
                  <a:pt x="622376" y="125272"/>
                </a:lnTo>
                <a:lnTo>
                  <a:pt x="634263" y="118262"/>
                </a:lnTo>
                <a:lnTo>
                  <a:pt x="650417" y="118262"/>
                </a:lnTo>
                <a:lnTo>
                  <a:pt x="677379" y="160959"/>
                </a:lnTo>
                <a:lnTo>
                  <a:pt x="678459" y="180441"/>
                </a:lnTo>
                <a:lnTo>
                  <a:pt x="678459" y="99199"/>
                </a:lnTo>
                <a:lnTo>
                  <a:pt x="671004" y="95008"/>
                </a:lnTo>
                <a:lnTo>
                  <a:pt x="662381" y="91973"/>
                </a:lnTo>
                <a:lnTo>
                  <a:pt x="652957" y="90195"/>
                </a:lnTo>
                <a:lnTo>
                  <a:pt x="642797" y="89611"/>
                </a:lnTo>
                <a:lnTo>
                  <a:pt x="631240" y="90398"/>
                </a:lnTo>
                <a:lnTo>
                  <a:pt x="590296" y="114947"/>
                </a:lnTo>
                <a:lnTo>
                  <a:pt x="575995" y="154647"/>
                </a:lnTo>
                <a:lnTo>
                  <a:pt x="574217" y="180441"/>
                </a:lnTo>
                <a:lnTo>
                  <a:pt x="576059" y="206578"/>
                </a:lnTo>
                <a:lnTo>
                  <a:pt x="590804" y="246278"/>
                </a:lnTo>
                <a:lnTo>
                  <a:pt x="631609" y="270230"/>
                </a:lnTo>
                <a:lnTo>
                  <a:pt x="642797" y="270967"/>
                </a:lnTo>
                <a:lnTo>
                  <a:pt x="653313" y="270332"/>
                </a:lnTo>
                <a:lnTo>
                  <a:pt x="693381" y="247865"/>
                </a:lnTo>
                <a:lnTo>
                  <a:pt x="696277" y="242620"/>
                </a:lnTo>
                <a:lnTo>
                  <a:pt x="703300" y="229933"/>
                </a:lnTo>
                <a:lnTo>
                  <a:pt x="709333" y="207378"/>
                </a:lnTo>
                <a:lnTo>
                  <a:pt x="711377" y="180441"/>
                </a:lnTo>
                <a:close/>
              </a:path>
              <a:path w="1080770" h="289559">
                <a:moveTo>
                  <a:pt x="720521" y="39624"/>
                </a:moveTo>
                <a:lnTo>
                  <a:pt x="658037" y="39624"/>
                </a:lnTo>
                <a:lnTo>
                  <a:pt x="658037" y="0"/>
                </a:lnTo>
                <a:lnTo>
                  <a:pt x="624814" y="0"/>
                </a:lnTo>
                <a:lnTo>
                  <a:pt x="624814" y="39624"/>
                </a:lnTo>
                <a:lnTo>
                  <a:pt x="562940" y="39624"/>
                </a:lnTo>
                <a:lnTo>
                  <a:pt x="562940" y="68275"/>
                </a:lnTo>
                <a:lnTo>
                  <a:pt x="720521" y="68275"/>
                </a:lnTo>
                <a:lnTo>
                  <a:pt x="720521" y="39624"/>
                </a:lnTo>
                <a:close/>
              </a:path>
              <a:path w="1080770" h="289559">
                <a:moveTo>
                  <a:pt x="833602" y="120700"/>
                </a:moveTo>
                <a:lnTo>
                  <a:pt x="790321" y="120700"/>
                </a:lnTo>
                <a:lnTo>
                  <a:pt x="790321" y="7924"/>
                </a:lnTo>
                <a:lnTo>
                  <a:pt x="757097" y="7924"/>
                </a:lnTo>
                <a:lnTo>
                  <a:pt x="757097" y="284378"/>
                </a:lnTo>
                <a:lnTo>
                  <a:pt x="790321" y="284378"/>
                </a:lnTo>
                <a:lnTo>
                  <a:pt x="790321" y="149656"/>
                </a:lnTo>
                <a:lnTo>
                  <a:pt x="833602" y="149656"/>
                </a:lnTo>
                <a:lnTo>
                  <a:pt x="833602" y="120700"/>
                </a:lnTo>
                <a:close/>
              </a:path>
              <a:path w="1080770" h="289559">
                <a:moveTo>
                  <a:pt x="1008849" y="235305"/>
                </a:moveTo>
                <a:lnTo>
                  <a:pt x="985824" y="220675"/>
                </a:lnTo>
                <a:lnTo>
                  <a:pt x="966368" y="197815"/>
                </a:lnTo>
                <a:lnTo>
                  <a:pt x="952931" y="164020"/>
                </a:lnTo>
                <a:lnTo>
                  <a:pt x="947889" y="116433"/>
                </a:lnTo>
                <a:lnTo>
                  <a:pt x="947889" y="42062"/>
                </a:lnTo>
                <a:lnTo>
                  <a:pt x="1006411" y="42062"/>
                </a:lnTo>
                <a:lnTo>
                  <a:pt x="1006411" y="12801"/>
                </a:lnTo>
                <a:lnTo>
                  <a:pt x="856462" y="12801"/>
                </a:lnTo>
                <a:lnTo>
                  <a:pt x="856462" y="42062"/>
                </a:lnTo>
                <a:lnTo>
                  <a:pt x="914361" y="42062"/>
                </a:lnTo>
                <a:lnTo>
                  <a:pt x="914361" y="116433"/>
                </a:lnTo>
                <a:lnTo>
                  <a:pt x="909256" y="163982"/>
                </a:lnTo>
                <a:lnTo>
                  <a:pt x="895667" y="197929"/>
                </a:lnTo>
                <a:lnTo>
                  <a:pt x="876173" y="220802"/>
                </a:lnTo>
                <a:lnTo>
                  <a:pt x="853414" y="235305"/>
                </a:lnTo>
                <a:lnTo>
                  <a:pt x="853414" y="265785"/>
                </a:lnTo>
                <a:lnTo>
                  <a:pt x="878065" y="254393"/>
                </a:lnTo>
                <a:lnTo>
                  <a:pt x="900036" y="238429"/>
                </a:lnTo>
                <a:lnTo>
                  <a:pt x="918133" y="219151"/>
                </a:lnTo>
                <a:lnTo>
                  <a:pt x="931125" y="197815"/>
                </a:lnTo>
                <a:lnTo>
                  <a:pt x="944092" y="219100"/>
                </a:lnTo>
                <a:lnTo>
                  <a:pt x="962101" y="238315"/>
                </a:lnTo>
                <a:lnTo>
                  <a:pt x="984059" y="254266"/>
                </a:lnTo>
                <a:lnTo>
                  <a:pt x="1008849" y="265785"/>
                </a:lnTo>
                <a:lnTo>
                  <a:pt x="1008849" y="235305"/>
                </a:lnTo>
                <a:close/>
              </a:path>
              <a:path w="1080770" h="289559">
                <a:moveTo>
                  <a:pt x="1080477" y="7924"/>
                </a:moveTo>
                <a:lnTo>
                  <a:pt x="1047254" y="7924"/>
                </a:lnTo>
                <a:lnTo>
                  <a:pt x="1047254" y="284378"/>
                </a:lnTo>
                <a:lnTo>
                  <a:pt x="1080477" y="284378"/>
                </a:lnTo>
                <a:lnTo>
                  <a:pt x="1080477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078796" y="7934400"/>
            <a:ext cx="549275" cy="287655"/>
          </a:xfrm>
          <a:custGeom>
            <a:avLst/>
            <a:gdLst/>
            <a:ahLst/>
            <a:cxnLst/>
            <a:rect l="l" t="t" r="r" b="b"/>
            <a:pathLst>
              <a:path w="549275" h="287654">
                <a:moveTo>
                  <a:pt x="240779" y="258470"/>
                </a:moveTo>
                <a:lnTo>
                  <a:pt x="181610" y="244754"/>
                </a:lnTo>
                <a:lnTo>
                  <a:pt x="148932" y="223316"/>
                </a:lnTo>
                <a:lnTo>
                  <a:pt x="140512" y="199339"/>
                </a:lnTo>
                <a:lnTo>
                  <a:pt x="140512" y="193548"/>
                </a:lnTo>
                <a:lnTo>
                  <a:pt x="107594" y="193548"/>
                </a:lnTo>
                <a:lnTo>
                  <a:pt x="107594" y="199339"/>
                </a:lnTo>
                <a:lnTo>
                  <a:pt x="99212" y="223316"/>
                </a:lnTo>
                <a:lnTo>
                  <a:pt x="76962" y="241020"/>
                </a:lnTo>
                <a:lnTo>
                  <a:pt x="45097" y="252653"/>
                </a:lnTo>
                <a:lnTo>
                  <a:pt x="7924" y="258470"/>
                </a:lnTo>
                <a:lnTo>
                  <a:pt x="7924" y="287426"/>
                </a:lnTo>
                <a:lnTo>
                  <a:pt x="43688" y="283413"/>
                </a:lnTo>
                <a:lnTo>
                  <a:pt x="75971" y="275005"/>
                </a:lnTo>
                <a:lnTo>
                  <a:pt x="103327" y="262140"/>
                </a:lnTo>
                <a:lnTo>
                  <a:pt x="124358" y="244754"/>
                </a:lnTo>
                <a:lnTo>
                  <a:pt x="145199" y="262001"/>
                </a:lnTo>
                <a:lnTo>
                  <a:pt x="172516" y="274891"/>
                </a:lnTo>
                <a:lnTo>
                  <a:pt x="204851" y="283375"/>
                </a:lnTo>
                <a:lnTo>
                  <a:pt x="240779" y="287426"/>
                </a:lnTo>
                <a:lnTo>
                  <a:pt x="240779" y="258470"/>
                </a:lnTo>
                <a:close/>
              </a:path>
              <a:path w="549275" h="287654">
                <a:moveTo>
                  <a:pt x="249008" y="144475"/>
                </a:moveTo>
                <a:lnTo>
                  <a:pt x="140512" y="144475"/>
                </a:lnTo>
                <a:lnTo>
                  <a:pt x="140512" y="111252"/>
                </a:lnTo>
                <a:lnTo>
                  <a:pt x="231025" y="111252"/>
                </a:lnTo>
                <a:lnTo>
                  <a:pt x="231025" y="83820"/>
                </a:lnTo>
                <a:lnTo>
                  <a:pt x="231025" y="39319"/>
                </a:lnTo>
                <a:lnTo>
                  <a:pt x="231025" y="11277"/>
                </a:lnTo>
                <a:lnTo>
                  <a:pt x="197802" y="11277"/>
                </a:lnTo>
                <a:lnTo>
                  <a:pt x="197802" y="39319"/>
                </a:lnTo>
                <a:lnTo>
                  <a:pt x="197802" y="83820"/>
                </a:lnTo>
                <a:lnTo>
                  <a:pt x="51206" y="83820"/>
                </a:lnTo>
                <a:lnTo>
                  <a:pt x="51206" y="39319"/>
                </a:lnTo>
                <a:lnTo>
                  <a:pt x="197802" y="39319"/>
                </a:lnTo>
                <a:lnTo>
                  <a:pt x="197802" y="11277"/>
                </a:lnTo>
                <a:lnTo>
                  <a:pt x="18288" y="11277"/>
                </a:lnTo>
                <a:lnTo>
                  <a:pt x="18288" y="111252"/>
                </a:lnTo>
                <a:lnTo>
                  <a:pt x="107594" y="111252"/>
                </a:lnTo>
                <a:lnTo>
                  <a:pt x="107594" y="144475"/>
                </a:lnTo>
                <a:lnTo>
                  <a:pt x="0" y="144475"/>
                </a:lnTo>
                <a:lnTo>
                  <a:pt x="0" y="172821"/>
                </a:lnTo>
                <a:lnTo>
                  <a:pt x="249008" y="172821"/>
                </a:lnTo>
                <a:lnTo>
                  <a:pt x="249008" y="144475"/>
                </a:lnTo>
                <a:close/>
              </a:path>
              <a:path w="549275" h="287654">
                <a:moveTo>
                  <a:pt x="428840" y="131368"/>
                </a:moveTo>
                <a:lnTo>
                  <a:pt x="427393" y="118529"/>
                </a:lnTo>
                <a:lnTo>
                  <a:pt x="423202" y="107099"/>
                </a:lnTo>
                <a:lnTo>
                  <a:pt x="419404" y="101498"/>
                </a:lnTo>
                <a:lnTo>
                  <a:pt x="416496" y="97205"/>
                </a:lnTo>
                <a:lnTo>
                  <a:pt x="407504" y="89001"/>
                </a:lnTo>
                <a:lnTo>
                  <a:pt x="397344" y="82956"/>
                </a:lnTo>
                <a:lnTo>
                  <a:pt x="397141" y="82880"/>
                </a:lnTo>
                <a:lnTo>
                  <a:pt x="397141" y="122529"/>
                </a:lnTo>
                <a:lnTo>
                  <a:pt x="397141" y="140512"/>
                </a:lnTo>
                <a:lnTo>
                  <a:pt x="358432" y="160629"/>
                </a:lnTo>
                <a:lnTo>
                  <a:pt x="349732" y="159956"/>
                </a:lnTo>
                <a:lnTo>
                  <a:pt x="319722" y="138988"/>
                </a:lnTo>
                <a:lnTo>
                  <a:pt x="319722" y="122834"/>
                </a:lnTo>
                <a:lnTo>
                  <a:pt x="358432" y="101498"/>
                </a:lnTo>
                <a:lnTo>
                  <a:pt x="366636" y="102108"/>
                </a:lnTo>
                <a:lnTo>
                  <a:pt x="397141" y="122529"/>
                </a:lnTo>
                <a:lnTo>
                  <a:pt x="397141" y="82880"/>
                </a:lnTo>
                <a:lnTo>
                  <a:pt x="385711" y="78562"/>
                </a:lnTo>
                <a:lnTo>
                  <a:pt x="372706" y="75882"/>
                </a:lnTo>
                <a:lnTo>
                  <a:pt x="358432" y="74980"/>
                </a:lnTo>
                <a:lnTo>
                  <a:pt x="343890" y="75946"/>
                </a:lnTo>
                <a:lnTo>
                  <a:pt x="299808" y="97764"/>
                </a:lnTo>
                <a:lnTo>
                  <a:pt x="287718" y="131368"/>
                </a:lnTo>
                <a:lnTo>
                  <a:pt x="289217" y="144157"/>
                </a:lnTo>
                <a:lnTo>
                  <a:pt x="319392" y="179349"/>
                </a:lnTo>
                <a:lnTo>
                  <a:pt x="358432" y="187452"/>
                </a:lnTo>
                <a:lnTo>
                  <a:pt x="371944" y="186613"/>
                </a:lnTo>
                <a:lnTo>
                  <a:pt x="415340" y="166382"/>
                </a:lnTo>
                <a:lnTo>
                  <a:pt x="427278" y="144602"/>
                </a:lnTo>
                <a:lnTo>
                  <a:pt x="428840" y="131368"/>
                </a:lnTo>
                <a:close/>
              </a:path>
              <a:path w="549275" h="287654">
                <a:moveTo>
                  <a:pt x="436765" y="29870"/>
                </a:moveTo>
                <a:lnTo>
                  <a:pt x="375500" y="29870"/>
                </a:lnTo>
                <a:lnTo>
                  <a:pt x="375500" y="0"/>
                </a:lnTo>
                <a:lnTo>
                  <a:pt x="342582" y="0"/>
                </a:lnTo>
                <a:lnTo>
                  <a:pt x="342582" y="29870"/>
                </a:lnTo>
                <a:lnTo>
                  <a:pt x="279488" y="29870"/>
                </a:lnTo>
                <a:lnTo>
                  <a:pt x="279488" y="57302"/>
                </a:lnTo>
                <a:lnTo>
                  <a:pt x="436765" y="57302"/>
                </a:lnTo>
                <a:lnTo>
                  <a:pt x="436765" y="29870"/>
                </a:lnTo>
                <a:close/>
              </a:path>
              <a:path w="549275" h="287654">
                <a:moveTo>
                  <a:pt x="513880" y="256946"/>
                </a:moveTo>
                <a:lnTo>
                  <a:pt x="337705" y="256946"/>
                </a:lnTo>
                <a:lnTo>
                  <a:pt x="337705" y="203606"/>
                </a:lnTo>
                <a:lnTo>
                  <a:pt x="304787" y="203606"/>
                </a:lnTo>
                <a:lnTo>
                  <a:pt x="304787" y="285597"/>
                </a:lnTo>
                <a:lnTo>
                  <a:pt x="513880" y="285597"/>
                </a:lnTo>
                <a:lnTo>
                  <a:pt x="513880" y="256946"/>
                </a:lnTo>
                <a:close/>
              </a:path>
              <a:path w="549275" h="287654">
                <a:moveTo>
                  <a:pt x="548932" y="86563"/>
                </a:moveTo>
                <a:lnTo>
                  <a:pt x="508698" y="86563"/>
                </a:lnTo>
                <a:lnTo>
                  <a:pt x="508698" y="7924"/>
                </a:lnTo>
                <a:lnTo>
                  <a:pt x="475475" y="7924"/>
                </a:lnTo>
                <a:lnTo>
                  <a:pt x="475475" y="209702"/>
                </a:lnTo>
                <a:lnTo>
                  <a:pt x="508698" y="209702"/>
                </a:lnTo>
                <a:lnTo>
                  <a:pt x="508698" y="115519"/>
                </a:lnTo>
                <a:lnTo>
                  <a:pt x="548932" y="115519"/>
                </a:lnTo>
                <a:lnTo>
                  <a:pt x="548932" y="865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729149" y="7942324"/>
            <a:ext cx="228600" cy="279400"/>
          </a:xfrm>
          <a:custGeom>
            <a:avLst/>
            <a:gdLst/>
            <a:ahLst/>
            <a:cxnLst/>
            <a:rect l="l" t="t" r="r" b="b"/>
            <a:pathLst>
              <a:path w="228600" h="279400">
                <a:moveTo>
                  <a:pt x="228288" y="154223"/>
                </a:moveTo>
                <a:lnTo>
                  <a:pt x="195065" y="154223"/>
                </a:lnTo>
                <a:lnTo>
                  <a:pt x="195065" y="87474"/>
                </a:lnTo>
                <a:lnTo>
                  <a:pt x="138070" y="87474"/>
                </a:lnTo>
                <a:lnTo>
                  <a:pt x="138070" y="59129"/>
                </a:lnTo>
                <a:lnTo>
                  <a:pt x="195065" y="59129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54223"/>
                </a:lnTo>
                <a:close/>
              </a:path>
              <a:path w="228600" h="279400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28600" h="279400">
                <a:moveTo>
                  <a:pt x="0" y="152090"/>
                </a:moveTo>
                <a:lnTo>
                  <a:pt x="0" y="122525"/>
                </a:lnTo>
                <a:lnTo>
                  <a:pt x="24121" y="113515"/>
                </a:lnTo>
                <a:lnTo>
                  <a:pt x="43013" y="97532"/>
                </a:lnTo>
                <a:lnTo>
                  <a:pt x="55333" y="74006"/>
                </a:lnTo>
                <a:lnTo>
                  <a:pt x="59738" y="42365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42365"/>
                </a:lnTo>
                <a:lnTo>
                  <a:pt x="97194" y="73097"/>
                </a:lnTo>
                <a:lnTo>
                  <a:pt x="109762" y="95513"/>
                </a:lnTo>
                <a:lnTo>
                  <a:pt x="117712" y="101800"/>
                </a:lnTo>
                <a:lnTo>
                  <a:pt x="76807" y="101800"/>
                </a:lnTo>
                <a:lnTo>
                  <a:pt x="63477" y="118915"/>
                </a:lnTo>
                <a:lnTo>
                  <a:pt x="45604" y="133803"/>
                </a:lnTo>
                <a:lnTo>
                  <a:pt x="24130" y="145261"/>
                </a:lnTo>
                <a:lnTo>
                  <a:pt x="0" y="152090"/>
                </a:lnTo>
                <a:close/>
              </a:path>
              <a:path w="228600" h="279400">
                <a:moveTo>
                  <a:pt x="152700" y="148432"/>
                </a:moveTo>
                <a:lnTo>
                  <a:pt x="128840" y="142003"/>
                </a:lnTo>
                <a:lnTo>
                  <a:pt x="107667" y="131745"/>
                </a:lnTo>
                <a:lnTo>
                  <a:pt x="90037" y="118172"/>
                </a:lnTo>
                <a:lnTo>
                  <a:pt x="76807" y="101800"/>
                </a:lnTo>
                <a:lnTo>
                  <a:pt x="117712" y="101800"/>
                </a:lnTo>
                <a:lnTo>
                  <a:pt x="128788" y="110557"/>
                </a:lnTo>
                <a:lnTo>
                  <a:pt x="152700" y="119173"/>
                </a:lnTo>
                <a:lnTo>
                  <a:pt x="152700" y="148432"/>
                </a:lnTo>
                <a:close/>
              </a:path>
              <a:path w="228600" h="279400">
                <a:moveTo>
                  <a:pt x="228288" y="279188"/>
                </a:moveTo>
                <a:lnTo>
                  <a:pt x="21640" y="279188"/>
                </a:lnTo>
                <a:lnTo>
                  <a:pt x="21640" y="171901"/>
                </a:lnTo>
                <a:lnTo>
                  <a:pt x="228288" y="171901"/>
                </a:lnTo>
                <a:lnTo>
                  <a:pt x="228288" y="200247"/>
                </a:lnTo>
                <a:lnTo>
                  <a:pt x="54862" y="200247"/>
                </a:lnTo>
                <a:lnTo>
                  <a:pt x="54862" y="251147"/>
                </a:lnTo>
                <a:lnTo>
                  <a:pt x="228288" y="251147"/>
                </a:lnTo>
                <a:lnTo>
                  <a:pt x="228288" y="279188"/>
                </a:lnTo>
                <a:close/>
              </a:path>
              <a:path w="228600" h="279400">
                <a:moveTo>
                  <a:pt x="228288" y="251147"/>
                </a:moveTo>
                <a:lnTo>
                  <a:pt x="195065" y="251147"/>
                </a:lnTo>
                <a:lnTo>
                  <a:pt x="195065" y="200247"/>
                </a:lnTo>
                <a:lnTo>
                  <a:pt x="228288" y="200247"/>
                </a:lnTo>
                <a:lnTo>
                  <a:pt x="228288" y="25114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1016262" y="7942324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59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412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587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59">
                <a:moveTo>
                  <a:pt x="124587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412" y="28650"/>
                </a:lnTo>
                <a:lnTo>
                  <a:pt x="131374" y="40789"/>
                </a:lnTo>
                <a:lnTo>
                  <a:pt x="138298" y="65568"/>
                </a:lnTo>
                <a:lnTo>
                  <a:pt x="141908" y="95661"/>
                </a:lnTo>
                <a:lnTo>
                  <a:pt x="142946" y="130755"/>
                </a:lnTo>
                <a:lnTo>
                  <a:pt x="141908" y="165848"/>
                </a:lnTo>
                <a:lnTo>
                  <a:pt x="138298" y="195942"/>
                </a:lnTo>
                <a:lnTo>
                  <a:pt x="131374" y="220720"/>
                </a:lnTo>
                <a:lnTo>
                  <a:pt x="124587" y="232555"/>
                </a:lnTo>
                <a:close/>
              </a:path>
              <a:path w="224154" h="276859">
                <a:moveTo>
                  <a:pt x="224021" y="276444"/>
                </a:moveTo>
                <a:lnTo>
                  <a:pt x="190798" y="276444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1376660" y="7942326"/>
            <a:ext cx="510540" cy="283845"/>
          </a:xfrm>
          <a:custGeom>
            <a:avLst/>
            <a:gdLst/>
            <a:ahLst/>
            <a:cxnLst/>
            <a:rect l="l" t="t" r="r" b="b"/>
            <a:pathLst>
              <a:path w="510540" h="283845">
                <a:moveTo>
                  <a:pt x="101803" y="251155"/>
                </a:moveTo>
                <a:lnTo>
                  <a:pt x="47244" y="251155"/>
                </a:lnTo>
                <a:lnTo>
                  <a:pt x="47244" y="157886"/>
                </a:lnTo>
                <a:lnTo>
                  <a:pt x="13716" y="157886"/>
                </a:lnTo>
                <a:lnTo>
                  <a:pt x="13716" y="279196"/>
                </a:lnTo>
                <a:lnTo>
                  <a:pt x="101803" y="279196"/>
                </a:lnTo>
                <a:lnTo>
                  <a:pt x="101803" y="251155"/>
                </a:lnTo>
                <a:close/>
              </a:path>
              <a:path w="510540" h="283845">
                <a:moveTo>
                  <a:pt x="135026" y="3352"/>
                </a:moveTo>
                <a:lnTo>
                  <a:pt x="103022" y="3352"/>
                </a:lnTo>
                <a:lnTo>
                  <a:pt x="103022" y="31089"/>
                </a:lnTo>
                <a:lnTo>
                  <a:pt x="103022" y="96926"/>
                </a:lnTo>
                <a:lnTo>
                  <a:pt x="32613" y="96926"/>
                </a:lnTo>
                <a:lnTo>
                  <a:pt x="32613" y="31089"/>
                </a:lnTo>
                <a:lnTo>
                  <a:pt x="103022" y="31089"/>
                </a:lnTo>
                <a:lnTo>
                  <a:pt x="103022" y="3352"/>
                </a:lnTo>
                <a:lnTo>
                  <a:pt x="0" y="3352"/>
                </a:lnTo>
                <a:lnTo>
                  <a:pt x="0" y="124358"/>
                </a:lnTo>
                <a:lnTo>
                  <a:pt x="135026" y="124358"/>
                </a:lnTo>
                <a:lnTo>
                  <a:pt x="135026" y="96926"/>
                </a:lnTo>
                <a:lnTo>
                  <a:pt x="135026" y="31089"/>
                </a:lnTo>
                <a:lnTo>
                  <a:pt x="135026" y="3352"/>
                </a:lnTo>
                <a:close/>
              </a:path>
              <a:path w="510540" h="283845">
                <a:moveTo>
                  <a:pt x="229209" y="244144"/>
                </a:moveTo>
                <a:lnTo>
                  <a:pt x="228168" y="235394"/>
                </a:lnTo>
                <a:lnTo>
                  <a:pt x="225298" y="227990"/>
                </a:lnTo>
                <a:lnTo>
                  <a:pt x="225247" y="227838"/>
                </a:lnTo>
                <a:lnTo>
                  <a:pt x="220713" y="221424"/>
                </a:lnTo>
                <a:lnTo>
                  <a:pt x="214884" y="216103"/>
                </a:lnTo>
                <a:lnTo>
                  <a:pt x="205613" y="210947"/>
                </a:lnTo>
                <a:lnTo>
                  <a:pt x="198729" y="208635"/>
                </a:lnTo>
                <a:lnTo>
                  <a:pt x="198729" y="240487"/>
                </a:lnTo>
                <a:lnTo>
                  <a:pt x="198729" y="248716"/>
                </a:lnTo>
                <a:lnTo>
                  <a:pt x="197205" y="251764"/>
                </a:lnTo>
                <a:lnTo>
                  <a:pt x="188671" y="258775"/>
                </a:lnTo>
                <a:lnTo>
                  <a:pt x="180136" y="260299"/>
                </a:lnTo>
                <a:lnTo>
                  <a:pt x="159715" y="260299"/>
                </a:lnTo>
                <a:lnTo>
                  <a:pt x="150876" y="258470"/>
                </a:lnTo>
                <a:lnTo>
                  <a:pt x="145999" y="253898"/>
                </a:lnTo>
                <a:lnTo>
                  <a:pt x="143256" y="251460"/>
                </a:lnTo>
                <a:lnTo>
                  <a:pt x="141732" y="248412"/>
                </a:lnTo>
                <a:lnTo>
                  <a:pt x="141732" y="240182"/>
                </a:lnTo>
                <a:lnTo>
                  <a:pt x="143256" y="237134"/>
                </a:lnTo>
                <a:lnTo>
                  <a:pt x="145694" y="235000"/>
                </a:lnTo>
                <a:lnTo>
                  <a:pt x="150571" y="230124"/>
                </a:lnTo>
                <a:lnTo>
                  <a:pt x="159715" y="227990"/>
                </a:lnTo>
                <a:lnTo>
                  <a:pt x="170078" y="227990"/>
                </a:lnTo>
                <a:lnTo>
                  <a:pt x="198729" y="240487"/>
                </a:lnTo>
                <a:lnTo>
                  <a:pt x="198729" y="208635"/>
                </a:lnTo>
                <a:lnTo>
                  <a:pt x="194881" y="207340"/>
                </a:lnTo>
                <a:lnTo>
                  <a:pt x="182943" y="205219"/>
                </a:lnTo>
                <a:lnTo>
                  <a:pt x="170078" y="204520"/>
                </a:lnTo>
                <a:lnTo>
                  <a:pt x="156095" y="205333"/>
                </a:lnTo>
                <a:lnTo>
                  <a:pt x="117894" y="223266"/>
                </a:lnTo>
                <a:lnTo>
                  <a:pt x="110947" y="244144"/>
                </a:lnTo>
                <a:lnTo>
                  <a:pt x="111937" y="252730"/>
                </a:lnTo>
                <a:lnTo>
                  <a:pt x="145275" y="280949"/>
                </a:lnTo>
                <a:lnTo>
                  <a:pt x="170078" y="283768"/>
                </a:lnTo>
                <a:lnTo>
                  <a:pt x="182549" y="283121"/>
                </a:lnTo>
                <a:lnTo>
                  <a:pt x="220078" y="267538"/>
                </a:lnTo>
                <a:lnTo>
                  <a:pt x="225221" y="260299"/>
                </a:lnTo>
                <a:lnTo>
                  <a:pt x="228104" y="253123"/>
                </a:lnTo>
                <a:lnTo>
                  <a:pt x="229209" y="244144"/>
                </a:lnTo>
                <a:close/>
              </a:path>
              <a:path w="510540" h="283845">
                <a:moveTo>
                  <a:pt x="236524" y="169164"/>
                </a:moveTo>
                <a:lnTo>
                  <a:pt x="187147" y="169164"/>
                </a:lnTo>
                <a:lnTo>
                  <a:pt x="187147" y="142951"/>
                </a:lnTo>
                <a:lnTo>
                  <a:pt x="153009" y="142951"/>
                </a:lnTo>
                <a:lnTo>
                  <a:pt x="153009" y="169164"/>
                </a:lnTo>
                <a:lnTo>
                  <a:pt x="103936" y="169164"/>
                </a:lnTo>
                <a:lnTo>
                  <a:pt x="103936" y="192633"/>
                </a:lnTo>
                <a:lnTo>
                  <a:pt x="236524" y="192633"/>
                </a:lnTo>
                <a:lnTo>
                  <a:pt x="236524" y="169164"/>
                </a:lnTo>
                <a:close/>
              </a:path>
              <a:path w="510540" h="283845">
                <a:moveTo>
                  <a:pt x="259994" y="51816"/>
                </a:moveTo>
                <a:lnTo>
                  <a:pt x="219760" y="51816"/>
                </a:lnTo>
                <a:lnTo>
                  <a:pt x="219760" y="0"/>
                </a:lnTo>
                <a:lnTo>
                  <a:pt x="186537" y="0"/>
                </a:lnTo>
                <a:lnTo>
                  <a:pt x="186537" y="134416"/>
                </a:lnTo>
                <a:lnTo>
                  <a:pt x="219760" y="134416"/>
                </a:lnTo>
                <a:lnTo>
                  <a:pt x="219760" y="81076"/>
                </a:lnTo>
                <a:lnTo>
                  <a:pt x="259994" y="81076"/>
                </a:lnTo>
                <a:lnTo>
                  <a:pt x="259994" y="51816"/>
                </a:lnTo>
                <a:close/>
              </a:path>
              <a:path w="510540" h="283845">
                <a:moveTo>
                  <a:pt x="428840" y="130759"/>
                </a:moveTo>
                <a:lnTo>
                  <a:pt x="424192" y="65570"/>
                </a:lnTo>
                <a:lnTo>
                  <a:pt x="410311" y="28651"/>
                </a:lnTo>
                <a:lnTo>
                  <a:pt x="395922" y="11925"/>
                </a:lnTo>
                <a:lnTo>
                  <a:pt x="395922" y="130759"/>
                </a:lnTo>
                <a:lnTo>
                  <a:pt x="395262" y="161366"/>
                </a:lnTo>
                <a:lnTo>
                  <a:pt x="388467" y="207264"/>
                </a:lnTo>
                <a:lnTo>
                  <a:pt x="357212" y="232562"/>
                </a:lnTo>
                <a:lnTo>
                  <a:pt x="350151" y="231825"/>
                </a:lnTo>
                <a:lnTo>
                  <a:pt x="321856" y="187032"/>
                </a:lnTo>
                <a:lnTo>
                  <a:pt x="318808" y="130759"/>
                </a:lnTo>
                <a:lnTo>
                  <a:pt x="319506" y="100152"/>
                </a:lnTo>
                <a:lnTo>
                  <a:pt x="326275" y="54381"/>
                </a:lnTo>
                <a:lnTo>
                  <a:pt x="357212" y="28651"/>
                </a:lnTo>
                <a:lnTo>
                  <a:pt x="364451" y="29387"/>
                </a:lnTo>
                <a:lnTo>
                  <a:pt x="392950" y="74523"/>
                </a:lnTo>
                <a:lnTo>
                  <a:pt x="395922" y="130759"/>
                </a:lnTo>
                <a:lnTo>
                  <a:pt x="395922" y="11925"/>
                </a:lnTo>
                <a:lnTo>
                  <a:pt x="385178" y="5562"/>
                </a:lnTo>
                <a:lnTo>
                  <a:pt x="371995" y="1409"/>
                </a:lnTo>
                <a:lnTo>
                  <a:pt x="357212" y="0"/>
                </a:lnTo>
                <a:lnTo>
                  <a:pt x="342569" y="1409"/>
                </a:lnTo>
                <a:lnTo>
                  <a:pt x="308444" y="21640"/>
                </a:lnTo>
                <a:lnTo>
                  <a:pt x="290537" y="65570"/>
                </a:lnTo>
                <a:lnTo>
                  <a:pt x="285902" y="130759"/>
                </a:lnTo>
                <a:lnTo>
                  <a:pt x="286931" y="165849"/>
                </a:lnTo>
                <a:lnTo>
                  <a:pt x="297472" y="220726"/>
                </a:lnTo>
                <a:lnTo>
                  <a:pt x="329399" y="255651"/>
                </a:lnTo>
                <a:lnTo>
                  <a:pt x="357212" y="260908"/>
                </a:lnTo>
                <a:lnTo>
                  <a:pt x="371995" y="259588"/>
                </a:lnTo>
                <a:lnTo>
                  <a:pt x="406285" y="239877"/>
                </a:lnTo>
                <a:lnTo>
                  <a:pt x="424192" y="195948"/>
                </a:lnTo>
                <a:lnTo>
                  <a:pt x="427799" y="165849"/>
                </a:lnTo>
                <a:lnTo>
                  <a:pt x="428840" y="130759"/>
                </a:lnTo>
                <a:close/>
              </a:path>
              <a:path w="510540" h="283845">
                <a:moveTo>
                  <a:pt x="509917" y="0"/>
                </a:moveTo>
                <a:lnTo>
                  <a:pt x="476694" y="0"/>
                </a:lnTo>
                <a:lnTo>
                  <a:pt x="476694" y="276453"/>
                </a:lnTo>
                <a:lnTo>
                  <a:pt x="509917" y="276453"/>
                </a:lnTo>
                <a:lnTo>
                  <a:pt x="50991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2023357" y="7942326"/>
            <a:ext cx="513080" cy="276860"/>
          </a:xfrm>
          <a:custGeom>
            <a:avLst/>
            <a:gdLst/>
            <a:ahLst/>
            <a:cxnLst/>
            <a:rect l="l" t="t" r="r" b="b"/>
            <a:pathLst>
              <a:path w="513079" h="276859">
                <a:moveTo>
                  <a:pt x="142646" y="130759"/>
                </a:moveTo>
                <a:lnTo>
                  <a:pt x="137998" y="65570"/>
                </a:lnTo>
                <a:lnTo>
                  <a:pt x="124117" y="28651"/>
                </a:lnTo>
                <a:lnTo>
                  <a:pt x="109728" y="11836"/>
                </a:lnTo>
                <a:lnTo>
                  <a:pt x="109728" y="130759"/>
                </a:lnTo>
                <a:lnTo>
                  <a:pt x="109029" y="161366"/>
                </a:lnTo>
                <a:lnTo>
                  <a:pt x="102273" y="207264"/>
                </a:lnTo>
                <a:lnTo>
                  <a:pt x="71323" y="232562"/>
                </a:lnTo>
                <a:lnTo>
                  <a:pt x="64096" y="231825"/>
                </a:lnTo>
                <a:lnTo>
                  <a:pt x="35737" y="187032"/>
                </a:lnTo>
                <a:lnTo>
                  <a:pt x="32918" y="130759"/>
                </a:lnTo>
                <a:lnTo>
                  <a:pt x="33528" y="100152"/>
                </a:lnTo>
                <a:lnTo>
                  <a:pt x="40119" y="54381"/>
                </a:lnTo>
                <a:lnTo>
                  <a:pt x="71323" y="28651"/>
                </a:lnTo>
                <a:lnTo>
                  <a:pt x="78384" y="29387"/>
                </a:lnTo>
                <a:lnTo>
                  <a:pt x="106680" y="74523"/>
                </a:lnTo>
                <a:lnTo>
                  <a:pt x="109728" y="130759"/>
                </a:lnTo>
                <a:lnTo>
                  <a:pt x="109728" y="11836"/>
                </a:lnTo>
                <a:lnTo>
                  <a:pt x="99136" y="5562"/>
                </a:lnTo>
                <a:lnTo>
                  <a:pt x="85979" y="1409"/>
                </a:lnTo>
                <a:lnTo>
                  <a:pt x="71323" y="0"/>
                </a:lnTo>
                <a:lnTo>
                  <a:pt x="56540" y="1409"/>
                </a:lnTo>
                <a:lnTo>
                  <a:pt x="22250" y="21640"/>
                </a:lnTo>
                <a:lnTo>
                  <a:pt x="4610" y="65570"/>
                </a:lnTo>
                <a:lnTo>
                  <a:pt x="0" y="130759"/>
                </a:lnTo>
                <a:lnTo>
                  <a:pt x="1041" y="165849"/>
                </a:lnTo>
                <a:lnTo>
                  <a:pt x="11455" y="220726"/>
                </a:lnTo>
                <a:lnTo>
                  <a:pt x="43357" y="255651"/>
                </a:lnTo>
                <a:lnTo>
                  <a:pt x="71323" y="260908"/>
                </a:lnTo>
                <a:lnTo>
                  <a:pt x="85979" y="259588"/>
                </a:lnTo>
                <a:lnTo>
                  <a:pt x="99136" y="255651"/>
                </a:lnTo>
                <a:lnTo>
                  <a:pt x="110591" y="249072"/>
                </a:lnTo>
                <a:lnTo>
                  <a:pt x="120091" y="239877"/>
                </a:lnTo>
                <a:lnTo>
                  <a:pt x="124282" y="232562"/>
                </a:lnTo>
                <a:lnTo>
                  <a:pt x="131076" y="220726"/>
                </a:lnTo>
                <a:lnTo>
                  <a:pt x="137998" y="195948"/>
                </a:lnTo>
                <a:lnTo>
                  <a:pt x="141605" y="165849"/>
                </a:lnTo>
                <a:lnTo>
                  <a:pt x="142646" y="130759"/>
                </a:lnTo>
                <a:close/>
              </a:path>
              <a:path w="513079" h="276859">
                <a:moveTo>
                  <a:pt x="262432" y="112776"/>
                </a:moveTo>
                <a:lnTo>
                  <a:pt x="219151" y="112776"/>
                </a:lnTo>
                <a:lnTo>
                  <a:pt x="219151" y="0"/>
                </a:lnTo>
                <a:lnTo>
                  <a:pt x="185928" y="0"/>
                </a:lnTo>
                <a:lnTo>
                  <a:pt x="185928" y="276453"/>
                </a:lnTo>
                <a:lnTo>
                  <a:pt x="219151" y="276453"/>
                </a:lnTo>
                <a:lnTo>
                  <a:pt x="219151" y="141732"/>
                </a:lnTo>
                <a:lnTo>
                  <a:pt x="262432" y="141732"/>
                </a:lnTo>
                <a:lnTo>
                  <a:pt x="262432" y="112776"/>
                </a:lnTo>
                <a:close/>
              </a:path>
              <a:path w="513079" h="276859">
                <a:moveTo>
                  <a:pt x="449262" y="108508"/>
                </a:moveTo>
                <a:lnTo>
                  <a:pt x="423964" y="97116"/>
                </a:lnTo>
                <a:lnTo>
                  <a:pt x="410730" y="86563"/>
                </a:lnTo>
                <a:lnTo>
                  <a:pt x="403656" y="80924"/>
                </a:lnTo>
                <a:lnTo>
                  <a:pt x="390156" y="59474"/>
                </a:lnTo>
                <a:lnTo>
                  <a:pt x="385267" y="32308"/>
                </a:lnTo>
                <a:lnTo>
                  <a:pt x="385267" y="3352"/>
                </a:lnTo>
                <a:lnTo>
                  <a:pt x="352044" y="3352"/>
                </a:lnTo>
                <a:lnTo>
                  <a:pt x="352044" y="32308"/>
                </a:lnTo>
                <a:lnTo>
                  <a:pt x="347141" y="59867"/>
                </a:lnTo>
                <a:lnTo>
                  <a:pt x="333679" y="82257"/>
                </a:lnTo>
                <a:lnTo>
                  <a:pt x="313461" y="99568"/>
                </a:lnTo>
                <a:lnTo>
                  <a:pt x="288340" y="111861"/>
                </a:lnTo>
                <a:lnTo>
                  <a:pt x="288340" y="141122"/>
                </a:lnTo>
                <a:lnTo>
                  <a:pt x="314629" y="131318"/>
                </a:lnTo>
                <a:lnTo>
                  <a:pt x="337337" y="118414"/>
                </a:lnTo>
                <a:lnTo>
                  <a:pt x="355803" y="103238"/>
                </a:lnTo>
                <a:lnTo>
                  <a:pt x="369417" y="86563"/>
                </a:lnTo>
                <a:lnTo>
                  <a:pt x="383133" y="102704"/>
                </a:lnTo>
                <a:lnTo>
                  <a:pt x="401447" y="116928"/>
                </a:lnTo>
                <a:lnTo>
                  <a:pt x="423722" y="128701"/>
                </a:lnTo>
                <a:lnTo>
                  <a:pt x="449262" y="137464"/>
                </a:lnTo>
                <a:lnTo>
                  <a:pt x="449262" y="108508"/>
                </a:lnTo>
                <a:close/>
              </a:path>
              <a:path w="513079" h="276859">
                <a:moveTo>
                  <a:pt x="512660" y="0"/>
                </a:moveTo>
                <a:lnTo>
                  <a:pt x="479437" y="0"/>
                </a:lnTo>
                <a:lnTo>
                  <a:pt x="479437" y="153009"/>
                </a:lnTo>
                <a:lnTo>
                  <a:pt x="469163" y="158915"/>
                </a:lnTo>
                <a:lnTo>
                  <a:pt x="456653" y="162991"/>
                </a:lnTo>
                <a:lnTo>
                  <a:pt x="441985" y="165354"/>
                </a:lnTo>
                <a:lnTo>
                  <a:pt x="425183" y="166116"/>
                </a:lnTo>
                <a:lnTo>
                  <a:pt x="280111" y="166116"/>
                </a:lnTo>
                <a:lnTo>
                  <a:pt x="280111" y="195072"/>
                </a:lnTo>
                <a:lnTo>
                  <a:pt x="345338" y="195072"/>
                </a:lnTo>
                <a:lnTo>
                  <a:pt x="345338" y="276758"/>
                </a:lnTo>
                <a:lnTo>
                  <a:pt x="378561" y="276758"/>
                </a:lnTo>
                <a:lnTo>
                  <a:pt x="378561" y="195072"/>
                </a:lnTo>
                <a:lnTo>
                  <a:pt x="416648" y="195072"/>
                </a:lnTo>
                <a:lnTo>
                  <a:pt x="437654" y="194106"/>
                </a:lnTo>
                <a:lnTo>
                  <a:pt x="455015" y="191262"/>
                </a:lnTo>
                <a:lnTo>
                  <a:pt x="468896" y="186588"/>
                </a:lnTo>
                <a:lnTo>
                  <a:pt x="479437" y="180136"/>
                </a:lnTo>
                <a:lnTo>
                  <a:pt x="479437" y="276453"/>
                </a:lnTo>
                <a:lnTo>
                  <a:pt x="512660" y="276453"/>
                </a:lnTo>
                <a:lnTo>
                  <a:pt x="512660" y="180136"/>
                </a:lnTo>
                <a:lnTo>
                  <a:pt x="51266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2583566" y="7940496"/>
            <a:ext cx="533400" cy="281305"/>
          </a:xfrm>
          <a:custGeom>
            <a:avLst/>
            <a:gdLst/>
            <a:ahLst/>
            <a:cxnLst/>
            <a:rect l="l" t="t" r="r" b="b"/>
            <a:pathLst>
              <a:path w="533400" h="281304">
                <a:moveTo>
                  <a:pt x="162153" y="46634"/>
                </a:moveTo>
                <a:lnTo>
                  <a:pt x="136321" y="9779"/>
                </a:lnTo>
                <a:lnTo>
                  <a:pt x="130454" y="7607"/>
                </a:lnTo>
                <a:lnTo>
                  <a:pt x="130454" y="41148"/>
                </a:lnTo>
                <a:lnTo>
                  <a:pt x="130454" y="52120"/>
                </a:lnTo>
                <a:lnTo>
                  <a:pt x="86563" y="67665"/>
                </a:lnTo>
                <a:lnTo>
                  <a:pt x="75311" y="67246"/>
                </a:lnTo>
                <a:lnTo>
                  <a:pt x="42062" y="52120"/>
                </a:lnTo>
                <a:lnTo>
                  <a:pt x="42062" y="41148"/>
                </a:lnTo>
                <a:lnTo>
                  <a:pt x="86563" y="25298"/>
                </a:lnTo>
                <a:lnTo>
                  <a:pt x="97586" y="25768"/>
                </a:lnTo>
                <a:lnTo>
                  <a:pt x="130454" y="41148"/>
                </a:lnTo>
                <a:lnTo>
                  <a:pt x="130454" y="7607"/>
                </a:lnTo>
                <a:lnTo>
                  <a:pt x="121500" y="4267"/>
                </a:lnTo>
                <a:lnTo>
                  <a:pt x="104673" y="1054"/>
                </a:lnTo>
                <a:lnTo>
                  <a:pt x="86563" y="0"/>
                </a:lnTo>
                <a:lnTo>
                  <a:pt x="68148" y="1054"/>
                </a:lnTo>
                <a:lnTo>
                  <a:pt x="24384" y="17678"/>
                </a:lnTo>
                <a:lnTo>
                  <a:pt x="10363" y="46634"/>
                </a:lnTo>
                <a:lnTo>
                  <a:pt x="11315" y="55194"/>
                </a:lnTo>
                <a:lnTo>
                  <a:pt x="51244" y="88887"/>
                </a:lnTo>
                <a:lnTo>
                  <a:pt x="86563" y="93268"/>
                </a:lnTo>
                <a:lnTo>
                  <a:pt x="104673" y="92176"/>
                </a:lnTo>
                <a:lnTo>
                  <a:pt x="148437" y="75590"/>
                </a:lnTo>
                <a:lnTo>
                  <a:pt x="155638" y="67665"/>
                </a:lnTo>
                <a:lnTo>
                  <a:pt x="158610" y="62941"/>
                </a:lnTo>
                <a:lnTo>
                  <a:pt x="161251" y="55194"/>
                </a:lnTo>
                <a:lnTo>
                  <a:pt x="162153" y="46634"/>
                </a:lnTo>
                <a:close/>
              </a:path>
              <a:path w="533400" h="281304">
                <a:moveTo>
                  <a:pt x="182575" y="101498"/>
                </a:moveTo>
                <a:lnTo>
                  <a:pt x="170370" y="104114"/>
                </a:lnTo>
                <a:lnTo>
                  <a:pt x="156705" y="105689"/>
                </a:lnTo>
                <a:lnTo>
                  <a:pt x="141719" y="106476"/>
                </a:lnTo>
                <a:lnTo>
                  <a:pt x="125577" y="106680"/>
                </a:lnTo>
                <a:lnTo>
                  <a:pt x="0" y="106680"/>
                </a:lnTo>
                <a:lnTo>
                  <a:pt x="0" y="133807"/>
                </a:lnTo>
                <a:lnTo>
                  <a:pt x="57912" y="133807"/>
                </a:lnTo>
                <a:lnTo>
                  <a:pt x="57912" y="178612"/>
                </a:lnTo>
                <a:lnTo>
                  <a:pt x="91135" y="178612"/>
                </a:lnTo>
                <a:lnTo>
                  <a:pt x="91135" y="133807"/>
                </a:lnTo>
                <a:lnTo>
                  <a:pt x="126492" y="133807"/>
                </a:lnTo>
                <a:lnTo>
                  <a:pt x="142532" y="133400"/>
                </a:lnTo>
                <a:lnTo>
                  <a:pt x="157505" y="132168"/>
                </a:lnTo>
                <a:lnTo>
                  <a:pt x="170980" y="130073"/>
                </a:lnTo>
                <a:lnTo>
                  <a:pt x="182575" y="127101"/>
                </a:lnTo>
                <a:lnTo>
                  <a:pt x="182575" y="101498"/>
                </a:lnTo>
                <a:close/>
              </a:path>
              <a:path w="533400" h="281304">
                <a:moveTo>
                  <a:pt x="233172" y="1828"/>
                </a:moveTo>
                <a:lnTo>
                  <a:pt x="199948" y="1828"/>
                </a:lnTo>
                <a:lnTo>
                  <a:pt x="199948" y="145389"/>
                </a:lnTo>
                <a:lnTo>
                  <a:pt x="139598" y="145389"/>
                </a:lnTo>
                <a:lnTo>
                  <a:pt x="139598" y="170383"/>
                </a:lnTo>
                <a:lnTo>
                  <a:pt x="199948" y="170383"/>
                </a:lnTo>
                <a:lnTo>
                  <a:pt x="199948" y="179527"/>
                </a:lnTo>
                <a:lnTo>
                  <a:pt x="233172" y="179527"/>
                </a:lnTo>
                <a:lnTo>
                  <a:pt x="233172" y="1828"/>
                </a:lnTo>
                <a:close/>
              </a:path>
              <a:path w="533400" h="281304">
                <a:moveTo>
                  <a:pt x="247484" y="252374"/>
                </a:moveTo>
                <a:lnTo>
                  <a:pt x="212217" y="231381"/>
                </a:lnTo>
                <a:lnTo>
                  <a:pt x="198424" y="193243"/>
                </a:lnTo>
                <a:lnTo>
                  <a:pt x="198424" y="189890"/>
                </a:lnTo>
                <a:lnTo>
                  <a:pt x="165506" y="189890"/>
                </a:lnTo>
                <a:lnTo>
                  <a:pt x="165506" y="193243"/>
                </a:lnTo>
                <a:lnTo>
                  <a:pt x="162560" y="212598"/>
                </a:lnTo>
                <a:lnTo>
                  <a:pt x="154762" y="228295"/>
                </a:lnTo>
                <a:lnTo>
                  <a:pt x="143637" y="240563"/>
                </a:lnTo>
                <a:lnTo>
                  <a:pt x="130759" y="249631"/>
                </a:lnTo>
                <a:lnTo>
                  <a:pt x="121970" y="243230"/>
                </a:lnTo>
                <a:lnTo>
                  <a:pt x="118478" y="240690"/>
                </a:lnTo>
                <a:lnTo>
                  <a:pt x="107518" y="228409"/>
                </a:lnTo>
                <a:lnTo>
                  <a:pt x="99644" y="212636"/>
                </a:lnTo>
                <a:lnTo>
                  <a:pt x="96621" y="193243"/>
                </a:lnTo>
                <a:lnTo>
                  <a:pt x="96621" y="189890"/>
                </a:lnTo>
                <a:lnTo>
                  <a:pt x="63398" y="189890"/>
                </a:lnTo>
                <a:lnTo>
                  <a:pt x="63398" y="193243"/>
                </a:lnTo>
                <a:lnTo>
                  <a:pt x="59588" y="214820"/>
                </a:lnTo>
                <a:lnTo>
                  <a:pt x="49149" y="231724"/>
                </a:lnTo>
                <a:lnTo>
                  <a:pt x="33566" y="244157"/>
                </a:lnTo>
                <a:lnTo>
                  <a:pt x="14325" y="252374"/>
                </a:lnTo>
                <a:lnTo>
                  <a:pt x="14325" y="281025"/>
                </a:lnTo>
                <a:lnTo>
                  <a:pt x="34556" y="275590"/>
                </a:lnTo>
                <a:lnTo>
                  <a:pt x="53225" y="267042"/>
                </a:lnTo>
                <a:lnTo>
                  <a:pt x="68973" y="256032"/>
                </a:lnTo>
                <a:lnTo>
                  <a:pt x="80467" y="243230"/>
                </a:lnTo>
                <a:lnTo>
                  <a:pt x="90043" y="255181"/>
                </a:lnTo>
                <a:lnTo>
                  <a:pt x="102412" y="265899"/>
                </a:lnTo>
                <a:lnTo>
                  <a:pt x="116382" y="274726"/>
                </a:lnTo>
                <a:lnTo>
                  <a:pt x="130759" y="281025"/>
                </a:lnTo>
                <a:lnTo>
                  <a:pt x="145262" y="274942"/>
                </a:lnTo>
                <a:lnTo>
                  <a:pt x="159219" y="266242"/>
                </a:lnTo>
                <a:lnTo>
                  <a:pt x="171513" y="255473"/>
                </a:lnTo>
                <a:lnTo>
                  <a:pt x="176072" y="249631"/>
                </a:lnTo>
                <a:lnTo>
                  <a:pt x="181051" y="243230"/>
                </a:lnTo>
                <a:lnTo>
                  <a:pt x="192290" y="255866"/>
                </a:lnTo>
                <a:lnTo>
                  <a:pt x="207873" y="266814"/>
                </a:lnTo>
                <a:lnTo>
                  <a:pt x="226656" y="275412"/>
                </a:lnTo>
                <a:lnTo>
                  <a:pt x="247484" y="281025"/>
                </a:lnTo>
                <a:lnTo>
                  <a:pt x="247484" y="252374"/>
                </a:lnTo>
                <a:close/>
              </a:path>
              <a:path w="533400" h="281304">
                <a:moveTo>
                  <a:pt x="515099" y="171907"/>
                </a:moveTo>
                <a:lnTo>
                  <a:pt x="481876" y="171907"/>
                </a:lnTo>
                <a:lnTo>
                  <a:pt x="481876" y="198120"/>
                </a:lnTo>
                <a:lnTo>
                  <a:pt x="481876" y="226161"/>
                </a:lnTo>
                <a:lnTo>
                  <a:pt x="481876" y="253288"/>
                </a:lnTo>
                <a:lnTo>
                  <a:pt x="335267" y="253288"/>
                </a:lnTo>
                <a:lnTo>
                  <a:pt x="335267" y="226161"/>
                </a:lnTo>
                <a:lnTo>
                  <a:pt x="481876" y="226161"/>
                </a:lnTo>
                <a:lnTo>
                  <a:pt x="481876" y="198120"/>
                </a:lnTo>
                <a:lnTo>
                  <a:pt x="335267" y="198120"/>
                </a:lnTo>
                <a:lnTo>
                  <a:pt x="335267" y="171907"/>
                </a:lnTo>
                <a:lnTo>
                  <a:pt x="302348" y="171907"/>
                </a:lnTo>
                <a:lnTo>
                  <a:pt x="302348" y="281025"/>
                </a:lnTo>
                <a:lnTo>
                  <a:pt x="515099" y="281025"/>
                </a:lnTo>
                <a:lnTo>
                  <a:pt x="515099" y="253288"/>
                </a:lnTo>
                <a:lnTo>
                  <a:pt x="515099" y="226161"/>
                </a:lnTo>
                <a:lnTo>
                  <a:pt x="515099" y="198120"/>
                </a:lnTo>
                <a:lnTo>
                  <a:pt x="515099" y="171907"/>
                </a:lnTo>
                <a:close/>
              </a:path>
              <a:path w="533400" h="281304">
                <a:moveTo>
                  <a:pt x="524852" y="76200"/>
                </a:moveTo>
                <a:lnTo>
                  <a:pt x="487451" y="68516"/>
                </a:lnTo>
                <a:lnTo>
                  <a:pt x="432993" y="35318"/>
                </a:lnTo>
                <a:lnTo>
                  <a:pt x="424573" y="9448"/>
                </a:lnTo>
                <a:lnTo>
                  <a:pt x="424573" y="3657"/>
                </a:lnTo>
                <a:lnTo>
                  <a:pt x="391655" y="3657"/>
                </a:lnTo>
                <a:lnTo>
                  <a:pt x="391655" y="9448"/>
                </a:lnTo>
                <a:lnTo>
                  <a:pt x="383032" y="35445"/>
                </a:lnTo>
                <a:lnTo>
                  <a:pt x="360337" y="55283"/>
                </a:lnTo>
                <a:lnTo>
                  <a:pt x="328396" y="68897"/>
                </a:lnTo>
                <a:lnTo>
                  <a:pt x="291985" y="76200"/>
                </a:lnTo>
                <a:lnTo>
                  <a:pt x="291985" y="104851"/>
                </a:lnTo>
                <a:lnTo>
                  <a:pt x="327152" y="99352"/>
                </a:lnTo>
                <a:lnTo>
                  <a:pt x="359537" y="88963"/>
                </a:lnTo>
                <a:lnTo>
                  <a:pt x="387184" y="74637"/>
                </a:lnTo>
                <a:lnTo>
                  <a:pt x="408114" y="57302"/>
                </a:lnTo>
                <a:lnTo>
                  <a:pt x="429437" y="74549"/>
                </a:lnTo>
                <a:lnTo>
                  <a:pt x="456882" y="88734"/>
                </a:lnTo>
                <a:lnTo>
                  <a:pt x="489127" y="99098"/>
                </a:lnTo>
                <a:lnTo>
                  <a:pt x="524852" y="104851"/>
                </a:lnTo>
                <a:lnTo>
                  <a:pt x="524852" y="76200"/>
                </a:lnTo>
                <a:close/>
              </a:path>
              <a:path w="533400" h="281304">
                <a:moveTo>
                  <a:pt x="533082" y="123139"/>
                </a:moveTo>
                <a:lnTo>
                  <a:pt x="284060" y="123139"/>
                </a:lnTo>
                <a:lnTo>
                  <a:pt x="284060" y="151180"/>
                </a:lnTo>
                <a:lnTo>
                  <a:pt x="533082" y="151180"/>
                </a:lnTo>
                <a:lnTo>
                  <a:pt x="533082" y="1231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162370" y="7942324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80" h="276859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443687" y="7942326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69" h="276859">
                <a:moveTo>
                  <a:pt x="259372" y="112776"/>
                </a:moveTo>
                <a:lnTo>
                  <a:pt x="216090" y="112776"/>
                </a:lnTo>
                <a:lnTo>
                  <a:pt x="216090" y="0"/>
                </a:lnTo>
                <a:lnTo>
                  <a:pt x="182867" y="0"/>
                </a:lnTo>
                <a:lnTo>
                  <a:pt x="182867" y="213055"/>
                </a:lnTo>
                <a:lnTo>
                  <a:pt x="172643" y="219900"/>
                </a:lnTo>
                <a:lnTo>
                  <a:pt x="159524" y="224866"/>
                </a:lnTo>
                <a:lnTo>
                  <a:pt x="143827" y="227888"/>
                </a:lnTo>
                <a:lnTo>
                  <a:pt x="125882" y="228904"/>
                </a:lnTo>
                <a:lnTo>
                  <a:pt x="32918" y="228904"/>
                </a:lnTo>
                <a:lnTo>
                  <a:pt x="32918" y="34137"/>
                </a:lnTo>
                <a:lnTo>
                  <a:pt x="133197" y="34137"/>
                </a:lnTo>
                <a:lnTo>
                  <a:pt x="133197" y="4876"/>
                </a:lnTo>
                <a:lnTo>
                  <a:pt x="0" y="4876"/>
                </a:lnTo>
                <a:lnTo>
                  <a:pt x="0" y="257860"/>
                </a:lnTo>
                <a:lnTo>
                  <a:pt x="119786" y="257860"/>
                </a:lnTo>
                <a:lnTo>
                  <a:pt x="139877" y="256692"/>
                </a:lnTo>
                <a:lnTo>
                  <a:pt x="157619" y="253288"/>
                </a:lnTo>
                <a:lnTo>
                  <a:pt x="172199" y="247827"/>
                </a:lnTo>
                <a:lnTo>
                  <a:pt x="182867" y="240487"/>
                </a:lnTo>
                <a:lnTo>
                  <a:pt x="182867" y="276453"/>
                </a:lnTo>
                <a:lnTo>
                  <a:pt x="216090" y="276453"/>
                </a:lnTo>
                <a:lnTo>
                  <a:pt x="216090" y="141732"/>
                </a:lnTo>
                <a:lnTo>
                  <a:pt x="259372" y="141732"/>
                </a:lnTo>
                <a:lnTo>
                  <a:pt x="259372" y="112776"/>
                </a:lnTo>
                <a:close/>
              </a:path>
              <a:path w="318769" h="276859">
                <a:moveTo>
                  <a:pt x="318503" y="217627"/>
                </a:moveTo>
                <a:lnTo>
                  <a:pt x="280708" y="217627"/>
                </a:lnTo>
                <a:lnTo>
                  <a:pt x="280708" y="258165"/>
                </a:lnTo>
                <a:lnTo>
                  <a:pt x="318503" y="258165"/>
                </a:lnTo>
                <a:lnTo>
                  <a:pt x="318503" y="2176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7" name="object 207"/>
          <p:cNvGrpSpPr/>
          <p:nvPr/>
        </p:nvGrpSpPr>
        <p:grpSpPr>
          <a:xfrm>
            <a:off x="2446917" y="6684618"/>
            <a:ext cx="478790" cy="476250"/>
            <a:chOff x="2446917" y="6684618"/>
            <a:chExt cx="478790" cy="476250"/>
          </a:xfrm>
        </p:grpSpPr>
        <p:sp>
          <p:nvSpPr>
            <p:cNvPr id="208" name="object 208"/>
            <p:cNvSpPr/>
            <p:nvPr/>
          </p:nvSpPr>
          <p:spPr>
            <a:xfrm>
              <a:off x="2498018" y="6734436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446917" y="6684618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3405816" y="6763087"/>
            <a:ext cx="648970" cy="354330"/>
            <a:chOff x="3405816" y="6763087"/>
            <a:chExt cx="648970" cy="354330"/>
          </a:xfrm>
        </p:grpSpPr>
        <p:sp>
          <p:nvSpPr>
            <p:cNvPr id="211" name="object 211"/>
            <p:cNvSpPr/>
            <p:nvPr/>
          </p:nvSpPr>
          <p:spPr>
            <a:xfrm>
              <a:off x="3409784" y="6767056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09784" y="6767056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759915" y="6767056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6233" y="6767278"/>
              <a:ext cx="209100" cy="180145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3759915" y="6767056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6" name="object 216"/>
          <p:cNvGrpSpPr/>
          <p:nvPr/>
        </p:nvGrpSpPr>
        <p:grpSpPr>
          <a:xfrm>
            <a:off x="4106838" y="6762706"/>
            <a:ext cx="319405" cy="355600"/>
            <a:chOff x="4106838" y="6762706"/>
            <a:chExt cx="319405" cy="355600"/>
          </a:xfrm>
        </p:grpSpPr>
        <p:sp>
          <p:nvSpPr>
            <p:cNvPr id="217" name="object 217"/>
            <p:cNvSpPr/>
            <p:nvPr/>
          </p:nvSpPr>
          <p:spPr>
            <a:xfrm>
              <a:off x="4110807" y="6766675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27190" y="6766675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64749" y="6797376"/>
              <a:ext cx="204528" cy="80706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4110807" y="6941549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1" name="object 221"/>
          <p:cNvGrpSpPr/>
          <p:nvPr/>
        </p:nvGrpSpPr>
        <p:grpSpPr>
          <a:xfrm>
            <a:off x="4565399" y="6763087"/>
            <a:ext cx="293370" cy="357505"/>
            <a:chOff x="4565399" y="6763087"/>
            <a:chExt cx="293370" cy="357505"/>
          </a:xfrm>
        </p:grpSpPr>
        <p:sp>
          <p:nvSpPr>
            <p:cNvPr id="222" name="object 222"/>
            <p:cNvSpPr/>
            <p:nvPr/>
          </p:nvSpPr>
          <p:spPr>
            <a:xfrm>
              <a:off x="4569367" y="6767056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4"/>
                  </a:moveTo>
                  <a:lnTo>
                    <a:pt x="6095" y="40004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4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4"/>
                  </a:lnTo>
                  <a:lnTo>
                    <a:pt x="115821" y="40004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569367" y="6767056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2547" y="2904197"/>
              <a:ext cx="5467045" cy="55726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59878" y="2904197"/>
              <a:ext cx="6499115" cy="26952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9010" y="5961437"/>
              <a:ext cx="4119186" cy="24735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30777" y="6267892"/>
              <a:ext cx="2865120" cy="916940"/>
            </a:xfrm>
            <a:custGeom>
              <a:avLst/>
              <a:gdLst/>
              <a:ahLst/>
              <a:cxnLst/>
              <a:rect l="l" t="t" r="r" b="b"/>
              <a:pathLst>
                <a:path w="2865120" h="916940">
                  <a:moveTo>
                    <a:pt x="843229" y="62098"/>
                  </a:moveTo>
                  <a:lnTo>
                    <a:pt x="2864644" y="62098"/>
                  </a:lnTo>
                  <a:lnTo>
                    <a:pt x="2864644" y="0"/>
                  </a:lnTo>
                  <a:lnTo>
                    <a:pt x="843229" y="0"/>
                  </a:lnTo>
                  <a:lnTo>
                    <a:pt x="843229" y="62098"/>
                  </a:lnTo>
                  <a:close/>
                </a:path>
                <a:path w="2865120" h="916940">
                  <a:moveTo>
                    <a:pt x="812180" y="62098"/>
                  </a:moveTo>
                  <a:lnTo>
                    <a:pt x="843229" y="62098"/>
                  </a:lnTo>
                  <a:lnTo>
                    <a:pt x="843229" y="0"/>
                  </a:lnTo>
                  <a:lnTo>
                    <a:pt x="812180" y="0"/>
                  </a:lnTo>
                  <a:lnTo>
                    <a:pt x="812180" y="62098"/>
                  </a:lnTo>
                  <a:close/>
                </a:path>
                <a:path w="2865120" h="916940">
                  <a:moveTo>
                    <a:pt x="90476" y="916442"/>
                  </a:moveTo>
                  <a:lnTo>
                    <a:pt x="125698" y="909333"/>
                  </a:lnTo>
                  <a:lnTo>
                    <a:pt x="154463" y="889942"/>
                  </a:lnTo>
                  <a:lnTo>
                    <a:pt x="173857" y="861179"/>
                  </a:lnTo>
                  <a:lnTo>
                    <a:pt x="180969" y="825950"/>
                  </a:lnTo>
                  <a:lnTo>
                    <a:pt x="180256" y="814562"/>
                  </a:lnTo>
                  <a:lnTo>
                    <a:pt x="178178" y="803603"/>
                  </a:lnTo>
                  <a:lnTo>
                    <a:pt x="174825" y="793155"/>
                  </a:lnTo>
                  <a:lnTo>
                    <a:pt x="170288" y="783304"/>
                  </a:lnTo>
                  <a:lnTo>
                    <a:pt x="745098" y="62098"/>
                  </a:lnTo>
                  <a:lnTo>
                    <a:pt x="812180" y="62098"/>
                  </a:lnTo>
                  <a:lnTo>
                    <a:pt x="812180" y="0"/>
                  </a:lnTo>
                  <a:lnTo>
                    <a:pt x="715167" y="0"/>
                  </a:lnTo>
                  <a:lnTo>
                    <a:pt x="123854" y="741900"/>
                  </a:lnTo>
                  <a:lnTo>
                    <a:pt x="58561" y="741900"/>
                  </a:lnTo>
                  <a:lnTo>
                    <a:pt x="55257" y="742567"/>
                  </a:lnTo>
                  <a:lnTo>
                    <a:pt x="26498" y="761958"/>
                  </a:lnTo>
                  <a:lnTo>
                    <a:pt x="7109" y="790722"/>
                  </a:lnTo>
                  <a:lnTo>
                    <a:pt x="0" y="825950"/>
                  </a:lnTo>
                  <a:lnTo>
                    <a:pt x="7109" y="861179"/>
                  </a:lnTo>
                  <a:lnTo>
                    <a:pt x="26498" y="889942"/>
                  </a:lnTo>
                  <a:lnTo>
                    <a:pt x="55257" y="909333"/>
                  </a:lnTo>
                  <a:lnTo>
                    <a:pt x="90476" y="916442"/>
                  </a:lnTo>
                  <a:close/>
                </a:path>
                <a:path w="2865120" h="916940">
                  <a:moveTo>
                    <a:pt x="58561" y="741900"/>
                  </a:moveTo>
                  <a:lnTo>
                    <a:pt x="123854" y="741900"/>
                  </a:lnTo>
                  <a:lnTo>
                    <a:pt x="115938" y="739158"/>
                  </a:lnTo>
                  <a:lnTo>
                    <a:pt x="107718" y="737136"/>
                  </a:lnTo>
                  <a:lnTo>
                    <a:pt x="99222" y="735886"/>
                  </a:lnTo>
                  <a:lnTo>
                    <a:pt x="90476" y="735458"/>
                  </a:lnTo>
                  <a:lnTo>
                    <a:pt x="58561" y="74190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3526" y="8665515"/>
              <a:ext cx="15295244" cy="383540"/>
            </a:xfrm>
            <a:custGeom>
              <a:avLst/>
              <a:gdLst/>
              <a:ahLst/>
              <a:cxnLst/>
              <a:rect l="l" t="t" r="r" b="b"/>
              <a:pathLst>
                <a:path w="15295244" h="383540">
                  <a:moveTo>
                    <a:pt x="154216" y="36233"/>
                  </a:moveTo>
                  <a:lnTo>
                    <a:pt x="0" y="36233"/>
                  </a:lnTo>
                  <a:lnTo>
                    <a:pt x="0" y="61633"/>
                  </a:lnTo>
                  <a:lnTo>
                    <a:pt x="0" y="229273"/>
                  </a:lnTo>
                  <a:lnTo>
                    <a:pt x="0" y="253403"/>
                  </a:lnTo>
                  <a:lnTo>
                    <a:pt x="154216" y="253403"/>
                  </a:lnTo>
                  <a:lnTo>
                    <a:pt x="154216" y="229273"/>
                  </a:lnTo>
                  <a:lnTo>
                    <a:pt x="30022" y="229273"/>
                  </a:lnTo>
                  <a:lnTo>
                    <a:pt x="30022" y="61633"/>
                  </a:lnTo>
                  <a:lnTo>
                    <a:pt x="124193" y="61633"/>
                  </a:lnTo>
                  <a:lnTo>
                    <a:pt x="124193" y="229260"/>
                  </a:lnTo>
                  <a:lnTo>
                    <a:pt x="154216" y="229260"/>
                  </a:lnTo>
                  <a:lnTo>
                    <a:pt x="154216" y="61633"/>
                  </a:lnTo>
                  <a:lnTo>
                    <a:pt x="154216" y="36233"/>
                  </a:lnTo>
                  <a:close/>
                </a:path>
                <a:path w="15295244" h="383540">
                  <a:moveTo>
                    <a:pt x="300926" y="137833"/>
                  </a:moveTo>
                  <a:lnTo>
                    <a:pt x="245402" y="137833"/>
                  </a:lnTo>
                  <a:lnTo>
                    <a:pt x="245402" y="3213"/>
                  </a:lnTo>
                  <a:lnTo>
                    <a:pt x="214630" y="3213"/>
                  </a:lnTo>
                  <a:lnTo>
                    <a:pt x="214630" y="137833"/>
                  </a:lnTo>
                  <a:lnTo>
                    <a:pt x="214630" y="163233"/>
                  </a:lnTo>
                  <a:lnTo>
                    <a:pt x="214630" y="339763"/>
                  </a:lnTo>
                  <a:lnTo>
                    <a:pt x="245402" y="339763"/>
                  </a:lnTo>
                  <a:lnTo>
                    <a:pt x="245402" y="163233"/>
                  </a:lnTo>
                  <a:lnTo>
                    <a:pt x="300926" y="163233"/>
                  </a:lnTo>
                  <a:lnTo>
                    <a:pt x="300926" y="137833"/>
                  </a:lnTo>
                  <a:close/>
                </a:path>
                <a:path w="15295244" h="383540">
                  <a:moveTo>
                    <a:pt x="515188" y="146329"/>
                  </a:moveTo>
                  <a:lnTo>
                    <a:pt x="508838" y="97751"/>
                  </a:lnTo>
                  <a:lnTo>
                    <a:pt x="491121" y="60731"/>
                  </a:lnTo>
                  <a:lnTo>
                    <a:pt x="486435" y="56654"/>
                  </a:lnTo>
                  <a:lnTo>
                    <a:pt x="485546" y="55892"/>
                  </a:lnTo>
                  <a:lnTo>
                    <a:pt x="485546" y="146329"/>
                  </a:lnTo>
                  <a:lnTo>
                    <a:pt x="481393" y="183515"/>
                  </a:lnTo>
                  <a:lnTo>
                    <a:pt x="469836" y="211899"/>
                  </a:lnTo>
                  <a:lnTo>
                    <a:pt x="452145" y="230022"/>
                  </a:lnTo>
                  <a:lnTo>
                    <a:pt x="429641" y="236385"/>
                  </a:lnTo>
                  <a:lnTo>
                    <a:pt x="406908" y="230022"/>
                  </a:lnTo>
                  <a:lnTo>
                    <a:pt x="389115" y="211899"/>
                  </a:lnTo>
                  <a:lnTo>
                    <a:pt x="377507" y="183515"/>
                  </a:lnTo>
                  <a:lnTo>
                    <a:pt x="373354" y="146329"/>
                  </a:lnTo>
                  <a:lnTo>
                    <a:pt x="377507" y="109372"/>
                  </a:lnTo>
                  <a:lnTo>
                    <a:pt x="389115" y="81089"/>
                  </a:lnTo>
                  <a:lnTo>
                    <a:pt x="406908" y="63017"/>
                  </a:lnTo>
                  <a:lnTo>
                    <a:pt x="429641" y="56654"/>
                  </a:lnTo>
                  <a:lnTo>
                    <a:pt x="452145" y="63017"/>
                  </a:lnTo>
                  <a:lnTo>
                    <a:pt x="469836" y="81089"/>
                  </a:lnTo>
                  <a:lnTo>
                    <a:pt x="481393" y="109372"/>
                  </a:lnTo>
                  <a:lnTo>
                    <a:pt x="485546" y="146329"/>
                  </a:lnTo>
                  <a:lnTo>
                    <a:pt x="485546" y="55892"/>
                  </a:lnTo>
                  <a:lnTo>
                    <a:pt x="464058" y="37160"/>
                  </a:lnTo>
                  <a:lnTo>
                    <a:pt x="429641" y="28892"/>
                  </a:lnTo>
                  <a:lnTo>
                    <a:pt x="395211" y="37160"/>
                  </a:lnTo>
                  <a:lnTo>
                    <a:pt x="368147" y="60731"/>
                  </a:lnTo>
                  <a:lnTo>
                    <a:pt x="350431" y="97751"/>
                  </a:lnTo>
                  <a:lnTo>
                    <a:pt x="344081" y="146329"/>
                  </a:lnTo>
                  <a:lnTo>
                    <a:pt x="350431" y="194919"/>
                  </a:lnTo>
                  <a:lnTo>
                    <a:pt x="368147" y="231927"/>
                  </a:lnTo>
                  <a:lnTo>
                    <a:pt x="395211" y="255511"/>
                  </a:lnTo>
                  <a:lnTo>
                    <a:pt x="429641" y="263779"/>
                  </a:lnTo>
                  <a:lnTo>
                    <a:pt x="464058" y="255511"/>
                  </a:lnTo>
                  <a:lnTo>
                    <a:pt x="486003" y="236385"/>
                  </a:lnTo>
                  <a:lnTo>
                    <a:pt x="491121" y="231927"/>
                  </a:lnTo>
                  <a:lnTo>
                    <a:pt x="508838" y="194919"/>
                  </a:lnTo>
                  <a:lnTo>
                    <a:pt x="515188" y="146329"/>
                  </a:lnTo>
                  <a:close/>
                </a:path>
                <a:path w="15295244" h="383540">
                  <a:moveTo>
                    <a:pt x="607123" y="2997"/>
                  </a:moveTo>
                  <a:lnTo>
                    <a:pt x="576351" y="2997"/>
                  </a:lnTo>
                  <a:lnTo>
                    <a:pt x="576351" y="340321"/>
                  </a:lnTo>
                  <a:lnTo>
                    <a:pt x="607123" y="340321"/>
                  </a:lnTo>
                  <a:lnTo>
                    <a:pt x="607123" y="2997"/>
                  </a:lnTo>
                  <a:close/>
                </a:path>
                <a:path w="15295244" h="383540">
                  <a:moveTo>
                    <a:pt x="843140" y="245389"/>
                  </a:moveTo>
                  <a:lnTo>
                    <a:pt x="841857" y="230009"/>
                  </a:lnTo>
                  <a:lnTo>
                    <a:pt x="841578" y="226631"/>
                  </a:lnTo>
                  <a:lnTo>
                    <a:pt x="841260" y="222885"/>
                  </a:lnTo>
                  <a:lnTo>
                    <a:pt x="832840" y="223939"/>
                  </a:lnTo>
                  <a:lnTo>
                    <a:pt x="824052" y="224891"/>
                  </a:lnTo>
                  <a:lnTo>
                    <a:pt x="805992" y="226631"/>
                  </a:lnTo>
                  <a:lnTo>
                    <a:pt x="805992" y="70535"/>
                  </a:lnTo>
                  <a:lnTo>
                    <a:pt x="833755" y="70535"/>
                  </a:lnTo>
                  <a:lnTo>
                    <a:pt x="833755" y="45770"/>
                  </a:lnTo>
                  <a:lnTo>
                    <a:pt x="777849" y="45770"/>
                  </a:lnTo>
                  <a:lnTo>
                    <a:pt x="777849" y="70535"/>
                  </a:lnTo>
                  <a:lnTo>
                    <a:pt x="777849" y="228511"/>
                  </a:lnTo>
                  <a:lnTo>
                    <a:pt x="756691" y="229400"/>
                  </a:lnTo>
                  <a:lnTo>
                    <a:pt x="735825" y="230009"/>
                  </a:lnTo>
                  <a:lnTo>
                    <a:pt x="735825" y="70535"/>
                  </a:lnTo>
                  <a:lnTo>
                    <a:pt x="777849" y="70535"/>
                  </a:lnTo>
                  <a:lnTo>
                    <a:pt x="777849" y="45770"/>
                  </a:lnTo>
                  <a:lnTo>
                    <a:pt x="679907" y="45770"/>
                  </a:lnTo>
                  <a:lnTo>
                    <a:pt x="679907" y="70535"/>
                  </a:lnTo>
                  <a:lnTo>
                    <a:pt x="707682" y="70535"/>
                  </a:lnTo>
                  <a:lnTo>
                    <a:pt x="707682" y="230759"/>
                  </a:lnTo>
                  <a:lnTo>
                    <a:pt x="698385" y="230974"/>
                  </a:lnTo>
                  <a:lnTo>
                    <a:pt x="673531" y="231140"/>
                  </a:lnTo>
                  <a:lnTo>
                    <a:pt x="676529" y="256654"/>
                  </a:lnTo>
                  <a:lnTo>
                    <a:pt x="713752" y="256260"/>
                  </a:lnTo>
                  <a:lnTo>
                    <a:pt x="756742" y="254685"/>
                  </a:lnTo>
                  <a:lnTo>
                    <a:pt x="801268" y="251269"/>
                  </a:lnTo>
                  <a:lnTo>
                    <a:pt x="843140" y="245389"/>
                  </a:lnTo>
                  <a:close/>
                </a:path>
                <a:path w="15295244" h="383540">
                  <a:moveTo>
                    <a:pt x="898664" y="11252"/>
                  </a:moveTo>
                  <a:lnTo>
                    <a:pt x="869772" y="11252"/>
                  </a:lnTo>
                  <a:lnTo>
                    <a:pt x="869772" y="131330"/>
                  </a:lnTo>
                  <a:lnTo>
                    <a:pt x="824001" y="131330"/>
                  </a:lnTo>
                  <a:lnTo>
                    <a:pt x="824001" y="158343"/>
                  </a:lnTo>
                  <a:lnTo>
                    <a:pt x="869772" y="158343"/>
                  </a:lnTo>
                  <a:lnTo>
                    <a:pt x="869772" y="321945"/>
                  </a:lnTo>
                  <a:lnTo>
                    <a:pt x="898664" y="321945"/>
                  </a:lnTo>
                  <a:lnTo>
                    <a:pt x="898664" y="11252"/>
                  </a:lnTo>
                  <a:close/>
                </a:path>
                <a:path w="15295244" h="383540">
                  <a:moveTo>
                    <a:pt x="964336" y="3378"/>
                  </a:moveTo>
                  <a:lnTo>
                    <a:pt x="934694" y="3378"/>
                  </a:lnTo>
                  <a:lnTo>
                    <a:pt x="934694" y="339572"/>
                  </a:lnTo>
                  <a:lnTo>
                    <a:pt x="964336" y="339572"/>
                  </a:lnTo>
                  <a:lnTo>
                    <a:pt x="964336" y="3378"/>
                  </a:lnTo>
                  <a:close/>
                </a:path>
                <a:path w="15295244" h="383540">
                  <a:moveTo>
                    <a:pt x="1205611" y="146329"/>
                  </a:moveTo>
                  <a:lnTo>
                    <a:pt x="1199261" y="97751"/>
                  </a:lnTo>
                  <a:lnTo>
                    <a:pt x="1181544" y="60731"/>
                  </a:lnTo>
                  <a:lnTo>
                    <a:pt x="1176858" y="56654"/>
                  </a:lnTo>
                  <a:lnTo>
                    <a:pt x="1175969" y="55892"/>
                  </a:lnTo>
                  <a:lnTo>
                    <a:pt x="1175969" y="146329"/>
                  </a:lnTo>
                  <a:lnTo>
                    <a:pt x="1171816" y="183515"/>
                  </a:lnTo>
                  <a:lnTo>
                    <a:pt x="1160246" y="211899"/>
                  </a:lnTo>
                  <a:lnTo>
                    <a:pt x="1142568" y="230022"/>
                  </a:lnTo>
                  <a:lnTo>
                    <a:pt x="1120051" y="236385"/>
                  </a:lnTo>
                  <a:lnTo>
                    <a:pt x="1097330" y="230022"/>
                  </a:lnTo>
                  <a:lnTo>
                    <a:pt x="1079525" y="211899"/>
                  </a:lnTo>
                  <a:lnTo>
                    <a:pt x="1067917" y="183515"/>
                  </a:lnTo>
                  <a:lnTo>
                    <a:pt x="1063764" y="146329"/>
                  </a:lnTo>
                  <a:lnTo>
                    <a:pt x="1067917" y="109372"/>
                  </a:lnTo>
                  <a:lnTo>
                    <a:pt x="1079525" y="81089"/>
                  </a:lnTo>
                  <a:lnTo>
                    <a:pt x="1097330" y="63017"/>
                  </a:lnTo>
                  <a:lnTo>
                    <a:pt x="1120051" y="56654"/>
                  </a:lnTo>
                  <a:lnTo>
                    <a:pt x="1142568" y="63017"/>
                  </a:lnTo>
                  <a:lnTo>
                    <a:pt x="1160246" y="81089"/>
                  </a:lnTo>
                  <a:lnTo>
                    <a:pt x="1171816" y="109372"/>
                  </a:lnTo>
                  <a:lnTo>
                    <a:pt x="1175969" y="146329"/>
                  </a:lnTo>
                  <a:lnTo>
                    <a:pt x="1175969" y="55892"/>
                  </a:lnTo>
                  <a:lnTo>
                    <a:pt x="1154480" y="37160"/>
                  </a:lnTo>
                  <a:lnTo>
                    <a:pt x="1120051" y="28892"/>
                  </a:lnTo>
                  <a:lnTo>
                    <a:pt x="1085634" y="37160"/>
                  </a:lnTo>
                  <a:lnTo>
                    <a:pt x="1058557" y="60731"/>
                  </a:lnTo>
                  <a:lnTo>
                    <a:pt x="1040853" y="97751"/>
                  </a:lnTo>
                  <a:lnTo>
                    <a:pt x="1034503" y="146329"/>
                  </a:lnTo>
                  <a:lnTo>
                    <a:pt x="1040853" y="194919"/>
                  </a:lnTo>
                  <a:lnTo>
                    <a:pt x="1058557" y="231927"/>
                  </a:lnTo>
                  <a:lnTo>
                    <a:pt x="1085634" y="255511"/>
                  </a:lnTo>
                  <a:lnTo>
                    <a:pt x="1120051" y="263779"/>
                  </a:lnTo>
                  <a:lnTo>
                    <a:pt x="1154480" y="255511"/>
                  </a:lnTo>
                  <a:lnTo>
                    <a:pt x="1176426" y="236385"/>
                  </a:lnTo>
                  <a:lnTo>
                    <a:pt x="1181544" y="231927"/>
                  </a:lnTo>
                  <a:lnTo>
                    <a:pt x="1199261" y="194919"/>
                  </a:lnTo>
                  <a:lnTo>
                    <a:pt x="1205611" y="146329"/>
                  </a:lnTo>
                  <a:close/>
                </a:path>
                <a:path w="15295244" h="383540">
                  <a:moveTo>
                    <a:pt x="1297533" y="2997"/>
                  </a:moveTo>
                  <a:lnTo>
                    <a:pt x="1266774" y="2997"/>
                  </a:lnTo>
                  <a:lnTo>
                    <a:pt x="1266774" y="340321"/>
                  </a:lnTo>
                  <a:lnTo>
                    <a:pt x="1297533" y="340321"/>
                  </a:lnTo>
                  <a:lnTo>
                    <a:pt x="1297533" y="2997"/>
                  </a:lnTo>
                  <a:close/>
                </a:path>
                <a:path w="15295244" h="383540">
                  <a:moveTo>
                    <a:pt x="1577454" y="242011"/>
                  </a:moveTo>
                  <a:lnTo>
                    <a:pt x="1542491" y="219887"/>
                  </a:lnTo>
                  <a:lnTo>
                    <a:pt x="1513852" y="187426"/>
                  </a:lnTo>
                  <a:lnTo>
                    <a:pt x="1494510" y="148196"/>
                  </a:lnTo>
                  <a:lnTo>
                    <a:pt x="1487398" y="105803"/>
                  </a:lnTo>
                  <a:lnTo>
                    <a:pt x="1487398" y="63030"/>
                  </a:lnTo>
                  <a:lnTo>
                    <a:pt x="1566570" y="63030"/>
                  </a:lnTo>
                  <a:lnTo>
                    <a:pt x="1566570" y="37515"/>
                  </a:lnTo>
                  <a:lnTo>
                    <a:pt x="1378585" y="37515"/>
                  </a:lnTo>
                  <a:lnTo>
                    <a:pt x="1378585" y="63030"/>
                  </a:lnTo>
                  <a:lnTo>
                    <a:pt x="1456639" y="63030"/>
                  </a:lnTo>
                  <a:lnTo>
                    <a:pt x="1456639" y="105803"/>
                  </a:lnTo>
                  <a:lnTo>
                    <a:pt x="1449489" y="149694"/>
                  </a:lnTo>
                  <a:lnTo>
                    <a:pt x="1430134" y="191262"/>
                  </a:lnTo>
                  <a:lnTo>
                    <a:pt x="1401699" y="226225"/>
                  </a:lnTo>
                  <a:lnTo>
                    <a:pt x="1367332" y="250266"/>
                  </a:lnTo>
                  <a:lnTo>
                    <a:pt x="1385341" y="275031"/>
                  </a:lnTo>
                  <a:lnTo>
                    <a:pt x="1412862" y="256362"/>
                  </a:lnTo>
                  <a:lnTo>
                    <a:pt x="1437259" y="230619"/>
                  </a:lnTo>
                  <a:lnTo>
                    <a:pt x="1457363" y="199313"/>
                  </a:lnTo>
                  <a:lnTo>
                    <a:pt x="1472018" y="163969"/>
                  </a:lnTo>
                  <a:lnTo>
                    <a:pt x="1487119" y="196977"/>
                  </a:lnTo>
                  <a:lnTo>
                    <a:pt x="1507528" y="225933"/>
                  </a:lnTo>
                  <a:lnTo>
                    <a:pt x="1532229" y="249605"/>
                  </a:lnTo>
                  <a:lnTo>
                    <a:pt x="1560195" y="266776"/>
                  </a:lnTo>
                  <a:lnTo>
                    <a:pt x="1577454" y="242011"/>
                  </a:lnTo>
                  <a:close/>
                </a:path>
                <a:path w="15295244" h="383540">
                  <a:moveTo>
                    <a:pt x="1642745" y="3378"/>
                  </a:moveTo>
                  <a:lnTo>
                    <a:pt x="1611972" y="3378"/>
                  </a:lnTo>
                  <a:lnTo>
                    <a:pt x="1611972" y="339572"/>
                  </a:lnTo>
                  <a:lnTo>
                    <a:pt x="1642745" y="339572"/>
                  </a:lnTo>
                  <a:lnTo>
                    <a:pt x="1642745" y="3378"/>
                  </a:lnTo>
                  <a:close/>
                </a:path>
                <a:path w="15295244" h="383540">
                  <a:moveTo>
                    <a:pt x="1931670" y="10502"/>
                  </a:moveTo>
                  <a:lnTo>
                    <a:pt x="1902409" y="10502"/>
                  </a:lnTo>
                  <a:lnTo>
                    <a:pt x="1902409" y="133946"/>
                  </a:lnTo>
                  <a:lnTo>
                    <a:pt x="1860003" y="133946"/>
                  </a:lnTo>
                  <a:lnTo>
                    <a:pt x="1852980" y="91135"/>
                  </a:lnTo>
                  <a:lnTo>
                    <a:pt x="1838553" y="59651"/>
                  </a:lnTo>
                  <a:lnTo>
                    <a:pt x="1838147" y="58762"/>
                  </a:lnTo>
                  <a:lnTo>
                    <a:pt x="1832241" y="53200"/>
                  </a:lnTo>
                  <a:lnTo>
                    <a:pt x="1832241" y="147840"/>
                  </a:lnTo>
                  <a:lnTo>
                    <a:pt x="1829130" y="185064"/>
                  </a:lnTo>
                  <a:lnTo>
                    <a:pt x="1820329" y="213169"/>
                  </a:lnTo>
                  <a:lnTo>
                    <a:pt x="1806587" y="230936"/>
                  </a:lnTo>
                  <a:lnTo>
                    <a:pt x="1788706" y="237134"/>
                  </a:lnTo>
                  <a:lnTo>
                    <a:pt x="1770456" y="230936"/>
                  </a:lnTo>
                  <a:lnTo>
                    <a:pt x="1756625" y="213169"/>
                  </a:lnTo>
                  <a:lnTo>
                    <a:pt x="1747862" y="185064"/>
                  </a:lnTo>
                  <a:lnTo>
                    <a:pt x="1744814" y="147840"/>
                  </a:lnTo>
                  <a:lnTo>
                    <a:pt x="1747862" y="111264"/>
                  </a:lnTo>
                  <a:lnTo>
                    <a:pt x="1756625" y="83489"/>
                  </a:lnTo>
                  <a:lnTo>
                    <a:pt x="1770456" y="65836"/>
                  </a:lnTo>
                  <a:lnTo>
                    <a:pt x="1788706" y="59651"/>
                  </a:lnTo>
                  <a:lnTo>
                    <a:pt x="1806587" y="65836"/>
                  </a:lnTo>
                  <a:lnTo>
                    <a:pt x="1820329" y="83489"/>
                  </a:lnTo>
                  <a:lnTo>
                    <a:pt x="1829130" y="111264"/>
                  </a:lnTo>
                  <a:lnTo>
                    <a:pt x="1832241" y="147840"/>
                  </a:lnTo>
                  <a:lnTo>
                    <a:pt x="1832241" y="53200"/>
                  </a:lnTo>
                  <a:lnTo>
                    <a:pt x="1816417" y="38290"/>
                  </a:lnTo>
                  <a:lnTo>
                    <a:pt x="1788706" y="31140"/>
                  </a:lnTo>
                  <a:lnTo>
                    <a:pt x="1758937" y="39293"/>
                  </a:lnTo>
                  <a:lnTo>
                    <a:pt x="1736229" y="62611"/>
                  </a:lnTo>
                  <a:lnTo>
                    <a:pt x="1721751" y="99364"/>
                  </a:lnTo>
                  <a:lnTo>
                    <a:pt x="1716671" y="147840"/>
                  </a:lnTo>
                  <a:lnTo>
                    <a:pt x="1721751" y="196951"/>
                  </a:lnTo>
                  <a:lnTo>
                    <a:pt x="1736229" y="234048"/>
                  </a:lnTo>
                  <a:lnTo>
                    <a:pt x="1758937" y="257479"/>
                  </a:lnTo>
                  <a:lnTo>
                    <a:pt x="1788706" y="265658"/>
                  </a:lnTo>
                  <a:lnTo>
                    <a:pt x="1816887" y="258292"/>
                  </a:lnTo>
                  <a:lnTo>
                    <a:pt x="1838845" y="237134"/>
                  </a:lnTo>
                  <a:lnTo>
                    <a:pt x="1853565" y="203606"/>
                  </a:lnTo>
                  <a:lnTo>
                    <a:pt x="1860003" y="159092"/>
                  </a:lnTo>
                  <a:lnTo>
                    <a:pt x="1902409" y="159092"/>
                  </a:lnTo>
                  <a:lnTo>
                    <a:pt x="1902409" y="323062"/>
                  </a:lnTo>
                  <a:lnTo>
                    <a:pt x="1931670" y="323062"/>
                  </a:lnTo>
                  <a:lnTo>
                    <a:pt x="1931670" y="159092"/>
                  </a:lnTo>
                  <a:lnTo>
                    <a:pt x="1931670" y="133946"/>
                  </a:lnTo>
                  <a:lnTo>
                    <a:pt x="1931670" y="10502"/>
                  </a:lnTo>
                  <a:close/>
                </a:path>
                <a:path w="15295244" h="383540">
                  <a:moveTo>
                    <a:pt x="1998459" y="2997"/>
                  </a:moveTo>
                  <a:lnTo>
                    <a:pt x="1969198" y="2997"/>
                  </a:lnTo>
                  <a:lnTo>
                    <a:pt x="1969198" y="339572"/>
                  </a:lnTo>
                  <a:lnTo>
                    <a:pt x="1998459" y="339572"/>
                  </a:lnTo>
                  <a:lnTo>
                    <a:pt x="1998459" y="2997"/>
                  </a:lnTo>
                  <a:close/>
                </a:path>
                <a:path w="15295244" h="383540">
                  <a:moveTo>
                    <a:pt x="2262619" y="237883"/>
                  </a:moveTo>
                  <a:lnTo>
                    <a:pt x="2228443" y="213931"/>
                  </a:lnTo>
                  <a:lnTo>
                    <a:pt x="2200808" y="179311"/>
                  </a:lnTo>
                  <a:lnTo>
                    <a:pt x="2182317" y="137579"/>
                  </a:lnTo>
                  <a:lnTo>
                    <a:pt x="2175573" y="92303"/>
                  </a:lnTo>
                  <a:lnTo>
                    <a:pt x="2175573" y="31889"/>
                  </a:lnTo>
                  <a:lnTo>
                    <a:pt x="2144801" y="31889"/>
                  </a:lnTo>
                  <a:lnTo>
                    <a:pt x="2144801" y="92303"/>
                  </a:lnTo>
                  <a:lnTo>
                    <a:pt x="2138057" y="138836"/>
                  </a:lnTo>
                  <a:lnTo>
                    <a:pt x="2119566" y="182308"/>
                  </a:lnTo>
                  <a:lnTo>
                    <a:pt x="2091931" y="218681"/>
                  </a:lnTo>
                  <a:lnTo>
                    <a:pt x="2057742" y="243890"/>
                  </a:lnTo>
                  <a:lnTo>
                    <a:pt x="2076513" y="268287"/>
                  </a:lnTo>
                  <a:lnTo>
                    <a:pt x="2103513" y="249161"/>
                  </a:lnTo>
                  <a:lnTo>
                    <a:pt x="2127072" y="223113"/>
                  </a:lnTo>
                  <a:lnTo>
                    <a:pt x="2146262" y="191503"/>
                  </a:lnTo>
                  <a:lnTo>
                    <a:pt x="2160181" y="155714"/>
                  </a:lnTo>
                  <a:lnTo>
                    <a:pt x="2174481" y="189623"/>
                  </a:lnTo>
                  <a:lnTo>
                    <a:pt x="2193810" y="219544"/>
                  </a:lnTo>
                  <a:lnTo>
                    <a:pt x="2217432" y="244208"/>
                  </a:lnTo>
                  <a:lnTo>
                    <a:pt x="2244610" y="262280"/>
                  </a:lnTo>
                  <a:lnTo>
                    <a:pt x="2262619" y="237883"/>
                  </a:lnTo>
                  <a:close/>
                </a:path>
                <a:path w="15295244" h="383540">
                  <a:moveTo>
                    <a:pt x="2335047" y="2997"/>
                  </a:moveTo>
                  <a:lnTo>
                    <a:pt x="2304275" y="2997"/>
                  </a:lnTo>
                  <a:lnTo>
                    <a:pt x="2304275" y="117068"/>
                  </a:lnTo>
                  <a:lnTo>
                    <a:pt x="2226221" y="117068"/>
                  </a:lnTo>
                  <a:lnTo>
                    <a:pt x="2226221" y="142201"/>
                  </a:lnTo>
                  <a:lnTo>
                    <a:pt x="2304275" y="142201"/>
                  </a:lnTo>
                  <a:lnTo>
                    <a:pt x="2304275" y="339953"/>
                  </a:lnTo>
                  <a:lnTo>
                    <a:pt x="2335047" y="339953"/>
                  </a:lnTo>
                  <a:lnTo>
                    <a:pt x="2335047" y="2997"/>
                  </a:lnTo>
                  <a:close/>
                </a:path>
                <a:path w="15295244" h="383540">
                  <a:moveTo>
                    <a:pt x="2672753" y="104813"/>
                  </a:moveTo>
                  <a:lnTo>
                    <a:pt x="2474633" y="104813"/>
                  </a:lnTo>
                  <a:lnTo>
                    <a:pt x="2474633" y="15913"/>
                  </a:lnTo>
                  <a:lnTo>
                    <a:pt x="2443861" y="15913"/>
                  </a:lnTo>
                  <a:lnTo>
                    <a:pt x="2443861" y="104813"/>
                  </a:lnTo>
                  <a:lnTo>
                    <a:pt x="2443861" y="128943"/>
                  </a:lnTo>
                  <a:lnTo>
                    <a:pt x="2672753" y="128943"/>
                  </a:lnTo>
                  <a:lnTo>
                    <a:pt x="2672753" y="104813"/>
                  </a:lnTo>
                  <a:close/>
                </a:path>
                <a:path w="15295244" h="383540">
                  <a:moveTo>
                    <a:pt x="2674620" y="306743"/>
                  </a:moveTo>
                  <a:lnTo>
                    <a:pt x="2472372" y="306743"/>
                  </a:lnTo>
                  <a:lnTo>
                    <a:pt x="2472372" y="233083"/>
                  </a:lnTo>
                  <a:lnTo>
                    <a:pt x="2441600" y="233083"/>
                  </a:lnTo>
                  <a:lnTo>
                    <a:pt x="2441600" y="306743"/>
                  </a:lnTo>
                  <a:lnTo>
                    <a:pt x="2441600" y="330873"/>
                  </a:lnTo>
                  <a:lnTo>
                    <a:pt x="2674620" y="330873"/>
                  </a:lnTo>
                  <a:lnTo>
                    <a:pt x="2674620" y="306743"/>
                  </a:lnTo>
                  <a:close/>
                </a:path>
                <a:path w="15295244" h="383540">
                  <a:moveTo>
                    <a:pt x="2707640" y="174472"/>
                  </a:moveTo>
                  <a:lnTo>
                    <a:pt x="2402586" y="174472"/>
                  </a:lnTo>
                  <a:lnTo>
                    <a:pt x="2402586" y="199237"/>
                  </a:lnTo>
                  <a:lnTo>
                    <a:pt x="2707640" y="199237"/>
                  </a:lnTo>
                  <a:lnTo>
                    <a:pt x="2707640" y="174472"/>
                  </a:lnTo>
                  <a:close/>
                </a:path>
                <a:path w="15295244" h="383540">
                  <a:moveTo>
                    <a:pt x="3010420" y="241642"/>
                  </a:moveTo>
                  <a:lnTo>
                    <a:pt x="3008604" y="225501"/>
                  </a:lnTo>
                  <a:lnTo>
                    <a:pt x="3007423" y="214998"/>
                  </a:lnTo>
                  <a:lnTo>
                    <a:pt x="2978137" y="219913"/>
                  </a:lnTo>
                  <a:lnTo>
                    <a:pt x="2950438" y="223062"/>
                  </a:lnTo>
                  <a:lnTo>
                    <a:pt x="2924213" y="224815"/>
                  </a:lnTo>
                  <a:lnTo>
                    <a:pt x="2899359" y="225501"/>
                  </a:lnTo>
                  <a:lnTo>
                    <a:pt x="2899359" y="43891"/>
                  </a:lnTo>
                  <a:lnTo>
                    <a:pt x="2868587" y="43891"/>
                  </a:lnTo>
                  <a:lnTo>
                    <a:pt x="2868587" y="252145"/>
                  </a:lnTo>
                  <a:lnTo>
                    <a:pt x="2889974" y="252145"/>
                  </a:lnTo>
                  <a:lnTo>
                    <a:pt x="2917761" y="251726"/>
                  </a:lnTo>
                  <a:lnTo>
                    <a:pt x="2946819" y="250126"/>
                  </a:lnTo>
                  <a:lnTo>
                    <a:pt x="2977565" y="246926"/>
                  </a:lnTo>
                  <a:lnTo>
                    <a:pt x="3010420" y="241642"/>
                  </a:lnTo>
                  <a:close/>
                </a:path>
                <a:path w="15295244" h="383540">
                  <a:moveTo>
                    <a:pt x="3137624" y="2997"/>
                  </a:moveTo>
                  <a:lnTo>
                    <a:pt x="3107982" y="2997"/>
                  </a:lnTo>
                  <a:lnTo>
                    <a:pt x="3107982" y="139954"/>
                  </a:lnTo>
                  <a:lnTo>
                    <a:pt x="3060331" y="139954"/>
                  </a:lnTo>
                  <a:lnTo>
                    <a:pt x="3060331" y="10502"/>
                  </a:lnTo>
                  <a:lnTo>
                    <a:pt x="3031439" y="10502"/>
                  </a:lnTo>
                  <a:lnTo>
                    <a:pt x="3031439" y="322313"/>
                  </a:lnTo>
                  <a:lnTo>
                    <a:pt x="3060331" y="322313"/>
                  </a:lnTo>
                  <a:lnTo>
                    <a:pt x="3060331" y="165468"/>
                  </a:lnTo>
                  <a:lnTo>
                    <a:pt x="3107982" y="165468"/>
                  </a:lnTo>
                  <a:lnTo>
                    <a:pt x="3107982" y="339204"/>
                  </a:lnTo>
                  <a:lnTo>
                    <a:pt x="3137624" y="339204"/>
                  </a:lnTo>
                  <a:lnTo>
                    <a:pt x="3137624" y="165468"/>
                  </a:lnTo>
                  <a:lnTo>
                    <a:pt x="3137624" y="139954"/>
                  </a:lnTo>
                  <a:lnTo>
                    <a:pt x="3137624" y="2997"/>
                  </a:lnTo>
                  <a:close/>
                </a:path>
                <a:path w="15295244" h="383540">
                  <a:moveTo>
                    <a:pt x="3446361" y="46520"/>
                  </a:moveTo>
                  <a:lnTo>
                    <a:pt x="3315030" y="46520"/>
                  </a:lnTo>
                  <a:lnTo>
                    <a:pt x="3315030" y="71666"/>
                  </a:lnTo>
                  <a:lnTo>
                    <a:pt x="3415969" y="71666"/>
                  </a:lnTo>
                  <a:lnTo>
                    <a:pt x="3407181" y="122186"/>
                  </a:lnTo>
                  <a:lnTo>
                    <a:pt x="3386417" y="168516"/>
                  </a:lnTo>
                  <a:lnTo>
                    <a:pt x="3352012" y="209854"/>
                  </a:lnTo>
                  <a:lnTo>
                    <a:pt x="3302279" y="245389"/>
                  </a:lnTo>
                  <a:lnTo>
                    <a:pt x="3320288" y="267538"/>
                  </a:lnTo>
                  <a:lnTo>
                    <a:pt x="3362845" y="238417"/>
                  </a:lnTo>
                  <a:lnTo>
                    <a:pt x="3395497" y="205486"/>
                  </a:lnTo>
                  <a:lnTo>
                    <a:pt x="3419208" y="169265"/>
                  </a:lnTo>
                  <a:lnTo>
                    <a:pt x="3434943" y="130340"/>
                  </a:lnTo>
                  <a:lnTo>
                    <a:pt x="3443668" y="89242"/>
                  </a:lnTo>
                  <a:lnTo>
                    <a:pt x="3446361" y="46520"/>
                  </a:lnTo>
                  <a:close/>
                </a:path>
                <a:path w="15295244" h="383540">
                  <a:moveTo>
                    <a:pt x="3587826" y="2997"/>
                  </a:moveTo>
                  <a:lnTo>
                    <a:pt x="3558184" y="2997"/>
                  </a:lnTo>
                  <a:lnTo>
                    <a:pt x="3558184" y="138455"/>
                  </a:lnTo>
                  <a:lnTo>
                    <a:pt x="3512401" y="138455"/>
                  </a:lnTo>
                  <a:lnTo>
                    <a:pt x="3512401" y="12001"/>
                  </a:lnTo>
                  <a:lnTo>
                    <a:pt x="3483508" y="12001"/>
                  </a:lnTo>
                  <a:lnTo>
                    <a:pt x="3483508" y="322694"/>
                  </a:lnTo>
                  <a:lnTo>
                    <a:pt x="3512401" y="322694"/>
                  </a:lnTo>
                  <a:lnTo>
                    <a:pt x="3512401" y="163588"/>
                  </a:lnTo>
                  <a:lnTo>
                    <a:pt x="3558184" y="163588"/>
                  </a:lnTo>
                  <a:lnTo>
                    <a:pt x="3558184" y="339572"/>
                  </a:lnTo>
                  <a:lnTo>
                    <a:pt x="3587826" y="339572"/>
                  </a:lnTo>
                  <a:lnTo>
                    <a:pt x="3587826" y="163588"/>
                  </a:lnTo>
                  <a:lnTo>
                    <a:pt x="3587826" y="138455"/>
                  </a:lnTo>
                  <a:lnTo>
                    <a:pt x="3587826" y="2997"/>
                  </a:lnTo>
                  <a:close/>
                </a:path>
                <a:path w="15295244" h="383540">
                  <a:moveTo>
                    <a:pt x="3830967" y="109181"/>
                  </a:moveTo>
                  <a:lnTo>
                    <a:pt x="3824262" y="75869"/>
                  </a:lnTo>
                  <a:lnTo>
                    <a:pt x="3808234" y="53276"/>
                  </a:lnTo>
                  <a:lnTo>
                    <a:pt x="3805732" y="49758"/>
                  </a:lnTo>
                  <a:lnTo>
                    <a:pt x="3800957" y="46850"/>
                  </a:lnTo>
                  <a:lnTo>
                    <a:pt x="3800957" y="109181"/>
                  </a:lnTo>
                  <a:lnTo>
                    <a:pt x="3796563" y="132130"/>
                  </a:lnTo>
                  <a:lnTo>
                    <a:pt x="3784396" y="150037"/>
                  </a:lnTo>
                  <a:lnTo>
                    <a:pt x="3765969" y="161683"/>
                  </a:lnTo>
                  <a:lnTo>
                    <a:pt x="3742791" y="165849"/>
                  </a:lnTo>
                  <a:lnTo>
                    <a:pt x="3720046" y="161683"/>
                  </a:lnTo>
                  <a:lnTo>
                    <a:pt x="3701846" y="150037"/>
                  </a:lnTo>
                  <a:lnTo>
                    <a:pt x="3689769" y="132130"/>
                  </a:lnTo>
                  <a:lnTo>
                    <a:pt x="3685387" y="109181"/>
                  </a:lnTo>
                  <a:lnTo>
                    <a:pt x="3689769" y="86677"/>
                  </a:lnTo>
                  <a:lnTo>
                    <a:pt x="3701846" y="68986"/>
                  </a:lnTo>
                  <a:lnTo>
                    <a:pt x="3720046" y="57416"/>
                  </a:lnTo>
                  <a:lnTo>
                    <a:pt x="3742791" y="53276"/>
                  </a:lnTo>
                  <a:lnTo>
                    <a:pt x="3765969" y="57416"/>
                  </a:lnTo>
                  <a:lnTo>
                    <a:pt x="3784396" y="68986"/>
                  </a:lnTo>
                  <a:lnTo>
                    <a:pt x="3796563" y="86677"/>
                  </a:lnTo>
                  <a:lnTo>
                    <a:pt x="3800957" y="109181"/>
                  </a:lnTo>
                  <a:lnTo>
                    <a:pt x="3800957" y="46850"/>
                  </a:lnTo>
                  <a:lnTo>
                    <a:pt x="3777780" y="32727"/>
                  </a:lnTo>
                  <a:lnTo>
                    <a:pt x="3742791" y="26631"/>
                  </a:lnTo>
                  <a:lnTo>
                    <a:pt x="3708082" y="32727"/>
                  </a:lnTo>
                  <a:lnTo>
                    <a:pt x="3680371" y="49758"/>
                  </a:lnTo>
                  <a:lnTo>
                    <a:pt x="3662007" y="75869"/>
                  </a:lnTo>
                  <a:lnTo>
                    <a:pt x="3655364" y="109181"/>
                  </a:lnTo>
                  <a:lnTo>
                    <a:pt x="3662007" y="142786"/>
                  </a:lnTo>
                  <a:lnTo>
                    <a:pt x="3680371" y="169125"/>
                  </a:lnTo>
                  <a:lnTo>
                    <a:pt x="3708082" y="186334"/>
                  </a:lnTo>
                  <a:lnTo>
                    <a:pt x="3742791" y="192481"/>
                  </a:lnTo>
                  <a:lnTo>
                    <a:pt x="3777780" y="186334"/>
                  </a:lnTo>
                  <a:lnTo>
                    <a:pt x="3805732" y="169125"/>
                  </a:lnTo>
                  <a:lnTo>
                    <a:pt x="3808044" y="165849"/>
                  </a:lnTo>
                  <a:lnTo>
                    <a:pt x="3824262" y="142786"/>
                  </a:lnTo>
                  <a:lnTo>
                    <a:pt x="3830967" y="109181"/>
                  </a:lnTo>
                  <a:close/>
                </a:path>
                <a:path w="15295244" h="383540">
                  <a:moveTo>
                    <a:pt x="3923652" y="3378"/>
                  </a:moveTo>
                  <a:lnTo>
                    <a:pt x="3892880" y="3378"/>
                  </a:lnTo>
                  <a:lnTo>
                    <a:pt x="3892880" y="249148"/>
                  </a:lnTo>
                  <a:lnTo>
                    <a:pt x="3923652" y="249148"/>
                  </a:lnTo>
                  <a:lnTo>
                    <a:pt x="3923652" y="3378"/>
                  </a:lnTo>
                  <a:close/>
                </a:path>
                <a:path w="15295244" h="383540">
                  <a:moveTo>
                    <a:pt x="3933787" y="306933"/>
                  </a:moveTo>
                  <a:lnTo>
                    <a:pt x="3737914" y="306933"/>
                  </a:lnTo>
                  <a:lnTo>
                    <a:pt x="3737914" y="224002"/>
                  </a:lnTo>
                  <a:lnTo>
                    <a:pt x="3707142" y="224002"/>
                  </a:lnTo>
                  <a:lnTo>
                    <a:pt x="3707142" y="332066"/>
                  </a:lnTo>
                  <a:lnTo>
                    <a:pt x="3933787" y="332066"/>
                  </a:lnTo>
                  <a:lnTo>
                    <a:pt x="3933787" y="306933"/>
                  </a:lnTo>
                  <a:close/>
                </a:path>
                <a:path w="15295244" h="383540">
                  <a:moveTo>
                    <a:pt x="4191190" y="166966"/>
                  </a:moveTo>
                  <a:lnTo>
                    <a:pt x="4157827" y="149694"/>
                  </a:lnTo>
                  <a:lnTo>
                    <a:pt x="4131995" y="125272"/>
                  </a:lnTo>
                  <a:lnTo>
                    <a:pt x="4126255" y="115189"/>
                  </a:lnTo>
                  <a:lnTo>
                    <a:pt x="4115308" y="95999"/>
                  </a:lnTo>
                  <a:lnTo>
                    <a:pt x="4109389" y="64160"/>
                  </a:lnTo>
                  <a:lnTo>
                    <a:pt x="4109389" y="52527"/>
                  </a:lnTo>
                  <a:lnTo>
                    <a:pt x="4183316" y="52527"/>
                  </a:lnTo>
                  <a:lnTo>
                    <a:pt x="4183316" y="27762"/>
                  </a:lnTo>
                  <a:lnTo>
                    <a:pt x="4003573" y="27762"/>
                  </a:lnTo>
                  <a:lnTo>
                    <a:pt x="4003573" y="52527"/>
                  </a:lnTo>
                  <a:lnTo>
                    <a:pt x="4078617" y="52527"/>
                  </a:lnTo>
                  <a:lnTo>
                    <a:pt x="4078617" y="64160"/>
                  </a:lnTo>
                  <a:lnTo>
                    <a:pt x="4072445" y="99529"/>
                  </a:lnTo>
                  <a:lnTo>
                    <a:pt x="4055072" y="131508"/>
                  </a:lnTo>
                  <a:lnTo>
                    <a:pt x="4028287" y="157873"/>
                  </a:lnTo>
                  <a:lnTo>
                    <a:pt x="3993819" y="176352"/>
                  </a:lnTo>
                  <a:lnTo>
                    <a:pt x="4009961" y="200736"/>
                  </a:lnTo>
                  <a:lnTo>
                    <a:pt x="4037825" y="186524"/>
                  </a:lnTo>
                  <a:lnTo>
                    <a:pt x="4061790" y="166966"/>
                  </a:lnTo>
                  <a:lnTo>
                    <a:pt x="4081030" y="142913"/>
                  </a:lnTo>
                  <a:lnTo>
                    <a:pt x="4094759" y="115189"/>
                  </a:lnTo>
                  <a:lnTo>
                    <a:pt x="4108323" y="139700"/>
                  </a:lnTo>
                  <a:lnTo>
                    <a:pt x="4126700" y="160972"/>
                  </a:lnTo>
                  <a:lnTo>
                    <a:pt x="4149369" y="178295"/>
                  </a:lnTo>
                  <a:lnTo>
                    <a:pt x="4175810" y="190982"/>
                  </a:lnTo>
                  <a:lnTo>
                    <a:pt x="4191190" y="166966"/>
                  </a:lnTo>
                  <a:close/>
                </a:path>
                <a:path w="15295244" h="383540">
                  <a:moveTo>
                    <a:pt x="4269994" y="3378"/>
                  </a:moveTo>
                  <a:lnTo>
                    <a:pt x="4238841" y="3378"/>
                  </a:lnTo>
                  <a:lnTo>
                    <a:pt x="4238841" y="90424"/>
                  </a:lnTo>
                  <a:lnTo>
                    <a:pt x="4172432" y="90424"/>
                  </a:lnTo>
                  <a:lnTo>
                    <a:pt x="4172432" y="115570"/>
                  </a:lnTo>
                  <a:lnTo>
                    <a:pt x="4238841" y="115570"/>
                  </a:lnTo>
                  <a:lnTo>
                    <a:pt x="4238841" y="203746"/>
                  </a:lnTo>
                  <a:lnTo>
                    <a:pt x="4269994" y="203746"/>
                  </a:lnTo>
                  <a:lnTo>
                    <a:pt x="4269994" y="3378"/>
                  </a:lnTo>
                  <a:close/>
                </a:path>
                <a:path w="15295244" h="383540">
                  <a:moveTo>
                    <a:pt x="4270743" y="276910"/>
                  </a:moveTo>
                  <a:lnTo>
                    <a:pt x="4262983" y="250342"/>
                  </a:lnTo>
                  <a:lnTo>
                    <a:pt x="4248886" y="237883"/>
                  </a:lnTo>
                  <a:lnTo>
                    <a:pt x="4240720" y="230670"/>
                  </a:lnTo>
                  <a:lnTo>
                    <a:pt x="4240352" y="230543"/>
                  </a:lnTo>
                  <a:lnTo>
                    <a:pt x="4240352" y="276910"/>
                  </a:lnTo>
                  <a:lnTo>
                    <a:pt x="4234751" y="293243"/>
                  </a:lnTo>
                  <a:lnTo>
                    <a:pt x="4218635" y="305384"/>
                  </a:lnTo>
                  <a:lnTo>
                    <a:pt x="4193019" y="312953"/>
                  </a:lnTo>
                  <a:lnTo>
                    <a:pt x="4158919" y="315556"/>
                  </a:lnTo>
                  <a:lnTo>
                    <a:pt x="4124833" y="312953"/>
                  </a:lnTo>
                  <a:lnTo>
                    <a:pt x="4099217" y="305384"/>
                  </a:lnTo>
                  <a:lnTo>
                    <a:pt x="4083100" y="293243"/>
                  </a:lnTo>
                  <a:lnTo>
                    <a:pt x="4077500" y="276910"/>
                  </a:lnTo>
                  <a:lnTo>
                    <a:pt x="4083100" y="260527"/>
                  </a:lnTo>
                  <a:lnTo>
                    <a:pt x="4099217" y="248259"/>
                  </a:lnTo>
                  <a:lnTo>
                    <a:pt x="4124833" y="240563"/>
                  </a:lnTo>
                  <a:lnTo>
                    <a:pt x="4158919" y="237883"/>
                  </a:lnTo>
                  <a:lnTo>
                    <a:pt x="4193019" y="240563"/>
                  </a:lnTo>
                  <a:lnTo>
                    <a:pt x="4218635" y="248259"/>
                  </a:lnTo>
                  <a:lnTo>
                    <a:pt x="4234751" y="260527"/>
                  </a:lnTo>
                  <a:lnTo>
                    <a:pt x="4240352" y="276910"/>
                  </a:lnTo>
                  <a:lnTo>
                    <a:pt x="4240352" y="230543"/>
                  </a:lnTo>
                  <a:lnTo>
                    <a:pt x="4205516" y="218452"/>
                  </a:lnTo>
                  <a:lnTo>
                    <a:pt x="4158919" y="214249"/>
                  </a:lnTo>
                  <a:lnTo>
                    <a:pt x="4112260" y="218452"/>
                  </a:lnTo>
                  <a:lnTo>
                    <a:pt x="4076928" y="230670"/>
                  </a:lnTo>
                  <a:lnTo>
                    <a:pt x="4054551" y="250342"/>
                  </a:lnTo>
                  <a:lnTo>
                    <a:pt x="4046728" y="276910"/>
                  </a:lnTo>
                  <a:lnTo>
                    <a:pt x="4054551" y="303479"/>
                  </a:lnTo>
                  <a:lnTo>
                    <a:pt x="4076928" y="323164"/>
                  </a:lnTo>
                  <a:lnTo>
                    <a:pt x="4112260" y="335381"/>
                  </a:lnTo>
                  <a:lnTo>
                    <a:pt x="4158919" y="339572"/>
                  </a:lnTo>
                  <a:lnTo>
                    <a:pt x="4205516" y="335381"/>
                  </a:lnTo>
                  <a:lnTo>
                    <a:pt x="4240720" y="323164"/>
                  </a:lnTo>
                  <a:lnTo>
                    <a:pt x="4249318" y="315556"/>
                  </a:lnTo>
                  <a:lnTo>
                    <a:pt x="4262983" y="303479"/>
                  </a:lnTo>
                  <a:lnTo>
                    <a:pt x="4270743" y="276910"/>
                  </a:lnTo>
                  <a:close/>
                </a:path>
                <a:path w="15295244" h="383540">
                  <a:moveTo>
                    <a:pt x="4606188" y="27012"/>
                  </a:moveTo>
                  <a:lnTo>
                    <a:pt x="4576178" y="27012"/>
                  </a:lnTo>
                  <a:lnTo>
                    <a:pt x="4576178" y="87033"/>
                  </a:lnTo>
                  <a:lnTo>
                    <a:pt x="4404322" y="87033"/>
                  </a:lnTo>
                  <a:lnTo>
                    <a:pt x="4404322" y="27343"/>
                  </a:lnTo>
                  <a:lnTo>
                    <a:pt x="4373931" y="27343"/>
                  </a:lnTo>
                  <a:lnTo>
                    <a:pt x="4373931" y="87033"/>
                  </a:lnTo>
                  <a:lnTo>
                    <a:pt x="4373931" y="112433"/>
                  </a:lnTo>
                  <a:lnTo>
                    <a:pt x="4373931" y="174663"/>
                  </a:lnTo>
                  <a:lnTo>
                    <a:pt x="4373931" y="198793"/>
                  </a:lnTo>
                  <a:lnTo>
                    <a:pt x="4606188" y="198793"/>
                  </a:lnTo>
                  <a:lnTo>
                    <a:pt x="4606188" y="174663"/>
                  </a:lnTo>
                  <a:lnTo>
                    <a:pt x="4404322" y="174663"/>
                  </a:lnTo>
                  <a:lnTo>
                    <a:pt x="4404322" y="112433"/>
                  </a:lnTo>
                  <a:lnTo>
                    <a:pt x="4576178" y="112433"/>
                  </a:lnTo>
                  <a:lnTo>
                    <a:pt x="4576178" y="174104"/>
                  </a:lnTo>
                  <a:lnTo>
                    <a:pt x="4606188" y="174104"/>
                  </a:lnTo>
                  <a:lnTo>
                    <a:pt x="4606188" y="112433"/>
                  </a:lnTo>
                  <a:lnTo>
                    <a:pt x="4606188" y="112191"/>
                  </a:lnTo>
                  <a:lnTo>
                    <a:pt x="4606188" y="87045"/>
                  </a:lnTo>
                  <a:lnTo>
                    <a:pt x="4606188" y="27012"/>
                  </a:lnTo>
                  <a:close/>
                </a:path>
                <a:path w="15295244" h="383540">
                  <a:moveTo>
                    <a:pt x="4642967" y="271284"/>
                  </a:moveTo>
                  <a:lnTo>
                    <a:pt x="4505630" y="271284"/>
                  </a:lnTo>
                  <a:lnTo>
                    <a:pt x="4505630" y="198869"/>
                  </a:lnTo>
                  <a:lnTo>
                    <a:pt x="4474489" y="198869"/>
                  </a:lnTo>
                  <a:lnTo>
                    <a:pt x="4474489" y="271284"/>
                  </a:lnTo>
                  <a:lnTo>
                    <a:pt x="4337901" y="271284"/>
                  </a:lnTo>
                  <a:lnTo>
                    <a:pt x="4337901" y="296430"/>
                  </a:lnTo>
                  <a:lnTo>
                    <a:pt x="4642967" y="296430"/>
                  </a:lnTo>
                  <a:lnTo>
                    <a:pt x="4642967" y="271284"/>
                  </a:lnTo>
                  <a:close/>
                </a:path>
                <a:path w="15295244" h="383540">
                  <a:moveTo>
                    <a:pt x="4892497" y="254025"/>
                  </a:moveTo>
                  <a:lnTo>
                    <a:pt x="4890744" y="239014"/>
                  </a:lnTo>
                  <a:lnTo>
                    <a:pt x="4889868" y="231508"/>
                  </a:lnTo>
                  <a:lnTo>
                    <a:pt x="4867821" y="234213"/>
                  </a:lnTo>
                  <a:lnTo>
                    <a:pt x="4845164" y="236245"/>
                  </a:lnTo>
                  <a:lnTo>
                    <a:pt x="4822164" y="237794"/>
                  </a:lnTo>
                  <a:lnTo>
                    <a:pt x="4799063" y="239014"/>
                  </a:lnTo>
                  <a:lnTo>
                    <a:pt x="4799063" y="181978"/>
                  </a:lnTo>
                  <a:lnTo>
                    <a:pt x="4828756" y="173316"/>
                  </a:lnTo>
                  <a:lnTo>
                    <a:pt x="4851692" y="156845"/>
                  </a:lnTo>
                  <a:lnTo>
                    <a:pt x="4852009" y="156603"/>
                  </a:lnTo>
                  <a:lnTo>
                    <a:pt x="4867186" y="133070"/>
                  </a:lnTo>
                  <a:lnTo>
                    <a:pt x="4872609" y="103936"/>
                  </a:lnTo>
                  <a:lnTo>
                    <a:pt x="4865941" y="71615"/>
                  </a:lnTo>
                  <a:lnTo>
                    <a:pt x="4850409" y="50647"/>
                  </a:lnTo>
                  <a:lnTo>
                    <a:pt x="4847412" y="46621"/>
                  </a:lnTo>
                  <a:lnTo>
                    <a:pt x="4842586" y="43865"/>
                  </a:lnTo>
                  <a:lnTo>
                    <a:pt x="4842586" y="103936"/>
                  </a:lnTo>
                  <a:lnTo>
                    <a:pt x="4838179" y="125653"/>
                  </a:lnTo>
                  <a:lnTo>
                    <a:pt x="4825936" y="142341"/>
                  </a:lnTo>
                  <a:lnTo>
                    <a:pt x="4807280" y="153060"/>
                  </a:lnTo>
                  <a:lnTo>
                    <a:pt x="4783671" y="156845"/>
                  </a:lnTo>
                  <a:lnTo>
                    <a:pt x="4759845" y="153060"/>
                  </a:lnTo>
                  <a:lnTo>
                    <a:pt x="4741088" y="142341"/>
                  </a:lnTo>
                  <a:lnTo>
                    <a:pt x="4728794" y="125653"/>
                  </a:lnTo>
                  <a:lnTo>
                    <a:pt x="4724387" y="103936"/>
                  </a:lnTo>
                  <a:lnTo>
                    <a:pt x="4728794" y="82308"/>
                  </a:lnTo>
                  <a:lnTo>
                    <a:pt x="4741088" y="65468"/>
                  </a:lnTo>
                  <a:lnTo>
                    <a:pt x="4759845" y="54546"/>
                  </a:lnTo>
                  <a:lnTo>
                    <a:pt x="4783671" y="50647"/>
                  </a:lnTo>
                  <a:lnTo>
                    <a:pt x="4807280" y="54546"/>
                  </a:lnTo>
                  <a:lnTo>
                    <a:pt x="4825936" y="65468"/>
                  </a:lnTo>
                  <a:lnTo>
                    <a:pt x="4838179" y="82308"/>
                  </a:lnTo>
                  <a:lnTo>
                    <a:pt x="4842586" y="103936"/>
                  </a:lnTo>
                  <a:lnTo>
                    <a:pt x="4842586" y="43865"/>
                  </a:lnTo>
                  <a:lnTo>
                    <a:pt x="4819256" y="30480"/>
                  </a:lnTo>
                  <a:lnTo>
                    <a:pt x="4783671" y="24765"/>
                  </a:lnTo>
                  <a:lnTo>
                    <a:pt x="4747717" y="30480"/>
                  </a:lnTo>
                  <a:lnTo>
                    <a:pt x="4719459" y="46621"/>
                  </a:lnTo>
                  <a:lnTo>
                    <a:pt x="4700994" y="71615"/>
                  </a:lnTo>
                  <a:lnTo>
                    <a:pt x="4694377" y="103936"/>
                  </a:lnTo>
                  <a:lnTo>
                    <a:pt x="4699749" y="133121"/>
                  </a:lnTo>
                  <a:lnTo>
                    <a:pt x="4714875" y="156743"/>
                  </a:lnTo>
                  <a:lnTo>
                    <a:pt x="4738217" y="173482"/>
                  </a:lnTo>
                  <a:lnTo>
                    <a:pt x="4768291" y="181978"/>
                  </a:lnTo>
                  <a:lnTo>
                    <a:pt x="4768291" y="240144"/>
                  </a:lnTo>
                  <a:lnTo>
                    <a:pt x="4700067" y="241198"/>
                  </a:lnTo>
                  <a:lnTo>
                    <a:pt x="4679366" y="241261"/>
                  </a:lnTo>
                  <a:lnTo>
                    <a:pt x="4683493" y="267157"/>
                  </a:lnTo>
                  <a:lnTo>
                    <a:pt x="4731131" y="266788"/>
                  </a:lnTo>
                  <a:lnTo>
                    <a:pt x="4783493" y="265099"/>
                  </a:lnTo>
                  <a:lnTo>
                    <a:pt x="4838090" y="261137"/>
                  </a:lnTo>
                  <a:lnTo>
                    <a:pt x="4892497" y="254025"/>
                  </a:lnTo>
                  <a:close/>
                </a:path>
                <a:path w="15295244" h="383540">
                  <a:moveTo>
                    <a:pt x="4995303" y="141833"/>
                  </a:moveTo>
                  <a:lnTo>
                    <a:pt x="4942027" y="141833"/>
                  </a:lnTo>
                  <a:lnTo>
                    <a:pt x="4942027" y="2616"/>
                  </a:lnTo>
                  <a:lnTo>
                    <a:pt x="4911255" y="2616"/>
                  </a:lnTo>
                  <a:lnTo>
                    <a:pt x="4911255" y="339572"/>
                  </a:lnTo>
                  <a:lnTo>
                    <a:pt x="4942027" y="339572"/>
                  </a:lnTo>
                  <a:lnTo>
                    <a:pt x="4942027" y="167716"/>
                  </a:lnTo>
                  <a:lnTo>
                    <a:pt x="4995303" y="167716"/>
                  </a:lnTo>
                  <a:lnTo>
                    <a:pt x="4995303" y="141833"/>
                  </a:lnTo>
                  <a:close/>
                </a:path>
                <a:path w="15295244" h="383540">
                  <a:moveTo>
                    <a:pt x="5329529" y="175221"/>
                  </a:moveTo>
                  <a:lnTo>
                    <a:pt x="5296395" y="157162"/>
                  </a:lnTo>
                  <a:lnTo>
                    <a:pt x="5270665" y="131470"/>
                  </a:lnTo>
                  <a:lnTo>
                    <a:pt x="5263972" y="118948"/>
                  </a:lnTo>
                  <a:lnTo>
                    <a:pt x="5254028" y="100355"/>
                  </a:lnTo>
                  <a:lnTo>
                    <a:pt x="5248110" y="66040"/>
                  </a:lnTo>
                  <a:lnTo>
                    <a:pt x="5248110" y="23253"/>
                  </a:lnTo>
                  <a:lnTo>
                    <a:pt x="5217338" y="23253"/>
                  </a:lnTo>
                  <a:lnTo>
                    <a:pt x="5217338" y="64909"/>
                  </a:lnTo>
                  <a:lnTo>
                    <a:pt x="5211280" y="102362"/>
                  </a:lnTo>
                  <a:lnTo>
                    <a:pt x="5194173" y="136017"/>
                  </a:lnTo>
                  <a:lnTo>
                    <a:pt x="5167630" y="163474"/>
                  </a:lnTo>
                  <a:lnTo>
                    <a:pt x="5133289" y="182359"/>
                  </a:lnTo>
                  <a:lnTo>
                    <a:pt x="5149431" y="206743"/>
                  </a:lnTo>
                  <a:lnTo>
                    <a:pt x="5177117" y="192024"/>
                  </a:lnTo>
                  <a:lnTo>
                    <a:pt x="5200688" y="171996"/>
                  </a:lnTo>
                  <a:lnTo>
                    <a:pt x="5219547" y="147383"/>
                  </a:lnTo>
                  <a:lnTo>
                    <a:pt x="5233098" y="118948"/>
                  </a:lnTo>
                  <a:lnTo>
                    <a:pt x="5246433" y="144729"/>
                  </a:lnTo>
                  <a:lnTo>
                    <a:pt x="5264670" y="167068"/>
                  </a:lnTo>
                  <a:lnTo>
                    <a:pt x="5287188" y="185318"/>
                  </a:lnTo>
                  <a:lnTo>
                    <a:pt x="5313400" y="198869"/>
                  </a:lnTo>
                  <a:lnTo>
                    <a:pt x="5329529" y="175221"/>
                  </a:lnTo>
                  <a:close/>
                </a:path>
                <a:path w="15295244" h="383540">
                  <a:moveTo>
                    <a:pt x="5410212" y="3378"/>
                  </a:moveTo>
                  <a:lnTo>
                    <a:pt x="5379059" y="3378"/>
                  </a:lnTo>
                  <a:lnTo>
                    <a:pt x="5379059" y="82169"/>
                  </a:lnTo>
                  <a:lnTo>
                    <a:pt x="5305514" y="82169"/>
                  </a:lnTo>
                  <a:lnTo>
                    <a:pt x="5305514" y="107683"/>
                  </a:lnTo>
                  <a:lnTo>
                    <a:pt x="5379059" y="107683"/>
                  </a:lnTo>
                  <a:lnTo>
                    <a:pt x="5379059" y="254774"/>
                  </a:lnTo>
                  <a:lnTo>
                    <a:pt x="5410212" y="254774"/>
                  </a:lnTo>
                  <a:lnTo>
                    <a:pt x="5410212" y="3378"/>
                  </a:lnTo>
                  <a:close/>
                </a:path>
                <a:path w="15295244" h="383540">
                  <a:moveTo>
                    <a:pt x="5418086" y="306933"/>
                  </a:moveTo>
                  <a:lnTo>
                    <a:pt x="5224475" y="306933"/>
                  </a:lnTo>
                  <a:lnTo>
                    <a:pt x="5224475" y="227012"/>
                  </a:lnTo>
                  <a:lnTo>
                    <a:pt x="5193703" y="227012"/>
                  </a:lnTo>
                  <a:lnTo>
                    <a:pt x="5193703" y="332066"/>
                  </a:lnTo>
                  <a:lnTo>
                    <a:pt x="5418086" y="332066"/>
                  </a:lnTo>
                  <a:lnTo>
                    <a:pt x="5418086" y="306933"/>
                  </a:lnTo>
                  <a:close/>
                </a:path>
                <a:path w="15295244" h="383540">
                  <a:moveTo>
                    <a:pt x="5766295" y="52146"/>
                  </a:moveTo>
                  <a:lnTo>
                    <a:pt x="5645848" y="52146"/>
                  </a:lnTo>
                  <a:lnTo>
                    <a:pt x="5645848" y="8255"/>
                  </a:lnTo>
                  <a:lnTo>
                    <a:pt x="5615089" y="8255"/>
                  </a:lnTo>
                  <a:lnTo>
                    <a:pt x="5615089" y="52146"/>
                  </a:lnTo>
                  <a:lnTo>
                    <a:pt x="5493131" y="52146"/>
                  </a:lnTo>
                  <a:lnTo>
                    <a:pt x="5493131" y="77292"/>
                  </a:lnTo>
                  <a:lnTo>
                    <a:pt x="5766295" y="77292"/>
                  </a:lnTo>
                  <a:lnTo>
                    <a:pt x="5766295" y="52146"/>
                  </a:lnTo>
                  <a:close/>
                </a:path>
                <a:path w="15295244" h="383540">
                  <a:moveTo>
                    <a:pt x="5783186" y="275031"/>
                  </a:moveTo>
                  <a:lnTo>
                    <a:pt x="5645848" y="275031"/>
                  </a:lnTo>
                  <a:lnTo>
                    <a:pt x="5645848" y="227761"/>
                  </a:lnTo>
                  <a:lnTo>
                    <a:pt x="5685256" y="221488"/>
                  </a:lnTo>
                  <a:lnTo>
                    <a:pt x="5714898" y="208534"/>
                  </a:lnTo>
                  <a:lnTo>
                    <a:pt x="5719153" y="204114"/>
                  </a:lnTo>
                  <a:lnTo>
                    <a:pt x="5733554" y="189242"/>
                  </a:lnTo>
                  <a:lnTo>
                    <a:pt x="5740031" y="163969"/>
                  </a:lnTo>
                  <a:lnTo>
                    <a:pt x="5732361" y="136906"/>
                  </a:lnTo>
                  <a:lnTo>
                    <a:pt x="5718441" y="124193"/>
                  </a:lnTo>
                  <a:lnTo>
                    <a:pt x="5710440" y="116878"/>
                  </a:lnTo>
                  <a:lnTo>
                    <a:pt x="5708891" y="116332"/>
                  </a:lnTo>
                  <a:lnTo>
                    <a:pt x="5708891" y="163969"/>
                  </a:lnTo>
                  <a:lnTo>
                    <a:pt x="5703443" y="180848"/>
                  </a:lnTo>
                  <a:lnTo>
                    <a:pt x="5687834" y="193471"/>
                  </a:lnTo>
                  <a:lnTo>
                    <a:pt x="5663146" y="201383"/>
                  </a:lnTo>
                  <a:lnTo>
                    <a:pt x="5630469" y="204114"/>
                  </a:lnTo>
                  <a:lnTo>
                    <a:pt x="5597296" y="201383"/>
                  </a:lnTo>
                  <a:lnTo>
                    <a:pt x="5572264" y="193471"/>
                  </a:lnTo>
                  <a:lnTo>
                    <a:pt x="5556440" y="180848"/>
                  </a:lnTo>
                  <a:lnTo>
                    <a:pt x="5550916" y="163969"/>
                  </a:lnTo>
                  <a:lnTo>
                    <a:pt x="5556440" y="147307"/>
                  </a:lnTo>
                  <a:lnTo>
                    <a:pt x="5572264" y="134797"/>
                  </a:lnTo>
                  <a:lnTo>
                    <a:pt x="5597296" y="126923"/>
                  </a:lnTo>
                  <a:lnTo>
                    <a:pt x="5630469" y="124193"/>
                  </a:lnTo>
                  <a:lnTo>
                    <a:pt x="5663146" y="126923"/>
                  </a:lnTo>
                  <a:lnTo>
                    <a:pt x="5687834" y="134797"/>
                  </a:lnTo>
                  <a:lnTo>
                    <a:pt x="5703443" y="147307"/>
                  </a:lnTo>
                  <a:lnTo>
                    <a:pt x="5708891" y="163969"/>
                  </a:lnTo>
                  <a:lnTo>
                    <a:pt x="5708891" y="116332"/>
                  </a:lnTo>
                  <a:lnTo>
                    <a:pt x="5675922" y="104444"/>
                  </a:lnTo>
                  <a:lnTo>
                    <a:pt x="5630469" y="100177"/>
                  </a:lnTo>
                  <a:lnTo>
                    <a:pt x="5584355" y="104444"/>
                  </a:lnTo>
                  <a:lnTo>
                    <a:pt x="5549506" y="116878"/>
                  </a:lnTo>
                  <a:lnTo>
                    <a:pt x="5527472" y="136906"/>
                  </a:lnTo>
                  <a:lnTo>
                    <a:pt x="5519775" y="163969"/>
                  </a:lnTo>
                  <a:lnTo>
                    <a:pt x="5526329" y="189293"/>
                  </a:lnTo>
                  <a:lnTo>
                    <a:pt x="5545201" y="208673"/>
                  </a:lnTo>
                  <a:lnTo>
                    <a:pt x="5575185" y="221640"/>
                  </a:lnTo>
                  <a:lnTo>
                    <a:pt x="5615089" y="227761"/>
                  </a:lnTo>
                  <a:lnTo>
                    <a:pt x="5615089" y="275031"/>
                  </a:lnTo>
                  <a:lnTo>
                    <a:pt x="5478119" y="275031"/>
                  </a:lnTo>
                  <a:lnTo>
                    <a:pt x="5478119" y="300177"/>
                  </a:lnTo>
                  <a:lnTo>
                    <a:pt x="5783186" y="300177"/>
                  </a:lnTo>
                  <a:lnTo>
                    <a:pt x="5783186" y="275031"/>
                  </a:lnTo>
                  <a:close/>
                </a:path>
                <a:path w="15295244" h="383540">
                  <a:moveTo>
                    <a:pt x="6033465" y="242011"/>
                  </a:moveTo>
                  <a:lnTo>
                    <a:pt x="5998489" y="219887"/>
                  </a:lnTo>
                  <a:lnTo>
                    <a:pt x="5969863" y="187426"/>
                  </a:lnTo>
                  <a:lnTo>
                    <a:pt x="5958294" y="163969"/>
                  </a:lnTo>
                  <a:lnTo>
                    <a:pt x="5950509" y="148196"/>
                  </a:lnTo>
                  <a:lnTo>
                    <a:pt x="5943409" y="105803"/>
                  </a:lnTo>
                  <a:lnTo>
                    <a:pt x="5943409" y="63030"/>
                  </a:lnTo>
                  <a:lnTo>
                    <a:pt x="6022581" y="63030"/>
                  </a:lnTo>
                  <a:lnTo>
                    <a:pt x="6022581" y="37515"/>
                  </a:lnTo>
                  <a:lnTo>
                    <a:pt x="5834596" y="37515"/>
                  </a:lnTo>
                  <a:lnTo>
                    <a:pt x="5834596" y="63030"/>
                  </a:lnTo>
                  <a:lnTo>
                    <a:pt x="5912637" y="63030"/>
                  </a:lnTo>
                  <a:lnTo>
                    <a:pt x="5912637" y="105803"/>
                  </a:lnTo>
                  <a:lnTo>
                    <a:pt x="5905487" y="149694"/>
                  </a:lnTo>
                  <a:lnTo>
                    <a:pt x="5886132" y="191262"/>
                  </a:lnTo>
                  <a:lnTo>
                    <a:pt x="5857710" y="226225"/>
                  </a:lnTo>
                  <a:lnTo>
                    <a:pt x="5823331" y="250266"/>
                  </a:lnTo>
                  <a:lnTo>
                    <a:pt x="5841339" y="275031"/>
                  </a:lnTo>
                  <a:lnTo>
                    <a:pt x="5868873" y="256362"/>
                  </a:lnTo>
                  <a:lnTo>
                    <a:pt x="5893270" y="230619"/>
                  </a:lnTo>
                  <a:lnTo>
                    <a:pt x="5913374" y="199313"/>
                  </a:lnTo>
                  <a:lnTo>
                    <a:pt x="5928017" y="163969"/>
                  </a:lnTo>
                  <a:lnTo>
                    <a:pt x="5943117" y="196977"/>
                  </a:lnTo>
                  <a:lnTo>
                    <a:pt x="5963526" y="225933"/>
                  </a:lnTo>
                  <a:lnTo>
                    <a:pt x="5988228" y="249605"/>
                  </a:lnTo>
                  <a:lnTo>
                    <a:pt x="6016206" y="266776"/>
                  </a:lnTo>
                  <a:lnTo>
                    <a:pt x="6033465" y="242011"/>
                  </a:lnTo>
                  <a:close/>
                </a:path>
                <a:path w="15295244" h="383540">
                  <a:moveTo>
                    <a:pt x="6098756" y="3378"/>
                  </a:moveTo>
                  <a:lnTo>
                    <a:pt x="6067984" y="3378"/>
                  </a:lnTo>
                  <a:lnTo>
                    <a:pt x="6067984" y="339572"/>
                  </a:lnTo>
                  <a:lnTo>
                    <a:pt x="6098756" y="339572"/>
                  </a:lnTo>
                  <a:lnTo>
                    <a:pt x="6098756" y="3378"/>
                  </a:lnTo>
                  <a:close/>
                </a:path>
                <a:path w="15295244" h="383540">
                  <a:moveTo>
                    <a:pt x="6445834" y="219875"/>
                  </a:moveTo>
                  <a:lnTo>
                    <a:pt x="6220701" y="219875"/>
                  </a:lnTo>
                  <a:lnTo>
                    <a:pt x="6220701" y="245021"/>
                  </a:lnTo>
                  <a:lnTo>
                    <a:pt x="6414694" y="245021"/>
                  </a:lnTo>
                  <a:lnTo>
                    <a:pt x="6414694" y="339953"/>
                  </a:lnTo>
                  <a:lnTo>
                    <a:pt x="6445834" y="339953"/>
                  </a:lnTo>
                  <a:lnTo>
                    <a:pt x="6445834" y="219875"/>
                  </a:lnTo>
                  <a:close/>
                </a:path>
                <a:path w="15295244" h="383540">
                  <a:moveTo>
                    <a:pt x="6445834" y="2997"/>
                  </a:moveTo>
                  <a:lnTo>
                    <a:pt x="6414694" y="3378"/>
                  </a:lnTo>
                  <a:lnTo>
                    <a:pt x="6414694" y="52527"/>
                  </a:lnTo>
                  <a:lnTo>
                    <a:pt x="6414694" y="77292"/>
                  </a:lnTo>
                  <a:lnTo>
                    <a:pt x="6414694" y="127952"/>
                  </a:lnTo>
                  <a:lnTo>
                    <a:pt x="6343028" y="127952"/>
                  </a:lnTo>
                  <a:lnTo>
                    <a:pt x="6344564" y="121958"/>
                  </a:lnTo>
                  <a:lnTo>
                    <a:pt x="6345745" y="115747"/>
                  </a:lnTo>
                  <a:lnTo>
                    <a:pt x="6346507" y="109270"/>
                  </a:lnTo>
                  <a:lnTo>
                    <a:pt x="6346774" y="102438"/>
                  </a:lnTo>
                  <a:lnTo>
                    <a:pt x="6346507" y="95808"/>
                  </a:lnTo>
                  <a:lnTo>
                    <a:pt x="6345745" y="89446"/>
                  </a:lnTo>
                  <a:lnTo>
                    <a:pt x="6344564" y="83273"/>
                  </a:lnTo>
                  <a:lnTo>
                    <a:pt x="6343028" y="77292"/>
                  </a:lnTo>
                  <a:lnTo>
                    <a:pt x="6414694" y="77292"/>
                  </a:lnTo>
                  <a:lnTo>
                    <a:pt x="6414694" y="52527"/>
                  </a:lnTo>
                  <a:lnTo>
                    <a:pt x="6329896" y="52527"/>
                  </a:lnTo>
                  <a:lnTo>
                    <a:pt x="6325197" y="48018"/>
                  </a:lnTo>
                  <a:lnTo>
                    <a:pt x="6317513" y="40665"/>
                  </a:lnTo>
                  <a:lnTo>
                    <a:pt x="6317513" y="102438"/>
                  </a:lnTo>
                  <a:lnTo>
                    <a:pt x="6313182" y="124663"/>
                  </a:lnTo>
                  <a:lnTo>
                    <a:pt x="6301181" y="142113"/>
                  </a:lnTo>
                  <a:lnTo>
                    <a:pt x="6282995" y="153504"/>
                  </a:lnTo>
                  <a:lnTo>
                    <a:pt x="6260096" y="157594"/>
                  </a:lnTo>
                  <a:lnTo>
                    <a:pt x="6237414" y="153504"/>
                  </a:lnTo>
                  <a:lnTo>
                    <a:pt x="6219342" y="142113"/>
                  </a:lnTo>
                  <a:lnTo>
                    <a:pt x="6207391" y="124663"/>
                  </a:lnTo>
                  <a:lnTo>
                    <a:pt x="6203061" y="102438"/>
                  </a:lnTo>
                  <a:lnTo>
                    <a:pt x="6207391" y="80632"/>
                  </a:lnTo>
                  <a:lnTo>
                    <a:pt x="6219342" y="63411"/>
                  </a:lnTo>
                  <a:lnTo>
                    <a:pt x="6237414" y="52095"/>
                  </a:lnTo>
                  <a:lnTo>
                    <a:pt x="6260096" y="48018"/>
                  </a:lnTo>
                  <a:lnTo>
                    <a:pt x="6282995" y="52095"/>
                  </a:lnTo>
                  <a:lnTo>
                    <a:pt x="6301181" y="63411"/>
                  </a:lnTo>
                  <a:lnTo>
                    <a:pt x="6313182" y="80632"/>
                  </a:lnTo>
                  <a:lnTo>
                    <a:pt x="6317513" y="102438"/>
                  </a:lnTo>
                  <a:lnTo>
                    <a:pt x="6317513" y="40665"/>
                  </a:lnTo>
                  <a:lnTo>
                    <a:pt x="6316459" y="39649"/>
                  </a:lnTo>
                  <a:lnTo>
                    <a:pt x="6300063" y="29972"/>
                  </a:lnTo>
                  <a:lnTo>
                    <a:pt x="6281140" y="23876"/>
                  </a:lnTo>
                  <a:lnTo>
                    <a:pt x="6260096" y="21755"/>
                  </a:lnTo>
                  <a:lnTo>
                    <a:pt x="6225718" y="27711"/>
                  </a:lnTo>
                  <a:lnTo>
                    <a:pt x="6198374" y="44361"/>
                  </a:lnTo>
                  <a:lnTo>
                    <a:pt x="6180315" y="69875"/>
                  </a:lnTo>
                  <a:lnTo>
                    <a:pt x="6173800" y="102438"/>
                  </a:lnTo>
                  <a:lnTo>
                    <a:pt x="6180315" y="135255"/>
                  </a:lnTo>
                  <a:lnTo>
                    <a:pt x="6198374" y="161010"/>
                  </a:lnTo>
                  <a:lnTo>
                    <a:pt x="6225718" y="177838"/>
                  </a:lnTo>
                  <a:lnTo>
                    <a:pt x="6260096" y="183857"/>
                  </a:lnTo>
                  <a:lnTo>
                    <a:pt x="6281077" y="181737"/>
                  </a:lnTo>
                  <a:lnTo>
                    <a:pt x="6299873" y="175653"/>
                  </a:lnTo>
                  <a:lnTo>
                    <a:pt x="6316142" y="165963"/>
                  </a:lnTo>
                  <a:lnTo>
                    <a:pt x="6324841" y="157594"/>
                  </a:lnTo>
                  <a:lnTo>
                    <a:pt x="6329515" y="153085"/>
                  </a:lnTo>
                  <a:lnTo>
                    <a:pt x="6414694" y="153085"/>
                  </a:lnTo>
                  <a:lnTo>
                    <a:pt x="6414694" y="201498"/>
                  </a:lnTo>
                  <a:lnTo>
                    <a:pt x="6445834" y="201498"/>
                  </a:lnTo>
                  <a:lnTo>
                    <a:pt x="6445834" y="153085"/>
                  </a:lnTo>
                  <a:lnTo>
                    <a:pt x="6445834" y="127952"/>
                  </a:lnTo>
                  <a:lnTo>
                    <a:pt x="6445834" y="77292"/>
                  </a:lnTo>
                  <a:lnTo>
                    <a:pt x="6445834" y="52527"/>
                  </a:lnTo>
                  <a:lnTo>
                    <a:pt x="6445834" y="2997"/>
                  </a:lnTo>
                  <a:close/>
                </a:path>
                <a:path w="15295244" h="383540">
                  <a:moveTo>
                    <a:pt x="6576796" y="304685"/>
                  </a:moveTo>
                  <a:lnTo>
                    <a:pt x="6574815" y="287743"/>
                  </a:lnTo>
                  <a:lnTo>
                    <a:pt x="6569100" y="274993"/>
                  </a:lnTo>
                  <a:lnTo>
                    <a:pt x="6560007" y="266954"/>
                  </a:lnTo>
                  <a:lnTo>
                    <a:pt x="6547904" y="264160"/>
                  </a:lnTo>
                  <a:lnTo>
                    <a:pt x="6537998" y="265849"/>
                  </a:lnTo>
                  <a:lnTo>
                    <a:pt x="6529743" y="270675"/>
                  </a:lnTo>
                  <a:lnTo>
                    <a:pt x="6524104" y="278244"/>
                  </a:lnTo>
                  <a:lnTo>
                    <a:pt x="6522009" y="288175"/>
                  </a:lnTo>
                  <a:lnTo>
                    <a:pt x="6524091" y="298577"/>
                  </a:lnTo>
                  <a:lnTo>
                    <a:pt x="6529654" y="306082"/>
                  </a:lnTo>
                  <a:lnTo>
                    <a:pt x="6537680" y="310654"/>
                  </a:lnTo>
                  <a:lnTo>
                    <a:pt x="6547155" y="312178"/>
                  </a:lnTo>
                  <a:lnTo>
                    <a:pt x="6549771" y="312178"/>
                  </a:lnTo>
                  <a:lnTo>
                    <a:pt x="6551282" y="311810"/>
                  </a:lnTo>
                  <a:lnTo>
                    <a:pt x="6548526" y="328015"/>
                  </a:lnTo>
                  <a:lnTo>
                    <a:pt x="6541097" y="342112"/>
                  </a:lnTo>
                  <a:lnTo>
                    <a:pt x="6529375" y="353809"/>
                  </a:lnTo>
                  <a:lnTo>
                    <a:pt x="6513754" y="362839"/>
                  </a:lnTo>
                  <a:lnTo>
                    <a:pt x="6522009" y="383108"/>
                  </a:lnTo>
                  <a:lnTo>
                    <a:pt x="6544818" y="369900"/>
                  </a:lnTo>
                  <a:lnTo>
                    <a:pt x="6562064" y="352056"/>
                  </a:lnTo>
                  <a:lnTo>
                    <a:pt x="6572986" y="330123"/>
                  </a:lnTo>
                  <a:lnTo>
                    <a:pt x="6576796" y="304685"/>
                  </a:lnTo>
                  <a:close/>
                </a:path>
                <a:path w="15295244" h="383540">
                  <a:moveTo>
                    <a:pt x="6908330" y="29260"/>
                  </a:moveTo>
                  <a:lnTo>
                    <a:pt x="6740969" y="29260"/>
                  </a:lnTo>
                  <a:lnTo>
                    <a:pt x="6740969" y="54406"/>
                  </a:lnTo>
                  <a:lnTo>
                    <a:pt x="6878307" y="54406"/>
                  </a:lnTo>
                  <a:lnTo>
                    <a:pt x="6878002" y="71882"/>
                  </a:lnTo>
                  <a:lnTo>
                    <a:pt x="6876758" y="92392"/>
                  </a:lnTo>
                  <a:lnTo>
                    <a:pt x="6874027" y="116141"/>
                  </a:lnTo>
                  <a:lnTo>
                    <a:pt x="6869303" y="143332"/>
                  </a:lnTo>
                  <a:lnTo>
                    <a:pt x="6899694" y="146710"/>
                  </a:lnTo>
                  <a:lnTo>
                    <a:pt x="6904685" y="115544"/>
                  </a:lnTo>
                  <a:lnTo>
                    <a:pt x="6907250" y="88506"/>
                  </a:lnTo>
                  <a:lnTo>
                    <a:pt x="6908190" y="65608"/>
                  </a:lnTo>
                  <a:lnTo>
                    <a:pt x="6908266" y="54406"/>
                  </a:lnTo>
                  <a:lnTo>
                    <a:pt x="6908330" y="29260"/>
                  </a:lnTo>
                  <a:close/>
                </a:path>
                <a:path w="15295244" h="383540">
                  <a:moveTo>
                    <a:pt x="6933844" y="189484"/>
                  </a:moveTo>
                  <a:lnTo>
                    <a:pt x="6932485" y="175971"/>
                  </a:lnTo>
                  <a:lnTo>
                    <a:pt x="6931584" y="166966"/>
                  </a:lnTo>
                  <a:lnTo>
                    <a:pt x="6905295" y="170230"/>
                  </a:lnTo>
                  <a:lnTo>
                    <a:pt x="6877977" y="172745"/>
                  </a:lnTo>
                  <a:lnTo>
                    <a:pt x="6850164" y="174625"/>
                  </a:lnTo>
                  <a:lnTo>
                    <a:pt x="6822402" y="175971"/>
                  </a:lnTo>
                  <a:lnTo>
                    <a:pt x="6822402" y="104305"/>
                  </a:lnTo>
                  <a:lnTo>
                    <a:pt x="6791998" y="104305"/>
                  </a:lnTo>
                  <a:lnTo>
                    <a:pt x="6791998" y="177101"/>
                  </a:lnTo>
                  <a:lnTo>
                    <a:pt x="6720713" y="177850"/>
                  </a:lnTo>
                  <a:lnTo>
                    <a:pt x="6723710" y="202996"/>
                  </a:lnTo>
                  <a:lnTo>
                    <a:pt x="6771894" y="202514"/>
                  </a:lnTo>
                  <a:lnTo>
                    <a:pt x="6824980" y="200596"/>
                  </a:lnTo>
                  <a:lnTo>
                    <a:pt x="6879958" y="196507"/>
                  </a:lnTo>
                  <a:lnTo>
                    <a:pt x="6933844" y="189484"/>
                  </a:lnTo>
                  <a:close/>
                </a:path>
                <a:path w="15295244" h="383540">
                  <a:moveTo>
                    <a:pt x="6995757" y="306933"/>
                  </a:moveTo>
                  <a:lnTo>
                    <a:pt x="6802882" y="306933"/>
                  </a:lnTo>
                  <a:lnTo>
                    <a:pt x="6802882" y="233387"/>
                  </a:lnTo>
                  <a:lnTo>
                    <a:pt x="6772122" y="233387"/>
                  </a:lnTo>
                  <a:lnTo>
                    <a:pt x="6772122" y="332066"/>
                  </a:lnTo>
                  <a:lnTo>
                    <a:pt x="6995757" y="332066"/>
                  </a:lnTo>
                  <a:lnTo>
                    <a:pt x="6995757" y="306933"/>
                  </a:lnTo>
                  <a:close/>
                </a:path>
                <a:path w="15295244" h="383540">
                  <a:moveTo>
                    <a:pt x="7033273" y="112560"/>
                  </a:moveTo>
                  <a:lnTo>
                    <a:pt x="6984873" y="112560"/>
                  </a:lnTo>
                  <a:lnTo>
                    <a:pt x="6984873" y="2997"/>
                  </a:lnTo>
                  <a:lnTo>
                    <a:pt x="6954101" y="2997"/>
                  </a:lnTo>
                  <a:lnTo>
                    <a:pt x="6954101" y="256654"/>
                  </a:lnTo>
                  <a:lnTo>
                    <a:pt x="6984873" y="256654"/>
                  </a:lnTo>
                  <a:lnTo>
                    <a:pt x="6984873" y="138074"/>
                  </a:lnTo>
                  <a:lnTo>
                    <a:pt x="7033273" y="138074"/>
                  </a:lnTo>
                  <a:lnTo>
                    <a:pt x="7033273" y="112560"/>
                  </a:lnTo>
                  <a:close/>
                </a:path>
                <a:path w="15295244" h="383540">
                  <a:moveTo>
                    <a:pt x="7271918" y="155333"/>
                  </a:moveTo>
                  <a:lnTo>
                    <a:pt x="7237552" y="138480"/>
                  </a:lnTo>
                  <a:lnTo>
                    <a:pt x="7210615" y="113919"/>
                  </a:lnTo>
                  <a:lnTo>
                    <a:pt x="7203326" y="101307"/>
                  </a:lnTo>
                  <a:lnTo>
                    <a:pt x="7193039" y="83527"/>
                  </a:lnTo>
                  <a:lnTo>
                    <a:pt x="7186739" y="49149"/>
                  </a:lnTo>
                  <a:lnTo>
                    <a:pt x="7186739" y="16510"/>
                  </a:lnTo>
                  <a:lnTo>
                    <a:pt x="7155980" y="16510"/>
                  </a:lnTo>
                  <a:lnTo>
                    <a:pt x="7155980" y="49149"/>
                  </a:lnTo>
                  <a:lnTo>
                    <a:pt x="7149782" y="85102"/>
                  </a:lnTo>
                  <a:lnTo>
                    <a:pt x="7132333" y="117297"/>
                  </a:lnTo>
                  <a:lnTo>
                    <a:pt x="7105320" y="143649"/>
                  </a:lnTo>
                  <a:lnTo>
                    <a:pt x="7070420" y="162090"/>
                  </a:lnTo>
                  <a:lnTo>
                    <a:pt x="7086181" y="186105"/>
                  </a:lnTo>
                  <a:lnTo>
                    <a:pt x="7114273" y="172173"/>
                  </a:lnTo>
                  <a:lnTo>
                    <a:pt x="7138390" y="152857"/>
                  </a:lnTo>
                  <a:lnTo>
                    <a:pt x="7157783" y="128968"/>
                  </a:lnTo>
                  <a:lnTo>
                    <a:pt x="7171728" y="101307"/>
                  </a:lnTo>
                  <a:lnTo>
                    <a:pt x="7186041" y="127012"/>
                  </a:lnTo>
                  <a:lnTo>
                    <a:pt x="7205408" y="149098"/>
                  </a:lnTo>
                  <a:lnTo>
                    <a:pt x="7229145" y="166890"/>
                  </a:lnTo>
                  <a:lnTo>
                    <a:pt x="7256539" y="179730"/>
                  </a:lnTo>
                  <a:lnTo>
                    <a:pt x="7271918" y="155333"/>
                  </a:lnTo>
                  <a:close/>
                </a:path>
                <a:path w="15295244" h="383540">
                  <a:moveTo>
                    <a:pt x="7344334" y="213880"/>
                  </a:moveTo>
                  <a:lnTo>
                    <a:pt x="7314324" y="213880"/>
                  </a:lnTo>
                  <a:lnTo>
                    <a:pt x="7314324" y="238264"/>
                  </a:lnTo>
                  <a:lnTo>
                    <a:pt x="7314324" y="310311"/>
                  </a:lnTo>
                  <a:lnTo>
                    <a:pt x="7156729" y="310311"/>
                  </a:lnTo>
                  <a:lnTo>
                    <a:pt x="7156729" y="238264"/>
                  </a:lnTo>
                  <a:lnTo>
                    <a:pt x="7314324" y="238264"/>
                  </a:lnTo>
                  <a:lnTo>
                    <a:pt x="7314324" y="213880"/>
                  </a:lnTo>
                  <a:lnTo>
                    <a:pt x="7126706" y="213880"/>
                  </a:lnTo>
                  <a:lnTo>
                    <a:pt x="7126706" y="335076"/>
                  </a:lnTo>
                  <a:lnTo>
                    <a:pt x="7344334" y="335076"/>
                  </a:lnTo>
                  <a:lnTo>
                    <a:pt x="7344334" y="310311"/>
                  </a:lnTo>
                  <a:lnTo>
                    <a:pt x="7344334" y="238264"/>
                  </a:lnTo>
                  <a:lnTo>
                    <a:pt x="7344334" y="213880"/>
                  </a:lnTo>
                  <a:close/>
                </a:path>
                <a:path w="15295244" h="383540">
                  <a:moveTo>
                    <a:pt x="7344334" y="3378"/>
                  </a:moveTo>
                  <a:lnTo>
                    <a:pt x="7313574" y="3378"/>
                  </a:lnTo>
                  <a:lnTo>
                    <a:pt x="7313574" y="194741"/>
                  </a:lnTo>
                  <a:lnTo>
                    <a:pt x="7344334" y="194741"/>
                  </a:lnTo>
                  <a:lnTo>
                    <a:pt x="7344334" y="3378"/>
                  </a:lnTo>
                  <a:close/>
                </a:path>
                <a:path w="15295244" h="383540">
                  <a:moveTo>
                    <a:pt x="7611872" y="236766"/>
                  </a:moveTo>
                  <a:lnTo>
                    <a:pt x="7578560" y="212610"/>
                  </a:lnTo>
                  <a:lnTo>
                    <a:pt x="7551369" y="178092"/>
                  </a:lnTo>
                  <a:lnTo>
                    <a:pt x="7541755" y="156464"/>
                  </a:lnTo>
                  <a:lnTo>
                    <a:pt x="7533043" y="136880"/>
                  </a:lnTo>
                  <a:lnTo>
                    <a:pt x="7526325" y="92671"/>
                  </a:lnTo>
                  <a:lnTo>
                    <a:pt x="7526325" y="32270"/>
                  </a:lnTo>
                  <a:lnTo>
                    <a:pt x="7495934" y="32270"/>
                  </a:lnTo>
                  <a:lnTo>
                    <a:pt x="7495934" y="92671"/>
                  </a:lnTo>
                  <a:lnTo>
                    <a:pt x="7489190" y="138506"/>
                  </a:lnTo>
                  <a:lnTo>
                    <a:pt x="7470749" y="181559"/>
                  </a:lnTo>
                  <a:lnTo>
                    <a:pt x="7443216" y="217779"/>
                  </a:lnTo>
                  <a:lnTo>
                    <a:pt x="7409256" y="243141"/>
                  </a:lnTo>
                  <a:lnTo>
                    <a:pt x="7427646" y="267906"/>
                  </a:lnTo>
                  <a:lnTo>
                    <a:pt x="7454646" y="248856"/>
                  </a:lnTo>
                  <a:lnTo>
                    <a:pt x="7478204" y="223024"/>
                  </a:lnTo>
                  <a:lnTo>
                    <a:pt x="7497394" y="191770"/>
                  </a:lnTo>
                  <a:lnTo>
                    <a:pt x="7511313" y="156464"/>
                  </a:lnTo>
                  <a:lnTo>
                    <a:pt x="7525512" y="189598"/>
                  </a:lnTo>
                  <a:lnTo>
                    <a:pt x="7544435" y="218935"/>
                  </a:lnTo>
                  <a:lnTo>
                    <a:pt x="7567142" y="243217"/>
                  </a:lnTo>
                  <a:lnTo>
                    <a:pt x="7592746" y="261150"/>
                  </a:lnTo>
                  <a:lnTo>
                    <a:pt x="7611872" y="236766"/>
                  </a:lnTo>
                  <a:close/>
                </a:path>
                <a:path w="15295244" h="383540">
                  <a:moveTo>
                    <a:pt x="7727823" y="139585"/>
                  </a:moveTo>
                  <a:lnTo>
                    <a:pt x="7672286" y="139585"/>
                  </a:lnTo>
                  <a:lnTo>
                    <a:pt x="7672286" y="3378"/>
                  </a:lnTo>
                  <a:lnTo>
                    <a:pt x="7641514" y="3378"/>
                  </a:lnTo>
                  <a:lnTo>
                    <a:pt x="7641514" y="339572"/>
                  </a:lnTo>
                  <a:lnTo>
                    <a:pt x="7672286" y="339572"/>
                  </a:lnTo>
                  <a:lnTo>
                    <a:pt x="7672286" y="165100"/>
                  </a:lnTo>
                  <a:lnTo>
                    <a:pt x="7727823" y="165100"/>
                  </a:lnTo>
                  <a:lnTo>
                    <a:pt x="7727823" y="139585"/>
                  </a:lnTo>
                  <a:close/>
                </a:path>
                <a:path w="15295244" h="383540">
                  <a:moveTo>
                    <a:pt x="7821625" y="304685"/>
                  </a:moveTo>
                  <a:lnTo>
                    <a:pt x="7819644" y="287743"/>
                  </a:lnTo>
                  <a:lnTo>
                    <a:pt x="7813942" y="274993"/>
                  </a:lnTo>
                  <a:lnTo>
                    <a:pt x="7804848" y="266954"/>
                  </a:lnTo>
                  <a:lnTo>
                    <a:pt x="7792733" y="264160"/>
                  </a:lnTo>
                  <a:lnTo>
                    <a:pt x="7782839" y="265849"/>
                  </a:lnTo>
                  <a:lnTo>
                    <a:pt x="7774584" y="270675"/>
                  </a:lnTo>
                  <a:lnTo>
                    <a:pt x="7768933" y="278244"/>
                  </a:lnTo>
                  <a:lnTo>
                    <a:pt x="7766850" y="288175"/>
                  </a:lnTo>
                  <a:lnTo>
                    <a:pt x="7768933" y="298577"/>
                  </a:lnTo>
                  <a:lnTo>
                    <a:pt x="7774495" y="306082"/>
                  </a:lnTo>
                  <a:lnTo>
                    <a:pt x="7782522" y="310654"/>
                  </a:lnTo>
                  <a:lnTo>
                    <a:pt x="7791983" y="312178"/>
                  </a:lnTo>
                  <a:lnTo>
                    <a:pt x="7794612" y="312178"/>
                  </a:lnTo>
                  <a:lnTo>
                    <a:pt x="7796111" y="311810"/>
                  </a:lnTo>
                  <a:lnTo>
                    <a:pt x="7793368" y="328015"/>
                  </a:lnTo>
                  <a:lnTo>
                    <a:pt x="7785938" y="342112"/>
                  </a:lnTo>
                  <a:lnTo>
                    <a:pt x="7774216" y="353809"/>
                  </a:lnTo>
                  <a:lnTo>
                    <a:pt x="7758595" y="362839"/>
                  </a:lnTo>
                  <a:lnTo>
                    <a:pt x="7766850" y="383108"/>
                  </a:lnTo>
                  <a:lnTo>
                    <a:pt x="7789646" y="369900"/>
                  </a:lnTo>
                  <a:lnTo>
                    <a:pt x="7806906" y="352056"/>
                  </a:lnTo>
                  <a:lnTo>
                    <a:pt x="7817815" y="330123"/>
                  </a:lnTo>
                  <a:lnTo>
                    <a:pt x="7821625" y="304685"/>
                  </a:lnTo>
                  <a:close/>
                </a:path>
                <a:path w="15295244" h="383540">
                  <a:moveTo>
                    <a:pt x="8139811" y="39014"/>
                  </a:moveTo>
                  <a:lnTo>
                    <a:pt x="7985963" y="39014"/>
                  </a:lnTo>
                  <a:lnTo>
                    <a:pt x="7985963" y="64528"/>
                  </a:lnTo>
                  <a:lnTo>
                    <a:pt x="8109420" y="64528"/>
                  </a:lnTo>
                  <a:lnTo>
                    <a:pt x="8100454" y="110413"/>
                  </a:lnTo>
                  <a:lnTo>
                    <a:pt x="8082077" y="152374"/>
                  </a:lnTo>
                  <a:lnTo>
                    <a:pt x="8054276" y="190131"/>
                  </a:lnTo>
                  <a:lnTo>
                    <a:pt x="8017002" y="223367"/>
                  </a:lnTo>
                  <a:lnTo>
                    <a:pt x="7970202" y="251777"/>
                  </a:lnTo>
                  <a:lnTo>
                    <a:pt x="7987093" y="275793"/>
                  </a:lnTo>
                  <a:lnTo>
                    <a:pt x="8036192" y="245999"/>
                  </a:lnTo>
                  <a:lnTo>
                    <a:pt x="8075054" y="211480"/>
                  </a:lnTo>
                  <a:lnTo>
                    <a:pt x="8104251" y="172885"/>
                  </a:lnTo>
                  <a:lnTo>
                    <a:pt x="8124393" y="130835"/>
                  </a:lnTo>
                  <a:lnTo>
                    <a:pt x="8136052" y="86004"/>
                  </a:lnTo>
                  <a:lnTo>
                    <a:pt x="8139811" y="39014"/>
                  </a:lnTo>
                  <a:close/>
                </a:path>
                <a:path w="15295244" h="383540">
                  <a:moveTo>
                    <a:pt x="8280895" y="139585"/>
                  </a:moveTo>
                  <a:lnTo>
                    <a:pt x="8226857" y="139585"/>
                  </a:lnTo>
                  <a:lnTo>
                    <a:pt x="8226857" y="2997"/>
                  </a:lnTo>
                  <a:lnTo>
                    <a:pt x="8196097" y="2997"/>
                  </a:lnTo>
                  <a:lnTo>
                    <a:pt x="8196097" y="339572"/>
                  </a:lnTo>
                  <a:lnTo>
                    <a:pt x="8226857" y="339572"/>
                  </a:lnTo>
                  <a:lnTo>
                    <a:pt x="8226857" y="165100"/>
                  </a:lnTo>
                  <a:lnTo>
                    <a:pt x="8280895" y="165100"/>
                  </a:lnTo>
                  <a:lnTo>
                    <a:pt x="8280895" y="139585"/>
                  </a:lnTo>
                  <a:close/>
                </a:path>
                <a:path w="15295244" h="383540">
                  <a:moveTo>
                    <a:pt x="8496656" y="96431"/>
                  </a:moveTo>
                  <a:lnTo>
                    <a:pt x="8490052" y="65036"/>
                  </a:lnTo>
                  <a:lnTo>
                    <a:pt x="8474735" y="44653"/>
                  </a:lnTo>
                  <a:lnTo>
                    <a:pt x="8471700" y="40614"/>
                  </a:lnTo>
                  <a:lnTo>
                    <a:pt x="8466633" y="37744"/>
                  </a:lnTo>
                  <a:lnTo>
                    <a:pt x="8466633" y="96431"/>
                  </a:lnTo>
                  <a:lnTo>
                    <a:pt x="8462353" y="117563"/>
                  </a:lnTo>
                  <a:lnTo>
                    <a:pt x="8450351" y="134048"/>
                  </a:lnTo>
                  <a:lnTo>
                    <a:pt x="8431962" y="144767"/>
                  </a:lnTo>
                  <a:lnTo>
                    <a:pt x="8408467" y="148590"/>
                  </a:lnTo>
                  <a:lnTo>
                    <a:pt x="8385416" y="144767"/>
                  </a:lnTo>
                  <a:lnTo>
                    <a:pt x="8367242" y="134048"/>
                  </a:lnTo>
                  <a:lnTo>
                    <a:pt x="8355343" y="117563"/>
                  </a:lnTo>
                  <a:lnTo>
                    <a:pt x="8351063" y="96431"/>
                  </a:lnTo>
                  <a:lnTo>
                    <a:pt x="8355343" y="75514"/>
                  </a:lnTo>
                  <a:lnTo>
                    <a:pt x="8367242" y="59143"/>
                  </a:lnTo>
                  <a:lnTo>
                    <a:pt x="8385416" y="48463"/>
                  </a:lnTo>
                  <a:lnTo>
                    <a:pt x="8408467" y="44653"/>
                  </a:lnTo>
                  <a:lnTo>
                    <a:pt x="8431962" y="48463"/>
                  </a:lnTo>
                  <a:lnTo>
                    <a:pt x="8450351" y="59143"/>
                  </a:lnTo>
                  <a:lnTo>
                    <a:pt x="8462353" y="75514"/>
                  </a:lnTo>
                  <a:lnTo>
                    <a:pt x="8466633" y="96431"/>
                  </a:lnTo>
                  <a:lnTo>
                    <a:pt x="8466633" y="37744"/>
                  </a:lnTo>
                  <a:lnTo>
                    <a:pt x="8443785" y="24777"/>
                  </a:lnTo>
                  <a:lnTo>
                    <a:pt x="8408467" y="19126"/>
                  </a:lnTo>
                  <a:lnTo>
                    <a:pt x="8373440" y="24777"/>
                  </a:lnTo>
                  <a:lnTo>
                    <a:pt x="8345767" y="40614"/>
                  </a:lnTo>
                  <a:lnTo>
                    <a:pt x="8327580" y="65036"/>
                  </a:lnTo>
                  <a:lnTo>
                    <a:pt x="8321040" y="96431"/>
                  </a:lnTo>
                  <a:lnTo>
                    <a:pt x="8327580" y="128193"/>
                  </a:lnTo>
                  <a:lnTo>
                    <a:pt x="8345767" y="152717"/>
                  </a:lnTo>
                  <a:lnTo>
                    <a:pt x="8373440" y="168503"/>
                  </a:lnTo>
                  <a:lnTo>
                    <a:pt x="8408467" y="174104"/>
                  </a:lnTo>
                  <a:lnTo>
                    <a:pt x="8443785" y="168503"/>
                  </a:lnTo>
                  <a:lnTo>
                    <a:pt x="8471700" y="152717"/>
                  </a:lnTo>
                  <a:lnTo>
                    <a:pt x="8474786" y="148590"/>
                  </a:lnTo>
                  <a:lnTo>
                    <a:pt x="8490052" y="128193"/>
                  </a:lnTo>
                  <a:lnTo>
                    <a:pt x="8496656" y="96431"/>
                  </a:lnTo>
                  <a:close/>
                </a:path>
                <a:path w="15295244" h="383540">
                  <a:moveTo>
                    <a:pt x="8589327" y="200367"/>
                  </a:moveTo>
                  <a:lnTo>
                    <a:pt x="8558936" y="200367"/>
                  </a:lnTo>
                  <a:lnTo>
                    <a:pt x="8558936" y="241642"/>
                  </a:lnTo>
                  <a:lnTo>
                    <a:pt x="8558936" y="265658"/>
                  </a:lnTo>
                  <a:lnTo>
                    <a:pt x="8558936" y="310311"/>
                  </a:lnTo>
                  <a:lnTo>
                    <a:pt x="8402841" y="310311"/>
                  </a:lnTo>
                  <a:lnTo>
                    <a:pt x="8402841" y="265658"/>
                  </a:lnTo>
                  <a:lnTo>
                    <a:pt x="8558936" y="265658"/>
                  </a:lnTo>
                  <a:lnTo>
                    <a:pt x="8558936" y="241642"/>
                  </a:lnTo>
                  <a:lnTo>
                    <a:pt x="8402841" y="241642"/>
                  </a:lnTo>
                  <a:lnTo>
                    <a:pt x="8402841" y="200367"/>
                  </a:lnTo>
                  <a:lnTo>
                    <a:pt x="8372449" y="200367"/>
                  </a:lnTo>
                  <a:lnTo>
                    <a:pt x="8372449" y="335076"/>
                  </a:lnTo>
                  <a:lnTo>
                    <a:pt x="8589327" y="335076"/>
                  </a:lnTo>
                  <a:lnTo>
                    <a:pt x="8589327" y="310311"/>
                  </a:lnTo>
                  <a:lnTo>
                    <a:pt x="8589327" y="265658"/>
                  </a:lnTo>
                  <a:lnTo>
                    <a:pt x="8589327" y="241642"/>
                  </a:lnTo>
                  <a:lnTo>
                    <a:pt x="8589327" y="200367"/>
                  </a:lnTo>
                  <a:close/>
                </a:path>
                <a:path w="15295244" h="383540">
                  <a:moveTo>
                    <a:pt x="8589327" y="3378"/>
                  </a:moveTo>
                  <a:lnTo>
                    <a:pt x="8558568" y="3378"/>
                  </a:lnTo>
                  <a:lnTo>
                    <a:pt x="8558568" y="183857"/>
                  </a:lnTo>
                  <a:lnTo>
                    <a:pt x="8589327" y="183857"/>
                  </a:lnTo>
                  <a:lnTo>
                    <a:pt x="8589327" y="3378"/>
                  </a:lnTo>
                  <a:close/>
                </a:path>
                <a:path w="15295244" h="383540">
                  <a:moveTo>
                    <a:pt x="8839238" y="150088"/>
                  </a:moveTo>
                  <a:lnTo>
                    <a:pt x="8833333" y="124523"/>
                  </a:lnTo>
                  <a:lnTo>
                    <a:pt x="8822614" y="111810"/>
                  </a:lnTo>
                  <a:lnTo>
                    <a:pt x="8816772" y="104876"/>
                  </a:lnTo>
                  <a:lnTo>
                    <a:pt x="8809965" y="101511"/>
                  </a:lnTo>
                  <a:lnTo>
                    <a:pt x="8809965" y="150088"/>
                  </a:lnTo>
                  <a:lnTo>
                    <a:pt x="8806205" y="166103"/>
                  </a:lnTo>
                  <a:lnTo>
                    <a:pt x="8795664" y="178269"/>
                  </a:lnTo>
                  <a:lnTo>
                    <a:pt x="8779421" y="186016"/>
                  </a:lnTo>
                  <a:lnTo>
                    <a:pt x="8758555" y="188734"/>
                  </a:lnTo>
                  <a:lnTo>
                    <a:pt x="8737600" y="186016"/>
                  </a:lnTo>
                  <a:lnTo>
                    <a:pt x="8721509" y="178269"/>
                  </a:lnTo>
                  <a:lnTo>
                    <a:pt x="8711171" y="166103"/>
                  </a:lnTo>
                  <a:lnTo>
                    <a:pt x="8707526" y="150088"/>
                  </a:lnTo>
                  <a:lnTo>
                    <a:pt x="8711171" y="134289"/>
                  </a:lnTo>
                  <a:lnTo>
                    <a:pt x="8721509" y="122224"/>
                  </a:lnTo>
                  <a:lnTo>
                    <a:pt x="8737600" y="114515"/>
                  </a:lnTo>
                  <a:lnTo>
                    <a:pt x="8758555" y="111810"/>
                  </a:lnTo>
                  <a:lnTo>
                    <a:pt x="8779421" y="114515"/>
                  </a:lnTo>
                  <a:lnTo>
                    <a:pt x="8795664" y="122224"/>
                  </a:lnTo>
                  <a:lnTo>
                    <a:pt x="8806205" y="134289"/>
                  </a:lnTo>
                  <a:lnTo>
                    <a:pt x="8809965" y="150088"/>
                  </a:lnTo>
                  <a:lnTo>
                    <a:pt x="8809965" y="101511"/>
                  </a:lnTo>
                  <a:lnTo>
                    <a:pt x="8791270" y="92252"/>
                  </a:lnTo>
                  <a:lnTo>
                    <a:pt x="8758555" y="87795"/>
                  </a:lnTo>
                  <a:lnTo>
                    <a:pt x="8725916" y="92252"/>
                  </a:lnTo>
                  <a:lnTo>
                    <a:pt x="8700541" y="104876"/>
                  </a:lnTo>
                  <a:lnTo>
                    <a:pt x="8684108" y="124523"/>
                  </a:lnTo>
                  <a:lnTo>
                    <a:pt x="8678266" y="150088"/>
                  </a:lnTo>
                  <a:lnTo>
                    <a:pt x="8684108" y="175869"/>
                  </a:lnTo>
                  <a:lnTo>
                    <a:pt x="8700541" y="195630"/>
                  </a:lnTo>
                  <a:lnTo>
                    <a:pt x="8725916" y="208292"/>
                  </a:lnTo>
                  <a:lnTo>
                    <a:pt x="8758555" y="212750"/>
                  </a:lnTo>
                  <a:lnTo>
                    <a:pt x="8791270" y="208292"/>
                  </a:lnTo>
                  <a:lnTo>
                    <a:pt x="8816772" y="195630"/>
                  </a:lnTo>
                  <a:lnTo>
                    <a:pt x="8822550" y="188734"/>
                  </a:lnTo>
                  <a:lnTo>
                    <a:pt x="8833333" y="175869"/>
                  </a:lnTo>
                  <a:lnTo>
                    <a:pt x="8839238" y="150088"/>
                  </a:lnTo>
                  <a:close/>
                </a:path>
                <a:path w="15295244" h="383540">
                  <a:moveTo>
                    <a:pt x="8857996" y="44272"/>
                  </a:moveTo>
                  <a:lnTo>
                    <a:pt x="8773947" y="44272"/>
                  </a:lnTo>
                  <a:lnTo>
                    <a:pt x="8773947" y="3378"/>
                  </a:lnTo>
                  <a:lnTo>
                    <a:pt x="8743175" y="3378"/>
                  </a:lnTo>
                  <a:lnTo>
                    <a:pt x="8743175" y="44272"/>
                  </a:lnTo>
                  <a:lnTo>
                    <a:pt x="8659495" y="44272"/>
                  </a:lnTo>
                  <a:lnTo>
                    <a:pt x="8659495" y="69037"/>
                  </a:lnTo>
                  <a:lnTo>
                    <a:pt x="8857996" y="69037"/>
                  </a:lnTo>
                  <a:lnTo>
                    <a:pt x="8857996" y="44272"/>
                  </a:lnTo>
                  <a:close/>
                </a:path>
                <a:path w="15295244" h="383540">
                  <a:moveTo>
                    <a:pt x="8934539" y="306933"/>
                  </a:moveTo>
                  <a:lnTo>
                    <a:pt x="8740927" y="306933"/>
                  </a:lnTo>
                  <a:lnTo>
                    <a:pt x="8740927" y="235635"/>
                  </a:lnTo>
                  <a:lnTo>
                    <a:pt x="8710155" y="235635"/>
                  </a:lnTo>
                  <a:lnTo>
                    <a:pt x="8710155" y="332066"/>
                  </a:lnTo>
                  <a:lnTo>
                    <a:pt x="8934539" y="332066"/>
                  </a:lnTo>
                  <a:lnTo>
                    <a:pt x="8934539" y="306933"/>
                  </a:lnTo>
                  <a:close/>
                </a:path>
                <a:path w="15295244" h="383540">
                  <a:moveTo>
                    <a:pt x="8969438" y="114058"/>
                  </a:moveTo>
                  <a:lnTo>
                    <a:pt x="8919527" y="114058"/>
                  </a:lnTo>
                  <a:lnTo>
                    <a:pt x="8919527" y="3378"/>
                  </a:lnTo>
                  <a:lnTo>
                    <a:pt x="8888768" y="3378"/>
                  </a:lnTo>
                  <a:lnTo>
                    <a:pt x="8888768" y="255524"/>
                  </a:lnTo>
                  <a:lnTo>
                    <a:pt x="8919527" y="255524"/>
                  </a:lnTo>
                  <a:lnTo>
                    <a:pt x="8919527" y="139954"/>
                  </a:lnTo>
                  <a:lnTo>
                    <a:pt x="8969438" y="139954"/>
                  </a:lnTo>
                  <a:lnTo>
                    <a:pt x="8969438" y="114058"/>
                  </a:lnTo>
                  <a:close/>
                </a:path>
                <a:path w="15295244" h="383540">
                  <a:moveTo>
                    <a:pt x="9376169" y="31153"/>
                  </a:moveTo>
                  <a:lnTo>
                    <a:pt x="9144279" y="31153"/>
                  </a:lnTo>
                  <a:lnTo>
                    <a:pt x="9144279" y="55283"/>
                  </a:lnTo>
                  <a:lnTo>
                    <a:pt x="9144279" y="164503"/>
                  </a:lnTo>
                  <a:lnTo>
                    <a:pt x="9144279" y="188633"/>
                  </a:lnTo>
                  <a:lnTo>
                    <a:pt x="9376169" y="188633"/>
                  </a:lnTo>
                  <a:lnTo>
                    <a:pt x="9376169" y="164719"/>
                  </a:lnTo>
                  <a:lnTo>
                    <a:pt x="9376169" y="164503"/>
                  </a:lnTo>
                  <a:lnTo>
                    <a:pt x="9376169" y="55524"/>
                  </a:lnTo>
                  <a:lnTo>
                    <a:pt x="9346159" y="55524"/>
                  </a:lnTo>
                  <a:lnTo>
                    <a:pt x="9346159" y="164503"/>
                  </a:lnTo>
                  <a:lnTo>
                    <a:pt x="9173921" y="164503"/>
                  </a:lnTo>
                  <a:lnTo>
                    <a:pt x="9173921" y="55283"/>
                  </a:lnTo>
                  <a:lnTo>
                    <a:pt x="9376169" y="55283"/>
                  </a:lnTo>
                  <a:lnTo>
                    <a:pt x="9376169" y="31153"/>
                  </a:lnTo>
                  <a:close/>
                </a:path>
                <a:path w="15295244" h="383540">
                  <a:moveTo>
                    <a:pt x="9413316" y="270903"/>
                  </a:moveTo>
                  <a:lnTo>
                    <a:pt x="9275991" y="270903"/>
                  </a:lnTo>
                  <a:lnTo>
                    <a:pt x="9275991" y="189115"/>
                  </a:lnTo>
                  <a:lnTo>
                    <a:pt x="9244838" y="189115"/>
                  </a:lnTo>
                  <a:lnTo>
                    <a:pt x="9244838" y="270903"/>
                  </a:lnTo>
                  <a:lnTo>
                    <a:pt x="9108262" y="270903"/>
                  </a:lnTo>
                  <a:lnTo>
                    <a:pt x="9108262" y="296430"/>
                  </a:lnTo>
                  <a:lnTo>
                    <a:pt x="9413316" y="296430"/>
                  </a:lnTo>
                  <a:lnTo>
                    <a:pt x="9413316" y="270903"/>
                  </a:lnTo>
                  <a:close/>
                </a:path>
                <a:path w="15295244" h="383540">
                  <a:moveTo>
                    <a:pt x="9636950" y="99428"/>
                  </a:moveTo>
                  <a:lnTo>
                    <a:pt x="9630359" y="67551"/>
                  </a:lnTo>
                  <a:lnTo>
                    <a:pt x="9614776" y="46520"/>
                  </a:lnTo>
                  <a:lnTo>
                    <a:pt x="9612008" y="42773"/>
                  </a:lnTo>
                  <a:lnTo>
                    <a:pt x="9606940" y="39865"/>
                  </a:lnTo>
                  <a:lnTo>
                    <a:pt x="9606940" y="99428"/>
                  </a:lnTo>
                  <a:lnTo>
                    <a:pt x="9602597" y="120840"/>
                  </a:lnTo>
                  <a:lnTo>
                    <a:pt x="9590519" y="137566"/>
                  </a:lnTo>
                  <a:lnTo>
                    <a:pt x="9572117" y="148450"/>
                  </a:lnTo>
                  <a:lnTo>
                    <a:pt x="9548774" y="152336"/>
                  </a:lnTo>
                  <a:lnTo>
                    <a:pt x="9525724" y="148450"/>
                  </a:lnTo>
                  <a:lnTo>
                    <a:pt x="9507550" y="137566"/>
                  </a:lnTo>
                  <a:lnTo>
                    <a:pt x="9495638" y="120840"/>
                  </a:lnTo>
                  <a:lnTo>
                    <a:pt x="9491370" y="99428"/>
                  </a:lnTo>
                  <a:lnTo>
                    <a:pt x="9495638" y="78181"/>
                  </a:lnTo>
                  <a:lnTo>
                    <a:pt x="9507550" y="61442"/>
                  </a:lnTo>
                  <a:lnTo>
                    <a:pt x="9525724" y="50469"/>
                  </a:lnTo>
                  <a:lnTo>
                    <a:pt x="9548774" y="46520"/>
                  </a:lnTo>
                  <a:lnTo>
                    <a:pt x="9572117" y="50469"/>
                  </a:lnTo>
                  <a:lnTo>
                    <a:pt x="9590519" y="61442"/>
                  </a:lnTo>
                  <a:lnTo>
                    <a:pt x="9602597" y="78181"/>
                  </a:lnTo>
                  <a:lnTo>
                    <a:pt x="9606940" y="99428"/>
                  </a:lnTo>
                  <a:lnTo>
                    <a:pt x="9606940" y="39865"/>
                  </a:lnTo>
                  <a:lnTo>
                    <a:pt x="9584080" y="26720"/>
                  </a:lnTo>
                  <a:lnTo>
                    <a:pt x="9548774" y="21005"/>
                  </a:lnTo>
                  <a:lnTo>
                    <a:pt x="9513748" y="26720"/>
                  </a:lnTo>
                  <a:lnTo>
                    <a:pt x="9486062" y="42773"/>
                  </a:lnTo>
                  <a:lnTo>
                    <a:pt x="9467888" y="67551"/>
                  </a:lnTo>
                  <a:lnTo>
                    <a:pt x="9461348" y="99428"/>
                  </a:lnTo>
                  <a:lnTo>
                    <a:pt x="9467888" y="131318"/>
                  </a:lnTo>
                  <a:lnTo>
                    <a:pt x="9486062" y="156095"/>
                  </a:lnTo>
                  <a:lnTo>
                    <a:pt x="9513748" y="172148"/>
                  </a:lnTo>
                  <a:lnTo>
                    <a:pt x="9548774" y="177850"/>
                  </a:lnTo>
                  <a:lnTo>
                    <a:pt x="9584080" y="172148"/>
                  </a:lnTo>
                  <a:lnTo>
                    <a:pt x="9612008" y="156095"/>
                  </a:lnTo>
                  <a:lnTo>
                    <a:pt x="9614776" y="152336"/>
                  </a:lnTo>
                  <a:lnTo>
                    <a:pt x="9630359" y="131318"/>
                  </a:lnTo>
                  <a:lnTo>
                    <a:pt x="9636950" y="99428"/>
                  </a:lnTo>
                  <a:close/>
                </a:path>
                <a:path w="15295244" h="383540">
                  <a:moveTo>
                    <a:pt x="9729635" y="213880"/>
                  </a:moveTo>
                  <a:lnTo>
                    <a:pt x="9699625" y="213880"/>
                  </a:lnTo>
                  <a:lnTo>
                    <a:pt x="9699625" y="238264"/>
                  </a:lnTo>
                  <a:lnTo>
                    <a:pt x="9699625" y="310311"/>
                  </a:lnTo>
                  <a:lnTo>
                    <a:pt x="9542018" y="310311"/>
                  </a:lnTo>
                  <a:lnTo>
                    <a:pt x="9542018" y="238264"/>
                  </a:lnTo>
                  <a:lnTo>
                    <a:pt x="9699625" y="238264"/>
                  </a:lnTo>
                  <a:lnTo>
                    <a:pt x="9699625" y="213880"/>
                  </a:lnTo>
                  <a:lnTo>
                    <a:pt x="9512008" y="213880"/>
                  </a:lnTo>
                  <a:lnTo>
                    <a:pt x="9512008" y="335076"/>
                  </a:lnTo>
                  <a:lnTo>
                    <a:pt x="9729635" y="335076"/>
                  </a:lnTo>
                  <a:lnTo>
                    <a:pt x="9729635" y="310311"/>
                  </a:lnTo>
                  <a:lnTo>
                    <a:pt x="9729635" y="238264"/>
                  </a:lnTo>
                  <a:lnTo>
                    <a:pt x="9729635" y="213880"/>
                  </a:lnTo>
                  <a:close/>
                </a:path>
                <a:path w="15295244" h="383540">
                  <a:moveTo>
                    <a:pt x="9729635" y="3378"/>
                  </a:moveTo>
                  <a:lnTo>
                    <a:pt x="9698863" y="3378"/>
                  </a:lnTo>
                  <a:lnTo>
                    <a:pt x="9698863" y="195859"/>
                  </a:lnTo>
                  <a:lnTo>
                    <a:pt x="9729635" y="195859"/>
                  </a:lnTo>
                  <a:lnTo>
                    <a:pt x="9729635" y="3378"/>
                  </a:lnTo>
                  <a:close/>
                </a:path>
                <a:path w="15295244" h="383540">
                  <a:moveTo>
                    <a:pt x="9861715" y="304685"/>
                  </a:moveTo>
                  <a:lnTo>
                    <a:pt x="9859734" y="287743"/>
                  </a:lnTo>
                  <a:lnTo>
                    <a:pt x="9854019" y="274993"/>
                  </a:lnTo>
                  <a:lnTo>
                    <a:pt x="9844938" y="266954"/>
                  </a:lnTo>
                  <a:lnTo>
                    <a:pt x="9832823" y="264160"/>
                  </a:lnTo>
                  <a:lnTo>
                    <a:pt x="9822917" y="265849"/>
                  </a:lnTo>
                  <a:lnTo>
                    <a:pt x="9814674" y="270675"/>
                  </a:lnTo>
                  <a:lnTo>
                    <a:pt x="9809023" y="278244"/>
                  </a:lnTo>
                  <a:lnTo>
                    <a:pt x="9806940" y="288175"/>
                  </a:lnTo>
                  <a:lnTo>
                    <a:pt x="9809010" y="298577"/>
                  </a:lnTo>
                  <a:lnTo>
                    <a:pt x="9814573" y="306082"/>
                  </a:lnTo>
                  <a:lnTo>
                    <a:pt x="9822599" y="310654"/>
                  </a:lnTo>
                  <a:lnTo>
                    <a:pt x="9832073" y="312178"/>
                  </a:lnTo>
                  <a:lnTo>
                    <a:pt x="9834702" y="312178"/>
                  </a:lnTo>
                  <a:lnTo>
                    <a:pt x="9836201" y="311810"/>
                  </a:lnTo>
                  <a:lnTo>
                    <a:pt x="9833458" y="328015"/>
                  </a:lnTo>
                  <a:lnTo>
                    <a:pt x="9826028" y="342112"/>
                  </a:lnTo>
                  <a:lnTo>
                    <a:pt x="9814306" y="353809"/>
                  </a:lnTo>
                  <a:lnTo>
                    <a:pt x="9798685" y="362839"/>
                  </a:lnTo>
                  <a:lnTo>
                    <a:pt x="9806940" y="383108"/>
                  </a:lnTo>
                  <a:lnTo>
                    <a:pt x="9829736" y="369900"/>
                  </a:lnTo>
                  <a:lnTo>
                    <a:pt x="9846983" y="352056"/>
                  </a:lnTo>
                  <a:lnTo>
                    <a:pt x="9857905" y="330123"/>
                  </a:lnTo>
                  <a:lnTo>
                    <a:pt x="9861715" y="304685"/>
                  </a:lnTo>
                  <a:close/>
                </a:path>
                <a:path w="15295244" h="383540">
                  <a:moveTo>
                    <a:pt x="10166312" y="241642"/>
                  </a:moveTo>
                  <a:lnTo>
                    <a:pt x="10164496" y="225501"/>
                  </a:lnTo>
                  <a:lnTo>
                    <a:pt x="10163302" y="214998"/>
                  </a:lnTo>
                  <a:lnTo>
                    <a:pt x="10134016" y="219913"/>
                  </a:lnTo>
                  <a:lnTo>
                    <a:pt x="10106317" y="223062"/>
                  </a:lnTo>
                  <a:lnTo>
                    <a:pt x="10080092" y="224815"/>
                  </a:lnTo>
                  <a:lnTo>
                    <a:pt x="10055238" y="225501"/>
                  </a:lnTo>
                  <a:lnTo>
                    <a:pt x="10055238" y="43891"/>
                  </a:lnTo>
                  <a:lnTo>
                    <a:pt x="10024478" y="43891"/>
                  </a:lnTo>
                  <a:lnTo>
                    <a:pt x="10024478" y="252145"/>
                  </a:lnTo>
                  <a:lnTo>
                    <a:pt x="10045865" y="252145"/>
                  </a:lnTo>
                  <a:lnTo>
                    <a:pt x="10073653" y="251726"/>
                  </a:lnTo>
                  <a:lnTo>
                    <a:pt x="10102710" y="250126"/>
                  </a:lnTo>
                  <a:lnTo>
                    <a:pt x="10133457" y="246926"/>
                  </a:lnTo>
                  <a:lnTo>
                    <a:pt x="10166312" y="241642"/>
                  </a:lnTo>
                  <a:close/>
                </a:path>
                <a:path w="15295244" h="383540">
                  <a:moveTo>
                    <a:pt x="10293515" y="2997"/>
                  </a:moveTo>
                  <a:lnTo>
                    <a:pt x="10263873" y="2997"/>
                  </a:lnTo>
                  <a:lnTo>
                    <a:pt x="10263873" y="139954"/>
                  </a:lnTo>
                  <a:lnTo>
                    <a:pt x="10216210" y="139954"/>
                  </a:lnTo>
                  <a:lnTo>
                    <a:pt x="10216210" y="10502"/>
                  </a:lnTo>
                  <a:lnTo>
                    <a:pt x="10187318" y="10502"/>
                  </a:lnTo>
                  <a:lnTo>
                    <a:pt x="10187318" y="322313"/>
                  </a:lnTo>
                  <a:lnTo>
                    <a:pt x="10216210" y="322313"/>
                  </a:lnTo>
                  <a:lnTo>
                    <a:pt x="10216210" y="165468"/>
                  </a:lnTo>
                  <a:lnTo>
                    <a:pt x="10263873" y="165468"/>
                  </a:lnTo>
                  <a:lnTo>
                    <a:pt x="10263873" y="339204"/>
                  </a:lnTo>
                  <a:lnTo>
                    <a:pt x="10293515" y="339204"/>
                  </a:lnTo>
                  <a:lnTo>
                    <a:pt x="10293515" y="165468"/>
                  </a:lnTo>
                  <a:lnTo>
                    <a:pt x="10293515" y="139954"/>
                  </a:lnTo>
                  <a:lnTo>
                    <a:pt x="10293515" y="2997"/>
                  </a:lnTo>
                  <a:close/>
                </a:path>
                <a:path w="15295244" h="383540">
                  <a:moveTo>
                    <a:pt x="10525023" y="39014"/>
                  </a:moveTo>
                  <a:lnTo>
                    <a:pt x="10371188" y="39014"/>
                  </a:lnTo>
                  <a:lnTo>
                    <a:pt x="10371188" y="64528"/>
                  </a:lnTo>
                  <a:lnTo>
                    <a:pt x="10494632" y="64528"/>
                  </a:lnTo>
                  <a:lnTo>
                    <a:pt x="10485666" y="110413"/>
                  </a:lnTo>
                  <a:lnTo>
                    <a:pt x="10467302" y="152374"/>
                  </a:lnTo>
                  <a:lnTo>
                    <a:pt x="10439489" y="190131"/>
                  </a:lnTo>
                  <a:lnTo>
                    <a:pt x="10402214" y="223367"/>
                  </a:lnTo>
                  <a:lnTo>
                    <a:pt x="10355428" y="251777"/>
                  </a:lnTo>
                  <a:lnTo>
                    <a:pt x="10372306" y="275793"/>
                  </a:lnTo>
                  <a:lnTo>
                    <a:pt x="10421404" y="245999"/>
                  </a:lnTo>
                  <a:lnTo>
                    <a:pt x="10460266" y="211480"/>
                  </a:lnTo>
                  <a:lnTo>
                    <a:pt x="10489476" y="172885"/>
                  </a:lnTo>
                  <a:lnTo>
                    <a:pt x="10509618" y="130835"/>
                  </a:lnTo>
                  <a:lnTo>
                    <a:pt x="10521277" y="86004"/>
                  </a:lnTo>
                  <a:lnTo>
                    <a:pt x="10525023" y="39014"/>
                  </a:lnTo>
                  <a:close/>
                </a:path>
                <a:path w="15295244" h="383540">
                  <a:moveTo>
                    <a:pt x="10666108" y="139585"/>
                  </a:moveTo>
                  <a:lnTo>
                    <a:pt x="10612082" y="139585"/>
                  </a:lnTo>
                  <a:lnTo>
                    <a:pt x="10612082" y="2997"/>
                  </a:lnTo>
                  <a:lnTo>
                    <a:pt x="10581310" y="2997"/>
                  </a:lnTo>
                  <a:lnTo>
                    <a:pt x="10581310" y="339572"/>
                  </a:lnTo>
                  <a:lnTo>
                    <a:pt x="10612082" y="339572"/>
                  </a:lnTo>
                  <a:lnTo>
                    <a:pt x="10612082" y="165100"/>
                  </a:lnTo>
                  <a:lnTo>
                    <a:pt x="10666108" y="165100"/>
                  </a:lnTo>
                  <a:lnTo>
                    <a:pt x="10666108" y="139585"/>
                  </a:lnTo>
                  <a:close/>
                </a:path>
                <a:path w="15295244" h="383540">
                  <a:moveTo>
                    <a:pt x="11075251" y="306933"/>
                  </a:moveTo>
                  <a:lnTo>
                    <a:pt x="10872254" y="306933"/>
                  </a:lnTo>
                  <a:lnTo>
                    <a:pt x="10872254" y="232638"/>
                  </a:lnTo>
                  <a:lnTo>
                    <a:pt x="10841482" y="232638"/>
                  </a:lnTo>
                  <a:lnTo>
                    <a:pt x="10841482" y="332066"/>
                  </a:lnTo>
                  <a:lnTo>
                    <a:pt x="11075251" y="332066"/>
                  </a:lnTo>
                  <a:lnTo>
                    <a:pt x="11075251" y="306933"/>
                  </a:lnTo>
                  <a:close/>
                </a:path>
                <a:path w="15295244" h="383540">
                  <a:moveTo>
                    <a:pt x="11098517" y="126441"/>
                  </a:moveTo>
                  <a:lnTo>
                    <a:pt x="11070984" y="111874"/>
                  </a:lnTo>
                  <a:lnTo>
                    <a:pt x="11051007" y="92062"/>
                  </a:lnTo>
                  <a:lnTo>
                    <a:pt x="11048949" y="88176"/>
                  </a:lnTo>
                  <a:lnTo>
                    <a:pt x="11038840" y="69088"/>
                  </a:lnTo>
                  <a:lnTo>
                    <a:pt x="11034725" y="45021"/>
                  </a:lnTo>
                  <a:lnTo>
                    <a:pt x="11034725" y="14249"/>
                  </a:lnTo>
                  <a:lnTo>
                    <a:pt x="11004334" y="14249"/>
                  </a:lnTo>
                  <a:lnTo>
                    <a:pt x="11004334" y="45021"/>
                  </a:lnTo>
                  <a:lnTo>
                    <a:pt x="11001197" y="65595"/>
                  </a:lnTo>
                  <a:lnTo>
                    <a:pt x="10991863" y="86626"/>
                  </a:lnTo>
                  <a:lnTo>
                    <a:pt x="10976470" y="106184"/>
                  </a:lnTo>
                  <a:lnTo>
                    <a:pt x="10955185" y="122313"/>
                  </a:lnTo>
                  <a:lnTo>
                    <a:pt x="10933887" y="105867"/>
                  </a:lnTo>
                  <a:lnTo>
                    <a:pt x="10919270" y="87045"/>
                  </a:lnTo>
                  <a:lnTo>
                    <a:pt x="10918508" y="86067"/>
                  </a:lnTo>
                  <a:lnTo>
                    <a:pt x="10909173" y="65062"/>
                  </a:lnTo>
                  <a:lnTo>
                    <a:pt x="10906023" y="45021"/>
                  </a:lnTo>
                  <a:lnTo>
                    <a:pt x="10906023" y="14249"/>
                  </a:lnTo>
                  <a:lnTo>
                    <a:pt x="10875264" y="14249"/>
                  </a:lnTo>
                  <a:lnTo>
                    <a:pt x="10875264" y="45021"/>
                  </a:lnTo>
                  <a:lnTo>
                    <a:pt x="10871137" y="67348"/>
                  </a:lnTo>
                  <a:lnTo>
                    <a:pt x="10858932" y="90233"/>
                  </a:lnTo>
                  <a:lnTo>
                    <a:pt x="10838853" y="110871"/>
                  </a:lnTo>
                  <a:lnTo>
                    <a:pt x="10811091" y="126441"/>
                  </a:lnTo>
                  <a:lnTo>
                    <a:pt x="10826852" y="148590"/>
                  </a:lnTo>
                  <a:lnTo>
                    <a:pt x="10848429" y="137388"/>
                  </a:lnTo>
                  <a:lnTo>
                    <a:pt x="10866349" y="122885"/>
                  </a:lnTo>
                  <a:lnTo>
                    <a:pt x="10880446" y="105867"/>
                  </a:lnTo>
                  <a:lnTo>
                    <a:pt x="10890644" y="87045"/>
                  </a:lnTo>
                  <a:lnTo>
                    <a:pt x="10900562" y="106857"/>
                  </a:lnTo>
                  <a:lnTo>
                    <a:pt x="10914609" y="125082"/>
                  </a:lnTo>
                  <a:lnTo>
                    <a:pt x="10932808" y="140716"/>
                  </a:lnTo>
                  <a:lnTo>
                    <a:pt x="10955185" y="152717"/>
                  </a:lnTo>
                  <a:lnTo>
                    <a:pt x="10977512" y="141198"/>
                  </a:lnTo>
                  <a:lnTo>
                    <a:pt x="10995609" y="125933"/>
                  </a:lnTo>
                  <a:lnTo>
                    <a:pt x="10998429" y="122313"/>
                  </a:lnTo>
                  <a:lnTo>
                    <a:pt x="11009643" y="107911"/>
                  </a:lnTo>
                  <a:lnTo>
                    <a:pt x="11019727" y="88176"/>
                  </a:lnTo>
                  <a:lnTo>
                    <a:pt x="11029645" y="107061"/>
                  </a:lnTo>
                  <a:lnTo>
                    <a:pt x="11043641" y="123913"/>
                  </a:lnTo>
                  <a:lnTo>
                    <a:pt x="11061725" y="138087"/>
                  </a:lnTo>
                  <a:lnTo>
                    <a:pt x="11083887" y="148958"/>
                  </a:lnTo>
                  <a:lnTo>
                    <a:pt x="11098517" y="126441"/>
                  </a:lnTo>
                  <a:close/>
                </a:path>
                <a:path w="15295244" h="383540">
                  <a:moveTo>
                    <a:pt x="11108271" y="177101"/>
                  </a:moveTo>
                  <a:lnTo>
                    <a:pt x="10802836" y="177101"/>
                  </a:lnTo>
                  <a:lnTo>
                    <a:pt x="10802836" y="202247"/>
                  </a:lnTo>
                  <a:lnTo>
                    <a:pt x="11108271" y="202247"/>
                  </a:lnTo>
                  <a:lnTo>
                    <a:pt x="11108271" y="177101"/>
                  </a:lnTo>
                  <a:close/>
                </a:path>
                <a:path w="15295244" h="383540">
                  <a:moveTo>
                    <a:pt x="11528819" y="311061"/>
                  </a:moveTo>
                  <a:lnTo>
                    <a:pt x="11320945" y="311061"/>
                  </a:lnTo>
                  <a:lnTo>
                    <a:pt x="11320945" y="271665"/>
                  </a:lnTo>
                  <a:lnTo>
                    <a:pt x="11520564" y="271665"/>
                  </a:lnTo>
                  <a:lnTo>
                    <a:pt x="11520564" y="186855"/>
                  </a:lnTo>
                  <a:lnTo>
                    <a:pt x="11289424" y="186855"/>
                  </a:lnTo>
                  <a:lnTo>
                    <a:pt x="11289424" y="211251"/>
                  </a:lnTo>
                  <a:lnTo>
                    <a:pt x="11489792" y="211251"/>
                  </a:lnTo>
                  <a:lnTo>
                    <a:pt x="11489792" y="248399"/>
                  </a:lnTo>
                  <a:lnTo>
                    <a:pt x="11290554" y="248399"/>
                  </a:lnTo>
                  <a:lnTo>
                    <a:pt x="11290554" y="335445"/>
                  </a:lnTo>
                  <a:lnTo>
                    <a:pt x="11528819" y="335445"/>
                  </a:lnTo>
                  <a:lnTo>
                    <a:pt x="11528819" y="311061"/>
                  </a:lnTo>
                  <a:close/>
                </a:path>
                <a:path w="15295244" h="383540">
                  <a:moveTo>
                    <a:pt x="11558842" y="128320"/>
                  </a:moveTo>
                  <a:lnTo>
                    <a:pt x="11511940" y="128320"/>
                  </a:lnTo>
                  <a:lnTo>
                    <a:pt x="11516271" y="101536"/>
                  </a:lnTo>
                  <a:lnTo>
                    <a:pt x="11518506" y="77851"/>
                  </a:lnTo>
                  <a:lnTo>
                    <a:pt x="11519319" y="56984"/>
                  </a:lnTo>
                  <a:lnTo>
                    <a:pt x="11519446" y="17259"/>
                  </a:lnTo>
                  <a:lnTo>
                    <a:pt x="11292434" y="17259"/>
                  </a:lnTo>
                  <a:lnTo>
                    <a:pt x="11292434" y="42024"/>
                  </a:lnTo>
                  <a:lnTo>
                    <a:pt x="11489042" y="42024"/>
                  </a:lnTo>
                  <a:lnTo>
                    <a:pt x="11488877" y="59626"/>
                  </a:lnTo>
                  <a:lnTo>
                    <a:pt x="11487925" y="79540"/>
                  </a:lnTo>
                  <a:lnTo>
                    <a:pt x="11485563" y="102285"/>
                  </a:lnTo>
                  <a:lnTo>
                    <a:pt x="11481168" y="128320"/>
                  </a:lnTo>
                  <a:lnTo>
                    <a:pt x="11253407" y="128320"/>
                  </a:lnTo>
                  <a:lnTo>
                    <a:pt x="11253407" y="153085"/>
                  </a:lnTo>
                  <a:lnTo>
                    <a:pt x="11558842" y="153085"/>
                  </a:lnTo>
                  <a:lnTo>
                    <a:pt x="11558842" y="128320"/>
                  </a:lnTo>
                  <a:close/>
                </a:path>
                <a:path w="15295244" h="383540">
                  <a:moveTo>
                    <a:pt x="11661648" y="304685"/>
                  </a:moveTo>
                  <a:lnTo>
                    <a:pt x="11659667" y="287743"/>
                  </a:lnTo>
                  <a:lnTo>
                    <a:pt x="11653965" y="274993"/>
                  </a:lnTo>
                  <a:lnTo>
                    <a:pt x="11644871" y="266954"/>
                  </a:lnTo>
                  <a:lnTo>
                    <a:pt x="11632756" y="264160"/>
                  </a:lnTo>
                  <a:lnTo>
                    <a:pt x="11622862" y="265849"/>
                  </a:lnTo>
                  <a:lnTo>
                    <a:pt x="11614607" y="270675"/>
                  </a:lnTo>
                  <a:lnTo>
                    <a:pt x="11608956" y="278244"/>
                  </a:lnTo>
                  <a:lnTo>
                    <a:pt x="11606873" y="288175"/>
                  </a:lnTo>
                  <a:lnTo>
                    <a:pt x="11608956" y="298577"/>
                  </a:lnTo>
                  <a:lnTo>
                    <a:pt x="11614518" y="306082"/>
                  </a:lnTo>
                  <a:lnTo>
                    <a:pt x="11622545" y="310654"/>
                  </a:lnTo>
                  <a:lnTo>
                    <a:pt x="11632006" y="312178"/>
                  </a:lnTo>
                  <a:lnTo>
                    <a:pt x="11634635" y="312178"/>
                  </a:lnTo>
                  <a:lnTo>
                    <a:pt x="11636134" y="311810"/>
                  </a:lnTo>
                  <a:lnTo>
                    <a:pt x="11633391" y="328015"/>
                  </a:lnTo>
                  <a:lnTo>
                    <a:pt x="11625961" y="342112"/>
                  </a:lnTo>
                  <a:lnTo>
                    <a:pt x="11614239" y="353809"/>
                  </a:lnTo>
                  <a:lnTo>
                    <a:pt x="11598618" y="362839"/>
                  </a:lnTo>
                  <a:lnTo>
                    <a:pt x="11606873" y="383108"/>
                  </a:lnTo>
                  <a:lnTo>
                    <a:pt x="11629669" y="369900"/>
                  </a:lnTo>
                  <a:lnTo>
                    <a:pt x="11646929" y="352056"/>
                  </a:lnTo>
                  <a:lnTo>
                    <a:pt x="11657838" y="330123"/>
                  </a:lnTo>
                  <a:lnTo>
                    <a:pt x="11661648" y="304685"/>
                  </a:lnTo>
                  <a:close/>
                </a:path>
                <a:path w="15295244" h="383540">
                  <a:moveTo>
                    <a:pt x="12038292" y="162471"/>
                  </a:moveTo>
                  <a:lnTo>
                    <a:pt x="11997779" y="119697"/>
                  </a:lnTo>
                  <a:lnTo>
                    <a:pt x="11985015" y="65659"/>
                  </a:lnTo>
                  <a:lnTo>
                    <a:pt x="11985015" y="51396"/>
                  </a:lnTo>
                  <a:lnTo>
                    <a:pt x="12025541" y="51396"/>
                  </a:lnTo>
                  <a:lnTo>
                    <a:pt x="12025541" y="26263"/>
                  </a:lnTo>
                  <a:lnTo>
                    <a:pt x="11930228" y="26263"/>
                  </a:lnTo>
                  <a:lnTo>
                    <a:pt x="11930228" y="51396"/>
                  </a:lnTo>
                  <a:lnTo>
                    <a:pt x="11955742" y="51396"/>
                  </a:lnTo>
                  <a:lnTo>
                    <a:pt x="11955742" y="65659"/>
                  </a:lnTo>
                  <a:lnTo>
                    <a:pt x="11954167" y="87312"/>
                  </a:lnTo>
                  <a:lnTo>
                    <a:pt x="11948757" y="110782"/>
                  </a:lnTo>
                  <a:lnTo>
                    <a:pt x="11938495" y="133832"/>
                  </a:lnTo>
                  <a:lnTo>
                    <a:pt x="11922354" y="154216"/>
                  </a:lnTo>
                  <a:lnTo>
                    <a:pt x="11906212" y="133248"/>
                  </a:lnTo>
                  <a:lnTo>
                    <a:pt x="11899951" y="118948"/>
                  </a:lnTo>
                  <a:lnTo>
                    <a:pt x="11895950" y="109791"/>
                  </a:lnTo>
                  <a:lnTo>
                    <a:pt x="11890540" y="86410"/>
                  </a:lnTo>
                  <a:lnTo>
                    <a:pt x="11888953" y="65659"/>
                  </a:lnTo>
                  <a:lnTo>
                    <a:pt x="11888953" y="51396"/>
                  </a:lnTo>
                  <a:lnTo>
                    <a:pt x="11914099" y="51396"/>
                  </a:lnTo>
                  <a:lnTo>
                    <a:pt x="11914099" y="26263"/>
                  </a:lnTo>
                  <a:lnTo>
                    <a:pt x="11818036" y="26263"/>
                  </a:lnTo>
                  <a:lnTo>
                    <a:pt x="11818036" y="51396"/>
                  </a:lnTo>
                  <a:lnTo>
                    <a:pt x="11859692" y="51396"/>
                  </a:lnTo>
                  <a:lnTo>
                    <a:pt x="11859692" y="65659"/>
                  </a:lnTo>
                  <a:lnTo>
                    <a:pt x="11856695" y="91503"/>
                  </a:lnTo>
                  <a:lnTo>
                    <a:pt x="11847259" y="118427"/>
                  </a:lnTo>
                  <a:lnTo>
                    <a:pt x="11830723" y="143179"/>
                  </a:lnTo>
                  <a:lnTo>
                    <a:pt x="11806403" y="162471"/>
                  </a:lnTo>
                  <a:lnTo>
                    <a:pt x="11822544" y="184988"/>
                  </a:lnTo>
                  <a:lnTo>
                    <a:pt x="11840401" y="172237"/>
                  </a:lnTo>
                  <a:lnTo>
                    <a:pt x="11854764" y="156464"/>
                  </a:lnTo>
                  <a:lnTo>
                    <a:pt x="11865966" y="138442"/>
                  </a:lnTo>
                  <a:lnTo>
                    <a:pt x="11874322" y="118948"/>
                  </a:lnTo>
                  <a:lnTo>
                    <a:pt x="11881295" y="138963"/>
                  </a:lnTo>
                  <a:lnTo>
                    <a:pt x="11891302" y="157822"/>
                  </a:lnTo>
                  <a:lnTo>
                    <a:pt x="11904828" y="174510"/>
                  </a:lnTo>
                  <a:lnTo>
                    <a:pt x="11922354" y="187985"/>
                  </a:lnTo>
                  <a:lnTo>
                    <a:pt x="11939880" y="174777"/>
                  </a:lnTo>
                  <a:lnTo>
                    <a:pt x="11953405" y="158343"/>
                  </a:lnTo>
                  <a:lnTo>
                    <a:pt x="11955615" y="154216"/>
                  </a:lnTo>
                  <a:lnTo>
                    <a:pt x="11963400" y="139649"/>
                  </a:lnTo>
                  <a:lnTo>
                    <a:pt x="11970385" y="119697"/>
                  </a:lnTo>
                  <a:lnTo>
                    <a:pt x="11978742" y="139128"/>
                  </a:lnTo>
                  <a:lnTo>
                    <a:pt x="11989943" y="156984"/>
                  </a:lnTo>
                  <a:lnTo>
                    <a:pt x="12004307" y="172516"/>
                  </a:lnTo>
                  <a:lnTo>
                    <a:pt x="12022163" y="184988"/>
                  </a:lnTo>
                  <a:lnTo>
                    <a:pt x="12038292" y="162471"/>
                  </a:lnTo>
                  <a:close/>
                </a:path>
                <a:path w="15295244" h="383540">
                  <a:moveTo>
                    <a:pt x="12087822" y="218376"/>
                  </a:moveTo>
                  <a:lnTo>
                    <a:pt x="12057812" y="218376"/>
                  </a:lnTo>
                  <a:lnTo>
                    <a:pt x="12057812" y="243141"/>
                  </a:lnTo>
                  <a:lnTo>
                    <a:pt x="12057812" y="309930"/>
                  </a:lnTo>
                  <a:lnTo>
                    <a:pt x="11894960" y="309930"/>
                  </a:lnTo>
                  <a:lnTo>
                    <a:pt x="11894960" y="243141"/>
                  </a:lnTo>
                  <a:lnTo>
                    <a:pt x="12057812" y="243141"/>
                  </a:lnTo>
                  <a:lnTo>
                    <a:pt x="12057812" y="218376"/>
                  </a:lnTo>
                  <a:lnTo>
                    <a:pt x="11864937" y="218376"/>
                  </a:lnTo>
                  <a:lnTo>
                    <a:pt x="11864937" y="335076"/>
                  </a:lnTo>
                  <a:lnTo>
                    <a:pt x="12087822" y="335076"/>
                  </a:lnTo>
                  <a:lnTo>
                    <a:pt x="12087822" y="309930"/>
                  </a:lnTo>
                  <a:lnTo>
                    <a:pt x="12087822" y="243141"/>
                  </a:lnTo>
                  <a:lnTo>
                    <a:pt x="12087822" y="218376"/>
                  </a:lnTo>
                  <a:close/>
                </a:path>
                <a:path w="15295244" h="383540">
                  <a:moveTo>
                    <a:pt x="12087822" y="2997"/>
                  </a:moveTo>
                  <a:lnTo>
                    <a:pt x="12057063" y="2997"/>
                  </a:lnTo>
                  <a:lnTo>
                    <a:pt x="12057063" y="199986"/>
                  </a:lnTo>
                  <a:lnTo>
                    <a:pt x="12087822" y="199986"/>
                  </a:lnTo>
                  <a:lnTo>
                    <a:pt x="12087822" y="2997"/>
                  </a:lnTo>
                  <a:close/>
                </a:path>
                <a:path w="15295244" h="383540">
                  <a:moveTo>
                    <a:pt x="12334354" y="150088"/>
                  </a:moveTo>
                  <a:lnTo>
                    <a:pt x="12328449" y="124523"/>
                  </a:lnTo>
                  <a:lnTo>
                    <a:pt x="12317730" y="111810"/>
                  </a:lnTo>
                  <a:lnTo>
                    <a:pt x="12311888" y="104876"/>
                  </a:lnTo>
                  <a:lnTo>
                    <a:pt x="12305081" y="101511"/>
                  </a:lnTo>
                  <a:lnTo>
                    <a:pt x="12305081" y="150088"/>
                  </a:lnTo>
                  <a:lnTo>
                    <a:pt x="12301322" y="166103"/>
                  </a:lnTo>
                  <a:lnTo>
                    <a:pt x="12290781" y="178269"/>
                  </a:lnTo>
                  <a:lnTo>
                    <a:pt x="12274537" y="186016"/>
                  </a:lnTo>
                  <a:lnTo>
                    <a:pt x="12253684" y="188734"/>
                  </a:lnTo>
                  <a:lnTo>
                    <a:pt x="12232729" y="186016"/>
                  </a:lnTo>
                  <a:lnTo>
                    <a:pt x="12216625" y="178269"/>
                  </a:lnTo>
                  <a:lnTo>
                    <a:pt x="12206300" y="166103"/>
                  </a:lnTo>
                  <a:lnTo>
                    <a:pt x="12202643" y="150088"/>
                  </a:lnTo>
                  <a:lnTo>
                    <a:pt x="12206300" y="134289"/>
                  </a:lnTo>
                  <a:lnTo>
                    <a:pt x="12216625" y="122224"/>
                  </a:lnTo>
                  <a:lnTo>
                    <a:pt x="12232729" y="114515"/>
                  </a:lnTo>
                  <a:lnTo>
                    <a:pt x="12253684" y="111810"/>
                  </a:lnTo>
                  <a:lnTo>
                    <a:pt x="12274537" y="114515"/>
                  </a:lnTo>
                  <a:lnTo>
                    <a:pt x="12290781" y="122224"/>
                  </a:lnTo>
                  <a:lnTo>
                    <a:pt x="12301322" y="134289"/>
                  </a:lnTo>
                  <a:lnTo>
                    <a:pt x="12305081" y="150088"/>
                  </a:lnTo>
                  <a:lnTo>
                    <a:pt x="12305081" y="101511"/>
                  </a:lnTo>
                  <a:lnTo>
                    <a:pt x="12286386" y="92252"/>
                  </a:lnTo>
                  <a:lnTo>
                    <a:pt x="12253684" y="87795"/>
                  </a:lnTo>
                  <a:lnTo>
                    <a:pt x="12221032" y="92252"/>
                  </a:lnTo>
                  <a:lnTo>
                    <a:pt x="12195658" y="104876"/>
                  </a:lnTo>
                  <a:lnTo>
                    <a:pt x="12179224" y="124523"/>
                  </a:lnTo>
                  <a:lnTo>
                    <a:pt x="12173382" y="150088"/>
                  </a:lnTo>
                  <a:lnTo>
                    <a:pt x="12179224" y="175869"/>
                  </a:lnTo>
                  <a:lnTo>
                    <a:pt x="12195658" y="195630"/>
                  </a:lnTo>
                  <a:lnTo>
                    <a:pt x="12221032" y="208292"/>
                  </a:lnTo>
                  <a:lnTo>
                    <a:pt x="12253684" y="212750"/>
                  </a:lnTo>
                  <a:lnTo>
                    <a:pt x="12286386" y="208292"/>
                  </a:lnTo>
                  <a:lnTo>
                    <a:pt x="12311888" y="195630"/>
                  </a:lnTo>
                  <a:lnTo>
                    <a:pt x="12317667" y="188734"/>
                  </a:lnTo>
                  <a:lnTo>
                    <a:pt x="12328449" y="175869"/>
                  </a:lnTo>
                  <a:lnTo>
                    <a:pt x="12334354" y="150088"/>
                  </a:lnTo>
                  <a:close/>
                </a:path>
                <a:path w="15295244" h="383540">
                  <a:moveTo>
                    <a:pt x="12353112" y="44272"/>
                  </a:moveTo>
                  <a:lnTo>
                    <a:pt x="12269064" y="44272"/>
                  </a:lnTo>
                  <a:lnTo>
                    <a:pt x="12269064" y="3378"/>
                  </a:lnTo>
                  <a:lnTo>
                    <a:pt x="12238292" y="3378"/>
                  </a:lnTo>
                  <a:lnTo>
                    <a:pt x="12238292" y="44272"/>
                  </a:lnTo>
                  <a:lnTo>
                    <a:pt x="12154624" y="44272"/>
                  </a:lnTo>
                  <a:lnTo>
                    <a:pt x="12154624" y="69037"/>
                  </a:lnTo>
                  <a:lnTo>
                    <a:pt x="12353112" y="69037"/>
                  </a:lnTo>
                  <a:lnTo>
                    <a:pt x="12353112" y="44272"/>
                  </a:lnTo>
                  <a:close/>
                </a:path>
                <a:path w="15295244" h="383540">
                  <a:moveTo>
                    <a:pt x="12429655" y="306933"/>
                  </a:moveTo>
                  <a:lnTo>
                    <a:pt x="12236044" y="306933"/>
                  </a:lnTo>
                  <a:lnTo>
                    <a:pt x="12236044" y="235635"/>
                  </a:lnTo>
                  <a:lnTo>
                    <a:pt x="12205272" y="235635"/>
                  </a:lnTo>
                  <a:lnTo>
                    <a:pt x="12205272" y="332066"/>
                  </a:lnTo>
                  <a:lnTo>
                    <a:pt x="12429655" y="332066"/>
                  </a:lnTo>
                  <a:lnTo>
                    <a:pt x="12429655" y="306933"/>
                  </a:lnTo>
                  <a:close/>
                </a:path>
                <a:path w="15295244" h="383540">
                  <a:moveTo>
                    <a:pt x="12464555" y="114058"/>
                  </a:moveTo>
                  <a:lnTo>
                    <a:pt x="12414656" y="114058"/>
                  </a:lnTo>
                  <a:lnTo>
                    <a:pt x="12414656" y="3378"/>
                  </a:lnTo>
                  <a:lnTo>
                    <a:pt x="12383884" y="3378"/>
                  </a:lnTo>
                  <a:lnTo>
                    <a:pt x="12383884" y="255524"/>
                  </a:lnTo>
                  <a:lnTo>
                    <a:pt x="12414656" y="255524"/>
                  </a:lnTo>
                  <a:lnTo>
                    <a:pt x="12414656" y="139954"/>
                  </a:lnTo>
                  <a:lnTo>
                    <a:pt x="12464555" y="139954"/>
                  </a:lnTo>
                  <a:lnTo>
                    <a:pt x="12464555" y="114058"/>
                  </a:lnTo>
                  <a:close/>
                </a:path>
                <a:path w="15295244" h="383540">
                  <a:moveTo>
                    <a:pt x="12871437" y="31153"/>
                  </a:moveTo>
                  <a:lnTo>
                    <a:pt x="12639548" y="31153"/>
                  </a:lnTo>
                  <a:lnTo>
                    <a:pt x="12639548" y="55283"/>
                  </a:lnTo>
                  <a:lnTo>
                    <a:pt x="12639548" y="164503"/>
                  </a:lnTo>
                  <a:lnTo>
                    <a:pt x="12639548" y="188633"/>
                  </a:lnTo>
                  <a:lnTo>
                    <a:pt x="12871437" y="188633"/>
                  </a:lnTo>
                  <a:lnTo>
                    <a:pt x="12871437" y="164719"/>
                  </a:lnTo>
                  <a:lnTo>
                    <a:pt x="12871437" y="164503"/>
                  </a:lnTo>
                  <a:lnTo>
                    <a:pt x="12871437" y="55524"/>
                  </a:lnTo>
                  <a:lnTo>
                    <a:pt x="12841415" y="55524"/>
                  </a:lnTo>
                  <a:lnTo>
                    <a:pt x="12841415" y="164503"/>
                  </a:lnTo>
                  <a:lnTo>
                    <a:pt x="12669190" y="164503"/>
                  </a:lnTo>
                  <a:lnTo>
                    <a:pt x="12669190" y="55283"/>
                  </a:lnTo>
                  <a:lnTo>
                    <a:pt x="12871437" y="55283"/>
                  </a:lnTo>
                  <a:lnTo>
                    <a:pt x="12871437" y="31153"/>
                  </a:lnTo>
                  <a:close/>
                </a:path>
                <a:path w="15295244" h="383540">
                  <a:moveTo>
                    <a:pt x="12908585" y="270903"/>
                  </a:moveTo>
                  <a:lnTo>
                    <a:pt x="12771247" y="270903"/>
                  </a:lnTo>
                  <a:lnTo>
                    <a:pt x="12771247" y="189115"/>
                  </a:lnTo>
                  <a:lnTo>
                    <a:pt x="12740107" y="189115"/>
                  </a:lnTo>
                  <a:lnTo>
                    <a:pt x="12740107" y="270903"/>
                  </a:lnTo>
                  <a:lnTo>
                    <a:pt x="12603531" y="270903"/>
                  </a:lnTo>
                  <a:lnTo>
                    <a:pt x="12603531" y="296430"/>
                  </a:lnTo>
                  <a:lnTo>
                    <a:pt x="12908585" y="296430"/>
                  </a:lnTo>
                  <a:lnTo>
                    <a:pt x="12908585" y="270903"/>
                  </a:lnTo>
                  <a:close/>
                </a:path>
                <a:path w="15295244" h="383540">
                  <a:moveTo>
                    <a:pt x="13132219" y="99428"/>
                  </a:moveTo>
                  <a:lnTo>
                    <a:pt x="13125615" y="67551"/>
                  </a:lnTo>
                  <a:lnTo>
                    <a:pt x="13110045" y="46520"/>
                  </a:lnTo>
                  <a:lnTo>
                    <a:pt x="13107264" y="42773"/>
                  </a:lnTo>
                  <a:lnTo>
                    <a:pt x="13102209" y="39878"/>
                  </a:lnTo>
                  <a:lnTo>
                    <a:pt x="13102209" y="99428"/>
                  </a:lnTo>
                  <a:lnTo>
                    <a:pt x="13097866" y="120840"/>
                  </a:lnTo>
                  <a:lnTo>
                    <a:pt x="13085788" y="137566"/>
                  </a:lnTo>
                  <a:lnTo>
                    <a:pt x="13067373" y="148450"/>
                  </a:lnTo>
                  <a:lnTo>
                    <a:pt x="13044043" y="152336"/>
                  </a:lnTo>
                  <a:lnTo>
                    <a:pt x="13020980" y="148450"/>
                  </a:lnTo>
                  <a:lnTo>
                    <a:pt x="13002819" y="137566"/>
                  </a:lnTo>
                  <a:lnTo>
                    <a:pt x="12990906" y="120840"/>
                  </a:lnTo>
                  <a:lnTo>
                    <a:pt x="12986639" y="99428"/>
                  </a:lnTo>
                  <a:lnTo>
                    <a:pt x="12990906" y="78181"/>
                  </a:lnTo>
                  <a:lnTo>
                    <a:pt x="13002819" y="61442"/>
                  </a:lnTo>
                  <a:lnTo>
                    <a:pt x="13020980" y="50469"/>
                  </a:lnTo>
                  <a:lnTo>
                    <a:pt x="13044043" y="46520"/>
                  </a:lnTo>
                  <a:lnTo>
                    <a:pt x="13067373" y="50469"/>
                  </a:lnTo>
                  <a:lnTo>
                    <a:pt x="13085788" y="61442"/>
                  </a:lnTo>
                  <a:lnTo>
                    <a:pt x="13097866" y="78181"/>
                  </a:lnTo>
                  <a:lnTo>
                    <a:pt x="13102209" y="99428"/>
                  </a:lnTo>
                  <a:lnTo>
                    <a:pt x="13102209" y="39878"/>
                  </a:lnTo>
                  <a:lnTo>
                    <a:pt x="13079349" y="26720"/>
                  </a:lnTo>
                  <a:lnTo>
                    <a:pt x="13044043" y="21005"/>
                  </a:lnTo>
                  <a:lnTo>
                    <a:pt x="13009017" y="26720"/>
                  </a:lnTo>
                  <a:lnTo>
                    <a:pt x="12981331" y="42773"/>
                  </a:lnTo>
                  <a:lnTo>
                    <a:pt x="12963157" y="67551"/>
                  </a:lnTo>
                  <a:lnTo>
                    <a:pt x="12956616" y="99428"/>
                  </a:lnTo>
                  <a:lnTo>
                    <a:pt x="12963157" y="131318"/>
                  </a:lnTo>
                  <a:lnTo>
                    <a:pt x="12981331" y="156095"/>
                  </a:lnTo>
                  <a:lnTo>
                    <a:pt x="13009017" y="172148"/>
                  </a:lnTo>
                  <a:lnTo>
                    <a:pt x="13044043" y="177850"/>
                  </a:lnTo>
                  <a:lnTo>
                    <a:pt x="13079349" y="172148"/>
                  </a:lnTo>
                  <a:lnTo>
                    <a:pt x="13107264" y="156095"/>
                  </a:lnTo>
                  <a:lnTo>
                    <a:pt x="13110045" y="152336"/>
                  </a:lnTo>
                  <a:lnTo>
                    <a:pt x="13125615" y="131318"/>
                  </a:lnTo>
                  <a:lnTo>
                    <a:pt x="13132219" y="99428"/>
                  </a:lnTo>
                  <a:close/>
                </a:path>
                <a:path w="15295244" h="383540">
                  <a:moveTo>
                    <a:pt x="13224904" y="213880"/>
                  </a:moveTo>
                  <a:lnTo>
                    <a:pt x="13194881" y="213880"/>
                  </a:lnTo>
                  <a:lnTo>
                    <a:pt x="13194881" y="238264"/>
                  </a:lnTo>
                  <a:lnTo>
                    <a:pt x="13194881" y="310311"/>
                  </a:lnTo>
                  <a:lnTo>
                    <a:pt x="13037287" y="310311"/>
                  </a:lnTo>
                  <a:lnTo>
                    <a:pt x="13037287" y="238264"/>
                  </a:lnTo>
                  <a:lnTo>
                    <a:pt x="13194881" y="238264"/>
                  </a:lnTo>
                  <a:lnTo>
                    <a:pt x="13194881" y="213880"/>
                  </a:lnTo>
                  <a:lnTo>
                    <a:pt x="13007277" y="213880"/>
                  </a:lnTo>
                  <a:lnTo>
                    <a:pt x="13007277" y="335076"/>
                  </a:lnTo>
                  <a:lnTo>
                    <a:pt x="13224904" y="335076"/>
                  </a:lnTo>
                  <a:lnTo>
                    <a:pt x="13224904" y="310311"/>
                  </a:lnTo>
                  <a:lnTo>
                    <a:pt x="13224904" y="238264"/>
                  </a:lnTo>
                  <a:lnTo>
                    <a:pt x="13224904" y="213880"/>
                  </a:lnTo>
                  <a:close/>
                </a:path>
                <a:path w="15295244" h="383540">
                  <a:moveTo>
                    <a:pt x="13224904" y="3378"/>
                  </a:moveTo>
                  <a:lnTo>
                    <a:pt x="13194132" y="3378"/>
                  </a:lnTo>
                  <a:lnTo>
                    <a:pt x="13194132" y="195859"/>
                  </a:lnTo>
                  <a:lnTo>
                    <a:pt x="13224904" y="195859"/>
                  </a:lnTo>
                  <a:lnTo>
                    <a:pt x="13224904" y="3378"/>
                  </a:lnTo>
                  <a:close/>
                </a:path>
                <a:path w="15295244" h="383540">
                  <a:moveTo>
                    <a:pt x="13356984" y="304685"/>
                  </a:moveTo>
                  <a:lnTo>
                    <a:pt x="13355003" y="287743"/>
                  </a:lnTo>
                  <a:lnTo>
                    <a:pt x="13349288" y="274993"/>
                  </a:lnTo>
                  <a:lnTo>
                    <a:pt x="13340207" y="266954"/>
                  </a:lnTo>
                  <a:lnTo>
                    <a:pt x="13328091" y="264160"/>
                  </a:lnTo>
                  <a:lnTo>
                    <a:pt x="13318185" y="265849"/>
                  </a:lnTo>
                  <a:lnTo>
                    <a:pt x="13309943" y="270675"/>
                  </a:lnTo>
                  <a:lnTo>
                    <a:pt x="13304292" y="278244"/>
                  </a:lnTo>
                  <a:lnTo>
                    <a:pt x="13302196" y="288175"/>
                  </a:lnTo>
                  <a:lnTo>
                    <a:pt x="13304279" y="298577"/>
                  </a:lnTo>
                  <a:lnTo>
                    <a:pt x="13309841" y="306082"/>
                  </a:lnTo>
                  <a:lnTo>
                    <a:pt x="13317868" y="310654"/>
                  </a:lnTo>
                  <a:lnTo>
                    <a:pt x="13327342" y="312178"/>
                  </a:lnTo>
                  <a:lnTo>
                    <a:pt x="13329971" y="312178"/>
                  </a:lnTo>
                  <a:lnTo>
                    <a:pt x="13331470" y="311810"/>
                  </a:lnTo>
                  <a:lnTo>
                    <a:pt x="13328714" y="328015"/>
                  </a:lnTo>
                  <a:lnTo>
                    <a:pt x="13321284" y="342112"/>
                  </a:lnTo>
                  <a:lnTo>
                    <a:pt x="13309575" y="353809"/>
                  </a:lnTo>
                  <a:lnTo>
                    <a:pt x="13293941" y="362839"/>
                  </a:lnTo>
                  <a:lnTo>
                    <a:pt x="13302196" y="383108"/>
                  </a:lnTo>
                  <a:lnTo>
                    <a:pt x="13325005" y="369900"/>
                  </a:lnTo>
                  <a:lnTo>
                    <a:pt x="13342252" y="352056"/>
                  </a:lnTo>
                  <a:lnTo>
                    <a:pt x="13353174" y="330123"/>
                  </a:lnTo>
                  <a:lnTo>
                    <a:pt x="13356984" y="304685"/>
                  </a:lnTo>
                  <a:close/>
                </a:path>
                <a:path w="15295244" h="383540">
                  <a:moveTo>
                    <a:pt x="13769277" y="230390"/>
                  </a:moveTo>
                  <a:lnTo>
                    <a:pt x="13536638" y="230390"/>
                  </a:lnTo>
                  <a:lnTo>
                    <a:pt x="13536638" y="255155"/>
                  </a:lnTo>
                  <a:lnTo>
                    <a:pt x="13738505" y="255155"/>
                  </a:lnTo>
                  <a:lnTo>
                    <a:pt x="13738505" y="339953"/>
                  </a:lnTo>
                  <a:lnTo>
                    <a:pt x="13769277" y="339953"/>
                  </a:lnTo>
                  <a:lnTo>
                    <a:pt x="13769277" y="230390"/>
                  </a:lnTo>
                  <a:close/>
                </a:path>
                <a:path w="15295244" h="383540">
                  <a:moveTo>
                    <a:pt x="13797420" y="113690"/>
                  </a:moveTo>
                  <a:lnTo>
                    <a:pt x="13771004" y="102057"/>
                  </a:lnTo>
                  <a:lnTo>
                    <a:pt x="13751306" y="85877"/>
                  </a:lnTo>
                  <a:lnTo>
                    <a:pt x="13747649" y="80289"/>
                  </a:lnTo>
                  <a:lnTo>
                    <a:pt x="13739000" y="67094"/>
                  </a:lnTo>
                  <a:lnTo>
                    <a:pt x="13734758" y="47650"/>
                  </a:lnTo>
                  <a:lnTo>
                    <a:pt x="13734758" y="40144"/>
                  </a:lnTo>
                  <a:lnTo>
                    <a:pt x="13787666" y="40144"/>
                  </a:lnTo>
                  <a:lnTo>
                    <a:pt x="13787666" y="14998"/>
                  </a:lnTo>
                  <a:lnTo>
                    <a:pt x="13661962" y="14998"/>
                  </a:lnTo>
                  <a:lnTo>
                    <a:pt x="13661962" y="40144"/>
                  </a:lnTo>
                  <a:lnTo>
                    <a:pt x="13704354" y="40144"/>
                  </a:lnTo>
                  <a:lnTo>
                    <a:pt x="13704354" y="45770"/>
                  </a:lnTo>
                  <a:lnTo>
                    <a:pt x="13701065" y="61315"/>
                  </a:lnTo>
                  <a:lnTo>
                    <a:pt x="13691515" y="77482"/>
                  </a:lnTo>
                  <a:lnTo>
                    <a:pt x="13676186" y="92519"/>
                  </a:lnTo>
                  <a:lnTo>
                    <a:pt x="13655586" y="104686"/>
                  </a:lnTo>
                  <a:lnTo>
                    <a:pt x="13634707" y="92367"/>
                  </a:lnTo>
                  <a:lnTo>
                    <a:pt x="13621284" y="79171"/>
                  </a:lnTo>
                  <a:lnTo>
                    <a:pt x="13619137" y="77063"/>
                  </a:lnTo>
                  <a:lnTo>
                    <a:pt x="13609409" y="60833"/>
                  </a:lnTo>
                  <a:lnTo>
                    <a:pt x="13606056" y="45770"/>
                  </a:lnTo>
                  <a:lnTo>
                    <a:pt x="13606056" y="40144"/>
                  </a:lnTo>
                  <a:lnTo>
                    <a:pt x="13648449" y="40144"/>
                  </a:lnTo>
                  <a:lnTo>
                    <a:pt x="13648449" y="14998"/>
                  </a:lnTo>
                  <a:lnTo>
                    <a:pt x="13523125" y="14998"/>
                  </a:lnTo>
                  <a:lnTo>
                    <a:pt x="13523125" y="40144"/>
                  </a:lnTo>
                  <a:lnTo>
                    <a:pt x="13575284" y="40144"/>
                  </a:lnTo>
                  <a:lnTo>
                    <a:pt x="13575284" y="47650"/>
                  </a:lnTo>
                  <a:lnTo>
                    <a:pt x="13571093" y="65671"/>
                  </a:lnTo>
                  <a:lnTo>
                    <a:pt x="13558965" y="84328"/>
                  </a:lnTo>
                  <a:lnTo>
                    <a:pt x="13539508" y="101155"/>
                  </a:lnTo>
                  <a:lnTo>
                    <a:pt x="13513372" y="113690"/>
                  </a:lnTo>
                  <a:lnTo>
                    <a:pt x="13526503" y="136575"/>
                  </a:lnTo>
                  <a:lnTo>
                    <a:pt x="13549160" y="126339"/>
                  </a:lnTo>
                  <a:lnTo>
                    <a:pt x="13567588" y="112661"/>
                  </a:lnTo>
                  <a:lnTo>
                    <a:pt x="13581799" y="96583"/>
                  </a:lnTo>
                  <a:lnTo>
                    <a:pt x="13591794" y="79171"/>
                  </a:lnTo>
                  <a:lnTo>
                    <a:pt x="13601865" y="94970"/>
                  </a:lnTo>
                  <a:lnTo>
                    <a:pt x="13615810" y="109651"/>
                  </a:lnTo>
                  <a:lnTo>
                    <a:pt x="13633691" y="122224"/>
                  </a:lnTo>
                  <a:lnTo>
                    <a:pt x="13655586" y="131699"/>
                  </a:lnTo>
                  <a:lnTo>
                    <a:pt x="13677037" y="122555"/>
                  </a:lnTo>
                  <a:lnTo>
                    <a:pt x="13694651" y="110363"/>
                  </a:lnTo>
                  <a:lnTo>
                    <a:pt x="13700074" y="104686"/>
                  </a:lnTo>
                  <a:lnTo>
                    <a:pt x="13708406" y="95973"/>
                  </a:lnTo>
                  <a:lnTo>
                    <a:pt x="13718248" y="80289"/>
                  </a:lnTo>
                  <a:lnTo>
                    <a:pt x="13728294" y="97955"/>
                  </a:lnTo>
                  <a:lnTo>
                    <a:pt x="13742632" y="113779"/>
                  </a:lnTo>
                  <a:lnTo>
                    <a:pt x="13761199" y="126936"/>
                  </a:lnTo>
                  <a:lnTo>
                    <a:pt x="13783907" y="136575"/>
                  </a:lnTo>
                  <a:lnTo>
                    <a:pt x="13797420" y="113690"/>
                  </a:lnTo>
                  <a:close/>
                </a:path>
                <a:path w="15295244" h="383540">
                  <a:moveTo>
                    <a:pt x="13808672" y="169595"/>
                  </a:moveTo>
                  <a:lnTo>
                    <a:pt x="13670966" y="169595"/>
                  </a:lnTo>
                  <a:lnTo>
                    <a:pt x="13670966" y="135826"/>
                  </a:lnTo>
                  <a:lnTo>
                    <a:pt x="13639826" y="135826"/>
                  </a:lnTo>
                  <a:lnTo>
                    <a:pt x="13639826" y="169595"/>
                  </a:lnTo>
                  <a:lnTo>
                    <a:pt x="13503237" y="169595"/>
                  </a:lnTo>
                  <a:lnTo>
                    <a:pt x="13503237" y="194360"/>
                  </a:lnTo>
                  <a:lnTo>
                    <a:pt x="13808672" y="194360"/>
                  </a:lnTo>
                  <a:lnTo>
                    <a:pt x="13808672" y="169595"/>
                  </a:lnTo>
                  <a:close/>
                </a:path>
                <a:path w="15295244" h="383540">
                  <a:moveTo>
                    <a:pt x="14058570" y="242011"/>
                  </a:moveTo>
                  <a:lnTo>
                    <a:pt x="14023607" y="219887"/>
                  </a:lnTo>
                  <a:lnTo>
                    <a:pt x="13994968" y="187426"/>
                  </a:lnTo>
                  <a:lnTo>
                    <a:pt x="13983411" y="163969"/>
                  </a:lnTo>
                  <a:lnTo>
                    <a:pt x="13975626" y="148196"/>
                  </a:lnTo>
                  <a:lnTo>
                    <a:pt x="13968514" y="105803"/>
                  </a:lnTo>
                  <a:lnTo>
                    <a:pt x="13968514" y="63030"/>
                  </a:lnTo>
                  <a:lnTo>
                    <a:pt x="14047699" y="63030"/>
                  </a:lnTo>
                  <a:lnTo>
                    <a:pt x="14047699" y="37515"/>
                  </a:lnTo>
                  <a:lnTo>
                    <a:pt x="13859701" y="37515"/>
                  </a:lnTo>
                  <a:lnTo>
                    <a:pt x="13859701" y="63030"/>
                  </a:lnTo>
                  <a:lnTo>
                    <a:pt x="13937755" y="63030"/>
                  </a:lnTo>
                  <a:lnTo>
                    <a:pt x="13937755" y="105803"/>
                  </a:lnTo>
                  <a:lnTo>
                    <a:pt x="13930605" y="149694"/>
                  </a:lnTo>
                  <a:lnTo>
                    <a:pt x="13911250" y="191262"/>
                  </a:lnTo>
                  <a:lnTo>
                    <a:pt x="13882827" y="226225"/>
                  </a:lnTo>
                  <a:lnTo>
                    <a:pt x="13848448" y="250266"/>
                  </a:lnTo>
                  <a:lnTo>
                    <a:pt x="13866457" y="275031"/>
                  </a:lnTo>
                  <a:lnTo>
                    <a:pt x="13893991" y="256362"/>
                  </a:lnTo>
                  <a:lnTo>
                    <a:pt x="13918375" y="230619"/>
                  </a:lnTo>
                  <a:lnTo>
                    <a:pt x="13938479" y="199313"/>
                  </a:lnTo>
                  <a:lnTo>
                    <a:pt x="13953135" y="163969"/>
                  </a:lnTo>
                  <a:lnTo>
                    <a:pt x="13968235" y="196977"/>
                  </a:lnTo>
                  <a:lnTo>
                    <a:pt x="13988644" y="225933"/>
                  </a:lnTo>
                  <a:lnTo>
                    <a:pt x="14013345" y="249605"/>
                  </a:lnTo>
                  <a:lnTo>
                    <a:pt x="14041311" y="266776"/>
                  </a:lnTo>
                  <a:lnTo>
                    <a:pt x="14058570" y="242011"/>
                  </a:lnTo>
                  <a:close/>
                </a:path>
                <a:path w="15295244" h="383540">
                  <a:moveTo>
                    <a:pt x="14123861" y="3378"/>
                  </a:moveTo>
                  <a:lnTo>
                    <a:pt x="14093101" y="3378"/>
                  </a:lnTo>
                  <a:lnTo>
                    <a:pt x="14093101" y="339572"/>
                  </a:lnTo>
                  <a:lnTo>
                    <a:pt x="14123861" y="339572"/>
                  </a:lnTo>
                  <a:lnTo>
                    <a:pt x="14123861" y="3378"/>
                  </a:lnTo>
                  <a:close/>
                </a:path>
                <a:path w="15295244" h="383540">
                  <a:moveTo>
                    <a:pt x="14374521" y="140335"/>
                  </a:moveTo>
                  <a:lnTo>
                    <a:pt x="14368666" y="115443"/>
                  </a:lnTo>
                  <a:lnTo>
                    <a:pt x="14358315" y="103555"/>
                  </a:lnTo>
                  <a:lnTo>
                    <a:pt x="14352194" y="96520"/>
                  </a:lnTo>
                  <a:lnTo>
                    <a:pt x="14345247" y="93256"/>
                  </a:lnTo>
                  <a:lnTo>
                    <a:pt x="14345247" y="140335"/>
                  </a:lnTo>
                  <a:lnTo>
                    <a:pt x="14341539" y="155409"/>
                  </a:lnTo>
                  <a:lnTo>
                    <a:pt x="14331087" y="167017"/>
                  </a:lnTo>
                  <a:lnTo>
                    <a:pt x="14314856" y="174472"/>
                  </a:lnTo>
                  <a:lnTo>
                    <a:pt x="14293837" y="177101"/>
                  </a:lnTo>
                  <a:lnTo>
                    <a:pt x="14272895" y="174472"/>
                  </a:lnTo>
                  <a:lnTo>
                    <a:pt x="14256792" y="167017"/>
                  </a:lnTo>
                  <a:lnTo>
                    <a:pt x="14246454" y="155409"/>
                  </a:lnTo>
                  <a:lnTo>
                    <a:pt x="14242809" y="140335"/>
                  </a:lnTo>
                  <a:lnTo>
                    <a:pt x="14246454" y="125247"/>
                  </a:lnTo>
                  <a:lnTo>
                    <a:pt x="14256792" y="113639"/>
                  </a:lnTo>
                  <a:lnTo>
                    <a:pt x="14272895" y="106184"/>
                  </a:lnTo>
                  <a:lnTo>
                    <a:pt x="14293837" y="103555"/>
                  </a:lnTo>
                  <a:lnTo>
                    <a:pt x="14314856" y="106184"/>
                  </a:lnTo>
                  <a:lnTo>
                    <a:pt x="14331087" y="113639"/>
                  </a:lnTo>
                  <a:lnTo>
                    <a:pt x="14341539" y="125247"/>
                  </a:lnTo>
                  <a:lnTo>
                    <a:pt x="14345247" y="140335"/>
                  </a:lnTo>
                  <a:lnTo>
                    <a:pt x="14345247" y="93256"/>
                  </a:lnTo>
                  <a:lnTo>
                    <a:pt x="14326705" y="84505"/>
                  </a:lnTo>
                  <a:lnTo>
                    <a:pt x="14293837" y="80289"/>
                  </a:lnTo>
                  <a:lnTo>
                    <a:pt x="14261033" y="84505"/>
                  </a:lnTo>
                  <a:lnTo>
                    <a:pt x="14235684" y="96520"/>
                  </a:lnTo>
                  <a:lnTo>
                    <a:pt x="14219339" y="115443"/>
                  </a:lnTo>
                  <a:lnTo>
                    <a:pt x="14213548" y="140335"/>
                  </a:lnTo>
                  <a:lnTo>
                    <a:pt x="14219339" y="165011"/>
                  </a:lnTo>
                  <a:lnTo>
                    <a:pt x="14235684" y="183807"/>
                  </a:lnTo>
                  <a:lnTo>
                    <a:pt x="14261033" y="195783"/>
                  </a:lnTo>
                  <a:lnTo>
                    <a:pt x="14293837" y="199986"/>
                  </a:lnTo>
                  <a:lnTo>
                    <a:pt x="14326705" y="195783"/>
                  </a:lnTo>
                  <a:lnTo>
                    <a:pt x="14352194" y="183807"/>
                  </a:lnTo>
                  <a:lnTo>
                    <a:pt x="14358074" y="177101"/>
                  </a:lnTo>
                  <a:lnTo>
                    <a:pt x="14368666" y="165011"/>
                  </a:lnTo>
                  <a:lnTo>
                    <a:pt x="14374521" y="140335"/>
                  </a:lnTo>
                  <a:close/>
                </a:path>
                <a:path w="15295244" h="383540">
                  <a:moveTo>
                    <a:pt x="14393278" y="38646"/>
                  </a:moveTo>
                  <a:lnTo>
                    <a:pt x="14309230" y="38646"/>
                  </a:lnTo>
                  <a:lnTo>
                    <a:pt x="14309230" y="0"/>
                  </a:lnTo>
                  <a:lnTo>
                    <a:pt x="14278458" y="0"/>
                  </a:lnTo>
                  <a:lnTo>
                    <a:pt x="14278458" y="38646"/>
                  </a:lnTo>
                  <a:lnTo>
                    <a:pt x="14194777" y="38646"/>
                  </a:lnTo>
                  <a:lnTo>
                    <a:pt x="14194777" y="63411"/>
                  </a:lnTo>
                  <a:lnTo>
                    <a:pt x="14393278" y="63411"/>
                  </a:lnTo>
                  <a:lnTo>
                    <a:pt x="14393278" y="38646"/>
                  </a:lnTo>
                  <a:close/>
                </a:path>
                <a:path w="15295244" h="383540">
                  <a:moveTo>
                    <a:pt x="14454810" y="224751"/>
                  </a:moveTo>
                  <a:lnTo>
                    <a:pt x="14424419" y="224751"/>
                  </a:lnTo>
                  <a:lnTo>
                    <a:pt x="14424419" y="249148"/>
                  </a:lnTo>
                  <a:lnTo>
                    <a:pt x="14424419" y="310311"/>
                  </a:lnTo>
                  <a:lnTo>
                    <a:pt x="14273581" y="310311"/>
                  </a:lnTo>
                  <a:lnTo>
                    <a:pt x="14273581" y="249148"/>
                  </a:lnTo>
                  <a:lnTo>
                    <a:pt x="14424419" y="249148"/>
                  </a:lnTo>
                  <a:lnTo>
                    <a:pt x="14424419" y="224751"/>
                  </a:lnTo>
                  <a:lnTo>
                    <a:pt x="14243558" y="224751"/>
                  </a:lnTo>
                  <a:lnTo>
                    <a:pt x="14243558" y="335076"/>
                  </a:lnTo>
                  <a:lnTo>
                    <a:pt x="14454810" y="335076"/>
                  </a:lnTo>
                  <a:lnTo>
                    <a:pt x="14454810" y="310311"/>
                  </a:lnTo>
                  <a:lnTo>
                    <a:pt x="14454810" y="249148"/>
                  </a:lnTo>
                  <a:lnTo>
                    <a:pt x="14454810" y="224751"/>
                  </a:lnTo>
                  <a:close/>
                </a:path>
                <a:path w="15295244" h="383540">
                  <a:moveTo>
                    <a:pt x="14504721" y="92671"/>
                  </a:moveTo>
                  <a:lnTo>
                    <a:pt x="14454810" y="92671"/>
                  </a:lnTo>
                  <a:lnTo>
                    <a:pt x="14454810" y="3378"/>
                  </a:lnTo>
                  <a:lnTo>
                    <a:pt x="14424051" y="3378"/>
                  </a:lnTo>
                  <a:lnTo>
                    <a:pt x="14424051" y="205625"/>
                  </a:lnTo>
                  <a:lnTo>
                    <a:pt x="14454810" y="205625"/>
                  </a:lnTo>
                  <a:lnTo>
                    <a:pt x="14454810" y="118186"/>
                  </a:lnTo>
                  <a:lnTo>
                    <a:pt x="14504721" y="118186"/>
                  </a:lnTo>
                  <a:lnTo>
                    <a:pt x="14504721" y="92671"/>
                  </a:lnTo>
                  <a:close/>
                </a:path>
                <a:path w="15295244" h="383540">
                  <a:moveTo>
                    <a:pt x="14722348" y="146329"/>
                  </a:moveTo>
                  <a:lnTo>
                    <a:pt x="14715998" y="97751"/>
                  </a:lnTo>
                  <a:lnTo>
                    <a:pt x="14698294" y="60731"/>
                  </a:lnTo>
                  <a:lnTo>
                    <a:pt x="14693608" y="56654"/>
                  </a:lnTo>
                  <a:lnTo>
                    <a:pt x="14692706" y="55880"/>
                  </a:lnTo>
                  <a:lnTo>
                    <a:pt x="14692706" y="146329"/>
                  </a:lnTo>
                  <a:lnTo>
                    <a:pt x="14688566" y="183515"/>
                  </a:lnTo>
                  <a:lnTo>
                    <a:pt x="14676996" y="211899"/>
                  </a:lnTo>
                  <a:lnTo>
                    <a:pt x="14659305" y="230022"/>
                  </a:lnTo>
                  <a:lnTo>
                    <a:pt x="14636801" y="236385"/>
                  </a:lnTo>
                  <a:lnTo>
                    <a:pt x="14614081" y="230022"/>
                  </a:lnTo>
                  <a:lnTo>
                    <a:pt x="14596275" y="211899"/>
                  </a:lnTo>
                  <a:lnTo>
                    <a:pt x="14584667" y="183515"/>
                  </a:lnTo>
                  <a:lnTo>
                    <a:pt x="14580515" y="146329"/>
                  </a:lnTo>
                  <a:lnTo>
                    <a:pt x="14584667" y="109372"/>
                  </a:lnTo>
                  <a:lnTo>
                    <a:pt x="14596275" y="81089"/>
                  </a:lnTo>
                  <a:lnTo>
                    <a:pt x="14614081" y="63017"/>
                  </a:lnTo>
                  <a:lnTo>
                    <a:pt x="14636801" y="56654"/>
                  </a:lnTo>
                  <a:lnTo>
                    <a:pt x="14659305" y="63017"/>
                  </a:lnTo>
                  <a:lnTo>
                    <a:pt x="14676996" y="81089"/>
                  </a:lnTo>
                  <a:lnTo>
                    <a:pt x="14688566" y="109372"/>
                  </a:lnTo>
                  <a:lnTo>
                    <a:pt x="14692706" y="146329"/>
                  </a:lnTo>
                  <a:lnTo>
                    <a:pt x="14692706" y="55880"/>
                  </a:lnTo>
                  <a:lnTo>
                    <a:pt x="14671218" y="37160"/>
                  </a:lnTo>
                  <a:lnTo>
                    <a:pt x="14636801" y="28892"/>
                  </a:lnTo>
                  <a:lnTo>
                    <a:pt x="14602384" y="37160"/>
                  </a:lnTo>
                  <a:lnTo>
                    <a:pt x="14575308" y="60731"/>
                  </a:lnTo>
                  <a:lnTo>
                    <a:pt x="14557604" y="97751"/>
                  </a:lnTo>
                  <a:lnTo>
                    <a:pt x="14551254" y="146329"/>
                  </a:lnTo>
                  <a:lnTo>
                    <a:pt x="14557604" y="194919"/>
                  </a:lnTo>
                  <a:lnTo>
                    <a:pt x="14575308" y="231927"/>
                  </a:lnTo>
                  <a:lnTo>
                    <a:pt x="14602384" y="255511"/>
                  </a:lnTo>
                  <a:lnTo>
                    <a:pt x="14636801" y="263779"/>
                  </a:lnTo>
                  <a:lnTo>
                    <a:pt x="14671218" y="255511"/>
                  </a:lnTo>
                  <a:lnTo>
                    <a:pt x="14693176" y="236385"/>
                  </a:lnTo>
                  <a:lnTo>
                    <a:pt x="14698294" y="231927"/>
                  </a:lnTo>
                  <a:lnTo>
                    <a:pt x="14715998" y="194919"/>
                  </a:lnTo>
                  <a:lnTo>
                    <a:pt x="14722348" y="146329"/>
                  </a:lnTo>
                  <a:close/>
                </a:path>
                <a:path w="15295244" h="383540">
                  <a:moveTo>
                    <a:pt x="14814284" y="2997"/>
                  </a:moveTo>
                  <a:lnTo>
                    <a:pt x="14783511" y="2997"/>
                  </a:lnTo>
                  <a:lnTo>
                    <a:pt x="14783511" y="340321"/>
                  </a:lnTo>
                  <a:lnTo>
                    <a:pt x="14814284" y="340321"/>
                  </a:lnTo>
                  <a:lnTo>
                    <a:pt x="14814284" y="2997"/>
                  </a:lnTo>
                  <a:close/>
                </a:path>
                <a:path w="15295244" h="383540">
                  <a:moveTo>
                    <a:pt x="15172309" y="101307"/>
                  </a:moveTo>
                  <a:lnTo>
                    <a:pt x="15165705" y="69418"/>
                  </a:lnTo>
                  <a:lnTo>
                    <a:pt x="15150135" y="48399"/>
                  </a:lnTo>
                  <a:lnTo>
                    <a:pt x="15147354" y="44653"/>
                  </a:lnTo>
                  <a:lnTo>
                    <a:pt x="15142286" y="41744"/>
                  </a:lnTo>
                  <a:lnTo>
                    <a:pt x="15142286" y="101307"/>
                  </a:lnTo>
                  <a:lnTo>
                    <a:pt x="15137905" y="122707"/>
                  </a:lnTo>
                  <a:lnTo>
                    <a:pt x="15125738" y="139433"/>
                  </a:lnTo>
                  <a:lnTo>
                    <a:pt x="15107311" y="150329"/>
                  </a:lnTo>
                  <a:lnTo>
                    <a:pt x="15084133" y="154216"/>
                  </a:lnTo>
                  <a:lnTo>
                    <a:pt x="15061070" y="150329"/>
                  </a:lnTo>
                  <a:lnTo>
                    <a:pt x="15042909" y="139433"/>
                  </a:lnTo>
                  <a:lnTo>
                    <a:pt x="15030996" y="122707"/>
                  </a:lnTo>
                  <a:lnTo>
                    <a:pt x="15026716" y="101307"/>
                  </a:lnTo>
                  <a:lnTo>
                    <a:pt x="15030996" y="80060"/>
                  </a:lnTo>
                  <a:lnTo>
                    <a:pt x="15042909" y="63309"/>
                  </a:lnTo>
                  <a:lnTo>
                    <a:pt x="15061070" y="52336"/>
                  </a:lnTo>
                  <a:lnTo>
                    <a:pt x="15084133" y="48399"/>
                  </a:lnTo>
                  <a:lnTo>
                    <a:pt x="15107311" y="52336"/>
                  </a:lnTo>
                  <a:lnTo>
                    <a:pt x="15125738" y="63309"/>
                  </a:lnTo>
                  <a:lnTo>
                    <a:pt x="15137905" y="80060"/>
                  </a:lnTo>
                  <a:lnTo>
                    <a:pt x="15142286" y="101307"/>
                  </a:lnTo>
                  <a:lnTo>
                    <a:pt x="15142286" y="41744"/>
                  </a:lnTo>
                  <a:lnTo>
                    <a:pt x="15119439" y="28600"/>
                  </a:lnTo>
                  <a:lnTo>
                    <a:pt x="15084133" y="22885"/>
                  </a:lnTo>
                  <a:lnTo>
                    <a:pt x="15049107" y="28600"/>
                  </a:lnTo>
                  <a:lnTo>
                    <a:pt x="15021421" y="44653"/>
                  </a:lnTo>
                  <a:lnTo>
                    <a:pt x="15003247" y="69418"/>
                  </a:lnTo>
                  <a:lnTo>
                    <a:pt x="14996706" y="101307"/>
                  </a:lnTo>
                  <a:lnTo>
                    <a:pt x="15003247" y="133184"/>
                  </a:lnTo>
                  <a:lnTo>
                    <a:pt x="15021421" y="157962"/>
                  </a:lnTo>
                  <a:lnTo>
                    <a:pt x="15049107" y="174015"/>
                  </a:lnTo>
                  <a:lnTo>
                    <a:pt x="15084133" y="179730"/>
                  </a:lnTo>
                  <a:lnTo>
                    <a:pt x="15119439" y="174015"/>
                  </a:lnTo>
                  <a:lnTo>
                    <a:pt x="15147354" y="157962"/>
                  </a:lnTo>
                  <a:lnTo>
                    <a:pt x="15150135" y="154216"/>
                  </a:lnTo>
                  <a:lnTo>
                    <a:pt x="15165705" y="133184"/>
                  </a:lnTo>
                  <a:lnTo>
                    <a:pt x="15172309" y="101307"/>
                  </a:lnTo>
                  <a:close/>
                </a:path>
                <a:path w="15295244" h="383540">
                  <a:moveTo>
                    <a:pt x="15264994" y="3378"/>
                  </a:moveTo>
                  <a:lnTo>
                    <a:pt x="15234222" y="3378"/>
                  </a:lnTo>
                  <a:lnTo>
                    <a:pt x="15234222" y="195491"/>
                  </a:lnTo>
                  <a:lnTo>
                    <a:pt x="15264994" y="195491"/>
                  </a:lnTo>
                  <a:lnTo>
                    <a:pt x="15264994" y="3378"/>
                  </a:lnTo>
                  <a:close/>
                </a:path>
                <a:path w="15295244" h="383540">
                  <a:moveTo>
                    <a:pt x="15295004" y="311810"/>
                  </a:moveTo>
                  <a:lnTo>
                    <a:pt x="15245195" y="277710"/>
                  </a:lnTo>
                  <a:lnTo>
                    <a:pt x="15227465" y="228130"/>
                  </a:lnTo>
                  <a:lnTo>
                    <a:pt x="15227465" y="210121"/>
                  </a:lnTo>
                  <a:lnTo>
                    <a:pt x="15197455" y="210121"/>
                  </a:lnTo>
                  <a:lnTo>
                    <a:pt x="15197455" y="228130"/>
                  </a:lnTo>
                  <a:lnTo>
                    <a:pt x="15194420" y="248907"/>
                  </a:lnTo>
                  <a:lnTo>
                    <a:pt x="15185352" y="270484"/>
                  </a:lnTo>
                  <a:lnTo>
                    <a:pt x="15170226" y="290868"/>
                  </a:lnTo>
                  <a:lnTo>
                    <a:pt x="15149043" y="308051"/>
                  </a:lnTo>
                  <a:lnTo>
                    <a:pt x="15128634" y="291985"/>
                  </a:lnTo>
                  <a:lnTo>
                    <a:pt x="15114448" y="272783"/>
                  </a:lnTo>
                  <a:lnTo>
                    <a:pt x="15114105" y="272313"/>
                  </a:lnTo>
                  <a:lnTo>
                    <a:pt x="15105406" y="250545"/>
                  </a:lnTo>
                  <a:lnTo>
                    <a:pt x="15102523" y="228130"/>
                  </a:lnTo>
                  <a:lnTo>
                    <a:pt x="15102523" y="210121"/>
                  </a:lnTo>
                  <a:lnTo>
                    <a:pt x="15072881" y="210121"/>
                  </a:lnTo>
                  <a:lnTo>
                    <a:pt x="15072881" y="228130"/>
                  </a:lnTo>
                  <a:lnTo>
                    <a:pt x="15068284" y="252717"/>
                  </a:lnTo>
                  <a:lnTo>
                    <a:pt x="15054999" y="276440"/>
                  </a:lnTo>
                  <a:lnTo>
                    <a:pt x="15033778" y="296938"/>
                  </a:lnTo>
                  <a:lnTo>
                    <a:pt x="15005330" y="311810"/>
                  </a:lnTo>
                  <a:lnTo>
                    <a:pt x="15020722" y="335076"/>
                  </a:lnTo>
                  <a:lnTo>
                    <a:pt x="15042706" y="324078"/>
                  </a:lnTo>
                  <a:lnTo>
                    <a:pt x="15061248" y="309562"/>
                  </a:lnTo>
                  <a:lnTo>
                    <a:pt x="15076119" y="292227"/>
                  </a:lnTo>
                  <a:lnTo>
                    <a:pt x="15087130" y="272783"/>
                  </a:lnTo>
                  <a:lnTo>
                    <a:pt x="15096655" y="293065"/>
                  </a:lnTo>
                  <a:lnTo>
                    <a:pt x="15110168" y="311200"/>
                  </a:lnTo>
                  <a:lnTo>
                    <a:pt x="15127821" y="326453"/>
                  </a:lnTo>
                  <a:lnTo>
                    <a:pt x="15149792" y="338074"/>
                  </a:lnTo>
                  <a:lnTo>
                    <a:pt x="15171192" y="325856"/>
                  </a:lnTo>
                  <a:lnTo>
                    <a:pt x="15188680" y="310070"/>
                  </a:lnTo>
                  <a:lnTo>
                    <a:pt x="15190178" y="308051"/>
                  </a:lnTo>
                  <a:lnTo>
                    <a:pt x="15202294" y="291693"/>
                  </a:lnTo>
                  <a:lnTo>
                    <a:pt x="15212086" y="271665"/>
                  </a:lnTo>
                  <a:lnTo>
                    <a:pt x="15222741" y="291757"/>
                  </a:lnTo>
                  <a:lnTo>
                    <a:pt x="15237689" y="309422"/>
                  </a:lnTo>
                  <a:lnTo>
                    <a:pt x="15256726" y="324053"/>
                  </a:lnTo>
                  <a:lnTo>
                    <a:pt x="15279624" y="335076"/>
                  </a:lnTo>
                  <a:lnTo>
                    <a:pt x="15295004" y="31181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7858" y="8668511"/>
              <a:ext cx="11842750" cy="788035"/>
            </a:xfrm>
            <a:custGeom>
              <a:avLst/>
              <a:gdLst/>
              <a:ahLst/>
              <a:cxnLst/>
              <a:rect l="l" t="t" r="r" b="b"/>
              <a:pathLst>
                <a:path w="11842750" h="788034">
                  <a:moveTo>
                    <a:pt x="276542" y="483958"/>
                  </a:moveTo>
                  <a:lnTo>
                    <a:pt x="193624" y="483958"/>
                  </a:lnTo>
                  <a:lnTo>
                    <a:pt x="193624" y="508723"/>
                  </a:lnTo>
                  <a:lnTo>
                    <a:pt x="193624" y="625792"/>
                  </a:lnTo>
                  <a:lnTo>
                    <a:pt x="109943" y="625792"/>
                  </a:lnTo>
                  <a:lnTo>
                    <a:pt x="109943" y="508723"/>
                  </a:lnTo>
                  <a:lnTo>
                    <a:pt x="193624" y="508723"/>
                  </a:lnTo>
                  <a:lnTo>
                    <a:pt x="193624" y="483958"/>
                  </a:lnTo>
                  <a:lnTo>
                    <a:pt x="27012" y="483958"/>
                  </a:lnTo>
                  <a:lnTo>
                    <a:pt x="27012" y="508723"/>
                  </a:lnTo>
                  <a:lnTo>
                    <a:pt x="79171" y="508723"/>
                  </a:lnTo>
                  <a:lnTo>
                    <a:pt x="79171" y="625792"/>
                  </a:lnTo>
                  <a:lnTo>
                    <a:pt x="27762" y="625792"/>
                  </a:lnTo>
                  <a:lnTo>
                    <a:pt x="27762" y="650938"/>
                  </a:lnTo>
                  <a:lnTo>
                    <a:pt x="275793" y="650938"/>
                  </a:lnTo>
                  <a:lnTo>
                    <a:pt x="275793" y="625792"/>
                  </a:lnTo>
                  <a:lnTo>
                    <a:pt x="224383" y="625792"/>
                  </a:lnTo>
                  <a:lnTo>
                    <a:pt x="224383" y="508723"/>
                  </a:lnTo>
                  <a:lnTo>
                    <a:pt x="276542" y="508723"/>
                  </a:lnTo>
                  <a:lnTo>
                    <a:pt x="276542" y="483958"/>
                  </a:lnTo>
                  <a:close/>
                </a:path>
                <a:path w="11842750" h="788034">
                  <a:moveTo>
                    <a:pt x="305066" y="718096"/>
                  </a:moveTo>
                  <a:lnTo>
                    <a:pt x="0" y="718096"/>
                  </a:lnTo>
                  <a:lnTo>
                    <a:pt x="0" y="743623"/>
                  </a:lnTo>
                  <a:lnTo>
                    <a:pt x="305066" y="743623"/>
                  </a:lnTo>
                  <a:lnTo>
                    <a:pt x="305066" y="718096"/>
                  </a:lnTo>
                  <a:close/>
                </a:path>
                <a:path w="11842750" h="788034">
                  <a:moveTo>
                    <a:pt x="650646" y="720305"/>
                  </a:moveTo>
                  <a:lnTo>
                    <a:pt x="512940" y="720305"/>
                  </a:lnTo>
                  <a:lnTo>
                    <a:pt x="512940" y="656805"/>
                  </a:lnTo>
                  <a:lnTo>
                    <a:pt x="620623" y="656805"/>
                  </a:lnTo>
                  <a:lnTo>
                    <a:pt x="620623" y="631405"/>
                  </a:lnTo>
                  <a:lnTo>
                    <a:pt x="413499" y="631405"/>
                  </a:lnTo>
                  <a:lnTo>
                    <a:pt x="413499" y="576795"/>
                  </a:lnTo>
                  <a:lnTo>
                    <a:pt x="612749" y="576795"/>
                  </a:lnTo>
                  <a:lnTo>
                    <a:pt x="612749" y="552665"/>
                  </a:lnTo>
                  <a:lnTo>
                    <a:pt x="612749" y="500595"/>
                  </a:lnTo>
                  <a:lnTo>
                    <a:pt x="612749" y="475195"/>
                  </a:lnTo>
                  <a:lnTo>
                    <a:pt x="382358" y="475195"/>
                  </a:lnTo>
                  <a:lnTo>
                    <a:pt x="382358" y="500595"/>
                  </a:lnTo>
                  <a:lnTo>
                    <a:pt x="582726" y="500595"/>
                  </a:lnTo>
                  <a:lnTo>
                    <a:pt x="582726" y="552665"/>
                  </a:lnTo>
                  <a:lnTo>
                    <a:pt x="383108" y="552665"/>
                  </a:lnTo>
                  <a:lnTo>
                    <a:pt x="383108" y="576795"/>
                  </a:lnTo>
                  <a:lnTo>
                    <a:pt x="383108" y="631405"/>
                  </a:lnTo>
                  <a:lnTo>
                    <a:pt x="383108" y="656805"/>
                  </a:lnTo>
                  <a:lnTo>
                    <a:pt x="481787" y="656805"/>
                  </a:lnTo>
                  <a:lnTo>
                    <a:pt x="481787" y="720305"/>
                  </a:lnTo>
                  <a:lnTo>
                    <a:pt x="344830" y="720305"/>
                  </a:lnTo>
                  <a:lnTo>
                    <a:pt x="344830" y="745705"/>
                  </a:lnTo>
                  <a:lnTo>
                    <a:pt x="650646" y="745705"/>
                  </a:lnTo>
                  <a:lnTo>
                    <a:pt x="650646" y="720305"/>
                  </a:lnTo>
                  <a:close/>
                </a:path>
                <a:path w="11842750" h="788034">
                  <a:moveTo>
                    <a:pt x="903922" y="600659"/>
                  </a:moveTo>
                  <a:lnTo>
                    <a:pt x="902995" y="586778"/>
                  </a:lnTo>
                  <a:lnTo>
                    <a:pt x="902754" y="583018"/>
                  </a:lnTo>
                  <a:lnTo>
                    <a:pt x="902423" y="578142"/>
                  </a:lnTo>
                  <a:lnTo>
                    <a:pt x="877938" y="580859"/>
                  </a:lnTo>
                  <a:lnTo>
                    <a:pt x="865492" y="582041"/>
                  </a:lnTo>
                  <a:lnTo>
                    <a:pt x="852893" y="583018"/>
                  </a:lnTo>
                  <a:lnTo>
                    <a:pt x="852893" y="497090"/>
                  </a:lnTo>
                  <a:lnTo>
                    <a:pt x="885913" y="497090"/>
                  </a:lnTo>
                  <a:lnTo>
                    <a:pt x="885913" y="472706"/>
                  </a:lnTo>
                  <a:lnTo>
                    <a:pt x="823252" y="472706"/>
                  </a:lnTo>
                  <a:lnTo>
                    <a:pt x="823252" y="497090"/>
                  </a:lnTo>
                  <a:lnTo>
                    <a:pt x="823252" y="584517"/>
                  </a:lnTo>
                  <a:lnTo>
                    <a:pt x="809472" y="585292"/>
                  </a:lnTo>
                  <a:lnTo>
                    <a:pt x="795718" y="585927"/>
                  </a:lnTo>
                  <a:lnTo>
                    <a:pt x="782040" y="586422"/>
                  </a:lnTo>
                  <a:lnTo>
                    <a:pt x="768464" y="586778"/>
                  </a:lnTo>
                  <a:lnTo>
                    <a:pt x="768464" y="497090"/>
                  </a:lnTo>
                  <a:lnTo>
                    <a:pt x="823252" y="497090"/>
                  </a:lnTo>
                  <a:lnTo>
                    <a:pt x="823252" y="472706"/>
                  </a:lnTo>
                  <a:lnTo>
                    <a:pt x="705434" y="472706"/>
                  </a:lnTo>
                  <a:lnTo>
                    <a:pt x="705434" y="497090"/>
                  </a:lnTo>
                  <a:lnTo>
                    <a:pt x="738454" y="497090"/>
                  </a:lnTo>
                  <a:lnTo>
                    <a:pt x="738454" y="587527"/>
                  </a:lnTo>
                  <a:lnTo>
                    <a:pt x="716876" y="587857"/>
                  </a:lnTo>
                  <a:lnTo>
                    <a:pt x="696417" y="587895"/>
                  </a:lnTo>
                  <a:lnTo>
                    <a:pt x="699427" y="613410"/>
                  </a:lnTo>
                  <a:lnTo>
                    <a:pt x="747001" y="612686"/>
                  </a:lnTo>
                  <a:lnTo>
                    <a:pt x="798855" y="610692"/>
                  </a:lnTo>
                  <a:lnTo>
                    <a:pt x="852131" y="606869"/>
                  </a:lnTo>
                  <a:lnTo>
                    <a:pt x="903922" y="600659"/>
                  </a:lnTo>
                  <a:close/>
                </a:path>
                <a:path w="11842750" h="788034">
                  <a:moveTo>
                    <a:pt x="966965" y="450189"/>
                  </a:moveTo>
                  <a:lnTo>
                    <a:pt x="936193" y="450189"/>
                  </a:lnTo>
                  <a:lnTo>
                    <a:pt x="936193" y="625043"/>
                  </a:lnTo>
                  <a:lnTo>
                    <a:pt x="966965" y="625043"/>
                  </a:lnTo>
                  <a:lnTo>
                    <a:pt x="966965" y="450189"/>
                  </a:lnTo>
                  <a:close/>
                </a:path>
                <a:path w="11842750" h="788034">
                  <a:moveTo>
                    <a:pt x="979716" y="758621"/>
                  </a:moveTo>
                  <a:lnTo>
                    <a:pt x="778598" y="758621"/>
                  </a:lnTo>
                  <a:lnTo>
                    <a:pt x="778598" y="721855"/>
                  </a:lnTo>
                  <a:lnTo>
                    <a:pt x="966965" y="721855"/>
                  </a:lnTo>
                  <a:lnTo>
                    <a:pt x="966965" y="641184"/>
                  </a:lnTo>
                  <a:lnTo>
                    <a:pt x="747077" y="641184"/>
                  </a:lnTo>
                  <a:lnTo>
                    <a:pt x="747077" y="665200"/>
                  </a:lnTo>
                  <a:lnTo>
                    <a:pt x="936574" y="665200"/>
                  </a:lnTo>
                  <a:lnTo>
                    <a:pt x="936574" y="698969"/>
                  </a:lnTo>
                  <a:lnTo>
                    <a:pt x="748207" y="698969"/>
                  </a:lnTo>
                  <a:lnTo>
                    <a:pt x="748207" y="783018"/>
                  </a:lnTo>
                  <a:lnTo>
                    <a:pt x="979716" y="783018"/>
                  </a:lnTo>
                  <a:lnTo>
                    <a:pt x="979716" y="758621"/>
                  </a:lnTo>
                  <a:close/>
                </a:path>
                <a:path w="11842750" h="788034">
                  <a:moveTo>
                    <a:pt x="1338795" y="683958"/>
                  </a:moveTo>
                  <a:lnTo>
                    <a:pt x="1305483" y="659803"/>
                  </a:lnTo>
                  <a:lnTo>
                    <a:pt x="1278293" y="625284"/>
                  </a:lnTo>
                  <a:lnTo>
                    <a:pt x="1268679" y="603656"/>
                  </a:lnTo>
                  <a:lnTo>
                    <a:pt x="1259967" y="584073"/>
                  </a:lnTo>
                  <a:lnTo>
                    <a:pt x="1253248" y="539864"/>
                  </a:lnTo>
                  <a:lnTo>
                    <a:pt x="1253248" y="479463"/>
                  </a:lnTo>
                  <a:lnTo>
                    <a:pt x="1222857" y="479463"/>
                  </a:lnTo>
                  <a:lnTo>
                    <a:pt x="1222857" y="539864"/>
                  </a:lnTo>
                  <a:lnTo>
                    <a:pt x="1216113" y="585698"/>
                  </a:lnTo>
                  <a:lnTo>
                    <a:pt x="1197673" y="628751"/>
                  </a:lnTo>
                  <a:lnTo>
                    <a:pt x="1170139" y="664972"/>
                  </a:lnTo>
                  <a:lnTo>
                    <a:pt x="1136180" y="690333"/>
                  </a:lnTo>
                  <a:lnTo>
                    <a:pt x="1154569" y="715098"/>
                  </a:lnTo>
                  <a:lnTo>
                    <a:pt x="1181569" y="696048"/>
                  </a:lnTo>
                  <a:lnTo>
                    <a:pt x="1205128" y="670217"/>
                  </a:lnTo>
                  <a:lnTo>
                    <a:pt x="1224318" y="638962"/>
                  </a:lnTo>
                  <a:lnTo>
                    <a:pt x="1238237" y="603656"/>
                  </a:lnTo>
                  <a:lnTo>
                    <a:pt x="1252435" y="636790"/>
                  </a:lnTo>
                  <a:lnTo>
                    <a:pt x="1271358" y="666127"/>
                  </a:lnTo>
                  <a:lnTo>
                    <a:pt x="1294066" y="690410"/>
                  </a:lnTo>
                  <a:lnTo>
                    <a:pt x="1319669" y="708342"/>
                  </a:lnTo>
                  <a:lnTo>
                    <a:pt x="1338795" y="683958"/>
                  </a:lnTo>
                  <a:close/>
                </a:path>
                <a:path w="11842750" h="788034">
                  <a:moveTo>
                    <a:pt x="1454746" y="586778"/>
                  </a:moveTo>
                  <a:lnTo>
                    <a:pt x="1399209" y="586778"/>
                  </a:lnTo>
                  <a:lnTo>
                    <a:pt x="1399209" y="450570"/>
                  </a:lnTo>
                  <a:lnTo>
                    <a:pt x="1368437" y="450570"/>
                  </a:lnTo>
                  <a:lnTo>
                    <a:pt x="1368437" y="786765"/>
                  </a:lnTo>
                  <a:lnTo>
                    <a:pt x="1399209" y="786765"/>
                  </a:lnTo>
                  <a:lnTo>
                    <a:pt x="1399209" y="612292"/>
                  </a:lnTo>
                  <a:lnTo>
                    <a:pt x="1454746" y="612292"/>
                  </a:lnTo>
                  <a:lnTo>
                    <a:pt x="1454746" y="586778"/>
                  </a:lnTo>
                  <a:close/>
                </a:path>
                <a:path w="11842750" h="788034">
                  <a:moveTo>
                    <a:pt x="1691144" y="624293"/>
                  </a:moveTo>
                  <a:lnTo>
                    <a:pt x="1657057" y="607656"/>
                  </a:lnTo>
                  <a:lnTo>
                    <a:pt x="1630349" y="583730"/>
                  </a:lnTo>
                  <a:lnTo>
                    <a:pt x="1623479" y="572135"/>
                  </a:lnTo>
                  <a:lnTo>
                    <a:pt x="1612938" y="554380"/>
                  </a:lnTo>
                  <a:lnTo>
                    <a:pt x="1606715" y="521487"/>
                  </a:lnTo>
                  <a:lnTo>
                    <a:pt x="1606715" y="503097"/>
                  </a:lnTo>
                  <a:lnTo>
                    <a:pt x="1682889" y="503097"/>
                  </a:lnTo>
                  <a:lnTo>
                    <a:pt x="1682889" y="478332"/>
                  </a:lnTo>
                  <a:lnTo>
                    <a:pt x="1498269" y="478332"/>
                  </a:lnTo>
                  <a:lnTo>
                    <a:pt x="1498269" y="503097"/>
                  </a:lnTo>
                  <a:lnTo>
                    <a:pt x="1575193" y="503097"/>
                  </a:lnTo>
                  <a:lnTo>
                    <a:pt x="1575193" y="521487"/>
                  </a:lnTo>
                  <a:lnTo>
                    <a:pt x="1569059" y="556387"/>
                  </a:lnTo>
                  <a:lnTo>
                    <a:pt x="1551736" y="587667"/>
                  </a:lnTo>
                  <a:lnTo>
                    <a:pt x="1524850" y="613244"/>
                  </a:lnTo>
                  <a:lnTo>
                    <a:pt x="1490014" y="631050"/>
                  </a:lnTo>
                  <a:lnTo>
                    <a:pt x="1506156" y="655066"/>
                  </a:lnTo>
                  <a:lnTo>
                    <a:pt x="1534236" y="641477"/>
                  </a:lnTo>
                  <a:lnTo>
                    <a:pt x="1558302" y="622604"/>
                  </a:lnTo>
                  <a:lnTo>
                    <a:pt x="1577594" y="599236"/>
                  </a:lnTo>
                  <a:lnTo>
                    <a:pt x="1591322" y="572135"/>
                  </a:lnTo>
                  <a:lnTo>
                    <a:pt x="1605635" y="597077"/>
                  </a:lnTo>
                  <a:lnTo>
                    <a:pt x="1625003" y="618578"/>
                  </a:lnTo>
                  <a:lnTo>
                    <a:pt x="1648739" y="635990"/>
                  </a:lnTo>
                  <a:lnTo>
                    <a:pt x="1676133" y="648690"/>
                  </a:lnTo>
                  <a:lnTo>
                    <a:pt x="1691144" y="624293"/>
                  </a:lnTo>
                  <a:close/>
                </a:path>
                <a:path w="11842750" h="788034">
                  <a:moveTo>
                    <a:pt x="1761680" y="450570"/>
                  </a:moveTo>
                  <a:lnTo>
                    <a:pt x="1730908" y="450570"/>
                  </a:lnTo>
                  <a:lnTo>
                    <a:pt x="1730908" y="696709"/>
                  </a:lnTo>
                  <a:lnTo>
                    <a:pt x="1761680" y="696709"/>
                  </a:lnTo>
                  <a:lnTo>
                    <a:pt x="1761680" y="450570"/>
                  </a:lnTo>
                  <a:close/>
                </a:path>
                <a:path w="11842750" h="788034">
                  <a:moveTo>
                    <a:pt x="1771815" y="754126"/>
                  </a:moveTo>
                  <a:lnTo>
                    <a:pt x="1575943" y="754126"/>
                  </a:lnTo>
                  <a:lnTo>
                    <a:pt x="1575943" y="673455"/>
                  </a:lnTo>
                  <a:lnTo>
                    <a:pt x="1545170" y="673455"/>
                  </a:lnTo>
                  <a:lnTo>
                    <a:pt x="1545170" y="779259"/>
                  </a:lnTo>
                  <a:lnTo>
                    <a:pt x="1771815" y="779259"/>
                  </a:lnTo>
                  <a:lnTo>
                    <a:pt x="1771815" y="754126"/>
                  </a:lnTo>
                  <a:close/>
                </a:path>
                <a:path w="11842750" h="788034">
                  <a:moveTo>
                    <a:pt x="2212619" y="450570"/>
                  </a:moveTo>
                  <a:lnTo>
                    <a:pt x="2181479" y="450570"/>
                  </a:lnTo>
                  <a:lnTo>
                    <a:pt x="2181479" y="512025"/>
                  </a:lnTo>
                  <a:lnTo>
                    <a:pt x="2181479" y="537425"/>
                  </a:lnTo>
                  <a:lnTo>
                    <a:pt x="2181479" y="584415"/>
                  </a:lnTo>
                  <a:lnTo>
                    <a:pt x="2103805" y="584415"/>
                  </a:lnTo>
                  <a:lnTo>
                    <a:pt x="2103805" y="556475"/>
                  </a:lnTo>
                  <a:lnTo>
                    <a:pt x="2103805" y="537425"/>
                  </a:lnTo>
                  <a:lnTo>
                    <a:pt x="2181479" y="537425"/>
                  </a:lnTo>
                  <a:lnTo>
                    <a:pt x="2181479" y="512025"/>
                  </a:lnTo>
                  <a:lnTo>
                    <a:pt x="2103805" y="512025"/>
                  </a:lnTo>
                  <a:lnTo>
                    <a:pt x="2103805" y="472655"/>
                  </a:lnTo>
                  <a:lnTo>
                    <a:pt x="2073414" y="472655"/>
                  </a:lnTo>
                  <a:lnTo>
                    <a:pt x="2073414" y="512025"/>
                  </a:lnTo>
                  <a:lnTo>
                    <a:pt x="2073414" y="532345"/>
                  </a:lnTo>
                  <a:lnTo>
                    <a:pt x="2073414" y="556475"/>
                  </a:lnTo>
                  <a:lnTo>
                    <a:pt x="2073414" y="584415"/>
                  </a:lnTo>
                  <a:lnTo>
                    <a:pt x="2073414" y="609815"/>
                  </a:lnTo>
                  <a:lnTo>
                    <a:pt x="2073414" y="617435"/>
                  </a:lnTo>
                  <a:lnTo>
                    <a:pt x="1982609" y="617435"/>
                  </a:lnTo>
                  <a:lnTo>
                    <a:pt x="1982609" y="556475"/>
                  </a:lnTo>
                  <a:lnTo>
                    <a:pt x="2073414" y="556475"/>
                  </a:lnTo>
                  <a:lnTo>
                    <a:pt x="2073414" y="532345"/>
                  </a:lnTo>
                  <a:lnTo>
                    <a:pt x="1982609" y="532345"/>
                  </a:lnTo>
                  <a:lnTo>
                    <a:pt x="1982609" y="472655"/>
                  </a:lnTo>
                  <a:lnTo>
                    <a:pt x="1952218" y="472655"/>
                  </a:lnTo>
                  <a:lnTo>
                    <a:pt x="1952218" y="641565"/>
                  </a:lnTo>
                  <a:lnTo>
                    <a:pt x="2103805" y="641565"/>
                  </a:lnTo>
                  <a:lnTo>
                    <a:pt x="2103805" y="617435"/>
                  </a:lnTo>
                  <a:lnTo>
                    <a:pt x="2103805" y="609815"/>
                  </a:lnTo>
                  <a:lnTo>
                    <a:pt x="2181479" y="609815"/>
                  </a:lnTo>
                  <a:lnTo>
                    <a:pt x="2181479" y="699338"/>
                  </a:lnTo>
                  <a:lnTo>
                    <a:pt x="2212619" y="699338"/>
                  </a:lnTo>
                  <a:lnTo>
                    <a:pt x="2212619" y="609815"/>
                  </a:lnTo>
                  <a:lnTo>
                    <a:pt x="2212619" y="609663"/>
                  </a:lnTo>
                  <a:lnTo>
                    <a:pt x="2212619" y="512025"/>
                  </a:lnTo>
                  <a:lnTo>
                    <a:pt x="2212619" y="450570"/>
                  </a:lnTo>
                  <a:close/>
                </a:path>
                <a:path w="11842750" h="788034">
                  <a:moveTo>
                    <a:pt x="2220506" y="754595"/>
                  </a:moveTo>
                  <a:lnTo>
                    <a:pt x="2026881" y="754595"/>
                  </a:lnTo>
                  <a:lnTo>
                    <a:pt x="2026881" y="674585"/>
                  </a:lnTo>
                  <a:lnTo>
                    <a:pt x="1996109" y="674585"/>
                  </a:lnTo>
                  <a:lnTo>
                    <a:pt x="1996109" y="754595"/>
                  </a:lnTo>
                  <a:lnTo>
                    <a:pt x="1996109" y="778725"/>
                  </a:lnTo>
                  <a:lnTo>
                    <a:pt x="2220506" y="778725"/>
                  </a:lnTo>
                  <a:lnTo>
                    <a:pt x="2220506" y="754595"/>
                  </a:lnTo>
                  <a:close/>
                </a:path>
                <a:path w="11842750" h="788034">
                  <a:moveTo>
                    <a:pt x="2557830" y="450570"/>
                  </a:moveTo>
                  <a:lnTo>
                    <a:pt x="2526690" y="450570"/>
                  </a:lnTo>
                  <a:lnTo>
                    <a:pt x="2526690" y="512102"/>
                  </a:lnTo>
                  <a:lnTo>
                    <a:pt x="2450515" y="512102"/>
                  </a:lnTo>
                  <a:lnTo>
                    <a:pt x="2452052" y="503250"/>
                  </a:lnTo>
                  <a:lnTo>
                    <a:pt x="2453233" y="494182"/>
                  </a:lnTo>
                  <a:lnTo>
                    <a:pt x="2453995" y="484974"/>
                  </a:lnTo>
                  <a:lnTo>
                    <a:pt x="2454262" y="475703"/>
                  </a:lnTo>
                  <a:lnTo>
                    <a:pt x="2302306" y="475703"/>
                  </a:lnTo>
                  <a:lnTo>
                    <a:pt x="2302306" y="500468"/>
                  </a:lnTo>
                  <a:lnTo>
                    <a:pt x="2420874" y="500468"/>
                  </a:lnTo>
                  <a:lnTo>
                    <a:pt x="2408567" y="541451"/>
                  </a:lnTo>
                  <a:lnTo>
                    <a:pt x="2380958" y="576694"/>
                  </a:lnTo>
                  <a:lnTo>
                    <a:pt x="2339352" y="605523"/>
                  </a:lnTo>
                  <a:lnTo>
                    <a:pt x="2285034" y="627291"/>
                  </a:lnTo>
                  <a:lnTo>
                    <a:pt x="2297417" y="651687"/>
                  </a:lnTo>
                  <a:lnTo>
                    <a:pt x="2347607" y="632536"/>
                  </a:lnTo>
                  <a:lnTo>
                    <a:pt x="2389022" y="606844"/>
                  </a:lnTo>
                  <a:lnTo>
                    <a:pt x="2420950" y="574967"/>
                  </a:lnTo>
                  <a:lnTo>
                    <a:pt x="2442641" y="537248"/>
                  </a:lnTo>
                  <a:lnTo>
                    <a:pt x="2526690" y="537248"/>
                  </a:lnTo>
                  <a:lnTo>
                    <a:pt x="2526690" y="582269"/>
                  </a:lnTo>
                  <a:lnTo>
                    <a:pt x="2438514" y="582269"/>
                  </a:lnTo>
                  <a:lnTo>
                    <a:pt x="2438514" y="607415"/>
                  </a:lnTo>
                  <a:lnTo>
                    <a:pt x="2526690" y="607415"/>
                  </a:lnTo>
                  <a:lnTo>
                    <a:pt x="2526690" y="651687"/>
                  </a:lnTo>
                  <a:lnTo>
                    <a:pt x="2557830" y="651687"/>
                  </a:lnTo>
                  <a:lnTo>
                    <a:pt x="2557830" y="537248"/>
                  </a:lnTo>
                  <a:lnTo>
                    <a:pt x="2557830" y="512102"/>
                  </a:lnTo>
                  <a:lnTo>
                    <a:pt x="2557830" y="450570"/>
                  </a:lnTo>
                  <a:close/>
                </a:path>
                <a:path w="11842750" h="788034">
                  <a:moveTo>
                    <a:pt x="2559329" y="720356"/>
                  </a:moveTo>
                  <a:lnTo>
                    <a:pt x="2551468" y="693115"/>
                  </a:lnTo>
                  <a:lnTo>
                    <a:pt x="2536901" y="679831"/>
                  </a:lnTo>
                  <a:lnTo>
                    <a:pt x="2529078" y="672693"/>
                  </a:lnTo>
                  <a:lnTo>
                    <a:pt x="2528938" y="672642"/>
                  </a:lnTo>
                  <a:lnTo>
                    <a:pt x="2528938" y="720356"/>
                  </a:lnTo>
                  <a:lnTo>
                    <a:pt x="2523236" y="737514"/>
                  </a:lnTo>
                  <a:lnTo>
                    <a:pt x="2506992" y="750366"/>
                  </a:lnTo>
                  <a:lnTo>
                    <a:pt x="2481453" y="758456"/>
                  </a:lnTo>
                  <a:lnTo>
                    <a:pt x="2447887" y="761250"/>
                  </a:lnTo>
                  <a:lnTo>
                    <a:pt x="2414333" y="758456"/>
                  </a:lnTo>
                  <a:lnTo>
                    <a:pt x="2388793" y="750366"/>
                  </a:lnTo>
                  <a:lnTo>
                    <a:pt x="2372537" y="737514"/>
                  </a:lnTo>
                  <a:lnTo>
                    <a:pt x="2366835" y="720356"/>
                  </a:lnTo>
                  <a:lnTo>
                    <a:pt x="2372537" y="703414"/>
                  </a:lnTo>
                  <a:lnTo>
                    <a:pt x="2388793" y="690664"/>
                  </a:lnTo>
                  <a:lnTo>
                    <a:pt x="2414333" y="682625"/>
                  </a:lnTo>
                  <a:lnTo>
                    <a:pt x="2447887" y="679831"/>
                  </a:lnTo>
                  <a:lnTo>
                    <a:pt x="2481453" y="682625"/>
                  </a:lnTo>
                  <a:lnTo>
                    <a:pt x="2506992" y="690664"/>
                  </a:lnTo>
                  <a:lnTo>
                    <a:pt x="2523236" y="703414"/>
                  </a:lnTo>
                  <a:lnTo>
                    <a:pt x="2528938" y="720356"/>
                  </a:lnTo>
                  <a:lnTo>
                    <a:pt x="2528938" y="672642"/>
                  </a:lnTo>
                  <a:lnTo>
                    <a:pt x="2493949" y="659879"/>
                  </a:lnTo>
                  <a:lnTo>
                    <a:pt x="2447887" y="655434"/>
                  </a:lnTo>
                  <a:lnTo>
                    <a:pt x="2401824" y="659879"/>
                  </a:lnTo>
                  <a:lnTo>
                    <a:pt x="2366695" y="672693"/>
                  </a:lnTo>
                  <a:lnTo>
                    <a:pt x="2344305" y="693115"/>
                  </a:lnTo>
                  <a:lnTo>
                    <a:pt x="2336444" y="720356"/>
                  </a:lnTo>
                  <a:lnTo>
                    <a:pt x="2344305" y="747598"/>
                  </a:lnTo>
                  <a:lnTo>
                    <a:pt x="2366695" y="768007"/>
                  </a:lnTo>
                  <a:lnTo>
                    <a:pt x="2401824" y="780821"/>
                  </a:lnTo>
                  <a:lnTo>
                    <a:pt x="2447887" y="785266"/>
                  </a:lnTo>
                  <a:lnTo>
                    <a:pt x="2493949" y="780821"/>
                  </a:lnTo>
                  <a:lnTo>
                    <a:pt x="2529078" y="768007"/>
                  </a:lnTo>
                  <a:lnTo>
                    <a:pt x="2536482" y="761250"/>
                  </a:lnTo>
                  <a:lnTo>
                    <a:pt x="2551468" y="747598"/>
                  </a:lnTo>
                  <a:lnTo>
                    <a:pt x="2559329" y="720356"/>
                  </a:lnTo>
                  <a:close/>
                </a:path>
                <a:path w="11842750" h="788034">
                  <a:moveTo>
                    <a:pt x="2810738" y="486956"/>
                  </a:moveTo>
                  <a:lnTo>
                    <a:pt x="2640761" y="486956"/>
                  </a:lnTo>
                  <a:lnTo>
                    <a:pt x="2640761" y="512102"/>
                  </a:lnTo>
                  <a:lnTo>
                    <a:pt x="2780715" y="512102"/>
                  </a:lnTo>
                  <a:lnTo>
                    <a:pt x="2780449" y="534987"/>
                  </a:lnTo>
                  <a:lnTo>
                    <a:pt x="2779166" y="563181"/>
                  </a:lnTo>
                  <a:lnTo>
                    <a:pt x="2776131" y="596798"/>
                  </a:lnTo>
                  <a:lnTo>
                    <a:pt x="2770581" y="635927"/>
                  </a:lnTo>
                  <a:lnTo>
                    <a:pt x="2801353" y="638924"/>
                  </a:lnTo>
                  <a:lnTo>
                    <a:pt x="2806776" y="595426"/>
                  </a:lnTo>
                  <a:lnTo>
                    <a:pt x="2809557" y="558774"/>
                  </a:lnTo>
                  <a:lnTo>
                    <a:pt x="2810586" y="528802"/>
                  </a:lnTo>
                  <a:lnTo>
                    <a:pt x="2810687" y="512102"/>
                  </a:lnTo>
                  <a:lnTo>
                    <a:pt x="2810738" y="486956"/>
                  </a:lnTo>
                  <a:close/>
                </a:path>
                <a:path w="11842750" h="788034">
                  <a:moveTo>
                    <a:pt x="2834373" y="700468"/>
                  </a:moveTo>
                  <a:lnTo>
                    <a:pt x="2833154" y="685838"/>
                  </a:lnTo>
                  <a:lnTo>
                    <a:pt x="2832493" y="677951"/>
                  </a:lnTo>
                  <a:lnTo>
                    <a:pt x="2806319" y="680872"/>
                  </a:lnTo>
                  <a:lnTo>
                    <a:pt x="2779268" y="683018"/>
                  </a:lnTo>
                  <a:lnTo>
                    <a:pt x="2751709" y="684606"/>
                  </a:lnTo>
                  <a:lnTo>
                    <a:pt x="2724061" y="685838"/>
                  </a:lnTo>
                  <a:lnTo>
                    <a:pt x="2724061" y="583018"/>
                  </a:lnTo>
                  <a:lnTo>
                    <a:pt x="2693670" y="583018"/>
                  </a:lnTo>
                  <a:lnTo>
                    <a:pt x="2693670" y="686587"/>
                  </a:lnTo>
                  <a:lnTo>
                    <a:pt x="2656611" y="687425"/>
                  </a:lnTo>
                  <a:lnTo>
                    <a:pt x="2622372" y="687705"/>
                  </a:lnTo>
                  <a:lnTo>
                    <a:pt x="2625750" y="713219"/>
                  </a:lnTo>
                  <a:lnTo>
                    <a:pt x="2673705" y="712812"/>
                  </a:lnTo>
                  <a:lnTo>
                    <a:pt x="2726258" y="711073"/>
                  </a:lnTo>
                  <a:lnTo>
                    <a:pt x="2780728" y="707212"/>
                  </a:lnTo>
                  <a:lnTo>
                    <a:pt x="2834373" y="700468"/>
                  </a:lnTo>
                  <a:close/>
                </a:path>
                <a:path w="11842750" h="788034">
                  <a:moveTo>
                    <a:pt x="2937560" y="590905"/>
                  </a:moveTo>
                  <a:lnTo>
                    <a:pt x="2883903" y="590905"/>
                  </a:lnTo>
                  <a:lnTo>
                    <a:pt x="2883903" y="450189"/>
                  </a:lnTo>
                  <a:lnTo>
                    <a:pt x="2853131" y="450189"/>
                  </a:lnTo>
                  <a:lnTo>
                    <a:pt x="2853131" y="786765"/>
                  </a:lnTo>
                  <a:lnTo>
                    <a:pt x="2883903" y="786765"/>
                  </a:lnTo>
                  <a:lnTo>
                    <a:pt x="2883903" y="616788"/>
                  </a:lnTo>
                  <a:lnTo>
                    <a:pt x="2937560" y="616788"/>
                  </a:lnTo>
                  <a:lnTo>
                    <a:pt x="2937560" y="590905"/>
                  </a:lnTo>
                  <a:close/>
                </a:path>
                <a:path w="11842750" h="788034">
                  <a:moveTo>
                    <a:pt x="3234194" y="688835"/>
                  </a:moveTo>
                  <a:lnTo>
                    <a:pt x="3232378" y="672693"/>
                  </a:lnTo>
                  <a:lnTo>
                    <a:pt x="3231197" y="662190"/>
                  </a:lnTo>
                  <a:lnTo>
                    <a:pt x="3201911" y="667105"/>
                  </a:lnTo>
                  <a:lnTo>
                    <a:pt x="3174212" y="670255"/>
                  </a:lnTo>
                  <a:lnTo>
                    <a:pt x="3147987" y="672007"/>
                  </a:lnTo>
                  <a:lnTo>
                    <a:pt x="3123133" y="672693"/>
                  </a:lnTo>
                  <a:lnTo>
                    <a:pt x="3123133" y="491083"/>
                  </a:lnTo>
                  <a:lnTo>
                    <a:pt x="3092361" y="491083"/>
                  </a:lnTo>
                  <a:lnTo>
                    <a:pt x="3092361" y="699338"/>
                  </a:lnTo>
                  <a:lnTo>
                    <a:pt x="3113748" y="699338"/>
                  </a:lnTo>
                  <a:lnTo>
                    <a:pt x="3141535" y="698919"/>
                  </a:lnTo>
                  <a:lnTo>
                    <a:pt x="3170593" y="697318"/>
                  </a:lnTo>
                  <a:lnTo>
                    <a:pt x="3201339" y="694118"/>
                  </a:lnTo>
                  <a:lnTo>
                    <a:pt x="3234194" y="688835"/>
                  </a:lnTo>
                  <a:close/>
                </a:path>
                <a:path w="11842750" h="788034">
                  <a:moveTo>
                    <a:pt x="3361398" y="450189"/>
                  </a:moveTo>
                  <a:lnTo>
                    <a:pt x="3331756" y="450189"/>
                  </a:lnTo>
                  <a:lnTo>
                    <a:pt x="3331756" y="587146"/>
                  </a:lnTo>
                  <a:lnTo>
                    <a:pt x="3284105" y="587146"/>
                  </a:lnTo>
                  <a:lnTo>
                    <a:pt x="3284105" y="457695"/>
                  </a:lnTo>
                  <a:lnTo>
                    <a:pt x="3255213" y="457695"/>
                  </a:lnTo>
                  <a:lnTo>
                    <a:pt x="3255213" y="769505"/>
                  </a:lnTo>
                  <a:lnTo>
                    <a:pt x="3284105" y="769505"/>
                  </a:lnTo>
                  <a:lnTo>
                    <a:pt x="3284105" y="612660"/>
                  </a:lnTo>
                  <a:lnTo>
                    <a:pt x="3331756" y="612660"/>
                  </a:lnTo>
                  <a:lnTo>
                    <a:pt x="3331756" y="786396"/>
                  </a:lnTo>
                  <a:lnTo>
                    <a:pt x="3361398" y="786396"/>
                  </a:lnTo>
                  <a:lnTo>
                    <a:pt x="3361398" y="612660"/>
                  </a:lnTo>
                  <a:lnTo>
                    <a:pt x="3361398" y="587146"/>
                  </a:lnTo>
                  <a:lnTo>
                    <a:pt x="3361398" y="450189"/>
                  </a:lnTo>
                  <a:close/>
                </a:path>
                <a:path w="11842750" h="788034">
                  <a:moveTo>
                    <a:pt x="3724313" y="614159"/>
                  </a:moveTo>
                  <a:lnTo>
                    <a:pt x="3665131" y="572465"/>
                  </a:lnTo>
                  <a:lnTo>
                    <a:pt x="3642512" y="511352"/>
                  </a:lnTo>
                  <a:lnTo>
                    <a:pt x="3642512" y="499719"/>
                  </a:lnTo>
                  <a:lnTo>
                    <a:pt x="3716439" y="499719"/>
                  </a:lnTo>
                  <a:lnTo>
                    <a:pt x="3716439" y="474954"/>
                  </a:lnTo>
                  <a:lnTo>
                    <a:pt x="3536708" y="474954"/>
                  </a:lnTo>
                  <a:lnTo>
                    <a:pt x="3536708" y="499719"/>
                  </a:lnTo>
                  <a:lnTo>
                    <a:pt x="3611753" y="499719"/>
                  </a:lnTo>
                  <a:lnTo>
                    <a:pt x="3611753" y="511352"/>
                  </a:lnTo>
                  <a:lnTo>
                    <a:pt x="3605568" y="546722"/>
                  </a:lnTo>
                  <a:lnTo>
                    <a:pt x="3588207" y="578700"/>
                  </a:lnTo>
                  <a:lnTo>
                    <a:pt x="3561410" y="605066"/>
                  </a:lnTo>
                  <a:lnTo>
                    <a:pt x="3526942" y="623544"/>
                  </a:lnTo>
                  <a:lnTo>
                    <a:pt x="3543084" y="647928"/>
                  </a:lnTo>
                  <a:lnTo>
                    <a:pt x="3570948" y="633717"/>
                  </a:lnTo>
                  <a:lnTo>
                    <a:pt x="3594912" y="614159"/>
                  </a:lnTo>
                  <a:lnTo>
                    <a:pt x="3614153" y="590105"/>
                  </a:lnTo>
                  <a:lnTo>
                    <a:pt x="3627882" y="562381"/>
                  </a:lnTo>
                  <a:lnTo>
                    <a:pt x="3641445" y="586892"/>
                  </a:lnTo>
                  <a:lnTo>
                    <a:pt x="3659822" y="608164"/>
                  </a:lnTo>
                  <a:lnTo>
                    <a:pt x="3682492" y="625487"/>
                  </a:lnTo>
                  <a:lnTo>
                    <a:pt x="3708933" y="638175"/>
                  </a:lnTo>
                  <a:lnTo>
                    <a:pt x="3724313" y="614159"/>
                  </a:lnTo>
                  <a:close/>
                </a:path>
                <a:path w="11842750" h="788034">
                  <a:moveTo>
                    <a:pt x="3803116" y="450570"/>
                  </a:moveTo>
                  <a:lnTo>
                    <a:pt x="3771976" y="450570"/>
                  </a:lnTo>
                  <a:lnTo>
                    <a:pt x="3771976" y="537616"/>
                  </a:lnTo>
                  <a:lnTo>
                    <a:pt x="3705555" y="537616"/>
                  </a:lnTo>
                  <a:lnTo>
                    <a:pt x="3705555" y="562762"/>
                  </a:lnTo>
                  <a:lnTo>
                    <a:pt x="3771976" y="562762"/>
                  </a:lnTo>
                  <a:lnTo>
                    <a:pt x="3771976" y="650938"/>
                  </a:lnTo>
                  <a:lnTo>
                    <a:pt x="3803116" y="650938"/>
                  </a:lnTo>
                  <a:lnTo>
                    <a:pt x="3803116" y="450570"/>
                  </a:lnTo>
                  <a:close/>
                </a:path>
                <a:path w="11842750" h="788034">
                  <a:moveTo>
                    <a:pt x="3803866" y="724103"/>
                  </a:moveTo>
                  <a:lnTo>
                    <a:pt x="3796106" y="697534"/>
                  </a:lnTo>
                  <a:lnTo>
                    <a:pt x="3782022" y="685076"/>
                  </a:lnTo>
                  <a:lnTo>
                    <a:pt x="3773843" y="677862"/>
                  </a:lnTo>
                  <a:lnTo>
                    <a:pt x="3773474" y="677735"/>
                  </a:lnTo>
                  <a:lnTo>
                    <a:pt x="3773474" y="724103"/>
                  </a:lnTo>
                  <a:lnTo>
                    <a:pt x="3767874" y="740435"/>
                  </a:lnTo>
                  <a:lnTo>
                    <a:pt x="3751757" y="752576"/>
                  </a:lnTo>
                  <a:lnTo>
                    <a:pt x="3726142" y="760145"/>
                  </a:lnTo>
                  <a:lnTo>
                    <a:pt x="3692042" y="762749"/>
                  </a:lnTo>
                  <a:lnTo>
                    <a:pt x="3657955" y="760145"/>
                  </a:lnTo>
                  <a:lnTo>
                    <a:pt x="3632339" y="752576"/>
                  </a:lnTo>
                  <a:lnTo>
                    <a:pt x="3616223" y="740435"/>
                  </a:lnTo>
                  <a:lnTo>
                    <a:pt x="3610622" y="724103"/>
                  </a:lnTo>
                  <a:lnTo>
                    <a:pt x="3616223" y="707720"/>
                  </a:lnTo>
                  <a:lnTo>
                    <a:pt x="3632339" y="695452"/>
                  </a:lnTo>
                  <a:lnTo>
                    <a:pt x="3657955" y="687755"/>
                  </a:lnTo>
                  <a:lnTo>
                    <a:pt x="3692042" y="685076"/>
                  </a:lnTo>
                  <a:lnTo>
                    <a:pt x="3726142" y="687755"/>
                  </a:lnTo>
                  <a:lnTo>
                    <a:pt x="3751757" y="695452"/>
                  </a:lnTo>
                  <a:lnTo>
                    <a:pt x="3767874" y="707720"/>
                  </a:lnTo>
                  <a:lnTo>
                    <a:pt x="3773474" y="724103"/>
                  </a:lnTo>
                  <a:lnTo>
                    <a:pt x="3773474" y="677735"/>
                  </a:lnTo>
                  <a:lnTo>
                    <a:pt x="3738651" y="665645"/>
                  </a:lnTo>
                  <a:lnTo>
                    <a:pt x="3692042" y="661441"/>
                  </a:lnTo>
                  <a:lnTo>
                    <a:pt x="3645395" y="665645"/>
                  </a:lnTo>
                  <a:lnTo>
                    <a:pt x="3610064" y="677862"/>
                  </a:lnTo>
                  <a:lnTo>
                    <a:pt x="3587673" y="697534"/>
                  </a:lnTo>
                  <a:lnTo>
                    <a:pt x="3579850" y="724103"/>
                  </a:lnTo>
                  <a:lnTo>
                    <a:pt x="3587673" y="750671"/>
                  </a:lnTo>
                  <a:lnTo>
                    <a:pt x="3610064" y="770356"/>
                  </a:lnTo>
                  <a:lnTo>
                    <a:pt x="3645395" y="782574"/>
                  </a:lnTo>
                  <a:lnTo>
                    <a:pt x="3692042" y="786765"/>
                  </a:lnTo>
                  <a:lnTo>
                    <a:pt x="3738651" y="782574"/>
                  </a:lnTo>
                  <a:lnTo>
                    <a:pt x="3773843" y="770356"/>
                  </a:lnTo>
                  <a:lnTo>
                    <a:pt x="3782441" y="762749"/>
                  </a:lnTo>
                  <a:lnTo>
                    <a:pt x="3796106" y="750671"/>
                  </a:lnTo>
                  <a:lnTo>
                    <a:pt x="3803866" y="724103"/>
                  </a:lnTo>
                  <a:close/>
                </a:path>
                <a:path w="11842750" h="788034">
                  <a:moveTo>
                    <a:pt x="4176090" y="718477"/>
                  </a:moveTo>
                  <a:lnTo>
                    <a:pt x="4038765" y="718477"/>
                  </a:lnTo>
                  <a:lnTo>
                    <a:pt x="4038765" y="646645"/>
                  </a:lnTo>
                  <a:lnTo>
                    <a:pt x="4139323" y="646645"/>
                  </a:lnTo>
                  <a:lnTo>
                    <a:pt x="4139323" y="621296"/>
                  </a:lnTo>
                  <a:lnTo>
                    <a:pt x="4139323" y="559384"/>
                  </a:lnTo>
                  <a:lnTo>
                    <a:pt x="4109301" y="559384"/>
                  </a:lnTo>
                  <a:lnTo>
                    <a:pt x="4109301" y="621245"/>
                  </a:lnTo>
                  <a:lnTo>
                    <a:pt x="3937444" y="621245"/>
                  </a:lnTo>
                  <a:lnTo>
                    <a:pt x="3937444" y="559015"/>
                  </a:lnTo>
                  <a:lnTo>
                    <a:pt x="4139323" y="559015"/>
                  </a:lnTo>
                  <a:lnTo>
                    <a:pt x="4139323" y="534238"/>
                  </a:lnTo>
                  <a:lnTo>
                    <a:pt x="4139323" y="533615"/>
                  </a:lnTo>
                  <a:lnTo>
                    <a:pt x="4139323" y="474205"/>
                  </a:lnTo>
                  <a:lnTo>
                    <a:pt x="4109301" y="474205"/>
                  </a:lnTo>
                  <a:lnTo>
                    <a:pt x="4109301" y="533615"/>
                  </a:lnTo>
                  <a:lnTo>
                    <a:pt x="3937444" y="533615"/>
                  </a:lnTo>
                  <a:lnTo>
                    <a:pt x="3937444" y="473925"/>
                  </a:lnTo>
                  <a:lnTo>
                    <a:pt x="3907053" y="473925"/>
                  </a:lnTo>
                  <a:lnTo>
                    <a:pt x="3907053" y="533615"/>
                  </a:lnTo>
                  <a:lnTo>
                    <a:pt x="3907053" y="559015"/>
                  </a:lnTo>
                  <a:lnTo>
                    <a:pt x="3907053" y="621245"/>
                  </a:lnTo>
                  <a:lnTo>
                    <a:pt x="3907053" y="646645"/>
                  </a:lnTo>
                  <a:lnTo>
                    <a:pt x="4007612" y="646645"/>
                  </a:lnTo>
                  <a:lnTo>
                    <a:pt x="4007612" y="718477"/>
                  </a:lnTo>
                  <a:lnTo>
                    <a:pt x="3871036" y="718477"/>
                  </a:lnTo>
                  <a:lnTo>
                    <a:pt x="3871036" y="743623"/>
                  </a:lnTo>
                  <a:lnTo>
                    <a:pt x="4176090" y="743623"/>
                  </a:lnTo>
                  <a:lnTo>
                    <a:pt x="4176090" y="718477"/>
                  </a:lnTo>
                  <a:close/>
                </a:path>
                <a:path w="11842750" h="788034">
                  <a:moveTo>
                    <a:pt x="4610735" y="578523"/>
                  </a:moveTo>
                  <a:lnTo>
                    <a:pt x="4566005" y="566064"/>
                  </a:lnTo>
                  <a:lnTo>
                    <a:pt x="4527207" y="543953"/>
                  </a:lnTo>
                  <a:lnTo>
                    <a:pt x="4509008" y="524484"/>
                  </a:lnTo>
                  <a:lnTo>
                    <a:pt x="4499876" y="514718"/>
                  </a:lnTo>
                  <a:lnTo>
                    <a:pt x="4489539" y="480961"/>
                  </a:lnTo>
                  <a:lnTo>
                    <a:pt x="4489539" y="462191"/>
                  </a:lnTo>
                  <a:lnTo>
                    <a:pt x="4457268" y="462191"/>
                  </a:lnTo>
                  <a:lnTo>
                    <a:pt x="4457268" y="480961"/>
                  </a:lnTo>
                  <a:lnTo>
                    <a:pt x="4447057" y="515200"/>
                  </a:lnTo>
                  <a:lnTo>
                    <a:pt x="4419981" y="544372"/>
                  </a:lnTo>
                  <a:lnTo>
                    <a:pt x="4381449" y="566229"/>
                  </a:lnTo>
                  <a:lnTo>
                    <a:pt x="4336821" y="578523"/>
                  </a:lnTo>
                  <a:lnTo>
                    <a:pt x="4349204" y="603288"/>
                  </a:lnTo>
                  <a:lnTo>
                    <a:pt x="4387824" y="592924"/>
                  </a:lnTo>
                  <a:lnTo>
                    <a:pt x="4423130" y="575843"/>
                  </a:lnTo>
                  <a:lnTo>
                    <a:pt x="4452518" y="552780"/>
                  </a:lnTo>
                  <a:lnTo>
                    <a:pt x="4473410" y="524484"/>
                  </a:lnTo>
                  <a:lnTo>
                    <a:pt x="4494720" y="552627"/>
                  </a:lnTo>
                  <a:lnTo>
                    <a:pt x="4524299" y="575703"/>
                  </a:lnTo>
                  <a:lnTo>
                    <a:pt x="4559579" y="592874"/>
                  </a:lnTo>
                  <a:lnTo>
                    <a:pt x="4597984" y="603288"/>
                  </a:lnTo>
                  <a:lnTo>
                    <a:pt x="4610735" y="578523"/>
                  </a:lnTo>
                  <a:close/>
                </a:path>
                <a:path w="11842750" h="788034">
                  <a:moveTo>
                    <a:pt x="4625746" y="665200"/>
                  </a:moveTo>
                  <a:lnTo>
                    <a:pt x="4625378" y="639673"/>
                  </a:lnTo>
                  <a:lnTo>
                    <a:pt x="4321441" y="639673"/>
                  </a:lnTo>
                  <a:lnTo>
                    <a:pt x="4321441" y="665200"/>
                  </a:lnTo>
                  <a:lnTo>
                    <a:pt x="4457268" y="665200"/>
                  </a:lnTo>
                  <a:lnTo>
                    <a:pt x="4457268" y="787146"/>
                  </a:lnTo>
                  <a:lnTo>
                    <a:pt x="4488040" y="787146"/>
                  </a:lnTo>
                  <a:lnTo>
                    <a:pt x="4488040" y="665200"/>
                  </a:lnTo>
                  <a:lnTo>
                    <a:pt x="4625746" y="665200"/>
                  </a:lnTo>
                  <a:close/>
                </a:path>
                <a:path w="11842750" h="788034">
                  <a:moveTo>
                    <a:pt x="4864773" y="614159"/>
                  </a:moveTo>
                  <a:lnTo>
                    <a:pt x="4805578" y="572465"/>
                  </a:lnTo>
                  <a:lnTo>
                    <a:pt x="4782972" y="511352"/>
                  </a:lnTo>
                  <a:lnTo>
                    <a:pt x="4782972" y="499719"/>
                  </a:lnTo>
                  <a:lnTo>
                    <a:pt x="4856886" y="499719"/>
                  </a:lnTo>
                  <a:lnTo>
                    <a:pt x="4856886" y="474954"/>
                  </a:lnTo>
                  <a:lnTo>
                    <a:pt x="4677156" y="474954"/>
                  </a:lnTo>
                  <a:lnTo>
                    <a:pt x="4677156" y="499719"/>
                  </a:lnTo>
                  <a:lnTo>
                    <a:pt x="4752200" y="499719"/>
                  </a:lnTo>
                  <a:lnTo>
                    <a:pt x="4752200" y="511352"/>
                  </a:lnTo>
                  <a:lnTo>
                    <a:pt x="4746028" y="546722"/>
                  </a:lnTo>
                  <a:lnTo>
                    <a:pt x="4728654" y="578700"/>
                  </a:lnTo>
                  <a:lnTo>
                    <a:pt x="4701857" y="605066"/>
                  </a:lnTo>
                  <a:lnTo>
                    <a:pt x="4667402" y="623544"/>
                  </a:lnTo>
                  <a:lnTo>
                    <a:pt x="4683531" y="647928"/>
                  </a:lnTo>
                  <a:lnTo>
                    <a:pt x="4711395" y="633717"/>
                  </a:lnTo>
                  <a:lnTo>
                    <a:pt x="4735360" y="614159"/>
                  </a:lnTo>
                  <a:lnTo>
                    <a:pt x="4754613" y="590105"/>
                  </a:lnTo>
                  <a:lnTo>
                    <a:pt x="4768342" y="562381"/>
                  </a:lnTo>
                  <a:lnTo>
                    <a:pt x="4781893" y="586892"/>
                  </a:lnTo>
                  <a:lnTo>
                    <a:pt x="4800282" y="608164"/>
                  </a:lnTo>
                  <a:lnTo>
                    <a:pt x="4822952" y="625487"/>
                  </a:lnTo>
                  <a:lnTo>
                    <a:pt x="4849380" y="638175"/>
                  </a:lnTo>
                  <a:lnTo>
                    <a:pt x="4864773" y="614159"/>
                  </a:lnTo>
                  <a:close/>
                </a:path>
                <a:path w="11842750" h="788034">
                  <a:moveTo>
                    <a:pt x="4943564" y="450570"/>
                  </a:moveTo>
                  <a:lnTo>
                    <a:pt x="4912423" y="450570"/>
                  </a:lnTo>
                  <a:lnTo>
                    <a:pt x="4912423" y="537616"/>
                  </a:lnTo>
                  <a:lnTo>
                    <a:pt x="4846002" y="537616"/>
                  </a:lnTo>
                  <a:lnTo>
                    <a:pt x="4846002" y="562762"/>
                  </a:lnTo>
                  <a:lnTo>
                    <a:pt x="4912423" y="562762"/>
                  </a:lnTo>
                  <a:lnTo>
                    <a:pt x="4912423" y="650938"/>
                  </a:lnTo>
                  <a:lnTo>
                    <a:pt x="4943564" y="650938"/>
                  </a:lnTo>
                  <a:lnTo>
                    <a:pt x="4943564" y="450570"/>
                  </a:lnTo>
                  <a:close/>
                </a:path>
                <a:path w="11842750" h="788034">
                  <a:moveTo>
                    <a:pt x="4944313" y="724103"/>
                  </a:moveTo>
                  <a:lnTo>
                    <a:pt x="4936553" y="697534"/>
                  </a:lnTo>
                  <a:lnTo>
                    <a:pt x="4922469" y="685076"/>
                  </a:lnTo>
                  <a:lnTo>
                    <a:pt x="4914303" y="677862"/>
                  </a:lnTo>
                  <a:lnTo>
                    <a:pt x="4913922" y="677735"/>
                  </a:lnTo>
                  <a:lnTo>
                    <a:pt x="4913922" y="724103"/>
                  </a:lnTo>
                  <a:lnTo>
                    <a:pt x="4908321" y="740435"/>
                  </a:lnTo>
                  <a:lnTo>
                    <a:pt x="4892205" y="752576"/>
                  </a:lnTo>
                  <a:lnTo>
                    <a:pt x="4866589" y="760145"/>
                  </a:lnTo>
                  <a:lnTo>
                    <a:pt x="4832502" y="762749"/>
                  </a:lnTo>
                  <a:lnTo>
                    <a:pt x="4798403" y="760145"/>
                  </a:lnTo>
                  <a:lnTo>
                    <a:pt x="4772787" y="752576"/>
                  </a:lnTo>
                  <a:lnTo>
                    <a:pt x="4756670" y="740435"/>
                  </a:lnTo>
                  <a:lnTo>
                    <a:pt x="4751070" y="724103"/>
                  </a:lnTo>
                  <a:lnTo>
                    <a:pt x="4756670" y="707720"/>
                  </a:lnTo>
                  <a:lnTo>
                    <a:pt x="4772787" y="695452"/>
                  </a:lnTo>
                  <a:lnTo>
                    <a:pt x="4798403" y="687755"/>
                  </a:lnTo>
                  <a:lnTo>
                    <a:pt x="4832502" y="685076"/>
                  </a:lnTo>
                  <a:lnTo>
                    <a:pt x="4866589" y="687755"/>
                  </a:lnTo>
                  <a:lnTo>
                    <a:pt x="4892205" y="695452"/>
                  </a:lnTo>
                  <a:lnTo>
                    <a:pt x="4908321" y="707720"/>
                  </a:lnTo>
                  <a:lnTo>
                    <a:pt x="4913922" y="724103"/>
                  </a:lnTo>
                  <a:lnTo>
                    <a:pt x="4913922" y="677735"/>
                  </a:lnTo>
                  <a:lnTo>
                    <a:pt x="4879098" y="665645"/>
                  </a:lnTo>
                  <a:lnTo>
                    <a:pt x="4832502" y="661441"/>
                  </a:lnTo>
                  <a:lnTo>
                    <a:pt x="4785842" y="665645"/>
                  </a:lnTo>
                  <a:lnTo>
                    <a:pt x="4750511" y="677862"/>
                  </a:lnTo>
                  <a:lnTo>
                    <a:pt x="4728134" y="697534"/>
                  </a:lnTo>
                  <a:lnTo>
                    <a:pt x="4720310" y="724103"/>
                  </a:lnTo>
                  <a:lnTo>
                    <a:pt x="4728134" y="750671"/>
                  </a:lnTo>
                  <a:lnTo>
                    <a:pt x="4750511" y="770356"/>
                  </a:lnTo>
                  <a:lnTo>
                    <a:pt x="4785842" y="782574"/>
                  </a:lnTo>
                  <a:lnTo>
                    <a:pt x="4832502" y="786765"/>
                  </a:lnTo>
                  <a:lnTo>
                    <a:pt x="4879098" y="782574"/>
                  </a:lnTo>
                  <a:lnTo>
                    <a:pt x="4914303" y="770356"/>
                  </a:lnTo>
                  <a:lnTo>
                    <a:pt x="4922888" y="762749"/>
                  </a:lnTo>
                  <a:lnTo>
                    <a:pt x="4936553" y="750671"/>
                  </a:lnTo>
                  <a:lnTo>
                    <a:pt x="4944313" y="724103"/>
                  </a:lnTo>
                  <a:close/>
                </a:path>
                <a:path w="11842750" h="788034">
                  <a:moveTo>
                    <a:pt x="5316918" y="719035"/>
                  </a:moveTo>
                  <a:lnTo>
                    <a:pt x="5179212" y="719035"/>
                  </a:lnTo>
                  <a:lnTo>
                    <a:pt x="5179212" y="632675"/>
                  </a:lnTo>
                  <a:lnTo>
                    <a:pt x="5281650" y="632675"/>
                  </a:lnTo>
                  <a:lnTo>
                    <a:pt x="5281650" y="607275"/>
                  </a:lnTo>
                  <a:lnTo>
                    <a:pt x="5080901" y="607275"/>
                  </a:lnTo>
                  <a:lnTo>
                    <a:pt x="5080901" y="501865"/>
                  </a:lnTo>
                  <a:lnTo>
                    <a:pt x="5278272" y="501865"/>
                  </a:lnTo>
                  <a:lnTo>
                    <a:pt x="5278272" y="477735"/>
                  </a:lnTo>
                  <a:lnTo>
                    <a:pt x="5050129" y="477735"/>
                  </a:lnTo>
                  <a:lnTo>
                    <a:pt x="5050129" y="501865"/>
                  </a:lnTo>
                  <a:lnTo>
                    <a:pt x="5050129" y="607275"/>
                  </a:lnTo>
                  <a:lnTo>
                    <a:pt x="5050129" y="632675"/>
                  </a:lnTo>
                  <a:lnTo>
                    <a:pt x="5148072" y="632675"/>
                  </a:lnTo>
                  <a:lnTo>
                    <a:pt x="5148072" y="719035"/>
                  </a:lnTo>
                  <a:lnTo>
                    <a:pt x="5011102" y="719035"/>
                  </a:lnTo>
                  <a:lnTo>
                    <a:pt x="5011102" y="744435"/>
                  </a:lnTo>
                  <a:lnTo>
                    <a:pt x="5316918" y="744435"/>
                  </a:lnTo>
                  <a:lnTo>
                    <a:pt x="5316918" y="719035"/>
                  </a:lnTo>
                  <a:close/>
                </a:path>
                <a:path w="11842750" h="788034">
                  <a:moveTo>
                    <a:pt x="5633224" y="486206"/>
                  </a:moveTo>
                  <a:lnTo>
                    <a:pt x="5479377" y="486206"/>
                  </a:lnTo>
                  <a:lnTo>
                    <a:pt x="5479377" y="511721"/>
                  </a:lnTo>
                  <a:lnTo>
                    <a:pt x="5602833" y="511721"/>
                  </a:lnTo>
                  <a:lnTo>
                    <a:pt x="5593867" y="557606"/>
                  </a:lnTo>
                  <a:lnTo>
                    <a:pt x="5575490" y="599567"/>
                  </a:lnTo>
                  <a:lnTo>
                    <a:pt x="5547690" y="637324"/>
                  </a:lnTo>
                  <a:lnTo>
                    <a:pt x="5510415" y="670560"/>
                  </a:lnTo>
                  <a:lnTo>
                    <a:pt x="5463616" y="698969"/>
                  </a:lnTo>
                  <a:lnTo>
                    <a:pt x="5480507" y="722985"/>
                  </a:lnTo>
                  <a:lnTo>
                    <a:pt x="5529605" y="693191"/>
                  </a:lnTo>
                  <a:lnTo>
                    <a:pt x="5568467" y="658672"/>
                  </a:lnTo>
                  <a:lnTo>
                    <a:pt x="5597664" y="620077"/>
                  </a:lnTo>
                  <a:lnTo>
                    <a:pt x="5617807" y="578027"/>
                  </a:lnTo>
                  <a:lnTo>
                    <a:pt x="5629465" y="533196"/>
                  </a:lnTo>
                  <a:lnTo>
                    <a:pt x="5633224" y="486206"/>
                  </a:lnTo>
                  <a:close/>
                </a:path>
                <a:path w="11842750" h="788034">
                  <a:moveTo>
                    <a:pt x="5774309" y="586778"/>
                  </a:moveTo>
                  <a:lnTo>
                    <a:pt x="5720270" y="586778"/>
                  </a:lnTo>
                  <a:lnTo>
                    <a:pt x="5720270" y="450189"/>
                  </a:lnTo>
                  <a:lnTo>
                    <a:pt x="5689511" y="450189"/>
                  </a:lnTo>
                  <a:lnTo>
                    <a:pt x="5689511" y="786765"/>
                  </a:lnTo>
                  <a:lnTo>
                    <a:pt x="5720270" y="786765"/>
                  </a:lnTo>
                  <a:lnTo>
                    <a:pt x="5720270" y="612292"/>
                  </a:lnTo>
                  <a:lnTo>
                    <a:pt x="5774309" y="612292"/>
                  </a:lnTo>
                  <a:lnTo>
                    <a:pt x="5774309" y="586778"/>
                  </a:lnTo>
                  <a:close/>
                </a:path>
                <a:path w="11842750" h="788034">
                  <a:moveTo>
                    <a:pt x="6073737" y="724484"/>
                  </a:moveTo>
                  <a:lnTo>
                    <a:pt x="6065825" y="698246"/>
                  </a:lnTo>
                  <a:lnTo>
                    <a:pt x="6052490" y="686955"/>
                  </a:lnTo>
                  <a:lnTo>
                    <a:pt x="6043015" y="678942"/>
                  </a:lnTo>
                  <a:lnTo>
                    <a:pt x="6042596" y="678815"/>
                  </a:lnTo>
                  <a:lnTo>
                    <a:pt x="6042596" y="724484"/>
                  </a:lnTo>
                  <a:lnTo>
                    <a:pt x="6036856" y="740105"/>
                  </a:lnTo>
                  <a:lnTo>
                    <a:pt x="6020270" y="751776"/>
                  </a:lnTo>
                  <a:lnTo>
                    <a:pt x="5993841" y="759091"/>
                  </a:lnTo>
                  <a:lnTo>
                    <a:pt x="5958548" y="761631"/>
                  </a:lnTo>
                  <a:lnTo>
                    <a:pt x="5923089" y="759091"/>
                  </a:lnTo>
                  <a:lnTo>
                    <a:pt x="5896686" y="751776"/>
                  </a:lnTo>
                  <a:lnTo>
                    <a:pt x="5880189" y="740105"/>
                  </a:lnTo>
                  <a:lnTo>
                    <a:pt x="5874499" y="724484"/>
                  </a:lnTo>
                  <a:lnTo>
                    <a:pt x="5880189" y="708482"/>
                  </a:lnTo>
                  <a:lnTo>
                    <a:pt x="5896686" y="696709"/>
                  </a:lnTo>
                  <a:lnTo>
                    <a:pt x="5923089" y="689444"/>
                  </a:lnTo>
                  <a:lnTo>
                    <a:pt x="5958548" y="686955"/>
                  </a:lnTo>
                  <a:lnTo>
                    <a:pt x="5993993" y="689444"/>
                  </a:lnTo>
                  <a:lnTo>
                    <a:pt x="6020409" y="696709"/>
                  </a:lnTo>
                  <a:lnTo>
                    <a:pt x="6036907" y="708482"/>
                  </a:lnTo>
                  <a:lnTo>
                    <a:pt x="6042596" y="724484"/>
                  </a:lnTo>
                  <a:lnTo>
                    <a:pt x="6042596" y="678815"/>
                  </a:lnTo>
                  <a:lnTo>
                    <a:pt x="6006782" y="667016"/>
                  </a:lnTo>
                  <a:lnTo>
                    <a:pt x="5958548" y="662940"/>
                  </a:lnTo>
                  <a:lnTo>
                    <a:pt x="5910313" y="667016"/>
                  </a:lnTo>
                  <a:lnTo>
                    <a:pt x="5874067" y="678942"/>
                  </a:lnTo>
                  <a:lnTo>
                    <a:pt x="5851271" y="698246"/>
                  </a:lnTo>
                  <a:lnTo>
                    <a:pt x="5843346" y="724484"/>
                  </a:lnTo>
                  <a:lnTo>
                    <a:pt x="5851271" y="750506"/>
                  </a:lnTo>
                  <a:lnTo>
                    <a:pt x="5874067" y="769696"/>
                  </a:lnTo>
                  <a:lnTo>
                    <a:pt x="5910313" y="781570"/>
                  </a:lnTo>
                  <a:lnTo>
                    <a:pt x="5958548" y="785647"/>
                  </a:lnTo>
                  <a:lnTo>
                    <a:pt x="6006782" y="781570"/>
                  </a:lnTo>
                  <a:lnTo>
                    <a:pt x="6043015" y="769696"/>
                  </a:lnTo>
                  <a:lnTo>
                    <a:pt x="6052604" y="761631"/>
                  </a:lnTo>
                  <a:lnTo>
                    <a:pt x="6065825" y="750506"/>
                  </a:lnTo>
                  <a:lnTo>
                    <a:pt x="6073737" y="724484"/>
                  </a:lnTo>
                  <a:close/>
                </a:path>
                <a:path w="11842750" h="788034">
                  <a:moveTo>
                    <a:pt x="6076366" y="543991"/>
                  </a:moveTo>
                  <a:lnTo>
                    <a:pt x="5878627" y="543991"/>
                  </a:lnTo>
                  <a:lnTo>
                    <a:pt x="5878627" y="457314"/>
                  </a:lnTo>
                  <a:lnTo>
                    <a:pt x="5847854" y="457314"/>
                  </a:lnTo>
                  <a:lnTo>
                    <a:pt x="5847854" y="568756"/>
                  </a:lnTo>
                  <a:lnTo>
                    <a:pt x="6076366" y="568756"/>
                  </a:lnTo>
                  <a:lnTo>
                    <a:pt x="6076366" y="543991"/>
                  </a:lnTo>
                  <a:close/>
                </a:path>
                <a:path w="11842750" h="788034">
                  <a:moveTo>
                    <a:pt x="6111265" y="607783"/>
                  </a:moveTo>
                  <a:lnTo>
                    <a:pt x="5806948" y="607783"/>
                  </a:lnTo>
                  <a:lnTo>
                    <a:pt x="5806948" y="632929"/>
                  </a:lnTo>
                  <a:lnTo>
                    <a:pt x="6111265" y="632929"/>
                  </a:lnTo>
                  <a:lnTo>
                    <a:pt x="6111265" y="607783"/>
                  </a:lnTo>
                  <a:close/>
                </a:path>
                <a:path w="11842750" h="788034">
                  <a:moveTo>
                    <a:pt x="6332652" y="584149"/>
                  </a:moveTo>
                  <a:lnTo>
                    <a:pt x="6326797" y="559955"/>
                  </a:lnTo>
                  <a:lnTo>
                    <a:pt x="6316561" y="548500"/>
                  </a:lnTo>
                  <a:lnTo>
                    <a:pt x="6310325" y="541515"/>
                  </a:lnTo>
                  <a:lnTo>
                    <a:pt x="6303378" y="538314"/>
                  </a:lnTo>
                  <a:lnTo>
                    <a:pt x="6303378" y="584149"/>
                  </a:lnTo>
                  <a:lnTo>
                    <a:pt x="6299670" y="599059"/>
                  </a:lnTo>
                  <a:lnTo>
                    <a:pt x="6289218" y="610273"/>
                  </a:lnTo>
                  <a:lnTo>
                    <a:pt x="6272987" y="617334"/>
                  </a:lnTo>
                  <a:lnTo>
                    <a:pt x="6251968" y="619798"/>
                  </a:lnTo>
                  <a:lnTo>
                    <a:pt x="6231013" y="617334"/>
                  </a:lnTo>
                  <a:lnTo>
                    <a:pt x="6214923" y="610273"/>
                  </a:lnTo>
                  <a:lnTo>
                    <a:pt x="6204585" y="599059"/>
                  </a:lnTo>
                  <a:lnTo>
                    <a:pt x="6200940" y="584149"/>
                  </a:lnTo>
                  <a:lnTo>
                    <a:pt x="6204585" y="569391"/>
                  </a:lnTo>
                  <a:lnTo>
                    <a:pt x="6214923" y="558165"/>
                  </a:lnTo>
                  <a:lnTo>
                    <a:pt x="6231013" y="551014"/>
                  </a:lnTo>
                  <a:lnTo>
                    <a:pt x="6251968" y="548500"/>
                  </a:lnTo>
                  <a:lnTo>
                    <a:pt x="6272987" y="551014"/>
                  </a:lnTo>
                  <a:lnTo>
                    <a:pt x="6289218" y="558165"/>
                  </a:lnTo>
                  <a:lnTo>
                    <a:pt x="6299670" y="569391"/>
                  </a:lnTo>
                  <a:lnTo>
                    <a:pt x="6303378" y="584149"/>
                  </a:lnTo>
                  <a:lnTo>
                    <a:pt x="6303378" y="538314"/>
                  </a:lnTo>
                  <a:lnTo>
                    <a:pt x="6284836" y="529742"/>
                  </a:lnTo>
                  <a:lnTo>
                    <a:pt x="6251968" y="525614"/>
                  </a:lnTo>
                  <a:lnTo>
                    <a:pt x="6219164" y="529742"/>
                  </a:lnTo>
                  <a:lnTo>
                    <a:pt x="6193815" y="541515"/>
                  </a:lnTo>
                  <a:lnTo>
                    <a:pt x="6177470" y="559955"/>
                  </a:lnTo>
                  <a:lnTo>
                    <a:pt x="6171679" y="584149"/>
                  </a:lnTo>
                  <a:lnTo>
                    <a:pt x="6177470" y="608545"/>
                  </a:lnTo>
                  <a:lnTo>
                    <a:pt x="6193815" y="627113"/>
                  </a:lnTo>
                  <a:lnTo>
                    <a:pt x="6219164" y="638911"/>
                  </a:lnTo>
                  <a:lnTo>
                    <a:pt x="6251968" y="643051"/>
                  </a:lnTo>
                  <a:lnTo>
                    <a:pt x="6284836" y="638911"/>
                  </a:lnTo>
                  <a:lnTo>
                    <a:pt x="6310325" y="627113"/>
                  </a:lnTo>
                  <a:lnTo>
                    <a:pt x="6316815" y="619798"/>
                  </a:lnTo>
                  <a:lnTo>
                    <a:pt x="6326797" y="608545"/>
                  </a:lnTo>
                  <a:lnTo>
                    <a:pt x="6332652" y="584149"/>
                  </a:lnTo>
                  <a:close/>
                </a:path>
                <a:path w="11842750" h="788034">
                  <a:moveTo>
                    <a:pt x="6351410" y="484708"/>
                  </a:moveTo>
                  <a:lnTo>
                    <a:pt x="6267361" y="484708"/>
                  </a:lnTo>
                  <a:lnTo>
                    <a:pt x="6267361" y="446811"/>
                  </a:lnTo>
                  <a:lnTo>
                    <a:pt x="6236589" y="446811"/>
                  </a:lnTo>
                  <a:lnTo>
                    <a:pt x="6236589" y="484708"/>
                  </a:lnTo>
                  <a:lnTo>
                    <a:pt x="6152908" y="484708"/>
                  </a:lnTo>
                  <a:lnTo>
                    <a:pt x="6152908" y="509473"/>
                  </a:lnTo>
                  <a:lnTo>
                    <a:pt x="6351410" y="509473"/>
                  </a:lnTo>
                  <a:lnTo>
                    <a:pt x="6351410" y="484708"/>
                  </a:lnTo>
                  <a:close/>
                </a:path>
                <a:path w="11842750" h="788034">
                  <a:moveTo>
                    <a:pt x="6412941" y="660692"/>
                  </a:moveTo>
                  <a:lnTo>
                    <a:pt x="6382550" y="660692"/>
                  </a:lnTo>
                  <a:lnTo>
                    <a:pt x="6382550" y="696341"/>
                  </a:lnTo>
                  <a:lnTo>
                    <a:pt x="6382550" y="720356"/>
                  </a:lnTo>
                  <a:lnTo>
                    <a:pt x="6382550" y="757504"/>
                  </a:lnTo>
                  <a:lnTo>
                    <a:pt x="6231712" y="757504"/>
                  </a:lnTo>
                  <a:lnTo>
                    <a:pt x="6231712" y="720356"/>
                  </a:lnTo>
                  <a:lnTo>
                    <a:pt x="6382550" y="720356"/>
                  </a:lnTo>
                  <a:lnTo>
                    <a:pt x="6382550" y="696341"/>
                  </a:lnTo>
                  <a:lnTo>
                    <a:pt x="6231712" y="696341"/>
                  </a:lnTo>
                  <a:lnTo>
                    <a:pt x="6231712" y="660692"/>
                  </a:lnTo>
                  <a:lnTo>
                    <a:pt x="6201321" y="660692"/>
                  </a:lnTo>
                  <a:lnTo>
                    <a:pt x="6201321" y="782269"/>
                  </a:lnTo>
                  <a:lnTo>
                    <a:pt x="6412941" y="782269"/>
                  </a:lnTo>
                  <a:lnTo>
                    <a:pt x="6412941" y="757504"/>
                  </a:lnTo>
                  <a:lnTo>
                    <a:pt x="6412941" y="720356"/>
                  </a:lnTo>
                  <a:lnTo>
                    <a:pt x="6412941" y="696341"/>
                  </a:lnTo>
                  <a:lnTo>
                    <a:pt x="6412941" y="660692"/>
                  </a:lnTo>
                  <a:close/>
                </a:path>
                <a:path w="11842750" h="788034">
                  <a:moveTo>
                    <a:pt x="6462852" y="535736"/>
                  </a:moveTo>
                  <a:lnTo>
                    <a:pt x="6412941" y="535736"/>
                  </a:lnTo>
                  <a:lnTo>
                    <a:pt x="6412941" y="450189"/>
                  </a:lnTo>
                  <a:lnTo>
                    <a:pt x="6382182" y="450189"/>
                  </a:lnTo>
                  <a:lnTo>
                    <a:pt x="6382182" y="645680"/>
                  </a:lnTo>
                  <a:lnTo>
                    <a:pt x="6412941" y="645680"/>
                  </a:lnTo>
                  <a:lnTo>
                    <a:pt x="6412941" y="561632"/>
                  </a:lnTo>
                  <a:lnTo>
                    <a:pt x="6462852" y="561632"/>
                  </a:lnTo>
                  <a:lnTo>
                    <a:pt x="6462852" y="535736"/>
                  </a:lnTo>
                  <a:close/>
                </a:path>
                <a:path w="11842750" h="788034">
                  <a:moveTo>
                    <a:pt x="6710883" y="683958"/>
                  </a:moveTo>
                  <a:lnTo>
                    <a:pt x="6709524" y="673455"/>
                  </a:lnTo>
                  <a:lnTo>
                    <a:pt x="6707505" y="657694"/>
                  </a:lnTo>
                  <a:lnTo>
                    <a:pt x="6666243" y="664895"/>
                  </a:lnTo>
                  <a:lnTo>
                    <a:pt x="6626174" y="669798"/>
                  </a:lnTo>
                  <a:lnTo>
                    <a:pt x="6587083" y="672566"/>
                  </a:lnTo>
                  <a:lnTo>
                    <a:pt x="6548780" y="673455"/>
                  </a:lnTo>
                  <a:lnTo>
                    <a:pt x="6548780" y="482828"/>
                  </a:lnTo>
                  <a:lnTo>
                    <a:pt x="6518008" y="482828"/>
                  </a:lnTo>
                  <a:lnTo>
                    <a:pt x="6518008" y="699719"/>
                  </a:lnTo>
                  <a:lnTo>
                    <a:pt x="6545783" y="699719"/>
                  </a:lnTo>
                  <a:lnTo>
                    <a:pt x="6585979" y="698944"/>
                  </a:lnTo>
                  <a:lnTo>
                    <a:pt x="6626504" y="696341"/>
                  </a:lnTo>
                  <a:lnTo>
                    <a:pt x="6667932" y="691489"/>
                  </a:lnTo>
                  <a:lnTo>
                    <a:pt x="6710883" y="683958"/>
                  </a:lnTo>
                  <a:close/>
                </a:path>
                <a:path w="11842750" h="788034">
                  <a:moveTo>
                    <a:pt x="6772796" y="450189"/>
                  </a:moveTo>
                  <a:lnTo>
                    <a:pt x="6742023" y="450189"/>
                  </a:lnTo>
                  <a:lnTo>
                    <a:pt x="6742023" y="786396"/>
                  </a:lnTo>
                  <a:lnTo>
                    <a:pt x="6772796" y="786396"/>
                  </a:lnTo>
                  <a:lnTo>
                    <a:pt x="6772796" y="450189"/>
                  </a:lnTo>
                  <a:close/>
                </a:path>
                <a:path w="11842750" h="788034">
                  <a:moveTo>
                    <a:pt x="7042201" y="691464"/>
                  </a:moveTo>
                  <a:lnTo>
                    <a:pt x="7040321" y="677202"/>
                  </a:lnTo>
                  <a:lnTo>
                    <a:pt x="7038822" y="665949"/>
                  </a:lnTo>
                  <a:lnTo>
                    <a:pt x="7002958" y="671347"/>
                  </a:lnTo>
                  <a:lnTo>
                    <a:pt x="6967106" y="674814"/>
                  </a:lnTo>
                  <a:lnTo>
                    <a:pt x="6929234" y="676656"/>
                  </a:lnTo>
                  <a:lnTo>
                    <a:pt x="6887235" y="677202"/>
                  </a:lnTo>
                  <a:lnTo>
                    <a:pt x="6887235" y="507974"/>
                  </a:lnTo>
                  <a:lnTo>
                    <a:pt x="7012940" y="507974"/>
                  </a:lnTo>
                  <a:lnTo>
                    <a:pt x="7012940" y="482460"/>
                  </a:lnTo>
                  <a:lnTo>
                    <a:pt x="6856463" y="482460"/>
                  </a:lnTo>
                  <a:lnTo>
                    <a:pt x="6856463" y="703465"/>
                  </a:lnTo>
                  <a:lnTo>
                    <a:pt x="6883108" y="703465"/>
                  </a:lnTo>
                  <a:lnTo>
                    <a:pt x="6927494" y="702970"/>
                  </a:lnTo>
                  <a:lnTo>
                    <a:pt x="6967156" y="701128"/>
                  </a:lnTo>
                  <a:lnTo>
                    <a:pt x="7004571" y="697458"/>
                  </a:lnTo>
                  <a:lnTo>
                    <a:pt x="7042201" y="691464"/>
                  </a:lnTo>
                  <a:close/>
                </a:path>
                <a:path w="11842750" h="788034">
                  <a:moveTo>
                    <a:pt x="7156653" y="583018"/>
                  </a:moveTo>
                  <a:lnTo>
                    <a:pt x="7101116" y="583018"/>
                  </a:lnTo>
                  <a:lnTo>
                    <a:pt x="7101116" y="450189"/>
                  </a:lnTo>
                  <a:lnTo>
                    <a:pt x="7070344" y="450189"/>
                  </a:lnTo>
                  <a:lnTo>
                    <a:pt x="7070344" y="787514"/>
                  </a:lnTo>
                  <a:lnTo>
                    <a:pt x="7101116" y="787514"/>
                  </a:lnTo>
                  <a:lnTo>
                    <a:pt x="7101116" y="608533"/>
                  </a:lnTo>
                  <a:lnTo>
                    <a:pt x="7156653" y="608533"/>
                  </a:lnTo>
                  <a:lnTo>
                    <a:pt x="7156653" y="583018"/>
                  </a:lnTo>
                  <a:close/>
                </a:path>
                <a:path w="11842750" h="788034">
                  <a:moveTo>
                    <a:pt x="7244448" y="737984"/>
                  </a:moveTo>
                  <a:lnTo>
                    <a:pt x="7242480" y="727341"/>
                  </a:lnTo>
                  <a:lnTo>
                    <a:pt x="7237133" y="718896"/>
                  </a:lnTo>
                  <a:lnTo>
                    <a:pt x="7229259" y="713346"/>
                  </a:lnTo>
                  <a:lnTo>
                    <a:pt x="7219683" y="711352"/>
                  </a:lnTo>
                  <a:lnTo>
                    <a:pt x="7210120" y="713346"/>
                  </a:lnTo>
                  <a:lnTo>
                    <a:pt x="7202233" y="718896"/>
                  </a:lnTo>
                  <a:lnTo>
                    <a:pt x="7196887" y="727341"/>
                  </a:lnTo>
                  <a:lnTo>
                    <a:pt x="7194918" y="737984"/>
                  </a:lnTo>
                  <a:lnTo>
                    <a:pt x="7196887" y="748525"/>
                  </a:lnTo>
                  <a:lnTo>
                    <a:pt x="7202233" y="756704"/>
                  </a:lnTo>
                  <a:lnTo>
                    <a:pt x="7210120" y="762000"/>
                  </a:lnTo>
                  <a:lnTo>
                    <a:pt x="7219683" y="763879"/>
                  </a:lnTo>
                  <a:lnTo>
                    <a:pt x="7229259" y="762000"/>
                  </a:lnTo>
                  <a:lnTo>
                    <a:pt x="7237133" y="756704"/>
                  </a:lnTo>
                  <a:lnTo>
                    <a:pt x="7242480" y="748525"/>
                  </a:lnTo>
                  <a:lnTo>
                    <a:pt x="7244448" y="737984"/>
                  </a:lnTo>
                  <a:close/>
                </a:path>
                <a:path w="11842750" h="788034">
                  <a:moveTo>
                    <a:pt x="10587977" y="98310"/>
                  </a:moveTo>
                  <a:lnTo>
                    <a:pt x="10581373" y="66421"/>
                  </a:lnTo>
                  <a:lnTo>
                    <a:pt x="10565803" y="45402"/>
                  </a:lnTo>
                  <a:lnTo>
                    <a:pt x="10563022" y="41656"/>
                  </a:lnTo>
                  <a:lnTo>
                    <a:pt x="10557955" y="38747"/>
                  </a:lnTo>
                  <a:lnTo>
                    <a:pt x="10557955" y="98310"/>
                  </a:lnTo>
                  <a:lnTo>
                    <a:pt x="10553573" y="119710"/>
                  </a:lnTo>
                  <a:lnTo>
                    <a:pt x="10541406" y="136436"/>
                  </a:lnTo>
                  <a:lnTo>
                    <a:pt x="10522979" y="147332"/>
                  </a:lnTo>
                  <a:lnTo>
                    <a:pt x="10499801" y="151218"/>
                  </a:lnTo>
                  <a:lnTo>
                    <a:pt x="10476738" y="147332"/>
                  </a:lnTo>
                  <a:lnTo>
                    <a:pt x="10458577" y="136436"/>
                  </a:lnTo>
                  <a:lnTo>
                    <a:pt x="10446664" y="119710"/>
                  </a:lnTo>
                  <a:lnTo>
                    <a:pt x="10442384" y="98310"/>
                  </a:lnTo>
                  <a:lnTo>
                    <a:pt x="10446664" y="77063"/>
                  </a:lnTo>
                  <a:lnTo>
                    <a:pt x="10458577" y="60312"/>
                  </a:lnTo>
                  <a:lnTo>
                    <a:pt x="10476738" y="49339"/>
                  </a:lnTo>
                  <a:lnTo>
                    <a:pt x="10499801" y="45402"/>
                  </a:lnTo>
                  <a:lnTo>
                    <a:pt x="10522979" y="49339"/>
                  </a:lnTo>
                  <a:lnTo>
                    <a:pt x="10541406" y="60312"/>
                  </a:lnTo>
                  <a:lnTo>
                    <a:pt x="10553573" y="77063"/>
                  </a:lnTo>
                  <a:lnTo>
                    <a:pt x="10557955" y="98310"/>
                  </a:lnTo>
                  <a:lnTo>
                    <a:pt x="10557955" y="38747"/>
                  </a:lnTo>
                  <a:lnTo>
                    <a:pt x="10535107" y="25603"/>
                  </a:lnTo>
                  <a:lnTo>
                    <a:pt x="10499801" y="19888"/>
                  </a:lnTo>
                  <a:lnTo>
                    <a:pt x="10464775" y="25603"/>
                  </a:lnTo>
                  <a:lnTo>
                    <a:pt x="10437089" y="41656"/>
                  </a:lnTo>
                  <a:lnTo>
                    <a:pt x="10418915" y="66421"/>
                  </a:lnTo>
                  <a:lnTo>
                    <a:pt x="10412374" y="98310"/>
                  </a:lnTo>
                  <a:lnTo>
                    <a:pt x="10418915" y="130187"/>
                  </a:lnTo>
                  <a:lnTo>
                    <a:pt x="10437089" y="154965"/>
                  </a:lnTo>
                  <a:lnTo>
                    <a:pt x="10464775" y="171018"/>
                  </a:lnTo>
                  <a:lnTo>
                    <a:pt x="10499801" y="176733"/>
                  </a:lnTo>
                  <a:lnTo>
                    <a:pt x="10535107" y="171018"/>
                  </a:lnTo>
                  <a:lnTo>
                    <a:pt x="10563022" y="154965"/>
                  </a:lnTo>
                  <a:lnTo>
                    <a:pt x="10565803" y="151218"/>
                  </a:lnTo>
                  <a:lnTo>
                    <a:pt x="10581373" y="130187"/>
                  </a:lnTo>
                  <a:lnTo>
                    <a:pt x="10587977" y="98310"/>
                  </a:lnTo>
                  <a:close/>
                </a:path>
                <a:path w="11842750" h="788034">
                  <a:moveTo>
                    <a:pt x="10680662" y="381"/>
                  </a:moveTo>
                  <a:lnTo>
                    <a:pt x="10649890" y="381"/>
                  </a:lnTo>
                  <a:lnTo>
                    <a:pt x="10649890" y="192493"/>
                  </a:lnTo>
                  <a:lnTo>
                    <a:pt x="10680662" y="192493"/>
                  </a:lnTo>
                  <a:lnTo>
                    <a:pt x="10680662" y="381"/>
                  </a:lnTo>
                  <a:close/>
                </a:path>
                <a:path w="11842750" h="788034">
                  <a:moveTo>
                    <a:pt x="10710672" y="308813"/>
                  </a:moveTo>
                  <a:lnTo>
                    <a:pt x="10660863" y="274713"/>
                  </a:lnTo>
                  <a:lnTo>
                    <a:pt x="10643133" y="225132"/>
                  </a:lnTo>
                  <a:lnTo>
                    <a:pt x="10643133" y="207124"/>
                  </a:lnTo>
                  <a:lnTo>
                    <a:pt x="10613123" y="207124"/>
                  </a:lnTo>
                  <a:lnTo>
                    <a:pt x="10613123" y="225132"/>
                  </a:lnTo>
                  <a:lnTo>
                    <a:pt x="10610088" y="245910"/>
                  </a:lnTo>
                  <a:lnTo>
                    <a:pt x="10601020" y="267487"/>
                  </a:lnTo>
                  <a:lnTo>
                    <a:pt x="10585895" y="287870"/>
                  </a:lnTo>
                  <a:lnTo>
                    <a:pt x="10564711" y="305054"/>
                  </a:lnTo>
                  <a:lnTo>
                    <a:pt x="10544302" y="288988"/>
                  </a:lnTo>
                  <a:lnTo>
                    <a:pt x="10530116" y="269786"/>
                  </a:lnTo>
                  <a:lnTo>
                    <a:pt x="10529773" y="269316"/>
                  </a:lnTo>
                  <a:lnTo>
                    <a:pt x="10521074" y="247548"/>
                  </a:lnTo>
                  <a:lnTo>
                    <a:pt x="10518191" y="225132"/>
                  </a:lnTo>
                  <a:lnTo>
                    <a:pt x="10518191" y="207124"/>
                  </a:lnTo>
                  <a:lnTo>
                    <a:pt x="10488549" y="207124"/>
                  </a:lnTo>
                  <a:lnTo>
                    <a:pt x="10488549" y="225132"/>
                  </a:lnTo>
                  <a:lnTo>
                    <a:pt x="10483952" y="249720"/>
                  </a:lnTo>
                  <a:lnTo>
                    <a:pt x="10470667" y="273443"/>
                  </a:lnTo>
                  <a:lnTo>
                    <a:pt x="10449446" y="293941"/>
                  </a:lnTo>
                  <a:lnTo>
                    <a:pt x="10420998" y="308813"/>
                  </a:lnTo>
                  <a:lnTo>
                    <a:pt x="10436390" y="332079"/>
                  </a:lnTo>
                  <a:lnTo>
                    <a:pt x="10458374" y="321081"/>
                  </a:lnTo>
                  <a:lnTo>
                    <a:pt x="10476916" y="306565"/>
                  </a:lnTo>
                  <a:lnTo>
                    <a:pt x="10491787" y="289229"/>
                  </a:lnTo>
                  <a:lnTo>
                    <a:pt x="10502798" y="269786"/>
                  </a:lnTo>
                  <a:lnTo>
                    <a:pt x="10512323" y="290068"/>
                  </a:lnTo>
                  <a:lnTo>
                    <a:pt x="10525836" y="308203"/>
                  </a:lnTo>
                  <a:lnTo>
                    <a:pt x="10543489" y="323456"/>
                  </a:lnTo>
                  <a:lnTo>
                    <a:pt x="10565460" y="335076"/>
                  </a:lnTo>
                  <a:lnTo>
                    <a:pt x="10586860" y="322859"/>
                  </a:lnTo>
                  <a:lnTo>
                    <a:pt x="10604348" y="307073"/>
                  </a:lnTo>
                  <a:lnTo>
                    <a:pt x="10605846" y="305054"/>
                  </a:lnTo>
                  <a:lnTo>
                    <a:pt x="10617962" y="288696"/>
                  </a:lnTo>
                  <a:lnTo>
                    <a:pt x="10627754" y="268668"/>
                  </a:lnTo>
                  <a:lnTo>
                    <a:pt x="10638409" y="288759"/>
                  </a:lnTo>
                  <a:lnTo>
                    <a:pt x="10653357" y="306425"/>
                  </a:lnTo>
                  <a:lnTo>
                    <a:pt x="10672394" y="321056"/>
                  </a:lnTo>
                  <a:lnTo>
                    <a:pt x="10695292" y="332079"/>
                  </a:lnTo>
                  <a:lnTo>
                    <a:pt x="10710672" y="308813"/>
                  </a:lnTo>
                  <a:close/>
                </a:path>
                <a:path w="11842750" h="788034">
                  <a:moveTo>
                    <a:pt x="11014240" y="201498"/>
                  </a:moveTo>
                  <a:lnTo>
                    <a:pt x="10983849" y="201498"/>
                  </a:lnTo>
                  <a:lnTo>
                    <a:pt x="10983849" y="240893"/>
                  </a:lnTo>
                  <a:lnTo>
                    <a:pt x="10983849" y="264541"/>
                  </a:lnTo>
                  <a:lnTo>
                    <a:pt x="10983849" y="307314"/>
                  </a:lnTo>
                  <a:lnTo>
                    <a:pt x="10818368" y="307314"/>
                  </a:lnTo>
                  <a:lnTo>
                    <a:pt x="10818368" y="264541"/>
                  </a:lnTo>
                  <a:lnTo>
                    <a:pt x="10983849" y="264541"/>
                  </a:lnTo>
                  <a:lnTo>
                    <a:pt x="10983849" y="240893"/>
                  </a:lnTo>
                  <a:lnTo>
                    <a:pt x="10818368" y="240893"/>
                  </a:lnTo>
                  <a:lnTo>
                    <a:pt x="10818368" y="201498"/>
                  </a:lnTo>
                  <a:lnTo>
                    <a:pt x="10787977" y="201498"/>
                  </a:lnTo>
                  <a:lnTo>
                    <a:pt x="10787977" y="332079"/>
                  </a:lnTo>
                  <a:lnTo>
                    <a:pt x="11014240" y="332079"/>
                  </a:lnTo>
                  <a:lnTo>
                    <a:pt x="11014240" y="307314"/>
                  </a:lnTo>
                  <a:lnTo>
                    <a:pt x="11014240" y="264541"/>
                  </a:lnTo>
                  <a:lnTo>
                    <a:pt x="11014240" y="240893"/>
                  </a:lnTo>
                  <a:lnTo>
                    <a:pt x="11014240" y="201498"/>
                  </a:lnTo>
                  <a:close/>
                </a:path>
                <a:path w="11842750" h="788034">
                  <a:moveTo>
                    <a:pt x="11036745" y="105067"/>
                  </a:moveTo>
                  <a:lnTo>
                    <a:pt x="10992993" y="94272"/>
                  </a:lnTo>
                  <a:lnTo>
                    <a:pt x="10954906" y="74714"/>
                  </a:lnTo>
                  <a:lnTo>
                    <a:pt x="10937354" y="57785"/>
                  </a:lnTo>
                  <a:lnTo>
                    <a:pt x="10927994" y="48768"/>
                  </a:lnTo>
                  <a:lnTo>
                    <a:pt x="10917809" y="18757"/>
                  </a:lnTo>
                  <a:lnTo>
                    <a:pt x="10917809" y="3746"/>
                  </a:lnTo>
                  <a:lnTo>
                    <a:pt x="10886288" y="3746"/>
                  </a:lnTo>
                  <a:lnTo>
                    <a:pt x="10886288" y="18757"/>
                  </a:lnTo>
                  <a:lnTo>
                    <a:pt x="10876140" y="49237"/>
                  </a:lnTo>
                  <a:lnTo>
                    <a:pt x="10849280" y="75133"/>
                  </a:lnTo>
                  <a:lnTo>
                    <a:pt x="10811091" y="94424"/>
                  </a:lnTo>
                  <a:lnTo>
                    <a:pt x="10766958" y="105067"/>
                  </a:lnTo>
                  <a:lnTo>
                    <a:pt x="10778223" y="129832"/>
                  </a:lnTo>
                  <a:lnTo>
                    <a:pt x="10816768" y="120370"/>
                  </a:lnTo>
                  <a:lnTo>
                    <a:pt x="10851947" y="104787"/>
                  </a:lnTo>
                  <a:lnTo>
                    <a:pt x="10881220" y="83705"/>
                  </a:lnTo>
                  <a:lnTo>
                    <a:pt x="10902048" y="57785"/>
                  </a:lnTo>
                  <a:lnTo>
                    <a:pt x="10923016" y="83705"/>
                  </a:lnTo>
                  <a:lnTo>
                    <a:pt x="10952226" y="104787"/>
                  </a:lnTo>
                  <a:lnTo>
                    <a:pt x="10987215" y="120370"/>
                  </a:lnTo>
                  <a:lnTo>
                    <a:pt x="11025492" y="129832"/>
                  </a:lnTo>
                  <a:lnTo>
                    <a:pt x="11036745" y="105067"/>
                  </a:lnTo>
                  <a:close/>
                </a:path>
                <a:path w="11842750" h="788034">
                  <a:moveTo>
                    <a:pt x="11054017" y="153466"/>
                  </a:moveTo>
                  <a:lnTo>
                    <a:pt x="10749331" y="153466"/>
                  </a:lnTo>
                  <a:lnTo>
                    <a:pt x="10749331" y="178231"/>
                  </a:lnTo>
                  <a:lnTo>
                    <a:pt x="11054017" y="178231"/>
                  </a:lnTo>
                  <a:lnTo>
                    <a:pt x="11054017" y="153466"/>
                  </a:lnTo>
                  <a:close/>
                </a:path>
                <a:path w="11842750" h="788034">
                  <a:moveTo>
                    <a:pt x="11308791" y="233768"/>
                  </a:moveTo>
                  <a:lnTo>
                    <a:pt x="11307445" y="223266"/>
                  </a:lnTo>
                  <a:lnTo>
                    <a:pt x="11305413" y="207505"/>
                  </a:lnTo>
                  <a:lnTo>
                    <a:pt x="11264151" y="214706"/>
                  </a:lnTo>
                  <a:lnTo>
                    <a:pt x="11224082" y="219608"/>
                  </a:lnTo>
                  <a:lnTo>
                    <a:pt x="11185004" y="222377"/>
                  </a:lnTo>
                  <a:lnTo>
                    <a:pt x="11146688" y="223266"/>
                  </a:lnTo>
                  <a:lnTo>
                    <a:pt x="11146688" y="32639"/>
                  </a:lnTo>
                  <a:lnTo>
                    <a:pt x="11115929" y="32639"/>
                  </a:lnTo>
                  <a:lnTo>
                    <a:pt x="11115929" y="249529"/>
                  </a:lnTo>
                  <a:lnTo>
                    <a:pt x="11143691" y="249529"/>
                  </a:lnTo>
                  <a:lnTo>
                    <a:pt x="11183887" y="248754"/>
                  </a:lnTo>
                  <a:lnTo>
                    <a:pt x="11224412" y="246151"/>
                  </a:lnTo>
                  <a:lnTo>
                    <a:pt x="11265840" y="241300"/>
                  </a:lnTo>
                  <a:lnTo>
                    <a:pt x="11308791" y="233768"/>
                  </a:lnTo>
                  <a:close/>
                </a:path>
                <a:path w="11842750" h="788034">
                  <a:moveTo>
                    <a:pt x="11370704" y="0"/>
                  </a:moveTo>
                  <a:lnTo>
                    <a:pt x="11339932" y="0"/>
                  </a:lnTo>
                  <a:lnTo>
                    <a:pt x="11339932" y="336207"/>
                  </a:lnTo>
                  <a:lnTo>
                    <a:pt x="11370704" y="336207"/>
                  </a:lnTo>
                  <a:lnTo>
                    <a:pt x="11370704" y="0"/>
                  </a:lnTo>
                  <a:close/>
                </a:path>
                <a:path w="11842750" h="788034">
                  <a:moveTo>
                    <a:pt x="11640122" y="241274"/>
                  </a:moveTo>
                  <a:lnTo>
                    <a:pt x="11638229" y="227012"/>
                  </a:lnTo>
                  <a:lnTo>
                    <a:pt x="11636743" y="215760"/>
                  </a:lnTo>
                  <a:lnTo>
                    <a:pt x="11600866" y="221157"/>
                  </a:lnTo>
                  <a:lnTo>
                    <a:pt x="11565026" y="224624"/>
                  </a:lnTo>
                  <a:lnTo>
                    <a:pt x="11527142" y="226466"/>
                  </a:lnTo>
                  <a:lnTo>
                    <a:pt x="11485143" y="227012"/>
                  </a:lnTo>
                  <a:lnTo>
                    <a:pt x="11485143" y="57785"/>
                  </a:lnTo>
                  <a:lnTo>
                    <a:pt x="11610848" y="57785"/>
                  </a:lnTo>
                  <a:lnTo>
                    <a:pt x="11610848" y="32270"/>
                  </a:lnTo>
                  <a:lnTo>
                    <a:pt x="11454384" y="32270"/>
                  </a:lnTo>
                  <a:lnTo>
                    <a:pt x="11454384" y="253276"/>
                  </a:lnTo>
                  <a:lnTo>
                    <a:pt x="11481016" y="253276"/>
                  </a:lnTo>
                  <a:lnTo>
                    <a:pt x="11525402" y="252780"/>
                  </a:lnTo>
                  <a:lnTo>
                    <a:pt x="11565077" y="250939"/>
                  </a:lnTo>
                  <a:lnTo>
                    <a:pt x="11602491" y="247269"/>
                  </a:lnTo>
                  <a:lnTo>
                    <a:pt x="11640122" y="241274"/>
                  </a:lnTo>
                  <a:close/>
                </a:path>
                <a:path w="11842750" h="788034">
                  <a:moveTo>
                    <a:pt x="11754561" y="132829"/>
                  </a:moveTo>
                  <a:lnTo>
                    <a:pt x="11699024" y="132829"/>
                  </a:lnTo>
                  <a:lnTo>
                    <a:pt x="11699024" y="0"/>
                  </a:lnTo>
                  <a:lnTo>
                    <a:pt x="11668265" y="0"/>
                  </a:lnTo>
                  <a:lnTo>
                    <a:pt x="11668265" y="337324"/>
                  </a:lnTo>
                  <a:lnTo>
                    <a:pt x="11699024" y="337324"/>
                  </a:lnTo>
                  <a:lnTo>
                    <a:pt x="11699024" y="158343"/>
                  </a:lnTo>
                  <a:lnTo>
                    <a:pt x="11754561" y="158343"/>
                  </a:lnTo>
                  <a:lnTo>
                    <a:pt x="11754561" y="132829"/>
                  </a:lnTo>
                  <a:close/>
                </a:path>
                <a:path w="11842750" h="788034">
                  <a:moveTo>
                    <a:pt x="11842369" y="287794"/>
                  </a:moveTo>
                  <a:lnTo>
                    <a:pt x="11840401" y="277152"/>
                  </a:lnTo>
                  <a:lnTo>
                    <a:pt x="11835054" y="268706"/>
                  </a:lnTo>
                  <a:lnTo>
                    <a:pt x="11827167" y="263156"/>
                  </a:lnTo>
                  <a:lnTo>
                    <a:pt x="11817604" y="261162"/>
                  </a:lnTo>
                  <a:lnTo>
                    <a:pt x="11808028" y="263156"/>
                  </a:lnTo>
                  <a:lnTo>
                    <a:pt x="11800154" y="268706"/>
                  </a:lnTo>
                  <a:lnTo>
                    <a:pt x="11794808" y="277152"/>
                  </a:lnTo>
                  <a:lnTo>
                    <a:pt x="11792839" y="287794"/>
                  </a:lnTo>
                  <a:lnTo>
                    <a:pt x="11794808" y="298335"/>
                  </a:lnTo>
                  <a:lnTo>
                    <a:pt x="11800154" y="306514"/>
                  </a:lnTo>
                  <a:lnTo>
                    <a:pt x="11808028" y="311810"/>
                  </a:lnTo>
                  <a:lnTo>
                    <a:pt x="11817604" y="313690"/>
                  </a:lnTo>
                  <a:lnTo>
                    <a:pt x="11827167" y="311810"/>
                  </a:lnTo>
                  <a:lnTo>
                    <a:pt x="11835054" y="306514"/>
                  </a:lnTo>
                  <a:lnTo>
                    <a:pt x="11840401" y="298335"/>
                  </a:lnTo>
                  <a:lnTo>
                    <a:pt x="11842369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5086" y="8668511"/>
              <a:ext cx="8384540" cy="380365"/>
            </a:xfrm>
            <a:custGeom>
              <a:avLst/>
              <a:gdLst/>
              <a:ahLst/>
              <a:cxnLst/>
              <a:rect l="l" t="t" r="r" b="b"/>
              <a:pathLst>
                <a:path w="8384540" h="380365">
                  <a:moveTo>
                    <a:pt x="173736" y="87058"/>
                  </a:moveTo>
                  <a:lnTo>
                    <a:pt x="167195" y="56489"/>
                  </a:lnTo>
                  <a:lnTo>
                    <a:pt x="152400" y="37147"/>
                  </a:lnTo>
                  <a:lnTo>
                    <a:pt x="149059" y="32791"/>
                  </a:lnTo>
                  <a:lnTo>
                    <a:pt x="143713" y="29819"/>
                  </a:lnTo>
                  <a:lnTo>
                    <a:pt x="143713" y="87058"/>
                  </a:lnTo>
                  <a:lnTo>
                    <a:pt x="139446" y="106984"/>
                  </a:lnTo>
                  <a:lnTo>
                    <a:pt x="127571" y="122656"/>
                  </a:lnTo>
                  <a:lnTo>
                    <a:pt x="109524" y="132905"/>
                  </a:lnTo>
                  <a:lnTo>
                    <a:pt x="86677" y="136588"/>
                  </a:lnTo>
                  <a:lnTo>
                    <a:pt x="63995" y="132905"/>
                  </a:lnTo>
                  <a:lnTo>
                    <a:pt x="45923" y="122656"/>
                  </a:lnTo>
                  <a:lnTo>
                    <a:pt x="33959" y="106984"/>
                  </a:lnTo>
                  <a:lnTo>
                    <a:pt x="29641" y="87058"/>
                  </a:lnTo>
                  <a:lnTo>
                    <a:pt x="33959" y="66916"/>
                  </a:lnTo>
                  <a:lnTo>
                    <a:pt x="45923" y="51130"/>
                  </a:lnTo>
                  <a:lnTo>
                    <a:pt x="63995" y="40830"/>
                  </a:lnTo>
                  <a:lnTo>
                    <a:pt x="86677" y="37147"/>
                  </a:lnTo>
                  <a:lnTo>
                    <a:pt x="109524" y="40830"/>
                  </a:lnTo>
                  <a:lnTo>
                    <a:pt x="127571" y="51130"/>
                  </a:lnTo>
                  <a:lnTo>
                    <a:pt x="139446" y="66916"/>
                  </a:lnTo>
                  <a:lnTo>
                    <a:pt x="143713" y="87058"/>
                  </a:lnTo>
                  <a:lnTo>
                    <a:pt x="143713" y="29819"/>
                  </a:lnTo>
                  <a:lnTo>
                    <a:pt x="121488" y="17462"/>
                  </a:lnTo>
                  <a:lnTo>
                    <a:pt x="86677" y="12014"/>
                  </a:lnTo>
                  <a:lnTo>
                    <a:pt x="51917" y="17462"/>
                  </a:lnTo>
                  <a:lnTo>
                    <a:pt x="24485" y="32791"/>
                  </a:lnTo>
                  <a:lnTo>
                    <a:pt x="6477" y="56489"/>
                  </a:lnTo>
                  <a:lnTo>
                    <a:pt x="0" y="87058"/>
                  </a:lnTo>
                  <a:lnTo>
                    <a:pt x="6477" y="117348"/>
                  </a:lnTo>
                  <a:lnTo>
                    <a:pt x="24485" y="140804"/>
                  </a:lnTo>
                  <a:lnTo>
                    <a:pt x="51917" y="155968"/>
                  </a:lnTo>
                  <a:lnTo>
                    <a:pt x="86677" y="161353"/>
                  </a:lnTo>
                  <a:lnTo>
                    <a:pt x="121488" y="155968"/>
                  </a:lnTo>
                  <a:lnTo>
                    <a:pt x="149059" y="140804"/>
                  </a:lnTo>
                  <a:lnTo>
                    <a:pt x="152323" y="136588"/>
                  </a:lnTo>
                  <a:lnTo>
                    <a:pt x="167195" y="117348"/>
                  </a:lnTo>
                  <a:lnTo>
                    <a:pt x="173736" y="87058"/>
                  </a:lnTo>
                  <a:close/>
                </a:path>
                <a:path w="8384540" h="380365">
                  <a:moveTo>
                    <a:pt x="268287" y="0"/>
                  </a:moveTo>
                  <a:lnTo>
                    <a:pt x="237515" y="0"/>
                  </a:lnTo>
                  <a:lnTo>
                    <a:pt x="237515" y="172605"/>
                  </a:lnTo>
                  <a:lnTo>
                    <a:pt x="268287" y="172605"/>
                  </a:lnTo>
                  <a:lnTo>
                    <a:pt x="268287" y="0"/>
                  </a:lnTo>
                  <a:close/>
                </a:path>
                <a:path w="8384540" h="380365">
                  <a:moveTo>
                    <a:pt x="279539" y="307695"/>
                  </a:moveTo>
                  <a:lnTo>
                    <a:pt x="81419" y="307695"/>
                  </a:lnTo>
                  <a:lnTo>
                    <a:pt x="81419" y="270548"/>
                  </a:lnTo>
                  <a:lnTo>
                    <a:pt x="268287" y="270548"/>
                  </a:lnTo>
                  <a:lnTo>
                    <a:pt x="268287" y="189115"/>
                  </a:lnTo>
                  <a:lnTo>
                    <a:pt x="50279" y="189115"/>
                  </a:lnTo>
                  <a:lnTo>
                    <a:pt x="50279" y="213512"/>
                  </a:lnTo>
                  <a:lnTo>
                    <a:pt x="237896" y="213512"/>
                  </a:lnTo>
                  <a:lnTo>
                    <a:pt x="237896" y="247650"/>
                  </a:lnTo>
                  <a:lnTo>
                    <a:pt x="51028" y="247650"/>
                  </a:lnTo>
                  <a:lnTo>
                    <a:pt x="51028" y="332079"/>
                  </a:lnTo>
                  <a:lnTo>
                    <a:pt x="279539" y="332079"/>
                  </a:lnTo>
                  <a:lnTo>
                    <a:pt x="279539" y="307695"/>
                  </a:lnTo>
                  <a:close/>
                </a:path>
                <a:path w="8384540" h="380365">
                  <a:moveTo>
                    <a:pt x="506933" y="104686"/>
                  </a:moveTo>
                  <a:lnTo>
                    <a:pt x="476910" y="104686"/>
                  </a:lnTo>
                  <a:lnTo>
                    <a:pt x="476910" y="166230"/>
                  </a:lnTo>
                  <a:lnTo>
                    <a:pt x="506933" y="166230"/>
                  </a:lnTo>
                  <a:lnTo>
                    <a:pt x="506933" y="104686"/>
                  </a:lnTo>
                  <a:close/>
                </a:path>
                <a:path w="8384540" h="380365">
                  <a:moveTo>
                    <a:pt x="506933" y="24396"/>
                  </a:moveTo>
                  <a:lnTo>
                    <a:pt x="476910" y="24396"/>
                  </a:lnTo>
                  <a:lnTo>
                    <a:pt x="476910" y="80238"/>
                  </a:lnTo>
                  <a:lnTo>
                    <a:pt x="381609" y="80238"/>
                  </a:lnTo>
                  <a:lnTo>
                    <a:pt x="381609" y="24358"/>
                  </a:lnTo>
                  <a:lnTo>
                    <a:pt x="351218" y="24358"/>
                  </a:lnTo>
                  <a:lnTo>
                    <a:pt x="351218" y="80238"/>
                  </a:lnTo>
                  <a:lnTo>
                    <a:pt x="351218" y="104368"/>
                  </a:lnTo>
                  <a:lnTo>
                    <a:pt x="351218" y="166598"/>
                  </a:lnTo>
                  <a:lnTo>
                    <a:pt x="351218" y="190728"/>
                  </a:lnTo>
                  <a:lnTo>
                    <a:pt x="506933" y="190728"/>
                  </a:lnTo>
                  <a:lnTo>
                    <a:pt x="506933" y="166598"/>
                  </a:lnTo>
                  <a:lnTo>
                    <a:pt x="381609" y="166598"/>
                  </a:lnTo>
                  <a:lnTo>
                    <a:pt x="381609" y="104368"/>
                  </a:lnTo>
                  <a:lnTo>
                    <a:pt x="506933" y="104368"/>
                  </a:lnTo>
                  <a:lnTo>
                    <a:pt x="506933" y="80683"/>
                  </a:lnTo>
                  <a:lnTo>
                    <a:pt x="506933" y="80238"/>
                  </a:lnTo>
                  <a:lnTo>
                    <a:pt x="506933" y="24396"/>
                  </a:lnTo>
                  <a:close/>
                </a:path>
                <a:path w="8384540" h="380365">
                  <a:moveTo>
                    <a:pt x="613498" y="303758"/>
                  </a:moveTo>
                  <a:lnTo>
                    <a:pt x="419874" y="303758"/>
                  </a:lnTo>
                  <a:lnTo>
                    <a:pt x="419874" y="223748"/>
                  </a:lnTo>
                  <a:lnTo>
                    <a:pt x="389115" y="223748"/>
                  </a:lnTo>
                  <a:lnTo>
                    <a:pt x="389115" y="303758"/>
                  </a:lnTo>
                  <a:lnTo>
                    <a:pt x="389115" y="329158"/>
                  </a:lnTo>
                  <a:lnTo>
                    <a:pt x="613498" y="329158"/>
                  </a:lnTo>
                  <a:lnTo>
                    <a:pt x="613498" y="303758"/>
                  </a:lnTo>
                  <a:close/>
                </a:path>
                <a:path w="8384540" h="380365">
                  <a:moveTo>
                    <a:pt x="648398" y="101828"/>
                  </a:moveTo>
                  <a:lnTo>
                    <a:pt x="598487" y="101828"/>
                  </a:lnTo>
                  <a:lnTo>
                    <a:pt x="598487" y="228"/>
                  </a:lnTo>
                  <a:lnTo>
                    <a:pt x="567715" y="228"/>
                  </a:lnTo>
                  <a:lnTo>
                    <a:pt x="567715" y="101828"/>
                  </a:lnTo>
                  <a:lnTo>
                    <a:pt x="567715" y="128498"/>
                  </a:lnTo>
                  <a:lnTo>
                    <a:pt x="567715" y="247878"/>
                  </a:lnTo>
                  <a:lnTo>
                    <a:pt x="598487" y="247878"/>
                  </a:lnTo>
                  <a:lnTo>
                    <a:pt x="598487" y="128498"/>
                  </a:lnTo>
                  <a:lnTo>
                    <a:pt x="648398" y="128498"/>
                  </a:lnTo>
                  <a:lnTo>
                    <a:pt x="648398" y="101828"/>
                  </a:lnTo>
                  <a:close/>
                </a:path>
                <a:path w="8384540" h="380365">
                  <a:moveTo>
                    <a:pt x="1092581" y="269468"/>
                  </a:moveTo>
                  <a:lnTo>
                    <a:pt x="954874" y="269468"/>
                  </a:lnTo>
                  <a:lnTo>
                    <a:pt x="954874" y="205968"/>
                  </a:lnTo>
                  <a:lnTo>
                    <a:pt x="1062558" y="205968"/>
                  </a:lnTo>
                  <a:lnTo>
                    <a:pt x="1062558" y="181838"/>
                  </a:lnTo>
                  <a:lnTo>
                    <a:pt x="855433" y="181838"/>
                  </a:lnTo>
                  <a:lnTo>
                    <a:pt x="855433" y="127228"/>
                  </a:lnTo>
                  <a:lnTo>
                    <a:pt x="1054684" y="127228"/>
                  </a:lnTo>
                  <a:lnTo>
                    <a:pt x="1054684" y="101828"/>
                  </a:lnTo>
                  <a:lnTo>
                    <a:pt x="1054684" y="49758"/>
                  </a:lnTo>
                  <a:lnTo>
                    <a:pt x="1054684" y="24358"/>
                  </a:lnTo>
                  <a:lnTo>
                    <a:pt x="824293" y="24358"/>
                  </a:lnTo>
                  <a:lnTo>
                    <a:pt x="824293" y="49758"/>
                  </a:lnTo>
                  <a:lnTo>
                    <a:pt x="1024661" y="49758"/>
                  </a:lnTo>
                  <a:lnTo>
                    <a:pt x="1024661" y="101828"/>
                  </a:lnTo>
                  <a:lnTo>
                    <a:pt x="825042" y="101828"/>
                  </a:lnTo>
                  <a:lnTo>
                    <a:pt x="825042" y="127228"/>
                  </a:lnTo>
                  <a:lnTo>
                    <a:pt x="825042" y="181838"/>
                  </a:lnTo>
                  <a:lnTo>
                    <a:pt x="825042" y="205968"/>
                  </a:lnTo>
                  <a:lnTo>
                    <a:pt x="923721" y="205968"/>
                  </a:lnTo>
                  <a:lnTo>
                    <a:pt x="923721" y="269468"/>
                  </a:lnTo>
                  <a:lnTo>
                    <a:pt x="786765" y="269468"/>
                  </a:lnTo>
                  <a:lnTo>
                    <a:pt x="786765" y="294868"/>
                  </a:lnTo>
                  <a:lnTo>
                    <a:pt x="1092581" y="294868"/>
                  </a:lnTo>
                  <a:lnTo>
                    <a:pt x="1092581" y="269468"/>
                  </a:lnTo>
                  <a:close/>
                </a:path>
                <a:path w="8384540" h="380365">
                  <a:moveTo>
                    <a:pt x="1396136" y="36029"/>
                  </a:moveTo>
                  <a:lnTo>
                    <a:pt x="1381874" y="36029"/>
                  </a:lnTo>
                  <a:lnTo>
                    <a:pt x="1381874" y="35648"/>
                  </a:lnTo>
                  <a:lnTo>
                    <a:pt x="1165377" y="35648"/>
                  </a:lnTo>
                  <a:lnTo>
                    <a:pt x="1165377" y="60794"/>
                  </a:lnTo>
                  <a:lnTo>
                    <a:pt x="1365745" y="60794"/>
                  </a:lnTo>
                  <a:lnTo>
                    <a:pt x="1365745" y="69418"/>
                  </a:lnTo>
                  <a:lnTo>
                    <a:pt x="1365529" y="102425"/>
                  </a:lnTo>
                  <a:lnTo>
                    <a:pt x="1364056" y="139585"/>
                  </a:lnTo>
                  <a:lnTo>
                    <a:pt x="1360043" y="181813"/>
                  </a:lnTo>
                  <a:lnTo>
                    <a:pt x="1352232" y="230022"/>
                  </a:lnTo>
                  <a:lnTo>
                    <a:pt x="1383004" y="233400"/>
                  </a:lnTo>
                  <a:lnTo>
                    <a:pt x="1390599" y="183083"/>
                  </a:lnTo>
                  <a:lnTo>
                    <a:pt x="1394498" y="140157"/>
                  </a:lnTo>
                  <a:lnTo>
                    <a:pt x="1395933" y="102857"/>
                  </a:lnTo>
                  <a:lnTo>
                    <a:pt x="1396136" y="69418"/>
                  </a:lnTo>
                  <a:lnTo>
                    <a:pt x="1396136" y="36029"/>
                  </a:lnTo>
                  <a:close/>
                </a:path>
                <a:path w="8384540" h="380365">
                  <a:moveTo>
                    <a:pt x="1437043" y="261912"/>
                  </a:moveTo>
                  <a:lnTo>
                    <a:pt x="1132725" y="261912"/>
                  </a:lnTo>
                  <a:lnTo>
                    <a:pt x="1132725" y="287426"/>
                  </a:lnTo>
                  <a:lnTo>
                    <a:pt x="1437043" y="287426"/>
                  </a:lnTo>
                  <a:lnTo>
                    <a:pt x="1437043" y="261912"/>
                  </a:lnTo>
                  <a:close/>
                </a:path>
                <a:path w="8384540" h="380365">
                  <a:moveTo>
                    <a:pt x="1661045" y="106197"/>
                  </a:moveTo>
                  <a:lnTo>
                    <a:pt x="1654340" y="72872"/>
                  </a:lnTo>
                  <a:lnTo>
                    <a:pt x="1638312" y="50279"/>
                  </a:lnTo>
                  <a:lnTo>
                    <a:pt x="1635810" y="46761"/>
                  </a:lnTo>
                  <a:lnTo>
                    <a:pt x="1631035" y="43853"/>
                  </a:lnTo>
                  <a:lnTo>
                    <a:pt x="1631035" y="106197"/>
                  </a:lnTo>
                  <a:lnTo>
                    <a:pt x="1626641" y="129133"/>
                  </a:lnTo>
                  <a:lnTo>
                    <a:pt x="1614474" y="147040"/>
                  </a:lnTo>
                  <a:lnTo>
                    <a:pt x="1596047" y="158699"/>
                  </a:lnTo>
                  <a:lnTo>
                    <a:pt x="1572869" y="162852"/>
                  </a:lnTo>
                  <a:lnTo>
                    <a:pt x="1550123" y="158699"/>
                  </a:lnTo>
                  <a:lnTo>
                    <a:pt x="1531924" y="147040"/>
                  </a:lnTo>
                  <a:lnTo>
                    <a:pt x="1519834" y="129133"/>
                  </a:lnTo>
                  <a:lnTo>
                    <a:pt x="1515465" y="106197"/>
                  </a:lnTo>
                  <a:lnTo>
                    <a:pt x="1519834" y="83680"/>
                  </a:lnTo>
                  <a:lnTo>
                    <a:pt x="1531924" y="66001"/>
                  </a:lnTo>
                  <a:lnTo>
                    <a:pt x="1550123" y="54432"/>
                  </a:lnTo>
                  <a:lnTo>
                    <a:pt x="1572869" y="50279"/>
                  </a:lnTo>
                  <a:lnTo>
                    <a:pt x="1596047" y="54432"/>
                  </a:lnTo>
                  <a:lnTo>
                    <a:pt x="1614474" y="66001"/>
                  </a:lnTo>
                  <a:lnTo>
                    <a:pt x="1626641" y="83680"/>
                  </a:lnTo>
                  <a:lnTo>
                    <a:pt x="1631035" y="106197"/>
                  </a:lnTo>
                  <a:lnTo>
                    <a:pt x="1631035" y="43853"/>
                  </a:lnTo>
                  <a:lnTo>
                    <a:pt x="1607858" y="29730"/>
                  </a:lnTo>
                  <a:lnTo>
                    <a:pt x="1572869" y="23647"/>
                  </a:lnTo>
                  <a:lnTo>
                    <a:pt x="1538160" y="29730"/>
                  </a:lnTo>
                  <a:lnTo>
                    <a:pt x="1510436" y="46761"/>
                  </a:lnTo>
                  <a:lnTo>
                    <a:pt x="1492084" y="72872"/>
                  </a:lnTo>
                  <a:lnTo>
                    <a:pt x="1485442" y="106197"/>
                  </a:lnTo>
                  <a:lnTo>
                    <a:pt x="1492084" y="139788"/>
                  </a:lnTo>
                  <a:lnTo>
                    <a:pt x="1510436" y="166141"/>
                  </a:lnTo>
                  <a:lnTo>
                    <a:pt x="1538160" y="183337"/>
                  </a:lnTo>
                  <a:lnTo>
                    <a:pt x="1572869" y="189496"/>
                  </a:lnTo>
                  <a:lnTo>
                    <a:pt x="1607858" y="183337"/>
                  </a:lnTo>
                  <a:lnTo>
                    <a:pt x="1635810" y="166141"/>
                  </a:lnTo>
                  <a:lnTo>
                    <a:pt x="1638122" y="162852"/>
                  </a:lnTo>
                  <a:lnTo>
                    <a:pt x="1654340" y="139788"/>
                  </a:lnTo>
                  <a:lnTo>
                    <a:pt x="1661045" y="106197"/>
                  </a:lnTo>
                  <a:close/>
                </a:path>
                <a:path w="8384540" h="380365">
                  <a:moveTo>
                    <a:pt x="1753730" y="381"/>
                  </a:moveTo>
                  <a:lnTo>
                    <a:pt x="1722958" y="381"/>
                  </a:lnTo>
                  <a:lnTo>
                    <a:pt x="1722958" y="246151"/>
                  </a:lnTo>
                  <a:lnTo>
                    <a:pt x="1753730" y="246151"/>
                  </a:lnTo>
                  <a:lnTo>
                    <a:pt x="1753730" y="381"/>
                  </a:lnTo>
                  <a:close/>
                </a:path>
                <a:path w="8384540" h="380365">
                  <a:moveTo>
                    <a:pt x="1763864" y="303936"/>
                  </a:moveTo>
                  <a:lnTo>
                    <a:pt x="1567992" y="303936"/>
                  </a:lnTo>
                  <a:lnTo>
                    <a:pt x="1567992" y="221018"/>
                  </a:lnTo>
                  <a:lnTo>
                    <a:pt x="1537220" y="221018"/>
                  </a:lnTo>
                  <a:lnTo>
                    <a:pt x="1537220" y="329082"/>
                  </a:lnTo>
                  <a:lnTo>
                    <a:pt x="1763864" y="329082"/>
                  </a:lnTo>
                  <a:lnTo>
                    <a:pt x="1763864" y="303936"/>
                  </a:lnTo>
                  <a:close/>
                </a:path>
                <a:path w="8384540" h="380365">
                  <a:moveTo>
                    <a:pt x="2140953" y="41275"/>
                  </a:moveTo>
                  <a:lnTo>
                    <a:pt x="2054275" y="41275"/>
                  </a:lnTo>
                  <a:lnTo>
                    <a:pt x="2054275" y="381"/>
                  </a:lnTo>
                  <a:lnTo>
                    <a:pt x="2023503" y="381"/>
                  </a:lnTo>
                  <a:lnTo>
                    <a:pt x="2023503" y="41275"/>
                  </a:lnTo>
                  <a:lnTo>
                    <a:pt x="1936457" y="41275"/>
                  </a:lnTo>
                  <a:lnTo>
                    <a:pt x="1936457" y="66040"/>
                  </a:lnTo>
                  <a:lnTo>
                    <a:pt x="2140953" y="66040"/>
                  </a:lnTo>
                  <a:lnTo>
                    <a:pt x="2140953" y="41275"/>
                  </a:lnTo>
                  <a:close/>
                </a:path>
                <a:path w="8384540" h="380365">
                  <a:moveTo>
                    <a:pt x="2151837" y="259283"/>
                  </a:moveTo>
                  <a:lnTo>
                    <a:pt x="2150364" y="244271"/>
                  </a:lnTo>
                  <a:lnTo>
                    <a:pt x="2149576" y="236397"/>
                  </a:lnTo>
                  <a:lnTo>
                    <a:pt x="2126196" y="239153"/>
                  </a:lnTo>
                  <a:lnTo>
                    <a:pt x="2102345" y="241325"/>
                  </a:lnTo>
                  <a:lnTo>
                    <a:pt x="2078291" y="242989"/>
                  </a:lnTo>
                  <a:lnTo>
                    <a:pt x="2054275" y="244271"/>
                  </a:lnTo>
                  <a:lnTo>
                    <a:pt x="2054275" y="209003"/>
                  </a:lnTo>
                  <a:lnTo>
                    <a:pt x="2081250" y="202031"/>
                  </a:lnTo>
                  <a:lnTo>
                    <a:pt x="2101837" y="188925"/>
                  </a:lnTo>
                  <a:lnTo>
                    <a:pt x="2104097" y="185737"/>
                  </a:lnTo>
                  <a:lnTo>
                    <a:pt x="2114956" y="170484"/>
                  </a:lnTo>
                  <a:lnTo>
                    <a:pt x="2119566" y="147472"/>
                  </a:lnTo>
                  <a:lnTo>
                    <a:pt x="2113711" y="121742"/>
                  </a:lnTo>
                  <a:lnTo>
                    <a:pt x="2102866" y="108813"/>
                  </a:lnTo>
                  <a:lnTo>
                    <a:pt x="2097239" y="102108"/>
                  </a:lnTo>
                  <a:lnTo>
                    <a:pt x="2090293" y="98704"/>
                  </a:lnTo>
                  <a:lnTo>
                    <a:pt x="2090293" y="147472"/>
                  </a:lnTo>
                  <a:lnTo>
                    <a:pt x="2086533" y="163258"/>
                  </a:lnTo>
                  <a:lnTo>
                    <a:pt x="2075992" y="175323"/>
                  </a:lnTo>
                  <a:lnTo>
                    <a:pt x="2059749" y="183032"/>
                  </a:lnTo>
                  <a:lnTo>
                    <a:pt x="2038896" y="185737"/>
                  </a:lnTo>
                  <a:lnTo>
                    <a:pt x="2017814" y="183032"/>
                  </a:lnTo>
                  <a:lnTo>
                    <a:pt x="2001456" y="175323"/>
                  </a:lnTo>
                  <a:lnTo>
                    <a:pt x="1990877" y="163258"/>
                  </a:lnTo>
                  <a:lnTo>
                    <a:pt x="1987105" y="147472"/>
                  </a:lnTo>
                  <a:lnTo>
                    <a:pt x="1990877" y="131457"/>
                  </a:lnTo>
                  <a:lnTo>
                    <a:pt x="2001456" y="119278"/>
                  </a:lnTo>
                  <a:lnTo>
                    <a:pt x="2017814" y="111531"/>
                  </a:lnTo>
                  <a:lnTo>
                    <a:pt x="2038896" y="108813"/>
                  </a:lnTo>
                  <a:lnTo>
                    <a:pt x="2059749" y="111531"/>
                  </a:lnTo>
                  <a:lnTo>
                    <a:pt x="2075992" y="119278"/>
                  </a:lnTo>
                  <a:lnTo>
                    <a:pt x="2086533" y="131457"/>
                  </a:lnTo>
                  <a:lnTo>
                    <a:pt x="2090293" y="147472"/>
                  </a:lnTo>
                  <a:lnTo>
                    <a:pt x="2090293" y="98704"/>
                  </a:lnTo>
                  <a:lnTo>
                    <a:pt x="2071763" y="89585"/>
                  </a:lnTo>
                  <a:lnTo>
                    <a:pt x="2038896" y="85178"/>
                  </a:lnTo>
                  <a:lnTo>
                    <a:pt x="2005965" y="89585"/>
                  </a:lnTo>
                  <a:lnTo>
                    <a:pt x="1980349" y="102108"/>
                  </a:lnTo>
                  <a:lnTo>
                    <a:pt x="1963750" y="121742"/>
                  </a:lnTo>
                  <a:lnTo>
                    <a:pt x="1957844" y="147472"/>
                  </a:lnTo>
                  <a:lnTo>
                    <a:pt x="1962505" y="170700"/>
                  </a:lnTo>
                  <a:lnTo>
                    <a:pt x="1975764" y="189255"/>
                  </a:lnTo>
                  <a:lnTo>
                    <a:pt x="1996465" y="202399"/>
                  </a:lnTo>
                  <a:lnTo>
                    <a:pt x="2023503" y="209384"/>
                  </a:lnTo>
                  <a:lnTo>
                    <a:pt x="2023503" y="245402"/>
                  </a:lnTo>
                  <a:lnTo>
                    <a:pt x="1974583" y="246570"/>
                  </a:lnTo>
                  <a:lnTo>
                    <a:pt x="1929320" y="246900"/>
                  </a:lnTo>
                  <a:lnTo>
                    <a:pt x="1933829" y="272796"/>
                  </a:lnTo>
                  <a:lnTo>
                    <a:pt x="1983460" y="272427"/>
                  </a:lnTo>
                  <a:lnTo>
                    <a:pt x="2037905" y="270687"/>
                  </a:lnTo>
                  <a:lnTo>
                    <a:pt x="2094814" y="266623"/>
                  </a:lnTo>
                  <a:lnTo>
                    <a:pt x="2151837" y="259283"/>
                  </a:lnTo>
                  <a:close/>
                </a:path>
                <a:path w="8384540" h="380365">
                  <a:moveTo>
                    <a:pt x="2201735" y="381"/>
                  </a:moveTo>
                  <a:lnTo>
                    <a:pt x="2170976" y="381"/>
                  </a:lnTo>
                  <a:lnTo>
                    <a:pt x="2170976" y="336588"/>
                  </a:lnTo>
                  <a:lnTo>
                    <a:pt x="2201735" y="336588"/>
                  </a:lnTo>
                  <a:lnTo>
                    <a:pt x="2201735" y="381"/>
                  </a:lnTo>
                  <a:close/>
                </a:path>
                <a:path w="8384540" h="380365">
                  <a:moveTo>
                    <a:pt x="2463279" y="72047"/>
                  </a:moveTo>
                  <a:lnTo>
                    <a:pt x="2457234" y="48018"/>
                  </a:lnTo>
                  <a:lnTo>
                    <a:pt x="2446540" y="36398"/>
                  </a:lnTo>
                  <a:lnTo>
                    <a:pt x="2440241" y="29552"/>
                  </a:lnTo>
                  <a:lnTo>
                    <a:pt x="2434005" y="26733"/>
                  </a:lnTo>
                  <a:lnTo>
                    <a:pt x="2434005" y="72047"/>
                  </a:lnTo>
                  <a:lnTo>
                    <a:pt x="2430107" y="86855"/>
                  </a:lnTo>
                  <a:lnTo>
                    <a:pt x="2419134" y="98221"/>
                  </a:lnTo>
                  <a:lnTo>
                    <a:pt x="2402192" y="105498"/>
                  </a:lnTo>
                  <a:lnTo>
                    <a:pt x="2380348" y="108064"/>
                  </a:lnTo>
                  <a:lnTo>
                    <a:pt x="2358504" y="105498"/>
                  </a:lnTo>
                  <a:lnTo>
                    <a:pt x="2341562" y="98221"/>
                  </a:lnTo>
                  <a:lnTo>
                    <a:pt x="2330589" y="86855"/>
                  </a:lnTo>
                  <a:lnTo>
                    <a:pt x="2326690" y="72047"/>
                  </a:lnTo>
                  <a:lnTo>
                    <a:pt x="2330589" y="57454"/>
                  </a:lnTo>
                  <a:lnTo>
                    <a:pt x="2341562" y="46202"/>
                  </a:lnTo>
                  <a:lnTo>
                    <a:pt x="2358504" y="38963"/>
                  </a:lnTo>
                  <a:lnTo>
                    <a:pt x="2380348" y="36398"/>
                  </a:lnTo>
                  <a:lnTo>
                    <a:pt x="2402192" y="38963"/>
                  </a:lnTo>
                  <a:lnTo>
                    <a:pt x="2419134" y="46202"/>
                  </a:lnTo>
                  <a:lnTo>
                    <a:pt x="2430107" y="57454"/>
                  </a:lnTo>
                  <a:lnTo>
                    <a:pt x="2434005" y="72047"/>
                  </a:lnTo>
                  <a:lnTo>
                    <a:pt x="2434005" y="26733"/>
                  </a:lnTo>
                  <a:lnTo>
                    <a:pt x="2414041" y="17703"/>
                  </a:lnTo>
                  <a:lnTo>
                    <a:pt x="2380348" y="13512"/>
                  </a:lnTo>
                  <a:lnTo>
                    <a:pt x="2346655" y="17703"/>
                  </a:lnTo>
                  <a:lnTo>
                    <a:pt x="2320455" y="29552"/>
                  </a:lnTo>
                  <a:lnTo>
                    <a:pt x="2303462" y="48018"/>
                  </a:lnTo>
                  <a:lnTo>
                    <a:pt x="2297417" y="72047"/>
                  </a:lnTo>
                  <a:lnTo>
                    <a:pt x="2303462" y="96443"/>
                  </a:lnTo>
                  <a:lnTo>
                    <a:pt x="2320455" y="115011"/>
                  </a:lnTo>
                  <a:lnTo>
                    <a:pt x="2346655" y="126822"/>
                  </a:lnTo>
                  <a:lnTo>
                    <a:pt x="2380348" y="130962"/>
                  </a:lnTo>
                  <a:lnTo>
                    <a:pt x="2414041" y="126822"/>
                  </a:lnTo>
                  <a:lnTo>
                    <a:pt x="2440241" y="115011"/>
                  </a:lnTo>
                  <a:lnTo>
                    <a:pt x="2446591" y="108064"/>
                  </a:lnTo>
                  <a:lnTo>
                    <a:pt x="2457234" y="96443"/>
                  </a:lnTo>
                  <a:lnTo>
                    <a:pt x="2463279" y="72047"/>
                  </a:lnTo>
                  <a:close/>
                </a:path>
                <a:path w="8384540" h="380365">
                  <a:moveTo>
                    <a:pt x="2490292" y="168109"/>
                  </a:moveTo>
                  <a:lnTo>
                    <a:pt x="2487663" y="145973"/>
                  </a:lnTo>
                  <a:lnTo>
                    <a:pt x="2432456" y="151295"/>
                  </a:lnTo>
                  <a:lnTo>
                    <a:pt x="2375839" y="154228"/>
                  </a:lnTo>
                  <a:lnTo>
                    <a:pt x="2320925" y="155460"/>
                  </a:lnTo>
                  <a:lnTo>
                    <a:pt x="2270785" y="155727"/>
                  </a:lnTo>
                  <a:lnTo>
                    <a:pt x="2274913" y="181241"/>
                  </a:lnTo>
                  <a:lnTo>
                    <a:pt x="2319515" y="180860"/>
                  </a:lnTo>
                  <a:lnTo>
                    <a:pt x="2343556" y="180289"/>
                  </a:lnTo>
                  <a:lnTo>
                    <a:pt x="2368346" y="179362"/>
                  </a:lnTo>
                  <a:lnTo>
                    <a:pt x="2368346" y="244271"/>
                  </a:lnTo>
                  <a:lnTo>
                    <a:pt x="2399106" y="244271"/>
                  </a:lnTo>
                  <a:lnTo>
                    <a:pt x="2399106" y="179362"/>
                  </a:lnTo>
                  <a:lnTo>
                    <a:pt x="2399106" y="177863"/>
                  </a:lnTo>
                  <a:lnTo>
                    <a:pt x="2422004" y="176174"/>
                  </a:lnTo>
                  <a:lnTo>
                    <a:pt x="2444978" y="173964"/>
                  </a:lnTo>
                  <a:lnTo>
                    <a:pt x="2467813" y="171272"/>
                  </a:lnTo>
                  <a:lnTo>
                    <a:pt x="2490292" y="168109"/>
                  </a:lnTo>
                  <a:close/>
                </a:path>
                <a:path w="8384540" h="380365">
                  <a:moveTo>
                    <a:pt x="2548077" y="0"/>
                  </a:moveTo>
                  <a:lnTo>
                    <a:pt x="2517305" y="0"/>
                  </a:lnTo>
                  <a:lnTo>
                    <a:pt x="2517305" y="198869"/>
                  </a:lnTo>
                  <a:lnTo>
                    <a:pt x="2449017" y="198869"/>
                  </a:lnTo>
                  <a:lnTo>
                    <a:pt x="2449017" y="221767"/>
                  </a:lnTo>
                  <a:lnTo>
                    <a:pt x="2517305" y="221767"/>
                  </a:lnTo>
                  <a:lnTo>
                    <a:pt x="2517305" y="256286"/>
                  </a:lnTo>
                  <a:lnTo>
                    <a:pt x="2548077" y="256286"/>
                  </a:lnTo>
                  <a:lnTo>
                    <a:pt x="2548077" y="0"/>
                  </a:lnTo>
                  <a:close/>
                </a:path>
                <a:path w="8384540" h="380365">
                  <a:moveTo>
                    <a:pt x="2556700" y="303936"/>
                  </a:moveTo>
                  <a:lnTo>
                    <a:pt x="2349576" y="303936"/>
                  </a:lnTo>
                  <a:lnTo>
                    <a:pt x="2349576" y="231140"/>
                  </a:lnTo>
                  <a:lnTo>
                    <a:pt x="2318816" y="231140"/>
                  </a:lnTo>
                  <a:lnTo>
                    <a:pt x="2318816" y="329082"/>
                  </a:lnTo>
                  <a:lnTo>
                    <a:pt x="2556700" y="329082"/>
                  </a:lnTo>
                  <a:lnTo>
                    <a:pt x="2556700" y="303936"/>
                  </a:lnTo>
                  <a:close/>
                </a:path>
                <a:path w="8384540" h="380365">
                  <a:moveTo>
                    <a:pt x="2888030" y="78803"/>
                  </a:moveTo>
                  <a:lnTo>
                    <a:pt x="2879699" y="50571"/>
                  </a:lnTo>
                  <a:lnTo>
                    <a:pt x="2863748" y="36398"/>
                  </a:lnTo>
                  <a:lnTo>
                    <a:pt x="2856509" y="29972"/>
                  </a:lnTo>
                  <a:lnTo>
                    <a:pt x="2856509" y="78803"/>
                  </a:lnTo>
                  <a:lnTo>
                    <a:pt x="2850413" y="96608"/>
                  </a:lnTo>
                  <a:lnTo>
                    <a:pt x="2833014" y="109804"/>
                  </a:lnTo>
                  <a:lnTo>
                    <a:pt x="2805696" y="118008"/>
                  </a:lnTo>
                  <a:lnTo>
                    <a:pt x="2769832" y="120827"/>
                  </a:lnTo>
                  <a:lnTo>
                    <a:pt x="2733967" y="118008"/>
                  </a:lnTo>
                  <a:lnTo>
                    <a:pt x="2706649" y="109804"/>
                  </a:lnTo>
                  <a:lnTo>
                    <a:pt x="2689263" y="96608"/>
                  </a:lnTo>
                  <a:lnTo>
                    <a:pt x="2683154" y="78803"/>
                  </a:lnTo>
                  <a:lnTo>
                    <a:pt x="2689263" y="60934"/>
                  </a:lnTo>
                  <a:lnTo>
                    <a:pt x="2706649" y="47612"/>
                  </a:lnTo>
                  <a:lnTo>
                    <a:pt x="2733967" y="39281"/>
                  </a:lnTo>
                  <a:lnTo>
                    <a:pt x="2769832" y="36398"/>
                  </a:lnTo>
                  <a:lnTo>
                    <a:pt x="2805696" y="39281"/>
                  </a:lnTo>
                  <a:lnTo>
                    <a:pt x="2833014" y="47612"/>
                  </a:lnTo>
                  <a:lnTo>
                    <a:pt x="2850413" y="60934"/>
                  </a:lnTo>
                  <a:lnTo>
                    <a:pt x="2856509" y="78803"/>
                  </a:lnTo>
                  <a:lnTo>
                    <a:pt x="2856509" y="29972"/>
                  </a:lnTo>
                  <a:lnTo>
                    <a:pt x="2855950" y="29464"/>
                  </a:lnTo>
                  <a:lnTo>
                    <a:pt x="2818701" y="16217"/>
                  </a:lnTo>
                  <a:lnTo>
                    <a:pt x="2769832" y="11633"/>
                  </a:lnTo>
                  <a:lnTo>
                    <a:pt x="2720975" y="16217"/>
                  </a:lnTo>
                  <a:lnTo>
                    <a:pt x="2683726" y="29464"/>
                  </a:lnTo>
                  <a:lnTo>
                    <a:pt x="2659977" y="50571"/>
                  </a:lnTo>
                  <a:lnTo>
                    <a:pt x="2651633" y="78803"/>
                  </a:lnTo>
                  <a:lnTo>
                    <a:pt x="2659977" y="106972"/>
                  </a:lnTo>
                  <a:lnTo>
                    <a:pt x="2683726" y="127952"/>
                  </a:lnTo>
                  <a:lnTo>
                    <a:pt x="2720975" y="141071"/>
                  </a:lnTo>
                  <a:lnTo>
                    <a:pt x="2769832" y="145592"/>
                  </a:lnTo>
                  <a:lnTo>
                    <a:pt x="2818701" y="141071"/>
                  </a:lnTo>
                  <a:lnTo>
                    <a:pt x="2855950" y="127952"/>
                  </a:lnTo>
                  <a:lnTo>
                    <a:pt x="2864015" y="120827"/>
                  </a:lnTo>
                  <a:lnTo>
                    <a:pt x="2879699" y="106972"/>
                  </a:lnTo>
                  <a:lnTo>
                    <a:pt x="2888030" y="78803"/>
                  </a:lnTo>
                  <a:close/>
                </a:path>
                <a:path w="8384540" h="380365">
                  <a:moveTo>
                    <a:pt x="2888411" y="303936"/>
                  </a:moveTo>
                  <a:lnTo>
                    <a:pt x="2687663" y="303936"/>
                  </a:lnTo>
                  <a:lnTo>
                    <a:pt x="2687663" y="231521"/>
                  </a:lnTo>
                  <a:lnTo>
                    <a:pt x="2656890" y="231521"/>
                  </a:lnTo>
                  <a:lnTo>
                    <a:pt x="2656890" y="329082"/>
                  </a:lnTo>
                  <a:lnTo>
                    <a:pt x="2888411" y="329082"/>
                  </a:lnTo>
                  <a:lnTo>
                    <a:pt x="2888411" y="303936"/>
                  </a:lnTo>
                  <a:close/>
                </a:path>
                <a:path w="8384540" h="380365">
                  <a:moveTo>
                    <a:pt x="2921800" y="177114"/>
                  </a:moveTo>
                  <a:lnTo>
                    <a:pt x="2617495" y="177114"/>
                  </a:lnTo>
                  <a:lnTo>
                    <a:pt x="2617495" y="201879"/>
                  </a:lnTo>
                  <a:lnTo>
                    <a:pt x="2921800" y="201879"/>
                  </a:lnTo>
                  <a:lnTo>
                    <a:pt x="2921800" y="177114"/>
                  </a:lnTo>
                  <a:close/>
                </a:path>
                <a:path w="8384540" h="380365">
                  <a:moveTo>
                    <a:pt x="3245459" y="28524"/>
                  </a:moveTo>
                  <a:lnTo>
                    <a:pt x="3215068" y="28524"/>
                  </a:lnTo>
                  <a:lnTo>
                    <a:pt x="3215068" y="117068"/>
                  </a:lnTo>
                  <a:lnTo>
                    <a:pt x="3215068" y="142468"/>
                  </a:lnTo>
                  <a:lnTo>
                    <a:pt x="3215068" y="230098"/>
                  </a:lnTo>
                  <a:lnTo>
                    <a:pt x="3117507" y="230098"/>
                  </a:lnTo>
                  <a:lnTo>
                    <a:pt x="3117507" y="142468"/>
                  </a:lnTo>
                  <a:lnTo>
                    <a:pt x="3215068" y="142468"/>
                  </a:lnTo>
                  <a:lnTo>
                    <a:pt x="3215068" y="117068"/>
                  </a:lnTo>
                  <a:lnTo>
                    <a:pt x="3117507" y="117068"/>
                  </a:lnTo>
                  <a:lnTo>
                    <a:pt x="3117507" y="28168"/>
                  </a:lnTo>
                  <a:lnTo>
                    <a:pt x="3087116" y="28168"/>
                  </a:lnTo>
                  <a:lnTo>
                    <a:pt x="3087116" y="117068"/>
                  </a:lnTo>
                  <a:lnTo>
                    <a:pt x="3087116" y="142468"/>
                  </a:lnTo>
                  <a:lnTo>
                    <a:pt x="3087116" y="230098"/>
                  </a:lnTo>
                  <a:lnTo>
                    <a:pt x="3087116" y="255498"/>
                  </a:lnTo>
                  <a:lnTo>
                    <a:pt x="3245459" y="255498"/>
                  </a:lnTo>
                  <a:lnTo>
                    <a:pt x="3245459" y="117068"/>
                  </a:lnTo>
                  <a:lnTo>
                    <a:pt x="3245459" y="28524"/>
                  </a:lnTo>
                  <a:close/>
                </a:path>
                <a:path w="8384540" h="380365">
                  <a:moveTo>
                    <a:pt x="3343402" y="0"/>
                  </a:moveTo>
                  <a:lnTo>
                    <a:pt x="3312630" y="0"/>
                  </a:lnTo>
                  <a:lnTo>
                    <a:pt x="3312630" y="336956"/>
                  </a:lnTo>
                  <a:lnTo>
                    <a:pt x="3343402" y="336956"/>
                  </a:lnTo>
                  <a:lnTo>
                    <a:pt x="3343402" y="0"/>
                  </a:lnTo>
                  <a:close/>
                </a:path>
                <a:path w="8384540" h="380365">
                  <a:moveTo>
                    <a:pt x="3588042" y="19278"/>
                  </a:moveTo>
                  <a:lnTo>
                    <a:pt x="3430828" y="19278"/>
                  </a:lnTo>
                  <a:lnTo>
                    <a:pt x="3430828" y="43408"/>
                  </a:lnTo>
                  <a:lnTo>
                    <a:pt x="3430828" y="132308"/>
                  </a:lnTo>
                  <a:lnTo>
                    <a:pt x="3430828" y="156438"/>
                  </a:lnTo>
                  <a:lnTo>
                    <a:pt x="3588042" y="156438"/>
                  </a:lnTo>
                  <a:lnTo>
                    <a:pt x="3588042" y="132308"/>
                  </a:lnTo>
                  <a:lnTo>
                    <a:pt x="3460839" y="132308"/>
                  </a:lnTo>
                  <a:lnTo>
                    <a:pt x="3460839" y="43408"/>
                  </a:lnTo>
                  <a:lnTo>
                    <a:pt x="3558032" y="43408"/>
                  </a:lnTo>
                  <a:lnTo>
                    <a:pt x="3558032" y="131711"/>
                  </a:lnTo>
                  <a:lnTo>
                    <a:pt x="3588042" y="131711"/>
                  </a:lnTo>
                  <a:lnTo>
                    <a:pt x="3588042" y="43408"/>
                  </a:lnTo>
                  <a:lnTo>
                    <a:pt x="3588042" y="43154"/>
                  </a:lnTo>
                  <a:lnTo>
                    <a:pt x="3588042" y="19278"/>
                  </a:lnTo>
                  <a:close/>
                </a:path>
                <a:path w="8384540" h="380365">
                  <a:moveTo>
                    <a:pt x="3688981" y="381"/>
                  </a:moveTo>
                  <a:lnTo>
                    <a:pt x="3658209" y="381"/>
                  </a:lnTo>
                  <a:lnTo>
                    <a:pt x="3658209" y="173355"/>
                  </a:lnTo>
                  <a:lnTo>
                    <a:pt x="3688981" y="173355"/>
                  </a:lnTo>
                  <a:lnTo>
                    <a:pt x="3688981" y="381"/>
                  </a:lnTo>
                  <a:close/>
                </a:path>
                <a:path w="8384540" h="380365">
                  <a:moveTo>
                    <a:pt x="3700615" y="308838"/>
                  </a:moveTo>
                  <a:lnTo>
                    <a:pt x="3502114" y="308838"/>
                  </a:lnTo>
                  <a:lnTo>
                    <a:pt x="3502114" y="270738"/>
                  </a:lnTo>
                  <a:lnTo>
                    <a:pt x="3688981" y="270738"/>
                  </a:lnTo>
                  <a:lnTo>
                    <a:pt x="3688981" y="247878"/>
                  </a:lnTo>
                  <a:lnTo>
                    <a:pt x="3688981" y="214858"/>
                  </a:lnTo>
                  <a:lnTo>
                    <a:pt x="3688981" y="190728"/>
                  </a:lnTo>
                  <a:lnTo>
                    <a:pt x="3470973" y="190728"/>
                  </a:lnTo>
                  <a:lnTo>
                    <a:pt x="3470973" y="214858"/>
                  </a:lnTo>
                  <a:lnTo>
                    <a:pt x="3658590" y="214858"/>
                  </a:lnTo>
                  <a:lnTo>
                    <a:pt x="3658590" y="247878"/>
                  </a:lnTo>
                  <a:lnTo>
                    <a:pt x="3472103" y="247878"/>
                  </a:lnTo>
                  <a:lnTo>
                    <a:pt x="3472103" y="270738"/>
                  </a:lnTo>
                  <a:lnTo>
                    <a:pt x="3472103" y="308838"/>
                  </a:lnTo>
                  <a:lnTo>
                    <a:pt x="3472103" y="332968"/>
                  </a:lnTo>
                  <a:lnTo>
                    <a:pt x="3700615" y="332968"/>
                  </a:lnTo>
                  <a:lnTo>
                    <a:pt x="3700615" y="308838"/>
                  </a:lnTo>
                  <a:close/>
                </a:path>
                <a:path w="8384540" h="380365">
                  <a:moveTo>
                    <a:pt x="4035691" y="120078"/>
                  </a:moveTo>
                  <a:lnTo>
                    <a:pt x="4004551" y="120078"/>
                  </a:lnTo>
                  <a:lnTo>
                    <a:pt x="4004551" y="249161"/>
                  </a:lnTo>
                  <a:lnTo>
                    <a:pt x="4035691" y="249161"/>
                  </a:lnTo>
                  <a:lnTo>
                    <a:pt x="4035691" y="120078"/>
                  </a:lnTo>
                  <a:close/>
                </a:path>
                <a:path w="8384540" h="380365">
                  <a:moveTo>
                    <a:pt x="4035691" y="95478"/>
                  </a:moveTo>
                  <a:lnTo>
                    <a:pt x="3926878" y="95478"/>
                  </a:lnTo>
                  <a:lnTo>
                    <a:pt x="3926878" y="81800"/>
                  </a:lnTo>
                  <a:lnTo>
                    <a:pt x="3926878" y="81508"/>
                  </a:lnTo>
                  <a:lnTo>
                    <a:pt x="3926878" y="22517"/>
                  </a:lnTo>
                  <a:lnTo>
                    <a:pt x="3896487" y="22517"/>
                  </a:lnTo>
                  <a:lnTo>
                    <a:pt x="3896487" y="81508"/>
                  </a:lnTo>
                  <a:lnTo>
                    <a:pt x="3896487" y="105638"/>
                  </a:lnTo>
                  <a:lnTo>
                    <a:pt x="3896487" y="119608"/>
                  </a:lnTo>
                  <a:lnTo>
                    <a:pt x="3896487" y="166598"/>
                  </a:lnTo>
                  <a:lnTo>
                    <a:pt x="3805682" y="166598"/>
                  </a:lnTo>
                  <a:lnTo>
                    <a:pt x="3805682" y="105638"/>
                  </a:lnTo>
                  <a:lnTo>
                    <a:pt x="3896487" y="105638"/>
                  </a:lnTo>
                  <a:lnTo>
                    <a:pt x="3896487" y="81508"/>
                  </a:lnTo>
                  <a:lnTo>
                    <a:pt x="3805682" y="81508"/>
                  </a:lnTo>
                  <a:lnTo>
                    <a:pt x="3805682" y="23088"/>
                  </a:lnTo>
                  <a:lnTo>
                    <a:pt x="3775291" y="23088"/>
                  </a:lnTo>
                  <a:lnTo>
                    <a:pt x="3775291" y="191998"/>
                  </a:lnTo>
                  <a:lnTo>
                    <a:pt x="3926878" y="191998"/>
                  </a:lnTo>
                  <a:lnTo>
                    <a:pt x="3926878" y="166598"/>
                  </a:lnTo>
                  <a:lnTo>
                    <a:pt x="3926878" y="119608"/>
                  </a:lnTo>
                  <a:lnTo>
                    <a:pt x="4035691" y="119608"/>
                  </a:lnTo>
                  <a:lnTo>
                    <a:pt x="4035691" y="105638"/>
                  </a:lnTo>
                  <a:lnTo>
                    <a:pt x="4035691" y="95478"/>
                  </a:lnTo>
                  <a:close/>
                </a:path>
                <a:path w="8384540" h="380365">
                  <a:moveTo>
                    <a:pt x="4035691" y="0"/>
                  </a:moveTo>
                  <a:lnTo>
                    <a:pt x="4004551" y="0"/>
                  </a:lnTo>
                  <a:lnTo>
                    <a:pt x="4004551" y="94932"/>
                  </a:lnTo>
                  <a:lnTo>
                    <a:pt x="4035691" y="94932"/>
                  </a:lnTo>
                  <a:lnTo>
                    <a:pt x="4035691" y="0"/>
                  </a:lnTo>
                  <a:close/>
                </a:path>
                <a:path w="8384540" h="380365">
                  <a:moveTo>
                    <a:pt x="4043578" y="303758"/>
                  </a:moveTo>
                  <a:lnTo>
                    <a:pt x="3849954" y="303758"/>
                  </a:lnTo>
                  <a:lnTo>
                    <a:pt x="3849954" y="225018"/>
                  </a:lnTo>
                  <a:lnTo>
                    <a:pt x="3819182" y="225018"/>
                  </a:lnTo>
                  <a:lnTo>
                    <a:pt x="3819182" y="303758"/>
                  </a:lnTo>
                  <a:lnTo>
                    <a:pt x="3819182" y="329158"/>
                  </a:lnTo>
                  <a:lnTo>
                    <a:pt x="4043578" y="329158"/>
                  </a:lnTo>
                  <a:lnTo>
                    <a:pt x="4043578" y="303758"/>
                  </a:lnTo>
                  <a:close/>
                </a:path>
                <a:path w="8384540" h="380365">
                  <a:moveTo>
                    <a:pt x="4391787" y="49161"/>
                  </a:moveTo>
                  <a:lnTo>
                    <a:pt x="4271340" y="49161"/>
                  </a:lnTo>
                  <a:lnTo>
                    <a:pt x="4271340" y="5257"/>
                  </a:lnTo>
                  <a:lnTo>
                    <a:pt x="4240568" y="5257"/>
                  </a:lnTo>
                  <a:lnTo>
                    <a:pt x="4240568" y="49161"/>
                  </a:lnTo>
                  <a:lnTo>
                    <a:pt x="4118622" y="49161"/>
                  </a:lnTo>
                  <a:lnTo>
                    <a:pt x="4118622" y="74295"/>
                  </a:lnTo>
                  <a:lnTo>
                    <a:pt x="4391787" y="74295"/>
                  </a:lnTo>
                  <a:lnTo>
                    <a:pt x="4391787" y="49161"/>
                  </a:lnTo>
                  <a:close/>
                </a:path>
                <a:path w="8384540" h="380365">
                  <a:moveTo>
                    <a:pt x="4408665" y="272046"/>
                  </a:moveTo>
                  <a:lnTo>
                    <a:pt x="4271340" y="272046"/>
                  </a:lnTo>
                  <a:lnTo>
                    <a:pt x="4271340" y="224764"/>
                  </a:lnTo>
                  <a:lnTo>
                    <a:pt x="4310748" y="218490"/>
                  </a:lnTo>
                  <a:lnTo>
                    <a:pt x="4340377" y="205536"/>
                  </a:lnTo>
                  <a:lnTo>
                    <a:pt x="4344644" y="201129"/>
                  </a:lnTo>
                  <a:lnTo>
                    <a:pt x="4359033" y="186245"/>
                  </a:lnTo>
                  <a:lnTo>
                    <a:pt x="4365523" y="160972"/>
                  </a:lnTo>
                  <a:lnTo>
                    <a:pt x="4357840" y="133908"/>
                  </a:lnTo>
                  <a:lnTo>
                    <a:pt x="4343933" y="121208"/>
                  </a:lnTo>
                  <a:lnTo>
                    <a:pt x="4335919" y="113880"/>
                  </a:lnTo>
                  <a:lnTo>
                    <a:pt x="4334370" y="113334"/>
                  </a:lnTo>
                  <a:lnTo>
                    <a:pt x="4334370" y="160972"/>
                  </a:lnTo>
                  <a:lnTo>
                    <a:pt x="4328922" y="177850"/>
                  </a:lnTo>
                  <a:lnTo>
                    <a:pt x="4313313" y="190474"/>
                  </a:lnTo>
                  <a:lnTo>
                    <a:pt x="4288625" y="198386"/>
                  </a:lnTo>
                  <a:lnTo>
                    <a:pt x="4255948" y="201129"/>
                  </a:lnTo>
                  <a:lnTo>
                    <a:pt x="4222788" y="198386"/>
                  </a:lnTo>
                  <a:lnTo>
                    <a:pt x="4197743" y="190474"/>
                  </a:lnTo>
                  <a:lnTo>
                    <a:pt x="4181919" y="177850"/>
                  </a:lnTo>
                  <a:lnTo>
                    <a:pt x="4176407" y="160972"/>
                  </a:lnTo>
                  <a:lnTo>
                    <a:pt x="4181919" y="144310"/>
                  </a:lnTo>
                  <a:lnTo>
                    <a:pt x="4197743" y="131800"/>
                  </a:lnTo>
                  <a:lnTo>
                    <a:pt x="4222788" y="123939"/>
                  </a:lnTo>
                  <a:lnTo>
                    <a:pt x="4255948" y="121208"/>
                  </a:lnTo>
                  <a:lnTo>
                    <a:pt x="4288625" y="123939"/>
                  </a:lnTo>
                  <a:lnTo>
                    <a:pt x="4313313" y="131800"/>
                  </a:lnTo>
                  <a:lnTo>
                    <a:pt x="4328922" y="144310"/>
                  </a:lnTo>
                  <a:lnTo>
                    <a:pt x="4334370" y="160972"/>
                  </a:lnTo>
                  <a:lnTo>
                    <a:pt x="4334370" y="113334"/>
                  </a:lnTo>
                  <a:lnTo>
                    <a:pt x="4301414" y="101460"/>
                  </a:lnTo>
                  <a:lnTo>
                    <a:pt x="4255948" y="97193"/>
                  </a:lnTo>
                  <a:lnTo>
                    <a:pt x="4209846" y="101460"/>
                  </a:lnTo>
                  <a:lnTo>
                    <a:pt x="4174998" y="113880"/>
                  </a:lnTo>
                  <a:lnTo>
                    <a:pt x="4152950" y="133908"/>
                  </a:lnTo>
                  <a:lnTo>
                    <a:pt x="4145254" y="160972"/>
                  </a:lnTo>
                  <a:lnTo>
                    <a:pt x="4151820" y="186296"/>
                  </a:lnTo>
                  <a:lnTo>
                    <a:pt x="4170680" y="205676"/>
                  </a:lnTo>
                  <a:lnTo>
                    <a:pt x="4200664" y="218655"/>
                  </a:lnTo>
                  <a:lnTo>
                    <a:pt x="4240568" y="224764"/>
                  </a:lnTo>
                  <a:lnTo>
                    <a:pt x="4240568" y="272046"/>
                  </a:lnTo>
                  <a:lnTo>
                    <a:pt x="4103611" y="272046"/>
                  </a:lnTo>
                  <a:lnTo>
                    <a:pt x="4103611" y="297180"/>
                  </a:lnTo>
                  <a:lnTo>
                    <a:pt x="4408665" y="297180"/>
                  </a:lnTo>
                  <a:lnTo>
                    <a:pt x="4408665" y="272046"/>
                  </a:lnTo>
                  <a:close/>
                </a:path>
                <a:path w="8384540" h="380365">
                  <a:moveTo>
                    <a:pt x="4843018" y="128333"/>
                  </a:moveTo>
                  <a:lnTo>
                    <a:pt x="4798276" y="115887"/>
                  </a:lnTo>
                  <a:lnTo>
                    <a:pt x="4759477" y="93764"/>
                  </a:lnTo>
                  <a:lnTo>
                    <a:pt x="4741278" y="74295"/>
                  </a:lnTo>
                  <a:lnTo>
                    <a:pt x="4732147" y="64541"/>
                  </a:lnTo>
                  <a:lnTo>
                    <a:pt x="4721809" y="30772"/>
                  </a:lnTo>
                  <a:lnTo>
                    <a:pt x="4721809" y="12014"/>
                  </a:lnTo>
                  <a:lnTo>
                    <a:pt x="4689551" y="12014"/>
                  </a:lnTo>
                  <a:lnTo>
                    <a:pt x="4689551" y="30772"/>
                  </a:lnTo>
                  <a:lnTo>
                    <a:pt x="4679327" y="65011"/>
                  </a:lnTo>
                  <a:lnTo>
                    <a:pt x="4652251" y="94183"/>
                  </a:lnTo>
                  <a:lnTo>
                    <a:pt x="4613719" y="116039"/>
                  </a:lnTo>
                  <a:lnTo>
                    <a:pt x="4569091" y="128333"/>
                  </a:lnTo>
                  <a:lnTo>
                    <a:pt x="4581474" y="153098"/>
                  </a:lnTo>
                  <a:lnTo>
                    <a:pt x="4620095" y="142735"/>
                  </a:lnTo>
                  <a:lnTo>
                    <a:pt x="4655401" y="125653"/>
                  </a:lnTo>
                  <a:lnTo>
                    <a:pt x="4684801" y="102603"/>
                  </a:lnTo>
                  <a:lnTo>
                    <a:pt x="4705680" y="74295"/>
                  </a:lnTo>
                  <a:lnTo>
                    <a:pt x="4726991" y="102438"/>
                  </a:lnTo>
                  <a:lnTo>
                    <a:pt x="4756569" y="125514"/>
                  </a:lnTo>
                  <a:lnTo>
                    <a:pt x="4791849" y="142684"/>
                  </a:lnTo>
                  <a:lnTo>
                    <a:pt x="4830254" y="153098"/>
                  </a:lnTo>
                  <a:lnTo>
                    <a:pt x="4843018" y="128333"/>
                  </a:lnTo>
                  <a:close/>
                </a:path>
                <a:path w="8384540" h="380365">
                  <a:moveTo>
                    <a:pt x="4858016" y="215011"/>
                  </a:moveTo>
                  <a:lnTo>
                    <a:pt x="4857648" y="189496"/>
                  </a:lnTo>
                  <a:lnTo>
                    <a:pt x="4553712" y="189496"/>
                  </a:lnTo>
                  <a:lnTo>
                    <a:pt x="4553712" y="215011"/>
                  </a:lnTo>
                  <a:lnTo>
                    <a:pt x="4689551" y="215011"/>
                  </a:lnTo>
                  <a:lnTo>
                    <a:pt x="4689551" y="336956"/>
                  </a:lnTo>
                  <a:lnTo>
                    <a:pt x="4720310" y="336956"/>
                  </a:lnTo>
                  <a:lnTo>
                    <a:pt x="4720310" y="215011"/>
                  </a:lnTo>
                  <a:lnTo>
                    <a:pt x="4858016" y="215011"/>
                  </a:lnTo>
                  <a:close/>
                </a:path>
                <a:path w="8384540" h="380365">
                  <a:moveTo>
                    <a:pt x="5097043" y="163982"/>
                  </a:moveTo>
                  <a:lnTo>
                    <a:pt x="5063680" y="146697"/>
                  </a:lnTo>
                  <a:lnTo>
                    <a:pt x="5037848" y="122275"/>
                  </a:lnTo>
                  <a:lnTo>
                    <a:pt x="5032108" y="112191"/>
                  </a:lnTo>
                  <a:lnTo>
                    <a:pt x="5021161" y="93002"/>
                  </a:lnTo>
                  <a:lnTo>
                    <a:pt x="5015242" y="61163"/>
                  </a:lnTo>
                  <a:lnTo>
                    <a:pt x="5015242" y="49530"/>
                  </a:lnTo>
                  <a:lnTo>
                    <a:pt x="5089169" y="49530"/>
                  </a:lnTo>
                  <a:lnTo>
                    <a:pt x="5089169" y="24765"/>
                  </a:lnTo>
                  <a:lnTo>
                    <a:pt x="4909426" y="24765"/>
                  </a:lnTo>
                  <a:lnTo>
                    <a:pt x="4909426" y="49530"/>
                  </a:lnTo>
                  <a:lnTo>
                    <a:pt x="4984470" y="49530"/>
                  </a:lnTo>
                  <a:lnTo>
                    <a:pt x="4984470" y="61163"/>
                  </a:lnTo>
                  <a:lnTo>
                    <a:pt x="4978298" y="96532"/>
                  </a:lnTo>
                  <a:lnTo>
                    <a:pt x="4960925" y="128524"/>
                  </a:lnTo>
                  <a:lnTo>
                    <a:pt x="4934140" y="154876"/>
                  </a:lnTo>
                  <a:lnTo>
                    <a:pt x="4899672" y="173355"/>
                  </a:lnTo>
                  <a:lnTo>
                    <a:pt x="4915814" y="197751"/>
                  </a:lnTo>
                  <a:lnTo>
                    <a:pt x="4943678" y="183540"/>
                  </a:lnTo>
                  <a:lnTo>
                    <a:pt x="4967630" y="163982"/>
                  </a:lnTo>
                  <a:lnTo>
                    <a:pt x="4986883" y="139915"/>
                  </a:lnTo>
                  <a:lnTo>
                    <a:pt x="5000612" y="112191"/>
                  </a:lnTo>
                  <a:lnTo>
                    <a:pt x="5014176" y="136702"/>
                  </a:lnTo>
                  <a:lnTo>
                    <a:pt x="5032553" y="157975"/>
                  </a:lnTo>
                  <a:lnTo>
                    <a:pt x="5055222" y="175310"/>
                  </a:lnTo>
                  <a:lnTo>
                    <a:pt x="5081663" y="187998"/>
                  </a:lnTo>
                  <a:lnTo>
                    <a:pt x="5097043" y="163982"/>
                  </a:lnTo>
                  <a:close/>
                </a:path>
                <a:path w="8384540" h="380365">
                  <a:moveTo>
                    <a:pt x="5175847" y="381"/>
                  </a:moveTo>
                  <a:lnTo>
                    <a:pt x="5144694" y="381"/>
                  </a:lnTo>
                  <a:lnTo>
                    <a:pt x="5144694" y="87426"/>
                  </a:lnTo>
                  <a:lnTo>
                    <a:pt x="5078285" y="87426"/>
                  </a:lnTo>
                  <a:lnTo>
                    <a:pt x="5078285" y="112572"/>
                  </a:lnTo>
                  <a:lnTo>
                    <a:pt x="5144694" y="112572"/>
                  </a:lnTo>
                  <a:lnTo>
                    <a:pt x="5144694" y="200748"/>
                  </a:lnTo>
                  <a:lnTo>
                    <a:pt x="5175847" y="200748"/>
                  </a:lnTo>
                  <a:lnTo>
                    <a:pt x="5175847" y="381"/>
                  </a:lnTo>
                  <a:close/>
                </a:path>
                <a:path w="8384540" h="380365">
                  <a:moveTo>
                    <a:pt x="5176596" y="273926"/>
                  </a:moveTo>
                  <a:lnTo>
                    <a:pt x="5168824" y="247345"/>
                  </a:lnTo>
                  <a:lnTo>
                    <a:pt x="5154739" y="234899"/>
                  </a:lnTo>
                  <a:lnTo>
                    <a:pt x="5146573" y="227672"/>
                  </a:lnTo>
                  <a:lnTo>
                    <a:pt x="5146192" y="227545"/>
                  </a:lnTo>
                  <a:lnTo>
                    <a:pt x="5146192" y="273926"/>
                  </a:lnTo>
                  <a:lnTo>
                    <a:pt x="5140604" y="290245"/>
                  </a:lnTo>
                  <a:lnTo>
                    <a:pt x="5124475" y="302387"/>
                  </a:lnTo>
                  <a:lnTo>
                    <a:pt x="5098872" y="309956"/>
                  </a:lnTo>
                  <a:lnTo>
                    <a:pt x="5064772" y="312572"/>
                  </a:lnTo>
                  <a:lnTo>
                    <a:pt x="5030686" y="309956"/>
                  </a:lnTo>
                  <a:lnTo>
                    <a:pt x="5005070" y="302387"/>
                  </a:lnTo>
                  <a:lnTo>
                    <a:pt x="4988953" y="290245"/>
                  </a:lnTo>
                  <a:lnTo>
                    <a:pt x="4983353" y="273926"/>
                  </a:lnTo>
                  <a:lnTo>
                    <a:pt x="4988953" y="257530"/>
                  </a:lnTo>
                  <a:lnTo>
                    <a:pt x="5005070" y="245262"/>
                  </a:lnTo>
                  <a:lnTo>
                    <a:pt x="5030686" y="237566"/>
                  </a:lnTo>
                  <a:lnTo>
                    <a:pt x="5064772" y="234899"/>
                  </a:lnTo>
                  <a:lnTo>
                    <a:pt x="5098872" y="237566"/>
                  </a:lnTo>
                  <a:lnTo>
                    <a:pt x="5124475" y="245262"/>
                  </a:lnTo>
                  <a:lnTo>
                    <a:pt x="5140604" y="257530"/>
                  </a:lnTo>
                  <a:lnTo>
                    <a:pt x="5146192" y="273926"/>
                  </a:lnTo>
                  <a:lnTo>
                    <a:pt x="5146192" y="227545"/>
                  </a:lnTo>
                  <a:lnTo>
                    <a:pt x="5111369" y="215455"/>
                  </a:lnTo>
                  <a:lnTo>
                    <a:pt x="5064772" y="211251"/>
                  </a:lnTo>
                  <a:lnTo>
                    <a:pt x="5018113" y="215455"/>
                  </a:lnTo>
                  <a:lnTo>
                    <a:pt x="4982781" y="227672"/>
                  </a:lnTo>
                  <a:lnTo>
                    <a:pt x="4960404" y="247345"/>
                  </a:lnTo>
                  <a:lnTo>
                    <a:pt x="4952581" y="273926"/>
                  </a:lnTo>
                  <a:lnTo>
                    <a:pt x="4960404" y="300494"/>
                  </a:lnTo>
                  <a:lnTo>
                    <a:pt x="4982781" y="320167"/>
                  </a:lnTo>
                  <a:lnTo>
                    <a:pt x="5018113" y="332384"/>
                  </a:lnTo>
                  <a:lnTo>
                    <a:pt x="5064772" y="336588"/>
                  </a:lnTo>
                  <a:lnTo>
                    <a:pt x="5111369" y="332384"/>
                  </a:lnTo>
                  <a:lnTo>
                    <a:pt x="5146573" y="320167"/>
                  </a:lnTo>
                  <a:lnTo>
                    <a:pt x="5155171" y="312572"/>
                  </a:lnTo>
                  <a:lnTo>
                    <a:pt x="5168824" y="300494"/>
                  </a:lnTo>
                  <a:lnTo>
                    <a:pt x="5176596" y="273926"/>
                  </a:lnTo>
                  <a:close/>
                </a:path>
                <a:path w="8384540" h="380365">
                  <a:moveTo>
                    <a:pt x="5427243" y="143344"/>
                  </a:moveTo>
                  <a:lnTo>
                    <a:pt x="5420893" y="94754"/>
                  </a:lnTo>
                  <a:lnTo>
                    <a:pt x="5403177" y="57746"/>
                  </a:lnTo>
                  <a:lnTo>
                    <a:pt x="5398490" y="53657"/>
                  </a:lnTo>
                  <a:lnTo>
                    <a:pt x="5397601" y="52895"/>
                  </a:lnTo>
                  <a:lnTo>
                    <a:pt x="5397601" y="143344"/>
                  </a:lnTo>
                  <a:lnTo>
                    <a:pt x="5393461" y="180517"/>
                  </a:lnTo>
                  <a:lnTo>
                    <a:pt x="5381891" y="208915"/>
                  </a:lnTo>
                  <a:lnTo>
                    <a:pt x="5364200" y="227025"/>
                  </a:lnTo>
                  <a:lnTo>
                    <a:pt x="5341696" y="233400"/>
                  </a:lnTo>
                  <a:lnTo>
                    <a:pt x="5318963" y="227025"/>
                  </a:lnTo>
                  <a:lnTo>
                    <a:pt x="5301170" y="208915"/>
                  </a:lnTo>
                  <a:lnTo>
                    <a:pt x="5289562" y="180517"/>
                  </a:lnTo>
                  <a:lnTo>
                    <a:pt x="5285410" y="143344"/>
                  </a:lnTo>
                  <a:lnTo>
                    <a:pt x="5289562" y="106375"/>
                  </a:lnTo>
                  <a:lnTo>
                    <a:pt x="5301170" y="78092"/>
                  </a:lnTo>
                  <a:lnTo>
                    <a:pt x="5318963" y="60020"/>
                  </a:lnTo>
                  <a:lnTo>
                    <a:pt x="5341696" y="53657"/>
                  </a:lnTo>
                  <a:lnTo>
                    <a:pt x="5364200" y="60020"/>
                  </a:lnTo>
                  <a:lnTo>
                    <a:pt x="5381891" y="78092"/>
                  </a:lnTo>
                  <a:lnTo>
                    <a:pt x="5393461" y="106375"/>
                  </a:lnTo>
                  <a:lnTo>
                    <a:pt x="5397601" y="143344"/>
                  </a:lnTo>
                  <a:lnTo>
                    <a:pt x="5397601" y="52895"/>
                  </a:lnTo>
                  <a:lnTo>
                    <a:pt x="5376113" y="34163"/>
                  </a:lnTo>
                  <a:lnTo>
                    <a:pt x="5341696" y="25895"/>
                  </a:lnTo>
                  <a:lnTo>
                    <a:pt x="5307266" y="34163"/>
                  </a:lnTo>
                  <a:lnTo>
                    <a:pt x="5280203" y="57746"/>
                  </a:lnTo>
                  <a:lnTo>
                    <a:pt x="5262486" y="94754"/>
                  </a:lnTo>
                  <a:lnTo>
                    <a:pt x="5256136" y="143344"/>
                  </a:lnTo>
                  <a:lnTo>
                    <a:pt x="5262486" y="191922"/>
                  </a:lnTo>
                  <a:lnTo>
                    <a:pt x="5280203" y="228942"/>
                  </a:lnTo>
                  <a:lnTo>
                    <a:pt x="5307266" y="252514"/>
                  </a:lnTo>
                  <a:lnTo>
                    <a:pt x="5341696" y="260781"/>
                  </a:lnTo>
                  <a:lnTo>
                    <a:pt x="5376113" y="252514"/>
                  </a:lnTo>
                  <a:lnTo>
                    <a:pt x="5398071" y="233400"/>
                  </a:lnTo>
                  <a:lnTo>
                    <a:pt x="5403177" y="228942"/>
                  </a:lnTo>
                  <a:lnTo>
                    <a:pt x="5420893" y="191922"/>
                  </a:lnTo>
                  <a:lnTo>
                    <a:pt x="5427243" y="143344"/>
                  </a:lnTo>
                  <a:close/>
                </a:path>
                <a:path w="8384540" h="380365">
                  <a:moveTo>
                    <a:pt x="5519178" y="0"/>
                  </a:moveTo>
                  <a:lnTo>
                    <a:pt x="5488406" y="0"/>
                  </a:lnTo>
                  <a:lnTo>
                    <a:pt x="5488406" y="337337"/>
                  </a:lnTo>
                  <a:lnTo>
                    <a:pt x="5519178" y="337337"/>
                  </a:lnTo>
                  <a:lnTo>
                    <a:pt x="5519178" y="0"/>
                  </a:lnTo>
                  <a:close/>
                </a:path>
                <a:path w="8384540" h="380365">
                  <a:moveTo>
                    <a:pt x="5865495" y="36029"/>
                  </a:moveTo>
                  <a:lnTo>
                    <a:pt x="5711647" y="36029"/>
                  </a:lnTo>
                  <a:lnTo>
                    <a:pt x="5711647" y="61544"/>
                  </a:lnTo>
                  <a:lnTo>
                    <a:pt x="5835104" y="61544"/>
                  </a:lnTo>
                  <a:lnTo>
                    <a:pt x="5826137" y="107416"/>
                  </a:lnTo>
                  <a:lnTo>
                    <a:pt x="5807773" y="149390"/>
                  </a:lnTo>
                  <a:lnTo>
                    <a:pt x="5779960" y="187134"/>
                  </a:lnTo>
                  <a:lnTo>
                    <a:pt x="5742686" y="220370"/>
                  </a:lnTo>
                  <a:lnTo>
                    <a:pt x="5695899" y="248780"/>
                  </a:lnTo>
                  <a:lnTo>
                    <a:pt x="5712777" y="272796"/>
                  </a:lnTo>
                  <a:lnTo>
                    <a:pt x="5761875" y="243014"/>
                  </a:lnTo>
                  <a:lnTo>
                    <a:pt x="5800737" y="208495"/>
                  </a:lnTo>
                  <a:lnTo>
                    <a:pt x="5829947" y="169887"/>
                  </a:lnTo>
                  <a:lnTo>
                    <a:pt x="5850090" y="127850"/>
                  </a:lnTo>
                  <a:lnTo>
                    <a:pt x="5861736" y="83007"/>
                  </a:lnTo>
                  <a:lnTo>
                    <a:pt x="5865495" y="36029"/>
                  </a:lnTo>
                  <a:close/>
                </a:path>
                <a:path w="8384540" h="380365">
                  <a:moveTo>
                    <a:pt x="6006579" y="136588"/>
                  </a:moveTo>
                  <a:lnTo>
                    <a:pt x="5952553" y="136588"/>
                  </a:lnTo>
                  <a:lnTo>
                    <a:pt x="5952553" y="0"/>
                  </a:lnTo>
                  <a:lnTo>
                    <a:pt x="5921781" y="0"/>
                  </a:lnTo>
                  <a:lnTo>
                    <a:pt x="5921781" y="336588"/>
                  </a:lnTo>
                  <a:lnTo>
                    <a:pt x="5952553" y="336588"/>
                  </a:lnTo>
                  <a:lnTo>
                    <a:pt x="5952553" y="162102"/>
                  </a:lnTo>
                  <a:lnTo>
                    <a:pt x="6006579" y="162102"/>
                  </a:lnTo>
                  <a:lnTo>
                    <a:pt x="6006579" y="136588"/>
                  </a:lnTo>
                  <a:close/>
                </a:path>
                <a:path w="8384540" h="380365">
                  <a:moveTo>
                    <a:pt x="6306020" y="274294"/>
                  </a:moveTo>
                  <a:lnTo>
                    <a:pt x="6298095" y="248056"/>
                  </a:lnTo>
                  <a:lnTo>
                    <a:pt x="6284760" y="236778"/>
                  </a:lnTo>
                  <a:lnTo>
                    <a:pt x="6275298" y="228752"/>
                  </a:lnTo>
                  <a:lnTo>
                    <a:pt x="6274867" y="228612"/>
                  </a:lnTo>
                  <a:lnTo>
                    <a:pt x="6274867" y="274294"/>
                  </a:lnTo>
                  <a:lnTo>
                    <a:pt x="6269126" y="289915"/>
                  </a:lnTo>
                  <a:lnTo>
                    <a:pt x="6252540" y="301599"/>
                  </a:lnTo>
                  <a:lnTo>
                    <a:pt x="6226111" y="308914"/>
                  </a:lnTo>
                  <a:lnTo>
                    <a:pt x="6190818" y="311442"/>
                  </a:lnTo>
                  <a:lnTo>
                    <a:pt x="6155372" y="308914"/>
                  </a:lnTo>
                  <a:lnTo>
                    <a:pt x="6128956" y="301599"/>
                  </a:lnTo>
                  <a:lnTo>
                    <a:pt x="6112459" y="289915"/>
                  </a:lnTo>
                  <a:lnTo>
                    <a:pt x="6106769" y="274294"/>
                  </a:lnTo>
                  <a:lnTo>
                    <a:pt x="6112459" y="258305"/>
                  </a:lnTo>
                  <a:lnTo>
                    <a:pt x="6128956" y="246532"/>
                  </a:lnTo>
                  <a:lnTo>
                    <a:pt x="6155372" y="239255"/>
                  </a:lnTo>
                  <a:lnTo>
                    <a:pt x="6190818" y="236778"/>
                  </a:lnTo>
                  <a:lnTo>
                    <a:pt x="6226276" y="239255"/>
                  </a:lnTo>
                  <a:lnTo>
                    <a:pt x="6252680" y="246532"/>
                  </a:lnTo>
                  <a:lnTo>
                    <a:pt x="6269177" y="258305"/>
                  </a:lnTo>
                  <a:lnTo>
                    <a:pt x="6274867" y="274294"/>
                  </a:lnTo>
                  <a:lnTo>
                    <a:pt x="6274867" y="228612"/>
                  </a:lnTo>
                  <a:lnTo>
                    <a:pt x="6239053" y="216827"/>
                  </a:lnTo>
                  <a:lnTo>
                    <a:pt x="6190818" y="212763"/>
                  </a:lnTo>
                  <a:lnTo>
                    <a:pt x="6142583" y="216827"/>
                  </a:lnTo>
                  <a:lnTo>
                    <a:pt x="6106350" y="228752"/>
                  </a:lnTo>
                  <a:lnTo>
                    <a:pt x="6083541" y="248056"/>
                  </a:lnTo>
                  <a:lnTo>
                    <a:pt x="6075629" y="274294"/>
                  </a:lnTo>
                  <a:lnTo>
                    <a:pt x="6083541" y="300316"/>
                  </a:lnTo>
                  <a:lnTo>
                    <a:pt x="6106350" y="319506"/>
                  </a:lnTo>
                  <a:lnTo>
                    <a:pt x="6142583" y="331393"/>
                  </a:lnTo>
                  <a:lnTo>
                    <a:pt x="6190818" y="335457"/>
                  </a:lnTo>
                  <a:lnTo>
                    <a:pt x="6239053" y="331393"/>
                  </a:lnTo>
                  <a:lnTo>
                    <a:pt x="6275298" y="319506"/>
                  </a:lnTo>
                  <a:lnTo>
                    <a:pt x="6284874" y="311442"/>
                  </a:lnTo>
                  <a:lnTo>
                    <a:pt x="6298095" y="300316"/>
                  </a:lnTo>
                  <a:lnTo>
                    <a:pt x="6306020" y="274294"/>
                  </a:lnTo>
                  <a:close/>
                </a:path>
                <a:path w="8384540" h="380365">
                  <a:moveTo>
                    <a:pt x="6308636" y="93814"/>
                  </a:moveTo>
                  <a:lnTo>
                    <a:pt x="6110897" y="93814"/>
                  </a:lnTo>
                  <a:lnTo>
                    <a:pt x="6110897" y="7137"/>
                  </a:lnTo>
                  <a:lnTo>
                    <a:pt x="6080125" y="7137"/>
                  </a:lnTo>
                  <a:lnTo>
                    <a:pt x="6080125" y="118579"/>
                  </a:lnTo>
                  <a:lnTo>
                    <a:pt x="6308636" y="118579"/>
                  </a:lnTo>
                  <a:lnTo>
                    <a:pt x="6308636" y="93814"/>
                  </a:lnTo>
                  <a:close/>
                </a:path>
                <a:path w="8384540" h="380365">
                  <a:moveTo>
                    <a:pt x="6343536" y="157594"/>
                  </a:moveTo>
                  <a:lnTo>
                    <a:pt x="6039231" y="157594"/>
                  </a:lnTo>
                  <a:lnTo>
                    <a:pt x="6039231" y="182740"/>
                  </a:lnTo>
                  <a:lnTo>
                    <a:pt x="6343536" y="182740"/>
                  </a:lnTo>
                  <a:lnTo>
                    <a:pt x="6343536" y="157594"/>
                  </a:lnTo>
                  <a:close/>
                </a:path>
                <a:path w="8384540" h="380365">
                  <a:moveTo>
                    <a:pt x="6564922" y="184238"/>
                  </a:moveTo>
                  <a:lnTo>
                    <a:pt x="6558839" y="152946"/>
                  </a:lnTo>
                  <a:lnTo>
                    <a:pt x="6544411" y="132080"/>
                  </a:lnTo>
                  <a:lnTo>
                    <a:pt x="6541846" y="128384"/>
                  </a:lnTo>
                  <a:lnTo>
                    <a:pt x="6535648" y="124561"/>
                  </a:lnTo>
                  <a:lnTo>
                    <a:pt x="6535648" y="184238"/>
                  </a:lnTo>
                  <a:lnTo>
                    <a:pt x="6531711" y="204990"/>
                  </a:lnTo>
                  <a:lnTo>
                    <a:pt x="6520739" y="221386"/>
                  </a:lnTo>
                  <a:lnTo>
                    <a:pt x="6504000" y="232156"/>
                  </a:lnTo>
                  <a:lnTo>
                    <a:pt x="6482740" y="236016"/>
                  </a:lnTo>
                  <a:lnTo>
                    <a:pt x="6461722" y="232156"/>
                  </a:lnTo>
                  <a:lnTo>
                    <a:pt x="6445085" y="221386"/>
                  </a:lnTo>
                  <a:lnTo>
                    <a:pt x="6434150" y="204990"/>
                  </a:lnTo>
                  <a:lnTo>
                    <a:pt x="6430213" y="184238"/>
                  </a:lnTo>
                  <a:lnTo>
                    <a:pt x="6434150" y="163271"/>
                  </a:lnTo>
                  <a:lnTo>
                    <a:pt x="6445085" y="146761"/>
                  </a:lnTo>
                  <a:lnTo>
                    <a:pt x="6461722" y="135953"/>
                  </a:lnTo>
                  <a:lnTo>
                    <a:pt x="6482740" y="132080"/>
                  </a:lnTo>
                  <a:lnTo>
                    <a:pt x="6504000" y="135953"/>
                  </a:lnTo>
                  <a:lnTo>
                    <a:pt x="6520739" y="146761"/>
                  </a:lnTo>
                  <a:lnTo>
                    <a:pt x="6531711" y="163271"/>
                  </a:lnTo>
                  <a:lnTo>
                    <a:pt x="6535648" y="184238"/>
                  </a:lnTo>
                  <a:lnTo>
                    <a:pt x="6535648" y="124561"/>
                  </a:lnTo>
                  <a:lnTo>
                    <a:pt x="6515849" y="112318"/>
                  </a:lnTo>
                  <a:lnTo>
                    <a:pt x="6482740" y="106565"/>
                  </a:lnTo>
                  <a:lnTo>
                    <a:pt x="6450076" y="112318"/>
                  </a:lnTo>
                  <a:lnTo>
                    <a:pt x="6424308" y="128384"/>
                  </a:lnTo>
                  <a:lnTo>
                    <a:pt x="6407391" y="152946"/>
                  </a:lnTo>
                  <a:lnTo>
                    <a:pt x="6401321" y="184238"/>
                  </a:lnTo>
                  <a:lnTo>
                    <a:pt x="6407391" y="215633"/>
                  </a:lnTo>
                  <a:lnTo>
                    <a:pt x="6424308" y="240055"/>
                  </a:lnTo>
                  <a:lnTo>
                    <a:pt x="6450076" y="255892"/>
                  </a:lnTo>
                  <a:lnTo>
                    <a:pt x="6482740" y="261543"/>
                  </a:lnTo>
                  <a:lnTo>
                    <a:pt x="6515849" y="255892"/>
                  </a:lnTo>
                  <a:lnTo>
                    <a:pt x="6541846" y="240055"/>
                  </a:lnTo>
                  <a:lnTo>
                    <a:pt x="6544653" y="236016"/>
                  </a:lnTo>
                  <a:lnTo>
                    <a:pt x="6558839" y="215633"/>
                  </a:lnTo>
                  <a:lnTo>
                    <a:pt x="6564922" y="184238"/>
                  </a:lnTo>
                  <a:close/>
                </a:path>
                <a:path w="8384540" h="380365">
                  <a:moveTo>
                    <a:pt x="6580683" y="54038"/>
                  </a:moveTo>
                  <a:lnTo>
                    <a:pt x="6497752" y="54038"/>
                  </a:lnTo>
                  <a:lnTo>
                    <a:pt x="6497752" y="4127"/>
                  </a:lnTo>
                  <a:lnTo>
                    <a:pt x="6466992" y="4127"/>
                  </a:lnTo>
                  <a:lnTo>
                    <a:pt x="6466992" y="54038"/>
                  </a:lnTo>
                  <a:lnTo>
                    <a:pt x="6382182" y="54038"/>
                  </a:lnTo>
                  <a:lnTo>
                    <a:pt x="6382182" y="78803"/>
                  </a:lnTo>
                  <a:lnTo>
                    <a:pt x="6580683" y="78803"/>
                  </a:lnTo>
                  <a:lnTo>
                    <a:pt x="6580683" y="54038"/>
                  </a:lnTo>
                  <a:close/>
                </a:path>
                <a:path w="8384540" h="380365">
                  <a:moveTo>
                    <a:pt x="6698501" y="138468"/>
                  </a:moveTo>
                  <a:lnTo>
                    <a:pt x="6643344" y="138468"/>
                  </a:lnTo>
                  <a:lnTo>
                    <a:pt x="6643344" y="381"/>
                  </a:lnTo>
                  <a:lnTo>
                    <a:pt x="6612572" y="381"/>
                  </a:lnTo>
                  <a:lnTo>
                    <a:pt x="6612572" y="336588"/>
                  </a:lnTo>
                  <a:lnTo>
                    <a:pt x="6643344" y="336588"/>
                  </a:lnTo>
                  <a:lnTo>
                    <a:pt x="6643344" y="164350"/>
                  </a:lnTo>
                  <a:lnTo>
                    <a:pt x="6698501" y="164350"/>
                  </a:lnTo>
                  <a:lnTo>
                    <a:pt x="6698501" y="138468"/>
                  </a:lnTo>
                  <a:close/>
                </a:path>
                <a:path w="8384540" h="380365">
                  <a:moveTo>
                    <a:pt x="6997560" y="33769"/>
                  </a:moveTo>
                  <a:lnTo>
                    <a:pt x="6761543" y="33769"/>
                  </a:lnTo>
                  <a:lnTo>
                    <a:pt x="6761543" y="58915"/>
                  </a:lnTo>
                  <a:lnTo>
                    <a:pt x="6966788" y="58915"/>
                  </a:lnTo>
                  <a:lnTo>
                    <a:pt x="6966788" y="67170"/>
                  </a:lnTo>
                  <a:lnTo>
                    <a:pt x="6966585" y="98996"/>
                  </a:lnTo>
                  <a:lnTo>
                    <a:pt x="6965201" y="134340"/>
                  </a:lnTo>
                  <a:lnTo>
                    <a:pt x="6961403" y="174180"/>
                  </a:lnTo>
                  <a:lnTo>
                    <a:pt x="6954037" y="219506"/>
                  </a:lnTo>
                  <a:lnTo>
                    <a:pt x="6984797" y="222885"/>
                  </a:lnTo>
                  <a:lnTo>
                    <a:pt x="6992175" y="175768"/>
                  </a:lnTo>
                  <a:lnTo>
                    <a:pt x="6995960" y="135178"/>
                  </a:lnTo>
                  <a:lnTo>
                    <a:pt x="6997357" y="99517"/>
                  </a:lnTo>
                  <a:lnTo>
                    <a:pt x="6997560" y="67170"/>
                  </a:lnTo>
                  <a:lnTo>
                    <a:pt x="6997560" y="33769"/>
                  </a:lnTo>
                  <a:close/>
                </a:path>
                <a:path w="8384540" h="380365">
                  <a:moveTo>
                    <a:pt x="7033958" y="264160"/>
                  </a:moveTo>
                  <a:lnTo>
                    <a:pt x="6878612" y="264160"/>
                  </a:lnTo>
                  <a:lnTo>
                    <a:pt x="6878612" y="143713"/>
                  </a:lnTo>
                  <a:lnTo>
                    <a:pt x="6847840" y="143713"/>
                  </a:lnTo>
                  <a:lnTo>
                    <a:pt x="6847840" y="264160"/>
                  </a:lnTo>
                  <a:lnTo>
                    <a:pt x="6729641" y="264160"/>
                  </a:lnTo>
                  <a:lnTo>
                    <a:pt x="6729641" y="289306"/>
                  </a:lnTo>
                  <a:lnTo>
                    <a:pt x="7033958" y="289306"/>
                  </a:lnTo>
                  <a:lnTo>
                    <a:pt x="7033958" y="264160"/>
                  </a:lnTo>
                  <a:close/>
                </a:path>
                <a:path w="8384540" h="380365">
                  <a:moveTo>
                    <a:pt x="7137514" y="301688"/>
                  </a:moveTo>
                  <a:lnTo>
                    <a:pt x="7135533" y="284746"/>
                  </a:lnTo>
                  <a:lnTo>
                    <a:pt x="7129831" y="271995"/>
                  </a:lnTo>
                  <a:lnTo>
                    <a:pt x="7120737" y="263956"/>
                  </a:lnTo>
                  <a:lnTo>
                    <a:pt x="7108622" y="261162"/>
                  </a:lnTo>
                  <a:lnTo>
                    <a:pt x="7098728" y="262851"/>
                  </a:lnTo>
                  <a:lnTo>
                    <a:pt x="7090473" y="267677"/>
                  </a:lnTo>
                  <a:lnTo>
                    <a:pt x="7084835" y="275247"/>
                  </a:lnTo>
                  <a:lnTo>
                    <a:pt x="7082739" y="285178"/>
                  </a:lnTo>
                  <a:lnTo>
                    <a:pt x="7084822" y="295579"/>
                  </a:lnTo>
                  <a:lnTo>
                    <a:pt x="7090384" y="303098"/>
                  </a:lnTo>
                  <a:lnTo>
                    <a:pt x="7098411" y="307657"/>
                  </a:lnTo>
                  <a:lnTo>
                    <a:pt x="7107872" y="309194"/>
                  </a:lnTo>
                  <a:lnTo>
                    <a:pt x="7110501" y="309194"/>
                  </a:lnTo>
                  <a:lnTo>
                    <a:pt x="7112000" y="308813"/>
                  </a:lnTo>
                  <a:lnTo>
                    <a:pt x="7109257" y="325018"/>
                  </a:lnTo>
                  <a:lnTo>
                    <a:pt x="7101827" y="339115"/>
                  </a:lnTo>
                  <a:lnTo>
                    <a:pt x="7090105" y="350812"/>
                  </a:lnTo>
                  <a:lnTo>
                    <a:pt x="7074484" y="359841"/>
                  </a:lnTo>
                  <a:lnTo>
                    <a:pt x="7082739" y="380111"/>
                  </a:lnTo>
                  <a:lnTo>
                    <a:pt x="7105548" y="366903"/>
                  </a:lnTo>
                  <a:lnTo>
                    <a:pt x="7122795" y="349059"/>
                  </a:lnTo>
                  <a:lnTo>
                    <a:pt x="7133704" y="327126"/>
                  </a:lnTo>
                  <a:lnTo>
                    <a:pt x="7137514" y="301688"/>
                  </a:lnTo>
                  <a:close/>
                </a:path>
                <a:path w="8384540" h="380365">
                  <a:moveTo>
                    <a:pt x="7574115" y="164350"/>
                  </a:moveTo>
                  <a:lnTo>
                    <a:pt x="7530033" y="149669"/>
                  </a:lnTo>
                  <a:lnTo>
                    <a:pt x="7490485" y="123405"/>
                  </a:lnTo>
                  <a:lnTo>
                    <a:pt x="7461986" y="88633"/>
                  </a:lnTo>
                  <a:lnTo>
                    <a:pt x="7451039" y="48412"/>
                  </a:lnTo>
                  <a:lnTo>
                    <a:pt x="7451039" y="22517"/>
                  </a:lnTo>
                  <a:lnTo>
                    <a:pt x="7418768" y="22517"/>
                  </a:lnTo>
                  <a:lnTo>
                    <a:pt x="7418768" y="48412"/>
                  </a:lnTo>
                  <a:lnTo>
                    <a:pt x="7407884" y="88633"/>
                  </a:lnTo>
                  <a:lnTo>
                    <a:pt x="7379513" y="123405"/>
                  </a:lnTo>
                  <a:lnTo>
                    <a:pt x="7340092" y="149669"/>
                  </a:lnTo>
                  <a:lnTo>
                    <a:pt x="7296074" y="164350"/>
                  </a:lnTo>
                  <a:lnTo>
                    <a:pt x="7308824" y="189865"/>
                  </a:lnTo>
                  <a:lnTo>
                    <a:pt x="7347318" y="177380"/>
                  </a:lnTo>
                  <a:lnTo>
                    <a:pt x="7383119" y="156895"/>
                  </a:lnTo>
                  <a:lnTo>
                    <a:pt x="7413307" y="129451"/>
                  </a:lnTo>
                  <a:lnTo>
                    <a:pt x="7434910" y="96062"/>
                  </a:lnTo>
                  <a:lnTo>
                    <a:pt x="7456564" y="129451"/>
                  </a:lnTo>
                  <a:lnTo>
                    <a:pt x="7486828" y="156895"/>
                  </a:lnTo>
                  <a:lnTo>
                    <a:pt x="7522654" y="177380"/>
                  </a:lnTo>
                  <a:lnTo>
                    <a:pt x="7560983" y="189865"/>
                  </a:lnTo>
                  <a:lnTo>
                    <a:pt x="7574115" y="164350"/>
                  </a:lnTo>
                  <a:close/>
                </a:path>
                <a:path w="8384540" h="380365">
                  <a:moveTo>
                    <a:pt x="7589126" y="267538"/>
                  </a:moveTo>
                  <a:lnTo>
                    <a:pt x="7450290" y="267538"/>
                  </a:lnTo>
                  <a:lnTo>
                    <a:pt x="7450290" y="185737"/>
                  </a:lnTo>
                  <a:lnTo>
                    <a:pt x="7419518" y="185737"/>
                  </a:lnTo>
                  <a:lnTo>
                    <a:pt x="7419518" y="267538"/>
                  </a:lnTo>
                  <a:lnTo>
                    <a:pt x="7283691" y="267538"/>
                  </a:lnTo>
                  <a:lnTo>
                    <a:pt x="7283691" y="292684"/>
                  </a:lnTo>
                  <a:lnTo>
                    <a:pt x="7589126" y="292684"/>
                  </a:lnTo>
                  <a:lnTo>
                    <a:pt x="7589126" y="267538"/>
                  </a:lnTo>
                  <a:close/>
                </a:path>
                <a:path w="8384540" h="380365">
                  <a:moveTo>
                    <a:pt x="7825524" y="147091"/>
                  </a:moveTo>
                  <a:lnTo>
                    <a:pt x="7792199" y="130340"/>
                  </a:lnTo>
                  <a:lnTo>
                    <a:pt x="7766088" y="106197"/>
                  </a:lnTo>
                  <a:lnTo>
                    <a:pt x="7759154" y="94183"/>
                  </a:lnTo>
                  <a:lnTo>
                    <a:pt x="7749057" y="76708"/>
                  </a:lnTo>
                  <a:lnTo>
                    <a:pt x="7742974" y="43903"/>
                  </a:lnTo>
                  <a:lnTo>
                    <a:pt x="7742974" y="8636"/>
                  </a:lnTo>
                  <a:lnTo>
                    <a:pt x="7712570" y="8636"/>
                  </a:lnTo>
                  <a:lnTo>
                    <a:pt x="7712570" y="43903"/>
                  </a:lnTo>
                  <a:lnTo>
                    <a:pt x="7706512" y="78346"/>
                  </a:lnTo>
                  <a:lnTo>
                    <a:pt x="7689456" y="109753"/>
                  </a:lnTo>
                  <a:lnTo>
                    <a:pt x="7663027" y="135826"/>
                  </a:lnTo>
                  <a:lnTo>
                    <a:pt x="7628903" y="154228"/>
                  </a:lnTo>
                  <a:lnTo>
                    <a:pt x="7644663" y="177482"/>
                  </a:lnTo>
                  <a:lnTo>
                    <a:pt x="7672184" y="163842"/>
                  </a:lnTo>
                  <a:lnTo>
                    <a:pt x="7695781" y="144843"/>
                  </a:lnTo>
                  <a:lnTo>
                    <a:pt x="7714729" y="121348"/>
                  </a:lnTo>
                  <a:lnTo>
                    <a:pt x="7728331" y="94183"/>
                  </a:lnTo>
                  <a:lnTo>
                    <a:pt x="7741958" y="118973"/>
                  </a:lnTo>
                  <a:lnTo>
                    <a:pt x="7760462" y="140525"/>
                  </a:lnTo>
                  <a:lnTo>
                    <a:pt x="7783258" y="158140"/>
                  </a:lnTo>
                  <a:lnTo>
                    <a:pt x="7809763" y="171107"/>
                  </a:lnTo>
                  <a:lnTo>
                    <a:pt x="7825524" y="147091"/>
                  </a:lnTo>
                  <a:close/>
                </a:path>
                <a:path w="8384540" h="380365">
                  <a:moveTo>
                    <a:pt x="7906194" y="381"/>
                  </a:moveTo>
                  <a:lnTo>
                    <a:pt x="7875054" y="381"/>
                  </a:lnTo>
                  <a:lnTo>
                    <a:pt x="7875054" y="34518"/>
                  </a:lnTo>
                  <a:lnTo>
                    <a:pt x="7809014" y="34518"/>
                  </a:lnTo>
                  <a:lnTo>
                    <a:pt x="7809014" y="58915"/>
                  </a:lnTo>
                  <a:lnTo>
                    <a:pt x="7875054" y="58915"/>
                  </a:lnTo>
                  <a:lnTo>
                    <a:pt x="7875054" y="94932"/>
                  </a:lnTo>
                  <a:lnTo>
                    <a:pt x="7809014" y="94932"/>
                  </a:lnTo>
                  <a:lnTo>
                    <a:pt x="7809014" y="119329"/>
                  </a:lnTo>
                  <a:lnTo>
                    <a:pt x="7875054" y="119329"/>
                  </a:lnTo>
                  <a:lnTo>
                    <a:pt x="7875054" y="176733"/>
                  </a:lnTo>
                  <a:lnTo>
                    <a:pt x="7906194" y="176733"/>
                  </a:lnTo>
                  <a:lnTo>
                    <a:pt x="7906194" y="381"/>
                  </a:lnTo>
                  <a:close/>
                </a:path>
                <a:path w="8384540" h="380365">
                  <a:moveTo>
                    <a:pt x="7918945" y="308063"/>
                  </a:moveTo>
                  <a:lnTo>
                    <a:pt x="7720457" y="308063"/>
                  </a:lnTo>
                  <a:lnTo>
                    <a:pt x="7720457" y="272415"/>
                  </a:lnTo>
                  <a:lnTo>
                    <a:pt x="7906194" y="272415"/>
                  </a:lnTo>
                  <a:lnTo>
                    <a:pt x="7906194" y="193243"/>
                  </a:lnTo>
                  <a:lnTo>
                    <a:pt x="7689304" y="193243"/>
                  </a:lnTo>
                  <a:lnTo>
                    <a:pt x="7689304" y="216890"/>
                  </a:lnTo>
                  <a:lnTo>
                    <a:pt x="7875803" y="216890"/>
                  </a:lnTo>
                  <a:lnTo>
                    <a:pt x="7875803" y="249529"/>
                  </a:lnTo>
                  <a:lnTo>
                    <a:pt x="7690066" y="249529"/>
                  </a:lnTo>
                  <a:lnTo>
                    <a:pt x="7690066" y="332079"/>
                  </a:lnTo>
                  <a:lnTo>
                    <a:pt x="7918945" y="332079"/>
                  </a:lnTo>
                  <a:lnTo>
                    <a:pt x="7918945" y="308063"/>
                  </a:lnTo>
                  <a:close/>
                </a:path>
                <a:path w="8384540" h="380365">
                  <a:moveTo>
                    <a:pt x="8384362" y="269468"/>
                  </a:moveTo>
                  <a:lnTo>
                    <a:pt x="8246656" y="269468"/>
                  </a:lnTo>
                  <a:lnTo>
                    <a:pt x="8246656" y="205968"/>
                  </a:lnTo>
                  <a:lnTo>
                    <a:pt x="8354352" y="205968"/>
                  </a:lnTo>
                  <a:lnTo>
                    <a:pt x="8354352" y="181838"/>
                  </a:lnTo>
                  <a:lnTo>
                    <a:pt x="8147228" y="181838"/>
                  </a:lnTo>
                  <a:lnTo>
                    <a:pt x="8147228" y="127228"/>
                  </a:lnTo>
                  <a:lnTo>
                    <a:pt x="8346465" y="127228"/>
                  </a:lnTo>
                  <a:lnTo>
                    <a:pt x="8346465" y="101828"/>
                  </a:lnTo>
                  <a:lnTo>
                    <a:pt x="8346465" y="49758"/>
                  </a:lnTo>
                  <a:lnTo>
                    <a:pt x="8346465" y="24358"/>
                  </a:lnTo>
                  <a:lnTo>
                    <a:pt x="8116075" y="24358"/>
                  </a:lnTo>
                  <a:lnTo>
                    <a:pt x="8116075" y="49758"/>
                  </a:lnTo>
                  <a:lnTo>
                    <a:pt x="8316455" y="49758"/>
                  </a:lnTo>
                  <a:lnTo>
                    <a:pt x="8316455" y="101828"/>
                  </a:lnTo>
                  <a:lnTo>
                    <a:pt x="8116824" y="101828"/>
                  </a:lnTo>
                  <a:lnTo>
                    <a:pt x="8116824" y="127228"/>
                  </a:lnTo>
                  <a:lnTo>
                    <a:pt x="8116824" y="181838"/>
                  </a:lnTo>
                  <a:lnTo>
                    <a:pt x="8116824" y="205968"/>
                  </a:lnTo>
                  <a:lnTo>
                    <a:pt x="8215516" y="205968"/>
                  </a:lnTo>
                  <a:lnTo>
                    <a:pt x="8215516" y="269468"/>
                  </a:lnTo>
                  <a:lnTo>
                    <a:pt x="8078559" y="269468"/>
                  </a:lnTo>
                  <a:lnTo>
                    <a:pt x="8078559" y="294868"/>
                  </a:lnTo>
                  <a:lnTo>
                    <a:pt x="8384362" y="294868"/>
                  </a:lnTo>
                  <a:lnTo>
                    <a:pt x="8384362" y="2694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63645" y="8665133"/>
              <a:ext cx="6240145" cy="340995"/>
            </a:xfrm>
            <a:custGeom>
              <a:avLst/>
              <a:gdLst/>
              <a:ahLst/>
              <a:cxnLst/>
              <a:rect l="l" t="t" r="r" b="b"/>
              <a:pathLst>
                <a:path w="6240144" h="340995">
                  <a:moveTo>
                    <a:pt x="305803" y="272846"/>
                  </a:moveTo>
                  <a:lnTo>
                    <a:pt x="0" y="272846"/>
                  </a:lnTo>
                  <a:lnTo>
                    <a:pt x="0" y="298246"/>
                  </a:lnTo>
                  <a:lnTo>
                    <a:pt x="305803" y="298246"/>
                  </a:lnTo>
                  <a:lnTo>
                    <a:pt x="305803" y="272846"/>
                  </a:lnTo>
                  <a:close/>
                </a:path>
                <a:path w="6240144" h="340995">
                  <a:moveTo>
                    <a:pt x="609371" y="39408"/>
                  </a:moveTo>
                  <a:lnTo>
                    <a:pt x="595109" y="39408"/>
                  </a:lnTo>
                  <a:lnTo>
                    <a:pt x="595109" y="39027"/>
                  </a:lnTo>
                  <a:lnTo>
                    <a:pt x="378599" y="39027"/>
                  </a:lnTo>
                  <a:lnTo>
                    <a:pt x="378599" y="64173"/>
                  </a:lnTo>
                  <a:lnTo>
                    <a:pt x="578967" y="64173"/>
                  </a:lnTo>
                  <a:lnTo>
                    <a:pt x="578967" y="72796"/>
                  </a:lnTo>
                  <a:lnTo>
                    <a:pt x="578764" y="105803"/>
                  </a:lnTo>
                  <a:lnTo>
                    <a:pt x="577291" y="142963"/>
                  </a:lnTo>
                  <a:lnTo>
                    <a:pt x="573278" y="185191"/>
                  </a:lnTo>
                  <a:lnTo>
                    <a:pt x="565467" y="233400"/>
                  </a:lnTo>
                  <a:lnTo>
                    <a:pt x="596239" y="236778"/>
                  </a:lnTo>
                  <a:lnTo>
                    <a:pt x="603821" y="186461"/>
                  </a:lnTo>
                  <a:lnTo>
                    <a:pt x="607720" y="143535"/>
                  </a:lnTo>
                  <a:lnTo>
                    <a:pt x="609155" y="106235"/>
                  </a:lnTo>
                  <a:lnTo>
                    <a:pt x="609371" y="72796"/>
                  </a:lnTo>
                  <a:lnTo>
                    <a:pt x="609371" y="39408"/>
                  </a:lnTo>
                  <a:close/>
                </a:path>
                <a:path w="6240144" h="340995">
                  <a:moveTo>
                    <a:pt x="650265" y="265290"/>
                  </a:moveTo>
                  <a:lnTo>
                    <a:pt x="345960" y="265290"/>
                  </a:lnTo>
                  <a:lnTo>
                    <a:pt x="345960" y="290804"/>
                  </a:lnTo>
                  <a:lnTo>
                    <a:pt x="650265" y="290804"/>
                  </a:lnTo>
                  <a:lnTo>
                    <a:pt x="650265" y="265290"/>
                  </a:lnTo>
                  <a:close/>
                </a:path>
                <a:path w="6240144" h="340995">
                  <a:moveTo>
                    <a:pt x="874280" y="109575"/>
                  </a:moveTo>
                  <a:lnTo>
                    <a:pt x="867575" y="76250"/>
                  </a:lnTo>
                  <a:lnTo>
                    <a:pt x="851535" y="53657"/>
                  </a:lnTo>
                  <a:lnTo>
                    <a:pt x="849045" y="50139"/>
                  </a:lnTo>
                  <a:lnTo>
                    <a:pt x="844257" y="47231"/>
                  </a:lnTo>
                  <a:lnTo>
                    <a:pt x="844257" y="109575"/>
                  </a:lnTo>
                  <a:lnTo>
                    <a:pt x="839863" y="132511"/>
                  </a:lnTo>
                  <a:lnTo>
                    <a:pt x="827697" y="150418"/>
                  </a:lnTo>
                  <a:lnTo>
                    <a:pt x="809269" y="162077"/>
                  </a:lnTo>
                  <a:lnTo>
                    <a:pt x="786104" y="166230"/>
                  </a:lnTo>
                  <a:lnTo>
                    <a:pt x="763358" y="162077"/>
                  </a:lnTo>
                  <a:lnTo>
                    <a:pt x="745147" y="150418"/>
                  </a:lnTo>
                  <a:lnTo>
                    <a:pt x="733069" y="132511"/>
                  </a:lnTo>
                  <a:lnTo>
                    <a:pt x="728687" y="109575"/>
                  </a:lnTo>
                  <a:lnTo>
                    <a:pt x="733069" y="87058"/>
                  </a:lnTo>
                  <a:lnTo>
                    <a:pt x="745147" y="69380"/>
                  </a:lnTo>
                  <a:lnTo>
                    <a:pt x="763358" y="57810"/>
                  </a:lnTo>
                  <a:lnTo>
                    <a:pt x="786104" y="53657"/>
                  </a:lnTo>
                  <a:lnTo>
                    <a:pt x="809269" y="57810"/>
                  </a:lnTo>
                  <a:lnTo>
                    <a:pt x="827697" y="69380"/>
                  </a:lnTo>
                  <a:lnTo>
                    <a:pt x="839863" y="87058"/>
                  </a:lnTo>
                  <a:lnTo>
                    <a:pt x="844257" y="109575"/>
                  </a:lnTo>
                  <a:lnTo>
                    <a:pt x="844257" y="47231"/>
                  </a:lnTo>
                  <a:lnTo>
                    <a:pt x="821093" y="33108"/>
                  </a:lnTo>
                  <a:lnTo>
                    <a:pt x="786104" y="27025"/>
                  </a:lnTo>
                  <a:lnTo>
                    <a:pt x="751382" y="33108"/>
                  </a:lnTo>
                  <a:lnTo>
                    <a:pt x="723671" y="50139"/>
                  </a:lnTo>
                  <a:lnTo>
                    <a:pt x="705319" y="76250"/>
                  </a:lnTo>
                  <a:lnTo>
                    <a:pt x="698665" y="109575"/>
                  </a:lnTo>
                  <a:lnTo>
                    <a:pt x="705319" y="143167"/>
                  </a:lnTo>
                  <a:lnTo>
                    <a:pt x="723671" y="169519"/>
                  </a:lnTo>
                  <a:lnTo>
                    <a:pt x="751382" y="186715"/>
                  </a:lnTo>
                  <a:lnTo>
                    <a:pt x="786104" y="192874"/>
                  </a:lnTo>
                  <a:lnTo>
                    <a:pt x="821093" y="186715"/>
                  </a:lnTo>
                  <a:lnTo>
                    <a:pt x="849045" y="169519"/>
                  </a:lnTo>
                  <a:lnTo>
                    <a:pt x="851357" y="166230"/>
                  </a:lnTo>
                  <a:lnTo>
                    <a:pt x="867575" y="143167"/>
                  </a:lnTo>
                  <a:lnTo>
                    <a:pt x="874280" y="109575"/>
                  </a:lnTo>
                  <a:close/>
                </a:path>
                <a:path w="6240144" h="340995">
                  <a:moveTo>
                    <a:pt x="966965" y="3759"/>
                  </a:moveTo>
                  <a:lnTo>
                    <a:pt x="936193" y="3759"/>
                  </a:lnTo>
                  <a:lnTo>
                    <a:pt x="936193" y="249529"/>
                  </a:lnTo>
                  <a:lnTo>
                    <a:pt x="966965" y="249529"/>
                  </a:lnTo>
                  <a:lnTo>
                    <a:pt x="966965" y="3759"/>
                  </a:lnTo>
                  <a:close/>
                </a:path>
                <a:path w="6240144" h="340995">
                  <a:moveTo>
                    <a:pt x="977087" y="307314"/>
                  </a:moveTo>
                  <a:lnTo>
                    <a:pt x="781215" y="307314"/>
                  </a:lnTo>
                  <a:lnTo>
                    <a:pt x="781215" y="224396"/>
                  </a:lnTo>
                  <a:lnTo>
                    <a:pt x="750455" y="224396"/>
                  </a:lnTo>
                  <a:lnTo>
                    <a:pt x="750455" y="332460"/>
                  </a:lnTo>
                  <a:lnTo>
                    <a:pt x="977087" y="332460"/>
                  </a:lnTo>
                  <a:lnTo>
                    <a:pt x="977087" y="307314"/>
                  </a:lnTo>
                  <a:close/>
                </a:path>
                <a:path w="6240144" h="340995">
                  <a:moveTo>
                    <a:pt x="1306169" y="82181"/>
                  </a:moveTo>
                  <a:lnTo>
                    <a:pt x="1297825" y="53949"/>
                  </a:lnTo>
                  <a:lnTo>
                    <a:pt x="1281887" y="39776"/>
                  </a:lnTo>
                  <a:lnTo>
                    <a:pt x="1274648" y="33350"/>
                  </a:lnTo>
                  <a:lnTo>
                    <a:pt x="1274648" y="82181"/>
                  </a:lnTo>
                  <a:lnTo>
                    <a:pt x="1268539" y="99987"/>
                  </a:lnTo>
                  <a:lnTo>
                    <a:pt x="1251153" y="113182"/>
                  </a:lnTo>
                  <a:lnTo>
                    <a:pt x="1223835" y="121386"/>
                  </a:lnTo>
                  <a:lnTo>
                    <a:pt x="1187970" y="124206"/>
                  </a:lnTo>
                  <a:lnTo>
                    <a:pt x="1152105" y="121386"/>
                  </a:lnTo>
                  <a:lnTo>
                    <a:pt x="1124788" y="113182"/>
                  </a:lnTo>
                  <a:lnTo>
                    <a:pt x="1107389" y="99987"/>
                  </a:lnTo>
                  <a:lnTo>
                    <a:pt x="1101293" y="82181"/>
                  </a:lnTo>
                  <a:lnTo>
                    <a:pt x="1107389" y="64312"/>
                  </a:lnTo>
                  <a:lnTo>
                    <a:pt x="1124788" y="50990"/>
                  </a:lnTo>
                  <a:lnTo>
                    <a:pt x="1152105" y="42659"/>
                  </a:lnTo>
                  <a:lnTo>
                    <a:pt x="1187970" y="39776"/>
                  </a:lnTo>
                  <a:lnTo>
                    <a:pt x="1223835" y="42659"/>
                  </a:lnTo>
                  <a:lnTo>
                    <a:pt x="1251153" y="50990"/>
                  </a:lnTo>
                  <a:lnTo>
                    <a:pt x="1268539" y="64312"/>
                  </a:lnTo>
                  <a:lnTo>
                    <a:pt x="1274648" y="82181"/>
                  </a:lnTo>
                  <a:lnTo>
                    <a:pt x="1274648" y="33350"/>
                  </a:lnTo>
                  <a:lnTo>
                    <a:pt x="1274089" y="32842"/>
                  </a:lnTo>
                  <a:lnTo>
                    <a:pt x="1236827" y="19596"/>
                  </a:lnTo>
                  <a:lnTo>
                    <a:pt x="1187970" y="15011"/>
                  </a:lnTo>
                  <a:lnTo>
                    <a:pt x="1139101" y="19596"/>
                  </a:lnTo>
                  <a:lnTo>
                    <a:pt x="1101852" y="32842"/>
                  </a:lnTo>
                  <a:lnTo>
                    <a:pt x="1078103" y="53949"/>
                  </a:lnTo>
                  <a:lnTo>
                    <a:pt x="1069771" y="82181"/>
                  </a:lnTo>
                  <a:lnTo>
                    <a:pt x="1078103" y="110350"/>
                  </a:lnTo>
                  <a:lnTo>
                    <a:pt x="1101852" y="131330"/>
                  </a:lnTo>
                  <a:lnTo>
                    <a:pt x="1139101" y="144449"/>
                  </a:lnTo>
                  <a:lnTo>
                    <a:pt x="1187970" y="148971"/>
                  </a:lnTo>
                  <a:lnTo>
                    <a:pt x="1236827" y="144449"/>
                  </a:lnTo>
                  <a:lnTo>
                    <a:pt x="1274089" y="131330"/>
                  </a:lnTo>
                  <a:lnTo>
                    <a:pt x="1282153" y="124206"/>
                  </a:lnTo>
                  <a:lnTo>
                    <a:pt x="1297825" y="110350"/>
                  </a:lnTo>
                  <a:lnTo>
                    <a:pt x="1306169" y="82181"/>
                  </a:lnTo>
                  <a:close/>
                </a:path>
                <a:path w="6240144" h="340995">
                  <a:moveTo>
                    <a:pt x="1306537" y="307314"/>
                  </a:moveTo>
                  <a:lnTo>
                    <a:pt x="1105789" y="307314"/>
                  </a:lnTo>
                  <a:lnTo>
                    <a:pt x="1105789" y="234899"/>
                  </a:lnTo>
                  <a:lnTo>
                    <a:pt x="1075029" y="234899"/>
                  </a:lnTo>
                  <a:lnTo>
                    <a:pt x="1075029" y="332460"/>
                  </a:lnTo>
                  <a:lnTo>
                    <a:pt x="1306537" y="332460"/>
                  </a:lnTo>
                  <a:lnTo>
                    <a:pt x="1306537" y="307314"/>
                  </a:lnTo>
                  <a:close/>
                </a:path>
                <a:path w="6240144" h="340995">
                  <a:moveTo>
                    <a:pt x="1339938" y="180492"/>
                  </a:moveTo>
                  <a:lnTo>
                    <a:pt x="1035621" y="180492"/>
                  </a:lnTo>
                  <a:lnTo>
                    <a:pt x="1035621" y="205257"/>
                  </a:lnTo>
                  <a:lnTo>
                    <a:pt x="1339938" y="205257"/>
                  </a:lnTo>
                  <a:lnTo>
                    <a:pt x="1339938" y="180492"/>
                  </a:lnTo>
                  <a:close/>
                </a:path>
                <a:path w="6240144" h="340995">
                  <a:moveTo>
                    <a:pt x="1663217" y="31902"/>
                  </a:moveTo>
                  <a:lnTo>
                    <a:pt x="1632826" y="31902"/>
                  </a:lnTo>
                  <a:lnTo>
                    <a:pt x="1632826" y="120446"/>
                  </a:lnTo>
                  <a:lnTo>
                    <a:pt x="1632826" y="145846"/>
                  </a:lnTo>
                  <a:lnTo>
                    <a:pt x="1632826" y="233476"/>
                  </a:lnTo>
                  <a:lnTo>
                    <a:pt x="1535264" y="233476"/>
                  </a:lnTo>
                  <a:lnTo>
                    <a:pt x="1535264" y="145846"/>
                  </a:lnTo>
                  <a:lnTo>
                    <a:pt x="1632826" y="145846"/>
                  </a:lnTo>
                  <a:lnTo>
                    <a:pt x="1632826" y="120446"/>
                  </a:lnTo>
                  <a:lnTo>
                    <a:pt x="1535264" y="120446"/>
                  </a:lnTo>
                  <a:lnTo>
                    <a:pt x="1535264" y="31546"/>
                  </a:lnTo>
                  <a:lnTo>
                    <a:pt x="1504873" y="31546"/>
                  </a:lnTo>
                  <a:lnTo>
                    <a:pt x="1504873" y="120446"/>
                  </a:lnTo>
                  <a:lnTo>
                    <a:pt x="1504873" y="145846"/>
                  </a:lnTo>
                  <a:lnTo>
                    <a:pt x="1504873" y="233476"/>
                  </a:lnTo>
                  <a:lnTo>
                    <a:pt x="1504873" y="258876"/>
                  </a:lnTo>
                  <a:lnTo>
                    <a:pt x="1663217" y="258876"/>
                  </a:lnTo>
                  <a:lnTo>
                    <a:pt x="1663217" y="120446"/>
                  </a:lnTo>
                  <a:lnTo>
                    <a:pt x="1663217" y="31902"/>
                  </a:lnTo>
                  <a:close/>
                </a:path>
                <a:path w="6240144" h="340995">
                  <a:moveTo>
                    <a:pt x="1761159" y="3378"/>
                  </a:moveTo>
                  <a:lnTo>
                    <a:pt x="1730387" y="3378"/>
                  </a:lnTo>
                  <a:lnTo>
                    <a:pt x="1730387" y="340334"/>
                  </a:lnTo>
                  <a:lnTo>
                    <a:pt x="1761159" y="340334"/>
                  </a:lnTo>
                  <a:lnTo>
                    <a:pt x="1761159" y="3378"/>
                  </a:lnTo>
                  <a:close/>
                </a:path>
                <a:path w="6240144" h="340995">
                  <a:moveTo>
                    <a:pt x="2005799" y="22656"/>
                  </a:moveTo>
                  <a:lnTo>
                    <a:pt x="1848586" y="22656"/>
                  </a:lnTo>
                  <a:lnTo>
                    <a:pt x="1848586" y="46786"/>
                  </a:lnTo>
                  <a:lnTo>
                    <a:pt x="1848586" y="135686"/>
                  </a:lnTo>
                  <a:lnTo>
                    <a:pt x="1848586" y="159816"/>
                  </a:lnTo>
                  <a:lnTo>
                    <a:pt x="2005799" y="159816"/>
                  </a:lnTo>
                  <a:lnTo>
                    <a:pt x="2005799" y="135686"/>
                  </a:lnTo>
                  <a:lnTo>
                    <a:pt x="1878596" y="135686"/>
                  </a:lnTo>
                  <a:lnTo>
                    <a:pt x="1878596" y="46786"/>
                  </a:lnTo>
                  <a:lnTo>
                    <a:pt x="1975789" y="46786"/>
                  </a:lnTo>
                  <a:lnTo>
                    <a:pt x="1975789" y="135089"/>
                  </a:lnTo>
                  <a:lnTo>
                    <a:pt x="2005799" y="135089"/>
                  </a:lnTo>
                  <a:lnTo>
                    <a:pt x="2005799" y="46786"/>
                  </a:lnTo>
                  <a:lnTo>
                    <a:pt x="2005799" y="46532"/>
                  </a:lnTo>
                  <a:lnTo>
                    <a:pt x="2005799" y="22656"/>
                  </a:lnTo>
                  <a:close/>
                </a:path>
                <a:path w="6240144" h="340995">
                  <a:moveTo>
                    <a:pt x="2106739" y="3759"/>
                  </a:moveTo>
                  <a:lnTo>
                    <a:pt x="2075967" y="3759"/>
                  </a:lnTo>
                  <a:lnTo>
                    <a:pt x="2075967" y="176733"/>
                  </a:lnTo>
                  <a:lnTo>
                    <a:pt x="2106739" y="176733"/>
                  </a:lnTo>
                  <a:lnTo>
                    <a:pt x="2106739" y="3759"/>
                  </a:lnTo>
                  <a:close/>
                </a:path>
                <a:path w="6240144" h="340995">
                  <a:moveTo>
                    <a:pt x="2118372" y="312216"/>
                  </a:moveTo>
                  <a:lnTo>
                    <a:pt x="1919871" y="312216"/>
                  </a:lnTo>
                  <a:lnTo>
                    <a:pt x="1919871" y="274116"/>
                  </a:lnTo>
                  <a:lnTo>
                    <a:pt x="2106739" y="274116"/>
                  </a:lnTo>
                  <a:lnTo>
                    <a:pt x="2106739" y="251256"/>
                  </a:lnTo>
                  <a:lnTo>
                    <a:pt x="2106739" y="218236"/>
                  </a:lnTo>
                  <a:lnTo>
                    <a:pt x="2106739" y="194106"/>
                  </a:lnTo>
                  <a:lnTo>
                    <a:pt x="1888731" y="194106"/>
                  </a:lnTo>
                  <a:lnTo>
                    <a:pt x="1888731" y="218236"/>
                  </a:lnTo>
                  <a:lnTo>
                    <a:pt x="2076348" y="218236"/>
                  </a:lnTo>
                  <a:lnTo>
                    <a:pt x="2076348" y="251256"/>
                  </a:lnTo>
                  <a:lnTo>
                    <a:pt x="1889861" y="251256"/>
                  </a:lnTo>
                  <a:lnTo>
                    <a:pt x="1889861" y="274116"/>
                  </a:lnTo>
                  <a:lnTo>
                    <a:pt x="1889861" y="312216"/>
                  </a:lnTo>
                  <a:lnTo>
                    <a:pt x="1889861" y="336346"/>
                  </a:lnTo>
                  <a:lnTo>
                    <a:pt x="2118372" y="336346"/>
                  </a:lnTo>
                  <a:lnTo>
                    <a:pt x="2118372" y="312216"/>
                  </a:lnTo>
                  <a:close/>
                </a:path>
                <a:path w="6240144" h="340995">
                  <a:moveTo>
                    <a:pt x="2453449" y="123456"/>
                  </a:moveTo>
                  <a:lnTo>
                    <a:pt x="2422309" y="123456"/>
                  </a:lnTo>
                  <a:lnTo>
                    <a:pt x="2422309" y="252539"/>
                  </a:lnTo>
                  <a:lnTo>
                    <a:pt x="2453449" y="252539"/>
                  </a:lnTo>
                  <a:lnTo>
                    <a:pt x="2453449" y="123456"/>
                  </a:lnTo>
                  <a:close/>
                </a:path>
                <a:path w="6240144" h="340995">
                  <a:moveTo>
                    <a:pt x="2453449" y="98856"/>
                  </a:moveTo>
                  <a:lnTo>
                    <a:pt x="2344636" y="98856"/>
                  </a:lnTo>
                  <a:lnTo>
                    <a:pt x="2344636" y="85178"/>
                  </a:lnTo>
                  <a:lnTo>
                    <a:pt x="2344636" y="84886"/>
                  </a:lnTo>
                  <a:lnTo>
                    <a:pt x="2344636" y="25895"/>
                  </a:lnTo>
                  <a:lnTo>
                    <a:pt x="2314244" y="25895"/>
                  </a:lnTo>
                  <a:lnTo>
                    <a:pt x="2314244" y="84886"/>
                  </a:lnTo>
                  <a:lnTo>
                    <a:pt x="2314244" y="109016"/>
                  </a:lnTo>
                  <a:lnTo>
                    <a:pt x="2314244" y="122986"/>
                  </a:lnTo>
                  <a:lnTo>
                    <a:pt x="2314244" y="169976"/>
                  </a:lnTo>
                  <a:lnTo>
                    <a:pt x="2223439" y="169976"/>
                  </a:lnTo>
                  <a:lnTo>
                    <a:pt x="2223439" y="109016"/>
                  </a:lnTo>
                  <a:lnTo>
                    <a:pt x="2314244" y="109016"/>
                  </a:lnTo>
                  <a:lnTo>
                    <a:pt x="2314244" y="84886"/>
                  </a:lnTo>
                  <a:lnTo>
                    <a:pt x="2223439" y="84886"/>
                  </a:lnTo>
                  <a:lnTo>
                    <a:pt x="2223439" y="26466"/>
                  </a:lnTo>
                  <a:lnTo>
                    <a:pt x="2193048" y="26466"/>
                  </a:lnTo>
                  <a:lnTo>
                    <a:pt x="2193048" y="195376"/>
                  </a:lnTo>
                  <a:lnTo>
                    <a:pt x="2344636" y="195376"/>
                  </a:lnTo>
                  <a:lnTo>
                    <a:pt x="2344636" y="169976"/>
                  </a:lnTo>
                  <a:lnTo>
                    <a:pt x="2344636" y="122986"/>
                  </a:lnTo>
                  <a:lnTo>
                    <a:pt x="2453449" y="122986"/>
                  </a:lnTo>
                  <a:lnTo>
                    <a:pt x="2453449" y="109016"/>
                  </a:lnTo>
                  <a:lnTo>
                    <a:pt x="2453449" y="98856"/>
                  </a:lnTo>
                  <a:close/>
                </a:path>
                <a:path w="6240144" h="340995">
                  <a:moveTo>
                    <a:pt x="2453449" y="3378"/>
                  </a:moveTo>
                  <a:lnTo>
                    <a:pt x="2422309" y="3378"/>
                  </a:lnTo>
                  <a:lnTo>
                    <a:pt x="2422309" y="98310"/>
                  </a:lnTo>
                  <a:lnTo>
                    <a:pt x="2453449" y="98310"/>
                  </a:lnTo>
                  <a:lnTo>
                    <a:pt x="2453449" y="3378"/>
                  </a:lnTo>
                  <a:close/>
                </a:path>
                <a:path w="6240144" h="340995">
                  <a:moveTo>
                    <a:pt x="2461336" y="307136"/>
                  </a:moveTo>
                  <a:lnTo>
                    <a:pt x="2267712" y="307136"/>
                  </a:lnTo>
                  <a:lnTo>
                    <a:pt x="2267712" y="228396"/>
                  </a:lnTo>
                  <a:lnTo>
                    <a:pt x="2236940" y="228396"/>
                  </a:lnTo>
                  <a:lnTo>
                    <a:pt x="2236940" y="307136"/>
                  </a:lnTo>
                  <a:lnTo>
                    <a:pt x="2236940" y="332536"/>
                  </a:lnTo>
                  <a:lnTo>
                    <a:pt x="2461336" y="332536"/>
                  </a:lnTo>
                  <a:lnTo>
                    <a:pt x="2461336" y="307136"/>
                  </a:lnTo>
                  <a:close/>
                </a:path>
                <a:path w="6240144" h="340995">
                  <a:moveTo>
                    <a:pt x="2809544" y="52539"/>
                  </a:moveTo>
                  <a:lnTo>
                    <a:pt x="2689098" y="52539"/>
                  </a:lnTo>
                  <a:lnTo>
                    <a:pt x="2689098" y="8636"/>
                  </a:lnTo>
                  <a:lnTo>
                    <a:pt x="2658326" y="8636"/>
                  </a:lnTo>
                  <a:lnTo>
                    <a:pt x="2658326" y="52539"/>
                  </a:lnTo>
                  <a:lnTo>
                    <a:pt x="2536380" y="52539"/>
                  </a:lnTo>
                  <a:lnTo>
                    <a:pt x="2536380" y="77673"/>
                  </a:lnTo>
                  <a:lnTo>
                    <a:pt x="2809544" y="77673"/>
                  </a:lnTo>
                  <a:lnTo>
                    <a:pt x="2809544" y="52539"/>
                  </a:lnTo>
                  <a:close/>
                </a:path>
                <a:path w="6240144" h="340995">
                  <a:moveTo>
                    <a:pt x="2826423" y="275424"/>
                  </a:moveTo>
                  <a:lnTo>
                    <a:pt x="2689098" y="275424"/>
                  </a:lnTo>
                  <a:lnTo>
                    <a:pt x="2689098" y="228142"/>
                  </a:lnTo>
                  <a:lnTo>
                    <a:pt x="2728506" y="221869"/>
                  </a:lnTo>
                  <a:lnTo>
                    <a:pt x="2758135" y="208915"/>
                  </a:lnTo>
                  <a:lnTo>
                    <a:pt x="2762402" y="204508"/>
                  </a:lnTo>
                  <a:lnTo>
                    <a:pt x="2776791" y="189623"/>
                  </a:lnTo>
                  <a:lnTo>
                    <a:pt x="2783281" y="164350"/>
                  </a:lnTo>
                  <a:lnTo>
                    <a:pt x="2775597" y="137287"/>
                  </a:lnTo>
                  <a:lnTo>
                    <a:pt x="2761691" y="124587"/>
                  </a:lnTo>
                  <a:lnTo>
                    <a:pt x="2753677" y="117259"/>
                  </a:lnTo>
                  <a:lnTo>
                    <a:pt x="2752128" y="116713"/>
                  </a:lnTo>
                  <a:lnTo>
                    <a:pt x="2752128" y="164350"/>
                  </a:lnTo>
                  <a:lnTo>
                    <a:pt x="2746692" y="181229"/>
                  </a:lnTo>
                  <a:lnTo>
                    <a:pt x="2731071" y="193852"/>
                  </a:lnTo>
                  <a:lnTo>
                    <a:pt x="2706382" y="201764"/>
                  </a:lnTo>
                  <a:lnTo>
                    <a:pt x="2673705" y="204508"/>
                  </a:lnTo>
                  <a:lnTo>
                    <a:pt x="2640546" y="201764"/>
                  </a:lnTo>
                  <a:lnTo>
                    <a:pt x="2615501" y="193852"/>
                  </a:lnTo>
                  <a:lnTo>
                    <a:pt x="2599677" y="181229"/>
                  </a:lnTo>
                  <a:lnTo>
                    <a:pt x="2594165" y="164350"/>
                  </a:lnTo>
                  <a:lnTo>
                    <a:pt x="2599677" y="147688"/>
                  </a:lnTo>
                  <a:lnTo>
                    <a:pt x="2615501" y="135178"/>
                  </a:lnTo>
                  <a:lnTo>
                    <a:pt x="2640546" y="127317"/>
                  </a:lnTo>
                  <a:lnTo>
                    <a:pt x="2673705" y="124587"/>
                  </a:lnTo>
                  <a:lnTo>
                    <a:pt x="2706382" y="127317"/>
                  </a:lnTo>
                  <a:lnTo>
                    <a:pt x="2731071" y="135178"/>
                  </a:lnTo>
                  <a:lnTo>
                    <a:pt x="2746692" y="147688"/>
                  </a:lnTo>
                  <a:lnTo>
                    <a:pt x="2752128" y="164350"/>
                  </a:lnTo>
                  <a:lnTo>
                    <a:pt x="2752128" y="116713"/>
                  </a:lnTo>
                  <a:lnTo>
                    <a:pt x="2719171" y="104838"/>
                  </a:lnTo>
                  <a:lnTo>
                    <a:pt x="2673705" y="100571"/>
                  </a:lnTo>
                  <a:lnTo>
                    <a:pt x="2627604" y="104838"/>
                  </a:lnTo>
                  <a:lnTo>
                    <a:pt x="2592755" y="117259"/>
                  </a:lnTo>
                  <a:lnTo>
                    <a:pt x="2570708" y="137287"/>
                  </a:lnTo>
                  <a:lnTo>
                    <a:pt x="2563012" y="164350"/>
                  </a:lnTo>
                  <a:lnTo>
                    <a:pt x="2569578" y="189674"/>
                  </a:lnTo>
                  <a:lnTo>
                    <a:pt x="2588437" y="209054"/>
                  </a:lnTo>
                  <a:lnTo>
                    <a:pt x="2618422" y="222034"/>
                  </a:lnTo>
                  <a:lnTo>
                    <a:pt x="2658326" y="228142"/>
                  </a:lnTo>
                  <a:lnTo>
                    <a:pt x="2658326" y="275424"/>
                  </a:lnTo>
                  <a:lnTo>
                    <a:pt x="2521369" y="275424"/>
                  </a:lnTo>
                  <a:lnTo>
                    <a:pt x="2521369" y="300558"/>
                  </a:lnTo>
                  <a:lnTo>
                    <a:pt x="2826423" y="300558"/>
                  </a:lnTo>
                  <a:lnTo>
                    <a:pt x="2826423" y="275424"/>
                  </a:lnTo>
                  <a:close/>
                </a:path>
                <a:path w="6240144" h="340995">
                  <a:moveTo>
                    <a:pt x="3260775" y="131711"/>
                  </a:moveTo>
                  <a:lnTo>
                    <a:pt x="3216033" y="119265"/>
                  </a:lnTo>
                  <a:lnTo>
                    <a:pt x="3177235" y="97142"/>
                  </a:lnTo>
                  <a:lnTo>
                    <a:pt x="3159036" y="77673"/>
                  </a:lnTo>
                  <a:lnTo>
                    <a:pt x="3149904" y="67919"/>
                  </a:lnTo>
                  <a:lnTo>
                    <a:pt x="3139567" y="34150"/>
                  </a:lnTo>
                  <a:lnTo>
                    <a:pt x="3139567" y="15392"/>
                  </a:lnTo>
                  <a:lnTo>
                    <a:pt x="3107309" y="15392"/>
                  </a:lnTo>
                  <a:lnTo>
                    <a:pt x="3107309" y="34150"/>
                  </a:lnTo>
                  <a:lnTo>
                    <a:pt x="3097085" y="68389"/>
                  </a:lnTo>
                  <a:lnTo>
                    <a:pt x="3070009" y="97561"/>
                  </a:lnTo>
                  <a:lnTo>
                    <a:pt x="3031477" y="119418"/>
                  </a:lnTo>
                  <a:lnTo>
                    <a:pt x="2986849" y="131711"/>
                  </a:lnTo>
                  <a:lnTo>
                    <a:pt x="2999232" y="156476"/>
                  </a:lnTo>
                  <a:lnTo>
                    <a:pt x="3037852" y="146113"/>
                  </a:lnTo>
                  <a:lnTo>
                    <a:pt x="3073158" y="129032"/>
                  </a:lnTo>
                  <a:lnTo>
                    <a:pt x="3102559" y="105981"/>
                  </a:lnTo>
                  <a:lnTo>
                    <a:pt x="3123438" y="77673"/>
                  </a:lnTo>
                  <a:lnTo>
                    <a:pt x="3144748" y="105816"/>
                  </a:lnTo>
                  <a:lnTo>
                    <a:pt x="3174327" y="128892"/>
                  </a:lnTo>
                  <a:lnTo>
                    <a:pt x="3209607" y="146062"/>
                  </a:lnTo>
                  <a:lnTo>
                    <a:pt x="3248012" y="156476"/>
                  </a:lnTo>
                  <a:lnTo>
                    <a:pt x="3260775" y="131711"/>
                  </a:lnTo>
                  <a:close/>
                </a:path>
                <a:path w="6240144" h="340995">
                  <a:moveTo>
                    <a:pt x="3275787" y="218389"/>
                  </a:moveTo>
                  <a:lnTo>
                    <a:pt x="3275406" y="192874"/>
                  </a:lnTo>
                  <a:lnTo>
                    <a:pt x="2971469" y="192874"/>
                  </a:lnTo>
                  <a:lnTo>
                    <a:pt x="2971469" y="218389"/>
                  </a:lnTo>
                  <a:lnTo>
                    <a:pt x="3107309" y="218389"/>
                  </a:lnTo>
                  <a:lnTo>
                    <a:pt x="3107309" y="340334"/>
                  </a:lnTo>
                  <a:lnTo>
                    <a:pt x="3138068" y="340334"/>
                  </a:lnTo>
                  <a:lnTo>
                    <a:pt x="3138068" y="218389"/>
                  </a:lnTo>
                  <a:lnTo>
                    <a:pt x="3275787" y="218389"/>
                  </a:lnTo>
                  <a:close/>
                </a:path>
                <a:path w="6240144" h="340995">
                  <a:moveTo>
                    <a:pt x="3514801" y="167360"/>
                  </a:moveTo>
                  <a:lnTo>
                    <a:pt x="3481438" y="150075"/>
                  </a:lnTo>
                  <a:lnTo>
                    <a:pt x="3455606" y="125653"/>
                  </a:lnTo>
                  <a:lnTo>
                    <a:pt x="3449866" y="115570"/>
                  </a:lnTo>
                  <a:lnTo>
                    <a:pt x="3438918" y="96380"/>
                  </a:lnTo>
                  <a:lnTo>
                    <a:pt x="3433000" y="64541"/>
                  </a:lnTo>
                  <a:lnTo>
                    <a:pt x="3433000" y="52908"/>
                  </a:lnTo>
                  <a:lnTo>
                    <a:pt x="3506927" y="52908"/>
                  </a:lnTo>
                  <a:lnTo>
                    <a:pt x="3506927" y="28143"/>
                  </a:lnTo>
                  <a:lnTo>
                    <a:pt x="3327184" y="28143"/>
                  </a:lnTo>
                  <a:lnTo>
                    <a:pt x="3327184" y="52908"/>
                  </a:lnTo>
                  <a:lnTo>
                    <a:pt x="3402228" y="52908"/>
                  </a:lnTo>
                  <a:lnTo>
                    <a:pt x="3402228" y="64541"/>
                  </a:lnTo>
                  <a:lnTo>
                    <a:pt x="3396056" y="99910"/>
                  </a:lnTo>
                  <a:lnTo>
                    <a:pt x="3378682" y="131902"/>
                  </a:lnTo>
                  <a:lnTo>
                    <a:pt x="3351898" y="158254"/>
                  </a:lnTo>
                  <a:lnTo>
                    <a:pt x="3317430" y="176733"/>
                  </a:lnTo>
                  <a:lnTo>
                    <a:pt x="3333572" y="201129"/>
                  </a:lnTo>
                  <a:lnTo>
                    <a:pt x="3361436" y="186918"/>
                  </a:lnTo>
                  <a:lnTo>
                    <a:pt x="3385388" y="167360"/>
                  </a:lnTo>
                  <a:lnTo>
                    <a:pt x="3404641" y="143294"/>
                  </a:lnTo>
                  <a:lnTo>
                    <a:pt x="3418370" y="115570"/>
                  </a:lnTo>
                  <a:lnTo>
                    <a:pt x="3431933" y="140081"/>
                  </a:lnTo>
                  <a:lnTo>
                    <a:pt x="3450310" y="161353"/>
                  </a:lnTo>
                  <a:lnTo>
                    <a:pt x="3472980" y="178689"/>
                  </a:lnTo>
                  <a:lnTo>
                    <a:pt x="3499421" y="191376"/>
                  </a:lnTo>
                  <a:lnTo>
                    <a:pt x="3514801" y="167360"/>
                  </a:lnTo>
                  <a:close/>
                </a:path>
                <a:path w="6240144" h="340995">
                  <a:moveTo>
                    <a:pt x="3593604" y="3759"/>
                  </a:moveTo>
                  <a:lnTo>
                    <a:pt x="3562451" y="3759"/>
                  </a:lnTo>
                  <a:lnTo>
                    <a:pt x="3562451" y="90805"/>
                  </a:lnTo>
                  <a:lnTo>
                    <a:pt x="3496043" y="90805"/>
                  </a:lnTo>
                  <a:lnTo>
                    <a:pt x="3496043" y="115951"/>
                  </a:lnTo>
                  <a:lnTo>
                    <a:pt x="3562451" y="115951"/>
                  </a:lnTo>
                  <a:lnTo>
                    <a:pt x="3562451" y="204127"/>
                  </a:lnTo>
                  <a:lnTo>
                    <a:pt x="3593604" y="204127"/>
                  </a:lnTo>
                  <a:lnTo>
                    <a:pt x="3593604" y="3759"/>
                  </a:lnTo>
                  <a:close/>
                </a:path>
                <a:path w="6240144" h="340995">
                  <a:moveTo>
                    <a:pt x="3594354" y="277304"/>
                  </a:moveTo>
                  <a:lnTo>
                    <a:pt x="3586581" y="250723"/>
                  </a:lnTo>
                  <a:lnTo>
                    <a:pt x="3572497" y="238277"/>
                  </a:lnTo>
                  <a:lnTo>
                    <a:pt x="3564331" y="231051"/>
                  </a:lnTo>
                  <a:lnTo>
                    <a:pt x="3563950" y="230924"/>
                  </a:lnTo>
                  <a:lnTo>
                    <a:pt x="3563950" y="277304"/>
                  </a:lnTo>
                  <a:lnTo>
                    <a:pt x="3558362" y="293624"/>
                  </a:lnTo>
                  <a:lnTo>
                    <a:pt x="3542246" y="305765"/>
                  </a:lnTo>
                  <a:lnTo>
                    <a:pt x="3516630" y="313334"/>
                  </a:lnTo>
                  <a:lnTo>
                    <a:pt x="3482530" y="315950"/>
                  </a:lnTo>
                  <a:lnTo>
                    <a:pt x="3448443" y="313334"/>
                  </a:lnTo>
                  <a:lnTo>
                    <a:pt x="3422827" y="305765"/>
                  </a:lnTo>
                  <a:lnTo>
                    <a:pt x="3406711" y="293624"/>
                  </a:lnTo>
                  <a:lnTo>
                    <a:pt x="3401110" y="277304"/>
                  </a:lnTo>
                  <a:lnTo>
                    <a:pt x="3406711" y="260908"/>
                  </a:lnTo>
                  <a:lnTo>
                    <a:pt x="3422827" y="248640"/>
                  </a:lnTo>
                  <a:lnTo>
                    <a:pt x="3448443" y="240944"/>
                  </a:lnTo>
                  <a:lnTo>
                    <a:pt x="3482530" y="238277"/>
                  </a:lnTo>
                  <a:lnTo>
                    <a:pt x="3516630" y="240944"/>
                  </a:lnTo>
                  <a:lnTo>
                    <a:pt x="3542246" y="248640"/>
                  </a:lnTo>
                  <a:lnTo>
                    <a:pt x="3558362" y="260908"/>
                  </a:lnTo>
                  <a:lnTo>
                    <a:pt x="3563950" y="277304"/>
                  </a:lnTo>
                  <a:lnTo>
                    <a:pt x="3563950" y="230924"/>
                  </a:lnTo>
                  <a:lnTo>
                    <a:pt x="3529126" y="218833"/>
                  </a:lnTo>
                  <a:lnTo>
                    <a:pt x="3482530" y="214630"/>
                  </a:lnTo>
                  <a:lnTo>
                    <a:pt x="3435870" y="218833"/>
                  </a:lnTo>
                  <a:lnTo>
                    <a:pt x="3400539" y="231051"/>
                  </a:lnTo>
                  <a:lnTo>
                    <a:pt x="3378162" y="250723"/>
                  </a:lnTo>
                  <a:lnTo>
                    <a:pt x="3370338" y="277304"/>
                  </a:lnTo>
                  <a:lnTo>
                    <a:pt x="3378162" y="303872"/>
                  </a:lnTo>
                  <a:lnTo>
                    <a:pt x="3400539" y="323545"/>
                  </a:lnTo>
                  <a:lnTo>
                    <a:pt x="3435870" y="335762"/>
                  </a:lnTo>
                  <a:lnTo>
                    <a:pt x="3482530" y="339966"/>
                  </a:lnTo>
                  <a:lnTo>
                    <a:pt x="3529126" y="335762"/>
                  </a:lnTo>
                  <a:lnTo>
                    <a:pt x="3564331" y="323545"/>
                  </a:lnTo>
                  <a:lnTo>
                    <a:pt x="3572929" y="315950"/>
                  </a:lnTo>
                  <a:lnTo>
                    <a:pt x="3586581" y="303872"/>
                  </a:lnTo>
                  <a:lnTo>
                    <a:pt x="3594354" y="277304"/>
                  </a:lnTo>
                  <a:close/>
                </a:path>
                <a:path w="6240144" h="340995">
                  <a:moveTo>
                    <a:pt x="3845001" y="146723"/>
                  </a:moveTo>
                  <a:lnTo>
                    <a:pt x="3838651" y="98132"/>
                  </a:lnTo>
                  <a:lnTo>
                    <a:pt x="3820934" y="61125"/>
                  </a:lnTo>
                  <a:lnTo>
                    <a:pt x="3816261" y="57035"/>
                  </a:lnTo>
                  <a:lnTo>
                    <a:pt x="3815359" y="56261"/>
                  </a:lnTo>
                  <a:lnTo>
                    <a:pt x="3815359" y="146723"/>
                  </a:lnTo>
                  <a:lnTo>
                    <a:pt x="3811219" y="183896"/>
                  </a:lnTo>
                  <a:lnTo>
                    <a:pt x="3799649" y="212293"/>
                  </a:lnTo>
                  <a:lnTo>
                    <a:pt x="3781958" y="230403"/>
                  </a:lnTo>
                  <a:lnTo>
                    <a:pt x="3759454" y="236778"/>
                  </a:lnTo>
                  <a:lnTo>
                    <a:pt x="3736721" y="230403"/>
                  </a:lnTo>
                  <a:lnTo>
                    <a:pt x="3718928" y="212293"/>
                  </a:lnTo>
                  <a:lnTo>
                    <a:pt x="3707320" y="183896"/>
                  </a:lnTo>
                  <a:lnTo>
                    <a:pt x="3703167" y="146723"/>
                  </a:lnTo>
                  <a:lnTo>
                    <a:pt x="3707320" y="109753"/>
                  </a:lnTo>
                  <a:lnTo>
                    <a:pt x="3718928" y="81470"/>
                  </a:lnTo>
                  <a:lnTo>
                    <a:pt x="3736721" y="63398"/>
                  </a:lnTo>
                  <a:lnTo>
                    <a:pt x="3759454" y="57035"/>
                  </a:lnTo>
                  <a:lnTo>
                    <a:pt x="3781958" y="63398"/>
                  </a:lnTo>
                  <a:lnTo>
                    <a:pt x="3799649" y="81470"/>
                  </a:lnTo>
                  <a:lnTo>
                    <a:pt x="3811219" y="109753"/>
                  </a:lnTo>
                  <a:lnTo>
                    <a:pt x="3815359" y="146723"/>
                  </a:lnTo>
                  <a:lnTo>
                    <a:pt x="3815359" y="56261"/>
                  </a:lnTo>
                  <a:lnTo>
                    <a:pt x="3793871" y="37541"/>
                  </a:lnTo>
                  <a:lnTo>
                    <a:pt x="3759454" y="29273"/>
                  </a:lnTo>
                  <a:lnTo>
                    <a:pt x="3725024" y="37541"/>
                  </a:lnTo>
                  <a:lnTo>
                    <a:pt x="3697960" y="61125"/>
                  </a:lnTo>
                  <a:lnTo>
                    <a:pt x="3680244" y="98132"/>
                  </a:lnTo>
                  <a:lnTo>
                    <a:pt x="3673894" y="146723"/>
                  </a:lnTo>
                  <a:lnTo>
                    <a:pt x="3680244" y="195300"/>
                  </a:lnTo>
                  <a:lnTo>
                    <a:pt x="3697960" y="232321"/>
                  </a:lnTo>
                  <a:lnTo>
                    <a:pt x="3725024" y="255892"/>
                  </a:lnTo>
                  <a:lnTo>
                    <a:pt x="3759454" y="264160"/>
                  </a:lnTo>
                  <a:lnTo>
                    <a:pt x="3793871" y="255892"/>
                  </a:lnTo>
                  <a:lnTo>
                    <a:pt x="3815829" y="236778"/>
                  </a:lnTo>
                  <a:lnTo>
                    <a:pt x="3820934" y="232321"/>
                  </a:lnTo>
                  <a:lnTo>
                    <a:pt x="3838651" y="195300"/>
                  </a:lnTo>
                  <a:lnTo>
                    <a:pt x="3845001" y="146723"/>
                  </a:lnTo>
                  <a:close/>
                </a:path>
                <a:path w="6240144" h="340995">
                  <a:moveTo>
                    <a:pt x="3936936" y="3378"/>
                  </a:moveTo>
                  <a:lnTo>
                    <a:pt x="3906164" y="3378"/>
                  </a:lnTo>
                  <a:lnTo>
                    <a:pt x="3906164" y="340715"/>
                  </a:lnTo>
                  <a:lnTo>
                    <a:pt x="3936936" y="340715"/>
                  </a:lnTo>
                  <a:lnTo>
                    <a:pt x="3936936" y="3378"/>
                  </a:lnTo>
                  <a:close/>
                </a:path>
                <a:path w="6240144" h="340995">
                  <a:moveTo>
                    <a:pt x="4375937" y="63792"/>
                  </a:moveTo>
                  <a:lnTo>
                    <a:pt x="4345546" y="63792"/>
                  </a:lnTo>
                  <a:lnTo>
                    <a:pt x="4345546" y="96062"/>
                  </a:lnTo>
                  <a:lnTo>
                    <a:pt x="4375937" y="96062"/>
                  </a:lnTo>
                  <a:lnTo>
                    <a:pt x="4375937" y="63792"/>
                  </a:lnTo>
                  <a:close/>
                </a:path>
                <a:path w="6240144" h="340995">
                  <a:moveTo>
                    <a:pt x="4375937" y="8636"/>
                  </a:moveTo>
                  <a:lnTo>
                    <a:pt x="4345546" y="8636"/>
                  </a:lnTo>
                  <a:lnTo>
                    <a:pt x="4345546" y="40436"/>
                  </a:lnTo>
                  <a:lnTo>
                    <a:pt x="4181945" y="40436"/>
                  </a:lnTo>
                  <a:lnTo>
                    <a:pt x="4181945" y="8686"/>
                  </a:lnTo>
                  <a:lnTo>
                    <a:pt x="4151553" y="8686"/>
                  </a:lnTo>
                  <a:lnTo>
                    <a:pt x="4151553" y="40436"/>
                  </a:lnTo>
                  <a:lnTo>
                    <a:pt x="4151553" y="63296"/>
                  </a:lnTo>
                  <a:lnTo>
                    <a:pt x="4151553" y="96316"/>
                  </a:lnTo>
                  <a:lnTo>
                    <a:pt x="4151553" y="119176"/>
                  </a:lnTo>
                  <a:lnTo>
                    <a:pt x="4375937" y="119176"/>
                  </a:lnTo>
                  <a:lnTo>
                    <a:pt x="4375937" y="96316"/>
                  </a:lnTo>
                  <a:lnTo>
                    <a:pt x="4181945" y="96316"/>
                  </a:lnTo>
                  <a:lnTo>
                    <a:pt x="4181945" y="63296"/>
                  </a:lnTo>
                  <a:lnTo>
                    <a:pt x="4375937" y="63296"/>
                  </a:lnTo>
                  <a:lnTo>
                    <a:pt x="4375937" y="40525"/>
                  </a:lnTo>
                  <a:lnTo>
                    <a:pt x="4375937" y="8636"/>
                  </a:lnTo>
                  <a:close/>
                </a:path>
                <a:path w="6240144" h="340995">
                  <a:moveTo>
                    <a:pt x="4415714" y="147091"/>
                  </a:moveTo>
                  <a:lnTo>
                    <a:pt x="4111028" y="147091"/>
                  </a:lnTo>
                  <a:lnTo>
                    <a:pt x="4111028" y="171856"/>
                  </a:lnTo>
                  <a:lnTo>
                    <a:pt x="4247985" y="171856"/>
                  </a:lnTo>
                  <a:lnTo>
                    <a:pt x="4247985" y="204266"/>
                  </a:lnTo>
                  <a:lnTo>
                    <a:pt x="4147794" y="204266"/>
                  </a:lnTo>
                  <a:lnTo>
                    <a:pt x="4147794" y="228396"/>
                  </a:lnTo>
                  <a:lnTo>
                    <a:pt x="4346295" y="228396"/>
                  </a:lnTo>
                  <a:lnTo>
                    <a:pt x="4346295" y="257606"/>
                  </a:lnTo>
                  <a:lnTo>
                    <a:pt x="4148925" y="257606"/>
                  </a:lnTo>
                  <a:lnTo>
                    <a:pt x="4148925" y="280466"/>
                  </a:lnTo>
                  <a:lnTo>
                    <a:pt x="4148925" y="312216"/>
                  </a:lnTo>
                  <a:lnTo>
                    <a:pt x="4148925" y="336346"/>
                  </a:lnTo>
                  <a:lnTo>
                    <a:pt x="4386821" y="336346"/>
                  </a:lnTo>
                  <a:lnTo>
                    <a:pt x="4386821" y="312216"/>
                  </a:lnTo>
                  <a:lnTo>
                    <a:pt x="4178947" y="312216"/>
                  </a:lnTo>
                  <a:lnTo>
                    <a:pt x="4178947" y="280466"/>
                  </a:lnTo>
                  <a:lnTo>
                    <a:pt x="4376686" y="280466"/>
                  </a:lnTo>
                  <a:lnTo>
                    <a:pt x="4376686" y="257606"/>
                  </a:lnTo>
                  <a:lnTo>
                    <a:pt x="4376686" y="228396"/>
                  </a:lnTo>
                  <a:lnTo>
                    <a:pt x="4376686" y="204266"/>
                  </a:lnTo>
                  <a:lnTo>
                    <a:pt x="4278757" y="204266"/>
                  </a:lnTo>
                  <a:lnTo>
                    <a:pt x="4278757" y="171856"/>
                  </a:lnTo>
                  <a:lnTo>
                    <a:pt x="4415714" y="171856"/>
                  </a:lnTo>
                  <a:lnTo>
                    <a:pt x="4415714" y="147091"/>
                  </a:lnTo>
                  <a:close/>
                </a:path>
                <a:path w="6240144" h="340995">
                  <a:moveTo>
                    <a:pt x="4628464" y="39408"/>
                  </a:moveTo>
                  <a:lnTo>
                    <a:pt x="4474616" y="39408"/>
                  </a:lnTo>
                  <a:lnTo>
                    <a:pt x="4474616" y="64922"/>
                  </a:lnTo>
                  <a:lnTo>
                    <a:pt x="4598073" y="64922"/>
                  </a:lnTo>
                  <a:lnTo>
                    <a:pt x="4589107" y="110794"/>
                  </a:lnTo>
                  <a:lnTo>
                    <a:pt x="4570742" y="152768"/>
                  </a:lnTo>
                  <a:lnTo>
                    <a:pt x="4542929" y="190512"/>
                  </a:lnTo>
                  <a:lnTo>
                    <a:pt x="4505655" y="223748"/>
                  </a:lnTo>
                  <a:lnTo>
                    <a:pt x="4458855" y="252158"/>
                  </a:lnTo>
                  <a:lnTo>
                    <a:pt x="4475746" y="276174"/>
                  </a:lnTo>
                  <a:lnTo>
                    <a:pt x="4524845" y="246392"/>
                  </a:lnTo>
                  <a:lnTo>
                    <a:pt x="4563707" y="211874"/>
                  </a:lnTo>
                  <a:lnTo>
                    <a:pt x="4592917" y="173266"/>
                  </a:lnTo>
                  <a:lnTo>
                    <a:pt x="4613046" y="131229"/>
                  </a:lnTo>
                  <a:lnTo>
                    <a:pt x="4624705" y="86385"/>
                  </a:lnTo>
                  <a:lnTo>
                    <a:pt x="4628464" y="39408"/>
                  </a:lnTo>
                  <a:close/>
                </a:path>
                <a:path w="6240144" h="340995">
                  <a:moveTo>
                    <a:pt x="4769548" y="139966"/>
                  </a:moveTo>
                  <a:lnTo>
                    <a:pt x="4715522" y="139966"/>
                  </a:lnTo>
                  <a:lnTo>
                    <a:pt x="4715522" y="3378"/>
                  </a:lnTo>
                  <a:lnTo>
                    <a:pt x="4684750" y="3378"/>
                  </a:lnTo>
                  <a:lnTo>
                    <a:pt x="4684750" y="339966"/>
                  </a:lnTo>
                  <a:lnTo>
                    <a:pt x="4715522" y="339966"/>
                  </a:lnTo>
                  <a:lnTo>
                    <a:pt x="4715522" y="165481"/>
                  </a:lnTo>
                  <a:lnTo>
                    <a:pt x="4769548" y="165481"/>
                  </a:lnTo>
                  <a:lnTo>
                    <a:pt x="4769548" y="139966"/>
                  </a:lnTo>
                  <a:close/>
                </a:path>
                <a:path w="6240144" h="340995">
                  <a:moveTo>
                    <a:pt x="5068976" y="277672"/>
                  </a:moveTo>
                  <a:lnTo>
                    <a:pt x="5061064" y="251434"/>
                  </a:lnTo>
                  <a:lnTo>
                    <a:pt x="5047729" y="240157"/>
                  </a:lnTo>
                  <a:lnTo>
                    <a:pt x="5038255" y="232130"/>
                  </a:lnTo>
                  <a:lnTo>
                    <a:pt x="5037836" y="232003"/>
                  </a:lnTo>
                  <a:lnTo>
                    <a:pt x="5037836" y="277672"/>
                  </a:lnTo>
                  <a:lnTo>
                    <a:pt x="5032095" y="293293"/>
                  </a:lnTo>
                  <a:lnTo>
                    <a:pt x="5015509" y="304977"/>
                  </a:lnTo>
                  <a:lnTo>
                    <a:pt x="4989080" y="312293"/>
                  </a:lnTo>
                  <a:lnTo>
                    <a:pt x="4953787" y="314820"/>
                  </a:lnTo>
                  <a:lnTo>
                    <a:pt x="4918329" y="312293"/>
                  </a:lnTo>
                  <a:lnTo>
                    <a:pt x="4891925" y="304977"/>
                  </a:lnTo>
                  <a:lnTo>
                    <a:pt x="4875428" y="293293"/>
                  </a:lnTo>
                  <a:lnTo>
                    <a:pt x="4869739" y="277672"/>
                  </a:lnTo>
                  <a:lnTo>
                    <a:pt x="4875428" y="261683"/>
                  </a:lnTo>
                  <a:lnTo>
                    <a:pt x="4891925" y="249910"/>
                  </a:lnTo>
                  <a:lnTo>
                    <a:pt x="4918329" y="242633"/>
                  </a:lnTo>
                  <a:lnTo>
                    <a:pt x="4953787" y="240157"/>
                  </a:lnTo>
                  <a:lnTo>
                    <a:pt x="4989246" y="242633"/>
                  </a:lnTo>
                  <a:lnTo>
                    <a:pt x="5015649" y="249910"/>
                  </a:lnTo>
                  <a:lnTo>
                    <a:pt x="5032146" y="261683"/>
                  </a:lnTo>
                  <a:lnTo>
                    <a:pt x="5037836" y="277672"/>
                  </a:lnTo>
                  <a:lnTo>
                    <a:pt x="5037836" y="232003"/>
                  </a:lnTo>
                  <a:lnTo>
                    <a:pt x="5002022" y="220205"/>
                  </a:lnTo>
                  <a:lnTo>
                    <a:pt x="4953787" y="216141"/>
                  </a:lnTo>
                  <a:lnTo>
                    <a:pt x="4905553" y="220205"/>
                  </a:lnTo>
                  <a:lnTo>
                    <a:pt x="4869319" y="232130"/>
                  </a:lnTo>
                  <a:lnTo>
                    <a:pt x="4846510" y="251434"/>
                  </a:lnTo>
                  <a:lnTo>
                    <a:pt x="4838585" y="277672"/>
                  </a:lnTo>
                  <a:lnTo>
                    <a:pt x="4846510" y="303695"/>
                  </a:lnTo>
                  <a:lnTo>
                    <a:pt x="4869319" y="322884"/>
                  </a:lnTo>
                  <a:lnTo>
                    <a:pt x="4905553" y="334772"/>
                  </a:lnTo>
                  <a:lnTo>
                    <a:pt x="4953787" y="338836"/>
                  </a:lnTo>
                  <a:lnTo>
                    <a:pt x="5002022" y="334772"/>
                  </a:lnTo>
                  <a:lnTo>
                    <a:pt x="5038255" y="322884"/>
                  </a:lnTo>
                  <a:lnTo>
                    <a:pt x="5047843" y="314820"/>
                  </a:lnTo>
                  <a:lnTo>
                    <a:pt x="5061064" y="303695"/>
                  </a:lnTo>
                  <a:lnTo>
                    <a:pt x="5068976" y="277672"/>
                  </a:lnTo>
                  <a:close/>
                </a:path>
                <a:path w="6240144" h="340995">
                  <a:moveTo>
                    <a:pt x="5071605" y="97193"/>
                  </a:moveTo>
                  <a:lnTo>
                    <a:pt x="4873866" y="97193"/>
                  </a:lnTo>
                  <a:lnTo>
                    <a:pt x="4873866" y="10515"/>
                  </a:lnTo>
                  <a:lnTo>
                    <a:pt x="4843094" y="10515"/>
                  </a:lnTo>
                  <a:lnTo>
                    <a:pt x="4843094" y="121958"/>
                  </a:lnTo>
                  <a:lnTo>
                    <a:pt x="5071605" y="121958"/>
                  </a:lnTo>
                  <a:lnTo>
                    <a:pt x="5071605" y="97193"/>
                  </a:lnTo>
                  <a:close/>
                </a:path>
                <a:path w="6240144" h="340995">
                  <a:moveTo>
                    <a:pt x="5106505" y="160972"/>
                  </a:moveTo>
                  <a:lnTo>
                    <a:pt x="4802200" y="160972"/>
                  </a:lnTo>
                  <a:lnTo>
                    <a:pt x="4802200" y="186118"/>
                  </a:lnTo>
                  <a:lnTo>
                    <a:pt x="5106505" y="186118"/>
                  </a:lnTo>
                  <a:lnTo>
                    <a:pt x="5106505" y="160972"/>
                  </a:lnTo>
                  <a:close/>
                </a:path>
                <a:path w="6240144" h="340995">
                  <a:moveTo>
                    <a:pt x="5327891" y="137337"/>
                  </a:moveTo>
                  <a:lnTo>
                    <a:pt x="5322036" y="113157"/>
                  </a:lnTo>
                  <a:lnTo>
                    <a:pt x="5311800" y="101688"/>
                  </a:lnTo>
                  <a:lnTo>
                    <a:pt x="5305564" y="94703"/>
                  </a:lnTo>
                  <a:lnTo>
                    <a:pt x="5298618" y="91503"/>
                  </a:lnTo>
                  <a:lnTo>
                    <a:pt x="5298618" y="137337"/>
                  </a:lnTo>
                  <a:lnTo>
                    <a:pt x="5294922" y="152247"/>
                  </a:lnTo>
                  <a:lnTo>
                    <a:pt x="5284457" y="163461"/>
                  </a:lnTo>
                  <a:lnTo>
                    <a:pt x="5268226" y="170522"/>
                  </a:lnTo>
                  <a:lnTo>
                    <a:pt x="5247221" y="172986"/>
                  </a:lnTo>
                  <a:lnTo>
                    <a:pt x="5226266" y="170522"/>
                  </a:lnTo>
                  <a:lnTo>
                    <a:pt x="5210162" y="163461"/>
                  </a:lnTo>
                  <a:lnTo>
                    <a:pt x="5199837" y="152247"/>
                  </a:lnTo>
                  <a:lnTo>
                    <a:pt x="5196179" y="137337"/>
                  </a:lnTo>
                  <a:lnTo>
                    <a:pt x="5199837" y="122593"/>
                  </a:lnTo>
                  <a:lnTo>
                    <a:pt x="5210162" y="111353"/>
                  </a:lnTo>
                  <a:lnTo>
                    <a:pt x="5226266" y="104203"/>
                  </a:lnTo>
                  <a:lnTo>
                    <a:pt x="5247221" y="101688"/>
                  </a:lnTo>
                  <a:lnTo>
                    <a:pt x="5268226" y="104203"/>
                  </a:lnTo>
                  <a:lnTo>
                    <a:pt x="5284457" y="111353"/>
                  </a:lnTo>
                  <a:lnTo>
                    <a:pt x="5294922" y="122593"/>
                  </a:lnTo>
                  <a:lnTo>
                    <a:pt x="5298618" y="137337"/>
                  </a:lnTo>
                  <a:lnTo>
                    <a:pt x="5298618" y="91503"/>
                  </a:lnTo>
                  <a:lnTo>
                    <a:pt x="5280088" y="82931"/>
                  </a:lnTo>
                  <a:lnTo>
                    <a:pt x="5247221" y="78803"/>
                  </a:lnTo>
                  <a:lnTo>
                    <a:pt x="5214404" y="82931"/>
                  </a:lnTo>
                  <a:lnTo>
                    <a:pt x="5189055" y="94703"/>
                  </a:lnTo>
                  <a:lnTo>
                    <a:pt x="5172710" y="113157"/>
                  </a:lnTo>
                  <a:lnTo>
                    <a:pt x="5166919" y="137337"/>
                  </a:lnTo>
                  <a:lnTo>
                    <a:pt x="5172710" y="161734"/>
                  </a:lnTo>
                  <a:lnTo>
                    <a:pt x="5189055" y="180301"/>
                  </a:lnTo>
                  <a:lnTo>
                    <a:pt x="5214404" y="192112"/>
                  </a:lnTo>
                  <a:lnTo>
                    <a:pt x="5247221" y="196253"/>
                  </a:lnTo>
                  <a:lnTo>
                    <a:pt x="5280088" y="192112"/>
                  </a:lnTo>
                  <a:lnTo>
                    <a:pt x="5305564" y="180301"/>
                  </a:lnTo>
                  <a:lnTo>
                    <a:pt x="5312054" y="172986"/>
                  </a:lnTo>
                  <a:lnTo>
                    <a:pt x="5322036" y="161734"/>
                  </a:lnTo>
                  <a:lnTo>
                    <a:pt x="5327891" y="137337"/>
                  </a:lnTo>
                  <a:close/>
                </a:path>
                <a:path w="6240144" h="340995">
                  <a:moveTo>
                    <a:pt x="5346649" y="37896"/>
                  </a:moveTo>
                  <a:lnTo>
                    <a:pt x="5262600" y="37896"/>
                  </a:lnTo>
                  <a:lnTo>
                    <a:pt x="5262600" y="0"/>
                  </a:lnTo>
                  <a:lnTo>
                    <a:pt x="5231828" y="0"/>
                  </a:lnTo>
                  <a:lnTo>
                    <a:pt x="5231828" y="37896"/>
                  </a:lnTo>
                  <a:lnTo>
                    <a:pt x="5148161" y="37896"/>
                  </a:lnTo>
                  <a:lnTo>
                    <a:pt x="5148161" y="62661"/>
                  </a:lnTo>
                  <a:lnTo>
                    <a:pt x="5346649" y="62661"/>
                  </a:lnTo>
                  <a:lnTo>
                    <a:pt x="5346649" y="37896"/>
                  </a:lnTo>
                  <a:close/>
                </a:path>
                <a:path w="6240144" h="340995">
                  <a:moveTo>
                    <a:pt x="5408193" y="213880"/>
                  </a:moveTo>
                  <a:lnTo>
                    <a:pt x="5377789" y="213880"/>
                  </a:lnTo>
                  <a:lnTo>
                    <a:pt x="5377789" y="249529"/>
                  </a:lnTo>
                  <a:lnTo>
                    <a:pt x="5377789" y="273545"/>
                  </a:lnTo>
                  <a:lnTo>
                    <a:pt x="5377789" y="310692"/>
                  </a:lnTo>
                  <a:lnTo>
                    <a:pt x="5226951" y="310692"/>
                  </a:lnTo>
                  <a:lnTo>
                    <a:pt x="5226951" y="273545"/>
                  </a:lnTo>
                  <a:lnTo>
                    <a:pt x="5377789" y="273545"/>
                  </a:lnTo>
                  <a:lnTo>
                    <a:pt x="5377789" y="249529"/>
                  </a:lnTo>
                  <a:lnTo>
                    <a:pt x="5226951" y="249529"/>
                  </a:lnTo>
                  <a:lnTo>
                    <a:pt x="5226951" y="213880"/>
                  </a:lnTo>
                  <a:lnTo>
                    <a:pt x="5196560" y="213880"/>
                  </a:lnTo>
                  <a:lnTo>
                    <a:pt x="5196560" y="335457"/>
                  </a:lnTo>
                  <a:lnTo>
                    <a:pt x="5408193" y="335457"/>
                  </a:lnTo>
                  <a:lnTo>
                    <a:pt x="5408193" y="310692"/>
                  </a:lnTo>
                  <a:lnTo>
                    <a:pt x="5408193" y="273545"/>
                  </a:lnTo>
                  <a:lnTo>
                    <a:pt x="5408193" y="249529"/>
                  </a:lnTo>
                  <a:lnTo>
                    <a:pt x="5408193" y="213880"/>
                  </a:lnTo>
                  <a:close/>
                </a:path>
                <a:path w="6240144" h="340995">
                  <a:moveTo>
                    <a:pt x="5458091" y="88938"/>
                  </a:moveTo>
                  <a:lnTo>
                    <a:pt x="5408193" y="88938"/>
                  </a:lnTo>
                  <a:lnTo>
                    <a:pt x="5408193" y="3378"/>
                  </a:lnTo>
                  <a:lnTo>
                    <a:pt x="5377421" y="3378"/>
                  </a:lnTo>
                  <a:lnTo>
                    <a:pt x="5377421" y="198882"/>
                  </a:lnTo>
                  <a:lnTo>
                    <a:pt x="5408193" y="198882"/>
                  </a:lnTo>
                  <a:lnTo>
                    <a:pt x="5408193" y="114820"/>
                  </a:lnTo>
                  <a:lnTo>
                    <a:pt x="5458091" y="114820"/>
                  </a:lnTo>
                  <a:lnTo>
                    <a:pt x="5458091" y="88938"/>
                  </a:lnTo>
                  <a:close/>
                </a:path>
                <a:path w="6240144" h="340995">
                  <a:moveTo>
                    <a:pt x="5706122" y="237147"/>
                  </a:moveTo>
                  <a:lnTo>
                    <a:pt x="5704764" y="226644"/>
                  </a:lnTo>
                  <a:lnTo>
                    <a:pt x="5702744" y="210883"/>
                  </a:lnTo>
                  <a:lnTo>
                    <a:pt x="5661482" y="218097"/>
                  </a:lnTo>
                  <a:lnTo>
                    <a:pt x="5621413" y="222986"/>
                  </a:lnTo>
                  <a:lnTo>
                    <a:pt x="5582323" y="225767"/>
                  </a:lnTo>
                  <a:lnTo>
                    <a:pt x="5544020" y="226644"/>
                  </a:lnTo>
                  <a:lnTo>
                    <a:pt x="5544020" y="36029"/>
                  </a:lnTo>
                  <a:lnTo>
                    <a:pt x="5513248" y="36029"/>
                  </a:lnTo>
                  <a:lnTo>
                    <a:pt x="5513248" y="252907"/>
                  </a:lnTo>
                  <a:lnTo>
                    <a:pt x="5541022" y="252907"/>
                  </a:lnTo>
                  <a:lnTo>
                    <a:pt x="5581218" y="252133"/>
                  </a:lnTo>
                  <a:lnTo>
                    <a:pt x="5621744" y="249529"/>
                  </a:lnTo>
                  <a:lnTo>
                    <a:pt x="5663171" y="244678"/>
                  </a:lnTo>
                  <a:lnTo>
                    <a:pt x="5706122" y="237147"/>
                  </a:lnTo>
                  <a:close/>
                </a:path>
                <a:path w="6240144" h="340995">
                  <a:moveTo>
                    <a:pt x="5768035" y="3378"/>
                  </a:moveTo>
                  <a:lnTo>
                    <a:pt x="5737263" y="3378"/>
                  </a:lnTo>
                  <a:lnTo>
                    <a:pt x="5737263" y="339585"/>
                  </a:lnTo>
                  <a:lnTo>
                    <a:pt x="5768035" y="339585"/>
                  </a:lnTo>
                  <a:lnTo>
                    <a:pt x="5768035" y="3378"/>
                  </a:lnTo>
                  <a:close/>
                </a:path>
                <a:path w="6240144" h="340995">
                  <a:moveTo>
                    <a:pt x="6037440" y="244652"/>
                  </a:moveTo>
                  <a:lnTo>
                    <a:pt x="6035560" y="230390"/>
                  </a:lnTo>
                  <a:lnTo>
                    <a:pt x="6034062" y="219138"/>
                  </a:lnTo>
                  <a:lnTo>
                    <a:pt x="5998197" y="224536"/>
                  </a:lnTo>
                  <a:lnTo>
                    <a:pt x="5962358" y="228003"/>
                  </a:lnTo>
                  <a:lnTo>
                    <a:pt x="5924474" y="229844"/>
                  </a:lnTo>
                  <a:lnTo>
                    <a:pt x="5882475" y="230390"/>
                  </a:lnTo>
                  <a:lnTo>
                    <a:pt x="5882475" y="61163"/>
                  </a:lnTo>
                  <a:lnTo>
                    <a:pt x="6008179" y="61163"/>
                  </a:lnTo>
                  <a:lnTo>
                    <a:pt x="6008179" y="35648"/>
                  </a:lnTo>
                  <a:lnTo>
                    <a:pt x="5851703" y="35648"/>
                  </a:lnTo>
                  <a:lnTo>
                    <a:pt x="5851703" y="256667"/>
                  </a:lnTo>
                  <a:lnTo>
                    <a:pt x="5878347" y="256667"/>
                  </a:lnTo>
                  <a:lnTo>
                    <a:pt x="5922734" y="256159"/>
                  </a:lnTo>
                  <a:lnTo>
                    <a:pt x="5962396" y="254317"/>
                  </a:lnTo>
                  <a:lnTo>
                    <a:pt x="5999823" y="250647"/>
                  </a:lnTo>
                  <a:lnTo>
                    <a:pt x="6037440" y="244652"/>
                  </a:lnTo>
                  <a:close/>
                </a:path>
                <a:path w="6240144" h="340995">
                  <a:moveTo>
                    <a:pt x="6151892" y="136207"/>
                  </a:moveTo>
                  <a:lnTo>
                    <a:pt x="6096355" y="136207"/>
                  </a:lnTo>
                  <a:lnTo>
                    <a:pt x="6096355" y="3378"/>
                  </a:lnTo>
                  <a:lnTo>
                    <a:pt x="6065583" y="3378"/>
                  </a:lnTo>
                  <a:lnTo>
                    <a:pt x="6065583" y="340715"/>
                  </a:lnTo>
                  <a:lnTo>
                    <a:pt x="6096355" y="340715"/>
                  </a:lnTo>
                  <a:lnTo>
                    <a:pt x="6096355" y="161734"/>
                  </a:lnTo>
                  <a:lnTo>
                    <a:pt x="6151892" y="161734"/>
                  </a:lnTo>
                  <a:lnTo>
                    <a:pt x="6151892" y="136207"/>
                  </a:lnTo>
                  <a:close/>
                </a:path>
                <a:path w="6240144" h="340995">
                  <a:moveTo>
                    <a:pt x="6239688" y="291185"/>
                  </a:moveTo>
                  <a:lnTo>
                    <a:pt x="6237719" y="280530"/>
                  </a:lnTo>
                  <a:lnTo>
                    <a:pt x="6232372" y="272097"/>
                  </a:lnTo>
                  <a:lnTo>
                    <a:pt x="6224498" y="266534"/>
                  </a:lnTo>
                  <a:lnTo>
                    <a:pt x="6214923" y="264541"/>
                  </a:lnTo>
                  <a:lnTo>
                    <a:pt x="6205359" y="266534"/>
                  </a:lnTo>
                  <a:lnTo>
                    <a:pt x="6197473" y="272097"/>
                  </a:lnTo>
                  <a:lnTo>
                    <a:pt x="6192126" y="280530"/>
                  </a:lnTo>
                  <a:lnTo>
                    <a:pt x="6190158" y="291185"/>
                  </a:lnTo>
                  <a:lnTo>
                    <a:pt x="6192126" y="301713"/>
                  </a:lnTo>
                  <a:lnTo>
                    <a:pt x="6197473" y="309892"/>
                  </a:lnTo>
                  <a:lnTo>
                    <a:pt x="6205359" y="315188"/>
                  </a:lnTo>
                  <a:lnTo>
                    <a:pt x="6214923" y="317068"/>
                  </a:lnTo>
                  <a:lnTo>
                    <a:pt x="6224498" y="315188"/>
                  </a:lnTo>
                  <a:lnTo>
                    <a:pt x="6232372" y="309892"/>
                  </a:lnTo>
                  <a:lnTo>
                    <a:pt x="6237719" y="301713"/>
                  </a:lnTo>
                  <a:lnTo>
                    <a:pt x="6239688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7154" y="3228158"/>
              <a:ext cx="6172200" cy="48826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8645" y="3237432"/>
              <a:ext cx="6172200" cy="487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3830" y="8668511"/>
              <a:ext cx="5719445" cy="337820"/>
            </a:xfrm>
            <a:custGeom>
              <a:avLst/>
              <a:gdLst/>
              <a:ahLst/>
              <a:cxnLst/>
              <a:rect l="l" t="t" r="r" b="b"/>
              <a:pathLst>
                <a:path w="5719445" h="337820">
                  <a:moveTo>
                    <a:pt x="141833" y="238645"/>
                  </a:moveTo>
                  <a:lnTo>
                    <a:pt x="140017" y="222516"/>
                  </a:lnTo>
                  <a:lnTo>
                    <a:pt x="138836" y="212013"/>
                  </a:lnTo>
                  <a:lnTo>
                    <a:pt x="109550" y="216916"/>
                  </a:lnTo>
                  <a:lnTo>
                    <a:pt x="81838" y="220078"/>
                  </a:lnTo>
                  <a:lnTo>
                    <a:pt x="55613" y="221818"/>
                  </a:lnTo>
                  <a:lnTo>
                    <a:pt x="30772" y="222516"/>
                  </a:lnTo>
                  <a:lnTo>
                    <a:pt x="30772" y="40906"/>
                  </a:lnTo>
                  <a:lnTo>
                    <a:pt x="0" y="40906"/>
                  </a:lnTo>
                  <a:lnTo>
                    <a:pt x="0" y="249161"/>
                  </a:lnTo>
                  <a:lnTo>
                    <a:pt x="21386" y="249161"/>
                  </a:lnTo>
                  <a:lnTo>
                    <a:pt x="49174" y="248729"/>
                  </a:lnTo>
                  <a:lnTo>
                    <a:pt x="78232" y="247142"/>
                  </a:lnTo>
                  <a:lnTo>
                    <a:pt x="108978" y="243928"/>
                  </a:lnTo>
                  <a:lnTo>
                    <a:pt x="141833" y="238645"/>
                  </a:lnTo>
                  <a:close/>
                </a:path>
                <a:path w="5719445" h="337820">
                  <a:moveTo>
                    <a:pt x="269036" y="0"/>
                  </a:moveTo>
                  <a:lnTo>
                    <a:pt x="239395" y="0"/>
                  </a:lnTo>
                  <a:lnTo>
                    <a:pt x="239395" y="136956"/>
                  </a:lnTo>
                  <a:lnTo>
                    <a:pt x="191744" y="136956"/>
                  </a:lnTo>
                  <a:lnTo>
                    <a:pt x="191744" y="7505"/>
                  </a:lnTo>
                  <a:lnTo>
                    <a:pt x="162852" y="7505"/>
                  </a:lnTo>
                  <a:lnTo>
                    <a:pt x="162852" y="319328"/>
                  </a:lnTo>
                  <a:lnTo>
                    <a:pt x="191744" y="319328"/>
                  </a:lnTo>
                  <a:lnTo>
                    <a:pt x="191744" y="162483"/>
                  </a:lnTo>
                  <a:lnTo>
                    <a:pt x="239395" y="162483"/>
                  </a:lnTo>
                  <a:lnTo>
                    <a:pt x="239395" y="336207"/>
                  </a:lnTo>
                  <a:lnTo>
                    <a:pt x="269036" y="336207"/>
                  </a:lnTo>
                  <a:lnTo>
                    <a:pt x="269036" y="162483"/>
                  </a:lnTo>
                  <a:lnTo>
                    <a:pt x="269036" y="136956"/>
                  </a:lnTo>
                  <a:lnTo>
                    <a:pt x="269036" y="0"/>
                  </a:lnTo>
                  <a:close/>
                </a:path>
                <a:path w="5719445" h="337820">
                  <a:moveTo>
                    <a:pt x="500545" y="36029"/>
                  </a:moveTo>
                  <a:lnTo>
                    <a:pt x="346710" y="36029"/>
                  </a:lnTo>
                  <a:lnTo>
                    <a:pt x="346710" y="61544"/>
                  </a:lnTo>
                  <a:lnTo>
                    <a:pt x="470154" y="61544"/>
                  </a:lnTo>
                  <a:lnTo>
                    <a:pt x="461187" y="107416"/>
                  </a:lnTo>
                  <a:lnTo>
                    <a:pt x="442823" y="149390"/>
                  </a:lnTo>
                  <a:lnTo>
                    <a:pt x="415023" y="187134"/>
                  </a:lnTo>
                  <a:lnTo>
                    <a:pt x="377736" y="220370"/>
                  </a:lnTo>
                  <a:lnTo>
                    <a:pt x="330949" y="248780"/>
                  </a:lnTo>
                  <a:lnTo>
                    <a:pt x="347827" y="272796"/>
                  </a:lnTo>
                  <a:lnTo>
                    <a:pt x="396925" y="243014"/>
                  </a:lnTo>
                  <a:lnTo>
                    <a:pt x="435787" y="208495"/>
                  </a:lnTo>
                  <a:lnTo>
                    <a:pt x="464997" y="169887"/>
                  </a:lnTo>
                  <a:lnTo>
                    <a:pt x="485140" y="127850"/>
                  </a:lnTo>
                  <a:lnTo>
                    <a:pt x="496798" y="83007"/>
                  </a:lnTo>
                  <a:lnTo>
                    <a:pt x="500545" y="36029"/>
                  </a:lnTo>
                  <a:close/>
                </a:path>
                <a:path w="5719445" h="337820">
                  <a:moveTo>
                    <a:pt x="641642" y="136588"/>
                  </a:moveTo>
                  <a:lnTo>
                    <a:pt x="587603" y="136588"/>
                  </a:lnTo>
                  <a:lnTo>
                    <a:pt x="587603" y="0"/>
                  </a:lnTo>
                  <a:lnTo>
                    <a:pt x="556831" y="0"/>
                  </a:lnTo>
                  <a:lnTo>
                    <a:pt x="556831" y="336588"/>
                  </a:lnTo>
                  <a:lnTo>
                    <a:pt x="587603" y="336588"/>
                  </a:lnTo>
                  <a:lnTo>
                    <a:pt x="587603" y="162102"/>
                  </a:lnTo>
                  <a:lnTo>
                    <a:pt x="641642" y="162102"/>
                  </a:lnTo>
                  <a:lnTo>
                    <a:pt x="641642" y="136588"/>
                  </a:lnTo>
                  <a:close/>
                </a:path>
                <a:path w="5719445" h="337820">
                  <a:moveTo>
                    <a:pt x="1050556" y="303936"/>
                  </a:moveTo>
                  <a:lnTo>
                    <a:pt x="847547" y="303936"/>
                  </a:lnTo>
                  <a:lnTo>
                    <a:pt x="847547" y="229641"/>
                  </a:lnTo>
                  <a:lnTo>
                    <a:pt x="816787" y="229641"/>
                  </a:lnTo>
                  <a:lnTo>
                    <a:pt x="816787" y="329082"/>
                  </a:lnTo>
                  <a:lnTo>
                    <a:pt x="1050556" y="329082"/>
                  </a:lnTo>
                  <a:lnTo>
                    <a:pt x="1050556" y="303936"/>
                  </a:lnTo>
                  <a:close/>
                </a:path>
                <a:path w="5719445" h="337820">
                  <a:moveTo>
                    <a:pt x="1073810" y="123456"/>
                  </a:moveTo>
                  <a:lnTo>
                    <a:pt x="1046276" y="108889"/>
                  </a:lnTo>
                  <a:lnTo>
                    <a:pt x="1026299" y="89077"/>
                  </a:lnTo>
                  <a:lnTo>
                    <a:pt x="1024242" y="85178"/>
                  </a:lnTo>
                  <a:lnTo>
                    <a:pt x="1014133" y="66090"/>
                  </a:lnTo>
                  <a:lnTo>
                    <a:pt x="1010031" y="42024"/>
                  </a:lnTo>
                  <a:lnTo>
                    <a:pt x="1010031" y="11264"/>
                  </a:lnTo>
                  <a:lnTo>
                    <a:pt x="979627" y="11264"/>
                  </a:lnTo>
                  <a:lnTo>
                    <a:pt x="979627" y="42024"/>
                  </a:lnTo>
                  <a:lnTo>
                    <a:pt x="976490" y="62598"/>
                  </a:lnTo>
                  <a:lnTo>
                    <a:pt x="967155" y="83629"/>
                  </a:lnTo>
                  <a:lnTo>
                    <a:pt x="951776" y="103187"/>
                  </a:lnTo>
                  <a:lnTo>
                    <a:pt x="930478" y="119329"/>
                  </a:lnTo>
                  <a:lnTo>
                    <a:pt x="909180" y="102870"/>
                  </a:lnTo>
                  <a:lnTo>
                    <a:pt x="894562" y="84048"/>
                  </a:lnTo>
                  <a:lnTo>
                    <a:pt x="893800" y="83070"/>
                  </a:lnTo>
                  <a:lnTo>
                    <a:pt x="884466" y="62077"/>
                  </a:lnTo>
                  <a:lnTo>
                    <a:pt x="881329" y="42024"/>
                  </a:lnTo>
                  <a:lnTo>
                    <a:pt x="881329" y="11264"/>
                  </a:lnTo>
                  <a:lnTo>
                    <a:pt x="850557" y="11264"/>
                  </a:lnTo>
                  <a:lnTo>
                    <a:pt x="850557" y="42024"/>
                  </a:lnTo>
                  <a:lnTo>
                    <a:pt x="846442" y="64350"/>
                  </a:lnTo>
                  <a:lnTo>
                    <a:pt x="834237" y="87249"/>
                  </a:lnTo>
                  <a:lnTo>
                    <a:pt x="814146" y="107886"/>
                  </a:lnTo>
                  <a:lnTo>
                    <a:pt x="786384" y="123456"/>
                  </a:lnTo>
                  <a:lnTo>
                    <a:pt x="802144" y="145592"/>
                  </a:lnTo>
                  <a:lnTo>
                    <a:pt x="823722" y="134391"/>
                  </a:lnTo>
                  <a:lnTo>
                    <a:pt x="841641" y="119888"/>
                  </a:lnTo>
                  <a:lnTo>
                    <a:pt x="855751" y="102870"/>
                  </a:lnTo>
                  <a:lnTo>
                    <a:pt x="865936" y="84048"/>
                  </a:lnTo>
                  <a:lnTo>
                    <a:pt x="875868" y="103860"/>
                  </a:lnTo>
                  <a:lnTo>
                    <a:pt x="889901" y="122097"/>
                  </a:lnTo>
                  <a:lnTo>
                    <a:pt x="908100" y="137718"/>
                  </a:lnTo>
                  <a:lnTo>
                    <a:pt x="930478" y="149720"/>
                  </a:lnTo>
                  <a:lnTo>
                    <a:pt x="952804" y="138214"/>
                  </a:lnTo>
                  <a:lnTo>
                    <a:pt x="970902" y="122936"/>
                  </a:lnTo>
                  <a:lnTo>
                    <a:pt x="973721" y="119329"/>
                  </a:lnTo>
                  <a:lnTo>
                    <a:pt x="984935" y="104927"/>
                  </a:lnTo>
                  <a:lnTo>
                    <a:pt x="995019" y="85178"/>
                  </a:lnTo>
                  <a:lnTo>
                    <a:pt x="1004938" y="104076"/>
                  </a:lnTo>
                  <a:lnTo>
                    <a:pt x="1018933" y="120916"/>
                  </a:lnTo>
                  <a:lnTo>
                    <a:pt x="1037018" y="135102"/>
                  </a:lnTo>
                  <a:lnTo>
                    <a:pt x="1059180" y="145973"/>
                  </a:lnTo>
                  <a:lnTo>
                    <a:pt x="1073810" y="123456"/>
                  </a:lnTo>
                  <a:close/>
                </a:path>
                <a:path w="5719445" h="337820">
                  <a:moveTo>
                    <a:pt x="1083576" y="174104"/>
                  </a:moveTo>
                  <a:lnTo>
                    <a:pt x="778129" y="174104"/>
                  </a:lnTo>
                  <a:lnTo>
                    <a:pt x="778129" y="199250"/>
                  </a:lnTo>
                  <a:lnTo>
                    <a:pt x="1083576" y="199250"/>
                  </a:lnTo>
                  <a:lnTo>
                    <a:pt x="1083576" y="174104"/>
                  </a:lnTo>
                  <a:close/>
                </a:path>
                <a:path w="5719445" h="337820">
                  <a:moveTo>
                    <a:pt x="1504111" y="308063"/>
                  </a:moveTo>
                  <a:lnTo>
                    <a:pt x="1296238" y="308063"/>
                  </a:lnTo>
                  <a:lnTo>
                    <a:pt x="1296238" y="268668"/>
                  </a:lnTo>
                  <a:lnTo>
                    <a:pt x="1495856" y="268668"/>
                  </a:lnTo>
                  <a:lnTo>
                    <a:pt x="1495856" y="183870"/>
                  </a:lnTo>
                  <a:lnTo>
                    <a:pt x="1264716" y="183870"/>
                  </a:lnTo>
                  <a:lnTo>
                    <a:pt x="1264716" y="208254"/>
                  </a:lnTo>
                  <a:lnTo>
                    <a:pt x="1465097" y="208254"/>
                  </a:lnTo>
                  <a:lnTo>
                    <a:pt x="1465097" y="245402"/>
                  </a:lnTo>
                  <a:lnTo>
                    <a:pt x="1265847" y="245402"/>
                  </a:lnTo>
                  <a:lnTo>
                    <a:pt x="1265847" y="332460"/>
                  </a:lnTo>
                  <a:lnTo>
                    <a:pt x="1504111" y="332460"/>
                  </a:lnTo>
                  <a:lnTo>
                    <a:pt x="1504111" y="308063"/>
                  </a:lnTo>
                  <a:close/>
                </a:path>
                <a:path w="5719445" h="337820">
                  <a:moveTo>
                    <a:pt x="1534134" y="125336"/>
                  </a:moveTo>
                  <a:lnTo>
                    <a:pt x="1487233" y="125336"/>
                  </a:lnTo>
                  <a:lnTo>
                    <a:pt x="1491576" y="98552"/>
                  </a:lnTo>
                  <a:lnTo>
                    <a:pt x="1493799" y="74866"/>
                  </a:lnTo>
                  <a:lnTo>
                    <a:pt x="1494624" y="53987"/>
                  </a:lnTo>
                  <a:lnTo>
                    <a:pt x="1494739" y="14262"/>
                  </a:lnTo>
                  <a:lnTo>
                    <a:pt x="1267726" y="14262"/>
                  </a:lnTo>
                  <a:lnTo>
                    <a:pt x="1267726" y="39027"/>
                  </a:lnTo>
                  <a:lnTo>
                    <a:pt x="1464348" y="39027"/>
                  </a:lnTo>
                  <a:lnTo>
                    <a:pt x="1464170" y="56629"/>
                  </a:lnTo>
                  <a:lnTo>
                    <a:pt x="1463217" y="76555"/>
                  </a:lnTo>
                  <a:lnTo>
                    <a:pt x="1460855" y="99288"/>
                  </a:lnTo>
                  <a:lnTo>
                    <a:pt x="1456461" y="125336"/>
                  </a:lnTo>
                  <a:lnTo>
                    <a:pt x="1228699" y="125336"/>
                  </a:lnTo>
                  <a:lnTo>
                    <a:pt x="1228699" y="150101"/>
                  </a:lnTo>
                  <a:lnTo>
                    <a:pt x="1534134" y="150101"/>
                  </a:lnTo>
                  <a:lnTo>
                    <a:pt x="1534134" y="125336"/>
                  </a:lnTo>
                  <a:close/>
                </a:path>
                <a:path w="5719445" h="337820">
                  <a:moveTo>
                    <a:pt x="1844078" y="64173"/>
                  </a:moveTo>
                  <a:lnTo>
                    <a:pt x="1836000" y="39027"/>
                  </a:lnTo>
                  <a:lnTo>
                    <a:pt x="1823123" y="28892"/>
                  </a:lnTo>
                  <a:lnTo>
                    <a:pt x="1812696" y="20688"/>
                  </a:lnTo>
                  <a:lnTo>
                    <a:pt x="1812556" y="20650"/>
                  </a:lnTo>
                  <a:lnTo>
                    <a:pt x="1812556" y="64173"/>
                  </a:lnTo>
                  <a:lnTo>
                    <a:pt x="1806765" y="79171"/>
                  </a:lnTo>
                  <a:lnTo>
                    <a:pt x="1789899" y="90246"/>
                  </a:lnTo>
                  <a:lnTo>
                    <a:pt x="1762696" y="97091"/>
                  </a:lnTo>
                  <a:lnTo>
                    <a:pt x="1725879" y="99441"/>
                  </a:lnTo>
                  <a:lnTo>
                    <a:pt x="1689061" y="97091"/>
                  </a:lnTo>
                  <a:lnTo>
                    <a:pt x="1661858" y="90246"/>
                  </a:lnTo>
                  <a:lnTo>
                    <a:pt x="1644980" y="79171"/>
                  </a:lnTo>
                  <a:lnTo>
                    <a:pt x="1639201" y="64173"/>
                  </a:lnTo>
                  <a:lnTo>
                    <a:pt x="1644980" y="49161"/>
                  </a:lnTo>
                  <a:lnTo>
                    <a:pt x="1661858" y="38087"/>
                  </a:lnTo>
                  <a:lnTo>
                    <a:pt x="1689061" y="31242"/>
                  </a:lnTo>
                  <a:lnTo>
                    <a:pt x="1725879" y="28892"/>
                  </a:lnTo>
                  <a:lnTo>
                    <a:pt x="1762696" y="31242"/>
                  </a:lnTo>
                  <a:lnTo>
                    <a:pt x="1789899" y="38087"/>
                  </a:lnTo>
                  <a:lnTo>
                    <a:pt x="1806765" y="49161"/>
                  </a:lnTo>
                  <a:lnTo>
                    <a:pt x="1812556" y="64173"/>
                  </a:lnTo>
                  <a:lnTo>
                    <a:pt x="1812556" y="20650"/>
                  </a:lnTo>
                  <a:lnTo>
                    <a:pt x="1775536" y="9448"/>
                  </a:lnTo>
                  <a:lnTo>
                    <a:pt x="1725879" y="5626"/>
                  </a:lnTo>
                  <a:lnTo>
                    <a:pt x="1676222" y="9448"/>
                  </a:lnTo>
                  <a:lnTo>
                    <a:pt x="1639062" y="20688"/>
                  </a:lnTo>
                  <a:lnTo>
                    <a:pt x="1615757" y="39027"/>
                  </a:lnTo>
                  <a:lnTo>
                    <a:pt x="1607680" y="64173"/>
                  </a:lnTo>
                  <a:lnTo>
                    <a:pt x="1615757" y="89242"/>
                  </a:lnTo>
                  <a:lnTo>
                    <a:pt x="1639062" y="107454"/>
                  </a:lnTo>
                  <a:lnTo>
                    <a:pt x="1676222" y="118567"/>
                  </a:lnTo>
                  <a:lnTo>
                    <a:pt x="1725879" y="122326"/>
                  </a:lnTo>
                  <a:lnTo>
                    <a:pt x="1775536" y="118567"/>
                  </a:lnTo>
                  <a:lnTo>
                    <a:pt x="1812696" y="107454"/>
                  </a:lnTo>
                  <a:lnTo>
                    <a:pt x="1822958" y="99441"/>
                  </a:lnTo>
                  <a:lnTo>
                    <a:pt x="1836000" y="89242"/>
                  </a:lnTo>
                  <a:lnTo>
                    <a:pt x="1844078" y="64173"/>
                  </a:lnTo>
                  <a:close/>
                </a:path>
                <a:path w="5719445" h="337820">
                  <a:moveTo>
                    <a:pt x="1849323" y="308813"/>
                  </a:moveTo>
                  <a:lnTo>
                    <a:pt x="1641449" y="308813"/>
                  </a:lnTo>
                  <a:lnTo>
                    <a:pt x="1641449" y="274675"/>
                  </a:lnTo>
                  <a:lnTo>
                    <a:pt x="1839201" y="274675"/>
                  </a:lnTo>
                  <a:lnTo>
                    <a:pt x="1839201" y="198869"/>
                  </a:lnTo>
                  <a:lnTo>
                    <a:pt x="1610309" y="198869"/>
                  </a:lnTo>
                  <a:lnTo>
                    <a:pt x="1610309" y="222135"/>
                  </a:lnTo>
                  <a:lnTo>
                    <a:pt x="1808797" y="222135"/>
                  </a:lnTo>
                  <a:lnTo>
                    <a:pt x="1808797" y="252158"/>
                  </a:lnTo>
                  <a:lnTo>
                    <a:pt x="1611426" y="252158"/>
                  </a:lnTo>
                  <a:lnTo>
                    <a:pt x="1611426" y="332828"/>
                  </a:lnTo>
                  <a:lnTo>
                    <a:pt x="1849323" y="332828"/>
                  </a:lnTo>
                  <a:lnTo>
                    <a:pt x="1849323" y="308813"/>
                  </a:lnTo>
                  <a:close/>
                </a:path>
                <a:path w="5719445" h="337820">
                  <a:moveTo>
                    <a:pt x="1878215" y="145211"/>
                  </a:moveTo>
                  <a:lnTo>
                    <a:pt x="1573530" y="145211"/>
                  </a:lnTo>
                  <a:lnTo>
                    <a:pt x="1573530" y="169976"/>
                  </a:lnTo>
                  <a:lnTo>
                    <a:pt x="1878215" y="169976"/>
                  </a:lnTo>
                  <a:lnTo>
                    <a:pt x="1878215" y="145211"/>
                  </a:lnTo>
                  <a:close/>
                </a:path>
                <a:path w="5719445" h="337820">
                  <a:moveTo>
                    <a:pt x="2291854" y="28168"/>
                  </a:moveTo>
                  <a:lnTo>
                    <a:pt x="2059965" y="28168"/>
                  </a:lnTo>
                  <a:lnTo>
                    <a:pt x="2059965" y="52298"/>
                  </a:lnTo>
                  <a:lnTo>
                    <a:pt x="2059965" y="161518"/>
                  </a:lnTo>
                  <a:lnTo>
                    <a:pt x="2059965" y="185648"/>
                  </a:lnTo>
                  <a:lnTo>
                    <a:pt x="2291854" y="185648"/>
                  </a:lnTo>
                  <a:lnTo>
                    <a:pt x="2291854" y="161721"/>
                  </a:lnTo>
                  <a:lnTo>
                    <a:pt x="2291854" y="161518"/>
                  </a:lnTo>
                  <a:lnTo>
                    <a:pt x="2291854" y="52539"/>
                  </a:lnTo>
                  <a:lnTo>
                    <a:pt x="2261832" y="52539"/>
                  </a:lnTo>
                  <a:lnTo>
                    <a:pt x="2261832" y="161518"/>
                  </a:lnTo>
                  <a:lnTo>
                    <a:pt x="2089607" y="161518"/>
                  </a:lnTo>
                  <a:lnTo>
                    <a:pt x="2089607" y="52298"/>
                  </a:lnTo>
                  <a:lnTo>
                    <a:pt x="2291854" y="52298"/>
                  </a:lnTo>
                  <a:lnTo>
                    <a:pt x="2291854" y="28168"/>
                  </a:lnTo>
                  <a:close/>
                </a:path>
                <a:path w="5719445" h="337820">
                  <a:moveTo>
                    <a:pt x="2329002" y="267919"/>
                  </a:moveTo>
                  <a:lnTo>
                    <a:pt x="2191664" y="267919"/>
                  </a:lnTo>
                  <a:lnTo>
                    <a:pt x="2191664" y="186118"/>
                  </a:lnTo>
                  <a:lnTo>
                    <a:pt x="2160524" y="186118"/>
                  </a:lnTo>
                  <a:lnTo>
                    <a:pt x="2160524" y="267919"/>
                  </a:lnTo>
                  <a:lnTo>
                    <a:pt x="2023948" y="267919"/>
                  </a:lnTo>
                  <a:lnTo>
                    <a:pt x="2023948" y="293433"/>
                  </a:lnTo>
                  <a:lnTo>
                    <a:pt x="2329002" y="293433"/>
                  </a:lnTo>
                  <a:lnTo>
                    <a:pt x="2329002" y="267919"/>
                  </a:lnTo>
                  <a:close/>
                </a:path>
                <a:path w="5719445" h="337820">
                  <a:moveTo>
                    <a:pt x="2543264" y="143344"/>
                  </a:moveTo>
                  <a:lnTo>
                    <a:pt x="2537028" y="94754"/>
                  </a:lnTo>
                  <a:lnTo>
                    <a:pt x="2519616" y="57746"/>
                  </a:lnTo>
                  <a:lnTo>
                    <a:pt x="2514993" y="53657"/>
                  </a:lnTo>
                  <a:lnTo>
                    <a:pt x="2513990" y="52781"/>
                  </a:lnTo>
                  <a:lnTo>
                    <a:pt x="2513990" y="143344"/>
                  </a:lnTo>
                  <a:lnTo>
                    <a:pt x="2509913" y="180517"/>
                  </a:lnTo>
                  <a:lnTo>
                    <a:pt x="2498509" y="208915"/>
                  </a:lnTo>
                  <a:lnTo>
                    <a:pt x="2481059" y="227025"/>
                  </a:lnTo>
                  <a:lnTo>
                    <a:pt x="2458834" y="233400"/>
                  </a:lnTo>
                  <a:lnTo>
                    <a:pt x="2436380" y="227025"/>
                  </a:lnTo>
                  <a:lnTo>
                    <a:pt x="2418816" y="208915"/>
                  </a:lnTo>
                  <a:lnTo>
                    <a:pt x="2407386" y="180517"/>
                  </a:lnTo>
                  <a:lnTo>
                    <a:pt x="2403297" y="143344"/>
                  </a:lnTo>
                  <a:lnTo>
                    <a:pt x="2407386" y="106375"/>
                  </a:lnTo>
                  <a:lnTo>
                    <a:pt x="2418816" y="78092"/>
                  </a:lnTo>
                  <a:lnTo>
                    <a:pt x="2436380" y="60020"/>
                  </a:lnTo>
                  <a:lnTo>
                    <a:pt x="2458834" y="53657"/>
                  </a:lnTo>
                  <a:lnTo>
                    <a:pt x="2481059" y="60020"/>
                  </a:lnTo>
                  <a:lnTo>
                    <a:pt x="2498509" y="78092"/>
                  </a:lnTo>
                  <a:lnTo>
                    <a:pt x="2509913" y="106375"/>
                  </a:lnTo>
                  <a:lnTo>
                    <a:pt x="2513990" y="143344"/>
                  </a:lnTo>
                  <a:lnTo>
                    <a:pt x="2513990" y="52781"/>
                  </a:lnTo>
                  <a:lnTo>
                    <a:pt x="2492921" y="34163"/>
                  </a:lnTo>
                  <a:lnTo>
                    <a:pt x="2458834" y="25895"/>
                  </a:lnTo>
                  <a:lnTo>
                    <a:pt x="2424684" y="34163"/>
                  </a:lnTo>
                  <a:lnTo>
                    <a:pt x="2397861" y="57746"/>
                  </a:lnTo>
                  <a:lnTo>
                    <a:pt x="2380310" y="94754"/>
                  </a:lnTo>
                  <a:lnTo>
                    <a:pt x="2374023" y="143344"/>
                  </a:lnTo>
                  <a:lnTo>
                    <a:pt x="2380310" y="191922"/>
                  </a:lnTo>
                  <a:lnTo>
                    <a:pt x="2397861" y="228942"/>
                  </a:lnTo>
                  <a:lnTo>
                    <a:pt x="2424684" y="252514"/>
                  </a:lnTo>
                  <a:lnTo>
                    <a:pt x="2458834" y="260781"/>
                  </a:lnTo>
                  <a:lnTo>
                    <a:pt x="2492921" y="252514"/>
                  </a:lnTo>
                  <a:lnTo>
                    <a:pt x="2514574" y="233400"/>
                  </a:lnTo>
                  <a:lnTo>
                    <a:pt x="2519616" y="228942"/>
                  </a:lnTo>
                  <a:lnTo>
                    <a:pt x="2537028" y="191922"/>
                  </a:lnTo>
                  <a:lnTo>
                    <a:pt x="2543264" y="143344"/>
                  </a:lnTo>
                  <a:close/>
                </a:path>
                <a:path w="5719445" h="337820">
                  <a:moveTo>
                    <a:pt x="2683599" y="134340"/>
                  </a:moveTo>
                  <a:lnTo>
                    <a:pt x="2628061" y="134340"/>
                  </a:lnTo>
                  <a:lnTo>
                    <a:pt x="2628061" y="381"/>
                  </a:lnTo>
                  <a:lnTo>
                    <a:pt x="2597289" y="381"/>
                  </a:lnTo>
                  <a:lnTo>
                    <a:pt x="2597289" y="336588"/>
                  </a:lnTo>
                  <a:lnTo>
                    <a:pt x="2628061" y="336588"/>
                  </a:lnTo>
                  <a:lnTo>
                    <a:pt x="2628061" y="160223"/>
                  </a:lnTo>
                  <a:lnTo>
                    <a:pt x="2683599" y="160223"/>
                  </a:lnTo>
                  <a:lnTo>
                    <a:pt x="2683599" y="134340"/>
                  </a:lnTo>
                  <a:close/>
                </a:path>
                <a:path w="5719445" h="337820">
                  <a:moveTo>
                    <a:pt x="2978899" y="60413"/>
                  </a:moveTo>
                  <a:lnTo>
                    <a:pt x="2948508" y="60413"/>
                  </a:lnTo>
                  <a:lnTo>
                    <a:pt x="2948508" y="92684"/>
                  </a:lnTo>
                  <a:lnTo>
                    <a:pt x="2978899" y="92684"/>
                  </a:lnTo>
                  <a:lnTo>
                    <a:pt x="2978899" y="60413"/>
                  </a:lnTo>
                  <a:close/>
                </a:path>
                <a:path w="5719445" h="337820">
                  <a:moveTo>
                    <a:pt x="2978899" y="5257"/>
                  </a:moveTo>
                  <a:lnTo>
                    <a:pt x="2948508" y="5257"/>
                  </a:lnTo>
                  <a:lnTo>
                    <a:pt x="2948508" y="37058"/>
                  </a:lnTo>
                  <a:lnTo>
                    <a:pt x="2784906" y="37058"/>
                  </a:lnTo>
                  <a:lnTo>
                    <a:pt x="2784906" y="5308"/>
                  </a:lnTo>
                  <a:lnTo>
                    <a:pt x="2754515" y="5308"/>
                  </a:lnTo>
                  <a:lnTo>
                    <a:pt x="2754515" y="37058"/>
                  </a:lnTo>
                  <a:lnTo>
                    <a:pt x="2754515" y="59918"/>
                  </a:lnTo>
                  <a:lnTo>
                    <a:pt x="2754515" y="92938"/>
                  </a:lnTo>
                  <a:lnTo>
                    <a:pt x="2754515" y="115798"/>
                  </a:lnTo>
                  <a:lnTo>
                    <a:pt x="2978899" y="115798"/>
                  </a:lnTo>
                  <a:lnTo>
                    <a:pt x="2978899" y="92938"/>
                  </a:lnTo>
                  <a:lnTo>
                    <a:pt x="2784906" y="92938"/>
                  </a:lnTo>
                  <a:lnTo>
                    <a:pt x="2784906" y="59918"/>
                  </a:lnTo>
                  <a:lnTo>
                    <a:pt x="2978899" y="59918"/>
                  </a:lnTo>
                  <a:lnTo>
                    <a:pt x="2978899" y="37147"/>
                  </a:lnTo>
                  <a:lnTo>
                    <a:pt x="2978899" y="5257"/>
                  </a:lnTo>
                  <a:close/>
                </a:path>
                <a:path w="5719445" h="337820">
                  <a:moveTo>
                    <a:pt x="2989783" y="308838"/>
                  </a:moveTo>
                  <a:lnTo>
                    <a:pt x="2781897" y="308838"/>
                  </a:lnTo>
                  <a:lnTo>
                    <a:pt x="2781897" y="277088"/>
                  </a:lnTo>
                  <a:lnTo>
                    <a:pt x="2979648" y="277088"/>
                  </a:lnTo>
                  <a:lnTo>
                    <a:pt x="2979648" y="254228"/>
                  </a:lnTo>
                  <a:lnTo>
                    <a:pt x="2979648" y="225018"/>
                  </a:lnTo>
                  <a:lnTo>
                    <a:pt x="2979648" y="200888"/>
                  </a:lnTo>
                  <a:lnTo>
                    <a:pt x="2750756" y="200888"/>
                  </a:lnTo>
                  <a:lnTo>
                    <a:pt x="2750756" y="225018"/>
                  </a:lnTo>
                  <a:lnTo>
                    <a:pt x="2949257" y="225018"/>
                  </a:lnTo>
                  <a:lnTo>
                    <a:pt x="2949257" y="254228"/>
                  </a:lnTo>
                  <a:lnTo>
                    <a:pt x="2751886" y="254228"/>
                  </a:lnTo>
                  <a:lnTo>
                    <a:pt x="2751886" y="277088"/>
                  </a:lnTo>
                  <a:lnTo>
                    <a:pt x="2751886" y="308838"/>
                  </a:lnTo>
                  <a:lnTo>
                    <a:pt x="2751886" y="332968"/>
                  </a:lnTo>
                  <a:lnTo>
                    <a:pt x="2989783" y="332968"/>
                  </a:lnTo>
                  <a:lnTo>
                    <a:pt x="2989783" y="308838"/>
                  </a:lnTo>
                  <a:close/>
                </a:path>
                <a:path w="5719445" h="337820">
                  <a:moveTo>
                    <a:pt x="3018675" y="148590"/>
                  </a:moveTo>
                  <a:lnTo>
                    <a:pt x="2881719" y="148590"/>
                  </a:lnTo>
                  <a:lnTo>
                    <a:pt x="2881719" y="116319"/>
                  </a:lnTo>
                  <a:lnTo>
                    <a:pt x="2850946" y="116319"/>
                  </a:lnTo>
                  <a:lnTo>
                    <a:pt x="2850946" y="148590"/>
                  </a:lnTo>
                  <a:lnTo>
                    <a:pt x="2713990" y="148590"/>
                  </a:lnTo>
                  <a:lnTo>
                    <a:pt x="2713990" y="173355"/>
                  </a:lnTo>
                  <a:lnTo>
                    <a:pt x="3018675" y="173355"/>
                  </a:lnTo>
                  <a:lnTo>
                    <a:pt x="3018675" y="148590"/>
                  </a:lnTo>
                  <a:close/>
                </a:path>
                <a:path w="5719445" h="337820">
                  <a:moveTo>
                    <a:pt x="3453917" y="128333"/>
                  </a:moveTo>
                  <a:lnTo>
                    <a:pt x="3409188" y="115887"/>
                  </a:lnTo>
                  <a:lnTo>
                    <a:pt x="3370389" y="93764"/>
                  </a:lnTo>
                  <a:lnTo>
                    <a:pt x="3352190" y="74295"/>
                  </a:lnTo>
                  <a:lnTo>
                    <a:pt x="3343059" y="64541"/>
                  </a:lnTo>
                  <a:lnTo>
                    <a:pt x="3332721" y="30772"/>
                  </a:lnTo>
                  <a:lnTo>
                    <a:pt x="3332721" y="12014"/>
                  </a:lnTo>
                  <a:lnTo>
                    <a:pt x="3300450" y="12014"/>
                  </a:lnTo>
                  <a:lnTo>
                    <a:pt x="3300450" y="30772"/>
                  </a:lnTo>
                  <a:lnTo>
                    <a:pt x="3290239" y="65011"/>
                  </a:lnTo>
                  <a:lnTo>
                    <a:pt x="3263163" y="94183"/>
                  </a:lnTo>
                  <a:lnTo>
                    <a:pt x="3224631" y="116039"/>
                  </a:lnTo>
                  <a:lnTo>
                    <a:pt x="3180003" y="128333"/>
                  </a:lnTo>
                  <a:lnTo>
                    <a:pt x="3192386" y="153098"/>
                  </a:lnTo>
                  <a:lnTo>
                    <a:pt x="3231007" y="142735"/>
                  </a:lnTo>
                  <a:lnTo>
                    <a:pt x="3266313" y="125653"/>
                  </a:lnTo>
                  <a:lnTo>
                    <a:pt x="3295700" y="102603"/>
                  </a:lnTo>
                  <a:lnTo>
                    <a:pt x="3316592" y="74295"/>
                  </a:lnTo>
                  <a:lnTo>
                    <a:pt x="3337903" y="102438"/>
                  </a:lnTo>
                  <a:lnTo>
                    <a:pt x="3367481" y="125514"/>
                  </a:lnTo>
                  <a:lnTo>
                    <a:pt x="3402761" y="142684"/>
                  </a:lnTo>
                  <a:lnTo>
                    <a:pt x="3441166" y="153098"/>
                  </a:lnTo>
                  <a:lnTo>
                    <a:pt x="3453917" y="128333"/>
                  </a:lnTo>
                  <a:close/>
                </a:path>
                <a:path w="5719445" h="337820">
                  <a:moveTo>
                    <a:pt x="3468928" y="215011"/>
                  </a:moveTo>
                  <a:lnTo>
                    <a:pt x="3468560" y="189496"/>
                  </a:lnTo>
                  <a:lnTo>
                    <a:pt x="3164624" y="189496"/>
                  </a:lnTo>
                  <a:lnTo>
                    <a:pt x="3164624" y="215011"/>
                  </a:lnTo>
                  <a:lnTo>
                    <a:pt x="3300450" y="215011"/>
                  </a:lnTo>
                  <a:lnTo>
                    <a:pt x="3300450" y="336956"/>
                  </a:lnTo>
                  <a:lnTo>
                    <a:pt x="3331222" y="336956"/>
                  </a:lnTo>
                  <a:lnTo>
                    <a:pt x="3331222" y="215011"/>
                  </a:lnTo>
                  <a:lnTo>
                    <a:pt x="3468928" y="215011"/>
                  </a:lnTo>
                  <a:close/>
                </a:path>
                <a:path w="5719445" h="337820">
                  <a:moveTo>
                    <a:pt x="3797922" y="98310"/>
                  </a:moveTo>
                  <a:lnTo>
                    <a:pt x="3791318" y="66433"/>
                  </a:lnTo>
                  <a:lnTo>
                    <a:pt x="3775748" y="45402"/>
                  </a:lnTo>
                  <a:lnTo>
                    <a:pt x="3772966" y="41656"/>
                  </a:lnTo>
                  <a:lnTo>
                    <a:pt x="3767899" y="38747"/>
                  </a:lnTo>
                  <a:lnTo>
                    <a:pt x="3767899" y="98310"/>
                  </a:lnTo>
                  <a:lnTo>
                    <a:pt x="3763518" y="119722"/>
                  </a:lnTo>
                  <a:lnTo>
                    <a:pt x="3751351" y="136448"/>
                  </a:lnTo>
                  <a:lnTo>
                    <a:pt x="3732923" y="147332"/>
                  </a:lnTo>
                  <a:lnTo>
                    <a:pt x="3709746" y="151218"/>
                  </a:lnTo>
                  <a:lnTo>
                    <a:pt x="3686683" y="147332"/>
                  </a:lnTo>
                  <a:lnTo>
                    <a:pt x="3668522" y="136448"/>
                  </a:lnTo>
                  <a:lnTo>
                    <a:pt x="3656609" y="119722"/>
                  </a:lnTo>
                  <a:lnTo>
                    <a:pt x="3652329" y="98310"/>
                  </a:lnTo>
                  <a:lnTo>
                    <a:pt x="3656609" y="77063"/>
                  </a:lnTo>
                  <a:lnTo>
                    <a:pt x="3668522" y="60325"/>
                  </a:lnTo>
                  <a:lnTo>
                    <a:pt x="3686683" y="49352"/>
                  </a:lnTo>
                  <a:lnTo>
                    <a:pt x="3709746" y="45402"/>
                  </a:lnTo>
                  <a:lnTo>
                    <a:pt x="3732923" y="49352"/>
                  </a:lnTo>
                  <a:lnTo>
                    <a:pt x="3751351" y="60325"/>
                  </a:lnTo>
                  <a:lnTo>
                    <a:pt x="3763518" y="77063"/>
                  </a:lnTo>
                  <a:lnTo>
                    <a:pt x="3767899" y="98310"/>
                  </a:lnTo>
                  <a:lnTo>
                    <a:pt x="3767899" y="38747"/>
                  </a:lnTo>
                  <a:lnTo>
                    <a:pt x="3745052" y="25603"/>
                  </a:lnTo>
                  <a:lnTo>
                    <a:pt x="3709746" y="19888"/>
                  </a:lnTo>
                  <a:lnTo>
                    <a:pt x="3674719" y="25603"/>
                  </a:lnTo>
                  <a:lnTo>
                    <a:pt x="3647033" y="41656"/>
                  </a:lnTo>
                  <a:lnTo>
                    <a:pt x="3628847" y="66433"/>
                  </a:lnTo>
                  <a:lnTo>
                    <a:pt x="3622319" y="98310"/>
                  </a:lnTo>
                  <a:lnTo>
                    <a:pt x="3628847" y="130200"/>
                  </a:lnTo>
                  <a:lnTo>
                    <a:pt x="3647033" y="154978"/>
                  </a:lnTo>
                  <a:lnTo>
                    <a:pt x="3674719" y="171030"/>
                  </a:lnTo>
                  <a:lnTo>
                    <a:pt x="3709746" y="176733"/>
                  </a:lnTo>
                  <a:lnTo>
                    <a:pt x="3745052" y="171030"/>
                  </a:lnTo>
                  <a:lnTo>
                    <a:pt x="3772966" y="154978"/>
                  </a:lnTo>
                  <a:lnTo>
                    <a:pt x="3775748" y="151218"/>
                  </a:lnTo>
                  <a:lnTo>
                    <a:pt x="3791318" y="130200"/>
                  </a:lnTo>
                  <a:lnTo>
                    <a:pt x="3797922" y="98310"/>
                  </a:lnTo>
                  <a:close/>
                </a:path>
                <a:path w="5719445" h="337820">
                  <a:moveTo>
                    <a:pt x="3890607" y="381"/>
                  </a:moveTo>
                  <a:lnTo>
                    <a:pt x="3859834" y="381"/>
                  </a:lnTo>
                  <a:lnTo>
                    <a:pt x="3859834" y="192493"/>
                  </a:lnTo>
                  <a:lnTo>
                    <a:pt x="3890607" y="192493"/>
                  </a:lnTo>
                  <a:lnTo>
                    <a:pt x="3890607" y="381"/>
                  </a:lnTo>
                  <a:close/>
                </a:path>
                <a:path w="5719445" h="337820">
                  <a:moveTo>
                    <a:pt x="3920617" y="308813"/>
                  </a:moveTo>
                  <a:lnTo>
                    <a:pt x="3870807" y="274713"/>
                  </a:lnTo>
                  <a:lnTo>
                    <a:pt x="3853078" y="225145"/>
                  </a:lnTo>
                  <a:lnTo>
                    <a:pt x="3853078" y="207124"/>
                  </a:lnTo>
                  <a:lnTo>
                    <a:pt x="3823068" y="207124"/>
                  </a:lnTo>
                  <a:lnTo>
                    <a:pt x="3823068" y="225145"/>
                  </a:lnTo>
                  <a:lnTo>
                    <a:pt x="3820033" y="245910"/>
                  </a:lnTo>
                  <a:lnTo>
                    <a:pt x="3810965" y="267500"/>
                  </a:lnTo>
                  <a:lnTo>
                    <a:pt x="3795839" y="287883"/>
                  </a:lnTo>
                  <a:lnTo>
                    <a:pt x="3774656" y="305066"/>
                  </a:lnTo>
                  <a:lnTo>
                    <a:pt x="3754247" y="288988"/>
                  </a:lnTo>
                  <a:lnTo>
                    <a:pt x="3740061" y="269798"/>
                  </a:lnTo>
                  <a:lnTo>
                    <a:pt x="3739718" y="269328"/>
                  </a:lnTo>
                  <a:lnTo>
                    <a:pt x="3731018" y="247548"/>
                  </a:lnTo>
                  <a:lnTo>
                    <a:pt x="3728135" y="225145"/>
                  </a:lnTo>
                  <a:lnTo>
                    <a:pt x="3728135" y="207124"/>
                  </a:lnTo>
                  <a:lnTo>
                    <a:pt x="3698481" y="207124"/>
                  </a:lnTo>
                  <a:lnTo>
                    <a:pt x="3698481" y="225145"/>
                  </a:lnTo>
                  <a:lnTo>
                    <a:pt x="3693896" y="249720"/>
                  </a:lnTo>
                  <a:lnTo>
                    <a:pt x="3680612" y="273456"/>
                  </a:lnTo>
                  <a:lnTo>
                    <a:pt x="3659390" y="293954"/>
                  </a:lnTo>
                  <a:lnTo>
                    <a:pt x="3630942" y="308813"/>
                  </a:lnTo>
                  <a:lnTo>
                    <a:pt x="3646335" y="332079"/>
                  </a:lnTo>
                  <a:lnTo>
                    <a:pt x="3668318" y="321081"/>
                  </a:lnTo>
                  <a:lnTo>
                    <a:pt x="3686860" y="306565"/>
                  </a:lnTo>
                  <a:lnTo>
                    <a:pt x="3701732" y="289229"/>
                  </a:lnTo>
                  <a:lnTo>
                    <a:pt x="3712743" y="269798"/>
                  </a:lnTo>
                  <a:lnTo>
                    <a:pt x="3722268" y="290068"/>
                  </a:lnTo>
                  <a:lnTo>
                    <a:pt x="3735781" y="308203"/>
                  </a:lnTo>
                  <a:lnTo>
                    <a:pt x="3753434" y="323456"/>
                  </a:lnTo>
                  <a:lnTo>
                    <a:pt x="3775405" y="335076"/>
                  </a:lnTo>
                  <a:lnTo>
                    <a:pt x="3796804" y="322859"/>
                  </a:lnTo>
                  <a:lnTo>
                    <a:pt x="3814292" y="307086"/>
                  </a:lnTo>
                  <a:lnTo>
                    <a:pt x="3815791" y="305066"/>
                  </a:lnTo>
                  <a:lnTo>
                    <a:pt x="3827907" y="288696"/>
                  </a:lnTo>
                  <a:lnTo>
                    <a:pt x="3837698" y="268668"/>
                  </a:lnTo>
                  <a:lnTo>
                    <a:pt x="3848354" y="288759"/>
                  </a:lnTo>
                  <a:lnTo>
                    <a:pt x="3863302" y="306425"/>
                  </a:lnTo>
                  <a:lnTo>
                    <a:pt x="3882339" y="321068"/>
                  </a:lnTo>
                  <a:lnTo>
                    <a:pt x="3905237" y="332079"/>
                  </a:lnTo>
                  <a:lnTo>
                    <a:pt x="3920617" y="308813"/>
                  </a:lnTo>
                  <a:close/>
                </a:path>
                <a:path w="5719445" h="337820">
                  <a:moveTo>
                    <a:pt x="4224185" y="201498"/>
                  </a:moveTo>
                  <a:lnTo>
                    <a:pt x="4193794" y="201498"/>
                  </a:lnTo>
                  <a:lnTo>
                    <a:pt x="4193794" y="240906"/>
                  </a:lnTo>
                  <a:lnTo>
                    <a:pt x="4193794" y="264541"/>
                  </a:lnTo>
                  <a:lnTo>
                    <a:pt x="4193794" y="307314"/>
                  </a:lnTo>
                  <a:lnTo>
                    <a:pt x="4028313" y="307314"/>
                  </a:lnTo>
                  <a:lnTo>
                    <a:pt x="4028313" y="264541"/>
                  </a:lnTo>
                  <a:lnTo>
                    <a:pt x="4193794" y="264541"/>
                  </a:lnTo>
                  <a:lnTo>
                    <a:pt x="4193794" y="240906"/>
                  </a:lnTo>
                  <a:lnTo>
                    <a:pt x="4028313" y="240906"/>
                  </a:lnTo>
                  <a:lnTo>
                    <a:pt x="4028313" y="201498"/>
                  </a:lnTo>
                  <a:lnTo>
                    <a:pt x="3997922" y="201498"/>
                  </a:lnTo>
                  <a:lnTo>
                    <a:pt x="3997922" y="332079"/>
                  </a:lnTo>
                  <a:lnTo>
                    <a:pt x="4224185" y="332079"/>
                  </a:lnTo>
                  <a:lnTo>
                    <a:pt x="4224185" y="307314"/>
                  </a:lnTo>
                  <a:lnTo>
                    <a:pt x="4224185" y="264541"/>
                  </a:lnTo>
                  <a:lnTo>
                    <a:pt x="4224185" y="240906"/>
                  </a:lnTo>
                  <a:lnTo>
                    <a:pt x="4224185" y="201498"/>
                  </a:lnTo>
                  <a:close/>
                </a:path>
                <a:path w="5719445" h="337820">
                  <a:moveTo>
                    <a:pt x="4246689" y="105067"/>
                  </a:moveTo>
                  <a:lnTo>
                    <a:pt x="4202938" y="94272"/>
                  </a:lnTo>
                  <a:lnTo>
                    <a:pt x="4164850" y="74726"/>
                  </a:lnTo>
                  <a:lnTo>
                    <a:pt x="4147299" y="57785"/>
                  </a:lnTo>
                  <a:lnTo>
                    <a:pt x="4137939" y="48768"/>
                  </a:lnTo>
                  <a:lnTo>
                    <a:pt x="4127754" y="18770"/>
                  </a:lnTo>
                  <a:lnTo>
                    <a:pt x="4127754" y="3759"/>
                  </a:lnTo>
                  <a:lnTo>
                    <a:pt x="4096232" y="3759"/>
                  </a:lnTo>
                  <a:lnTo>
                    <a:pt x="4096232" y="18770"/>
                  </a:lnTo>
                  <a:lnTo>
                    <a:pt x="4086085" y="49237"/>
                  </a:lnTo>
                  <a:lnTo>
                    <a:pt x="4059224" y="75145"/>
                  </a:lnTo>
                  <a:lnTo>
                    <a:pt x="4021036" y="94437"/>
                  </a:lnTo>
                  <a:lnTo>
                    <a:pt x="3976903" y="105067"/>
                  </a:lnTo>
                  <a:lnTo>
                    <a:pt x="3988168" y="129832"/>
                  </a:lnTo>
                  <a:lnTo>
                    <a:pt x="4026712" y="120370"/>
                  </a:lnTo>
                  <a:lnTo>
                    <a:pt x="4061891" y="104787"/>
                  </a:lnTo>
                  <a:lnTo>
                    <a:pt x="4091165" y="83718"/>
                  </a:lnTo>
                  <a:lnTo>
                    <a:pt x="4111993" y="57785"/>
                  </a:lnTo>
                  <a:lnTo>
                    <a:pt x="4132961" y="83718"/>
                  </a:lnTo>
                  <a:lnTo>
                    <a:pt x="4162171" y="104787"/>
                  </a:lnTo>
                  <a:lnTo>
                    <a:pt x="4197159" y="120370"/>
                  </a:lnTo>
                  <a:lnTo>
                    <a:pt x="4235437" y="129832"/>
                  </a:lnTo>
                  <a:lnTo>
                    <a:pt x="4246689" y="105067"/>
                  </a:lnTo>
                  <a:close/>
                </a:path>
                <a:path w="5719445" h="337820">
                  <a:moveTo>
                    <a:pt x="4263961" y="153466"/>
                  </a:moveTo>
                  <a:lnTo>
                    <a:pt x="3959275" y="153466"/>
                  </a:lnTo>
                  <a:lnTo>
                    <a:pt x="3959275" y="178231"/>
                  </a:lnTo>
                  <a:lnTo>
                    <a:pt x="4263961" y="178231"/>
                  </a:lnTo>
                  <a:lnTo>
                    <a:pt x="4263961" y="153466"/>
                  </a:lnTo>
                  <a:close/>
                </a:path>
                <a:path w="5719445" h="337820">
                  <a:moveTo>
                    <a:pt x="4518736" y="233768"/>
                  </a:moveTo>
                  <a:lnTo>
                    <a:pt x="4517390" y="223266"/>
                  </a:lnTo>
                  <a:lnTo>
                    <a:pt x="4515358" y="207505"/>
                  </a:lnTo>
                  <a:lnTo>
                    <a:pt x="4474095" y="214718"/>
                  </a:lnTo>
                  <a:lnTo>
                    <a:pt x="4434027" y="219608"/>
                  </a:lnTo>
                  <a:lnTo>
                    <a:pt x="4394949" y="222389"/>
                  </a:lnTo>
                  <a:lnTo>
                    <a:pt x="4356633" y="223266"/>
                  </a:lnTo>
                  <a:lnTo>
                    <a:pt x="4356633" y="32651"/>
                  </a:lnTo>
                  <a:lnTo>
                    <a:pt x="4325874" y="32651"/>
                  </a:lnTo>
                  <a:lnTo>
                    <a:pt x="4325874" y="249529"/>
                  </a:lnTo>
                  <a:lnTo>
                    <a:pt x="4353636" y="249529"/>
                  </a:lnTo>
                  <a:lnTo>
                    <a:pt x="4393831" y="248754"/>
                  </a:lnTo>
                  <a:lnTo>
                    <a:pt x="4434357" y="246151"/>
                  </a:lnTo>
                  <a:lnTo>
                    <a:pt x="4475785" y="241300"/>
                  </a:lnTo>
                  <a:lnTo>
                    <a:pt x="4518736" y="233768"/>
                  </a:lnTo>
                  <a:close/>
                </a:path>
                <a:path w="5719445" h="337820">
                  <a:moveTo>
                    <a:pt x="4580648" y="0"/>
                  </a:moveTo>
                  <a:lnTo>
                    <a:pt x="4549876" y="0"/>
                  </a:lnTo>
                  <a:lnTo>
                    <a:pt x="4549876" y="336207"/>
                  </a:lnTo>
                  <a:lnTo>
                    <a:pt x="4580648" y="336207"/>
                  </a:lnTo>
                  <a:lnTo>
                    <a:pt x="4580648" y="0"/>
                  </a:lnTo>
                  <a:close/>
                </a:path>
                <a:path w="5719445" h="337820">
                  <a:moveTo>
                    <a:pt x="4850066" y="241274"/>
                  </a:moveTo>
                  <a:lnTo>
                    <a:pt x="4848174" y="227012"/>
                  </a:lnTo>
                  <a:lnTo>
                    <a:pt x="4846688" y="215760"/>
                  </a:lnTo>
                  <a:lnTo>
                    <a:pt x="4810811" y="221157"/>
                  </a:lnTo>
                  <a:lnTo>
                    <a:pt x="4774971" y="224624"/>
                  </a:lnTo>
                  <a:lnTo>
                    <a:pt x="4737087" y="226466"/>
                  </a:lnTo>
                  <a:lnTo>
                    <a:pt x="4695088" y="227012"/>
                  </a:lnTo>
                  <a:lnTo>
                    <a:pt x="4695088" y="57785"/>
                  </a:lnTo>
                  <a:lnTo>
                    <a:pt x="4820793" y="57785"/>
                  </a:lnTo>
                  <a:lnTo>
                    <a:pt x="4820793" y="32270"/>
                  </a:lnTo>
                  <a:lnTo>
                    <a:pt x="4664329" y="32270"/>
                  </a:lnTo>
                  <a:lnTo>
                    <a:pt x="4664329" y="253288"/>
                  </a:lnTo>
                  <a:lnTo>
                    <a:pt x="4690961" y="253288"/>
                  </a:lnTo>
                  <a:lnTo>
                    <a:pt x="4735347" y="252780"/>
                  </a:lnTo>
                  <a:lnTo>
                    <a:pt x="4775022" y="250939"/>
                  </a:lnTo>
                  <a:lnTo>
                    <a:pt x="4812436" y="247269"/>
                  </a:lnTo>
                  <a:lnTo>
                    <a:pt x="4850066" y="241274"/>
                  </a:lnTo>
                  <a:close/>
                </a:path>
                <a:path w="5719445" h="337820">
                  <a:moveTo>
                    <a:pt x="4964506" y="132829"/>
                  </a:moveTo>
                  <a:lnTo>
                    <a:pt x="4908969" y="132829"/>
                  </a:lnTo>
                  <a:lnTo>
                    <a:pt x="4908969" y="0"/>
                  </a:lnTo>
                  <a:lnTo>
                    <a:pt x="4878209" y="0"/>
                  </a:lnTo>
                  <a:lnTo>
                    <a:pt x="4878209" y="337337"/>
                  </a:lnTo>
                  <a:lnTo>
                    <a:pt x="4908969" y="337337"/>
                  </a:lnTo>
                  <a:lnTo>
                    <a:pt x="4908969" y="158356"/>
                  </a:lnTo>
                  <a:lnTo>
                    <a:pt x="4964506" y="158356"/>
                  </a:lnTo>
                  <a:lnTo>
                    <a:pt x="4964506" y="132829"/>
                  </a:lnTo>
                  <a:close/>
                </a:path>
                <a:path w="5719445" h="337820">
                  <a:moveTo>
                    <a:pt x="5052314" y="287807"/>
                  </a:moveTo>
                  <a:lnTo>
                    <a:pt x="5050345" y="277152"/>
                  </a:lnTo>
                  <a:lnTo>
                    <a:pt x="5044999" y="268719"/>
                  </a:lnTo>
                  <a:lnTo>
                    <a:pt x="5037112" y="263156"/>
                  </a:lnTo>
                  <a:lnTo>
                    <a:pt x="5027549" y="261162"/>
                  </a:lnTo>
                  <a:lnTo>
                    <a:pt x="5017973" y="263156"/>
                  </a:lnTo>
                  <a:lnTo>
                    <a:pt x="5010099" y="268719"/>
                  </a:lnTo>
                  <a:lnTo>
                    <a:pt x="5004752" y="277152"/>
                  </a:lnTo>
                  <a:lnTo>
                    <a:pt x="5002784" y="287807"/>
                  </a:lnTo>
                  <a:lnTo>
                    <a:pt x="5004752" y="298335"/>
                  </a:lnTo>
                  <a:lnTo>
                    <a:pt x="5010099" y="306514"/>
                  </a:lnTo>
                  <a:lnTo>
                    <a:pt x="5017973" y="311810"/>
                  </a:lnTo>
                  <a:lnTo>
                    <a:pt x="5027549" y="313690"/>
                  </a:lnTo>
                  <a:lnTo>
                    <a:pt x="5037112" y="311810"/>
                  </a:lnTo>
                  <a:lnTo>
                    <a:pt x="5044999" y="306514"/>
                  </a:lnTo>
                  <a:lnTo>
                    <a:pt x="5050345" y="298335"/>
                  </a:lnTo>
                  <a:lnTo>
                    <a:pt x="5052314" y="287807"/>
                  </a:lnTo>
                  <a:close/>
                </a:path>
                <a:path w="5719445" h="337820">
                  <a:moveTo>
                    <a:pt x="5386095" y="87058"/>
                  </a:moveTo>
                  <a:lnTo>
                    <a:pt x="5379567" y="56489"/>
                  </a:lnTo>
                  <a:lnTo>
                    <a:pt x="5364759" y="37147"/>
                  </a:lnTo>
                  <a:lnTo>
                    <a:pt x="5361419" y="32791"/>
                  </a:lnTo>
                  <a:lnTo>
                    <a:pt x="5356072" y="29819"/>
                  </a:lnTo>
                  <a:lnTo>
                    <a:pt x="5356072" y="87058"/>
                  </a:lnTo>
                  <a:lnTo>
                    <a:pt x="5351805" y="106984"/>
                  </a:lnTo>
                  <a:lnTo>
                    <a:pt x="5339943" y="122656"/>
                  </a:lnTo>
                  <a:lnTo>
                    <a:pt x="5321884" y="132905"/>
                  </a:lnTo>
                  <a:lnTo>
                    <a:pt x="5299037" y="136588"/>
                  </a:lnTo>
                  <a:lnTo>
                    <a:pt x="5276354" y="132905"/>
                  </a:lnTo>
                  <a:lnTo>
                    <a:pt x="5258282" y="122656"/>
                  </a:lnTo>
                  <a:lnTo>
                    <a:pt x="5246332" y="106984"/>
                  </a:lnTo>
                  <a:lnTo>
                    <a:pt x="5242001" y="87058"/>
                  </a:lnTo>
                  <a:lnTo>
                    <a:pt x="5246332" y="66916"/>
                  </a:lnTo>
                  <a:lnTo>
                    <a:pt x="5258282" y="51130"/>
                  </a:lnTo>
                  <a:lnTo>
                    <a:pt x="5276354" y="40830"/>
                  </a:lnTo>
                  <a:lnTo>
                    <a:pt x="5299037" y="37147"/>
                  </a:lnTo>
                  <a:lnTo>
                    <a:pt x="5321884" y="40830"/>
                  </a:lnTo>
                  <a:lnTo>
                    <a:pt x="5339943" y="51130"/>
                  </a:lnTo>
                  <a:lnTo>
                    <a:pt x="5351805" y="66916"/>
                  </a:lnTo>
                  <a:lnTo>
                    <a:pt x="5356072" y="87058"/>
                  </a:lnTo>
                  <a:lnTo>
                    <a:pt x="5356072" y="29819"/>
                  </a:lnTo>
                  <a:lnTo>
                    <a:pt x="5333860" y="17462"/>
                  </a:lnTo>
                  <a:lnTo>
                    <a:pt x="5299037" y="12014"/>
                  </a:lnTo>
                  <a:lnTo>
                    <a:pt x="5264289" y="17462"/>
                  </a:lnTo>
                  <a:lnTo>
                    <a:pt x="5236845" y="32791"/>
                  </a:lnTo>
                  <a:lnTo>
                    <a:pt x="5218836" y="56489"/>
                  </a:lnTo>
                  <a:lnTo>
                    <a:pt x="5212359" y="87058"/>
                  </a:lnTo>
                  <a:lnTo>
                    <a:pt x="5218836" y="117348"/>
                  </a:lnTo>
                  <a:lnTo>
                    <a:pt x="5236845" y="140804"/>
                  </a:lnTo>
                  <a:lnTo>
                    <a:pt x="5264289" y="155968"/>
                  </a:lnTo>
                  <a:lnTo>
                    <a:pt x="5299037" y="161353"/>
                  </a:lnTo>
                  <a:lnTo>
                    <a:pt x="5333860" y="155968"/>
                  </a:lnTo>
                  <a:lnTo>
                    <a:pt x="5361419" y="140804"/>
                  </a:lnTo>
                  <a:lnTo>
                    <a:pt x="5364683" y="136588"/>
                  </a:lnTo>
                  <a:lnTo>
                    <a:pt x="5379567" y="117348"/>
                  </a:lnTo>
                  <a:lnTo>
                    <a:pt x="5386095" y="87058"/>
                  </a:lnTo>
                  <a:close/>
                </a:path>
                <a:path w="5719445" h="337820">
                  <a:moveTo>
                    <a:pt x="5480647" y="0"/>
                  </a:moveTo>
                  <a:lnTo>
                    <a:pt x="5449887" y="0"/>
                  </a:lnTo>
                  <a:lnTo>
                    <a:pt x="5449887" y="172605"/>
                  </a:lnTo>
                  <a:lnTo>
                    <a:pt x="5480647" y="172605"/>
                  </a:lnTo>
                  <a:lnTo>
                    <a:pt x="5480647" y="0"/>
                  </a:lnTo>
                  <a:close/>
                </a:path>
                <a:path w="5719445" h="337820">
                  <a:moveTo>
                    <a:pt x="5491912" y="307695"/>
                  </a:moveTo>
                  <a:lnTo>
                    <a:pt x="5293792" y="307695"/>
                  </a:lnTo>
                  <a:lnTo>
                    <a:pt x="5293792" y="270548"/>
                  </a:lnTo>
                  <a:lnTo>
                    <a:pt x="5480647" y="270548"/>
                  </a:lnTo>
                  <a:lnTo>
                    <a:pt x="5480647" y="189115"/>
                  </a:lnTo>
                  <a:lnTo>
                    <a:pt x="5262638" y="189115"/>
                  </a:lnTo>
                  <a:lnTo>
                    <a:pt x="5262638" y="213512"/>
                  </a:lnTo>
                  <a:lnTo>
                    <a:pt x="5450256" y="213512"/>
                  </a:lnTo>
                  <a:lnTo>
                    <a:pt x="5450256" y="247650"/>
                  </a:lnTo>
                  <a:lnTo>
                    <a:pt x="5263388" y="247650"/>
                  </a:lnTo>
                  <a:lnTo>
                    <a:pt x="5263388" y="332079"/>
                  </a:lnTo>
                  <a:lnTo>
                    <a:pt x="5491912" y="332079"/>
                  </a:lnTo>
                  <a:lnTo>
                    <a:pt x="5491912" y="307695"/>
                  </a:lnTo>
                  <a:close/>
                </a:path>
                <a:path w="5719445" h="337820">
                  <a:moveTo>
                    <a:pt x="5719292" y="104686"/>
                  </a:moveTo>
                  <a:lnTo>
                    <a:pt x="5689282" y="104686"/>
                  </a:lnTo>
                  <a:lnTo>
                    <a:pt x="5689282" y="166230"/>
                  </a:lnTo>
                  <a:lnTo>
                    <a:pt x="5719292" y="166230"/>
                  </a:lnTo>
                  <a:lnTo>
                    <a:pt x="5719292" y="104686"/>
                  </a:lnTo>
                  <a:close/>
                </a:path>
                <a:path w="5719445" h="337820">
                  <a:moveTo>
                    <a:pt x="5719292" y="24396"/>
                  </a:moveTo>
                  <a:lnTo>
                    <a:pt x="5689282" y="24396"/>
                  </a:lnTo>
                  <a:lnTo>
                    <a:pt x="5689282" y="80238"/>
                  </a:lnTo>
                  <a:lnTo>
                    <a:pt x="5593969" y="80238"/>
                  </a:lnTo>
                  <a:lnTo>
                    <a:pt x="5593969" y="24358"/>
                  </a:lnTo>
                  <a:lnTo>
                    <a:pt x="5563578" y="24358"/>
                  </a:lnTo>
                  <a:lnTo>
                    <a:pt x="5563578" y="80238"/>
                  </a:lnTo>
                  <a:lnTo>
                    <a:pt x="5563578" y="104368"/>
                  </a:lnTo>
                  <a:lnTo>
                    <a:pt x="5563578" y="166598"/>
                  </a:lnTo>
                  <a:lnTo>
                    <a:pt x="5563578" y="190728"/>
                  </a:lnTo>
                  <a:lnTo>
                    <a:pt x="5719292" y="190728"/>
                  </a:lnTo>
                  <a:lnTo>
                    <a:pt x="5719292" y="166598"/>
                  </a:lnTo>
                  <a:lnTo>
                    <a:pt x="5593969" y="166598"/>
                  </a:lnTo>
                  <a:lnTo>
                    <a:pt x="5593969" y="104368"/>
                  </a:lnTo>
                  <a:lnTo>
                    <a:pt x="5719292" y="104368"/>
                  </a:lnTo>
                  <a:lnTo>
                    <a:pt x="5719292" y="80683"/>
                  </a:lnTo>
                  <a:lnTo>
                    <a:pt x="5719292" y="80238"/>
                  </a:lnTo>
                  <a:lnTo>
                    <a:pt x="5719292" y="24396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8133919" y="8668731"/>
            <a:ext cx="31115" cy="101600"/>
          </a:xfrm>
          <a:custGeom>
            <a:avLst/>
            <a:gdLst/>
            <a:ahLst/>
            <a:cxnLst/>
            <a:rect l="l" t="t" r="r" b="b"/>
            <a:pathLst>
              <a:path w="31115" h="101600">
                <a:moveTo>
                  <a:pt x="0" y="0"/>
                </a:moveTo>
                <a:lnTo>
                  <a:pt x="30768" y="0"/>
                </a:lnTo>
                <a:lnTo>
                  <a:pt x="30768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3918" y="8770340"/>
            <a:ext cx="81280" cy="146050"/>
          </a:xfrm>
          <a:custGeom>
            <a:avLst/>
            <a:gdLst/>
            <a:ahLst/>
            <a:cxnLst/>
            <a:rect l="l" t="t" r="r" b="b"/>
            <a:pathLst>
              <a:path w="81279" h="146050">
                <a:moveTo>
                  <a:pt x="80670" y="0"/>
                </a:moveTo>
                <a:lnTo>
                  <a:pt x="0" y="0"/>
                </a:lnTo>
                <a:lnTo>
                  <a:pt x="0" y="26670"/>
                </a:lnTo>
                <a:lnTo>
                  <a:pt x="0" y="146050"/>
                </a:lnTo>
                <a:lnTo>
                  <a:pt x="30759" y="146050"/>
                </a:lnTo>
                <a:lnTo>
                  <a:pt x="30759" y="26670"/>
                </a:lnTo>
                <a:lnTo>
                  <a:pt x="80670" y="26670"/>
                </a:lnTo>
                <a:lnTo>
                  <a:pt x="8067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5305" y="8892260"/>
            <a:ext cx="224790" cy="105410"/>
          </a:xfrm>
          <a:custGeom>
            <a:avLst/>
            <a:gdLst/>
            <a:ahLst/>
            <a:cxnLst/>
            <a:rect l="l" t="t" r="r" b="b"/>
            <a:pathLst>
              <a:path w="224790" h="105409">
                <a:moveTo>
                  <a:pt x="224383" y="80010"/>
                </a:moveTo>
                <a:lnTo>
                  <a:pt x="30772" y="80010"/>
                </a:lnTo>
                <a:lnTo>
                  <a:pt x="30772" y="0"/>
                </a:lnTo>
                <a:lnTo>
                  <a:pt x="0" y="0"/>
                </a:lnTo>
                <a:lnTo>
                  <a:pt x="0" y="80010"/>
                </a:lnTo>
                <a:lnTo>
                  <a:pt x="0" y="105410"/>
                </a:lnTo>
                <a:lnTo>
                  <a:pt x="224383" y="105410"/>
                </a:lnTo>
                <a:lnTo>
                  <a:pt x="224383" y="800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49114" y="866850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92447" y="866850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0279" y="8668511"/>
            <a:ext cx="655955" cy="337185"/>
          </a:xfrm>
          <a:custGeom>
            <a:avLst/>
            <a:gdLst/>
            <a:ahLst/>
            <a:cxnLst/>
            <a:rect l="l" t="t" r="r" b="b"/>
            <a:pathLst>
              <a:path w="655954" h="337184">
                <a:moveTo>
                  <a:pt x="207124" y="185737"/>
                </a:moveTo>
                <a:lnTo>
                  <a:pt x="205689" y="171107"/>
                </a:lnTo>
                <a:lnTo>
                  <a:pt x="205320" y="167360"/>
                </a:lnTo>
                <a:lnTo>
                  <a:pt x="204876" y="162852"/>
                </a:lnTo>
                <a:lnTo>
                  <a:pt x="192913" y="164401"/>
                </a:lnTo>
                <a:lnTo>
                  <a:pt x="180721" y="165671"/>
                </a:lnTo>
                <a:lnTo>
                  <a:pt x="168300" y="166649"/>
                </a:lnTo>
                <a:lnTo>
                  <a:pt x="155714" y="167360"/>
                </a:lnTo>
                <a:lnTo>
                  <a:pt x="155714" y="56286"/>
                </a:lnTo>
                <a:lnTo>
                  <a:pt x="189115" y="56286"/>
                </a:lnTo>
                <a:lnTo>
                  <a:pt x="189115" y="31521"/>
                </a:lnTo>
                <a:lnTo>
                  <a:pt x="126072" y="31521"/>
                </a:lnTo>
                <a:lnTo>
                  <a:pt x="126072" y="56286"/>
                </a:lnTo>
                <a:lnTo>
                  <a:pt x="126072" y="169227"/>
                </a:lnTo>
                <a:lnTo>
                  <a:pt x="112572" y="169951"/>
                </a:lnTo>
                <a:lnTo>
                  <a:pt x="99110" y="170446"/>
                </a:lnTo>
                <a:lnTo>
                  <a:pt x="72415" y="171107"/>
                </a:lnTo>
                <a:lnTo>
                  <a:pt x="72415" y="56286"/>
                </a:lnTo>
                <a:lnTo>
                  <a:pt x="126072" y="56286"/>
                </a:lnTo>
                <a:lnTo>
                  <a:pt x="126072" y="31521"/>
                </a:lnTo>
                <a:lnTo>
                  <a:pt x="9385" y="31521"/>
                </a:lnTo>
                <a:lnTo>
                  <a:pt x="9385" y="56286"/>
                </a:lnTo>
                <a:lnTo>
                  <a:pt x="42405" y="56286"/>
                </a:lnTo>
                <a:lnTo>
                  <a:pt x="42405" y="171856"/>
                </a:lnTo>
                <a:lnTo>
                  <a:pt x="20497" y="172186"/>
                </a:lnTo>
                <a:lnTo>
                  <a:pt x="0" y="172237"/>
                </a:lnTo>
                <a:lnTo>
                  <a:pt x="3378" y="197751"/>
                </a:lnTo>
                <a:lnTo>
                  <a:pt x="50304" y="197345"/>
                </a:lnTo>
                <a:lnTo>
                  <a:pt x="101866" y="195681"/>
                </a:lnTo>
                <a:lnTo>
                  <a:pt x="155130" y="192049"/>
                </a:lnTo>
                <a:lnTo>
                  <a:pt x="207124" y="185737"/>
                </a:lnTo>
                <a:close/>
              </a:path>
              <a:path w="655954" h="337184">
                <a:moveTo>
                  <a:pt x="275043" y="303936"/>
                </a:moveTo>
                <a:lnTo>
                  <a:pt x="81419" y="303936"/>
                </a:lnTo>
                <a:lnTo>
                  <a:pt x="81419" y="224764"/>
                </a:lnTo>
                <a:lnTo>
                  <a:pt x="50660" y="224764"/>
                </a:lnTo>
                <a:lnTo>
                  <a:pt x="50660" y="329082"/>
                </a:lnTo>
                <a:lnTo>
                  <a:pt x="275043" y="329082"/>
                </a:lnTo>
                <a:lnTo>
                  <a:pt x="275043" y="303936"/>
                </a:lnTo>
                <a:close/>
              </a:path>
              <a:path w="655954" h="337184">
                <a:moveTo>
                  <a:pt x="309930" y="102438"/>
                </a:moveTo>
                <a:lnTo>
                  <a:pt x="260032" y="102438"/>
                </a:lnTo>
                <a:lnTo>
                  <a:pt x="260032" y="0"/>
                </a:lnTo>
                <a:lnTo>
                  <a:pt x="229260" y="0"/>
                </a:lnTo>
                <a:lnTo>
                  <a:pt x="229260" y="248031"/>
                </a:lnTo>
                <a:lnTo>
                  <a:pt x="260032" y="248031"/>
                </a:lnTo>
                <a:lnTo>
                  <a:pt x="260032" y="127952"/>
                </a:lnTo>
                <a:lnTo>
                  <a:pt x="309930" y="127952"/>
                </a:lnTo>
                <a:lnTo>
                  <a:pt x="309930" y="102438"/>
                </a:lnTo>
                <a:close/>
              </a:path>
              <a:path w="655954" h="337184">
                <a:moveTo>
                  <a:pt x="529069" y="36779"/>
                </a:moveTo>
                <a:lnTo>
                  <a:pt x="359092" y="36779"/>
                </a:lnTo>
                <a:lnTo>
                  <a:pt x="359092" y="61912"/>
                </a:lnTo>
                <a:lnTo>
                  <a:pt x="499046" y="61912"/>
                </a:lnTo>
                <a:lnTo>
                  <a:pt x="498792" y="84797"/>
                </a:lnTo>
                <a:lnTo>
                  <a:pt x="497509" y="112991"/>
                </a:lnTo>
                <a:lnTo>
                  <a:pt x="494461" y="146608"/>
                </a:lnTo>
                <a:lnTo>
                  <a:pt x="488924" y="185737"/>
                </a:lnTo>
                <a:lnTo>
                  <a:pt x="519684" y="188747"/>
                </a:lnTo>
                <a:lnTo>
                  <a:pt x="525106" y="145237"/>
                </a:lnTo>
                <a:lnTo>
                  <a:pt x="527900" y="108585"/>
                </a:lnTo>
                <a:lnTo>
                  <a:pt x="528916" y="78625"/>
                </a:lnTo>
                <a:lnTo>
                  <a:pt x="529031" y="61912"/>
                </a:lnTo>
                <a:lnTo>
                  <a:pt x="529069" y="36779"/>
                </a:lnTo>
                <a:close/>
              </a:path>
              <a:path w="655954" h="337184">
                <a:moveTo>
                  <a:pt x="552704" y="250278"/>
                </a:moveTo>
                <a:lnTo>
                  <a:pt x="551484" y="235648"/>
                </a:lnTo>
                <a:lnTo>
                  <a:pt x="550837" y="227761"/>
                </a:lnTo>
                <a:lnTo>
                  <a:pt x="524649" y="230682"/>
                </a:lnTo>
                <a:lnTo>
                  <a:pt x="497598" y="232829"/>
                </a:lnTo>
                <a:lnTo>
                  <a:pt x="470052" y="234416"/>
                </a:lnTo>
                <a:lnTo>
                  <a:pt x="442391" y="235648"/>
                </a:lnTo>
                <a:lnTo>
                  <a:pt x="442391" y="132829"/>
                </a:lnTo>
                <a:lnTo>
                  <a:pt x="412000" y="132829"/>
                </a:lnTo>
                <a:lnTo>
                  <a:pt x="412000" y="236397"/>
                </a:lnTo>
                <a:lnTo>
                  <a:pt x="374942" y="237236"/>
                </a:lnTo>
                <a:lnTo>
                  <a:pt x="340702" y="237528"/>
                </a:lnTo>
                <a:lnTo>
                  <a:pt x="344081" y="263042"/>
                </a:lnTo>
                <a:lnTo>
                  <a:pt x="392036" y="262623"/>
                </a:lnTo>
                <a:lnTo>
                  <a:pt x="444601" y="260883"/>
                </a:lnTo>
                <a:lnTo>
                  <a:pt x="499059" y="257022"/>
                </a:lnTo>
                <a:lnTo>
                  <a:pt x="552704" y="250278"/>
                </a:lnTo>
                <a:close/>
              </a:path>
              <a:path w="655954" h="337184">
                <a:moveTo>
                  <a:pt x="655891" y="140716"/>
                </a:moveTo>
                <a:lnTo>
                  <a:pt x="602234" y="140716"/>
                </a:lnTo>
                <a:lnTo>
                  <a:pt x="602234" y="0"/>
                </a:lnTo>
                <a:lnTo>
                  <a:pt x="571474" y="0"/>
                </a:lnTo>
                <a:lnTo>
                  <a:pt x="571474" y="336588"/>
                </a:lnTo>
                <a:lnTo>
                  <a:pt x="602234" y="336588"/>
                </a:lnTo>
                <a:lnTo>
                  <a:pt x="602234" y="166611"/>
                </a:lnTo>
                <a:lnTo>
                  <a:pt x="655891" y="166611"/>
                </a:lnTo>
                <a:lnTo>
                  <a:pt x="655891" y="14071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33801" y="8696680"/>
            <a:ext cx="305435" cy="265430"/>
          </a:xfrm>
          <a:custGeom>
            <a:avLst/>
            <a:gdLst/>
            <a:ahLst/>
            <a:cxnLst/>
            <a:rect l="l" t="t" r="r" b="b"/>
            <a:pathLst>
              <a:path w="305434" h="265429">
                <a:moveTo>
                  <a:pt x="267906" y="0"/>
                </a:moveTo>
                <a:lnTo>
                  <a:pt x="36017" y="0"/>
                </a:lnTo>
                <a:lnTo>
                  <a:pt x="36017" y="24130"/>
                </a:lnTo>
                <a:lnTo>
                  <a:pt x="36017" y="133350"/>
                </a:lnTo>
                <a:lnTo>
                  <a:pt x="36017" y="157480"/>
                </a:lnTo>
                <a:lnTo>
                  <a:pt x="267906" y="157480"/>
                </a:lnTo>
                <a:lnTo>
                  <a:pt x="267906" y="133553"/>
                </a:lnTo>
                <a:lnTo>
                  <a:pt x="267906" y="133350"/>
                </a:lnTo>
                <a:lnTo>
                  <a:pt x="267906" y="24371"/>
                </a:lnTo>
                <a:lnTo>
                  <a:pt x="237883" y="24371"/>
                </a:lnTo>
                <a:lnTo>
                  <a:pt x="237883" y="133350"/>
                </a:lnTo>
                <a:lnTo>
                  <a:pt x="65659" y="133350"/>
                </a:lnTo>
                <a:lnTo>
                  <a:pt x="65659" y="24130"/>
                </a:lnTo>
                <a:lnTo>
                  <a:pt x="267906" y="24130"/>
                </a:lnTo>
                <a:lnTo>
                  <a:pt x="267906" y="0"/>
                </a:lnTo>
                <a:close/>
              </a:path>
              <a:path w="305434" h="265429">
                <a:moveTo>
                  <a:pt x="305054" y="239750"/>
                </a:moveTo>
                <a:lnTo>
                  <a:pt x="167716" y="239750"/>
                </a:lnTo>
                <a:lnTo>
                  <a:pt x="167716" y="157949"/>
                </a:lnTo>
                <a:lnTo>
                  <a:pt x="136575" y="157949"/>
                </a:lnTo>
                <a:lnTo>
                  <a:pt x="136575" y="239750"/>
                </a:lnTo>
                <a:lnTo>
                  <a:pt x="0" y="239750"/>
                </a:lnTo>
                <a:lnTo>
                  <a:pt x="0" y="265264"/>
                </a:lnTo>
                <a:lnTo>
                  <a:pt x="305054" y="265264"/>
                </a:lnTo>
                <a:lnTo>
                  <a:pt x="305054" y="2397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6890" y="8668884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92491"/>
                </a:moveTo>
                <a:lnTo>
                  <a:pt x="237519" y="192491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491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0655" y="331701"/>
                </a:lnTo>
                <a:lnTo>
                  <a:pt x="50655" y="210502"/>
                </a:lnTo>
                <a:lnTo>
                  <a:pt x="268287" y="210502"/>
                </a:lnTo>
                <a:lnTo>
                  <a:pt x="268287" y="234892"/>
                </a:lnTo>
                <a:lnTo>
                  <a:pt x="80673" y="234892"/>
                </a:lnTo>
                <a:lnTo>
                  <a:pt x="80673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8269" y="306936"/>
                </a:lnTo>
                <a:lnTo>
                  <a:pt x="238269" y="234892"/>
                </a:lnTo>
                <a:lnTo>
                  <a:pt x="268287" y="234892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4480"/>
                </a:moveTo>
                <a:lnTo>
                  <a:pt x="52397" y="168770"/>
                </a:lnTo>
                <a:lnTo>
                  <a:pt x="24718" y="152717"/>
                </a:lnTo>
                <a:lnTo>
                  <a:pt x="6537" y="127940"/>
                </a:lnTo>
                <a:lnTo>
                  <a:pt x="0" y="96058"/>
                </a:lnTo>
                <a:lnTo>
                  <a:pt x="6537" y="64175"/>
                </a:lnTo>
                <a:lnTo>
                  <a:pt x="24718" y="39398"/>
                </a:lnTo>
                <a:lnTo>
                  <a:pt x="52397" y="23346"/>
                </a:lnTo>
                <a:lnTo>
                  <a:pt x="87428" y="17635"/>
                </a:lnTo>
                <a:lnTo>
                  <a:pt x="122734" y="23346"/>
                </a:lnTo>
                <a:lnTo>
                  <a:pt x="150653" y="39398"/>
                </a:lnTo>
                <a:lnTo>
                  <a:pt x="153433" y="43151"/>
                </a:lnTo>
                <a:lnTo>
                  <a:pt x="87428" y="43151"/>
                </a:lnTo>
                <a:lnTo>
                  <a:pt x="64369" y="47091"/>
                </a:lnTo>
                <a:lnTo>
                  <a:pt x="46199" y="58066"/>
                </a:lnTo>
                <a:lnTo>
                  <a:pt x="34292" y="74811"/>
                </a:lnTo>
                <a:lnTo>
                  <a:pt x="30018" y="96058"/>
                </a:lnTo>
                <a:lnTo>
                  <a:pt x="34292" y="117463"/>
                </a:lnTo>
                <a:lnTo>
                  <a:pt x="46199" y="134190"/>
                </a:lnTo>
                <a:lnTo>
                  <a:pt x="64369" y="145078"/>
                </a:lnTo>
                <a:lnTo>
                  <a:pt x="87428" y="148965"/>
                </a:lnTo>
                <a:lnTo>
                  <a:pt x="153433" y="148965"/>
                </a:lnTo>
                <a:lnTo>
                  <a:pt x="150653" y="152717"/>
                </a:lnTo>
                <a:lnTo>
                  <a:pt x="122734" y="168770"/>
                </a:lnTo>
                <a:lnTo>
                  <a:pt x="87428" y="174480"/>
                </a:lnTo>
                <a:close/>
              </a:path>
              <a:path w="268604" h="332104">
                <a:moveTo>
                  <a:pt x="153433" y="148965"/>
                </a:moveTo>
                <a:lnTo>
                  <a:pt x="87428" y="148965"/>
                </a:lnTo>
                <a:lnTo>
                  <a:pt x="110762" y="145078"/>
                </a:lnTo>
                <a:lnTo>
                  <a:pt x="129172" y="134190"/>
                </a:lnTo>
                <a:lnTo>
                  <a:pt x="141249" y="117463"/>
                </a:lnTo>
                <a:lnTo>
                  <a:pt x="145588" y="96058"/>
                </a:lnTo>
                <a:lnTo>
                  <a:pt x="141249" y="74811"/>
                </a:lnTo>
                <a:lnTo>
                  <a:pt x="129172" y="58066"/>
                </a:lnTo>
                <a:lnTo>
                  <a:pt x="110762" y="47091"/>
                </a:lnTo>
                <a:lnTo>
                  <a:pt x="87428" y="43151"/>
                </a:lnTo>
                <a:lnTo>
                  <a:pt x="153433" y="43151"/>
                </a:lnTo>
                <a:lnTo>
                  <a:pt x="169004" y="64175"/>
                </a:lnTo>
                <a:lnTo>
                  <a:pt x="175606" y="96058"/>
                </a:lnTo>
                <a:lnTo>
                  <a:pt x="169004" y="127940"/>
                </a:lnTo>
                <a:lnTo>
                  <a:pt x="153433" y="14896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24596" y="866850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67929" y="866850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15764" y="8668511"/>
            <a:ext cx="630555" cy="337185"/>
          </a:xfrm>
          <a:custGeom>
            <a:avLst/>
            <a:gdLst/>
            <a:ahLst/>
            <a:cxnLst/>
            <a:rect l="l" t="t" r="r" b="b"/>
            <a:pathLst>
              <a:path w="630554" h="337184">
                <a:moveTo>
                  <a:pt x="207124" y="185737"/>
                </a:moveTo>
                <a:lnTo>
                  <a:pt x="205676" y="171107"/>
                </a:lnTo>
                <a:lnTo>
                  <a:pt x="205308" y="167360"/>
                </a:lnTo>
                <a:lnTo>
                  <a:pt x="204863" y="162852"/>
                </a:lnTo>
                <a:lnTo>
                  <a:pt x="192913" y="164401"/>
                </a:lnTo>
                <a:lnTo>
                  <a:pt x="180708" y="165671"/>
                </a:lnTo>
                <a:lnTo>
                  <a:pt x="168300" y="166649"/>
                </a:lnTo>
                <a:lnTo>
                  <a:pt x="155714" y="167360"/>
                </a:lnTo>
                <a:lnTo>
                  <a:pt x="155714" y="56286"/>
                </a:lnTo>
                <a:lnTo>
                  <a:pt x="189115" y="56286"/>
                </a:lnTo>
                <a:lnTo>
                  <a:pt x="189115" y="31521"/>
                </a:lnTo>
                <a:lnTo>
                  <a:pt x="126072" y="31521"/>
                </a:lnTo>
                <a:lnTo>
                  <a:pt x="126072" y="56286"/>
                </a:lnTo>
                <a:lnTo>
                  <a:pt x="126072" y="169227"/>
                </a:lnTo>
                <a:lnTo>
                  <a:pt x="112572" y="169951"/>
                </a:lnTo>
                <a:lnTo>
                  <a:pt x="99098" y="170446"/>
                </a:lnTo>
                <a:lnTo>
                  <a:pt x="72415" y="171107"/>
                </a:lnTo>
                <a:lnTo>
                  <a:pt x="72415" y="56286"/>
                </a:lnTo>
                <a:lnTo>
                  <a:pt x="126072" y="56286"/>
                </a:lnTo>
                <a:lnTo>
                  <a:pt x="126072" y="31521"/>
                </a:lnTo>
                <a:lnTo>
                  <a:pt x="9372" y="31521"/>
                </a:lnTo>
                <a:lnTo>
                  <a:pt x="9372" y="56286"/>
                </a:lnTo>
                <a:lnTo>
                  <a:pt x="42392" y="56286"/>
                </a:lnTo>
                <a:lnTo>
                  <a:pt x="42392" y="171856"/>
                </a:lnTo>
                <a:lnTo>
                  <a:pt x="20497" y="172186"/>
                </a:lnTo>
                <a:lnTo>
                  <a:pt x="0" y="172237"/>
                </a:lnTo>
                <a:lnTo>
                  <a:pt x="3378" y="197751"/>
                </a:lnTo>
                <a:lnTo>
                  <a:pt x="50304" y="197345"/>
                </a:lnTo>
                <a:lnTo>
                  <a:pt x="101866" y="195681"/>
                </a:lnTo>
                <a:lnTo>
                  <a:pt x="155130" y="192049"/>
                </a:lnTo>
                <a:lnTo>
                  <a:pt x="207124" y="185737"/>
                </a:lnTo>
                <a:close/>
              </a:path>
              <a:path w="630554" h="337184">
                <a:moveTo>
                  <a:pt x="275031" y="303936"/>
                </a:moveTo>
                <a:lnTo>
                  <a:pt x="81419" y="303936"/>
                </a:lnTo>
                <a:lnTo>
                  <a:pt x="81419" y="224764"/>
                </a:lnTo>
                <a:lnTo>
                  <a:pt x="50647" y="224764"/>
                </a:lnTo>
                <a:lnTo>
                  <a:pt x="50647" y="329082"/>
                </a:lnTo>
                <a:lnTo>
                  <a:pt x="275031" y="329082"/>
                </a:lnTo>
                <a:lnTo>
                  <a:pt x="275031" y="303936"/>
                </a:lnTo>
                <a:close/>
              </a:path>
              <a:path w="630554" h="337184">
                <a:moveTo>
                  <a:pt x="309930" y="102438"/>
                </a:moveTo>
                <a:lnTo>
                  <a:pt x="260032" y="102438"/>
                </a:lnTo>
                <a:lnTo>
                  <a:pt x="260032" y="0"/>
                </a:lnTo>
                <a:lnTo>
                  <a:pt x="229260" y="0"/>
                </a:lnTo>
                <a:lnTo>
                  <a:pt x="229260" y="248031"/>
                </a:lnTo>
                <a:lnTo>
                  <a:pt x="260032" y="248031"/>
                </a:lnTo>
                <a:lnTo>
                  <a:pt x="260032" y="127952"/>
                </a:lnTo>
                <a:lnTo>
                  <a:pt x="309930" y="127952"/>
                </a:lnTo>
                <a:lnTo>
                  <a:pt x="309930" y="102438"/>
                </a:lnTo>
                <a:close/>
              </a:path>
              <a:path w="630554" h="337184">
                <a:moveTo>
                  <a:pt x="563206" y="7505"/>
                </a:moveTo>
                <a:lnTo>
                  <a:pt x="533946" y="7505"/>
                </a:lnTo>
                <a:lnTo>
                  <a:pt x="533946" y="130962"/>
                </a:lnTo>
                <a:lnTo>
                  <a:pt x="491540" y="130962"/>
                </a:lnTo>
                <a:lnTo>
                  <a:pt x="484517" y="88138"/>
                </a:lnTo>
                <a:lnTo>
                  <a:pt x="470090" y="56667"/>
                </a:lnTo>
                <a:lnTo>
                  <a:pt x="469684" y="55778"/>
                </a:lnTo>
                <a:lnTo>
                  <a:pt x="463778" y="50215"/>
                </a:lnTo>
                <a:lnTo>
                  <a:pt x="463778" y="144843"/>
                </a:lnTo>
                <a:lnTo>
                  <a:pt x="460667" y="182067"/>
                </a:lnTo>
                <a:lnTo>
                  <a:pt x="451866" y="210172"/>
                </a:lnTo>
                <a:lnTo>
                  <a:pt x="438137" y="227952"/>
                </a:lnTo>
                <a:lnTo>
                  <a:pt x="420255" y="234149"/>
                </a:lnTo>
                <a:lnTo>
                  <a:pt x="401993" y="227952"/>
                </a:lnTo>
                <a:lnTo>
                  <a:pt x="388162" y="210172"/>
                </a:lnTo>
                <a:lnTo>
                  <a:pt x="379412" y="182067"/>
                </a:lnTo>
                <a:lnTo>
                  <a:pt x="376351" y="144843"/>
                </a:lnTo>
                <a:lnTo>
                  <a:pt x="379412" y="108267"/>
                </a:lnTo>
                <a:lnTo>
                  <a:pt x="388162" y="80492"/>
                </a:lnTo>
                <a:lnTo>
                  <a:pt x="401993" y="62839"/>
                </a:lnTo>
                <a:lnTo>
                  <a:pt x="420255" y="56667"/>
                </a:lnTo>
                <a:lnTo>
                  <a:pt x="438137" y="62839"/>
                </a:lnTo>
                <a:lnTo>
                  <a:pt x="451866" y="80492"/>
                </a:lnTo>
                <a:lnTo>
                  <a:pt x="460667" y="108267"/>
                </a:lnTo>
                <a:lnTo>
                  <a:pt x="463778" y="144843"/>
                </a:lnTo>
                <a:lnTo>
                  <a:pt x="463778" y="50215"/>
                </a:lnTo>
                <a:lnTo>
                  <a:pt x="447954" y="35293"/>
                </a:lnTo>
                <a:lnTo>
                  <a:pt x="420255" y="28143"/>
                </a:lnTo>
                <a:lnTo>
                  <a:pt x="390474" y="36296"/>
                </a:lnTo>
                <a:lnTo>
                  <a:pt x="367766" y="59613"/>
                </a:lnTo>
                <a:lnTo>
                  <a:pt x="353288" y="96367"/>
                </a:lnTo>
                <a:lnTo>
                  <a:pt x="348208" y="144843"/>
                </a:lnTo>
                <a:lnTo>
                  <a:pt x="353288" y="193967"/>
                </a:lnTo>
                <a:lnTo>
                  <a:pt x="367766" y="231051"/>
                </a:lnTo>
                <a:lnTo>
                  <a:pt x="390474" y="254495"/>
                </a:lnTo>
                <a:lnTo>
                  <a:pt x="420255" y="262661"/>
                </a:lnTo>
                <a:lnTo>
                  <a:pt x="448437" y="255295"/>
                </a:lnTo>
                <a:lnTo>
                  <a:pt x="470395" y="234149"/>
                </a:lnTo>
                <a:lnTo>
                  <a:pt x="485101" y="200609"/>
                </a:lnTo>
                <a:lnTo>
                  <a:pt x="491540" y="156095"/>
                </a:lnTo>
                <a:lnTo>
                  <a:pt x="533946" y="156095"/>
                </a:lnTo>
                <a:lnTo>
                  <a:pt x="533946" y="320078"/>
                </a:lnTo>
                <a:lnTo>
                  <a:pt x="563206" y="320078"/>
                </a:lnTo>
                <a:lnTo>
                  <a:pt x="563206" y="156095"/>
                </a:lnTo>
                <a:lnTo>
                  <a:pt x="563206" y="130962"/>
                </a:lnTo>
                <a:lnTo>
                  <a:pt x="563206" y="7505"/>
                </a:lnTo>
                <a:close/>
              </a:path>
              <a:path w="630554" h="337184">
                <a:moveTo>
                  <a:pt x="630008" y="0"/>
                </a:moveTo>
                <a:lnTo>
                  <a:pt x="600735" y="0"/>
                </a:lnTo>
                <a:lnTo>
                  <a:pt x="600735" y="336588"/>
                </a:lnTo>
                <a:lnTo>
                  <a:pt x="630008" y="336588"/>
                </a:lnTo>
                <a:lnTo>
                  <a:pt x="630008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05059" y="8668509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5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5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54179" y="8679766"/>
            <a:ext cx="305435" cy="318135"/>
          </a:xfrm>
          <a:custGeom>
            <a:avLst/>
            <a:gdLst/>
            <a:ahLst/>
            <a:cxnLst/>
            <a:rect l="l" t="t" r="r" b="b"/>
            <a:pathLst>
              <a:path w="305434" h="318134">
                <a:moveTo>
                  <a:pt x="24014" y="134331"/>
                </a:moveTo>
                <a:lnTo>
                  <a:pt x="8255" y="112193"/>
                </a:lnTo>
                <a:lnTo>
                  <a:pt x="36010" y="96621"/>
                </a:lnTo>
                <a:lnTo>
                  <a:pt x="56096" y="75983"/>
                </a:lnTo>
                <a:lnTo>
                  <a:pt x="68303" y="53094"/>
                </a:lnTo>
                <a:lnTo>
                  <a:pt x="72418" y="30768"/>
                </a:lnTo>
                <a:lnTo>
                  <a:pt x="72418" y="0"/>
                </a:lnTo>
                <a:lnTo>
                  <a:pt x="103187" y="0"/>
                </a:lnTo>
                <a:lnTo>
                  <a:pt x="103187" y="30768"/>
                </a:lnTo>
                <a:lnTo>
                  <a:pt x="106330" y="50814"/>
                </a:lnTo>
                <a:lnTo>
                  <a:pt x="115663" y="71809"/>
                </a:lnTo>
                <a:lnTo>
                  <a:pt x="116429" y="72794"/>
                </a:lnTo>
                <a:lnTo>
                  <a:pt x="87803" y="72794"/>
                </a:lnTo>
                <a:lnTo>
                  <a:pt x="77610" y="91608"/>
                </a:lnTo>
                <a:lnTo>
                  <a:pt x="63507" y="108628"/>
                </a:lnTo>
                <a:lnTo>
                  <a:pt x="45590" y="123133"/>
                </a:lnTo>
                <a:lnTo>
                  <a:pt x="24014" y="134331"/>
                </a:lnTo>
                <a:close/>
              </a:path>
              <a:path w="305434" h="318134">
                <a:moveTo>
                  <a:pt x="195584" y="108065"/>
                </a:moveTo>
                <a:lnTo>
                  <a:pt x="152342" y="108065"/>
                </a:lnTo>
                <a:lnTo>
                  <a:pt x="173636" y="91924"/>
                </a:lnTo>
                <a:lnTo>
                  <a:pt x="189021" y="72372"/>
                </a:lnTo>
                <a:lnTo>
                  <a:pt x="198354" y="51341"/>
                </a:lnTo>
                <a:lnTo>
                  <a:pt x="201497" y="30768"/>
                </a:lnTo>
                <a:lnTo>
                  <a:pt x="201497" y="0"/>
                </a:lnTo>
                <a:lnTo>
                  <a:pt x="231890" y="0"/>
                </a:lnTo>
                <a:lnTo>
                  <a:pt x="231890" y="30768"/>
                </a:lnTo>
                <a:lnTo>
                  <a:pt x="236000" y="54836"/>
                </a:lnTo>
                <a:lnTo>
                  <a:pt x="246105" y="73919"/>
                </a:lnTo>
                <a:lnTo>
                  <a:pt x="216881" y="73919"/>
                </a:lnTo>
                <a:lnTo>
                  <a:pt x="206797" y="93660"/>
                </a:lnTo>
                <a:lnTo>
                  <a:pt x="195584" y="108065"/>
                </a:lnTo>
                <a:close/>
              </a:path>
              <a:path w="305434" h="318134">
                <a:moveTo>
                  <a:pt x="152342" y="138459"/>
                </a:moveTo>
                <a:lnTo>
                  <a:pt x="129963" y="126457"/>
                </a:lnTo>
                <a:lnTo>
                  <a:pt x="111770" y="110832"/>
                </a:lnTo>
                <a:lnTo>
                  <a:pt x="97729" y="92605"/>
                </a:lnTo>
                <a:lnTo>
                  <a:pt x="87803" y="72794"/>
                </a:lnTo>
                <a:lnTo>
                  <a:pt x="116429" y="72794"/>
                </a:lnTo>
                <a:lnTo>
                  <a:pt x="131048" y="91608"/>
                </a:lnTo>
                <a:lnTo>
                  <a:pt x="152342" y="108065"/>
                </a:lnTo>
                <a:lnTo>
                  <a:pt x="195584" y="108065"/>
                </a:lnTo>
                <a:lnTo>
                  <a:pt x="192773" y="111677"/>
                </a:lnTo>
                <a:lnTo>
                  <a:pt x="174668" y="126950"/>
                </a:lnTo>
                <a:lnTo>
                  <a:pt x="152342" y="138459"/>
                </a:lnTo>
                <a:close/>
              </a:path>
              <a:path w="305434" h="318134">
                <a:moveTo>
                  <a:pt x="281045" y="134706"/>
                </a:moveTo>
                <a:lnTo>
                  <a:pt x="258883" y="123836"/>
                </a:lnTo>
                <a:lnTo>
                  <a:pt x="240802" y="109660"/>
                </a:lnTo>
                <a:lnTo>
                  <a:pt x="226801" y="92810"/>
                </a:lnTo>
                <a:lnTo>
                  <a:pt x="216881" y="73919"/>
                </a:lnTo>
                <a:lnTo>
                  <a:pt x="246105" y="73919"/>
                </a:lnTo>
                <a:lnTo>
                  <a:pt x="248166" y="77812"/>
                </a:lnTo>
                <a:lnTo>
                  <a:pt x="268141" y="97623"/>
                </a:lnTo>
                <a:lnTo>
                  <a:pt x="295679" y="112193"/>
                </a:lnTo>
                <a:lnTo>
                  <a:pt x="281045" y="134706"/>
                </a:lnTo>
                <a:close/>
              </a:path>
              <a:path w="305434" h="318134">
                <a:moveTo>
                  <a:pt x="272415" y="317817"/>
                </a:moveTo>
                <a:lnTo>
                  <a:pt x="38648" y="317817"/>
                </a:lnTo>
                <a:lnTo>
                  <a:pt x="38648" y="218382"/>
                </a:lnTo>
                <a:lnTo>
                  <a:pt x="69417" y="218382"/>
                </a:lnTo>
                <a:lnTo>
                  <a:pt x="69417" y="292677"/>
                </a:lnTo>
                <a:lnTo>
                  <a:pt x="272415" y="292677"/>
                </a:lnTo>
                <a:lnTo>
                  <a:pt x="272415" y="317817"/>
                </a:lnTo>
                <a:close/>
              </a:path>
              <a:path w="305434" h="318134">
                <a:moveTo>
                  <a:pt x="305435" y="187989"/>
                </a:moveTo>
                <a:lnTo>
                  <a:pt x="0" y="187989"/>
                </a:lnTo>
                <a:lnTo>
                  <a:pt x="0" y="162848"/>
                </a:lnTo>
                <a:lnTo>
                  <a:pt x="305435" y="162848"/>
                </a:lnTo>
                <a:lnTo>
                  <a:pt x="305435" y="1879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04737" y="8674137"/>
            <a:ext cx="649605" cy="327660"/>
          </a:xfrm>
          <a:custGeom>
            <a:avLst/>
            <a:gdLst/>
            <a:ahLst/>
            <a:cxnLst/>
            <a:rect l="l" t="t" r="r" b="b"/>
            <a:pathLst>
              <a:path w="649605" h="327659">
                <a:moveTo>
                  <a:pt x="275412" y="302437"/>
                </a:moveTo>
                <a:lnTo>
                  <a:pt x="67538" y="302437"/>
                </a:lnTo>
                <a:lnTo>
                  <a:pt x="67538" y="263042"/>
                </a:lnTo>
                <a:lnTo>
                  <a:pt x="267157" y="263042"/>
                </a:lnTo>
                <a:lnTo>
                  <a:pt x="267157" y="178244"/>
                </a:lnTo>
                <a:lnTo>
                  <a:pt x="36017" y="178244"/>
                </a:lnTo>
                <a:lnTo>
                  <a:pt x="36017" y="202628"/>
                </a:lnTo>
                <a:lnTo>
                  <a:pt x="236397" y="202628"/>
                </a:lnTo>
                <a:lnTo>
                  <a:pt x="236397" y="239776"/>
                </a:lnTo>
                <a:lnTo>
                  <a:pt x="37147" y="239776"/>
                </a:lnTo>
                <a:lnTo>
                  <a:pt x="37147" y="326834"/>
                </a:lnTo>
                <a:lnTo>
                  <a:pt x="275412" y="326834"/>
                </a:lnTo>
                <a:lnTo>
                  <a:pt x="275412" y="302437"/>
                </a:lnTo>
                <a:close/>
              </a:path>
              <a:path w="649605" h="327659">
                <a:moveTo>
                  <a:pt x="305435" y="119710"/>
                </a:moveTo>
                <a:lnTo>
                  <a:pt x="258533" y="119710"/>
                </a:lnTo>
                <a:lnTo>
                  <a:pt x="262877" y="92925"/>
                </a:lnTo>
                <a:lnTo>
                  <a:pt x="265099" y="69240"/>
                </a:lnTo>
                <a:lnTo>
                  <a:pt x="265925" y="48361"/>
                </a:lnTo>
                <a:lnTo>
                  <a:pt x="266039" y="8636"/>
                </a:lnTo>
                <a:lnTo>
                  <a:pt x="39027" y="8636"/>
                </a:lnTo>
                <a:lnTo>
                  <a:pt x="39027" y="33401"/>
                </a:lnTo>
                <a:lnTo>
                  <a:pt x="235648" y="33401"/>
                </a:lnTo>
                <a:lnTo>
                  <a:pt x="235470" y="51003"/>
                </a:lnTo>
                <a:lnTo>
                  <a:pt x="234518" y="70929"/>
                </a:lnTo>
                <a:lnTo>
                  <a:pt x="232156" y="93662"/>
                </a:lnTo>
                <a:lnTo>
                  <a:pt x="227761" y="119710"/>
                </a:lnTo>
                <a:lnTo>
                  <a:pt x="0" y="119710"/>
                </a:lnTo>
                <a:lnTo>
                  <a:pt x="0" y="144475"/>
                </a:lnTo>
                <a:lnTo>
                  <a:pt x="305435" y="144475"/>
                </a:lnTo>
                <a:lnTo>
                  <a:pt x="305435" y="119710"/>
                </a:lnTo>
                <a:close/>
              </a:path>
              <a:path w="649605" h="327659">
                <a:moveTo>
                  <a:pt x="615378" y="58547"/>
                </a:moveTo>
                <a:lnTo>
                  <a:pt x="607301" y="33401"/>
                </a:lnTo>
                <a:lnTo>
                  <a:pt x="594423" y="23266"/>
                </a:lnTo>
                <a:lnTo>
                  <a:pt x="583996" y="15062"/>
                </a:lnTo>
                <a:lnTo>
                  <a:pt x="583857" y="15024"/>
                </a:lnTo>
                <a:lnTo>
                  <a:pt x="583857" y="58547"/>
                </a:lnTo>
                <a:lnTo>
                  <a:pt x="578065" y="73545"/>
                </a:lnTo>
                <a:lnTo>
                  <a:pt x="561200" y="84620"/>
                </a:lnTo>
                <a:lnTo>
                  <a:pt x="533996" y="91465"/>
                </a:lnTo>
                <a:lnTo>
                  <a:pt x="497179" y="93814"/>
                </a:lnTo>
                <a:lnTo>
                  <a:pt x="460362" y="91465"/>
                </a:lnTo>
                <a:lnTo>
                  <a:pt x="433158" y="84620"/>
                </a:lnTo>
                <a:lnTo>
                  <a:pt x="416280" y="73545"/>
                </a:lnTo>
                <a:lnTo>
                  <a:pt x="410502" y="58547"/>
                </a:lnTo>
                <a:lnTo>
                  <a:pt x="416280" y="43535"/>
                </a:lnTo>
                <a:lnTo>
                  <a:pt x="433158" y="32461"/>
                </a:lnTo>
                <a:lnTo>
                  <a:pt x="460362" y="25615"/>
                </a:lnTo>
                <a:lnTo>
                  <a:pt x="497179" y="23266"/>
                </a:lnTo>
                <a:lnTo>
                  <a:pt x="533996" y="25615"/>
                </a:lnTo>
                <a:lnTo>
                  <a:pt x="561200" y="32461"/>
                </a:lnTo>
                <a:lnTo>
                  <a:pt x="578065" y="43535"/>
                </a:lnTo>
                <a:lnTo>
                  <a:pt x="583857" y="58547"/>
                </a:lnTo>
                <a:lnTo>
                  <a:pt x="583857" y="15024"/>
                </a:lnTo>
                <a:lnTo>
                  <a:pt x="546836" y="3822"/>
                </a:lnTo>
                <a:lnTo>
                  <a:pt x="497179" y="0"/>
                </a:lnTo>
                <a:lnTo>
                  <a:pt x="447522" y="3822"/>
                </a:lnTo>
                <a:lnTo>
                  <a:pt x="410362" y="15062"/>
                </a:lnTo>
                <a:lnTo>
                  <a:pt x="387057" y="33401"/>
                </a:lnTo>
                <a:lnTo>
                  <a:pt x="378980" y="58547"/>
                </a:lnTo>
                <a:lnTo>
                  <a:pt x="387057" y="83616"/>
                </a:lnTo>
                <a:lnTo>
                  <a:pt x="410362" y="101828"/>
                </a:lnTo>
                <a:lnTo>
                  <a:pt x="447522" y="112941"/>
                </a:lnTo>
                <a:lnTo>
                  <a:pt x="497179" y="116700"/>
                </a:lnTo>
                <a:lnTo>
                  <a:pt x="546836" y="112941"/>
                </a:lnTo>
                <a:lnTo>
                  <a:pt x="583996" y="101828"/>
                </a:lnTo>
                <a:lnTo>
                  <a:pt x="594258" y="93814"/>
                </a:lnTo>
                <a:lnTo>
                  <a:pt x="607301" y="83616"/>
                </a:lnTo>
                <a:lnTo>
                  <a:pt x="615378" y="58547"/>
                </a:lnTo>
                <a:close/>
              </a:path>
              <a:path w="649605" h="327659">
                <a:moveTo>
                  <a:pt x="620623" y="303187"/>
                </a:moveTo>
                <a:lnTo>
                  <a:pt x="412750" y="303187"/>
                </a:lnTo>
                <a:lnTo>
                  <a:pt x="412750" y="269049"/>
                </a:lnTo>
                <a:lnTo>
                  <a:pt x="610501" y="269049"/>
                </a:lnTo>
                <a:lnTo>
                  <a:pt x="610501" y="193243"/>
                </a:lnTo>
                <a:lnTo>
                  <a:pt x="381609" y="193243"/>
                </a:lnTo>
                <a:lnTo>
                  <a:pt x="381609" y="216509"/>
                </a:lnTo>
                <a:lnTo>
                  <a:pt x="580097" y="216509"/>
                </a:lnTo>
                <a:lnTo>
                  <a:pt x="580097" y="246532"/>
                </a:lnTo>
                <a:lnTo>
                  <a:pt x="382727" y="246532"/>
                </a:lnTo>
                <a:lnTo>
                  <a:pt x="382727" y="327202"/>
                </a:lnTo>
                <a:lnTo>
                  <a:pt x="620623" y="327202"/>
                </a:lnTo>
                <a:lnTo>
                  <a:pt x="620623" y="303187"/>
                </a:lnTo>
                <a:close/>
              </a:path>
              <a:path w="649605" h="327659">
                <a:moveTo>
                  <a:pt x="649516" y="139585"/>
                </a:moveTo>
                <a:lnTo>
                  <a:pt x="344830" y="139585"/>
                </a:lnTo>
                <a:lnTo>
                  <a:pt x="344830" y="164350"/>
                </a:lnTo>
                <a:lnTo>
                  <a:pt x="649516" y="164350"/>
                </a:lnTo>
                <a:lnTo>
                  <a:pt x="649516" y="13958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513499" y="8668511"/>
            <a:ext cx="607695" cy="337185"/>
          </a:xfrm>
          <a:custGeom>
            <a:avLst/>
            <a:gdLst/>
            <a:ahLst/>
            <a:cxnLst/>
            <a:rect l="l" t="t" r="r" b="b"/>
            <a:pathLst>
              <a:path w="607694" h="337184">
                <a:moveTo>
                  <a:pt x="186867" y="236016"/>
                </a:moveTo>
                <a:lnTo>
                  <a:pt x="185318" y="225513"/>
                </a:lnTo>
                <a:lnTo>
                  <a:pt x="183108" y="210502"/>
                </a:lnTo>
                <a:lnTo>
                  <a:pt x="143103" y="217436"/>
                </a:lnTo>
                <a:lnTo>
                  <a:pt x="104495" y="222097"/>
                </a:lnTo>
                <a:lnTo>
                  <a:pt x="67030" y="224701"/>
                </a:lnTo>
                <a:lnTo>
                  <a:pt x="30391" y="225513"/>
                </a:lnTo>
                <a:lnTo>
                  <a:pt x="30391" y="32651"/>
                </a:lnTo>
                <a:lnTo>
                  <a:pt x="0" y="32651"/>
                </a:lnTo>
                <a:lnTo>
                  <a:pt x="0" y="251409"/>
                </a:lnTo>
                <a:lnTo>
                  <a:pt x="26644" y="251409"/>
                </a:lnTo>
                <a:lnTo>
                  <a:pt x="65290" y="250634"/>
                </a:lnTo>
                <a:lnTo>
                  <a:pt x="104495" y="248081"/>
                </a:lnTo>
                <a:lnTo>
                  <a:pt x="144843" y="243332"/>
                </a:lnTo>
                <a:lnTo>
                  <a:pt x="186867" y="236016"/>
                </a:lnTo>
                <a:close/>
              </a:path>
              <a:path w="607694" h="337184">
                <a:moveTo>
                  <a:pt x="299427" y="134340"/>
                </a:moveTo>
                <a:lnTo>
                  <a:pt x="245402" y="134340"/>
                </a:lnTo>
                <a:lnTo>
                  <a:pt x="245402" y="0"/>
                </a:lnTo>
                <a:lnTo>
                  <a:pt x="214630" y="0"/>
                </a:lnTo>
                <a:lnTo>
                  <a:pt x="214630" y="336588"/>
                </a:lnTo>
                <a:lnTo>
                  <a:pt x="245402" y="336588"/>
                </a:lnTo>
                <a:lnTo>
                  <a:pt x="245402" y="159854"/>
                </a:lnTo>
                <a:lnTo>
                  <a:pt x="299427" y="159854"/>
                </a:lnTo>
                <a:lnTo>
                  <a:pt x="299427" y="134340"/>
                </a:lnTo>
                <a:close/>
              </a:path>
              <a:path w="607694" h="337184">
                <a:moveTo>
                  <a:pt x="526440" y="105067"/>
                </a:moveTo>
                <a:lnTo>
                  <a:pt x="391363" y="105067"/>
                </a:lnTo>
                <a:lnTo>
                  <a:pt x="391363" y="18008"/>
                </a:lnTo>
                <a:lnTo>
                  <a:pt x="360591" y="18008"/>
                </a:lnTo>
                <a:lnTo>
                  <a:pt x="360591" y="129832"/>
                </a:lnTo>
                <a:lnTo>
                  <a:pt x="526440" y="129832"/>
                </a:lnTo>
                <a:lnTo>
                  <a:pt x="526440" y="105067"/>
                </a:lnTo>
                <a:close/>
              </a:path>
              <a:path w="607694" h="337184">
                <a:moveTo>
                  <a:pt x="551205" y="187998"/>
                </a:moveTo>
                <a:lnTo>
                  <a:pt x="549338" y="165100"/>
                </a:lnTo>
                <a:lnTo>
                  <a:pt x="494118" y="169341"/>
                </a:lnTo>
                <a:lnTo>
                  <a:pt x="437464" y="171716"/>
                </a:lnTo>
                <a:lnTo>
                  <a:pt x="381584" y="172758"/>
                </a:lnTo>
                <a:lnTo>
                  <a:pt x="328701" y="172986"/>
                </a:lnTo>
                <a:lnTo>
                  <a:pt x="332828" y="198869"/>
                </a:lnTo>
                <a:lnTo>
                  <a:pt x="376821" y="198551"/>
                </a:lnTo>
                <a:lnTo>
                  <a:pt x="423633" y="197370"/>
                </a:lnTo>
                <a:lnTo>
                  <a:pt x="423633" y="326453"/>
                </a:lnTo>
                <a:lnTo>
                  <a:pt x="454406" y="326453"/>
                </a:lnTo>
                <a:lnTo>
                  <a:pt x="454406" y="197370"/>
                </a:lnTo>
                <a:lnTo>
                  <a:pt x="454406" y="196253"/>
                </a:lnTo>
                <a:lnTo>
                  <a:pt x="478713" y="194741"/>
                </a:lnTo>
                <a:lnTo>
                  <a:pt x="503085" y="192963"/>
                </a:lnTo>
                <a:lnTo>
                  <a:pt x="527329" y="190754"/>
                </a:lnTo>
                <a:lnTo>
                  <a:pt x="551205" y="187998"/>
                </a:lnTo>
                <a:close/>
              </a:path>
              <a:path w="607694" h="337184">
                <a:moveTo>
                  <a:pt x="607123" y="381"/>
                </a:moveTo>
                <a:lnTo>
                  <a:pt x="576351" y="381"/>
                </a:lnTo>
                <a:lnTo>
                  <a:pt x="576351" y="227012"/>
                </a:lnTo>
                <a:lnTo>
                  <a:pt x="500176" y="227012"/>
                </a:lnTo>
                <a:lnTo>
                  <a:pt x="500176" y="251409"/>
                </a:lnTo>
                <a:lnTo>
                  <a:pt x="576351" y="251409"/>
                </a:lnTo>
                <a:lnTo>
                  <a:pt x="576351" y="336956"/>
                </a:lnTo>
                <a:lnTo>
                  <a:pt x="607123" y="336956"/>
                </a:lnTo>
                <a:lnTo>
                  <a:pt x="607123" y="38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31633" y="8869400"/>
            <a:ext cx="239395" cy="132080"/>
          </a:xfrm>
          <a:custGeom>
            <a:avLst/>
            <a:gdLst/>
            <a:ahLst/>
            <a:cxnLst/>
            <a:rect l="l" t="t" r="r" b="b"/>
            <a:pathLst>
              <a:path w="239394" h="132079">
                <a:moveTo>
                  <a:pt x="239014" y="107950"/>
                </a:moveTo>
                <a:lnTo>
                  <a:pt x="31140" y="107950"/>
                </a:lnTo>
                <a:lnTo>
                  <a:pt x="31140" y="76200"/>
                </a:lnTo>
                <a:lnTo>
                  <a:pt x="228879" y="76200"/>
                </a:lnTo>
                <a:lnTo>
                  <a:pt x="228879" y="53340"/>
                </a:lnTo>
                <a:lnTo>
                  <a:pt x="228879" y="24130"/>
                </a:lnTo>
                <a:lnTo>
                  <a:pt x="228879" y="0"/>
                </a:lnTo>
                <a:lnTo>
                  <a:pt x="0" y="0"/>
                </a:lnTo>
                <a:lnTo>
                  <a:pt x="0" y="24130"/>
                </a:lnTo>
                <a:lnTo>
                  <a:pt x="198488" y="24130"/>
                </a:lnTo>
                <a:lnTo>
                  <a:pt x="198488" y="53340"/>
                </a:lnTo>
                <a:lnTo>
                  <a:pt x="1117" y="53340"/>
                </a:lnTo>
                <a:lnTo>
                  <a:pt x="1117" y="76200"/>
                </a:lnTo>
                <a:lnTo>
                  <a:pt x="1117" y="107950"/>
                </a:lnTo>
                <a:lnTo>
                  <a:pt x="1117" y="132080"/>
                </a:lnTo>
                <a:lnTo>
                  <a:pt x="239014" y="132080"/>
                </a:lnTo>
                <a:lnTo>
                  <a:pt x="239014" y="107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294854" y="8673769"/>
            <a:ext cx="304800" cy="168275"/>
          </a:xfrm>
          <a:custGeom>
            <a:avLst/>
            <a:gdLst/>
            <a:ahLst/>
            <a:cxnLst/>
            <a:rect l="l" t="t" r="r" b="b"/>
            <a:pathLst>
              <a:path w="304800" h="168275">
                <a:moveTo>
                  <a:pt x="264909" y="55156"/>
                </a:moveTo>
                <a:lnTo>
                  <a:pt x="234518" y="55156"/>
                </a:lnTo>
                <a:lnTo>
                  <a:pt x="234518" y="87426"/>
                </a:lnTo>
                <a:lnTo>
                  <a:pt x="264909" y="87426"/>
                </a:lnTo>
                <a:lnTo>
                  <a:pt x="264909" y="55156"/>
                </a:lnTo>
                <a:close/>
              </a:path>
              <a:path w="304800" h="168275">
                <a:moveTo>
                  <a:pt x="264909" y="0"/>
                </a:moveTo>
                <a:lnTo>
                  <a:pt x="234518" y="0"/>
                </a:lnTo>
                <a:lnTo>
                  <a:pt x="234518" y="31800"/>
                </a:lnTo>
                <a:lnTo>
                  <a:pt x="70916" y="31800"/>
                </a:lnTo>
                <a:lnTo>
                  <a:pt x="70916" y="50"/>
                </a:lnTo>
                <a:lnTo>
                  <a:pt x="40525" y="50"/>
                </a:lnTo>
                <a:lnTo>
                  <a:pt x="40525" y="31800"/>
                </a:lnTo>
                <a:lnTo>
                  <a:pt x="40525" y="54660"/>
                </a:lnTo>
                <a:lnTo>
                  <a:pt x="40525" y="87680"/>
                </a:lnTo>
                <a:lnTo>
                  <a:pt x="40525" y="110540"/>
                </a:lnTo>
                <a:lnTo>
                  <a:pt x="264909" y="110540"/>
                </a:lnTo>
                <a:lnTo>
                  <a:pt x="264909" y="87680"/>
                </a:lnTo>
                <a:lnTo>
                  <a:pt x="70916" y="87680"/>
                </a:lnTo>
                <a:lnTo>
                  <a:pt x="70916" y="54660"/>
                </a:lnTo>
                <a:lnTo>
                  <a:pt x="264909" y="54660"/>
                </a:lnTo>
                <a:lnTo>
                  <a:pt x="264909" y="31889"/>
                </a:lnTo>
                <a:lnTo>
                  <a:pt x="264909" y="0"/>
                </a:lnTo>
                <a:close/>
              </a:path>
              <a:path w="304800" h="168275">
                <a:moveTo>
                  <a:pt x="304685" y="143332"/>
                </a:moveTo>
                <a:lnTo>
                  <a:pt x="167728" y="143332"/>
                </a:lnTo>
                <a:lnTo>
                  <a:pt x="167728" y="111061"/>
                </a:lnTo>
                <a:lnTo>
                  <a:pt x="136956" y="111061"/>
                </a:lnTo>
                <a:lnTo>
                  <a:pt x="136956" y="143332"/>
                </a:lnTo>
                <a:lnTo>
                  <a:pt x="0" y="143332"/>
                </a:lnTo>
                <a:lnTo>
                  <a:pt x="0" y="168097"/>
                </a:lnTo>
                <a:lnTo>
                  <a:pt x="304685" y="168097"/>
                </a:lnTo>
                <a:lnTo>
                  <a:pt x="304685" y="14333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45583" y="8680516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203272" y="8668892"/>
            <a:ext cx="746125" cy="379730"/>
          </a:xfrm>
          <a:custGeom>
            <a:avLst/>
            <a:gdLst/>
            <a:ahLst/>
            <a:cxnLst/>
            <a:rect l="l" t="t" r="r" b="b"/>
            <a:pathLst>
              <a:path w="746125" h="379729">
                <a:moveTo>
                  <a:pt x="175602" y="97929"/>
                </a:moveTo>
                <a:lnTo>
                  <a:pt x="169011" y="66052"/>
                </a:lnTo>
                <a:lnTo>
                  <a:pt x="153428" y="45021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21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9011" y="129819"/>
                </a:lnTo>
                <a:lnTo>
                  <a:pt x="175602" y="97929"/>
                </a:lnTo>
                <a:close/>
              </a:path>
              <a:path w="746125" h="37972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746125" h="379729">
                <a:moveTo>
                  <a:pt x="298310" y="308432"/>
                </a:moveTo>
                <a:lnTo>
                  <a:pt x="248500" y="274332"/>
                </a:lnTo>
                <a:lnTo>
                  <a:pt x="230771" y="224764"/>
                </a:lnTo>
                <a:lnTo>
                  <a:pt x="230771" y="206743"/>
                </a:lnTo>
                <a:lnTo>
                  <a:pt x="200748" y="206743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40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43"/>
                </a:lnTo>
                <a:lnTo>
                  <a:pt x="76174" y="206743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32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25" y="288848"/>
                </a:lnTo>
                <a:lnTo>
                  <a:pt x="90424" y="269417"/>
                </a:lnTo>
                <a:lnTo>
                  <a:pt x="99961" y="289687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695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15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32"/>
                </a:lnTo>
                <a:close/>
              </a:path>
              <a:path w="746125" h="379729">
                <a:moveTo>
                  <a:pt x="605612" y="33388"/>
                </a:moveTo>
                <a:lnTo>
                  <a:pt x="369595" y="33388"/>
                </a:lnTo>
                <a:lnTo>
                  <a:pt x="369595" y="58534"/>
                </a:lnTo>
                <a:lnTo>
                  <a:pt x="574852" y="58534"/>
                </a:lnTo>
                <a:lnTo>
                  <a:pt x="574852" y="66789"/>
                </a:lnTo>
                <a:lnTo>
                  <a:pt x="574649" y="98615"/>
                </a:lnTo>
                <a:lnTo>
                  <a:pt x="573252" y="133959"/>
                </a:lnTo>
                <a:lnTo>
                  <a:pt x="569468" y="173799"/>
                </a:lnTo>
                <a:lnTo>
                  <a:pt x="562089" y="219125"/>
                </a:lnTo>
                <a:lnTo>
                  <a:pt x="592861" y="222504"/>
                </a:lnTo>
                <a:lnTo>
                  <a:pt x="600240" y="175387"/>
                </a:lnTo>
                <a:lnTo>
                  <a:pt x="604024" y="134797"/>
                </a:lnTo>
                <a:lnTo>
                  <a:pt x="605421" y="99136"/>
                </a:lnTo>
                <a:lnTo>
                  <a:pt x="605612" y="66789"/>
                </a:lnTo>
                <a:lnTo>
                  <a:pt x="605612" y="33388"/>
                </a:lnTo>
                <a:close/>
              </a:path>
              <a:path w="746125" h="379729">
                <a:moveTo>
                  <a:pt x="642010" y="263779"/>
                </a:moveTo>
                <a:lnTo>
                  <a:pt x="486676" y="263779"/>
                </a:lnTo>
                <a:lnTo>
                  <a:pt x="486676" y="143332"/>
                </a:lnTo>
                <a:lnTo>
                  <a:pt x="455904" y="143332"/>
                </a:lnTo>
                <a:lnTo>
                  <a:pt x="455904" y="263779"/>
                </a:lnTo>
                <a:lnTo>
                  <a:pt x="337705" y="263779"/>
                </a:lnTo>
                <a:lnTo>
                  <a:pt x="337705" y="288925"/>
                </a:lnTo>
                <a:lnTo>
                  <a:pt x="642010" y="288925"/>
                </a:lnTo>
                <a:lnTo>
                  <a:pt x="642010" y="263779"/>
                </a:lnTo>
                <a:close/>
              </a:path>
              <a:path w="746125" h="379729">
                <a:moveTo>
                  <a:pt x="745578" y="301307"/>
                </a:moveTo>
                <a:lnTo>
                  <a:pt x="743597" y="284365"/>
                </a:lnTo>
                <a:lnTo>
                  <a:pt x="737882" y="271614"/>
                </a:lnTo>
                <a:lnTo>
                  <a:pt x="728802" y="263575"/>
                </a:lnTo>
                <a:lnTo>
                  <a:pt x="716686" y="260781"/>
                </a:lnTo>
                <a:lnTo>
                  <a:pt x="706780" y="262470"/>
                </a:lnTo>
                <a:lnTo>
                  <a:pt x="698538" y="267296"/>
                </a:lnTo>
                <a:lnTo>
                  <a:pt x="692886" y="274866"/>
                </a:lnTo>
                <a:lnTo>
                  <a:pt x="690791" y="284797"/>
                </a:lnTo>
                <a:lnTo>
                  <a:pt x="692873" y="295198"/>
                </a:lnTo>
                <a:lnTo>
                  <a:pt x="698436" y="302717"/>
                </a:lnTo>
                <a:lnTo>
                  <a:pt x="706462" y="307276"/>
                </a:lnTo>
                <a:lnTo>
                  <a:pt x="715937" y="308813"/>
                </a:lnTo>
                <a:lnTo>
                  <a:pt x="718566" y="308813"/>
                </a:lnTo>
                <a:lnTo>
                  <a:pt x="720064" y="308432"/>
                </a:lnTo>
                <a:lnTo>
                  <a:pt x="717308" y="324637"/>
                </a:lnTo>
                <a:lnTo>
                  <a:pt x="709879" y="338734"/>
                </a:lnTo>
                <a:lnTo>
                  <a:pt x="698169" y="350431"/>
                </a:lnTo>
                <a:lnTo>
                  <a:pt x="682536" y="359460"/>
                </a:lnTo>
                <a:lnTo>
                  <a:pt x="690791" y="379730"/>
                </a:lnTo>
                <a:lnTo>
                  <a:pt x="713600" y="366522"/>
                </a:lnTo>
                <a:lnTo>
                  <a:pt x="730846" y="348678"/>
                </a:lnTo>
                <a:lnTo>
                  <a:pt x="741768" y="326745"/>
                </a:lnTo>
                <a:lnTo>
                  <a:pt x="745578" y="3013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83063" y="911869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6396" y="911869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3107" y="9132958"/>
            <a:ext cx="305435" cy="318770"/>
          </a:xfrm>
          <a:custGeom>
            <a:avLst/>
            <a:gdLst/>
            <a:ahLst/>
            <a:cxnLst/>
            <a:rect l="l" t="t" r="r" b="b"/>
            <a:pathLst>
              <a:path w="305435" h="318770">
                <a:moveTo>
                  <a:pt x="275417" y="318193"/>
                </a:moveTo>
                <a:lnTo>
                  <a:pt x="37147" y="318193"/>
                </a:lnTo>
                <a:lnTo>
                  <a:pt x="37147" y="231140"/>
                </a:lnTo>
                <a:lnTo>
                  <a:pt x="236393" y="231140"/>
                </a:lnTo>
                <a:lnTo>
                  <a:pt x="236393" y="193992"/>
                </a:lnTo>
                <a:lnTo>
                  <a:pt x="36021" y="193992"/>
                </a:lnTo>
                <a:lnTo>
                  <a:pt x="36021" y="169602"/>
                </a:lnTo>
                <a:lnTo>
                  <a:pt x="267162" y="169602"/>
                </a:lnTo>
                <a:lnTo>
                  <a:pt x="267162" y="254404"/>
                </a:lnTo>
                <a:lnTo>
                  <a:pt x="67541" y="254404"/>
                </a:lnTo>
                <a:lnTo>
                  <a:pt x="67541" y="293803"/>
                </a:lnTo>
                <a:lnTo>
                  <a:pt x="275417" y="293803"/>
                </a:lnTo>
                <a:lnTo>
                  <a:pt x="275417" y="318193"/>
                </a:lnTo>
                <a:close/>
              </a:path>
              <a:path w="305435" h="318770">
                <a:moveTo>
                  <a:pt x="258531" y="111067"/>
                </a:moveTo>
                <a:lnTo>
                  <a:pt x="227763" y="111067"/>
                </a:lnTo>
                <a:lnTo>
                  <a:pt x="232160" y="85024"/>
                </a:lnTo>
                <a:lnTo>
                  <a:pt x="234517" y="62287"/>
                </a:lnTo>
                <a:lnTo>
                  <a:pt x="235467" y="42365"/>
                </a:lnTo>
                <a:lnTo>
                  <a:pt x="235643" y="24765"/>
                </a:lnTo>
                <a:lnTo>
                  <a:pt x="39023" y="24765"/>
                </a:lnTo>
                <a:lnTo>
                  <a:pt x="39023" y="0"/>
                </a:lnTo>
                <a:lnTo>
                  <a:pt x="266036" y="0"/>
                </a:lnTo>
                <a:lnTo>
                  <a:pt x="265919" y="39727"/>
                </a:lnTo>
                <a:lnTo>
                  <a:pt x="265098" y="60599"/>
                </a:lnTo>
                <a:lnTo>
                  <a:pt x="262870" y="84285"/>
                </a:lnTo>
                <a:lnTo>
                  <a:pt x="258531" y="111067"/>
                </a:lnTo>
                <a:close/>
              </a:path>
              <a:path w="305435" h="318770">
                <a:moveTo>
                  <a:pt x="305435" y="135832"/>
                </a:moveTo>
                <a:lnTo>
                  <a:pt x="0" y="135832"/>
                </a:lnTo>
                <a:lnTo>
                  <a:pt x="0" y="111067"/>
                </a:lnTo>
                <a:lnTo>
                  <a:pt x="305435" y="111067"/>
                </a:lnTo>
                <a:lnTo>
                  <a:pt x="305435" y="13583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17934" y="9143720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16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6210"/>
                </a:lnTo>
                <a:lnTo>
                  <a:pt x="68668" y="156210"/>
                </a:lnTo>
                <a:lnTo>
                  <a:pt x="68668" y="101600"/>
                </a:lnTo>
                <a:lnTo>
                  <a:pt x="267919" y="101600"/>
                </a:lnTo>
                <a:lnTo>
                  <a:pt x="267919" y="77470"/>
                </a:lnTo>
                <a:lnTo>
                  <a:pt x="267919" y="2540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1600"/>
                </a:lnTo>
                <a:lnTo>
                  <a:pt x="38277" y="156210"/>
                </a:lnTo>
                <a:lnTo>
                  <a:pt x="38277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16" y="27051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3307" y="9119074"/>
            <a:ext cx="281940" cy="328930"/>
          </a:xfrm>
          <a:custGeom>
            <a:avLst/>
            <a:gdLst/>
            <a:ahLst/>
            <a:cxnLst/>
            <a:rect l="l" t="t" r="r" b="b"/>
            <a:pathLst>
              <a:path w="281939" h="328929">
                <a:moveTo>
                  <a:pt x="272040" y="52531"/>
                </a:moveTo>
                <a:lnTo>
                  <a:pt x="240896" y="52531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52531"/>
                </a:lnTo>
                <a:close/>
              </a:path>
              <a:path w="281939" h="328929">
                <a:moveTo>
                  <a:pt x="86677" y="189865"/>
                </a:moveTo>
                <a:lnTo>
                  <a:pt x="52238" y="183586"/>
                </a:lnTo>
                <a:lnTo>
                  <a:pt x="24765" y="166085"/>
                </a:lnTo>
                <a:lnTo>
                  <a:pt x="6578" y="139367"/>
                </a:lnTo>
                <a:lnTo>
                  <a:pt x="0" y="105439"/>
                </a:lnTo>
                <a:lnTo>
                  <a:pt x="6578" y="71510"/>
                </a:lnTo>
                <a:lnTo>
                  <a:pt x="24765" y="44792"/>
                </a:lnTo>
                <a:lnTo>
                  <a:pt x="52238" y="27291"/>
                </a:lnTo>
                <a:lnTo>
                  <a:pt x="86677" y="21012"/>
                </a:lnTo>
                <a:lnTo>
                  <a:pt x="107379" y="23193"/>
                </a:lnTo>
                <a:lnTo>
                  <a:pt x="125935" y="29455"/>
                </a:lnTo>
                <a:lnTo>
                  <a:pt x="142029" y="39375"/>
                </a:lnTo>
                <a:lnTo>
                  <a:pt x="150787" y="48029"/>
                </a:lnTo>
                <a:lnTo>
                  <a:pt x="86677" y="48029"/>
                </a:lnTo>
                <a:lnTo>
                  <a:pt x="63777" y="52303"/>
                </a:lnTo>
                <a:lnTo>
                  <a:pt x="45590" y="64210"/>
                </a:lnTo>
                <a:lnTo>
                  <a:pt x="33594" y="82380"/>
                </a:lnTo>
                <a:lnTo>
                  <a:pt x="29267" y="105439"/>
                </a:lnTo>
                <a:lnTo>
                  <a:pt x="33594" y="128497"/>
                </a:lnTo>
                <a:lnTo>
                  <a:pt x="45590" y="146667"/>
                </a:lnTo>
                <a:lnTo>
                  <a:pt x="63777" y="158574"/>
                </a:lnTo>
                <a:lnTo>
                  <a:pt x="86677" y="162848"/>
                </a:lnTo>
                <a:lnTo>
                  <a:pt x="150841" y="162848"/>
                </a:lnTo>
                <a:lnTo>
                  <a:pt x="142346" y="171344"/>
                </a:lnTo>
                <a:lnTo>
                  <a:pt x="126123" y="181375"/>
                </a:lnTo>
                <a:lnTo>
                  <a:pt x="107438" y="187678"/>
                </a:lnTo>
                <a:lnTo>
                  <a:pt x="86677" y="189865"/>
                </a:lnTo>
                <a:close/>
              </a:path>
              <a:path w="281939" h="328929">
                <a:moveTo>
                  <a:pt x="150841" y="162848"/>
                </a:moveTo>
                <a:lnTo>
                  <a:pt x="86677" y="162848"/>
                </a:lnTo>
                <a:lnTo>
                  <a:pt x="109361" y="158574"/>
                </a:lnTo>
                <a:lnTo>
                  <a:pt x="127436" y="146667"/>
                </a:lnTo>
                <a:lnTo>
                  <a:pt x="139391" y="128497"/>
                </a:lnTo>
                <a:lnTo>
                  <a:pt x="143712" y="105439"/>
                </a:lnTo>
                <a:lnTo>
                  <a:pt x="139391" y="82380"/>
                </a:lnTo>
                <a:lnTo>
                  <a:pt x="127436" y="64210"/>
                </a:lnTo>
                <a:lnTo>
                  <a:pt x="109361" y="52303"/>
                </a:lnTo>
                <a:lnTo>
                  <a:pt x="86677" y="48029"/>
                </a:lnTo>
                <a:lnTo>
                  <a:pt x="150787" y="48029"/>
                </a:lnTo>
                <a:lnTo>
                  <a:pt x="155344" y="52531"/>
                </a:lnTo>
                <a:lnTo>
                  <a:pt x="272040" y="52531"/>
                </a:lnTo>
                <a:lnTo>
                  <a:pt x="272040" y="77296"/>
                </a:lnTo>
                <a:lnTo>
                  <a:pt x="168477" y="77296"/>
                </a:lnTo>
                <a:lnTo>
                  <a:pt x="170447" y="83910"/>
                </a:lnTo>
                <a:lnTo>
                  <a:pt x="171854" y="90805"/>
                </a:lnTo>
                <a:lnTo>
                  <a:pt x="172698" y="97981"/>
                </a:lnTo>
                <a:lnTo>
                  <a:pt x="172980" y="105439"/>
                </a:lnTo>
                <a:lnTo>
                  <a:pt x="172698" y="112679"/>
                </a:lnTo>
                <a:lnTo>
                  <a:pt x="171854" y="119744"/>
                </a:lnTo>
                <a:lnTo>
                  <a:pt x="170447" y="126598"/>
                </a:lnTo>
                <a:lnTo>
                  <a:pt x="168477" y="133205"/>
                </a:lnTo>
                <a:lnTo>
                  <a:pt x="272040" y="133205"/>
                </a:lnTo>
                <a:lnTo>
                  <a:pt x="272040" y="157970"/>
                </a:lnTo>
                <a:lnTo>
                  <a:pt x="155719" y="157970"/>
                </a:lnTo>
                <a:lnTo>
                  <a:pt x="150841" y="162848"/>
                </a:lnTo>
                <a:close/>
              </a:path>
              <a:path w="281939" h="328929">
                <a:moveTo>
                  <a:pt x="272040" y="133205"/>
                </a:moveTo>
                <a:lnTo>
                  <a:pt x="240896" y="133205"/>
                </a:lnTo>
                <a:lnTo>
                  <a:pt x="240896" y="77296"/>
                </a:lnTo>
                <a:lnTo>
                  <a:pt x="272040" y="77296"/>
                </a:lnTo>
                <a:lnTo>
                  <a:pt x="272040" y="133205"/>
                </a:lnTo>
                <a:close/>
              </a:path>
              <a:path w="281939" h="328929">
                <a:moveTo>
                  <a:pt x="272040" y="248400"/>
                </a:moveTo>
                <a:lnTo>
                  <a:pt x="240896" y="248400"/>
                </a:lnTo>
                <a:lnTo>
                  <a:pt x="240896" y="157970"/>
                </a:lnTo>
                <a:lnTo>
                  <a:pt x="272040" y="157970"/>
                </a:lnTo>
                <a:lnTo>
                  <a:pt x="272040" y="248400"/>
                </a:lnTo>
                <a:close/>
              </a:path>
              <a:path w="281939" h="328929">
                <a:moveTo>
                  <a:pt x="281420" y="328699"/>
                </a:moveTo>
                <a:lnTo>
                  <a:pt x="56659" y="328699"/>
                </a:lnTo>
                <a:lnTo>
                  <a:pt x="56659" y="222885"/>
                </a:lnTo>
                <a:lnTo>
                  <a:pt x="87803" y="222885"/>
                </a:lnTo>
                <a:lnTo>
                  <a:pt x="87803" y="303559"/>
                </a:lnTo>
                <a:lnTo>
                  <a:pt x="281420" y="303559"/>
                </a:lnTo>
                <a:lnTo>
                  <a:pt x="281420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18517" y="9118699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2040" y="48779"/>
                </a:moveTo>
                <a:lnTo>
                  <a:pt x="240896" y="48779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779"/>
                </a:lnTo>
                <a:close/>
              </a:path>
              <a:path w="283845" h="333375">
                <a:moveTo>
                  <a:pt x="11256" y="179358"/>
                </a:moveTo>
                <a:lnTo>
                  <a:pt x="0" y="154218"/>
                </a:lnTo>
                <a:lnTo>
                  <a:pt x="54923" y="136049"/>
                </a:lnTo>
                <a:lnTo>
                  <a:pt x="96058" y="110739"/>
                </a:lnTo>
                <a:lnTo>
                  <a:pt x="122840" y="79026"/>
                </a:lnTo>
                <a:lnTo>
                  <a:pt x="134706" y="41650"/>
                </a:lnTo>
                <a:lnTo>
                  <a:pt x="17635" y="41650"/>
                </a:lnTo>
                <a:lnTo>
                  <a:pt x="17635" y="16510"/>
                </a:lnTo>
                <a:lnTo>
                  <a:pt x="168102" y="16510"/>
                </a:lnTo>
                <a:lnTo>
                  <a:pt x="167891" y="24823"/>
                </a:lnTo>
                <a:lnTo>
                  <a:pt x="167257" y="32926"/>
                </a:lnTo>
                <a:lnTo>
                  <a:pt x="166202" y="40888"/>
                </a:lnTo>
                <a:lnTo>
                  <a:pt x="164725" y="48779"/>
                </a:lnTo>
                <a:lnTo>
                  <a:pt x="272040" y="48779"/>
                </a:lnTo>
                <a:lnTo>
                  <a:pt x="272040" y="72794"/>
                </a:lnTo>
                <a:lnTo>
                  <a:pt x="157970" y="72794"/>
                </a:lnTo>
                <a:lnTo>
                  <a:pt x="136629" y="109285"/>
                </a:lnTo>
                <a:lnTo>
                  <a:pt x="104594" y="139303"/>
                </a:lnTo>
                <a:lnTo>
                  <a:pt x="62569" y="162708"/>
                </a:lnTo>
                <a:lnTo>
                  <a:pt x="11256" y="179358"/>
                </a:lnTo>
                <a:close/>
              </a:path>
              <a:path w="283845" h="333375">
                <a:moveTo>
                  <a:pt x="272040" y="171854"/>
                </a:moveTo>
                <a:lnTo>
                  <a:pt x="240896" y="171854"/>
                </a:lnTo>
                <a:lnTo>
                  <a:pt x="240896" y="136958"/>
                </a:lnTo>
                <a:lnTo>
                  <a:pt x="153092" y="136958"/>
                </a:lnTo>
                <a:lnTo>
                  <a:pt x="153092" y="112943"/>
                </a:lnTo>
                <a:lnTo>
                  <a:pt x="240896" y="112943"/>
                </a:lnTo>
                <a:lnTo>
                  <a:pt x="240896" y="72794"/>
                </a:lnTo>
                <a:lnTo>
                  <a:pt x="272040" y="72794"/>
                </a:lnTo>
                <a:lnTo>
                  <a:pt x="272040" y="171854"/>
                </a:lnTo>
                <a:close/>
              </a:path>
              <a:path w="283845" h="333375">
                <a:moveTo>
                  <a:pt x="283297" y="333202"/>
                </a:moveTo>
                <a:lnTo>
                  <a:pt x="55908" y="333202"/>
                </a:lnTo>
                <a:lnTo>
                  <a:pt x="55908" y="246524"/>
                </a:lnTo>
                <a:lnTo>
                  <a:pt x="241271" y="246524"/>
                </a:lnTo>
                <a:lnTo>
                  <a:pt x="241271" y="212003"/>
                </a:lnTo>
                <a:lnTo>
                  <a:pt x="55158" y="212003"/>
                </a:lnTo>
                <a:lnTo>
                  <a:pt x="55158" y="187238"/>
                </a:lnTo>
                <a:lnTo>
                  <a:pt x="272040" y="187238"/>
                </a:lnTo>
                <a:lnTo>
                  <a:pt x="272040" y="269788"/>
                </a:lnTo>
                <a:lnTo>
                  <a:pt x="86302" y="269788"/>
                </a:lnTo>
                <a:lnTo>
                  <a:pt x="86302" y="308812"/>
                </a:lnTo>
                <a:lnTo>
                  <a:pt x="283297" y="308812"/>
                </a:lnTo>
                <a:lnTo>
                  <a:pt x="283297" y="33320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0856" y="9118699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10610" y="9118324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20">
                <a:moveTo>
                  <a:pt x="196619" y="170728"/>
                </a:moveTo>
                <a:lnTo>
                  <a:pt x="24765" y="170728"/>
                </a:lnTo>
                <a:lnTo>
                  <a:pt x="24765" y="31894"/>
                </a:lnTo>
                <a:lnTo>
                  <a:pt x="195118" y="31894"/>
                </a:lnTo>
                <a:lnTo>
                  <a:pt x="195118" y="57409"/>
                </a:lnTo>
                <a:lnTo>
                  <a:pt x="55158" y="57409"/>
                </a:lnTo>
                <a:lnTo>
                  <a:pt x="55158" y="145588"/>
                </a:lnTo>
                <a:lnTo>
                  <a:pt x="196619" y="145588"/>
                </a:lnTo>
                <a:lnTo>
                  <a:pt x="196619" y="170728"/>
                </a:lnTo>
                <a:close/>
              </a:path>
              <a:path w="272415" h="337820">
                <a:moveTo>
                  <a:pt x="3752" y="264535"/>
                </a:moveTo>
                <a:lnTo>
                  <a:pt x="0" y="238644"/>
                </a:lnTo>
                <a:lnTo>
                  <a:pt x="69124" y="238170"/>
                </a:lnTo>
                <a:lnTo>
                  <a:pt x="93431" y="237519"/>
                </a:lnTo>
                <a:lnTo>
                  <a:pt x="93431" y="170728"/>
                </a:lnTo>
                <a:lnTo>
                  <a:pt x="124200" y="170728"/>
                </a:lnTo>
                <a:lnTo>
                  <a:pt x="124200" y="236393"/>
                </a:lnTo>
                <a:lnTo>
                  <a:pt x="219964" y="236393"/>
                </a:lnTo>
                <a:lnTo>
                  <a:pt x="221759" y="251777"/>
                </a:lnTo>
                <a:lnTo>
                  <a:pt x="165639" y="258520"/>
                </a:lnTo>
                <a:lnTo>
                  <a:pt x="109097" y="262378"/>
                </a:lnTo>
                <a:lnTo>
                  <a:pt x="54384" y="264125"/>
                </a:lnTo>
                <a:lnTo>
                  <a:pt x="3752" y="264535"/>
                </a:lnTo>
                <a:close/>
              </a:path>
              <a:path w="272415" h="337820">
                <a:moveTo>
                  <a:pt x="219964" y="236393"/>
                </a:moveTo>
                <a:lnTo>
                  <a:pt x="124200" y="236393"/>
                </a:lnTo>
                <a:lnTo>
                  <a:pt x="148426" y="235174"/>
                </a:lnTo>
                <a:lnTo>
                  <a:pt x="172511" y="233673"/>
                </a:lnTo>
                <a:lnTo>
                  <a:pt x="196173" y="231750"/>
                </a:lnTo>
                <a:lnTo>
                  <a:pt x="219133" y="229264"/>
                </a:lnTo>
                <a:lnTo>
                  <a:pt x="219964" y="236393"/>
                </a:lnTo>
                <a:close/>
              </a:path>
              <a:path w="272415" h="337820">
                <a:moveTo>
                  <a:pt x="272040" y="337705"/>
                </a:moveTo>
                <a:lnTo>
                  <a:pt x="241271" y="337705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70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59572" y="9118699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79" h="337820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79" h="337820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79" h="337820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6657" y="9119074"/>
            <a:ext cx="298450" cy="335280"/>
          </a:xfrm>
          <a:custGeom>
            <a:avLst/>
            <a:gdLst/>
            <a:ahLst/>
            <a:cxnLst/>
            <a:rect l="l" t="t" r="r" b="b"/>
            <a:pathLst>
              <a:path w="298450" h="335279">
                <a:moveTo>
                  <a:pt x="268287" y="192116"/>
                </a:moveTo>
                <a:lnTo>
                  <a:pt x="237519" y="192116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116"/>
                </a:lnTo>
                <a:close/>
              </a:path>
              <a:path w="298450" h="335279">
                <a:moveTo>
                  <a:pt x="87428" y="176357"/>
                </a:moveTo>
                <a:lnTo>
                  <a:pt x="52397" y="170646"/>
                </a:lnTo>
                <a:lnTo>
                  <a:pt x="24718" y="154593"/>
                </a:lnTo>
                <a:lnTo>
                  <a:pt x="6537" y="129817"/>
                </a:lnTo>
                <a:lnTo>
                  <a:pt x="0" y="97934"/>
                </a:lnTo>
                <a:lnTo>
                  <a:pt x="6537" y="66051"/>
                </a:lnTo>
                <a:lnTo>
                  <a:pt x="24718" y="41275"/>
                </a:lnTo>
                <a:lnTo>
                  <a:pt x="52397" y="25222"/>
                </a:lnTo>
                <a:lnTo>
                  <a:pt x="87428" y="19511"/>
                </a:lnTo>
                <a:lnTo>
                  <a:pt x="122734" y="25222"/>
                </a:lnTo>
                <a:lnTo>
                  <a:pt x="150653" y="41275"/>
                </a:lnTo>
                <a:lnTo>
                  <a:pt x="153433" y="45027"/>
                </a:lnTo>
                <a:lnTo>
                  <a:pt x="87428" y="45027"/>
                </a:lnTo>
                <a:lnTo>
                  <a:pt x="64369" y="48967"/>
                </a:lnTo>
                <a:lnTo>
                  <a:pt x="46199" y="59942"/>
                </a:lnTo>
                <a:lnTo>
                  <a:pt x="34292" y="76687"/>
                </a:lnTo>
                <a:lnTo>
                  <a:pt x="30018" y="97934"/>
                </a:lnTo>
                <a:lnTo>
                  <a:pt x="34292" y="119340"/>
                </a:lnTo>
                <a:lnTo>
                  <a:pt x="46199" y="136067"/>
                </a:lnTo>
                <a:lnTo>
                  <a:pt x="64369" y="146954"/>
                </a:lnTo>
                <a:lnTo>
                  <a:pt x="87428" y="150841"/>
                </a:lnTo>
                <a:lnTo>
                  <a:pt x="153433" y="150841"/>
                </a:lnTo>
                <a:lnTo>
                  <a:pt x="150653" y="154593"/>
                </a:lnTo>
                <a:lnTo>
                  <a:pt x="122734" y="170646"/>
                </a:lnTo>
                <a:lnTo>
                  <a:pt x="87428" y="176357"/>
                </a:lnTo>
                <a:close/>
              </a:path>
              <a:path w="298450" h="335279">
                <a:moveTo>
                  <a:pt x="153433" y="150841"/>
                </a:moveTo>
                <a:lnTo>
                  <a:pt x="87428" y="150841"/>
                </a:lnTo>
                <a:lnTo>
                  <a:pt x="110604" y="146954"/>
                </a:lnTo>
                <a:lnTo>
                  <a:pt x="129031" y="136067"/>
                </a:lnTo>
                <a:lnTo>
                  <a:pt x="141197" y="119340"/>
                </a:lnTo>
                <a:lnTo>
                  <a:pt x="145588" y="97934"/>
                </a:lnTo>
                <a:lnTo>
                  <a:pt x="141197" y="76687"/>
                </a:lnTo>
                <a:lnTo>
                  <a:pt x="129031" y="59942"/>
                </a:lnTo>
                <a:lnTo>
                  <a:pt x="110604" y="48967"/>
                </a:lnTo>
                <a:lnTo>
                  <a:pt x="87428" y="45027"/>
                </a:lnTo>
                <a:lnTo>
                  <a:pt x="153433" y="45027"/>
                </a:lnTo>
                <a:lnTo>
                  <a:pt x="169004" y="66051"/>
                </a:lnTo>
                <a:lnTo>
                  <a:pt x="175606" y="97934"/>
                </a:lnTo>
                <a:lnTo>
                  <a:pt x="169004" y="129817"/>
                </a:lnTo>
                <a:lnTo>
                  <a:pt x="153433" y="150841"/>
                </a:lnTo>
                <a:close/>
              </a:path>
              <a:path w="298450" h="335279">
                <a:moveTo>
                  <a:pt x="24014" y="331701"/>
                </a:moveTo>
                <a:lnTo>
                  <a:pt x="8630" y="308437"/>
                </a:lnTo>
                <a:lnTo>
                  <a:pt x="37071" y="293568"/>
                </a:lnTo>
                <a:lnTo>
                  <a:pt x="58301" y="273072"/>
                </a:lnTo>
                <a:lnTo>
                  <a:pt x="71580" y="249338"/>
                </a:lnTo>
                <a:lnTo>
                  <a:pt x="76171" y="224761"/>
                </a:lnTo>
                <a:lnTo>
                  <a:pt x="76171" y="206750"/>
                </a:lnTo>
                <a:lnTo>
                  <a:pt x="105814" y="206750"/>
                </a:lnTo>
                <a:lnTo>
                  <a:pt x="105814" y="224761"/>
                </a:lnTo>
                <a:lnTo>
                  <a:pt x="108704" y="247169"/>
                </a:lnTo>
                <a:lnTo>
                  <a:pt x="117399" y="268944"/>
                </a:lnTo>
                <a:lnTo>
                  <a:pt x="117746" y="269413"/>
                </a:lnTo>
                <a:lnTo>
                  <a:pt x="90429" y="269413"/>
                </a:lnTo>
                <a:lnTo>
                  <a:pt x="79419" y="288855"/>
                </a:lnTo>
                <a:lnTo>
                  <a:pt x="64539" y="306185"/>
                </a:lnTo>
                <a:lnTo>
                  <a:pt x="46000" y="320702"/>
                </a:lnTo>
                <a:lnTo>
                  <a:pt x="24014" y="331701"/>
                </a:lnTo>
                <a:close/>
              </a:path>
              <a:path w="298450" h="335279">
                <a:moveTo>
                  <a:pt x="193470" y="304685"/>
                </a:moveTo>
                <a:lnTo>
                  <a:pt x="152342" y="304685"/>
                </a:lnTo>
                <a:lnTo>
                  <a:pt x="173519" y="287500"/>
                </a:lnTo>
                <a:lnTo>
                  <a:pt x="188645" y="267115"/>
                </a:lnTo>
                <a:lnTo>
                  <a:pt x="197721" y="245533"/>
                </a:lnTo>
                <a:lnTo>
                  <a:pt x="200746" y="224761"/>
                </a:lnTo>
                <a:lnTo>
                  <a:pt x="200746" y="206750"/>
                </a:lnTo>
                <a:lnTo>
                  <a:pt x="230765" y="206750"/>
                </a:lnTo>
                <a:lnTo>
                  <a:pt x="230765" y="224761"/>
                </a:lnTo>
                <a:lnTo>
                  <a:pt x="235303" y="250552"/>
                </a:lnTo>
                <a:lnTo>
                  <a:pt x="245139" y="268287"/>
                </a:lnTo>
                <a:lnTo>
                  <a:pt x="215380" y="268287"/>
                </a:lnTo>
                <a:lnTo>
                  <a:pt x="205595" y="288321"/>
                </a:lnTo>
                <a:lnTo>
                  <a:pt x="193470" y="304685"/>
                </a:lnTo>
                <a:close/>
              </a:path>
              <a:path w="298450" h="335279">
                <a:moveTo>
                  <a:pt x="282921" y="331701"/>
                </a:moveTo>
                <a:lnTo>
                  <a:pt x="260021" y="320684"/>
                </a:lnTo>
                <a:lnTo>
                  <a:pt x="240990" y="306045"/>
                </a:lnTo>
                <a:lnTo>
                  <a:pt x="226039" y="288380"/>
                </a:lnTo>
                <a:lnTo>
                  <a:pt x="215380" y="268287"/>
                </a:lnTo>
                <a:lnTo>
                  <a:pt x="245139" y="268287"/>
                </a:lnTo>
                <a:lnTo>
                  <a:pt x="248494" y="274338"/>
                </a:lnTo>
                <a:lnTo>
                  <a:pt x="269706" y="294254"/>
                </a:lnTo>
                <a:lnTo>
                  <a:pt x="298306" y="308437"/>
                </a:lnTo>
                <a:lnTo>
                  <a:pt x="282921" y="331701"/>
                </a:lnTo>
                <a:close/>
              </a:path>
              <a:path w="298450" h="335279">
                <a:moveTo>
                  <a:pt x="153092" y="334703"/>
                </a:moveTo>
                <a:lnTo>
                  <a:pt x="131112" y="323077"/>
                </a:lnTo>
                <a:lnTo>
                  <a:pt x="113459" y="307827"/>
                </a:lnTo>
                <a:lnTo>
                  <a:pt x="99957" y="289693"/>
                </a:lnTo>
                <a:lnTo>
                  <a:pt x="90429" y="269413"/>
                </a:lnTo>
                <a:lnTo>
                  <a:pt x="117746" y="269413"/>
                </a:lnTo>
                <a:lnTo>
                  <a:pt x="131933" y="288608"/>
                </a:lnTo>
                <a:lnTo>
                  <a:pt x="152342" y="304685"/>
                </a:lnTo>
                <a:lnTo>
                  <a:pt x="193470" y="304685"/>
                </a:lnTo>
                <a:lnTo>
                  <a:pt x="191975" y="306701"/>
                </a:lnTo>
                <a:lnTo>
                  <a:pt x="174486" y="322479"/>
                </a:lnTo>
                <a:lnTo>
                  <a:pt x="153092" y="33470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49991" y="9118699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79" h="337820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79" h="337820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79" h="337820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08721" y="9118701"/>
            <a:ext cx="987425" cy="337185"/>
          </a:xfrm>
          <a:custGeom>
            <a:avLst/>
            <a:gdLst/>
            <a:ahLst/>
            <a:cxnLst/>
            <a:rect l="l" t="t" r="r" b="b"/>
            <a:pathLst>
              <a:path w="987425" h="337184">
                <a:moveTo>
                  <a:pt x="147091" y="169608"/>
                </a:moveTo>
                <a:lnTo>
                  <a:pt x="145262" y="154597"/>
                </a:lnTo>
                <a:lnTo>
                  <a:pt x="144081" y="144843"/>
                </a:lnTo>
                <a:lnTo>
                  <a:pt x="116662" y="149631"/>
                </a:lnTo>
                <a:lnTo>
                  <a:pt x="89636" y="152539"/>
                </a:lnTo>
                <a:lnTo>
                  <a:pt x="61404" y="154025"/>
                </a:lnTo>
                <a:lnTo>
                  <a:pt x="30391" y="154597"/>
                </a:lnTo>
                <a:lnTo>
                  <a:pt x="30391" y="54406"/>
                </a:lnTo>
                <a:lnTo>
                  <a:pt x="127952" y="54406"/>
                </a:lnTo>
                <a:lnTo>
                  <a:pt x="127952" y="29273"/>
                </a:lnTo>
                <a:lnTo>
                  <a:pt x="0" y="29273"/>
                </a:lnTo>
                <a:lnTo>
                  <a:pt x="0" y="179743"/>
                </a:lnTo>
                <a:lnTo>
                  <a:pt x="21767" y="179743"/>
                </a:lnTo>
                <a:lnTo>
                  <a:pt x="56438" y="179374"/>
                </a:lnTo>
                <a:lnTo>
                  <a:pt x="87515" y="177914"/>
                </a:lnTo>
                <a:lnTo>
                  <a:pt x="117055" y="174828"/>
                </a:lnTo>
                <a:lnTo>
                  <a:pt x="147091" y="169608"/>
                </a:lnTo>
                <a:close/>
              </a:path>
              <a:path w="987425" h="337184">
                <a:moveTo>
                  <a:pt x="269036" y="0"/>
                </a:moveTo>
                <a:lnTo>
                  <a:pt x="239395" y="0"/>
                </a:lnTo>
                <a:lnTo>
                  <a:pt x="239395" y="88176"/>
                </a:lnTo>
                <a:lnTo>
                  <a:pt x="194360" y="88176"/>
                </a:lnTo>
                <a:lnTo>
                  <a:pt x="194360" y="6388"/>
                </a:lnTo>
                <a:lnTo>
                  <a:pt x="165100" y="6388"/>
                </a:lnTo>
                <a:lnTo>
                  <a:pt x="165100" y="193243"/>
                </a:lnTo>
                <a:lnTo>
                  <a:pt x="194360" y="193243"/>
                </a:lnTo>
                <a:lnTo>
                  <a:pt x="194360" y="113322"/>
                </a:lnTo>
                <a:lnTo>
                  <a:pt x="239395" y="113322"/>
                </a:lnTo>
                <a:lnTo>
                  <a:pt x="239395" y="222516"/>
                </a:lnTo>
                <a:lnTo>
                  <a:pt x="269036" y="222516"/>
                </a:lnTo>
                <a:lnTo>
                  <a:pt x="269036" y="113322"/>
                </a:lnTo>
                <a:lnTo>
                  <a:pt x="269036" y="88176"/>
                </a:lnTo>
                <a:lnTo>
                  <a:pt x="269036" y="0"/>
                </a:lnTo>
                <a:close/>
              </a:path>
              <a:path w="987425" h="337184">
                <a:moveTo>
                  <a:pt x="286296" y="311442"/>
                </a:moveTo>
                <a:lnTo>
                  <a:pt x="243459" y="299516"/>
                </a:lnTo>
                <a:lnTo>
                  <a:pt x="207035" y="279082"/>
                </a:lnTo>
                <a:lnTo>
                  <a:pt x="172224" y="220268"/>
                </a:lnTo>
                <a:lnTo>
                  <a:pt x="172224" y="207124"/>
                </a:lnTo>
                <a:lnTo>
                  <a:pt x="141084" y="207124"/>
                </a:lnTo>
                <a:lnTo>
                  <a:pt x="141084" y="220268"/>
                </a:lnTo>
                <a:lnTo>
                  <a:pt x="131597" y="252031"/>
                </a:lnTo>
                <a:lnTo>
                  <a:pt x="106324" y="279082"/>
                </a:lnTo>
                <a:lnTo>
                  <a:pt x="70002" y="299516"/>
                </a:lnTo>
                <a:lnTo>
                  <a:pt x="27393" y="311442"/>
                </a:lnTo>
                <a:lnTo>
                  <a:pt x="40525" y="335076"/>
                </a:lnTo>
                <a:lnTo>
                  <a:pt x="76530" y="325234"/>
                </a:lnTo>
                <a:lnTo>
                  <a:pt x="109372" y="309524"/>
                </a:lnTo>
                <a:lnTo>
                  <a:pt x="136880" y="288378"/>
                </a:lnTo>
                <a:lnTo>
                  <a:pt x="156845" y="262293"/>
                </a:lnTo>
                <a:lnTo>
                  <a:pt x="176657" y="288378"/>
                </a:lnTo>
                <a:lnTo>
                  <a:pt x="204216" y="309524"/>
                </a:lnTo>
                <a:lnTo>
                  <a:pt x="237261" y="325234"/>
                </a:lnTo>
                <a:lnTo>
                  <a:pt x="273545" y="335076"/>
                </a:lnTo>
                <a:lnTo>
                  <a:pt x="286296" y="311442"/>
                </a:lnTo>
                <a:close/>
              </a:path>
              <a:path w="987425" h="337184">
                <a:moveTo>
                  <a:pt x="605612" y="308063"/>
                </a:moveTo>
                <a:lnTo>
                  <a:pt x="397738" y="308063"/>
                </a:lnTo>
                <a:lnTo>
                  <a:pt x="397738" y="268668"/>
                </a:lnTo>
                <a:lnTo>
                  <a:pt x="597357" y="268668"/>
                </a:lnTo>
                <a:lnTo>
                  <a:pt x="597357" y="183870"/>
                </a:lnTo>
                <a:lnTo>
                  <a:pt x="366217" y="183870"/>
                </a:lnTo>
                <a:lnTo>
                  <a:pt x="366217" y="208254"/>
                </a:lnTo>
                <a:lnTo>
                  <a:pt x="566597" y="208254"/>
                </a:lnTo>
                <a:lnTo>
                  <a:pt x="566597" y="245402"/>
                </a:lnTo>
                <a:lnTo>
                  <a:pt x="367347" y="245402"/>
                </a:lnTo>
                <a:lnTo>
                  <a:pt x="367347" y="332460"/>
                </a:lnTo>
                <a:lnTo>
                  <a:pt x="605612" y="332460"/>
                </a:lnTo>
                <a:lnTo>
                  <a:pt x="605612" y="308063"/>
                </a:lnTo>
                <a:close/>
              </a:path>
              <a:path w="987425" h="337184">
                <a:moveTo>
                  <a:pt x="635635" y="125336"/>
                </a:moveTo>
                <a:lnTo>
                  <a:pt x="588733" y="125336"/>
                </a:lnTo>
                <a:lnTo>
                  <a:pt x="593064" y="98552"/>
                </a:lnTo>
                <a:lnTo>
                  <a:pt x="595299" y="74866"/>
                </a:lnTo>
                <a:lnTo>
                  <a:pt x="596112" y="53987"/>
                </a:lnTo>
                <a:lnTo>
                  <a:pt x="596239" y="14262"/>
                </a:lnTo>
                <a:lnTo>
                  <a:pt x="369227" y="14262"/>
                </a:lnTo>
                <a:lnTo>
                  <a:pt x="369227" y="39027"/>
                </a:lnTo>
                <a:lnTo>
                  <a:pt x="565835" y="39027"/>
                </a:lnTo>
                <a:lnTo>
                  <a:pt x="565670" y="56629"/>
                </a:lnTo>
                <a:lnTo>
                  <a:pt x="564718" y="76555"/>
                </a:lnTo>
                <a:lnTo>
                  <a:pt x="562356" y="99288"/>
                </a:lnTo>
                <a:lnTo>
                  <a:pt x="557961" y="125336"/>
                </a:lnTo>
                <a:lnTo>
                  <a:pt x="330200" y="125336"/>
                </a:lnTo>
                <a:lnTo>
                  <a:pt x="330200" y="150101"/>
                </a:lnTo>
                <a:lnTo>
                  <a:pt x="635635" y="150101"/>
                </a:lnTo>
                <a:lnTo>
                  <a:pt x="635635" y="125336"/>
                </a:lnTo>
                <a:close/>
              </a:path>
              <a:path w="987425" h="337184">
                <a:moveTo>
                  <a:pt x="860399" y="36779"/>
                </a:moveTo>
                <a:lnTo>
                  <a:pt x="690422" y="36779"/>
                </a:lnTo>
                <a:lnTo>
                  <a:pt x="690422" y="61912"/>
                </a:lnTo>
                <a:lnTo>
                  <a:pt x="830376" y="61912"/>
                </a:lnTo>
                <a:lnTo>
                  <a:pt x="830110" y="84797"/>
                </a:lnTo>
                <a:lnTo>
                  <a:pt x="828827" y="112991"/>
                </a:lnTo>
                <a:lnTo>
                  <a:pt x="825792" y="146608"/>
                </a:lnTo>
                <a:lnTo>
                  <a:pt x="820242" y="185737"/>
                </a:lnTo>
                <a:lnTo>
                  <a:pt x="851014" y="188747"/>
                </a:lnTo>
                <a:lnTo>
                  <a:pt x="856437" y="145237"/>
                </a:lnTo>
                <a:lnTo>
                  <a:pt x="859218" y="108585"/>
                </a:lnTo>
                <a:lnTo>
                  <a:pt x="860247" y="78625"/>
                </a:lnTo>
                <a:lnTo>
                  <a:pt x="860348" y="61912"/>
                </a:lnTo>
                <a:lnTo>
                  <a:pt x="860399" y="36779"/>
                </a:lnTo>
                <a:close/>
              </a:path>
              <a:path w="987425" h="337184">
                <a:moveTo>
                  <a:pt x="884034" y="250278"/>
                </a:moveTo>
                <a:lnTo>
                  <a:pt x="882815" y="235648"/>
                </a:lnTo>
                <a:lnTo>
                  <a:pt x="882154" y="227761"/>
                </a:lnTo>
                <a:lnTo>
                  <a:pt x="855980" y="230682"/>
                </a:lnTo>
                <a:lnTo>
                  <a:pt x="828929" y="232829"/>
                </a:lnTo>
                <a:lnTo>
                  <a:pt x="801370" y="234416"/>
                </a:lnTo>
                <a:lnTo>
                  <a:pt x="773722" y="235648"/>
                </a:lnTo>
                <a:lnTo>
                  <a:pt x="773722" y="132829"/>
                </a:lnTo>
                <a:lnTo>
                  <a:pt x="743331" y="132829"/>
                </a:lnTo>
                <a:lnTo>
                  <a:pt x="743331" y="236397"/>
                </a:lnTo>
                <a:lnTo>
                  <a:pt x="706272" y="237236"/>
                </a:lnTo>
                <a:lnTo>
                  <a:pt x="672033" y="237528"/>
                </a:lnTo>
                <a:lnTo>
                  <a:pt x="675411" y="263042"/>
                </a:lnTo>
                <a:lnTo>
                  <a:pt x="723366" y="262623"/>
                </a:lnTo>
                <a:lnTo>
                  <a:pt x="775919" y="260883"/>
                </a:lnTo>
                <a:lnTo>
                  <a:pt x="830389" y="257022"/>
                </a:lnTo>
                <a:lnTo>
                  <a:pt x="884034" y="250278"/>
                </a:lnTo>
                <a:close/>
              </a:path>
              <a:path w="987425" h="337184">
                <a:moveTo>
                  <a:pt x="987221" y="140716"/>
                </a:moveTo>
                <a:lnTo>
                  <a:pt x="933564" y="140716"/>
                </a:lnTo>
                <a:lnTo>
                  <a:pt x="933564" y="0"/>
                </a:lnTo>
                <a:lnTo>
                  <a:pt x="902792" y="0"/>
                </a:lnTo>
                <a:lnTo>
                  <a:pt x="902792" y="336588"/>
                </a:lnTo>
                <a:lnTo>
                  <a:pt x="933564" y="336588"/>
                </a:lnTo>
                <a:lnTo>
                  <a:pt x="933564" y="166611"/>
                </a:lnTo>
                <a:lnTo>
                  <a:pt x="987221" y="166611"/>
                </a:lnTo>
                <a:lnTo>
                  <a:pt x="987221" y="14071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34020" y="9129205"/>
            <a:ext cx="304800" cy="328295"/>
          </a:xfrm>
          <a:custGeom>
            <a:avLst/>
            <a:gdLst/>
            <a:ahLst/>
            <a:cxnLst/>
            <a:rect l="l" t="t" r="r" b="b"/>
            <a:pathLst>
              <a:path w="304800" h="328295">
                <a:moveTo>
                  <a:pt x="276542" y="24014"/>
                </a:moveTo>
                <a:lnTo>
                  <a:pt x="28142" y="24014"/>
                </a:lnTo>
                <a:lnTo>
                  <a:pt x="28142" y="0"/>
                </a:lnTo>
                <a:lnTo>
                  <a:pt x="276542" y="0"/>
                </a:lnTo>
                <a:lnTo>
                  <a:pt x="276542" y="24014"/>
                </a:lnTo>
                <a:close/>
              </a:path>
              <a:path w="304800" h="328295">
                <a:moveTo>
                  <a:pt x="26265" y="109941"/>
                </a:moveTo>
                <a:lnTo>
                  <a:pt x="16134" y="86677"/>
                </a:lnTo>
                <a:lnTo>
                  <a:pt x="58418" y="79524"/>
                </a:lnTo>
                <a:lnTo>
                  <a:pt x="94651" y="66040"/>
                </a:lnTo>
                <a:lnTo>
                  <a:pt x="120612" y="47208"/>
                </a:lnTo>
                <a:lnTo>
                  <a:pt x="132080" y="24014"/>
                </a:lnTo>
                <a:lnTo>
                  <a:pt x="172604" y="24014"/>
                </a:lnTo>
                <a:lnTo>
                  <a:pt x="184014" y="47208"/>
                </a:lnTo>
                <a:lnTo>
                  <a:pt x="185140" y="48029"/>
                </a:lnTo>
                <a:lnTo>
                  <a:pt x="152342" y="48029"/>
                </a:lnTo>
                <a:lnTo>
                  <a:pt x="133012" y="71527"/>
                </a:lnTo>
                <a:lnTo>
                  <a:pt x="103797" y="89960"/>
                </a:lnTo>
                <a:lnTo>
                  <a:pt x="67335" y="102906"/>
                </a:lnTo>
                <a:lnTo>
                  <a:pt x="26265" y="109941"/>
                </a:lnTo>
                <a:close/>
              </a:path>
              <a:path w="304800" h="328295">
                <a:moveTo>
                  <a:pt x="278419" y="109941"/>
                </a:moveTo>
                <a:lnTo>
                  <a:pt x="237401" y="102959"/>
                </a:lnTo>
                <a:lnTo>
                  <a:pt x="201028" y="90101"/>
                </a:lnTo>
                <a:lnTo>
                  <a:pt x="171830" y="71686"/>
                </a:lnTo>
                <a:lnTo>
                  <a:pt x="152342" y="48029"/>
                </a:lnTo>
                <a:lnTo>
                  <a:pt x="185140" y="48029"/>
                </a:lnTo>
                <a:lnTo>
                  <a:pt x="209846" y="66040"/>
                </a:lnTo>
                <a:lnTo>
                  <a:pt x="245950" y="79524"/>
                </a:lnTo>
                <a:lnTo>
                  <a:pt x="288174" y="86677"/>
                </a:lnTo>
                <a:lnTo>
                  <a:pt x="278419" y="109941"/>
                </a:lnTo>
                <a:close/>
              </a:path>
              <a:path w="304800" h="328295">
                <a:moveTo>
                  <a:pt x="167351" y="129078"/>
                </a:moveTo>
                <a:lnTo>
                  <a:pt x="136582" y="129078"/>
                </a:lnTo>
                <a:lnTo>
                  <a:pt x="136582" y="89304"/>
                </a:lnTo>
                <a:lnTo>
                  <a:pt x="167351" y="89304"/>
                </a:lnTo>
                <a:lnTo>
                  <a:pt x="167351" y="129078"/>
                </a:lnTo>
                <a:close/>
              </a:path>
              <a:path w="304800" h="328295">
                <a:moveTo>
                  <a:pt x="304685" y="153843"/>
                </a:moveTo>
                <a:lnTo>
                  <a:pt x="0" y="153843"/>
                </a:lnTo>
                <a:lnTo>
                  <a:pt x="0" y="129078"/>
                </a:lnTo>
                <a:lnTo>
                  <a:pt x="304685" y="129078"/>
                </a:lnTo>
                <a:lnTo>
                  <a:pt x="304685" y="153843"/>
                </a:lnTo>
                <a:close/>
              </a:path>
              <a:path w="304800" h="328295">
                <a:moveTo>
                  <a:pt x="151967" y="327949"/>
                </a:moveTo>
                <a:lnTo>
                  <a:pt x="108810" y="325152"/>
                </a:lnTo>
                <a:lnTo>
                  <a:pt x="77156" y="316833"/>
                </a:lnTo>
                <a:lnTo>
                  <a:pt x="57673" y="303096"/>
                </a:lnTo>
                <a:lnTo>
                  <a:pt x="51030" y="284047"/>
                </a:lnTo>
                <a:lnTo>
                  <a:pt x="57673" y="264506"/>
                </a:lnTo>
                <a:lnTo>
                  <a:pt x="77156" y="250417"/>
                </a:lnTo>
                <a:lnTo>
                  <a:pt x="108810" y="241887"/>
                </a:lnTo>
                <a:lnTo>
                  <a:pt x="151967" y="239020"/>
                </a:lnTo>
                <a:lnTo>
                  <a:pt x="195182" y="241887"/>
                </a:lnTo>
                <a:lnTo>
                  <a:pt x="226965" y="250417"/>
                </a:lnTo>
                <a:lnTo>
                  <a:pt x="241395" y="260783"/>
                </a:lnTo>
                <a:lnTo>
                  <a:pt x="151967" y="260783"/>
                </a:lnTo>
                <a:lnTo>
                  <a:pt x="122283" y="262202"/>
                </a:lnTo>
                <a:lnTo>
                  <a:pt x="100514" y="266505"/>
                </a:lnTo>
                <a:lnTo>
                  <a:pt x="87117" y="273763"/>
                </a:lnTo>
                <a:lnTo>
                  <a:pt x="82550" y="284047"/>
                </a:lnTo>
                <a:lnTo>
                  <a:pt x="87117" y="293955"/>
                </a:lnTo>
                <a:lnTo>
                  <a:pt x="100514" y="301120"/>
                </a:lnTo>
                <a:lnTo>
                  <a:pt x="122283" y="305470"/>
                </a:lnTo>
                <a:lnTo>
                  <a:pt x="151967" y="306936"/>
                </a:lnTo>
                <a:lnTo>
                  <a:pt x="241094" y="306936"/>
                </a:lnTo>
                <a:lnTo>
                  <a:pt x="226965" y="316833"/>
                </a:lnTo>
                <a:lnTo>
                  <a:pt x="195182" y="325152"/>
                </a:lnTo>
                <a:lnTo>
                  <a:pt x="151967" y="327949"/>
                </a:lnTo>
                <a:close/>
              </a:path>
              <a:path w="304800" h="328295">
                <a:moveTo>
                  <a:pt x="241094" y="306936"/>
                </a:moveTo>
                <a:lnTo>
                  <a:pt x="151967" y="306936"/>
                </a:lnTo>
                <a:lnTo>
                  <a:pt x="181709" y="305470"/>
                </a:lnTo>
                <a:lnTo>
                  <a:pt x="203608" y="301120"/>
                </a:lnTo>
                <a:lnTo>
                  <a:pt x="217133" y="293955"/>
                </a:lnTo>
                <a:lnTo>
                  <a:pt x="221759" y="284047"/>
                </a:lnTo>
                <a:lnTo>
                  <a:pt x="217133" y="273763"/>
                </a:lnTo>
                <a:lnTo>
                  <a:pt x="203608" y="266505"/>
                </a:lnTo>
                <a:lnTo>
                  <a:pt x="181709" y="262202"/>
                </a:lnTo>
                <a:lnTo>
                  <a:pt x="151967" y="260783"/>
                </a:lnTo>
                <a:lnTo>
                  <a:pt x="241395" y="260783"/>
                </a:lnTo>
                <a:lnTo>
                  <a:pt x="246577" y="264506"/>
                </a:lnTo>
                <a:lnTo>
                  <a:pt x="253278" y="284047"/>
                </a:lnTo>
                <a:lnTo>
                  <a:pt x="246577" y="303096"/>
                </a:lnTo>
                <a:lnTo>
                  <a:pt x="241094" y="306936"/>
                </a:lnTo>
                <a:close/>
              </a:path>
              <a:path w="304800" h="328295">
                <a:moveTo>
                  <a:pt x="167726" y="198870"/>
                </a:moveTo>
                <a:lnTo>
                  <a:pt x="136958" y="198870"/>
                </a:lnTo>
                <a:lnTo>
                  <a:pt x="136958" y="167351"/>
                </a:lnTo>
                <a:lnTo>
                  <a:pt x="167726" y="167351"/>
                </a:lnTo>
                <a:lnTo>
                  <a:pt x="167726" y="198870"/>
                </a:lnTo>
                <a:close/>
              </a:path>
              <a:path w="304800" h="328295">
                <a:moveTo>
                  <a:pt x="276167" y="222510"/>
                </a:moveTo>
                <a:lnTo>
                  <a:pt x="28142" y="222510"/>
                </a:lnTo>
                <a:lnTo>
                  <a:pt x="28142" y="198870"/>
                </a:lnTo>
                <a:lnTo>
                  <a:pt x="276167" y="198870"/>
                </a:lnTo>
                <a:lnTo>
                  <a:pt x="276167" y="2225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84105" y="9119082"/>
            <a:ext cx="645795" cy="336550"/>
          </a:xfrm>
          <a:custGeom>
            <a:avLst/>
            <a:gdLst/>
            <a:ahLst/>
            <a:cxnLst/>
            <a:rect l="l" t="t" r="r" b="b"/>
            <a:pathLst>
              <a:path w="645795" h="336550">
                <a:moveTo>
                  <a:pt x="169227" y="142963"/>
                </a:moveTo>
                <a:lnTo>
                  <a:pt x="163004" y="94373"/>
                </a:lnTo>
                <a:lnTo>
                  <a:pt x="145580" y="57365"/>
                </a:lnTo>
                <a:lnTo>
                  <a:pt x="140970" y="53276"/>
                </a:lnTo>
                <a:lnTo>
                  <a:pt x="139954" y="52387"/>
                </a:lnTo>
                <a:lnTo>
                  <a:pt x="139954" y="142963"/>
                </a:lnTo>
                <a:lnTo>
                  <a:pt x="135877" y="180136"/>
                </a:lnTo>
                <a:lnTo>
                  <a:pt x="124472" y="208534"/>
                </a:lnTo>
                <a:lnTo>
                  <a:pt x="107035" y="226644"/>
                </a:lnTo>
                <a:lnTo>
                  <a:pt x="84797" y="233019"/>
                </a:lnTo>
                <a:lnTo>
                  <a:pt x="62344" y="226644"/>
                </a:lnTo>
                <a:lnTo>
                  <a:pt x="44792" y="208534"/>
                </a:lnTo>
                <a:lnTo>
                  <a:pt x="33350" y="180136"/>
                </a:lnTo>
                <a:lnTo>
                  <a:pt x="29260" y="142963"/>
                </a:lnTo>
                <a:lnTo>
                  <a:pt x="33350" y="105994"/>
                </a:lnTo>
                <a:lnTo>
                  <a:pt x="44792" y="77711"/>
                </a:lnTo>
                <a:lnTo>
                  <a:pt x="62344" y="59639"/>
                </a:lnTo>
                <a:lnTo>
                  <a:pt x="84797" y="53276"/>
                </a:lnTo>
                <a:lnTo>
                  <a:pt x="107035" y="59639"/>
                </a:lnTo>
                <a:lnTo>
                  <a:pt x="124472" y="77711"/>
                </a:lnTo>
                <a:lnTo>
                  <a:pt x="135877" y="105994"/>
                </a:lnTo>
                <a:lnTo>
                  <a:pt x="139954" y="142963"/>
                </a:lnTo>
                <a:lnTo>
                  <a:pt x="139954" y="52387"/>
                </a:lnTo>
                <a:lnTo>
                  <a:pt x="118884" y="33782"/>
                </a:lnTo>
                <a:lnTo>
                  <a:pt x="84797" y="25514"/>
                </a:lnTo>
                <a:lnTo>
                  <a:pt x="50647" y="33782"/>
                </a:lnTo>
                <a:lnTo>
                  <a:pt x="23825" y="57365"/>
                </a:lnTo>
                <a:lnTo>
                  <a:pt x="6286" y="94373"/>
                </a:lnTo>
                <a:lnTo>
                  <a:pt x="0" y="142963"/>
                </a:lnTo>
                <a:lnTo>
                  <a:pt x="6286" y="191541"/>
                </a:lnTo>
                <a:lnTo>
                  <a:pt x="23825" y="228561"/>
                </a:lnTo>
                <a:lnTo>
                  <a:pt x="50647" y="252133"/>
                </a:lnTo>
                <a:lnTo>
                  <a:pt x="84797" y="260400"/>
                </a:lnTo>
                <a:lnTo>
                  <a:pt x="118884" y="252133"/>
                </a:lnTo>
                <a:lnTo>
                  <a:pt x="140538" y="233019"/>
                </a:lnTo>
                <a:lnTo>
                  <a:pt x="145580" y="228561"/>
                </a:lnTo>
                <a:lnTo>
                  <a:pt x="163004" y="191541"/>
                </a:lnTo>
                <a:lnTo>
                  <a:pt x="169227" y="142963"/>
                </a:lnTo>
                <a:close/>
              </a:path>
              <a:path w="645795" h="336550">
                <a:moveTo>
                  <a:pt x="309562" y="133959"/>
                </a:moveTo>
                <a:lnTo>
                  <a:pt x="254025" y="133959"/>
                </a:lnTo>
                <a:lnTo>
                  <a:pt x="254025" y="0"/>
                </a:lnTo>
                <a:lnTo>
                  <a:pt x="223253" y="0"/>
                </a:lnTo>
                <a:lnTo>
                  <a:pt x="223253" y="336207"/>
                </a:lnTo>
                <a:lnTo>
                  <a:pt x="254025" y="336207"/>
                </a:lnTo>
                <a:lnTo>
                  <a:pt x="254025" y="159842"/>
                </a:lnTo>
                <a:lnTo>
                  <a:pt x="309562" y="159842"/>
                </a:lnTo>
                <a:lnTo>
                  <a:pt x="309562" y="133959"/>
                </a:lnTo>
                <a:close/>
              </a:path>
              <a:path w="645795" h="336550">
                <a:moveTo>
                  <a:pt x="645769" y="267538"/>
                </a:moveTo>
                <a:lnTo>
                  <a:pt x="570344" y="267538"/>
                </a:lnTo>
                <a:lnTo>
                  <a:pt x="570344" y="188366"/>
                </a:lnTo>
                <a:lnTo>
                  <a:pt x="570344" y="176352"/>
                </a:lnTo>
                <a:lnTo>
                  <a:pt x="580263" y="169595"/>
                </a:lnTo>
                <a:lnTo>
                  <a:pt x="588975" y="163664"/>
                </a:lnTo>
                <a:lnTo>
                  <a:pt x="602894" y="147739"/>
                </a:lnTo>
                <a:lnTo>
                  <a:pt x="611606" y="128866"/>
                </a:lnTo>
                <a:lnTo>
                  <a:pt x="614616" y="107315"/>
                </a:lnTo>
                <a:lnTo>
                  <a:pt x="605586" y="71666"/>
                </a:lnTo>
                <a:lnTo>
                  <a:pt x="585355" y="49872"/>
                </a:lnTo>
                <a:lnTo>
                  <a:pt x="585355" y="107315"/>
                </a:lnTo>
                <a:lnTo>
                  <a:pt x="578408" y="132880"/>
                </a:lnTo>
                <a:lnTo>
                  <a:pt x="559092" y="152527"/>
                </a:lnTo>
                <a:lnTo>
                  <a:pt x="539572" y="160896"/>
                </a:lnTo>
                <a:lnTo>
                  <a:pt x="539572" y="188366"/>
                </a:lnTo>
                <a:lnTo>
                  <a:pt x="539572" y="267538"/>
                </a:lnTo>
                <a:lnTo>
                  <a:pt x="445770" y="267538"/>
                </a:lnTo>
                <a:lnTo>
                  <a:pt x="445770" y="188366"/>
                </a:lnTo>
                <a:lnTo>
                  <a:pt x="456577" y="190614"/>
                </a:lnTo>
                <a:lnTo>
                  <a:pt x="468045" y="192252"/>
                </a:lnTo>
                <a:lnTo>
                  <a:pt x="480009" y="193268"/>
                </a:lnTo>
                <a:lnTo>
                  <a:pt x="492290" y="193611"/>
                </a:lnTo>
                <a:lnTo>
                  <a:pt x="504799" y="193268"/>
                </a:lnTo>
                <a:lnTo>
                  <a:pt x="516915" y="192252"/>
                </a:lnTo>
                <a:lnTo>
                  <a:pt x="528548" y="190614"/>
                </a:lnTo>
                <a:lnTo>
                  <a:pt x="539572" y="188366"/>
                </a:lnTo>
                <a:lnTo>
                  <a:pt x="539572" y="160896"/>
                </a:lnTo>
                <a:lnTo>
                  <a:pt x="529628" y="165150"/>
                </a:lnTo>
                <a:lnTo>
                  <a:pt x="492290" y="169595"/>
                </a:lnTo>
                <a:lnTo>
                  <a:pt x="455015" y="165150"/>
                </a:lnTo>
                <a:lnTo>
                  <a:pt x="425691" y="152527"/>
                </a:lnTo>
                <a:lnTo>
                  <a:pt x="406501" y="132880"/>
                </a:lnTo>
                <a:lnTo>
                  <a:pt x="399618" y="107315"/>
                </a:lnTo>
                <a:lnTo>
                  <a:pt x="406501" y="81749"/>
                </a:lnTo>
                <a:lnTo>
                  <a:pt x="425691" y="62103"/>
                </a:lnTo>
                <a:lnTo>
                  <a:pt x="455015" y="49479"/>
                </a:lnTo>
                <a:lnTo>
                  <a:pt x="492290" y="45021"/>
                </a:lnTo>
                <a:lnTo>
                  <a:pt x="529628" y="49479"/>
                </a:lnTo>
                <a:lnTo>
                  <a:pt x="559092" y="62103"/>
                </a:lnTo>
                <a:lnTo>
                  <a:pt x="578408" y="81749"/>
                </a:lnTo>
                <a:lnTo>
                  <a:pt x="585355" y="107315"/>
                </a:lnTo>
                <a:lnTo>
                  <a:pt x="585355" y="49872"/>
                </a:lnTo>
                <a:lnTo>
                  <a:pt x="580859" y="45021"/>
                </a:lnTo>
                <a:lnTo>
                  <a:pt x="580339" y="44462"/>
                </a:lnTo>
                <a:lnTo>
                  <a:pt x="541642" y="27114"/>
                </a:lnTo>
                <a:lnTo>
                  <a:pt x="492290" y="21005"/>
                </a:lnTo>
                <a:lnTo>
                  <a:pt x="443103" y="27114"/>
                </a:lnTo>
                <a:lnTo>
                  <a:pt x="404393" y="44462"/>
                </a:lnTo>
                <a:lnTo>
                  <a:pt x="379056" y="71666"/>
                </a:lnTo>
                <a:lnTo>
                  <a:pt x="369976" y="107315"/>
                </a:lnTo>
                <a:lnTo>
                  <a:pt x="373049" y="128917"/>
                </a:lnTo>
                <a:lnTo>
                  <a:pt x="381927" y="147929"/>
                </a:lnTo>
                <a:lnTo>
                  <a:pt x="396087" y="163982"/>
                </a:lnTo>
                <a:lnTo>
                  <a:pt x="414997" y="176733"/>
                </a:lnTo>
                <a:lnTo>
                  <a:pt x="414997" y="267538"/>
                </a:lnTo>
                <a:lnTo>
                  <a:pt x="339953" y="267538"/>
                </a:lnTo>
                <a:lnTo>
                  <a:pt x="339953" y="293052"/>
                </a:lnTo>
                <a:lnTo>
                  <a:pt x="645769" y="293052"/>
                </a:lnTo>
                <a:lnTo>
                  <a:pt x="645769" y="2675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72813" y="9116453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87" y="0"/>
                </a:lnTo>
                <a:lnTo>
                  <a:pt x="89687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44"/>
                </a:moveTo>
                <a:lnTo>
                  <a:pt x="212471" y="191363"/>
                </a:lnTo>
                <a:lnTo>
                  <a:pt x="211632" y="183108"/>
                </a:lnTo>
                <a:lnTo>
                  <a:pt x="189369" y="186093"/>
                </a:lnTo>
                <a:lnTo>
                  <a:pt x="166611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097"/>
                </a:lnTo>
                <a:lnTo>
                  <a:pt x="146608" y="162471"/>
                </a:lnTo>
                <a:lnTo>
                  <a:pt x="166471" y="152057"/>
                </a:lnTo>
                <a:lnTo>
                  <a:pt x="170383" y="147459"/>
                </a:lnTo>
                <a:lnTo>
                  <a:pt x="179082" y="137287"/>
                </a:lnTo>
                <a:lnTo>
                  <a:pt x="183489" y="118567"/>
                </a:lnTo>
                <a:lnTo>
                  <a:pt x="177838" y="97790"/>
                </a:lnTo>
                <a:lnTo>
                  <a:pt x="169964" y="90055"/>
                </a:lnTo>
                <a:lnTo>
                  <a:pt x="161874" y="82080"/>
                </a:lnTo>
                <a:lnTo>
                  <a:pt x="154228" y="79019"/>
                </a:lnTo>
                <a:lnTo>
                  <a:pt x="154228" y="118567"/>
                </a:lnTo>
                <a:lnTo>
                  <a:pt x="150710" y="130530"/>
                </a:lnTo>
                <a:lnTo>
                  <a:pt x="140766" y="139636"/>
                </a:lnTo>
                <a:lnTo>
                  <a:pt x="125260" y="145427"/>
                </a:lnTo>
                <a:lnTo>
                  <a:pt x="105067" y="147459"/>
                </a:lnTo>
                <a:lnTo>
                  <a:pt x="84505" y="145427"/>
                </a:lnTo>
                <a:lnTo>
                  <a:pt x="68910" y="139636"/>
                </a:lnTo>
                <a:lnTo>
                  <a:pt x="59004" y="130530"/>
                </a:lnTo>
                <a:lnTo>
                  <a:pt x="55537" y="118567"/>
                </a:lnTo>
                <a:lnTo>
                  <a:pt x="59004" y="106680"/>
                </a:lnTo>
                <a:lnTo>
                  <a:pt x="68910" y="97701"/>
                </a:lnTo>
                <a:lnTo>
                  <a:pt x="84505" y="92036"/>
                </a:lnTo>
                <a:lnTo>
                  <a:pt x="105067" y="90055"/>
                </a:lnTo>
                <a:lnTo>
                  <a:pt x="125260" y="92036"/>
                </a:lnTo>
                <a:lnTo>
                  <a:pt x="140766" y="97701"/>
                </a:lnTo>
                <a:lnTo>
                  <a:pt x="150710" y="106680"/>
                </a:lnTo>
                <a:lnTo>
                  <a:pt x="154228" y="118567"/>
                </a:lnTo>
                <a:lnTo>
                  <a:pt x="154228" y="79019"/>
                </a:lnTo>
                <a:lnTo>
                  <a:pt x="137109" y="72136"/>
                </a:lnTo>
                <a:lnTo>
                  <a:pt x="105067" y="68668"/>
                </a:lnTo>
                <a:lnTo>
                  <a:pt x="72656" y="72136"/>
                </a:lnTo>
                <a:lnTo>
                  <a:pt x="47802" y="82080"/>
                </a:lnTo>
                <a:lnTo>
                  <a:pt x="31877" y="97790"/>
                </a:lnTo>
                <a:lnTo>
                  <a:pt x="26276" y="118567"/>
                </a:lnTo>
                <a:lnTo>
                  <a:pt x="30695" y="137502"/>
                </a:lnTo>
                <a:lnTo>
                  <a:pt x="43345" y="152349"/>
                </a:lnTo>
                <a:lnTo>
                  <a:pt x="63309" y="162687"/>
                </a:lnTo>
                <a:lnTo>
                  <a:pt x="89687" y="168097"/>
                </a:lnTo>
                <a:lnTo>
                  <a:pt x="89687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708" y="216458"/>
                </a:lnTo>
                <a:lnTo>
                  <a:pt x="158889" y="212636"/>
                </a:lnTo>
                <a:lnTo>
                  <a:pt x="213880" y="205244"/>
                </a:lnTo>
                <a:close/>
              </a:path>
              <a:path w="633095" h="339090">
                <a:moveTo>
                  <a:pt x="262293" y="245021"/>
                </a:moveTo>
                <a:lnTo>
                  <a:pt x="40906" y="245021"/>
                </a:lnTo>
                <a:lnTo>
                  <a:pt x="40906" y="269417"/>
                </a:lnTo>
                <a:lnTo>
                  <a:pt x="231521" y="269417"/>
                </a:lnTo>
                <a:lnTo>
                  <a:pt x="231521" y="338836"/>
                </a:lnTo>
                <a:lnTo>
                  <a:pt x="262293" y="338836"/>
                </a:lnTo>
                <a:lnTo>
                  <a:pt x="262293" y="245021"/>
                </a:lnTo>
                <a:close/>
              </a:path>
              <a:path w="633095" h="339090">
                <a:moveTo>
                  <a:pt x="311823" y="104317"/>
                </a:moveTo>
                <a:lnTo>
                  <a:pt x="262293" y="104317"/>
                </a:lnTo>
                <a:lnTo>
                  <a:pt x="262293" y="2628"/>
                </a:lnTo>
                <a:lnTo>
                  <a:pt x="231521" y="2628"/>
                </a:lnTo>
                <a:lnTo>
                  <a:pt x="231521" y="228142"/>
                </a:lnTo>
                <a:lnTo>
                  <a:pt x="262293" y="228142"/>
                </a:lnTo>
                <a:lnTo>
                  <a:pt x="262293" y="129832"/>
                </a:lnTo>
                <a:lnTo>
                  <a:pt x="311823" y="129832"/>
                </a:lnTo>
                <a:lnTo>
                  <a:pt x="311823" y="104317"/>
                </a:lnTo>
                <a:close/>
              </a:path>
              <a:path w="633095" h="339090">
                <a:moveTo>
                  <a:pt x="530199" y="108445"/>
                </a:moveTo>
                <a:lnTo>
                  <a:pt x="523494" y="75120"/>
                </a:lnTo>
                <a:lnTo>
                  <a:pt x="507466" y="52527"/>
                </a:lnTo>
                <a:lnTo>
                  <a:pt x="504964" y="49009"/>
                </a:lnTo>
                <a:lnTo>
                  <a:pt x="500189" y="46101"/>
                </a:lnTo>
                <a:lnTo>
                  <a:pt x="500189" y="108445"/>
                </a:lnTo>
                <a:lnTo>
                  <a:pt x="495795" y="131381"/>
                </a:lnTo>
                <a:lnTo>
                  <a:pt x="483628" y="149288"/>
                </a:lnTo>
                <a:lnTo>
                  <a:pt x="465201" y="160947"/>
                </a:lnTo>
                <a:lnTo>
                  <a:pt x="442023" y="165100"/>
                </a:lnTo>
                <a:lnTo>
                  <a:pt x="419277" y="160947"/>
                </a:lnTo>
                <a:lnTo>
                  <a:pt x="401078" y="149288"/>
                </a:lnTo>
                <a:lnTo>
                  <a:pt x="388988" y="131381"/>
                </a:lnTo>
                <a:lnTo>
                  <a:pt x="384619" y="108445"/>
                </a:lnTo>
                <a:lnTo>
                  <a:pt x="388988" y="85928"/>
                </a:lnTo>
                <a:lnTo>
                  <a:pt x="401078" y="68249"/>
                </a:lnTo>
                <a:lnTo>
                  <a:pt x="419277" y="56680"/>
                </a:lnTo>
                <a:lnTo>
                  <a:pt x="442023" y="52527"/>
                </a:lnTo>
                <a:lnTo>
                  <a:pt x="465201" y="56680"/>
                </a:lnTo>
                <a:lnTo>
                  <a:pt x="483628" y="68249"/>
                </a:lnTo>
                <a:lnTo>
                  <a:pt x="495795" y="85928"/>
                </a:lnTo>
                <a:lnTo>
                  <a:pt x="500189" y="108445"/>
                </a:lnTo>
                <a:lnTo>
                  <a:pt x="500189" y="46101"/>
                </a:lnTo>
                <a:lnTo>
                  <a:pt x="477012" y="31978"/>
                </a:lnTo>
                <a:lnTo>
                  <a:pt x="442023" y="25895"/>
                </a:lnTo>
                <a:lnTo>
                  <a:pt x="407314" y="31978"/>
                </a:lnTo>
                <a:lnTo>
                  <a:pt x="379590" y="49009"/>
                </a:lnTo>
                <a:lnTo>
                  <a:pt x="361238" y="75120"/>
                </a:lnTo>
                <a:lnTo>
                  <a:pt x="354596" y="108445"/>
                </a:lnTo>
                <a:lnTo>
                  <a:pt x="361238" y="142036"/>
                </a:lnTo>
                <a:lnTo>
                  <a:pt x="379590" y="168389"/>
                </a:lnTo>
                <a:lnTo>
                  <a:pt x="407314" y="185585"/>
                </a:lnTo>
                <a:lnTo>
                  <a:pt x="442023" y="191744"/>
                </a:lnTo>
                <a:lnTo>
                  <a:pt x="477012" y="185585"/>
                </a:lnTo>
                <a:lnTo>
                  <a:pt x="504964" y="168389"/>
                </a:lnTo>
                <a:lnTo>
                  <a:pt x="507276" y="165100"/>
                </a:lnTo>
                <a:lnTo>
                  <a:pt x="523494" y="142036"/>
                </a:lnTo>
                <a:lnTo>
                  <a:pt x="530199" y="108445"/>
                </a:lnTo>
                <a:close/>
              </a:path>
              <a:path w="633095" h="339090">
                <a:moveTo>
                  <a:pt x="622884" y="2628"/>
                </a:moveTo>
                <a:lnTo>
                  <a:pt x="592112" y="2628"/>
                </a:lnTo>
                <a:lnTo>
                  <a:pt x="592112" y="248399"/>
                </a:lnTo>
                <a:lnTo>
                  <a:pt x="622884" y="248399"/>
                </a:lnTo>
                <a:lnTo>
                  <a:pt x="622884" y="2628"/>
                </a:lnTo>
                <a:close/>
              </a:path>
              <a:path w="633095" h="339090">
                <a:moveTo>
                  <a:pt x="633018" y="306184"/>
                </a:moveTo>
                <a:lnTo>
                  <a:pt x="437146" y="306184"/>
                </a:lnTo>
                <a:lnTo>
                  <a:pt x="437146" y="223266"/>
                </a:lnTo>
                <a:lnTo>
                  <a:pt x="406374" y="223266"/>
                </a:lnTo>
                <a:lnTo>
                  <a:pt x="406374" y="331330"/>
                </a:lnTo>
                <a:lnTo>
                  <a:pt x="633018" y="331330"/>
                </a:lnTo>
                <a:lnTo>
                  <a:pt x="633018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564366" y="9146260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70" h="266700">
                <a:moveTo>
                  <a:pt x="305803" y="241300"/>
                </a:moveTo>
                <a:lnTo>
                  <a:pt x="168097" y="241300"/>
                </a:lnTo>
                <a:lnTo>
                  <a:pt x="168097" y="154940"/>
                </a:lnTo>
                <a:lnTo>
                  <a:pt x="270535" y="154940"/>
                </a:lnTo>
                <a:lnTo>
                  <a:pt x="270535" y="129540"/>
                </a:lnTo>
                <a:lnTo>
                  <a:pt x="69786" y="129540"/>
                </a:lnTo>
                <a:lnTo>
                  <a:pt x="69786" y="24130"/>
                </a:lnTo>
                <a:lnTo>
                  <a:pt x="267157" y="24130"/>
                </a:lnTo>
                <a:lnTo>
                  <a:pt x="267157" y="0"/>
                </a:lnTo>
                <a:lnTo>
                  <a:pt x="39014" y="0"/>
                </a:lnTo>
                <a:lnTo>
                  <a:pt x="39014" y="24130"/>
                </a:lnTo>
                <a:lnTo>
                  <a:pt x="39014" y="129540"/>
                </a:lnTo>
                <a:lnTo>
                  <a:pt x="39014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03" y="266700"/>
                </a:lnTo>
                <a:lnTo>
                  <a:pt x="305803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016880" y="9115323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595" y="39408"/>
                </a:moveTo>
                <a:lnTo>
                  <a:pt x="15748" y="39408"/>
                </a:lnTo>
                <a:lnTo>
                  <a:pt x="15748" y="64922"/>
                </a:lnTo>
                <a:lnTo>
                  <a:pt x="139204" y="64922"/>
                </a:lnTo>
                <a:lnTo>
                  <a:pt x="130238" y="110794"/>
                </a:lnTo>
                <a:lnTo>
                  <a:pt x="111874" y="152768"/>
                </a:lnTo>
                <a:lnTo>
                  <a:pt x="84061" y="190512"/>
                </a:lnTo>
                <a:lnTo>
                  <a:pt x="46786" y="223748"/>
                </a:lnTo>
                <a:lnTo>
                  <a:pt x="0" y="252158"/>
                </a:lnTo>
                <a:lnTo>
                  <a:pt x="16878" y="276174"/>
                </a:lnTo>
                <a:lnTo>
                  <a:pt x="65976" y="246392"/>
                </a:lnTo>
                <a:lnTo>
                  <a:pt x="104838" y="211874"/>
                </a:lnTo>
                <a:lnTo>
                  <a:pt x="134048" y="173266"/>
                </a:lnTo>
                <a:lnTo>
                  <a:pt x="154190" y="131229"/>
                </a:lnTo>
                <a:lnTo>
                  <a:pt x="165836" y="86385"/>
                </a:lnTo>
                <a:lnTo>
                  <a:pt x="169595" y="39408"/>
                </a:lnTo>
                <a:close/>
              </a:path>
              <a:path w="999490" h="340359">
                <a:moveTo>
                  <a:pt x="310680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80" y="165481"/>
                </a:lnTo>
                <a:lnTo>
                  <a:pt x="310680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195" y="251434"/>
                </a:lnTo>
                <a:lnTo>
                  <a:pt x="588860" y="240157"/>
                </a:lnTo>
                <a:lnTo>
                  <a:pt x="579399" y="232130"/>
                </a:lnTo>
                <a:lnTo>
                  <a:pt x="578967" y="231990"/>
                </a:lnTo>
                <a:lnTo>
                  <a:pt x="578967" y="277672"/>
                </a:lnTo>
                <a:lnTo>
                  <a:pt x="573227" y="293293"/>
                </a:lnTo>
                <a:lnTo>
                  <a:pt x="556641" y="304977"/>
                </a:lnTo>
                <a:lnTo>
                  <a:pt x="530212" y="312293"/>
                </a:lnTo>
                <a:lnTo>
                  <a:pt x="494919" y="314820"/>
                </a:lnTo>
                <a:lnTo>
                  <a:pt x="459473" y="312293"/>
                </a:lnTo>
                <a:lnTo>
                  <a:pt x="433057" y="304977"/>
                </a:lnTo>
                <a:lnTo>
                  <a:pt x="416560" y="293293"/>
                </a:lnTo>
                <a:lnTo>
                  <a:pt x="410870" y="277672"/>
                </a:lnTo>
                <a:lnTo>
                  <a:pt x="416560" y="261683"/>
                </a:lnTo>
                <a:lnTo>
                  <a:pt x="433057" y="249910"/>
                </a:lnTo>
                <a:lnTo>
                  <a:pt x="459473" y="242633"/>
                </a:lnTo>
                <a:lnTo>
                  <a:pt x="494919" y="240157"/>
                </a:lnTo>
                <a:lnTo>
                  <a:pt x="530377" y="242633"/>
                </a:lnTo>
                <a:lnTo>
                  <a:pt x="556780" y="249910"/>
                </a:lnTo>
                <a:lnTo>
                  <a:pt x="573278" y="261683"/>
                </a:lnTo>
                <a:lnTo>
                  <a:pt x="578967" y="277672"/>
                </a:lnTo>
                <a:lnTo>
                  <a:pt x="578967" y="231990"/>
                </a:lnTo>
                <a:lnTo>
                  <a:pt x="543153" y="220205"/>
                </a:lnTo>
                <a:lnTo>
                  <a:pt x="494919" y="216141"/>
                </a:lnTo>
                <a:lnTo>
                  <a:pt x="446684" y="220205"/>
                </a:lnTo>
                <a:lnTo>
                  <a:pt x="410451" y="232130"/>
                </a:lnTo>
                <a:lnTo>
                  <a:pt x="387642" y="251434"/>
                </a:lnTo>
                <a:lnTo>
                  <a:pt x="379730" y="277672"/>
                </a:lnTo>
                <a:lnTo>
                  <a:pt x="387642" y="303695"/>
                </a:lnTo>
                <a:lnTo>
                  <a:pt x="410451" y="322884"/>
                </a:lnTo>
                <a:lnTo>
                  <a:pt x="446684" y="334772"/>
                </a:lnTo>
                <a:lnTo>
                  <a:pt x="494919" y="338836"/>
                </a:lnTo>
                <a:lnTo>
                  <a:pt x="543153" y="334772"/>
                </a:lnTo>
                <a:lnTo>
                  <a:pt x="579399" y="322884"/>
                </a:lnTo>
                <a:lnTo>
                  <a:pt x="588975" y="314820"/>
                </a:lnTo>
                <a:lnTo>
                  <a:pt x="602195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36" y="97193"/>
                </a:moveTo>
                <a:lnTo>
                  <a:pt x="414997" y="97193"/>
                </a:lnTo>
                <a:lnTo>
                  <a:pt x="414997" y="10515"/>
                </a:lnTo>
                <a:lnTo>
                  <a:pt x="384225" y="10515"/>
                </a:lnTo>
                <a:lnTo>
                  <a:pt x="384225" y="121958"/>
                </a:lnTo>
                <a:lnTo>
                  <a:pt x="612736" y="121958"/>
                </a:lnTo>
                <a:lnTo>
                  <a:pt x="612736" y="97193"/>
                </a:lnTo>
                <a:close/>
              </a:path>
              <a:path w="999490" h="340359">
                <a:moveTo>
                  <a:pt x="647636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36" y="186118"/>
                </a:lnTo>
                <a:lnTo>
                  <a:pt x="647636" y="160972"/>
                </a:lnTo>
                <a:close/>
              </a:path>
              <a:path w="999490" h="340359">
                <a:moveTo>
                  <a:pt x="869022" y="137337"/>
                </a:moveTo>
                <a:lnTo>
                  <a:pt x="863168" y="113157"/>
                </a:lnTo>
                <a:lnTo>
                  <a:pt x="852932" y="101688"/>
                </a:lnTo>
                <a:lnTo>
                  <a:pt x="846696" y="94703"/>
                </a:lnTo>
                <a:lnTo>
                  <a:pt x="839749" y="91503"/>
                </a:lnTo>
                <a:lnTo>
                  <a:pt x="839749" y="137337"/>
                </a:lnTo>
                <a:lnTo>
                  <a:pt x="836053" y="152247"/>
                </a:lnTo>
                <a:lnTo>
                  <a:pt x="825588" y="163461"/>
                </a:lnTo>
                <a:lnTo>
                  <a:pt x="809358" y="170522"/>
                </a:lnTo>
                <a:lnTo>
                  <a:pt x="788352" y="172986"/>
                </a:lnTo>
                <a:lnTo>
                  <a:pt x="767397" y="170522"/>
                </a:lnTo>
                <a:lnTo>
                  <a:pt x="751293" y="163461"/>
                </a:lnTo>
                <a:lnTo>
                  <a:pt x="740968" y="152247"/>
                </a:lnTo>
                <a:lnTo>
                  <a:pt x="737311" y="137337"/>
                </a:lnTo>
                <a:lnTo>
                  <a:pt x="740968" y="122593"/>
                </a:lnTo>
                <a:lnTo>
                  <a:pt x="751293" y="111353"/>
                </a:lnTo>
                <a:lnTo>
                  <a:pt x="767397" y="104203"/>
                </a:lnTo>
                <a:lnTo>
                  <a:pt x="788352" y="101688"/>
                </a:lnTo>
                <a:lnTo>
                  <a:pt x="809358" y="104203"/>
                </a:lnTo>
                <a:lnTo>
                  <a:pt x="825588" y="111353"/>
                </a:lnTo>
                <a:lnTo>
                  <a:pt x="836053" y="122593"/>
                </a:lnTo>
                <a:lnTo>
                  <a:pt x="839749" y="137337"/>
                </a:lnTo>
                <a:lnTo>
                  <a:pt x="839749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35" y="82931"/>
                </a:lnTo>
                <a:lnTo>
                  <a:pt x="730186" y="94703"/>
                </a:lnTo>
                <a:lnTo>
                  <a:pt x="713841" y="113157"/>
                </a:lnTo>
                <a:lnTo>
                  <a:pt x="708050" y="137337"/>
                </a:lnTo>
                <a:lnTo>
                  <a:pt x="713841" y="161734"/>
                </a:lnTo>
                <a:lnTo>
                  <a:pt x="730186" y="180301"/>
                </a:lnTo>
                <a:lnTo>
                  <a:pt x="755535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696" y="180301"/>
                </a:lnTo>
                <a:lnTo>
                  <a:pt x="853186" y="172986"/>
                </a:lnTo>
                <a:lnTo>
                  <a:pt x="863168" y="161734"/>
                </a:lnTo>
                <a:lnTo>
                  <a:pt x="869022" y="137337"/>
                </a:lnTo>
                <a:close/>
              </a:path>
              <a:path w="999490" h="340359">
                <a:moveTo>
                  <a:pt x="887780" y="37896"/>
                </a:moveTo>
                <a:lnTo>
                  <a:pt x="803732" y="37896"/>
                </a:lnTo>
                <a:lnTo>
                  <a:pt x="803732" y="0"/>
                </a:lnTo>
                <a:lnTo>
                  <a:pt x="772960" y="0"/>
                </a:lnTo>
                <a:lnTo>
                  <a:pt x="772960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80" y="62661"/>
                </a:lnTo>
                <a:lnTo>
                  <a:pt x="887780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83" y="310692"/>
                </a:lnTo>
                <a:lnTo>
                  <a:pt x="768083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83" y="249529"/>
                </a:lnTo>
                <a:lnTo>
                  <a:pt x="768083" y="213880"/>
                </a:lnTo>
                <a:lnTo>
                  <a:pt x="737692" y="213880"/>
                </a:lnTo>
                <a:lnTo>
                  <a:pt x="737692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23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82"/>
                </a:lnTo>
                <a:lnTo>
                  <a:pt x="949325" y="198882"/>
                </a:lnTo>
                <a:lnTo>
                  <a:pt x="949325" y="114820"/>
                </a:lnTo>
                <a:lnTo>
                  <a:pt x="999223" y="114820"/>
                </a:lnTo>
                <a:lnTo>
                  <a:pt x="999223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71270" y="9118699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409714" y="9118701"/>
            <a:ext cx="388620" cy="337820"/>
          </a:xfrm>
          <a:custGeom>
            <a:avLst/>
            <a:gdLst/>
            <a:ahLst/>
            <a:cxnLst/>
            <a:rect l="l" t="t" r="r" b="b"/>
            <a:pathLst>
              <a:path w="388619" h="337820">
                <a:moveTo>
                  <a:pt x="185750" y="241274"/>
                </a:moveTo>
                <a:lnTo>
                  <a:pt x="183857" y="227012"/>
                </a:lnTo>
                <a:lnTo>
                  <a:pt x="182372" y="215760"/>
                </a:lnTo>
                <a:lnTo>
                  <a:pt x="146494" y="221157"/>
                </a:lnTo>
                <a:lnTo>
                  <a:pt x="110655" y="224624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88"/>
                </a:lnTo>
                <a:lnTo>
                  <a:pt x="26644" y="253288"/>
                </a:lnTo>
                <a:lnTo>
                  <a:pt x="71031" y="252780"/>
                </a:lnTo>
                <a:lnTo>
                  <a:pt x="110693" y="250939"/>
                </a:lnTo>
                <a:lnTo>
                  <a:pt x="148120" y="247269"/>
                </a:lnTo>
                <a:lnTo>
                  <a:pt x="185750" y="241274"/>
                </a:lnTo>
                <a:close/>
              </a:path>
              <a:path w="388619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52" y="337337"/>
                </a:lnTo>
                <a:lnTo>
                  <a:pt x="244652" y="158356"/>
                </a:lnTo>
                <a:lnTo>
                  <a:pt x="300189" y="158356"/>
                </a:lnTo>
                <a:lnTo>
                  <a:pt x="300189" y="132829"/>
                </a:lnTo>
                <a:close/>
              </a:path>
              <a:path w="388619" h="337820">
                <a:moveTo>
                  <a:pt x="387997" y="287807"/>
                </a:moveTo>
                <a:lnTo>
                  <a:pt x="386016" y="277152"/>
                </a:lnTo>
                <a:lnTo>
                  <a:pt x="380669" y="268719"/>
                </a:lnTo>
                <a:lnTo>
                  <a:pt x="372795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82" y="268719"/>
                </a:lnTo>
                <a:lnTo>
                  <a:pt x="340436" y="277152"/>
                </a:lnTo>
                <a:lnTo>
                  <a:pt x="338455" y="287807"/>
                </a:lnTo>
                <a:lnTo>
                  <a:pt x="340436" y="298335"/>
                </a:lnTo>
                <a:lnTo>
                  <a:pt x="345782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97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9309468" y="2885155"/>
            <a:ext cx="5221605" cy="5360670"/>
            <a:chOff x="9309468" y="2885155"/>
            <a:chExt cx="5221605" cy="5360670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794" y="5387736"/>
              <a:ext cx="5114676" cy="28576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9468" y="2885155"/>
              <a:ext cx="5182298" cy="2656748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76191" y="2874406"/>
            <a:ext cx="5204482" cy="5371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2785"/>
              <a:ext cx="10797540" cy="568960"/>
            </a:xfrm>
            <a:custGeom>
              <a:avLst/>
              <a:gdLst/>
              <a:ahLst/>
              <a:cxnLst/>
              <a:rect l="l" t="t" r="r" b="b"/>
              <a:pathLst>
                <a:path w="10797540" h="568960">
                  <a:moveTo>
                    <a:pt x="293357" y="276974"/>
                  </a:moveTo>
                  <a:lnTo>
                    <a:pt x="290487" y="212788"/>
                  </a:lnTo>
                  <a:lnTo>
                    <a:pt x="281825" y="162179"/>
                  </a:lnTo>
                  <a:lnTo>
                    <a:pt x="267322" y="122936"/>
                  </a:lnTo>
                  <a:lnTo>
                    <a:pt x="264706" y="119087"/>
                  </a:lnTo>
                  <a:lnTo>
                    <a:pt x="246926" y="92862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59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17"/>
                  </a:lnTo>
                  <a:lnTo>
                    <a:pt x="82359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17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14" y="63576"/>
                  </a:lnTo>
                  <a:lnTo>
                    <a:pt x="177241" y="56070"/>
                  </a:lnTo>
                  <a:lnTo>
                    <a:pt x="146951" y="53530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36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14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15" y="435940"/>
                  </a:lnTo>
                  <a:lnTo>
                    <a:pt x="267322" y="431850"/>
                  </a:lnTo>
                  <a:lnTo>
                    <a:pt x="281825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10797540" h="568960">
                  <a:moveTo>
                    <a:pt x="612394" y="357276"/>
                  </a:moveTo>
                  <a:lnTo>
                    <a:pt x="606552" y="305142"/>
                  </a:lnTo>
                  <a:lnTo>
                    <a:pt x="590003" y="264731"/>
                  </a:lnTo>
                  <a:lnTo>
                    <a:pt x="564248" y="235966"/>
                  </a:lnTo>
                  <a:lnTo>
                    <a:pt x="491121" y="213055"/>
                  </a:lnTo>
                  <a:lnTo>
                    <a:pt x="470141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87"/>
                  </a:lnTo>
                  <a:lnTo>
                    <a:pt x="588911" y="126187"/>
                  </a:lnTo>
                  <a:lnTo>
                    <a:pt x="588911" y="61188"/>
                  </a:lnTo>
                  <a:lnTo>
                    <a:pt x="360553" y="61188"/>
                  </a:lnTo>
                  <a:lnTo>
                    <a:pt x="349084" y="303733"/>
                  </a:lnTo>
                  <a:lnTo>
                    <a:pt x="425018" y="303733"/>
                  </a:lnTo>
                  <a:lnTo>
                    <a:pt x="433298" y="292963"/>
                  </a:lnTo>
                  <a:lnTo>
                    <a:pt x="444144" y="284683"/>
                  </a:lnTo>
                  <a:lnTo>
                    <a:pt x="457441" y="279387"/>
                  </a:lnTo>
                  <a:lnTo>
                    <a:pt x="473087" y="277520"/>
                  </a:lnTo>
                  <a:lnTo>
                    <a:pt x="499567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54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911" y="375297"/>
                  </a:lnTo>
                  <a:lnTo>
                    <a:pt x="334327" y="375297"/>
                  </a:lnTo>
                  <a:lnTo>
                    <a:pt x="342734" y="418363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25" y="447027"/>
                  </a:lnTo>
                  <a:lnTo>
                    <a:pt x="606196" y="407035"/>
                  </a:lnTo>
                  <a:lnTo>
                    <a:pt x="612394" y="357276"/>
                  </a:lnTo>
                  <a:close/>
                </a:path>
                <a:path w="10797540" h="568960">
                  <a:moveTo>
                    <a:pt x="846213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13" y="325043"/>
                  </a:lnTo>
                  <a:lnTo>
                    <a:pt x="846213" y="259486"/>
                  </a:lnTo>
                  <a:close/>
                </a:path>
                <a:path w="10797540" h="568960">
                  <a:moveTo>
                    <a:pt x="1166342" y="428294"/>
                  </a:moveTo>
                  <a:lnTo>
                    <a:pt x="995895" y="428294"/>
                  </a:lnTo>
                  <a:lnTo>
                    <a:pt x="1118273" y="287350"/>
                  </a:lnTo>
                  <a:lnTo>
                    <a:pt x="1138440" y="261924"/>
                  </a:lnTo>
                  <a:lnTo>
                    <a:pt x="1151382" y="238391"/>
                  </a:lnTo>
                  <a:lnTo>
                    <a:pt x="1158290" y="213525"/>
                  </a:lnTo>
                  <a:lnTo>
                    <a:pt x="1160335" y="184099"/>
                  </a:lnTo>
                  <a:lnTo>
                    <a:pt x="1154582" y="143040"/>
                  </a:lnTo>
                  <a:lnTo>
                    <a:pt x="1137627" y="107226"/>
                  </a:lnTo>
                  <a:lnTo>
                    <a:pt x="1109941" y="78879"/>
                  </a:lnTo>
                  <a:lnTo>
                    <a:pt x="1072019" y="60248"/>
                  </a:lnTo>
                  <a:lnTo>
                    <a:pt x="1024305" y="53530"/>
                  </a:lnTo>
                  <a:lnTo>
                    <a:pt x="976807" y="60248"/>
                  </a:lnTo>
                  <a:lnTo>
                    <a:pt x="938898" y="78879"/>
                  </a:lnTo>
                  <a:lnTo>
                    <a:pt x="911148" y="107226"/>
                  </a:lnTo>
                  <a:lnTo>
                    <a:pt x="894080" y="143040"/>
                  </a:lnTo>
                  <a:lnTo>
                    <a:pt x="888276" y="184099"/>
                  </a:lnTo>
                  <a:lnTo>
                    <a:pt x="888276" y="197751"/>
                  </a:lnTo>
                  <a:lnTo>
                    <a:pt x="965847" y="197751"/>
                  </a:lnTo>
                  <a:lnTo>
                    <a:pt x="965847" y="184645"/>
                  </a:lnTo>
                  <a:lnTo>
                    <a:pt x="969911" y="157111"/>
                  </a:lnTo>
                  <a:lnTo>
                    <a:pt x="981557" y="136499"/>
                  </a:lnTo>
                  <a:lnTo>
                    <a:pt x="999959" y="123571"/>
                  </a:lnTo>
                  <a:lnTo>
                    <a:pt x="1024305" y="119087"/>
                  </a:lnTo>
                  <a:lnTo>
                    <a:pt x="1048880" y="123647"/>
                  </a:lnTo>
                  <a:lnTo>
                    <a:pt x="1067257" y="136702"/>
                  </a:lnTo>
                  <a:lnTo>
                    <a:pt x="1078776" y="157353"/>
                  </a:lnTo>
                  <a:lnTo>
                    <a:pt x="1082763" y="184645"/>
                  </a:lnTo>
                  <a:lnTo>
                    <a:pt x="1081176" y="201396"/>
                  </a:lnTo>
                  <a:lnTo>
                    <a:pt x="1076198" y="217081"/>
                  </a:lnTo>
                  <a:lnTo>
                    <a:pt x="1067549" y="232664"/>
                  </a:lnTo>
                  <a:lnTo>
                    <a:pt x="1054900" y="249110"/>
                  </a:lnTo>
                  <a:lnTo>
                    <a:pt x="894283" y="434301"/>
                  </a:lnTo>
                  <a:lnTo>
                    <a:pt x="894283" y="493306"/>
                  </a:lnTo>
                  <a:lnTo>
                    <a:pt x="1166342" y="493306"/>
                  </a:lnTo>
                  <a:lnTo>
                    <a:pt x="1166342" y="428294"/>
                  </a:lnTo>
                  <a:close/>
                </a:path>
                <a:path w="10797540" h="568960">
                  <a:moveTo>
                    <a:pt x="1305648" y="411353"/>
                  </a:moveTo>
                  <a:lnTo>
                    <a:pt x="1223162" y="411353"/>
                  </a:lnTo>
                  <a:lnTo>
                    <a:pt x="1223162" y="493306"/>
                  </a:lnTo>
                  <a:lnTo>
                    <a:pt x="1305648" y="493306"/>
                  </a:lnTo>
                  <a:lnTo>
                    <a:pt x="1305648" y="411353"/>
                  </a:lnTo>
                  <a:close/>
                </a:path>
                <a:path w="10797540" h="568960">
                  <a:moveTo>
                    <a:pt x="1731949" y="425564"/>
                  </a:moveTo>
                  <a:lnTo>
                    <a:pt x="1704251" y="403161"/>
                  </a:lnTo>
                  <a:lnTo>
                    <a:pt x="1698879" y="398818"/>
                  </a:lnTo>
                  <a:lnTo>
                    <a:pt x="1675130" y="361581"/>
                  </a:lnTo>
                  <a:lnTo>
                    <a:pt x="1660804" y="309486"/>
                  </a:lnTo>
                  <a:lnTo>
                    <a:pt x="1656016" y="238188"/>
                  </a:lnTo>
                  <a:lnTo>
                    <a:pt x="1656016" y="32232"/>
                  </a:lnTo>
                  <a:lnTo>
                    <a:pt x="1582254" y="32232"/>
                  </a:lnTo>
                  <a:lnTo>
                    <a:pt x="1582254" y="238188"/>
                  </a:lnTo>
                  <a:lnTo>
                    <a:pt x="1577390" y="309562"/>
                  </a:lnTo>
                  <a:lnTo>
                    <a:pt x="1562938" y="361784"/>
                  </a:lnTo>
                  <a:lnTo>
                    <a:pt x="1539163" y="399046"/>
                  </a:lnTo>
                  <a:lnTo>
                    <a:pt x="1506321" y="425564"/>
                  </a:lnTo>
                  <a:lnTo>
                    <a:pt x="1506321" y="494398"/>
                  </a:lnTo>
                  <a:lnTo>
                    <a:pt x="1540510" y="477685"/>
                  </a:lnTo>
                  <a:lnTo>
                    <a:pt x="1571675" y="456158"/>
                  </a:lnTo>
                  <a:lnTo>
                    <a:pt x="1598434" y="430936"/>
                  </a:lnTo>
                  <a:lnTo>
                    <a:pt x="1619415" y="403161"/>
                  </a:lnTo>
                  <a:lnTo>
                    <a:pt x="1640065" y="430784"/>
                  </a:lnTo>
                  <a:lnTo>
                    <a:pt x="1666659" y="456158"/>
                  </a:lnTo>
                  <a:lnTo>
                    <a:pt x="1697774" y="477837"/>
                  </a:lnTo>
                  <a:lnTo>
                    <a:pt x="1731949" y="494398"/>
                  </a:lnTo>
                  <a:lnTo>
                    <a:pt x="1731949" y="425564"/>
                  </a:lnTo>
                  <a:close/>
                </a:path>
                <a:path w="10797540" h="568960">
                  <a:moveTo>
                    <a:pt x="1835200" y="28956"/>
                  </a:moveTo>
                  <a:lnTo>
                    <a:pt x="1763090" y="28956"/>
                  </a:lnTo>
                  <a:lnTo>
                    <a:pt x="1763090" y="201587"/>
                  </a:lnTo>
                  <a:lnTo>
                    <a:pt x="1696440" y="201587"/>
                  </a:lnTo>
                  <a:lnTo>
                    <a:pt x="1696440" y="266585"/>
                  </a:lnTo>
                  <a:lnTo>
                    <a:pt x="1763090" y="266585"/>
                  </a:lnTo>
                  <a:lnTo>
                    <a:pt x="1763090" y="521716"/>
                  </a:lnTo>
                  <a:lnTo>
                    <a:pt x="1835200" y="521716"/>
                  </a:lnTo>
                  <a:lnTo>
                    <a:pt x="1835200" y="28956"/>
                  </a:lnTo>
                  <a:close/>
                </a:path>
                <a:path w="10797540" h="568960">
                  <a:moveTo>
                    <a:pt x="1943366" y="26225"/>
                  </a:moveTo>
                  <a:lnTo>
                    <a:pt x="1870710" y="26225"/>
                  </a:lnTo>
                  <a:lnTo>
                    <a:pt x="1870710" y="527723"/>
                  </a:lnTo>
                  <a:lnTo>
                    <a:pt x="1943366" y="527723"/>
                  </a:lnTo>
                  <a:lnTo>
                    <a:pt x="1943366" y="26225"/>
                  </a:lnTo>
                  <a:close/>
                </a:path>
                <a:path w="10797540" h="568960">
                  <a:moveTo>
                    <a:pt x="2445410" y="32232"/>
                  </a:moveTo>
                  <a:lnTo>
                    <a:pt x="2370569" y="32232"/>
                  </a:lnTo>
                  <a:lnTo>
                    <a:pt x="2370569" y="102044"/>
                  </a:lnTo>
                  <a:lnTo>
                    <a:pt x="2370569" y="166814"/>
                  </a:lnTo>
                  <a:lnTo>
                    <a:pt x="2370569" y="229044"/>
                  </a:lnTo>
                  <a:lnTo>
                    <a:pt x="2124735" y="229044"/>
                  </a:lnTo>
                  <a:lnTo>
                    <a:pt x="2124735" y="166814"/>
                  </a:lnTo>
                  <a:lnTo>
                    <a:pt x="2370569" y="166814"/>
                  </a:lnTo>
                  <a:lnTo>
                    <a:pt x="2370569" y="102044"/>
                  </a:lnTo>
                  <a:lnTo>
                    <a:pt x="2124735" y="102044"/>
                  </a:lnTo>
                  <a:lnTo>
                    <a:pt x="2124735" y="32194"/>
                  </a:lnTo>
                  <a:lnTo>
                    <a:pt x="2049894" y="32194"/>
                  </a:lnTo>
                  <a:lnTo>
                    <a:pt x="2049894" y="102044"/>
                  </a:lnTo>
                  <a:lnTo>
                    <a:pt x="2049894" y="166814"/>
                  </a:lnTo>
                  <a:lnTo>
                    <a:pt x="2049894" y="229044"/>
                  </a:lnTo>
                  <a:lnTo>
                    <a:pt x="2049894" y="293814"/>
                  </a:lnTo>
                  <a:lnTo>
                    <a:pt x="2445410" y="293814"/>
                  </a:lnTo>
                  <a:lnTo>
                    <a:pt x="2445410" y="102044"/>
                  </a:lnTo>
                  <a:lnTo>
                    <a:pt x="2445410" y="32232"/>
                  </a:lnTo>
                  <a:close/>
                </a:path>
                <a:path w="10797540" h="568960">
                  <a:moveTo>
                    <a:pt x="2470543" y="343077"/>
                  </a:moveTo>
                  <a:lnTo>
                    <a:pt x="2024761" y="343077"/>
                  </a:lnTo>
                  <a:lnTo>
                    <a:pt x="2024761" y="408622"/>
                  </a:lnTo>
                  <a:lnTo>
                    <a:pt x="2209406" y="408622"/>
                  </a:lnTo>
                  <a:lnTo>
                    <a:pt x="2209406" y="535914"/>
                  </a:lnTo>
                  <a:lnTo>
                    <a:pt x="2284247" y="535914"/>
                  </a:lnTo>
                  <a:lnTo>
                    <a:pt x="2284247" y="408622"/>
                  </a:lnTo>
                  <a:lnTo>
                    <a:pt x="2470543" y="408622"/>
                  </a:lnTo>
                  <a:lnTo>
                    <a:pt x="2470543" y="343077"/>
                  </a:lnTo>
                  <a:close/>
                </a:path>
                <a:path w="10797540" h="568960">
                  <a:moveTo>
                    <a:pt x="2939542" y="34963"/>
                  </a:moveTo>
                  <a:lnTo>
                    <a:pt x="2692616" y="34963"/>
                  </a:lnTo>
                  <a:lnTo>
                    <a:pt x="2692616" y="99974"/>
                  </a:lnTo>
                  <a:lnTo>
                    <a:pt x="2865247" y="99974"/>
                  </a:lnTo>
                  <a:lnTo>
                    <a:pt x="2865247" y="144767"/>
                  </a:lnTo>
                  <a:lnTo>
                    <a:pt x="2862821" y="198018"/>
                  </a:lnTo>
                  <a:lnTo>
                    <a:pt x="2855366" y="246621"/>
                  </a:lnTo>
                  <a:lnTo>
                    <a:pt x="2842603" y="290372"/>
                  </a:lnTo>
                  <a:lnTo>
                    <a:pt x="2824276" y="329069"/>
                  </a:lnTo>
                  <a:lnTo>
                    <a:pt x="2800108" y="362521"/>
                  </a:lnTo>
                  <a:lnTo>
                    <a:pt x="2769832" y="390525"/>
                  </a:lnTo>
                  <a:lnTo>
                    <a:pt x="2733179" y="412877"/>
                  </a:lnTo>
                  <a:lnTo>
                    <a:pt x="2689885" y="429387"/>
                  </a:lnTo>
                  <a:lnTo>
                    <a:pt x="2689885" y="500405"/>
                  </a:lnTo>
                  <a:lnTo>
                    <a:pt x="2740812" y="484327"/>
                  </a:lnTo>
                  <a:lnTo>
                    <a:pt x="2785287" y="463397"/>
                  </a:lnTo>
                  <a:lnTo>
                    <a:pt x="2823553" y="437743"/>
                  </a:lnTo>
                  <a:lnTo>
                    <a:pt x="2855887" y="407466"/>
                  </a:lnTo>
                  <a:lnTo>
                    <a:pt x="2882519" y="372706"/>
                  </a:lnTo>
                  <a:lnTo>
                    <a:pt x="2903740" y="333590"/>
                  </a:lnTo>
                  <a:lnTo>
                    <a:pt x="2919793" y="290245"/>
                  </a:lnTo>
                  <a:lnTo>
                    <a:pt x="2930931" y="242785"/>
                  </a:lnTo>
                  <a:lnTo>
                    <a:pt x="2937433" y="191338"/>
                  </a:lnTo>
                  <a:lnTo>
                    <a:pt x="2939542" y="136029"/>
                  </a:lnTo>
                  <a:lnTo>
                    <a:pt x="2939542" y="34963"/>
                  </a:lnTo>
                  <a:close/>
                </a:path>
                <a:path w="10797540" h="568960">
                  <a:moveTo>
                    <a:pt x="3096336" y="26225"/>
                  </a:moveTo>
                  <a:lnTo>
                    <a:pt x="3021482" y="26225"/>
                  </a:lnTo>
                  <a:lnTo>
                    <a:pt x="3021482" y="527723"/>
                  </a:lnTo>
                  <a:lnTo>
                    <a:pt x="3096336" y="527723"/>
                  </a:lnTo>
                  <a:lnTo>
                    <a:pt x="3096336" y="26225"/>
                  </a:lnTo>
                  <a:close/>
                </a:path>
                <a:path w="10797540" h="568960">
                  <a:moveTo>
                    <a:pt x="3604933" y="130009"/>
                  </a:moveTo>
                  <a:lnTo>
                    <a:pt x="3288627" y="130009"/>
                  </a:lnTo>
                  <a:lnTo>
                    <a:pt x="3288627" y="28956"/>
                  </a:lnTo>
                  <a:lnTo>
                    <a:pt x="3213785" y="28956"/>
                  </a:lnTo>
                  <a:lnTo>
                    <a:pt x="3213785" y="195021"/>
                  </a:lnTo>
                  <a:lnTo>
                    <a:pt x="3604933" y="195021"/>
                  </a:lnTo>
                  <a:lnTo>
                    <a:pt x="3604933" y="130009"/>
                  </a:lnTo>
                  <a:close/>
                </a:path>
                <a:path w="10797540" h="568960">
                  <a:moveTo>
                    <a:pt x="3611486" y="439216"/>
                  </a:moveTo>
                  <a:lnTo>
                    <a:pt x="3601707" y="400431"/>
                  </a:lnTo>
                  <a:lnTo>
                    <a:pt x="3561778" y="362737"/>
                  </a:lnTo>
                  <a:lnTo>
                    <a:pt x="3536645" y="353110"/>
                  </a:lnTo>
                  <a:lnTo>
                    <a:pt x="3536645" y="439216"/>
                  </a:lnTo>
                  <a:lnTo>
                    <a:pt x="3535527" y="446900"/>
                  </a:lnTo>
                  <a:lnTo>
                    <a:pt x="3500297" y="470954"/>
                  </a:lnTo>
                  <a:lnTo>
                    <a:pt x="3444341" y="477862"/>
                  </a:lnTo>
                  <a:lnTo>
                    <a:pt x="3408261" y="478548"/>
                  </a:lnTo>
                  <a:lnTo>
                    <a:pt x="3372193" y="477862"/>
                  </a:lnTo>
                  <a:lnTo>
                    <a:pt x="3316236" y="470954"/>
                  </a:lnTo>
                  <a:lnTo>
                    <a:pt x="3281007" y="446900"/>
                  </a:lnTo>
                  <a:lnTo>
                    <a:pt x="3279889" y="439216"/>
                  </a:lnTo>
                  <a:lnTo>
                    <a:pt x="3281007" y="431850"/>
                  </a:lnTo>
                  <a:lnTo>
                    <a:pt x="3316236" y="407809"/>
                  </a:lnTo>
                  <a:lnTo>
                    <a:pt x="3372193" y="401116"/>
                  </a:lnTo>
                  <a:lnTo>
                    <a:pt x="3408261" y="400431"/>
                  </a:lnTo>
                  <a:lnTo>
                    <a:pt x="3444341" y="401116"/>
                  </a:lnTo>
                  <a:lnTo>
                    <a:pt x="3500297" y="407809"/>
                  </a:lnTo>
                  <a:lnTo>
                    <a:pt x="3535527" y="431850"/>
                  </a:lnTo>
                  <a:lnTo>
                    <a:pt x="3536645" y="439216"/>
                  </a:lnTo>
                  <a:lnTo>
                    <a:pt x="3536645" y="353110"/>
                  </a:lnTo>
                  <a:lnTo>
                    <a:pt x="3530257" y="350659"/>
                  </a:lnTo>
                  <a:lnTo>
                    <a:pt x="3493211" y="342734"/>
                  </a:lnTo>
                  <a:lnTo>
                    <a:pt x="3452076" y="338391"/>
                  </a:lnTo>
                  <a:lnTo>
                    <a:pt x="3408261" y="337058"/>
                  </a:lnTo>
                  <a:lnTo>
                    <a:pt x="3364458" y="338391"/>
                  </a:lnTo>
                  <a:lnTo>
                    <a:pt x="3323310" y="342734"/>
                  </a:lnTo>
                  <a:lnTo>
                    <a:pt x="3254756" y="362737"/>
                  </a:lnTo>
                  <a:lnTo>
                    <a:pt x="3218218" y="393192"/>
                  </a:lnTo>
                  <a:lnTo>
                    <a:pt x="3205048" y="439216"/>
                  </a:lnTo>
                  <a:lnTo>
                    <a:pt x="3208426" y="464705"/>
                  </a:lnTo>
                  <a:lnTo>
                    <a:pt x="3233851" y="502754"/>
                  </a:lnTo>
                  <a:lnTo>
                    <a:pt x="3286264" y="528320"/>
                  </a:lnTo>
                  <a:lnTo>
                    <a:pt x="3364458" y="540600"/>
                  </a:lnTo>
                  <a:lnTo>
                    <a:pt x="3408261" y="541921"/>
                  </a:lnTo>
                  <a:lnTo>
                    <a:pt x="3452076" y="540600"/>
                  </a:lnTo>
                  <a:lnTo>
                    <a:pt x="3493211" y="536257"/>
                  </a:lnTo>
                  <a:lnTo>
                    <a:pt x="3561778" y="516242"/>
                  </a:lnTo>
                  <a:lnTo>
                    <a:pt x="3598303" y="485724"/>
                  </a:lnTo>
                  <a:lnTo>
                    <a:pt x="3601643" y="478548"/>
                  </a:lnTo>
                  <a:lnTo>
                    <a:pt x="3608095" y="464705"/>
                  </a:lnTo>
                  <a:lnTo>
                    <a:pt x="3611486" y="439216"/>
                  </a:lnTo>
                  <a:close/>
                </a:path>
                <a:path w="10797540" h="568960">
                  <a:moveTo>
                    <a:pt x="3633343" y="233260"/>
                  </a:moveTo>
                  <a:lnTo>
                    <a:pt x="3182099" y="233260"/>
                  </a:lnTo>
                  <a:lnTo>
                    <a:pt x="3182099" y="297726"/>
                  </a:lnTo>
                  <a:lnTo>
                    <a:pt x="3633343" y="297726"/>
                  </a:lnTo>
                  <a:lnTo>
                    <a:pt x="3633343" y="233260"/>
                  </a:lnTo>
                  <a:close/>
                </a:path>
                <a:path w="10797540" h="568960">
                  <a:moveTo>
                    <a:pt x="4273880" y="264401"/>
                  </a:moveTo>
                  <a:lnTo>
                    <a:pt x="4220896" y="247599"/>
                  </a:lnTo>
                  <a:lnTo>
                    <a:pt x="4176865" y="223964"/>
                  </a:lnTo>
                  <a:lnTo>
                    <a:pt x="4142092" y="193459"/>
                  </a:lnTo>
                  <a:lnTo>
                    <a:pt x="4116870" y="156070"/>
                  </a:lnTo>
                  <a:lnTo>
                    <a:pt x="4101515" y="111810"/>
                  </a:lnTo>
                  <a:lnTo>
                    <a:pt x="4096334" y="60642"/>
                  </a:lnTo>
                  <a:lnTo>
                    <a:pt x="4096334" y="32232"/>
                  </a:lnTo>
                  <a:lnTo>
                    <a:pt x="4021493" y="32232"/>
                  </a:lnTo>
                  <a:lnTo>
                    <a:pt x="4021493" y="60642"/>
                  </a:lnTo>
                  <a:lnTo>
                    <a:pt x="4016349" y="111810"/>
                  </a:lnTo>
                  <a:lnTo>
                    <a:pt x="4001097" y="156070"/>
                  </a:lnTo>
                  <a:lnTo>
                    <a:pt x="3976014" y="193459"/>
                  </a:lnTo>
                  <a:lnTo>
                    <a:pt x="3941368" y="223964"/>
                  </a:lnTo>
                  <a:lnTo>
                    <a:pt x="3897439" y="247599"/>
                  </a:lnTo>
                  <a:lnTo>
                    <a:pt x="3844493" y="264401"/>
                  </a:lnTo>
                  <a:lnTo>
                    <a:pt x="3844493" y="329958"/>
                  </a:lnTo>
                  <a:lnTo>
                    <a:pt x="3904056" y="315137"/>
                  </a:lnTo>
                  <a:lnTo>
                    <a:pt x="3955465" y="294005"/>
                  </a:lnTo>
                  <a:lnTo>
                    <a:pt x="3998557" y="268084"/>
                  </a:lnTo>
                  <a:lnTo>
                    <a:pt x="4033189" y="238950"/>
                  </a:lnTo>
                  <a:lnTo>
                    <a:pt x="4059186" y="208140"/>
                  </a:lnTo>
                  <a:lnTo>
                    <a:pt x="4085183" y="238950"/>
                  </a:lnTo>
                  <a:lnTo>
                    <a:pt x="4119816" y="268084"/>
                  </a:lnTo>
                  <a:lnTo>
                    <a:pt x="4162907" y="294005"/>
                  </a:lnTo>
                  <a:lnTo>
                    <a:pt x="4214317" y="315137"/>
                  </a:lnTo>
                  <a:lnTo>
                    <a:pt x="4273880" y="329958"/>
                  </a:lnTo>
                  <a:lnTo>
                    <a:pt x="4273880" y="264401"/>
                  </a:lnTo>
                  <a:close/>
                </a:path>
                <a:path w="10797540" h="568960">
                  <a:moveTo>
                    <a:pt x="4282618" y="440855"/>
                  </a:moveTo>
                  <a:lnTo>
                    <a:pt x="4095788" y="440855"/>
                  </a:lnTo>
                  <a:lnTo>
                    <a:pt x="4095788" y="298818"/>
                  </a:lnTo>
                  <a:lnTo>
                    <a:pt x="4021493" y="298818"/>
                  </a:lnTo>
                  <a:lnTo>
                    <a:pt x="4021493" y="440855"/>
                  </a:lnTo>
                  <a:lnTo>
                    <a:pt x="3836847" y="440855"/>
                  </a:lnTo>
                  <a:lnTo>
                    <a:pt x="3836847" y="505866"/>
                  </a:lnTo>
                  <a:lnTo>
                    <a:pt x="4282618" y="505866"/>
                  </a:lnTo>
                  <a:lnTo>
                    <a:pt x="4282618" y="440855"/>
                  </a:lnTo>
                  <a:close/>
                </a:path>
                <a:path w="10797540" h="568960">
                  <a:moveTo>
                    <a:pt x="4547578" y="34963"/>
                  </a:moveTo>
                  <a:lnTo>
                    <a:pt x="4358005" y="34963"/>
                  </a:lnTo>
                  <a:lnTo>
                    <a:pt x="4358005" y="99974"/>
                  </a:lnTo>
                  <a:lnTo>
                    <a:pt x="4474375" y="99974"/>
                  </a:lnTo>
                  <a:lnTo>
                    <a:pt x="4474375" y="196659"/>
                  </a:lnTo>
                  <a:lnTo>
                    <a:pt x="4470616" y="256692"/>
                  </a:lnTo>
                  <a:lnTo>
                    <a:pt x="4459643" y="307924"/>
                  </a:lnTo>
                  <a:lnTo>
                    <a:pt x="4441863" y="350520"/>
                  </a:lnTo>
                  <a:lnTo>
                    <a:pt x="4417720" y="384594"/>
                  </a:lnTo>
                  <a:lnTo>
                    <a:pt x="4387621" y="410286"/>
                  </a:lnTo>
                  <a:lnTo>
                    <a:pt x="4351998" y="427748"/>
                  </a:lnTo>
                  <a:lnTo>
                    <a:pt x="4351998" y="500405"/>
                  </a:lnTo>
                  <a:lnTo>
                    <a:pt x="4401502" y="482168"/>
                  </a:lnTo>
                  <a:lnTo>
                    <a:pt x="4442942" y="457581"/>
                  </a:lnTo>
                  <a:lnTo>
                    <a:pt x="4476775" y="426935"/>
                  </a:lnTo>
                  <a:lnTo>
                    <a:pt x="4503458" y="390525"/>
                  </a:lnTo>
                  <a:lnTo>
                    <a:pt x="4523435" y="348678"/>
                  </a:lnTo>
                  <a:lnTo>
                    <a:pt x="4537138" y="301663"/>
                  </a:lnTo>
                  <a:lnTo>
                    <a:pt x="4545038" y="249796"/>
                  </a:lnTo>
                  <a:lnTo>
                    <a:pt x="4547578" y="193382"/>
                  </a:lnTo>
                  <a:lnTo>
                    <a:pt x="4547578" y="34963"/>
                  </a:lnTo>
                  <a:close/>
                </a:path>
                <a:path w="10797540" h="568960">
                  <a:moveTo>
                    <a:pt x="4771555" y="26225"/>
                  </a:moveTo>
                  <a:lnTo>
                    <a:pt x="4698898" y="26225"/>
                  </a:lnTo>
                  <a:lnTo>
                    <a:pt x="4698898" y="218516"/>
                  </a:lnTo>
                  <a:lnTo>
                    <a:pt x="4660112" y="218516"/>
                  </a:lnTo>
                  <a:lnTo>
                    <a:pt x="4660112" y="28956"/>
                  </a:lnTo>
                  <a:lnTo>
                    <a:pt x="4587456" y="28956"/>
                  </a:lnTo>
                  <a:lnTo>
                    <a:pt x="4587456" y="521716"/>
                  </a:lnTo>
                  <a:lnTo>
                    <a:pt x="4660112" y="521716"/>
                  </a:lnTo>
                  <a:lnTo>
                    <a:pt x="4660112" y="284073"/>
                  </a:lnTo>
                  <a:lnTo>
                    <a:pt x="4698898" y="284073"/>
                  </a:lnTo>
                  <a:lnTo>
                    <a:pt x="4698898" y="527723"/>
                  </a:lnTo>
                  <a:lnTo>
                    <a:pt x="4771555" y="527723"/>
                  </a:lnTo>
                  <a:lnTo>
                    <a:pt x="4771555" y="284073"/>
                  </a:lnTo>
                  <a:lnTo>
                    <a:pt x="4771555" y="218516"/>
                  </a:lnTo>
                  <a:lnTo>
                    <a:pt x="4771555" y="26225"/>
                  </a:lnTo>
                  <a:close/>
                </a:path>
                <a:path w="10797540" h="568960">
                  <a:moveTo>
                    <a:pt x="5178298" y="259486"/>
                  </a:moveTo>
                  <a:lnTo>
                    <a:pt x="4982718" y="259486"/>
                  </a:lnTo>
                  <a:lnTo>
                    <a:pt x="4982718" y="325043"/>
                  </a:lnTo>
                  <a:lnTo>
                    <a:pt x="5178298" y="325043"/>
                  </a:lnTo>
                  <a:lnTo>
                    <a:pt x="5178298" y="259486"/>
                  </a:lnTo>
                  <a:close/>
                </a:path>
                <a:path w="10797540" h="568960">
                  <a:moveTo>
                    <a:pt x="5645848" y="32232"/>
                  </a:moveTo>
                  <a:lnTo>
                    <a:pt x="5387441" y="32232"/>
                  </a:lnTo>
                  <a:lnTo>
                    <a:pt x="5387441" y="96697"/>
                  </a:lnTo>
                  <a:lnTo>
                    <a:pt x="5571007" y="96697"/>
                  </a:lnTo>
                  <a:lnTo>
                    <a:pt x="5571007" y="146405"/>
                  </a:lnTo>
                  <a:lnTo>
                    <a:pt x="5569432" y="187172"/>
                  </a:lnTo>
                  <a:lnTo>
                    <a:pt x="5564987" y="226707"/>
                  </a:lnTo>
                  <a:lnTo>
                    <a:pt x="5638736" y="226707"/>
                  </a:lnTo>
                  <a:lnTo>
                    <a:pt x="5641924" y="207048"/>
                  </a:lnTo>
                  <a:lnTo>
                    <a:pt x="5644134" y="186220"/>
                  </a:lnTo>
                  <a:lnTo>
                    <a:pt x="5645429" y="164871"/>
                  </a:lnTo>
                  <a:lnTo>
                    <a:pt x="5645785" y="146405"/>
                  </a:lnTo>
                  <a:lnTo>
                    <a:pt x="5645848" y="32232"/>
                  </a:lnTo>
                  <a:close/>
                </a:path>
                <a:path w="10797540" h="568960">
                  <a:moveTo>
                    <a:pt x="5786247" y="468172"/>
                  </a:moveTo>
                  <a:lnTo>
                    <a:pt x="5479224" y="468172"/>
                  </a:lnTo>
                  <a:lnTo>
                    <a:pt x="5479224" y="368198"/>
                  </a:lnTo>
                  <a:lnTo>
                    <a:pt x="5404383" y="368198"/>
                  </a:lnTo>
                  <a:lnTo>
                    <a:pt x="5404383" y="533184"/>
                  </a:lnTo>
                  <a:lnTo>
                    <a:pt x="5786247" y="533184"/>
                  </a:lnTo>
                  <a:lnTo>
                    <a:pt x="5786247" y="468172"/>
                  </a:lnTo>
                  <a:close/>
                </a:path>
                <a:path w="10797540" h="568960">
                  <a:moveTo>
                    <a:pt x="5848515" y="167716"/>
                  </a:moveTo>
                  <a:lnTo>
                    <a:pt x="5777496" y="167716"/>
                  </a:lnTo>
                  <a:lnTo>
                    <a:pt x="5777496" y="26225"/>
                  </a:lnTo>
                  <a:lnTo>
                    <a:pt x="5702655" y="26225"/>
                  </a:lnTo>
                  <a:lnTo>
                    <a:pt x="5702655" y="249656"/>
                  </a:lnTo>
                  <a:lnTo>
                    <a:pt x="5688469" y="257454"/>
                  </a:lnTo>
                  <a:lnTo>
                    <a:pt x="5670639" y="262902"/>
                  </a:lnTo>
                  <a:lnTo>
                    <a:pt x="5648198" y="266090"/>
                  </a:lnTo>
                  <a:lnTo>
                    <a:pt x="5620169" y="267131"/>
                  </a:lnTo>
                  <a:lnTo>
                    <a:pt x="5512003" y="267131"/>
                  </a:lnTo>
                  <a:lnTo>
                    <a:pt x="5512003" y="155689"/>
                  </a:lnTo>
                  <a:lnTo>
                    <a:pt x="5437162" y="155689"/>
                  </a:lnTo>
                  <a:lnTo>
                    <a:pt x="5437162" y="267131"/>
                  </a:lnTo>
                  <a:lnTo>
                    <a:pt x="5367236" y="267131"/>
                  </a:lnTo>
                  <a:lnTo>
                    <a:pt x="5367236" y="332143"/>
                  </a:lnTo>
                  <a:lnTo>
                    <a:pt x="5599950" y="332143"/>
                  </a:lnTo>
                  <a:lnTo>
                    <a:pt x="5637047" y="330809"/>
                  </a:lnTo>
                  <a:lnTo>
                    <a:pt x="5665648" y="326821"/>
                  </a:lnTo>
                  <a:lnTo>
                    <a:pt x="5687072" y="320167"/>
                  </a:lnTo>
                  <a:lnTo>
                    <a:pt x="5702655" y="310845"/>
                  </a:lnTo>
                  <a:lnTo>
                    <a:pt x="5702655" y="386778"/>
                  </a:lnTo>
                  <a:lnTo>
                    <a:pt x="5777496" y="386778"/>
                  </a:lnTo>
                  <a:lnTo>
                    <a:pt x="5777496" y="310845"/>
                  </a:lnTo>
                  <a:lnTo>
                    <a:pt x="5777496" y="232168"/>
                  </a:lnTo>
                  <a:lnTo>
                    <a:pt x="5848515" y="232168"/>
                  </a:lnTo>
                  <a:lnTo>
                    <a:pt x="5848515" y="167716"/>
                  </a:lnTo>
                  <a:close/>
                </a:path>
                <a:path w="10797540" h="568960">
                  <a:moveTo>
                    <a:pt x="6298120" y="26225"/>
                  </a:moveTo>
                  <a:lnTo>
                    <a:pt x="6223279" y="26225"/>
                  </a:lnTo>
                  <a:lnTo>
                    <a:pt x="6223279" y="409168"/>
                  </a:lnTo>
                  <a:lnTo>
                    <a:pt x="6208788" y="418096"/>
                  </a:lnTo>
                  <a:lnTo>
                    <a:pt x="6189345" y="424395"/>
                  </a:lnTo>
                  <a:lnTo>
                    <a:pt x="6165278" y="428155"/>
                  </a:lnTo>
                  <a:lnTo>
                    <a:pt x="6136970" y="429387"/>
                  </a:lnTo>
                  <a:lnTo>
                    <a:pt x="5968708" y="429387"/>
                  </a:lnTo>
                  <a:lnTo>
                    <a:pt x="5968708" y="294449"/>
                  </a:lnTo>
                  <a:lnTo>
                    <a:pt x="6135332" y="294449"/>
                  </a:lnTo>
                  <a:lnTo>
                    <a:pt x="6135332" y="34963"/>
                  </a:lnTo>
                  <a:lnTo>
                    <a:pt x="5894413" y="34963"/>
                  </a:lnTo>
                  <a:lnTo>
                    <a:pt x="5894413" y="99974"/>
                  </a:lnTo>
                  <a:lnTo>
                    <a:pt x="6061024" y="99974"/>
                  </a:lnTo>
                  <a:lnTo>
                    <a:pt x="6061024" y="229438"/>
                  </a:lnTo>
                  <a:lnTo>
                    <a:pt x="5894413" y="229438"/>
                  </a:lnTo>
                  <a:lnTo>
                    <a:pt x="5894413" y="494398"/>
                  </a:lnTo>
                  <a:lnTo>
                    <a:pt x="6122759" y="494398"/>
                  </a:lnTo>
                  <a:lnTo>
                    <a:pt x="6155982" y="492861"/>
                  </a:lnTo>
                  <a:lnTo>
                    <a:pt x="6184493" y="488251"/>
                  </a:lnTo>
                  <a:lnTo>
                    <a:pt x="6207264" y="480568"/>
                  </a:lnTo>
                  <a:lnTo>
                    <a:pt x="6223279" y="469811"/>
                  </a:lnTo>
                  <a:lnTo>
                    <a:pt x="6223279" y="527723"/>
                  </a:lnTo>
                  <a:lnTo>
                    <a:pt x="6298120" y="527723"/>
                  </a:lnTo>
                  <a:lnTo>
                    <a:pt x="6298120" y="26225"/>
                  </a:lnTo>
                  <a:close/>
                </a:path>
                <a:path w="10797540" h="568960">
                  <a:moveTo>
                    <a:pt x="6672885" y="425564"/>
                  </a:moveTo>
                  <a:lnTo>
                    <a:pt x="6640157" y="406869"/>
                  </a:lnTo>
                  <a:lnTo>
                    <a:pt x="6619964" y="387870"/>
                  </a:lnTo>
                  <a:lnTo>
                    <a:pt x="6611417" y="379831"/>
                  </a:lnTo>
                  <a:lnTo>
                    <a:pt x="6588557" y="340842"/>
                  </a:lnTo>
                  <a:lnTo>
                    <a:pt x="6573444" y="286270"/>
                  </a:lnTo>
                  <a:lnTo>
                    <a:pt x="6567995" y="212509"/>
                  </a:lnTo>
                  <a:lnTo>
                    <a:pt x="6567995" y="99974"/>
                  </a:lnTo>
                  <a:lnTo>
                    <a:pt x="6668516" y="99974"/>
                  </a:lnTo>
                  <a:lnTo>
                    <a:pt x="6668516" y="34963"/>
                  </a:lnTo>
                  <a:lnTo>
                    <a:pt x="6393726" y="34963"/>
                  </a:lnTo>
                  <a:lnTo>
                    <a:pt x="6393726" y="99974"/>
                  </a:lnTo>
                  <a:lnTo>
                    <a:pt x="6493154" y="99974"/>
                  </a:lnTo>
                  <a:lnTo>
                    <a:pt x="6493154" y="212509"/>
                  </a:lnTo>
                  <a:lnTo>
                    <a:pt x="6487706" y="286270"/>
                  </a:lnTo>
                  <a:lnTo>
                    <a:pt x="6472631" y="340842"/>
                  </a:lnTo>
                  <a:lnTo>
                    <a:pt x="6449847" y="379831"/>
                  </a:lnTo>
                  <a:lnTo>
                    <a:pt x="6421272" y="406869"/>
                  </a:lnTo>
                  <a:lnTo>
                    <a:pt x="6388811" y="425564"/>
                  </a:lnTo>
                  <a:lnTo>
                    <a:pt x="6388811" y="494398"/>
                  </a:lnTo>
                  <a:lnTo>
                    <a:pt x="6432436" y="476986"/>
                  </a:lnTo>
                  <a:lnTo>
                    <a:pt x="6471920" y="452196"/>
                  </a:lnTo>
                  <a:lnTo>
                    <a:pt x="6505346" y="421881"/>
                  </a:lnTo>
                  <a:lnTo>
                    <a:pt x="6530848" y="387870"/>
                  </a:lnTo>
                  <a:lnTo>
                    <a:pt x="6556032" y="421881"/>
                  </a:lnTo>
                  <a:lnTo>
                    <a:pt x="6589369" y="452196"/>
                  </a:lnTo>
                  <a:lnTo>
                    <a:pt x="6628943" y="476986"/>
                  </a:lnTo>
                  <a:lnTo>
                    <a:pt x="6672885" y="494398"/>
                  </a:lnTo>
                  <a:lnTo>
                    <a:pt x="6672885" y="425564"/>
                  </a:lnTo>
                  <a:close/>
                </a:path>
                <a:path w="10797540" h="568960">
                  <a:moveTo>
                    <a:pt x="6868998" y="225069"/>
                  </a:moveTo>
                  <a:lnTo>
                    <a:pt x="6793611" y="225069"/>
                  </a:lnTo>
                  <a:lnTo>
                    <a:pt x="6793611" y="26225"/>
                  </a:lnTo>
                  <a:lnTo>
                    <a:pt x="6718770" y="26225"/>
                  </a:lnTo>
                  <a:lnTo>
                    <a:pt x="6718770" y="527723"/>
                  </a:lnTo>
                  <a:lnTo>
                    <a:pt x="6793611" y="527723"/>
                  </a:lnTo>
                  <a:lnTo>
                    <a:pt x="6793611" y="289534"/>
                  </a:lnTo>
                  <a:lnTo>
                    <a:pt x="6868998" y="289534"/>
                  </a:lnTo>
                  <a:lnTo>
                    <a:pt x="6868998" y="225069"/>
                  </a:lnTo>
                  <a:close/>
                </a:path>
                <a:path w="10797540" h="568960">
                  <a:moveTo>
                    <a:pt x="7042175" y="0"/>
                  </a:moveTo>
                  <a:lnTo>
                    <a:pt x="6978193" y="10820"/>
                  </a:lnTo>
                  <a:lnTo>
                    <a:pt x="6932231" y="52171"/>
                  </a:lnTo>
                  <a:lnTo>
                    <a:pt x="6916077" y="88455"/>
                  </a:lnTo>
                  <a:lnTo>
                    <a:pt x="6904507" y="137350"/>
                  </a:lnTo>
                  <a:lnTo>
                    <a:pt x="6897548" y="200558"/>
                  </a:lnTo>
                  <a:lnTo>
                    <a:pt x="6895224" y="279704"/>
                  </a:lnTo>
                  <a:lnTo>
                    <a:pt x="6897548" y="359003"/>
                  </a:lnTo>
                  <a:lnTo>
                    <a:pt x="6904507" y="422275"/>
                  </a:lnTo>
                  <a:lnTo>
                    <a:pt x="6916077" y="471195"/>
                  </a:lnTo>
                  <a:lnTo>
                    <a:pt x="6932231" y="507441"/>
                  </a:lnTo>
                  <a:lnTo>
                    <a:pt x="6978193" y="548652"/>
                  </a:lnTo>
                  <a:lnTo>
                    <a:pt x="7042175" y="559409"/>
                  </a:lnTo>
                  <a:lnTo>
                    <a:pt x="7042175" y="494944"/>
                  </a:lnTo>
                  <a:lnTo>
                    <a:pt x="7016547" y="491070"/>
                  </a:lnTo>
                  <a:lnTo>
                    <a:pt x="6996646" y="474713"/>
                  </a:lnTo>
                  <a:lnTo>
                    <a:pt x="6982473" y="438772"/>
                  </a:lnTo>
                  <a:lnTo>
                    <a:pt x="6973989" y="376135"/>
                  </a:lnTo>
                  <a:lnTo>
                    <a:pt x="6971157" y="279704"/>
                  </a:lnTo>
                  <a:lnTo>
                    <a:pt x="6973989" y="183324"/>
                  </a:lnTo>
                  <a:lnTo>
                    <a:pt x="6982473" y="120815"/>
                  </a:lnTo>
                  <a:lnTo>
                    <a:pt x="6996646" y="85039"/>
                  </a:lnTo>
                  <a:lnTo>
                    <a:pt x="7016547" y="68821"/>
                  </a:lnTo>
                  <a:lnTo>
                    <a:pt x="7042175" y="65011"/>
                  </a:lnTo>
                  <a:lnTo>
                    <a:pt x="7042175" y="0"/>
                  </a:lnTo>
                  <a:close/>
                </a:path>
                <a:path w="10797540" h="568960">
                  <a:moveTo>
                    <a:pt x="7397267" y="28956"/>
                  </a:moveTo>
                  <a:lnTo>
                    <a:pt x="7324611" y="28956"/>
                  </a:lnTo>
                  <a:lnTo>
                    <a:pt x="7324611" y="218516"/>
                  </a:lnTo>
                  <a:lnTo>
                    <a:pt x="7277633" y="218516"/>
                  </a:lnTo>
                  <a:lnTo>
                    <a:pt x="7278179" y="210324"/>
                  </a:lnTo>
                  <a:lnTo>
                    <a:pt x="7278179" y="34963"/>
                  </a:lnTo>
                  <a:lnTo>
                    <a:pt x="7088619" y="34963"/>
                  </a:lnTo>
                  <a:lnTo>
                    <a:pt x="7088619" y="99974"/>
                  </a:lnTo>
                  <a:lnTo>
                    <a:pt x="7204977" y="99974"/>
                  </a:lnTo>
                  <a:lnTo>
                    <a:pt x="7204977" y="196659"/>
                  </a:lnTo>
                  <a:lnTo>
                    <a:pt x="7201217" y="256692"/>
                  </a:lnTo>
                  <a:lnTo>
                    <a:pt x="7190245" y="307924"/>
                  </a:lnTo>
                  <a:lnTo>
                    <a:pt x="7172477" y="350520"/>
                  </a:lnTo>
                  <a:lnTo>
                    <a:pt x="7148322" y="384594"/>
                  </a:lnTo>
                  <a:lnTo>
                    <a:pt x="7118223" y="410286"/>
                  </a:lnTo>
                  <a:lnTo>
                    <a:pt x="7082599" y="427748"/>
                  </a:lnTo>
                  <a:lnTo>
                    <a:pt x="7082599" y="500405"/>
                  </a:lnTo>
                  <a:lnTo>
                    <a:pt x="7134733" y="480885"/>
                  </a:lnTo>
                  <a:lnTo>
                    <a:pt x="7177837" y="454279"/>
                  </a:lnTo>
                  <a:lnTo>
                    <a:pt x="7212482" y="420916"/>
                  </a:lnTo>
                  <a:lnTo>
                    <a:pt x="7239216" y="381190"/>
                  </a:lnTo>
                  <a:lnTo>
                    <a:pt x="7258558" y="335457"/>
                  </a:lnTo>
                  <a:lnTo>
                    <a:pt x="7271080" y="284073"/>
                  </a:lnTo>
                  <a:lnTo>
                    <a:pt x="7324611" y="284073"/>
                  </a:lnTo>
                  <a:lnTo>
                    <a:pt x="7324611" y="521716"/>
                  </a:lnTo>
                  <a:lnTo>
                    <a:pt x="7397267" y="521716"/>
                  </a:lnTo>
                  <a:lnTo>
                    <a:pt x="7397267" y="284073"/>
                  </a:lnTo>
                  <a:lnTo>
                    <a:pt x="7397267" y="218516"/>
                  </a:lnTo>
                  <a:lnTo>
                    <a:pt x="7397267" y="28956"/>
                  </a:lnTo>
                  <a:close/>
                </a:path>
                <a:path w="10797540" h="568960">
                  <a:moveTo>
                    <a:pt x="7502157" y="26225"/>
                  </a:moveTo>
                  <a:lnTo>
                    <a:pt x="7429500" y="26225"/>
                  </a:lnTo>
                  <a:lnTo>
                    <a:pt x="7429500" y="527723"/>
                  </a:lnTo>
                  <a:lnTo>
                    <a:pt x="7502157" y="527723"/>
                  </a:lnTo>
                  <a:lnTo>
                    <a:pt x="7502157" y="26225"/>
                  </a:lnTo>
                  <a:close/>
                </a:path>
                <a:path w="10797540" h="568960">
                  <a:moveTo>
                    <a:pt x="7868729" y="425564"/>
                  </a:moveTo>
                  <a:lnTo>
                    <a:pt x="7814970" y="387870"/>
                  </a:lnTo>
                  <a:lnTo>
                    <a:pt x="7782827" y="340842"/>
                  </a:lnTo>
                  <a:lnTo>
                    <a:pt x="7767282" y="286270"/>
                  </a:lnTo>
                  <a:lnTo>
                    <a:pt x="7761656" y="212509"/>
                  </a:lnTo>
                  <a:lnTo>
                    <a:pt x="7761656" y="32232"/>
                  </a:lnTo>
                  <a:lnTo>
                    <a:pt x="7686815" y="32232"/>
                  </a:lnTo>
                  <a:lnTo>
                    <a:pt x="7686815" y="212509"/>
                  </a:lnTo>
                  <a:lnTo>
                    <a:pt x="7681176" y="286270"/>
                  </a:lnTo>
                  <a:lnTo>
                    <a:pt x="7665606" y="340842"/>
                  </a:lnTo>
                  <a:lnTo>
                    <a:pt x="7642085" y="379831"/>
                  </a:lnTo>
                  <a:lnTo>
                    <a:pt x="7612621" y="406869"/>
                  </a:lnTo>
                  <a:lnTo>
                    <a:pt x="7579195" y="425564"/>
                  </a:lnTo>
                  <a:lnTo>
                    <a:pt x="7579195" y="494398"/>
                  </a:lnTo>
                  <a:lnTo>
                    <a:pt x="7623556" y="477291"/>
                  </a:lnTo>
                  <a:lnTo>
                    <a:pt x="7664475" y="453009"/>
                  </a:lnTo>
                  <a:lnTo>
                    <a:pt x="7698956" y="422795"/>
                  </a:lnTo>
                  <a:lnTo>
                    <a:pt x="7723962" y="387870"/>
                  </a:lnTo>
                  <a:lnTo>
                    <a:pt x="7749184" y="422567"/>
                  </a:lnTo>
                  <a:lnTo>
                    <a:pt x="7783639" y="452805"/>
                  </a:lnTo>
                  <a:lnTo>
                    <a:pt x="7824444" y="477215"/>
                  </a:lnTo>
                  <a:lnTo>
                    <a:pt x="7868729" y="494398"/>
                  </a:lnTo>
                  <a:lnTo>
                    <a:pt x="7868729" y="425564"/>
                  </a:lnTo>
                  <a:close/>
                </a:path>
                <a:path w="10797540" h="568960">
                  <a:moveTo>
                    <a:pt x="8003121" y="26225"/>
                  </a:moveTo>
                  <a:lnTo>
                    <a:pt x="7928267" y="26225"/>
                  </a:lnTo>
                  <a:lnTo>
                    <a:pt x="7928267" y="527723"/>
                  </a:lnTo>
                  <a:lnTo>
                    <a:pt x="8003121" y="527723"/>
                  </a:lnTo>
                  <a:lnTo>
                    <a:pt x="8003121" y="26225"/>
                  </a:lnTo>
                  <a:close/>
                </a:path>
                <a:path w="10797540" h="568960">
                  <a:moveTo>
                    <a:pt x="8508441" y="32194"/>
                  </a:moveTo>
                  <a:lnTo>
                    <a:pt x="8120570" y="32194"/>
                  </a:lnTo>
                  <a:lnTo>
                    <a:pt x="8120570" y="91884"/>
                  </a:lnTo>
                  <a:lnTo>
                    <a:pt x="8120570" y="129984"/>
                  </a:lnTo>
                  <a:lnTo>
                    <a:pt x="8120570" y="190944"/>
                  </a:lnTo>
                  <a:lnTo>
                    <a:pt x="8508441" y="190944"/>
                  </a:lnTo>
                  <a:lnTo>
                    <a:pt x="8508441" y="130009"/>
                  </a:lnTo>
                  <a:lnTo>
                    <a:pt x="8508441" y="92316"/>
                  </a:lnTo>
                  <a:lnTo>
                    <a:pt x="8433600" y="92316"/>
                  </a:lnTo>
                  <a:lnTo>
                    <a:pt x="8433600" y="129984"/>
                  </a:lnTo>
                  <a:lnTo>
                    <a:pt x="8195411" y="129984"/>
                  </a:lnTo>
                  <a:lnTo>
                    <a:pt x="8195411" y="91884"/>
                  </a:lnTo>
                  <a:lnTo>
                    <a:pt x="8508441" y="91884"/>
                  </a:lnTo>
                  <a:lnTo>
                    <a:pt x="8508441" y="32194"/>
                  </a:lnTo>
                  <a:close/>
                </a:path>
                <a:path w="10797540" h="568960">
                  <a:moveTo>
                    <a:pt x="8519909" y="472884"/>
                  </a:moveTo>
                  <a:lnTo>
                    <a:pt x="8195411" y="472884"/>
                  </a:lnTo>
                  <a:lnTo>
                    <a:pt x="8195411" y="448754"/>
                  </a:lnTo>
                  <a:lnTo>
                    <a:pt x="8508441" y="448754"/>
                  </a:lnTo>
                  <a:lnTo>
                    <a:pt x="8508441" y="389064"/>
                  </a:lnTo>
                  <a:lnTo>
                    <a:pt x="8508441" y="364934"/>
                  </a:lnTo>
                  <a:lnTo>
                    <a:pt x="8508441" y="305244"/>
                  </a:lnTo>
                  <a:lnTo>
                    <a:pt x="8120570" y="305244"/>
                  </a:lnTo>
                  <a:lnTo>
                    <a:pt x="8120570" y="364934"/>
                  </a:lnTo>
                  <a:lnTo>
                    <a:pt x="8433600" y="364934"/>
                  </a:lnTo>
                  <a:lnTo>
                    <a:pt x="8433600" y="389064"/>
                  </a:lnTo>
                  <a:lnTo>
                    <a:pt x="8120570" y="389064"/>
                  </a:lnTo>
                  <a:lnTo>
                    <a:pt x="8120570" y="448754"/>
                  </a:lnTo>
                  <a:lnTo>
                    <a:pt x="8120570" y="472884"/>
                  </a:lnTo>
                  <a:lnTo>
                    <a:pt x="8120570" y="532574"/>
                  </a:lnTo>
                  <a:lnTo>
                    <a:pt x="8519909" y="532574"/>
                  </a:lnTo>
                  <a:lnTo>
                    <a:pt x="8519909" y="472884"/>
                  </a:lnTo>
                  <a:close/>
                </a:path>
                <a:path w="10797540" h="568960">
                  <a:moveTo>
                    <a:pt x="8540128" y="212509"/>
                  </a:moveTo>
                  <a:lnTo>
                    <a:pt x="8088884" y="212509"/>
                  </a:lnTo>
                  <a:lnTo>
                    <a:pt x="8088884" y="275336"/>
                  </a:lnTo>
                  <a:lnTo>
                    <a:pt x="8277352" y="275336"/>
                  </a:lnTo>
                  <a:lnTo>
                    <a:pt x="8277352" y="304825"/>
                  </a:lnTo>
                  <a:lnTo>
                    <a:pt x="8351101" y="304825"/>
                  </a:lnTo>
                  <a:lnTo>
                    <a:pt x="8351101" y="275336"/>
                  </a:lnTo>
                  <a:lnTo>
                    <a:pt x="8540128" y="275336"/>
                  </a:lnTo>
                  <a:lnTo>
                    <a:pt x="8540128" y="212509"/>
                  </a:lnTo>
                  <a:close/>
                </a:path>
                <a:path w="10797540" h="568960">
                  <a:moveTo>
                    <a:pt x="8875001" y="32232"/>
                  </a:moveTo>
                  <a:lnTo>
                    <a:pt x="8616607" y="32232"/>
                  </a:lnTo>
                  <a:lnTo>
                    <a:pt x="8616607" y="96697"/>
                  </a:lnTo>
                  <a:lnTo>
                    <a:pt x="8800160" y="96697"/>
                  </a:lnTo>
                  <a:lnTo>
                    <a:pt x="8800160" y="146405"/>
                  </a:lnTo>
                  <a:lnTo>
                    <a:pt x="8798598" y="187172"/>
                  </a:lnTo>
                  <a:lnTo>
                    <a:pt x="8794153" y="226707"/>
                  </a:lnTo>
                  <a:lnTo>
                    <a:pt x="8867902" y="226707"/>
                  </a:lnTo>
                  <a:lnTo>
                    <a:pt x="8871090" y="207048"/>
                  </a:lnTo>
                  <a:lnTo>
                    <a:pt x="8873299" y="186220"/>
                  </a:lnTo>
                  <a:lnTo>
                    <a:pt x="8874582" y="164871"/>
                  </a:lnTo>
                  <a:lnTo>
                    <a:pt x="8874950" y="146405"/>
                  </a:lnTo>
                  <a:lnTo>
                    <a:pt x="8875001" y="32232"/>
                  </a:lnTo>
                  <a:close/>
                </a:path>
                <a:path w="10797540" h="568960">
                  <a:moveTo>
                    <a:pt x="9015400" y="468172"/>
                  </a:moveTo>
                  <a:lnTo>
                    <a:pt x="8708390" y="468172"/>
                  </a:lnTo>
                  <a:lnTo>
                    <a:pt x="8708390" y="368198"/>
                  </a:lnTo>
                  <a:lnTo>
                    <a:pt x="8633536" y="368198"/>
                  </a:lnTo>
                  <a:lnTo>
                    <a:pt x="8633536" y="533184"/>
                  </a:lnTo>
                  <a:lnTo>
                    <a:pt x="9015400" y="533184"/>
                  </a:lnTo>
                  <a:lnTo>
                    <a:pt x="9015400" y="468172"/>
                  </a:lnTo>
                  <a:close/>
                </a:path>
                <a:path w="10797540" h="568960">
                  <a:moveTo>
                    <a:pt x="9077681" y="167716"/>
                  </a:moveTo>
                  <a:lnTo>
                    <a:pt x="9006662" y="167716"/>
                  </a:lnTo>
                  <a:lnTo>
                    <a:pt x="9006662" y="26225"/>
                  </a:lnTo>
                  <a:lnTo>
                    <a:pt x="8931821" y="26225"/>
                  </a:lnTo>
                  <a:lnTo>
                    <a:pt x="8931821" y="249656"/>
                  </a:lnTo>
                  <a:lnTo>
                    <a:pt x="8917622" y="257454"/>
                  </a:lnTo>
                  <a:lnTo>
                    <a:pt x="8899792" y="262902"/>
                  </a:lnTo>
                  <a:lnTo>
                    <a:pt x="8877351" y="266090"/>
                  </a:lnTo>
                  <a:lnTo>
                    <a:pt x="8849335" y="267131"/>
                  </a:lnTo>
                  <a:lnTo>
                    <a:pt x="8741169" y="267131"/>
                  </a:lnTo>
                  <a:lnTo>
                    <a:pt x="8741169" y="155689"/>
                  </a:lnTo>
                  <a:lnTo>
                    <a:pt x="8666315" y="155689"/>
                  </a:lnTo>
                  <a:lnTo>
                    <a:pt x="8666315" y="267131"/>
                  </a:lnTo>
                  <a:lnTo>
                    <a:pt x="8596389" y="267131"/>
                  </a:lnTo>
                  <a:lnTo>
                    <a:pt x="8596389" y="332143"/>
                  </a:lnTo>
                  <a:lnTo>
                    <a:pt x="8829116" y="332143"/>
                  </a:lnTo>
                  <a:lnTo>
                    <a:pt x="8866213" y="330809"/>
                  </a:lnTo>
                  <a:lnTo>
                    <a:pt x="8894813" y="326821"/>
                  </a:lnTo>
                  <a:lnTo>
                    <a:pt x="8916238" y="320167"/>
                  </a:lnTo>
                  <a:lnTo>
                    <a:pt x="8931821" y="310845"/>
                  </a:lnTo>
                  <a:lnTo>
                    <a:pt x="8931821" y="386778"/>
                  </a:lnTo>
                  <a:lnTo>
                    <a:pt x="9006662" y="386778"/>
                  </a:lnTo>
                  <a:lnTo>
                    <a:pt x="9006662" y="310845"/>
                  </a:lnTo>
                  <a:lnTo>
                    <a:pt x="9006662" y="232168"/>
                  </a:lnTo>
                  <a:lnTo>
                    <a:pt x="9077681" y="232168"/>
                  </a:lnTo>
                  <a:lnTo>
                    <a:pt x="9077681" y="167716"/>
                  </a:lnTo>
                  <a:close/>
                </a:path>
                <a:path w="10797540" h="568960">
                  <a:moveTo>
                    <a:pt x="9527286" y="26225"/>
                  </a:moveTo>
                  <a:lnTo>
                    <a:pt x="9452445" y="26225"/>
                  </a:lnTo>
                  <a:lnTo>
                    <a:pt x="9452445" y="409168"/>
                  </a:lnTo>
                  <a:lnTo>
                    <a:pt x="9437954" y="418096"/>
                  </a:lnTo>
                  <a:lnTo>
                    <a:pt x="9418498" y="424395"/>
                  </a:lnTo>
                  <a:lnTo>
                    <a:pt x="9394444" y="428155"/>
                  </a:lnTo>
                  <a:lnTo>
                    <a:pt x="9366123" y="429387"/>
                  </a:lnTo>
                  <a:lnTo>
                    <a:pt x="9197861" y="429387"/>
                  </a:lnTo>
                  <a:lnTo>
                    <a:pt x="9197861" y="294449"/>
                  </a:lnTo>
                  <a:lnTo>
                    <a:pt x="9364485" y="294449"/>
                  </a:lnTo>
                  <a:lnTo>
                    <a:pt x="9364485" y="34963"/>
                  </a:lnTo>
                  <a:lnTo>
                    <a:pt x="9123566" y="34963"/>
                  </a:lnTo>
                  <a:lnTo>
                    <a:pt x="9123566" y="99974"/>
                  </a:lnTo>
                  <a:lnTo>
                    <a:pt x="9290190" y="99974"/>
                  </a:lnTo>
                  <a:lnTo>
                    <a:pt x="9290190" y="229438"/>
                  </a:lnTo>
                  <a:lnTo>
                    <a:pt x="9123566" y="229438"/>
                  </a:lnTo>
                  <a:lnTo>
                    <a:pt x="9123566" y="494398"/>
                  </a:lnTo>
                  <a:lnTo>
                    <a:pt x="9351924" y="494398"/>
                  </a:lnTo>
                  <a:lnTo>
                    <a:pt x="9385148" y="492861"/>
                  </a:lnTo>
                  <a:lnTo>
                    <a:pt x="9413659" y="488251"/>
                  </a:lnTo>
                  <a:lnTo>
                    <a:pt x="9436430" y="480568"/>
                  </a:lnTo>
                  <a:lnTo>
                    <a:pt x="9452445" y="469811"/>
                  </a:lnTo>
                  <a:lnTo>
                    <a:pt x="9452445" y="527723"/>
                  </a:lnTo>
                  <a:lnTo>
                    <a:pt x="9527286" y="527723"/>
                  </a:lnTo>
                  <a:lnTo>
                    <a:pt x="9527286" y="26225"/>
                  </a:lnTo>
                  <a:close/>
                </a:path>
                <a:path w="10797540" h="568960">
                  <a:moveTo>
                    <a:pt x="9733242" y="279704"/>
                  </a:moveTo>
                  <a:lnTo>
                    <a:pt x="9730918" y="200558"/>
                  </a:lnTo>
                  <a:lnTo>
                    <a:pt x="9723958" y="137350"/>
                  </a:lnTo>
                  <a:lnTo>
                    <a:pt x="9712414" y="88455"/>
                  </a:lnTo>
                  <a:lnTo>
                    <a:pt x="9696298" y="52171"/>
                  </a:lnTo>
                  <a:lnTo>
                    <a:pt x="9650501" y="10820"/>
                  </a:lnTo>
                  <a:lnTo>
                    <a:pt x="9586824" y="0"/>
                  </a:lnTo>
                  <a:lnTo>
                    <a:pt x="9586824" y="65011"/>
                  </a:lnTo>
                  <a:lnTo>
                    <a:pt x="9612414" y="68821"/>
                  </a:lnTo>
                  <a:lnTo>
                    <a:pt x="9632163" y="85039"/>
                  </a:lnTo>
                  <a:lnTo>
                    <a:pt x="9646183" y="120815"/>
                  </a:lnTo>
                  <a:lnTo>
                    <a:pt x="9654540" y="183324"/>
                  </a:lnTo>
                  <a:lnTo>
                    <a:pt x="9657296" y="279704"/>
                  </a:lnTo>
                  <a:lnTo>
                    <a:pt x="9654540" y="376135"/>
                  </a:lnTo>
                  <a:lnTo>
                    <a:pt x="9646183" y="438772"/>
                  </a:lnTo>
                  <a:lnTo>
                    <a:pt x="9632163" y="474713"/>
                  </a:lnTo>
                  <a:lnTo>
                    <a:pt x="9612414" y="491070"/>
                  </a:lnTo>
                  <a:lnTo>
                    <a:pt x="9586824" y="494944"/>
                  </a:lnTo>
                  <a:lnTo>
                    <a:pt x="9586824" y="559409"/>
                  </a:lnTo>
                  <a:lnTo>
                    <a:pt x="9650501" y="548652"/>
                  </a:lnTo>
                  <a:lnTo>
                    <a:pt x="9696298" y="507441"/>
                  </a:lnTo>
                  <a:lnTo>
                    <a:pt x="9712414" y="471195"/>
                  </a:lnTo>
                  <a:lnTo>
                    <a:pt x="9723958" y="422275"/>
                  </a:lnTo>
                  <a:lnTo>
                    <a:pt x="9730918" y="359003"/>
                  </a:lnTo>
                  <a:lnTo>
                    <a:pt x="9733242" y="279704"/>
                  </a:lnTo>
                  <a:close/>
                </a:path>
                <a:path w="10797540" h="568960">
                  <a:moveTo>
                    <a:pt x="10797146" y="4457"/>
                  </a:moveTo>
                  <a:lnTo>
                    <a:pt x="10759643" y="4457"/>
                  </a:lnTo>
                  <a:lnTo>
                    <a:pt x="10759643" y="568807"/>
                  </a:lnTo>
                  <a:lnTo>
                    <a:pt x="10797146" y="568807"/>
                  </a:lnTo>
                  <a:lnTo>
                    <a:pt x="10797146" y="4457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0152" y="8322589"/>
              <a:ext cx="8510905" cy="337820"/>
            </a:xfrm>
            <a:custGeom>
              <a:avLst/>
              <a:gdLst/>
              <a:ahLst/>
              <a:cxnLst/>
              <a:rect l="l" t="t" r="r" b="b"/>
              <a:pathLst>
                <a:path w="8510905" h="337820">
                  <a:moveTo>
                    <a:pt x="187604" y="26631"/>
                  </a:moveTo>
                  <a:lnTo>
                    <a:pt x="20256" y="26631"/>
                  </a:lnTo>
                  <a:lnTo>
                    <a:pt x="20256" y="51777"/>
                  </a:lnTo>
                  <a:lnTo>
                    <a:pt x="157594" y="51777"/>
                  </a:lnTo>
                  <a:lnTo>
                    <a:pt x="157289" y="69265"/>
                  </a:lnTo>
                  <a:lnTo>
                    <a:pt x="156044" y="89776"/>
                  </a:lnTo>
                  <a:lnTo>
                    <a:pt x="153314" y="113512"/>
                  </a:lnTo>
                  <a:lnTo>
                    <a:pt x="148590" y="140703"/>
                  </a:lnTo>
                  <a:lnTo>
                    <a:pt x="178981" y="144081"/>
                  </a:lnTo>
                  <a:lnTo>
                    <a:pt x="183972" y="112928"/>
                  </a:lnTo>
                  <a:lnTo>
                    <a:pt x="186524" y="85877"/>
                  </a:lnTo>
                  <a:lnTo>
                    <a:pt x="187477" y="62979"/>
                  </a:lnTo>
                  <a:lnTo>
                    <a:pt x="187553" y="51777"/>
                  </a:lnTo>
                  <a:lnTo>
                    <a:pt x="187604" y="26631"/>
                  </a:lnTo>
                  <a:close/>
                </a:path>
                <a:path w="8510905" h="337820">
                  <a:moveTo>
                    <a:pt x="213118" y="186855"/>
                  </a:moveTo>
                  <a:lnTo>
                    <a:pt x="211772" y="173355"/>
                  </a:lnTo>
                  <a:lnTo>
                    <a:pt x="210870" y="164350"/>
                  </a:lnTo>
                  <a:lnTo>
                    <a:pt x="184581" y="167601"/>
                  </a:lnTo>
                  <a:lnTo>
                    <a:pt x="157264" y="170116"/>
                  </a:lnTo>
                  <a:lnTo>
                    <a:pt x="129451" y="171996"/>
                  </a:lnTo>
                  <a:lnTo>
                    <a:pt x="101676" y="173355"/>
                  </a:lnTo>
                  <a:lnTo>
                    <a:pt x="101676" y="101688"/>
                  </a:lnTo>
                  <a:lnTo>
                    <a:pt x="71285" y="101688"/>
                  </a:lnTo>
                  <a:lnTo>
                    <a:pt x="71285" y="174472"/>
                  </a:lnTo>
                  <a:lnTo>
                    <a:pt x="0" y="175234"/>
                  </a:lnTo>
                  <a:lnTo>
                    <a:pt x="2997" y="200367"/>
                  </a:lnTo>
                  <a:lnTo>
                    <a:pt x="51181" y="199898"/>
                  </a:lnTo>
                  <a:lnTo>
                    <a:pt x="104267" y="197980"/>
                  </a:lnTo>
                  <a:lnTo>
                    <a:pt x="159232" y="193878"/>
                  </a:lnTo>
                  <a:lnTo>
                    <a:pt x="213118" y="186855"/>
                  </a:lnTo>
                  <a:close/>
                </a:path>
                <a:path w="8510905" h="337820">
                  <a:moveTo>
                    <a:pt x="275031" y="304304"/>
                  </a:moveTo>
                  <a:lnTo>
                    <a:pt x="82169" y="304304"/>
                  </a:lnTo>
                  <a:lnTo>
                    <a:pt x="82169" y="230759"/>
                  </a:lnTo>
                  <a:lnTo>
                    <a:pt x="51396" y="230759"/>
                  </a:lnTo>
                  <a:lnTo>
                    <a:pt x="51396" y="329450"/>
                  </a:lnTo>
                  <a:lnTo>
                    <a:pt x="275031" y="329450"/>
                  </a:lnTo>
                  <a:lnTo>
                    <a:pt x="275031" y="304304"/>
                  </a:lnTo>
                  <a:close/>
                </a:path>
                <a:path w="8510905" h="337820">
                  <a:moveTo>
                    <a:pt x="312559" y="109943"/>
                  </a:moveTo>
                  <a:lnTo>
                    <a:pt x="264160" y="109943"/>
                  </a:lnTo>
                  <a:lnTo>
                    <a:pt x="264160" y="368"/>
                  </a:lnTo>
                  <a:lnTo>
                    <a:pt x="233387" y="368"/>
                  </a:lnTo>
                  <a:lnTo>
                    <a:pt x="233387" y="254025"/>
                  </a:lnTo>
                  <a:lnTo>
                    <a:pt x="264160" y="254025"/>
                  </a:lnTo>
                  <a:lnTo>
                    <a:pt x="264160" y="135458"/>
                  </a:lnTo>
                  <a:lnTo>
                    <a:pt x="312559" y="135458"/>
                  </a:lnTo>
                  <a:lnTo>
                    <a:pt x="312559" y="109943"/>
                  </a:lnTo>
                  <a:close/>
                </a:path>
                <a:path w="8510905" h="337820">
                  <a:moveTo>
                    <a:pt x="564337" y="243522"/>
                  </a:moveTo>
                  <a:lnTo>
                    <a:pt x="562775" y="230390"/>
                  </a:lnTo>
                  <a:lnTo>
                    <a:pt x="561340" y="218376"/>
                  </a:lnTo>
                  <a:lnTo>
                    <a:pt x="518680" y="224218"/>
                  </a:lnTo>
                  <a:lnTo>
                    <a:pt x="478129" y="227901"/>
                  </a:lnTo>
                  <a:lnTo>
                    <a:pt x="438289" y="229831"/>
                  </a:lnTo>
                  <a:lnTo>
                    <a:pt x="397738" y="230390"/>
                  </a:lnTo>
                  <a:lnTo>
                    <a:pt x="397738" y="151968"/>
                  </a:lnTo>
                  <a:lnTo>
                    <a:pt x="521931" y="151968"/>
                  </a:lnTo>
                  <a:lnTo>
                    <a:pt x="521931" y="31521"/>
                  </a:lnTo>
                  <a:lnTo>
                    <a:pt x="365848" y="31521"/>
                  </a:lnTo>
                  <a:lnTo>
                    <a:pt x="365848" y="56654"/>
                  </a:lnTo>
                  <a:lnTo>
                    <a:pt x="490791" y="56654"/>
                  </a:lnTo>
                  <a:lnTo>
                    <a:pt x="490791" y="126822"/>
                  </a:lnTo>
                  <a:lnTo>
                    <a:pt x="366966" y="126822"/>
                  </a:lnTo>
                  <a:lnTo>
                    <a:pt x="366966" y="255905"/>
                  </a:lnTo>
                  <a:lnTo>
                    <a:pt x="394741" y="255905"/>
                  </a:lnTo>
                  <a:lnTo>
                    <a:pt x="437070" y="255397"/>
                  </a:lnTo>
                  <a:lnTo>
                    <a:pt x="478409" y="253504"/>
                  </a:lnTo>
                  <a:lnTo>
                    <a:pt x="520319" y="249732"/>
                  </a:lnTo>
                  <a:lnTo>
                    <a:pt x="564337" y="243522"/>
                  </a:lnTo>
                  <a:close/>
                </a:path>
                <a:path w="8510905" h="337820">
                  <a:moveTo>
                    <a:pt x="623620" y="0"/>
                  </a:moveTo>
                  <a:lnTo>
                    <a:pt x="592861" y="0"/>
                  </a:lnTo>
                  <a:lnTo>
                    <a:pt x="592861" y="337324"/>
                  </a:lnTo>
                  <a:lnTo>
                    <a:pt x="623620" y="337324"/>
                  </a:lnTo>
                  <a:lnTo>
                    <a:pt x="623620" y="0"/>
                  </a:lnTo>
                  <a:close/>
                </a:path>
                <a:path w="8510905" h="337820">
                  <a:moveTo>
                    <a:pt x="893038" y="239395"/>
                  </a:moveTo>
                  <a:lnTo>
                    <a:pt x="858862" y="216001"/>
                  </a:lnTo>
                  <a:lnTo>
                    <a:pt x="831215" y="182829"/>
                  </a:lnTo>
                  <a:lnTo>
                    <a:pt x="820839" y="160972"/>
                  </a:lnTo>
                  <a:lnTo>
                    <a:pt x="812723" y="143891"/>
                  </a:lnTo>
                  <a:lnTo>
                    <a:pt x="805980" y="103187"/>
                  </a:lnTo>
                  <a:lnTo>
                    <a:pt x="805980" y="60413"/>
                  </a:lnTo>
                  <a:lnTo>
                    <a:pt x="880656" y="60413"/>
                  </a:lnTo>
                  <a:lnTo>
                    <a:pt x="880656" y="34886"/>
                  </a:lnTo>
                  <a:lnTo>
                    <a:pt x="698665" y="34886"/>
                  </a:lnTo>
                  <a:lnTo>
                    <a:pt x="698665" y="60413"/>
                  </a:lnTo>
                  <a:lnTo>
                    <a:pt x="775589" y="60413"/>
                  </a:lnTo>
                  <a:lnTo>
                    <a:pt x="775589" y="103187"/>
                  </a:lnTo>
                  <a:lnTo>
                    <a:pt x="768515" y="146494"/>
                  </a:lnTo>
                  <a:lnTo>
                    <a:pt x="749325" y="187985"/>
                  </a:lnTo>
                  <a:lnTo>
                    <a:pt x="721131" y="223278"/>
                  </a:lnTo>
                  <a:lnTo>
                    <a:pt x="687031" y="248018"/>
                  </a:lnTo>
                  <a:lnTo>
                    <a:pt x="705053" y="272415"/>
                  </a:lnTo>
                  <a:lnTo>
                    <a:pt x="732294" y="253682"/>
                  </a:lnTo>
                  <a:lnTo>
                    <a:pt x="756450" y="227812"/>
                  </a:lnTo>
                  <a:lnTo>
                    <a:pt x="776389" y="196380"/>
                  </a:lnTo>
                  <a:lnTo>
                    <a:pt x="790981" y="160972"/>
                  </a:lnTo>
                  <a:lnTo>
                    <a:pt x="805383" y="193446"/>
                  </a:lnTo>
                  <a:lnTo>
                    <a:pt x="824890" y="222415"/>
                  </a:lnTo>
                  <a:lnTo>
                    <a:pt x="848537" y="246456"/>
                  </a:lnTo>
                  <a:lnTo>
                    <a:pt x="875398" y="264160"/>
                  </a:lnTo>
                  <a:lnTo>
                    <a:pt x="893038" y="239395"/>
                  </a:lnTo>
                  <a:close/>
                </a:path>
                <a:path w="8510905" h="337820">
                  <a:moveTo>
                    <a:pt x="1007110" y="136207"/>
                  </a:moveTo>
                  <a:lnTo>
                    <a:pt x="951572" y="136207"/>
                  </a:lnTo>
                  <a:lnTo>
                    <a:pt x="951572" y="749"/>
                  </a:lnTo>
                  <a:lnTo>
                    <a:pt x="920800" y="749"/>
                  </a:lnTo>
                  <a:lnTo>
                    <a:pt x="920800" y="336956"/>
                  </a:lnTo>
                  <a:lnTo>
                    <a:pt x="951572" y="336956"/>
                  </a:lnTo>
                  <a:lnTo>
                    <a:pt x="951572" y="162090"/>
                  </a:lnTo>
                  <a:lnTo>
                    <a:pt x="1007110" y="162090"/>
                  </a:lnTo>
                  <a:lnTo>
                    <a:pt x="1007110" y="136207"/>
                  </a:lnTo>
                  <a:close/>
                </a:path>
                <a:path w="8510905" h="337820">
                  <a:moveTo>
                    <a:pt x="1308773" y="242773"/>
                  </a:moveTo>
                  <a:lnTo>
                    <a:pt x="1307490" y="227380"/>
                  </a:lnTo>
                  <a:lnTo>
                    <a:pt x="1307211" y="224002"/>
                  </a:lnTo>
                  <a:lnTo>
                    <a:pt x="1306906" y="220256"/>
                  </a:lnTo>
                  <a:lnTo>
                    <a:pt x="1298486" y="221322"/>
                  </a:lnTo>
                  <a:lnTo>
                    <a:pt x="1289685" y="222275"/>
                  </a:lnTo>
                  <a:lnTo>
                    <a:pt x="1271625" y="224002"/>
                  </a:lnTo>
                  <a:lnTo>
                    <a:pt x="1271625" y="67906"/>
                  </a:lnTo>
                  <a:lnTo>
                    <a:pt x="1299400" y="67906"/>
                  </a:lnTo>
                  <a:lnTo>
                    <a:pt x="1299400" y="43141"/>
                  </a:lnTo>
                  <a:lnTo>
                    <a:pt x="1243482" y="43141"/>
                  </a:lnTo>
                  <a:lnTo>
                    <a:pt x="1243482" y="67906"/>
                  </a:lnTo>
                  <a:lnTo>
                    <a:pt x="1243482" y="225882"/>
                  </a:lnTo>
                  <a:lnTo>
                    <a:pt x="1222336" y="226771"/>
                  </a:lnTo>
                  <a:lnTo>
                    <a:pt x="1201458" y="227380"/>
                  </a:lnTo>
                  <a:lnTo>
                    <a:pt x="1201458" y="67906"/>
                  </a:lnTo>
                  <a:lnTo>
                    <a:pt x="1243482" y="67906"/>
                  </a:lnTo>
                  <a:lnTo>
                    <a:pt x="1243482" y="43141"/>
                  </a:lnTo>
                  <a:lnTo>
                    <a:pt x="1145552" y="43141"/>
                  </a:lnTo>
                  <a:lnTo>
                    <a:pt x="1145552" y="67906"/>
                  </a:lnTo>
                  <a:lnTo>
                    <a:pt x="1173314" y="67906"/>
                  </a:lnTo>
                  <a:lnTo>
                    <a:pt x="1173314" y="228130"/>
                  </a:lnTo>
                  <a:lnTo>
                    <a:pt x="1164031" y="228346"/>
                  </a:lnTo>
                  <a:lnTo>
                    <a:pt x="1139177" y="228511"/>
                  </a:lnTo>
                  <a:lnTo>
                    <a:pt x="1142174" y="254025"/>
                  </a:lnTo>
                  <a:lnTo>
                    <a:pt x="1179398" y="253644"/>
                  </a:lnTo>
                  <a:lnTo>
                    <a:pt x="1222375" y="252056"/>
                  </a:lnTo>
                  <a:lnTo>
                    <a:pt x="1266913" y="248640"/>
                  </a:lnTo>
                  <a:lnTo>
                    <a:pt x="1308773" y="242773"/>
                  </a:lnTo>
                  <a:close/>
                </a:path>
                <a:path w="8510905" h="337820">
                  <a:moveTo>
                    <a:pt x="1364310" y="8623"/>
                  </a:moveTo>
                  <a:lnTo>
                    <a:pt x="1335417" y="8623"/>
                  </a:lnTo>
                  <a:lnTo>
                    <a:pt x="1335417" y="128701"/>
                  </a:lnTo>
                  <a:lnTo>
                    <a:pt x="1289646" y="128701"/>
                  </a:lnTo>
                  <a:lnTo>
                    <a:pt x="1289646" y="155714"/>
                  </a:lnTo>
                  <a:lnTo>
                    <a:pt x="1335417" y="155714"/>
                  </a:lnTo>
                  <a:lnTo>
                    <a:pt x="1335417" y="319316"/>
                  </a:lnTo>
                  <a:lnTo>
                    <a:pt x="1364310" y="319316"/>
                  </a:lnTo>
                  <a:lnTo>
                    <a:pt x="1364310" y="8623"/>
                  </a:lnTo>
                  <a:close/>
                </a:path>
                <a:path w="8510905" h="337820">
                  <a:moveTo>
                    <a:pt x="1429981" y="749"/>
                  </a:moveTo>
                  <a:lnTo>
                    <a:pt x="1400327" y="749"/>
                  </a:lnTo>
                  <a:lnTo>
                    <a:pt x="1400327" y="336956"/>
                  </a:lnTo>
                  <a:lnTo>
                    <a:pt x="1429981" y="336956"/>
                  </a:lnTo>
                  <a:lnTo>
                    <a:pt x="1429981" y="749"/>
                  </a:lnTo>
                  <a:close/>
                </a:path>
                <a:path w="8510905" h="337820">
                  <a:moveTo>
                    <a:pt x="1671243" y="143713"/>
                  </a:moveTo>
                  <a:lnTo>
                    <a:pt x="1664893" y="95123"/>
                  </a:lnTo>
                  <a:lnTo>
                    <a:pt x="1647190" y="58115"/>
                  </a:lnTo>
                  <a:lnTo>
                    <a:pt x="1642503" y="54025"/>
                  </a:lnTo>
                  <a:lnTo>
                    <a:pt x="1641602" y="53251"/>
                  </a:lnTo>
                  <a:lnTo>
                    <a:pt x="1641602" y="143713"/>
                  </a:lnTo>
                  <a:lnTo>
                    <a:pt x="1637461" y="180886"/>
                  </a:lnTo>
                  <a:lnTo>
                    <a:pt x="1625892" y="209283"/>
                  </a:lnTo>
                  <a:lnTo>
                    <a:pt x="1608201" y="227393"/>
                  </a:lnTo>
                  <a:lnTo>
                    <a:pt x="1585696" y="233768"/>
                  </a:lnTo>
                  <a:lnTo>
                    <a:pt x="1562976" y="227393"/>
                  </a:lnTo>
                  <a:lnTo>
                    <a:pt x="1545170" y="209283"/>
                  </a:lnTo>
                  <a:lnTo>
                    <a:pt x="1533563" y="180886"/>
                  </a:lnTo>
                  <a:lnTo>
                    <a:pt x="1529410" y="143713"/>
                  </a:lnTo>
                  <a:lnTo>
                    <a:pt x="1533563" y="106743"/>
                  </a:lnTo>
                  <a:lnTo>
                    <a:pt x="1545170" y="78460"/>
                  </a:lnTo>
                  <a:lnTo>
                    <a:pt x="1562976" y="60388"/>
                  </a:lnTo>
                  <a:lnTo>
                    <a:pt x="1585696" y="54025"/>
                  </a:lnTo>
                  <a:lnTo>
                    <a:pt x="1608201" y="60388"/>
                  </a:lnTo>
                  <a:lnTo>
                    <a:pt x="1625892" y="78460"/>
                  </a:lnTo>
                  <a:lnTo>
                    <a:pt x="1637461" y="106743"/>
                  </a:lnTo>
                  <a:lnTo>
                    <a:pt x="1641602" y="143713"/>
                  </a:lnTo>
                  <a:lnTo>
                    <a:pt x="1641602" y="53251"/>
                  </a:lnTo>
                  <a:lnTo>
                    <a:pt x="1620113" y="34531"/>
                  </a:lnTo>
                  <a:lnTo>
                    <a:pt x="1585696" y="26263"/>
                  </a:lnTo>
                  <a:lnTo>
                    <a:pt x="1551279" y="34531"/>
                  </a:lnTo>
                  <a:lnTo>
                    <a:pt x="1524203" y="58115"/>
                  </a:lnTo>
                  <a:lnTo>
                    <a:pt x="1506486" y="95123"/>
                  </a:lnTo>
                  <a:lnTo>
                    <a:pt x="1500149" y="143713"/>
                  </a:lnTo>
                  <a:lnTo>
                    <a:pt x="1506486" y="192290"/>
                  </a:lnTo>
                  <a:lnTo>
                    <a:pt x="1524203" y="229311"/>
                  </a:lnTo>
                  <a:lnTo>
                    <a:pt x="1551279" y="252882"/>
                  </a:lnTo>
                  <a:lnTo>
                    <a:pt x="1585696" y="261150"/>
                  </a:lnTo>
                  <a:lnTo>
                    <a:pt x="1620113" y="252882"/>
                  </a:lnTo>
                  <a:lnTo>
                    <a:pt x="1642071" y="233768"/>
                  </a:lnTo>
                  <a:lnTo>
                    <a:pt x="1647190" y="229311"/>
                  </a:lnTo>
                  <a:lnTo>
                    <a:pt x="1664893" y="192290"/>
                  </a:lnTo>
                  <a:lnTo>
                    <a:pt x="1671243" y="143713"/>
                  </a:lnTo>
                  <a:close/>
                </a:path>
                <a:path w="8510905" h="337820">
                  <a:moveTo>
                    <a:pt x="1763179" y="368"/>
                  </a:moveTo>
                  <a:lnTo>
                    <a:pt x="1732407" y="368"/>
                  </a:lnTo>
                  <a:lnTo>
                    <a:pt x="1732407" y="337705"/>
                  </a:lnTo>
                  <a:lnTo>
                    <a:pt x="1763179" y="337705"/>
                  </a:lnTo>
                  <a:lnTo>
                    <a:pt x="1763179" y="368"/>
                  </a:lnTo>
                  <a:close/>
                </a:path>
                <a:path w="8510905" h="337820">
                  <a:moveTo>
                    <a:pt x="2043099" y="239395"/>
                  </a:moveTo>
                  <a:lnTo>
                    <a:pt x="2008136" y="217271"/>
                  </a:lnTo>
                  <a:lnTo>
                    <a:pt x="1979498" y="184797"/>
                  </a:lnTo>
                  <a:lnTo>
                    <a:pt x="1967928" y="161340"/>
                  </a:lnTo>
                  <a:lnTo>
                    <a:pt x="1960143" y="145567"/>
                  </a:lnTo>
                  <a:lnTo>
                    <a:pt x="1953044" y="103187"/>
                  </a:lnTo>
                  <a:lnTo>
                    <a:pt x="1953044" y="60413"/>
                  </a:lnTo>
                  <a:lnTo>
                    <a:pt x="2032215" y="60413"/>
                  </a:lnTo>
                  <a:lnTo>
                    <a:pt x="2032215" y="34886"/>
                  </a:lnTo>
                  <a:lnTo>
                    <a:pt x="1844230" y="34886"/>
                  </a:lnTo>
                  <a:lnTo>
                    <a:pt x="1844230" y="60413"/>
                  </a:lnTo>
                  <a:lnTo>
                    <a:pt x="1922272" y="60413"/>
                  </a:lnTo>
                  <a:lnTo>
                    <a:pt x="1922272" y="103187"/>
                  </a:lnTo>
                  <a:lnTo>
                    <a:pt x="1915121" y="147078"/>
                  </a:lnTo>
                  <a:lnTo>
                    <a:pt x="1895779" y="188645"/>
                  </a:lnTo>
                  <a:lnTo>
                    <a:pt x="1867344" y="223596"/>
                  </a:lnTo>
                  <a:lnTo>
                    <a:pt x="1832965" y="247650"/>
                  </a:lnTo>
                  <a:lnTo>
                    <a:pt x="1850986" y="272415"/>
                  </a:lnTo>
                  <a:lnTo>
                    <a:pt x="1878507" y="253733"/>
                  </a:lnTo>
                  <a:lnTo>
                    <a:pt x="1902904" y="227990"/>
                  </a:lnTo>
                  <a:lnTo>
                    <a:pt x="1923008" y="196697"/>
                  </a:lnTo>
                  <a:lnTo>
                    <a:pt x="1937664" y="161340"/>
                  </a:lnTo>
                  <a:lnTo>
                    <a:pt x="1952752" y="194348"/>
                  </a:lnTo>
                  <a:lnTo>
                    <a:pt x="1973160" y="223304"/>
                  </a:lnTo>
                  <a:lnTo>
                    <a:pt x="1997862" y="246989"/>
                  </a:lnTo>
                  <a:lnTo>
                    <a:pt x="2025840" y="264160"/>
                  </a:lnTo>
                  <a:lnTo>
                    <a:pt x="2043099" y="239395"/>
                  </a:lnTo>
                  <a:close/>
                </a:path>
                <a:path w="8510905" h="337820">
                  <a:moveTo>
                    <a:pt x="2108390" y="749"/>
                  </a:moveTo>
                  <a:lnTo>
                    <a:pt x="2077618" y="749"/>
                  </a:lnTo>
                  <a:lnTo>
                    <a:pt x="2077618" y="336956"/>
                  </a:lnTo>
                  <a:lnTo>
                    <a:pt x="2108390" y="336956"/>
                  </a:lnTo>
                  <a:lnTo>
                    <a:pt x="2108390" y="749"/>
                  </a:lnTo>
                  <a:close/>
                </a:path>
                <a:path w="8510905" h="337820">
                  <a:moveTo>
                    <a:pt x="2377427" y="104305"/>
                  </a:moveTo>
                  <a:lnTo>
                    <a:pt x="2370747" y="71996"/>
                  </a:lnTo>
                  <a:lnTo>
                    <a:pt x="2355380" y="51396"/>
                  </a:lnTo>
                  <a:lnTo>
                    <a:pt x="2352103" y="46990"/>
                  </a:lnTo>
                  <a:lnTo>
                    <a:pt x="2347404" y="44335"/>
                  </a:lnTo>
                  <a:lnTo>
                    <a:pt x="2347404" y="104305"/>
                  </a:lnTo>
                  <a:lnTo>
                    <a:pt x="2342934" y="125717"/>
                  </a:lnTo>
                  <a:lnTo>
                    <a:pt x="2330475" y="142443"/>
                  </a:lnTo>
                  <a:lnTo>
                    <a:pt x="2311476" y="153327"/>
                  </a:lnTo>
                  <a:lnTo>
                    <a:pt x="2287371" y="157213"/>
                  </a:lnTo>
                  <a:lnTo>
                    <a:pt x="2263267" y="153327"/>
                  </a:lnTo>
                  <a:lnTo>
                    <a:pt x="2244267" y="142443"/>
                  </a:lnTo>
                  <a:lnTo>
                    <a:pt x="2231809" y="125717"/>
                  </a:lnTo>
                  <a:lnTo>
                    <a:pt x="2227338" y="104305"/>
                  </a:lnTo>
                  <a:lnTo>
                    <a:pt x="2231809" y="82740"/>
                  </a:lnTo>
                  <a:lnTo>
                    <a:pt x="2244267" y="66040"/>
                  </a:lnTo>
                  <a:lnTo>
                    <a:pt x="2263267" y="55232"/>
                  </a:lnTo>
                  <a:lnTo>
                    <a:pt x="2287371" y="51396"/>
                  </a:lnTo>
                  <a:lnTo>
                    <a:pt x="2311476" y="55232"/>
                  </a:lnTo>
                  <a:lnTo>
                    <a:pt x="2330475" y="66040"/>
                  </a:lnTo>
                  <a:lnTo>
                    <a:pt x="2342934" y="82740"/>
                  </a:lnTo>
                  <a:lnTo>
                    <a:pt x="2347404" y="104305"/>
                  </a:lnTo>
                  <a:lnTo>
                    <a:pt x="2347404" y="44335"/>
                  </a:lnTo>
                  <a:lnTo>
                    <a:pt x="2323604" y="30861"/>
                  </a:lnTo>
                  <a:lnTo>
                    <a:pt x="2287371" y="25133"/>
                  </a:lnTo>
                  <a:lnTo>
                    <a:pt x="2251291" y="30861"/>
                  </a:lnTo>
                  <a:lnTo>
                    <a:pt x="2222779" y="46990"/>
                  </a:lnTo>
                  <a:lnTo>
                    <a:pt x="2204059" y="71996"/>
                  </a:lnTo>
                  <a:lnTo>
                    <a:pt x="2197316" y="104305"/>
                  </a:lnTo>
                  <a:lnTo>
                    <a:pt x="2204059" y="136474"/>
                  </a:lnTo>
                  <a:lnTo>
                    <a:pt x="2222779" y="161480"/>
                  </a:lnTo>
                  <a:lnTo>
                    <a:pt x="2251291" y="177711"/>
                  </a:lnTo>
                  <a:lnTo>
                    <a:pt x="2287371" y="183489"/>
                  </a:lnTo>
                  <a:lnTo>
                    <a:pt x="2323604" y="177711"/>
                  </a:lnTo>
                  <a:lnTo>
                    <a:pt x="2352103" y="161480"/>
                  </a:lnTo>
                  <a:lnTo>
                    <a:pt x="2355278" y="157213"/>
                  </a:lnTo>
                  <a:lnTo>
                    <a:pt x="2370747" y="136474"/>
                  </a:lnTo>
                  <a:lnTo>
                    <a:pt x="2377427" y="104305"/>
                  </a:lnTo>
                  <a:close/>
                </a:path>
                <a:path w="8510905" h="337820">
                  <a:moveTo>
                    <a:pt x="2402192" y="249148"/>
                  </a:moveTo>
                  <a:lnTo>
                    <a:pt x="2399563" y="226263"/>
                  </a:lnTo>
                  <a:lnTo>
                    <a:pt x="2342896" y="232829"/>
                  </a:lnTo>
                  <a:lnTo>
                    <a:pt x="2285352" y="236296"/>
                  </a:lnTo>
                  <a:lnTo>
                    <a:pt x="2230132" y="237655"/>
                  </a:lnTo>
                  <a:lnTo>
                    <a:pt x="2180437" y="237896"/>
                  </a:lnTo>
                  <a:lnTo>
                    <a:pt x="2184184" y="263779"/>
                  </a:lnTo>
                  <a:lnTo>
                    <a:pt x="2233231" y="263499"/>
                  </a:lnTo>
                  <a:lnTo>
                    <a:pt x="2287562" y="261810"/>
                  </a:lnTo>
                  <a:lnTo>
                    <a:pt x="2344699" y="257454"/>
                  </a:lnTo>
                  <a:lnTo>
                    <a:pt x="2402192" y="249148"/>
                  </a:lnTo>
                  <a:close/>
                </a:path>
                <a:path w="8510905" h="337820">
                  <a:moveTo>
                    <a:pt x="2452471" y="368"/>
                  </a:moveTo>
                  <a:lnTo>
                    <a:pt x="2421699" y="368"/>
                  </a:lnTo>
                  <a:lnTo>
                    <a:pt x="2421699" y="337705"/>
                  </a:lnTo>
                  <a:lnTo>
                    <a:pt x="2452471" y="337705"/>
                  </a:lnTo>
                  <a:lnTo>
                    <a:pt x="2452471" y="368"/>
                  </a:lnTo>
                  <a:close/>
                </a:path>
                <a:path w="8510905" h="337820">
                  <a:moveTo>
                    <a:pt x="2843669" y="9372"/>
                  </a:moveTo>
                  <a:lnTo>
                    <a:pt x="2814396" y="9372"/>
                  </a:lnTo>
                  <a:lnTo>
                    <a:pt x="2814396" y="138074"/>
                  </a:lnTo>
                  <a:lnTo>
                    <a:pt x="2756230" y="138074"/>
                  </a:lnTo>
                  <a:lnTo>
                    <a:pt x="2763507" y="115227"/>
                  </a:lnTo>
                  <a:lnTo>
                    <a:pt x="2768523" y="91744"/>
                  </a:lnTo>
                  <a:lnTo>
                    <a:pt x="2771432" y="67691"/>
                  </a:lnTo>
                  <a:lnTo>
                    <a:pt x="2772372" y="43141"/>
                  </a:lnTo>
                  <a:lnTo>
                    <a:pt x="2642539" y="43141"/>
                  </a:lnTo>
                  <a:lnTo>
                    <a:pt x="2642539" y="68287"/>
                  </a:lnTo>
                  <a:lnTo>
                    <a:pt x="2741980" y="68287"/>
                  </a:lnTo>
                  <a:lnTo>
                    <a:pt x="2731973" y="119189"/>
                  </a:lnTo>
                  <a:lnTo>
                    <a:pt x="2710040" y="165608"/>
                  </a:lnTo>
                  <a:lnTo>
                    <a:pt x="2675648" y="206908"/>
                  </a:lnTo>
                  <a:lnTo>
                    <a:pt x="2628277" y="242392"/>
                  </a:lnTo>
                  <a:lnTo>
                    <a:pt x="2646299" y="264528"/>
                  </a:lnTo>
                  <a:lnTo>
                    <a:pt x="2678557" y="242417"/>
                  </a:lnTo>
                  <a:lnTo>
                    <a:pt x="2705671" y="217906"/>
                  </a:lnTo>
                  <a:lnTo>
                    <a:pt x="2727871" y="191287"/>
                  </a:lnTo>
                  <a:lnTo>
                    <a:pt x="2745359" y="162852"/>
                  </a:lnTo>
                  <a:lnTo>
                    <a:pt x="2814396" y="162852"/>
                  </a:lnTo>
                  <a:lnTo>
                    <a:pt x="2814396" y="320065"/>
                  </a:lnTo>
                  <a:lnTo>
                    <a:pt x="2843669" y="320065"/>
                  </a:lnTo>
                  <a:lnTo>
                    <a:pt x="2843669" y="162852"/>
                  </a:lnTo>
                  <a:lnTo>
                    <a:pt x="2843669" y="138074"/>
                  </a:lnTo>
                  <a:lnTo>
                    <a:pt x="2843669" y="9372"/>
                  </a:lnTo>
                  <a:close/>
                </a:path>
                <a:path w="8510905" h="337820">
                  <a:moveTo>
                    <a:pt x="2913837" y="368"/>
                  </a:moveTo>
                  <a:lnTo>
                    <a:pt x="2884563" y="368"/>
                  </a:lnTo>
                  <a:lnTo>
                    <a:pt x="2884563" y="336956"/>
                  </a:lnTo>
                  <a:lnTo>
                    <a:pt x="2913837" y="336956"/>
                  </a:lnTo>
                  <a:lnTo>
                    <a:pt x="2913837" y="368"/>
                  </a:lnTo>
                  <a:close/>
                </a:path>
                <a:path w="8510905" h="337820">
                  <a:moveTo>
                    <a:pt x="3182493" y="236016"/>
                  </a:moveTo>
                  <a:lnTo>
                    <a:pt x="3147364" y="212369"/>
                  </a:lnTo>
                  <a:lnTo>
                    <a:pt x="3118751" y="177673"/>
                  </a:lnTo>
                  <a:lnTo>
                    <a:pt x="3108007" y="154216"/>
                  </a:lnTo>
                  <a:lnTo>
                    <a:pt x="3099498" y="135648"/>
                  </a:lnTo>
                  <a:lnTo>
                    <a:pt x="3092437" y="90055"/>
                  </a:lnTo>
                  <a:lnTo>
                    <a:pt x="3092437" y="29641"/>
                  </a:lnTo>
                  <a:lnTo>
                    <a:pt x="3062046" y="29641"/>
                  </a:lnTo>
                  <a:lnTo>
                    <a:pt x="3062046" y="90055"/>
                  </a:lnTo>
                  <a:lnTo>
                    <a:pt x="3054883" y="137388"/>
                  </a:lnTo>
                  <a:lnTo>
                    <a:pt x="3035401" y="181089"/>
                  </a:lnTo>
                  <a:lnTo>
                    <a:pt x="3006636" y="217271"/>
                  </a:lnTo>
                  <a:lnTo>
                    <a:pt x="2971622" y="242023"/>
                  </a:lnTo>
                  <a:lnTo>
                    <a:pt x="2990380" y="267157"/>
                  </a:lnTo>
                  <a:lnTo>
                    <a:pt x="3018434" y="248081"/>
                  </a:lnTo>
                  <a:lnTo>
                    <a:pt x="3042907" y="222084"/>
                  </a:lnTo>
                  <a:lnTo>
                    <a:pt x="3062884" y="190385"/>
                  </a:lnTo>
                  <a:lnTo>
                    <a:pt x="3077426" y="154216"/>
                  </a:lnTo>
                  <a:lnTo>
                    <a:pt x="3092399" y="188493"/>
                  </a:lnTo>
                  <a:lnTo>
                    <a:pt x="3112465" y="218478"/>
                  </a:lnTo>
                  <a:lnTo>
                    <a:pt x="3136684" y="242963"/>
                  </a:lnTo>
                  <a:lnTo>
                    <a:pt x="3164103" y="260781"/>
                  </a:lnTo>
                  <a:lnTo>
                    <a:pt x="3182493" y="236016"/>
                  </a:lnTo>
                  <a:close/>
                </a:path>
                <a:path w="8510905" h="337820">
                  <a:moveTo>
                    <a:pt x="3248533" y="368"/>
                  </a:moveTo>
                  <a:lnTo>
                    <a:pt x="3217761" y="368"/>
                  </a:lnTo>
                  <a:lnTo>
                    <a:pt x="3217761" y="337705"/>
                  </a:lnTo>
                  <a:lnTo>
                    <a:pt x="3248533" y="337705"/>
                  </a:lnTo>
                  <a:lnTo>
                    <a:pt x="3248533" y="368"/>
                  </a:lnTo>
                  <a:close/>
                </a:path>
                <a:path w="8510905" h="337820">
                  <a:moveTo>
                    <a:pt x="3583241" y="12026"/>
                  </a:moveTo>
                  <a:lnTo>
                    <a:pt x="3552850" y="12026"/>
                  </a:lnTo>
                  <a:lnTo>
                    <a:pt x="3552850" y="36156"/>
                  </a:lnTo>
                  <a:lnTo>
                    <a:pt x="3552850" y="89496"/>
                  </a:lnTo>
                  <a:lnTo>
                    <a:pt x="3387750" y="89496"/>
                  </a:lnTo>
                  <a:lnTo>
                    <a:pt x="3387750" y="36156"/>
                  </a:lnTo>
                  <a:lnTo>
                    <a:pt x="3552850" y="36156"/>
                  </a:lnTo>
                  <a:lnTo>
                    <a:pt x="3552850" y="12026"/>
                  </a:lnTo>
                  <a:lnTo>
                    <a:pt x="3357727" y="12026"/>
                  </a:lnTo>
                  <a:lnTo>
                    <a:pt x="3357727" y="36156"/>
                  </a:lnTo>
                  <a:lnTo>
                    <a:pt x="3357727" y="89496"/>
                  </a:lnTo>
                  <a:lnTo>
                    <a:pt x="3357727" y="113626"/>
                  </a:lnTo>
                  <a:lnTo>
                    <a:pt x="3583241" y="113626"/>
                  </a:lnTo>
                  <a:lnTo>
                    <a:pt x="3583241" y="89674"/>
                  </a:lnTo>
                  <a:lnTo>
                    <a:pt x="3583241" y="89496"/>
                  </a:lnTo>
                  <a:lnTo>
                    <a:pt x="3583241" y="36156"/>
                  </a:lnTo>
                  <a:lnTo>
                    <a:pt x="3583241" y="36017"/>
                  </a:lnTo>
                  <a:lnTo>
                    <a:pt x="3583241" y="12026"/>
                  </a:lnTo>
                  <a:close/>
                </a:path>
                <a:path w="8510905" h="337820">
                  <a:moveTo>
                    <a:pt x="3622637" y="142201"/>
                  </a:moveTo>
                  <a:lnTo>
                    <a:pt x="3317951" y="142201"/>
                  </a:lnTo>
                  <a:lnTo>
                    <a:pt x="3317951" y="166979"/>
                  </a:lnTo>
                  <a:lnTo>
                    <a:pt x="3454908" y="166979"/>
                  </a:lnTo>
                  <a:lnTo>
                    <a:pt x="3454908" y="199986"/>
                  </a:lnTo>
                  <a:lnTo>
                    <a:pt x="3354730" y="199986"/>
                  </a:lnTo>
                  <a:lnTo>
                    <a:pt x="3354730" y="222846"/>
                  </a:lnTo>
                  <a:lnTo>
                    <a:pt x="3553218" y="222846"/>
                  </a:lnTo>
                  <a:lnTo>
                    <a:pt x="3553218" y="253326"/>
                  </a:lnTo>
                  <a:lnTo>
                    <a:pt x="3355848" y="253326"/>
                  </a:lnTo>
                  <a:lnTo>
                    <a:pt x="3355848" y="276186"/>
                  </a:lnTo>
                  <a:lnTo>
                    <a:pt x="3355848" y="309206"/>
                  </a:lnTo>
                  <a:lnTo>
                    <a:pt x="3355848" y="333336"/>
                  </a:lnTo>
                  <a:lnTo>
                    <a:pt x="3593744" y="333336"/>
                  </a:lnTo>
                  <a:lnTo>
                    <a:pt x="3593744" y="309206"/>
                  </a:lnTo>
                  <a:lnTo>
                    <a:pt x="3385870" y="309206"/>
                  </a:lnTo>
                  <a:lnTo>
                    <a:pt x="3385870" y="276186"/>
                  </a:lnTo>
                  <a:lnTo>
                    <a:pt x="3583609" y="276186"/>
                  </a:lnTo>
                  <a:lnTo>
                    <a:pt x="3583609" y="253326"/>
                  </a:lnTo>
                  <a:lnTo>
                    <a:pt x="3583609" y="222846"/>
                  </a:lnTo>
                  <a:lnTo>
                    <a:pt x="3583609" y="199986"/>
                  </a:lnTo>
                  <a:lnTo>
                    <a:pt x="3485680" y="199986"/>
                  </a:lnTo>
                  <a:lnTo>
                    <a:pt x="3485680" y="166979"/>
                  </a:lnTo>
                  <a:lnTo>
                    <a:pt x="3622637" y="166979"/>
                  </a:lnTo>
                  <a:lnTo>
                    <a:pt x="3622637" y="142201"/>
                  </a:lnTo>
                  <a:close/>
                </a:path>
                <a:path w="8510905" h="337820">
                  <a:moveTo>
                    <a:pt x="3848900" y="26631"/>
                  </a:moveTo>
                  <a:lnTo>
                    <a:pt x="3681552" y="26631"/>
                  </a:lnTo>
                  <a:lnTo>
                    <a:pt x="3681552" y="51777"/>
                  </a:lnTo>
                  <a:lnTo>
                    <a:pt x="3818877" y="51777"/>
                  </a:lnTo>
                  <a:lnTo>
                    <a:pt x="3818585" y="69265"/>
                  </a:lnTo>
                  <a:lnTo>
                    <a:pt x="3817328" y="89776"/>
                  </a:lnTo>
                  <a:lnTo>
                    <a:pt x="3814610" y="113512"/>
                  </a:lnTo>
                  <a:lnTo>
                    <a:pt x="3809873" y="140703"/>
                  </a:lnTo>
                  <a:lnTo>
                    <a:pt x="3840264" y="144081"/>
                  </a:lnTo>
                  <a:lnTo>
                    <a:pt x="3845255" y="112928"/>
                  </a:lnTo>
                  <a:lnTo>
                    <a:pt x="3847820" y="85877"/>
                  </a:lnTo>
                  <a:lnTo>
                    <a:pt x="3848760" y="62979"/>
                  </a:lnTo>
                  <a:lnTo>
                    <a:pt x="3848849" y="51777"/>
                  </a:lnTo>
                  <a:lnTo>
                    <a:pt x="3848900" y="26631"/>
                  </a:lnTo>
                  <a:close/>
                </a:path>
                <a:path w="8510905" h="337820">
                  <a:moveTo>
                    <a:pt x="3874414" y="186855"/>
                  </a:moveTo>
                  <a:lnTo>
                    <a:pt x="3873068" y="173355"/>
                  </a:lnTo>
                  <a:lnTo>
                    <a:pt x="3872166" y="164350"/>
                  </a:lnTo>
                  <a:lnTo>
                    <a:pt x="3845864" y="167601"/>
                  </a:lnTo>
                  <a:lnTo>
                    <a:pt x="3818547" y="170116"/>
                  </a:lnTo>
                  <a:lnTo>
                    <a:pt x="3790746" y="171996"/>
                  </a:lnTo>
                  <a:lnTo>
                    <a:pt x="3762972" y="173355"/>
                  </a:lnTo>
                  <a:lnTo>
                    <a:pt x="3762972" y="101688"/>
                  </a:lnTo>
                  <a:lnTo>
                    <a:pt x="3732580" y="101688"/>
                  </a:lnTo>
                  <a:lnTo>
                    <a:pt x="3732580" y="174472"/>
                  </a:lnTo>
                  <a:lnTo>
                    <a:pt x="3661283" y="175234"/>
                  </a:lnTo>
                  <a:lnTo>
                    <a:pt x="3664293" y="200367"/>
                  </a:lnTo>
                  <a:lnTo>
                    <a:pt x="3712476" y="199898"/>
                  </a:lnTo>
                  <a:lnTo>
                    <a:pt x="3765550" y="197980"/>
                  </a:lnTo>
                  <a:lnTo>
                    <a:pt x="3820528" y="193878"/>
                  </a:lnTo>
                  <a:lnTo>
                    <a:pt x="3874414" y="186855"/>
                  </a:lnTo>
                  <a:close/>
                </a:path>
                <a:path w="8510905" h="337820">
                  <a:moveTo>
                    <a:pt x="3936327" y="304304"/>
                  </a:moveTo>
                  <a:lnTo>
                    <a:pt x="3743464" y="304304"/>
                  </a:lnTo>
                  <a:lnTo>
                    <a:pt x="3743464" y="230759"/>
                  </a:lnTo>
                  <a:lnTo>
                    <a:pt x="3712692" y="230759"/>
                  </a:lnTo>
                  <a:lnTo>
                    <a:pt x="3712692" y="329450"/>
                  </a:lnTo>
                  <a:lnTo>
                    <a:pt x="3936327" y="329450"/>
                  </a:lnTo>
                  <a:lnTo>
                    <a:pt x="3936327" y="304304"/>
                  </a:lnTo>
                  <a:close/>
                </a:path>
                <a:path w="8510905" h="337820">
                  <a:moveTo>
                    <a:pt x="3973855" y="109943"/>
                  </a:moveTo>
                  <a:lnTo>
                    <a:pt x="3925443" y="109943"/>
                  </a:lnTo>
                  <a:lnTo>
                    <a:pt x="3925443" y="368"/>
                  </a:lnTo>
                  <a:lnTo>
                    <a:pt x="3894683" y="368"/>
                  </a:lnTo>
                  <a:lnTo>
                    <a:pt x="3894683" y="254025"/>
                  </a:lnTo>
                  <a:lnTo>
                    <a:pt x="3925443" y="254025"/>
                  </a:lnTo>
                  <a:lnTo>
                    <a:pt x="3925443" y="135458"/>
                  </a:lnTo>
                  <a:lnTo>
                    <a:pt x="3973855" y="135458"/>
                  </a:lnTo>
                  <a:lnTo>
                    <a:pt x="3973855" y="109943"/>
                  </a:lnTo>
                  <a:close/>
                </a:path>
                <a:path w="8510905" h="337820">
                  <a:moveTo>
                    <a:pt x="4225633" y="243522"/>
                  </a:moveTo>
                  <a:lnTo>
                    <a:pt x="4224058" y="230390"/>
                  </a:lnTo>
                  <a:lnTo>
                    <a:pt x="4222623" y="218376"/>
                  </a:lnTo>
                  <a:lnTo>
                    <a:pt x="4179963" y="224218"/>
                  </a:lnTo>
                  <a:lnTo>
                    <a:pt x="4139425" y="227901"/>
                  </a:lnTo>
                  <a:lnTo>
                    <a:pt x="4099572" y="229831"/>
                  </a:lnTo>
                  <a:lnTo>
                    <a:pt x="4059021" y="230390"/>
                  </a:lnTo>
                  <a:lnTo>
                    <a:pt x="4059021" y="151968"/>
                  </a:lnTo>
                  <a:lnTo>
                    <a:pt x="4183227" y="151968"/>
                  </a:lnTo>
                  <a:lnTo>
                    <a:pt x="4183227" y="31521"/>
                  </a:lnTo>
                  <a:lnTo>
                    <a:pt x="4027132" y="31521"/>
                  </a:lnTo>
                  <a:lnTo>
                    <a:pt x="4027132" y="56654"/>
                  </a:lnTo>
                  <a:lnTo>
                    <a:pt x="4152087" y="56654"/>
                  </a:lnTo>
                  <a:lnTo>
                    <a:pt x="4152087" y="126822"/>
                  </a:lnTo>
                  <a:lnTo>
                    <a:pt x="4028262" y="126822"/>
                  </a:lnTo>
                  <a:lnTo>
                    <a:pt x="4028262" y="255905"/>
                  </a:lnTo>
                  <a:lnTo>
                    <a:pt x="4056024" y="255905"/>
                  </a:lnTo>
                  <a:lnTo>
                    <a:pt x="4098353" y="255397"/>
                  </a:lnTo>
                  <a:lnTo>
                    <a:pt x="4139704" y="253504"/>
                  </a:lnTo>
                  <a:lnTo>
                    <a:pt x="4181614" y="249732"/>
                  </a:lnTo>
                  <a:lnTo>
                    <a:pt x="4225633" y="243522"/>
                  </a:lnTo>
                  <a:close/>
                </a:path>
                <a:path w="8510905" h="337820">
                  <a:moveTo>
                    <a:pt x="4284916" y="0"/>
                  </a:moveTo>
                  <a:lnTo>
                    <a:pt x="4254144" y="0"/>
                  </a:lnTo>
                  <a:lnTo>
                    <a:pt x="4254144" y="337324"/>
                  </a:lnTo>
                  <a:lnTo>
                    <a:pt x="4284916" y="337324"/>
                  </a:lnTo>
                  <a:lnTo>
                    <a:pt x="4284916" y="0"/>
                  </a:lnTo>
                  <a:close/>
                </a:path>
                <a:path w="8510905" h="337820">
                  <a:moveTo>
                    <a:pt x="4724743" y="60286"/>
                  </a:moveTo>
                  <a:lnTo>
                    <a:pt x="4526991" y="60286"/>
                  </a:lnTo>
                  <a:lnTo>
                    <a:pt x="4526991" y="13296"/>
                  </a:lnTo>
                  <a:lnTo>
                    <a:pt x="4496600" y="13296"/>
                  </a:lnTo>
                  <a:lnTo>
                    <a:pt x="4496600" y="60286"/>
                  </a:lnTo>
                  <a:lnTo>
                    <a:pt x="4496600" y="84416"/>
                  </a:lnTo>
                  <a:lnTo>
                    <a:pt x="4496600" y="133946"/>
                  </a:lnTo>
                  <a:lnTo>
                    <a:pt x="4496600" y="159346"/>
                  </a:lnTo>
                  <a:lnTo>
                    <a:pt x="4724743" y="159346"/>
                  </a:lnTo>
                  <a:lnTo>
                    <a:pt x="4724743" y="134327"/>
                  </a:lnTo>
                  <a:lnTo>
                    <a:pt x="4724743" y="133946"/>
                  </a:lnTo>
                  <a:lnTo>
                    <a:pt x="4724743" y="84797"/>
                  </a:lnTo>
                  <a:lnTo>
                    <a:pt x="4693971" y="84797"/>
                  </a:lnTo>
                  <a:lnTo>
                    <a:pt x="4693971" y="133946"/>
                  </a:lnTo>
                  <a:lnTo>
                    <a:pt x="4526991" y="133946"/>
                  </a:lnTo>
                  <a:lnTo>
                    <a:pt x="4526991" y="84416"/>
                  </a:lnTo>
                  <a:lnTo>
                    <a:pt x="4724743" y="84416"/>
                  </a:lnTo>
                  <a:lnTo>
                    <a:pt x="4724743" y="60286"/>
                  </a:lnTo>
                  <a:close/>
                </a:path>
                <a:path w="8510905" h="337820">
                  <a:moveTo>
                    <a:pt x="4724743" y="13881"/>
                  </a:moveTo>
                  <a:lnTo>
                    <a:pt x="4693971" y="13881"/>
                  </a:lnTo>
                  <a:lnTo>
                    <a:pt x="4693971" y="60032"/>
                  </a:lnTo>
                  <a:lnTo>
                    <a:pt x="4724743" y="60032"/>
                  </a:lnTo>
                  <a:lnTo>
                    <a:pt x="4724743" y="13881"/>
                  </a:lnTo>
                  <a:close/>
                </a:path>
                <a:path w="8510905" h="337820">
                  <a:moveTo>
                    <a:pt x="4763389" y="199999"/>
                  </a:moveTo>
                  <a:lnTo>
                    <a:pt x="4457954" y="199999"/>
                  </a:lnTo>
                  <a:lnTo>
                    <a:pt x="4457954" y="224764"/>
                  </a:lnTo>
                  <a:lnTo>
                    <a:pt x="4594530" y="224764"/>
                  </a:lnTo>
                  <a:lnTo>
                    <a:pt x="4594530" y="337324"/>
                  </a:lnTo>
                  <a:lnTo>
                    <a:pt x="4625302" y="337324"/>
                  </a:lnTo>
                  <a:lnTo>
                    <a:pt x="4625302" y="224764"/>
                  </a:lnTo>
                  <a:lnTo>
                    <a:pt x="4763389" y="224764"/>
                  </a:lnTo>
                  <a:lnTo>
                    <a:pt x="4763389" y="199999"/>
                  </a:lnTo>
                  <a:close/>
                </a:path>
                <a:path w="8510905" h="337820">
                  <a:moveTo>
                    <a:pt x="5068074" y="11252"/>
                  </a:moveTo>
                  <a:lnTo>
                    <a:pt x="5037683" y="11252"/>
                  </a:lnTo>
                  <a:lnTo>
                    <a:pt x="5037683" y="53936"/>
                  </a:lnTo>
                  <a:lnTo>
                    <a:pt x="4874082" y="53936"/>
                  </a:lnTo>
                  <a:lnTo>
                    <a:pt x="4874082" y="10756"/>
                  </a:lnTo>
                  <a:lnTo>
                    <a:pt x="4843691" y="10756"/>
                  </a:lnTo>
                  <a:lnTo>
                    <a:pt x="4843691" y="53936"/>
                  </a:lnTo>
                  <a:lnTo>
                    <a:pt x="4843691" y="78066"/>
                  </a:lnTo>
                  <a:lnTo>
                    <a:pt x="4843691" y="121246"/>
                  </a:lnTo>
                  <a:lnTo>
                    <a:pt x="4843691" y="145376"/>
                  </a:lnTo>
                  <a:lnTo>
                    <a:pt x="5068074" y="145376"/>
                  </a:lnTo>
                  <a:lnTo>
                    <a:pt x="5068074" y="121246"/>
                  </a:lnTo>
                  <a:lnTo>
                    <a:pt x="4874082" y="121246"/>
                  </a:lnTo>
                  <a:lnTo>
                    <a:pt x="4874082" y="78066"/>
                  </a:lnTo>
                  <a:lnTo>
                    <a:pt x="5037683" y="78066"/>
                  </a:lnTo>
                  <a:lnTo>
                    <a:pt x="5037683" y="121196"/>
                  </a:lnTo>
                  <a:lnTo>
                    <a:pt x="5068074" y="121196"/>
                  </a:lnTo>
                  <a:lnTo>
                    <a:pt x="5068074" y="78066"/>
                  </a:lnTo>
                  <a:lnTo>
                    <a:pt x="5068074" y="77673"/>
                  </a:lnTo>
                  <a:lnTo>
                    <a:pt x="5068074" y="54025"/>
                  </a:lnTo>
                  <a:lnTo>
                    <a:pt x="5068074" y="11252"/>
                  </a:lnTo>
                  <a:close/>
                </a:path>
                <a:path w="8510905" h="337820">
                  <a:moveTo>
                    <a:pt x="5074450" y="304126"/>
                  </a:moveTo>
                  <a:lnTo>
                    <a:pt x="4872202" y="304126"/>
                  </a:lnTo>
                  <a:lnTo>
                    <a:pt x="4872202" y="238086"/>
                  </a:lnTo>
                  <a:lnTo>
                    <a:pt x="4841811" y="238086"/>
                  </a:lnTo>
                  <a:lnTo>
                    <a:pt x="4841811" y="304126"/>
                  </a:lnTo>
                  <a:lnTo>
                    <a:pt x="4841811" y="329526"/>
                  </a:lnTo>
                  <a:lnTo>
                    <a:pt x="5074450" y="329526"/>
                  </a:lnTo>
                  <a:lnTo>
                    <a:pt x="5074450" y="304126"/>
                  </a:lnTo>
                  <a:close/>
                </a:path>
                <a:path w="8510905" h="337820">
                  <a:moveTo>
                    <a:pt x="5108600" y="178231"/>
                  </a:moveTo>
                  <a:lnTo>
                    <a:pt x="4802784" y="178231"/>
                  </a:lnTo>
                  <a:lnTo>
                    <a:pt x="4802784" y="202996"/>
                  </a:lnTo>
                  <a:lnTo>
                    <a:pt x="4942751" y="202996"/>
                  </a:lnTo>
                  <a:lnTo>
                    <a:pt x="4942751" y="268287"/>
                  </a:lnTo>
                  <a:lnTo>
                    <a:pt x="4973510" y="268287"/>
                  </a:lnTo>
                  <a:lnTo>
                    <a:pt x="4973510" y="202996"/>
                  </a:lnTo>
                  <a:lnTo>
                    <a:pt x="5108600" y="202996"/>
                  </a:lnTo>
                  <a:lnTo>
                    <a:pt x="5108600" y="178231"/>
                  </a:lnTo>
                  <a:close/>
                </a:path>
                <a:path w="8510905" h="337820">
                  <a:moveTo>
                    <a:pt x="5418912" y="64541"/>
                  </a:moveTo>
                  <a:lnTo>
                    <a:pt x="5410835" y="39395"/>
                  </a:lnTo>
                  <a:lnTo>
                    <a:pt x="5397957" y="29260"/>
                  </a:lnTo>
                  <a:lnTo>
                    <a:pt x="5387530" y="21056"/>
                  </a:lnTo>
                  <a:lnTo>
                    <a:pt x="5387391" y="21018"/>
                  </a:lnTo>
                  <a:lnTo>
                    <a:pt x="5387391" y="64541"/>
                  </a:lnTo>
                  <a:lnTo>
                    <a:pt x="5381599" y="79540"/>
                  </a:lnTo>
                  <a:lnTo>
                    <a:pt x="5364734" y="90614"/>
                  </a:lnTo>
                  <a:lnTo>
                    <a:pt x="5337530" y="97459"/>
                  </a:lnTo>
                  <a:lnTo>
                    <a:pt x="5300713" y="99809"/>
                  </a:lnTo>
                  <a:lnTo>
                    <a:pt x="5263896" y="97459"/>
                  </a:lnTo>
                  <a:lnTo>
                    <a:pt x="5236692" y="90614"/>
                  </a:lnTo>
                  <a:lnTo>
                    <a:pt x="5219827" y="79540"/>
                  </a:lnTo>
                  <a:lnTo>
                    <a:pt x="5214036" y="64541"/>
                  </a:lnTo>
                  <a:lnTo>
                    <a:pt x="5219827" y="49530"/>
                  </a:lnTo>
                  <a:lnTo>
                    <a:pt x="5236692" y="38455"/>
                  </a:lnTo>
                  <a:lnTo>
                    <a:pt x="5263896" y="31610"/>
                  </a:lnTo>
                  <a:lnTo>
                    <a:pt x="5300713" y="29260"/>
                  </a:lnTo>
                  <a:lnTo>
                    <a:pt x="5337530" y="31610"/>
                  </a:lnTo>
                  <a:lnTo>
                    <a:pt x="5364734" y="38455"/>
                  </a:lnTo>
                  <a:lnTo>
                    <a:pt x="5381599" y="49530"/>
                  </a:lnTo>
                  <a:lnTo>
                    <a:pt x="5387391" y="64541"/>
                  </a:lnTo>
                  <a:lnTo>
                    <a:pt x="5387391" y="21018"/>
                  </a:lnTo>
                  <a:lnTo>
                    <a:pt x="5350370" y="9817"/>
                  </a:lnTo>
                  <a:lnTo>
                    <a:pt x="5300713" y="5994"/>
                  </a:lnTo>
                  <a:lnTo>
                    <a:pt x="5251056" y="9817"/>
                  </a:lnTo>
                  <a:lnTo>
                    <a:pt x="5213896" y="21056"/>
                  </a:lnTo>
                  <a:lnTo>
                    <a:pt x="5190591" y="39395"/>
                  </a:lnTo>
                  <a:lnTo>
                    <a:pt x="5182514" y="64541"/>
                  </a:lnTo>
                  <a:lnTo>
                    <a:pt x="5190591" y="89611"/>
                  </a:lnTo>
                  <a:lnTo>
                    <a:pt x="5213896" y="107823"/>
                  </a:lnTo>
                  <a:lnTo>
                    <a:pt x="5251056" y="118935"/>
                  </a:lnTo>
                  <a:lnTo>
                    <a:pt x="5300713" y="122694"/>
                  </a:lnTo>
                  <a:lnTo>
                    <a:pt x="5350370" y="118935"/>
                  </a:lnTo>
                  <a:lnTo>
                    <a:pt x="5387530" y="107823"/>
                  </a:lnTo>
                  <a:lnTo>
                    <a:pt x="5397792" y="99809"/>
                  </a:lnTo>
                  <a:lnTo>
                    <a:pt x="5410835" y="89611"/>
                  </a:lnTo>
                  <a:lnTo>
                    <a:pt x="5418912" y="64541"/>
                  </a:lnTo>
                  <a:close/>
                </a:path>
                <a:path w="8510905" h="337820">
                  <a:moveTo>
                    <a:pt x="5424170" y="309181"/>
                  </a:moveTo>
                  <a:lnTo>
                    <a:pt x="5216283" y="309181"/>
                  </a:lnTo>
                  <a:lnTo>
                    <a:pt x="5216283" y="275043"/>
                  </a:lnTo>
                  <a:lnTo>
                    <a:pt x="5414035" y="275043"/>
                  </a:lnTo>
                  <a:lnTo>
                    <a:pt x="5414035" y="199237"/>
                  </a:lnTo>
                  <a:lnTo>
                    <a:pt x="5185143" y="199237"/>
                  </a:lnTo>
                  <a:lnTo>
                    <a:pt x="5185143" y="222504"/>
                  </a:lnTo>
                  <a:lnTo>
                    <a:pt x="5383644" y="222504"/>
                  </a:lnTo>
                  <a:lnTo>
                    <a:pt x="5383644" y="252526"/>
                  </a:lnTo>
                  <a:lnTo>
                    <a:pt x="5186273" y="252526"/>
                  </a:lnTo>
                  <a:lnTo>
                    <a:pt x="5186273" y="333197"/>
                  </a:lnTo>
                  <a:lnTo>
                    <a:pt x="5424170" y="333197"/>
                  </a:lnTo>
                  <a:lnTo>
                    <a:pt x="5424170" y="309181"/>
                  </a:lnTo>
                  <a:close/>
                </a:path>
                <a:path w="8510905" h="337820">
                  <a:moveTo>
                    <a:pt x="5453062" y="145580"/>
                  </a:moveTo>
                  <a:lnTo>
                    <a:pt x="5148377" y="145580"/>
                  </a:lnTo>
                  <a:lnTo>
                    <a:pt x="5148377" y="170345"/>
                  </a:lnTo>
                  <a:lnTo>
                    <a:pt x="5453062" y="170345"/>
                  </a:lnTo>
                  <a:lnTo>
                    <a:pt x="5453062" y="145580"/>
                  </a:lnTo>
                  <a:close/>
                </a:path>
                <a:path w="8510905" h="337820">
                  <a:moveTo>
                    <a:pt x="5767108" y="23456"/>
                  </a:moveTo>
                  <a:lnTo>
                    <a:pt x="5612511" y="23456"/>
                  </a:lnTo>
                  <a:lnTo>
                    <a:pt x="5612511" y="48856"/>
                  </a:lnTo>
                  <a:lnTo>
                    <a:pt x="5612511" y="139026"/>
                  </a:lnTo>
                  <a:lnTo>
                    <a:pt x="5612511" y="163156"/>
                  </a:lnTo>
                  <a:lnTo>
                    <a:pt x="5767108" y="163156"/>
                  </a:lnTo>
                  <a:lnTo>
                    <a:pt x="5767108" y="139026"/>
                  </a:lnTo>
                  <a:lnTo>
                    <a:pt x="5642534" y="139026"/>
                  </a:lnTo>
                  <a:lnTo>
                    <a:pt x="5642534" y="48856"/>
                  </a:lnTo>
                  <a:lnTo>
                    <a:pt x="5737085" y="48856"/>
                  </a:lnTo>
                  <a:lnTo>
                    <a:pt x="5737085" y="138836"/>
                  </a:lnTo>
                  <a:lnTo>
                    <a:pt x="5767108" y="138836"/>
                  </a:lnTo>
                  <a:lnTo>
                    <a:pt x="5767108" y="48856"/>
                  </a:lnTo>
                  <a:lnTo>
                    <a:pt x="5767108" y="48399"/>
                  </a:lnTo>
                  <a:lnTo>
                    <a:pt x="5767108" y="23456"/>
                  </a:lnTo>
                  <a:close/>
                </a:path>
                <a:path w="8510905" h="337820">
                  <a:moveTo>
                    <a:pt x="5869165" y="309206"/>
                  </a:moveTo>
                  <a:lnTo>
                    <a:pt x="5679300" y="309206"/>
                  </a:lnTo>
                  <a:lnTo>
                    <a:pt x="5679300" y="276186"/>
                  </a:lnTo>
                  <a:lnTo>
                    <a:pt x="5857913" y="276186"/>
                  </a:lnTo>
                  <a:lnTo>
                    <a:pt x="5857913" y="254596"/>
                  </a:lnTo>
                  <a:lnTo>
                    <a:pt x="5679300" y="254596"/>
                  </a:lnTo>
                  <a:lnTo>
                    <a:pt x="5679300" y="222846"/>
                  </a:lnTo>
                  <a:lnTo>
                    <a:pt x="5862040" y="222846"/>
                  </a:lnTo>
                  <a:lnTo>
                    <a:pt x="5862040" y="199986"/>
                  </a:lnTo>
                  <a:lnTo>
                    <a:pt x="5648909" y="199986"/>
                  </a:lnTo>
                  <a:lnTo>
                    <a:pt x="5648909" y="222846"/>
                  </a:lnTo>
                  <a:lnTo>
                    <a:pt x="5648909" y="254596"/>
                  </a:lnTo>
                  <a:lnTo>
                    <a:pt x="5648909" y="276186"/>
                  </a:lnTo>
                  <a:lnTo>
                    <a:pt x="5648909" y="309206"/>
                  </a:lnTo>
                  <a:lnTo>
                    <a:pt x="5648909" y="332066"/>
                  </a:lnTo>
                  <a:lnTo>
                    <a:pt x="5869165" y="332066"/>
                  </a:lnTo>
                  <a:lnTo>
                    <a:pt x="5869165" y="309206"/>
                  </a:lnTo>
                  <a:close/>
                </a:path>
                <a:path w="8510905" h="337820">
                  <a:moveTo>
                    <a:pt x="5909691" y="78066"/>
                  </a:moveTo>
                  <a:lnTo>
                    <a:pt x="5859792" y="78066"/>
                  </a:lnTo>
                  <a:lnTo>
                    <a:pt x="5859792" y="596"/>
                  </a:lnTo>
                  <a:lnTo>
                    <a:pt x="5829020" y="596"/>
                  </a:lnTo>
                  <a:lnTo>
                    <a:pt x="5829020" y="78066"/>
                  </a:lnTo>
                  <a:lnTo>
                    <a:pt x="5829020" y="103466"/>
                  </a:lnTo>
                  <a:lnTo>
                    <a:pt x="5829020" y="182206"/>
                  </a:lnTo>
                  <a:lnTo>
                    <a:pt x="5859792" y="182206"/>
                  </a:lnTo>
                  <a:lnTo>
                    <a:pt x="5859792" y="103466"/>
                  </a:lnTo>
                  <a:lnTo>
                    <a:pt x="5909691" y="103466"/>
                  </a:lnTo>
                  <a:lnTo>
                    <a:pt x="5909691" y="78066"/>
                  </a:lnTo>
                  <a:close/>
                </a:path>
                <a:path w="8510905" h="337820">
                  <a:moveTo>
                    <a:pt x="6125832" y="99428"/>
                  </a:moveTo>
                  <a:lnTo>
                    <a:pt x="6119228" y="67271"/>
                  </a:lnTo>
                  <a:lnTo>
                    <a:pt x="6103772" y="46151"/>
                  </a:lnTo>
                  <a:lnTo>
                    <a:pt x="6100927" y="42252"/>
                  </a:lnTo>
                  <a:lnTo>
                    <a:pt x="6095809" y="39281"/>
                  </a:lnTo>
                  <a:lnTo>
                    <a:pt x="6095809" y="99428"/>
                  </a:lnTo>
                  <a:lnTo>
                    <a:pt x="6091479" y="121056"/>
                  </a:lnTo>
                  <a:lnTo>
                    <a:pt x="6079439" y="137896"/>
                  </a:lnTo>
                  <a:lnTo>
                    <a:pt x="6061138" y="148818"/>
                  </a:lnTo>
                  <a:lnTo>
                    <a:pt x="6038024" y="152717"/>
                  </a:lnTo>
                  <a:lnTo>
                    <a:pt x="6014745" y="148818"/>
                  </a:lnTo>
                  <a:lnTo>
                    <a:pt x="5996470" y="137896"/>
                  </a:lnTo>
                  <a:lnTo>
                    <a:pt x="5984519" y="121056"/>
                  </a:lnTo>
                  <a:lnTo>
                    <a:pt x="5980239" y="99428"/>
                  </a:lnTo>
                  <a:lnTo>
                    <a:pt x="5984519" y="77812"/>
                  </a:lnTo>
                  <a:lnTo>
                    <a:pt x="5996470" y="60972"/>
                  </a:lnTo>
                  <a:lnTo>
                    <a:pt x="6014745" y="50038"/>
                  </a:lnTo>
                  <a:lnTo>
                    <a:pt x="6038024" y="46151"/>
                  </a:lnTo>
                  <a:lnTo>
                    <a:pt x="6061138" y="50038"/>
                  </a:lnTo>
                  <a:lnTo>
                    <a:pt x="6079439" y="60972"/>
                  </a:lnTo>
                  <a:lnTo>
                    <a:pt x="6091479" y="77812"/>
                  </a:lnTo>
                  <a:lnTo>
                    <a:pt x="6095809" y="99428"/>
                  </a:lnTo>
                  <a:lnTo>
                    <a:pt x="6095809" y="39281"/>
                  </a:lnTo>
                  <a:lnTo>
                    <a:pt x="6073114" y="26035"/>
                  </a:lnTo>
                  <a:lnTo>
                    <a:pt x="6038024" y="20256"/>
                  </a:lnTo>
                  <a:lnTo>
                    <a:pt x="6002782" y="26035"/>
                  </a:lnTo>
                  <a:lnTo>
                    <a:pt x="5974981" y="42252"/>
                  </a:lnTo>
                  <a:lnTo>
                    <a:pt x="5956770" y="67271"/>
                  </a:lnTo>
                  <a:lnTo>
                    <a:pt x="5950216" y="99428"/>
                  </a:lnTo>
                  <a:lnTo>
                    <a:pt x="5956770" y="131584"/>
                  </a:lnTo>
                  <a:lnTo>
                    <a:pt x="5974981" y="156603"/>
                  </a:lnTo>
                  <a:lnTo>
                    <a:pt x="6002782" y="172834"/>
                  </a:lnTo>
                  <a:lnTo>
                    <a:pt x="6038024" y="178600"/>
                  </a:lnTo>
                  <a:lnTo>
                    <a:pt x="6073114" y="172834"/>
                  </a:lnTo>
                  <a:lnTo>
                    <a:pt x="6100927" y="156603"/>
                  </a:lnTo>
                  <a:lnTo>
                    <a:pt x="6103772" y="152717"/>
                  </a:lnTo>
                  <a:lnTo>
                    <a:pt x="6119228" y="131584"/>
                  </a:lnTo>
                  <a:lnTo>
                    <a:pt x="6125832" y="99428"/>
                  </a:lnTo>
                  <a:close/>
                </a:path>
                <a:path w="8510905" h="337820">
                  <a:moveTo>
                    <a:pt x="6246279" y="310311"/>
                  </a:moveTo>
                  <a:lnTo>
                    <a:pt x="6217678" y="295630"/>
                  </a:lnTo>
                  <a:lnTo>
                    <a:pt x="6196469" y="275323"/>
                  </a:lnTo>
                  <a:lnTo>
                    <a:pt x="6192825" y="268655"/>
                  </a:lnTo>
                  <a:lnTo>
                    <a:pt x="6183274" y="251206"/>
                  </a:lnTo>
                  <a:lnTo>
                    <a:pt x="6178740" y="225132"/>
                  </a:lnTo>
                  <a:lnTo>
                    <a:pt x="6178740" y="207492"/>
                  </a:lnTo>
                  <a:lnTo>
                    <a:pt x="6148717" y="207492"/>
                  </a:lnTo>
                  <a:lnTo>
                    <a:pt x="6148717" y="225132"/>
                  </a:lnTo>
                  <a:lnTo>
                    <a:pt x="6145746" y="245973"/>
                  </a:lnTo>
                  <a:lnTo>
                    <a:pt x="6136805" y="267716"/>
                  </a:lnTo>
                  <a:lnTo>
                    <a:pt x="6121806" y="288353"/>
                  </a:lnTo>
                  <a:lnTo>
                    <a:pt x="6100686" y="305803"/>
                  </a:lnTo>
                  <a:lnTo>
                    <a:pt x="6080277" y="289725"/>
                  </a:lnTo>
                  <a:lnTo>
                    <a:pt x="6065748" y="269976"/>
                  </a:lnTo>
                  <a:lnTo>
                    <a:pt x="6065672" y="269786"/>
                  </a:lnTo>
                  <a:lnTo>
                    <a:pt x="6057049" y="247980"/>
                  </a:lnTo>
                  <a:lnTo>
                    <a:pt x="6054153" y="225132"/>
                  </a:lnTo>
                  <a:lnTo>
                    <a:pt x="6054153" y="207492"/>
                  </a:lnTo>
                  <a:lnTo>
                    <a:pt x="6024511" y="207492"/>
                  </a:lnTo>
                  <a:lnTo>
                    <a:pt x="6024511" y="225132"/>
                  </a:lnTo>
                  <a:lnTo>
                    <a:pt x="6019978" y="249948"/>
                  </a:lnTo>
                  <a:lnTo>
                    <a:pt x="6006782" y="273913"/>
                  </a:lnTo>
                  <a:lnTo>
                    <a:pt x="5985573" y="294779"/>
                  </a:lnTo>
                  <a:lnTo>
                    <a:pt x="5956973" y="310311"/>
                  </a:lnTo>
                  <a:lnTo>
                    <a:pt x="5972734" y="332828"/>
                  </a:lnTo>
                  <a:lnTo>
                    <a:pt x="5994717" y="321754"/>
                  </a:lnTo>
                  <a:lnTo>
                    <a:pt x="6013259" y="307073"/>
                  </a:lnTo>
                  <a:lnTo>
                    <a:pt x="6028144" y="289496"/>
                  </a:lnTo>
                  <a:lnTo>
                    <a:pt x="6039155" y="269786"/>
                  </a:lnTo>
                  <a:lnTo>
                    <a:pt x="6048616" y="290347"/>
                  </a:lnTo>
                  <a:lnTo>
                    <a:pt x="6061989" y="308711"/>
                  </a:lnTo>
                  <a:lnTo>
                    <a:pt x="6079515" y="324129"/>
                  </a:lnTo>
                  <a:lnTo>
                    <a:pt x="6101435" y="335826"/>
                  </a:lnTo>
                  <a:lnTo>
                    <a:pt x="6122987" y="323532"/>
                  </a:lnTo>
                  <a:lnTo>
                    <a:pt x="6140412" y="307594"/>
                  </a:lnTo>
                  <a:lnTo>
                    <a:pt x="6141694" y="305803"/>
                  </a:lnTo>
                  <a:lnTo>
                    <a:pt x="6153836" y="288975"/>
                  </a:lnTo>
                  <a:lnTo>
                    <a:pt x="6163348" y="268655"/>
                  </a:lnTo>
                  <a:lnTo>
                    <a:pt x="6174003" y="288963"/>
                  </a:lnTo>
                  <a:lnTo>
                    <a:pt x="6188964" y="306793"/>
                  </a:lnTo>
                  <a:lnTo>
                    <a:pt x="6207988" y="321589"/>
                  </a:lnTo>
                  <a:lnTo>
                    <a:pt x="6230886" y="332828"/>
                  </a:lnTo>
                  <a:lnTo>
                    <a:pt x="6246279" y="310311"/>
                  </a:lnTo>
                  <a:close/>
                </a:path>
                <a:path w="8510905" h="337820">
                  <a:moveTo>
                    <a:pt x="6254902" y="81051"/>
                  </a:moveTo>
                  <a:lnTo>
                    <a:pt x="6205004" y="81051"/>
                  </a:lnTo>
                  <a:lnTo>
                    <a:pt x="6205004" y="368"/>
                  </a:lnTo>
                  <a:lnTo>
                    <a:pt x="6174232" y="368"/>
                  </a:lnTo>
                  <a:lnTo>
                    <a:pt x="6174232" y="192112"/>
                  </a:lnTo>
                  <a:lnTo>
                    <a:pt x="6205004" y="192112"/>
                  </a:lnTo>
                  <a:lnTo>
                    <a:pt x="6205004" y="106565"/>
                  </a:lnTo>
                  <a:lnTo>
                    <a:pt x="6254902" y="106565"/>
                  </a:lnTo>
                  <a:lnTo>
                    <a:pt x="6254902" y="81051"/>
                  </a:lnTo>
                  <a:close/>
                </a:path>
                <a:path w="8510905" h="337820">
                  <a:moveTo>
                    <a:pt x="6553581" y="201866"/>
                  </a:moveTo>
                  <a:lnTo>
                    <a:pt x="6523190" y="201866"/>
                  </a:lnTo>
                  <a:lnTo>
                    <a:pt x="6523190" y="241274"/>
                  </a:lnTo>
                  <a:lnTo>
                    <a:pt x="6523190" y="264909"/>
                  </a:lnTo>
                  <a:lnTo>
                    <a:pt x="6523190" y="307682"/>
                  </a:lnTo>
                  <a:lnTo>
                    <a:pt x="6357721" y="307682"/>
                  </a:lnTo>
                  <a:lnTo>
                    <a:pt x="6357721" y="264909"/>
                  </a:lnTo>
                  <a:lnTo>
                    <a:pt x="6523190" y="264909"/>
                  </a:lnTo>
                  <a:lnTo>
                    <a:pt x="6523190" y="241274"/>
                  </a:lnTo>
                  <a:lnTo>
                    <a:pt x="6357721" y="241274"/>
                  </a:lnTo>
                  <a:lnTo>
                    <a:pt x="6357721" y="201866"/>
                  </a:lnTo>
                  <a:lnTo>
                    <a:pt x="6327330" y="201866"/>
                  </a:lnTo>
                  <a:lnTo>
                    <a:pt x="6327330" y="332447"/>
                  </a:lnTo>
                  <a:lnTo>
                    <a:pt x="6553581" y="332447"/>
                  </a:lnTo>
                  <a:lnTo>
                    <a:pt x="6553581" y="307682"/>
                  </a:lnTo>
                  <a:lnTo>
                    <a:pt x="6553581" y="264909"/>
                  </a:lnTo>
                  <a:lnTo>
                    <a:pt x="6553581" y="241274"/>
                  </a:lnTo>
                  <a:lnTo>
                    <a:pt x="6553581" y="201866"/>
                  </a:lnTo>
                  <a:close/>
                </a:path>
                <a:path w="8510905" h="337820">
                  <a:moveTo>
                    <a:pt x="6576098" y="105435"/>
                  </a:moveTo>
                  <a:lnTo>
                    <a:pt x="6532346" y="94640"/>
                  </a:lnTo>
                  <a:lnTo>
                    <a:pt x="6494259" y="75095"/>
                  </a:lnTo>
                  <a:lnTo>
                    <a:pt x="6476708" y="58153"/>
                  </a:lnTo>
                  <a:lnTo>
                    <a:pt x="6467348" y="49136"/>
                  </a:lnTo>
                  <a:lnTo>
                    <a:pt x="6457150" y="19138"/>
                  </a:lnTo>
                  <a:lnTo>
                    <a:pt x="6457150" y="4127"/>
                  </a:lnTo>
                  <a:lnTo>
                    <a:pt x="6425628" y="4127"/>
                  </a:lnTo>
                  <a:lnTo>
                    <a:pt x="6425628" y="19138"/>
                  </a:lnTo>
                  <a:lnTo>
                    <a:pt x="6415481" y="49606"/>
                  </a:lnTo>
                  <a:lnTo>
                    <a:pt x="6388633" y="75514"/>
                  </a:lnTo>
                  <a:lnTo>
                    <a:pt x="6350444" y="94805"/>
                  </a:lnTo>
                  <a:lnTo>
                    <a:pt x="6306312" y="105435"/>
                  </a:lnTo>
                  <a:lnTo>
                    <a:pt x="6317564" y="130200"/>
                  </a:lnTo>
                  <a:lnTo>
                    <a:pt x="6356121" y="120738"/>
                  </a:lnTo>
                  <a:lnTo>
                    <a:pt x="6391300" y="105156"/>
                  </a:lnTo>
                  <a:lnTo>
                    <a:pt x="6420574" y="84086"/>
                  </a:lnTo>
                  <a:lnTo>
                    <a:pt x="6441389" y="58153"/>
                  </a:lnTo>
                  <a:lnTo>
                    <a:pt x="6462369" y="84086"/>
                  </a:lnTo>
                  <a:lnTo>
                    <a:pt x="6491579" y="105156"/>
                  </a:lnTo>
                  <a:lnTo>
                    <a:pt x="6526555" y="120738"/>
                  </a:lnTo>
                  <a:lnTo>
                    <a:pt x="6564846" y="130200"/>
                  </a:lnTo>
                  <a:lnTo>
                    <a:pt x="6576098" y="105435"/>
                  </a:lnTo>
                  <a:close/>
                </a:path>
                <a:path w="8510905" h="337820">
                  <a:moveTo>
                    <a:pt x="6593357" y="153835"/>
                  </a:moveTo>
                  <a:lnTo>
                    <a:pt x="6288671" y="153835"/>
                  </a:lnTo>
                  <a:lnTo>
                    <a:pt x="6288671" y="178600"/>
                  </a:lnTo>
                  <a:lnTo>
                    <a:pt x="6593357" y="178600"/>
                  </a:lnTo>
                  <a:lnTo>
                    <a:pt x="6593357" y="153835"/>
                  </a:lnTo>
                  <a:close/>
                </a:path>
                <a:path w="8510905" h="337820">
                  <a:moveTo>
                    <a:pt x="6848145" y="234137"/>
                  </a:moveTo>
                  <a:lnTo>
                    <a:pt x="6846786" y="223634"/>
                  </a:lnTo>
                  <a:lnTo>
                    <a:pt x="6844766" y="207873"/>
                  </a:lnTo>
                  <a:lnTo>
                    <a:pt x="6803504" y="215087"/>
                  </a:lnTo>
                  <a:lnTo>
                    <a:pt x="6763436" y="219976"/>
                  </a:lnTo>
                  <a:lnTo>
                    <a:pt x="6724345" y="222758"/>
                  </a:lnTo>
                  <a:lnTo>
                    <a:pt x="6686042" y="223634"/>
                  </a:lnTo>
                  <a:lnTo>
                    <a:pt x="6686042" y="33020"/>
                  </a:lnTo>
                  <a:lnTo>
                    <a:pt x="6655270" y="33020"/>
                  </a:lnTo>
                  <a:lnTo>
                    <a:pt x="6655270" y="249897"/>
                  </a:lnTo>
                  <a:lnTo>
                    <a:pt x="6683045" y="249897"/>
                  </a:lnTo>
                  <a:lnTo>
                    <a:pt x="6723240" y="249123"/>
                  </a:lnTo>
                  <a:lnTo>
                    <a:pt x="6763766" y="246519"/>
                  </a:lnTo>
                  <a:lnTo>
                    <a:pt x="6805193" y="241668"/>
                  </a:lnTo>
                  <a:lnTo>
                    <a:pt x="6848145" y="234137"/>
                  </a:lnTo>
                  <a:close/>
                </a:path>
                <a:path w="8510905" h="337820">
                  <a:moveTo>
                    <a:pt x="6910057" y="368"/>
                  </a:moveTo>
                  <a:lnTo>
                    <a:pt x="6879285" y="368"/>
                  </a:lnTo>
                  <a:lnTo>
                    <a:pt x="6879285" y="336575"/>
                  </a:lnTo>
                  <a:lnTo>
                    <a:pt x="6910057" y="336575"/>
                  </a:lnTo>
                  <a:lnTo>
                    <a:pt x="6910057" y="368"/>
                  </a:lnTo>
                  <a:close/>
                </a:path>
                <a:path w="8510905" h="337820">
                  <a:moveTo>
                    <a:pt x="7179462" y="241642"/>
                  </a:moveTo>
                  <a:lnTo>
                    <a:pt x="7177583" y="227380"/>
                  </a:lnTo>
                  <a:lnTo>
                    <a:pt x="7176084" y="216128"/>
                  </a:lnTo>
                  <a:lnTo>
                    <a:pt x="7140219" y="221526"/>
                  </a:lnTo>
                  <a:lnTo>
                    <a:pt x="7104380" y="224993"/>
                  </a:lnTo>
                  <a:lnTo>
                    <a:pt x="7066496" y="226834"/>
                  </a:lnTo>
                  <a:lnTo>
                    <a:pt x="7024497" y="227380"/>
                  </a:lnTo>
                  <a:lnTo>
                    <a:pt x="7024497" y="58153"/>
                  </a:lnTo>
                  <a:lnTo>
                    <a:pt x="7150201" y="58153"/>
                  </a:lnTo>
                  <a:lnTo>
                    <a:pt x="7150201" y="32639"/>
                  </a:lnTo>
                  <a:lnTo>
                    <a:pt x="6993725" y="32639"/>
                  </a:lnTo>
                  <a:lnTo>
                    <a:pt x="6993725" y="253657"/>
                  </a:lnTo>
                  <a:lnTo>
                    <a:pt x="7020369" y="253657"/>
                  </a:lnTo>
                  <a:lnTo>
                    <a:pt x="7064756" y="253149"/>
                  </a:lnTo>
                  <a:lnTo>
                    <a:pt x="7104418" y="251307"/>
                  </a:lnTo>
                  <a:lnTo>
                    <a:pt x="7141845" y="247637"/>
                  </a:lnTo>
                  <a:lnTo>
                    <a:pt x="7179462" y="241642"/>
                  </a:lnTo>
                  <a:close/>
                </a:path>
                <a:path w="8510905" h="337820">
                  <a:moveTo>
                    <a:pt x="7293915" y="133197"/>
                  </a:moveTo>
                  <a:lnTo>
                    <a:pt x="7238378" y="133197"/>
                  </a:lnTo>
                  <a:lnTo>
                    <a:pt x="7238378" y="368"/>
                  </a:lnTo>
                  <a:lnTo>
                    <a:pt x="7207605" y="368"/>
                  </a:lnTo>
                  <a:lnTo>
                    <a:pt x="7207605" y="337705"/>
                  </a:lnTo>
                  <a:lnTo>
                    <a:pt x="7238378" y="337705"/>
                  </a:lnTo>
                  <a:lnTo>
                    <a:pt x="7238378" y="158711"/>
                  </a:lnTo>
                  <a:lnTo>
                    <a:pt x="7293915" y="158711"/>
                  </a:lnTo>
                  <a:lnTo>
                    <a:pt x="7293915" y="133197"/>
                  </a:lnTo>
                  <a:close/>
                </a:path>
                <a:path w="8510905" h="337820">
                  <a:moveTo>
                    <a:pt x="7381710" y="288175"/>
                  </a:moveTo>
                  <a:lnTo>
                    <a:pt x="7379741" y="277520"/>
                  </a:lnTo>
                  <a:lnTo>
                    <a:pt x="7374395" y="269087"/>
                  </a:lnTo>
                  <a:lnTo>
                    <a:pt x="7366521" y="263525"/>
                  </a:lnTo>
                  <a:lnTo>
                    <a:pt x="7356945" y="261531"/>
                  </a:lnTo>
                  <a:lnTo>
                    <a:pt x="7347382" y="263525"/>
                  </a:lnTo>
                  <a:lnTo>
                    <a:pt x="7339508" y="269087"/>
                  </a:lnTo>
                  <a:lnTo>
                    <a:pt x="7334148" y="277520"/>
                  </a:lnTo>
                  <a:lnTo>
                    <a:pt x="7332180" y="288175"/>
                  </a:lnTo>
                  <a:lnTo>
                    <a:pt x="7334148" y="298704"/>
                  </a:lnTo>
                  <a:lnTo>
                    <a:pt x="7339508" y="306882"/>
                  </a:lnTo>
                  <a:lnTo>
                    <a:pt x="7347382" y="312178"/>
                  </a:lnTo>
                  <a:lnTo>
                    <a:pt x="7356945" y="314058"/>
                  </a:lnTo>
                  <a:lnTo>
                    <a:pt x="7366521" y="312178"/>
                  </a:lnTo>
                  <a:lnTo>
                    <a:pt x="7374395" y="306882"/>
                  </a:lnTo>
                  <a:lnTo>
                    <a:pt x="7379741" y="298704"/>
                  </a:lnTo>
                  <a:lnTo>
                    <a:pt x="7381710" y="288175"/>
                  </a:lnTo>
                  <a:close/>
                </a:path>
                <a:path w="8510905" h="337820">
                  <a:moveTo>
                    <a:pt x="7715567" y="87426"/>
                  </a:moveTo>
                  <a:lnTo>
                    <a:pt x="7709040" y="56857"/>
                  </a:lnTo>
                  <a:lnTo>
                    <a:pt x="7694231" y="37515"/>
                  </a:lnTo>
                  <a:lnTo>
                    <a:pt x="7690904" y="33159"/>
                  </a:lnTo>
                  <a:lnTo>
                    <a:pt x="7685557" y="30187"/>
                  </a:lnTo>
                  <a:lnTo>
                    <a:pt x="7685557" y="87426"/>
                  </a:lnTo>
                  <a:lnTo>
                    <a:pt x="7681277" y="107353"/>
                  </a:lnTo>
                  <a:lnTo>
                    <a:pt x="7669416" y="123024"/>
                  </a:lnTo>
                  <a:lnTo>
                    <a:pt x="7651356" y="133273"/>
                  </a:lnTo>
                  <a:lnTo>
                    <a:pt x="7628522" y="136956"/>
                  </a:lnTo>
                  <a:lnTo>
                    <a:pt x="7605839" y="133273"/>
                  </a:lnTo>
                  <a:lnTo>
                    <a:pt x="7587755" y="123024"/>
                  </a:lnTo>
                  <a:lnTo>
                    <a:pt x="7575804" y="107353"/>
                  </a:lnTo>
                  <a:lnTo>
                    <a:pt x="7571486" y="87426"/>
                  </a:lnTo>
                  <a:lnTo>
                    <a:pt x="7575804" y="67284"/>
                  </a:lnTo>
                  <a:lnTo>
                    <a:pt x="7587755" y="51498"/>
                  </a:lnTo>
                  <a:lnTo>
                    <a:pt x="7605839" y="41198"/>
                  </a:lnTo>
                  <a:lnTo>
                    <a:pt x="7628522" y="37515"/>
                  </a:lnTo>
                  <a:lnTo>
                    <a:pt x="7651356" y="41198"/>
                  </a:lnTo>
                  <a:lnTo>
                    <a:pt x="7669416" y="51498"/>
                  </a:lnTo>
                  <a:lnTo>
                    <a:pt x="7681277" y="67284"/>
                  </a:lnTo>
                  <a:lnTo>
                    <a:pt x="7685557" y="87426"/>
                  </a:lnTo>
                  <a:lnTo>
                    <a:pt x="7685557" y="30187"/>
                  </a:lnTo>
                  <a:lnTo>
                    <a:pt x="7663332" y="17830"/>
                  </a:lnTo>
                  <a:lnTo>
                    <a:pt x="7628522" y="12382"/>
                  </a:lnTo>
                  <a:lnTo>
                    <a:pt x="7593762" y="17830"/>
                  </a:lnTo>
                  <a:lnTo>
                    <a:pt x="7566317" y="33159"/>
                  </a:lnTo>
                  <a:lnTo>
                    <a:pt x="7548308" y="56857"/>
                  </a:lnTo>
                  <a:lnTo>
                    <a:pt x="7541844" y="87426"/>
                  </a:lnTo>
                  <a:lnTo>
                    <a:pt x="7548308" y="117716"/>
                  </a:lnTo>
                  <a:lnTo>
                    <a:pt x="7566317" y="141173"/>
                  </a:lnTo>
                  <a:lnTo>
                    <a:pt x="7593762" y="156337"/>
                  </a:lnTo>
                  <a:lnTo>
                    <a:pt x="7628522" y="161721"/>
                  </a:lnTo>
                  <a:lnTo>
                    <a:pt x="7663332" y="156337"/>
                  </a:lnTo>
                  <a:lnTo>
                    <a:pt x="7690904" y="141173"/>
                  </a:lnTo>
                  <a:lnTo>
                    <a:pt x="7694168" y="136956"/>
                  </a:lnTo>
                  <a:lnTo>
                    <a:pt x="7709040" y="117716"/>
                  </a:lnTo>
                  <a:lnTo>
                    <a:pt x="7715567" y="87426"/>
                  </a:lnTo>
                  <a:close/>
                </a:path>
                <a:path w="8510905" h="337820">
                  <a:moveTo>
                    <a:pt x="7810132" y="368"/>
                  </a:moveTo>
                  <a:lnTo>
                    <a:pt x="7779359" y="368"/>
                  </a:lnTo>
                  <a:lnTo>
                    <a:pt x="7779359" y="172974"/>
                  </a:lnTo>
                  <a:lnTo>
                    <a:pt x="7810132" y="172974"/>
                  </a:lnTo>
                  <a:lnTo>
                    <a:pt x="7810132" y="368"/>
                  </a:lnTo>
                  <a:close/>
                </a:path>
                <a:path w="8510905" h="337820">
                  <a:moveTo>
                    <a:pt x="7821384" y="308063"/>
                  </a:moveTo>
                  <a:lnTo>
                    <a:pt x="7623264" y="308063"/>
                  </a:lnTo>
                  <a:lnTo>
                    <a:pt x="7623264" y="270916"/>
                  </a:lnTo>
                  <a:lnTo>
                    <a:pt x="7810132" y="270916"/>
                  </a:lnTo>
                  <a:lnTo>
                    <a:pt x="7810132" y="189484"/>
                  </a:lnTo>
                  <a:lnTo>
                    <a:pt x="7592123" y="189484"/>
                  </a:lnTo>
                  <a:lnTo>
                    <a:pt x="7592123" y="213880"/>
                  </a:lnTo>
                  <a:lnTo>
                    <a:pt x="7779728" y="213880"/>
                  </a:lnTo>
                  <a:lnTo>
                    <a:pt x="7779728" y="248018"/>
                  </a:lnTo>
                  <a:lnTo>
                    <a:pt x="7592873" y="248018"/>
                  </a:lnTo>
                  <a:lnTo>
                    <a:pt x="7592873" y="332447"/>
                  </a:lnTo>
                  <a:lnTo>
                    <a:pt x="7821384" y="332447"/>
                  </a:lnTo>
                  <a:lnTo>
                    <a:pt x="7821384" y="308063"/>
                  </a:lnTo>
                  <a:close/>
                </a:path>
                <a:path w="8510905" h="337820">
                  <a:moveTo>
                    <a:pt x="8048777" y="105054"/>
                  </a:moveTo>
                  <a:lnTo>
                    <a:pt x="8018754" y="105054"/>
                  </a:lnTo>
                  <a:lnTo>
                    <a:pt x="8018754" y="166598"/>
                  </a:lnTo>
                  <a:lnTo>
                    <a:pt x="8048777" y="166598"/>
                  </a:lnTo>
                  <a:lnTo>
                    <a:pt x="8048777" y="105054"/>
                  </a:lnTo>
                  <a:close/>
                </a:path>
                <a:path w="8510905" h="337820">
                  <a:moveTo>
                    <a:pt x="8048777" y="24765"/>
                  </a:moveTo>
                  <a:lnTo>
                    <a:pt x="8018754" y="24765"/>
                  </a:lnTo>
                  <a:lnTo>
                    <a:pt x="8018754" y="80606"/>
                  </a:lnTo>
                  <a:lnTo>
                    <a:pt x="7923441" y="80606"/>
                  </a:lnTo>
                  <a:lnTo>
                    <a:pt x="7923441" y="24726"/>
                  </a:lnTo>
                  <a:lnTo>
                    <a:pt x="7893050" y="24726"/>
                  </a:lnTo>
                  <a:lnTo>
                    <a:pt x="7893050" y="80606"/>
                  </a:lnTo>
                  <a:lnTo>
                    <a:pt x="7893050" y="104736"/>
                  </a:lnTo>
                  <a:lnTo>
                    <a:pt x="7893050" y="166966"/>
                  </a:lnTo>
                  <a:lnTo>
                    <a:pt x="7893050" y="191096"/>
                  </a:lnTo>
                  <a:lnTo>
                    <a:pt x="8048777" y="191096"/>
                  </a:lnTo>
                  <a:lnTo>
                    <a:pt x="8048777" y="166966"/>
                  </a:lnTo>
                  <a:lnTo>
                    <a:pt x="7923441" y="166966"/>
                  </a:lnTo>
                  <a:lnTo>
                    <a:pt x="7923441" y="104736"/>
                  </a:lnTo>
                  <a:lnTo>
                    <a:pt x="8048777" y="104736"/>
                  </a:lnTo>
                  <a:lnTo>
                    <a:pt x="8048777" y="81051"/>
                  </a:lnTo>
                  <a:lnTo>
                    <a:pt x="8048777" y="80606"/>
                  </a:lnTo>
                  <a:lnTo>
                    <a:pt x="8048777" y="24765"/>
                  </a:lnTo>
                  <a:close/>
                </a:path>
                <a:path w="8510905" h="337820">
                  <a:moveTo>
                    <a:pt x="8155343" y="304126"/>
                  </a:moveTo>
                  <a:lnTo>
                    <a:pt x="7961719" y="304126"/>
                  </a:lnTo>
                  <a:lnTo>
                    <a:pt x="7961719" y="224116"/>
                  </a:lnTo>
                  <a:lnTo>
                    <a:pt x="7930947" y="224116"/>
                  </a:lnTo>
                  <a:lnTo>
                    <a:pt x="7930947" y="304126"/>
                  </a:lnTo>
                  <a:lnTo>
                    <a:pt x="7930947" y="329526"/>
                  </a:lnTo>
                  <a:lnTo>
                    <a:pt x="8155343" y="329526"/>
                  </a:lnTo>
                  <a:lnTo>
                    <a:pt x="8155343" y="304126"/>
                  </a:lnTo>
                  <a:close/>
                </a:path>
                <a:path w="8510905" h="337820">
                  <a:moveTo>
                    <a:pt x="8190230" y="102196"/>
                  </a:moveTo>
                  <a:lnTo>
                    <a:pt x="8140332" y="102196"/>
                  </a:lnTo>
                  <a:lnTo>
                    <a:pt x="8140332" y="596"/>
                  </a:lnTo>
                  <a:lnTo>
                    <a:pt x="8109559" y="596"/>
                  </a:lnTo>
                  <a:lnTo>
                    <a:pt x="8109559" y="102196"/>
                  </a:lnTo>
                  <a:lnTo>
                    <a:pt x="8109559" y="128866"/>
                  </a:lnTo>
                  <a:lnTo>
                    <a:pt x="8109559" y="248246"/>
                  </a:lnTo>
                  <a:lnTo>
                    <a:pt x="8140332" y="248246"/>
                  </a:lnTo>
                  <a:lnTo>
                    <a:pt x="8140332" y="128866"/>
                  </a:lnTo>
                  <a:lnTo>
                    <a:pt x="8190230" y="128866"/>
                  </a:lnTo>
                  <a:lnTo>
                    <a:pt x="8190230" y="102196"/>
                  </a:lnTo>
                  <a:close/>
                </a:path>
                <a:path w="8510905" h="337820">
                  <a:moveTo>
                    <a:pt x="8440141" y="9372"/>
                  </a:moveTo>
                  <a:lnTo>
                    <a:pt x="8410867" y="9372"/>
                  </a:lnTo>
                  <a:lnTo>
                    <a:pt x="8410867" y="138074"/>
                  </a:lnTo>
                  <a:lnTo>
                    <a:pt x="8352701" y="138074"/>
                  </a:lnTo>
                  <a:lnTo>
                    <a:pt x="8359978" y="115227"/>
                  </a:lnTo>
                  <a:lnTo>
                    <a:pt x="8364995" y="91744"/>
                  </a:lnTo>
                  <a:lnTo>
                    <a:pt x="8367903" y="67691"/>
                  </a:lnTo>
                  <a:lnTo>
                    <a:pt x="8368843" y="43141"/>
                  </a:lnTo>
                  <a:lnTo>
                    <a:pt x="8239011" y="43141"/>
                  </a:lnTo>
                  <a:lnTo>
                    <a:pt x="8239011" y="68287"/>
                  </a:lnTo>
                  <a:lnTo>
                    <a:pt x="8338452" y="68287"/>
                  </a:lnTo>
                  <a:lnTo>
                    <a:pt x="8328444" y="119189"/>
                  </a:lnTo>
                  <a:lnTo>
                    <a:pt x="8306511" y="165608"/>
                  </a:lnTo>
                  <a:lnTo>
                    <a:pt x="8272119" y="206908"/>
                  </a:lnTo>
                  <a:lnTo>
                    <a:pt x="8224748" y="242392"/>
                  </a:lnTo>
                  <a:lnTo>
                    <a:pt x="8242770" y="264528"/>
                  </a:lnTo>
                  <a:lnTo>
                    <a:pt x="8275028" y="242417"/>
                  </a:lnTo>
                  <a:lnTo>
                    <a:pt x="8302142" y="217906"/>
                  </a:lnTo>
                  <a:lnTo>
                    <a:pt x="8324342" y="191287"/>
                  </a:lnTo>
                  <a:lnTo>
                    <a:pt x="8341830" y="162852"/>
                  </a:lnTo>
                  <a:lnTo>
                    <a:pt x="8410867" y="162852"/>
                  </a:lnTo>
                  <a:lnTo>
                    <a:pt x="8410867" y="320065"/>
                  </a:lnTo>
                  <a:lnTo>
                    <a:pt x="8440141" y="320065"/>
                  </a:lnTo>
                  <a:lnTo>
                    <a:pt x="8440141" y="162852"/>
                  </a:lnTo>
                  <a:lnTo>
                    <a:pt x="8440141" y="138074"/>
                  </a:lnTo>
                  <a:lnTo>
                    <a:pt x="8440141" y="9372"/>
                  </a:lnTo>
                  <a:close/>
                </a:path>
                <a:path w="8510905" h="337820">
                  <a:moveTo>
                    <a:pt x="8510308" y="368"/>
                  </a:moveTo>
                  <a:lnTo>
                    <a:pt x="8481035" y="368"/>
                  </a:lnTo>
                  <a:lnTo>
                    <a:pt x="8481035" y="336956"/>
                  </a:lnTo>
                  <a:lnTo>
                    <a:pt x="8510308" y="336956"/>
                  </a:lnTo>
                  <a:lnTo>
                    <a:pt x="8510308" y="3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97837" y="8319579"/>
              <a:ext cx="15416530" cy="790575"/>
            </a:xfrm>
            <a:custGeom>
              <a:avLst/>
              <a:gdLst/>
              <a:ahLst/>
              <a:cxnLst/>
              <a:rect l="l" t="t" r="r" b="b"/>
              <a:pathLst>
                <a:path w="15416530" h="790575">
                  <a:moveTo>
                    <a:pt x="187617" y="479831"/>
                  </a:moveTo>
                  <a:lnTo>
                    <a:pt x="20269" y="479831"/>
                  </a:lnTo>
                  <a:lnTo>
                    <a:pt x="20269" y="504977"/>
                  </a:lnTo>
                  <a:lnTo>
                    <a:pt x="157594" y="504977"/>
                  </a:lnTo>
                  <a:lnTo>
                    <a:pt x="157302" y="522465"/>
                  </a:lnTo>
                  <a:lnTo>
                    <a:pt x="156044" y="542975"/>
                  </a:lnTo>
                  <a:lnTo>
                    <a:pt x="153327" y="566712"/>
                  </a:lnTo>
                  <a:lnTo>
                    <a:pt x="148590" y="593902"/>
                  </a:lnTo>
                  <a:lnTo>
                    <a:pt x="178981" y="597281"/>
                  </a:lnTo>
                  <a:lnTo>
                    <a:pt x="183972" y="566127"/>
                  </a:lnTo>
                  <a:lnTo>
                    <a:pt x="186537" y="539076"/>
                  </a:lnTo>
                  <a:lnTo>
                    <a:pt x="187477" y="516178"/>
                  </a:lnTo>
                  <a:lnTo>
                    <a:pt x="187566" y="504977"/>
                  </a:lnTo>
                  <a:lnTo>
                    <a:pt x="187617" y="479831"/>
                  </a:lnTo>
                  <a:close/>
                </a:path>
                <a:path w="15416530" h="790575">
                  <a:moveTo>
                    <a:pt x="213131" y="640054"/>
                  </a:moveTo>
                  <a:lnTo>
                    <a:pt x="211785" y="626554"/>
                  </a:lnTo>
                  <a:lnTo>
                    <a:pt x="210883" y="617550"/>
                  </a:lnTo>
                  <a:lnTo>
                    <a:pt x="184581" y="620801"/>
                  </a:lnTo>
                  <a:lnTo>
                    <a:pt x="157264" y="623316"/>
                  </a:lnTo>
                  <a:lnTo>
                    <a:pt x="129463" y="625195"/>
                  </a:lnTo>
                  <a:lnTo>
                    <a:pt x="101688" y="626554"/>
                  </a:lnTo>
                  <a:lnTo>
                    <a:pt x="101688" y="554888"/>
                  </a:lnTo>
                  <a:lnTo>
                    <a:pt x="71297" y="554888"/>
                  </a:lnTo>
                  <a:lnTo>
                    <a:pt x="71297" y="627672"/>
                  </a:lnTo>
                  <a:lnTo>
                    <a:pt x="0" y="628434"/>
                  </a:lnTo>
                  <a:lnTo>
                    <a:pt x="3009" y="653567"/>
                  </a:lnTo>
                  <a:lnTo>
                    <a:pt x="51193" y="653097"/>
                  </a:lnTo>
                  <a:lnTo>
                    <a:pt x="104267" y="651179"/>
                  </a:lnTo>
                  <a:lnTo>
                    <a:pt x="159245" y="647077"/>
                  </a:lnTo>
                  <a:lnTo>
                    <a:pt x="213131" y="640054"/>
                  </a:lnTo>
                  <a:close/>
                </a:path>
                <a:path w="15416530" h="790575">
                  <a:moveTo>
                    <a:pt x="275043" y="757504"/>
                  </a:moveTo>
                  <a:lnTo>
                    <a:pt x="82181" y="757504"/>
                  </a:lnTo>
                  <a:lnTo>
                    <a:pt x="82181" y="683958"/>
                  </a:lnTo>
                  <a:lnTo>
                    <a:pt x="51409" y="683958"/>
                  </a:lnTo>
                  <a:lnTo>
                    <a:pt x="51409" y="782650"/>
                  </a:lnTo>
                  <a:lnTo>
                    <a:pt x="275043" y="782650"/>
                  </a:lnTo>
                  <a:lnTo>
                    <a:pt x="275043" y="757504"/>
                  </a:lnTo>
                  <a:close/>
                </a:path>
                <a:path w="15416530" h="790575">
                  <a:moveTo>
                    <a:pt x="312572" y="563143"/>
                  </a:moveTo>
                  <a:lnTo>
                    <a:pt x="264160" y="563143"/>
                  </a:lnTo>
                  <a:lnTo>
                    <a:pt x="264160" y="453567"/>
                  </a:lnTo>
                  <a:lnTo>
                    <a:pt x="233387" y="453567"/>
                  </a:lnTo>
                  <a:lnTo>
                    <a:pt x="233387" y="707224"/>
                  </a:lnTo>
                  <a:lnTo>
                    <a:pt x="264160" y="707224"/>
                  </a:lnTo>
                  <a:lnTo>
                    <a:pt x="264160" y="588657"/>
                  </a:lnTo>
                  <a:lnTo>
                    <a:pt x="312572" y="588657"/>
                  </a:lnTo>
                  <a:lnTo>
                    <a:pt x="312572" y="563143"/>
                  </a:lnTo>
                  <a:close/>
                </a:path>
                <a:path w="15416530" h="790575">
                  <a:moveTo>
                    <a:pt x="564349" y="696722"/>
                  </a:moveTo>
                  <a:lnTo>
                    <a:pt x="562775" y="683590"/>
                  </a:lnTo>
                  <a:lnTo>
                    <a:pt x="561340" y="671576"/>
                  </a:lnTo>
                  <a:lnTo>
                    <a:pt x="518680" y="677418"/>
                  </a:lnTo>
                  <a:lnTo>
                    <a:pt x="478129" y="681101"/>
                  </a:lnTo>
                  <a:lnTo>
                    <a:pt x="438289" y="683031"/>
                  </a:lnTo>
                  <a:lnTo>
                    <a:pt x="397738" y="683590"/>
                  </a:lnTo>
                  <a:lnTo>
                    <a:pt x="397738" y="605167"/>
                  </a:lnTo>
                  <a:lnTo>
                    <a:pt x="521944" y="605167"/>
                  </a:lnTo>
                  <a:lnTo>
                    <a:pt x="521944" y="484720"/>
                  </a:lnTo>
                  <a:lnTo>
                    <a:pt x="365848" y="484720"/>
                  </a:lnTo>
                  <a:lnTo>
                    <a:pt x="365848" y="509854"/>
                  </a:lnTo>
                  <a:lnTo>
                    <a:pt x="490804" y="509854"/>
                  </a:lnTo>
                  <a:lnTo>
                    <a:pt x="490804" y="580021"/>
                  </a:lnTo>
                  <a:lnTo>
                    <a:pt x="366979" y="580021"/>
                  </a:lnTo>
                  <a:lnTo>
                    <a:pt x="366979" y="709104"/>
                  </a:lnTo>
                  <a:lnTo>
                    <a:pt x="394741" y="709104"/>
                  </a:lnTo>
                  <a:lnTo>
                    <a:pt x="437070" y="708596"/>
                  </a:lnTo>
                  <a:lnTo>
                    <a:pt x="478421" y="706704"/>
                  </a:lnTo>
                  <a:lnTo>
                    <a:pt x="520331" y="702932"/>
                  </a:lnTo>
                  <a:lnTo>
                    <a:pt x="564349" y="696722"/>
                  </a:lnTo>
                  <a:close/>
                </a:path>
                <a:path w="15416530" h="790575">
                  <a:moveTo>
                    <a:pt x="623633" y="453199"/>
                  </a:moveTo>
                  <a:lnTo>
                    <a:pt x="592861" y="453199"/>
                  </a:lnTo>
                  <a:lnTo>
                    <a:pt x="592861" y="790524"/>
                  </a:lnTo>
                  <a:lnTo>
                    <a:pt x="623633" y="790524"/>
                  </a:lnTo>
                  <a:lnTo>
                    <a:pt x="623633" y="453199"/>
                  </a:lnTo>
                  <a:close/>
                </a:path>
                <a:path w="15416530" h="790575">
                  <a:moveTo>
                    <a:pt x="893038" y="692594"/>
                  </a:moveTo>
                  <a:lnTo>
                    <a:pt x="858862" y="669201"/>
                  </a:lnTo>
                  <a:lnTo>
                    <a:pt x="831227" y="636028"/>
                  </a:lnTo>
                  <a:lnTo>
                    <a:pt x="820851" y="614172"/>
                  </a:lnTo>
                  <a:lnTo>
                    <a:pt x="812736" y="597090"/>
                  </a:lnTo>
                  <a:lnTo>
                    <a:pt x="805992" y="556387"/>
                  </a:lnTo>
                  <a:lnTo>
                    <a:pt x="805992" y="513613"/>
                  </a:lnTo>
                  <a:lnTo>
                    <a:pt x="880656" y="513613"/>
                  </a:lnTo>
                  <a:lnTo>
                    <a:pt x="880656" y="488086"/>
                  </a:lnTo>
                  <a:lnTo>
                    <a:pt x="698677" y="488086"/>
                  </a:lnTo>
                  <a:lnTo>
                    <a:pt x="698677" y="513613"/>
                  </a:lnTo>
                  <a:lnTo>
                    <a:pt x="775601" y="513613"/>
                  </a:lnTo>
                  <a:lnTo>
                    <a:pt x="775601" y="556387"/>
                  </a:lnTo>
                  <a:lnTo>
                    <a:pt x="768515" y="599694"/>
                  </a:lnTo>
                  <a:lnTo>
                    <a:pt x="749338" y="641184"/>
                  </a:lnTo>
                  <a:lnTo>
                    <a:pt x="721144" y="676478"/>
                  </a:lnTo>
                  <a:lnTo>
                    <a:pt x="687044" y="701217"/>
                  </a:lnTo>
                  <a:lnTo>
                    <a:pt x="705053" y="725614"/>
                  </a:lnTo>
                  <a:lnTo>
                    <a:pt x="732307" y="706882"/>
                  </a:lnTo>
                  <a:lnTo>
                    <a:pt x="756462" y="681012"/>
                  </a:lnTo>
                  <a:lnTo>
                    <a:pt x="776389" y="649579"/>
                  </a:lnTo>
                  <a:lnTo>
                    <a:pt x="790981" y="614172"/>
                  </a:lnTo>
                  <a:lnTo>
                    <a:pt x="805383" y="646645"/>
                  </a:lnTo>
                  <a:lnTo>
                    <a:pt x="824890" y="675614"/>
                  </a:lnTo>
                  <a:lnTo>
                    <a:pt x="848550" y="699655"/>
                  </a:lnTo>
                  <a:lnTo>
                    <a:pt x="875411" y="717359"/>
                  </a:lnTo>
                  <a:lnTo>
                    <a:pt x="893038" y="692594"/>
                  </a:lnTo>
                  <a:close/>
                </a:path>
                <a:path w="15416530" h="790575">
                  <a:moveTo>
                    <a:pt x="1007110" y="589407"/>
                  </a:moveTo>
                  <a:lnTo>
                    <a:pt x="951585" y="589407"/>
                  </a:lnTo>
                  <a:lnTo>
                    <a:pt x="951585" y="453948"/>
                  </a:lnTo>
                  <a:lnTo>
                    <a:pt x="920813" y="453948"/>
                  </a:lnTo>
                  <a:lnTo>
                    <a:pt x="920813" y="790155"/>
                  </a:lnTo>
                  <a:lnTo>
                    <a:pt x="951585" y="790155"/>
                  </a:lnTo>
                  <a:lnTo>
                    <a:pt x="951585" y="615289"/>
                  </a:lnTo>
                  <a:lnTo>
                    <a:pt x="1007110" y="615289"/>
                  </a:lnTo>
                  <a:lnTo>
                    <a:pt x="1007110" y="589407"/>
                  </a:lnTo>
                  <a:close/>
                </a:path>
                <a:path w="15416530" h="790575">
                  <a:moveTo>
                    <a:pt x="1209738" y="489597"/>
                  </a:moveTo>
                  <a:lnTo>
                    <a:pt x="1055890" y="489597"/>
                  </a:lnTo>
                  <a:lnTo>
                    <a:pt x="1055890" y="515112"/>
                  </a:lnTo>
                  <a:lnTo>
                    <a:pt x="1179347" y="515112"/>
                  </a:lnTo>
                  <a:lnTo>
                    <a:pt x="1170381" y="560984"/>
                  </a:lnTo>
                  <a:lnTo>
                    <a:pt x="1152004" y="602957"/>
                  </a:lnTo>
                  <a:lnTo>
                    <a:pt x="1124204" y="640702"/>
                  </a:lnTo>
                  <a:lnTo>
                    <a:pt x="1086916" y="673938"/>
                  </a:lnTo>
                  <a:lnTo>
                    <a:pt x="1040130" y="702348"/>
                  </a:lnTo>
                  <a:lnTo>
                    <a:pt x="1057021" y="726363"/>
                  </a:lnTo>
                  <a:lnTo>
                    <a:pt x="1106119" y="696582"/>
                  </a:lnTo>
                  <a:lnTo>
                    <a:pt x="1144981" y="662063"/>
                  </a:lnTo>
                  <a:lnTo>
                    <a:pt x="1174178" y="623455"/>
                  </a:lnTo>
                  <a:lnTo>
                    <a:pt x="1194320" y="581418"/>
                  </a:lnTo>
                  <a:lnTo>
                    <a:pt x="1205979" y="536575"/>
                  </a:lnTo>
                  <a:lnTo>
                    <a:pt x="1209738" y="489597"/>
                  </a:lnTo>
                  <a:close/>
                </a:path>
                <a:path w="15416530" h="790575">
                  <a:moveTo>
                    <a:pt x="1350822" y="590156"/>
                  </a:moveTo>
                  <a:lnTo>
                    <a:pt x="1296784" y="590156"/>
                  </a:lnTo>
                  <a:lnTo>
                    <a:pt x="1296784" y="453567"/>
                  </a:lnTo>
                  <a:lnTo>
                    <a:pt x="1266024" y="453567"/>
                  </a:lnTo>
                  <a:lnTo>
                    <a:pt x="1266024" y="790155"/>
                  </a:lnTo>
                  <a:lnTo>
                    <a:pt x="1296784" y="790155"/>
                  </a:lnTo>
                  <a:lnTo>
                    <a:pt x="1296784" y="615670"/>
                  </a:lnTo>
                  <a:lnTo>
                    <a:pt x="1350822" y="615670"/>
                  </a:lnTo>
                  <a:lnTo>
                    <a:pt x="1350822" y="590156"/>
                  </a:lnTo>
                  <a:close/>
                </a:path>
                <a:path w="15416530" h="790575">
                  <a:moveTo>
                    <a:pt x="1753285" y="470827"/>
                  </a:moveTo>
                  <a:lnTo>
                    <a:pt x="1524012" y="470827"/>
                  </a:lnTo>
                  <a:lnTo>
                    <a:pt x="1524012" y="495592"/>
                  </a:lnTo>
                  <a:lnTo>
                    <a:pt x="1722882" y="495592"/>
                  </a:lnTo>
                  <a:lnTo>
                    <a:pt x="1722882" y="499351"/>
                  </a:lnTo>
                  <a:lnTo>
                    <a:pt x="1722742" y="518947"/>
                  </a:lnTo>
                  <a:lnTo>
                    <a:pt x="1721764" y="539026"/>
                  </a:lnTo>
                  <a:lnTo>
                    <a:pt x="1719084" y="560666"/>
                  </a:lnTo>
                  <a:lnTo>
                    <a:pt x="1713877" y="584898"/>
                  </a:lnTo>
                  <a:lnTo>
                    <a:pt x="1743900" y="588276"/>
                  </a:lnTo>
                  <a:lnTo>
                    <a:pt x="1749323" y="563613"/>
                  </a:lnTo>
                  <a:lnTo>
                    <a:pt x="1752104" y="540994"/>
                  </a:lnTo>
                  <a:lnTo>
                    <a:pt x="1753133" y="519785"/>
                  </a:lnTo>
                  <a:lnTo>
                    <a:pt x="1753285" y="499351"/>
                  </a:lnTo>
                  <a:lnTo>
                    <a:pt x="1753285" y="470827"/>
                  </a:lnTo>
                  <a:close/>
                </a:path>
                <a:path w="15416530" h="790575">
                  <a:moveTo>
                    <a:pt x="1755902" y="728243"/>
                  </a:moveTo>
                  <a:lnTo>
                    <a:pt x="1747634" y="702106"/>
                  </a:lnTo>
                  <a:lnTo>
                    <a:pt x="1732927" y="689965"/>
                  </a:lnTo>
                  <a:lnTo>
                    <a:pt x="1725142" y="683552"/>
                  </a:lnTo>
                  <a:lnTo>
                    <a:pt x="1725142" y="728243"/>
                  </a:lnTo>
                  <a:lnTo>
                    <a:pt x="1719033" y="743915"/>
                  </a:lnTo>
                  <a:lnTo>
                    <a:pt x="1701634" y="755726"/>
                  </a:lnTo>
                  <a:lnTo>
                    <a:pt x="1674329" y="763168"/>
                  </a:lnTo>
                  <a:lnTo>
                    <a:pt x="1638465" y="765759"/>
                  </a:lnTo>
                  <a:lnTo>
                    <a:pt x="1602816" y="763168"/>
                  </a:lnTo>
                  <a:lnTo>
                    <a:pt x="1575612" y="755726"/>
                  </a:lnTo>
                  <a:lnTo>
                    <a:pt x="1558251" y="743915"/>
                  </a:lnTo>
                  <a:lnTo>
                    <a:pt x="1552155" y="728243"/>
                  </a:lnTo>
                  <a:lnTo>
                    <a:pt x="1558251" y="712127"/>
                  </a:lnTo>
                  <a:lnTo>
                    <a:pt x="1575612" y="700100"/>
                  </a:lnTo>
                  <a:lnTo>
                    <a:pt x="1602816" y="692569"/>
                  </a:lnTo>
                  <a:lnTo>
                    <a:pt x="1638465" y="689965"/>
                  </a:lnTo>
                  <a:lnTo>
                    <a:pt x="1674329" y="692569"/>
                  </a:lnTo>
                  <a:lnTo>
                    <a:pt x="1701634" y="700100"/>
                  </a:lnTo>
                  <a:lnTo>
                    <a:pt x="1719033" y="712127"/>
                  </a:lnTo>
                  <a:lnTo>
                    <a:pt x="1725142" y="728243"/>
                  </a:lnTo>
                  <a:lnTo>
                    <a:pt x="1725142" y="683552"/>
                  </a:lnTo>
                  <a:lnTo>
                    <a:pt x="1724063" y="682650"/>
                  </a:lnTo>
                  <a:lnTo>
                    <a:pt x="1687042" y="670509"/>
                  </a:lnTo>
                  <a:lnTo>
                    <a:pt x="1638465" y="666330"/>
                  </a:lnTo>
                  <a:lnTo>
                    <a:pt x="1589938" y="670509"/>
                  </a:lnTo>
                  <a:lnTo>
                    <a:pt x="1553044" y="682650"/>
                  </a:lnTo>
                  <a:lnTo>
                    <a:pt x="1529600" y="702106"/>
                  </a:lnTo>
                  <a:lnTo>
                    <a:pt x="1521396" y="728243"/>
                  </a:lnTo>
                  <a:lnTo>
                    <a:pt x="1529600" y="753999"/>
                  </a:lnTo>
                  <a:lnTo>
                    <a:pt x="1553044" y="773353"/>
                  </a:lnTo>
                  <a:lnTo>
                    <a:pt x="1589938" y="785545"/>
                  </a:lnTo>
                  <a:lnTo>
                    <a:pt x="1638465" y="789774"/>
                  </a:lnTo>
                  <a:lnTo>
                    <a:pt x="1687042" y="785545"/>
                  </a:lnTo>
                  <a:lnTo>
                    <a:pt x="1724063" y="773353"/>
                  </a:lnTo>
                  <a:lnTo>
                    <a:pt x="1733308" y="765759"/>
                  </a:lnTo>
                  <a:lnTo>
                    <a:pt x="1747634" y="753999"/>
                  </a:lnTo>
                  <a:lnTo>
                    <a:pt x="1755902" y="728243"/>
                  </a:lnTo>
                  <a:close/>
                </a:path>
                <a:path w="15416530" h="790575">
                  <a:moveTo>
                    <a:pt x="1791182" y="610412"/>
                  </a:moveTo>
                  <a:lnTo>
                    <a:pt x="1643341" y="610412"/>
                  </a:lnTo>
                  <a:lnTo>
                    <a:pt x="1643341" y="545871"/>
                  </a:lnTo>
                  <a:lnTo>
                    <a:pt x="1612569" y="545871"/>
                  </a:lnTo>
                  <a:lnTo>
                    <a:pt x="1612569" y="610412"/>
                  </a:lnTo>
                  <a:lnTo>
                    <a:pt x="1488376" y="610412"/>
                  </a:lnTo>
                  <a:lnTo>
                    <a:pt x="1488376" y="635558"/>
                  </a:lnTo>
                  <a:lnTo>
                    <a:pt x="1791182" y="635558"/>
                  </a:lnTo>
                  <a:lnTo>
                    <a:pt x="1791182" y="610412"/>
                  </a:lnTo>
                  <a:close/>
                </a:path>
                <a:path w="15416530" h="790575">
                  <a:moveTo>
                    <a:pt x="2042960" y="692594"/>
                  </a:moveTo>
                  <a:lnTo>
                    <a:pt x="2007984" y="670471"/>
                  </a:lnTo>
                  <a:lnTo>
                    <a:pt x="1979358" y="637997"/>
                  </a:lnTo>
                  <a:lnTo>
                    <a:pt x="1967788" y="614540"/>
                  </a:lnTo>
                  <a:lnTo>
                    <a:pt x="1960003" y="598766"/>
                  </a:lnTo>
                  <a:lnTo>
                    <a:pt x="1952904" y="556387"/>
                  </a:lnTo>
                  <a:lnTo>
                    <a:pt x="1952904" y="513613"/>
                  </a:lnTo>
                  <a:lnTo>
                    <a:pt x="2032076" y="513613"/>
                  </a:lnTo>
                  <a:lnTo>
                    <a:pt x="2032076" y="488086"/>
                  </a:lnTo>
                  <a:lnTo>
                    <a:pt x="1844090" y="488086"/>
                  </a:lnTo>
                  <a:lnTo>
                    <a:pt x="1844090" y="513613"/>
                  </a:lnTo>
                  <a:lnTo>
                    <a:pt x="1922132" y="513613"/>
                  </a:lnTo>
                  <a:lnTo>
                    <a:pt x="1922132" y="556387"/>
                  </a:lnTo>
                  <a:lnTo>
                    <a:pt x="1914982" y="600278"/>
                  </a:lnTo>
                  <a:lnTo>
                    <a:pt x="1895627" y="641845"/>
                  </a:lnTo>
                  <a:lnTo>
                    <a:pt x="1867204" y="676795"/>
                  </a:lnTo>
                  <a:lnTo>
                    <a:pt x="1832825" y="700849"/>
                  </a:lnTo>
                  <a:lnTo>
                    <a:pt x="1850834" y="725614"/>
                  </a:lnTo>
                  <a:lnTo>
                    <a:pt x="1878368" y="706932"/>
                  </a:lnTo>
                  <a:lnTo>
                    <a:pt x="1902764" y="681189"/>
                  </a:lnTo>
                  <a:lnTo>
                    <a:pt x="1922868" y="649897"/>
                  </a:lnTo>
                  <a:lnTo>
                    <a:pt x="1937512" y="614540"/>
                  </a:lnTo>
                  <a:lnTo>
                    <a:pt x="1952612" y="647547"/>
                  </a:lnTo>
                  <a:lnTo>
                    <a:pt x="1973021" y="676503"/>
                  </a:lnTo>
                  <a:lnTo>
                    <a:pt x="1997722" y="700189"/>
                  </a:lnTo>
                  <a:lnTo>
                    <a:pt x="2025700" y="717359"/>
                  </a:lnTo>
                  <a:lnTo>
                    <a:pt x="2042960" y="692594"/>
                  </a:lnTo>
                  <a:close/>
                </a:path>
                <a:path w="15416530" h="790575">
                  <a:moveTo>
                    <a:pt x="2108250" y="453948"/>
                  </a:moveTo>
                  <a:lnTo>
                    <a:pt x="2077478" y="453948"/>
                  </a:lnTo>
                  <a:lnTo>
                    <a:pt x="2077478" y="790155"/>
                  </a:lnTo>
                  <a:lnTo>
                    <a:pt x="2108250" y="790155"/>
                  </a:lnTo>
                  <a:lnTo>
                    <a:pt x="2108250" y="453948"/>
                  </a:lnTo>
                  <a:close/>
                </a:path>
                <a:path w="15416530" h="790575">
                  <a:moveTo>
                    <a:pt x="2450084" y="562406"/>
                  </a:moveTo>
                  <a:lnTo>
                    <a:pt x="2247455" y="562406"/>
                  </a:lnTo>
                  <a:lnTo>
                    <a:pt x="2247455" y="533196"/>
                  </a:lnTo>
                  <a:lnTo>
                    <a:pt x="2444077" y="533196"/>
                  </a:lnTo>
                  <a:lnTo>
                    <a:pt x="2444077" y="512876"/>
                  </a:lnTo>
                  <a:lnTo>
                    <a:pt x="2444077" y="484936"/>
                  </a:lnTo>
                  <a:lnTo>
                    <a:pt x="2444077" y="463346"/>
                  </a:lnTo>
                  <a:lnTo>
                    <a:pt x="2216315" y="463346"/>
                  </a:lnTo>
                  <a:lnTo>
                    <a:pt x="2216315" y="484936"/>
                  </a:lnTo>
                  <a:lnTo>
                    <a:pt x="2413685" y="484936"/>
                  </a:lnTo>
                  <a:lnTo>
                    <a:pt x="2413685" y="512876"/>
                  </a:lnTo>
                  <a:lnTo>
                    <a:pt x="2217064" y="512876"/>
                  </a:lnTo>
                  <a:lnTo>
                    <a:pt x="2217064" y="533196"/>
                  </a:lnTo>
                  <a:lnTo>
                    <a:pt x="2217064" y="562406"/>
                  </a:lnTo>
                  <a:lnTo>
                    <a:pt x="2217064" y="583996"/>
                  </a:lnTo>
                  <a:lnTo>
                    <a:pt x="2450084" y="583996"/>
                  </a:lnTo>
                  <a:lnTo>
                    <a:pt x="2450084" y="562406"/>
                  </a:lnTo>
                  <a:close/>
                </a:path>
                <a:path w="15416530" h="790575">
                  <a:moveTo>
                    <a:pt x="2455710" y="763066"/>
                  </a:moveTo>
                  <a:lnTo>
                    <a:pt x="2245576" y="763066"/>
                  </a:lnTo>
                  <a:lnTo>
                    <a:pt x="2245576" y="732586"/>
                  </a:lnTo>
                  <a:lnTo>
                    <a:pt x="2445207" y="732586"/>
                  </a:lnTo>
                  <a:lnTo>
                    <a:pt x="2445207" y="710996"/>
                  </a:lnTo>
                  <a:lnTo>
                    <a:pt x="2445207" y="683056"/>
                  </a:lnTo>
                  <a:lnTo>
                    <a:pt x="2445207" y="660196"/>
                  </a:lnTo>
                  <a:lnTo>
                    <a:pt x="2214435" y="660196"/>
                  </a:lnTo>
                  <a:lnTo>
                    <a:pt x="2214435" y="683056"/>
                  </a:lnTo>
                  <a:lnTo>
                    <a:pt x="2414803" y="683056"/>
                  </a:lnTo>
                  <a:lnTo>
                    <a:pt x="2414803" y="710996"/>
                  </a:lnTo>
                  <a:lnTo>
                    <a:pt x="2215184" y="710996"/>
                  </a:lnTo>
                  <a:lnTo>
                    <a:pt x="2215184" y="732586"/>
                  </a:lnTo>
                  <a:lnTo>
                    <a:pt x="2215184" y="763066"/>
                  </a:lnTo>
                  <a:lnTo>
                    <a:pt x="2215184" y="785926"/>
                  </a:lnTo>
                  <a:lnTo>
                    <a:pt x="2455710" y="785926"/>
                  </a:lnTo>
                  <a:lnTo>
                    <a:pt x="2455710" y="763066"/>
                  </a:lnTo>
                  <a:close/>
                </a:path>
                <a:path w="15416530" h="790575">
                  <a:moveTo>
                    <a:pt x="2483104" y="610044"/>
                  </a:moveTo>
                  <a:lnTo>
                    <a:pt x="2178037" y="610044"/>
                  </a:lnTo>
                  <a:lnTo>
                    <a:pt x="2178037" y="633310"/>
                  </a:lnTo>
                  <a:lnTo>
                    <a:pt x="2483104" y="633310"/>
                  </a:lnTo>
                  <a:lnTo>
                    <a:pt x="2483104" y="610044"/>
                  </a:lnTo>
                  <a:close/>
                </a:path>
                <a:path w="15416530" h="790575">
                  <a:moveTo>
                    <a:pt x="2903347" y="762381"/>
                  </a:moveTo>
                  <a:lnTo>
                    <a:pt x="2695460" y="762381"/>
                  </a:lnTo>
                  <a:lnTo>
                    <a:pt x="2695460" y="727113"/>
                  </a:lnTo>
                  <a:lnTo>
                    <a:pt x="2893212" y="727113"/>
                  </a:lnTo>
                  <a:lnTo>
                    <a:pt x="2893212" y="648690"/>
                  </a:lnTo>
                  <a:lnTo>
                    <a:pt x="2664320" y="648690"/>
                  </a:lnTo>
                  <a:lnTo>
                    <a:pt x="2664320" y="672325"/>
                  </a:lnTo>
                  <a:lnTo>
                    <a:pt x="2862821" y="672325"/>
                  </a:lnTo>
                  <a:lnTo>
                    <a:pt x="2862821" y="704596"/>
                  </a:lnTo>
                  <a:lnTo>
                    <a:pt x="2665450" y="704596"/>
                  </a:lnTo>
                  <a:lnTo>
                    <a:pt x="2665450" y="786396"/>
                  </a:lnTo>
                  <a:lnTo>
                    <a:pt x="2903347" y="786396"/>
                  </a:lnTo>
                  <a:lnTo>
                    <a:pt x="2903347" y="762381"/>
                  </a:lnTo>
                  <a:close/>
                </a:path>
                <a:path w="15416530" h="790575">
                  <a:moveTo>
                    <a:pt x="2923222" y="550379"/>
                  </a:moveTo>
                  <a:lnTo>
                    <a:pt x="2895854" y="537349"/>
                  </a:lnTo>
                  <a:lnTo>
                    <a:pt x="2875851" y="519277"/>
                  </a:lnTo>
                  <a:lnTo>
                    <a:pt x="2873870" y="515861"/>
                  </a:lnTo>
                  <a:lnTo>
                    <a:pt x="2863608" y="498195"/>
                  </a:lnTo>
                  <a:lnTo>
                    <a:pt x="2859443" y="476084"/>
                  </a:lnTo>
                  <a:lnTo>
                    <a:pt x="2859443" y="457695"/>
                  </a:lnTo>
                  <a:lnTo>
                    <a:pt x="2829052" y="457695"/>
                  </a:lnTo>
                  <a:lnTo>
                    <a:pt x="2829052" y="476084"/>
                  </a:lnTo>
                  <a:lnTo>
                    <a:pt x="2825902" y="495134"/>
                  </a:lnTo>
                  <a:lnTo>
                    <a:pt x="2816568" y="514540"/>
                  </a:lnTo>
                  <a:lnTo>
                    <a:pt x="2801188" y="532549"/>
                  </a:lnTo>
                  <a:lnTo>
                    <a:pt x="2779890" y="547382"/>
                  </a:lnTo>
                  <a:lnTo>
                    <a:pt x="2758757" y="532231"/>
                  </a:lnTo>
                  <a:lnTo>
                    <a:pt x="2744305" y="515112"/>
                  </a:lnTo>
                  <a:lnTo>
                    <a:pt x="2743352" y="513981"/>
                  </a:lnTo>
                  <a:lnTo>
                    <a:pt x="2733929" y="494614"/>
                  </a:lnTo>
                  <a:lnTo>
                    <a:pt x="2730741" y="476084"/>
                  </a:lnTo>
                  <a:lnTo>
                    <a:pt x="2730741" y="457695"/>
                  </a:lnTo>
                  <a:lnTo>
                    <a:pt x="2699969" y="457695"/>
                  </a:lnTo>
                  <a:lnTo>
                    <a:pt x="2699969" y="476084"/>
                  </a:lnTo>
                  <a:lnTo>
                    <a:pt x="2695816" y="496658"/>
                  </a:lnTo>
                  <a:lnTo>
                    <a:pt x="2683599" y="517740"/>
                  </a:lnTo>
                  <a:lnTo>
                    <a:pt x="2663723" y="536549"/>
                  </a:lnTo>
                  <a:lnTo>
                    <a:pt x="2636558" y="550379"/>
                  </a:lnTo>
                  <a:lnTo>
                    <a:pt x="2651569" y="573265"/>
                  </a:lnTo>
                  <a:lnTo>
                    <a:pt x="2673134" y="562698"/>
                  </a:lnTo>
                  <a:lnTo>
                    <a:pt x="2691053" y="548970"/>
                  </a:lnTo>
                  <a:lnTo>
                    <a:pt x="2705176" y="532853"/>
                  </a:lnTo>
                  <a:lnTo>
                    <a:pt x="2715349" y="515112"/>
                  </a:lnTo>
                  <a:lnTo>
                    <a:pt x="2725280" y="533806"/>
                  </a:lnTo>
                  <a:lnTo>
                    <a:pt x="2739313" y="550989"/>
                  </a:lnTo>
                  <a:lnTo>
                    <a:pt x="2757513" y="565708"/>
                  </a:lnTo>
                  <a:lnTo>
                    <a:pt x="2779890" y="577024"/>
                  </a:lnTo>
                  <a:lnTo>
                    <a:pt x="2802267" y="566204"/>
                  </a:lnTo>
                  <a:lnTo>
                    <a:pt x="2820466" y="551789"/>
                  </a:lnTo>
                  <a:lnTo>
                    <a:pt x="2824086" y="547382"/>
                  </a:lnTo>
                  <a:lnTo>
                    <a:pt x="2834500" y="534708"/>
                  </a:lnTo>
                  <a:lnTo>
                    <a:pt x="2844431" y="515861"/>
                  </a:lnTo>
                  <a:lnTo>
                    <a:pt x="2854452" y="533908"/>
                  </a:lnTo>
                  <a:lnTo>
                    <a:pt x="2868638" y="549910"/>
                  </a:lnTo>
                  <a:lnTo>
                    <a:pt x="2886748" y="563245"/>
                  </a:lnTo>
                  <a:lnTo>
                    <a:pt x="2908592" y="573265"/>
                  </a:lnTo>
                  <a:lnTo>
                    <a:pt x="2923222" y="550379"/>
                  </a:lnTo>
                  <a:close/>
                </a:path>
                <a:path w="15416530" h="790575">
                  <a:moveTo>
                    <a:pt x="2932239" y="596163"/>
                  </a:moveTo>
                  <a:lnTo>
                    <a:pt x="2627553" y="596163"/>
                  </a:lnTo>
                  <a:lnTo>
                    <a:pt x="2627553" y="620928"/>
                  </a:lnTo>
                  <a:lnTo>
                    <a:pt x="2932239" y="620928"/>
                  </a:lnTo>
                  <a:lnTo>
                    <a:pt x="2932239" y="596163"/>
                  </a:lnTo>
                  <a:close/>
                </a:path>
                <a:path w="15416530" h="790575">
                  <a:moveTo>
                    <a:pt x="3367786" y="581901"/>
                  </a:moveTo>
                  <a:lnTo>
                    <a:pt x="3323044" y="569455"/>
                  </a:lnTo>
                  <a:lnTo>
                    <a:pt x="3284258" y="547331"/>
                  </a:lnTo>
                  <a:lnTo>
                    <a:pt x="3266059" y="527862"/>
                  </a:lnTo>
                  <a:lnTo>
                    <a:pt x="3256927" y="518109"/>
                  </a:lnTo>
                  <a:lnTo>
                    <a:pt x="3246590" y="484339"/>
                  </a:lnTo>
                  <a:lnTo>
                    <a:pt x="3246590" y="465582"/>
                  </a:lnTo>
                  <a:lnTo>
                    <a:pt x="3214319" y="465582"/>
                  </a:lnTo>
                  <a:lnTo>
                    <a:pt x="3214319" y="484339"/>
                  </a:lnTo>
                  <a:lnTo>
                    <a:pt x="3204108" y="518579"/>
                  </a:lnTo>
                  <a:lnTo>
                    <a:pt x="3177032" y="547751"/>
                  </a:lnTo>
                  <a:lnTo>
                    <a:pt x="3138500" y="569607"/>
                  </a:lnTo>
                  <a:lnTo>
                    <a:pt x="3093872" y="581901"/>
                  </a:lnTo>
                  <a:lnTo>
                    <a:pt x="3106255" y="606666"/>
                  </a:lnTo>
                  <a:lnTo>
                    <a:pt x="3144875" y="596303"/>
                  </a:lnTo>
                  <a:lnTo>
                    <a:pt x="3180181" y="579221"/>
                  </a:lnTo>
                  <a:lnTo>
                    <a:pt x="3209569" y="556171"/>
                  </a:lnTo>
                  <a:lnTo>
                    <a:pt x="3230461" y="527862"/>
                  </a:lnTo>
                  <a:lnTo>
                    <a:pt x="3251771" y="556006"/>
                  </a:lnTo>
                  <a:lnTo>
                    <a:pt x="3281349" y="579081"/>
                  </a:lnTo>
                  <a:lnTo>
                    <a:pt x="3316617" y="596252"/>
                  </a:lnTo>
                  <a:lnTo>
                    <a:pt x="3355035" y="606666"/>
                  </a:lnTo>
                  <a:lnTo>
                    <a:pt x="3367786" y="581901"/>
                  </a:lnTo>
                  <a:close/>
                </a:path>
                <a:path w="15416530" h="790575">
                  <a:moveTo>
                    <a:pt x="3382797" y="668578"/>
                  </a:moveTo>
                  <a:lnTo>
                    <a:pt x="3382429" y="643064"/>
                  </a:lnTo>
                  <a:lnTo>
                    <a:pt x="3078492" y="643064"/>
                  </a:lnTo>
                  <a:lnTo>
                    <a:pt x="3078492" y="668578"/>
                  </a:lnTo>
                  <a:lnTo>
                    <a:pt x="3214319" y="668578"/>
                  </a:lnTo>
                  <a:lnTo>
                    <a:pt x="3214319" y="790524"/>
                  </a:lnTo>
                  <a:lnTo>
                    <a:pt x="3245091" y="790524"/>
                  </a:lnTo>
                  <a:lnTo>
                    <a:pt x="3245091" y="668578"/>
                  </a:lnTo>
                  <a:lnTo>
                    <a:pt x="3382797" y="668578"/>
                  </a:lnTo>
                  <a:close/>
                </a:path>
                <a:path w="15416530" h="790575">
                  <a:moveTo>
                    <a:pt x="3711562" y="551878"/>
                  </a:moveTo>
                  <a:lnTo>
                    <a:pt x="3704958" y="520001"/>
                  </a:lnTo>
                  <a:lnTo>
                    <a:pt x="3689388" y="498970"/>
                  </a:lnTo>
                  <a:lnTo>
                    <a:pt x="3686606" y="495223"/>
                  </a:lnTo>
                  <a:lnTo>
                    <a:pt x="3681539" y="492315"/>
                  </a:lnTo>
                  <a:lnTo>
                    <a:pt x="3681539" y="551878"/>
                  </a:lnTo>
                  <a:lnTo>
                    <a:pt x="3677158" y="573290"/>
                  </a:lnTo>
                  <a:lnTo>
                    <a:pt x="3664991" y="590016"/>
                  </a:lnTo>
                  <a:lnTo>
                    <a:pt x="3646563" y="600900"/>
                  </a:lnTo>
                  <a:lnTo>
                    <a:pt x="3623386" y="604786"/>
                  </a:lnTo>
                  <a:lnTo>
                    <a:pt x="3600323" y="600900"/>
                  </a:lnTo>
                  <a:lnTo>
                    <a:pt x="3582149" y="590016"/>
                  </a:lnTo>
                  <a:lnTo>
                    <a:pt x="3570249" y="573290"/>
                  </a:lnTo>
                  <a:lnTo>
                    <a:pt x="3565969" y="551878"/>
                  </a:lnTo>
                  <a:lnTo>
                    <a:pt x="3570249" y="530631"/>
                  </a:lnTo>
                  <a:lnTo>
                    <a:pt x="3582149" y="513892"/>
                  </a:lnTo>
                  <a:lnTo>
                    <a:pt x="3600323" y="502920"/>
                  </a:lnTo>
                  <a:lnTo>
                    <a:pt x="3623386" y="498970"/>
                  </a:lnTo>
                  <a:lnTo>
                    <a:pt x="3646563" y="502920"/>
                  </a:lnTo>
                  <a:lnTo>
                    <a:pt x="3664991" y="513892"/>
                  </a:lnTo>
                  <a:lnTo>
                    <a:pt x="3677158" y="530631"/>
                  </a:lnTo>
                  <a:lnTo>
                    <a:pt x="3681539" y="551878"/>
                  </a:lnTo>
                  <a:lnTo>
                    <a:pt x="3681539" y="492315"/>
                  </a:lnTo>
                  <a:lnTo>
                    <a:pt x="3658692" y="479171"/>
                  </a:lnTo>
                  <a:lnTo>
                    <a:pt x="3623386" y="473456"/>
                  </a:lnTo>
                  <a:lnTo>
                    <a:pt x="3588347" y="479171"/>
                  </a:lnTo>
                  <a:lnTo>
                    <a:pt x="3560673" y="495223"/>
                  </a:lnTo>
                  <a:lnTo>
                    <a:pt x="3542487" y="520001"/>
                  </a:lnTo>
                  <a:lnTo>
                    <a:pt x="3535959" y="551878"/>
                  </a:lnTo>
                  <a:lnTo>
                    <a:pt x="3542487" y="583768"/>
                  </a:lnTo>
                  <a:lnTo>
                    <a:pt x="3560673" y="608545"/>
                  </a:lnTo>
                  <a:lnTo>
                    <a:pt x="3588347" y="624598"/>
                  </a:lnTo>
                  <a:lnTo>
                    <a:pt x="3623386" y="630301"/>
                  </a:lnTo>
                  <a:lnTo>
                    <a:pt x="3658692" y="624598"/>
                  </a:lnTo>
                  <a:lnTo>
                    <a:pt x="3686606" y="608545"/>
                  </a:lnTo>
                  <a:lnTo>
                    <a:pt x="3689388" y="604786"/>
                  </a:lnTo>
                  <a:lnTo>
                    <a:pt x="3704958" y="583768"/>
                  </a:lnTo>
                  <a:lnTo>
                    <a:pt x="3711562" y="551878"/>
                  </a:lnTo>
                  <a:close/>
                </a:path>
                <a:path w="15416530" h="790575">
                  <a:moveTo>
                    <a:pt x="3804247" y="453948"/>
                  </a:moveTo>
                  <a:lnTo>
                    <a:pt x="3773474" y="453948"/>
                  </a:lnTo>
                  <a:lnTo>
                    <a:pt x="3773474" y="646061"/>
                  </a:lnTo>
                  <a:lnTo>
                    <a:pt x="3804247" y="646061"/>
                  </a:lnTo>
                  <a:lnTo>
                    <a:pt x="3804247" y="453948"/>
                  </a:lnTo>
                  <a:close/>
                </a:path>
                <a:path w="15416530" h="790575">
                  <a:moveTo>
                    <a:pt x="3834257" y="762381"/>
                  </a:moveTo>
                  <a:lnTo>
                    <a:pt x="3805656" y="748207"/>
                  </a:lnTo>
                  <a:lnTo>
                    <a:pt x="3784447" y="728281"/>
                  </a:lnTo>
                  <a:lnTo>
                    <a:pt x="3781094" y="722236"/>
                  </a:lnTo>
                  <a:lnTo>
                    <a:pt x="3771252" y="704494"/>
                  </a:lnTo>
                  <a:lnTo>
                    <a:pt x="3766718" y="678713"/>
                  </a:lnTo>
                  <a:lnTo>
                    <a:pt x="3766718" y="660692"/>
                  </a:lnTo>
                  <a:lnTo>
                    <a:pt x="3736695" y="660692"/>
                  </a:lnTo>
                  <a:lnTo>
                    <a:pt x="3736695" y="678713"/>
                  </a:lnTo>
                  <a:lnTo>
                    <a:pt x="3733673" y="699477"/>
                  </a:lnTo>
                  <a:lnTo>
                    <a:pt x="3724605" y="721067"/>
                  </a:lnTo>
                  <a:lnTo>
                    <a:pt x="3709479" y="741451"/>
                  </a:lnTo>
                  <a:lnTo>
                    <a:pt x="3688296" y="758634"/>
                  </a:lnTo>
                  <a:lnTo>
                    <a:pt x="3667887" y="742556"/>
                  </a:lnTo>
                  <a:lnTo>
                    <a:pt x="3653701" y="723366"/>
                  </a:lnTo>
                  <a:lnTo>
                    <a:pt x="3653358" y="722896"/>
                  </a:lnTo>
                  <a:lnTo>
                    <a:pt x="3644658" y="701116"/>
                  </a:lnTo>
                  <a:lnTo>
                    <a:pt x="3641763" y="678713"/>
                  </a:lnTo>
                  <a:lnTo>
                    <a:pt x="3641763" y="660692"/>
                  </a:lnTo>
                  <a:lnTo>
                    <a:pt x="3612121" y="660692"/>
                  </a:lnTo>
                  <a:lnTo>
                    <a:pt x="3612121" y="678713"/>
                  </a:lnTo>
                  <a:lnTo>
                    <a:pt x="3607536" y="703287"/>
                  </a:lnTo>
                  <a:lnTo>
                    <a:pt x="3594252" y="727024"/>
                  </a:lnTo>
                  <a:lnTo>
                    <a:pt x="3573030" y="747522"/>
                  </a:lnTo>
                  <a:lnTo>
                    <a:pt x="3544582" y="762381"/>
                  </a:lnTo>
                  <a:lnTo>
                    <a:pt x="3559975" y="785647"/>
                  </a:lnTo>
                  <a:lnTo>
                    <a:pt x="3581958" y="774649"/>
                  </a:lnTo>
                  <a:lnTo>
                    <a:pt x="3600488" y="760133"/>
                  </a:lnTo>
                  <a:lnTo>
                    <a:pt x="3615372" y="742797"/>
                  </a:lnTo>
                  <a:lnTo>
                    <a:pt x="3626383" y="723366"/>
                  </a:lnTo>
                  <a:lnTo>
                    <a:pt x="3635908" y="743635"/>
                  </a:lnTo>
                  <a:lnTo>
                    <a:pt x="3649408" y="761771"/>
                  </a:lnTo>
                  <a:lnTo>
                    <a:pt x="3667061" y="777024"/>
                  </a:lnTo>
                  <a:lnTo>
                    <a:pt x="3689045" y="788644"/>
                  </a:lnTo>
                  <a:lnTo>
                    <a:pt x="3710444" y="776427"/>
                  </a:lnTo>
                  <a:lnTo>
                    <a:pt x="3727932" y="760653"/>
                  </a:lnTo>
                  <a:lnTo>
                    <a:pt x="3729431" y="758634"/>
                  </a:lnTo>
                  <a:lnTo>
                    <a:pt x="3741547" y="742264"/>
                  </a:lnTo>
                  <a:lnTo>
                    <a:pt x="3751338" y="722236"/>
                  </a:lnTo>
                  <a:lnTo>
                    <a:pt x="3761994" y="742327"/>
                  </a:lnTo>
                  <a:lnTo>
                    <a:pt x="3776942" y="759993"/>
                  </a:lnTo>
                  <a:lnTo>
                    <a:pt x="3795979" y="774636"/>
                  </a:lnTo>
                  <a:lnTo>
                    <a:pt x="3818877" y="785647"/>
                  </a:lnTo>
                  <a:lnTo>
                    <a:pt x="3834257" y="762381"/>
                  </a:lnTo>
                  <a:close/>
                </a:path>
                <a:path w="15416530" h="790575">
                  <a:moveTo>
                    <a:pt x="4089044" y="462572"/>
                  </a:moveTo>
                  <a:lnTo>
                    <a:pt x="4059771" y="462572"/>
                  </a:lnTo>
                  <a:lnTo>
                    <a:pt x="4059771" y="591273"/>
                  </a:lnTo>
                  <a:lnTo>
                    <a:pt x="4001617" y="591273"/>
                  </a:lnTo>
                  <a:lnTo>
                    <a:pt x="4008882" y="568426"/>
                  </a:lnTo>
                  <a:lnTo>
                    <a:pt x="4013898" y="544944"/>
                  </a:lnTo>
                  <a:lnTo>
                    <a:pt x="4016806" y="520890"/>
                  </a:lnTo>
                  <a:lnTo>
                    <a:pt x="4017746" y="496341"/>
                  </a:lnTo>
                  <a:lnTo>
                    <a:pt x="3887914" y="496341"/>
                  </a:lnTo>
                  <a:lnTo>
                    <a:pt x="3887914" y="521487"/>
                  </a:lnTo>
                  <a:lnTo>
                    <a:pt x="3987355" y="521487"/>
                  </a:lnTo>
                  <a:lnTo>
                    <a:pt x="3977348" y="572389"/>
                  </a:lnTo>
                  <a:lnTo>
                    <a:pt x="3955415" y="618807"/>
                  </a:lnTo>
                  <a:lnTo>
                    <a:pt x="3921023" y="660107"/>
                  </a:lnTo>
                  <a:lnTo>
                    <a:pt x="3873665" y="695591"/>
                  </a:lnTo>
                  <a:lnTo>
                    <a:pt x="3891673" y="717727"/>
                  </a:lnTo>
                  <a:lnTo>
                    <a:pt x="3923931" y="695617"/>
                  </a:lnTo>
                  <a:lnTo>
                    <a:pt x="3951046" y="671106"/>
                  </a:lnTo>
                  <a:lnTo>
                    <a:pt x="3973245" y="644486"/>
                  </a:lnTo>
                  <a:lnTo>
                    <a:pt x="3990733" y="616051"/>
                  </a:lnTo>
                  <a:lnTo>
                    <a:pt x="4059771" y="616051"/>
                  </a:lnTo>
                  <a:lnTo>
                    <a:pt x="4059771" y="773264"/>
                  </a:lnTo>
                  <a:lnTo>
                    <a:pt x="4089044" y="773264"/>
                  </a:lnTo>
                  <a:lnTo>
                    <a:pt x="4089044" y="616051"/>
                  </a:lnTo>
                  <a:lnTo>
                    <a:pt x="4089044" y="591273"/>
                  </a:lnTo>
                  <a:lnTo>
                    <a:pt x="4089044" y="462572"/>
                  </a:lnTo>
                  <a:close/>
                </a:path>
                <a:path w="15416530" h="790575">
                  <a:moveTo>
                    <a:pt x="4159212" y="453567"/>
                  </a:moveTo>
                  <a:lnTo>
                    <a:pt x="4129938" y="453567"/>
                  </a:lnTo>
                  <a:lnTo>
                    <a:pt x="4129938" y="790155"/>
                  </a:lnTo>
                  <a:lnTo>
                    <a:pt x="4159212" y="790155"/>
                  </a:lnTo>
                  <a:lnTo>
                    <a:pt x="4159212" y="453567"/>
                  </a:lnTo>
                  <a:close/>
                </a:path>
                <a:path w="15416530" h="790575">
                  <a:moveTo>
                    <a:pt x="4493311" y="571296"/>
                  </a:moveTo>
                  <a:lnTo>
                    <a:pt x="4367225" y="571296"/>
                  </a:lnTo>
                  <a:lnTo>
                    <a:pt x="4367225" y="482396"/>
                  </a:lnTo>
                  <a:lnTo>
                    <a:pt x="4336834" y="482396"/>
                  </a:lnTo>
                  <a:lnTo>
                    <a:pt x="4336834" y="571296"/>
                  </a:lnTo>
                  <a:lnTo>
                    <a:pt x="4336834" y="595426"/>
                  </a:lnTo>
                  <a:lnTo>
                    <a:pt x="4493311" y="595426"/>
                  </a:lnTo>
                  <a:lnTo>
                    <a:pt x="4493311" y="571296"/>
                  </a:lnTo>
                  <a:close/>
                </a:path>
                <a:path w="15416530" h="790575">
                  <a:moveTo>
                    <a:pt x="7562456" y="12382"/>
                  </a:moveTo>
                  <a:lnTo>
                    <a:pt x="7533183" y="12382"/>
                  </a:lnTo>
                  <a:lnTo>
                    <a:pt x="7533183" y="141084"/>
                  </a:lnTo>
                  <a:lnTo>
                    <a:pt x="7475017" y="141084"/>
                  </a:lnTo>
                  <a:lnTo>
                    <a:pt x="7482294" y="118237"/>
                  </a:lnTo>
                  <a:lnTo>
                    <a:pt x="7487310" y="94754"/>
                  </a:lnTo>
                  <a:lnTo>
                    <a:pt x="7490219" y="70700"/>
                  </a:lnTo>
                  <a:lnTo>
                    <a:pt x="7491158" y="46151"/>
                  </a:lnTo>
                  <a:lnTo>
                    <a:pt x="7361326" y="46151"/>
                  </a:lnTo>
                  <a:lnTo>
                    <a:pt x="7361326" y="71297"/>
                  </a:lnTo>
                  <a:lnTo>
                    <a:pt x="7460767" y="71297"/>
                  </a:lnTo>
                  <a:lnTo>
                    <a:pt x="7450760" y="122199"/>
                  </a:lnTo>
                  <a:lnTo>
                    <a:pt x="7428827" y="168617"/>
                  </a:lnTo>
                  <a:lnTo>
                    <a:pt x="7394435" y="209918"/>
                  </a:lnTo>
                  <a:lnTo>
                    <a:pt x="7347064" y="245402"/>
                  </a:lnTo>
                  <a:lnTo>
                    <a:pt x="7365085" y="267538"/>
                  </a:lnTo>
                  <a:lnTo>
                    <a:pt x="7397343" y="245427"/>
                  </a:lnTo>
                  <a:lnTo>
                    <a:pt x="7424458" y="220916"/>
                  </a:lnTo>
                  <a:lnTo>
                    <a:pt x="7446658" y="194297"/>
                  </a:lnTo>
                  <a:lnTo>
                    <a:pt x="7464145" y="165862"/>
                  </a:lnTo>
                  <a:lnTo>
                    <a:pt x="7533183" y="165862"/>
                  </a:lnTo>
                  <a:lnTo>
                    <a:pt x="7533183" y="323075"/>
                  </a:lnTo>
                  <a:lnTo>
                    <a:pt x="7562456" y="323075"/>
                  </a:lnTo>
                  <a:lnTo>
                    <a:pt x="7562456" y="165862"/>
                  </a:lnTo>
                  <a:lnTo>
                    <a:pt x="7562456" y="141084"/>
                  </a:lnTo>
                  <a:lnTo>
                    <a:pt x="7562456" y="12382"/>
                  </a:lnTo>
                  <a:close/>
                </a:path>
                <a:path w="15416530" h="790575">
                  <a:moveTo>
                    <a:pt x="7632624" y="3378"/>
                  </a:moveTo>
                  <a:lnTo>
                    <a:pt x="7603350" y="3378"/>
                  </a:lnTo>
                  <a:lnTo>
                    <a:pt x="7603350" y="339966"/>
                  </a:lnTo>
                  <a:lnTo>
                    <a:pt x="7632624" y="339966"/>
                  </a:lnTo>
                  <a:lnTo>
                    <a:pt x="7632624" y="3378"/>
                  </a:lnTo>
                  <a:close/>
                </a:path>
                <a:path w="15416530" h="790575">
                  <a:moveTo>
                    <a:pt x="7901279" y="239026"/>
                  </a:moveTo>
                  <a:lnTo>
                    <a:pt x="7866151" y="215379"/>
                  </a:lnTo>
                  <a:lnTo>
                    <a:pt x="7837538" y="180682"/>
                  </a:lnTo>
                  <a:lnTo>
                    <a:pt x="7826794" y="157226"/>
                  </a:lnTo>
                  <a:lnTo>
                    <a:pt x="7818285" y="138658"/>
                  </a:lnTo>
                  <a:lnTo>
                    <a:pt x="7811224" y="93065"/>
                  </a:lnTo>
                  <a:lnTo>
                    <a:pt x="7811224" y="32651"/>
                  </a:lnTo>
                  <a:lnTo>
                    <a:pt x="7780833" y="32651"/>
                  </a:lnTo>
                  <a:lnTo>
                    <a:pt x="7780833" y="93065"/>
                  </a:lnTo>
                  <a:lnTo>
                    <a:pt x="7773670" y="140398"/>
                  </a:lnTo>
                  <a:lnTo>
                    <a:pt x="7754188" y="184099"/>
                  </a:lnTo>
                  <a:lnTo>
                    <a:pt x="7725423" y="220281"/>
                  </a:lnTo>
                  <a:lnTo>
                    <a:pt x="7690409" y="245033"/>
                  </a:lnTo>
                  <a:lnTo>
                    <a:pt x="7709167" y="270167"/>
                  </a:lnTo>
                  <a:lnTo>
                    <a:pt x="7737221" y="251091"/>
                  </a:lnTo>
                  <a:lnTo>
                    <a:pt x="7761694" y="225094"/>
                  </a:lnTo>
                  <a:lnTo>
                    <a:pt x="7781671" y="193395"/>
                  </a:lnTo>
                  <a:lnTo>
                    <a:pt x="7796212" y="157226"/>
                  </a:lnTo>
                  <a:lnTo>
                    <a:pt x="7811186" y="191503"/>
                  </a:lnTo>
                  <a:lnTo>
                    <a:pt x="7831252" y="221488"/>
                  </a:lnTo>
                  <a:lnTo>
                    <a:pt x="7855471" y="245973"/>
                  </a:lnTo>
                  <a:lnTo>
                    <a:pt x="7882890" y="263791"/>
                  </a:lnTo>
                  <a:lnTo>
                    <a:pt x="7901279" y="239026"/>
                  </a:lnTo>
                  <a:close/>
                </a:path>
                <a:path w="15416530" h="790575">
                  <a:moveTo>
                    <a:pt x="7967319" y="3378"/>
                  </a:moveTo>
                  <a:lnTo>
                    <a:pt x="7936547" y="3378"/>
                  </a:lnTo>
                  <a:lnTo>
                    <a:pt x="7936547" y="340715"/>
                  </a:lnTo>
                  <a:lnTo>
                    <a:pt x="7967319" y="340715"/>
                  </a:lnTo>
                  <a:lnTo>
                    <a:pt x="7967319" y="3378"/>
                  </a:lnTo>
                  <a:close/>
                </a:path>
                <a:path w="15416530" h="790575">
                  <a:moveTo>
                    <a:pt x="8245361" y="189115"/>
                  </a:moveTo>
                  <a:lnTo>
                    <a:pt x="8243925" y="174485"/>
                  </a:lnTo>
                  <a:lnTo>
                    <a:pt x="8243557" y="170738"/>
                  </a:lnTo>
                  <a:lnTo>
                    <a:pt x="8243113" y="166230"/>
                  </a:lnTo>
                  <a:lnTo>
                    <a:pt x="8231162" y="167779"/>
                  </a:lnTo>
                  <a:lnTo>
                    <a:pt x="8218957" y="169049"/>
                  </a:lnTo>
                  <a:lnTo>
                    <a:pt x="8206549" y="170027"/>
                  </a:lnTo>
                  <a:lnTo>
                    <a:pt x="8193964" y="170738"/>
                  </a:lnTo>
                  <a:lnTo>
                    <a:pt x="8193964" y="59664"/>
                  </a:lnTo>
                  <a:lnTo>
                    <a:pt x="8227352" y="59664"/>
                  </a:lnTo>
                  <a:lnTo>
                    <a:pt x="8227352" y="34899"/>
                  </a:lnTo>
                  <a:lnTo>
                    <a:pt x="8164322" y="34899"/>
                  </a:lnTo>
                  <a:lnTo>
                    <a:pt x="8164322" y="59664"/>
                  </a:lnTo>
                  <a:lnTo>
                    <a:pt x="8164322" y="172605"/>
                  </a:lnTo>
                  <a:lnTo>
                    <a:pt x="8150809" y="173329"/>
                  </a:lnTo>
                  <a:lnTo>
                    <a:pt x="8137347" y="173824"/>
                  </a:lnTo>
                  <a:lnTo>
                    <a:pt x="8110664" y="174485"/>
                  </a:lnTo>
                  <a:lnTo>
                    <a:pt x="8110664" y="59664"/>
                  </a:lnTo>
                  <a:lnTo>
                    <a:pt x="8164322" y="59664"/>
                  </a:lnTo>
                  <a:lnTo>
                    <a:pt x="8164322" y="34899"/>
                  </a:lnTo>
                  <a:lnTo>
                    <a:pt x="8047622" y="34899"/>
                  </a:lnTo>
                  <a:lnTo>
                    <a:pt x="8047622" y="59664"/>
                  </a:lnTo>
                  <a:lnTo>
                    <a:pt x="8080642" y="59664"/>
                  </a:lnTo>
                  <a:lnTo>
                    <a:pt x="8080642" y="175234"/>
                  </a:lnTo>
                  <a:lnTo>
                    <a:pt x="8058734" y="175564"/>
                  </a:lnTo>
                  <a:lnTo>
                    <a:pt x="8038236" y="175615"/>
                  </a:lnTo>
                  <a:lnTo>
                    <a:pt x="8041614" y="201129"/>
                  </a:lnTo>
                  <a:lnTo>
                    <a:pt x="8088541" y="200723"/>
                  </a:lnTo>
                  <a:lnTo>
                    <a:pt x="8140116" y="199059"/>
                  </a:lnTo>
                  <a:lnTo>
                    <a:pt x="8193367" y="195427"/>
                  </a:lnTo>
                  <a:lnTo>
                    <a:pt x="8245361" y="189115"/>
                  </a:lnTo>
                  <a:close/>
                </a:path>
                <a:path w="15416530" h="790575">
                  <a:moveTo>
                    <a:pt x="8313280" y="307314"/>
                  </a:moveTo>
                  <a:lnTo>
                    <a:pt x="8119669" y="307314"/>
                  </a:lnTo>
                  <a:lnTo>
                    <a:pt x="8119669" y="228142"/>
                  </a:lnTo>
                  <a:lnTo>
                    <a:pt x="8088897" y="228142"/>
                  </a:lnTo>
                  <a:lnTo>
                    <a:pt x="8088897" y="332460"/>
                  </a:lnTo>
                  <a:lnTo>
                    <a:pt x="8313280" y="332460"/>
                  </a:lnTo>
                  <a:lnTo>
                    <a:pt x="8313280" y="307314"/>
                  </a:lnTo>
                  <a:close/>
                </a:path>
                <a:path w="15416530" h="790575">
                  <a:moveTo>
                    <a:pt x="8348180" y="105816"/>
                  </a:moveTo>
                  <a:lnTo>
                    <a:pt x="8298269" y="105816"/>
                  </a:lnTo>
                  <a:lnTo>
                    <a:pt x="8298269" y="3378"/>
                  </a:lnTo>
                  <a:lnTo>
                    <a:pt x="8267509" y="3378"/>
                  </a:lnTo>
                  <a:lnTo>
                    <a:pt x="8267509" y="251409"/>
                  </a:lnTo>
                  <a:lnTo>
                    <a:pt x="8298269" y="251409"/>
                  </a:lnTo>
                  <a:lnTo>
                    <a:pt x="8298269" y="131330"/>
                  </a:lnTo>
                  <a:lnTo>
                    <a:pt x="8348180" y="131330"/>
                  </a:lnTo>
                  <a:lnTo>
                    <a:pt x="8348180" y="105816"/>
                  </a:lnTo>
                  <a:close/>
                </a:path>
                <a:path w="15416530" h="790575">
                  <a:moveTo>
                    <a:pt x="8567306" y="40157"/>
                  </a:moveTo>
                  <a:lnTo>
                    <a:pt x="8397329" y="40157"/>
                  </a:lnTo>
                  <a:lnTo>
                    <a:pt x="8397329" y="65290"/>
                  </a:lnTo>
                  <a:lnTo>
                    <a:pt x="8537296" y="65290"/>
                  </a:lnTo>
                  <a:lnTo>
                    <a:pt x="8537029" y="88176"/>
                  </a:lnTo>
                  <a:lnTo>
                    <a:pt x="8535746" y="116370"/>
                  </a:lnTo>
                  <a:lnTo>
                    <a:pt x="8532698" y="149987"/>
                  </a:lnTo>
                  <a:lnTo>
                    <a:pt x="8527161" y="189115"/>
                  </a:lnTo>
                  <a:lnTo>
                    <a:pt x="8557933" y="192125"/>
                  </a:lnTo>
                  <a:lnTo>
                    <a:pt x="8563356" y="148615"/>
                  </a:lnTo>
                  <a:lnTo>
                    <a:pt x="8566137" y="111963"/>
                  </a:lnTo>
                  <a:lnTo>
                    <a:pt x="8567166" y="82003"/>
                  </a:lnTo>
                  <a:lnTo>
                    <a:pt x="8567268" y="65290"/>
                  </a:lnTo>
                  <a:lnTo>
                    <a:pt x="8567306" y="40157"/>
                  </a:lnTo>
                  <a:close/>
                </a:path>
                <a:path w="15416530" h="790575">
                  <a:moveTo>
                    <a:pt x="8590953" y="253657"/>
                  </a:moveTo>
                  <a:lnTo>
                    <a:pt x="8589734" y="239026"/>
                  </a:lnTo>
                  <a:lnTo>
                    <a:pt x="8589073" y="231140"/>
                  </a:lnTo>
                  <a:lnTo>
                    <a:pt x="8562899" y="234061"/>
                  </a:lnTo>
                  <a:lnTo>
                    <a:pt x="8535835" y="236207"/>
                  </a:lnTo>
                  <a:lnTo>
                    <a:pt x="8508289" y="237794"/>
                  </a:lnTo>
                  <a:lnTo>
                    <a:pt x="8480628" y="239026"/>
                  </a:lnTo>
                  <a:lnTo>
                    <a:pt x="8480628" y="136207"/>
                  </a:lnTo>
                  <a:lnTo>
                    <a:pt x="8450237" y="136207"/>
                  </a:lnTo>
                  <a:lnTo>
                    <a:pt x="8450237" y="239776"/>
                  </a:lnTo>
                  <a:lnTo>
                    <a:pt x="8413191" y="240614"/>
                  </a:lnTo>
                  <a:lnTo>
                    <a:pt x="8378952" y="240906"/>
                  </a:lnTo>
                  <a:lnTo>
                    <a:pt x="8382317" y="266420"/>
                  </a:lnTo>
                  <a:lnTo>
                    <a:pt x="8430273" y="266001"/>
                  </a:lnTo>
                  <a:lnTo>
                    <a:pt x="8482838" y="264261"/>
                  </a:lnTo>
                  <a:lnTo>
                    <a:pt x="8537296" y="260400"/>
                  </a:lnTo>
                  <a:lnTo>
                    <a:pt x="8590953" y="253657"/>
                  </a:lnTo>
                  <a:close/>
                </a:path>
                <a:path w="15416530" h="790575">
                  <a:moveTo>
                    <a:pt x="8694141" y="144094"/>
                  </a:moveTo>
                  <a:lnTo>
                    <a:pt x="8640483" y="144094"/>
                  </a:lnTo>
                  <a:lnTo>
                    <a:pt x="8640483" y="3378"/>
                  </a:lnTo>
                  <a:lnTo>
                    <a:pt x="8609711" y="3378"/>
                  </a:lnTo>
                  <a:lnTo>
                    <a:pt x="8609711" y="339966"/>
                  </a:lnTo>
                  <a:lnTo>
                    <a:pt x="8640483" y="339966"/>
                  </a:lnTo>
                  <a:lnTo>
                    <a:pt x="8640483" y="169989"/>
                  </a:lnTo>
                  <a:lnTo>
                    <a:pt x="8694141" y="169989"/>
                  </a:lnTo>
                  <a:lnTo>
                    <a:pt x="8694141" y="144094"/>
                  </a:lnTo>
                  <a:close/>
                </a:path>
                <a:path w="15416530" h="790575">
                  <a:moveTo>
                    <a:pt x="9099664" y="31546"/>
                  </a:moveTo>
                  <a:lnTo>
                    <a:pt x="8867775" y="31546"/>
                  </a:lnTo>
                  <a:lnTo>
                    <a:pt x="8867775" y="55676"/>
                  </a:lnTo>
                  <a:lnTo>
                    <a:pt x="8867775" y="164896"/>
                  </a:lnTo>
                  <a:lnTo>
                    <a:pt x="8867775" y="189026"/>
                  </a:lnTo>
                  <a:lnTo>
                    <a:pt x="9099664" y="189026"/>
                  </a:lnTo>
                  <a:lnTo>
                    <a:pt x="9099664" y="165100"/>
                  </a:lnTo>
                  <a:lnTo>
                    <a:pt x="9099664" y="164896"/>
                  </a:lnTo>
                  <a:lnTo>
                    <a:pt x="9099664" y="55918"/>
                  </a:lnTo>
                  <a:lnTo>
                    <a:pt x="9069641" y="55918"/>
                  </a:lnTo>
                  <a:lnTo>
                    <a:pt x="9069641" y="164896"/>
                  </a:lnTo>
                  <a:lnTo>
                    <a:pt x="8897417" y="164896"/>
                  </a:lnTo>
                  <a:lnTo>
                    <a:pt x="8897417" y="55676"/>
                  </a:lnTo>
                  <a:lnTo>
                    <a:pt x="9099664" y="55676"/>
                  </a:lnTo>
                  <a:lnTo>
                    <a:pt x="9099664" y="31546"/>
                  </a:lnTo>
                  <a:close/>
                </a:path>
                <a:path w="15416530" h="790575">
                  <a:moveTo>
                    <a:pt x="9136812" y="271297"/>
                  </a:moveTo>
                  <a:lnTo>
                    <a:pt x="8999474" y="271297"/>
                  </a:lnTo>
                  <a:lnTo>
                    <a:pt x="8999474" y="189496"/>
                  </a:lnTo>
                  <a:lnTo>
                    <a:pt x="8968334" y="189496"/>
                  </a:lnTo>
                  <a:lnTo>
                    <a:pt x="8968334" y="271297"/>
                  </a:lnTo>
                  <a:lnTo>
                    <a:pt x="8831745" y="271297"/>
                  </a:lnTo>
                  <a:lnTo>
                    <a:pt x="8831745" y="296811"/>
                  </a:lnTo>
                  <a:lnTo>
                    <a:pt x="9136812" y="296811"/>
                  </a:lnTo>
                  <a:lnTo>
                    <a:pt x="9136812" y="271297"/>
                  </a:lnTo>
                  <a:close/>
                </a:path>
                <a:path w="15416530" h="790575">
                  <a:moveTo>
                    <a:pt x="9360446" y="99809"/>
                  </a:moveTo>
                  <a:lnTo>
                    <a:pt x="9353842" y="67932"/>
                  </a:lnTo>
                  <a:lnTo>
                    <a:pt x="9338272" y="46913"/>
                  </a:lnTo>
                  <a:lnTo>
                    <a:pt x="9335491" y="43154"/>
                  </a:lnTo>
                  <a:lnTo>
                    <a:pt x="9330423" y="40246"/>
                  </a:lnTo>
                  <a:lnTo>
                    <a:pt x="9330423" y="99809"/>
                  </a:lnTo>
                  <a:lnTo>
                    <a:pt x="9326093" y="121221"/>
                  </a:lnTo>
                  <a:lnTo>
                    <a:pt x="9314015" y="137947"/>
                  </a:lnTo>
                  <a:lnTo>
                    <a:pt x="9295600" y="148831"/>
                  </a:lnTo>
                  <a:lnTo>
                    <a:pt x="9272270" y="152717"/>
                  </a:lnTo>
                  <a:lnTo>
                    <a:pt x="9249207" y="148831"/>
                  </a:lnTo>
                  <a:lnTo>
                    <a:pt x="9231033" y="137947"/>
                  </a:lnTo>
                  <a:lnTo>
                    <a:pt x="9219133" y="121221"/>
                  </a:lnTo>
                  <a:lnTo>
                    <a:pt x="9214853" y="99809"/>
                  </a:lnTo>
                  <a:lnTo>
                    <a:pt x="9219133" y="78562"/>
                  </a:lnTo>
                  <a:lnTo>
                    <a:pt x="9231033" y="61823"/>
                  </a:lnTo>
                  <a:lnTo>
                    <a:pt x="9249207" y="50850"/>
                  </a:lnTo>
                  <a:lnTo>
                    <a:pt x="9272270" y="46913"/>
                  </a:lnTo>
                  <a:lnTo>
                    <a:pt x="9295600" y="50850"/>
                  </a:lnTo>
                  <a:lnTo>
                    <a:pt x="9314015" y="61823"/>
                  </a:lnTo>
                  <a:lnTo>
                    <a:pt x="9326093" y="78562"/>
                  </a:lnTo>
                  <a:lnTo>
                    <a:pt x="9330423" y="99809"/>
                  </a:lnTo>
                  <a:lnTo>
                    <a:pt x="9330423" y="40246"/>
                  </a:lnTo>
                  <a:lnTo>
                    <a:pt x="9307576" y="27101"/>
                  </a:lnTo>
                  <a:lnTo>
                    <a:pt x="9272270" y="21386"/>
                  </a:lnTo>
                  <a:lnTo>
                    <a:pt x="9237231" y="27101"/>
                  </a:lnTo>
                  <a:lnTo>
                    <a:pt x="9209557" y="43154"/>
                  </a:lnTo>
                  <a:lnTo>
                    <a:pt x="9191371" y="67932"/>
                  </a:lnTo>
                  <a:lnTo>
                    <a:pt x="9184843" y="99809"/>
                  </a:lnTo>
                  <a:lnTo>
                    <a:pt x="9191371" y="131699"/>
                  </a:lnTo>
                  <a:lnTo>
                    <a:pt x="9209557" y="156476"/>
                  </a:lnTo>
                  <a:lnTo>
                    <a:pt x="9237231" y="172529"/>
                  </a:lnTo>
                  <a:lnTo>
                    <a:pt x="9272270" y="178244"/>
                  </a:lnTo>
                  <a:lnTo>
                    <a:pt x="9307576" y="172529"/>
                  </a:lnTo>
                  <a:lnTo>
                    <a:pt x="9335491" y="156476"/>
                  </a:lnTo>
                  <a:lnTo>
                    <a:pt x="9338272" y="152717"/>
                  </a:lnTo>
                  <a:lnTo>
                    <a:pt x="9353842" y="131699"/>
                  </a:lnTo>
                  <a:lnTo>
                    <a:pt x="9360446" y="99809"/>
                  </a:lnTo>
                  <a:close/>
                </a:path>
                <a:path w="15416530" h="790575">
                  <a:moveTo>
                    <a:pt x="9453131" y="214261"/>
                  </a:moveTo>
                  <a:lnTo>
                    <a:pt x="9423108" y="214261"/>
                  </a:lnTo>
                  <a:lnTo>
                    <a:pt x="9423108" y="238645"/>
                  </a:lnTo>
                  <a:lnTo>
                    <a:pt x="9423108" y="310692"/>
                  </a:lnTo>
                  <a:lnTo>
                    <a:pt x="9265514" y="310692"/>
                  </a:lnTo>
                  <a:lnTo>
                    <a:pt x="9265514" y="238645"/>
                  </a:lnTo>
                  <a:lnTo>
                    <a:pt x="9423108" y="238645"/>
                  </a:lnTo>
                  <a:lnTo>
                    <a:pt x="9423108" y="214261"/>
                  </a:lnTo>
                  <a:lnTo>
                    <a:pt x="9235491" y="214261"/>
                  </a:lnTo>
                  <a:lnTo>
                    <a:pt x="9235491" y="335457"/>
                  </a:lnTo>
                  <a:lnTo>
                    <a:pt x="9453131" y="335457"/>
                  </a:lnTo>
                  <a:lnTo>
                    <a:pt x="9453131" y="310692"/>
                  </a:lnTo>
                  <a:lnTo>
                    <a:pt x="9453131" y="238645"/>
                  </a:lnTo>
                  <a:lnTo>
                    <a:pt x="9453131" y="214261"/>
                  </a:lnTo>
                  <a:close/>
                </a:path>
                <a:path w="15416530" h="790575">
                  <a:moveTo>
                    <a:pt x="9453131" y="3759"/>
                  </a:moveTo>
                  <a:lnTo>
                    <a:pt x="9422359" y="3759"/>
                  </a:lnTo>
                  <a:lnTo>
                    <a:pt x="9422359" y="196253"/>
                  </a:lnTo>
                  <a:lnTo>
                    <a:pt x="9453131" y="196253"/>
                  </a:lnTo>
                  <a:lnTo>
                    <a:pt x="9453131" y="3759"/>
                  </a:lnTo>
                  <a:close/>
                </a:path>
                <a:path w="15416530" h="790575">
                  <a:moveTo>
                    <a:pt x="9737928" y="12382"/>
                  </a:moveTo>
                  <a:lnTo>
                    <a:pt x="9708655" y="12382"/>
                  </a:lnTo>
                  <a:lnTo>
                    <a:pt x="9708655" y="141084"/>
                  </a:lnTo>
                  <a:lnTo>
                    <a:pt x="9650489" y="141084"/>
                  </a:lnTo>
                  <a:lnTo>
                    <a:pt x="9657766" y="118237"/>
                  </a:lnTo>
                  <a:lnTo>
                    <a:pt x="9662782" y="94754"/>
                  </a:lnTo>
                  <a:lnTo>
                    <a:pt x="9665691" y="70700"/>
                  </a:lnTo>
                  <a:lnTo>
                    <a:pt x="9666630" y="46151"/>
                  </a:lnTo>
                  <a:lnTo>
                    <a:pt x="9536798" y="46151"/>
                  </a:lnTo>
                  <a:lnTo>
                    <a:pt x="9536798" y="71297"/>
                  </a:lnTo>
                  <a:lnTo>
                    <a:pt x="9636239" y="71297"/>
                  </a:lnTo>
                  <a:lnTo>
                    <a:pt x="9626232" y="122199"/>
                  </a:lnTo>
                  <a:lnTo>
                    <a:pt x="9604299" y="168617"/>
                  </a:lnTo>
                  <a:lnTo>
                    <a:pt x="9569907" y="209918"/>
                  </a:lnTo>
                  <a:lnTo>
                    <a:pt x="9522536" y="245402"/>
                  </a:lnTo>
                  <a:lnTo>
                    <a:pt x="9540557" y="267538"/>
                  </a:lnTo>
                  <a:lnTo>
                    <a:pt x="9572815" y="245427"/>
                  </a:lnTo>
                  <a:lnTo>
                    <a:pt x="9599930" y="220916"/>
                  </a:lnTo>
                  <a:lnTo>
                    <a:pt x="9622130" y="194297"/>
                  </a:lnTo>
                  <a:lnTo>
                    <a:pt x="9639617" y="165862"/>
                  </a:lnTo>
                  <a:lnTo>
                    <a:pt x="9708655" y="165862"/>
                  </a:lnTo>
                  <a:lnTo>
                    <a:pt x="9708655" y="323075"/>
                  </a:lnTo>
                  <a:lnTo>
                    <a:pt x="9737928" y="323075"/>
                  </a:lnTo>
                  <a:lnTo>
                    <a:pt x="9737928" y="165862"/>
                  </a:lnTo>
                  <a:lnTo>
                    <a:pt x="9737928" y="141084"/>
                  </a:lnTo>
                  <a:lnTo>
                    <a:pt x="9737928" y="12382"/>
                  </a:lnTo>
                  <a:close/>
                </a:path>
                <a:path w="15416530" h="790575">
                  <a:moveTo>
                    <a:pt x="9808096" y="3378"/>
                  </a:moveTo>
                  <a:lnTo>
                    <a:pt x="9778822" y="3378"/>
                  </a:lnTo>
                  <a:lnTo>
                    <a:pt x="9778822" y="339966"/>
                  </a:lnTo>
                  <a:lnTo>
                    <a:pt x="9808096" y="339966"/>
                  </a:lnTo>
                  <a:lnTo>
                    <a:pt x="9808096" y="3378"/>
                  </a:lnTo>
                  <a:close/>
                </a:path>
                <a:path w="15416530" h="790575">
                  <a:moveTo>
                    <a:pt x="10076751" y="239026"/>
                  </a:moveTo>
                  <a:lnTo>
                    <a:pt x="10041623" y="215379"/>
                  </a:lnTo>
                  <a:lnTo>
                    <a:pt x="10013010" y="180682"/>
                  </a:lnTo>
                  <a:lnTo>
                    <a:pt x="10002266" y="157226"/>
                  </a:lnTo>
                  <a:lnTo>
                    <a:pt x="9993757" y="138658"/>
                  </a:lnTo>
                  <a:lnTo>
                    <a:pt x="9986696" y="93065"/>
                  </a:lnTo>
                  <a:lnTo>
                    <a:pt x="9986696" y="32651"/>
                  </a:lnTo>
                  <a:lnTo>
                    <a:pt x="9956305" y="32651"/>
                  </a:lnTo>
                  <a:lnTo>
                    <a:pt x="9956305" y="93065"/>
                  </a:lnTo>
                  <a:lnTo>
                    <a:pt x="9949142" y="140398"/>
                  </a:lnTo>
                  <a:lnTo>
                    <a:pt x="9929660" y="184099"/>
                  </a:lnTo>
                  <a:lnTo>
                    <a:pt x="9900895" y="220281"/>
                  </a:lnTo>
                  <a:lnTo>
                    <a:pt x="9865881" y="245033"/>
                  </a:lnTo>
                  <a:lnTo>
                    <a:pt x="9884639" y="270167"/>
                  </a:lnTo>
                  <a:lnTo>
                    <a:pt x="9912693" y="251091"/>
                  </a:lnTo>
                  <a:lnTo>
                    <a:pt x="9937166" y="225094"/>
                  </a:lnTo>
                  <a:lnTo>
                    <a:pt x="9957143" y="193395"/>
                  </a:lnTo>
                  <a:lnTo>
                    <a:pt x="9971684" y="157226"/>
                  </a:lnTo>
                  <a:lnTo>
                    <a:pt x="9986658" y="191503"/>
                  </a:lnTo>
                  <a:lnTo>
                    <a:pt x="10006724" y="221488"/>
                  </a:lnTo>
                  <a:lnTo>
                    <a:pt x="10030943" y="245973"/>
                  </a:lnTo>
                  <a:lnTo>
                    <a:pt x="10058362" y="263791"/>
                  </a:lnTo>
                  <a:lnTo>
                    <a:pt x="10076751" y="239026"/>
                  </a:lnTo>
                  <a:close/>
                </a:path>
                <a:path w="15416530" h="790575">
                  <a:moveTo>
                    <a:pt x="10142791" y="3378"/>
                  </a:moveTo>
                  <a:lnTo>
                    <a:pt x="10112019" y="3378"/>
                  </a:lnTo>
                  <a:lnTo>
                    <a:pt x="10112019" y="340715"/>
                  </a:lnTo>
                  <a:lnTo>
                    <a:pt x="10142791" y="340715"/>
                  </a:lnTo>
                  <a:lnTo>
                    <a:pt x="10142791" y="3378"/>
                  </a:lnTo>
                  <a:close/>
                </a:path>
                <a:path w="15416530" h="790575">
                  <a:moveTo>
                    <a:pt x="10420833" y="189115"/>
                  </a:moveTo>
                  <a:lnTo>
                    <a:pt x="10419397" y="174485"/>
                  </a:lnTo>
                  <a:lnTo>
                    <a:pt x="10419029" y="170738"/>
                  </a:lnTo>
                  <a:lnTo>
                    <a:pt x="10418585" y="166230"/>
                  </a:lnTo>
                  <a:lnTo>
                    <a:pt x="10406634" y="167779"/>
                  </a:lnTo>
                  <a:lnTo>
                    <a:pt x="10394429" y="169049"/>
                  </a:lnTo>
                  <a:lnTo>
                    <a:pt x="10382021" y="170027"/>
                  </a:lnTo>
                  <a:lnTo>
                    <a:pt x="10369436" y="170738"/>
                  </a:lnTo>
                  <a:lnTo>
                    <a:pt x="10369436" y="59664"/>
                  </a:lnTo>
                  <a:lnTo>
                    <a:pt x="10402824" y="59664"/>
                  </a:lnTo>
                  <a:lnTo>
                    <a:pt x="10402824" y="34899"/>
                  </a:lnTo>
                  <a:lnTo>
                    <a:pt x="10339794" y="34899"/>
                  </a:lnTo>
                  <a:lnTo>
                    <a:pt x="10339794" y="59664"/>
                  </a:lnTo>
                  <a:lnTo>
                    <a:pt x="10339794" y="172605"/>
                  </a:lnTo>
                  <a:lnTo>
                    <a:pt x="10326281" y="173329"/>
                  </a:lnTo>
                  <a:lnTo>
                    <a:pt x="10312819" y="173824"/>
                  </a:lnTo>
                  <a:lnTo>
                    <a:pt x="10286136" y="174485"/>
                  </a:lnTo>
                  <a:lnTo>
                    <a:pt x="10286136" y="59664"/>
                  </a:lnTo>
                  <a:lnTo>
                    <a:pt x="10339794" y="59664"/>
                  </a:lnTo>
                  <a:lnTo>
                    <a:pt x="10339794" y="34899"/>
                  </a:lnTo>
                  <a:lnTo>
                    <a:pt x="10223094" y="34899"/>
                  </a:lnTo>
                  <a:lnTo>
                    <a:pt x="10223094" y="59664"/>
                  </a:lnTo>
                  <a:lnTo>
                    <a:pt x="10256114" y="59664"/>
                  </a:lnTo>
                  <a:lnTo>
                    <a:pt x="10256114" y="175234"/>
                  </a:lnTo>
                  <a:lnTo>
                    <a:pt x="10234206" y="175564"/>
                  </a:lnTo>
                  <a:lnTo>
                    <a:pt x="10213708" y="175615"/>
                  </a:lnTo>
                  <a:lnTo>
                    <a:pt x="10217086" y="201129"/>
                  </a:lnTo>
                  <a:lnTo>
                    <a:pt x="10264013" y="200723"/>
                  </a:lnTo>
                  <a:lnTo>
                    <a:pt x="10315588" y="199059"/>
                  </a:lnTo>
                  <a:lnTo>
                    <a:pt x="10368839" y="195427"/>
                  </a:lnTo>
                  <a:lnTo>
                    <a:pt x="10420833" y="189115"/>
                  </a:lnTo>
                  <a:close/>
                </a:path>
                <a:path w="15416530" h="790575">
                  <a:moveTo>
                    <a:pt x="10488752" y="307314"/>
                  </a:moveTo>
                  <a:lnTo>
                    <a:pt x="10295141" y="307314"/>
                  </a:lnTo>
                  <a:lnTo>
                    <a:pt x="10295141" y="228142"/>
                  </a:lnTo>
                  <a:lnTo>
                    <a:pt x="10264369" y="228142"/>
                  </a:lnTo>
                  <a:lnTo>
                    <a:pt x="10264369" y="332460"/>
                  </a:lnTo>
                  <a:lnTo>
                    <a:pt x="10488752" y="332460"/>
                  </a:lnTo>
                  <a:lnTo>
                    <a:pt x="10488752" y="307314"/>
                  </a:lnTo>
                  <a:close/>
                </a:path>
                <a:path w="15416530" h="790575">
                  <a:moveTo>
                    <a:pt x="10523652" y="105816"/>
                  </a:moveTo>
                  <a:lnTo>
                    <a:pt x="10473741" y="105816"/>
                  </a:lnTo>
                  <a:lnTo>
                    <a:pt x="10473741" y="3378"/>
                  </a:lnTo>
                  <a:lnTo>
                    <a:pt x="10442981" y="3378"/>
                  </a:lnTo>
                  <a:lnTo>
                    <a:pt x="10442981" y="251409"/>
                  </a:lnTo>
                  <a:lnTo>
                    <a:pt x="10473741" y="251409"/>
                  </a:lnTo>
                  <a:lnTo>
                    <a:pt x="10473741" y="131330"/>
                  </a:lnTo>
                  <a:lnTo>
                    <a:pt x="10523652" y="131330"/>
                  </a:lnTo>
                  <a:lnTo>
                    <a:pt x="10523652" y="105816"/>
                  </a:lnTo>
                  <a:close/>
                </a:path>
                <a:path w="15416530" h="790575">
                  <a:moveTo>
                    <a:pt x="10827957" y="67551"/>
                  </a:moveTo>
                  <a:lnTo>
                    <a:pt x="10819892" y="42405"/>
                  </a:lnTo>
                  <a:lnTo>
                    <a:pt x="10807014" y="32270"/>
                  </a:lnTo>
                  <a:lnTo>
                    <a:pt x="10796588" y="24066"/>
                  </a:lnTo>
                  <a:lnTo>
                    <a:pt x="10796435" y="24028"/>
                  </a:lnTo>
                  <a:lnTo>
                    <a:pt x="10796435" y="67551"/>
                  </a:lnTo>
                  <a:lnTo>
                    <a:pt x="10790657" y="82550"/>
                  </a:lnTo>
                  <a:lnTo>
                    <a:pt x="10773791" y="93624"/>
                  </a:lnTo>
                  <a:lnTo>
                    <a:pt x="10746575" y="100469"/>
                  </a:lnTo>
                  <a:lnTo>
                    <a:pt x="10709758" y="102819"/>
                  </a:lnTo>
                  <a:lnTo>
                    <a:pt x="10672953" y="100469"/>
                  </a:lnTo>
                  <a:lnTo>
                    <a:pt x="10645737" y="93624"/>
                  </a:lnTo>
                  <a:lnTo>
                    <a:pt x="10628871" y="82550"/>
                  </a:lnTo>
                  <a:lnTo>
                    <a:pt x="10623080" y="67551"/>
                  </a:lnTo>
                  <a:lnTo>
                    <a:pt x="10628871" y="52539"/>
                  </a:lnTo>
                  <a:lnTo>
                    <a:pt x="10645737" y="41465"/>
                  </a:lnTo>
                  <a:lnTo>
                    <a:pt x="10672953" y="34620"/>
                  </a:lnTo>
                  <a:lnTo>
                    <a:pt x="10709758" y="32270"/>
                  </a:lnTo>
                  <a:lnTo>
                    <a:pt x="10746575" y="34620"/>
                  </a:lnTo>
                  <a:lnTo>
                    <a:pt x="10773791" y="41465"/>
                  </a:lnTo>
                  <a:lnTo>
                    <a:pt x="10790657" y="52539"/>
                  </a:lnTo>
                  <a:lnTo>
                    <a:pt x="10796435" y="67551"/>
                  </a:lnTo>
                  <a:lnTo>
                    <a:pt x="10796435" y="24028"/>
                  </a:lnTo>
                  <a:lnTo>
                    <a:pt x="10759415" y="12827"/>
                  </a:lnTo>
                  <a:lnTo>
                    <a:pt x="10709758" y="9004"/>
                  </a:lnTo>
                  <a:lnTo>
                    <a:pt x="10660113" y="12827"/>
                  </a:lnTo>
                  <a:lnTo>
                    <a:pt x="10622940" y="24066"/>
                  </a:lnTo>
                  <a:lnTo>
                    <a:pt x="10599636" y="42405"/>
                  </a:lnTo>
                  <a:lnTo>
                    <a:pt x="10591571" y="67551"/>
                  </a:lnTo>
                  <a:lnTo>
                    <a:pt x="10599636" y="92621"/>
                  </a:lnTo>
                  <a:lnTo>
                    <a:pt x="10622940" y="110832"/>
                  </a:lnTo>
                  <a:lnTo>
                    <a:pt x="10660113" y="121945"/>
                  </a:lnTo>
                  <a:lnTo>
                    <a:pt x="10709758" y="125704"/>
                  </a:lnTo>
                  <a:lnTo>
                    <a:pt x="10759415" y="121945"/>
                  </a:lnTo>
                  <a:lnTo>
                    <a:pt x="10796588" y="110832"/>
                  </a:lnTo>
                  <a:lnTo>
                    <a:pt x="10806836" y="102819"/>
                  </a:lnTo>
                  <a:lnTo>
                    <a:pt x="10819892" y="92621"/>
                  </a:lnTo>
                  <a:lnTo>
                    <a:pt x="10827957" y="67551"/>
                  </a:lnTo>
                  <a:close/>
                </a:path>
                <a:path w="15416530" h="790575">
                  <a:moveTo>
                    <a:pt x="10833214" y="312191"/>
                  </a:moveTo>
                  <a:lnTo>
                    <a:pt x="10625341" y="312191"/>
                  </a:lnTo>
                  <a:lnTo>
                    <a:pt x="10625341" y="278053"/>
                  </a:lnTo>
                  <a:lnTo>
                    <a:pt x="10823080" y="278053"/>
                  </a:lnTo>
                  <a:lnTo>
                    <a:pt x="10823080" y="202247"/>
                  </a:lnTo>
                  <a:lnTo>
                    <a:pt x="10594188" y="202247"/>
                  </a:lnTo>
                  <a:lnTo>
                    <a:pt x="10594188" y="225513"/>
                  </a:lnTo>
                  <a:lnTo>
                    <a:pt x="10792689" y="225513"/>
                  </a:lnTo>
                  <a:lnTo>
                    <a:pt x="10792689" y="255536"/>
                  </a:lnTo>
                  <a:lnTo>
                    <a:pt x="10595318" y="255536"/>
                  </a:lnTo>
                  <a:lnTo>
                    <a:pt x="10595318" y="336207"/>
                  </a:lnTo>
                  <a:lnTo>
                    <a:pt x="10833214" y="336207"/>
                  </a:lnTo>
                  <a:lnTo>
                    <a:pt x="10833214" y="312191"/>
                  </a:lnTo>
                  <a:close/>
                </a:path>
                <a:path w="15416530" h="790575">
                  <a:moveTo>
                    <a:pt x="10862107" y="148590"/>
                  </a:moveTo>
                  <a:lnTo>
                    <a:pt x="10557421" y="148590"/>
                  </a:lnTo>
                  <a:lnTo>
                    <a:pt x="10557421" y="173355"/>
                  </a:lnTo>
                  <a:lnTo>
                    <a:pt x="10862107" y="173355"/>
                  </a:lnTo>
                  <a:lnTo>
                    <a:pt x="10862107" y="148590"/>
                  </a:lnTo>
                  <a:close/>
                </a:path>
                <a:path w="15416530" h="790575">
                  <a:moveTo>
                    <a:pt x="11271987" y="14262"/>
                  </a:moveTo>
                  <a:lnTo>
                    <a:pt x="11241596" y="14262"/>
                  </a:lnTo>
                  <a:lnTo>
                    <a:pt x="11241596" y="56946"/>
                  </a:lnTo>
                  <a:lnTo>
                    <a:pt x="11077994" y="56946"/>
                  </a:lnTo>
                  <a:lnTo>
                    <a:pt x="11077994" y="13766"/>
                  </a:lnTo>
                  <a:lnTo>
                    <a:pt x="11047603" y="13766"/>
                  </a:lnTo>
                  <a:lnTo>
                    <a:pt x="11047603" y="56946"/>
                  </a:lnTo>
                  <a:lnTo>
                    <a:pt x="11047603" y="81076"/>
                  </a:lnTo>
                  <a:lnTo>
                    <a:pt x="11047603" y="124256"/>
                  </a:lnTo>
                  <a:lnTo>
                    <a:pt x="11047603" y="148386"/>
                  </a:lnTo>
                  <a:lnTo>
                    <a:pt x="11271987" y="148386"/>
                  </a:lnTo>
                  <a:lnTo>
                    <a:pt x="11271987" y="124256"/>
                  </a:lnTo>
                  <a:lnTo>
                    <a:pt x="11077994" y="124256"/>
                  </a:lnTo>
                  <a:lnTo>
                    <a:pt x="11077994" y="81076"/>
                  </a:lnTo>
                  <a:lnTo>
                    <a:pt x="11241596" y="81076"/>
                  </a:lnTo>
                  <a:lnTo>
                    <a:pt x="11241596" y="124206"/>
                  </a:lnTo>
                  <a:lnTo>
                    <a:pt x="11271987" y="124206"/>
                  </a:lnTo>
                  <a:lnTo>
                    <a:pt x="11271987" y="81076"/>
                  </a:lnTo>
                  <a:lnTo>
                    <a:pt x="11271987" y="80683"/>
                  </a:lnTo>
                  <a:lnTo>
                    <a:pt x="11271987" y="57035"/>
                  </a:lnTo>
                  <a:lnTo>
                    <a:pt x="11271987" y="14262"/>
                  </a:lnTo>
                  <a:close/>
                </a:path>
                <a:path w="15416530" h="790575">
                  <a:moveTo>
                    <a:pt x="11278362" y="307136"/>
                  </a:moveTo>
                  <a:lnTo>
                    <a:pt x="11076115" y="307136"/>
                  </a:lnTo>
                  <a:lnTo>
                    <a:pt x="11076115" y="241096"/>
                  </a:lnTo>
                  <a:lnTo>
                    <a:pt x="11045723" y="241096"/>
                  </a:lnTo>
                  <a:lnTo>
                    <a:pt x="11045723" y="307136"/>
                  </a:lnTo>
                  <a:lnTo>
                    <a:pt x="11045723" y="332536"/>
                  </a:lnTo>
                  <a:lnTo>
                    <a:pt x="11278362" y="332536"/>
                  </a:lnTo>
                  <a:lnTo>
                    <a:pt x="11278362" y="307136"/>
                  </a:lnTo>
                  <a:close/>
                </a:path>
                <a:path w="15416530" h="790575">
                  <a:moveTo>
                    <a:pt x="11312512" y="181241"/>
                  </a:moveTo>
                  <a:lnTo>
                    <a:pt x="11006696" y="181241"/>
                  </a:lnTo>
                  <a:lnTo>
                    <a:pt x="11006696" y="206006"/>
                  </a:lnTo>
                  <a:lnTo>
                    <a:pt x="11146663" y="206006"/>
                  </a:lnTo>
                  <a:lnTo>
                    <a:pt x="11146663" y="271297"/>
                  </a:lnTo>
                  <a:lnTo>
                    <a:pt x="11177422" y="271297"/>
                  </a:lnTo>
                  <a:lnTo>
                    <a:pt x="11177422" y="206006"/>
                  </a:lnTo>
                  <a:lnTo>
                    <a:pt x="11312512" y="206006"/>
                  </a:lnTo>
                  <a:lnTo>
                    <a:pt x="11312512" y="181241"/>
                  </a:lnTo>
                  <a:close/>
                </a:path>
                <a:path w="15416530" h="790575">
                  <a:moveTo>
                    <a:pt x="11628450" y="144576"/>
                  </a:moveTo>
                  <a:lnTo>
                    <a:pt x="11420577" y="144576"/>
                  </a:lnTo>
                  <a:lnTo>
                    <a:pt x="11420577" y="102666"/>
                  </a:lnTo>
                  <a:lnTo>
                    <a:pt x="11620945" y="102666"/>
                  </a:lnTo>
                  <a:lnTo>
                    <a:pt x="11620945" y="79806"/>
                  </a:lnTo>
                  <a:lnTo>
                    <a:pt x="11620945" y="41706"/>
                  </a:lnTo>
                  <a:lnTo>
                    <a:pt x="11620945" y="16306"/>
                  </a:lnTo>
                  <a:lnTo>
                    <a:pt x="11388674" y="16306"/>
                  </a:lnTo>
                  <a:lnTo>
                    <a:pt x="11388674" y="41706"/>
                  </a:lnTo>
                  <a:lnTo>
                    <a:pt x="11589804" y="41706"/>
                  </a:lnTo>
                  <a:lnTo>
                    <a:pt x="11589804" y="79806"/>
                  </a:lnTo>
                  <a:lnTo>
                    <a:pt x="11389805" y="79806"/>
                  </a:lnTo>
                  <a:lnTo>
                    <a:pt x="11389805" y="102666"/>
                  </a:lnTo>
                  <a:lnTo>
                    <a:pt x="11389805" y="144576"/>
                  </a:lnTo>
                  <a:lnTo>
                    <a:pt x="11389805" y="168706"/>
                  </a:lnTo>
                  <a:lnTo>
                    <a:pt x="11628450" y="168706"/>
                  </a:lnTo>
                  <a:lnTo>
                    <a:pt x="11628450" y="144576"/>
                  </a:lnTo>
                  <a:close/>
                </a:path>
                <a:path w="15416530" h="790575">
                  <a:moveTo>
                    <a:pt x="11657724" y="204127"/>
                  </a:moveTo>
                  <a:lnTo>
                    <a:pt x="11352289" y="204127"/>
                  </a:lnTo>
                  <a:lnTo>
                    <a:pt x="11352289" y="228892"/>
                  </a:lnTo>
                  <a:lnTo>
                    <a:pt x="11431829" y="228892"/>
                  </a:lnTo>
                  <a:lnTo>
                    <a:pt x="11431829" y="340334"/>
                  </a:lnTo>
                  <a:lnTo>
                    <a:pt x="11462601" y="340334"/>
                  </a:lnTo>
                  <a:lnTo>
                    <a:pt x="11462601" y="228892"/>
                  </a:lnTo>
                  <a:lnTo>
                    <a:pt x="11547399" y="228892"/>
                  </a:lnTo>
                  <a:lnTo>
                    <a:pt x="11547399" y="340334"/>
                  </a:lnTo>
                  <a:lnTo>
                    <a:pt x="11578171" y="340334"/>
                  </a:lnTo>
                  <a:lnTo>
                    <a:pt x="11578171" y="228892"/>
                  </a:lnTo>
                  <a:lnTo>
                    <a:pt x="11657724" y="228892"/>
                  </a:lnTo>
                  <a:lnTo>
                    <a:pt x="11657724" y="204127"/>
                  </a:lnTo>
                  <a:close/>
                </a:path>
                <a:path w="15416530" h="790575">
                  <a:moveTo>
                    <a:pt x="11878729" y="187617"/>
                  </a:moveTo>
                  <a:lnTo>
                    <a:pt x="11872646" y="156324"/>
                  </a:lnTo>
                  <a:lnTo>
                    <a:pt x="11858219" y="135458"/>
                  </a:lnTo>
                  <a:lnTo>
                    <a:pt x="11855653" y="131762"/>
                  </a:lnTo>
                  <a:lnTo>
                    <a:pt x="11849456" y="127939"/>
                  </a:lnTo>
                  <a:lnTo>
                    <a:pt x="11849456" y="187617"/>
                  </a:lnTo>
                  <a:lnTo>
                    <a:pt x="11845519" y="208368"/>
                  </a:lnTo>
                  <a:lnTo>
                    <a:pt x="11834546" y="224764"/>
                  </a:lnTo>
                  <a:lnTo>
                    <a:pt x="11817795" y="235534"/>
                  </a:lnTo>
                  <a:lnTo>
                    <a:pt x="11796547" y="239395"/>
                  </a:lnTo>
                  <a:lnTo>
                    <a:pt x="11775516" y="235534"/>
                  </a:lnTo>
                  <a:lnTo>
                    <a:pt x="11758892" y="224764"/>
                  </a:lnTo>
                  <a:lnTo>
                    <a:pt x="11747957" y="208368"/>
                  </a:lnTo>
                  <a:lnTo>
                    <a:pt x="11744020" y="187617"/>
                  </a:lnTo>
                  <a:lnTo>
                    <a:pt x="11747957" y="166649"/>
                  </a:lnTo>
                  <a:lnTo>
                    <a:pt x="11758892" y="150139"/>
                  </a:lnTo>
                  <a:lnTo>
                    <a:pt x="11775516" y="139331"/>
                  </a:lnTo>
                  <a:lnTo>
                    <a:pt x="11796547" y="135458"/>
                  </a:lnTo>
                  <a:lnTo>
                    <a:pt x="11817795" y="139331"/>
                  </a:lnTo>
                  <a:lnTo>
                    <a:pt x="11834546" y="150139"/>
                  </a:lnTo>
                  <a:lnTo>
                    <a:pt x="11845519" y="166649"/>
                  </a:lnTo>
                  <a:lnTo>
                    <a:pt x="11849456" y="187617"/>
                  </a:lnTo>
                  <a:lnTo>
                    <a:pt x="11849456" y="127939"/>
                  </a:lnTo>
                  <a:lnTo>
                    <a:pt x="11829656" y="115697"/>
                  </a:lnTo>
                  <a:lnTo>
                    <a:pt x="11796547" y="109943"/>
                  </a:lnTo>
                  <a:lnTo>
                    <a:pt x="11763883" y="115697"/>
                  </a:lnTo>
                  <a:lnTo>
                    <a:pt x="11738115" y="131762"/>
                  </a:lnTo>
                  <a:lnTo>
                    <a:pt x="11721198" y="156324"/>
                  </a:lnTo>
                  <a:lnTo>
                    <a:pt x="11715128" y="187617"/>
                  </a:lnTo>
                  <a:lnTo>
                    <a:pt x="11721198" y="219011"/>
                  </a:lnTo>
                  <a:lnTo>
                    <a:pt x="11738115" y="243433"/>
                  </a:lnTo>
                  <a:lnTo>
                    <a:pt x="11763883" y="259270"/>
                  </a:lnTo>
                  <a:lnTo>
                    <a:pt x="11796547" y="264922"/>
                  </a:lnTo>
                  <a:lnTo>
                    <a:pt x="11829656" y="259270"/>
                  </a:lnTo>
                  <a:lnTo>
                    <a:pt x="11855653" y="243433"/>
                  </a:lnTo>
                  <a:lnTo>
                    <a:pt x="11858460" y="239395"/>
                  </a:lnTo>
                  <a:lnTo>
                    <a:pt x="11872646" y="219011"/>
                  </a:lnTo>
                  <a:lnTo>
                    <a:pt x="11878729" y="187617"/>
                  </a:lnTo>
                  <a:close/>
                </a:path>
                <a:path w="15416530" h="790575">
                  <a:moveTo>
                    <a:pt x="11894490" y="57416"/>
                  </a:moveTo>
                  <a:lnTo>
                    <a:pt x="11811559" y="57416"/>
                  </a:lnTo>
                  <a:lnTo>
                    <a:pt x="11811559" y="7505"/>
                  </a:lnTo>
                  <a:lnTo>
                    <a:pt x="11780787" y="7505"/>
                  </a:lnTo>
                  <a:lnTo>
                    <a:pt x="11780787" y="57416"/>
                  </a:lnTo>
                  <a:lnTo>
                    <a:pt x="11695989" y="57416"/>
                  </a:lnTo>
                  <a:lnTo>
                    <a:pt x="11695989" y="82181"/>
                  </a:lnTo>
                  <a:lnTo>
                    <a:pt x="11894490" y="82181"/>
                  </a:lnTo>
                  <a:lnTo>
                    <a:pt x="11894490" y="57416"/>
                  </a:lnTo>
                  <a:close/>
                </a:path>
                <a:path w="15416530" h="790575">
                  <a:moveTo>
                    <a:pt x="12012308" y="141846"/>
                  </a:moveTo>
                  <a:lnTo>
                    <a:pt x="11957152" y="141846"/>
                  </a:lnTo>
                  <a:lnTo>
                    <a:pt x="11957152" y="3759"/>
                  </a:lnTo>
                  <a:lnTo>
                    <a:pt x="11926380" y="3759"/>
                  </a:lnTo>
                  <a:lnTo>
                    <a:pt x="11926380" y="339966"/>
                  </a:lnTo>
                  <a:lnTo>
                    <a:pt x="11957152" y="339966"/>
                  </a:lnTo>
                  <a:lnTo>
                    <a:pt x="11957152" y="167728"/>
                  </a:lnTo>
                  <a:lnTo>
                    <a:pt x="12012308" y="167728"/>
                  </a:lnTo>
                  <a:lnTo>
                    <a:pt x="12012308" y="141846"/>
                  </a:lnTo>
                  <a:close/>
                </a:path>
                <a:path w="15416530" h="790575">
                  <a:moveTo>
                    <a:pt x="12320372" y="3378"/>
                  </a:moveTo>
                  <a:lnTo>
                    <a:pt x="12289600" y="3378"/>
                  </a:lnTo>
                  <a:lnTo>
                    <a:pt x="12289600" y="78803"/>
                  </a:lnTo>
                  <a:lnTo>
                    <a:pt x="12289600" y="103936"/>
                  </a:lnTo>
                  <a:lnTo>
                    <a:pt x="12289600" y="184988"/>
                  </a:lnTo>
                  <a:lnTo>
                    <a:pt x="12213057" y="184988"/>
                  </a:lnTo>
                  <a:lnTo>
                    <a:pt x="12214593" y="176060"/>
                  </a:lnTo>
                  <a:lnTo>
                    <a:pt x="12215774" y="166700"/>
                  </a:lnTo>
                  <a:lnTo>
                    <a:pt x="12216536" y="156921"/>
                  </a:lnTo>
                  <a:lnTo>
                    <a:pt x="12216803" y="146723"/>
                  </a:lnTo>
                  <a:lnTo>
                    <a:pt x="12216473" y="135394"/>
                  </a:lnTo>
                  <a:lnTo>
                    <a:pt x="12215495" y="124485"/>
                  </a:lnTo>
                  <a:lnTo>
                    <a:pt x="12213958" y="114007"/>
                  </a:lnTo>
                  <a:lnTo>
                    <a:pt x="12211926" y="103936"/>
                  </a:lnTo>
                  <a:lnTo>
                    <a:pt x="12289600" y="103936"/>
                  </a:lnTo>
                  <a:lnTo>
                    <a:pt x="12289600" y="78803"/>
                  </a:lnTo>
                  <a:lnTo>
                    <a:pt x="12203303" y="78803"/>
                  </a:lnTo>
                  <a:lnTo>
                    <a:pt x="12190705" y="57772"/>
                  </a:lnTo>
                  <a:lnTo>
                    <a:pt x="12189943" y="57035"/>
                  </a:lnTo>
                  <a:lnTo>
                    <a:pt x="12187911" y="55079"/>
                  </a:lnTo>
                  <a:lnTo>
                    <a:pt x="12187911" y="146723"/>
                  </a:lnTo>
                  <a:lnTo>
                    <a:pt x="12183834" y="183896"/>
                  </a:lnTo>
                  <a:lnTo>
                    <a:pt x="12172480" y="212293"/>
                  </a:lnTo>
                  <a:lnTo>
                    <a:pt x="12155145" y="230403"/>
                  </a:lnTo>
                  <a:lnTo>
                    <a:pt x="12133136" y="236778"/>
                  </a:lnTo>
                  <a:lnTo>
                    <a:pt x="12110961" y="230403"/>
                  </a:lnTo>
                  <a:lnTo>
                    <a:pt x="12093639" y="212293"/>
                  </a:lnTo>
                  <a:lnTo>
                    <a:pt x="12082374" y="183896"/>
                  </a:lnTo>
                  <a:lnTo>
                    <a:pt x="12078348" y="146723"/>
                  </a:lnTo>
                  <a:lnTo>
                    <a:pt x="12082374" y="109753"/>
                  </a:lnTo>
                  <a:lnTo>
                    <a:pt x="12093639" y="81470"/>
                  </a:lnTo>
                  <a:lnTo>
                    <a:pt x="12110961" y="63398"/>
                  </a:lnTo>
                  <a:lnTo>
                    <a:pt x="12133136" y="57035"/>
                  </a:lnTo>
                  <a:lnTo>
                    <a:pt x="12155145" y="63398"/>
                  </a:lnTo>
                  <a:lnTo>
                    <a:pt x="12172480" y="81470"/>
                  </a:lnTo>
                  <a:lnTo>
                    <a:pt x="12183834" y="109753"/>
                  </a:lnTo>
                  <a:lnTo>
                    <a:pt x="12187911" y="146723"/>
                  </a:lnTo>
                  <a:lnTo>
                    <a:pt x="12187911" y="55079"/>
                  </a:lnTo>
                  <a:lnTo>
                    <a:pt x="12174550" y="42214"/>
                  </a:lnTo>
                  <a:lnTo>
                    <a:pt x="12155234" y="32575"/>
                  </a:lnTo>
                  <a:lnTo>
                    <a:pt x="12133136" y="29273"/>
                  </a:lnTo>
                  <a:lnTo>
                    <a:pt x="12099265" y="37541"/>
                  </a:lnTo>
                  <a:lnTo>
                    <a:pt x="12072671" y="61125"/>
                  </a:lnTo>
                  <a:lnTo>
                    <a:pt x="12055297" y="98132"/>
                  </a:lnTo>
                  <a:lnTo>
                    <a:pt x="12049087" y="146723"/>
                  </a:lnTo>
                  <a:lnTo>
                    <a:pt x="12055297" y="195300"/>
                  </a:lnTo>
                  <a:lnTo>
                    <a:pt x="12072671" y="232321"/>
                  </a:lnTo>
                  <a:lnTo>
                    <a:pt x="12099265" y="255892"/>
                  </a:lnTo>
                  <a:lnTo>
                    <a:pt x="12133136" y="264160"/>
                  </a:lnTo>
                  <a:lnTo>
                    <a:pt x="12156110" y="260527"/>
                  </a:lnTo>
                  <a:lnTo>
                    <a:pt x="12176239" y="249948"/>
                  </a:lnTo>
                  <a:lnTo>
                    <a:pt x="12189193" y="236778"/>
                  </a:lnTo>
                  <a:lnTo>
                    <a:pt x="12192914" y="232981"/>
                  </a:lnTo>
                  <a:lnTo>
                    <a:pt x="12205551" y="210134"/>
                  </a:lnTo>
                  <a:lnTo>
                    <a:pt x="12289600" y="210134"/>
                  </a:lnTo>
                  <a:lnTo>
                    <a:pt x="12289600" y="340715"/>
                  </a:lnTo>
                  <a:lnTo>
                    <a:pt x="12320372" y="340715"/>
                  </a:lnTo>
                  <a:lnTo>
                    <a:pt x="12320372" y="210134"/>
                  </a:lnTo>
                  <a:lnTo>
                    <a:pt x="12320372" y="184988"/>
                  </a:lnTo>
                  <a:lnTo>
                    <a:pt x="12320372" y="103936"/>
                  </a:lnTo>
                  <a:lnTo>
                    <a:pt x="12320372" y="78803"/>
                  </a:lnTo>
                  <a:lnTo>
                    <a:pt x="12320372" y="3378"/>
                  </a:lnTo>
                  <a:close/>
                </a:path>
                <a:path w="15416530" h="790575">
                  <a:moveTo>
                    <a:pt x="12665405" y="24765"/>
                  </a:moveTo>
                  <a:lnTo>
                    <a:pt x="12513437" y="24765"/>
                  </a:lnTo>
                  <a:lnTo>
                    <a:pt x="12513437" y="49911"/>
                  </a:lnTo>
                  <a:lnTo>
                    <a:pt x="12632766" y="49911"/>
                  </a:lnTo>
                  <a:lnTo>
                    <a:pt x="12620028" y="90106"/>
                  </a:lnTo>
                  <a:lnTo>
                    <a:pt x="12592241" y="124625"/>
                  </a:lnTo>
                  <a:lnTo>
                    <a:pt x="12550661" y="152755"/>
                  </a:lnTo>
                  <a:lnTo>
                    <a:pt x="12496559" y="173736"/>
                  </a:lnTo>
                  <a:lnTo>
                    <a:pt x="12509310" y="197751"/>
                  </a:lnTo>
                  <a:lnTo>
                    <a:pt x="12562573" y="177419"/>
                  </a:lnTo>
                  <a:lnTo>
                    <a:pt x="12605918" y="149555"/>
                  </a:lnTo>
                  <a:lnTo>
                    <a:pt x="12638240" y="114566"/>
                  </a:lnTo>
                  <a:lnTo>
                    <a:pt x="12658433" y="72834"/>
                  </a:lnTo>
                  <a:lnTo>
                    <a:pt x="12665405" y="24765"/>
                  </a:lnTo>
                  <a:close/>
                </a:path>
                <a:path w="15416530" h="790575">
                  <a:moveTo>
                    <a:pt x="12769723" y="209753"/>
                  </a:moveTo>
                  <a:lnTo>
                    <a:pt x="12739700" y="209753"/>
                  </a:lnTo>
                  <a:lnTo>
                    <a:pt x="12739700" y="234149"/>
                  </a:lnTo>
                  <a:lnTo>
                    <a:pt x="12739700" y="310324"/>
                  </a:lnTo>
                  <a:lnTo>
                    <a:pt x="12582855" y="310324"/>
                  </a:lnTo>
                  <a:lnTo>
                    <a:pt x="12582855" y="234149"/>
                  </a:lnTo>
                  <a:lnTo>
                    <a:pt x="12739700" y="234149"/>
                  </a:lnTo>
                  <a:lnTo>
                    <a:pt x="12739700" y="209753"/>
                  </a:lnTo>
                  <a:lnTo>
                    <a:pt x="12552464" y="209753"/>
                  </a:lnTo>
                  <a:lnTo>
                    <a:pt x="12552464" y="335089"/>
                  </a:lnTo>
                  <a:lnTo>
                    <a:pt x="12769723" y="335089"/>
                  </a:lnTo>
                  <a:lnTo>
                    <a:pt x="12769723" y="310324"/>
                  </a:lnTo>
                  <a:lnTo>
                    <a:pt x="12769723" y="234149"/>
                  </a:lnTo>
                  <a:lnTo>
                    <a:pt x="12769723" y="209753"/>
                  </a:lnTo>
                  <a:close/>
                </a:path>
                <a:path w="15416530" h="790575">
                  <a:moveTo>
                    <a:pt x="12769723" y="3378"/>
                  </a:moveTo>
                  <a:lnTo>
                    <a:pt x="12738951" y="3378"/>
                  </a:lnTo>
                  <a:lnTo>
                    <a:pt x="12738951" y="90055"/>
                  </a:lnTo>
                  <a:lnTo>
                    <a:pt x="12665786" y="90055"/>
                  </a:lnTo>
                  <a:lnTo>
                    <a:pt x="12665786" y="115201"/>
                  </a:lnTo>
                  <a:lnTo>
                    <a:pt x="12738951" y="115201"/>
                  </a:lnTo>
                  <a:lnTo>
                    <a:pt x="12738951" y="195503"/>
                  </a:lnTo>
                  <a:lnTo>
                    <a:pt x="12769723" y="195503"/>
                  </a:lnTo>
                  <a:lnTo>
                    <a:pt x="12769723" y="3378"/>
                  </a:lnTo>
                  <a:close/>
                </a:path>
                <a:path w="15416530" h="790575">
                  <a:moveTo>
                    <a:pt x="13006489" y="162852"/>
                  </a:moveTo>
                  <a:lnTo>
                    <a:pt x="12977457" y="146189"/>
                  </a:lnTo>
                  <a:lnTo>
                    <a:pt x="12956019" y="123507"/>
                  </a:lnTo>
                  <a:lnTo>
                    <a:pt x="12954127" y="119697"/>
                  </a:lnTo>
                  <a:lnTo>
                    <a:pt x="12942748" y="96951"/>
                  </a:lnTo>
                  <a:lnTo>
                    <a:pt x="12938201" y="68668"/>
                  </a:lnTo>
                  <a:lnTo>
                    <a:pt x="12938201" y="23266"/>
                  </a:lnTo>
                  <a:lnTo>
                    <a:pt x="12908560" y="23266"/>
                  </a:lnTo>
                  <a:lnTo>
                    <a:pt x="12908560" y="68668"/>
                  </a:lnTo>
                  <a:lnTo>
                    <a:pt x="12903772" y="98031"/>
                  </a:lnTo>
                  <a:lnTo>
                    <a:pt x="12889941" y="126784"/>
                  </a:lnTo>
                  <a:lnTo>
                    <a:pt x="12867869" y="152095"/>
                  </a:lnTo>
                  <a:lnTo>
                    <a:pt x="12838392" y="171107"/>
                  </a:lnTo>
                  <a:lnTo>
                    <a:pt x="12854902" y="194754"/>
                  </a:lnTo>
                  <a:lnTo>
                    <a:pt x="12877711" y="181330"/>
                  </a:lnTo>
                  <a:lnTo>
                    <a:pt x="12896977" y="163703"/>
                  </a:lnTo>
                  <a:lnTo>
                    <a:pt x="12912357" y="142824"/>
                  </a:lnTo>
                  <a:lnTo>
                    <a:pt x="12923571" y="119697"/>
                  </a:lnTo>
                  <a:lnTo>
                    <a:pt x="12934633" y="140474"/>
                  </a:lnTo>
                  <a:lnTo>
                    <a:pt x="12949593" y="158965"/>
                  </a:lnTo>
                  <a:lnTo>
                    <a:pt x="12968161" y="174421"/>
                  </a:lnTo>
                  <a:lnTo>
                    <a:pt x="12989979" y="186118"/>
                  </a:lnTo>
                  <a:lnTo>
                    <a:pt x="13006489" y="162852"/>
                  </a:lnTo>
                  <a:close/>
                </a:path>
                <a:path w="15416530" h="790575">
                  <a:moveTo>
                    <a:pt x="13122059" y="225513"/>
                  </a:moveTo>
                  <a:lnTo>
                    <a:pt x="12895796" y="225513"/>
                  </a:lnTo>
                  <a:lnTo>
                    <a:pt x="12895796" y="250278"/>
                  </a:lnTo>
                  <a:lnTo>
                    <a:pt x="13091300" y="250278"/>
                  </a:lnTo>
                  <a:lnTo>
                    <a:pt x="13091300" y="339966"/>
                  </a:lnTo>
                  <a:lnTo>
                    <a:pt x="13122059" y="339966"/>
                  </a:lnTo>
                  <a:lnTo>
                    <a:pt x="13122059" y="225513"/>
                  </a:lnTo>
                  <a:close/>
                </a:path>
                <a:path w="15416530" h="790575">
                  <a:moveTo>
                    <a:pt x="13122059" y="3759"/>
                  </a:moveTo>
                  <a:lnTo>
                    <a:pt x="13092417" y="3759"/>
                  </a:lnTo>
                  <a:lnTo>
                    <a:pt x="13092417" y="91186"/>
                  </a:lnTo>
                  <a:lnTo>
                    <a:pt x="13049644" y="91186"/>
                  </a:lnTo>
                  <a:lnTo>
                    <a:pt x="13049644" y="9385"/>
                  </a:lnTo>
                  <a:lnTo>
                    <a:pt x="13020370" y="9385"/>
                  </a:lnTo>
                  <a:lnTo>
                    <a:pt x="13020370" y="204876"/>
                  </a:lnTo>
                  <a:lnTo>
                    <a:pt x="13049644" y="204876"/>
                  </a:lnTo>
                  <a:lnTo>
                    <a:pt x="13049644" y="116319"/>
                  </a:lnTo>
                  <a:lnTo>
                    <a:pt x="13092417" y="116319"/>
                  </a:lnTo>
                  <a:lnTo>
                    <a:pt x="13092417" y="207137"/>
                  </a:lnTo>
                  <a:lnTo>
                    <a:pt x="13122059" y="207137"/>
                  </a:lnTo>
                  <a:lnTo>
                    <a:pt x="13122059" y="116319"/>
                  </a:lnTo>
                  <a:lnTo>
                    <a:pt x="13122059" y="91186"/>
                  </a:lnTo>
                  <a:lnTo>
                    <a:pt x="13122059" y="3759"/>
                  </a:lnTo>
                  <a:close/>
                </a:path>
                <a:path w="15416530" h="790575">
                  <a:moveTo>
                    <a:pt x="13488657" y="271576"/>
                  </a:moveTo>
                  <a:lnTo>
                    <a:pt x="13350951" y="271576"/>
                  </a:lnTo>
                  <a:lnTo>
                    <a:pt x="13350951" y="185216"/>
                  </a:lnTo>
                  <a:lnTo>
                    <a:pt x="13453390" y="185216"/>
                  </a:lnTo>
                  <a:lnTo>
                    <a:pt x="13453390" y="161086"/>
                  </a:lnTo>
                  <a:lnTo>
                    <a:pt x="13252641" y="161086"/>
                  </a:lnTo>
                  <a:lnTo>
                    <a:pt x="13252641" y="55676"/>
                  </a:lnTo>
                  <a:lnTo>
                    <a:pt x="13450011" y="55676"/>
                  </a:lnTo>
                  <a:lnTo>
                    <a:pt x="13450011" y="30276"/>
                  </a:lnTo>
                  <a:lnTo>
                    <a:pt x="13221869" y="30276"/>
                  </a:lnTo>
                  <a:lnTo>
                    <a:pt x="13221869" y="55676"/>
                  </a:lnTo>
                  <a:lnTo>
                    <a:pt x="13221869" y="161086"/>
                  </a:lnTo>
                  <a:lnTo>
                    <a:pt x="13221869" y="185216"/>
                  </a:lnTo>
                  <a:lnTo>
                    <a:pt x="13319811" y="185216"/>
                  </a:lnTo>
                  <a:lnTo>
                    <a:pt x="13319811" y="271576"/>
                  </a:lnTo>
                  <a:lnTo>
                    <a:pt x="13182854" y="271576"/>
                  </a:lnTo>
                  <a:lnTo>
                    <a:pt x="13182854" y="296976"/>
                  </a:lnTo>
                  <a:lnTo>
                    <a:pt x="13488657" y="296976"/>
                  </a:lnTo>
                  <a:lnTo>
                    <a:pt x="13488657" y="271576"/>
                  </a:lnTo>
                  <a:close/>
                </a:path>
                <a:path w="15416530" h="790575">
                  <a:moveTo>
                    <a:pt x="13804964" y="39408"/>
                  </a:moveTo>
                  <a:lnTo>
                    <a:pt x="13651116" y="39408"/>
                  </a:lnTo>
                  <a:lnTo>
                    <a:pt x="13651116" y="64922"/>
                  </a:lnTo>
                  <a:lnTo>
                    <a:pt x="13774573" y="64922"/>
                  </a:lnTo>
                  <a:lnTo>
                    <a:pt x="13765606" y="110794"/>
                  </a:lnTo>
                  <a:lnTo>
                    <a:pt x="13747242" y="152768"/>
                  </a:lnTo>
                  <a:lnTo>
                    <a:pt x="13719429" y="190512"/>
                  </a:lnTo>
                  <a:lnTo>
                    <a:pt x="13682155" y="223748"/>
                  </a:lnTo>
                  <a:lnTo>
                    <a:pt x="13635355" y="252158"/>
                  </a:lnTo>
                  <a:lnTo>
                    <a:pt x="13652246" y="276174"/>
                  </a:lnTo>
                  <a:lnTo>
                    <a:pt x="13701344" y="246392"/>
                  </a:lnTo>
                  <a:lnTo>
                    <a:pt x="13740206" y="211874"/>
                  </a:lnTo>
                  <a:lnTo>
                    <a:pt x="13769416" y="173266"/>
                  </a:lnTo>
                  <a:lnTo>
                    <a:pt x="13789546" y="131229"/>
                  </a:lnTo>
                  <a:lnTo>
                    <a:pt x="13801204" y="86385"/>
                  </a:lnTo>
                  <a:lnTo>
                    <a:pt x="13804964" y="39408"/>
                  </a:lnTo>
                  <a:close/>
                </a:path>
                <a:path w="15416530" h="790575">
                  <a:moveTo>
                    <a:pt x="13946048" y="139966"/>
                  </a:moveTo>
                  <a:lnTo>
                    <a:pt x="13892022" y="139966"/>
                  </a:lnTo>
                  <a:lnTo>
                    <a:pt x="13892022" y="3378"/>
                  </a:lnTo>
                  <a:lnTo>
                    <a:pt x="13861250" y="3378"/>
                  </a:lnTo>
                  <a:lnTo>
                    <a:pt x="13861250" y="339966"/>
                  </a:lnTo>
                  <a:lnTo>
                    <a:pt x="13892022" y="339966"/>
                  </a:lnTo>
                  <a:lnTo>
                    <a:pt x="13892022" y="165481"/>
                  </a:lnTo>
                  <a:lnTo>
                    <a:pt x="13946048" y="165481"/>
                  </a:lnTo>
                  <a:lnTo>
                    <a:pt x="13946048" y="139966"/>
                  </a:lnTo>
                  <a:close/>
                </a:path>
                <a:path w="15416530" h="790575">
                  <a:moveTo>
                    <a:pt x="14245476" y="277672"/>
                  </a:moveTo>
                  <a:lnTo>
                    <a:pt x="14237564" y="251434"/>
                  </a:lnTo>
                  <a:lnTo>
                    <a:pt x="14224229" y="240157"/>
                  </a:lnTo>
                  <a:lnTo>
                    <a:pt x="14214755" y="232130"/>
                  </a:lnTo>
                  <a:lnTo>
                    <a:pt x="14214335" y="232003"/>
                  </a:lnTo>
                  <a:lnTo>
                    <a:pt x="14214335" y="277672"/>
                  </a:lnTo>
                  <a:lnTo>
                    <a:pt x="14208595" y="293293"/>
                  </a:lnTo>
                  <a:lnTo>
                    <a:pt x="14192009" y="304965"/>
                  </a:lnTo>
                  <a:lnTo>
                    <a:pt x="14165580" y="312293"/>
                  </a:lnTo>
                  <a:lnTo>
                    <a:pt x="14130287" y="314820"/>
                  </a:lnTo>
                  <a:lnTo>
                    <a:pt x="14094828" y="312293"/>
                  </a:lnTo>
                  <a:lnTo>
                    <a:pt x="14068425" y="304965"/>
                  </a:lnTo>
                  <a:lnTo>
                    <a:pt x="14051928" y="293293"/>
                  </a:lnTo>
                  <a:lnTo>
                    <a:pt x="14046238" y="277672"/>
                  </a:lnTo>
                  <a:lnTo>
                    <a:pt x="14051928" y="261683"/>
                  </a:lnTo>
                  <a:lnTo>
                    <a:pt x="14068425" y="249910"/>
                  </a:lnTo>
                  <a:lnTo>
                    <a:pt x="14094828" y="242633"/>
                  </a:lnTo>
                  <a:lnTo>
                    <a:pt x="14130287" y="240157"/>
                  </a:lnTo>
                  <a:lnTo>
                    <a:pt x="14165745" y="242633"/>
                  </a:lnTo>
                  <a:lnTo>
                    <a:pt x="14192149" y="249910"/>
                  </a:lnTo>
                  <a:lnTo>
                    <a:pt x="14208646" y="261683"/>
                  </a:lnTo>
                  <a:lnTo>
                    <a:pt x="14214335" y="277672"/>
                  </a:lnTo>
                  <a:lnTo>
                    <a:pt x="14214335" y="232003"/>
                  </a:lnTo>
                  <a:lnTo>
                    <a:pt x="14178521" y="220205"/>
                  </a:lnTo>
                  <a:lnTo>
                    <a:pt x="14130287" y="216141"/>
                  </a:lnTo>
                  <a:lnTo>
                    <a:pt x="14082052" y="220205"/>
                  </a:lnTo>
                  <a:lnTo>
                    <a:pt x="14045819" y="232130"/>
                  </a:lnTo>
                  <a:lnTo>
                    <a:pt x="14023010" y="251434"/>
                  </a:lnTo>
                  <a:lnTo>
                    <a:pt x="14015098" y="277672"/>
                  </a:lnTo>
                  <a:lnTo>
                    <a:pt x="14023010" y="303695"/>
                  </a:lnTo>
                  <a:lnTo>
                    <a:pt x="14045819" y="322884"/>
                  </a:lnTo>
                  <a:lnTo>
                    <a:pt x="14082052" y="334772"/>
                  </a:lnTo>
                  <a:lnTo>
                    <a:pt x="14130287" y="338836"/>
                  </a:lnTo>
                  <a:lnTo>
                    <a:pt x="14178521" y="334772"/>
                  </a:lnTo>
                  <a:lnTo>
                    <a:pt x="14214755" y="322884"/>
                  </a:lnTo>
                  <a:lnTo>
                    <a:pt x="14224343" y="314820"/>
                  </a:lnTo>
                  <a:lnTo>
                    <a:pt x="14237564" y="303695"/>
                  </a:lnTo>
                  <a:lnTo>
                    <a:pt x="14245476" y="277672"/>
                  </a:lnTo>
                  <a:close/>
                </a:path>
                <a:path w="15416530" h="790575">
                  <a:moveTo>
                    <a:pt x="14248105" y="97193"/>
                  </a:moveTo>
                  <a:lnTo>
                    <a:pt x="14050366" y="97193"/>
                  </a:lnTo>
                  <a:lnTo>
                    <a:pt x="14050366" y="10515"/>
                  </a:lnTo>
                  <a:lnTo>
                    <a:pt x="14019594" y="10515"/>
                  </a:lnTo>
                  <a:lnTo>
                    <a:pt x="14019594" y="121958"/>
                  </a:lnTo>
                  <a:lnTo>
                    <a:pt x="14248105" y="121958"/>
                  </a:lnTo>
                  <a:lnTo>
                    <a:pt x="14248105" y="97193"/>
                  </a:lnTo>
                  <a:close/>
                </a:path>
                <a:path w="15416530" h="790575">
                  <a:moveTo>
                    <a:pt x="14283004" y="160972"/>
                  </a:moveTo>
                  <a:lnTo>
                    <a:pt x="13978700" y="160972"/>
                  </a:lnTo>
                  <a:lnTo>
                    <a:pt x="13978700" y="186118"/>
                  </a:lnTo>
                  <a:lnTo>
                    <a:pt x="14283004" y="186118"/>
                  </a:lnTo>
                  <a:lnTo>
                    <a:pt x="14283004" y="160972"/>
                  </a:lnTo>
                  <a:close/>
                </a:path>
                <a:path w="15416530" h="790575">
                  <a:moveTo>
                    <a:pt x="14504391" y="137337"/>
                  </a:moveTo>
                  <a:lnTo>
                    <a:pt x="14498536" y="113157"/>
                  </a:lnTo>
                  <a:lnTo>
                    <a:pt x="14488300" y="101688"/>
                  </a:lnTo>
                  <a:lnTo>
                    <a:pt x="14482064" y="94703"/>
                  </a:lnTo>
                  <a:lnTo>
                    <a:pt x="14475117" y="91503"/>
                  </a:lnTo>
                  <a:lnTo>
                    <a:pt x="14475117" y="137337"/>
                  </a:lnTo>
                  <a:lnTo>
                    <a:pt x="14471422" y="152247"/>
                  </a:lnTo>
                  <a:lnTo>
                    <a:pt x="14460957" y="163461"/>
                  </a:lnTo>
                  <a:lnTo>
                    <a:pt x="14444726" y="170522"/>
                  </a:lnTo>
                  <a:lnTo>
                    <a:pt x="14423720" y="172986"/>
                  </a:lnTo>
                  <a:lnTo>
                    <a:pt x="14402765" y="170522"/>
                  </a:lnTo>
                  <a:lnTo>
                    <a:pt x="14386662" y="163461"/>
                  </a:lnTo>
                  <a:lnTo>
                    <a:pt x="14376337" y="152247"/>
                  </a:lnTo>
                  <a:lnTo>
                    <a:pt x="14372679" y="137337"/>
                  </a:lnTo>
                  <a:lnTo>
                    <a:pt x="14376337" y="122593"/>
                  </a:lnTo>
                  <a:lnTo>
                    <a:pt x="14386662" y="111353"/>
                  </a:lnTo>
                  <a:lnTo>
                    <a:pt x="14402765" y="104203"/>
                  </a:lnTo>
                  <a:lnTo>
                    <a:pt x="14423720" y="101688"/>
                  </a:lnTo>
                  <a:lnTo>
                    <a:pt x="14444726" y="104203"/>
                  </a:lnTo>
                  <a:lnTo>
                    <a:pt x="14460957" y="111353"/>
                  </a:lnTo>
                  <a:lnTo>
                    <a:pt x="14471422" y="122593"/>
                  </a:lnTo>
                  <a:lnTo>
                    <a:pt x="14475117" y="137337"/>
                  </a:lnTo>
                  <a:lnTo>
                    <a:pt x="14475117" y="91503"/>
                  </a:lnTo>
                  <a:lnTo>
                    <a:pt x="14456588" y="82931"/>
                  </a:lnTo>
                  <a:lnTo>
                    <a:pt x="14423720" y="78803"/>
                  </a:lnTo>
                  <a:lnTo>
                    <a:pt x="14390904" y="82931"/>
                  </a:lnTo>
                  <a:lnTo>
                    <a:pt x="14365554" y="94703"/>
                  </a:lnTo>
                  <a:lnTo>
                    <a:pt x="14349209" y="113157"/>
                  </a:lnTo>
                  <a:lnTo>
                    <a:pt x="14343418" y="137337"/>
                  </a:lnTo>
                  <a:lnTo>
                    <a:pt x="14349209" y="161734"/>
                  </a:lnTo>
                  <a:lnTo>
                    <a:pt x="14365554" y="180301"/>
                  </a:lnTo>
                  <a:lnTo>
                    <a:pt x="14390904" y="192112"/>
                  </a:lnTo>
                  <a:lnTo>
                    <a:pt x="14423720" y="196253"/>
                  </a:lnTo>
                  <a:lnTo>
                    <a:pt x="14456588" y="192112"/>
                  </a:lnTo>
                  <a:lnTo>
                    <a:pt x="14482064" y="180301"/>
                  </a:lnTo>
                  <a:lnTo>
                    <a:pt x="14488554" y="172986"/>
                  </a:lnTo>
                  <a:lnTo>
                    <a:pt x="14498536" y="161734"/>
                  </a:lnTo>
                  <a:lnTo>
                    <a:pt x="14504391" y="137337"/>
                  </a:lnTo>
                  <a:close/>
                </a:path>
                <a:path w="15416530" h="790575">
                  <a:moveTo>
                    <a:pt x="14523149" y="37896"/>
                  </a:moveTo>
                  <a:lnTo>
                    <a:pt x="14439100" y="37896"/>
                  </a:lnTo>
                  <a:lnTo>
                    <a:pt x="14439100" y="0"/>
                  </a:lnTo>
                  <a:lnTo>
                    <a:pt x="14408328" y="0"/>
                  </a:lnTo>
                  <a:lnTo>
                    <a:pt x="14408328" y="37896"/>
                  </a:lnTo>
                  <a:lnTo>
                    <a:pt x="14324660" y="37896"/>
                  </a:lnTo>
                  <a:lnTo>
                    <a:pt x="14324660" y="62661"/>
                  </a:lnTo>
                  <a:lnTo>
                    <a:pt x="14523149" y="62661"/>
                  </a:lnTo>
                  <a:lnTo>
                    <a:pt x="14523149" y="37896"/>
                  </a:lnTo>
                  <a:close/>
                </a:path>
                <a:path w="15416530" h="790575">
                  <a:moveTo>
                    <a:pt x="14584693" y="213880"/>
                  </a:moveTo>
                  <a:lnTo>
                    <a:pt x="14554289" y="213880"/>
                  </a:lnTo>
                  <a:lnTo>
                    <a:pt x="14554289" y="249529"/>
                  </a:lnTo>
                  <a:lnTo>
                    <a:pt x="14554289" y="273545"/>
                  </a:lnTo>
                  <a:lnTo>
                    <a:pt x="14554289" y="310692"/>
                  </a:lnTo>
                  <a:lnTo>
                    <a:pt x="14403451" y="310692"/>
                  </a:lnTo>
                  <a:lnTo>
                    <a:pt x="14403451" y="273545"/>
                  </a:lnTo>
                  <a:lnTo>
                    <a:pt x="14554289" y="273545"/>
                  </a:lnTo>
                  <a:lnTo>
                    <a:pt x="14554289" y="249529"/>
                  </a:lnTo>
                  <a:lnTo>
                    <a:pt x="14403451" y="249529"/>
                  </a:lnTo>
                  <a:lnTo>
                    <a:pt x="14403451" y="213880"/>
                  </a:lnTo>
                  <a:lnTo>
                    <a:pt x="14373060" y="213880"/>
                  </a:lnTo>
                  <a:lnTo>
                    <a:pt x="14373060" y="335457"/>
                  </a:lnTo>
                  <a:lnTo>
                    <a:pt x="14584693" y="335457"/>
                  </a:lnTo>
                  <a:lnTo>
                    <a:pt x="14584693" y="310692"/>
                  </a:lnTo>
                  <a:lnTo>
                    <a:pt x="14584693" y="273545"/>
                  </a:lnTo>
                  <a:lnTo>
                    <a:pt x="14584693" y="249529"/>
                  </a:lnTo>
                  <a:lnTo>
                    <a:pt x="14584693" y="213880"/>
                  </a:lnTo>
                  <a:close/>
                </a:path>
                <a:path w="15416530" h="790575">
                  <a:moveTo>
                    <a:pt x="14634591" y="88938"/>
                  </a:moveTo>
                  <a:lnTo>
                    <a:pt x="14584693" y="88938"/>
                  </a:lnTo>
                  <a:lnTo>
                    <a:pt x="14584693" y="3378"/>
                  </a:lnTo>
                  <a:lnTo>
                    <a:pt x="14553921" y="3378"/>
                  </a:lnTo>
                  <a:lnTo>
                    <a:pt x="14553921" y="198882"/>
                  </a:lnTo>
                  <a:lnTo>
                    <a:pt x="14584693" y="198882"/>
                  </a:lnTo>
                  <a:lnTo>
                    <a:pt x="14584693" y="114820"/>
                  </a:lnTo>
                  <a:lnTo>
                    <a:pt x="14634591" y="114820"/>
                  </a:lnTo>
                  <a:lnTo>
                    <a:pt x="14634591" y="88938"/>
                  </a:lnTo>
                  <a:close/>
                </a:path>
                <a:path w="15416530" h="790575">
                  <a:moveTo>
                    <a:pt x="14882622" y="237147"/>
                  </a:moveTo>
                  <a:lnTo>
                    <a:pt x="14881263" y="226644"/>
                  </a:lnTo>
                  <a:lnTo>
                    <a:pt x="14879244" y="210883"/>
                  </a:lnTo>
                  <a:lnTo>
                    <a:pt x="14837982" y="218097"/>
                  </a:lnTo>
                  <a:lnTo>
                    <a:pt x="14797913" y="222986"/>
                  </a:lnTo>
                  <a:lnTo>
                    <a:pt x="14758823" y="225767"/>
                  </a:lnTo>
                  <a:lnTo>
                    <a:pt x="14720519" y="226644"/>
                  </a:lnTo>
                  <a:lnTo>
                    <a:pt x="14720519" y="36029"/>
                  </a:lnTo>
                  <a:lnTo>
                    <a:pt x="14689747" y="36029"/>
                  </a:lnTo>
                  <a:lnTo>
                    <a:pt x="14689747" y="252907"/>
                  </a:lnTo>
                  <a:lnTo>
                    <a:pt x="14717522" y="252907"/>
                  </a:lnTo>
                  <a:lnTo>
                    <a:pt x="14757718" y="252133"/>
                  </a:lnTo>
                  <a:lnTo>
                    <a:pt x="14798243" y="249529"/>
                  </a:lnTo>
                  <a:lnTo>
                    <a:pt x="14839671" y="244678"/>
                  </a:lnTo>
                  <a:lnTo>
                    <a:pt x="14882622" y="237147"/>
                  </a:lnTo>
                  <a:close/>
                </a:path>
                <a:path w="15416530" h="790575">
                  <a:moveTo>
                    <a:pt x="14944535" y="3378"/>
                  </a:moveTo>
                  <a:lnTo>
                    <a:pt x="14913763" y="3378"/>
                  </a:lnTo>
                  <a:lnTo>
                    <a:pt x="14913763" y="339585"/>
                  </a:lnTo>
                  <a:lnTo>
                    <a:pt x="14944535" y="339585"/>
                  </a:lnTo>
                  <a:lnTo>
                    <a:pt x="14944535" y="3378"/>
                  </a:lnTo>
                  <a:close/>
                </a:path>
                <a:path w="15416530" h="790575">
                  <a:moveTo>
                    <a:pt x="15213940" y="244652"/>
                  </a:moveTo>
                  <a:lnTo>
                    <a:pt x="15212060" y="230390"/>
                  </a:lnTo>
                  <a:lnTo>
                    <a:pt x="15210562" y="219138"/>
                  </a:lnTo>
                  <a:lnTo>
                    <a:pt x="15174697" y="224536"/>
                  </a:lnTo>
                  <a:lnTo>
                    <a:pt x="15138857" y="228003"/>
                  </a:lnTo>
                  <a:lnTo>
                    <a:pt x="15100973" y="229844"/>
                  </a:lnTo>
                  <a:lnTo>
                    <a:pt x="15058974" y="230390"/>
                  </a:lnTo>
                  <a:lnTo>
                    <a:pt x="15058974" y="61163"/>
                  </a:lnTo>
                  <a:lnTo>
                    <a:pt x="15184679" y="61163"/>
                  </a:lnTo>
                  <a:lnTo>
                    <a:pt x="15184679" y="35648"/>
                  </a:lnTo>
                  <a:lnTo>
                    <a:pt x="15028202" y="35648"/>
                  </a:lnTo>
                  <a:lnTo>
                    <a:pt x="15028202" y="256667"/>
                  </a:lnTo>
                  <a:lnTo>
                    <a:pt x="15054847" y="256667"/>
                  </a:lnTo>
                  <a:lnTo>
                    <a:pt x="15099233" y="256159"/>
                  </a:lnTo>
                  <a:lnTo>
                    <a:pt x="15138896" y="254317"/>
                  </a:lnTo>
                  <a:lnTo>
                    <a:pt x="15176322" y="250647"/>
                  </a:lnTo>
                  <a:lnTo>
                    <a:pt x="15213940" y="244652"/>
                  </a:lnTo>
                  <a:close/>
                </a:path>
                <a:path w="15416530" h="790575">
                  <a:moveTo>
                    <a:pt x="15328392" y="136207"/>
                  </a:moveTo>
                  <a:lnTo>
                    <a:pt x="15272855" y="136207"/>
                  </a:lnTo>
                  <a:lnTo>
                    <a:pt x="15272855" y="3378"/>
                  </a:lnTo>
                  <a:lnTo>
                    <a:pt x="15242083" y="3378"/>
                  </a:lnTo>
                  <a:lnTo>
                    <a:pt x="15242083" y="340715"/>
                  </a:lnTo>
                  <a:lnTo>
                    <a:pt x="15272855" y="340715"/>
                  </a:lnTo>
                  <a:lnTo>
                    <a:pt x="15272855" y="161721"/>
                  </a:lnTo>
                  <a:lnTo>
                    <a:pt x="15328392" y="161721"/>
                  </a:lnTo>
                  <a:lnTo>
                    <a:pt x="15328392" y="136207"/>
                  </a:lnTo>
                  <a:close/>
                </a:path>
                <a:path w="15416530" h="790575">
                  <a:moveTo>
                    <a:pt x="15416187" y="291185"/>
                  </a:moveTo>
                  <a:lnTo>
                    <a:pt x="15414219" y="280530"/>
                  </a:lnTo>
                  <a:lnTo>
                    <a:pt x="15408872" y="272097"/>
                  </a:lnTo>
                  <a:lnTo>
                    <a:pt x="15400998" y="266534"/>
                  </a:lnTo>
                  <a:lnTo>
                    <a:pt x="15391422" y="264541"/>
                  </a:lnTo>
                  <a:lnTo>
                    <a:pt x="15381859" y="266534"/>
                  </a:lnTo>
                  <a:lnTo>
                    <a:pt x="15373985" y="272097"/>
                  </a:lnTo>
                  <a:lnTo>
                    <a:pt x="15368626" y="280530"/>
                  </a:lnTo>
                  <a:lnTo>
                    <a:pt x="15366657" y="291185"/>
                  </a:lnTo>
                  <a:lnTo>
                    <a:pt x="15368626" y="301713"/>
                  </a:lnTo>
                  <a:lnTo>
                    <a:pt x="15373985" y="309892"/>
                  </a:lnTo>
                  <a:lnTo>
                    <a:pt x="15381859" y="315188"/>
                  </a:lnTo>
                  <a:lnTo>
                    <a:pt x="15391422" y="317068"/>
                  </a:lnTo>
                  <a:lnTo>
                    <a:pt x="15400998" y="315188"/>
                  </a:lnTo>
                  <a:lnTo>
                    <a:pt x="15408872" y="309892"/>
                  </a:lnTo>
                  <a:lnTo>
                    <a:pt x="15414219" y="301713"/>
                  </a:lnTo>
                  <a:lnTo>
                    <a:pt x="15416187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34671" y="8771279"/>
              <a:ext cx="9069070" cy="382270"/>
            </a:xfrm>
            <a:custGeom>
              <a:avLst/>
              <a:gdLst/>
              <a:ahLst/>
              <a:cxnLst/>
              <a:rect l="l" t="t" r="r" b="b"/>
              <a:pathLst>
                <a:path w="9069069" h="382270">
                  <a:moveTo>
                    <a:pt x="156476" y="119595"/>
                  </a:moveTo>
                  <a:lnTo>
                    <a:pt x="0" y="119595"/>
                  </a:lnTo>
                  <a:lnTo>
                    <a:pt x="0" y="143725"/>
                  </a:lnTo>
                  <a:lnTo>
                    <a:pt x="0" y="232625"/>
                  </a:lnTo>
                  <a:lnTo>
                    <a:pt x="0" y="258025"/>
                  </a:lnTo>
                  <a:lnTo>
                    <a:pt x="156476" y="258025"/>
                  </a:lnTo>
                  <a:lnTo>
                    <a:pt x="156476" y="232625"/>
                  </a:lnTo>
                  <a:lnTo>
                    <a:pt x="30391" y="232625"/>
                  </a:lnTo>
                  <a:lnTo>
                    <a:pt x="30391" y="143725"/>
                  </a:lnTo>
                  <a:lnTo>
                    <a:pt x="126453" y="143725"/>
                  </a:lnTo>
                  <a:lnTo>
                    <a:pt x="126453" y="232257"/>
                  </a:lnTo>
                  <a:lnTo>
                    <a:pt x="156476" y="232257"/>
                  </a:lnTo>
                  <a:lnTo>
                    <a:pt x="156476" y="143725"/>
                  </a:lnTo>
                  <a:lnTo>
                    <a:pt x="156476" y="119595"/>
                  </a:lnTo>
                  <a:close/>
                </a:path>
                <a:path w="9069069" h="382270">
                  <a:moveTo>
                    <a:pt x="156476" y="30391"/>
                  </a:moveTo>
                  <a:lnTo>
                    <a:pt x="126453" y="30391"/>
                  </a:lnTo>
                  <a:lnTo>
                    <a:pt x="126453" y="119316"/>
                  </a:lnTo>
                  <a:lnTo>
                    <a:pt x="156476" y="119316"/>
                  </a:lnTo>
                  <a:lnTo>
                    <a:pt x="156476" y="30391"/>
                  </a:lnTo>
                  <a:close/>
                </a:path>
                <a:path w="9069069" h="382270">
                  <a:moveTo>
                    <a:pt x="300939" y="134835"/>
                  </a:moveTo>
                  <a:lnTo>
                    <a:pt x="245402" y="134835"/>
                  </a:lnTo>
                  <a:lnTo>
                    <a:pt x="245402" y="2755"/>
                  </a:lnTo>
                  <a:lnTo>
                    <a:pt x="214630" y="2755"/>
                  </a:lnTo>
                  <a:lnTo>
                    <a:pt x="214630" y="134835"/>
                  </a:lnTo>
                  <a:lnTo>
                    <a:pt x="214630" y="160235"/>
                  </a:lnTo>
                  <a:lnTo>
                    <a:pt x="214630" y="338035"/>
                  </a:lnTo>
                  <a:lnTo>
                    <a:pt x="245402" y="338035"/>
                  </a:lnTo>
                  <a:lnTo>
                    <a:pt x="245402" y="160235"/>
                  </a:lnTo>
                  <a:lnTo>
                    <a:pt x="300939" y="160235"/>
                  </a:lnTo>
                  <a:lnTo>
                    <a:pt x="300939" y="134835"/>
                  </a:lnTo>
                  <a:close/>
                </a:path>
                <a:path w="9069069" h="382270">
                  <a:moveTo>
                    <a:pt x="637133" y="271995"/>
                  </a:moveTo>
                  <a:lnTo>
                    <a:pt x="499427" y="271995"/>
                  </a:lnTo>
                  <a:lnTo>
                    <a:pt x="499427" y="208495"/>
                  </a:lnTo>
                  <a:lnTo>
                    <a:pt x="607123" y="208495"/>
                  </a:lnTo>
                  <a:lnTo>
                    <a:pt x="607123" y="183095"/>
                  </a:lnTo>
                  <a:lnTo>
                    <a:pt x="399999" y="183095"/>
                  </a:lnTo>
                  <a:lnTo>
                    <a:pt x="399999" y="128485"/>
                  </a:lnTo>
                  <a:lnTo>
                    <a:pt x="599236" y="128485"/>
                  </a:lnTo>
                  <a:lnTo>
                    <a:pt x="599236" y="104355"/>
                  </a:lnTo>
                  <a:lnTo>
                    <a:pt x="599236" y="52285"/>
                  </a:lnTo>
                  <a:lnTo>
                    <a:pt x="599236" y="26885"/>
                  </a:lnTo>
                  <a:lnTo>
                    <a:pt x="368846" y="26885"/>
                  </a:lnTo>
                  <a:lnTo>
                    <a:pt x="368846" y="52285"/>
                  </a:lnTo>
                  <a:lnTo>
                    <a:pt x="569226" y="52285"/>
                  </a:lnTo>
                  <a:lnTo>
                    <a:pt x="569226" y="104355"/>
                  </a:lnTo>
                  <a:lnTo>
                    <a:pt x="369595" y="104355"/>
                  </a:lnTo>
                  <a:lnTo>
                    <a:pt x="369595" y="128485"/>
                  </a:lnTo>
                  <a:lnTo>
                    <a:pt x="369595" y="183095"/>
                  </a:lnTo>
                  <a:lnTo>
                    <a:pt x="369595" y="208495"/>
                  </a:lnTo>
                  <a:lnTo>
                    <a:pt x="468287" y="208495"/>
                  </a:lnTo>
                  <a:lnTo>
                    <a:pt x="468287" y="271995"/>
                  </a:lnTo>
                  <a:lnTo>
                    <a:pt x="331330" y="271995"/>
                  </a:lnTo>
                  <a:lnTo>
                    <a:pt x="331330" y="297395"/>
                  </a:lnTo>
                  <a:lnTo>
                    <a:pt x="637133" y="297395"/>
                  </a:lnTo>
                  <a:lnTo>
                    <a:pt x="637133" y="271995"/>
                  </a:lnTo>
                  <a:close/>
                </a:path>
                <a:path w="9069069" h="382270">
                  <a:moveTo>
                    <a:pt x="1059027" y="2247"/>
                  </a:moveTo>
                  <a:lnTo>
                    <a:pt x="1027887" y="2247"/>
                  </a:lnTo>
                  <a:lnTo>
                    <a:pt x="1027887" y="54775"/>
                  </a:lnTo>
                  <a:lnTo>
                    <a:pt x="1027887" y="79540"/>
                  </a:lnTo>
                  <a:lnTo>
                    <a:pt x="1027887" y="135445"/>
                  </a:lnTo>
                  <a:lnTo>
                    <a:pt x="955459" y="135445"/>
                  </a:lnTo>
                  <a:lnTo>
                    <a:pt x="957440" y="128841"/>
                  </a:lnTo>
                  <a:lnTo>
                    <a:pt x="958837" y="121996"/>
                  </a:lnTo>
                  <a:lnTo>
                    <a:pt x="959688" y="114922"/>
                  </a:lnTo>
                  <a:lnTo>
                    <a:pt x="959967" y="107683"/>
                  </a:lnTo>
                  <a:lnTo>
                    <a:pt x="959688" y="100228"/>
                  </a:lnTo>
                  <a:lnTo>
                    <a:pt x="958837" y="93052"/>
                  </a:lnTo>
                  <a:lnTo>
                    <a:pt x="957440" y="86156"/>
                  </a:lnTo>
                  <a:lnTo>
                    <a:pt x="955459" y="79540"/>
                  </a:lnTo>
                  <a:lnTo>
                    <a:pt x="1027887" y="79540"/>
                  </a:lnTo>
                  <a:lnTo>
                    <a:pt x="1027887" y="54775"/>
                  </a:lnTo>
                  <a:lnTo>
                    <a:pt x="942327" y="54775"/>
                  </a:lnTo>
                  <a:lnTo>
                    <a:pt x="937780" y="50279"/>
                  </a:lnTo>
                  <a:lnTo>
                    <a:pt x="930694" y="43281"/>
                  </a:lnTo>
                  <a:lnTo>
                    <a:pt x="930694" y="107683"/>
                  </a:lnTo>
                  <a:lnTo>
                    <a:pt x="926376" y="130746"/>
                  </a:lnTo>
                  <a:lnTo>
                    <a:pt x="914425" y="148907"/>
                  </a:lnTo>
                  <a:lnTo>
                    <a:pt x="896353" y="160820"/>
                  </a:lnTo>
                  <a:lnTo>
                    <a:pt x="873671" y="165100"/>
                  </a:lnTo>
                  <a:lnTo>
                    <a:pt x="850760" y="160820"/>
                  </a:lnTo>
                  <a:lnTo>
                    <a:pt x="832573" y="148907"/>
                  </a:lnTo>
                  <a:lnTo>
                    <a:pt x="820585" y="130746"/>
                  </a:lnTo>
                  <a:lnTo>
                    <a:pt x="816254" y="107683"/>
                  </a:lnTo>
                  <a:lnTo>
                    <a:pt x="820585" y="84620"/>
                  </a:lnTo>
                  <a:lnTo>
                    <a:pt x="832573" y="66459"/>
                  </a:lnTo>
                  <a:lnTo>
                    <a:pt x="850760" y="54546"/>
                  </a:lnTo>
                  <a:lnTo>
                    <a:pt x="873671" y="50279"/>
                  </a:lnTo>
                  <a:lnTo>
                    <a:pt x="896353" y="54546"/>
                  </a:lnTo>
                  <a:lnTo>
                    <a:pt x="914425" y="66459"/>
                  </a:lnTo>
                  <a:lnTo>
                    <a:pt x="926376" y="84620"/>
                  </a:lnTo>
                  <a:lnTo>
                    <a:pt x="930694" y="107683"/>
                  </a:lnTo>
                  <a:lnTo>
                    <a:pt x="930694" y="43281"/>
                  </a:lnTo>
                  <a:lnTo>
                    <a:pt x="929017" y="41617"/>
                  </a:lnTo>
                  <a:lnTo>
                    <a:pt x="912926" y="31699"/>
                  </a:lnTo>
                  <a:lnTo>
                    <a:pt x="894372" y="25438"/>
                  </a:lnTo>
                  <a:lnTo>
                    <a:pt x="873671" y="23253"/>
                  </a:lnTo>
                  <a:lnTo>
                    <a:pt x="839228" y="29540"/>
                  </a:lnTo>
                  <a:lnTo>
                    <a:pt x="811758" y="47040"/>
                  </a:lnTo>
                  <a:lnTo>
                    <a:pt x="793572" y="73761"/>
                  </a:lnTo>
                  <a:lnTo>
                    <a:pt x="786993" y="107683"/>
                  </a:lnTo>
                  <a:lnTo>
                    <a:pt x="793572" y="141617"/>
                  </a:lnTo>
                  <a:lnTo>
                    <a:pt x="811758" y="168325"/>
                  </a:lnTo>
                  <a:lnTo>
                    <a:pt x="839228" y="185826"/>
                  </a:lnTo>
                  <a:lnTo>
                    <a:pt x="873671" y="192112"/>
                  </a:lnTo>
                  <a:lnTo>
                    <a:pt x="894422" y="189928"/>
                  </a:lnTo>
                  <a:lnTo>
                    <a:pt x="913117" y="183616"/>
                  </a:lnTo>
                  <a:lnTo>
                    <a:pt x="929335" y="173596"/>
                  </a:lnTo>
                  <a:lnTo>
                    <a:pt x="937831" y="165100"/>
                  </a:lnTo>
                  <a:lnTo>
                    <a:pt x="942708" y="160223"/>
                  </a:lnTo>
                  <a:lnTo>
                    <a:pt x="1027887" y="160223"/>
                  </a:lnTo>
                  <a:lnTo>
                    <a:pt x="1027887" y="250647"/>
                  </a:lnTo>
                  <a:lnTo>
                    <a:pt x="1059027" y="250647"/>
                  </a:lnTo>
                  <a:lnTo>
                    <a:pt x="1059027" y="160223"/>
                  </a:lnTo>
                  <a:lnTo>
                    <a:pt x="1059027" y="135445"/>
                  </a:lnTo>
                  <a:lnTo>
                    <a:pt x="1059027" y="79540"/>
                  </a:lnTo>
                  <a:lnTo>
                    <a:pt x="1059027" y="54775"/>
                  </a:lnTo>
                  <a:lnTo>
                    <a:pt x="1059027" y="2247"/>
                  </a:lnTo>
                  <a:close/>
                </a:path>
                <a:path w="9069069" h="382270">
                  <a:moveTo>
                    <a:pt x="1068412" y="305803"/>
                  </a:moveTo>
                  <a:lnTo>
                    <a:pt x="874788" y="305803"/>
                  </a:lnTo>
                  <a:lnTo>
                    <a:pt x="874788" y="225132"/>
                  </a:lnTo>
                  <a:lnTo>
                    <a:pt x="843648" y="225132"/>
                  </a:lnTo>
                  <a:lnTo>
                    <a:pt x="843648" y="330949"/>
                  </a:lnTo>
                  <a:lnTo>
                    <a:pt x="1068412" y="330949"/>
                  </a:lnTo>
                  <a:lnTo>
                    <a:pt x="1068412" y="305803"/>
                  </a:lnTo>
                  <a:close/>
                </a:path>
                <a:path w="9069069" h="382270">
                  <a:moveTo>
                    <a:pt x="1404239" y="1866"/>
                  </a:moveTo>
                  <a:lnTo>
                    <a:pt x="1373098" y="1866"/>
                  </a:lnTo>
                  <a:lnTo>
                    <a:pt x="1373098" y="50647"/>
                  </a:lnTo>
                  <a:lnTo>
                    <a:pt x="1296924" y="50647"/>
                  </a:lnTo>
                  <a:lnTo>
                    <a:pt x="1298397" y="42760"/>
                  </a:lnTo>
                  <a:lnTo>
                    <a:pt x="1299451" y="34798"/>
                  </a:lnTo>
                  <a:lnTo>
                    <a:pt x="1300086" y="26695"/>
                  </a:lnTo>
                  <a:lnTo>
                    <a:pt x="1300302" y="18376"/>
                  </a:lnTo>
                  <a:lnTo>
                    <a:pt x="1149832" y="18376"/>
                  </a:lnTo>
                  <a:lnTo>
                    <a:pt x="1149832" y="43522"/>
                  </a:lnTo>
                  <a:lnTo>
                    <a:pt x="1266901" y="43522"/>
                  </a:lnTo>
                  <a:lnTo>
                    <a:pt x="1255039" y="80899"/>
                  </a:lnTo>
                  <a:lnTo>
                    <a:pt x="1228255" y="112610"/>
                  </a:lnTo>
                  <a:lnTo>
                    <a:pt x="1187119" y="137922"/>
                  </a:lnTo>
                  <a:lnTo>
                    <a:pt x="1132192" y="156095"/>
                  </a:lnTo>
                  <a:lnTo>
                    <a:pt x="1143457" y="181229"/>
                  </a:lnTo>
                  <a:lnTo>
                    <a:pt x="1194765" y="164579"/>
                  </a:lnTo>
                  <a:lnTo>
                    <a:pt x="1236789" y="141173"/>
                  </a:lnTo>
                  <a:lnTo>
                    <a:pt x="1268831" y="111150"/>
                  </a:lnTo>
                  <a:lnTo>
                    <a:pt x="1290167" y="74663"/>
                  </a:lnTo>
                  <a:lnTo>
                    <a:pt x="1373098" y="74663"/>
                  </a:lnTo>
                  <a:lnTo>
                    <a:pt x="1373098" y="114808"/>
                  </a:lnTo>
                  <a:lnTo>
                    <a:pt x="1285290" y="114808"/>
                  </a:lnTo>
                  <a:lnTo>
                    <a:pt x="1285290" y="138823"/>
                  </a:lnTo>
                  <a:lnTo>
                    <a:pt x="1373098" y="138823"/>
                  </a:lnTo>
                  <a:lnTo>
                    <a:pt x="1373098" y="173723"/>
                  </a:lnTo>
                  <a:lnTo>
                    <a:pt x="1404239" y="173723"/>
                  </a:lnTo>
                  <a:lnTo>
                    <a:pt x="1404239" y="74663"/>
                  </a:lnTo>
                  <a:lnTo>
                    <a:pt x="1404239" y="50647"/>
                  </a:lnTo>
                  <a:lnTo>
                    <a:pt x="1404239" y="1866"/>
                  </a:lnTo>
                  <a:close/>
                </a:path>
                <a:path w="9069069" h="382270">
                  <a:moveTo>
                    <a:pt x="1415491" y="310680"/>
                  </a:moveTo>
                  <a:lnTo>
                    <a:pt x="1218501" y="310680"/>
                  </a:lnTo>
                  <a:lnTo>
                    <a:pt x="1218501" y="271665"/>
                  </a:lnTo>
                  <a:lnTo>
                    <a:pt x="1404239" y="271665"/>
                  </a:lnTo>
                  <a:lnTo>
                    <a:pt x="1404239" y="189115"/>
                  </a:lnTo>
                  <a:lnTo>
                    <a:pt x="1187361" y="189115"/>
                  </a:lnTo>
                  <a:lnTo>
                    <a:pt x="1187361" y="213880"/>
                  </a:lnTo>
                  <a:lnTo>
                    <a:pt x="1373466" y="213880"/>
                  </a:lnTo>
                  <a:lnTo>
                    <a:pt x="1373466" y="248399"/>
                  </a:lnTo>
                  <a:lnTo>
                    <a:pt x="1188110" y="248399"/>
                  </a:lnTo>
                  <a:lnTo>
                    <a:pt x="1188110" y="335076"/>
                  </a:lnTo>
                  <a:lnTo>
                    <a:pt x="1415491" y="335076"/>
                  </a:lnTo>
                  <a:lnTo>
                    <a:pt x="1415491" y="310680"/>
                  </a:lnTo>
                  <a:close/>
                </a:path>
                <a:path w="9069069" h="382270">
                  <a:moveTo>
                    <a:pt x="1696161" y="253276"/>
                  </a:moveTo>
                  <a:lnTo>
                    <a:pt x="1694370" y="237883"/>
                  </a:lnTo>
                  <a:lnTo>
                    <a:pt x="1693532" y="230759"/>
                  </a:lnTo>
                  <a:lnTo>
                    <a:pt x="1670583" y="233248"/>
                  </a:lnTo>
                  <a:lnTo>
                    <a:pt x="1646910" y="235165"/>
                  </a:lnTo>
                  <a:lnTo>
                    <a:pt x="1622831" y="236664"/>
                  </a:lnTo>
                  <a:lnTo>
                    <a:pt x="1598599" y="237883"/>
                  </a:lnTo>
                  <a:lnTo>
                    <a:pt x="1598599" y="172224"/>
                  </a:lnTo>
                  <a:lnTo>
                    <a:pt x="1671027" y="172224"/>
                  </a:lnTo>
                  <a:lnTo>
                    <a:pt x="1671027" y="147078"/>
                  </a:lnTo>
                  <a:lnTo>
                    <a:pt x="1529562" y="147078"/>
                  </a:lnTo>
                  <a:lnTo>
                    <a:pt x="1529562" y="58902"/>
                  </a:lnTo>
                  <a:lnTo>
                    <a:pt x="1669529" y="58902"/>
                  </a:lnTo>
                  <a:lnTo>
                    <a:pt x="1669529" y="33388"/>
                  </a:lnTo>
                  <a:lnTo>
                    <a:pt x="1499171" y="33388"/>
                  </a:lnTo>
                  <a:lnTo>
                    <a:pt x="1499171" y="172224"/>
                  </a:lnTo>
                  <a:lnTo>
                    <a:pt x="1567840" y="172224"/>
                  </a:lnTo>
                  <a:lnTo>
                    <a:pt x="1567840" y="239014"/>
                  </a:lnTo>
                  <a:lnTo>
                    <a:pt x="1543532" y="239661"/>
                  </a:lnTo>
                  <a:lnTo>
                    <a:pt x="1474406" y="240144"/>
                  </a:lnTo>
                  <a:lnTo>
                    <a:pt x="1478153" y="266026"/>
                  </a:lnTo>
                  <a:lnTo>
                    <a:pt x="1528787" y="265620"/>
                  </a:lnTo>
                  <a:lnTo>
                    <a:pt x="1583499" y="263867"/>
                  </a:lnTo>
                  <a:lnTo>
                    <a:pt x="1640039" y="260019"/>
                  </a:lnTo>
                  <a:lnTo>
                    <a:pt x="1696161" y="253276"/>
                  </a:lnTo>
                  <a:close/>
                </a:path>
                <a:path w="9069069" h="382270">
                  <a:moveTo>
                    <a:pt x="1746440" y="1498"/>
                  </a:moveTo>
                  <a:lnTo>
                    <a:pt x="1715681" y="1498"/>
                  </a:lnTo>
                  <a:lnTo>
                    <a:pt x="1715681" y="339204"/>
                  </a:lnTo>
                  <a:lnTo>
                    <a:pt x="1746440" y="339204"/>
                  </a:lnTo>
                  <a:lnTo>
                    <a:pt x="1746440" y="1498"/>
                  </a:lnTo>
                  <a:close/>
                </a:path>
                <a:path w="9069069" h="382270">
                  <a:moveTo>
                    <a:pt x="2094661" y="1866"/>
                  </a:moveTo>
                  <a:lnTo>
                    <a:pt x="2063889" y="1866"/>
                  </a:lnTo>
                  <a:lnTo>
                    <a:pt x="2063889" y="130200"/>
                  </a:lnTo>
                  <a:lnTo>
                    <a:pt x="1990725" y="130200"/>
                  </a:lnTo>
                  <a:lnTo>
                    <a:pt x="1982025" y="87604"/>
                  </a:lnTo>
                  <a:lnTo>
                    <a:pt x="1964372" y="55524"/>
                  </a:lnTo>
                  <a:lnTo>
                    <a:pt x="1964270" y="55346"/>
                  </a:lnTo>
                  <a:lnTo>
                    <a:pt x="1961832" y="53390"/>
                  </a:lnTo>
                  <a:lnTo>
                    <a:pt x="1961832" y="145211"/>
                  </a:lnTo>
                  <a:lnTo>
                    <a:pt x="1957806" y="182384"/>
                  </a:lnTo>
                  <a:lnTo>
                    <a:pt x="1946579" y="210781"/>
                  </a:lnTo>
                  <a:lnTo>
                    <a:pt x="1929371" y="228892"/>
                  </a:lnTo>
                  <a:lnTo>
                    <a:pt x="1907413" y="235267"/>
                  </a:lnTo>
                  <a:lnTo>
                    <a:pt x="1885238" y="228892"/>
                  </a:lnTo>
                  <a:lnTo>
                    <a:pt x="1867928" y="210781"/>
                  </a:lnTo>
                  <a:lnTo>
                    <a:pt x="1856651" y="182384"/>
                  </a:lnTo>
                  <a:lnTo>
                    <a:pt x="1852637" y="145211"/>
                  </a:lnTo>
                  <a:lnTo>
                    <a:pt x="1856651" y="108242"/>
                  </a:lnTo>
                  <a:lnTo>
                    <a:pt x="1867928" y="79959"/>
                  </a:lnTo>
                  <a:lnTo>
                    <a:pt x="1885238" y="61887"/>
                  </a:lnTo>
                  <a:lnTo>
                    <a:pt x="1907413" y="55524"/>
                  </a:lnTo>
                  <a:lnTo>
                    <a:pt x="1929371" y="61887"/>
                  </a:lnTo>
                  <a:lnTo>
                    <a:pt x="1946579" y="79959"/>
                  </a:lnTo>
                  <a:lnTo>
                    <a:pt x="1957806" y="108242"/>
                  </a:lnTo>
                  <a:lnTo>
                    <a:pt x="1961832" y="145211"/>
                  </a:lnTo>
                  <a:lnTo>
                    <a:pt x="1961832" y="53390"/>
                  </a:lnTo>
                  <a:lnTo>
                    <a:pt x="1938896" y="34899"/>
                  </a:lnTo>
                  <a:lnTo>
                    <a:pt x="1907413" y="27762"/>
                  </a:lnTo>
                  <a:lnTo>
                    <a:pt x="1873542" y="36029"/>
                  </a:lnTo>
                  <a:lnTo>
                    <a:pt x="1846961" y="59613"/>
                  </a:lnTo>
                  <a:lnTo>
                    <a:pt x="1829587" y="96621"/>
                  </a:lnTo>
                  <a:lnTo>
                    <a:pt x="1823364" y="145211"/>
                  </a:lnTo>
                  <a:lnTo>
                    <a:pt x="1829587" y="193789"/>
                  </a:lnTo>
                  <a:lnTo>
                    <a:pt x="1846961" y="230809"/>
                  </a:lnTo>
                  <a:lnTo>
                    <a:pt x="1873542" y="254381"/>
                  </a:lnTo>
                  <a:lnTo>
                    <a:pt x="1907413" y="262648"/>
                  </a:lnTo>
                  <a:lnTo>
                    <a:pt x="1939798" y="255168"/>
                  </a:lnTo>
                  <a:lnTo>
                    <a:pt x="1963724" y="235267"/>
                  </a:lnTo>
                  <a:lnTo>
                    <a:pt x="1965528" y="233756"/>
                  </a:lnTo>
                  <a:lnTo>
                    <a:pt x="1983028" y="199961"/>
                  </a:lnTo>
                  <a:lnTo>
                    <a:pt x="1990725" y="155333"/>
                  </a:lnTo>
                  <a:lnTo>
                    <a:pt x="2063889" y="155333"/>
                  </a:lnTo>
                  <a:lnTo>
                    <a:pt x="2063889" y="339204"/>
                  </a:lnTo>
                  <a:lnTo>
                    <a:pt x="2094661" y="339204"/>
                  </a:lnTo>
                  <a:lnTo>
                    <a:pt x="2094661" y="155333"/>
                  </a:lnTo>
                  <a:lnTo>
                    <a:pt x="2094661" y="130200"/>
                  </a:lnTo>
                  <a:lnTo>
                    <a:pt x="2094661" y="1866"/>
                  </a:lnTo>
                  <a:close/>
                </a:path>
                <a:path w="9069069" h="382270">
                  <a:moveTo>
                    <a:pt x="2346058" y="100177"/>
                  </a:moveTo>
                  <a:lnTo>
                    <a:pt x="2339454" y="68300"/>
                  </a:lnTo>
                  <a:lnTo>
                    <a:pt x="2323884" y="47269"/>
                  </a:lnTo>
                  <a:lnTo>
                    <a:pt x="2321102" y="43522"/>
                  </a:lnTo>
                  <a:lnTo>
                    <a:pt x="2316035" y="40614"/>
                  </a:lnTo>
                  <a:lnTo>
                    <a:pt x="2316035" y="100177"/>
                  </a:lnTo>
                  <a:lnTo>
                    <a:pt x="2311654" y="121589"/>
                  </a:lnTo>
                  <a:lnTo>
                    <a:pt x="2299487" y="138315"/>
                  </a:lnTo>
                  <a:lnTo>
                    <a:pt x="2281059" y="149199"/>
                  </a:lnTo>
                  <a:lnTo>
                    <a:pt x="2257882" y="153085"/>
                  </a:lnTo>
                  <a:lnTo>
                    <a:pt x="2234819" y="149199"/>
                  </a:lnTo>
                  <a:lnTo>
                    <a:pt x="2216658" y="138315"/>
                  </a:lnTo>
                  <a:lnTo>
                    <a:pt x="2204745" y="121589"/>
                  </a:lnTo>
                  <a:lnTo>
                    <a:pt x="2200465" y="100177"/>
                  </a:lnTo>
                  <a:lnTo>
                    <a:pt x="2204745" y="78930"/>
                  </a:lnTo>
                  <a:lnTo>
                    <a:pt x="2216658" y="62191"/>
                  </a:lnTo>
                  <a:lnTo>
                    <a:pt x="2234819" y="51219"/>
                  </a:lnTo>
                  <a:lnTo>
                    <a:pt x="2257882" y="47269"/>
                  </a:lnTo>
                  <a:lnTo>
                    <a:pt x="2281059" y="51219"/>
                  </a:lnTo>
                  <a:lnTo>
                    <a:pt x="2299487" y="62191"/>
                  </a:lnTo>
                  <a:lnTo>
                    <a:pt x="2311654" y="78930"/>
                  </a:lnTo>
                  <a:lnTo>
                    <a:pt x="2316035" y="100177"/>
                  </a:lnTo>
                  <a:lnTo>
                    <a:pt x="2316035" y="40614"/>
                  </a:lnTo>
                  <a:lnTo>
                    <a:pt x="2293188" y="27470"/>
                  </a:lnTo>
                  <a:lnTo>
                    <a:pt x="2257882" y="21755"/>
                  </a:lnTo>
                  <a:lnTo>
                    <a:pt x="2222855" y="27470"/>
                  </a:lnTo>
                  <a:lnTo>
                    <a:pt x="2195169" y="43522"/>
                  </a:lnTo>
                  <a:lnTo>
                    <a:pt x="2176996" y="68300"/>
                  </a:lnTo>
                  <a:lnTo>
                    <a:pt x="2170455" y="100177"/>
                  </a:lnTo>
                  <a:lnTo>
                    <a:pt x="2176996" y="132067"/>
                  </a:lnTo>
                  <a:lnTo>
                    <a:pt x="2195169" y="156845"/>
                  </a:lnTo>
                  <a:lnTo>
                    <a:pt x="2222855" y="172897"/>
                  </a:lnTo>
                  <a:lnTo>
                    <a:pt x="2257882" y="178600"/>
                  </a:lnTo>
                  <a:lnTo>
                    <a:pt x="2293188" y="172897"/>
                  </a:lnTo>
                  <a:lnTo>
                    <a:pt x="2321102" y="156845"/>
                  </a:lnTo>
                  <a:lnTo>
                    <a:pt x="2323884" y="153085"/>
                  </a:lnTo>
                  <a:lnTo>
                    <a:pt x="2339454" y="132067"/>
                  </a:lnTo>
                  <a:lnTo>
                    <a:pt x="2346058" y="100177"/>
                  </a:lnTo>
                  <a:close/>
                </a:path>
                <a:path w="9069069" h="382270">
                  <a:moveTo>
                    <a:pt x="2438743" y="2247"/>
                  </a:moveTo>
                  <a:lnTo>
                    <a:pt x="2407970" y="2247"/>
                  </a:lnTo>
                  <a:lnTo>
                    <a:pt x="2407970" y="194360"/>
                  </a:lnTo>
                  <a:lnTo>
                    <a:pt x="2438743" y="194360"/>
                  </a:lnTo>
                  <a:lnTo>
                    <a:pt x="2438743" y="2247"/>
                  </a:lnTo>
                  <a:close/>
                </a:path>
                <a:path w="9069069" h="382270">
                  <a:moveTo>
                    <a:pt x="2468753" y="310680"/>
                  </a:moveTo>
                  <a:lnTo>
                    <a:pt x="2418943" y="276580"/>
                  </a:lnTo>
                  <a:lnTo>
                    <a:pt x="2401214" y="227012"/>
                  </a:lnTo>
                  <a:lnTo>
                    <a:pt x="2401214" y="208991"/>
                  </a:lnTo>
                  <a:lnTo>
                    <a:pt x="2371204" y="208991"/>
                  </a:lnTo>
                  <a:lnTo>
                    <a:pt x="2371204" y="227012"/>
                  </a:lnTo>
                  <a:lnTo>
                    <a:pt x="2368169" y="247777"/>
                  </a:lnTo>
                  <a:lnTo>
                    <a:pt x="2359101" y="269367"/>
                  </a:lnTo>
                  <a:lnTo>
                    <a:pt x="2343975" y="289750"/>
                  </a:lnTo>
                  <a:lnTo>
                    <a:pt x="2322792" y="306933"/>
                  </a:lnTo>
                  <a:lnTo>
                    <a:pt x="2302383" y="290855"/>
                  </a:lnTo>
                  <a:lnTo>
                    <a:pt x="2288197" y="271665"/>
                  </a:lnTo>
                  <a:lnTo>
                    <a:pt x="2287854" y="271195"/>
                  </a:lnTo>
                  <a:lnTo>
                    <a:pt x="2279154" y="249415"/>
                  </a:lnTo>
                  <a:lnTo>
                    <a:pt x="2276271" y="227012"/>
                  </a:lnTo>
                  <a:lnTo>
                    <a:pt x="2276271" y="208991"/>
                  </a:lnTo>
                  <a:lnTo>
                    <a:pt x="2246630" y="208991"/>
                  </a:lnTo>
                  <a:lnTo>
                    <a:pt x="2246630" y="227012"/>
                  </a:lnTo>
                  <a:lnTo>
                    <a:pt x="2242032" y="251587"/>
                  </a:lnTo>
                  <a:lnTo>
                    <a:pt x="2228748" y="275323"/>
                  </a:lnTo>
                  <a:lnTo>
                    <a:pt x="2207526" y="295821"/>
                  </a:lnTo>
                  <a:lnTo>
                    <a:pt x="2179078" y="310680"/>
                  </a:lnTo>
                  <a:lnTo>
                    <a:pt x="2194471" y="333946"/>
                  </a:lnTo>
                  <a:lnTo>
                    <a:pt x="2216454" y="322948"/>
                  </a:lnTo>
                  <a:lnTo>
                    <a:pt x="2234996" y="308432"/>
                  </a:lnTo>
                  <a:lnTo>
                    <a:pt x="2249868" y="291096"/>
                  </a:lnTo>
                  <a:lnTo>
                    <a:pt x="2260879" y="271665"/>
                  </a:lnTo>
                  <a:lnTo>
                    <a:pt x="2270404" y="291934"/>
                  </a:lnTo>
                  <a:lnTo>
                    <a:pt x="2283917" y="310070"/>
                  </a:lnTo>
                  <a:lnTo>
                    <a:pt x="2301570" y="325323"/>
                  </a:lnTo>
                  <a:lnTo>
                    <a:pt x="2323541" y="336943"/>
                  </a:lnTo>
                  <a:lnTo>
                    <a:pt x="2344940" y="324726"/>
                  </a:lnTo>
                  <a:lnTo>
                    <a:pt x="2362428" y="308952"/>
                  </a:lnTo>
                  <a:lnTo>
                    <a:pt x="2363927" y="306933"/>
                  </a:lnTo>
                  <a:lnTo>
                    <a:pt x="2376043" y="290563"/>
                  </a:lnTo>
                  <a:lnTo>
                    <a:pt x="2385834" y="270535"/>
                  </a:lnTo>
                  <a:lnTo>
                    <a:pt x="2396490" y="290626"/>
                  </a:lnTo>
                  <a:lnTo>
                    <a:pt x="2411438" y="308292"/>
                  </a:lnTo>
                  <a:lnTo>
                    <a:pt x="2430475" y="322935"/>
                  </a:lnTo>
                  <a:lnTo>
                    <a:pt x="2453373" y="333946"/>
                  </a:lnTo>
                  <a:lnTo>
                    <a:pt x="2468753" y="310680"/>
                  </a:lnTo>
                  <a:close/>
                </a:path>
                <a:path w="9069069" h="382270">
                  <a:moveTo>
                    <a:pt x="2782074" y="115938"/>
                  </a:moveTo>
                  <a:lnTo>
                    <a:pt x="2772778" y="77812"/>
                  </a:lnTo>
                  <a:lnTo>
                    <a:pt x="2752801" y="54991"/>
                  </a:lnTo>
                  <a:lnTo>
                    <a:pt x="2752801" y="115938"/>
                  </a:lnTo>
                  <a:lnTo>
                    <a:pt x="2745765" y="143802"/>
                  </a:lnTo>
                  <a:lnTo>
                    <a:pt x="2726258" y="165239"/>
                  </a:lnTo>
                  <a:lnTo>
                    <a:pt x="2696768" y="178993"/>
                  </a:lnTo>
                  <a:lnTo>
                    <a:pt x="2659748" y="183857"/>
                  </a:lnTo>
                  <a:lnTo>
                    <a:pt x="2622893" y="178993"/>
                  </a:lnTo>
                  <a:lnTo>
                    <a:pt x="2593378" y="165239"/>
                  </a:lnTo>
                  <a:lnTo>
                    <a:pt x="2573794" y="143802"/>
                  </a:lnTo>
                  <a:lnTo>
                    <a:pt x="2566695" y="115938"/>
                  </a:lnTo>
                  <a:lnTo>
                    <a:pt x="2573794" y="88226"/>
                  </a:lnTo>
                  <a:lnTo>
                    <a:pt x="2593378" y="66789"/>
                  </a:lnTo>
                  <a:lnTo>
                    <a:pt x="2622893" y="52933"/>
                  </a:lnTo>
                  <a:lnTo>
                    <a:pt x="2659748" y="48018"/>
                  </a:lnTo>
                  <a:lnTo>
                    <a:pt x="2696768" y="52933"/>
                  </a:lnTo>
                  <a:lnTo>
                    <a:pt x="2726258" y="66789"/>
                  </a:lnTo>
                  <a:lnTo>
                    <a:pt x="2745765" y="88226"/>
                  </a:lnTo>
                  <a:lnTo>
                    <a:pt x="2752801" y="115938"/>
                  </a:lnTo>
                  <a:lnTo>
                    <a:pt x="2752801" y="54991"/>
                  </a:lnTo>
                  <a:lnTo>
                    <a:pt x="2747086" y="48450"/>
                  </a:lnTo>
                  <a:lnTo>
                    <a:pt x="2746222" y="48018"/>
                  </a:lnTo>
                  <a:lnTo>
                    <a:pt x="2708313" y="29565"/>
                  </a:lnTo>
                  <a:lnTo>
                    <a:pt x="2659748" y="22885"/>
                  </a:lnTo>
                  <a:lnTo>
                    <a:pt x="2611196" y="29565"/>
                  </a:lnTo>
                  <a:lnTo>
                    <a:pt x="2572410" y="48450"/>
                  </a:lnTo>
                  <a:lnTo>
                    <a:pt x="2546718" y="77812"/>
                  </a:lnTo>
                  <a:lnTo>
                    <a:pt x="2537422" y="115938"/>
                  </a:lnTo>
                  <a:lnTo>
                    <a:pt x="2546718" y="154228"/>
                  </a:lnTo>
                  <a:lnTo>
                    <a:pt x="2572410" y="183578"/>
                  </a:lnTo>
                  <a:lnTo>
                    <a:pt x="2611196" y="202374"/>
                  </a:lnTo>
                  <a:lnTo>
                    <a:pt x="2659748" y="208991"/>
                  </a:lnTo>
                  <a:lnTo>
                    <a:pt x="2708313" y="202374"/>
                  </a:lnTo>
                  <a:lnTo>
                    <a:pt x="2746502" y="183857"/>
                  </a:lnTo>
                  <a:lnTo>
                    <a:pt x="2747086" y="183578"/>
                  </a:lnTo>
                  <a:lnTo>
                    <a:pt x="2772778" y="154228"/>
                  </a:lnTo>
                  <a:lnTo>
                    <a:pt x="2782074" y="115938"/>
                  </a:lnTo>
                  <a:close/>
                </a:path>
                <a:path w="9069069" h="382270">
                  <a:moveTo>
                    <a:pt x="2813215" y="268287"/>
                  </a:moveTo>
                  <a:lnTo>
                    <a:pt x="2507411" y="268287"/>
                  </a:lnTo>
                  <a:lnTo>
                    <a:pt x="2507411" y="293801"/>
                  </a:lnTo>
                  <a:lnTo>
                    <a:pt x="2813215" y="293801"/>
                  </a:lnTo>
                  <a:lnTo>
                    <a:pt x="2813215" y="268287"/>
                  </a:lnTo>
                  <a:close/>
                </a:path>
                <a:path w="9069069" h="382270">
                  <a:moveTo>
                    <a:pt x="3130283" y="82765"/>
                  </a:moveTo>
                  <a:lnTo>
                    <a:pt x="3019590" y="82765"/>
                  </a:lnTo>
                  <a:lnTo>
                    <a:pt x="3019590" y="59905"/>
                  </a:lnTo>
                  <a:lnTo>
                    <a:pt x="3019590" y="34505"/>
                  </a:lnTo>
                  <a:lnTo>
                    <a:pt x="2989199" y="34505"/>
                  </a:lnTo>
                  <a:lnTo>
                    <a:pt x="2989199" y="59905"/>
                  </a:lnTo>
                  <a:lnTo>
                    <a:pt x="2989199" y="82765"/>
                  </a:lnTo>
                  <a:lnTo>
                    <a:pt x="2989199" y="108165"/>
                  </a:lnTo>
                  <a:lnTo>
                    <a:pt x="2989199" y="175475"/>
                  </a:lnTo>
                  <a:lnTo>
                    <a:pt x="2989199" y="200875"/>
                  </a:lnTo>
                  <a:lnTo>
                    <a:pt x="2989199" y="228815"/>
                  </a:lnTo>
                  <a:lnTo>
                    <a:pt x="2896514" y="228815"/>
                  </a:lnTo>
                  <a:lnTo>
                    <a:pt x="2896514" y="59905"/>
                  </a:lnTo>
                  <a:lnTo>
                    <a:pt x="2989199" y="59905"/>
                  </a:lnTo>
                  <a:lnTo>
                    <a:pt x="2989199" y="34505"/>
                  </a:lnTo>
                  <a:lnTo>
                    <a:pt x="2866504" y="34505"/>
                  </a:lnTo>
                  <a:lnTo>
                    <a:pt x="2866504" y="59905"/>
                  </a:lnTo>
                  <a:lnTo>
                    <a:pt x="2866504" y="228815"/>
                  </a:lnTo>
                  <a:lnTo>
                    <a:pt x="2866504" y="252945"/>
                  </a:lnTo>
                  <a:lnTo>
                    <a:pt x="3019590" y="252945"/>
                  </a:lnTo>
                  <a:lnTo>
                    <a:pt x="3019590" y="228815"/>
                  </a:lnTo>
                  <a:lnTo>
                    <a:pt x="3019590" y="200875"/>
                  </a:lnTo>
                  <a:lnTo>
                    <a:pt x="3099511" y="200875"/>
                  </a:lnTo>
                  <a:lnTo>
                    <a:pt x="3099511" y="339204"/>
                  </a:lnTo>
                  <a:lnTo>
                    <a:pt x="3130283" y="339204"/>
                  </a:lnTo>
                  <a:lnTo>
                    <a:pt x="3130283" y="200875"/>
                  </a:lnTo>
                  <a:lnTo>
                    <a:pt x="3130283" y="200367"/>
                  </a:lnTo>
                  <a:lnTo>
                    <a:pt x="3130283" y="175475"/>
                  </a:lnTo>
                  <a:lnTo>
                    <a:pt x="3019590" y="175475"/>
                  </a:lnTo>
                  <a:lnTo>
                    <a:pt x="3019590" y="108165"/>
                  </a:lnTo>
                  <a:lnTo>
                    <a:pt x="3099511" y="108165"/>
                  </a:lnTo>
                  <a:lnTo>
                    <a:pt x="3099511" y="175221"/>
                  </a:lnTo>
                  <a:lnTo>
                    <a:pt x="3130283" y="175221"/>
                  </a:lnTo>
                  <a:lnTo>
                    <a:pt x="3130283" y="108165"/>
                  </a:lnTo>
                  <a:lnTo>
                    <a:pt x="3130283" y="107683"/>
                  </a:lnTo>
                  <a:lnTo>
                    <a:pt x="3130283" y="82765"/>
                  </a:lnTo>
                  <a:close/>
                </a:path>
                <a:path w="9069069" h="382270">
                  <a:moveTo>
                    <a:pt x="3130283" y="1866"/>
                  </a:moveTo>
                  <a:lnTo>
                    <a:pt x="3099511" y="1866"/>
                  </a:lnTo>
                  <a:lnTo>
                    <a:pt x="3099511" y="82550"/>
                  </a:lnTo>
                  <a:lnTo>
                    <a:pt x="3130283" y="82550"/>
                  </a:lnTo>
                  <a:lnTo>
                    <a:pt x="3130283" y="1866"/>
                  </a:lnTo>
                  <a:close/>
                </a:path>
                <a:path w="9069069" h="382270">
                  <a:moveTo>
                    <a:pt x="3261245" y="303555"/>
                  </a:moveTo>
                  <a:lnTo>
                    <a:pt x="3259264" y="286613"/>
                  </a:lnTo>
                  <a:lnTo>
                    <a:pt x="3253549" y="273862"/>
                  </a:lnTo>
                  <a:lnTo>
                    <a:pt x="3244456" y="265823"/>
                  </a:lnTo>
                  <a:lnTo>
                    <a:pt x="3232353" y="263029"/>
                  </a:lnTo>
                  <a:lnTo>
                    <a:pt x="3222447" y="264718"/>
                  </a:lnTo>
                  <a:lnTo>
                    <a:pt x="3214192" y="269544"/>
                  </a:lnTo>
                  <a:lnTo>
                    <a:pt x="3208553" y="277114"/>
                  </a:lnTo>
                  <a:lnTo>
                    <a:pt x="3206458" y="287045"/>
                  </a:lnTo>
                  <a:lnTo>
                    <a:pt x="3208540" y="297446"/>
                  </a:lnTo>
                  <a:lnTo>
                    <a:pt x="3214103" y="304965"/>
                  </a:lnTo>
                  <a:lnTo>
                    <a:pt x="3222129" y="309524"/>
                  </a:lnTo>
                  <a:lnTo>
                    <a:pt x="3231591" y="311061"/>
                  </a:lnTo>
                  <a:lnTo>
                    <a:pt x="3234220" y="311061"/>
                  </a:lnTo>
                  <a:lnTo>
                    <a:pt x="3235718" y="310680"/>
                  </a:lnTo>
                  <a:lnTo>
                    <a:pt x="3232975" y="326885"/>
                  </a:lnTo>
                  <a:lnTo>
                    <a:pt x="3225546" y="340982"/>
                  </a:lnTo>
                  <a:lnTo>
                    <a:pt x="3213824" y="352679"/>
                  </a:lnTo>
                  <a:lnTo>
                    <a:pt x="3198203" y="361708"/>
                  </a:lnTo>
                  <a:lnTo>
                    <a:pt x="3206458" y="381977"/>
                  </a:lnTo>
                  <a:lnTo>
                    <a:pt x="3229267" y="368769"/>
                  </a:lnTo>
                  <a:lnTo>
                    <a:pt x="3246513" y="350926"/>
                  </a:lnTo>
                  <a:lnTo>
                    <a:pt x="3257435" y="328993"/>
                  </a:lnTo>
                  <a:lnTo>
                    <a:pt x="3261245" y="303555"/>
                  </a:lnTo>
                  <a:close/>
                </a:path>
                <a:path w="9069069" h="382270">
                  <a:moveTo>
                    <a:pt x="3622929" y="10871"/>
                  </a:moveTo>
                  <a:lnTo>
                    <a:pt x="3593668" y="10871"/>
                  </a:lnTo>
                  <a:lnTo>
                    <a:pt x="3593668" y="139573"/>
                  </a:lnTo>
                  <a:lnTo>
                    <a:pt x="3535502" y="139573"/>
                  </a:lnTo>
                  <a:lnTo>
                    <a:pt x="3542779" y="116725"/>
                  </a:lnTo>
                  <a:lnTo>
                    <a:pt x="3547795" y="93243"/>
                  </a:lnTo>
                  <a:lnTo>
                    <a:pt x="3550704" y="69189"/>
                  </a:lnTo>
                  <a:lnTo>
                    <a:pt x="3551644" y="44640"/>
                  </a:lnTo>
                  <a:lnTo>
                    <a:pt x="3421811" y="44640"/>
                  </a:lnTo>
                  <a:lnTo>
                    <a:pt x="3421811" y="69786"/>
                  </a:lnTo>
                  <a:lnTo>
                    <a:pt x="3521252" y="69786"/>
                  </a:lnTo>
                  <a:lnTo>
                    <a:pt x="3511232" y="120688"/>
                  </a:lnTo>
                  <a:lnTo>
                    <a:pt x="3489299" y="167106"/>
                  </a:lnTo>
                  <a:lnTo>
                    <a:pt x="3454920" y="208407"/>
                  </a:lnTo>
                  <a:lnTo>
                    <a:pt x="3407549" y="243890"/>
                  </a:lnTo>
                  <a:lnTo>
                    <a:pt x="3425558" y="266026"/>
                  </a:lnTo>
                  <a:lnTo>
                    <a:pt x="3457816" y="243916"/>
                  </a:lnTo>
                  <a:lnTo>
                    <a:pt x="3484943" y="219405"/>
                  </a:lnTo>
                  <a:lnTo>
                    <a:pt x="3507143" y="192786"/>
                  </a:lnTo>
                  <a:lnTo>
                    <a:pt x="3524618" y="164350"/>
                  </a:lnTo>
                  <a:lnTo>
                    <a:pt x="3593668" y="164350"/>
                  </a:lnTo>
                  <a:lnTo>
                    <a:pt x="3593668" y="321564"/>
                  </a:lnTo>
                  <a:lnTo>
                    <a:pt x="3622929" y="321564"/>
                  </a:lnTo>
                  <a:lnTo>
                    <a:pt x="3622929" y="164350"/>
                  </a:lnTo>
                  <a:lnTo>
                    <a:pt x="3622929" y="139573"/>
                  </a:lnTo>
                  <a:lnTo>
                    <a:pt x="3622929" y="10871"/>
                  </a:lnTo>
                  <a:close/>
                </a:path>
                <a:path w="9069069" h="382270">
                  <a:moveTo>
                    <a:pt x="3693096" y="1866"/>
                  </a:moveTo>
                  <a:lnTo>
                    <a:pt x="3663835" y="1866"/>
                  </a:lnTo>
                  <a:lnTo>
                    <a:pt x="3663835" y="338455"/>
                  </a:lnTo>
                  <a:lnTo>
                    <a:pt x="3693096" y="338455"/>
                  </a:lnTo>
                  <a:lnTo>
                    <a:pt x="3693096" y="1866"/>
                  </a:lnTo>
                  <a:close/>
                </a:path>
                <a:path w="9069069" h="382270">
                  <a:moveTo>
                    <a:pt x="3961765" y="237515"/>
                  </a:moveTo>
                  <a:lnTo>
                    <a:pt x="3926636" y="213868"/>
                  </a:lnTo>
                  <a:lnTo>
                    <a:pt x="3898023" y="179171"/>
                  </a:lnTo>
                  <a:lnTo>
                    <a:pt x="3878757" y="137147"/>
                  </a:lnTo>
                  <a:lnTo>
                    <a:pt x="3871709" y="91554"/>
                  </a:lnTo>
                  <a:lnTo>
                    <a:pt x="3871709" y="31140"/>
                  </a:lnTo>
                  <a:lnTo>
                    <a:pt x="3841318" y="31140"/>
                  </a:lnTo>
                  <a:lnTo>
                    <a:pt x="3841318" y="91554"/>
                  </a:lnTo>
                  <a:lnTo>
                    <a:pt x="3834155" y="138887"/>
                  </a:lnTo>
                  <a:lnTo>
                    <a:pt x="3814673" y="182587"/>
                  </a:lnTo>
                  <a:lnTo>
                    <a:pt x="3785908" y="218770"/>
                  </a:lnTo>
                  <a:lnTo>
                    <a:pt x="3750881" y="243522"/>
                  </a:lnTo>
                  <a:lnTo>
                    <a:pt x="3769652" y="268655"/>
                  </a:lnTo>
                  <a:lnTo>
                    <a:pt x="3797706" y="249580"/>
                  </a:lnTo>
                  <a:lnTo>
                    <a:pt x="3822179" y="223583"/>
                  </a:lnTo>
                  <a:lnTo>
                    <a:pt x="3842143" y="191884"/>
                  </a:lnTo>
                  <a:lnTo>
                    <a:pt x="3856698" y="155714"/>
                  </a:lnTo>
                  <a:lnTo>
                    <a:pt x="3871671" y="189992"/>
                  </a:lnTo>
                  <a:lnTo>
                    <a:pt x="3891737" y="219976"/>
                  </a:lnTo>
                  <a:lnTo>
                    <a:pt x="3915956" y="244462"/>
                  </a:lnTo>
                  <a:lnTo>
                    <a:pt x="3943375" y="262280"/>
                  </a:lnTo>
                  <a:lnTo>
                    <a:pt x="3961765" y="237515"/>
                  </a:lnTo>
                  <a:close/>
                </a:path>
                <a:path w="9069069" h="382270">
                  <a:moveTo>
                    <a:pt x="4027805" y="1866"/>
                  </a:moveTo>
                  <a:lnTo>
                    <a:pt x="3997033" y="1866"/>
                  </a:lnTo>
                  <a:lnTo>
                    <a:pt x="3997033" y="339204"/>
                  </a:lnTo>
                  <a:lnTo>
                    <a:pt x="4027805" y="339204"/>
                  </a:lnTo>
                  <a:lnTo>
                    <a:pt x="4027805" y="1866"/>
                  </a:lnTo>
                  <a:close/>
                </a:path>
                <a:path w="9069069" h="382270">
                  <a:moveTo>
                    <a:pt x="4362513" y="37515"/>
                  </a:moveTo>
                  <a:lnTo>
                    <a:pt x="4332109" y="37515"/>
                  </a:lnTo>
                  <a:lnTo>
                    <a:pt x="4332109" y="91173"/>
                  </a:lnTo>
                  <a:lnTo>
                    <a:pt x="4362513" y="91173"/>
                  </a:lnTo>
                  <a:lnTo>
                    <a:pt x="4362513" y="37515"/>
                  </a:lnTo>
                  <a:close/>
                </a:path>
                <a:path w="9069069" h="382270">
                  <a:moveTo>
                    <a:pt x="4362513" y="12915"/>
                  </a:moveTo>
                  <a:lnTo>
                    <a:pt x="4136999" y="12915"/>
                  </a:lnTo>
                  <a:lnTo>
                    <a:pt x="4136999" y="37045"/>
                  </a:lnTo>
                  <a:lnTo>
                    <a:pt x="4136999" y="91655"/>
                  </a:lnTo>
                  <a:lnTo>
                    <a:pt x="4136999" y="115785"/>
                  </a:lnTo>
                  <a:lnTo>
                    <a:pt x="4362513" y="115785"/>
                  </a:lnTo>
                  <a:lnTo>
                    <a:pt x="4362513" y="91655"/>
                  </a:lnTo>
                  <a:lnTo>
                    <a:pt x="4167009" y="91655"/>
                  </a:lnTo>
                  <a:lnTo>
                    <a:pt x="4167009" y="37045"/>
                  </a:lnTo>
                  <a:lnTo>
                    <a:pt x="4362513" y="37045"/>
                  </a:lnTo>
                  <a:lnTo>
                    <a:pt x="4362513" y="12915"/>
                  </a:lnTo>
                  <a:close/>
                </a:path>
                <a:path w="9069069" h="382270">
                  <a:moveTo>
                    <a:pt x="4401909" y="143700"/>
                  </a:moveTo>
                  <a:lnTo>
                    <a:pt x="4097223" y="143700"/>
                  </a:lnTo>
                  <a:lnTo>
                    <a:pt x="4097223" y="168478"/>
                  </a:lnTo>
                  <a:lnTo>
                    <a:pt x="4234180" y="168478"/>
                  </a:lnTo>
                  <a:lnTo>
                    <a:pt x="4234180" y="200875"/>
                  </a:lnTo>
                  <a:lnTo>
                    <a:pt x="4133989" y="200875"/>
                  </a:lnTo>
                  <a:lnTo>
                    <a:pt x="4133989" y="225005"/>
                  </a:lnTo>
                  <a:lnTo>
                    <a:pt x="4332490" y="225005"/>
                  </a:lnTo>
                  <a:lnTo>
                    <a:pt x="4332490" y="254215"/>
                  </a:lnTo>
                  <a:lnTo>
                    <a:pt x="4135120" y="254215"/>
                  </a:lnTo>
                  <a:lnTo>
                    <a:pt x="4135120" y="277075"/>
                  </a:lnTo>
                  <a:lnTo>
                    <a:pt x="4135120" y="310095"/>
                  </a:lnTo>
                  <a:lnTo>
                    <a:pt x="4135120" y="334225"/>
                  </a:lnTo>
                  <a:lnTo>
                    <a:pt x="4373016" y="334225"/>
                  </a:lnTo>
                  <a:lnTo>
                    <a:pt x="4373016" y="310095"/>
                  </a:lnTo>
                  <a:lnTo>
                    <a:pt x="4165142" y="310095"/>
                  </a:lnTo>
                  <a:lnTo>
                    <a:pt x="4165142" y="277075"/>
                  </a:lnTo>
                  <a:lnTo>
                    <a:pt x="4362882" y="277075"/>
                  </a:lnTo>
                  <a:lnTo>
                    <a:pt x="4362882" y="254215"/>
                  </a:lnTo>
                  <a:lnTo>
                    <a:pt x="4362882" y="225005"/>
                  </a:lnTo>
                  <a:lnTo>
                    <a:pt x="4362882" y="200875"/>
                  </a:lnTo>
                  <a:lnTo>
                    <a:pt x="4264952" y="200875"/>
                  </a:lnTo>
                  <a:lnTo>
                    <a:pt x="4264952" y="168478"/>
                  </a:lnTo>
                  <a:lnTo>
                    <a:pt x="4401909" y="168478"/>
                  </a:lnTo>
                  <a:lnTo>
                    <a:pt x="4401909" y="143700"/>
                  </a:lnTo>
                  <a:close/>
                </a:path>
                <a:path w="9069069" h="382270">
                  <a:moveTo>
                    <a:pt x="4712970" y="66040"/>
                  </a:moveTo>
                  <a:lnTo>
                    <a:pt x="4704893" y="40894"/>
                  </a:lnTo>
                  <a:lnTo>
                    <a:pt x="4692015" y="30759"/>
                  </a:lnTo>
                  <a:lnTo>
                    <a:pt x="4681588" y="22555"/>
                  </a:lnTo>
                  <a:lnTo>
                    <a:pt x="4681448" y="22517"/>
                  </a:lnTo>
                  <a:lnTo>
                    <a:pt x="4681448" y="66040"/>
                  </a:lnTo>
                  <a:lnTo>
                    <a:pt x="4675670" y="81038"/>
                  </a:lnTo>
                  <a:lnTo>
                    <a:pt x="4658792" y="92113"/>
                  </a:lnTo>
                  <a:lnTo>
                    <a:pt x="4631588" y="98958"/>
                  </a:lnTo>
                  <a:lnTo>
                    <a:pt x="4594771" y="101307"/>
                  </a:lnTo>
                  <a:lnTo>
                    <a:pt x="4557966" y="98958"/>
                  </a:lnTo>
                  <a:lnTo>
                    <a:pt x="4530750" y="92113"/>
                  </a:lnTo>
                  <a:lnTo>
                    <a:pt x="4513885" y="81038"/>
                  </a:lnTo>
                  <a:lnTo>
                    <a:pt x="4508093" y="66040"/>
                  </a:lnTo>
                  <a:lnTo>
                    <a:pt x="4513885" y="51028"/>
                  </a:lnTo>
                  <a:lnTo>
                    <a:pt x="4530750" y="39954"/>
                  </a:lnTo>
                  <a:lnTo>
                    <a:pt x="4557966" y="33108"/>
                  </a:lnTo>
                  <a:lnTo>
                    <a:pt x="4594771" y="30759"/>
                  </a:lnTo>
                  <a:lnTo>
                    <a:pt x="4631588" y="33108"/>
                  </a:lnTo>
                  <a:lnTo>
                    <a:pt x="4658792" y="39954"/>
                  </a:lnTo>
                  <a:lnTo>
                    <a:pt x="4675670" y="51028"/>
                  </a:lnTo>
                  <a:lnTo>
                    <a:pt x="4681448" y="66040"/>
                  </a:lnTo>
                  <a:lnTo>
                    <a:pt x="4681448" y="22517"/>
                  </a:lnTo>
                  <a:lnTo>
                    <a:pt x="4644428" y="11315"/>
                  </a:lnTo>
                  <a:lnTo>
                    <a:pt x="4594771" y="7493"/>
                  </a:lnTo>
                  <a:lnTo>
                    <a:pt x="4545114" y="11315"/>
                  </a:lnTo>
                  <a:lnTo>
                    <a:pt x="4507954" y="22555"/>
                  </a:lnTo>
                  <a:lnTo>
                    <a:pt x="4484649" y="40894"/>
                  </a:lnTo>
                  <a:lnTo>
                    <a:pt x="4476572" y="66040"/>
                  </a:lnTo>
                  <a:lnTo>
                    <a:pt x="4484649" y="91109"/>
                  </a:lnTo>
                  <a:lnTo>
                    <a:pt x="4507954" y="109321"/>
                  </a:lnTo>
                  <a:lnTo>
                    <a:pt x="4545114" y="120434"/>
                  </a:lnTo>
                  <a:lnTo>
                    <a:pt x="4594771" y="124193"/>
                  </a:lnTo>
                  <a:lnTo>
                    <a:pt x="4644428" y="120434"/>
                  </a:lnTo>
                  <a:lnTo>
                    <a:pt x="4681588" y="109321"/>
                  </a:lnTo>
                  <a:lnTo>
                    <a:pt x="4691850" y="101307"/>
                  </a:lnTo>
                  <a:lnTo>
                    <a:pt x="4704893" y="91109"/>
                  </a:lnTo>
                  <a:lnTo>
                    <a:pt x="4712970" y="66040"/>
                  </a:lnTo>
                  <a:close/>
                </a:path>
                <a:path w="9069069" h="382270">
                  <a:moveTo>
                    <a:pt x="4718228" y="310680"/>
                  </a:moveTo>
                  <a:lnTo>
                    <a:pt x="4510341" y="310680"/>
                  </a:lnTo>
                  <a:lnTo>
                    <a:pt x="4510341" y="276542"/>
                  </a:lnTo>
                  <a:lnTo>
                    <a:pt x="4708093" y="276542"/>
                  </a:lnTo>
                  <a:lnTo>
                    <a:pt x="4708093" y="200736"/>
                  </a:lnTo>
                  <a:lnTo>
                    <a:pt x="4479201" y="200736"/>
                  </a:lnTo>
                  <a:lnTo>
                    <a:pt x="4479201" y="224002"/>
                  </a:lnTo>
                  <a:lnTo>
                    <a:pt x="4677702" y="224002"/>
                  </a:lnTo>
                  <a:lnTo>
                    <a:pt x="4677702" y="254025"/>
                  </a:lnTo>
                  <a:lnTo>
                    <a:pt x="4480331" y="254025"/>
                  </a:lnTo>
                  <a:lnTo>
                    <a:pt x="4480331" y="334695"/>
                  </a:lnTo>
                  <a:lnTo>
                    <a:pt x="4718228" y="334695"/>
                  </a:lnTo>
                  <a:lnTo>
                    <a:pt x="4718228" y="310680"/>
                  </a:lnTo>
                  <a:close/>
                </a:path>
                <a:path w="9069069" h="382270">
                  <a:moveTo>
                    <a:pt x="4747120" y="147078"/>
                  </a:moveTo>
                  <a:lnTo>
                    <a:pt x="4442434" y="147078"/>
                  </a:lnTo>
                  <a:lnTo>
                    <a:pt x="4442434" y="171843"/>
                  </a:lnTo>
                  <a:lnTo>
                    <a:pt x="4747120" y="171843"/>
                  </a:lnTo>
                  <a:lnTo>
                    <a:pt x="4747120" y="147078"/>
                  </a:lnTo>
                  <a:close/>
                </a:path>
                <a:path w="9069069" h="382270">
                  <a:moveTo>
                    <a:pt x="5163083" y="306285"/>
                  </a:moveTo>
                  <a:lnTo>
                    <a:pt x="4962334" y="306285"/>
                  </a:lnTo>
                  <a:lnTo>
                    <a:pt x="4962334" y="237705"/>
                  </a:lnTo>
                  <a:lnTo>
                    <a:pt x="4931562" y="237705"/>
                  </a:lnTo>
                  <a:lnTo>
                    <a:pt x="4931562" y="306285"/>
                  </a:lnTo>
                  <a:lnTo>
                    <a:pt x="4931562" y="330415"/>
                  </a:lnTo>
                  <a:lnTo>
                    <a:pt x="5163083" y="330415"/>
                  </a:lnTo>
                  <a:lnTo>
                    <a:pt x="5163083" y="306285"/>
                  </a:lnTo>
                  <a:close/>
                </a:path>
                <a:path w="9069069" h="382270">
                  <a:moveTo>
                    <a:pt x="5196852" y="185737"/>
                  </a:moveTo>
                  <a:lnTo>
                    <a:pt x="5060277" y="185737"/>
                  </a:lnTo>
                  <a:lnTo>
                    <a:pt x="5060277" y="150075"/>
                  </a:lnTo>
                  <a:lnTo>
                    <a:pt x="5157076" y="150075"/>
                  </a:lnTo>
                  <a:lnTo>
                    <a:pt x="5157076" y="124942"/>
                  </a:lnTo>
                  <a:lnTo>
                    <a:pt x="5157076" y="124675"/>
                  </a:lnTo>
                  <a:lnTo>
                    <a:pt x="5157076" y="81788"/>
                  </a:lnTo>
                  <a:lnTo>
                    <a:pt x="5126685" y="81788"/>
                  </a:lnTo>
                  <a:lnTo>
                    <a:pt x="5126685" y="124675"/>
                  </a:lnTo>
                  <a:lnTo>
                    <a:pt x="4963084" y="124675"/>
                  </a:lnTo>
                  <a:lnTo>
                    <a:pt x="4963084" y="81495"/>
                  </a:lnTo>
                  <a:lnTo>
                    <a:pt x="5157076" y="81495"/>
                  </a:lnTo>
                  <a:lnTo>
                    <a:pt x="5157076" y="57785"/>
                  </a:lnTo>
                  <a:lnTo>
                    <a:pt x="5157076" y="57365"/>
                  </a:lnTo>
                  <a:lnTo>
                    <a:pt x="5157076" y="15379"/>
                  </a:lnTo>
                  <a:lnTo>
                    <a:pt x="5126685" y="15379"/>
                  </a:lnTo>
                  <a:lnTo>
                    <a:pt x="5126685" y="57365"/>
                  </a:lnTo>
                  <a:lnTo>
                    <a:pt x="4963084" y="57365"/>
                  </a:lnTo>
                  <a:lnTo>
                    <a:pt x="4963084" y="15455"/>
                  </a:lnTo>
                  <a:lnTo>
                    <a:pt x="4932692" y="15455"/>
                  </a:lnTo>
                  <a:lnTo>
                    <a:pt x="4932692" y="57365"/>
                  </a:lnTo>
                  <a:lnTo>
                    <a:pt x="4932692" y="81495"/>
                  </a:lnTo>
                  <a:lnTo>
                    <a:pt x="4932692" y="124675"/>
                  </a:lnTo>
                  <a:lnTo>
                    <a:pt x="4932692" y="150075"/>
                  </a:lnTo>
                  <a:lnTo>
                    <a:pt x="5029505" y="150075"/>
                  </a:lnTo>
                  <a:lnTo>
                    <a:pt x="5029505" y="185737"/>
                  </a:lnTo>
                  <a:lnTo>
                    <a:pt x="4892167" y="185737"/>
                  </a:lnTo>
                  <a:lnTo>
                    <a:pt x="4892167" y="210870"/>
                  </a:lnTo>
                  <a:lnTo>
                    <a:pt x="5196852" y="210870"/>
                  </a:lnTo>
                  <a:lnTo>
                    <a:pt x="5196852" y="185737"/>
                  </a:lnTo>
                  <a:close/>
                </a:path>
                <a:path w="9069069" h="382270">
                  <a:moveTo>
                    <a:pt x="5603887" y="140703"/>
                  </a:moveTo>
                  <a:lnTo>
                    <a:pt x="5596445" y="116713"/>
                  </a:lnTo>
                  <a:lnTo>
                    <a:pt x="5585904" y="108064"/>
                  </a:lnTo>
                  <a:lnTo>
                    <a:pt x="5574957" y="99060"/>
                  </a:lnTo>
                  <a:lnTo>
                    <a:pt x="5571998" y="98120"/>
                  </a:lnTo>
                  <a:lnTo>
                    <a:pt x="5571998" y="140703"/>
                  </a:lnTo>
                  <a:lnTo>
                    <a:pt x="5566892" y="154508"/>
                  </a:lnTo>
                  <a:lnTo>
                    <a:pt x="5551970" y="164769"/>
                  </a:lnTo>
                  <a:lnTo>
                    <a:pt x="5527827" y="171145"/>
                  </a:lnTo>
                  <a:lnTo>
                    <a:pt x="5495074" y="173355"/>
                  </a:lnTo>
                  <a:lnTo>
                    <a:pt x="5462206" y="171145"/>
                  </a:lnTo>
                  <a:lnTo>
                    <a:pt x="5437810" y="164769"/>
                  </a:lnTo>
                  <a:lnTo>
                    <a:pt x="5422633" y="154508"/>
                  </a:lnTo>
                  <a:lnTo>
                    <a:pt x="5417401" y="140703"/>
                  </a:lnTo>
                  <a:lnTo>
                    <a:pt x="5422633" y="126898"/>
                  </a:lnTo>
                  <a:lnTo>
                    <a:pt x="5437810" y="116649"/>
                  </a:lnTo>
                  <a:lnTo>
                    <a:pt x="5462206" y="110261"/>
                  </a:lnTo>
                  <a:lnTo>
                    <a:pt x="5495074" y="108064"/>
                  </a:lnTo>
                  <a:lnTo>
                    <a:pt x="5527827" y="110261"/>
                  </a:lnTo>
                  <a:lnTo>
                    <a:pt x="5551970" y="116649"/>
                  </a:lnTo>
                  <a:lnTo>
                    <a:pt x="5566892" y="126898"/>
                  </a:lnTo>
                  <a:lnTo>
                    <a:pt x="5571998" y="140703"/>
                  </a:lnTo>
                  <a:lnTo>
                    <a:pt x="5571998" y="98120"/>
                  </a:lnTo>
                  <a:lnTo>
                    <a:pt x="5540730" y="88150"/>
                  </a:lnTo>
                  <a:lnTo>
                    <a:pt x="5495074" y="84416"/>
                  </a:lnTo>
                  <a:lnTo>
                    <a:pt x="5448986" y="88150"/>
                  </a:lnTo>
                  <a:lnTo>
                    <a:pt x="5414543" y="99060"/>
                  </a:lnTo>
                  <a:lnTo>
                    <a:pt x="5392979" y="116713"/>
                  </a:lnTo>
                  <a:lnTo>
                    <a:pt x="5385511" y="140703"/>
                  </a:lnTo>
                  <a:lnTo>
                    <a:pt x="5392979" y="164642"/>
                  </a:lnTo>
                  <a:lnTo>
                    <a:pt x="5414543" y="182168"/>
                  </a:lnTo>
                  <a:lnTo>
                    <a:pt x="5448986" y="192938"/>
                  </a:lnTo>
                  <a:lnTo>
                    <a:pt x="5495074" y="196608"/>
                  </a:lnTo>
                  <a:lnTo>
                    <a:pt x="5540730" y="192938"/>
                  </a:lnTo>
                  <a:lnTo>
                    <a:pt x="5574957" y="182168"/>
                  </a:lnTo>
                  <a:lnTo>
                    <a:pt x="5585765" y="173355"/>
                  </a:lnTo>
                  <a:lnTo>
                    <a:pt x="5596445" y="164642"/>
                  </a:lnTo>
                  <a:lnTo>
                    <a:pt x="5603887" y="140703"/>
                  </a:lnTo>
                  <a:close/>
                </a:path>
                <a:path w="9069069" h="382270">
                  <a:moveTo>
                    <a:pt x="5629033" y="40513"/>
                  </a:moveTo>
                  <a:lnTo>
                    <a:pt x="5510466" y="40513"/>
                  </a:lnTo>
                  <a:lnTo>
                    <a:pt x="5510466" y="0"/>
                  </a:lnTo>
                  <a:lnTo>
                    <a:pt x="5479313" y="0"/>
                  </a:lnTo>
                  <a:lnTo>
                    <a:pt x="5479313" y="40513"/>
                  </a:lnTo>
                  <a:lnTo>
                    <a:pt x="5358498" y="40513"/>
                  </a:lnTo>
                  <a:lnTo>
                    <a:pt x="5358498" y="65278"/>
                  </a:lnTo>
                  <a:lnTo>
                    <a:pt x="5629033" y="65278"/>
                  </a:lnTo>
                  <a:lnTo>
                    <a:pt x="5629033" y="40513"/>
                  </a:lnTo>
                  <a:close/>
                </a:path>
                <a:path w="9069069" h="382270">
                  <a:moveTo>
                    <a:pt x="5647791" y="220256"/>
                  </a:moveTo>
                  <a:lnTo>
                    <a:pt x="5342737" y="220256"/>
                  </a:lnTo>
                  <a:lnTo>
                    <a:pt x="5342737" y="245389"/>
                  </a:lnTo>
                  <a:lnTo>
                    <a:pt x="5479313" y="245389"/>
                  </a:lnTo>
                  <a:lnTo>
                    <a:pt x="5479313" y="338823"/>
                  </a:lnTo>
                  <a:lnTo>
                    <a:pt x="5510466" y="338823"/>
                  </a:lnTo>
                  <a:lnTo>
                    <a:pt x="5510466" y="245389"/>
                  </a:lnTo>
                  <a:lnTo>
                    <a:pt x="5647791" y="245389"/>
                  </a:lnTo>
                  <a:lnTo>
                    <a:pt x="5647791" y="220256"/>
                  </a:lnTo>
                  <a:close/>
                </a:path>
                <a:path w="9069069" h="382270">
                  <a:moveTo>
                    <a:pt x="6000940" y="187604"/>
                  </a:moveTo>
                  <a:lnTo>
                    <a:pt x="5999505" y="172974"/>
                  </a:lnTo>
                  <a:lnTo>
                    <a:pt x="5999137" y="169227"/>
                  </a:lnTo>
                  <a:lnTo>
                    <a:pt x="5998692" y="164719"/>
                  </a:lnTo>
                  <a:lnTo>
                    <a:pt x="5986742" y="166268"/>
                  </a:lnTo>
                  <a:lnTo>
                    <a:pt x="5974537" y="167538"/>
                  </a:lnTo>
                  <a:lnTo>
                    <a:pt x="5962129" y="168516"/>
                  </a:lnTo>
                  <a:lnTo>
                    <a:pt x="5949543" y="169227"/>
                  </a:lnTo>
                  <a:lnTo>
                    <a:pt x="5949543" y="58153"/>
                  </a:lnTo>
                  <a:lnTo>
                    <a:pt x="5982932" y="58153"/>
                  </a:lnTo>
                  <a:lnTo>
                    <a:pt x="5982932" y="33388"/>
                  </a:lnTo>
                  <a:lnTo>
                    <a:pt x="5919902" y="33388"/>
                  </a:lnTo>
                  <a:lnTo>
                    <a:pt x="5919902" y="58153"/>
                  </a:lnTo>
                  <a:lnTo>
                    <a:pt x="5919902" y="171094"/>
                  </a:lnTo>
                  <a:lnTo>
                    <a:pt x="5906389" y="171818"/>
                  </a:lnTo>
                  <a:lnTo>
                    <a:pt x="5892927" y="172313"/>
                  </a:lnTo>
                  <a:lnTo>
                    <a:pt x="5866244" y="172974"/>
                  </a:lnTo>
                  <a:lnTo>
                    <a:pt x="5866244" y="58153"/>
                  </a:lnTo>
                  <a:lnTo>
                    <a:pt x="5919902" y="58153"/>
                  </a:lnTo>
                  <a:lnTo>
                    <a:pt x="5919902" y="33388"/>
                  </a:lnTo>
                  <a:lnTo>
                    <a:pt x="5803201" y="33388"/>
                  </a:lnTo>
                  <a:lnTo>
                    <a:pt x="5803201" y="58153"/>
                  </a:lnTo>
                  <a:lnTo>
                    <a:pt x="5836221" y="58153"/>
                  </a:lnTo>
                  <a:lnTo>
                    <a:pt x="5836221" y="173723"/>
                  </a:lnTo>
                  <a:lnTo>
                    <a:pt x="5814314" y="174053"/>
                  </a:lnTo>
                  <a:lnTo>
                    <a:pt x="5793816" y="174104"/>
                  </a:lnTo>
                  <a:lnTo>
                    <a:pt x="5797194" y="199618"/>
                  </a:lnTo>
                  <a:lnTo>
                    <a:pt x="5844121" y="199212"/>
                  </a:lnTo>
                  <a:lnTo>
                    <a:pt x="5895695" y="197548"/>
                  </a:lnTo>
                  <a:lnTo>
                    <a:pt x="5948959" y="193916"/>
                  </a:lnTo>
                  <a:lnTo>
                    <a:pt x="6000940" y="187604"/>
                  </a:lnTo>
                  <a:close/>
                </a:path>
                <a:path w="9069069" h="382270">
                  <a:moveTo>
                    <a:pt x="6068860" y="305803"/>
                  </a:moveTo>
                  <a:lnTo>
                    <a:pt x="5875248" y="305803"/>
                  </a:lnTo>
                  <a:lnTo>
                    <a:pt x="5875248" y="226631"/>
                  </a:lnTo>
                  <a:lnTo>
                    <a:pt x="5844476" y="226631"/>
                  </a:lnTo>
                  <a:lnTo>
                    <a:pt x="5844476" y="330949"/>
                  </a:lnTo>
                  <a:lnTo>
                    <a:pt x="6068860" y="330949"/>
                  </a:lnTo>
                  <a:lnTo>
                    <a:pt x="6068860" y="305803"/>
                  </a:lnTo>
                  <a:close/>
                </a:path>
                <a:path w="9069069" h="382270">
                  <a:moveTo>
                    <a:pt x="6103759" y="104305"/>
                  </a:moveTo>
                  <a:lnTo>
                    <a:pt x="6053848" y="104305"/>
                  </a:lnTo>
                  <a:lnTo>
                    <a:pt x="6053848" y="1866"/>
                  </a:lnTo>
                  <a:lnTo>
                    <a:pt x="6023089" y="1866"/>
                  </a:lnTo>
                  <a:lnTo>
                    <a:pt x="6023089" y="249897"/>
                  </a:lnTo>
                  <a:lnTo>
                    <a:pt x="6053848" y="249897"/>
                  </a:lnTo>
                  <a:lnTo>
                    <a:pt x="6053848" y="129819"/>
                  </a:lnTo>
                  <a:lnTo>
                    <a:pt x="6103759" y="129819"/>
                  </a:lnTo>
                  <a:lnTo>
                    <a:pt x="6103759" y="104305"/>
                  </a:lnTo>
                  <a:close/>
                </a:path>
                <a:path w="9069069" h="382270">
                  <a:moveTo>
                    <a:pt x="6336030" y="174104"/>
                  </a:moveTo>
                  <a:lnTo>
                    <a:pt x="6334188" y="160591"/>
                  </a:lnTo>
                  <a:lnTo>
                    <a:pt x="6332652" y="149339"/>
                  </a:lnTo>
                  <a:lnTo>
                    <a:pt x="6300254" y="154736"/>
                  </a:lnTo>
                  <a:lnTo>
                    <a:pt x="6266789" y="158203"/>
                  </a:lnTo>
                  <a:lnTo>
                    <a:pt x="6229121" y="160045"/>
                  </a:lnTo>
                  <a:lnTo>
                    <a:pt x="6184062" y="160591"/>
                  </a:lnTo>
                  <a:lnTo>
                    <a:pt x="6184062" y="55905"/>
                  </a:lnTo>
                  <a:lnTo>
                    <a:pt x="6302248" y="55905"/>
                  </a:lnTo>
                  <a:lnTo>
                    <a:pt x="6302248" y="31140"/>
                  </a:lnTo>
                  <a:lnTo>
                    <a:pt x="6153289" y="31140"/>
                  </a:lnTo>
                  <a:lnTo>
                    <a:pt x="6153289" y="185737"/>
                  </a:lnTo>
                  <a:lnTo>
                    <a:pt x="6179553" y="185737"/>
                  </a:lnTo>
                  <a:lnTo>
                    <a:pt x="6227267" y="185229"/>
                  </a:lnTo>
                  <a:lnTo>
                    <a:pt x="6266942" y="183438"/>
                  </a:lnTo>
                  <a:lnTo>
                    <a:pt x="6302019" y="179870"/>
                  </a:lnTo>
                  <a:lnTo>
                    <a:pt x="6336030" y="174104"/>
                  </a:lnTo>
                  <a:close/>
                </a:path>
                <a:path w="9069069" h="382270">
                  <a:moveTo>
                    <a:pt x="6414071" y="305803"/>
                  </a:moveTo>
                  <a:lnTo>
                    <a:pt x="6220460" y="305803"/>
                  </a:lnTo>
                  <a:lnTo>
                    <a:pt x="6220460" y="221005"/>
                  </a:lnTo>
                  <a:lnTo>
                    <a:pt x="6189688" y="221005"/>
                  </a:lnTo>
                  <a:lnTo>
                    <a:pt x="6189688" y="330949"/>
                  </a:lnTo>
                  <a:lnTo>
                    <a:pt x="6414071" y="330949"/>
                  </a:lnTo>
                  <a:lnTo>
                    <a:pt x="6414071" y="305803"/>
                  </a:lnTo>
                  <a:close/>
                </a:path>
                <a:path w="9069069" h="382270">
                  <a:moveTo>
                    <a:pt x="6448971" y="101676"/>
                  </a:moveTo>
                  <a:lnTo>
                    <a:pt x="6399060" y="101676"/>
                  </a:lnTo>
                  <a:lnTo>
                    <a:pt x="6399060" y="1866"/>
                  </a:lnTo>
                  <a:lnTo>
                    <a:pt x="6368288" y="1866"/>
                  </a:lnTo>
                  <a:lnTo>
                    <a:pt x="6368288" y="245389"/>
                  </a:lnTo>
                  <a:lnTo>
                    <a:pt x="6399060" y="245389"/>
                  </a:lnTo>
                  <a:lnTo>
                    <a:pt x="6399060" y="127190"/>
                  </a:lnTo>
                  <a:lnTo>
                    <a:pt x="6448971" y="127190"/>
                  </a:lnTo>
                  <a:lnTo>
                    <a:pt x="6448971" y="101676"/>
                  </a:lnTo>
                  <a:close/>
                </a:path>
                <a:path w="9069069" h="382270">
                  <a:moveTo>
                    <a:pt x="6663969" y="186105"/>
                  </a:moveTo>
                  <a:lnTo>
                    <a:pt x="6657886" y="154813"/>
                  </a:lnTo>
                  <a:lnTo>
                    <a:pt x="6643459" y="133946"/>
                  </a:lnTo>
                  <a:lnTo>
                    <a:pt x="6640893" y="130251"/>
                  </a:lnTo>
                  <a:lnTo>
                    <a:pt x="6634708" y="126441"/>
                  </a:lnTo>
                  <a:lnTo>
                    <a:pt x="6634708" y="186105"/>
                  </a:lnTo>
                  <a:lnTo>
                    <a:pt x="6630771" y="206857"/>
                  </a:lnTo>
                  <a:lnTo>
                    <a:pt x="6619786" y="223253"/>
                  </a:lnTo>
                  <a:lnTo>
                    <a:pt x="6603047" y="234022"/>
                  </a:lnTo>
                  <a:lnTo>
                    <a:pt x="6581800" y="237883"/>
                  </a:lnTo>
                  <a:lnTo>
                    <a:pt x="6560769" y="234022"/>
                  </a:lnTo>
                  <a:lnTo>
                    <a:pt x="6544132" y="223253"/>
                  </a:lnTo>
                  <a:lnTo>
                    <a:pt x="6533197" y="206857"/>
                  </a:lnTo>
                  <a:lnTo>
                    <a:pt x="6529273" y="186105"/>
                  </a:lnTo>
                  <a:lnTo>
                    <a:pt x="6533197" y="165138"/>
                  </a:lnTo>
                  <a:lnTo>
                    <a:pt x="6544132" y="148628"/>
                  </a:lnTo>
                  <a:lnTo>
                    <a:pt x="6560769" y="137820"/>
                  </a:lnTo>
                  <a:lnTo>
                    <a:pt x="6581800" y="133946"/>
                  </a:lnTo>
                  <a:lnTo>
                    <a:pt x="6603047" y="137820"/>
                  </a:lnTo>
                  <a:lnTo>
                    <a:pt x="6619786" y="148628"/>
                  </a:lnTo>
                  <a:lnTo>
                    <a:pt x="6630771" y="165138"/>
                  </a:lnTo>
                  <a:lnTo>
                    <a:pt x="6634708" y="186105"/>
                  </a:lnTo>
                  <a:lnTo>
                    <a:pt x="6634708" y="126441"/>
                  </a:lnTo>
                  <a:lnTo>
                    <a:pt x="6614896" y="114185"/>
                  </a:lnTo>
                  <a:lnTo>
                    <a:pt x="6581800" y="108432"/>
                  </a:lnTo>
                  <a:lnTo>
                    <a:pt x="6549136" y="114185"/>
                  </a:lnTo>
                  <a:lnTo>
                    <a:pt x="6523355" y="130251"/>
                  </a:lnTo>
                  <a:lnTo>
                    <a:pt x="6506451" y="154813"/>
                  </a:lnTo>
                  <a:lnTo>
                    <a:pt x="6500381" y="186105"/>
                  </a:lnTo>
                  <a:lnTo>
                    <a:pt x="6506451" y="217500"/>
                  </a:lnTo>
                  <a:lnTo>
                    <a:pt x="6523355" y="241922"/>
                  </a:lnTo>
                  <a:lnTo>
                    <a:pt x="6549136" y="257759"/>
                  </a:lnTo>
                  <a:lnTo>
                    <a:pt x="6581800" y="263410"/>
                  </a:lnTo>
                  <a:lnTo>
                    <a:pt x="6614896" y="257759"/>
                  </a:lnTo>
                  <a:lnTo>
                    <a:pt x="6640893" y="241922"/>
                  </a:lnTo>
                  <a:lnTo>
                    <a:pt x="6643700" y="237883"/>
                  </a:lnTo>
                  <a:lnTo>
                    <a:pt x="6657886" y="217500"/>
                  </a:lnTo>
                  <a:lnTo>
                    <a:pt x="6663969" y="186105"/>
                  </a:lnTo>
                  <a:close/>
                </a:path>
                <a:path w="9069069" h="382270">
                  <a:moveTo>
                    <a:pt x="6679730" y="55905"/>
                  </a:moveTo>
                  <a:lnTo>
                    <a:pt x="6596812" y="55905"/>
                  </a:lnTo>
                  <a:lnTo>
                    <a:pt x="6596812" y="5994"/>
                  </a:lnTo>
                  <a:lnTo>
                    <a:pt x="6566040" y="5994"/>
                  </a:lnTo>
                  <a:lnTo>
                    <a:pt x="6566040" y="55905"/>
                  </a:lnTo>
                  <a:lnTo>
                    <a:pt x="6481242" y="55905"/>
                  </a:lnTo>
                  <a:lnTo>
                    <a:pt x="6481242" y="80670"/>
                  </a:lnTo>
                  <a:lnTo>
                    <a:pt x="6679730" y="80670"/>
                  </a:lnTo>
                  <a:lnTo>
                    <a:pt x="6679730" y="55905"/>
                  </a:lnTo>
                  <a:close/>
                </a:path>
                <a:path w="9069069" h="382270">
                  <a:moveTo>
                    <a:pt x="6797561" y="140335"/>
                  </a:moveTo>
                  <a:lnTo>
                    <a:pt x="6742392" y="140335"/>
                  </a:lnTo>
                  <a:lnTo>
                    <a:pt x="6742392" y="2247"/>
                  </a:lnTo>
                  <a:lnTo>
                    <a:pt x="6711632" y="2247"/>
                  </a:lnTo>
                  <a:lnTo>
                    <a:pt x="6711632" y="338455"/>
                  </a:lnTo>
                  <a:lnTo>
                    <a:pt x="6742392" y="338455"/>
                  </a:lnTo>
                  <a:lnTo>
                    <a:pt x="6742392" y="166217"/>
                  </a:lnTo>
                  <a:lnTo>
                    <a:pt x="6797561" y="166217"/>
                  </a:lnTo>
                  <a:lnTo>
                    <a:pt x="6797561" y="140335"/>
                  </a:lnTo>
                  <a:close/>
                </a:path>
                <a:path w="9069069" h="382270">
                  <a:moveTo>
                    <a:pt x="7105612" y="1866"/>
                  </a:moveTo>
                  <a:lnTo>
                    <a:pt x="7074852" y="1866"/>
                  </a:lnTo>
                  <a:lnTo>
                    <a:pt x="7074852" y="77292"/>
                  </a:lnTo>
                  <a:lnTo>
                    <a:pt x="7074852" y="102425"/>
                  </a:lnTo>
                  <a:lnTo>
                    <a:pt x="7074852" y="183476"/>
                  </a:lnTo>
                  <a:lnTo>
                    <a:pt x="6998297" y="183476"/>
                  </a:lnTo>
                  <a:lnTo>
                    <a:pt x="6999833" y="174548"/>
                  </a:lnTo>
                  <a:lnTo>
                    <a:pt x="7001027" y="165188"/>
                  </a:lnTo>
                  <a:lnTo>
                    <a:pt x="7001789" y="155409"/>
                  </a:lnTo>
                  <a:lnTo>
                    <a:pt x="7002056" y="145211"/>
                  </a:lnTo>
                  <a:lnTo>
                    <a:pt x="7001713" y="133883"/>
                  </a:lnTo>
                  <a:lnTo>
                    <a:pt x="7000735" y="122974"/>
                  </a:lnTo>
                  <a:lnTo>
                    <a:pt x="6999198" y="112496"/>
                  </a:lnTo>
                  <a:lnTo>
                    <a:pt x="6997179" y="102425"/>
                  </a:lnTo>
                  <a:lnTo>
                    <a:pt x="7074852" y="102425"/>
                  </a:lnTo>
                  <a:lnTo>
                    <a:pt x="7074852" y="77292"/>
                  </a:lnTo>
                  <a:lnTo>
                    <a:pt x="6988543" y="77292"/>
                  </a:lnTo>
                  <a:lnTo>
                    <a:pt x="6975945" y="56261"/>
                  </a:lnTo>
                  <a:lnTo>
                    <a:pt x="6975195" y="55524"/>
                  </a:lnTo>
                  <a:lnTo>
                    <a:pt x="6973163" y="53581"/>
                  </a:lnTo>
                  <a:lnTo>
                    <a:pt x="6973163" y="145211"/>
                  </a:lnTo>
                  <a:lnTo>
                    <a:pt x="6969087" y="182384"/>
                  </a:lnTo>
                  <a:lnTo>
                    <a:pt x="6957733" y="210781"/>
                  </a:lnTo>
                  <a:lnTo>
                    <a:pt x="6940397" y="228892"/>
                  </a:lnTo>
                  <a:lnTo>
                    <a:pt x="6918376" y="235267"/>
                  </a:lnTo>
                  <a:lnTo>
                    <a:pt x="6896201" y="228892"/>
                  </a:lnTo>
                  <a:lnTo>
                    <a:pt x="6878891" y="210781"/>
                  </a:lnTo>
                  <a:lnTo>
                    <a:pt x="6867614" y="182384"/>
                  </a:lnTo>
                  <a:lnTo>
                    <a:pt x="6863601" y="145211"/>
                  </a:lnTo>
                  <a:lnTo>
                    <a:pt x="6867614" y="108242"/>
                  </a:lnTo>
                  <a:lnTo>
                    <a:pt x="6878891" y="79959"/>
                  </a:lnTo>
                  <a:lnTo>
                    <a:pt x="6896201" y="61887"/>
                  </a:lnTo>
                  <a:lnTo>
                    <a:pt x="6918376" y="55524"/>
                  </a:lnTo>
                  <a:lnTo>
                    <a:pt x="6940397" y="61887"/>
                  </a:lnTo>
                  <a:lnTo>
                    <a:pt x="6957733" y="79959"/>
                  </a:lnTo>
                  <a:lnTo>
                    <a:pt x="6969087" y="108242"/>
                  </a:lnTo>
                  <a:lnTo>
                    <a:pt x="6973163" y="145211"/>
                  </a:lnTo>
                  <a:lnTo>
                    <a:pt x="6973163" y="53581"/>
                  </a:lnTo>
                  <a:lnTo>
                    <a:pt x="6959790" y="40703"/>
                  </a:lnTo>
                  <a:lnTo>
                    <a:pt x="6940474" y="31064"/>
                  </a:lnTo>
                  <a:lnTo>
                    <a:pt x="6918376" y="27762"/>
                  </a:lnTo>
                  <a:lnTo>
                    <a:pt x="6884505" y="36029"/>
                  </a:lnTo>
                  <a:lnTo>
                    <a:pt x="6857924" y="59613"/>
                  </a:lnTo>
                  <a:lnTo>
                    <a:pt x="6840550" y="96621"/>
                  </a:lnTo>
                  <a:lnTo>
                    <a:pt x="6834327" y="145211"/>
                  </a:lnTo>
                  <a:lnTo>
                    <a:pt x="6840550" y="193789"/>
                  </a:lnTo>
                  <a:lnTo>
                    <a:pt x="6857924" y="230809"/>
                  </a:lnTo>
                  <a:lnTo>
                    <a:pt x="6884505" y="254381"/>
                  </a:lnTo>
                  <a:lnTo>
                    <a:pt x="6918376" y="262648"/>
                  </a:lnTo>
                  <a:lnTo>
                    <a:pt x="6941350" y="259016"/>
                  </a:lnTo>
                  <a:lnTo>
                    <a:pt x="6961479" y="248437"/>
                  </a:lnTo>
                  <a:lnTo>
                    <a:pt x="6974433" y="235267"/>
                  </a:lnTo>
                  <a:lnTo>
                    <a:pt x="6978167" y="231470"/>
                  </a:lnTo>
                  <a:lnTo>
                    <a:pt x="6990791" y="208622"/>
                  </a:lnTo>
                  <a:lnTo>
                    <a:pt x="7074852" y="208622"/>
                  </a:lnTo>
                  <a:lnTo>
                    <a:pt x="7074852" y="339204"/>
                  </a:lnTo>
                  <a:lnTo>
                    <a:pt x="7105612" y="339204"/>
                  </a:lnTo>
                  <a:lnTo>
                    <a:pt x="7105612" y="208622"/>
                  </a:lnTo>
                  <a:lnTo>
                    <a:pt x="7105612" y="183476"/>
                  </a:lnTo>
                  <a:lnTo>
                    <a:pt x="7105612" y="102425"/>
                  </a:lnTo>
                  <a:lnTo>
                    <a:pt x="7105612" y="77292"/>
                  </a:lnTo>
                  <a:lnTo>
                    <a:pt x="7105612" y="1866"/>
                  </a:lnTo>
                  <a:close/>
                </a:path>
                <a:path w="9069069" h="382270">
                  <a:moveTo>
                    <a:pt x="7473404" y="160223"/>
                  </a:moveTo>
                  <a:lnTo>
                    <a:pt x="7414349" y="118757"/>
                  </a:lnTo>
                  <a:lnTo>
                    <a:pt x="7391603" y="55905"/>
                  </a:lnTo>
                  <a:lnTo>
                    <a:pt x="7391603" y="18757"/>
                  </a:lnTo>
                  <a:lnTo>
                    <a:pt x="7360831" y="18757"/>
                  </a:lnTo>
                  <a:lnTo>
                    <a:pt x="7360831" y="53657"/>
                  </a:lnTo>
                  <a:lnTo>
                    <a:pt x="7354938" y="89979"/>
                  </a:lnTo>
                  <a:lnTo>
                    <a:pt x="7338174" y="122224"/>
                  </a:lnTo>
                  <a:lnTo>
                    <a:pt x="7311911" y="148424"/>
                  </a:lnTo>
                  <a:lnTo>
                    <a:pt x="7277532" y="166598"/>
                  </a:lnTo>
                  <a:lnTo>
                    <a:pt x="7292911" y="191363"/>
                  </a:lnTo>
                  <a:lnTo>
                    <a:pt x="7320762" y="177558"/>
                  </a:lnTo>
                  <a:lnTo>
                    <a:pt x="7344321" y="158572"/>
                  </a:lnTo>
                  <a:lnTo>
                    <a:pt x="7363092" y="135166"/>
                  </a:lnTo>
                  <a:lnTo>
                    <a:pt x="7376592" y="108064"/>
                  </a:lnTo>
                  <a:lnTo>
                    <a:pt x="7390206" y="132791"/>
                  </a:lnTo>
                  <a:lnTo>
                    <a:pt x="7408723" y="154216"/>
                  </a:lnTo>
                  <a:lnTo>
                    <a:pt x="7431519" y="171691"/>
                  </a:lnTo>
                  <a:lnTo>
                    <a:pt x="7458011" y="184607"/>
                  </a:lnTo>
                  <a:lnTo>
                    <a:pt x="7473404" y="160223"/>
                  </a:lnTo>
                  <a:close/>
                </a:path>
                <a:path w="9069069" h="382270">
                  <a:moveTo>
                    <a:pt x="7539444" y="222885"/>
                  </a:moveTo>
                  <a:lnTo>
                    <a:pt x="7320305" y="222885"/>
                  </a:lnTo>
                  <a:lnTo>
                    <a:pt x="7320305" y="247650"/>
                  </a:lnTo>
                  <a:lnTo>
                    <a:pt x="7508672" y="247650"/>
                  </a:lnTo>
                  <a:lnTo>
                    <a:pt x="7508672" y="338823"/>
                  </a:lnTo>
                  <a:lnTo>
                    <a:pt x="7539444" y="338823"/>
                  </a:lnTo>
                  <a:lnTo>
                    <a:pt x="7539444" y="222885"/>
                  </a:lnTo>
                  <a:close/>
                </a:path>
                <a:path w="9069069" h="382270">
                  <a:moveTo>
                    <a:pt x="7589342" y="90805"/>
                  </a:moveTo>
                  <a:lnTo>
                    <a:pt x="7539444" y="90805"/>
                  </a:lnTo>
                  <a:lnTo>
                    <a:pt x="7539444" y="2247"/>
                  </a:lnTo>
                  <a:lnTo>
                    <a:pt x="7508672" y="2247"/>
                  </a:lnTo>
                  <a:lnTo>
                    <a:pt x="7508672" y="205994"/>
                  </a:lnTo>
                  <a:lnTo>
                    <a:pt x="7539444" y="205994"/>
                  </a:lnTo>
                  <a:lnTo>
                    <a:pt x="7539444" y="116319"/>
                  </a:lnTo>
                  <a:lnTo>
                    <a:pt x="7589342" y="116319"/>
                  </a:lnTo>
                  <a:lnTo>
                    <a:pt x="7589342" y="90805"/>
                  </a:lnTo>
                  <a:close/>
                </a:path>
                <a:path w="9069069" h="382270">
                  <a:moveTo>
                    <a:pt x="7793837" y="240144"/>
                  </a:moveTo>
                  <a:lnTo>
                    <a:pt x="7763015" y="214896"/>
                  </a:lnTo>
                  <a:lnTo>
                    <a:pt x="7740561" y="180568"/>
                  </a:lnTo>
                  <a:lnTo>
                    <a:pt x="7726832" y="140195"/>
                  </a:lnTo>
                  <a:lnTo>
                    <a:pt x="7722171" y="96799"/>
                  </a:lnTo>
                  <a:lnTo>
                    <a:pt x="7722171" y="66408"/>
                  </a:lnTo>
                  <a:lnTo>
                    <a:pt x="7782217" y="66408"/>
                  </a:lnTo>
                  <a:lnTo>
                    <a:pt x="7782217" y="41275"/>
                  </a:lnTo>
                  <a:lnTo>
                    <a:pt x="7628737" y="41275"/>
                  </a:lnTo>
                  <a:lnTo>
                    <a:pt x="7628737" y="66408"/>
                  </a:lnTo>
                  <a:lnTo>
                    <a:pt x="7692530" y="66408"/>
                  </a:lnTo>
                  <a:lnTo>
                    <a:pt x="7692530" y="96799"/>
                  </a:lnTo>
                  <a:lnTo>
                    <a:pt x="7687691" y="142595"/>
                  </a:lnTo>
                  <a:lnTo>
                    <a:pt x="7673530" y="185077"/>
                  </a:lnTo>
                  <a:lnTo>
                    <a:pt x="7650581" y="221221"/>
                  </a:lnTo>
                  <a:lnTo>
                    <a:pt x="7619365" y="248018"/>
                  </a:lnTo>
                  <a:lnTo>
                    <a:pt x="7638123" y="270903"/>
                  </a:lnTo>
                  <a:lnTo>
                    <a:pt x="7661427" y="251879"/>
                  </a:lnTo>
                  <a:lnTo>
                    <a:pt x="7680998" y="227050"/>
                  </a:lnTo>
                  <a:lnTo>
                    <a:pt x="7696479" y="197510"/>
                  </a:lnTo>
                  <a:lnTo>
                    <a:pt x="7707541" y="164350"/>
                  </a:lnTo>
                  <a:lnTo>
                    <a:pt x="7718412" y="195008"/>
                  </a:lnTo>
                  <a:lnTo>
                    <a:pt x="7733436" y="222224"/>
                  </a:lnTo>
                  <a:lnTo>
                    <a:pt x="7752397" y="245071"/>
                  </a:lnTo>
                  <a:lnTo>
                    <a:pt x="7775080" y="262648"/>
                  </a:lnTo>
                  <a:lnTo>
                    <a:pt x="7793837" y="240144"/>
                  </a:lnTo>
                  <a:close/>
                </a:path>
                <a:path w="9069069" h="382270">
                  <a:moveTo>
                    <a:pt x="7841501" y="9372"/>
                  </a:moveTo>
                  <a:lnTo>
                    <a:pt x="7812227" y="9372"/>
                  </a:lnTo>
                  <a:lnTo>
                    <a:pt x="7812227" y="122694"/>
                  </a:lnTo>
                  <a:lnTo>
                    <a:pt x="7756690" y="122694"/>
                  </a:lnTo>
                  <a:lnTo>
                    <a:pt x="7756690" y="147828"/>
                  </a:lnTo>
                  <a:lnTo>
                    <a:pt x="7812227" y="147828"/>
                  </a:lnTo>
                  <a:lnTo>
                    <a:pt x="7812227" y="320814"/>
                  </a:lnTo>
                  <a:lnTo>
                    <a:pt x="7841501" y="320814"/>
                  </a:lnTo>
                  <a:lnTo>
                    <a:pt x="7841501" y="9372"/>
                  </a:lnTo>
                  <a:close/>
                </a:path>
                <a:path w="9069069" h="382270">
                  <a:moveTo>
                    <a:pt x="7909407" y="1498"/>
                  </a:moveTo>
                  <a:lnTo>
                    <a:pt x="7879766" y="1498"/>
                  </a:lnTo>
                  <a:lnTo>
                    <a:pt x="7879766" y="338074"/>
                  </a:lnTo>
                  <a:lnTo>
                    <a:pt x="7909407" y="338074"/>
                  </a:lnTo>
                  <a:lnTo>
                    <a:pt x="7909407" y="1498"/>
                  </a:lnTo>
                  <a:close/>
                </a:path>
                <a:path w="9069069" h="382270">
                  <a:moveTo>
                    <a:pt x="8274139" y="270725"/>
                  </a:moveTo>
                  <a:lnTo>
                    <a:pt x="8136420" y="270725"/>
                  </a:lnTo>
                  <a:lnTo>
                    <a:pt x="8136420" y="184365"/>
                  </a:lnTo>
                  <a:lnTo>
                    <a:pt x="8238858" y="184365"/>
                  </a:lnTo>
                  <a:lnTo>
                    <a:pt x="8238858" y="158965"/>
                  </a:lnTo>
                  <a:lnTo>
                    <a:pt x="8038122" y="158965"/>
                  </a:lnTo>
                  <a:lnTo>
                    <a:pt x="8038122" y="53555"/>
                  </a:lnTo>
                  <a:lnTo>
                    <a:pt x="8235480" y="53555"/>
                  </a:lnTo>
                  <a:lnTo>
                    <a:pt x="8235480" y="29425"/>
                  </a:lnTo>
                  <a:lnTo>
                    <a:pt x="8007350" y="29425"/>
                  </a:lnTo>
                  <a:lnTo>
                    <a:pt x="8007350" y="53555"/>
                  </a:lnTo>
                  <a:lnTo>
                    <a:pt x="8007350" y="158965"/>
                  </a:lnTo>
                  <a:lnTo>
                    <a:pt x="8007350" y="184365"/>
                  </a:lnTo>
                  <a:lnTo>
                    <a:pt x="8105280" y="184365"/>
                  </a:lnTo>
                  <a:lnTo>
                    <a:pt x="8105280" y="270725"/>
                  </a:lnTo>
                  <a:lnTo>
                    <a:pt x="7968323" y="270725"/>
                  </a:lnTo>
                  <a:lnTo>
                    <a:pt x="7968323" y="296125"/>
                  </a:lnTo>
                  <a:lnTo>
                    <a:pt x="8274139" y="296125"/>
                  </a:lnTo>
                  <a:lnTo>
                    <a:pt x="8274139" y="270725"/>
                  </a:lnTo>
                  <a:close/>
                </a:path>
                <a:path w="9069069" h="382270">
                  <a:moveTo>
                    <a:pt x="8590445" y="37896"/>
                  </a:moveTo>
                  <a:lnTo>
                    <a:pt x="8436597" y="37896"/>
                  </a:lnTo>
                  <a:lnTo>
                    <a:pt x="8436597" y="63411"/>
                  </a:lnTo>
                  <a:lnTo>
                    <a:pt x="8560041" y="63411"/>
                  </a:lnTo>
                  <a:lnTo>
                    <a:pt x="8551075" y="109283"/>
                  </a:lnTo>
                  <a:lnTo>
                    <a:pt x="8532711" y="151257"/>
                  </a:lnTo>
                  <a:lnTo>
                    <a:pt x="8504911" y="189001"/>
                  </a:lnTo>
                  <a:lnTo>
                    <a:pt x="8467623" y="222237"/>
                  </a:lnTo>
                  <a:lnTo>
                    <a:pt x="8420836" y="250647"/>
                  </a:lnTo>
                  <a:lnTo>
                    <a:pt x="8437728" y="274662"/>
                  </a:lnTo>
                  <a:lnTo>
                    <a:pt x="8486813" y="244881"/>
                  </a:lnTo>
                  <a:lnTo>
                    <a:pt x="8525675" y="210362"/>
                  </a:lnTo>
                  <a:lnTo>
                    <a:pt x="8554885" y="171754"/>
                  </a:lnTo>
                  <a:lnTo>
                    <a:pt x="8575027" y="129717"/>
                  </a:lnTo>
                  <a:lnTo>
                    <a:pt x="8586686" y="84874"/>
                  </a:lnTo>
                  <a:lnTo>
                    <a:pt x="8590445" y="37896"/>
                  </a:lnTo>
                  <a:close/>
                </a:path>
                <a:path w="9069069" h="382270">
                  <a:moveTo>
                    <a:pt x="8731529" y="138455"/>
                  </a:moveTo>
                  <a:lnTo>
                    <a:pt x="8677491" y="138455"/>
                  </a:lnTo>
                  <a:lnTo>
                    <a:pt x="8677491" y="1866"/>
                  </a:lnTo>
                  <a:lnTo>
                    <a:pt x="8646719" y="1866"/>
                  </a:lnTo>
                  <a:lnTo>
                    <a:pt x="8646719" y="338455"/>
                  </a:lnTo>
                  <a:lnTo>
                    <a:pt x="8677491" y="338455"/>
                  </a:lnTo>
                  <a:lnTo>
                    <a:pt x="8677491" y="163969"/>
                  </a:lnTo>
                  <a:lnTo>
                    <a:pt x="8731529" y="163969"/>
                  </a:lnTo>
                  <a:lnTo>
                    <a:pt x="8731529" y="138455"/>
                  </a:lnTo>
                  <a:close/>
                </a:path>
                <a:path w="9069069" h="382270">
                  <a:moveTo>
                    <a:pt x="9030957" y="276161"/>
                  </a:moveTo>
                  <a:lnTo>
                    <a:pt x="9023032" y="249923"/>
                  </a:lnTo>
                  <a:lnTo>
                    <a:pt x="9009710" y="238645"/>
                  </a:lnTo>
                  <a:lnTo>
                    <a:pt x="9000236" y="230619"/>
                  </a:lnTo>
                  <a:lnTo>
                    <a:pt x="8999817" y="230492"/>
                  </a:lnTo>
                  <a:lnTo>
                    <a:pt x="8999817" y="276161"/>
                  </a:lnTo>
                  <a:lnTo>
                    <a:pt x="8994064" y="291782"/>
                  </a:lnTo>
                  <a:lnTo>
                    <a:pt x="8977490" y="303453"/>
                  </a:lnTo>
                  <a:lnTo>
                    <a:pt x="8951062" y="310781"/>
                  </a:lnTo>
                  <a:lnTo>
                    <a:pt x="8915756" y="313309"/>
                  </a:lnTo>
                  <a:lnTo>
                    <a:pt x="8880310" y="310781"/>
                  </a:lnTo>
                  <a:lnTo>
                    <a:pt x="8853894" y="303453"/>
                  </a:lnTo>
                  <a:lnTo>
                    <a:pt x="8837409" y="291782"/>
                  </a:lnTo>
                  <a:lnTo>
                    <a:pt x="8831707" y="276161"/>
                  </a:lnTo>
                  <a:lnTo>
                    <a:pt x="8837409" y="260172"/>
                  </a:lnTo>
                  <a:lnTo>
                    <a:pt x="8853894" y="248399"/>
                  </a:lnTo>
                  <a:lnTo>
                    <a:pt x="8880310" y="241122"/>
                  </a:lnTo>
                  <a:lnTo>
                    <a:pt x="8915756" y="238645"/>
                  </a:lnTo>
                  <a:lnTo>
                    <a:pt x="8951214" y="241122"/>
                  </a:lnTo>
                  <a:lnTo>
                    <a:pt x="8977630" y="248399"/>
                  </a:lnTo>
                  <a:lnTo>
                    <a:pt x="8994115" y="260172"/>
                  </a:lnTo>
                  <a:lnTo>
                    <a:pt x="8999817" y="276161"/>
                  </a:lnTo>
                  <a:lnTo>
                    <a:pt x="8999817" y="230492"/>
                  </a:lnTo>
                  <a:lnTo>
                    <a:pt x="8963990" y="218694"/>
                  </a:lnTo>
                  <a:lnTo>
                    <a:pt x="8915756" y="214630"/>
                  </a:lnTo>
                  <a:lnTo>
                    <a:pt x="8867534" y="218694"/>
                  </a:lnTo>
                  <a:lnTo>
                    <a:pt x="8831288" y="230619"/>
                  </a:lnTo>
                  <a:lnTo>
                    <a:pt x="8808491" y="249923"/>
                  </a:lnTo>
                  <a:lnTo>
                    <a:pt x="8800567" y="276161"/>
                  </a:lnTo>
                  <a:lnTo>
                    <a:pt x="8808491" y="302183"/>
                  </a:lnTo>
                  <a:lnTo>
                    <a:pt x="8831288" y="321373"/>
                  </a:lnTo>
                  <a:lnTo>
                    <a:pt x="8867534" y="333260"/>
                  </a:lnTo>
                  <a:lnTo>
                    <a:pt x="8915756" y="337324"/>
                  </a:lnTo>
                  <a:lnTo>
                    <a:pt x="8963990" y="333260"/>
                  </a:lnTo>
                  <a:lnTo>
                    <a:pt x="9000236" y="321373"/>
                  </a:lnTo>
                  <a:lnTo>
                    <a:pt x="9009812" y="313309"/>
                  </a:lnTo>
                  <a:lnTo>
                    <a:pt x="9023032" y="302183"/>
                  </a:lnTo>
                  <a:lnTo>
                    <a:pt x="9030957" y="276161"/>
                  </a:lnTo>
                  <a:close/>
                </a:path>
                <a:path w="9069069" h="382270">
                  <a:moveTo>
                    <a:pt x="9033586" y="95681"/>
                  </a:moveTo>
                  <a:lnTo>
                    <a:pt x="8835834" y="95681"/>
                  </a:lnTo>
                  <a:lnTo>
                    <a:pt x="8835834" y="9004"/>
                  </a:lnTo>
                  <a:lnTo>
                    <a:pt x="8805075" y="9004"/>
                  </a:lnTo>
                  <a:lnTo>
                    <a:pt x="8805075" y="120446"/>
                  </a:lnTo>
                  <a:lnTo>
                    <a:pt x="9033586" y="120446"/>
                  </a:lnTo>
                  <a:lnTo>
                    <a:pt x="9033586" y="95681"/>
                  </a:lnTo>
                  <a:close/>
                </a:path>
                <a:path w="9069069" h="382270">
                  <a:moveTo>
                    <a:pt x="9068486" y="159461"/>
                  </a:moveTo>
                  <a:lnTo>
                    <a:pt x="8764168" y="159461"/>
                  </a:lnTo>
                  <a:lnTo>
                    <a:pt x="8764168" y="184607"/>
                  </a:lnTo>
                  <a:lnTo>
                    <a:pt x="9068486" y="184607"/>
                  </a:lnTo>
                  <a:lnTo>
                    <a:pt x="9068486" y="159461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8839" y="8769769"/>
              <a:ext cx="1437640" cy="340995"/>
            </a:xfrm>
            <a:custGeom>
              <a:avLst/>
              <a:gdLst/>
              <a:ahLst/>
              <a:cxnLst/>
              <a:rect l="l" t="t" r="r" b="b"/>
              <a:pathLst>
                <a:path w="1437640" h="340995">
                  <a:moveTo>
                    <a:pt x="266788" y="277672"/>
                  </a:moveTo>
                  <a:lnTo>
                    <a:pt x="258864" y="251434"/>
                  </a:lnTo>
                  <a:lnTo>
                    <a:pt x="245541" y="240157"/>
                  </a:lnTo>
                  <a:lnTo>
                    <a:pt x="236067" y="232130"/>
                  </a:lnTo>
                  <a:lnTo>
                    <a:pt x="235648" y="232003"/>
                  </a:lnTo>
                  <a:lnTo>
                    <a:pt x="235648" y="277672"/>
                  </a:lnTo>
                  <a:lnTo>
                    <a:pt x="229895" y="293293"/>
                  </a:lnTo>
                  <a:lnTo>
                    <a:pt x="213321" y="304965"/>
                  </a:lnTo>
                  <a:lnTo>
                    <a:pt x="186893" y="312293"/>
                  </a:lnTo>
                  <a:lnTo>
                    <a:pt x="151587" y="314820"/>
                  </a:lnTo>
                  <a:lnTo>
                    <a:pt x="116141" y="312293"/>
                  </a:lnTo>
                  <a:lnTo>
                    <a:pt x="89725" y="304965"/>
                  </a:lnTo>
                  <a:lnTo>
                    <a:pt x="73240" y="293293"/>
                  </a:lnTo>
                  <a:lnTo>
                    <a:pt x="67538" y="277672"/>
                  </a:lnTo>
                  <a:lnTo>
                    <a:pt x="73240" y="261683"/>
                  </a:lnTo>
                  <a:lnTo>
                    <a:pt x="89725" y="249910"/>
                  </a:lnTo>
                  <a:lnTo>
                    <a:pt x="116141" y="242633"/>
                  </a:lnTo>
                  <a:lnTo>
                    <a:pt x="151587" y="240157"/>
                  </a:lnTo>
                  <a:lnTo>
                    <a:pt x="187045" y="242633"/>
                  </a:lnTo>
                  <a:lnTo>
                    <a:pt x="213461" y="249910"/>
                  </a:lnTo>
                  <a:lnTo>
                    <a:pt x="229946" y="261683"/>
                  </a:lnTo>
                  <a:lnTo>
                    <a:pt x="235648" y="277672"/>
                  </a:lnTo>
                  <a:lnTo>
                    <a:pt x="235648" y="232003"/>
                  </a:lnTo>
                  <a:lnTo>
                    <a:pt x="199821" y="220205"/>
                  </a:lnTo>
                  <a:lnTo>
                    <a:pt x="151587" y="216141"/>
                  </a:lnTo>
                  <a:lnTo>
                    <a:pt x="103365" y="220205"/>
                  </a:lnTo>
                  <a:lnTo>
                    <a:pt x="67119" y="232130"/>
                  </a:lnTo>
                  <a:lnTo>
                    <a:pt x="44323" y="251434"/>
                  </a:lnTo>
                  <a:lnTo>
                    <a:pt x="36398" y="277672"/>
                  </a:lnTo>
                  <a:lnTo>
                    <a:pt x="44323" y="303695"/>
                  </a:lnTo>
                  <a:lnTo>
                    <a:pt x="67119" y="322884"/>
                  </a:lnTo>
                  <a:lnTo>
                    <a:pt x="103365" y="334772"/>
                  </a:lnTo>
                  <a:lnTo>
                    <a:pt x="151587" y="338836"/>
                  </a:lnTo>
                  <a:lnTo>
                    <a:pt x="199821" y="334772"/>
                  </a:lnTo>
                  <a:lnTo>
                    <a:pt x="236067" y="322884"/>
                  </a:lnTo>
                  <a:lnTo>
                    <a:pt x="245643" y="314820"/>
                  </a:lnTo>
                  <a:lnTo>
                    <a:pt x="258864" y="303695"/>
                  </a:lnTo>
                  <a:lnTo>
                    <a:pt x="266788" y="277672"/>
                  </a:lnTo>
                  <a:close/>
                </a:path>
                <a:path w="1437640" h="340995">
                  <a:moveTo>
                    <a:pt x="269417" y="97193"/>
                  </a:moveTo>
                  <a:lnTo>
                    <a:pt x="71666" y="97193"/>
                  </a:lnTo>
                  <a:lnTo>
                    <a:pt x="71666" y="10515"/>
                  </a:lnTo>
                  <a:lnTo>
                    <a:pt x="40906" y="10515"/>
                  </a:lnTo>
                  <a:lnTo>
                    <a:pt x="40906" y="121958"/>
                  </a:lnTo>
                  <a:lnTo>
                    <a:pt x="269417" y="121958"/>
                  </a:lnTo>
                  <a:lnTo>
                    <a:pt x="269417" y="97193"/>
                  </a:lnTo>
                  <a:close/>
                </a:path>
                <a:path w="1437640" h="340995">
                  <a:moveTo>
                    <a:pt x="304317" y="160972"/>
                  </a:moveTo>
                  <a:lnTo>
                    <a:pt x="0" y="160972"/>
                  </a:lnTo>
                  <a:lnTo>
                    <a:pt x="0" y="186118"/>
                  </a:lnTo>
                  <a:lnTo>
                    <a:pt x="304317" y="186118"/>
                  </a:lnTo>
                  <a:lnTo>
                    <a:pt x="304317" y="160972"/>
                  </a:lnTo>
                  <a:close/>
                </a:path>
                <a:path w="1437640" h="340995">
                  <a:moveTo>
                    <a:pt x="525691" y="137337"/>
                  </a:moveTo>
                  <a:lnTo>
                    <a:pt x="519849" y="113157"/>
                  </a:lnTo>
                  <a:lnTo>
                    <a:pt x="509612" y="101688"/>
                  </a:lnTo>
                  <a:lnTo>
                    <a:pt x="503364" y="94703"/>
                  </a:lnTo>
                  <a:lnTo>
                    <a:pt x="496430" y="91503"/>
                  </a:lnTo>
                  <a:lnTo>
                    <a:pt x="496430" y="137337"/>
                  </a:lnTo>
                  <a:lnTo>
                    <a:pt x="492721" y="152247"/>
                  </a:lnTo>
                  <a:lnTo>
                    <a:pt x="482257" y="163461"/>
                  </a:lnTo>
                  <a:lnTo>
                    <a:pt x="466039" y="170522"/>
                  </a:lnTo>
                  <a:lnTo>
                    <a:pt x="445020" y="172986"/>
                  </a:lnTo>
                  <a:lnTo>
                    <a:pt x="424065" y="170522"/>
                  </a:lnTo>
                  <a:lnTo>
                    <a:pt x="407962" y="163461"/>
                  </a:lnTo>
                  <a:lnTo>
                    <a:pt x="397637" y="152247"/>
                  </a:lnTo>
                  <a:lnTo>
                    <a:pt x="393992" y="137337"/>
                  </a:lnTo>
                  <a:lnTo>
                    <a:pt x="397637" y="122593"/>
                  </a:lnTo>
                  <a:lnTo>
                    <a:pt x="407962" y="111353"/>
                  </a:lnTo>
                  <a:lnTo>
                    <a:pt x="424065" y="104203"/>
                  </a:lnTo>
                  <a:lnTo>
                    <a:pt x="445020" y="101688"/>
                  </a:lnTo>
                  <a:lnTo>
                    <a:pt x="466039" y="104203"/>
                  </a:lnTo>
                  <a:lnTo>
                    <a:pt x="482257" y="111353"/>
                  </a:lnTo>
                  <a:lnTo>
                    <a:pt x="492721" y="122593"/>
                  </a:lnTo>
                  <a:lnTo>
                    <a:pt x="496430" y="137337"/>
                  </a:lnTo>
                  <a:lnTo>
                    <a:pt x="496430" y="91503"/>
                  </a:lnTo>
                  <a:lnTo>
                    <a:pt x="477888" y="82931"/>
                  </a:lnTo>
                  <a:lnTo>
                    <a:pt x="445020" y="78803"/>
                  </a:lnTo>
                  <a:lnTo>
                    <a:pt x="412216" y="82931"/>
                  </a:lnTo>
                  <a:lnTo>
                    <a:pt x="386867" y="94703"/>
                  </a:lnTo>
                  <a:lnTo>
                    <a:pt x="370509" y="113157"/>
                  </a:lnTo>
                  <a:lnTo>
                    <a:pt x="364718" y="137337"/>
                  </a:lnTo>
                  <a:lnTo>
                    <a:pt x="370509" y="161734"/>
                  </a:lnTo>
                  <a:lnTo>
                    <a:pt x="386867" y="180301"/>
                  </a:lnTo>
                  <a:lnTo>
                    <a:pt x="412216" y="192112"/>
                  </a:lnTo>
                  <a:lnTo>
                    <a:pt x="445020" y="196253"/>
                  </a:lnTo>
                  <a:lnTo>
                    <a:pt x="477888" y="192112"/>
                  </a:lnTo>
                  <a:lnTo>
                    <a:pt x="503364" y="180301"/>
                  </a:lnTo>
                  <a:lnTo>
                    <a:pt x="509866" y="172986"/>
                  </a:lnTo>
                  <a:lnTo>
                    <a:pt x="519849" y="161734"/>
                  </a:lnTo>
                  <a:lnTo>
                    <a:pt x="525691" y="137337"/>
                  </a:lnTo>
                  <a:close/>
                </a:path>
                <a:path w="1437640" h="340995">
                  <a:moveTo>
                    <a:pt x="544461" y="37896"/>
                  </a:moveTo>
                  <a:lnTo>
                    <a:pt x="460400" y="37896"/>
                  </a:lnTo>
                  <a:lnTo>
                    <a:pt x="460400" y="0"/>
                  </a:lnTo>
                  <a:lnTo>
                    <a:pt x="429641" y="0"/>
                  </a:lnTo>
                  <a:lnTo>
                    <a:pt x="429641" y="37896"/>
                  </a:lnTo>
                  <a:lnTo>
                    <a:pt x="345960" y="37896"/>
                  </a:lnTo>
                  <a:lnTo>
                    <a:pt x="345960" y="62661"/>
                  </a:lnTo>
                  <a:lnTo>
                    <a:pt x="544461" y="62661"/>
                  </a:lnTo>
                  <a:lnTo>
                    <a:pt x="544461" y="37896"/>
                  </a:lnTo>
                  <a:close/>
                </a:path>
                <a:path w="1437640" h="340995">
                  <a:moveTo>
                    <a:pt x="605993" y="213880"/>
                  </a:moveTo>
                  <a:lnTo>
                    <a:pt x="575602" y="213880"/>
                  </a:lnTo>
                  <a:lnTo>
                    <a:pt x="575602" y="249529"/>
                  </a:lnTo>
                  <a:lnTo>
                    <a:pt x="575602" y="273545"/>
                  </a:lnTo>
                  <a:lnTo>
                    <a:pt x="575602" y="310692"/>
                  </a:lnTo>
                  <a:lnTo>
                    <a:pt x="424764" y="310692"/>
                  </a:lnTo>
                  <a:lnTo>
                    <a:pt x="424764" y="273545"/>
                  </a:lnTo>
                  <a:lnTo>
                    <a:pt x="575602" y="273545"/>
                  </a:lnTo>
                  <a:lnTo>
                    <a:pt x="575602" y="249529"/>
                  </a:lnTo>
                  <a:lnTo>
                    <a:pt x="424764" y="249529"/>
                  </a:lnTo>
                  <a:lnTo>
                    <a:pt x="424764" y="213880"/>
                  </a:lnTo>
                  <a:lnTo>
                    <a:pt x="394360" y="213880"/>
                  </a:lnTo>
                  <a:lnTo>
                    <a:pt x="394360" y="335457"/>
                  </a:lnTo>
                  <a:lnTo>
                    <a:pt x="605993" y="335457"/>
                  </a:lnTo>
                  <a:lnTo>
                    <a:pt x="605993" y="310692"/>
                  </a:lnTo>
                  <a:lnTo>
                    <a:pt x="605993" y="273545"/>
                  </a:lnTo>
                  <a:lnTo>
                    <a:pt x="605993" y="249529"/>
                  </a:lnTo>
                  <a:lnTo>
                    <a:pt x="605993" y="213880"/>
                  </a:lnTo>
                  <a:close/>
                </a:path>
                <a:path w="1437640" h="340995">
                  <a:moveTo>
                    <a:pt x="655904" y="88938"/>
                  </a:moveTo>
                  <a:lnTo>
                    <a:pt x="605993" y="88938"/>
                  </a:lnTo>
                  <a:lnTo>
                    <a:pt x="605993" y="3378"/>
                  </a:lnTo>
                  <a:lnTo>
                    <a:pt x="575221" y="3378"/>
                  </a:lnTo>
                  <a:lnTo>
                    <a:pt x="575221" y="198882"/>
                  </a:lnTo>
                  <a:lnTo>
                    <a:pt x="605993" y="198882"/>
                  </a:lnTo>
                  <a:lnTo>
                    <a:pt x="605993" y="114820"/>
                  </a:lnTo>
                  <a:lnTo>
                    <a:pt x="655904" y="114820"/>
                  </a:lnTo>
                  <a:lnTo>
                    <a:pt x="655904" y="88938"/>
                  </a:lnTo>
                  <a:close/>
                </a:path>
                <a:path w="1437640" h="340995">
                  <a:moveTo>
                    <a:pt x="903922" y="237147"/>
                  </a:moveTo>
                  <a:lnTo>
                    <a:pt x="902576" y="226644"/>
                  </a:lnTo>
                  <a:lnTo>
                    <a:pt x="900544" y="210883"/>
                  </a:lnTo>
                  <a:lnTo>
                    <a:pt x="859282" y="218097"/>
                  </a:lnTo>
                  <a:lnTo>
                    <a:pt x="819213" y="222986"/>
                  </a:lnTo>
                  <a:lnTo>
                    <a:pt x="780135" y="225767"/>
                  </a:lnTo>
                  <a:lnTo>
                    <a:pt x="741832" y="226644"/>
                  </a:lnTo>
                  <a:lnTo>
                    <a:pt x="741832" y="36029"/>
                  </a:lnTo>
                  <a:lnTo>
                    <a:pt x="711060" y="36029"/>
                  </a:lnTo>
                  <a:lnTo>
                    <a:pt x="711060" y="252907"/>
                  </a:lnTo>
                  <a:lnTo>
                    <a:pt x="738822" y="252907"/>
                  </a:lnTo>
                  <a:lnTo>
                    <a:pt x="779030" y="252133"/>
                  </a:lnTo>
                  <a:lnTo>
                    <a:pt x="819543" y="249529"/>
                  </a:lnTo>
                  <a:lnTo>
                    <a:pt x="860983" y="244678"/>
                  </a:lnTo>
                  <a:lnTo>
                    <a:pt x="903922" y="237147"/>
                  </a:lnTo>
                  <a:close/>
                </a:path>
                <a:path w="1437640" h="340995">
                  <a:moveTo>
                    <a:pt x="965835" y="3378"/>
                  </a:moveTo>
                  <a:lnTo>
                    <a:pt x="935062" y="3378"/>
                  </a:lnTo>
                  <a:lnTo>
                    <a:pt x="935062" y="339585"/>
                  </a:lnTo>
                  <a:lnTo>
                    <a:pt x="965835" y="339585"/>
                  </a:lnTo>
                  <a:lnTo>
                    <a:pt x="965835" y="3378"/>
                  </a:lnTo>
                  <a:close/>
                </a:path>
                <a:path w="1437640" h="340995">
                  <a:moveTo>
                    <a:pt x="1235252" y="244652"/>
                  </a:moveTo>
                  <a:lnTo>
                    <a:pt x="1233360" y="230390"/>
                  </a:lnTo>
                  <a:lnTo>
                    <a:pt x="1231874" y="219138"/>
                  </a:lnTo>
                  <a:lnTo>
                    <a:pt x="1195997" y="224536"/>
                  </a:lnTo>
                  <a:lnTo>
                    <a:pt x="1160157" y="228003"/>
                  </a:lnTo>
                  <a:lnTo>
                    <a:pt x="1122273" y="229844"/>
                  </a:lnTo>
                  <a:lnTo>
                    <a:pt x="1080287" y="230390"/>
                  </a:lnTo>
                  <a:lnTo>
                    <a:pt x="1080287" y="61163"/>
                  </a:lnTo>
                  <a:lnTo>
                    <a:pt x="1205979" y="61163"/>
                  </a:lnTo>
                  <a:lnTo>
                    <a:pt x="1205979" y="35648"/>
                  </a:lnTo>
                  <a:lnTo>
                    <a:pt x="1049515" y="35648"/>
                  </a:lnTo>
                  <a:lnTo>
                    <a:pt x="1049515" y="256667"/>
                  </a:lnTo>
                  <a:lnTo>
                    <a:pt x="1076159" y="256667"/>
                  </a:lnTo>
                  <a:lnTo>
                    <a:pt x="1120533" y="256159"/>
                  </a:lnTo>
                  <a:lnTo>
                    <a:pt x="1160208" y="254317"/>
                  </a:lnTo>
                  <a:lnTo>
                    <a:pt x="1197622" y="250647"/>
                  </a:lnTo>
                  <a:lnTo>
                    <a:pt x="1235252" y="244652"/>
                  </a:lnTo>
                  <a:close/>
                </a:path>
                <a:path w="1437640" h="340995">
                  <a:moveTo>
                    <a:pt x="1349692" y="136207"/>
                  </a:moveTo>
                  <a:lnTo>
                    <a:pt x="1294168" y="136207"/>
                  </a:lnTo>
                  <a:lnTo>
                    <a:pt x="1294168" y="3378"/>
                  </a:lnTo>
                  <a:lnTo>
                    <a:pt x="1263396" y="3378"/>
                  </a:lnTo>
                  <a:lnTo>
                    <a:pt x="1263396" y="340715"/>
                  </a:lnTo>
                  <a:lnTo>
                    <a:pt x="1294168" y="340715"/>
                  </a:lnTo>
                  <a:lnTo>
                    <a:pt x="1294168" y="161734"/>
                  </a:lnTo>
                  <a:lnTo>
                    <a:pt x="1349692" y="161734"/>
                  </a:lnTo>
                  <a:lnTo>
                    <a:pt x="1349692" y="136207"/>
                  </a:lnTo>
                  <a:close/>
                </a:path>
                <a:path w="1437640" h="340995">
                  <a:moveTo>
                    <a:pt x="1437500" y="291185"/>
                  </a:moveTo>
                  <a:lnTo>
                    <a:pt x="1435531" y="280530"/>
                  </a:lnTo>
                  <a:lnTo>
                    <a:pt x="1430185" y="272097"/>
                  </a:lnTo>
                  <a:lnTo>
                    <a:pt x="1422298" y="266534"/>
                  </a:lnTo>
                  <a:lnTo>
                    <a:pt x="1412735" y="264541"/>
                  </a:lnTo>
                  <a:lnTo>
                    <a:pt x="1403159" y="266534"/>
                  </a:lnTo>
                  <a:lnTo>
                    <a:pt x="1395285" y="272097"/>
                  </a:lnTo>
                  <a:lnTo>
                    <a:pt x="1389938" y="280530"/>
                  </a:lnTo>
                  <a:lnTo>
                    <a:pt x="1387970" y="291185"/>
                  </a:lnTo>
                  <a:lnTo>
                    <a:pt x="1389938" y="301713"/>
                  </a:lnTo>
                  <a:lnTo>
                    <a:pt x="1395285" y="309892"/>
                  </a:lnTo>
                  <a:lnTo>
                    <a:pt x="1403159" y="315188"/>
                  </a:lnTo>
                  <a:lnTo>
                    <a:pt x="1412735" y="317068"/>
                  </a:lnTo>
                  <a:lnTo>
                    <a:pt x="1422298" y="315188"/>
                  </a:lnTo>
                  <a:lnTo>
                    <a:pt x="1430185" y="309892"/>
                  </a:lnTo>
                  <a:lnTo>
                    <a:pt x="1435531" y="301713"/>
                  </a:lnTo>
                  <a:lnTo>
                    <a:pt x="1437500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7890" y="2976717"/>
              <a:ext cx="5128721" cy="48557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768" y="2950136"/>
              <a:ext cx="10027814" cy="4882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2150" y="1520917"/>
              <a:ext cx="14523256" cy="1185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5069" y="4516272"/>
              <a:ext cx="7153909" cy="283210"/>
            </a:xfrm>
            <a:custGeom>
              <a:avLst/>
              <a:gdLst/>
              <a:ahLst/>
              <a:cxnLst/>
              <a:rect l="l" t="t" r="r" b="b"/>
              <a:pathLst>
                <a:path w="7153909" h="283210">
                  <a:moveTo>
                    <a:pt x="113995" y="225552"/>
                  </a:moveTo>
                  <a:lnTo>
                    <a:pt x="104317" y="228155"/>
                  </a:lnTo>
                  <a:lnTo>
                    <a:pt x="93726" y="229743"/>
                  </a:lnTo>
                  <a:lnTo>
                    <a:pt x="82448" y="230517"/>
                  </a:lnTo>
                  <a:lnTo>
                    <a:pt x="70713" y="230733"/>
                  </a:lnTo>
                  <a:lnTo>
                    <a:pt x="32308" y="230733"/>
                  </a:lnTo>
                  <a:lnTo>
                    <a:pt x="32308" y="35966"/>
                  </a:lnTo>
                  <a:lnTo>
                    <a:pt x="99060" y="35966"/>
                  </a:lnTo>
                  <a:lnTo>
                    <a:pt x="99060" y="6705"/>
                  </a:lnTo>
                  <a:lnTo>
                    <a:pt x="0" y="6705"/>
                  </a:lnTo>
                  <a:lnTo>
                    <a:pt x="0" y="259689"/>
                  </a:lnTo>
                  <a:lnTo>
                    <a:pt x="68884" y="259689"/>
                  </a:lnTo>
                  <a:lnTo>
                    <a:pt x="81470" y="259321"/>
                  </a:lnTo>
                  <a:lnTo>
                    <a:pt x="93383" y="258165"/>
                  </a:lnTo>
                  <a:lnTo>
                    <a:pt x="104330" y="256082"/>
                  </a:lnTo>
                  <a:lnTo>
                    <a:pt x="113995" y="252984"/>
                  </a:lnTo>
                  <a:lnTo>
                    <a:pt x="113995" y="230733"/>
                  </a:lnTo>
                  <a:lnTo>
                    <a:pt x="113995" y="225552"/>
                  </a:lnTo>
                  <a:close/>
                </a:path>
                <a:path w="7153909" h="283210">
                  <a:moveTo>
                    <a:pt x="169164" y="3657"/>
                  </a:moveTo>
                  <a:lnTo>
                    <a:pt x="136855" y="3657"/>
                  </a:lnTo>
                  <a:lnTo>
                    <a:pt x="136855" y="112166"/>
                  </a:lnTo>
                  <a:lnTo>
                    <a:pt x="82905" y="112166"/>
                  </a:lnTo>
                  <a:lnTo>
                    <a:pt x="82905" y="141122"/>
                  </a:lnTo>
                  <a:lnTo>
                    <a:pt x="136855" y="141122"/>
                  </a:lnTo>
                  <a:lnTo>
                    <a:pt x="136855" y="274916"/>
                  </a:lnTo>
                  <a:lnTo>
                    <a:pt x="169164" y="274916"/>
                  </a:lnTo>
                  <a:lnTo>
                    <a:pt x="169164" y="3657"/>
                  </a:lnTo>
                  <a:close/>
                </a:path>
                <a:path w="7153909" h="283210">
                  <a:moveTo>
                    <a:pt x="226771" y="1828"/>
                  </a:moveTo>
                  <a:lnTo>
                    <a:pt x="194462" y="1828"/>
                  </a:lnTo>
                  <a:lnTo>
                    <a:pt x="194462" y="278269"/>
                  </a:lnTo>
                  <a:lnTo>
                    <a:pt x="226771" y="278269"/>
                  </a:lnTo>
                  <a:lnTo>
                    <a:pt x="226771" y="1828"/>
                  </a:lnTo>
                  <a:close/>
                </a:path>
                <a:path w="7153909" h="283210">
                  <a:moveTo>
                    <a:pt x="424878" y="132588"/>
                  </a:moveTo>
                  <a:lnTo>
                    <a:pt x="420230" y="67398"/>
                  </a:lnTo>
                  <a:lnTo>
                    <a:pt x="406349" y="30480"/>
                  </a:lnTo>
                  <a:lnTo>
                    <a:pt x="391960" y="13754"/>
                  </a:lnTo>
                  <a:lnTo>
                    <a:pt x="391960" y="132588"/>
                  </a:lnTo>
                  <a:lnTo>
                    <a:pt x="391312" y="163195"/>
                  </a:lnTo>
                  <a:lnTo>
                    <a:pt x="384505" y="209092"/>
                  </a:lnTo>
                  <a:lnTo>
                    <a:pt x="353263" y="234391"/>
                  </a:lnTo>
                  <a:lnTo>
                    <a:pt x="346189" y="233654"/>
                  </a:lnTo>
                  <a:lnTo>
                    <a:pt x="317906" y="188861"/>
                  </a:lnTo>
                  <a:lnTo>
                    <a:pt x="314858" y="132588"/>
                  </a:lnTo>
                  <a:lnTo>
                    <a:pt x="315544" y="101981"/>
                  </a:lnTo>
                  <a:lnTo>
                    <a:pt x="322313" y="56210"/>
                  </a:lnTo>
                  <a:lnTo>
                    <a:pt x="353263" y="30480"/>
                  </a:lnTo>
                  <a:lnTo>
                    <a:pt x="360489" y="31216"/>
                  </a:lnTo>
                  <a:lnTo>
                    <a:pt x="388988" y="76352"/>
                  </a:lnTo>
                  <a:lnTo>
                    <a:pt x="391960" y="132588"/>
                  </a:lnTo>
                  <a:lnTo>
                    <a:pt x="391960" y="13754"/>
                  </a:lnTo>
                  <a:lnTo>
                    <a:pt x="381215" y="7391"/>
                  </a:lnTo>
                  <a:lnTo>
                    <a:pt x="368046" y="3238"/>
                  </a:lnTo>
                  <a:lnTo>
                    <a:pt x="353263" y="1828"/>
                  </a:lnTo>
                  <a:lnTo>
                    <a:pt x="338607" y="3238"/>
                  </a:lnTo>
                  <a:lnTo>
                    <a:pt x="304495" y="23469"/>
                  </a:lnTo>
                  <a:lnTo>
                    <a:pt x="286588" y="67398"/>
                  </a:lnTo>
                  <a:lnTo>
                    <a:pt x="281940" y="132588"/>
                  </a:lnTo>
                  <a:lnTo>
                    <a:pt x="282968" y="167678"/>
                  </a:lnTo>
                  <a:lnTo>
                    <a:pt x="293509" y="222554"/>
                  </a:lnTo>
                  <a:lnTo>
                    <a:pt x="325450" y="257479"/>
                  </a:lnTo>
                  <a:lnTo>
                    <a:pt x="353263" y="262724"/>
                  </a:lnTo>
                  <a:lnTo>
                    <a:pt x="368046" y="261416"/>
                  </a:lnTo>
                  <a:lnTo>
                    <a:pt x="402323" y="241706"/>
                  </a:lnTo>
                  <a:lnTo>
                    <a:pt x="420230" y="197777"/>
                  </a:lnTo>
                  <a:lnTo>
                    <a:pt x="423849" y="167678"/>
                  </a:lnTo>
                  <a:lnTo>
                    <a:pt x="424878" y="132588"/>
                  </a:lnTo>
                  <a:close/>
                </a:path>
                <a:path w="7153909" h="283210">
                  <a:moveTo>
                    <a:pt x="505955" y="1828"/>
                  </a:moveTo>
                  <a:lnTo>
                    <a:pt x="472732" y="1828"/>
                  </a:lnTo>
                  <a:lnTo>
                    <a:pt x="472732" y="278269"/>
                  </a:lnTo>
                  <a:lnTo>
                    <a:pt x="505955" y="278269"/>
                  </a:lnTo>
                  <a:lnTo>
                    <a:pt x="505955" y="1828"/>
                  </a:lnTo>
                  <a:close/>
                </a:path>
                <a:path w="7153909" h="283210">
                  <a:moveTo>
                    <a:pt x="728154" y="224332"/>
                  </a:moveTo>
                  <a:lnTo>
                    <a:pt x="716762" y="227380"/>
                  </a:lnTo>
                  <a:lnTo>
                    <a:pt x="703846" y="229362"/>
                  </a:lnTo>
                  <a:lnTo>
                    <a:pt x="689660" y="230416"/>
                  </a:lnTo>
                  <a:lnTo>
                    <a:pt x="674509" y="230733"/>
                  </a:lnTo>
                  <a:lnTo>
                    <a:pt x="601662" y="230733"/>
                  </a:lnTo>
                  <a:lnTo>
                    <a:pt x="601662" y="146304"/>
                  </a:lnTo>
                  <a:lnTo>
                    <a:pt x="689749" y="146304"/>
                  </a:lnTo>
                  <a:lnTo>
                    <a:pt x="689749" y="117348"/>
                  </a:lnTo>
                  <a:lnTo>
                    <a:pt x="601662" y="117348"/>
                  </a:lnTo>
                  <a:lnTo>
                    <a:pt x="601662" y="35966"/>
                  </a:lnTo>
                  <a:lnTo>
                    <a:pt x="701332" y="35966"/>
                  </a:lnTo>
                  <a:lnTo>
                    <a:pt x="701332" y="6705"/>
                  </a:lnTo>
                  <a:lnTo>
                    <a:pt x="568744" y="6705"/>
                  </a:lnTo>
                  <a:lnTo>
                    <a:pt x="568744" y="259689"/>
                  </a:lnTo>
                  <a:lnTo>
                    <a:pt x="672985" y="259689"/>
                  </a:lnTo>
                  <a:lnTo>
                    <a:pt x="688670" y="259219"/>
                  </a:lnTo>
                  <a:lnTo>
                    <a:pt x="703427" y="257784"/>
                  </a:lnTo>
                  <a:lnTo>
                    <a:pt x="716749" y="255308"/>
                  </a:lnTo>
                  <a:lnTo>
                    <a:pt x="728154" y="251764"/>
                  </a:lnTo>
                  <a:lnTo>
                    <a:pt x="728154" y="230733"/>
                  </a:lnTo>
                  <a:lnTo>
                    <a:pt x="728154" y="224332"/>
                  </a:lnTo>
                  <a:close/>
                </a:path>
                <a:path w="7153909" h="283210">
                  <a:moveTo>
                    <a:pt x="789406" y="1828"/>
                  </a:moveTo>
                  <a:lnTo>
                    <a:pt x="756196" y="1828"/>
                  </a:lnTo>
                  <a:lnTo>
                    <a:pt x="756196" y="113080"/>
                  </a:lnTo>
                  <a:lnTo>
                    <a:pt x="704075" y="113080"/>
                  </a:lnTo>
                  <a:lnTo>
                    <a:pt x="704075" y="142036"/>
                  </a:lnTo>
                  <a:lnTo>
                    <a:pt x="756196" y="142036"/>
                  </a:lnTo>
                  <a:lnTo>
                    <a:pt x="756196" y="278269"/>
                  </a:lnTo>
                  <a:lnTo>
                    <a:pt x="789406" y="278269"/>
                  </a:lnTo>
                  <a:lnTo>
                    <a:pt x="789406" y="1828"/>
                  </a:lnTo>
                  <a:close/>
                </a:path>
                <a:path w="7153909" h="283210">
                  <a:moveTo>
                    <a:pt x="1073480" y="88442"/>
                  </a:moveTo>
                  <a:lnTo>
                    <a:pt x="892124" y="88442"/>
                  </a:lnTo>
                  <a:lnTo>
                    <a:pt x="892124" y="70662"/>
                  </a:lnTo>
                  <a:lnTo>
                    <a:pt x="1071956" y="70662"/>
                  </a:lnTo>
                  <a:lnTo>
                    <a:pt x="1071956" y="46532"/>
                  </a:lnTo>
                  <a:lnTo>
                    <a:pt x="1071956" y="30022"/>
                  </a:lnTo>
                  <a:lnTo>
                    <a:pt x="1071956" y="4622"/>
                  </a:lnTo>
                  <a:lnTo>
                    <a:pt x="859205" y="4622"/>
                  </a:lnTo>
                  <a:lnTo>
                    <a:pt x="859205" y="30022"/>
                  </a:lnTo>
                  <a:lnTo>
                    <a:pt x="1038733" y="30022"/>
                  </a:lnTo>
                  <a:lnTo>
                    <a:pt x="1038733" y="46532"/>
                  </a:lnTo>
                  <a:lnTo>
                    <a:pt x="859205" y="46532"/>
                  </a:lnTo>
                  <a:lnTo>
                    <a:pt x="859205" y="70662"/>
                  </a:lnTo>
                  <a:lnTo>
                    <a:pt x="859205" y="88442"/>
                  </a:lnTo>
                  <a:lnTo>
                    <a:pt x="859205" y="112572"/>
                  </a:lnTo>
                  <a:lnTo>
                    <a:pt x="1073480" y="112572"/>
                  </a:lnTo>
                  <a:lnTo>
                    <a:pt x="1073480" y="88442"/>
                  </a:lnTo>
                  <a:close/>
                </a:path>
                <a:path w="7153909" h="283210">
                  <a:moveTo>
                    <a:pt x="1078052" y="257352"/>
                  </a:moveTo>
                  <a:lnTo>
                    <a:pt x="892124" y="257352"/>
                  </a:lnTo>
                  <a:lnTo>
                    <a:pt x="892124" y="239572"/>
                  </a:lnTo>
                  <a:lnTo>
                    <a:pt x="1071956" y="239572"/>
                  </a:lnTo>
                  <a:lnTo>
                    <a:pt x="1071956" y="215442"/>
                  </a:lnTo>
                  <a:lnTo>
                    <a:pt x="1071956" y="197662"/>
                  </a:lnTo>
                  <a:lnTo>
                    <a:pt x="1071956" y="173532"/>
                  </a:lnTo>
                  <a:lnTo>
                    <a:pt x="859205" y="173532"/>
                  </a:lnTo>
                  <a:lnTo>
                    <a:pt x="859205" y="197662"/>
                  </a:lnTo>
                  <a:lnTo>
                    <a:pt x="1038733" y="197662"/>
                  </a:lnTo>
                  <a:lnTo>
                    <a:pt x="1038733" y="215442"/>
                  </a:lnTo>
                  <a:lnTo>
                    <a:pt x="859205" y="215442"/>
                  </a:lnTo>
                  <a:lnTo>
                    <a:pt x="859205" y="239572"/>
                  </a:lnTo>
                  <a:lnTo>
                    <a:pt x="859205" y="257352"/>
                  </a:lnTo>
                  <a:lnTo>
                    <a:pt x="859205" y="281482"/>
                  </a:lnTo>
                  <a:lnTo>
                    <a:pt x="1078052" y="281482"/>
                  </a:lnTo>
                  <a:lnTo>
                    <a:pt x="1078052" y="257352"/>
                  </a:lnTo>
                  <a:close/>
                </a:path>
                <a:path w="7153909" h="283210">
                  <a:moveTo>
                    <a:pt x="1089939" y="130149"/>
                  </a:moveTo>
                  <a:lnTo>
                    <a:pt x="840917" y="130149"/>
                  </a:lnTo>
                  <a:lnTo>
                    <a:pt x="840917" y="155752"/>
                  </a:lnTo>
                  <a:lnTo>
                    <a:pt x="1089939" y="155752"/>
                  </a:lnTo>
                  <a:lnTo>
                    <a:pt x="1089939" y="130149"/>
                  </a:lnTo>
                  <a:close/>
                </a:path>
                <a:path w="7153909" h="283210">
                  <a:moveTo>
                    <a:pt x="1346441" y="6705"/>
                  </a:moveTo>
                  <a:lnTo>
                    <a:pt x="1212342" y="6705"/>
                  </a:lnTo>
                  <a:lnTo>
                    <a:pt x="1212342" y="35966"/>
                  </a:lnTo>
                  <a:lnTo>
                    <a:pt x="1313522" y="35966"/>
                  </a:lnTo>
                  <a:lnTo>
                    <a:pt x="1313522" y="66446"/>
                  </a:lnTo>
                  <a:lnTo>
                    <a:pt x="1307465" y="125755"/>
                  </a:lnTo>
                  <a:lnTo>
                    <a:pt x="1288796" y="173393"/>
                  </a:lnTo>
                  <a:lnTo>
                    <a:pt x="1256817" y="208622"/>
                  </a:lnTo>
                  <a:lnTo>
                    <a:pt x="1210818" y="230733"/>
                  </a:lnTo>
                  <a:lnTo>
                    <a:pt x="1210818" y="262115"/>
                  </a:lnTo>
                  <a:lnTo>
                    <a:pt x="1253985" y="246189"/>
                  </a:lnTo>
                  <a:lnTo>
                    <a:pt x="1288376" y="222961"/>
                  </a:lnTo>
                  <a:lnTo>
                    <a:pt x="1314399" y="192709"/>
                  </a:lnTo>
                  <a:lnTo>
                    <a:pt x="1332484" y="155689"/>
                  </a:lnTo>
                  <a:lnTo>
                    <a:pt x="1343025" y="112191"/>
                  </a:lnTo>
                  <a:lnTo>
                    <a:pt x="1346441" y="62484"/>
                  </a:lnTo>
                  <a:lnTo>
                    <a:pt x="1346441" y="6705"/>
                  </a:lnTo>
                  <a:close/>
                </a:path>
                <a:path w="7153909" h="283210">
                  <a:moveTo>
                    <a:pt x="1471714" y="114604"/>
                  </a:moveTo>
                  <a:lnTo>
                    <a:pt x="1428432" y="114604"/>
                  </a:lnTo>
                  <a:lnTo>
                    <a:pt x="1428432" y="1828"/>
                  </a:lnTo>
                  <a:lnTo>
                    <a:pt x="1395209" y="1828"/>
                  </a:lnTo>
                  <a:lnTo>
                    <a:pt x="1395209" y="278269"/>
                  </a:lnTo>
                  <a:lnTo>
                    <a:pt x="1428432" y="278269"/>
                  </a:lnTo>
                  <a:lnTo>
                    <a:pt x="1428432" y="143560"/>
                  </a:lnTo>
                  <a:lnTo>
                    <a:pt x="1471714" y="143560"/>
                  </a:lnTo>
                  <a:lnTo>
                    <a:pt x="1471714" y="114604"/>
                  </a:lnTo>
                  <a:close/>
                </a:path>
                <a:path w="7153909" h="283210">
                  <a:moveTo>
                    <a:pt x="1646974" y="229209"/>
                  </a:moveTo>
                  <a:lnTo>
                    <a:pt x="1623949" y="214579"/>
                  </a:lnTo>
                  <a:lnTo>
                    <a:pt x="1604492" y="191719"/>
                  </a:lnTo>
                  <a:lnTo>
                    <a:pt x="1591056" y="157924"/>
                  </a:lnTo>
                  <a:lnTo>
                    <a:pt x="1586014" y="110337"/>
                  </a:lnTo>
                  <a:lnTo>
                    <a:pt x="1586014" y="35966"/>
                  </a:lnTo>
                  <a:lnTo>
                    <a:pt x="1644535" y="35966"/>
                  </a:lnTo>
                  <a:lnTo>
                    <a:pt x="1644535" y="6705"/>
                  </a:lnTo>
                  <a:lnTo>
                    <a:pt x="1494574" y="6705"/>
                  </a:lnTo>
                  <a:lnTo>
                    <a:pt x="1494574" y="35966"/>
                  </a:lnTo>
                  <a:lnTo>
                    <a:pt x="1552486" y="35966"/>
                  </a:lnTo>
                  <a:lnTo>
                    <a:pt x="1552486" y="110337"/>
                  </a:lnTo>
                  <a:lnTo>
                    <a:pt x="1547380" y="157886"/>
                  </a:lnTo>
                  <a:lnTo>
                    <a:pt x="1533779" y="191833"/>
                  </a:lnTo>
                  <a:lnTo>
                    <a:pt x="1514297" y="214706"/>
                  </a:lnTo>
                  <a:lnTo>
                    <a:pt x="1491526" y="229209"/>
                  </a:lnTo>
                  <a:lnTo>
                    <a:pt x="1491526" y="259689"/>
                  </a:lnTo>
                  <a:lnTo>
                    <a:pt x="1516189" y="248297"/>
                  </a:lnTo>
                  <a:lnTo>
                    <a:pt x="1538160" y="232333"/>
                  </a:lnTo>
                  <a:lnTo>
                    <a:pt x="1556245" y="213055"/>
                  </a:lnTo>
                  <a:lnTo>
                    <a:pt x="1569250" y="191719"/>
                  </a:lnTo>
                  <a:lnTo>
                    <a:pt x="1582204" y="213004"/>
                  </a:lnTo>
                  <a:lnTo>
                    <a:pt x="1600225" y="232219"/>
                  </a:lnTo>
                  <a:lnTo>
                    <a:pt x="1622183" y="248158"/>
                  </a:lnTo>
                  <a:lnTo>
                    <a:pt x="1646974" y="259689"/>
                  </a:lnTo>
                  <a:lnTo>
                    <a:pt x="1646974" y="229209"/>
                  </a:lnTo>
                  <a:close/>
                </a:path>
                <a:path w="7153909" h="283210">
                  <a:moveTo>
                    <a:pt x="1718589" y="1828"/>
                  </a:moveTo>
                  <a:lnTo>
                    <a:pt x="1685378" y="1828"/>
                  </a:lnTo>
                  <a:lnTo>
                    <a:pt x="1685378" y="75285"/>
                  </a:lnTo>
                  <a:lnTo>
                    <a:pt x="1626857" y="75285"/>
                  </a:lnTo>
                  <a:lnTo>
                    <a:pt x="1626857" y="103936"/>
                  </a:lnTo>
                  <a:lnTo>
                    <a:pt x="1685378" y="103936"/>
                  </a:lnTo>
                  <a:lnTo>
                    <a:pt x="1685378" y="145389"/>
                  </a:lnTo>
                  <a:lnTo>
                    <a:pt x="1626857" y="145389"/>
                  </a:lnTo>
                  <a:lnTo>
                    <a:pt x="1626857" y="174345"/>
                  </a:lnTo>
                  <a:lnTo>
                    <a:pt x="1685378" y="174345"/>
                  </a:lnTo>
                  <a:lnTo>
                    <a:pt x="1685378" y="278269"/>
                  </a:lnTo>
                  <a:lnTo>
                    <a:pt x="1718589" y="278269"/>
                  </a:lnTo>
                  <a:lnTo>
                    <a:pt x="1718589" y="1828"/>
                  </a:lnTo>
                  <a:close/>
                </a:path>
                <a:path w="7153909" h="283210">
                  <a:moveTo>
                    <a:pt x="2038629" y="114604"/>
                  </a:moveTo>
                  <a:lnTo>
                    <a:pt x="1995347" y="114604"/>
                  </a:lnTo>
                  <a:lnTo>
                    <a:pt x="1995347" y="1828"/>
                  </a:lnTo>
                  <a:lnTo>
                    <a:pt x="1962124" y="1828"/>
                  </a:lnTo>
                  <a:lnTo>
                    <a:pt x="1962124" y="219760"/>
                  </a:lnTo>
                  <a:lnTo>
                    <a:pt x="1952218" y="225983"/>
                  </a:lnTo>
                  <a:lnTo>
                    <a:pt x="1939569" y="230466"/>
                  </a:lnTo>
                  <a:lnTo>
                    <a:pt x="1924405" y="233172"/>
                  </a:lnTo>
                  <a:lnTo>
                    <a:pt x="1906955" y="234086"/>
                  </a:lnTo>
                  <a:lnTo>
                    <a:pt x="1870075" y="234086"/>
                  </a:lnTo>
                  <a:lnTo>
                    <a:pt x="1870075" y="167335"/>
                  </a:lnTo>
                  <a:lnTo>
                    <a:pt x="1879549" y="165036"/>
                  </a:lnTo>
                  <a:lnTo>
                    <a:pt x="1888286" y="161734"/>
                  </a:lnTo>
                  <a:lnTo>
                    <a:pt x="1921319" y="124015"/>
                  </a:lnTo>
                  <a:lnTo>
                    <a:pt x="1927682" y="85953"/>
                  </a:lnTo>
                  <a:lnTo>
                    <a:pt x="1926056" y="65938"/>
                  </a:lnTo>
                  <a:lnTo>
                    <a:pt x="1903298" y="20116"/>
                  </a:lnTo>
                  <a:lnTo>
                    <a:pt x="1894763" y="13957"/>
                  </a:lnTo>
                  <a:lnTo>
                    <a:pt x="1894763" y="85953"/>
                  </a:lnTo>
                  <a:lnTo>
                    <a:pt x="1894014" y="98742"/>
                  </a:lnTo>
                  <a:lnTo>
                    <a:pt x="1877021" y="133337"/>
                  </a:lnTo>
                  <a:lnTo>
                    <a:pt x="1853615" y="139903"/>
                  </a:lnTo>
                  <a:lnTo>
                    <a:pt x="1845144" y="139166"/>
                  </a:lnTo>
                  <a:lnTo>
                    <a:pt x="1815744" y="110337"/>
                  </a:lnTo>
                  <a:lnTo>
                    <a:pt x="1812772" y="85953"/>
                  </a:lnTo>
                  <a:lnTo>
                    <a:pt x="1813521" y="73240"/>
                  </a:lnTo>
                  <a:lnTo>
                    <a:pt x="1830387" y="38735"/>
                  </a:lnTo>
                  <a:lnTo>
                    <a:pt x="1853615" y="32308"/>
                  </a:lnTo>
                  <a:lnTo>
                    <a:pt x="1862251" y="33045"/>
                  </a:lnTo>
                  <a:lnTo>
                    <a:pt x="1891753" y="61569"/>
                  </a:lnTo>
                  <a:lnTo>
                    <a:pt x="1894763" y="85953"/>
                  </a:lnTo>
                  <a:lnTo>
                    <a:pt x="1894763" y="13957"/>
                  </a:lnTo>
                  <a:lnTo>
                    <a:pt x="1893265" y="12865"/>
                  </a:lnTo>
                  <a:lnTo>
                    <a:pt x="1881543" y="7620"/>
                  </a:lnTo>
                  <a:lnTo>
                    <a:pt x="1868284" y="4432"/>
                  </a:lnTo>
                  <a:lnTo>
                    <a:pt x="1853615" y="3352"/>
                  </a:lnTo>
                  <a:lnTo>
                    <a:pt x="1839264" y="4432"/>
                  </a:lnTo>
                  <a:lnTo>
                    <a:pt x="1793951" y="32423"/>
                  </a:lnTo>
                  <a:lnTo>
                    <a:pt x="1779549" y="85953"/>
                  </a:lnTo>
                  <a:lnTo>
                    <a:pt x="1781225" y="105968"/>
                  </a:lnTo>
                  <a:lnTo>
                    <a:pt x="1804543" y="151790"/>
                  </a:lnTo>
                  <a:lnTo>
                    <a:pt x="1836851" y="167030"/>
                  </a:lnTo>
                  <a:lnTo>
                    <a:pt x="1836851" y="234086"/>
                  </a:lnTo>
                  <a:lnTo>
                    <a:pt x="1772843" y="234086"/>
                  </a:lnTo>
                  <a:lnTo>
                    <a:pt x="1772843" y="262420"/>
                  </a:lnTo>
                  <a:lnTo>
                    <a:pt x="1900555" y="262420"/>
                  </a:lnTo>
                  <a:lnTo>
                    <a:pt x="1920290" y="261454"/>
                  </a:lnTo>
                  <a:lnTo>
                    <a:pt x="1937512" y="258546"/>
                  </a:lnTo>
                  <a:lnTo>
                    <a:pt x="1951647" y="253682"/>
                  </a:lnTo>
                  <a:lnTo>
                    <a:pt x="1962124" y="246888"/>
                  </a:lnTo>
                  <a:lnTo>
                    <a:pt x="1962124" y="278269"/>
                  </a:lnTo>
                  <a:lnTo>
                    <a:pt x="1995347" y="278269"/>
                  </a:lnTo>
                  <a:lnTo>
                    <a:pt x="1995347" y="246888"/>
                  </a:lnTo>
                  <a:lnTo>
                    <a:pt x="1995347" y="143560"/>
                  </a:lnTo>
                  <a:lnTo>
                    <a:pt x="2038629" y="143560"/>
                  </a:lnTo>
                  <a:lnTo>
                    <a:pt x="2038629" y="114604"/>
                  </a:lnTo>
                  <a:close/>
                </a:path>
                <a:path w="7153909" h="283210">
                  <a:moveTo>
                    <a:pt x="2273300" y="5181"/>
                  </a:moveTo>
                  <a:lnTo>
                    <a:pt x="2241296" y="5181"/>
                  </a:lnTo>
                  <a:lnTo>
                    <a:pt x="2241296" y="50292"/>
                  </a:lnTo>
                  <a:lnTo>
                    <a:pt x="2273300" y="50292"/>
                  </a:lnTo>
                  <a:lnTo>
                    <a:pt x="2273300" y="5181"/>
                  </a:lnTo>
                  <a:close/>
                </a:path>
                <a:path w="7153909" h="283210">
                  <a:moveTo>
                    <a:pt x="2365641" y="50342"/>
                  </a:moveTo>
                  <a:lnTo>
                    <a:pt x="2181555" y="50342"/>
                  </a:lnTo>
                  <a:lnTo>
                    <a:pt x="2181555" y="4622"/>
                  </a:lnTo>
                  <a:lnTo>
                    <a:pt x="2148941" y="4622"/>
                  </a:lnTo>
                  <a:lnTo>
                    <a:pt x="2148941" y="50342"/>
                  </a:lnTo>
                  <a:lnTo>
                    <a:pt x="2148941" y="78282"/>
                  </a:lnTo>
                  <a:lnTo>
                    <a:pt x="2148941" y="118922"/>
                  </a:lnTo>
                  <a:lnTo>
                    <a:pt x="2148941" y="148132"/>
                  </a:lnTo>
                  <a:lnTo>
                    <a:pt x="2365641" y="148132"/>
                  </a:lnTo>
                  <a:lnTo>
                    <a:pt x="2365641" y="119176"/>
                  </a:lnTo>
                  <a:lnTo>
                    <a:pt x="2365641" y="118922"/>
                  </a:lnTo>
                  <a:lnTo>
                    <a:pt x="2365641" y="78333"/>
                  </a:lnTo>
                  <a:lnTo>
                    <a:pt x="2333028" y="78333"/>
                  </a:lnTo>
                  <a:lnTo>
                    <a:pt x="2333028" y="118922"/>
                  </a:lnTo>
                  <a:lnTo>
                    <a:pt x="2273300" y="118922"/>
                  </a:lnTo>
                  <a:lnTo>
                    <a:pt x="2273300" y="78333"/>
                  </a:lnTo>
                  <a:lnTo>
                    <a:pt x="2241296" y="78333"/>
                  </a:lnTo>
                  <a:lnTo>
                    <a:pt x="2241296" y="118922"/>
                  </a:lnTo>
                  <a:lnTo>
                    <a:pt x="2181555" y="118922"/>
                  </a:lnTo>
                  <a:lnTo>
                    <a:pt x="2181555" y="78282"/>
                  </a:lnTo>
                  <a:lnTo>
                    <a:pt x="2365641" y="78282"/>
                  </a:lnTo>
                  <a:lnTo>
                    <a:pt x="2365641" y="50342"/>
                  </a:lnTo>
                  <a:close/>
                </a:path>
                <a:path w="7153909" h="283210">
                  <a:moveTo>
                    <a:pt x="2365641" y="5181"/>
                  </a:moveTo>
                  <a:lnTo>
                    <a:pt x="2333028" y="5181"/>
                  </a:lnTo>
                  <a:lnTo>
                    <a:pt x="2333028" y="50292"/>
                  </a:lnTo>
                  <a:lnTo>
                    <a:pt x="2365641" y="50292"/>
                  </a:lnTo>
                  <a:lnTo>
                    <a:pt x="2365641" y="5181"/>
                  </a:lnTo>
                  <a:close/>
                </a:path>
                <a:path w="7153909" h="283210">
                  <a:moveTo>
                    <a:pt x="2379967" y="181356"/>
                  </a:moveTo>
                  <a:lnTo>
                    <a:pt x="2134616" y="181356"/>
                  </a:lnTo>
                  <a:lnTo>
                    <a:pt x="2134616" y="210312"/>
                  </a:lnTo>
                  <a:lnTo>
                    <a:pt x="2240381" y="210312"/>
                  </a:lnTo>
                  <a:lnTo>
                    <a:pt x="2240381" y="282841"/>
                  </a:lnTo>
                  <a:lnTo>
                    <a:pt x="2273300" y="282841"/>
                  </a:lnTo>
                  <a:lnTo>
                    <a:pt x="2273300" y="210312"/>
                  </a:lnTo>
                  <a:lnTo>
                    <a:pt x="2379967" y="210312"/>
                  </a:lnTo>
                  <a:lnTo>
                    <a:pt x="2379967" y="181356"/>
                  </a:lnTo>
                  <a:close/>
                </a:path>
                <a:path w="7153909" h="283210">
                  <a:moveTo>
                    <a:pt x="2583573" y="224332"/>
                  </a:moveTo>
                  <a:lnTo>
                    <a:pt x="2572194" y="227380"/>
                  </a:lnTo>
                  <a:lnTo>
                    <a:pt x="2559304" y="229362"/>
                  </a:lnTo>
                  <a:lnTo>
                    <a:pt x="2545207" y="230416"/>
                  </a:lnTo>
                  <a:lnTo>
                    <a:pt x="2530233" y="230733"/>
                  </a:lnTo>
                  <a:lnTo>
                    <a:pt x="2460434" y="230733"/>
                  </a:lnTo>
                  <a:lnTo>
                    <a:pt x="2460434" y="146304"/>
                  </a:lnTo>
                  <a:lnTo>
                    <a:pt x="2548521" y="146304"/>
                  </a:lnTo>
                  <a:lnTo>
                    <a:pt x="2548521" y="6705"/>
                  </a:lnTo>
                  <a:lnTo>
                    <a:pt x="2427516" y="6705"/>
                  </a:lnTo>
                  <a:lnTo>
                    <a:pt x="2427516" y="35966"/>
                  </a:lnTo>
                  <a:lnTo>
                    <a:pt x="2515908" y="35966"/>
                  </a:lnTo>
                  <a:lnTo>
                    <a:pt x="2515908" y="117348"/>
                  </a:lnTo>
                  <a:lnTo>
                    <a:pt x="2427516" y="117348"/>
                  </a:lnTo>
                  <a:lnTo>
                    <a:pt x="2427516" y="259689"/>
                  </a:lnTo>
                  <a:lnTo>
                    <a:pt x="2528405" y="259689"/>
                  </a:lnTo>
                  <a:lnTo>
                    <a:pt x="2544102" y="259219"/>
                  </a:lnTo>
                  <a:lnTo>
                    <a:pt x="2558846" y="257784"/>
                  </a:lnTo>
                  <a:lnTo>
                    <a:pt x="2572169" y="255308"/>
                  </a:lnTo>
                  <a:lnTo>
                    <a:pt x="2583573" y="251764"/>
                  </a:lnTo>
                  <a:lnTo>
                    <a:pt x="2583573" y="230733"/>
                  </a:lnTo>
                  <a:lnTo>
                    <a:pt x="2583573" y="224332"/>
                  </a:lnTo>
                  <a:close/>
                </a:path>
                <a:path w="7153909" h="283210">
                  <a:moveTo>
                    <a:pt x="2648191" y="1828"/>
                  </a:moveTo>
                  <a:lnTo>
                    <a:pt x="2614968" y="1828"/>
                  </a:lnTo>
                  <a:lnTo>
                    <a:pt x="2614968" y="64922"/>
                  </a:lnTo>
                  <a:lnTo>
                    <a:pt x="2564371" y="64922"/>
                  </a:lnTo>
                  <a:lnTo>
                    <a:pt x="2564371" y="93878"/>
                  </a:lnTo>
                  <a:lnTo>
                    <a:pt x="2614968" y="93878"/>
                  </a:lnTo>
                  <a:lnTo>
                    <a:pt x="2614968" y="153314"/>
                  </a:lnTo>
                  <a:lnTo>
                    <a:pt x="2564371" y="153314"/>
                  </a:lnTo>
                  <a:lnTo>
                    <a:pt x="2564371" y="182270"/>
                  </a:lnTo>
                  <a:lnTo>
                    <a:pt x="2614968" y="182270"/>
                  </a:lnTo>
                  <a:lnTo>
                    <a:pt x="2614968" y="278269"/>
                  </a:lnTo>
                  <a:lnTo>
                    <a:pt x="2648191" y="278269"/>
                  </a:lnTo>
                  <a:lnTo>
                    <a:pt x="2648191" y="1828"/>
                  </a:lnTo>
                  <a:close/>
                </a:path>
                <a:path w="7153909" h="283210">
                  <a:moveTo>
                    <a:pt x="2935300" y="118872"/>
                  </a:moveTo>
                  <a:lnTo>
                    <a:pt x="2899486" y="109029"/>
                  </a:lnTo>
                  <a:lnTo>
                    <a:pt x="2869120" y="91821"/>
                  </a:lnTo>
                  <a:lnTo>
                    <a:pt x="2866720" y="89001"/>
                  </a:lnTo>
                  <a:lnTo>
                    <a:pt x="2848076" y="67183"/>
                  </a:lnTo>
                  <a:lnTo>
                    <a:pt x="2840202" y="35052"/>
                  </a:lnTo>
                  <a:lnTo>
                    <a:pt x="2840202" y="34137"/>
                  </a:lnTo>
                  <a:lnTo>
                    <a:pt x="2932557" y="34137"/>
                  </a:lnTo>
                  <a:lnTo>
                    <a:pt x="2932557" y="5181"/>
                  </a:lnTo>
                  <a:lnTo>
                    <a:pt x="2715857" y="5181"/>
                  </a:lnTo>
                  <a:lnTo>
                    <a:pt x="2715857" y="34137"/>
                  </a:lnTo>
                  <a:lnTo>
                    <a:pt x="2807284" y="34137"/>
                  </a:lnTo>
                  <a:lnTo>
                    <a:pt x="2807284" y="35052"/>
                  </a:lnTo>
                  <a:lnTo>
                    <a:pt x="2799423" y="67183"/>
                  </a:lnTo>
                  <a:lnTo>
                    <a:pt x="2778404" y="91821"/>
                  </a:lnTo>
                  <a:lnTo>
                    <a:pt x="2748140" y="109029"/>
                  </a:lnTo>
                  <a:lnTo>
                    <a:pt x="2712504" y="118872"/>
                  </a:lnTo>
                  <a:lnTo>
                    <a:pt x="2712504" y="148437"/>
                  </a:lnTo>
                  <a:lnTo>
                    <a:pt x="2747162" y="140042"/>
                  </a:lnTo>
                  <a:lnTo>
                    <a:pt x="2778099" y="127292"/>
                  </a:lnTo>
                  <a:lnTo>
                    <a:pt x="2804134" y="110248"/>
                  </a:lnTo>
                  <a:lnTo>
                    <a:pt x="2824048" y="89001"/>
                  </a:lnTo>
                  <a:lnTo>
                    <a:pt x="2843796" y="110248"/>
                  </a:lnTo>
                  <a:lnTo>
                    <a:pt x="2869501" y="127292"/>
                  </a:lnTo>
                  <a:lnTo>
                    <a:pt x="2900299" y="140042"/>
                  </a:lnTo>
                  <a:lnTo>
                    <a:pt x="2935300" y="148437"/>
                  </a:lnTo>
                  <a:lnTo>
                    <a:pt x="2935300" y="118872"/>
                  </a:lnTo>
                  <a:close/>
                </a:path>
                <a:path w="7153909" h="283210">
                  <a:moveTo>
                    <a:pt x="2946882" y="179222"/>
                  </a:moveTo>
                  <a:lnTo>
                    <a:pt x="2701531" y="179222"/>
                  </a:lnTo>
                  <a:lnTo>
                    <a:pt x="2701531" y="208483"/>
                  </a:lnTo>
                  <a:lnTo>
                    <a:pt x="2807284" y="208483"/>
                  </a:lnTo>
                  <a:lnTo>
                    <a:pt x="2807284" y="282841"/>
                  </a:lnTo>
                  <a:lnTo>
                    <a:pt x="2840202" y="282841"/>
                  </a:lnTo>
                  <a:lnTo>
                    <a:pt x="2840202" y="208483"/>
                  </a:lnTo>
                  <a:lnTo>
                    <a:pt x="2946882" y="208483"/>
                  </a:lnTo>
                  <a:lnTo>
                    <a:pt x="2946882" y="179222"/>
                  </a:lnTo>
                  <a:close/>
                </a:path>
                <a:path w="7153909" h="283210">
                  <a:moveTo>
                    <a:pt x="3215703" y="71932"/>
                  </a:moveTo>
                  <a:lnTo>
                    <a:pt x="3034360" y="71932"/>
                  </a:lnTo>
                  <a:lnTo>
                    <a:pt x="3034360" y="3352"/>
                  </a:lnTo>
                  <a:lnTo>
                    <a:pt x="3001441" y="3352"/>
                  </a:lnTo>
                  <a:lnTo>
                    <a:pt x="3001441" y="71932"/>
                  </a:lnTo>
                  <a:lnTo>
                    <a:pt x="3001441" y="99872"/>
                  </a:lnTo>
                  <a:lnTo>
                    <a:pt x="3215703" y="99872"/>
                  </a:lnTo>
                  <a:lnTo>
                    <a:pt x="3215703" y="71932"/>
                  </a:lnTo>
                  <a:close/>
                </a:path>
                <a:path w="7153909" h="283210">
                  <a:moveTo>
                    <a:pt x="3219056" y="251002"/>
                  </a:moveTo>
                  <a:lnTo>
                    <a:pt x="3034360" y="251002"/>
                  </a:lnTo>
                  <a:lnTo>
                    <a:pt x="3034360" y="191312"/>
                  </a:lnTo>
                  <a:lnTo>
                    <a:pt x="3001441" y="191312"/>
                  </a:lnTo>
                  <a:lnTo>
                    <a:pt x="3001441" y="251002"/>
                  </a:lnTo>
                  <a:lnTo>
                    <a:pt x="3001441" y="278942"/>
                  </a:lnTo>
                  <a:lnTo>
                    <a:pt x="3219056" y="278942"/>
                  </a:lnTo>
                  <a:lnTo>
                    <a:pt x="3219056" y="251002"/>
                  </a:lnTo>
                  <a:close/>
                </a:path>
                <a:path w="7153909" h="283210">
                  <a:moveTo>
                    <a:pt x="3232162" y="136855"/>
                  </a:moveTo>
                  <a:lnTo>
                    <a:pt x="2983153" y="136855"/>
                  </a:lnTo>
                  <a:lnTo>
                    <a:pt x="2983153" y="165506"/>
                  </a:lnTo>
                  <a:lnTo>
                    <a:pt x="3232162" y="165506"/>
                  </a:lnTo>
                  <a:lnTo>
                    <a:pt x="3232162" y="136855"/>
                  </a:lnTo>
                  <a:close/>
                </a:path>
                <a:path w="7153909" h="283210">
                  <a:moveTo>
                    <a:pt x="3498964" y="124358"/>
                  </a:moveTo>
                  <a:lnTo>
                    <a:pt x="3464077" y="106984"/>
                  </a:lnTo>
                  <a:lnTo>
                    <a:pt x="3439223" y="47548"/>
                  </a:lnTo>
                  <a:lnTo>
                    <a:pt x="3439223" y="33832"/>
                  </a:lnTo>
                  <a:lnTo>
                    <a:pt x="3494087" y="33832"/>
                  </a:lnTo>
                  <a:lnTo>
                    <a:pt x="3494087" y="5181"/>
                  </a:lnTo>
                  <a:lnTo>
                    <a:pt x="3351136" y="5181"/>
                  </a:lnTo>
                  <a:lnTo>
                    <a:pt x="3351136" y="33832"/>
                  </a:lnTo>
                  <a:lnTo>
                    <a:pt x="3406000" y="33832"/>
                  </a:lnTo>
                  <a:lnTo>
                    <a:pt x="3406000" y="47548"/>
                  </a:lnTo>
                  <a:lnTo>
                    <a:pt x="3401644" y="79057"/>
                  </a:lnTo>
                  <a:lnTo>
                    <a:pt x="3389388" y="102565"/>
                  </a:lnTo>
                  <a:lnTo>
                    <a:pt x="3370516" y="118529"/>
                  </a:lnTo>
                  <a:lnTo>
                    <a:pt x="3346259" y="127406"/>
                  </a:lnTo>
                  <a:lnTo>
                    <a:pt x="3346259" y="157276"/>
                  </a:lnTo>
                  <a:lnTo>
                    <a:pt x="3370529" y="150317"/>
                  </a:lnTo>
                  <a:lnTo>
                    <a:pt x="3392017" y="138874"/>
                  </a:lnTo>
                  <a:lnTo>
                    <a:pt x="3409912" y="124053"/>
                  </a:lnTo>
                  <a:lnTo>
                    <a:pt x="3423374" y="106984"/>
                  </a:lnTo>
                  <a:lnTo>
                    <a:pt x="3436594" y="123355"/>
                  </a:lnTo>
                  <a:lnTo>
                    <a:pt x="3454196" y="136931"/>
                  </a:lnTo>
                  <a:lnTo>
                    <a:pt x="3475278" y="147193"/>
                  </a:lnTo>
                  <a:lnTo>
                    <a:pt x="3498964" y="153619"/>
                  </a:lnTo>
                  <a:lnTo>
                    <a:pt x="3498964" y="124358"/>
                  </a:lnTo>
                  <a:close/>
                </a:path>
                <a:path w="7153909" h="283210">
                  <a:moveTo>
                    <a:pt x="3570897" y="179527"/>
                  </a:moveTo>
                  <a:lnTo>
                    <a:pt x="3363328" y="179527"/>
                  </a:lnTo>
                  <a:lnTo>
                    <a:pt x="3363328" y="208483"/>
                  </a:lnTo>
                  <a:lnTo>
                    <a:pt x="3537674" y="208483"/>
                  </a:lnTo>
                  <a:lnTo>
                    <a:pt x="3537674" y="282841"/>
                  </a:lnTo>
                  <a:lnTo>
                    <a:pt x="3570897" y="282841"/>
                  </a:lnTo>
                  <a:lnTo>
                    <a:pt x="3570897" y="179527"/>
                  </a:lnTo>
                  <a:close/>
                </a:path>
                <a:path w="7153909" h="283210">
                  <a:moveTo>
                    <a:pt x="3611130" y="66751"/>
                  </a:moveTo>
                  <a:lnTo>
                    <a:pt x="3570897" y="66751"/>
                  </a:lnTo>
                  <a:lnTo>
                    <a:pt x="3570897" y="1828"/>
                  </a:lnTo>
                  <a:lnTo>
                    <a:pt x="3537674" y="1828"/>
                  </a:lnTo>
                  <a:lnTo>
                    <a:pt x="3537674" y="161544"/>
                  </a:lnTo>
                  <a:lnTo>
                    <a:pt x="3570897" y="161544"/>
                  </a:lnTo>
                  <a:lnTo>
                    <a:pt x="3570897" y="95707"/>
                  </a:lnTo>
                  <a:lnTo>
                    <a:pt x="3611130" y="95707"/>
                  </a:lnTo>
                  <a:lnTo>
                    <a:pt x="3611130" y="66751"/>
                  </a:lnTo>
                  <a:close/>
                </a:path>
                <a:path w="7153909" h="283210">
                  <a:moveTo>
                    <a:pt x="3861663" y="162458"/>
                  </a:moveTo>
                  <a:lnTo>
                    <a:pt x="3828440" y="162458"/>
                  </a:lnTo>
                  <a:lnTo>
                    <a:pt x="3828440" y="194767"/>
                  </a:lnTo>
                  <a:lnTo>
                    <a:pt x="3828440" y="223113"/>
                  </a:lnTo>
                  <a:lnTo>
                    <a:pt x="3828440" y="252984"/>
                  </a:lnTo>
                  <a:lnTo>
                    <a:pt x="3688232" y="252984"/>
                  </a:lnTo>
                  <a:lnTo>
                    <a:pt x="3688232" y="223113"/>
                  </a:lnTo>
                  <a:lnTo>
                    <a:pt x="3828440" y="223113"/>
                  </a:lnTo>
                  <a:lnTo>
                    <a:pt x="3828440" y="194767"/>
                  </a:lnTo>
                  <a:lnTo>
                    <a:pt x="3688232" y="194767"/>
                  </a:lnTo>
                  <a:lnTo>
                    <a:pt x="3688232" y="162458"/>
                  </a:lnTo>
                  <a:lnTo>
                    <a:pt x="3655009" y="162458"/>
                  </a:lnTo>
                  <a:lnTo>
                    <a:pt x="3655009" y="281012"/>
                  </a:lnTo>
                  <a:lnTo>
                    <a:pt x="3861663" y="281012"/>
                  </a:lnTo>
                  <a:lnTo>
                    <a:pt x="3861663" y="252984"/>
                  </a:lnTo>
                  <a:lnTo>
                    <a:pt x="3861663" y="223113"/>
                  </a:lnTo>
                  <a:lnTo>
                    <a:pt x="3861663" y="194767"/>
                  </a:lnTo>
                  <a:lnTo>
                    <a:pt x="3861663" y="162458"/>
                  </a:lnTo>
                  <a:close/>
                </a:path>
                <a:path w="7153909" h="283210">
                  <a:moveTo>
                    <a:pt x="3861663" y="1828"/>
                  </a:moveTo>
                  <a:lnTo>
                    <a:pt x="3828440" y="1828"/>
                  </a:lnTo>
                  <a:lnTo>
                    <a:pt x="3828440" y="56997"/>
                  </a:lnTo>
                  <a:lnTo>
                    <a:pt x="3778453" y="56997"/>
                  </a:lnTo>
                  <a:lnTo>
                    <a:pt x="3775392" y="44259"/>
                  </a:lnTo>
                  <a:lnTo>
                    <a:pt x="3770376" y="33032"/>
                  </a:lnTo>
                  <a:lnTo>
                    <a:pt x="3767277" y="28651"/>
                  </a:lnTo>
                  <a:lnTo>
                    <a:pt x="3763543" y="23355"/>
                  </a:lnTo>
                  <a:lnTo>
                    <a:pt x="3754983" y="15240"/>
                  </a:lnTo>
                  <a:lnTo>
                    <a:pt x="3747363" y="10261"/>
                  </a:lnTo>
                  <a:lnTo>
                    <a:pt x="3747363" y="71323"/>
                  </a:lnTo>
                  <a:lnTo>
                    <a:pt x="3746512" y="81572"/>
                  </a:lnTo>
                  <a:lnTo>
                    <a:pt x="3722065" y="111823"/>
                  </a:lnTo>
                  <a:lnTo>
                    <a:pt x="3707130" y="114300"/>
                  </a:lnTo>
                  <a:lnTo>
                    <a:pt x="3699383" y="113677"/>
                  </a:lnTo>
                  <a:lnTo>
                    <a:pt x="3667798" y="81572"/>
                  </a:lnTo>
                  <a:lnTo>
                    <a:pt x="3666896" y="71323"/>
                  </a:lnTo>
                  <a:lnTo>
                    <a:pt x="3667798" y="61163"/>
                  </a:lnTo>
                  <a:lnTo>
                    <a:pt x="3692233" y="31089"/>
                  </a:lnTo>
                  <a:lnTo>
                    <a:pt x="3707130" y="28651"/>
                  </a:lnTo>
                  <a:lnTo>
                    <a:pt x="3714889" y="29273"/>
                  </a:lnTo>
                  <a:lnTo>
                    <a:pt x="3746512" y="61163"/>
                  </a:lnTo>
                  <a:lnTo>
                    <a:pt x="3747363" y="71323"/>
                  </a:lnTo>
                  <a:lnTo>
                    <a:pt x="3747363" y="10261"/>
                  </a:lnTo>
                  <a:lnTo>
                    <a:pt x="3745065" y="8750"/>
                  </a:lnTo>
                  <a:lnTo>
                    <a:pt x="3733685" y="3962"/>
                  </a:lnTo>
                  <a:lnTo>
                    <a:pt x="3720998" y="1016"/>
                  </a:lnTo>
                  <a:lnTo>
                    <a:pt x="3707130" y="0"/>
                  </a:lnTo>
                  <a:lnTo>
                    <a:pt x="3693439" y="1016"/>
                  </a:lnTo>
                  <a:lnTo>
                    <a:pt x="3648989" y="25628"/>
                  </a:lnTo>
                  <a:lnTo>
                    <a:pt x="3634587" y="71323"/>
                  </a:lnTo>
                  <a:lnTo>
                    <a:pt x="3636302" y="89090"/>
                  </a:lnTo>
                  <a:lnTo>
                    <a:pt x="3659276" y="127406"/>
                  </a:lnTo>
                  <a:lnTo>
                    <a:pt x="3707130" y="142951"/>
                  </a:lnTo>
                  <a:lnTo>
                    <a:pt x="3720998" y="141935"/>
                  </a:lnTo>
                  <a:lnTo>
                    <a:pt x="3763581" y="119418"/>
                  </a:lnTo>
                  <a:lnTo>
                    <a:pt x="3778758" y="85344"/>
                  </a:lnTo>
                  <a:lnTo>
                    <a:pt x="3828440" y="85344"/>
                  </a:lnTo>
                  <a:lnTo>
                    <a:pt x="3828440" y="147828"/>
                  </a:lnTo>
                  <a:lnTo>
                    <a:pt x="3861663" y="147828"/>
                  </a:lnTo>
                  <a:lnTo>
                    <a:pt x="3861663" y="85344"/>
                  </a:lnTo>
                  <a:lnTo>
                    <a:pt x="3861663" y="56997"/>
                  </a:lnTo>
                  <a:lnTo>
                    <a:pt x="3861663" y="1828"/>
                  </a:lnTo>
                  <a:close/>
                </a:path>
                <a:path w="7153909" h="283210">
                  <a:moveTo>
                    <a:pt x="4063428" y="132588"/>
                  </a:moveTo>
                  <a:lnTo>
                    <a:pt x="4058780" y="67398"/>
                  </a:lnTo>
                  <a:lnTo>
                    <a:pt x="4044899" y="30480"/>
                  </a:lnTo>
                  <a:lnTo>
                    <a:pt x="4030522" y="13754"/>
                  </a:lnTo>
                  <a:lnTo>
                    <a:pt x="4030522" y="132588"/>
                  </a:lnTo>
                  <a:lnTo>
                    <a:pt x="4029862" y="163195"/>
                  </a:lnTo>
                  <a:lnTo>
                    <a:pt x="4023055" y="209092"/>
                  </a:lnTo>
                  <a:lnTo>
                    <a:pt x="3991813" y="234391"/>
                  </a:lnTo>
                  <a:lnTo>
                    <a:pt x="3984752" y="233654"/>
                  </a:lnTo>
                  <a:lnTo>
                    <a:pt x="3956456" y="188861"/>
                  </a:lnTo>
                  <a:lnTo>
                    <a:pt x="3953408" y="132588"/>
                  </a:lnTo>
                  <a:lnTo>
                    <a:pt x="3954094" y="101981"/>
                  </a:lnTo>
                  <a:lnTo>
                    <a:pt x="3960863" y="56210"/>
                  </a:lnTo>
                  <a:lnTo>
                    <a:pt x="3991813" y="30480"/>
                  </a:lnTo>
                  <a:lnTo>
                    <a:pt x="3999039" y="31216"/>
                  </a:lnTo>
                  <a:lnTo>
                    <a:pt x="4027551" y="76352"/>
                  </a:lnTo>
                  <a:lnTo>
                    <a:pt x="4030522" y="132588"/>
                  </a:lnTo>
                  <a:lnTo>
                    <a:pt x="4030522" y="13754"/>
                  </a:lnTo>
                  <a:lnTo>
                    <a:pt x="4019778" y="7391"/>
                  </a:lnTo>
                  <a:lnTo>
                    <a:pt x="4006596" y="3238"/>
                  </a:lnTo>
                  <a:lnTo>
                    <a:pt x="3991813" y="1828"/>
                  </a:lnTo>
                  <a:lnTo>
                    <a:pt x="3977157" y="3238"/>
                  </a:lnTo>
                  <a:lnTo>
                    <a:pt x="3943045" y="23469"/>
                  </a:lnTo>
                  <a:lnTo>
                    <a:pt x="3925138" y="67398"/>
                  </a:lnTo>
                  <a:lnTo>
                    <a:pt x="3920490" y="132588"/>
                  </a:lnTo>
                  <a:lnTo>
                    <a:pt x="3921531" y="167678"/>
                  </a:lnTo>
                  <a:lnTo>
                    <a:pt x="3932059" y="222554"/>
                  </a:lnTo>
                  <a:lnTo>
                    <a:pt x="3964000" y="257479"/>
                  </a:lnTo>
                  <a:lnTo>
                    <a:pt x="3991813" y="262724"/>
                  </a:lnTo>
                  <a:lnTo>
                    <a:pt x="4006596" y="261416"/>
                  </a:lnTo>
                  <a:lnTo>
                    <a:pt x="4040873" y="241706"/>
                  </a:lnTo>
                  <a:lnTo>
                    <a:pt x="4058780" y="197777"/>
                  </a:lnTo>
                  <a:lnTo>
                    <a:pt x="4062399" y="167678"/>
                  </a:lnTo>
                  <a:lnTo>
                    <a:pt x="4063428" y="132588"/>
                  </a:lnTo>
                  <a:close/>
                </a:path>
                <a:path w="7153909" h="283210">
                  <a:moveTo>
                    <a:pt x="4144505" y="1828"/>
                  </a:moveTo>
                  <a:lnTo>
                    <a:pt x="4111282" y="1828"/>
                  </a:lnTo>
                  <a:lnTo>
                    <a:pt x="4111282" y="278269"/>
                  </a:lnTo>
                  <a:lnTo>
                    <a:pt x="4144505" y="278269"/>
                  </a:lnTo>
                  <a:lnTo>
                    <a:pt x="4144505" y="1828"/>
                  </a:lnTo>
                  <a:close/>
                </a:path>
                <a:path w="7153909" h="283210">
                  <a:moveTo>
                    <a:pt x="4428579" y="1828"/>
                  </a:moveTo>
                  <a:lnTo>
                    <a:pt x="4395355" y="1828"/>
                  </a:lnTo>
                  <a:lnTo>
                    <a:pt x="4395355" y="30175"/>
                  </a:lnTo>
                  <a:lnTo>
                    <a:pt x="4395355" y="58216"/>
                  </a:lnTo>
                  <a:lnTo>
                    <a:pt x="4395355" y="89001"/>
                  </a:lnTo>
                  <a:lnTo>
                    <a:pt x="4344149" y="89001"/>
                  </a:lnTo>
                  <a:lnTo>
                    <a:pt x="4345063" y="84124"/>
                  </a:lnTo>
                  <a:lnTo>
                    <a:pt x="4345368" y="78638"/>
                  </a:lnTo>
                  <a:lnTo>
                    <a:pt x="4345368" y="67970"/>
                  </a:lnTo>
                  <a:lnTo>
                    <a:pt x="4345063" y="63093"/>
                  </a:lnTo>
                  <a:lnTo>
                    <a:pt x="4344454" y="58216"/>
                  </a:lnTo>
                  <a:lnTo>
                    <a:pt x="4395355" y="58216"/>
                  </a:lnTo>
                  <a:lnTo>
                    <a:pt x="4395355" y="30175"/>
                  </a:lnTo>
                  <a:lnTo>
                    <a:pt x="4334395" y="30175"/>
                  </a:lnTo>
                  <a:lnTo>
                    <a:pt x="4333494" y="28651"/>
                  </a:lnTo>
                  <a:lnTo>
                    <a:pt x="4331347" y="24993"/>
                  </a:lnTo>
                  <a:lnTo>
                    <a:pt x="4327385" y="20421"/>
                  </a:lnTo>
                  <a:lnTo>
                    <a:pt x="4322813" y="16459"/>
                  </a:lnTo>
                  <a:lnTo>
                    <a:pt x="4313059" y="9461"/>
                  </a:lnTo>
                  <a:lnTo>
                    <a:pt x="4313059" y="73152"/>
                  </a:lnTo>
                  <a:lnTo>
                    <a:pt x="4312272" y="83667"/>
                  </a:lnTo>
                  <a:lnTo>
                    <a:pt x="4288942" y="114985"/>
                  </a:lnTo>
                  <a:lnTo>
                    <a:pt x="4273740" y="117652"/>
                  </a:lnTo>
                  <a:lnTo>
                    <a:pt x="4265460" y="116979"/>
                  </a:lnTo>
                  <a:lnTo>
                    <a:pt x="4234599" y="83667"/>
                  </a:lnTo>
                  <a:lnTo>
                    <a:pt x="4233811" y="73152"/>
                  </a:lnTo>
                  <a:lnTo>
                    <a:pt x="4234599" y="62458"/>
                  </a:lnTo>
                  <a:lnTo>
                    <a:pt x="4258043" y="31280"/>
                  </a:lnTo>
                  <a:lnTo>
                    <a:pt x="4273740" y="28651"/>
                  </a:lnTo>
                  <a:lnTo>
                    <a:pt x="4281665" y="29324"/>
                  </a:lnTo>
                  <a:lnTo>
                    <a:pt x="4312272" y="62458"/>
                  </a:lnTo>
                  <a:lnTo>
                    <a:pt x="4313059" y="73152"/>
                  </a:lnTo>
                  <a:lnTo>
                    <a:pt x="4313059" y="9461"/>
                  </a:lnTo>
                  <a:lnTo>
                    <a:pt x="4301363" y="4229"/>
                  </a:lnTo>
                  <a:lnTo>
                    <a:pt x="4288218" y="1079"/>
                  </a:lnTo>
                  <a:lnTo>
                    <a:pt x="4273740" y="0"/>
                  </a:lnTo>
                  <a:lnTo>
                    <a:pt x="4259123" y="1079"/>
                  </a:lnTo>
                  <a:lnTo>
                    <a:pt x="4224058" y="16459"/>
                  </a:lnTo>
                  <a:lnTo>
                    <a:pt x="4203014" y="55676"/>
                  </a:lnTo>
                  <a:lnTo>
                    <a:pt x="4201503" y="73152"/>
                  </a:lnTo>
                  <a:lnTo>
                    <a:pt x="4203014" y="90576"/>
                  </a:lnTo>
                  <a:lnTo>
                    <a:pt x="4224058" y="129540"/>
                  </a:lnTo>
                  <a:lnTo>
                    <a:pt x="4259123" y="144919"/>
                  </a:lnTo>
                  <a:lnTo>
                    <a:pt x="4273740" y="145999"/>
                  </a:lnTo>
                  <a:lnTo>
                    <a:pt x="4288218" y="144919"/>
                  </a:lnTo>
                  <a:lnTo>
                    <a:pt x="4327080" y="125882"/>
                  </a:lnTo>
                  <a:lnTo>
                    <a:pt x="4333379" y="117652"/>
                  </a:lnTo>
                  <a:lnTo>
                    <a:pt x="4333786" y="117043"/>
                  </a:lnTo>
                  <a:lnTo>
                    <a:pt x="4395355" y="117043"/>
                  </a:lnTo>
                  <a:lnTo>
                    <a:pt x="4395355" y="157581"/>
                  </a:lnTo>
                  <a:lnTo>
                    <a:pt x="4428579" y="157581"/>
                  </a:lnTo>
                  <a:lnTo>
                    <a:pt x="4428579" y="117043"/>
                  </a:lnTo>
                  <a:lnTo>
                    <a:pt x="4428579" y="89001"/>
                  </a:lnTo>
                  <a:lnTo>
                    <a:pt x="4428579" y="58216"/>
                  </a:lnTo>
                  <a:lnTo>
                    <a:pt x="4428579" y="30175"/>
                  </a:lnTo>
                  <a:lnTo>
                    <a:pt x="4428579" y="1828"/>
                  </a:lnTo>
                  <a:close/>
                </a:path>
                <a:path w="7153909" h="283210">
                  <a:moveTo>
                    <a:pt x="4442904" y="252374"/>
                  </a:moveTo>
                  <a:lnTo>
                    <a:pt x="4407509" y="227495"/>
                  </a:lnTo>
                  <a:lnTo>
                    <a:pt x="4393831" y="182270"/>
                  </a:lnTo>
                  <a:lnTo>
                    <a:pt x="4393831" y="172516"/>
                  </a:lnTo>
                  <a:lnTo>
                    <a:pt x="4360913" y="172516"/>
                  </a:lnTo>
                  <a:lnTo>
                    <a:pt x="4360913" y="182270"/>
                  </a:lnTo>
                  <a:lnTo>
                    <a:pt x="4358132" y="204584"/>
                  </a:lnTo>
                  <a:lnTo>
                    <a:pt x="4350626" y="223456"/>
                  </a:lnTo>
                  <a:lnTo>
                    <a:pt x="4339564" y="238709"/>
                  </a:lnTo>
                  <a:lnTo>
                    <a:pt x="4326166" y="250240"/>
                  </a:lnTo>
                  <a:lnTo>
                    <a:pt x="4313364" y="239268"/>
                  </a:lnTo>
                  <a:lnTo>
                    <a:pt x="4312729" y="238709"/>
                  </a:lnTo>
                  <a:lnTo>
                    <a:pt x="4301896" y="223456"/>
                  </a:lnTo>
                  <a:lnTo>
                    <a:pt x="4294657" y="204584"/>
                  </a:lnTo>
                  <a:lnTo>
                    <a:pt x="4292028" y="182270"/>
                  </a:lnTo>
                  <a:lnTo>
                    <a:pt x="4292028" y="172516"/>
                  </a:lnTo>
                  <a:lnTo>
                    <a:pt x="4258805" y="172516"/>
                  </a:lnTo>
                  <a:lnTo>
                    <a:pt x="4258805" y="182270"/>
                  </a:lnTo>
                  <a:lnTo>
                    <a:pt x="4255122" y="207530"/>
                  </a:lnTo>
                  <a:lnTo>
                    <a:pt x="4244899" y="227609"/>
                  </a:lnTo>
                  <a:lnTo>
                    <a:pt x="4229354" y="242531"/>
                  </a:lnTo>
                  <a:lnTo>
                    <a:pt x="4209732" y="252374"/>
                  </a:lnTo>
                  <a:lnTo>
                    <a:pt x="4209732" y="281317"/>
                  </a:lnTo>
                  <a:lnTo>
                    <a:pt x="4230141" y="274624"/>
                  </a:lnTo>
                  <a:lnTo>
                    <a:pt x="4248861" y="264744"/>
                  </a:lnTo>
                  <a:lnTo>
                    <a:pt x="4264558" y="252653"/>
                  </a:lnTo>
                  <a:lnTo>
                    <a:pt x="4275874" y="239268"/>
                  </a:lnTo>
                  <a:lnTo>
                    <a:pt x="4285234" y="252260"/>
                  </a:lnTo>
                  <a:lnTo>
                    <a:pt x="4297477" y="264172"/>
                  </a:lnTo>
                  <a:lnTo>
                    <a:pt x="4311485" y="274154"/>
                  </a:lnTo>
                  <a:lnTo>
                    <a:pt x="4326166" y="281317"/>
                  </a:lnTo>
                  <a:lnTo>
                    <a:pt x="4341393" y="273888"/>
                  </a:lnTo>
                  <a:lnTo>
                    <a:pt x="4355427" y="263944"/>
                  </a:lnTo>
                  <a:lnTo>
                    <a:pt x="4367390" y="252183"/>
                  </a:lnTo>
                  <a:lnTo>
                    <a:pt x="4368762" y="250240"/>
                  </a:lnTo>
                  <a:lnTo>
                    <a:pt x="4376458" y="239268"/>
                  </a:lnTo>
                  <a:lnTo>
                    <a:pt x="4387774" y="252780"/>
                  </a:lnTo>
                  <a:lnTo>
                    <a:pt x="4403509" y="264858"/>
                  </a:lnTo>
                  <a:lnTo>
                    <a:pt x="4422318" y="274662"/>
                  </a:lnTo>
                  <a:lnTo>
                    <a:pt x="4442904" y="281317"/>
                  </a:lnTo>
                  <a:lnTo>
                    <a:pt x="4442904" y="252374"/>
                  </a:lnTo>
                  <a:close/>
                </a:path>
                <a:path w="7153909" h="283210">
                  <a:moveTo>
                    <a:pt x="4639792" y="229209"/>
                  </a:moveTo>
                  <a:lnTo>
                    <a:pt x="4616767" y="214579"/>
                  </a:lnTo>
                  <a:lnTo>
                    <a:pt x="4597311" y="191719"/>
                  </a:lnTo>
                  <a:lnTo>
                    <a:pt x="4583874" y="157924"/>
                  </a:lnTo>
                  <a:lnTo>
                    <a:pt x="4578832" y="110337"/>
                  </a:lnTo>
                  <a:lnTo>
                    <a:pt x="4578832" y="35966"/>
                  </a:lnTo>
                  <a:lnTo>
                    <a:pt x="4637354" y="35966"/>
                  </a:lnTo>
                  <a:lnTo>
                    <a:pt x="4637354" y="6705"/>
                  </a:lnTo>
                  <a:lnTo>
                    <a:pt x="4487392" y="6705"/>
                  </a:lnTo>
                  <a:lnTo>
                    <a:pt x="4487392" y="35966"/>
                  </a:lnTo>
                  <a:lnTo>
                    <a:pt x="4545304" y="35966"/>
                  </a:lnTo>
                  <a:lnTo>
                    <a:pt x="4545304" y="110337"/>
                  </a:lnTo>
                  <a:lnTo>
                    <a:pt x="4540199" y="157886"/>
                  </a:lnTo>
                  <a:lnTo>
                    <a:pt x="4526597" y="191833"/>
                  </a:lnTo>
                  <a:lnTo>
                    <a:pt x="4507115" y="214706"/>
                  </a:lnTo>
                  <a:lnTo>
                    <a:pt x="4484344" y="229209"/>
                  </a:lnTo>
                  <a:lnTo>
                    <a:pt x="4484344" y="259689"/>
                  </a:lnTo>
                  <a:lnTo>
                    <a:pt x="4509008" y="248297"/>
                  </a:lnTo>
                  <a:lnTo>
                    <a:pt x="4530979" y="232333"/>
                  </a:lnTo>
                  <a:lnTo>
                    <a:pt x="4549064" y="213055"/>
                  </a:lnTo>
                  <a:lnTo>
                    <a:pt x="4562068" y="191719"/>
                  </a:lnTo>
                  <a:lnTo>
                    <a:pt x="4575035" y="213004"/>
                  </a:lnTo>
                  <a:lnTo>
                    <a:pt x="4593044" y="232219"/>
                  </a:lnTo>
                  <a:lnTo>
                    <a:pt x="4615002" y="248158"/>
                  </a:lnTo>
                  <a:lnTo>
                    <a:pt x="4639792" y="259689"/>
                  </a:lnTo>
                  <a:lnTo>
                    <a:pt x="4639792" y="229209"/>
                  </a:lnTo>
                  <a:close/>
                </a:path>
                <a:path w="7153909" h="283210">
                  <a:moveTo>
                    <a:pt x="4711420" y="1828"/>
                  </a:moveTo>
                  <a:lnTo>
                    <a:pt x="4678197" y="1828"/>
                  </a:lnTo>
                  <a:lnTo>
                    <a:pt x="4678197" y="278269"/>
                  </a:lnTo>
                  <a:lnTo>
                    <a:pt x="4711420" y="278269"/>
                  </a:lnTo>
                  <a:lnTo>
                    <a:pt x="4711420" y="1828"/>
                  </a:lnTo>
                  <a:close/>
                </a:path>
                <a:path w="7153909" h="283210">
                  <a:moveTo>
                    <a:pt x="4903432" y="4622"/>
                  </a:moveTo>
                  <a:lnTo>
                    <a:pt x="4871428" y="4622"/>
                  </a:lnTo>
                  <a:lnTo>
                    <a:pt x="4871428" y="33832"/>
                  </a:lnTo>
                  <a:lnTo>
                    <a:pt x="4871428" y="126542"/>
                  </a:lnTo>
                  <a:lnTo>
                    <a:pt x="4801032" y="126542"/>
                  </a:lnTo>
                  <a:lnTo>
                    <a:pt x="4801032" y="33832"/>
                  </a:lnTo>
                  <a:lnTo>
                    <a:pt x="4871428" y="33832"/>
                  </a:lnTo>
                  <a:lnTo>
                    <a:pt x="4871428" y="4622"/>
                  </a:lnTo>
                  <a:lnTo>
                    <a:pt x="4768418" y="4622"/>
                  </a:lnTo>
                  <a:lnTo>
                    <a:pt x="4768418" y="33832"/>
                  </a:lnTo>
                  <a:lnTo>
                    <a:pt x="4768418" y="126542"/>
                  </a:lnTo>
                  <a:lnTo>
                    <a:pt x="4768418" y="154482"/>
                  </a:lnTo>
                  <a:lnTo>
                    <a:pt x="4903432" y="154482"/>
                  </a:lnTo>
                  <a:lnTo>
                    <a:pt x="4903432" y="126796"/>
                  </a:lnTo>
                  <a:lnTo>
                    <a:pt x="4903432" y="126542"/>
                  </a:lnTo>
                  <a:lnTo>
                    <a:pt x="4903432" y="33832"/>
                  </a:lnTo>
                  <a:lnTo>
                    <a:pt x="4903432" y="4622"/>
                  </a:lnTo>
                  <a:close/>
                </a:path>
                <a:path w="7153909" h="283210">
                  <a:moveTo>
                    <a:pt x="4993348" y="251002"/>
                  </a:moveTo>
                  <a:lnTo>
                    <a:pt x="4817186" y="251002"/>
                  </a:lnTo>
                  <a:lnTo>
                    <a:pt x="4817186" y="186232"/>
                  </a:lnTo>
                  <a:lnTo>
                    <a:pt x="4784268" y="186232"/>
                  </a:lnTo>
                  <a:lnTo>
                    <a:pt x="4784268" y="251002"/>
                  </a:lnTo>
                  <a:lnTo>
                    <a:pt x="4784268" y="278942"/>
                  </a:lnTo>
                  <a:lnTo>
                    <a:pt x="4993348" y="278942"/>
                  </a:lnTo>
                  <a:lnTo>
                    <a:pt x="4993348" y="251002"/>
                  </a:lnTo>
                  <a:close/>
                </a:path>
                <a:path w="7153909" h="283210">
                  <a:moveTo>
                    <a:pt x="5028400" y="77012"/>
                  </a:moveTo>
                  <a:lnTo>
                    <a:pt x="4988166" y="77012"/>
                  </a:lnTo>
                  <a:lnTo>
                    <a:pt x="4988166" y="2082"/>
                  </a:lnTo>
                  <a:lnTo>
                    <a:pt x="4954943" y="2082"/>
                  </a:lnTo>
                  <a:lnTo>
                    <a:pt x="4954943" y="77012"/>
                  </a:lnTo>
                  <a:lnTo>
                    <a:pt x="4954943" y="106222"/>
                  </a:lnTo>
                  <a:lnTo>
                    <a:pt x="4954943" y="195122"/>
                  </a:lnTo>
                  <a:lnTo>
                    <a:pt x="4988166" y="195122"/>
                  </a:lnTo>
                  <a:lnTo>
                    <a:pt x="4988166" y="106222"/>
                  </a:lnTo>
                  <a:lnTo>
                    <a:pt x="5028400" y="106222"/>
                  </a:lnTo>
                  <a:lnTo>
                    <a:pt x="5028400" y="77012"/>
                  </a:lnTo>
                  <a:close/>
                </a:path>
                <a:path w="7153909" h="283210">
                  <a:moveTo>
                    <a:pt x="5263756" y="227380"/>
                  </a:moveTo>
                  <a:lnTo>
                    <a:pt x="5256898" y="229209"/>
                  </a:lnTo>
                  <a:lnTo>
                    <a:pt x="5249316" y="230581"/>
                  </a:lnTo>
                  <a:lnTo>
                    <a:pt x="5241341" y="231495"/>
                  </a:lnTo>
                  <a:lnTo>
                    <a:pt x="5233276" y="231952"/>
                  </a:lnTo>
                  <a:lnTo>
                    <a:pt x="5235753" y="214401"/>
                  </a:lnTo>
                  <a:lnTo>
                    <a:pt x="5237353" y="194729"/>
                  </a:lnTo>
                  <a:lnTo>
                    <a:pt x="5238204" y="173609"/>
                  </a:lnTo>
                  <a:lnTo>
                    <a:pt x="5238458" y="151790"/>
                  </a:lnTo>
                  <a:lnTo>
                    <a:pt x="5238458" y="34747"/>
                  </a:lnTo>
                  <a:lnTo>
                    <a:pt x="5254612" y="34747"/>
                  </a:lnTo>
                  <a:lnTo>
                    <a:pt x="5254612" y="6705"/>
                  </a:lnTo>
                  <a:lnTo>
                    <a:pt x="5207368" y="6705"/>
                  </a:lnTo>
                  <a:lnTo>
                    <a:pt x="5207368" y="34747"/>
                  </a:lnTo>
                  <a:lnTo>
                    <a:pt x="5207317" y="173609"/>
                  </a:lnTo>
                  <a:lnTo>
                    <a:pt x="5207178" y="186004"/>
                  </a:lnTo>
                  <a:lnTo>
                    <a:pt x="5206530" y="202425"/>
                  </a:lnTo>
                  <a:lnTo>
                    <a:pt x="5205311" y="217982"/>
                  </a:lnTo>
                  <a:lnTo>
                    <a:pt x="5203406" y="232257"/>
                  </a:lnTo>
                  <a:lnTo>
                    <a:pt x="5180546" y="232257"/>
                  </a:lnTo>
                  <a:lnTo>
                    <a:pt x="5180546" y="34747"/>
                  </a:lnTo>
                  <a:lnTo>
                    <a:pt x="5207368" y="34747"/>
                  </a:lnTo>
                  <a:lnTo>
                    <a:pt x="5207368" y="6705"/>
                  </a:lnTo>
                  <a:lnTo>
                    <a:pt x="5131473" y="6705"/>
                  </a:lnTo>
                  <a:lnTo>
                    <a:pt x="5131473" y="34747"/>
                  </a:lnTo>
                  <a:lnTo>
                    <a:pt x="5149761" y="34747"/>
                  </a:lnTo>
                  <a:lnTo>
                    <a:pt x="5149761" y="232257"/>
                  </a:lnTo>
                  <a:lnTo>
                    <a:pt x="5128120" y="232257"/>
                  </a:lnTo>
                  <a:lnTo>
                    <a:pt x="5128120" y="259689"/>
                  </a:lnTo>
                  <a:lnTo>
                    <a:pt x="5222913" y="259689"/>
                  </a:lnTo>
                  <a:lnTo>
                    <a:pt x="5233962" y="259321"/>
                  </a:lnTo>
                  <a:lnTo>
                    <a:pt x="5244820" y="258203"/>
                  </a:lnTo>
                  <a:lnTo>
                    <a:pt x="5254930" y="256209"/>
                  </a:lnTo>
                  <a:lnTo>
                    <a:pt x="5263756" y="253288"/>
                  </a:lnTo>
                  <a:lnTo>
                    <a:pt x="5263756" y="231952"/>
                  </a:lnTo>
                  <a:lnTo>
                    <a:pt x="5263756" y="227380"/>
                  </a:lnTo>
                  <a:close/>
                </a:path>
                <a:path w="7153909" h="283210">
                  <a:moveTo>
                    <a:pt x="5305818" y="3657"/>
                  </a:moveTo>
                  <a:lnTo>
                    <a:pt x="5274424" y="3657"/>
                  </a:lnTo>
                  <a:lnTo>
                    <a:pt x="5274424" y="110642"/>
                  </a:lnTo>
                  <a:lnTo>
                    <a:pt x="5247906" y="110642"/>
                  </a:lnTo>
                  <a:lnTo>
                    <a:pt x="5247906" y="139598"/>
                  </a:lnTo>
                  <a:lnTo>
                    <a:pt x="5274424" y="139598"/>
                  </a:lnTo>
                  <a:lnTo>
                    <a:pt x="5274424" y="274916"/>
                  </a:lnTo>
                  <a:lnTo>
                    <a:pt x="5305818" y="274916"/>
                  </a:lnTo>
                  <a:lnTo>
                    <a:pt x="5305818" y="3657"/>
                  </a:lnTo>
                  <a:close/>
                </a:path>
                <a:path w="7153909" h="283210">
                  <a:moveTo>
                    <a:pt x="5361292" y="1828"/>
                  </a:moveTo>
                  <a:lnTo>
                    <a:pt x="5329593" y="1828"/>
                  </a:lnTo>
                  <a:lnTo>
                    <a:pt x="5329593" y="278269"/>
                  </a:lnTo>
                  <a:lnTo>
                    <a:pt x="5361292" y="278269"/>
                  </a:lnTo>
                  <a:lnTo>
                    <a:pt x="5361292" y="1828"/>
                  </a:lnTo>
                  <a:close/>
                </a:path>
                <a:path w="7153909" h="283210">
                  <a:moveTo>
                    <a:pt x="5559399" y="132588"/>
                  </a:moveTo>
                  <a:lnTo>
                    <a:pt x="5554751" y="67398"/>
                  </a:lnTo>
                  <a:lnTo>
                    <a:pt x="5540870" y="30480"/>
                  </a:lnTo>
                  <a:lnTo>
                    <a:pt x="5526481" y="13754"/>
                  </a:lnTo>
                  <a:lnTo>
                    <a:pt x="5526481" y="132588"/>
                  </a:lnTo>
                  <a:lnTo>
                    <a:pt x="5525821" y="163195"/>
                  </a:lnTo>
                  <a:lnTo>
                    <a:pt x="5519026" y="209092"/>
                  </a:lnTo>
                  <a:lnTo>
                    <a:pt x="5487771" y="234391"/>
                  </a:lnTo>
                  <a:lnTo>
                    <a:pt x="5480710" y="233654"/>
                  </a:lnTo>
                  <a:lnTo>
                    <a:pt x="5452415" y="188861"/>
                  </a:lnTo>
                  <a:lnTo>
                    <a:pt x="5449367" y="132588"/>
                  </a:lnTo>
                  <a:lnTo>
                    <a:pt x="5450065" y="101981"/>
                  </a:lnTo>
                  <a:lnTo>
                    <a:pt x="5456834" y="56210"/>
                  </a:lnTo>
                  <a:lnTo>
                    <a:pt x="5487771" y="30480"/>
                  </a:lnTo>
                  <a:lnTo>
                    <a:pt x="5495010" y="31216"/>
                  </a:lnTo>
                  <a:lnTo>
                    <a:pt x="5523509" y="76352"/>
                  </a:lnTo>
                  <a:lnTo>
                    <a:pt x="5526481" y="132588"/>
                  </a:lnTo>
                  <a:lnTo>
                    <a:pt x="5526481" y="13754"/>
                  </a:lnTo>
                  <a:lnTo>
                    <a:pt x="5515737" y="7391"/>
                  </a:lnTo>
                  <a:lnTo>
                    <a:pt x="5502554" y="3238"/>
                  </a:lnTo>
                  <a:lnTo>
                    <a:pt x="5487771" y="1828"/>
                  </a:lnTo>
                  <a:lnTo>
                    <a:pt x="5473128" y="3238"/>
                  </a:lnTo>
                  <a:lnTo>
                    <a:pt x="5439003" y="23469"/>
                  </a:lnTo>
                  <a:lnTo>
                    <a:pt x="5421096" y="67398"/>
                  </a:lnTo>
                  <a:lnTo>
                    <a:pt x="5416448" y="132588"/>
                  </a:lnTo>
                  <a:lnTo>
                    <a:pt x="5417490" y="167678"/>
                  </a:lnTo>
                  <a:lnTo>
                    <a:pt x="5428031" y="222554"/>
                  </a:lnTo>
                  <a:lnTo>
                    <a:pt x="5459958" y="257479"/>
                  </a:lnTo>
                  <a:lnTo>
                    <a:pt x="5487771" y="262724"/>
                  </a:lnTo>
                  <a:lnTo>
                    <a:pt x="5502554" y="261416"/>
                  </a:lnTo>
                  <a:lnTo>
                    <a:pt x="5536844" y="241706"/>
                  </a:lnTo>
                  <a:lnTo>
                    <a:pt x="5554751" y="197777"/>
                  </a:lnTo>
                  <a:lnTo>
                    <a:pt x="5558358" y="167678"/>
                  </a:lnTo>
                  <a:lnTo>
                    <a:pt x="5559399" y="132588"/>
                  </a:lnTo>
                  <a:close/>
                </a:path>
                <a:path w="7153909" h="283210">
                  <a:moveTo>
                    <a:pt x="5640476" y="1828"/>
                  </a:moveTo>
                  <a:lnTo>
                    <a:pt x="5607253" y="1828"/>
                  </a:lnTo>
                  <a:lnTo>
                    <a:pt x="5607253" y="278269"/>
                  </a:lnTo>
                  <a:lnTo>
                    <a:pt x="5640476" y="278269"/>
                  </a:lnTo>
                  <a:lnTo>
                    <a:pt x="5640476" y="1828"/>
                  </a:lnTo>
                  <a:close/>
                </a:path>
                <a:path w="7153909" h="283210">
                  <a:moveTo>
                    <a:pt x="5852299" y="229209"/>
                  </a:moveTo>
                  <a:lnTo>
                    <a:pt x="5829274" y="214579"/>
                  </a:lnTo>
                  <a:lnTo>
                    <a:pt x="5809831" y="191719"/>
                  </a:lnTo>
                  <a:lnTo>
                    <a:pt x="5796394" y="157924"/>
                  </a:lnTo>
                  <a:lnTo>
                    <a:pt x="5791352" y="110337"/>
                  </a:lnTo>
                  <a:lnTo>
                    <a:pt x="5791352" y="35966"/>
                  </a:lnTo>
                  <a:lnTo>
                    <a:pt x="5849861" y="35966"/>
                  </a:lnTo>
                  <a:lnTo>
                    <a:pt x="5849861" y="6705"/>
                  </a:lnTo>
                  <a:lnTo>
                    <a:pt x="5699912" y="6705"/>
                  </a:lnTo>
                  <a:lnTo>
                    <a:pt x="5699912" y="35966"/>
                  </a:lnTo>
                  <a:lnTo>
                    <a:pt x="5757824" y="35966"/>
                  </a:lnTo>
                  <a:lnTo>
                    <a:pt x="5757824" y="110337"/>
                  </a:lnTo>
                  <a:lnTo>
                    <a:pt x="5752719" y="157886"/>
                  </a:lnTo>
                  <a:lnTo>
                    <a:pt x="5739117" y="191833"/>
                  </a:lnTo>
                  <a:lnTo>
                    <a:pt x="5719635" y="214706"/>
                  </a:lnTo>
                  <a:lnTo>
                    <a:pt x="5696864" y="229209"/>
                  </a:lnTo>
                  <a:lnTo>
                    <a:pt x="5696864" y="259689"/>
                  </a:lnTo>
                  <a:lnTo>
                    <a:pt x="5721515" y="248297"/>
                  </a:lnTo>
                  <a:lnTo>
                    <a:pt x="5743499" y="232333"/>
                  </a:lnTo>
                  <a:lnTo>
                    <a:pt x="5761583" y="213055"/>
                  </a:lnTo>
                  <a:lnTo>
                    <a:pt x="5774588" y="191719"/>
                  </a:lnTo>
                  <a:lnTo>
                    <a:pt x="5787542" y="213004"/>
                  </a:lnTo>
                  <a:lnTo>
                    <a:pt x="5805563" y="232219"/>
                  </a:lnTo>
                  <a:lnTo>
                    <a:pt x="5827522" y="248158"/>
                  </a:lnTo>
                  <a:lnTo>
                    <a:pt x="5852299" y="259689"/>
                  </a:lnTo>
                  <a:lnTo>
                    <a:pt x="5852299" y="229209"/>
                  </a:lnTo>
                  <a:close/>
                </a:path>
                <a:path w="7153909" h="283210">
                  <a:moveTo>
                    <a:pt x="5923927" y="1828"/>
                  </a:moveTo>
                  <a:lnTo>
                    <a:pt x="5890704" y="1828"/>
                  </a:lnTo>
                  <a:lnTo>
                    <a:pt x="5890704" y="278269"/>
                  </a:lnTo>
                  <a:lnTo>
                    <a:pt x="5923927" y="278269"/>
                  </a:lnTo>
                  <a:lnTo>
                    <a:pt x="5923927" y="1828"/>
                  </a:lnTo>
                  <a:close/>
                </a:path>
                <a:path w="7153909" h="283210">
                  <a:moveTo>
                    <a:pt x="6179401" y="225552"/>
                  </a:moveTo>
                  <a:lnTo>
                    <a:pt x="6169736" y="228155"/>
                  </a:lnTo>
                  <a:lnTo>
                    <a:pt x="6159170" y="229743"/>
                  </a:lnTo>
                  <a:lnTo>
                    <a:pt x="6147981" y="230517"/>
                  </a:lnTo>
                  <a:lnTo>
                    <a:pt x="6136424" y="230733"/>
                  </a:lnTo>
                  <a:lnTo>
                    <a:pt x="6096800" y="230733"/>
                  </a:lnTo>
                  <a:lnTo>
                    <a:pt x="6096800" y="5181"/>
                  </a:lnTo>
                  <a:lnTo>
                    <a:pt x="6063881" y="5181"/>
                  </a:lnTo>
                  <a:lnTo>
                    <a:pt x="6063881" y="259689"/>
                  </a:lnTo>
                  <a:lnTo>
                    <a:pt x="6134290" y="259689"/>
                  </a:lnTo>
                  <a:lnTo>
                    <a:pt x="6146914" y="259321"/>
                  </a:lnTo>
                  <a:lnTo>
                    <a:pt x="6158903" y="258165"/>
                  </a:lnTo>
                  <a:lnTo>
                    <a:pt x="6169863" y="256082"/>
                  </a:lnTo>
                  <a:lnTo>
                    <a:pt x="6179401" y="252984"/>
                  </a:lnTo>
                  <a:lnTo>
                    <a:pt x="6179401" y="230733"/>
                  </a:lnTo>
                  <a:lnTo>
                    <a:pt x="6179401" y="225552"/>
                  </a:lnTo>
                  <a:close/>
                </a:path>
                <a:path w="7153909" h="283210">
                  <a:moveTo>
                    <a:pt x="6229693" y="3657"/>
                  </a:moveTo>
                  <a:lnTo>
                    <a:pt x="6197384" y="3657"/>
                  </a:lnTo>
                  <a:lnTo>
                    <a:pt x="6197384" y="100279"/>
                  </a:lnTo>
                  <a:lnTo>
                    <a:pt x="6143129" y="100279"/>
                  </a:lnTo>
                  <a:lnTo>
                    <a:pt x="6143129" y="129540"/>
                  </a:lnTo>
                  <a:lnTo>
                    <a:pt x="6197384" y="129540"/>
                  </a:lnTo>
                  <a:lnTo>
                    <a:pt x="6197384" y="274916"/>
                  </a:lnTo>
                  <a:lnTo>
                    <a:pt x="6229693" y="274916"/>
                  </a:lnTo>
                  <a:lnTo>
                    <a:pt x="6229693" y="3657"/>
                  </a:lnTo>
                  <a:close/>
                </a:path>
                <a:path w="7153909" h="283210">
                  <a:moveTo>
                    <a:pt x="6290653" y="1828"/>
                  </a:moveTo>
                  <a:lnTo>
                    <a:pt x="6258344" y="1828"/>
                  </a:lnTo>
                  <a:lnTo>
                    <a:pt x="6258344" y="278269"/>
                  </a:lnTo>
                  <a:lnTo>
                    <a:pt x="6290653" y="278269"/>
                  </a:lnTo>
                  <a:lnTo>
                    <a:pt x="6290653" y="1828"/>
                  </a:lnTo>
                  <a:close/>
                </a:path>
                <a:path w="7153909" h="283210">
                  <a:moveTo>
                    <a:pt x="6488760" y="132588"/>
                  </a:moveTo>
                  <a:lnTo>
                    <a:pt x="6484112" y="67398"/>
                  </a:lnTo>
                  <a:lnTo>
                    <a:pt x="6470231" y="30480"/>
                  </a:lnTo>
                  <a:lnTo>
                    <a:pt x="6455842" y="13754"/>
                  </a:lnTo>
                  <a:lnTo>
                    <a:pt x="6455842" y="132588"/>
                  </a:lnTo>
                  <a:lnTo>
                    <a:pt x="6455194" y="163195"/>
                  </a:lnTo>
                  <a:lnTo>
                    <a:pt x="6448387" y="209092"/>
                  </a:lnTo>
                  <a:lnTo>
                    <a:pt x="6417145" y="234391"/>
                  </a:lnTo>
                  <a:lnTo>
                    <a:pt x="6410071" y="233654"/>
                  </a:lnTo>
                  <a:lnTo>
                    <a:pt x="6381788" y="188861"/>
                  </a:lnTo>
                  <a:lnTo>
                    <a:pt x="6378740" y="132588"/>
                  </a:lnTo>
                  <a:lnTo>
                    <a:pt x="6379426" y="101981"/>
                  </a:lnTo>
                  <a:lnTo>
                    <a:pt x="6386195" y="56210"/>
                  </a:lnTo>
                  <a:lnTo>
                    <a:pt x="6417145" y="30480"/>
                  </a:lnTo>
                  <a:lnTo>
                    <a:pt x="6424371" y="31216"/>
                  </a:lnTo>
                  <a:lnTo>
                    <a:pt x="6452870" y="76352"/>
                  </a:lnTo>
                  <a:lnTo>
                    <a:pt x="6455842" y="132588"/>
                  </a:lnTo>
                  <a:lnTo>
                    <a:pt x="6455842" y="13754"/>
                  </a:lnTo>
                  <a:lnTo>
                    <a:pt x="6445110" y="7391"/>
                  </a:lnTo>
                  <a:lnTo>
                    <a:pt x="6431928" y="3238"/>
                  </a:lnTo>
                  <a:lnTo>
                    <a:pt x="6417145" y="1828"/>
                  </a:lnTo>
                  <a:lnTo>
                    <a:pt x="6402489" y="3238"/>
                  </a:lnTo>
                  <a:lnTo>
                    <a:pt x="6368377" y="23469"/>
                  </a:lnTo>
                  <a:lnTo>
                    <a:pt x="6350470" y="67398"/>
                  </a:lnTo>
                  <a:lnTo>
                    <a:pt x="6345822" y="132588"/>
                  </a:lnTo>
                  <a:lnTo>
                    <a:pt x="6346850" y="167678"/>
                  </a:lnTo>
                  <a:lnTo>
                    <a:pt x="6357391" y="222554"/>
                  </a:lnTo>
                  <a:lnTo>
                    <a:pt x="6389332" y="257479"/>
                  </a:lnTo>
                  <a:lnTo>
                    <a:pt x="6417145" y="262724"/>
                  </a:lnTo>
                  <a:lnTo>
                    <a:pt x="6431928" y="261416"/>
                  </a:lnTo>
                  <a:lnTo>
                    <a:pt x="6466205" y="241706"/>
                  </a:lnTo>
                  <a:lnTo>
                    <a:pt x="6484112" y="197777"/>
                  </a:lnTo>
                  <a:lnTo>
                    <a:pt x="6487731" y="167678"/>
                  </a:lnTo>
                  <a:lnTo>
                    <a:pt x="6488760" y="132588"/>
                  </a:lnTo>
                  <a:close/>
                </a:path>
                <a:path w="7153909" h="283210">
                  <a:moveTo>
                    <a:pt x="6569837" y="1828"/>
                  </a:moveTo>
                  <a:lnTo>
                    <a:pt x="6536614" y="1828"/>
                  </a:lnTo>
                  <a:lnTo>
                    <a:pt x="6536614" y="278269"/>
                  </a:lnTo>
                  <a:lnTo>
                    <a:pt x="6569837" y="278269"/>
                  </a:lnTo>
                  <a:lnTo>
                    <a:pt x="6569837" y="1828"/>
                  </a:lnTo>
                  <a:close/>
                </a:path>
                <a:path w="7153909" h="283210">
                  <a:moveTo>
                    <a:pt x="6776796" y="134112"/>
                  </a:moveTo>
                  <a:lnTo>
                    <a:pt x="6740792" y="113385"/>
                  </a:lnTo>
                  <a:lnTo>
                    <a:pt x="6714922" y="50901"/>
                  </a:lnTo>
                  <a:lnTo>
                    <a:pt x="6714922" y="3657"/>
                  </a:lnTo>
                  <a:lnTo>
                    <a:pt x="6682003" y="3657"/>
                  </a:lnTo>
                  <a:lnTo>
                    <a:pt x="6682003" y="50901"/>
                  </a:lnTo>
                  <a:lnTo>
                    <a:pt x="6677482" y="82461"/>
                  </a:lnTo>
                  <a:lnTo>
                    <a:pt x="6664820" y="107289"/>
                  </a:lnTo>
                  <a:lnTo>
                    <a:pt x="6645351" y="125476"/>
                  </a:lnTo>
                  <a:lnTo>
                    <a:pt x="6620434" y="137160"/>
                  </a:lnTo>
                  <a:lnTo>
                    <a:pt x="6620434" y="166725"/>
                  </a:lnTo>
                  <a:lnTo>
                    <a:pt x="6645999" y="158127"/>
                  </a:lnTo>
                  <a:lnTo>
                    <a:pt x="6668173" y="145770"/>
                  </a:lnTo>
                  <a:lnTo>
                    <a:pt x="6686055" y="130543"/>
                  </a:lnTo>
                  <a:lnTo>
                    <a:pt x="6698767" y="113385"/>
                  </a:lnTo>
                  <a:lnTo>
                    <a:pt x="6712115" y="129895"/>
                  </a:lnTo>
                  <a:lnTo>
                    <a:pt x="6730124" y="144208"/>
                  </a:lnTo>
                  <a:lnTo>
                    <a:pt x="6751955" y="155600"/>
                  </a:lnTo>
                  <a:lnTo>
                    <a:pt x="6776796" y="163372"/>
                  </a:lnTo>
                  <a:lnTo>
                    <a:pt x="6776796" y="134112"/>
                  </a:lnTo>
                  <a:close/>
                </a:path>
                <a:path w="7153909" h="283210">
                  <a:moveTo>
                    <a:pt x="6853898" y="1828"/>
                  </a:moveTo>
                  <a:lnTo>
                    <a:pt x="6820687" y="1828"/>
                  </a:lnTo>
                  <a:lnTo>
                    <a:pt x="6820687" y="28041"/>
                  </a:lnTo>
                  <a:lnTo>
                    <a:pt x="6763080" y="28041"/>
                  </a:lnTo>
                  <a:lnTo>
                    <a:pt x="6763080" y="56388"/>
                  </a:lnTo>
                  <a:lnTo>
                    <a:pt x="6820687" y="56388"/>
                  </a:lnTo>
                  <a:lnTo>
                    <a:pt x="6820687" y="78943"/>
                  </a:lnTo>
                  <a:lnTo>
                    <a:pt x="6763080" y="78943"/>
                  </a:lnTo>
                  <a:lnTo>
                    <a:pt x="6763080" y="107594"/>
                  </a:lnTo>
                  <a:lnTo>
                    <a:pt x="6820687" y="107594"/>
                  </a:lnTo>
                  <a:lnTo>
                    <a:pt x="6820687" y="195376"/>
                  </a:lnTo>
                  <a:lnTo>
                    <a:pt x="6853898" y="195376"/>
                  </a:lnTo>
                  <a:lnTo>
                    <a:pt x="6853898" y="1828"/>
                  </a:lnTo>
                  <a:close/>
                </a:path>
                <a:path w="7153909" h="283210">
                  <a:moveTo>
                    <a:pt x="6858775" y="250850"/>
                  </a:moveTo>
                  <a:lnTo>
                    <a:pt x="6680479" y="250850"/>
                  </a:lnTo>
                  <a:lnTo>
                    <a:pt x="6680479" y="185623"/>
                  </a:lnTo>
                  <a:lnTo>
                    <a:pt x="6647256" y="185623"/>
                  </a:lnTo>
                  <a:lnTo>
                    <a:pt x="6647256" y="279488"/>
                  </a:lnTo>
                  <a:lnTo>
                    <a:pt x="6858775" y="279488"/>
                  </a:lnTo>
                  <a:lnTo>
                    <a:pt x="6858775" y="250850"/>
                  </a:lnTo>
                  <a:close/>
                </a:path>
                <a:path w="7153909" h="283210">
                  <a:moveTo>
                    <a:pt x="7141324" y="45720"/>
                  </a:moveTo>
                  <a:lnTo>
                    <a:pt x="7112355" y="10655"/>
                  </a:lnTo>
                  <a:lnTo>
                    <a:pt x="7108406" y="9690"/>
                  </a:lnTo>
                  <a:lnTo>
                    <a:pt x="7108406" y="42062"/>
                  </a:lnTo>
                  <a:lnTo>
                    <a:pt x="7108406" y="49072"/>
                  </a:lnTo>
                  <a:lnTo>
                    <a:pt x="7056285" y="62369"/>
                  </a:lnTo>
                  <a:lnTo>
                    <a:pt x="7029767" y="62788"/>
                  </a:lnTo>
                  <a:lnTo>
                    <a:pt x="7003250" y="62369"/>
                  </a:lnTo>
                  <a:lnTo>
                    <a:pt x="6956615" y="54864"/>
                  </a:lnTo>
                  <a:lnTo>
                    <a:pt x="6951129" y="49072"/>
                  </a:lnTo>
                  <a:lnTo>
                    <a:pt x="6951129" y="42062"/>
                  </a:lnTo>
                  <a:lnTo>
                    <a:pt x="7003250" y="28778"/>
                  </a:lnTo>
                  <a:lnTo>
                    <a:pt x="7029767" y="28346"/>
                  </a:lnTo>
                  <a:lnTo>
                    <a:pt x="7056285" y="28778"/>
                  </a:lnTo>
                  <a:lnTo>
                    <a:pt x="7102919" y="36576"/>
                  </a:lnTo>
                  <a:lnTo>
                    <a:pt x="7108406" y="42062"/>
                  </a:lnTo>
                  <a:lnTo>
                    <a:pt x="7108406" y="9690"/>
                  </a:lnTo>
                  <a:lnTo>
                    <a:pt x="7090842" y="5372"/>
                  </a:lnTo>
                  <a:lnTo>
                    <a:pt x="7063321" y="2438"/>
                  </a:lnTo>
                  <a:lnTo>
                    <a:pt x="7029767" y="1524"/>
                  </a:lnTo>
                  <a:lnTo>
                    <a:pt x="6996341" y="2438"/>
                  </a:lnTo>
                  <a:lnTo>
                    <a:pt x="6947090" y="10655"/>
                  </a:lnTo>
                  <a:lnTo>
                    <a:pt x="6918757" y="37541"/>
                  </a:lnTo>
                  <a:lnTo>
                    <a:pt x="6917906" y="45720"/>
                  </a:lnTo>
                  <a:lnTo>
                    <a:pt x="6918757" y="53721"/>
                  </a:lnTo>
                  <a:lnTo>
                    <a:pt x="6947090" y="80479"/>
                  </a:lnTo>
                  <a:lnTo>
                    <a:pt x="6996341" y="88696"/>
                  </a:lnTo>
                  <a:lnTo>
                    <a:pt x="7029767" y="89611"/>
                  </a:lnTo>
                  <a:lnTo>
                    <a:pt x="7063321" y="88696"/>
                  </a:lnTo>
                  <a:lnTo>
                    <a:pt x="7112355" y="80479"/>
                  </a:lnTo>
                  <a:lnTo>
                    <a:pt x="7136625" y="62788"/>
                  </a:lnTo>
                  <a:lnTo>
                    <a:pt x="7137933" y="60845"/>
                  </a:lnTo>
                  <a:lnTo>
                    <a:pt x="7140473" y="53721"/>
                  </a:lnTo>
                  <a:lnTo>
                    <a:pt x="7141324" y="45720"/>
                  </a:lnTo>
                  <a:close/>
                </a:path>
                <a:path w="7153909" h="283210">
                  <a:moveTo>
                    <a:pt x="7141934" y="254203"/>
                  </a:moveTo>
                  <a:lnTo>
                    <a:pt x="6956006" y="254203"/>
                  </a:lnTo>
                  <a:lnTo>
                    <a:pt x="6956006" y="234086"/>
                  </a:lnTo>
                  <a:lnTo>
                    <a:pt x="7135838" y="234086"/>
                  </a:lnTo>
                  <a:lnTo>
                    <a:pt x="7135838" y="160324"/>
                  </a:lnTo>
                  <a:lnTo>
                    <a:pt x="6923087" y="160324"/>
                  </a:lnTo>
                  <a:lnTo>
                    <a:pt x="6923087" y="187147"/>
                  </a:lnTo>
                  <a:lnTo>
                    <a:pt x="7102615" y="187147"/>
                  </a:lnTo>
                  <a:lnTo>
                    <a:pt x="7102615" y="207568"/>
                  </a:lnTo>
                  <a:lnTo>
                    <a:pt x="6923087" y="207568"/>
                  </a:lnTo>
                  <a:lnTo>
                    <a:pt x="6923087" y="281012"/>
                  </a:lnTo>
                  <a:lnTo>
                    <a:pt x="7141934" y="281012"/>
                  </a:lnTo>
                  <a:lnTo>
                    <a:pt x="7141934" y="254203"/>
                  </a:lnTo>
                  <a:close/>
                </a:path>
                <a:path w="7153909" h="283210">
                  <a:moveTo>
                    <a:pt x="7153821" y="110337"/>
                  </a:moveTo>
                  <a:lnTo>
                    <a:pt x="6904799" y="110337"/>
                  </a:lnTo>
                  <a:lnTo>
                    <a:pt x="6904799" y="137769"/>
                  </a:lnTo>
                  <a:lnTo>
                    <a:pt x="7153821" y="137769"/>
                  </a:lnTo>
                  <a:lnTo>
                    <a:pt x="7153821" y="11033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72313" y="4601609"/>
              <a:ext cx="150566" cy="17860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01658" y="4518100"/>
              <a:ext cx="12357100" cy="702945"/>
            </a:xfrm>
            <a:custGeom>
              <a:avLst/>
              <a:gdLst/>
              <a:ahLst/>
              <a:cxnLst/>
              <a:rect l="l" t="t" r="r" b="b"/>
              <a:pathLst>
                <a:path w="12357100" h="702945">
                  <a:moveTo>
                    <a:pt x="149352" y="546671"/>
                  </a:moveTo>
                  <a:lnTo>
                    <a:pt x="128016" y="504304"/>
                  </a:lnTo>
                  <a:lnTo>
                    <a:pt x="117652" y="498182"/>
                  </a:lnTo>
                  <a:lnTo>
                    <a:pt x="117652" y="537832"/>
                  </a:lnTo>
                  <a:lnTo>
                    <a:pt x="117652" y="555815"/>
                  </a:lnTo>
                  <a:lnTo>
                    <a:pt x="78943" y="575932"/>
                  </a:lnTo>
                  <a:lnTo>
                    <a:pt x="70256" y="575259"/>
                  </a:lnTo>
                  <a:lnTo>
                    <a:pt x="40233" y="554291"/>
                  </a:lnTo>
                  <a:lnTo>
                    <a:pt x="40233" y="538137"/>
                  </a:lnTo>
                  <a:lnTo>
                    <a:pt x="78943" y="516801"/>
                  </a:lnTo>
                  <a:lnTo>
                    <a:pt x="87147" y="517410"/>
                  </a:lnTo>
                  <a:lnTo>
                    <a:pt x="117652" y="537832"/>
                  </a:lnTo>
                  <a:lnTo>
                    <a:pt x="117652" y="498182"/>
                  </a:lnTo>
                  <a:lnTo>
                    <a:pt x="106222" y="493864"/>
                  </a:lnTo>
                  <a:lnTo>
                    <a:pt x="93218" y="491197"/>
                  </a:lnTo>
                  <a:lnTo>
                    <a:pt x="78943" y="490283"/>
                  </a:lnTo>
                  <a:lnTo>
                    <a:pt x="64401" y="491248"/>
                  </a:lnTo>
                  <a:lnTo>
                    <a:pt x="20320" y="513067"/>
                  </a:lnTo>
                  <a:lnTo>
                    <a:pt x="8229" y="546671"/>
                  </a:lnTo>
                  <a:lnTo>
                    <a:pt x="9728" y="559460"/>
                  </a:lnTo>
                  <a:lnTo>
                    <a:pt x="39903" y="594652"/>
                  </a:lnTo>
                  <a:lnTo>
                    <a:pt x="78943" y="602754"/>
                  </a:lnTo>
                  <a:lnTo>
                    <a:pt x="92456" y="601916"/>
                  </a:lnTo>
                  <a:lnTo>
                    <a:pt x="135851" y="581698"/>
                  </a:lnTo>
                  <a:lnTo>
                    <a:pt x="140068" y="575932"/>
                  </a:lnTo>
                  <a:lnTo>
                    <a:pt x="143217" y="571627"/>
                  </a:lnTo>
                  <a:lnTo>
                    <a:pt x="147789" y="559904"/>
                  </a:lnTo>
                  <a:lnTo>
                    <a:pt x="149352" y="546671"/>
                  </a:lnTo>
                  <a:close/>
                </a:path>
                <a:path w="12357100" h="702945">
                  <a:moveTo>
                    <a:pt x="157276" y="445185"/>
                  </a:moveTo>
                  <a:lnTo>
                    <a:pt x="96012" y="445185"/>
                  </a:lnTo>
                  <a:lnTo>
                    <a:pt x="96012" y="415315"/>
                  </a:lnTo>
                  <a:lnTo>
                    <a:pt x="63093" y="415315"/>
                  </a:lnTo>
                  <a:lnTo>
                    <a:pt x="63093" y="445185"/>
                  </a:lnTo>
                  <a:lnTo>
                    <a:pt x="0" y="445185"/>
                  </a:lnTo>
                  <a:lnTo>
                    <a:pt x="0" y="472617"/>
                  </a:lnTo>
                  <a:lnTo>
                    <a:pt x="157276" y="472617"/>
                  </a:lnTo>
                  <a:lnTo>
                    <a:pt x="157276" y="445185"/>
                  </a:lnTo>
                  <a:close/>
                </a:path>
                <a:path w="12357100" h="702945">
                  <a:moveTo>
                    <a:pt x="234391" y="672249"/>
                  </a:moveTo>
                  <a:lnTo>
                    <a:pt x="58216" y="672249"/>
                  </a:lnTo>
                  <a:lnTo>
                    <a:pt x="58216" y="618909"/>
                  </a:lnTo>
                  <a:lnTo>
                    <a:pt x="25298" y="618909"/>
                  </a:lnTo>
                  <a:lnTo>
                    <a:pt x="25298" y="700900"/>
                  </a:lnTo>
                  <a:lnTo>
                    <a:pt x="234391" y="700900"/>
                  </a:lnTo>
                  <a:lnTo>
                    <a:pt x="234391" y="672249"/>
                  </a:lnTo>
                  <a:close/>
                </a:path>
                <a:path w="12357100" h="702945">
                  <a:moveTo>
                    <a:pt x="269443" y="501865"/>
                  </a:moveTo>
                  <a:lnTo>
                    <a:pt x="229209" y="501865"/>
                  </a:lnTo>
                  <a:lnTo>
                    <a:pt x="229209" y="423240"/>
                  </a:lnTo>
                  <a:lnTo>
                    <a:pt x="195986" y="423240"/>
                  </a:lnTo>
                  <a:lnTo>
                    <a:pt x="195986" y="625005"/>
                  </a:lnTo>
                  <a:lnTo>
                    <a:pt x="229209" y="625005"/>
                  </a:lnTo>
                  <a:lnTo>
                    <a:pt x="229209" y="530821"/>
                  </a:lnTo>
                  <a:lnTo>
                    <a:pt x="269443" y="530821"/>
                  </a:lnTo>
                  <a:lnTo>
                    <a:pt x="269443" y="501865"/>
                  </a:lnTo>
                  <a:close/>
                </a:path>
                <a:path w="12357100" h="702945">
                  <a:moveTo>
                    <a:pt x="507288" y="463804"/>
                  </a:moveTo>
                  <a:lnTo>
                    <a:pt x="404876" y="463804"/>
                  </a:lnTo>
                  <a:lnTo>
                    <a:pt x="404876" y="426974"/>
                  </a:lnTo>
                  <a:lnTo>
                    <a:pt x="372262" y="426974"/>
                  </a:lnTo>
                  <a:lnTo>
                    <a:pt x="372262" y="463804"/>
                  </a:lnTo>
                  <a:lnTo>
                    <a:pt x="372262" y="490474"/>
                  </a:lnTo>
                  <a:lnTo>
                    <a:pt x="372262" y="527304"/>
                  </a:lnTo>
                  <a:lnTo>
                    <a:pt x="372262" y="553974"/>
                  </a:lnTo>
                  <a:lnTo>
                    <a:pt x="507288" y="553974"/>
                  </a:lnTo>
                  <a:lnTo>
                    <a:pt x="507288" y="527469"/>
                  </a:lnTo>
                  <a:lnTo>
                    <a:pt x="507288" y="527304"/>
                  </a:lnTo>
                  <a:lnTo>
                    <a:pt x="507288" y="490893"/>
                  </a:lnTo>
                  <a:lnTo>
                    <a:pt x="475284" y="490893"/>
                  </a:lnTo>
                  <a:lnTo>
                    <a:pt x="475284" y="527304"/>
                  </a:lnTo>
                  <a:lnTo>
                    <a:pt x="404876" y="527304"/>
                  </a:lnTo>
                  <a:lnTo>
                    <a:pt x="404876" y="490474"/>
                  </a:lnTo>
                  <a:lnTo>
                    <a:pt x="507288" y="490474"/>
                  </a:lnTo>
                  <a:lnTo>
                    <a:pt x="507288" y="463804"/>
                  </a:lnTo>
                  <a:close/>
                </a:path>
                <a:path w="12357100" h="702945">
                  <a:moveTo>
                    <a:pt x="507288" y="426593"/>
                  </a:moveTo>
                  <a:lnTo>
                    <a:pt x="475284" y="426593"/>
                  </a:lnTo>
                  <a:lnTo>
                    <a:pt x="475284" y="463778"/>
                  </a:lnTo>
                  <a:lnTo>
                    <a:pt x="507288" y="463778"/>
                  </a:lnTo>
                  <a:lnTo>
                    <a:pt x="507288" y="426593"/>
                  </a:lnTo>
                  <a:close/>
                </a:path>
                <a:path w="12357100" h="702945">
                  <a:moveTo>
                    <a:pt x="595363" y="675894"/>
                  </a:moveTo>
                  <a:lnTo>
                    <a:pt x="421030" y="675894"/>
                  </a:lnTo>
                  <a:lnTo>
                    <a:pt x="421030" y="653034"/>
                  </a:lnTo>
                  <a:lnTo>
                    <a:pt x="592010" y="653034"/>
                  </a:lnTo>
                  <a:lnTo>
                    <a:pt x="592010" y="626364"/>
                  </a:lnTo>
                  <a:lnTo>
                    <a:pt x="592010" y="603504"/>
                  </a:lnTo>
                  <a:lnTo>
                    <a:pt x="592010" y="576834"/>
                  </a:lnTo>
                  <a:lnTo>
                    <a:pt x="388112" y="576834"/>
                  </a:lnTo>
                  <a:lnTo>
                    <a:pt x="388112" y="603504"/>
                  </a:lnTo>
                  <a:lnTo>
                    <a:pt x="558787" y="603504"/>
                  </a:lnTo>
                  <a:lnTo>
                    <a:pt x="558787" y="626364"/>
                  </a:lnTo>
                  <a:lnTo>
                    <a:pt x="388112" y="626364"/>
                  </a:lnTo>
                  <a:lnTo>
                    <a:pt x="388112" y="653034"/>
                  </a:lnTo>
                  <a:lnTo>
                    <a:pt x="388112" y="675894"/>
                  </a:lnTo>
                  <a:lnTo>
                    <a:pt x="388112" y="702564"/>
                  </a:lnTo>
                  <a:lnTo>
                    <a:pt x="595363" y="702564"/>
                  </a:lnTo>
                  <a:lnTo>
                    <a:pt x="595363" y="675894"/>
                  </a:lnTo>
                  <a:close/>
                </a:path>
                <a:path w="12357100" h="702945">
                  <a:moveTo>
                    <a:pt x="632244" y="477774"/>
                  </a:moveTo>
                  <a:lnTo>
                    <a:pt x="592010" y="477774"/>
                  </a:lnTo>
                  <a:lnTo>
                    <a:pt x="592010" y="423164"/>
                  </a:lnTo>
                  <a:lnTo>
                    <a:pt x="558787" y="423164"/>
                  </a:lnTo>
                  <a:lnTo>
                    <a:pt x="558787" y="477774"/>
                  </a:lnTo>
                  <a:lnTo>
                    <a:pt x="558787" y="506984"/>
                  </a:lnTo>
                  <a:lnTo>
                    <a:pt x="558787" y="560324"/>
                  </a:lnTo>
                  <a:lnTo>
                    <a:pt x="592010" y="560324"/>
                  </a:lnTo>
                  <a:lnTo>
                    <a:pt x="592010" y="506984"/>
                  </a:lnTo>
                  <a:lnTo>
                    <a:pt x="632244" y="506984"/>
                  </a:lnTo>
                  <a:lnTo>
                    <a:pt x="632244" y="477774"/>
                  </a:lnTo>
                  <a:close/>
                </a:path>
                <a:path w="12357100" h="702945">
                  <a:moveTo>
                    <a:pt x="902385" y="645731"/>
                  </a:moveTo>
                  <a:lnTo>
                    <a:pt x="891146" y="648792"/>
                  </a:lnTo>
                  <a:lnTo>
                    <a:pt x="878230" y="650760"/>
                  </a:lnTo>
                  <a:lnTo>
                    <a:pt x="864069" y="651814"/>
                  </a:lnTo>
                  <a:lnTo>
                    <a:pt x="849045" y="652132"/>
                  </a:lnTo>
                  <a:lnTo>
                    <a:pt x="773772" y="652132"/>
                  </a:lnTo>
                  <a:lnTo>
                    <a:pt x="773772" y="457377"/>
                  </a:lnTo>
                  <a:lnTo>
                    <a:pt x="873125" y="457377"/>
                  </a:lnTo>
                  <a:lnTo>
                    <a:pt x="873125" y="428117"/>
                  </a:lnTo>
                  <a:lnTo>
                    <a:pt x="740854" y="428117"/>
                  </a:lnTo>
                  <a:lnTo>
                    <a:pt x="740854" y="681088"/>
                  </a:lnTo>
                  <a:lnTo>
                    <a:pt x="847521" y="681088"/>
                  </a:lnTo>
                  <a:lnTo>
                    <a:pt x="863168" y="680618"/>
                  </a:lnTo>
                  <a:lnTo>
                    <a:pt x="877811" y="679183"/>
                  </a:lnTo>
                  <a:lnTo>
                    <a:pt x="891032" y="676719"/>
                  </a:lnTo>
                  <a:lnTo>
                    <a:pt x="902385" y="673163"/>
                  </a:lnTo>
                  <a:lnTo>
                    <a:pt x="902385" y="652132"/>
                  </a:lnTo>
                  <a:lnTo>
                    <a:pt x="902385" y="645731"/>
                  </a:lnTo>
                  <a:close/>
                </a:path>
                <a:path w="12357100" h="702945">
                  <a:moveTo>
                    <a:pt x="961517" y="423240"/>
                  </a:moveTo>
                  <a:lnTo>
                    <a:pt x="928293" y="423240"/>
                  </a:lnTo>
                  <a:lnTo>
                    <a:pt x="928293" y="533565"/>
                  </a:lnTo>
                  <a:lnTo>
                    <a:pt x="848741" y="533565"/>
                  </a:lnTo>
                  <a:lnTo>
                    <a:pt x="848741" y="562216"/>
                  </a:lnTo>
                  <a:lnTo>
                    <a:pt x="928293" y="562216"/>
                  </a:lnTo>
                  <a:lnTo>
                    <a:pt x="928293" y="699681"/>
                  </a:lnTo>
                  <a:lnTo>
                    <a:pt x="961517" y="699681"/>
                  </a:lnTo>
                  <a:lnTo>
                    <a:pt x="961517" y="423240"/>
                  </a:lnTo>
                  <a:close/>
                </a:path>
                <a:path w="12357100" h="702945">
                  <a:moveTo>
                    <a:pt x="1235633" y="428117"/>
                  </a:moveTo>
                  <a:lnTo>
                    <a:pt x="1101521" y="428117"/>
                  </a:lnTo>
                  <a:lnTo>
                    <a:pt x="1101521" y="457377"/>
                  </a:lnTo>
                  <a:lnTo>
                    <a:pt x="1202715" y="457377"/>
                  </a:lnTo>
                  <a:lnTo>
                    <a:pt x="1202715" y="487845"/>
                  </a:lnTo>
                  <a:lnTo>
                    <a:pt x="1196657" y="547166"/>
                  </a:lnTo>
                  <a:lnTo>
                    <a:pt x="1177988" y="594791"/>
                  </a:lnTo>
                  <a:lnTo>
                    <a:pt x="1146009" y="630021"/>
                  </a:lnTo>
                  <a:lnTo>
                    <a:pt x="1099997" y="652132"/>
                  </a:lnTo>
                  <a:lnTo>
                    <a:pt x="1099997" y="683526"/>
                  </a:lnTo>
                  <a:lnTo>
                    <a:pt x="1143177" y="667600"/>
                  </a:lnTo>
                  <a:lnTo>
                    <a:pt x="1177569" y="644372"/>
                  </a:lnTo>
                  <a:lnTo>
                    <a:pt x="1203591" y="614108"/>
                  </a:lnTo>
                  <a:lnTo>
                    <a:pt x="1221663" y="577100"/>
                  </a:lnTo>
                  <a:lnTo>
                    <a:pt x="1232204" y="533603"/>
                  </a:lnTo>
                  <a:lnTo>
                    <a:pt x="1235633" y="483882"/>
                  </a:lnTo>
                  <a:lnTo>
                    <a:pt x="1235633" y="428117"/>
                  </a:lnTo>
                  <a:close/>
                </a:path>
                <a:path w="12357100" h="702945">
                  <a:moveTo>
                    <a:pt x="1360906" y="536003"/>
                  </a:moveTo>
                  <a:lnTo>
                    <a:pt x="1317625" y="536003"/>
                  </a:lnTo>
                  <a:lnTo>
                    <a:pt x="1317625" y="423240"/>
                  </a:lnTo>
                  <a:lnTo>
                    <a:pt x="1284401" y="423240"/>
                  </a:lnTo>
                  <a:lnTo>
                    <a:pt x="1284401" y="699681"/>
                  </a:lnTo>
                  <a:lnTo>
                    <a:pt x="1317625" y="699681"/>
                  </a:lnTo>
                  <a:lnTo>
                    <a:pt x="1317625" y="564959"/>
                  </a:lnTo>
                  <a:lnTo>
                    <a:pt x="1360906" y="564959"/>
                  </a:lnTo>
                  <a:lnTo>
                    <a:pt x="1360906" y="536003"/>
                  </a:lnTo>
                  <a:close/>
                </a:path>
                <a:path w="12357100" h="702945">
                  <a:moveTo>
                    <a:pt x="1534325" y="428117"/>
                  </a:moveTo>
                  <a:lnTo>
                    <a:pt x="1382229" y="428117"/>
                  </a:lnTo>
                  <a:lnTo>
                    <a:pt x="1382229" y="457377"/>
                  </a:lnTo>
                  <a:lnTo>
                    <a:pt x="1427645" y="457377"/>
                  </a:lnTo>
                  <a:lnTo>
                    <a:pt x="1427645" y="541489"/>
                  </a:lnTo>
                  <a:lnTo>
                    <a:pt x="1424559" y="581571"/>
                  </a:lnTo>
                  <a:lnTo>
                    <a:pt x="1415453" y="611098"/>
                  </a:lnTo>
                  <a:lnTo>
                    <a:pt x="1400644" y="631888"/>
                  </a:lnTo>
                  <a:lnTo>
                    <a:pt x="1380401" y="645731"/>
                  </a:lnTo>
                  <a:lnTo>
                    <a:pt x="1380401" y="676211"/>
                  </a:lnTo>
                  <a:lnTo>
                    <a:pt x="1416164" y="657301"/>
                  </a:lnTo>
                  <a:lnTo>
                    <a:pt x="1441018" y="630034"/>
                  </a:lnTo>
                  <a:lnTo>
                    <a:pt x="1455547" y="592721"/>
                  </a:lnTo>
                  <a:lnTo>
                    <a:pt x="1460258" y="543623"/>
                  </a:lnTo>
                  <a:lnTo>
                    <a:pt x="1460258" y="457377"/>
                  </a:lnTo>
                  <a:lnTo>
                    <a:pt x="1501711" y="457377"/>
                  </a:lnTo>
                  <a:lnTo>
                    <a:pt x="1501711" y="556729"/>
                  </a:lnTo>
                  <a:lnTo>
                    <a:pt x="1498904" y="596557"/>
                  </a:lnTo>
                  <a:lnTo>
                    <a:pt x="1490472" y="626148"/>
                  </a:lnTo>
                  <a:lnTo>
                    <a:pt x="1476387" y="647166"/>
                  </a:lnTo>
                  <a:lnTo>
                    <a:pt x="1456601" y="661276"/>
                  </a:lnTo>
                  <a:lnTo>
                    <a:pt x="1456601" y="691756"/>
                  </a:lnTo>
                  <a:lnTo>
                    <a:pt x="1491894" y="672439"/>
                  </a:lnTo>
                  <a:lnTo>
                    <a:pt x="1516037" y="644931"/>
                  </a:lnTo>
                  <a:lnTo>
                    <a:pt x="1529892" y="607529"/>
                  </a:lnTo>
                  <a:lnTo>
                    <a:pt x="1534325" y="558558"/>
                  </a:lnTo>
                  <a:lnTo>
                    <a:pt x="1534325" y="428117"/>
                  </a:lnTo>
                  <a:close/>
                </a:path>
                <a:path w="12357100" h="702945">
                  <a:moveTo>
                    <a:pt x="1644662" y="536003"/>
                  </a:moveTo>
                  <a:lnTo>
                    <a:pt x="1605038" y="536003"/>
                  </a:lnTo>
                  <a:lnTo>
                    <a:pt x="1605038" y="423240"/>
                  </a:lnTo>
                  <a:lnTo>
                    <a:pt x="1571815" y="423240"/>
                  </a:lnTo>
                  <a:lnTo>
                    <a:pt x="1571815" y="699681"/>
                  </a:lnTo>
                  <a:lnTo>
                    <a:pt x="1605038" y="699681"/>
                  </a:lnTo>
                  <a:lnTo>
                    <a:pt x="1605038" y="564959"/>
                  </a:lnTo>
                  <a:lnTo>
                    <a:pt x="1644662" y="564959"/>
                  </a:lnTo>
                  <a:lnTo>
                    <a:pt x="1644662" y="536003"/>
                  </a:lnTo>
                  <a:close/>
                </a:path>
                <a:path w="12357100" h="702945">
                  <a:moveTo>
                    <a:pt x="1824177" y="494855"/>
                  </a:moveTo>
                  <a:lnTo>
                    <a:pt x="1822564" y="477685"/>
                  </a:lnTo>
                  <a:lnTo>
                    <a:pt x="1817890" y="462788"/>
                  </a:lnTo>
                  <a:lnTo>
                    <a:pt x="1812467" y="453720"/>
                  </a:lnTo>
                  <a:lnTo>
                    <a:pt x="1810423" y="450291"/>
                  </a:lnTo>
                  <a:lnTo>
                    <a:pt x="1800402" y="440309"/>
                  </a:lnTo>
                  <a:lnTo>
                    <a:pt x="1790649" y="434213"/>
                  </a:lnTo>
                  <a:lnTo>
                    <a:pt x="1790649" y="494855"/>
                  </a:lnTo>
                  <a:lnTo>
                    <a:pt x="1789963" y="504215"/>
                  </a:lnTo>
                  <a:lnTo>
                    <a:pt x="1757908" y="535330"/>
                  </a:lnTo>
                  <a:lnTo>
                    <a:pt x="1748599" y="536003"/>
                  </a:lnTo>
                  <a:lnTo>
                    <a:pt x="1739239" y="535330"/>
                  </a:lnTo>
                  <a:lnTo>
                    <a:pt x="1706968" y="504215"/>
                  </a:lnTo>
                  <a:lnTo>
                    <a:pt x="1706232" y="494855"/>
                  </a:lnTo>
                  <a:lnTo>
                    <a:pt x="1706968" y="485330"/>
                  </a:lnTo>
                  <a:lnTo>
                    <a:pt x="1739239" y="454380"/>
                  </a:lnTo>
                  <a:lnTo>
                    <a:pt x="1748599" y="453720"/>
                  </a:lnTo>
                  <a:lnTo>
                    <a:pt x="1757908" y="454380"/>
                  </a:lnTo>
                  <a:lnTo>
                    <a:pt x="1789963" y="485330"/>
                  </a:lnTo>
                  <a:lnTo>
                    <a:pt x="1790649" y="494855"/>
                  </a:lnTo>
                  <a:lnTo>
                    <a:pt x="1790649" y="434213"/>
                  </a:lnTo>
                  <a:lnTo>
                    <a:pt x="1789734" y="433628"/>
                  </a:lnTo>
                  <a:lnTo>
                    <a:pt x="1777479" y="428764"/>
                  </a:lnTo>
                  <a:lnTo>
                    <a:pt x="1763725" y="425780"/>
                  </a:lnTo>
                  <a:lnTo>
                    <a:pt x="1748599" y="424764"/>
                  </a:lnTo>
                  <a:lnTo>
                    <a:pt x="1733473" y="425780"/>
                  </a:lnTo>
                  <a:lnTo>
                    <a:pt x="1697088" y="440309"/>
                  </a:lnTo>
                  <a:lnTo>
                    <a:pt x="1674888" y="477685"/>
                  </a:lnTo>
                  <a:lnTo>
                    <a:pt x="1673313" y="494855"/>
                  </a:lnTo>
                  <a:lnTo>
                    <a:pt x="1674888" y="511873"/>
                  </a:lnTo>
                  <a:lnTo>
                    <a:pt x="1697088" y="549109"/>
                  </a:lnTo>
                  <a:lnTo>
                    <a:pt x="1733473" y="563905"/>
                  </a:lnTo>
                  <a:lnTo>
                    <a:pt x="1748599" y="564959"/>
                  </a:lnTo>
                  <a:lnTo>
                    <a:pt x="1763725" y="563905"/>
                  </a:lnTo>
                  <a:lnTo>
                    <a:pt x="1800402" y="549109"/>
                  </a:lnTo>
                  <a:lnTo>
                    <a:pt x="1822564" y="511873"/>
                  </a:lnTo>
                  <a:lnTo>
                    <a:pt x="1824177" y="494855"/>
                  </a:lnTo>
                  <a:close/>
                </a:path>
                <a:path w="12357100" h="702945">
                  <a:moveTo>
                    <a:pt x="1842465" y="579285"/>
                  </a:moveTo>
                  <a:lnTo>
                    <a:pt x="1831378" y="581990"/>
                  </a:lnTo>
                  <a:lnTo>
                    <a:pt x="1819338" y="583780"/>
                  </a:lnTo>
                  <a:lnTo>
                    <a:pt x="1806676" y="584771"/>
                  </a:lnTo>
                  <a:lnTo>
                    <a:pt x="1793697" y="585076"/>
                  </a:lnTo>
                  <a:lnTo>
                    <a:pt x="1662036" y="585076"/>
                  </a:lnTo>
                  <a:lnTo>
                    <a:pt x="1662036" y="614032"/>
                  </a:lnTo>
                  <a:lnTo>
                    <a:pt x="1723910" y="614032"/>
                  </a:lnTo>
                  <a:lnTo>
                    <a:pt x="1723910" y="699985"/>
                  </a:lnTo>
                  <a:lnTo>
                    <a:pt x="1757133" y="699985"/>
                  </a:lnTo>
                  <a:lnTo>
                    <a:pt x="1757133" y="614032"/>
                  </a:lnTo>
                  <a:lnTo>
                    <a:pt x="1792173" y="614032"/>
                  </a:lnTo>
                  <a:lnTo>
                    <a:pt x="1806079" y="613664"/>
                  </a:lnTo>
                  <a:lnTo>
                    <a:pt x="1819262" y="612432"/>
                  </a:lnTo>
                  <a:lnTo>
                    <a:pt x="1831479" y="610171"/>
                  </a:lnTo>
                  <a:lnTo>
                    <a:pt x="1842465" y="606717"/>
                  </a:lnTo>
                  <a:lnTo>
                    <a:pt x="1842465" y="579285"/>
                  </a:lnTo>
                  <a:close/>
                </a:path>
                <a:path w="12357100" h="702945">
                  <a:moveTo>
                    <a:pt x="1894586" y="423240"/>
                  </a:moveTo>
                  <a:lnTo>
                    <a:pt x="1861362" y="423240"/>
                  </a:lnTo>
                  <a:lnTo>
                    <a:pt x="1861362" y="638416"/>
                  </a:lnTo>
                  <a:lnTo>
                    <a:pt x="1799183" y="638416"/>
                  </a:lnTo>
                  <a:lnTo>
                    <a:pt x="1799183" y="667372"/>
                  </a:lnTo>
                  <a:lnTo>
                    <a:pt x="1861362" y="667372"/>
                  </a:lnTo>
                  <a:lnTo>
                    <a:pt x="1861362" y="699681"/>
                  </a:lnTo>
                  <a:lnTo>
                    <a:pt x="1894586" y="699681"/>
                  </a:lnTo>
                  <a:lnTo>
                    <a:pt x="1894586" y="423240"/>
                  </a:lnTo>
                  <a:close/>
                </a:path>
                <a:path w="12357100" h="702945">
                  <a:moveTo>
                    <a:pt x="2176183" y="544233"/>
                  </a:moveTo>
                  <a:lnTo>
                    <a:pt x="2153996" y="535711"/>
                  </a:lnTo>
                  <a:lnTo>
                    <a:pt x="2143518" y="527164"/>
                  </a:lnTo>
                  <a:lnTo>
                    <a:pt x="2135759" y="520839"/>
                  </a:lnTo>
                  <a:lnTo>
                    <a:pt x="2123427" y="498551"/>
                  </a:lnTo>
                  <a:lnTo>
                    <a:pt x="2118880" y="467741"/>
                  </a:lnTo>
                  <a:lnTo>
                    <a:pt x="2118880" y="455244"/>
                  </a:lnTo>
                  <a:lnTo>
                    <a:pt x="2168868" y="455244"/>
                  </a:lnTo>
                  <a:lnTo>
                    <a:pt x="2168868" y="426593"/>
                  </a:lnTo>
                  <a:lnTo>
                    <a:pt x="2031111" y="426593"/>
                  </a:lnTo>
                  <a:lnTo>
                    <a:pt x="2031111" y="455244"/>
                  </a:lnTo>
                  <a:lnTo>
                    <a:pt x="2085975" y="455244"/>
                  </a:lnTo>
                  <a:lnTo>
                    <a:pt x="2085975" y="467741"/>
                  </a:lnTo>
                  <a:lnTo>
                    <a:pt x="2081568" y="499376"/>
                  </a:lnTo>
                  <a:lnTo>
                    <a:pt x="2069249" y="522897"/>
                  </a:lnTo>
                  <a:lnTo>
                    <a:pt x="2050351" y="538886"/>
                  </a:lnTo>
                  <a:lnTo>
                    <a:pt x="2026234" y="547890"/>
                  </a:lnTo>
                  <a:lnTo>
                    <a:pt x="2026234" y="577151"/>
                  </a:lnTo>
                  <a:lnTo>
                    <a:pt x="2050364" y="570369"/>
                  </a:lnTo>
                  <a:lnTo>
                    <a:pt x="2071839" y="559015"/>
                  </a:lnTo>
                  <a:lnTo>
                    <a:pt x="2089708" y="544233"/>
                  </a:lnTo>
                  <a:lnTo>
                    <a:pt x="2103043" y="527164"/>
                  </a:lnTo>
                  <a:lnTo>
                    <a:pt x="2115540" y="543407"/>
                  </a:lnTo>
                  <a:lnTo>
                    <a:pt x="2132634" y="556996"/>
                  </a:lnTo>
                  <a:lnTo>
                    <a:pt x="2153234" y="567334"/>
                  </a:lnTo>
                  <a:lnTo>
                    <a:pt x="2176183" y="573798"/>
                  </a:lnTo>
                  <a:lnTo>
                    <a:pt x="2176183" y="544233"/>
                  </a:lnTo>
                  <a:close/>
                </a:path>
                <a:path w="12357100" h="702945">
                  <a:moveTo>
                    <a:pt x="2254516" y="423240"/>
                  </a:moveTo>
                  <a:lnTo>
                    <a:pt x="2221293" y="423240"/>
                  </a:lnTo>
                  <a:lnTo>
                    <a:pt x="2221293" y="456768"/>
                  </a:lnTo>
                  <a:lnTo>
                    <a:pt x="2174049" y="456768"/>
                  </a:lnTo>
                  <a:lnTo>
                    <a:pt x="2174049" y="484187"/>
                  </a:lnTo>
                  <a:lnTo>
                    <a:pt x="2221293" y="484187"/>
                  </a:lnTo>
                  <a:lnTo>
                    <a:pt x="2221293" y="506133"/>
                  </a:lnTo>
                  <a:lnTo>
                    <a:pt x="2174049" y="506133"/>
                  </a:lnTo>
                  <a:lnTo>
                    <a:pt x="2174049" y="533565"/>
                  </a:lnTo>
                  <a:lnTo>
                    <a:pt x="2221293" y="533565"/>
                  </a:lnTo>
                  <a:lnTo>
                    <a:pt x="2221293" y="578980"/>
                  </a:lnTo>
                  <a:lnTo>
                    <a:pt x="2254516" y="578980"/>
                  </a:lnTo>
                  <a:lnTo>
                    <a:pt x="2254516" y="423240"/>
                  </a:lnTo>
                  <a:close/>
                </a:path>
                <a:path w="12357100" h="702945">
                  <a:moveTo>
                    <a:pt x="2268842" y="673773"/>
                  </a:moveTo>
                  <a:lnTo>
                    <a:pt x="2233447" y="648893"/>
                  </a:lnTo>
                  <a:lnTo>
                    <a:pt x="2219769" y="603669"/>
                  </a:lnTo>
                  <a:lnTo>
                    <a:pt x="2219769" y="593915"/>
                  </a:lnTo>
                  <a:lnTo>
                    <a:pt x="2186851" y="593915"/>
                  </a:lnTo>
                  <a:lnTo>
                    <a:pt x="2186851" y="603669"/>
                  </a:lnTo>
                  <a:lnTo>
                    <a:pt x="2184082" y="625995"/>
                  </a:lnTo>
                  <a:lnTo>
                    <a:pt x="2176564" y="644855"/>
                  </a:lnTo>
                  <a:lnTo>
                    <a:pt x="2165515" y="660120"/>
                  </a:lnTo>
                  <a:lnTo>
                    <a:pt x="2152104" y="671639"/>
                  </a:lnTo>
                  <a:lnTo>
                    <a:pt x="2139315" y="660666"/>
                  </a:lnTo>
                  <a:lnTo>
                    <a:pt x="2138680" y="660120"/>
                  </a:lnTo>
                  <a:lnTo>
                    <a:pt x="2127834" y="644855"/>
                  </a:lnTo>
                  <a:lnTo>
                    <a:pt x="2120608" y="625995"/>
                  </a:lnTo>
                  <a:lnTo>
                    <a:pt x="2117966" y="603669"/>
                  </a:lnTo>
                  <a:lnTo>
                    <a:pt x="2117966" y="593915"/>
                  </a:lnTo>
                  <a:lnTo>
                    <a:pt x="2084755" y="593915"/>
                  </a:lnTo>
                  <a:lnTo>
                    <a:pt x="2084755" y="603669"/>
                  </a:lnTo>
                  <a:lnTo>
                    <a:pt x="2081072" y="628942"/>
                  </a:lnTo>
                  <a:lnTo>
                    <a:pt x="2070849" y="649008"/>
                  </a:lnTo>
                  <a:lnTo>
                    <a:pt x="2055304" y="663930"/>
                  </a:lnTo>
                  <a:lnTo>
                    <a:pt x="2035683" y="673773"/>
                  </a:lnTo>
                  <a:lnTo>
                    <a:pt x="2035683" y="702729"/>
                  </a:lnTo>
                  <a:lnTo>
                    <a:pt x="2056079" y="696023"/>
                  </a:lnTo>
                  <a:lnTo>
                    <a:pt x="2074811" y="686155"/>
                  </a:lnTo>
                  <a:lnTo>
                    <a:pt x="2090496" y="674052"/>
                  </a:lnTo>
                  <a:lnTo>
                    <a:pt x="2101824" y="660666"/>
                  </a:lnTo>
                  <a:lnTo>
                    <a:pt x="2111171" y="673671"/>
                  </a:lnTo>
                  <a:lnTo>
                    <a:pt x="2123414" y="685584"/>
                  </a:lnTo>
                  <a:lnTo>
                    <a:pt x="2137435" y="695553"/>
                  </a:lnTo>
                  <a:lnTo>
                    <a:pt x="2152104" y="702729"/>
                  </a:lnTo>
                  <a:lnTo>
                    <a:pt x="2167344" y="695299"/>
                  </a:lnTo>
                  <a:lnTo>
                    <a:pt x="2181364" y="685355"/>
                  </a:lnTo>
                  <a:lnTo>
                    <a:pt x="2193340" y="673582"/>
                  </a:lnTo>
                  <a:lnTo>
                    <a:pt x="2194699" y="671639"/>
                  </a:lnTo>
                  <a:lnTo>
                    <a:pt x="2202396" y="660666"/>
                  </a:lnTo>
                  <a:lnTo>
                    <a:pt x="2213724" y="674179"/>
                  </a:lnTo>
                  <a:lnTo>
                    <a:pt x="2229447" y="686269"/>
                  </a:lnTo>
                  <a:lnTo>
                    <a:pt x="2248255" y="696074"/>
                  </a:lnTo>
                  <a:lnTo>
                    <a:pt x="2268842" y="702729"/>
                  </a:lnTo>
                  <a:lnTo>
                    <a:pt x="2268842" y="673773"/>
                  </a:lnTo>
                  <a:close/>
                </a:path>
                <a:path w="12357100" h="702945">
                  <a:moveTo>
                    <a:pt x="7483996" y="87477"/>
                  </a:moveTo>
                  <a:lnTo>
                    <a:pt x="7450175" y="87477"/>
                  </a:lnTo>
                  <a:lnTo>
                    <a:pt x="7450175" y="279488"/>
                  </a:lnTo>
                  <a:lnTo>
                    <a:pt x="7448740" y="290804"/>
                  </a:lnTo>
                  <a:lnTo>
                    <a:pt x="7444499" y="298462"/>
                  </a:lnTo>
                  <a:lnTo>
                    <a:pt x="7437437" y="302806"/>
                  </a:lnTo>
                  <a:lnTo>
                    <a:pt x="7427620" y="304177"/>
                  </a:lnTo>
                  <a:lnTo>
                    <a:pt x="7416343" y="304177"/>
                  </a:lnTo>
                  <a:lnTo>
                    <a:pt x="7416343" y="331609"/>
                  </a:lnTo>
                  <a:lnTo>
                    <a:pt x="7420000" y="332219"/>
                  </a:lnTo>
                  <a:lnTo>
                    <a:pt x="7426706" y="332524"/>
                  </a:lnTo>
                  <a:lnTo>
                    <a:pt x="7430668" y="332524"/>
                  </a:lnTo>
                  <a:lnTo>
                    <a:pt x="7453909" y="329285"/>
                  </a:lnTo>
                  <a:lnTo>
                    <a:pt x="7470584" y="319570"/>
                  </a:lnTo>
                  <a:lnTo>
                    <a:pt x="7480643" y="303466"/>
                  </a:lnTo>
                  <a:lnTo>
                    <a:pt x="7483996" y="281012"/>
                  </a:lnTo>
                  <a:lnTo>
                    <a:pt x="7483996" y="87477"/>
                  </a:lnTo>
                  <a:close/>
                </a:path>
                <a:path w="12357100" h="702945">
                  <a:moveTo>
                    <a:pt x="7483996" y="19202"/>
                  </a:moveTo>
                  <a:lnTo>
                    <a:pt x="7450175" y="19202"/>
                  </a:lnTo>
                  <a:lnTo>
                    <a:pt x="7450175" y="55168"/>
                  </a:lnTo>
                  <a:lnTo>
                    <a:pt x="7483996" y="55168"/>
                  </a:lnTo>
                  <a:lnTo>
                    <a:pt x="7483996" y="19202"/>
                  </a:lnTo>
                  <a:close/>
                </a:path>
                <a:path w="12357100" h="702945">
                  <a:moveTo>
                    <a:pt x="7656817" y="258165"/>
                  </a:moveTo>
                  <a:lnTo>
                    <a:pt x="7654379" y="252374"/>
                  </a:lnTo>
                  <a:lnTo>
                    <a:pt x="7652855" y="243230"/>
                  </a:lnTo>
                  <a:lnTo>
                    <a:pt x="7652855" y="239877"/>
                  </a:lnTo>
                  <a:lnTo>
                    <a:pt x="7652855" y="235000"/>
                  </a:lnTo>
                  <a:lnTo>
                    <a:pt x="7652855" y="180746"/>
                  </a:lnTo>
                  <a:lnTo>
                    <a:pt x="7652855" y="175564"/>
                  </a:lnTo>
                  <a:lnTo>
                    <a:pt x="7652855" y="147828"/>
                  </a:lnTo>
                  <a:lnTo>
                    <a:pt x="7648499" y="121323"/>
                  </a:lnTo>
                  <a:lnTo>
                    <a:pt x="7641958" y="111252"/>
                  </a:lnTo>
                  <a:lnTo>
                    <a:pt x="7635329" y="101041"/>
                  </a:lnTo>
                  <a:lnTo>
                    <a:pt x="7619327" y="91643"/>
                  </a:lnTo>
                  <a:lnTo>
                    <a:pt x="7619327" y="207873"/>
                  </a:lnTo>
                  <a:lnTo>
                    <a:pt x="7616774" y="219697"/>
                  </a:lnTo>
                  <a:lnTo>
                    <a:pt x="7609192" y="228180"/>
                  </a:lnTo>
                  <a:lnTo>
                    <a:pt x="7596695" y="233286"/>
                  </a:lnTo>
                  <a:lnTo>
                    <a:pt x="7579398" y="235000"/>
                  </a:lnTo>
                  <a:lnTo>
                    <a:pt x="7562278" y="233286"/>
                  </a:lnTo>
                  <a:lnTo>
                    <a:pt x="7549870" y="228180"/>
                  </a:lnTo>
                  <a:lnTo>
                    <a:pt x="7542327" y="219697"/>
                  </a:lnTo>
                  <a:lnTo>
                    <a:pt x="7539774" y="207873"/>
                  </a:lnTo>
                  <a:lnTo>
                    <a:pt x="7542327" y="196176"/>
                  </a:lnTo>
                  <a:lnTo>
                    <a:pt x="7579398" y="180746"/>
                  </a:lnTo>
                  <a:lnTo>
                    <a:pt x="7616774" y="196176"/>
                  </a:lnTo>
                  <a:lnTo>
                    <a:pt x="7619327" y="207873"/>
                  </a:lnTo>
                  <a:lnTo>
                    <a:pt x="7619327" y="91643"/>
                  </a:lnTo>
                  <a:lnTo>
                    <a:pt x="7613256" y="88074"/>
                  </a:lnTo>
                  <a:lnTo>
                    <a:pt x="7582141" y="83515"/>
                  </a:lnTo>
                  <a:lnTo>
                    <a:pt x="7553236" y="87287"/>
                  </a:lnTo>
                  <a:lnTo>
                    <a:pt x="7531963" y="98107"/>
                  </a:lnTo>
                  <a:lnTo>
                    <a:pt x="7518413" y="115277"/>
                  </a:lnTo>
                  <a:lnTo>
                    <a:pt x="7512647" y="138074"/>
                  </a:lnTo>
                  <a:lnTo>
                    <a:pt x="7546480" y="138074"/>
                  </a:lnTo>
                  <a:lnTo>
                    <a:pt x="7549997" y="126555"/>
                  </a:lnTo>
                  <a:lnTo>
                    <a:pt x="7556995" y="118148"/>
                  </a:lnTo>
                  <a:lnTo>
                    <a:pt x="7567663" y="112991"/>
                  </a:lnTo>
                  <a:lnTo>
                    <a:pt x="7582141" y="111252"/>
                  </a:lnTo>
                  <a:lnTo>
                    <a:pt x="7598321" y="113703"/>
                  </a:lnTo>
                  <a:lnTo>
                    <a:pt x="7609840" y="120853"/>
                  </a:lnTo>
                  <a:lnTo>
                    <a:pt x="7616736" y="132334"/>
                  </a:lnTo>
                  <a:lnTo>
                    <a:pt x="7619022" y="147828"/>
                  </a:lnTo>
                  <a:lnTo>
                    <a:pt x="7619022" y="175564"/>
                  </a:lnTo>
                  <a:lnTo>
                    <a:pt x="7612227" y="166217"/>
                  </a:lnTo>
                  <a:lnTo>
                    <a:pt x="7601458" y="159334"/>
                  </a:lnTo>
                  <a:lnTo>
                    <a:pt x="7587437" y="155079"/>
                  </a:lnTo>
                  <a:lnTo>
                    <a:pt x="7570864" y="153619"/>
                  </a:lnTo>
                  <a:lnTo>
                    <a:pt x="7544054" y="157251"/>
                  </a:lnTo>
                  <a:lnTo>
                    <a:pt x="7523696" y="167830"/>
                  </a:lnTo>
                  <a:lnTo>
                    <a:pt x="7510780" y="184861"/>
                  </a:lnTo>
                  <a:lnTo>
                    <a:pt x="7506246" y="207873"/>
                  </a:lnTo>
                  <a:lnTo>
                    <a:pt x="7510780" y="231000"/>
                  </a:lnTo>
                  <a:lnTo>
                    <a:pt x="7523696" y="248031"/>
                  </a:lnTo>
                  <a:lnTo>
                    <a:pt x="7544054" y="258533"/>
                  </a:lnTo>
                  <a:lnTo>
                    <a:pt x="7570864" y="262115"/>
                  </a:lnTo>
                  <a:lnTo>
                    <a:pt x="7588288" y="260527"/>
                  </a:lnTo>
                  <a:lnTo>
                    <a:pt x="7602372" y="256032"/>
                  </a:lnTo>
                  <a:lnTo>
                    <a:pt x="7612748" y="249008"/>
                  </a:lnTo>
                  <a:lnTo>
                    <a:pt x="7619022" y="239877"/>
                  </a:lnTo>
                  <a:lnTo>
                    <a:pt x="7619022" y="247192"/>
                  </a:lnTo>
                  <a:lnTo>
                    <a:pt x="7620241" y="253593"/>
                  </a:lnTo>
                  <a:lnTo>
                    <a:pt x="7622375" y="258165"/>
                  </a:lnTo>
                  <a:lnTo>
                    <a:pt x="7656817" y="258165"/>
                  </a:lnTo>
                  <a:close/>
                </a:path>
                <a:path w="12357100" h="702945">
                  <a:moveTo>
                    <a:pt x="7820190" y="258165"/>
                  </a:moveTo>
                  <a:lnTo>
                    <a:pt x="7762583" y="170688"/>
                  </a:lnTo>
                  <a:lnTo>
                    <a:pt x="7816837" y="87477"/>
                  </a:lnTo>
                  <a:lnTo>
                    <a:pt x="7780261" y="87477"/>
                  </a:lnTo>
                  <a:lnTo>
                    <a:pt x="7742161" y="147523"/>
                  </a:lnTo>
                  <a:lnTo>
                    <a:pt x="7704671" y="87477"/>
                  </a:lnTo>
                  <a:lnTo>
                    <a:pt x="7667485" y="87477"/>
                  </a:lnTo>
                  <a:lnTo>
                    <a:pt x="7722044" y="170688"/>
                  </a:lnTo>
                  <a:lnTo>
                    <a:pt x="7664132" y="258165"/>
                  </a:lnTo>
                  <a:lnTo>
                    <a:pt x="7700708" y="258165"/>
                  </a:lnTo>
                  <a:lnTo>
                    <a:pt x="7742161" y="194157"/>
                  </a:lnTo>
                  <a:lnTo>
                    <a:pt x="7783919" y="258165"/>
                  </a:lnTo>
                  <a:lnTo>
                    <a:pt x="7820190" y="258165"/>
                  </a:lnTo>
                  <a:close/>
                </a:path>
                <a:path w="12357100" h="702945">
                  <a:moveTo>
                    <a:pt x="8082915" y="235204"/>
                  </a:moveTo>
                  <a:lnTo>
                    <a:pt x="7977454" y="235204"/>
                  </a:lnTo>
                  <a:lnTo>
                    <a:pt x="7977454" y="180594"/>
                  </a:lnTo>
                  <a:lnTo>
                    <a:pt x="8071942" y="180594"/>
                  </a:lnTo>
                  <a:lnTo>
                    <a:pt x="8071942" y="152654"/>
                  </a:lnTo>
                  <a:lnTo>
                    <a:pt x="7885100" y="152654"/>
                  </a:lnTo>
                  <a:lnTo>
                    <a:pt x="7885100" y="106934"/>
                  </a:lnTo>
                  <a:lnTo>
                    <a:pt x="8068589" y="106934"/>
                  </a:lnTo>
                  <a:lnTo>
                    <a:pt x="8068589" y="77724"/>
                  </a:lnTo>
                  <a:lnTo>
                    <a:pt x="8068589" y="34544"/>
                  </a:lnTo>
                  <a:lnTo>
                    <a:pt x="8068589" y="5334"/>
                  </a:lnTo>
                  <a:lnTo>
                    <a:pt x="7851889" y="5334"/>
                  </a:lnTo>
                  <a:lnTo>
                    <a:pt x="7851889" y="34544"/>
                  </a:lnTo>
                  <a:lnTo>
                    <a:pt x="8035366" y="34544"/>
                  </a:lnTo>
                  <a:lnTo>
                    <a:pt x="8035366" y="77724"/>
                  </a:lnTo>
                  <a:lnTo>
                    <a:pt x="7851889" y="77724"/>
                  </a:lnTo>
                  <a:lnTo>
                    <a:pt x="7851889" y="106934"/>
                  </a:lnTo>
                  <a:lnTo>
                    <a:pt x="7851889" y="152654"/>
                  </a:lnTo>
                  <a:lnTo>
                    <a:pt x="7851889" y="180594"/>
                  </a:lnTo>
                  <a:lnTo>
                    <a:pt x="7944536" y="180594"/>
                  </a:lnTo>
                  <a:lnTo>
                    <a:pt x="7944536" y="235204"/>
                  </a:lnTo>
                  <a:lnTo>
                    <a:pt x="7837564" y="235204"/>
                  </a:lnTo>
                  <a:lnTo>
                    <a:pt x="7837564" y="264414"/>
                  </a:lnTo>
                  <a:lnTo>
                    <a:pt x="8082915" y="264414"/>
                  </a:lnTo>
                  <a:lnTo>
                    <a:pt x="8082915" y="235204"/>
                  </a:lnTo>
                  <a:close/>
                </a:path>
                <a:path w="12357100" h="702945">
                  <a:moveTo>
                    <a:pt x="8434908" y="231952"/>
                  </a:moveTo>
                  <a:lnTo>
                    <a:pt x="8433448" y="220141"/>
                  </a:lnTo>
                  <a:lnTo>
                    <a:pt x="8429155" y="210159"/>
                  </a:lnTo>
                  <a:lnTo>
                    <a:pt x="8426742" y="207264"/>
                  </a:lnTo>
                  <a:lnTo>
                    <a:pt x="8422183" y="201777"/>
                  </a:lnTo>
                  <a:lnTo>
                    <a:pt x="8412658" y="194767"/>
                  </a:lnTo>
                  <a:lnTo>
                    <a:pt x="8401990" y="190207"/>
                  </a:lnTo>
                  <a:lnTo>
                    <a:pt x="8401990" y="225856"/>
                  </a:lnTo>
                  <a:lnTo>
                    <a:pt x="8401990" y="238048"/>
                  </a:lnTo>
                  <a:lnTo>
                    <a:pt x="8365795" y="254393"/>
                  </a:lnTo>
                  <a:lnTo>
                    <a:pt x="8323351" y="256641"/>
                  </a:lnTo>
                  <a:lnTo>
                    <a:pt x="8300161" y="256095"/>
                  </a:lnTo>
                  <a:lnTo>
                    <a:pt x="8254174" y="246888"/>
                  </a:lnTo>
                  <a:lnTo>
                    <a:pt x="8244726" y="238048"/>
                  </a:lnTo>
                  <a:lnTo>
                    <a:pt x="8244726" y="225856"/>
                  </a:lnTo>
                  <a:lnTo>
                    <a:pt x="8280882" y="209511"/>
                  </a:lnTo>
                  <a:lnTo>
                    <a:pt x="8323351" y="207264"/>
                  </a:lnTo>
                  <a:lnTo>
                    <a:pt x="8346554" y="207797"/>
                  </a:lnTo>
                  <a:lnTo>
                    <a:pt x="8392236" y="217017"/>
                  </a:lnTo>
                  <a:lnTo>
                    <a:pt x="8401990" y="225856"/>
                  </a:lnTo>
                  <a:lnTo>
                    <a:pt x="8401990" y="190207"/>
                  </a:lnTo>
                  <a:lnTo>
                    <a:pt x="8396173" y="187706"/>
                  </a:lnTo>
                  <a:lnTo>
                    <a:pt x="8375663" y="182880"/>
                  </a:lnTo>
                  <a:lnTo>
                    <a:pt x="8351329" y="180098"/>
                  </a:lnTo>
                  <a:lnTo>
                    <a:pt x="8323351" y="179222"/>
                  </a:lnTo>
                  <a:lnTo>
                    <a:pt x="8295462" y="180098"/>
                  </a:lnTo>
                  <a:lnTo>
                    <a:pt x="8250326" y="187706"/>
                  </a:lnTo>
                  <a:lnTo>
                    <a:pt x="8217255" y="210159"/>
                  </a:lnTo>
                  <a:lnTo>
                    <a:pt x="8211502" y="231952"/>
                  </a:lnTo>
                  <a:lnTo>
                    <a:pt x="8212963" y="243763"/>
                  </a:lnTo>
                  <a:lnTo>
                    <a:pt x="8250326" y="276136"/>
                  </a:lnTo>
                  <a:lnTo>
                    <a:pt x="8295462" y="283527"/>
                  </a:lnTo>
                  <a:lnTo>
                    <a:pt x="8323351" y="284365"/>
                  </a:lnTo>
                  <a:lnTo>
                    <a:pt x="8351329" y="283527"/>
                  </a:lnTo>
                  <a:lnTo>
                    <a:pt x="8396173" y="276136"/>
                  </a:lnTo>
                  <a:lnTo>
                    <a:pt x="8426742" y="256641"/>
                  </a:lnTo>
                  <a:lnTo>
                    <a:pt x="8429155" y="253746"/>
                  </a:lnTo>
                  <a:lnTo>
                    <a:pt x="8433448" y="243763"/>
                  </a:lnTo>
                  <a:lnTo>
                    <a:pt x="8434908" y="231952"/>
                  </a:lnTo>
                  <a:close/>
                </a:path>
                <a:path w="12357100" h="702945">
                  <a:moveTo>
                    <a:pt x="8447405" y="128625"/>
                  </a:moveTo>
                  <a:lnTo>
                    <a:pt x="8338896" y="128625"/>
                  </a:lnTo>
                  <a:lnTo>
                    <a:pt x="8338896" y="99669"/>
                  </a:lnTo>
                  <a:lnTo>
                    <a:pt x="8430946" y="99669"/>
                  </a:lnTo>
                  <a:lnTo>
                    <a:pt x="8430946" y="71932"/>
                  </a:lnTo>
                  <a:lnTo>
                    <a:pt x="8249602" y="71932"/>
                  </a:lnTo>
                  <a:lnTo>
                    <a:pt x="8249602" y="31394"/>
                  </a:lnTo>
                  <a:lnTo>
                    <a:pt x="8429422" y="31394"/>
                  </a:lnTo>
                  <a:lnTo>
                    <a:pt x="8429422" y="3352"/>
                  </a:lnTo>
                  <a:lnTo>
                    <a:pt x="8216684" y="3352"/>
                  </a:lnTo>
                  <a:lnTo>
                    <a:pt x="8216684" y="99669"/>
                  </a:lnTo>
                  <a:lnTo>
                    <a:pt x="8305978" y="99669"/>
                  </a:lnTo>
                  <a:lnTo>
                    <a:pt x="8305978" y="128625"/>
                  </a:lnTo>
                  <a:lnTo>
                    <a:pt x="8198396" y="128625"/>
                  </a:lnTo>
                  <a:lnTo>
                    <a:pt x="8198396" y="156972"/>
                  </a:lnTo>
                  <a:lnTo>
                    <a:pt x="8447405" y="156972"/>
                  </a:lnTo>
                  <a:lnTo>
                    <a:pt x="8447405" y="128625"/>
                  </a:lnTo>
                  <a:close/>
                </a:path>
                <a:path w="12357100" h="702945">
                  <a:moveTo>
                    <a:pt x="8638819" y="122529"/>
                  </a:moveTo>
                  <a:lnTo>
                    <a:pt x="8603831" y="105156"/>
                  </a:lnTo>
                  <a:lnTo>
                    <a:pt x="8578774" y="45720"/>
                  </a:lnTo>
                  <a:lnTo>
                    <a:pt x="8578774" y="32004"/>
                  </a:lnTo>
                  <a:lnTo>
                    <a:pt x="8633638" y="32004"/>
                  </a:lnTo>
                  <a:lnTo>
                    <a:pt x="8633638" y="3352"/>
                  </a:lnTo>
                  <a:lnTo>
                    <a:pt x="8490991" y="3352"/>
                  </a:lnTo>
                  <a:lnTo>
                    <a:pt x="8490991" y="32004"/>
                  </a:lnTo>
                  <a:lnTo>
                    <a:pt x="8545855" y="32004"/>
                  </a:lnTo>
                  <a:lnTo>
                    <a:pt x="8545855" y="45720"/>
                  </a:lnTo>
                  <a:lnTo>
                    <a:pt x="8541448" y="77228"/>
                  </a:lnTo>
                  <a:lnTo>
                    <a:pt x="8529129" y="100736"/>
                  </a:lnTo>
                  <a:lnTo>
                    <a:pt x="8510232" y="116700"/>
                  </a:lnTo>
                  <a:lnTo>
                    <a:pt x="8486115" y="125577"/>
                  </a:lnTo>
                  <a:lnTo>
                    <a:pt x="8486115" y="155448"/>
                  </a:lnTo>
                  <a:lnTo>
                    <a:pt x="8510245" y="148488"/>
                  </a:lnTo>
                  <a:lnTo>
                    <a:pt x="8531720" y="137045"/>
                  </a:lnTo>
                  <a:lnTo>
                    <a:pt x="8549589" y="122224"/>
                  </a:lnTo>
                  <a:lnTo>
                    <a:pt x="8562924" y="105156"/>
                  </a:lnTo>
                  <a:lnTo>
                    <a:pt x="8576158" y="121526"/>
                  </a:lnTo>
                  <a:lnTo>
                    <a:pt x="8593785" y="135102"/>
                  </a:lnTo>
                  <a:lnTo>
                    <a:pt x="8614956" y="145364"/>
                  </a:lnTo>
                  <a:lnTo>
                    <a:pt x="8638819" y="151790"/>
                  </a:lnTo>
                  <a:lnTo>
                    <a:pt x="8638819" y="122529"/>
                  </a:lnTo>
                  <a:close/>
                </a:path>
                <a:path w="12357100" h="702945">
                  <a:moveTo>
                    <a:pt x="8714397" y="177698"/>
                  </a:moveTo>
                  <a:lnTo>
                    <a:pt x="8504403" y="177698"/>
                  </a:lnTo>
                  <a:lnTo>
                    <a:pt x="8504403" y="206654"/>
                  </a:lnTo>
                  <a:lnTo>
                    <a:pt x="8681187" y="206654"/>
                  </a:lnTo>
                  <a:lnTo>
                    <a:pt x="8681187" y="281012"/>
                  </a:lnTo>
                  <a:lnTo>
                    <a:pt x="8714397" y="281012"/>
                  </a:lnTo>
                  <a:lnTo>
                    <a:pt x="8714397" y="177698"/>
                  </a:lnTo>
                  <a:close/>
                </a:path>
                <a:path w="12357100" h="702945">
                  <a:moveTo>
                    <a:pt x="8714397" y="0"/>
                  </a:moveTo>
                  <a:lnTo>
                    <a:pt x="8681187" y="0"/>
                  </a:lnTo>
                  <a:lnTo>
                    <a:pt x="8681187" y="60045"/>
                  </a:lnTo>
                  <a:lnTo>
                    <a:pt x="8624189" y="60045"/>
                  </a:lnTo>
                  <a:lnTo>
                    <a:pt x="8624189" y="88696"/>
                  </a:lnTo>
                  <a:lnTo>
                    <a:pt x="8681187" y="88696"/>
                  </a:lnTo>
                  <a:lnTo>
                    <a:pt x="8681187" y="159715"/>
                  </a:lnTo>
                  <a:lnTo>
                    <a:pt x="8714397" y="159715"/>
                  </a:lnTo>
                  <a:lnTo>
                    <a:pt x="8714397" y="0"/>
                  </a:lnTo>
                  <a:close/>
                </a:path>
                <a:path w="12357100" h="702945">
                  <a:moveTo>
                    <a:pt x="9004871" y="86563"/>
                  </a:moveTo>
                  <a:lnTo>
                    <a:pt x="8986736" y="34658"/>
                  </a:lnTo>
                  <a:lnTo>
                    <a:pt x="8971648" y="21374"/>
                  </a:lnTo>
                  <a:lnTo>
                    <a:pt x="8971648" y="86563"/>
                  </a:lnTo>
                  <a:lnTo>
                    <a:pt x="8970467" y="98183"/>
                  </a:lnTo>
                  <a:lnTo>
                    <a:pt x="8941994" y="132384"/>
                  </a:lnTo>
                  <a:lnTo>
                    <a:pt x="8889962" y="142036"/>
                  </a:lnTo>
                  <a:lnTo>
                    <a:pt x="8870277" y="140919"/>
                  </a:lnTo>
                  <a:lnTo>
                    <a:pt x="8826259" y="125272"/>
                  </a:lnTo>
                  <a:lnTo>
                    <a:pt x="8808580" y="86563"/>
                  </a:lnTo>
                  <a:lnTo>
                    <a:pt x="8809761" y="74587"/>
                  </a:lnTo>
                  <a:lnTo>
                    <a:pt x="8838235" y="40170"/>
                  </a:lnTo>
                  <a:lnTo>
                    <a:pt x="8889962" y="30784"/>
                  </a:lnTo>
                  <a:lnTo>
                    <a:pt x="8909825" y="31851"/>
                  </a:lnTo>
                  <a:lnTo>
                    <a:pt x="8953970" y="47244"/>
                  </a:lnTo>
                  <a:lnTo>
                    <a:pt x="8971648" y="86563"/>
                  </a:lnTo>
                  <a:lnTo>
                    <a:pt x="8971648" y="21374"/>
                  </a:lnTo>
                  <a:lnTo>
                    <a:pt x="8956954" y="13144"/>
                  </a:lnTo>
                  <a:lnTo>
                    <a:pt x="8937244" y="6705"/>
                  </a:lnTo>
                  <a:lnTo>
                    <a:pt x="8914841" y="3009"/>
                  </a:lnTo>
                  <a:lnTo>
                    <a:pt x="8889962" y="1828"/>
                  </a:lnTo>
                  <a:lnTo>
                    <a:pt x="8865210" y="3009"/>
                  </a:lnTo>
                  <a:lnTo>
                    <a:pt x="8823147" y="13144"/>
                  </a:lnTo>
                  <a:lnTo>
                    <a:pt x="8783587" y="49644"/>
                  </a:lnTo>
                  <a:lnTo>
                    <a:pt x="8775357" y="86563"/>
                  </a:lnTo>
                  <a:lnTo>
                    <a:pt x="8777478" y="105816"/>
                  </a:lnTo>
                  <a:lnTo>
                    <a:pt x="8806447" y="149961"/>
                  </a:lnTo>
                  <a:lnTo>
                    <a:pt x="8842832" y="166077"/>
                  </a:lnTo>
                  <a:lnTo>
                    <a:pt x="8889962" y="170992"/>
                  </a:lnTo>
                  <a:lnTo>
                    <a:pt x="8914841" y="169799"/>
                  </a:lnTo>
                  <a:lnTo>
                    <a:pt x="8956954" y="159550"/>
                  </a:lnTo>
                  <a:lnTo>
                    <a:pt x="8996528" y="123063"/>
                  </a:lnTo>
                  <a:lnTo>
                    <a:pt x="9002712" y="105816"/>
                  </a:lnTo>
                  <a:lnTo>
                    <a:pt x="9004871" y="86563"/>
                  </a:lnTo>
                  <a:close/>
                </a:path>
                <a:path w="12357100" h="702945">
                  <a:moveTo>
                    <a:pt x="9012491" y="235610"/>
                  </a:moveTo>
                  <a:lnTo>
                    <a:pt x="8767127" y="235610"/>
                  </a:lnTo>
                  <a:lnTo>
                    <a:pt x="8767127" y="264248"/>
                  </a:lnTo>
                  <a:lnTo>
                    <a:pt x="9012491" y="264248"/>
                  </a:lnTo>
                  <a:lnTo>
                    <a:pt x="9012491" y="235610"/>
                  </a:lnTo>
                  <a:close/>
                </a:path>
                <a:path w="12357100" h="702945">
                  <a:moveTo>
                    <a:pt x="9295943" y="235204"/>
                  </a:moveTo>
                  <a:lnTo>
                    <a:pt x="9190482" y="235204"/>
                  </a:lnTo>
                  <a:lnTo>
                    <a:pt x="9190482" y="180594"/>
                  </a:lnTo>
                  <a:lnTo>
                    <a:pt x="9284970" y="180594"/>
                  </a:lnTo>
                  <a:lnTo>
                    <a:pt x="9284970" y="152654"/>
                  </a:lnTo>
                  <a:lnTo>
                    <a:pt x="9098128" y="152654"/>
                  </a:lnTo>
                  <a:lnTo>
                    <a:pt x="9098128" y="106934"/>
                  </a:lnTo>
                  <a:lnTo>
                    <a:pt x="9281617" y="106934"/>
                  </a:lnTo>
                  <a:lnTo>
                    <a:pt x="9281617" y="77724"/>
                  </a:lnTo>
                  <a:lnTo>
                    <a:pt x="9281617" y="34544"/>
                  </a:lnTo>
                  <a:lnTo>
                    <a:pt x="9281617" y="5334"/>
                  </a:lnTo>
                  <a:lnTo>
                    <a:pt x="9064917" y="5334"/>
                  </a:lnTo>
                  <a:lnTo>
                    <a:pt x="9064917" y="34544"/>
                  </a:lnTo>
                  <a:lnTo>
                    <a:pt x="9248394" y="34544"/>
                  </a:lnTo>
                  <a:lnTo>
                    <a:pt x="9248394" y="77724"/>
                  </a:lnTo>
                  <a:lnTo>
                    <a:pt x="9064917" y="77724"/>
                  </a:lnTo>
                  <a:lnTo>
                    <a:pt x="9064917" y="106934"/>
                  </a:lnTo>
                  <a:lnTo>
                    <a:pt x="9064917" y="152654"/>
                  </a:lnTo>
                  <a:lnTo>
                    <a:pt x="9064917" y="180594"/>
                  </a:lnTo>
                  <a:lnTo>
                    <a:pt x="9157564" y="180594"/>
                  </a:lnTo>
                  <a:lnTo>
                    <a:pt x="9157564" y="235204"/>
                  </a:lnTo>
                  <a:lnTo>
                    <a:pt x="9050591" y="235204"/>
                  </a:lnTo>
                  <a:lnTo>
                    <a:pt x="9050591" y="264414"/>
                  </a:lnTo>
                  <a:lnTo>
                    <a:pt x="9295943" y="264414"/>
                  </a:lnTo>
                  <a:lnTo>
                    <a:pt x="9295943" y="235204"/>
                  </a:lnTo>
                  <a:close/>
                </a:path>
                <a:path w="12357100" h="702945">
                  <a:moveTo>
                    <a:pt x="9551772" y="2794"/>
                  </a:moveTo>
                  <a:lnTo>
                    <a:pt x="9519768" y="2794"/>
                  </a:lnTo>
                  <a:lnTo>
                    <a:pt x="9519768" y="32004"/>
                  </a:lnTo>
                  <a:lnTo>
                    <a:pt x="9519768" y="124714"/>
                  </a:lnTo>
                  <a:lnTo>
                    <a:pt x="9449359" y="124714"/>
                  </a:lnTo>
                  <a:lnTo>
                    <a:pt x="9449359" y="32004"/>
                  </a:lnTo>
                  <a:lnTo>
                    <a:pt x="9519768" y="32004"/>
                  </a:lnTo>
                  <a:lnTo>
                    <a:pt x="9519768" y="2794"/>
                  </a:lnTo>
                  <a:lnTo>
                    <a:pt x="9416745" y="2794"/>
                  </a:lnTo>
                  <a:lnTo>
                    <a:pt x="9416745" y="32004"/>
                  </a:lnTo>
                  <a:lnTo>
                    <a:pt x="9416745" y="124714"/>
                  </a:lnTo>
                  <a:lnTo>
                    <a:pt x="9416745" y="152654"/>
                  </a:lnTo>
                  <a:lnTo>
                    <a:pt x="9551772" y="152654"/>
                  </a:lnTo>
                  <a:lnTo>
                    <a:pt x="9551772" y="124968"/>
                  </a:lnTo>
                  <a:lnTo>
                    <a:pt x="9551772" y="124714"/>
                  </a:lnTo>
                  <a:lnTo>
                    <a:pt x="9551772" y="32004"/>
                  </a:lnTo>
                  <a:lnTo>
                    <a:pt x="9551772" y="2794"/>
                  </a:lnTo>
                  <a:close/>
                </a:path>
                <a:path w="12357100" h="702945">
                  <a:moveTo>
                    <a:pt x="9641675" y="249174"/>
                  </a:moveTo>
                  <a:lnTo>
                    <a:pt x="9465513" y="249174"/>
                  </a:lnTo>
                  <a:lnTo>
                    <a:pt x="9465513" y="184404"/>
                  </a:lnTo>
                  <a:lnTo>
                    <a:pt x="9432595" y="184404"/>
                  </a:lnTo>
                  <a:lnTo>
                    <a:pt x="9432595" y="249174"/>
                  </a:lnTo>
                  <a:lnTo>
                    <a:pt x="9432595" y="277114"/>
                  </a:lnTo>
                  <a:lnTo>
                    <a:pt x="9641675" y="277114"/>
                  </a:lnTo>
                  <a:lnTo>
                    <a:pt x="9641675" y="249174"/>
                  </a:lnTo>
                  <a:close/>
                </a:path>
                <a:path w="12357100" h="702945">
                  <a:moveTo>
                    <a:pt x="9676727" y="75184"/>
                  </a:moveTo>
                  <a:lnTo>
                    <a:pt x="9636493" y="75184"/>
                  </a:lnTo>
                  <a:lnTo>
                    <a:pt x="9636493" y="254"/>
                  </a:lnTo>
                  <a:lnTo>
                    <a:pt x="9603270" y="254"/>
                  </a:lnTo>
                  <a:lnTo>
                    <a:pt x="9603270" y="75184"/>
                  </a:lnTo>
                  <a:lnTo>
                    <a:pt x="9603270" y="104394"/>
                  </a:lnTo>
                  <a:lnTo>
                    <a:pt x="9603270" y="193294"/>
                  </a:lnTo>
                  <a:lnTo>
                    <a:pt x="9636493" y="193294"/>
                  </a:lnTo>
                  <a:lnTo>
                    <a:pt x="9636493" y="104394"/>
                  </a:lnTo>
                  <a:lnTo>
                    <a:pt x="9676727" y="104394"/>
                  </a:lnTo>
                  <a:lnTo>
                    <a:pt x="9676727" y="75184"/>
                  </a:lnTo>
                  <a:close/>
                </a:path>
                <a:path w="12357100" h="702945">
                  <a:moveTo>
                    <a:pt x="9927272" y="59944"/>
                  </a:moveTo>
                  <a:lnTo>
                    <a:pt x="9745916" y="59944"/>
                  </a:lnTo>
                  <a:lnTo>
                    <a:pt x="9745916" y="30734"/>
                  </a:lnTo>
                  <a:lnTo>
                    <a:pt x="9925748" y="30734"/>
                  </a:lnTo>
                  <a:lnTo>
                    <a:pt x="9925748" y="2794"/>
                  </a:lnTo>
                  <a:lnTo>
                    <a:pt x="9712998" y="2794"/>
                  </a:lnTo>
                  <a:lnTo>
                    <a:pt x="9712998" y="30734"/>
                  </a:lnTo>
                  <a:lnTo>
                    <a:pt x="9712998" y="59944"/>
                  </a:lnTo>
                  <a:lnTo>
                    <a:pt x="9712998" y="86614"/>
                  </a:lnTo>
                  <a:lnTo>
                    <a:pt x="9927272" y="86614"/>
                  </a:lnTo>
                  <a:lnTo>
                    <a:pt x="9927272" y="59944"/>
                  </a:lnTo>
                  <a:close/>
                </a:path>
                <a:path w="12357100" h="702945">
                  <a:moveTo>
                    <a:pt x="9931844" y="252984"/>
                  </a:moveTo>
                  <a:lnTo>
                    <a:pt x="9745916" y="252984"/>
                  </a:lnTo>
                  <a:lnTo>
                    <a:pt x="9745916" y="232664"/>
                  </a:lnTo>
                  <a:lnTo>
                    <a:pt x="9925748" y="232664"/>
                  </a:lnTo>
                  <a:lnTo>
                    <a:pt x="9925748" y="205994"/>
                  </a:lnTo>
                  <a:lnTo>
                    <a:pt x="9925748" y="185674"/>
                  </a:lnTo>
                  <a:lnTo>
                    <a:pt x="9925748" y="159004"/>
                  </a:lnTo>
                  <a:lnTo>
                    <a:pt x="9712998" y="159004"/>
                  </a:lnTo>
                  <a:lnTo>
                    <a:pt x="9712998" y="185674"/>
                  </a:lnTo>
                  <a:lnTo>
                    <a:pt x="9892525" y="185674"/>
                  </a:lnTo>
                  <a:lnTo>
                    <a:pt x="9892525" y="205994"/>
                  </a:lnTo>
                  <a:lnTo>
                    <a:pt x="9712998" y="205994"/>
                  </a:lnTo>
                  <a:lnTo>
                    <a:pt x="9712998" y="232664"/>
                  </a:lnTo>
                  <a:lnTo>
                    <a:pt x="9712998" y="252984"/>
                  </a:lnTo>
                  <a:lnTo>
                    <a:pt x="9712998" y="279654"/>
                  </a:lnTo>
                  <a:lnTo>
                    <a:pt x="9931844" y="279654"/>
                  </a:lnTo>
                  <a:lnTo>
                    <a:pt x="9931844" y="252984"/>
                  </a:lnTo>
                  <a:close/>
                </a:path>
                <a:path w="12357100" h="702945">
                  <a:moveTo>
                    <a:pt x="9943732" y="108508"/>
                  </a:moveTo>
                  <a:lnTo>
                    <a:pt x="9694710" y="108508"/>
                  </a:lnTo>
                  <a:lnTo>
                    <a:pt x="9694710" y="135940"/>
                  </a:lnTo>
                  <a:lnTo>
                    <a:pt x="9943732" y="135940"/>
                  </a:lnTo>
                  <a:lnTo>
                    <a:pt x="9943732" y="108508"/>
                  </a:lnTo>
                  <a:close/>
                </a:path>
                <a:path w="12357100" h="702945">
                  <a:moveTo>
                    <a:pt x="10210114" y="0"/>
                  </a:moveTo>
                  <a:lnTo>
                    <a:pt x="10176891" y="0"/>
                  </a:lnTo>
                  <a:lnTo>
                    <a:pt x="10176891" y="110032"/>
                  </a:lnTo>
                  <a:lnTo>
                    <a:pt x="10128733" y="110032"/>
                  </a:lnTo>
                  <a:lnTo>
                    <a:pt x="10126891" y="82118"/>
                  </a:lnTo>
                  <a:lnTo>
                    <a:pt x="10122865" y="57950"/>
                  </a:lnTo>
                  <a:lnTo>
                    <a:pt x="10116223" y="37719"/>
                  </a:lnTo>
                  <a:lnTo>
                    <a:pt x="10110724" y="28651"/>
                  </a:lnTo>
                  <a:lnTo>
                    <a:pt x="10106482" y="21640"/>
                  </a:lnTo>
                  <a:lnTo>
                    <a:pt x="10096843" y="12344"/>
                  </a:lnTo>
                  <a:lnTo>
                    <a:pt x="10096119" y="11925"/>
                  </a:lnTo>
                  <a:lnTo>
                    <a:pt x="10096119" y="130759"/>
                  </a:lnTo>
                  <a:lnTo>
                    <a:pt x="10095471" y="161366"/>
                  </a:lnTo>
                  <a:lnTo>
                    <a:pt x="10088664" y="207264"/>
                  </a:lnTo>
                  <a:lnTo>
                    <a:pt x="10057409" y="232562"/>
                  </a:lnTo>
                  <a:lnTo>
                    <a:pt x="10050348" y="231825"/>
                  </a:lnTo>
                  <a:lnTo>
                    <a:pt x="10022053" y="187032"/>
                  </a:lnTo>
                  <a:lnTo>
                    <a:pt x="10019005" y="130759"/>
                  </a:lnTo>
                  <a:lnTo>
                    <a:pt x="10019703" y="100152"/>
                  </a:lnTo>
                  <a:lnTo>
                    <a:pt x="10026472" y="54381"/>
                  </a:lnTo>
                  <a:lnTo>
                    <a:pt x="10057409" y="28651"/>
                  </a:lnTo>
                  <a:lnTo>
                    <a:pt x="10064648" y="29387"/>
                  </a:lnTo>
                  <a:lnTo>
                    <a:pt x="10093147" y="74523"/>
                  </a:lnTo>
                  <a:lnTo>
                    <a:pt x="10096119" y="130759"/>
                  </a:lnTo>
                  <a:lnTo>
                    <a:pt x="10096119" y="11925"/>
                  </a:lnTo>
                  <a:lnTo>
                    <a:pt x="10085375" y="5562"/>
                  </a:lnTo>
                  <a:lnTo>
                    <a:pt x="10072192" y="1409"/>
                  </a:lnTo>
                  <a:lnTo>
                    <a:pt x="10057409" y="0"/>
                  </a:lnTo>
                  <a:lnTo>
                    <a:pt x="10042766" y="1409"/>
                  </a:lnTo>
                  <a:lnTo>
                    <a:pt x="10008654" y="21640"/>
                  </a:lnTo>
                  <a:lnTo>
                    <a:pt x="9990747" y="65570"/>
                  </a:lnTo>
                  <a:lnTo>
                    <a:pt x="9986099" y="130759"/>
                  </a:lnTo>
                  <a:lnTo>
                    <a:pt x="9987128" y="165849"/>
                  </a:lnTo>
                  <a:lnTo>
                    <a:pt x="9997669" y="220726"/>
                  </a:lnTo>
                  <a:lnTo>
                    <a:pt x="10029596" y="255651"/>
                  </a:lnTo>
                  <a:lnTo>
                    <a:pt x="10057409" y="260896"/>
                  </a:lnTo>
                  <a:lnTo>
                    <a:pt x="10072192" y="259588"/>
                  </a:lnTo>
                  <a:lnTo>
                    <a:pt x="10085375" y="255651"/>
                  </a:lnTo>
                  <a:lnTo>
                    <a:pt x="10096843" y="249072"/>
                  </a:lnTo>
                  <a:lnTo>
                    <a:pt x="10106482" y="239877"/>
                  </a:lnTo>
                  <a:lnTo>
                    <a:pt x="10110762" y="232562"/>
                  </a:lnTo>
                  <a:lnTo>
                    <a:pt x="10116998" y="221919"/>
                  </a:lnTo>
                  <a:lnTo>
                    <a:pt x="10123818" y="198882"/>
                  </a:lnTo>
                  <a:lnTo>
                    <a:pt x="10127615" y="171030"/>
                  </a:lnTo>
                  <a:lnTo>
                    <a:pt x="10129037" y="138684"/>
                  </a:lnTo>
                  <a:lnTo>
                    <a:pt x="10176891" y="138684"/>
                  </a:lnTo>
                  <a:lnTo>
                    <a:pt x="10176891" y="276440"/>
                  </a:lnTo>
                  <a:lnTo>
                    <a:pt x="10210114" y="276440"/>
                  </a:lnTo>
                  <a:lnTo>
                    <a:pt x="10210114" y="138684"/>
                  </a:lnTo>
                  <a:lnTo>
                    <a:pt x="10210114" y="110032"/>
                  </a:lnTo>
                  <a:lnTo>
                    <a:pt x="10210114" y="0"/>
                  </a:lnTo>
                  <a:close/>
                </a:path>
                <a:path w="12357100" h="702945">
                  <a:moveTo>
                    <a:pt x="10576217" y="117043"/>
                  </a:moveTo>
                  <a:lnTo>
                    <a:pt x="10510037" y="89992"/>
                  </a:lnTo>
                  <a:lnTo>
                    <a:pt x="10481119" y="33223"/>
                  </a:lnTo>
                  <a:lnTo>
                    <a:pt x="10481119" y="32308"/>
                  </a:lnTo>
                  <a:lnTo>
                    <a:pt x="10573474" y="32308"/>
                  </a:lnTo>
                  <a:lnTo>
                    <a:pt x="10573474" y="3352"/>
                  </a:lnTo>
                  <a:lnTo>
                    <a:pt x="10356761" y="3352"/>
                  </a:lnTo>
                  <a:lnTo>
                    <a:pt x="10356761" y="32308"/>
                  </a:lnTo>
                  <a:lnTo>
                    <a:pt x="10448201" y="32308"/>
                  </a:lnTo>
                  <a:lnTo>
                    <a:pt x="10448201" y="33223"/>
                  </a:lnTo>
                  <a:lnTo>
                    <a:pt x="10440340" y="65354"/>
                  </a:lnTo>
                  <a:lnTo>
                    <a:pt x="10419321" y="89992"/>
                  </a:lnTo>
                  <a:lnTo>
                    <a:pt x="10389057" y="107200"/>
                  </a:lnTo>
                  <a:lnTo>
                    <a:pt x="10353408" y="117043"/>
                  </a:lnTo>
                  <a:lnTo>
                    <a:pt x="10353408" y="146608"/>
                  </a:lnTo>
                  <a:lnTo>
                    <a:pt x="10388079" y="138214"/>
                  </a:lnTo>
                  <a:lnTo>
                    <a:pt x="10419016" y="125463"/>
                  </a:lnTo>
                  <a:lnTo>
                    <a:pt x="10445051" y="108419"/>
                  </a:lnTo>
                  <a:lnTo>
                    <a:pt x="10464965" y="87172"/>
                  </a:lnTo>
                  <a:lnTo>
                    <a:pt x="10484701" y="108419"/>
                  </a:lnTo>
                  <a:lnTo>
                    <a:pt x="10510418" y="125463"/>
                  </a:lnTo>
                  <a:lnTo>
                    <a:pt x="10541216" y="138214"/>
                  </a:lnTo>
                  <a:lnTo>
                    <a:pt x="10576217" y="146608"/>
                  </a:lnTo>
                  <a:lnTo>
                    <a:pt x="10576217" y="117043"/>
                  </a:lnTo>
                  <a:close/>
                </a:path>
                <a:path w="12357100" h="702945">
                  <a:moveTo>
                    <a:pt x="10587800" y="177393"/>
                  </a:moveTo>
                  <a:lnTo>
                    <a:pt x="10342435" y="177393"/>
                  </a:lnTo>
                  <a:lnTo>
                    <a:pt x="10342435" y="206654"/>
                  </a:lnTo>
                  <a:lnTo>
                    <a:pt x="10448201" y="206654"/>
                  </a:lnTo>
                  <a:lnTo>
                    <a:pt x="10448201" y="281012"/>
                  </a:lnTo>
                  <a:lnTo>
                    <a:pt x="10481119" y="281012"/>
                  </a:lnTo>
                  <a:lnTo>
                    <a:pt x="10481119" y="206654"/>
                  </a:lnTo>
                  <a:lnTo>
                    <a:pt x="10587800" y="206654"/>
                  </a:lnTo>
                  <a:lnTo>
                    <a:pt x="10587800" y="177393"/>
                  </a:lnTo>
                  <a:close/>
                </a:path>
                <a:path w="12357100" h="702945">
                  <a:moveTo>
                    <a:pt x="10856011" y="0"/>
                  </a:moveTo>
                  <a:lnTo>
                    <a:pt x="10822788" y="0"/>
                  </a:lnTo>
                  <a:lnTo>
                    <a:pt x="10822788" y="110032"/>
                  </a:lnTo>
                  <a:lnTo>
                    <a:pt x="10774629" y="110032"/>
                  </a:lnTo>
                  <a:lnTo>
                    <a:pt x="10768762" y="57950"/>
                  </a:lnTo>
                  <a:lnTo>
                    <a:pt x="10752379" y="21640"/>
                  </a:lnTo>
                  <a:lnTo>
                    <a:pt x="10742016" y="11925"/>
                  </a:lnTo>
                  <a:lnTo>
                    <a:pt x="10742016" y="130759"/>
                  </a:lnTo>
                  <a:lnTo>
                    <a:pt x="10741368" y="161366"/>
                  </a:lnTo>
                  <a:lnTo>
                    <a:pt x="10734561" y="207264"/>
                  </a:lnTo>
                  <a:lnTo>
                    <a:pt x="10703319" y="232562"/>
                  </a:lnTo>
                  <a:lnTo>
                    <a:pt x="10696245" y="231825"/>
                  </a:lnTo>
                  <a:lnTo>
                    <a:pt x="10667962" y="187032"/>
                  </a:lnTo>
                  <a:lnTo>
                    <a:pt x="10664914" y="130759"/>
                  </a:lnTo>
                  <a:lnTo>
                    <a:pt x="10665600" y="100152"/>
                  </a:lnTo>
                  <a:lnTo>
                    <a:pt x="10672369" y="54381"/>
                  </a:lnTo>
                  <a:lnTo>
                    <a:pt x="10703319" y="28651"/>
                  </a:lnTo>
                  <a:lnTo>
                    <a:pt x="10710545" y="29387"/>
                  </a:lnTo>
                  <a:lnTo>
                    <a:pt x="10739044" y="74523"/>
                  </a:lnTo>
                  <a:lnTo>
                    <a:pt x="10742016" y="130759"/>
                  </a:lnTo>
                  <a:lnTo>
                    <a:pt x="10742016" y="11925"/>
                  </a:lnTo>
                  <a:lnTo>
                    <a:pt x="10731284" y="5562"/>
                  </a:lnTo>
                  <a:lnTo>
                    <a:pt x="10718102" y="1409"/>
                  </a:lnTo>
                  <a:lnTo>
                    <a:pt x="10703319" y="0"/>
                  </a:lnTo>
                  <a:lnTo>
                    <a:pt x="10688663" y="1409"/>
                  </a:lnTo>
                  <a:lnTo>
                    <a:pt x="10654551" y="21640"/>
                  </a:lnTo>
                  <a:lnTo>
                    <a:pt x="10636644" y="65570"/>
                  </a:lnTo>
                  <a:lnTo>
                    <a:pt x="10631996" y="130759"/>
                  </a:lnTo>
                  <a:lnTo>
                    <a:pt x="10633037" y="165849"/>
                  </a:lnTo>
                  <a:lnTo>
                    <a:pt x="10643565" y="220726"/>
                  </a:lnTo>
                  <a:lnTo>
                    <a:pt x="10675506" y="255651"/>
                  </a:lnTo>
                  <a:lnTo>
                    <a:pt x="10703319" y="260896"/>
                  </a:lnTo>
                  <a:lnTo>
                    <a:pt x="10718102" y="259588"/>
                  </a:lnTo>
                  <a:lnTo>
                    <a:pt x="10752379" y="239877"/>
                  </a:lnTo>
                  <a:lnTo>
                    <a:pt x="10769714" y="198882"/>
                  </a:lnTo>
                  <a:lnTo>
                    <a:pt x="10774934" y="138684"/>
                  </a:lnTo>
                  <a:lnTo>
                    <a:pt x="10822788" y="138684"/>
                  </a:lnTo>
                  <a:lnTo>
                    <a:pt x="10822788" y="276440"/>
                  </a:lnTo>
                  <a:lnTo>
                    <a:pt x="10856011" y="276440"/>
                  </a:lnTo>
                  <a:lnTo>
                    <a:pt x="10856011" y="138684"/>
                  </a:lnTo>
                  <a:lnTo>
                    <a:pt x="10856011" y="110032"/>
                  </a:lnTo>
                  <a:lnTo>
                    <a:pt x="10856011" y="0"/>
                  </a:lnTo>
                  <a:close/>
                </a:path>
                <a:path w="12357100" h="702945">
                  <a:moveTo>
                    <a:pt x="11229226" y="139903"/>
                  </a:moveTo>
                  <a:lnTo>
                    <a:pt x="11186833" y="124536"/>
                  </a:lnTo>
                  <a:lnTo>
                    <a:pt x="11154791" y="100164"/>
                  </a:lnTo>
                  <a:lnTo>
                    <a:pt x="11134509" y="67170"/>
                  </a:lnTo>
                  <a:lnTo>
                    <a:pt x="11127435" y="25908"/>
                  </a:lnTo>
                  <a:lnTo>
                    <a:pt x="11127435" y="3352"/>
                  </a:lnTo>
                  <a:lnTo>
                    <a:pt x="11094517" y="3352"/>
                  </a:lnTo>
                  <a:lnTo>
                    <a:pt x="11094517" y="25908"/>
                  </a:lnTo>
                  <a:lnTo>
                    <a:pt x="11087570" y="67170"/>
                  </a:lnTo>
                  <a:lnTo>
                    <a:pt x="11067580" y="100164"/>
                  </a:lnTo>
                  <a:lnTo>
                    <a:pt x="11035754" y="124536"/>
                  </a:lnTo>
                  <a:lnTo>
                    <a:pt x="10993323" y="139903"/>
                  </a:lnTo>
                  <a:lnTo>
                    <a:pt x="10993323" y="169468"/>
                  </a:lnTo>
                  <a:lnTo>
                    <a:pt x="11034598" y="157505"/>
                  </a:lnTo>
                  <a:lnTo>
                    <a:pt x="11067961" y="140055"/>
                  </a:lnTo>
                  <a:lnTo>
                    <a:pt x="11093488" y="118719"/>
                  </a:lnTo>
                  <a:lnTo>
                    <a:pt x="11111281" y="95097"/>
                  </a:lnTo>
                  <a:lnTo>
                    <a:pt x="11129112" y="118719"/>
                  </a:lnTo>
                  <a:lnTo>
                    <a:pt x="11154715" y="140055"/>
                  </a:lnTo>
                  <a:lnTo>
                    <a:pt x="11188078" y="157505"/>
                  </a:lnTo>
                  <a:lnTo>
                    <a:pt x="11229226" y="169468"/>
                  </a:lnTo>
                  <a:lnTo>
                    <a:pt x="11229226" y="139903"/>
                  </a:lnTo>
                  <a:close/>
                </a:path>
                <a:path w="12357100" h="702945">
                  <a:moveTo>
                    <a:pt x="11234103" y="235610"/>
                  </a:moveTo>
                  <a:lnTo>
                    <a:pt x="10988751" y="235610"/>
                  </a:lnTo>
                  <a:lnTo>
                    <a:pt x="10988751" y="264248"/>
                  </a:lnTo>
                  <a:lnTo>
                    <a:pt x="11234103" y="264248"/>
                  </a:lnTo>
                  <a:lnTo>
                    <a:pt x="11234103" y="235610"/>
                  </a:lnTo>
                  <a:close/>
                </a:path>
                <a:path w="12357100" h="702945">
                  <a:moveTo>
                    <a:pt x="11503241" y="4876"/>
                  </a:moveTo>
                  <a:lnTo>
                    <a:pt x="11286528" y="4876"/>
                  </a:lnTo>
                  <a:lnTo>
                    <a:pt x="11286528" y="34137"/>
                  </a:lnTo>
                  <a:lnTo>
                    <a:pt x="11470018" y="34137"/>
                  </a:lnTo>
                  <a:lnTo>
                    <a:pt x="11470018" y="105460"/>
                  </a:lnTo>
                  <a:lnTo>
                    <a:pt x="11450955" y="108115"/>
                  </a:lnTo>
                  <a:lnTo>
                    <a:pt x="11429556" y="109804"/>
                  </a:lnTo>
                  <a:lnTo>
                    <a:pt x="11406670" y="110693"/>
                  </a:lnTo>
                  <a:lnTo>
                    <a:pt x="11383150" y="110947"/>
                  </a:lnTo>
                  <a:lnTo>
                    <a:pt x="11286528" y="110947"/>
                  </a:lnTo>
                  <a:lnTo>
                    <a:pt x="11286528" y="139903"/>
                  </a:lnTo>
                  <a:lnTo>
                    <a:pt x="11382540" y="139903"/>
                  </a:lnTo>
                  <a:lnTo>
                    <a:pt x="11406708" y="139585"/>
                  </a:lnTo>
                  <a:lnTo>
                    <a:pt x="11429556" y="138493"/>
                  </a:lnTo>
                  <a:lnTo>
                    <a:pt x="11450688" y="136423"/>
                  </a:lnTo>
                  <a:lnTo>
                    <a:pt x="11469713" y="133197"/>
                  </a:lnTo>
                  <a:lnTo>
                    <a:pt x="11468735" y="151917"/>
                  </a:lnTo>
                  <a:lnTo>
                    <a:pt x="11467198" y="170459"/>
                  </a:lnTo>
                  <a:lnTo>
                    <a:pt x="11465077" y="187972"/>
                  </a:lnTo>
                  <a:lnTo>
                    <a:pt x="11462398" y="203606"/>
                  </a:lnTo>
                  <a:lnTo>
                    <a:pt x="11495621" y="203606"/>
                  </a:lnTo>
                  <a:lnTo>
                    <a:pt x="11501260" y="158496"/>
                  </a:lnTo>
                  <a:lnTo>
                    <a:pt x="11503165" y="110947"/>
                  </a:lnTo>
                  <a:lnTo>
                    <a:pt x="11503241" y="4876"/>
                  </a:lnTo>
                  <a:close/>
                </a:path>
                <a:path w="12357100" h="702945">
                  <a:moveTo>
                    <a:pt x="11517567" y="235610"/>
                  </a:moveTo>
                  <a:lnTo>
                    <a:pt x="11272203" y="235610"/>
                  </a:lnTo>
                  <a:lnTo>
                    <a:pt x="11272203" y="264248"/>
                  </a:lnTo>
                  <a:lnTo>
                    <a:pt x="11517567" y="264248"/>
                  </a:lnTo>
                  <a:lnTo>
                    <a:pt x="11517567" y="235610"/>
                  </a:lnTo>
                  <a:close/>
                </a:path>
                <a:path w="12357100" h="702945">
                  <a:moveTo>
                    <a:pt x="11786387" y="170078"/>
                  </a:moveTo>
                  <a:lnTo>
                    <a:pt x="11753164" y="170078"/>
                  </a:lnTo>
                  <a:lnTo>
                    <a:pt x="11753164" y="197815"/>
                  </a:lnTo>
                  <a:lnTo>
                    <a:pt x="11753164" y="225856"/>
                  </a:lnTo>
                  <a:lnTo>
                    <a:pt x="11753164" y="251460"/>
                  </a:lnTo>
                  <a:lnTo>
                    <a:pt x="11612956" y="251460"/>
                  </a:lnTo>
                  <a:lnTo>
                    <a:pt x="11612956" y="225856"/>
                  </a:lnTo>
                  <a:lnTo>
                    <a:pt x="11753164" y="225856"/>
                  </a:lnTo>
                  <a:lnTo>
                    <a:pt x="11753164" y="197815"/>
                  </a:lnTo>
                  <a:lnTo>
                    <a:pt x="11612956" y="197815"/>
                  </a:lnTo>
                  <a:lnTo>
                    <a:pt x="11612956" y="170078"/>
                  </a:lnTo>
                  <a:lnTo>
                    <a:pt x="11579746" y="170078"/>
                  </a:lnTo>
                  <a:lnTo>
                    <a:pt x="11579746" y="279184"/>
                  </a:lnTo>
                  <a:lnTo>
                    <a:pt x="11786387" y="279184"/>
                  </a:lnTo>
                  <a:lnTo>
                    <a:pt x="11786387" y="251460"/>
                  </a:lnTo>
                  <a:lnTo>
                    <a:pt x="11786387" y="225856"/>
                  </a:lnTo>
                  <a:lnTo>
                    <a:pt x="11786387" y="197815"/>
                  </a:lnTo>
                  <a:lnTo>
                    <a:pt x="11786387" y="170078"/>
                  </a:lnTo>
                  <a:close/>
                </a:path>
                <a:path w="12357100" h="702945">
                  <a:moveTo>
                    <a:pt x="11786387" y="0"/>
                  </a:moveTo>
                  <a:lnTo>
                    <a:pt x="11753164" y="0"/>
                  </a:lnTo>
                  <a:lnTo>
                    <a:pt x="11753164" y="107289"/>
                  </a:lnTo>
                  <a:lnTo>
                    <a:pt x="11743398" y="113017"/>
                  </a:lnTo>
                  <a:lnTo>
                    <a:pt x="11731257" y="117005"/>
                  </a:lnTo>
                  <a:lnTo>
                    <a:pt x="11716436" y="119329"/>
                  </a:lnTo>
                  <a:lnTo>
                    <a:pt x="11698605" y="120091"/>
                  </a:lnTo>
                  <a:lnTo>
                    <a:pt x="11595887" y="120091"/>
                  </a:lnTo>
                  <a:lnTo>
                    <a:pt x="11595887" y="88392"/>
                  </a:lnTo>
                  <a:lnTo>
                    <a:pt x="11698300" y="88392"/>
                  </a:lnTo>
                  <a:lnTo>
                    <a:pt x="11698300" y="3352"/>
                  </a:lnTo>
                  <a:lnTo>
                    <a:pt x="11562982" y="3352"/>
                  </a:lnTo>
                  <a:lnTo>
                    <a:pt x="11562982" y="30784"/>
                  </a:lnTo>
                  <a:lnTo>
                    <a:pt x="11665382" y="30784"/>
                  </a:lnTo>
                  <a:lnTo>
                    <a:pt x="11665382" y="60960"/>
                  </a:lnTo>
                  <a:lnTo>
                    <a:pt x="11562982" y="60960"/>
                  </a:lnTo>
                  <a:lnTo>
                    <a:pt x="11562982" y="147218"/>
                  </a:lnTo>
                  <a:lnTo>
                    <a:pt x="11690375" y="147218"/>
                  </a:lnTo>
                  <a:lnTo>
                    <a:pt x="11711851" y="146392"/>
                  </a:lnTo>
                  <a:lnTo>
                    <a:pt x="11729314" y="143865"/>
                  </a:lnTo>
                  <a:lnTo>
                    <a:pt x="11743017" y="139496"/>
                  </a:lnTo>
                  <a:lnTo>
                    <a:pt x="11753164" y="133197"/>
                  </a:lnTo>
                  <a:lnTo>
                    <a:pt x="11753164" y="156057"/>
                  </a:lnTo>
                  <a:lnTo>
                    <a:pt x="11786387" y="156057"/>
                  </a:lnTo>
                  <a:lnTo>
                    <a:pt x="11786387" y="133197"/>
                  </a:lnTo>
                  <a:lnTo>
                    <a:pt x="11786387" y="120091"/>
                  </a:lnTo>
                  <a:lnTo>
                    <a:pt x="11786387" y="0"/>
                  </a:lnTo>
                  <a:close/>
                </a:path>
                <a:path w="12357100" h="702945">
                  <a:moveTo>
                    <a:pt x="12073496" y="155194"/>
                  </a:moveTo>
                  <a:lnTo>
                    <a:pt x="11886667" y="155194"/>
                  </a:lnTo>
                  <a:lnTo>
                    <a:pt x="11886667" y="108204"/>
                  </a:lnTo>
                  <a:lnTo>
                    <a:pt x="12067096" y="108204"/>
                  </a:lnTo>
                  <a:lnTo>
                    <a:pt x="12067096" y="80264"/>
                  </a:lnTo>
                  <a:lnTo>
                    <a:pt x="11886667" y="80264"/>
                  </a:lnTo>
                  <a:lnTo>
                    <a:pt x="11886667" y="34544"/>
                  </a:lnTo>
                  <a:lnTo>
                    <a:pt x="12070144" y="34544"/>
                  </a:lnTo>
                  <a:lnTo>
                    <a:pt x="12070144" y="5334"/>
                  </a:lnTo>
                  <a:lnTo>
                    <a:pt x="11853443" y="5334"/>
                  </a:lnTo>
                  <a:lnTo>
                    <a:pt x="11853443" y="34544"/>
                  </a:lnTo>
                  <a:lnTo>
                    <a:pt x="11853443" y="80264"/>
                  </a:lnTo>
                  <a:lnTo>
                    <a:pt x="11853443" y="108204"/>
                  </a:lnTo>
                  <a:lnTo>
                    <a:pt x="11853443" y="155194"/>
                  </a:lnTo>
                  <a:lnTo>
                    <a:pt x="11853443" y="184404"/>
                  </a:lnTo>
                  <a:lnTo>
                    <a:pt x="12073496" y="184404"/>
                  </a:lnTo>
                  <a:lnTo>
                    <a:pt x="12073496" y="155194"/>
                  </a:lnTo>
                  <a:close/>
                </a:path>
                <a:path w="12357100" h="702945">
                  <a:moveTo>
                    <a:pt x="12084469" y="235610"/>
                  </a:moveTo>
                  <a:lnTo>
                    <a:pt x="11839118" y="235610"/>
                  </a:lnTo>
                  <a:lnTo>
                    <a:pt x="11839118" y="264248"/>
                  </a:lnTo>
                  <a:lnTo>
                    <a:pt x="12084469" y="264248"/>
                  </a:lnTo>
                  <a:lnTo>
                    <a:pt x="12084469" y="235610"/>
                  </a:lnTo>
                  <a:close/>
                </a:path>
                <a:path w="12357100" h="702945">
                  <a:moveTo>
                    <a:pt x="12299658" y="1828"/>
                  </a:moveTo>
                  <a:lnTo>
                    <a:pt x="12267349" y="1828"/>
                  </a:lnTo>
                  <a:lnTo>
                    <a:pt x="12267349" y="109728"/>
                  </a:lnTo>
                  <a:lnTo>
                    <a:pt x="12237174" y="109728"/>
                  </a:lnTo>
                  <a:lnTo>
                    <a:pt x="12235294" y="74574"/>
                  </a:lnTo>
                  <a:lnTo>
                    <a:pt x="12231268" y="47472"/>
                  </a:lnTo>
                  <a:lnTo>
                    <a:pt x="12225211" y="28651"/>
                  </a:lnTo>
                  <a:lnTo>
                    <a:pt x="12224791" y="27343"/>
                  </a:lnTo>
                  <a:lnTo>
                    <a:pt x="12215533" y="13106"/>
                  </a:lnTo>
                  <a:lnTo>
                    <a:pt x="12209005" y="7454"/>
                  </a:lnTo>
                  <a:lnTo>
                    <a:pt x="12205475" y="5588"/>
                  </a:lnTo>
                  <a:lnTo>
                    <a:pt x="12205475" y="130759"/>
                  </a:lnTo>
                  <a:lnTo>
                    <a:pt x="12205005" y="168173"/>
                  </a:lnTo>
                  <a:lnTo>
                    <a:pt x="12200077" y="214769"/>
                  </a:lnTo>
                  <a:lnTo>
                    <a:pt x="12187492" y="232562"/>
                  </a:lnTo>
                  <a:lnTo>
                    <a:pt x="12176824" y="232562"/>
                  </a:lnTo>
                  <a:lnTo>
                    <a:pt x="12160822" y="195757"/>
                  </a:lnTo>
                  <a:lnTo>
                    <a:pt x="12158536" y="130759"/>
                  </a:lnTo>
                  <a:lnTo>
                    <a:pt x="12159056" y="93306"/>
                  </a:lnTo>
                  <a:lnTo>
                    <a:pt x="12164200" y="46621"/>
                  </a:lnTo>
                  <a:lnTo>
                    <a:pt x="12176824" y="28651"/>
                  </a:lnTo>
                  <a:lnTo>
                    <a:pt x="12187492" y="28651"/>
                  </a:lnTo>
                  <a:lnTo>
                    <a:pt x="12203341" y="65646"/>
                  </a:lnTo>
                  <a:lnTo>
                    <a:pt x="12205475" y="130759"/>
                  </a:lnTo>
                  <a:lnTo>
                    <a:pt x="12205475" y="5588"/>
                  </a:lnTo>
                  <a:lnTo>
                    <a:pt x="12201284" y="3352"/>
                  </a:lnTo>
                  <a:lnTo>
                    <a:pt x="12192305" y="850"/>
                  </a:lnTo>
                  <a:lnTo>
                    <a:pt x="12182005" y="0"/>
                  </a:lnTo>
                  <a:lnTo>
                    <a:pt x="12171756" y="850"/>
                  </a:lnTo>
                  <a:lnTo>
                    <a:pt x="12138406" y="29476"/>
                  </a:lnTo>
                  <a:lnTo>
                    <a:pt x="12127992" y="86791"/>
                  </a:lnTo>
                  <a:lnTo>
                    <a:pt x="12126836" y="130759"/>
                  </a:lnTo>
                  <a:lnTo>
                    <a:pt x="12127992" y="174726"/>
                  </a:lnTo>
                  <a:lnTo>
                    <a:pt x="12138406" y="232041"/>
                  </a:lnTo>
                  <a:lnTo>
                    <a:pt x="12171756" y="260108"/>
                  </a:lnTo>
                  <a:lnTo>
                    <a:pt x="12182005" y="260896"/>
                  </a:lnTo>
                  <a:lnTo>
                    <a:pt x="12192305" y="260108"/>
                  </a:lnTo>
                  <a:lnTo>
                    <a:pt x="12225439" y="232803"/>
                  </a:lnTo>
                  <a:lnTo>
                    <a:pt x="12225503" y="232562"/>
                  </a:lnTo>
                  <a:lnTo>
                    <a:pt x="12232107" y="210235"/>
                  </a:lnTo>
                  <a:lnTo>
                    <a:pt x="12235980" y="179311"/>
                  </a:lnTo>
                  <a:lnTo>
                    <a:pt x="12237479" y="138684"/>
                  </a:lnTo>
                  <a:lnTo>
                    <a:pt x="12267349" y="138684"/>
                  </a:lnTo>
                  <a:lnTo>
                    <a:pt x="12267349" y="273088"/>
                  </a:lnTo>
                  <a:lnTo>
                    <a:pt x="12299658" y="273088"/>
                  </a:lnTo>
                  <a:lnTo>
                    <a:pt x="12299658" y="138684"/>
                  </a:lnTo>
                  <a:lnTo>
                    <a:pt x="12299658" y="109728"/>
                  </a:lnTo>
                  <a:lnTo>
                    <a:pt x="12299658" y="1828"/>
                  </a:lnTo>
                  <a:close/>
                </a:path>
                <a:path w="12357100" h="702945">
                  <a:moveTo>
                    <a:pt x="12356960" y="0"/>
                  </a:moveTo>
                  <a:lnTo>
                    <a:pt x="12324652" y="0"/>
                  </a:lnTo>
                  <a:lnTo>
                    <a:pt x="12324652" y="276440"/>
                  </a:lnTo>
                  <a:lnTo>
                    <a:pt x="12356960" y="276440"/>
                  </a:lnTo>
                  <a:lnTo>
                    <a:pt x="1235696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27892" y="4933416"/>
              <a:ext cx="7946390" cy="305435"/>
            </a:xfrm>
            <a:custGeom>
              <a:avLst/>
              <a:gdLst/>
              <a:ahLst/>
              <a:cxnLst/>
              <a:rect l="l" t="t" r="r" b="b"/>
              <a:pathLst>
                <a:path w="7946390" h="305435">
                  <a:moveTo>
                    <a:pt x="149948" y="128917"/>
                  </a:moveTo>
                  <a:lnTo>
                    <a:pt x="127762" y="120396"/>
                  </a:lnTo>
                  <a:lnTo>
                    <a:pt x="117284" y="111848"/>
                  </a:lnTo>
                  <a:lnTo>
                    <a:pt x="109524" y="105524"/>
                  </a:lnTo>
                  <a:lnTo>
                    <a:pt x="97193" y="83235"/>
                  </a:lnTo>
                  <a:lnTo>
                    <a:pt x="92646" y="52425"/>
                  </a:lnTo>
                  <a:lnTo>
                    <a:pt x="92646" y="39928"/>
                  </a:lnTo>
                  <a:lnTo>
                    <a:pt x="142633" y="39928"/>
                  </a:lnTo>
                  <a:lnTo>
                    <a:pt x="142633" y="11277"/>
                  </a:lnTo>
                  <a:lnTo>
                    <a:pt x="4876" y="11277"/>
                  </a:lnTo>
                  <a:lnTo>
                    <a:pt x="4876" y="39928"/>
                  </a:lnTo>
                  <a:lnTo>
                    <a:pt x="59740" y="39928"/>
                  </a:lnTo>
                  <a:lnTo>
                    <a:pt x="59740" y="52425"/>
                  </a:lnTo>
                  <a:lnTo>
                    <a:pt x="55333" y="84061"/>
                  </a:lnTo>
                  <a:lnTo>
                    <a:pt x="43014" y="107581"/>
                  </a:lnTo>
                  <a:lnTo>
                    <a:pt x="24117" y="123571"/>
                  </a:lnTo>
                  <a:lnTo>
                    <a:pt x="0" y="132575"/>
                  </a:lnTo>
                  <a:lnTo>
                    <a:pt x="0" y="161836"/>
                  </a:lnTo>
                  <a:lnTo>
                    <a:pt x="24130" y="155054"/>
                  </a:lnTo>
                  <a:lnTo>
                    <a:pt x="45605" y="143700"/>
                  </a:lnTo>
                  <a:lnTo>
                    <a:pt x="63474" y="128917"/>
                  </a:lnTo>
                  <a:lnTo>
                    <a:pt x="76809" y="111848"/>
                  </a:lnTo>
                  <a:lnTo>
                    <a:pt x="89306" y="128092"/>
                  </a:lnTo>
                  <a:lnTo>
                    <a:pt x="106400" y="141681"/>
                  </a:lnTo>
                  <a:lnTo>
                    <a:pt x="127000" y="152019"/>
                  </a:lnTo>
                  <a:lnTo>
                    <a:pt x="149948" y="158483"/>
                  </a:lnTo>
                  <a:lnTo>
                    <a:pt x="149948" y="128917"/>
                  </a:lnTo>
                  <a:close/>
                </a:path>
                <a:path w="7946390" h="305435">
                  <a:moveTo>
                    <a:pt x="228282" y="7924"/>
                  </a:moveTo>
                  <a:lnTo>
                    <a:pt x="195059" y="7924"/>
                  </a:lnTo>
                  <a:lnTo>
                    <a:pt x="195059" y="41452"/>
                  </a:lnTo>
                  <a:lnTo>
                    <a:pt x="147815" y="41452"/>
                  </a:lnTo>
                  <a:lnTo>
                    <a:pt x="147815" y="68872"/>
                  </a:lnTo>
                  <a:lnTo>
                    <a:pt x="195059" y="68872"/>
                  </a:lnTo>
                  <a:lnTo>
                    <a:pt x="195059" y="90817"/>
                  </a:lnTo>
                  <a:lnTo>
                    <a:pt x="147815" y="90817"/>
                  </a:lnTo>
                  <a:lnTo>
                    <a:pt x="147815" y="118249"/>
                  </a:lnTo>
                  <a:lnTo>
                    <a:pt x="195059" y="118249"/>
                  </a:lnTo>
                  <a:lnTo>
                    <a:pt x="195059" y="163664"/>
                  </a:lnTo>
                  <a:lnTo>
                    <a:pt x="228282" y="163664"/>
                  </a:lnTo>
                  <a:lnTo>
                    <a:pt x="228282" y="7924"/>
                  </a:lnTo>
                  <a:close/>
                </a:path>
                <a:path w="7946390" h="305435">
                  <a:moveTo>
                    <a:pt x="242608" y="258457"/>
                  </a:moveTo>
                  <a:lnTo>
                    <a:pt x="207213" y="233578"/>
                  </a:lnTo>
                  <a:lnTo>
                    <a:pt x="193535" y="188353"/>
                  </a:lnTo>
                  <a:lnTo>
                    <a:pt x="193535" y="178600"/>
                  </a:lnTo>
                  <a:lnTo>
                    <a:pt x="160616" y="178600"/>
                  </a:lnTo>
                  <a:lnTo>
                    <a:pt x="160616" y="188353"/>
                  </a:lnTo>
                  <a:lnTo>
                    <a:pt x="157848" y="210680"/>
                  </a:lnTo>
                  <a:lnTo>
                    <a:pt x="150329" y="229539"/>
                  </a:lnTo>
                  <a:lnTo>
                    <a:pt x="139280" y="244805"/>
                  </a:lnTo>
                  <a:lnTo>
                    <a:pt x="125869" y="256324"/>
                  </a:lnTo>
                  <a:lnTo>
                    <a:pt x="113080" y="245351"/>
                  </a:lnTo>
                  <a:lnTo>
                    <a:pt x="112445" y="244805"/>
                  </a:lnTo>
                  <a:lnTo>
                    <a:pt x="101600" y="229539"/>
                  </a:lnTo>
                  <a:lnTo>
                    <a:pt x="94373" y="210680"/>
                  </a:lnTo>
                  <a:lnTo>
                    <a:pt x="91732" y="188353"/>
                  </a:lnTo>
                  <a:lnTo>
                    <a:pt x="91732" y="178600"/>
                  </a:lnTo>
                  <a:lnTo>
                    <a:pt x="58521" y="178600"/>
                  </a:lnTo>
                  <a:lnTo>
                    <a:pt x="58521" y="188353"/>
                  </a:lnTo>
                  <a:lnTo>
                    <a:pt x="54838" y="213626"/>
                  </a:lnTo>
                  <a:lnTo>
                    <a:pt x="44615" y="233692"/>
                  </a:lnTo>
                  <a:lnTo>
                    <a:pt x="29070" y="248615"/>
                  </a:lnTo>
                  <a:lnTo>
                    <a:pt x="9448" y="258457"/>
                  </a:lnTo>
                  <a:lnTo>
                    <a:pt x="9448" y="287413"/>
                  </a:lnTo>
                  <a:lnTo>
                    <a:pt x="29845" y="280708"/>
                  </a:lnTo>
                  <a:lnTo>
                    <a:pt x="48577" y="270840"/>
                  </a:lnTo>
                  <a:lnTo>
                    <a:pt x="64262" y="258737"/>
                  </a:lnTo>
                  <a:lnTo>
                    <a:pt x="75590" y="245351"/>
                  </a:lnTo>
                  <a:lnTo>
                    <a:pt x="84937" y="258356"/>
                  </a:lnTo>
                  <a:lnTo>
                    <a:pt x="97180" y="270268"/>
                  </a:lnTo>
                  <a:lnTo>
                    <a:pt x="111201" y="280238"/>
                  </a:lnTo>
                  <a:lnTo>
                    <a:pt x="125869" y="287413"/>
                  </a:lnTo>
                  <a:lnTo>
                    <a:pt x="141109" y="279984"/>
                  </a:lnTo>
                  <a:lnTo>
                    <a:pt x="155130" y="270040"/>
                  </a:lnTo>
                  <a:lnTo>
                    <a:pt x="167106" y="258267"/>
                  </a:lnTo>
                  <a:lnTo>
                    <a:pt x="168465" y="256324"/>
                  </a:lnTo>
                  <a:lnTo>
                    <a:pt x="176161" y="245351"/>
                  </a:lnTo>
                  <a:lnTo>
                    <a:pt x="187490" y="258864"/>
                  </a:lnTo>
                  <a:lnTo>
                    <a:pt x="203212" y="270954"/>
                  </a:lnTo>
                  <a:lnTo>
                    <a:pt x="222021" y="280758"/>
                  </a:lnTo>
                  <a:lnTo>
                    <a:pt x="242608" y="287413"/>
                  </a:lnTo>
                  <a:lnTo>
                    <a:pt x="242608" y="258457"/>
                  </a:lnTo>
                  <a:close/>
                </a:path>
                <a:path w="7946390" h="305435">
                  <a:moveTo>
                    <a:pt x="510209" y="177990"/>
                  </a:moveTo>
                  <a:lnTo>
                    <a:pt x="476999" y="177990"/>
                  </a:lnTo>
                  <a:lnTo>
                    <a:pt x="476999" y="204203"/>
                  </a:lnTo>
                  <a:lnTo>
                    <a:pt x="476999" y="232244"/>
                  </a:lnTo>
                  <a:lnTo>
                    <a:pt x="476999" y="259372"/>
                  </a:lnTo>
                  <a:lnTo>
                    <a:pt x="330390" y="259372"/>
                  </a:lnTo>
                  <a:lnTo>
                    <a:pt x="330390" y="232244"/>
                  </a:lnTo>
                  <a:lnTo>
                    <a:pt x="476999" y="232244"/>
                  </a:lnTo>
                  <a:lnTo>
                    <a:pt x="476999" y="204203"/>
                  </a:lnTo>
                  <a:lnTo>
                    <a:pt x="330390" y="204203"/>
                  </a:lnTo>
                  <a:lnTo>
                    <a:pt x="330390" y="177990"/>
                  </a:lnTo>
                  <a:lnTo>
                    <a:pt x="297472" y="177990"/>
                  </a:lnTo>
                  <a:lnTo>
                    <a:pt x="297472" y="287108"/>
                  </a:lnTo>
                  <a:lnTo>
                    <a:pt x="510209" y="287108"/>
                  </a:lnTo>
                  <a:lnTo>
                    <a:pt x="510209" y="259372"/>
                  </a:lnTo>
                  <a:lnTo>
                    <a:pt x="510209" y="232244"/>
                  </a:lnTo>
                  <a:lnTo>
                    <a:pt x="510209" y="204203"/>
                  </a:lnTo>
                  <a:lnTo>
                    <a:pt x="510209" y="177990"/>
                  </a:lnTo>
                  <a:close/>
                </a:path>
                <a:path w="7946390" h="305435">
                  <a:moveTo>
                    <a:pt x="519963" y="82283"/>
                  </a:moveTo>
                  <a:lnTo>
                    <a:pt x="482574" y="74599"/>
                  </a:lnTo>
                  <a:lnTo>
                    <a:pt x="428117" y="41402"/>
                  </a:lnTo>
                  <a:lnTo>
                    <a:pt x="419696" y="15544"/>
                  </a:lnTo>
                  <a:lnTo>
                    <a:pt x="419696" y="9753"/>
                  </a:lnTo>
                  <a:lnTo>
                    <a:pt x="386778" y="9753"/>
                  </a:lnTo>
                  <a:lnTo>
                    <a:pt x="386778" y="15544"/>
                  </a:lnTo>
                  <a:lnTo>
                    <a:pt x="378142" y="41529"/>
                  </a:lnTo>
                  <a:lnTo>
                    <a:pt x="355460" y="61379"/>
                  </a:lnTo>
                  <a:lnTo>
                    <a:pt x="323507" y="74993"/>
                  </a:lnTo>
                  <a:lnTo>
                    <a:pt x="287108" y="82283"/>
                  </a:lnTo>
                  <a:lnTo>
                    <a:pt x="287108" y="110934"/>
                  </a:lnTo>
                  <a:lnTo>
                    <a:pt x="322275" y="105435"/>
                  </a:lnTo>
                  <a:lnTo>
                    <a:pt x="354660" y="95046"/>
                  </a:lnTo>
                  <a:lnTo>
                    <a:pt x="382308" y="80721"/>
                  </a:lnTo>
                  <a:lnTo>
                    <a:pt x="403237" y="63398"/>
                  </a:lnTo>
                  <a:lnTo>
                    <a:pt x="424561" y="80632"/>
                  </a:lnTo>
                  <a:lnTo>
                    <a:pt x="452005" y="94818"/>
                  </a:lnTo>
                  <a:lnTo>
                    <a:pt x="484238" y="105181"/>
                  </a:lnTo>
                  <a:lnTo>
                    <a:pt x="519963" y="110934"/>
                  </a:lnTo>
                  <a:lnTo>
                    <a:pt x="519963" y="82283"/>
                  </a:lnTo>
                  <a:close/>
                </a:path>
                <a:path w="7946390" h="305435">
                  <a:moveTo>
                    <a:pt x="528193" y="129222"/>
                  </a:moveTo>
                  <a:lnTo>
                    <a:pt x="279184" y="129222"/>
                  </a:lnTo>
                  <a:lnTo>
                    <a:pt x="279184" y="157264"/>
                  </a:lnTo>
                  <a:lnTo>
                    <a:pt x="528193" y="157264"/>
                  </a:lnTo>
                  <a:lnTo>
                    <a:pt x="528193" y="129222"/>
                  </a:lnTo>
                  <a:close/>
                </a:path>
                <a:path w="7946390" h="305435">
                  <a:moveTo>
                    <a:pt x="794588" y="7924"/>
                  </a:moveTo>
                  <a:lnTo>
                    <a:pt x="761365" y="7924"/>
                  </a:lnTo>
                  <a:lnTo>
                    <a:pt x="761365" y="220357"/>
                  </a:lnTo>
                  <a:lnTo>
                    <a:pt x="750671" y="227431"/>
                  </a:lnTo>
                  <a:lnTo>
                    <a:pt x="737095" y="232587"/>
                  </a:lnTo>
                  <a:lnTo>
                    <a:pt x="720940" y="235750"/>
                  </a:lnTo>
                  <a:lnTo>
                    <a:pt x="702538" y="236816"/>
                  </a:lnTo>
                  <a:lnTo>
                    <a:pt x="606831" y="236816"/>
                  </a:lnTo>
                  <a:lnTo>
                    <a:pt x="606831" y="11277"/>
                  </a:lnTo>
                  <a:lnTo>
                    <a:pt x="573913" y="11277"/>
                  </a:lnTo>
                  <a:lnTo>
                    <a:pt x="573913" y="265772"/>
                  </a:lnTo>
                  <a:lnTo>
                    <a:pt x="696442" y="265772"/>
                  </a:lnTo>
                  <a:lnTo>
                    <a:pt x="717169" y="264541"/>
                  </a:lnTo>
                  <a:lnTo>
                    <a:pt x="735418" y="260934"/>
                  </a:lnTo>
                  <a:lnTo>
                    <a:pt x="750404" y="255104"/>
                  </a:lnTo>
                  <a:lnTo>
                    <a:pt x="761365" y="247180"/>
                  </a:lnTo>
                  <a:lnTo>
                    <a:pt x="761365" y="284365"/>
                  </a:lnTo>
                  <a:lnTo>
                    <a:pt x="794588" y="284365"/>
                  </a:lnTo>
                  <a:lnTo>
                    <a:pt x="794588" y="7924"/>
                  </a:lnTo>
                  <a:close/>
                </a:path>
                <a:path w="7946390" h="305435">
                  <a:moveTo>
                    <a:pt x="1114615" y="120688"/>
                  </a:moveTo>
                  <a:lnTo>
                    <a:pt x="1071333" y="120688"/>
                  </a:lnTo>
                  <a:lnTo>
                    <a:pt x="1071333" y="7924"/>
                  </a:lnTo>
                  <a:lnTo>
                    <a:pt x="1038110" y="7924"/>
                  </a:lnTo>
                  <a:lnTo>
                    <a:pt x="1038110" y="220967"/>
                  </a:lnTo>
                  <a:lnTo>
                    <a:pt x="1027874" y="227812"/>
                  </a:lnTo>
                  <a:lnTo>
                    <a:pt x="1014755" y="232778"/>
                  </a:lnTo>
                  <a:lnTo>
                    <a:pt x="999070" y="235800"/>
                  </a:lnTo>
                  <a:lnTo>
                    <a:pt x="981113" y="236816"/>
                  </a:lnTo>
                  <a:lnTo>
                    <a:pt x="888161" y="236816"/>
                  </a:lnTo>
                  <a:lnTo>
                    <a:pt x="888161" y="42062"/>
                  </a:lnTo>
                  <a:lnTo>
                    <a:pt x="988428" y="42062"/>
                  </a:lnTo>
                  <a:lnTo>
                    <a:pt x="988428" y="12801"/>
                  </a:lnTo>
                  <a:lnTo>
                    <a:pt x="855243" y="12801"/>
                  </a:lnTo>
                  <a:lnTo>
                    <a:pt x="855243" y="265772"/>
                  </a:lnTo>
                  <a:lnTo>
                    <a:pt x="975017" y="265772"/>
                  </a:lnTo>
                  <a:lnTo>
                    <a:pt x="995121" y="264604"/>
                  </a:lnTo>
                  <a:lnTo>
                    <a:pt x="1012850" y="261200"/>
                  </a:lnTo>
                  <a:lnTo>
                    <a:pt x="1027442" y="255739"/>
                  </a:lnTo>
                  <a:lnTo>
                    <a:pt x="1038110" y="248399"/>
                  </a:lnTo>
                  <a:lnTo>
                    <a:pt x="1038110" y="284365"/>
                  </a:lnTo>
                  <a:lnTo>
                    <a:pt x="1071333" y="284365"/>
                  </a:lnTo>
                  <a:lnTo>
                    <a:pt x="1071333" y="149644"/>
                  </a:lnTo>
                  <a:lnTo>
                    <a:pt x="1114615" y="149644"/>
                  </a:lnTo>
                  <a:lnTo>
                    <a:pt x="1114615" y="120688"/>
                  </a:lnTo>
                  <a:close/>
                </a:path>
                <a:path w="7946390" h="305435">
                  <a:moveTo>
                    <a:pt x="1173746" y="225539"/>
                  </a:moveTo>
                  <a:lnTo>
                    <a:pt x="1135951" y="225539"/>
                  </a:lnTo>
                  <a:lnTo>
                    <a:pt x="1135951" y="266077"/>
                  </a:lnTo>
                  <a:lnTo>
                    <a:pt x="1173746" y="266077"/>
                  </a:lnTo>
                  <a:lnTo>
                    <a:pt x="1173746" y="225539"/>
                  </a:lnTo>
                  <a:close/>
                </a:path>
                <a:path w="7946390" h="305435">
                  <a:moveTo>
                    <a:pt x="1540243" y="244068"/>
                  </a:moveTo>
                  <a:lnTo>
                    <a:pt x="1434795" y="244068"/>
                  </a:lnTo>
                  <a:lnTo>
                    <a:pt x="1434795" y="165328"/>
                  </a:lnTo>
                  <a:lnTo>
                    <a:pt x="1528051" y="165328"/>
                  </a:lnTo>
                  <a:lnTo>
                    <a:pt x="1528051" y="136118"/>
                  </a:lnTo>
                  <a:lnTo>
                    <a:pt x="1451254" y="136118"/>
                  </a:lnTo>
                  <a:lnTo>
                    <a:pt x="1451254" y="42138"/>
                  </a:lnTo>
                  <a:lnTo>
                    <a:pt x="1525917" y="42138"/>
                  </a:lnTo>
                  <a:lnTo>
                    <a:pt x="1525917" y="12928"/>
                  </a:lnTo>
                  <a:lnTo>
                    <a:pt x="1418336" y="12928"/>
                  </a:lnTo>
                  <a:lnTo>
                    <a:pt x="1418336" y="42138"/>
                  </a:lnTo>
                  <a:lnTo>
                    <a:pt x="1418336" y="136118"/>
                  </a:lnTo>
                  <a:lnTo>
                    <a:pt x="1342440" y="136118"/>
                  </a:lnTo>
                  <a:lnTo>
                    <a:pt x="1342440" y="42138"/>
                  </a:lnTo>
                  <a:lnTo>
                    <a:pt x="1404924" y="42138"/>
                  </a:lnTo>
                  <a:lnTo>
                    <a:pt x="1404924" y="12928"/>
                  </a:lnTo>
                  <a:lnTo>
                    <a:pt x="1309217" y="12928"/>
                  </a:lnTo>
                  <a:lnTo>
                    <a:pt x="1309217" y="42138"/>
                  </a:lnTo>
                  <a:lnTo>
                    <a:pt x="1309217" y="136118"/>
                  </a:lnTo>
                  <a:lnTo>
                    <a:pt x="1309217" y="165328"/>
                  </a:lnTo>
                  <a:lnTo>
                    <a:pt x="1401876" y="165328"/>
                  </a:lnTo>
                  <a:lnTo>
                    <a:pt x="1401876" y="244068"/>
                  </a:lnTo>
                  <a:lnTo>
                    <a:pt x="1294892" y="244068"/>
                  </a:lnTo>
                  <a:lnTo>
                    <a:pt x="1294892" y="272008"/>
                  </a:lnTo>
                  <a:lnTo>
                    <a:pt x="1540243" y="272008"/>
                  </a:lnTo>
                  <a:lnTo>
                    <a:pt x="1540243" y="244068"/>
                  </a:lnTo>
                  <a:close/>
                </a:path>
                <a:path w="7946390" h="305435">
                  <a:moveTo>
                    <a:pt x="1721904" y="131356"/>
                  </a:moveTo>
                  <a:lnTo>
                    <a:pt x="1700568" y="88988"/>
                  </a:lnTo>
                  <a:lnTo>
                    <a:pt x="1690204" y="82867"/>
                  </a:lnTo>
                  <a:lnTo>
                    <a:pt x="1690204" y="122516"/>
                  </a:lnTo>
                  <a:lnTo>
                    <a:pt x="1690204" y="140500"/>
                  </a:lnTo>
                  <a:lnTo>
                    <a:pt x="1651495" y="160616"/>
                  </a:lnTo>
                  <a:lnTo>
                    <a:pt x="1642795" y="159943"/>
                  </a:lnTo>
                  <a:lnTo>
                    <a:pt x="1612785" y="138976"/>
                  </a:lnTo>
                  <a:lnTo>
                    <a:pt x="1612785" y="122821"/>
                  </a:lnTo>
                  <a:lnTo>
                    <a:pt x="1651495" y="101485"/>
                  </a:lnTo>
                  <a:lnTo>
                    <a:pt x="1659699" y="102095"/>
                  </a:lnTo>
                  <a:lnTo>
                    <a:pt x="1690204" y="122516"/>
                  </a:lnTo>
                  <a:lnTo>
                    <a:pt x="1690204" y="82867"/>
                  </a:lnTo>
                  <a:lnTo>
                    <a:pt x="1678774" y="78549"/>
                  </a:lnTo>
                  <a:lnTo>
                    <a:pt x="1665770" y="75882"/>
                  </a:lnTo>
                  <a:lnTo>
                    <a:pt x="1651495" y="74968"/>
                  </a:lnTo>
                  <a:lnTo>
                    <a:pt x="1636953" y="75933"/>
                  </a:lnTo>
                  <a:lnTo>
                    <a:pt x="1592872" y="97751"/>
                  </a:lnTo>
                  <a:lnTo>
                    <a:pt x="1580781" y="131356"/>
                  </a:lnTo>
                  <a:lnTo>
                    <a:pt x="1582280" y="144145"/>
                  </a:lnTo>
                  <a:lnTo>
                    <a:pt x="1612455" y="179336"/>
                  </a:lnTo>
                  <a:lnTo>
                    <a:pt x="1651495" y="187439"/>
                  </a:lnTo>
                  <a:lnTo>
                    <a:pt x="1665008" y="186601"/>
                  </a:lnTo>
                  <a:lnTo>
                    <a:pt x="1708404" y="166382"/>
                  </a:lnTo>
                  <a:lnTo>
                    <a:pt x="1712620" y="160616"/>
                  </a:lnTo>
                  <a:lnTo>
                    <a:pt x="1715770" y="156311"/>
                  </a:lnTo>
                  <a:lnTo>
                    <a:pt x="1720342" y="144589"/>
                  </a:lnTo>
                  <a:lnTo>
                    <a:pt x="1721904" y="131356"/>
                  </a:lnTo>
                  <a:close/>
                </a:path>
                <a:path w="7946390" h="305435">
                  <a:moveTo>
                    <a:pt x="1729828" y="29870"/>
                  </a:moveTo>
                  <a:lnTo>
                    <a:pt x="1668564" y="29870"/>
                  </a:lnTo>
                  <a:lnTo>
                    <a:pt x="1668564" y="0"/>
                  </a:lnTo>
                  <a:lnTo>
                    <a:pt x="1635645" y="0"/>
                  </a:lnTo>
                  <a:lnTo>
                    <a:pt x="1635645" y="29870"/>
                  </a:lnTo>
                  <a:lnTo>
                    <a:pt x="1572552" y="29870"/>
                  </a:lnTo>
                  <a:lnTo>
                    <a:pt x="1572552" y="57302"/>
                  </a:lnTo>
                  <a:lnTo>
                    <a:pt x="1729828" y="57302"/>
                  </a:lnTo>
                  <a:lnTo>
                    <a:pt x="1729828" y="29870"/>
                  </a:lnTo>
                  <a:close/>
                </a:path>
                <a:path w="7946390" h="305435">
                  <a:moveTo>
                    <a:pt x="1806943" y="256933"/>
                  </a:moveTo>
                  <a:lnTo>
                    <a:pt x="1630768" y="256933"/>
                  </a:lnTo>
                  <a:lnTo>
                    <a:pt x="1630768" y="203593"/>
                  </a:lnTo>
                  <a:lnTo>
                    <a:pt x="1597850" y="203593"/>
                  </a:lnTo>
                  <a:lnTo>
                    <a:pt x="1597850" y="285584"/>
                  </a:lnTo>
                  <a:lnTo>
                    <a:pt x="1806943" y="285584"/>
                  </a:lnTo>
                  <a:lnTo>
                    <a:pt x="1806943" y="256933"/>
                  </a:lnTo>
                  <a:close/>
                </a:path>
                <a:path w="7946390" h="305435">
                  <a:moveTo>
                    <a:pt x="1841995" y="86550"/>
                  </a:moveTo>
                  <a:lnTo>
                    <a:pt x="1801761" y="86550"/>
                  </a:lnTo>
                  <a:lnTo>
                    <a:pt x="1801761" y="7924"/>
                  </a:lnTo>
                  <a:lnTo>
                    <a:pt x="1768538" y="7924"/>
                  </a:lnTo>
                  <a:lnTo>
                    <a:pt x="1768538" y="209689"/>
                  </a:lnTo>
                  <a:lnTo>
                    <a:pt x="1801761" y="209689"/>
                  </a:lnTo>
                  <a:lnTo>
                    <a:pt x="1801761" y="115506"/>
                  </a:lnTo>
                  <a:lnTo>
                    <a:pt x="1841995" y="115506"/>
                  </a:lnTo>
                  <a:lnTo>
                    <a:pt x="1841995" y="86550"/>
                  </a:lnTo>
                  <a:close/>
                </a:path>
                <a:path w="7946390" h="305435">
                  <a:moveTo>
                    <a:pt x="2186559" y="243522"/>
                  </a:moveTo>
                  <a:lnTo>
                    <a:pt x="2081098" y="243522"/>
                  </a:lnTo>
                  <a:lnTo>
                    <a:pt x="2081098" y="174637"/>
                  </a:lnTo>
                  <a:lnTo>
                    <a:pt x="2102091" y="171996"/>
                  </a:lnTo>
                  <a:lnTo>
                    <a:pt x="2121027" y="167246"/>
                  </a:lnTo>
                  <a:lnTo>
                    <a:pt x="2137676" y="160324"/>
                  </a:lnTo>
                  <a:lnTo>
                    <a:pt x="2151811" y="151168"/>
                  </a:lnTo>
                  <a:lnTo>
                    <a:pt x="2156676" y="146291"/>
                  </a:lnTo>
                  <a:lnTo>
                    <a:pt x="2163127" y="139839"/>
                  </a:lnTo>
                  <a:lnTo>
                    <a:pt x="2171662" y="126326"/>
                  </a:lnTo>
                  <a:lnTo>
                    <a:pt x="2177059" y="110540"/>
                  </a:lnTo>
                  <a:lnTo>
                    <a:pt x="2178939" y="92341"/>
                  </a:lnTo>
                  <a:lnTo>
                    <a:pt x="2177059" y="74460"/>
                  </a:lnTo>
                  <a:lnTo>
                    <a:pt x="2171662" y="58750"/>
                  </a:lnTo>
                  <a:lnTo>
                    <a:pt x="2163127" y="45199"/>
                  </a:lnTo>
                  <a:lnTo>
                    <a:pt x="2156663" y="38709"/>
                  </a:lnTo>
                  <a:lnTo>
                    <a:pt x="2151811" y="33832"/>
                  </a:lnTo>
                  <a:lnTo>
                    <a:pt x="2145715" y="30035"/>
                  </a:lnTo>
                  <a:lnTo>
                    <a:pt x="2145715" y="92341"/>
                  </a:lnTo>
                  <a:lnTo>
                    <a:pt x="2144585" y="103682"/>
                  </a:lnTo>
                  <a:lnTo>
                    <a:pt x="2116366" y="136906"/>
                  </a:lnTo>
                  <a:lnTo>
                    <a:pt x="2064029" y="146291"/>
                  </a:lnTo>
                  <a:lnTo>
                    <a:pt x="2044420" y="145300"/>
                  </a:lnTo>
                  <a:lnTo>
                    <a:pt x="1999716" y="129222"/>
                  </a:lnTo>
                  <a:lnTo>
                    <a:pt x="1982647" y="92341"/>
                  </a:lnTo>
                  <a:lnTo>
                    <a:pt x="1983778" y="81318"/>
                  </a:lnTo>
                  <a:lnTo>
                    <a:pt x="2011959" y="47967"/>
                  </a:lnTo>
                  <a:lnTo>
                    <a:pt x="2064029" y="38709"/>
                  </a:lnTo>
                  <a:lnTo>
                    <a:pt x="2083689" y="39700"/>
                  </a:lnTo>
                  <a:lnTo>
                    <a:pt x="2128647" y="55473"/>
                  </a:lnTo>
                  <a:lnTo>
                    <a:pt x="2145715" y="92341"/>
                  </a:lnTo>
                  <a:lnTo>
                    <a:pt x="2145715" y="30035"/>
                  </a:lnTo>
                  <a:lnTo>
                    <a:pt x="2134666" y="23126"/>
                  </a:lnTo>
                  <a:lnTo>
                    <a:pt x="2114092" y="15621"/>
                  </a:lnTo>
                  <a:lnTo>
                    <a:pt x="2090432" y="11201"/>
                  </a:lnTo>
                  <a:lnTo>
                    <a:pt x="2064029" y="9753"/>
                  </a:lnTo>
                  <a:lnTo>
                    <a:pt x="2037803" y="11201"/>
                  </a:lnTo>
                  <a:lnTo>
                    <a:pt x="1993696" y="23126"/>
                  </a:lnTo>
                  <a:lnTo>
                    <a:pt x="1956587" y="58750"/>
                  </a:lnTo>
                  <a:lnTo>
                    <a:pt x="1949424" y="92341"/>
                  </a:lnTo>
                  <a:lnTo>
                    <a:pt x="1951266" y="110540"/>
                  </a:lnTo>
                  <a:lnTo>
                    <a:pt x="1976551" y="151168"/>
                  </a:lnTo>
                  <a:lnTo>
                    <a:pt x="2026958" y="172173"/>
                  </a:lnTo>
                  <a:lnTo>
                    <a:pt x="2048179" y="174637"/>
                  </a:lnTo>
                  <a:lnTo>
                    <a:pt x="2048179" y="243522"/>
                  </a:lnTo>
                  <a:lnTo>
                    <a:pt x="1941195" y="243522"/>
                  </a:lnTo>
                  <a:lnTo>
                    <a:pt x="1941195" y="272173"/>
                  </a:lnTo>
                  <a:lnTo>
                    <a:pt x="2186559" y="272173"/>
                  </a:lnTo>
                  <a:lnTo>
                    <a:pt x="2186559" y="243522"/>
                  </a:lnTo>
                  <a:close/>
                </a:path>
                <a:path w="7946390" h="305435">
                  <a:moveTo>
                    <a:pt x="2459037" y="136118"/>
                  </a:moveTo>
                  <a:lnTo>
                    <a:pt x="2272207" y="136118"/>
                  </a:lnTo>
                  <a:lnTo>
                    <a:pt x="2272207" y="101828"/>
                  </a:lnTo>
                  <a:lnTo>
                    <a:pt x="2455684" y="101828"/>
                  </a:lnTo>
                  <a:lnTo>
                    <a:pt x="2455684" y="72618"/>
                  </a:lnTo>
                  <a:lnTo>
                    <a:pt x="2455684" y="39598"/>
                  </a:lnTo>
                  <a:lnTo>
                    <a:pt x="2455684" y="11658"/>
                  </a:lnTo>
                  <a:lnTo>
                    <a:pt x="2238984" y="11658"/>
                  </a:lnTo>
                  <a:lnTo>
                    <a:pt x="2238984" y="39598"/>
                  </a:lnTo>
                  <a:lnTo>
                    <a:pt x="2422461" y="39598"/>
                  </a:lnTo>
                  <a:lnTo>
                    <a:pt x="2422461" y="72618"/>
                  </a:lnTo>
                  <a:lnTo>
                    <a:pt x="2238984" y="72618"/>
                  </a:lnTo>
                  <a:lnTo>
                    <a:pt x="2238984" y="101828"/>
                  </a:lnTo>
                  <a:lnTo>
                    <a:pt x="2238984" y="136118"/>
                  </a:lnTo>
                  <a:lnTo>
                    <a:pt x="2238984" y="164058"/>
                  </a:lnTo>
                  <a:lnTo>
                    <a:pt x="2459037" y="164058"/>
                  </a:lnTo>
                  <a:lnTo>
                    <a:pt x="2459037" y="136118"/>
                  </a:lnTo>
                  <a:close/>
                </a:path>
                <a:path w="7946390" h="305435">
                  <a:moveTo>
                    <a:pt x="2470010" y="195973"/>
                  </a:moveTo>
                  <a:lnTo>
                    <a:pt x="2224659" y="195973"/>
                  </a:lnTo>
                  <a:lnTo>
                    <a:pt x="2224659" y="224929"/>
                  </a:lnTo>
                  <a:lnTo>
                    <a:pt x="2278608" y="224929"/>
                  </a:lnTo>
                  <a:lnTo>
                    <a:pt x="2278608" y="287108"/>
                  </a:lnTo>
                  <a:lnTo>
                    <a:pt x="2311222" y="287108"/>
                  </a:lnTo>
                  <a:lnTo>
                    <a:pt x="2311222" y="224929"/>
                  </a:lnTo>
                  <a:lnTo>
                    <a:pt x="2384666" y="224929"/>
                  </a:lnTo>
                  <a:lnTo>
                    <a:pt x="2384666" y="287108"/>
                  </a:lnTo>
                  <a:lnTo>
                    <a:pt x="2417280" y="287108"/>
                  </a:lnTo>
                  <a:lnTo>
                    <a:pt x="2417280" y="224929"/>
                  </a:lnTo>
                  <a:lnTo>
                    <a:pt x="2470010" y="224929"/>
                  </a:lnTo>
                  <a:lnTo>
                    <a:pt x="2470010" y="195973"/>
                  </a:lnTo>
                  <a:close/>
                </a:path>
                <a:path w="7946390" h="305435">
                  <a:moveTo>
                    <a:pt x="2649537" y="12801"/>
                  </a:moveTo>
                  <a:lnTo>
                    <a:pt x="2515425" y="12801"/>
                  </a:lnTo>
                  <a:lnTo>
                    <a:pt x="2515425" y="42062"/>
                  </a:lnTo>
                  <a:lnTo>
                    <a:pt x="2616619" y="42062"/>
                  </a:lnTo>
                  <a:lnTo>
                    <a:pt x="2616619" y="72529"/>
                  </a:lnTo>
                  <a:lnTo>
                    <a:pt x="2610548" y="131851"/>
                  </a:lnTo>
                  <a:lnTo>
                    <a:pt x="2591892" y="179476"/>
                  </a:lnTo>
                  <a:lnTo>
                    <a:pt x="2559913" y="214706"/>
                  </a:lnTo>
                  <a:lnTo>
                    <a:pt x="2513901" y="236816"/>
                  </a:lnTo>
                  <a:lnTo>
                    <a:pt x="2513901" y="268211"/>
                  </a:lnTo>
                  <a:lnTo>
                    <a:pt x="2557068" y="252285"/>
                  </a:lnTo>
                  <a:lnTo>
                    <a:pt x="2591460" y="229057"/>
                  </a:lnTo>
                  <a:lnTo>
                    <a:pt x="2617495" y="198793"/>
                  </a:lnTo>
                  <a:lnTo>
                    <a:pt x="2635567" y="161785"/>
                  </a:lnTo>
                  <a:lnTo>
                    <a:pt x="2646108" y="118287"/>
                  </a:lnTo>
                  <a:lnTo>
                    <a:pt x="2649537" y="68567"/>
                  </a:lnTo>
                  <a:lnTo>
                    <a:pt x="2649537" y="12801"/>
                  </a:lnTo>
                  <a:close/>
                </a:path>
                <a:path w="7946390" h="305435">
                  <a:moveTo>
                    <a:pt x="2774797" y="120688"/>
                  </a:moveTo>
                  <a:lnTo>
                    <a:pt x="2731528" y="120688"/>
                  </a:lnTo>
                  <a:lnTo>
                    <a:pt x="2731528" y="7924"/>
                  </a:lnTo>
                  <a:lnTo>
                    <a:pt x="2698305" y="7924"/>
                  </a:lnTo>
                  <a:lnTo>
                    <a:pt x="2698305" y="284365"/>
                  </a:lnTo>
                  <a:lnTo>
                    <a:pt x="2731528" y="284365"/>
                  </a:lnTo>
                  <a:lnTo>
                    <a:pt x="2731528" y="149644"/>
                  </a:lnTo>
                  <a:lnTo>
                    <a:pt x="2774797" y="149644"/>
                  </a:lnTo>
                  <a:lnTo>
                    <a:pt x="2774797" y="120688"/>
                  </a:lnTo>
                  <a:close/>
                </a:path>
                <a:path w="7946390" h="305435">
                  <a:moveTo>
                    <a:pt x="2976016" y="259067"/>
                  </a:moveTo>
                  <a:lnTo>
                    <a:pt x="2921470" y="259067"/>
                  </a:lnTo>
                  <a:lnTo>
                    <a:pt x="2921470" y="165798"/>
                  </a:lnTo>
                  <a:lnTo>
                    <a:pt x="2887942" y="165798"/>
                  </a:lnTo>
                  <a:lnTo>
                    <a:pt x="2887942" y="287108"/>
                  </a:lnTo>
                  <a:lnTo>
                    <a:pt x="2976016" y="287108"/>
                  </a:lnTo>
                  <a:lnTo>
                    <a:pt x="2976016" y="259067"/>
                  </a:lnTo>
                  <a:close/>
                </a:path>
                <a:path w="7946390" h="305435">
                  <a:moveTo>
                    <a:pt x="3009239" y="11277"/>
                  </a:moveTo>
                  <a:lnTo>
                    <a:pt x="2977235" y="11277"/>
                  </a:lnTo>
                  <a:lnTo>
                    <a:pt x="2977235" y="39014"/>
                  </a:lnTo>
                  <a:lnTo>
                    <a:pt x="2977235" y="104838"/>
                  </a:lnTo>
                  <a:lnTo>
                    <a:pt x="2906839" y="104838"/>
                  </a:lnTo>
                  <a:lnTo>
                    <a:pt x="2906839" y="39014"/>
                  </a:lnTo>
                  <a:lnTo>
                    <a:pt x="2977235" y="39014"/>
                  </a:lnTo>
                  <a:lnTo>
                    <a:pt x="2977235" y="11277"/>
                  </a:lnTo>
                  <a:lnTo>
                    <a:pt x="2874226" y="11277"/>
                  </a:lnTo>
                  <a:lnTo>
                    <a:pt x="2874226" y="132270"/>
                  </a:lnTo>
                  <a:lnTo>
                    <a:pt x="3009239" y="132270"/>
                  </a:lnTo>
                  <a:lnTo>
                    <a:pt x="3009239" y="104838"/>
                  </a:lnTo>
                  <a:lnTo>
                    <a:pt x="3009239" y="39014"/>
                  </a:lnTo>
                  <a:lnTo>
                    <a:pt x="3009239" y="11277"/>
                  </a:lnTo>
                  <a:close/>
                </a:path>
                <a:path w="7946390" h="305435">
                  <a:moveTo>
                    <a:pt x="3103422" y="252056"/>
                  </a:moveTo>
                  <a:lnTo>
                    <a:pt x="3079826" y="218859"/>
                  </a:lnTo>
                  <a:lnTo>
                    <a:pt x="3072942" y="216547"/>
                  </a:lnTo>
                  <a:lnTo>
                    <a:pt x="3072942" y="248399"/>
                  </a:lnTo>
                  <a:lnTo>
                    <a:pt x="3072942" y="256628"/>
                  </a:lnTo>
                  <a:lnTo>
                    <a:pt x="3071418" y="259676"/>
                  </a:lnTo>
                  <a:lnTo>
                    <a:pt x="3062884" y="266687"/>
                  </a:lnTo>
                  <a:lnTo>
                    <a:pt x="3054350" y="268211"/>
                  </a:lnTo>
                  <a:lnTo>
                    <a:pt x="3033928" y="268211"/>
                  </a:lnTo>
                  <a:lnTo>
                    <a:pt x="3025089" y="266382"/>
                  </a:lnTo>
                  <a:lnTo>
                    <a:pt x="3020212" y="261810"/>
                  </a:lnTo>
                  <a:lnTo>
                    <a:pt x="3017469" y="259372"/>
                  </a:lnTo>
                  <a:lnTo>
                    <a:pt x="3015945" y="256324"/>
                  </a:lnTo>
                  <a:lnTo>
                    <a:pt x="3015945" y="248094"/>
                  </a:lnTo>
                  <a:lnTo>
                    <a:pt x="3017469" y="245046"/>
                  </a:lnTo>
                  <a:lnTo>
                    <a:pt x="3019907" y="242912"/>
                  </a:lnTo>
                  <a:lnTo>
                    <a:pt x="3024784" y="238036"/>
                  </a:lnTo>
                  <a:lnTo>
                    <a:pt x="3033928" y="235902"/>
                  </a:lnTo>
                  <a:lnTo>
                    <a:pt x="3044291" y="235902"/>
                  </a:lnTo>
                  <a:lnTo>
                    <a:pt x="3072942" y="248399"/>
                  </a:lnTo>
                  <a:lnTo>
                    <a:pt x="3072942" y="216547"/>
                  </a:lnTo>
                  <a:lnTo>
                    <a:pt x="3069094" y="215252"/>
                  </a:lnTo>
                  <a:lnTo>
                    <a:pt x="3057169" y="213131"/>
                  </a:lnTo>
                  <a:lnTo>
                    <a:pt x="3044291" y="212432"/>
                  </a:lnTo>
                  <a:lnTo>
                    <a:pt x="3030309" y="213245"/>
                  </a:lnTo>
                  <a:lnTo>
                    <a:pt x="2992107" y="231178"/>
                  </a:lnTo>
                  <a:lnTo>
                    <a:pt x="2985160" y="252056"/>
                  </a:lnTo>
                  <a:lnTo>
                    <a:pt x="2986163" y="260642"/>
                  </a:lnTo>
                  <a:lnTo>
                    <a:pt x="3019488" y="288861"/>
                  </a:lnTo>
                  <a:lnTo>
                    <a:pt x="3044291" y="291680"/>
                  </a:lnTo>
                  <a:lnTo>
                    <a:pt x="3056763" y="291045"/>
                  </a:lnTo>
                  <a:lnTo>
                    <a:pt x="3094291" y="275463"/>
                  </a:lnTo>
                  <a:lnTo>
                    <a:pt x="3099435" y="268211"/>
                  </a:lnTo>
                  <a:lnTo>
                    <a:pt x="3102330" y="261035"/>
                  </a:lnTo>
                  <a:lnTo>
                    <a:pt x="3103422" y="252056"/>
                  </a:lnTo>
                  <a:close/>
                </a:path>
                <a:path w="7946390" h="305435">
                  <a:moveTo>
                    <a:pt x="3110738" y="177076"/>
                  </a:moveTo>
                  <a:lnTo>
                    <a:pt x="3061360" y="177076"/>
                  </a:lnTo>
                  <a:lnTo>
                    <a:pt x="3061360" y="150863"/>
                  </a:lnTo>
                  <a:lnTo>
                    <a:pt x="3027222" y="150863"/>
                  </a:lnTo>
                  <a:lnTo>
                    <a:pt x="3027222" y="177076"/>
                  </a:lnTo>
                  <a:lnTo>
                    <a:pt x="2978150" y="177076"/>
                  </a:lnTo>
                  <a:lnTo>
                    <a:pt x="2978150" y="200545"/>
                  </a:lnTo>
                  <a:lnTo>
                    <a:pt x="3110738" y="200545"/>
                  </a:lnTo>
                  <a:lnTo>
                    <a:pt x="3110738" y="177076"/>
                  </a:lnTo>
                  <a:close/>
                </a:path>
                <a:path w="7946390" h="305435">
                  <a:moveTo>
                    <a:pt x="3134207" y="59740"/>
                  </a:moveTo>
                  <a:lnTo>
                    <a:pt x="3093974" y="59740"/>
                  </a:lnTo>
                  <a:lnTo>
                    <a:pt x="3093974" y="7924"/>
                  </a:lnTo>
                  <a:lnTo>
                    <a:pt x="3060750" y="7924"/>
                  </a:lnTo>
                  <a:lnTo>
                    <a:pt x="3060750" y="142328"/>
                  </a:lnTo>
                  <a:lnTo>
                    <a:pt x="3093974" y="142328"/>
                  </a:lnTo>
                  <a:lnTo>
                    <a:pt x="3093974" y="88988"/>
                  </a:lnTo>
                  <a:lnTo>
                    <a:pt x="3134207" y="88988"/>
                  </a:lnTo>
                  <a:lnTo>
                    <a:pt x="3134207" y="59740"/>
                  </a:lnTo>
                  <a:close/>
                </a:path>
                <a:path w="7946390" h="305435">
                  <a:moveTo>
                    <a:pt x="3303066" y="138671"/>
                  </a:moveTo>
                  <a:lnTo>
                    <a:pt x="3302025" y="103581"/>
                  </a:lnTo>
                  <a:lnTo>
                    <a:pt x="3298418" y="73482"/>
                  </a:lnTo>
                  <a:lnTo>
                    <a:pt x="3291484" y="48704"/>
                  </a:lnTo>
                  <a:lnTo>
                    <a:pt x="3284524" y="36576"/>
                  </a:lnTo>
                  <a:lnTo>
                    <a:pt x="3280511" y="29565"/>
                  </a:lnTo>
                  <a:lnTo>
                    <a:pt x="3270872" y="20269"/>
                  </a:lnTo>
                  <a:lnTo>
                    <a:pt x="3270148" y="19850"/>
                  </a:lnTo>
                  <a:lnTo>
                    <a:pt x="3270148" y="138671"/>
                  </a:lnTo>
                  <a:lnTo>
                    <a:pt x="3269488" y="169278"/>
                  </a:lnTo>
                  <a:lnTo>
                    <a:pt x="3262680" y="215188"/>
                  </a:lnTo>
                  <a:lnTo>
                    <a:pt x="3231438" y="240474"/>
                  </a:lnTo>
                  <a:lnTo>
                    <a:pt x="3224377" y="239750"/>
                  </a:lnTo>
                  <a:lnTo>
                    <a:pt x="3196082" y="194945"/>
                  </a:lnTo>
                  <a:lnTo>
                    <a:pt x="3193034" y="138671"/>
                  </a:lnTo>
                  <a:lnTo>
                    <a:pt x="3193732" y="108077"/>
                  </a:lnTo>
                  <a:lnTo>
                    <a:pt x="3200489" y="62293"/>
                  </a:lnTo>
                  <a:lnTo>
                    <a:pt x="3231438" y="36576"/>
                  </a:lnTo>
                  <a:lnTo>
                    <a:pt x="3238665" y="37312"/>
                  </a:lnTo>
                  <a:lnTo>
                    <a:pt x="3267176" y="82435"/>
                  </a:lnTo>
                  <a:lnTo>
                    <a:pt x="3270148" y="138671"/>
                  </a:lnTo>
                  <a:lnTo>
                    <a:pt x="3270148" y="19850"/>
                  </a:lnTo>
                  <a:lnTo>
                    <a:pt x="3259404" y="13487"/>
                  </a:lnTo>
                  <a:lnTo>
                    <a:pt x="3246221" y="9334"/>
                  </a:lnTo>
                  <a:lnTo>
                    <a:pt x="3231438" y="7924"/>
                  </a:lnTo>
                  <a:lnTo>
                    <a:pt x="3216783" y="9334"/>
                  </a:lnTo>
                  <a:lnTo>
                    <a:pt x="3182670" y="29565"/>
                  </a:lnTo>
                  <a:lnTo>
                    <a:pt x="3164763" y="73482"/>
                  </a:lnTo>
                  <a:lnTo>
                    <a:pt x="3160115" y="138671"/>
                  </a:lnTo>
                  <a:lnTo>
                    <a:pt x="3161157" y="173774"/>
                  </a:lnTo>
                  <a:lnTo>
                    <a:pt x="3171685" y="228638"/>
                  </a:lnTo>
                  <a:lnTo>
                    <a:pt x="3203625" y="263563"/>
                  </a:lnTo>
                  <a:lnTo>
                    <a:pt x="3231438" y="268820"/>
                  </a:lnTo>
                  <a:lnTo>
                    <a:pt x="3246221" y="267500"/>
                  </a:lnTo>
                  <a:lnTo>
                    <a:pt x="3259404" y="263563"/>
                  </a:lnTo>
                  <a:lnTo>
                    <a:pt x="3270872" y="256997"/>
                  </a:lnTo>
                  <a:lnTo>
                    <a:pt x="3280511" y="247789"/>
                  </a:lnTo>
                  <a:lnTo>
                    <a:pt x="3284702" y="240474"/>
                  </a:lnTo>
                  <a:lnTo>
                    <a:pt x="3291484" y="228638"/>
                  </a:lnTo>
                  <a:lnTo>
                    <a:pt x="3298418" y="203860"/>
                  </a:lnTo>
                  <a:lnTo>
                    <a:pt x="3302025" y="173774"/>
                  </a:lnTo>
                  <a:lnTo>
                    <a:pt x="3303066" y="138671"/>
                  </a:lnTo>
                  <a:close/>
                </a:path>
                <a:path w="7946390" h="305435">
                  <a:moveTo>
                    <a:pt x="3384131" y="7924"/>
                  </a:moveTo>
                  <a:lnTo>
                    <a:pt x="3350920" y="7924"/>
                  </a:lnTo>
                  <a:lnTo>
                    <a:pt x="3350920" y="284365"/>
                  </a:lnTo>
                  <a:lnTo>
                    <a:pt x="3384131" y="284365"/>
                  </a:lnTo>
                  <a:lnTo>
                    <a:pt x="3384131" y="7924"/>
                  </a:lnTo>
                  <a:close/>
                </a:path>
                <a:path w="7946390" h="305435">
                  <a:moveTo>
                    <a:pt x="3636962" y="126479"/>
                  </a:moveTo>
                  <a:lnTo>
                    <a:pt x="3619093" y="115443"/>
                  </a:lnTo>
                  <a:lnTo>
                    <a:pt x="3614559" y="110629"/>
                  </a:lnTo>
                  <a:lnTo>
                    <a:pt x="3604463" y="99923"/>
                  </a:lnTo>
                  <a:lnTo>
                    <a:pt x="3594570" y="78181"/>
                  </a:lnTo>
                  <a:lnTo>
                    <a:pt x="3591052" y="49377"/>
                  </a:lnTo>
                  <a:lnTo>
                    <a:pt x="3590937" y="9753"/>
                  </a:lnTo>
                  <a:lnTo>
                    <a:pt x="3558324" y="9753"/>
                  </a:lnTo>
                  <a:lnTo>
                    <a:pt x="3558324" y="49377"/>
                  </a:lnTo>
                  <a:lnTo>
                    <a:pt x="3554692" y="79819"/>
                  </a:lnTo>
                  <a:lnTo>
                    <a:pt x="3544760" y="103238"/>
                  </a:lnTo>
                  <a:lnTo>
                    <a:pt x="3530041" y="120611"/>
                  </a:lnTo>
                  <a:lnTo>
                    <a:pt x="3511994" y="132880"/>
                  </a:lnTo>
                  <a:lnTo>
                    <a:pt x="3511994" y="163664"/>
                  </a:lnTo>
                  <a:lnTo>
                    <a:pt x="3531666" y="153924"/>
                  </a:lnTo>
                  <a:lnTo>
                    <a:pt x="3549599" y="141262"/>
                  </a:lnTo>
                  <a:lnTo>
                    <a:pt x="3564496" y="126555"/>
                  </a:lnTo>
                  <a:lnTo>
                    <a:pt x="3575088" y="110629"/>
                  </a:lnTo>
                  <a:lnTo>
                    <a:pt x="3586124" y="125285"/>
                  </a:lnTo>
                  <a:lnTo>
                    <a:pt x="3600767" y="138252"/>
                  </a:lnTo>
                  <a:lnTo>
                    <a:pt x="3618039" y="148996"/>
                  </a:lnTo>
                  <a:lnTo>
                    <a:pt x="3636962" y="156959"/>
                  </a:lnTo>
                  <a:lnTo>
                    <a:pt x="3636962" y="126479"/>
                  </a:lnTo>
                  <a:close/>
                </a:path>
                <a:path w="7946390" h="305435">
                  <a:moveTo>
                    <a:pt x="3751567" y="7924"/>
                  </a:moveTo>
                  <a:lnTo>
                    <a:pt x="3719563" y="7924"/>
                  </a:lnTo>
                  <a:lnTo>
                    <a:pt x="3719563" y="65824"/>
                  </a:lnTo>
                  <a:lnTo>
                    <a:pt x="3685730" y="65824"/>
                  </a:lnTo>
                  <a:lnTo>
                    <a:pt x="3685730" y="9753"/>
                  </a:lnTo>
                  <a:lnTo>
                    <a:pt x="3654336" y="9753"/>
                  </a:lnTo>
                  <a:lnTo>
                    <a:pt x="3654336" y="160007"/>
                  </a:lnTo>
                  <a:lnTo>
                    <a:pt x="3685730" y="160007"/>
                  </a:lnTo>
                  <a:lnTo>
                    <a:pt x="3685730" y="94780"/>
                  </a:lnTo>
                  <a:lnTo>
                    <a:pt x="3719563" y="94780"/>
                  </a:lnTo>
                  <a:lnTo>
                    <a:pt x="3719563" y="164884"/>
                  </a:lnTo>
                  <a:lnTo>
                    <a:pt x="3751567" y="164884"/>
                  </a:lnTo>
                  <a:lnTo>
                    <a:pt x="3751567" y="94780"/>
                  </a:lnTo>
                  <a:lnTo>
                    <a:pt x="3751567" y="65824"/>
                  </a:lnTo>
                  <a:lnTo>
                    <a:pt x="3751567" y="7924"/>
                  </a:lnTo>
                  <a:close/>
                </a:path>
                <a:path w="7946390" h="305435">
                  <a:moveTo>
                    <a:pt x="3757053" y="233464"/>
                  </a:moveTo>
                  <a:lnTo>
                    <a:pt x="3736327" y="194754"/>
                  </a:lnTo>
                  <a:lnTo>
                    <a:pt x="3724135" y="188595"/>
                  </a:lnTo>
                  <a:lnTo>
                    <a:pt x="3724135" y="226148"/>
                  </a:lnTo>
                  <a:lnTo>
                    <a:pt x="3724135" y="240779"/>
                  </a:lnTo>
                  <a:lnTo>
                    <a:pt x="3686340" y="259943"/>
                  </a:lnTo>
                  <a:lnTo>
                    <a:pt x="3647325" y="262724"/>
                  </a:lnTo>
                  <a:lnTo>
                    <a:pt x="3626574" y="262064"/>
                  </a:lnTo>
                  <a:lnTo>
                    <a:pt x="3580879" y="250532"/>
                  </a:lnTo>
                  <a:lnTo>
                    <a:pt x="3570211" y="240779"/>
                  </a:lnTo>
                  <a:lnTo>
                    <a:pt x="3570211" y="226148"/>
                  </a:lnTo>
                  <a:lnTo>
                    <a:pt x="3608159" y="206794"/>
                  </a:lnTo>
                  <a:lnTo>
                    <a:pt x="3647325" y="203898"/>
                  </a:lnTo>
                  <a:lnTo>
                    <a:pt x="3668026" y="204609"/>
                  </a:lnTo>
                  <a:lnTo>
                    <a:pt x="3713467" y="216090"/>
                  </a:lnTo>
                  <a:lnTo>
                    <a:pt x="3724135" y="226148"/>
                  </a:lnTo>
                  <a:lnTo>
                    <a:pt x="3724135" y="188595"/>
                  </a:lnTo>
                  <a:lnTo>
                    <a:pt x="3718687" y="185839"/>
                  </a:lnTo>
                  <a:lnTo>
                    <a:pt x="3697427" y="179895"/>
                  </a:lnTo>
                  <a:lnTo>
                    <a:pt x="3673360" y="176580"/>
                  </a:lnTo>
                  <a:lnTo>
                    <a:pt x="3647325" y="175552"/>
                  </a:lnTo>
                  <a:lnTo>
                    <a:pt x="3621240" y="176580"/>
                  </a:lnTo>
                  <a:lnTo>
                    <a:pt x="3575837" y="185839"/>
                  </a:lnTo>
                  <a:lnTo>
                    <a:pt x="3543008" y="210908"/>
                  </a:lnTo>
                  <a:lnTo>
                    <a:pt x="3537293" y="233464"/>
                  </a:lnTo>
                  <a:lnTo>
                    <a:pt x="3538778" y="245427"/>
                  </a:lnTo>
                  <a:lnTo>
                    <a:pt x="3575837" y="280860"/>
                  </a:lnTo>
                  <a:lnTo>
                    <a:pt x="3621240" y="289788"/>
                  </a:lnTo>
                  <a:lnTo>
                    <a:pt x="3647325" y="290766"/>
                  </a:lnTo>
                  <a:lnTo>
                    <a:pt x="3673360" y="289788"/>
                  </a:lnTo>
                  <a:lnTo>
                    <a:pt x="3718687" y="280860"/>
                  </a:lnTo>
                  <a:lnTo>
                    <a:pt x="3746512" y="262724"/>
                  </a:lnTo>
                  <a:lnTo>
                    <a:pt x="3751605" y="255790"/>
                  </a:lnTo>
                  <a:lnTo>
                    <a:pt x="3755656" y="245427"/>
                  </a:lnTo>
                  <a:lnTo>
                    <a:pt x="3757053" y="233464"/>
                  </a:lnTo>
                  <a:close/>
                </a:path>
                <a:path w="7946390" h="305435">
                  <a:moveTo>
                    <a:pt x="4030446" y="7924"/>
                  </a:moveTo>
                  <a:lnTo>
                    <a:pt x="3997223" y="7924"/>
                  </a:lnTo>
                  <a:lnTo>
                    <a:pt x="3997223" y="72224"/>
                  </a:lnTo>
                  <a:lnTo>
                    <a:pt x="3942359" y="72224"/>
                  </a:lnTo>
                  <a:lnTo>
                    <a:pt x="3942359" y="12801"/>
                  </a:lnTo>
                  <a:lnTo>
                    <a:pt x="3809771" y="12801"/>
                  </a:lnTo>
                  <a:lnTo>
                    <a:pt x="3809771" y="42062"/>
                  </a:lnTo>
                  <a:lnTo>
                    <a:pt x="3909745" y="42062"/>
                  </a:lnTo>
                  <a:lnTo>
                    <a:pt x="3909745" y="72529"/>
                  </a:lnTo>
                  <a:lnTo>
                    <a:pt x="3903700" y="131724"/>
                  </a:lnTo>
                  <a:lnTo>
                    <a:pt x="3885133" y="179362"/>
                  </a:lnTo>
                  <a:lnTo>
                    <a:pt x="3853434" y="214668"/>
                  </a:lnTo>
                  <a:lnTo>
                    <a:pt x="3807942" y="236816"/>
                  </a:lnTo>
                  <a:lnTo>
                    <a:pt x="3807942" y="268211"/>
                  </a:lnTo>
                  <a:lnTo>
                    <a:pt x="3853840" y="250863"/>
                  </a:lnTo>
                  <a:lnTo>
                    <a:pt x="3889502" y="225069"/>
                  </a:lnTo>
                  <a:lnTo>
                    <a:pt x="3915549" y="191211"/>
                  </a:lnTo>
                  <a:lnTo>
                    <a:pt x="3932555" y="149682"/>
                  </a:lnTo>
                  <a:lnTo>
                    <a:pt x="3941140" y="100876"/>
                  </a:lnTo>
                  <a:lnTo>
                    <a:pt x="3997223" y="100876"/>
                  </a:lnTo>
                  <a:lnTo>
                    <a:pt x="3997223" y="168236"/>
                  </a:lnTo>
                  <a:lnTo>
                    <a:pt x="3935044" y="168236"/>
                  </a:lnTo>
                  <a:lnTo>
                    <a:pt x="3935044" y="196888"/>
                  </a:lnTo>
                  <a:lnTo>
                    <a:pt x="3997223" y="196888"/>
                  </a:lnTo>
                  <a:lnTo>
                    <a:pt x="3997223" y="284365"/>
                  </a:lnTo>
                  <a:lnTo>
                    <a:pt x="4030446" y="284365"/>
                  </a:lnTo>
                  <a:lnTo>
                    <a:pt x="4030446" y="7924"/>
                  </a:lnTo>
                  <a:close/>
                </a:path>
                <a:path w="7946390" h="305435">
                  <a:moveTo>
                    <a:pt x="4408309" y="243522"/>
                  </a:moveTo>
                  <a:lnTo>
                    <a:pt x="4302849" y="243522"/>
                  </a:lnTo>
                  <a:lnTo>
                    <a:pt x="4302849" y="174637"/>
                  </a:lnTo>
                  <a:lnTo>
                    <a:pt x="4323842" y="171996"/>
                  </a:lnTo>
                  <a:lnTo>
                    <a:pt x="4342777" y="167246"/>
                  </a:lnTo>
                  <a:lnTo>
                    <a:pt x="4359427" y="160324"/>
                  </a:lnTo>
                  <a:lnTo>
                    <a:pt x="4373562" y="151168"/>
                  </a:lnTo>
                  <a:lnTo>
                    <a:pt x="4378426" y="146291"/>
                  </a:lnTo>
                  <a:lnTo>
                    <a:pt x="4384878" y="139839"/>
                  </a:lnTo>
                  <a:lnTo>
                    <a:pt x="4393412" y="126326"/>
                  </a:lnTo>
                  <a:lnTo>
                    <a:pt x="4398810" y="110540"/>
                  </a:lnTo>
                  <a:lnTo>
                    <a:pt x="4400689" y="92341"/>
                  </a:lnTo>
                  <a:lnTo>
                    <a:pt x="4398810" y="74460"/>
                  </a:lnTo>
                  <a:lnTo>
                    <a:pt x="4393412" y="58750"/>
                  </a:lnTo>
                  <a:lnTo>
                    <a:pt x="4384878" y="45199"/>
                  </a:lnTo>
                  <a:lnTo>
                    <a:pt x="4378414" y="38709"/>
                  </a:lnTo>
                  <a:lnTo>
                    <a:pt x="4373562" y="33832"/>
                  </a:lnTo>
                  <a:lnTo>
                    <a:pt x="4367466" y="30035"/>
                  </a:lnTo>
                  <a:lnTo>
                    <a:pt x="4367466" y="92341"/>
                  </a:lnTo>
                  <a:lnTo>
                    <a:pt x="4366349" y="103682"/>
                  </a:lnTo>
                  <a:lnTo>
                    <a:pt x="4338117" y="136906"/>
                  </a:lnTo>
                  <a:lnTo>
                    <a:pt x="4285780" y="146291"/>
                  </a:lnTo>
                  <a:lnTo>
                    <a:pt x="4266184" y="145300"/>
                  </a:lnTo>
                  <a:lnTo>
                    <a:pt x="4221480" y="129222"/>
                  </a:lnTo>
                  <a:lnTo>
                    <a:pt x="4204411" y="92341"/>
                  </a:lnTo>
                  <a:lnTo>
                    <a:pt x="4205528" y="81318"/>
                  </a:lnTo>
                  <a:lnTo>
                    <a:pt x="4233710" y="47967"/>
                  </a:lnTo>
                  <a:lnTo>
                    <a:pt x="4285780" y="38709"/>
                  </a:lnTo>
                  <a:lnTo>
                    <a:pt x="4305439" y="39700"/>
                  </a:lnTo>
                  <a:lnTo>
                    <a:pt x="4350397" y="55473"/>
                  </a:lnTo>
                  <a:lnTo>
                    <a:pt x="4367466" y="92341"/>
                  </a:lnTo>
                  <a:lnTo>
                    <a:pt x="4367466" y="30035"/>
                  </a:lnTo>
                  <a:lnTo>
                    <a:pt x="4356417" y="23126"/>
                  </a:lnTo>
                  <a:lnTo>
                    <a:pt x="4335843" y="15621"/>
                  </a:lnTo>
                  <a:lnTo>
                    <a:pt x="4312183" y="11201"/>
                  </a:lnTo>
                  <a:lnTo>
                    <a:pt x="4285780" y="9753"/>
                  </a:lnTo>
                  <a:lnTo>
                    <a:pt x="4259554" y="11201"/>
                  </a:lnTo>
                  <a:lnTo>
                    <a:pt x="4215447" y="23126"/>
                  </a:lnTo>
                  <a:lnTo>
                    <a:pt x="4178350" y="58750"/>
                  </a:lnTo>
                  <a:lnTo>
                    <a:pt x="4171188" y="92341"/>
                  </a:lnTo>
                  <a:lnTo>
                    <a:pt x="4173016" y="110540"/>
                  </a:lnTo>
                  <a:lnTo>
                    <a:pt x="4198315" y="151168"/>
                  </a:lnTo>
                  <a:lnTo>
                    <a:pt x="4248709" y="172173"/>
                  </a:lnTo>
                  <a:lnTo>
                    <a:pt x="4269930" y="174637"/>
                  </a:lnTo>
                  <a:lnTo>
                    <a:pt x="4269930" y="243522"/>
                  </a:lnTo>
                  <a:lnTo>
                    <a:pt x="4162958" y="243522"/>
                  </a:lnTo>
                  <a:lnTo>
                    <a:pt x="4162958" y="272173"/>
                  </a:lnTo>
                  <a:lnTo>
                    <a:pt x="4408309" y="272173"/>
                  </a:lnTo>
                  <a:lnTo>
                    <a:pt x="4408309" y="243522"/>
                  </a:lnTo>
                  <a:close/>
                </a:path>
                <a:path w="7946390" h="305435">
                  <a:moveTo>
                    <a:pt x="4680788" y="136118"/>
                  </a:moveTo>
                  <a:lnTo>
                    <a:pt x="4493958" y="136118"/>
                  </a:lnTo>
                  <a:lnTo>
                    <a:pt x="4493958" y="101828"/>
                  </a:lnTo>
                  <a:lnTo>
                    <a:pt x="4677435" y="101828"/>
                  </a:lnTo>
                  <a:lnTo>
                    <a:pt x="4677435" y="72618"/>
                  </a:lnTo>
                  <a:lnTo>
                    <a:pt x="4677435" y="39598"/>
                  </a:lnTo>
                  <a:lnTo>
                    <a:pt x="4677435" y="11658"/>
                  </a:lnTo>
                  <a:lnTo>
                    <a:pt x="4460735" y="11658"/>
                  </a:lnTo>
                  <a:lnTo>
                    <a:pt x="4460735" y="39598"/>
                  </a:lnTo>
                  <a:lnTo>
                    <a:pt x="4644225" y="39598"/>
                  </a:lnTo>
                  <a:lnTo>
                    <a:pt x="4644225" y="72618"/>
                  </a:lnTo>
                  <a:lnTo>
                    <a:pt x="4460735" y="72618"/>
                  </a:lnTo>
                  <a:lnTo>
                    <a:pt x="4460735" y="101828"/>
                  </a:lnTo>
                  <a:lnTo>
                    <a:pt x="4460735" y="136118"/>
                  </a:lnTo>
                  <a:lnTo>
                    <a:pt x="4460735" y="164058"/>
                  </a:lnTo>
                  <a:lnTo>
                    <a:pt x="4680788" y="164058"/>
                  </a:lnTo>
                  <a:lnTo>
                    <a:pt x="4680788" y="136118"/>
                  </a:lnTo>
                  <a:close/>
                </a:path>
                <a:path w="7946390" h="305435">
                  <a:moveTo>
                    <a:pt x="4691761" y="195973"/>
                  </a:moveTo>
                  <a:lnTo>
                    <a:pt x="4446409" y="195973"/>
                  </a:lnTo>
                  <a:lnTo>
                    <a:pt x="4446409" y="224929"/>
                  </a:lnTo>
                  <a:lnTo>
                    <a:pt x="4500359" y="224929"/>
                  </a:lnTo>
                  <a:lnTo>
                    <a:pt x="4500359" y="287108"/>
                  </a:lnTo>
                  <a:lnTo>
                    <a:pt x="4532973" y="287108"/>
                  </a:lnTo>
                  <a:lnTo>
                    <a:pt x="4532973" y="224929"/>
                  </a:lnTo>
                  <a:lnTo>
                    <a:pt x="4606429" y="224929"/>
                  </a:lnTo>
                  <a:lnTo>
                    <a:pt x="4606429" y="287108"/>
                  </a:lnTo>
                  <a:lnTo>
                    <a:pt x="4639043" y="287108"/>
                  </a:lnTo>
                  <a:lnTo>
                    <a:pt x="4639043" y="224929"/>
                  </a:lnTo>
                  <a:lnTo>
                    <a:pt x="4691761" y="224929"/>
                  </a:lnTo>
                  <a:lnTo>
                    <a:pt x="4691761" y="195973"/>
                  </a:lnTo>
                  <a:close/>
                </a:path>
                <a:path w="7946390" h="305435">
                  <a:moveTo>
                    <a:pt x="4960594" y="94208"/>
                  </a:moveTo>
                  <a:lnTo>
                    <a:pt x="4779238" y="94208"/>
                  </a:lnTo>
                  <a:lnTo>
                    <a:pt x="4779238" y="76428"/>
                  </a:lnTo>
                  <a:lnTo>
                    <a:pt x="4959070" y="76428"/>
                  </a:lnTo>
                  <a:lnTo>
                    <a:pt x="4959070" y="52298"/>
                  </a:lnTo>
                  <a:lnTo>
                    <a:pt x="4959070" y="35788"/>
                  </a:lnTo>
                  <a:lnTo>
                    <a:pt x="4959070" y="11658"/>
                  </a:lnTo>
                  <a:lnTo>
                    <a:pt x="4746320" y="11658"/>
                  </a:lnTo>
                  <a:lnTo>
                    <a:pt x="4746320" y="35788"/>
                  </a:lnTo>
                  <a:lnTo>
                    <a:pt x="4925847" y="35788"/>
                  </a:lnTo>
                  <a:lnTo>
                    <a:pt x="4925847" y="52298"/>
                  </a:lnTo>
                  <a:lnTo>
                    <a:pt x="4746320" y="52298"/>
                  </a:lnTo>
                  <a:lnTo>
                    <a:pt x="4746320" y="76428"/>
                  </a:lnTo>
                  <a:lnTo>
                    <a:pt x="4746320" y="94208"/>
                  </a:lnTo>
                  <a:lnTo>
                    <a:pt x="4746320" y="118338"/>
                  </a:lnTo>
                  <a:lnTo>
                    <a:pt x="4960594" y="118338"/>
                  </a:lnTo>
                  <a:lnTo>
                    <a:pt x="4960594" y="94208"/>
                  </a:lnTo>
                  <a:close/>
                </a:path>
                <a:path w="7946390" h="305435">
                  <a:moveTo>
                    <a:pt x="4965166" y="263118"/>
                  </a:moveTo>
                  <a:lnTo>
                    <a:pt x="4779238" y="263118"/>
                  </a:lnTo>
                  <a:lnTo>
                    <a:pt x="4779238" y="245338"/>
                  </a:lnTo>
                  <a:lnTo>
                    <a:pt x="4959070" y="245338"/>
                  </a:lnTo>
                  <a:lnTo>
                    <a:pt x="4959070" y="222478"/>
                  </a:lnTo>
                  <a:lnTo>
                    <a:pt x="4959070" y="204698"/>
                  </a:lnTo>
                  <a:lnTo>
                    <a:pt x="4959070" y="180568"/>
                  </a:lnTo>
                  <a:lnTo>
                    <a:pt x="4746320" y="180568"/>
                  </a:lnTo>
                  <a:lnTo>
                    <a:pt x="4746320" y="204698"/>
                  </a:lnTo>
                  <a:lnTo>
                    <a:pt x="4925847" y="204698"/>
                  </a:lnTo>
                  <a:lnTo>
                    <a:pt x="4925847" y="222478"/>
                  </a:lnTo>
                  <a:lnTo>
                    <a:pt x="4746320" y="222478"/>
                  </a:lnTo>
                  <a:lnTo>
                    <a:pt x="4746320" y="245338"/>
                  </a:lnTo>
                  <a:lnTo>
                    <a:pt x="4746320" y="263118"/>
                  </a:lnTo>
                  <a:lnTo>
                    <a:pt x="4746320" y="287248"/>
                  </a:lnTo>
                  <a:lnTo>
                    <a:pt x="4965166" y="287248"/>
                  </a:lnTo>
                  <a:lnTo>
                    <a:pt x="4965166" y="263118"/>
                  </a:lnTo>
                  <a:close/>
                </a:path>
                <a:path w="7946390" h="305435">
                  <a:moveTo>
                    <a:pt x="4977054" y="136232"/>
                  </a:moveTo>
                  <a:lnTo>
                    <a:pt x="4728032" y="136232"/>
                  </a:lnTo>
                  <a:lnTo>
                    <a:pt x="4728032" y="161836"/>
                  </a:lnTo>
                  <a:lnTo>
                    <a:pt x="4977054" y="161836"/>
                  </a:lnTo>
                  <a:lnTo>
                    <a:pt x="4977054" y="136232"/>
                  </a:lnTo>
                  <a:close/>
                </a:path>
                <a:path w="7946390" h="305435">
                  <a:moveTo>
                    <a:pt x="5244020" y="121907"/>
                  </a:moveTo>
                  <a:lnTo>
                    <a:pt x="5209286" y="104533"/>
                  </a:lnTo>
                  <a:lnTo>
                    <a:pt x="5184279" y="45110"/>
                  </a:lnTo>
                  <a:lnTo>
                    <a:pt x="5184279" y="39928"/>
                  </a:lnTo>
                  <a:lnTo>
                    <a:pt x="5239143" y="39928"/>
                  </a:lnTo>
                  <a:lnTo>
                    <a:pt x="5239143" y="11277"/>
                  </a:lnTo>
                  <a:lnTo>
                    <a:pt x="5096192" y="11277"/>
                  </a:lnTo>
                  <a:lnTo>
                    <a:pt x="5096192" y="39928"/>
                  </a:lnTo>
                  <a:lnTo>
                    <a:pt x="5151056" y="39928"/>
                  </a:lnTo>
                  <a:lnTo>
                    <a:pt x="5151056" y="45110"/>
                  </a:lnTo>
                  <a:lnTo>
                    <a:pt x="5146700" y="76606"/>
                  </a:lnTo>
                  <a:lnTo>
                    <a:pt x="5134445" y="100114"/>
                  </a:lnTo>
                  <a:lnTo>
                    <a:pt x="5115572" y="116078"/>
                  </a:lnTo>
                  <a:lnTo>
                    <a:pt x="5091315" y="124955"/>
                  </a:lnTo>
                  <a:lnTo>
                    <a:pt x="5091315" y="154520"/>
                  </a:lnTo>
                  <a:lnTo>
                    <a:pt x="5115801" y="147523"/>
                  </a:lnTo>
                  <a:lnTo>
                    <a:pt x="5137416" y="136271"/>
                  </a:lnTo>
                  <a:lnTo>
                    <a:pt x="5155273" y="121653"/>
                  </a:lnTo>
                  <a:lnTo>
                    <a:pt x="5168430" y="104533"/>
                  </a:lnTo>
                  <a:lnTo>
                    <a:pt x="5181651" y="120916"/>
                  </a:lnTo>
                  <a:lnTo>
                    <a:pt x="5199253" y="134480"/>
                  </a:lnTo>
                  <a:lnTo>
                    <a:pt x="5220335" y="144741"/>
                  </a:lnTo>
                  <a:lnTo>
                    <a:pt x="5244020" y="151168"/>
                  </a:lnTo>
                  <a:lnTo>
                    <a:pt x="5244020" y="121907"/>
                  </a:lnTo>
                  <a:close/>
                </a:path>
                <a:path w="7946390" h="305435">
                  <a:moveTo>
                    <a:pt x="5315953" y="168541"/>
                  </a:moveTo>
                  <a:lnTo>
                    <a:pt x="5282730" y="168541"/>
                  </a:lnTo>
                  <a:lnTo>
                    <a:pt x="5282730" y="200850"/>
                  </a:lnTo>
                  <a:lnTo>
                    <a:pt x="5282730" y="229196"/>
                  </a:lnTo>
                  <a:lnTo>
                    <a:pt x="5282730" y="259067"/>
                  </a:lnTo>
                  <a:lnTo>
                    <a:pt x="5144960" y="259067"/>
                  </a:lnTo>
                  <a:lnTo>
                    <a:pt x="5144960" y="229196"/>
                  </a:lnTo>
                  <a:lnTo>
                    <a:pt x="5282730" y="229196"/>
                  </a:lnTo>
                  <a:lnTo>
                    <a:pt x="5282730" y="200850"/>
                  </a:lnTo>
                  <a:lnTo>
                    <a:pt x="5144960" y="200850"/>
                  </a:lnTo>
                  <a:lnTo>
                    <a:pt x="5144960" y="168541"/>
                  </a:lnTo>
                  <a:lnTo>
                    <a:pt x="5112042" y="168541"/>
                  </a:lnTo>
                  <a:lnTo>
                    <a:pt x="5112042" y="287108"/>
                  </a:lnTo>
                  <a:lnTo>
                    <a:pt x="5315953" y="287108"/>
                  </a:lnTo>
                  <a:lnTo>
                    <a:pt x="5315953" y="259067"/>
                  </a:lnTo>
                  <a:lnTo>
                    <a:pt x="5315953" y="229196"/>
                  </a:lnTo>
                  <a:lnTo>
                    <a:pt x="5315953" y="200850"/>
                  </a:lnTo>
                  <a:lnTo>
                    <a:pt x="5315953" y="168541"/>
                  </a:lnTo>
                  <a:close/>
                </a:path>
                <a:path w="7946390" h="305435">
                  <a:moveTo>
                    <a:pt x="5356187" y="66738"/>
                  </a:moveTo>
                  <a:lnTo>
                    <a:pt x="5315953" y="66738"/>
                  </a:lnTo>
                  <a:lnTo>
                    <a:pt x="5315953" y="7924"/>
                  </a:lnTo>
                  <a:lnTo>
                    <a:pt x="5282730" y="7924"/>
                  </a:lnTo>
                  <a:lnTo>
                    <a:pt x="5282730" y="152996"/>
                  </a:lnTo>
                  <a:lnTo>
                    <a:pt x="5315953" y="152996"/>
                  </a:lnTo>
                  <a:lnTo>
                    <a:pt x="5315953" y="95694"/>
                  </a:lnTo>
                  <a:lnTo>
                    <a:pt x="5356187" y="95694"/>
                  </a:lnTo>
                  <a:lnTo>
                    <a:pt x="5356187" y="66738"/>
                  </a:lnTo>
                  <a:close/>
                </a:path>
                <a:path w="7946390" h="305435">
                  <a:moveTo>
                    <a:pt x="5606720" y="77698"/>
                  </a:moveTo>
                  <a:lnTo>
                    <a:pt x="5425364" y="77698"/>
                  </a:lnTo>
                  <a:lnTo>
                    <a:pt x="5425364" y="9118"/>
                  </a:lnTo>
                  <a:lnTo>
                    <a:pt x="5392445" y="9118"/>
                  </a:lnTo>
                  <a:lnTo>
                    <a:pt x="5392445" y="77698"/>
                  </a:lnTo>
                  <a:lnTo>
                    <a:pt x="5392445" y="105638"/>
                  </a:lnTo>
                  <a:lnTo>
                    <a:pt x="5606720" y="105638"/>
                  </a:lnTo>
                  <a:lnTo>
                    <a:pt x="5606720" y="77698"/>
                  </a:lnTo>
                  <a:close/>
                </a:path>
                <a:path w="7946390" h="305435">
                  <a:moveTo>
                    <a:pt x="5610072" y="256768"/>
                  </a:moveTo>
                  <a:lnTo>
                    <a:pt x="5425364" y="256768"/>
                  </a:lnTo>
                  <a:lnTo>
                    <a:pt x="5425364" y="197078"/>
                  </a:lnTo>
                  <a:lnTo>
                    <a:pt x="5392445" y="197078"/>
                  </a:lnTo>
                  <a:lnTo>
                    <a:pt x="5392445" y="256768"/>
                  </a:lnTo>
                  <a:lnTo>
                    <a:pt x="5392445" y="285978"/>
                  </a:lnTo>
                  <a:lnTo>
                    <a:pt x="5610072" y="285978"/>
                  </a:lnTo>
                  <a:lnTo>
                    <a:pt x="5610072" y="256768"/>
                  </a:lnTo>
                  <a:close/>
                </a:path>
                <a:path w="7946390" h="305435">
                  <a:moveTo>
                    <a:pt x="5623179" y="142938"/>
                  </a:moveTo>
                  <a:lnTo>
                    <a:pt x="5374170" y="142938"/>
                  </a:lnTo>
                  <a:lnTo>
                    <a:pt x="5374170" y="171589"/>
                  </a:lnTo>
                  <a:lnTo>
                    <a:pt x="5623179" y="171589"/>
                  </a:lnTo>
                  <a:lnTo>
                    <a:pt x="5623179" y="142938"/>
                  </a:lnTo>
                  <a:close/>
                </a:path>
                <a:path w="7946390" h="305435">
                  <a:moveTo>
                    <a:pt x="5895276" y="235292"/>
                  </a:moveTo>
                  <a:lnTo>
                    <a:pt x="5871540" y="220764"/>
                  </a:lnTo>
                  <a:lnTo>
                    <a:pt x="5851385" y="198183"/>
                  </a:lnTo>
                  <a:lnTo>
                    <a:pt x="5850864" y="196888"/>
                  </a:lnTo>
                  <a:lnTo>
                    <a:pt x="5837415" y="164058"/>
                  </a:lnTo>
                  <a:lnTo>
                    <a:pt x="5832183" y="114896"/>
                  </a:lnTo>
                  <a:lnTo>
                    <a:pt x="5832183" y="11277"/>
                  </a:lnTo>
                  <a:lnTo>
                    <a:pt x="5799277" y="11277"/>
                  </a:lnTo>
                  <a:lnTo>
                    <a:pt x="5799277" y="114896"/>
                  </a:lnTo>
                  <a:lnTo>
                    <a:pt x="5794045" y="164058"/>
                  </a:lnTo>
                  <a:lnTo>
                    <a:pt x="5780036" y="198297"/>
                  </a:lnTo>
                  <a:lnTo>
                    <a:pt x="5759793" y="220891"/>
                  </a:lnTo>
                  <a:lnTo>
                    <a:pt x="5735879" y="235292"/>
                  </a:lnTo>
                  <a:lnTo>
                    <a:pt x="5735879" y="265772"/>
                  </a:lnTo>
                  <a:lnTo>
                    <a:pt x="5761558" y="254584"/>
                  </a:lnTo>
                  <a:lnTo>
                    <a:pt x="5784494" y="238874"/>
                  </a:lnTo>
                  <a:lnTo>
                    <a:pt x="5803087" y="219392"/>
                  </a:lnTo>
                  <a:lnTo>
                    <a:pt x="5815736" y="196888"/>
                  </a:lnTo>
                  <a:lnTo>
                    <a:pt x="5828550" y="219227"/>
                  </a:lnTo>
                  <a:lnTo>
                    <a:pt x="5847156" y="238645"/>
                  </a:lnTo>
                  <a:lnTo>
                    <a:pt x="5869952" y="254406"/>
                  </a:lnTo>
                  <a:lnTo>
                    <a:pt x="5895276" y="265772"/>
                  </a:lnTo>
                  <a:lnTo>
                    <a:pt x="5895276" y="235292"/>
                  </a:lnTo>
                  <a:close/>
                </a:path>
                <a:path w="7946390" h="305435">
                  <a:moveTo>
                    <a:pt x="5968733" y="7924"/>
                  </a:moveTo>
                  <a:lnTo>
                    <a:pt x="5935510" y="7924"/>
                  </a:lnTo>
                  <a:lnTo>
                    <a:pt x="5935510" y="284365"/>
                  </a:lnTo>
                  <a:lnTo>
                    <a:pt x="5968733" y="284365"/>
                  </a:lnTo>
                  <a:lnTo>
                    <a:pt x="5968733" y="7924"/>
                  </a:lnTo>
                  <a:close/>
                </a:path>
                <a:path w="7946390" h="305435">
                  <a:moveTo>
                    <a:pt x="6158623" y="11277"/>
                  </a:moveTo>
                  <a:lnTo>
                    <a:pt x="6025731" y="11277"/>
                  </a:lnTo>
                  <a:lnTo>
                    <a:pt x="6025731" y="40233"/>
                  </a:lnTo>
                  <a:lnTo>
                    <a:pt x="6125400" y="40233"/>
                  </a:lnTo>
                  <a:lnTo>
                    <a:pt x="6118517" y="81114"/>
                  </a:lnTo>
                  <a:lnTo>
                    <a:pt x="6098197" y="112915"/>
                  </a:lnTo>
                  <a:lnTo>
                    <a:pt x="6064961" y="135128"/>
                  </a:lnTo>
                  <a:lnTo>
                    <a:pt x="6019330" y="147205"/>
                  </a:lnTo>
                  <a:lnTo>
                    <a:pt x="6019330" y="175856"/>
                  </a:lnTo>
                  <a:lnTo>
                    <a:pt x="6067996" y="165430"/>
                  </a:lnTo>
                  <a:lnTo>
                    <a:pt x="6106807" y="146227"/>
                  </a:lnTo>
                  <a:lnTo>
                    <a:pt x="6135217" y="117767"/>
                  </a:lnTo>
                  <a:lnTo>
                    <a:pt x="6152680" y="79552"/>
                  </a:lnTo>
                  <a:lnTo>
                    <a:pt x="6158623" y="31089"/>
                  </a:lnTo>
                  <a:lnTo>
                    <a:pt x="6158623" y="11277"/>
                  </a:lnTo>
                  <a:close/>
                </a:path>
                <a:path w="7946390" h="305435">
                  <a:moveTo>
                    <a:pt x="6250660" y="256933"/>
                  </a:moveTo>
                  <a:lnTo>
                    <a:pt x="6074499" y="256933"/>
                  </a:lnTo>
                  <a:lnTo>
                    <a:pt x="6074499" y="191706"/>
                  </a:lnTo>
                  <a:lnTo>
                    <a:pt x="6041580" y="191706"/>
                  </a:lnTo>
                  <a:lnTo>
                    <a:pt x="6041580" y="285584"/>
                  </a:lnTo>
                  <a:lnTo>
                    <a:pt x="6250660" y="285584"/>
                  </a:lnTo>
                  <a:lnTo>
                    <a:pt x="6250660" y="256933"/>
                  </a:lnTo>
                  <a:close/>
                </a:path>
                <a:path w="7946390" h="305435">
                  <a:moveTo>
                    <a:pt x="6285712" y="83197"/>
                  </a:moveTo>
                  <a:lnTo>
                    <a:pt x="6245479" y="83197"/>
                  </a:lnTo>
                  <a:lnTo>
                    <a:pt x="6245479" y="7924"/>
                  </a:lnTo>
                  <a:lnTo>
                    <a:pt x="6212268" y="7924"/>
                  </a:lnTo>
                  <a:lnTo>
                    <a:pt x="6212268" y="201460"/>
                  </a:lnTo>
                  <a:lnTo>
                    <a:pt x="6245479" y="201460"/>
                  </a:lnTo>
                  <a:lnTo>
                    <a:pt x="6245479" y="112458"/>
                  </a:lnTo>
                  <a:lnTo>
                    <a:pt x="6285712" y="112458"/>
                  </a:lnTo>
                  <a:lnTo>
                    <a:pt x="6285712" y="83197"/>
                  </a:lnTo>
                  <a:close/>
                </a:path>
                <a:path w="7946390" h="305435">
                  <a:moveTo>
                    <a:pt x="6540220" y="51816"/>
                  </a:moveTo>
                  <a:lnTo>
                    <a:pt x="6511252" y="16738"/>
                  </a:lnTo>
                  <a:lnTo>
                    <a:pt x="6507302" y="15773"/>
                  </a:lnTo>
                  <a:lnTo>
                    <a:pt x="6507302" y="48158"/>
                  </a:lnTo>
                  <a:lnTo>
                    <a:pt x="6507302" y="55168"/>
                  </a:lnTo>
                  <a:lnTo>
                    <a:pt x="6455181" y="68453"/>
                  </a:lnTo>
                  <a:lnTo>
                    <a:pt x="6428664" y="68872"/>
                  </a:lnTo>
                  <a:lnTo>
                    <a:pt x="6402146" y="68453"/>
                  </a:lnTo>
                  <a:lnTo>
                    <a:pt x="6355512" y="60960"/>
                  </a:lnTo>
                  <a:lnTo>
                    <a:pt x="6350025" y="55168"/>
                  </a:lnTo>
                  <a:lnTo>
                    <a:pt x="6350025" y="48158"/>
                  </a:lnTo>
                  <a:lnTo>
                    <a:pt x="6402146" y="34861"/>
                  </a:lnTo>
                  <a:lnTo>
                    <a:pt x="6428664" y="34442"/>
                  </a:lnTo>
                  <a:lnTo>
                    <a:pt x="6455181" y="34861"/>
                  </a:lnTo>
                  <a:lnTo>
                    <a:pt x="6501816" y="42672"/>
                  </a:lnTo>
                  <a:lnTo>
                    <a:pt x="6507302" y="48158"/>
                  </a:lnTo>
                  <a:lnTo>
                    <a:pt x="6507302" y="15773"/>
                  </a:lnTo>
                  <a:lnTo>
                    <a:pt x="6489738" y="11468"/>
                  </a:lnTo>
                  <a:lnTo>
                    <a:pt x="6462217" y="8521"/>
                  </a:lnTo>
                  <a:lnTo>
                    <a:pt x="6428664" y="7620"/>
                  </a:lnTo>
                  <a:lnTo>
                    <a:pt x="6395237" y="8521"/>
                  </a:lnTo>
                  <a:lnTo>
                    <a:pt x="6345987" y="16738"/>
                  </a:lnTo>
                  <a:lnTo>
                    <a:pt x="6317653" y="43624"/>
                  </a:lnTo>
                  <a:lnTo>
                    <a:pt x="6316802" y="51816"/>
                  </a:lnTo>
                  <a:lnTo>
                    <a:pt x="6317653" y="59817"/>
                  </a:lnTo>
                  <a:lnTo>
                    <a:pt x="6345987" y="86575"/>
                  </a:lnTo>
                  <a:lnTo>
                    <a:pt x="6395237" y="94792"/>
                  </a:lnTo>
                  <a:lnTo>
                    <a:pt x="6428664" y="95694"/>
                  </a:lnTo>
                  <a:lnTo>
                    <a:pt x="6462217" y="94792"/>
                  </a:lnTo>
                  <a:lnTo>
                    <a:pt x="6511252" y="86575"/>
                  </a:lnTo>
                  <a:lnTo>
                    <a:pt x="6535521" y="68872"/>
                  </a:lnTo>
                  <a:lnTo>
                    <a:pt x="6536830" y="66929"/>
                  </a:lnTo>
                  <a:lnTo>
                    <a:pt x="6539370" y="59817"/>
                  </a:lnTo>
                  <a:lnTo>
                    <a:pt x="6540220" y="51816"/>
                  </a:lnTo>
                  <a:close/>
                </a:path>
                <a:path w="7946390" h="305435">
                  <a:moveTo>
                    <a:pt x="6540830" y="260286"/>
                  </a:moveTo>
                  <a:lnTo>
                    <a:pt x="6354902" y="260286"/>
                  </a:lnTo>
                  <a:lnTo>
                    <a:pt x="6354902" y="240169"/>
                  </a:lnTo>
                  <a:lnTo>
                    <a:pt x="6534734" y="240169"/>
                  </a:lnTo>
                  <a:lnTo>
                    <a:pt x="6534734" y="166408"/>
                  </a:lnTo>
                  <a:lnTo>
                    <a:pt x="6321984" y="166408"/>
                  </a:lnTo>
                  <a:lnTo>
                    <a:pt x="6321984" y="193230"/>
                  </a:lnTo>
                  <a:lnTo>
                    <a:pt x="6501511" y="193230"/>
                  </a:lnTo>
                  <a:lnTo>
                    <a:pt x="6501511" y="213652"/>
                  </a:lnTo>
                  <a:lnTo>
                    <a:pt x="6321984" y="213652"/>
                  </a:lnTo>
                  <a:lnTo>
                    <a:pt x="6321984" y="287108"/>
                  </a:lnTo>
                  <a:lnTo>
                    <a:pt x="6540830" y="287108"/>
                  </a:lnTo>
                  <a:lnTo>
                    <a:pt x="6540830" y="260286"/>
                  </a:lnTo>
                  <a:close/>
                </a:path>
                <a:path w="7946390" h="305435">
                  <a:moveTo>
                    <a:pt x="6552717" y="116420"/>
                  </a:moveTo>
                  <a:lnTo>
                    <a:pt x="6303696" y="116420"/>
                  </a:lnTo>
                  <a:lnTo>
                    <a:pt x="6303696" y="143852"/>
                  </a:lnTo>
                  <a:lnTo>
                    <a:pt x="6552717" y="143852"/>
                  </a:lnTo>
                  <a:lnTo>
                    <a:pt x="6552717" y="116420"/>
                  </a:lnTo>
                  <a:close/>
                </a:path>
                <a:path w="7946390" h="305435">
                  <a:moveTo>
                    <a:pt x="6899923" y="73444"/>
                  </a:moveTo>
                  <a:lnTo>
                    <a:pt x="6869557" y="70332"/>
                  </a:lnTo>
                  <a:lnTo>
                    <a:pt x="6850354" y="65519"/>
                  </a:lnTo>
                  <a:lnTo>
                    <a:pt x="6841680" y="63360"/>
                  </a:lnTo>
                  <a:lnTo>
                    <a:pt x="6819900" y="52666"/>
                  </a:lnTo>
                  <a:lnTo>
                    <a:pt x="6807886" y="38404"/>
                  </a:lnTo>
                  <a:lnTo>
                    <a:pt x="6897179" y="38404"/>
                  </a:lnTo>
                  <a:lnTo>
                    <a:pt x="6897179" y="11277"/>
                  </a:lnTo>
                  <a:lnTo>
                    <a:pt x="6684442" y="11277"/>
                  </a:lnTo>
                  <a:lnTo>
                    <a:pt x="6684442" y="38404"/>
                  </a:lnTo>
                  <a:lnTo>
                    <a:pt x="6772529" y="38404"/>
                  </a:lnTo>
                  <a:lnTo>
                    <a:pt x="6760451" y="52793"/>
                  </a:lnTo>
                  <a:lnTo>
                    <a:pt x="6738620" y="63474"/>
                  </a:lnTo>
                  <a:lnTo>
                    <a:pt x="6710718" y="70370"/>
                  </a:lnTo>
                  <a:lnTo>
                    <a:pt x="6680479" y="73444"/>
                  </a:lnTo>
                  <a:lnTo>
                    <a:pt x="6680428" y="80302"/>
                  </a:lnTo>
                  <a:lnTo>
                    <a:pt x="6680289" y="89560"/>
                  </a:lnTo>
                  <a:lnTo>
                    <a:pt x="6680174" y="100571"/>
                  </a:lnTo>
                  <a:lnTo>
                    <a:pt x="6714261" y="97028"/>
                  </a:lnTo>
                  <a:lnTo>
                    <a:pt x="6745516" y="89789"/>
                  </a:lnTo>
                  <a:lnTo>
                    <a:pt x="6771678" y="79184"/>
                  </a:lnTo>
                  <a:lnTo>
                    <a:pt x="6790512" y="65519"/>
                  </a:lnTo>
                  <a:lnTo>
                    <a:pt x="6809486" y="78930"/>
                  </a:lnTo>
                  <a:lnTo>
                    <a:pt x="6835622" y="89560"/>
                  </a:lnTo>
                  <a:lnTo>
                    <a:pt x="6866547" y="96939"/>
                  </a:lnTo>
                  <a:lnTo>
                    <a:pt x="6899923" y="100571"/>
                  </a:lnTo>
                  <a:lnTo>
                    <a:pt x="6899923" y="73444"/>
                  </a:lnTo>
                  <a:close/>
                </a:path>
                <a:path w="7946390" h="305435">
                  <a:moveTo>
                    <a:pt x="6915163" y="114592"/>
                  </a:moveTo>
                  <a:lnTo>
                    <a:pt x="6666154" y="114592"/>
                  </a:lnTo>
                  <a:lnTo>
                    <a:pt x="6666154" y="142633"/>
                  </a:lnTo>
                  <a:lnTo>
                    <a:pt x="6774053" y="142633"/>
                  </a:lnTo>
                  <a:lnTo>
                    <a:pt x="6774053" y="166408"/>
                  </a:lnTo>
                  <a:lnTo>
                    <a:pt x="6684442" y="166408"/>
                  </a:lnTo>
                  <a:lnTo>
                    <a:pt x="6684442" y="193230"/>
                  </a:lnTo>
                  <a:lnTo>
                    <a:pt x="6863956" y="193230"/>
                  </a:lnTo>
                  <a:lnTo>
                    <a:pt x="6863956" y="213652"/>
                  </a:lnTo>
                  <a:lnTo>
                    <a:pt x="6684442" y="213652"/>
                  </a:lnTo>
                  <a:lnTo>
                    <a:pt x="6684442" y="287108"/>
                  </a:lnTo>
                  <a:lnTo>
                    <a:pt x="6903275" y="287108"/>
                  </a:lnTo>
                  <a:lnTo>
                    <a:pt x="6903275" y="260286"/>
                  </a:lnTo>
                  <a:lnTo>
                    <a:pt x="6717360" y="260286"/>
                  </a:lnTo>
                  <a:lnTo>
                    <a:pt x="6717360" y="240169"/>
                  </a:lnTo>
                  <a:lnTo>
                    <a:pt x="6897179" y="240169"/>
                  </a:lnTo>
                  <a:lnTo>
                    <a:pt x="6897179" y="166408"/>
                  </a:lnTo>
                  <a:lnTo>
                    <a:pt x="6806666" y="166408"/>
                  </a:lnTo>
                  <a:lnTo>
                    <a:pt x="6806666" y="142633"/>
                  </a:lnTo>
                  <a:lnTo>
                    <a:pt x="6915163" y="142633"/>
                  </a:lnTo>
                  <a:lnTo>
                    <a:pt x="6915163" y="114592"/>
                  </a:lnTo>
                  <a:close/>
                </a:path>
                <a:path w="7946390" h="305435">
                  <a:moveTo>
                    <a:pt x="7100481" y="138671"/>
                  </a:moveTo>
                  <a:lnTo>
                    <a:pt x="7095833" y="73482"/>
                  </a:lnTo>
                  <a:lnTo>
                    <a:pt x="7081952" y="36576"/>
                  </a:lnTo>
                  <a:lnTo>
                    <a:pt x="7067563" y="19850"/>
                  </a:lnTo>
                  <a:lnTo>
                    <a:pt x="7067563" y="138671"/>
                  </a:lnTo>
                  <a:lnTo>
                    <a:pt x="7066902" y="169278"/>
                  </a:lnTo>
                  <a:lnTo>
                    <a:pt x="7060108" y="215188"/>
                  </a:lnTo>
                  <a:lnTo>
                    <a:pt x="7028853" y="240474"/>
                  </a:lnTo>
                  <a:lnTo>
                    <a:pt x="7021792" y="239750"/>
                  </a:lnTo>
                  <a:lnTo>
                    <a:pt x="6993496" y="194945"/>
                  </a:lnTo>
                  <a:lnTo>
                    <a:pt x="6990448" y="138671"/>
                  </a:lnTo>
                  <a:lnTo>
                    <a:pt x="6991147" y="108077"/>
                  </a:lnTo>
                  <a:lnTo>
                    <a:pt x="6997903" y="62293"/>
                  </a:lnTo>
                  <a:lnTo>
                    <a:pt x="7028853" y="36576"/>
                  </a:lnTo>
                  <a:lnTo>
                    <a:pt x="7036092" y="37312"/>
                  </a:lnTo>
                  <a:lnTo>
                    <a:pt x="7064591" y="82435"/>
                  </a:lnTo>
                  <a:lnTo>
                    <a:pt x="7067563" y="138671"/>
                  </a:lnTo>
                  <a:lnTo>
                    <a:pt x="7067563" y="19850"/>
                  </a:lnTo>
                  <a:lnTo>
                    <a:pt x="7056818" y="13487"/>
                  </a:lnTo>
                  <a:lnTo>
                    <a:pt x="7043636" y="9334"/>
                  </a:lnTo>
                  <a:lnTo>
                    <a:pt x="7028853" y="7924"/>
                  </a:lnTo>
                  <a:lnTo>
                    <a:pt x="7014210" y="9334"/>
                  </a:lnTo>
                  <a:lnTo>
                    <a:pt x="6980085" y="29565"/>
                  </a:lnTo>
                  <a:lnTo>
                    <a:pt x="6962178" y="73482"/>
                  </a:lnTo>
                  <a:lnTo>
                    <a:pt x="6957530" y="138671"/>
                  </a:lnTo>
                  <a:lnTo>
                    <a:pt x="6958571" y="173774"/>
                  </a:lnTo>
                  <a:lnTo>
                    <a:pt x="6969099" y="228638"/>
                  </a:lnTo>
                  <a:lnTo>
                    <a:pt x="7001040" y="263563"/>
                  </a:lnTo>
                  <a:lnTo>
                    <a:pt x="7028853" y="268820"/>
                  </a:lnTo>
                  <a:lnTo>
                    <a:pt x="7043636" y="267500"/>
                  </a:lnTo>
                  <a:lnTo>
                    <a:pt x="7056818" y="263563"/>
                  </a:lnTo>
                  <a:lnTo>
                    <a:pt x="7068286" y="256997"/>
                  </a:lnTo>
                  <a:lnTo>
                    <a:pt x="7077926" y="247789"/>
                  </a:lnTo>
                  <a:lnTo>
                    <a:pt x="7082117" y="240474"/>
                  </a:lnTo>
                  <a:lnTo>
                    <a:pt x="7088911" y="228638"/>
                  </a:lnTo>
                  <a:lnTo>
                    <a:pt x="7095833" y="203860"/>
                  </a:lnTo>
                  <a:lnTo>
                    <a:pt x="7099440" y="173774"/>
                  </a:lnTo>
                  <a:lnTo>
                    <a:pt x="7100481" y="138671"/>
                  </a:lnTo>
                  <a:close/>
                </a:path>
                <a:path w="7946390" h="305435">
                  <a:moveTo>
                    <a:pt x="7181558" y="7924"/>
                  </a:moveTo>
                  <a:lnTo>
                    <a:pt x="7148335" y="7924"/>
                  </a:lnTo>
                  <a:lnTo>
                    <a:pt x="7148335" y="284365"/>
                  </a:lnTo>
                  <a:lnTo>
                    <a:pt x="7181558" y="284365"/>
                  </a:lnTo>
                  <a:lnTo>
                    <a:pt x="7181558" y="7924"/>
                  </a:lnTo>
                  <a:close/>
                </a:path>
                <a:path w="7946390" h="305435">
                  <a:moveTo>
                    <a:pt x="7465009" y="7924"/>
                  </a:moveTo>
                  <a:lnTo>
                    <a:pt x="7431786" y="7924"/>
                  </a:lnTo>
                  <a:lnTo>
                    <a:pt x="7431786" y="68808"/>
                  </a:lnTo>
                  <a:lnTo>
                    <a:pt x="7431786" y="98018"/>
                  </a:lnTo>
                  <a:lnTo>
                    <a:pt x="7431786" y="172948"/>
                  </a:lnTo>
                  <a:lnTo>
                    <a:pt x="7377836" y="172948"/>
                  </a:lnTo>
                  <a:lnTo>
                    <a:pt x="7377836" y="98018"/>
                  </a:lnTo>
                  <a:lnTo>
                    <a:pt x="7431786" y="98018"/>
                  </a:lnTo>
                  <a:lnTo>
                    <a:pt x="7431786" y="68808"/>
                  </a:lnTo>
                  <a:lnTo>
                    <a:pt x="7377836" y="68808"/>
                  </a:lnTo>
                  <a:lnTo>
                    <a:pt x="7377836" y="42138"/>
                  </a:lnTo>
                  <a:lnTo>
                    <a:pt x="7377836" y="12928"/>
                  </a:lnTo>
                  <a:lnTo>
                    <a:pt x="7344918" y="12928"/>
                  </a:lnTo>
                  <a:lnTo>
                    <a:pt x="7344918" y="42138"/>
                  </a:lnTo>
                  <a:lnTo>
                    <a:pt x="7344918" y="68808"/>
                  </a:lnTo>
                  <a:lnTo>
                    <a:pt x="7344918" y="98018"/>
                  </a:lnTo>
                  <a:lnTo>
                    <a:pt x="7344918" y="172948"/>
                  </a:lnTo>
                  <a:lnTo>
                    <a:pt x="7344918" y="202158"/>
                  </a:lnTo>
                  <a:lnTo>
                    <a:pt x="7344918" y="237718"/>
                  </a:lnTo>
                  <a:lnTo>
                    <a:pt x="7277252" y="237718"/>
                  </a:lnTo>
                  <a:lnTo>
                    <a:pt x="7277252" y="42138"/>
                  </a:lnTo>
                  <a:lnTo>
                    <a:pt x="7344918" y="42138"/>
                  </a:lnTo>
                  <a:lnTo>
                    <a:pt x="7344918" y="12928"/>
                  </a:lnTo>
                  <a:lnTo>
                    <a:pt x="7244347" y="12928"/>
                  </a:lnTo>
                  <a:lnTo>
                    <a:pt x="7244347" y="42138"/>
                  </a:lnTo>
                  <a:lnTo>
                    <a:pt x="7244347" y="237718"/>
                  </a:lnTo>
                  <a:lnTo>
                    <a:pt x="7244347" y="265658"/>
                  </a:lnTo>
                  <a:lnTo>
                    <a:pt x="7377836" y="265658"/>
                  </a:lnTo>
                  <a:lnTo>
                    <a:pt x="7377836" y="237718"/>
                  </a:lnTo>
                  <a:lnTo>
                    <a:pt x="7377836" y="202158"/>
                  </a:lnTo>
                  <a:lnTo>
                    <a:pt x="7431786" y="202158"/>
                  </a:lnTo>
                  <a:lnTo>
                    <a:pt x="7431786" y="284365"/>
                  </a:lnTo>
                  <a:lnTo>
                    <a:pt x="7465009" y="284365"/>
                  </a:lnTo>
                  <a:lnTo>
                    <a:pt x="7465009" y="68808"/>
                  </a:lnTo>
                  <a:lnTo>
                    <a:pt x="7465009" y="7924"/>
                  </a:lnTo>
                  <a:close/>
                </a:path>
                <a:path w="7946390" h="305435">
                  <a:moveTo>
                    <a:pt x="7560411" y="225844"/>
                  </a:moveTo>
                  <a:lnTo>
                    <a:pt x="7522921" y="225844"/>
                  </a:lnTo>
                  <a:lnTo>
                    <a:pt x="7522921" y="266077"/>
                  </a:lnTo>
                  <a:lnTo>
                    <a:pt x="7541514" y="266077"/>
                  </a:lnTo>
                  <a:lnTo>
                    <a:pt x="7540307" y="275691"/>
                  </a:lnTo>
                  <a:lnTo>
                    <a:pt x="7536637" y="282613"/>
                  </a:lnTo>
                  <a:lnTo>
                    <a:pt x="7530452" y="286905"/>
                  </a:lnTo>
                  <a:lnTo>
                    <a:pt x="7521702" y="288632"/>
                  </a:lnTo>
                  <a:lnTo>
                    <a:pt x="7521702" y="305396"/>
                  </a:lnTo>
                  <a:lnTo>
                    <a:pt x="7538161" y="302044"/>
                  </a:lnTo>
                  <a:lnTo>
                    <a:pt x="7550315" y="294805"/>
                  </a:lnTo>
                  <a:lnTo>
                    <a:pt x="7557833" y="283794"/>
                  </a:lnTo>
                  <a:lnTo>
                    <a:pt x="7560411" y="269125"/>
                  </a:lnTo>
                  <a:lnTo>
                    <a:pt x="7560411" y="225844"/>
                  </a:lnTo>
                  <a:close/>
                </a:path>
                <a:path w="7946390" h="305435">
                  <a:moveTo>
                    <a:pt x="7787716" y="259067"/>
                  </a:moveTo>
                  <a:lnTo>
                    <a:pt x="7733157" y="259067"/>
                  </a:lnTo>
                  <a:lnTo>
                    <a:pt x="7733157" y="165798"/>
                  </a:lnTo>
                  <a:lnTo>
                    <a:pt x="7699629" y="165798"/>
                  </a:lnTo>
                  <a:lnTo>
                    <a:pt x="7699629" y="287108"/>
                  </a:lnTo>
                  <a:lnTo>
                    <a:pt x="7787716" y="287108"/>
                  </a:lnTo>
                  <a:lnTo>
                    <a:pt x="7787716" y="259067"/>
                  </a:lnTo>
                  <a:close/>
                </a:path>
                <a:path w="7946390" h="305435">
                  <a:moveTo>
                    <a:pt x="7820939" y="11277"/>
                  </a:moveTo>
                  <a:lnTo>
                    <a:pt x="7788935" y="11277"/>
                  </a:lnTo>
                  <a:lnTo>
                    <a:pt x="7788935" y="39014"/>
                  </a:lnTo>
                  <a:lnTo>
                    <a:pt x="7788935" y="104838"/>
                  </a:lnTo>
                  <a:lnTo>
                    <a:pt x="7718526" y="104838"/>
                  </a:lnTo>
                  <a:lnTo>
                    <a:pt x="7718526" y="39014"/>
                  </a:lnTo>
                  <a:lnTo>
                    <a:pt x="7788935" y="39014"/>
                  </a:lnTo>
                  <a:lnTo>
                    <a:pt x="7788935" y="11277"/>
                  </a:lnTo>
                  <a:lnTo>
                    <a:pt x="7685913" y="11277"/>
                  </a:lnTo>
                  <a:lnTo>
                    <a:pt x="7685913" y="132270"/>
                  </a:lnTo>
                  <a:lnTo>
                    <a:pt x="7820939" y="132270"/>
                  </a:lnTo>
                  <a:lnTo>
                    <a:pt x="7820939" y="104838"/>
                  </a:lnTo>
                  <a:lnTo>
                    <a:pt x="7820939" y="39014"/>
                  </a:lnTo>
                  <a:lnTo>
                    <a:pt x="7820939" y="11277"/>
                  </a:lnTo>
                  <a:close/>
                </a:path>
                <a:path w="7946390" h="305435">
                  <a:moveTo>
                    <a:pt x="7915122" y="252056"/>
                  </a:moveTo>
                  <a:lnTo>
                    <a:pt x="7891526" y="218859"/>
                  </a:lnTo>
                  <a:lnTo>
                    <a:pt x="7884642" y="216547"/>
                  </a:lnTo>
                  <a:lnTo>
                    <a:pt x="7884642" y="248399"/>
                  </a:lnTo>
                  <a:lnTo>
                    <a:pt x="7884642" y="256628"/>
                  </a:lnTo>
                  <a:lnTo>
                    <a:pt x="7883118" y="259676"/>
                  </a:lnTo>
                  <a:lnTo>
                    <a:pt x="7874584" y="266687"/>
                  </a:lnTo>
                  <a:lnTo>
                    <a:pt x="7866050" y="268211"/>
                  </a:lnTo>
                  <a:lnTo>
                    <a:pt x="7845628" y="268211"/>
                  </a:lnTo>
                  <a:lnTo>
                    <a:pt x="7836789" y="266382"/>
                  </a:lnTo>
                  <a:lnTo>
                    <a:pt x="7831912" y="261810"/>
                  </a:lnTo>
                  <a:lnTo>
                    <a:pt x="7829169" y="259372"/>
                  </a:lnTo>
                  <a:lnTo>
                    <a:pt x="7827645" y="256324"/>
                  </a:lnTo>
                  <a:lnTo>
                    <a:pt x="7827645" y="248094"/>
                  </a:lnTo>
                  <a:lnTo>
                    <a:pt x="7829169" y="245046"/>
                  </a:lnTo>
                  <a:lnTo>
                    <a:pt x="7831607" y="242912"/>
                  </a:lnTo>
                  <a:lnTo>
                    <a:pt x="7836484" y="238036"/>
                  </a:lnTo>
                  <a:lnTo>
                    <a:pt x="7845628" y="235902"/>
                  </a:lnTo>
                  <a:lnTo>
                    <a:pt x="7855991" y="235902"/>
                  </a:lnTo>
                  <a:lnTo>
                    <a:pt x="7884642" y="248399"/>
                  </a:lnTo>
                  <a:lnTo>
                    <a:pt x="7884642" y="216547"/>
                  </a:lnTo>
                  <a:lnTo>
                    <a:pt x="7880794" y="215252"/>
                  </a:lnTo>
                  <a:lnTo>
                    <a:pt x="7868869" y="213131"/>
                  </a:lnTo>
                  <a:lnTo>
                    <a:pt x="7855991" y="212432"/>
                  </a:lnTo>
                  <a:lnTo>
                    <a:pt x="7842009" y="213245"/>
                  </a:lnTo>
                  <a:lnTo>
                    <a:pt x="7803807" y="231178"/>
                  </a:lnTo>
                  <a:lnTo>
                    <a:pt x="7796860" y="252056"/>
                  </a:lnTo>
                  <a:lnTo>
                    <a:pt x="7797863" y="260642"/>
                  </a:lnTo>
                  <a:lnTo>
                    <a:pt x="7831188" y="288861"/>
                  </a:lnTo>
                  <a:lnTo>
                    <a:pt x="7855991" y="291680"/>
                  </a:lnTo>
                  <a:lnTo>
                    <a:pt x="7868463" y="291045"/>
                  </a:lnTo>
                  <a:lnTo>
                    <a:pt x="7905991" y="275463"/>
                  </a:lnTo>
                  <a:lnTo>
                    <a:pt x="7911135" y="268211"/>
                  </a:lnTo>
                  <a:lnTo>
                    <a:pt x="7914018" y="261035"/>
                  </a:lnTo>
                  <a:lnTo>
                    <a:pt x="7915122" y="252056"/>
                  </a:lnTo>
                  <a:close/>
                </a:path>
                <a:path w="7946390" h="305435">
                  <a:moveTo>
                    <a:pt x="7922438" y="177076"/>
                  </a:moveTo>
                  <a:lnTo>
                    <a:pt x="7873060" y="177076"/>
                  </a:lnTo>
                  <a:lnTo>
                    <a:pt x="7873060" y="150863"/>
                  </a:lnTo>
                  <a:lnTo>
                    <a:pt x="7838922" y="150863"/>
                  </a:lnTo>
                  <a:lnTo>
                    <a:pt x="7838922" y="177076"/>
                  </a:lnTo>
                  <a:lnTo>
                    <a:pt x="7789850" y="177076"/>
                  </a:lnTo>
                  <a:lnTo>
                    <a:pt x="7789850" y="200545"/>
                  </a:lnTo>
                  <a:lnTo>
                    <a:pt x="7922438" y="200545"/>
                  </a:lnTo>
                  <a:lnTo>
                    <a:pt x="7922438" y="177076"/>
                  </a:lnTo>
                  <a:close/>
                </a:path>
                <a:path w="7946390" h="305435">
                  <a:moveTo>
                    <a:pt x="7945907" y="59740"/>
                  </a:moveTo>
                  <a:lnTo>
                    <a:pt x="7905674" y="59740"/>
                  </a:lnTo>
                  <a:lnTo>
                    <a:pt x="7905674" y="7924"/>
                  </a:lnTo>
                  <a:lnTo>
                    <a:pt x="7872450" y="7924"/>
                  </a:lnTo>
                  <a:lnTo>
                    <a:pt x="7872450" y="142328"/>
                  </a:lnTo>
                  <a:lnTo>
                    <a:pt x="7905674" y="142328"/>
                  </a:lnTo>
                  <a:lnTo>
                    <a:pt x="7905674" y="88988"/>
                  </a:lnTo>
                  <a:lnTo>
                    <a:pt x="7945907" y="88988"/>
                  </a:lnTo>
                  <a:lnTo>
                    <a:pt x="7945907" y="5974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01658" y="4941036"/>
              <a:ext cx="12444730" cy="706755"/>
            </a:xfrm>
            <a:custGeom>
              <a:avLst/>
              <a:gdLst/>
              <a:ahLst/>
              <a:cxnLst/>
              <a:rect l="l" t="t" r="r" b="b"/>
              <a:pathLst>
                <a:path w="12444730" h="706754">
                  <a:moveTo>
                    <a:pt x="149352" y="534784"/>
                  </a:moveTo>
                  <a:lnTo>
                    <a:pt x="129540" y="496989"/>
                  </a:lnTo>
                  <a:lnTo>
                    <a:pt x="117652" y="490499"/>
                  </a:lnTo>
                  <a:lnTo>
                    <a:pt x="117652" y="527773"/>
                  </a:lnTo>
                  <a:lnTo>
                    <a:pt x="117652" y="541794"/>
                  </a:lnTo>
                  <a:lnTo>
                    <a:pt x="78943" y="560082"/>
                  </a:lnTo>
                  <a:lnTo>
                    <a:pt x="70383" y="559574"/>
                  </a:lnTo>
                  <a:lnTo>
                    <a:pt x="40233" y="542099"/>
                  </a:lnTo>
                  <a:lnTo>
                    <a:pt x="40233" y="527773"/>
                  </a:lnTo>
                  <a:lnTo>
                    <a:pt x="78943" y="509485"/>
                  </a:lnTo>
                  <a:lnTo>
                    <a:pt x="87604" y="509955"/>
                  </a:lnTo>
                  <a:lnTo>
                    <a:pt x="117652" y="527773"/>
                  </a:lnTo>
                  <a:lnTo>
                    <a:pt x="117652" y="490499"/>
                  </a:lnTo>
                  <a:lnTo>
                    <a:pt x="107442" y="486816"/>
                  </a:lnTo>
                  <a:lnTo>
                    <a:pt x="93878" y="484174"/>
                  </a:lnTo>
                  <a:lnTo>
                    <a:pt x="78943" y="483273"/>
                  </a:lnTo>
                  <a:lnTo>
                    <a:pt x="64312" y="484124"/>
                  </a:lnTo>
                  <a:lnTo>
                    <a:pt x="28041" y="496989"/>
                  </a:lnTo>
                  <a:lnTo>
                    <a:pt x="8229" y="534784"/>
                  </a:lnTo>
                  <a:lnTo>
                    <a:pt x="9563" y="545985"/>
                  </a:lnTo>
                  <a:lnTo>
                    <a:pt x="37719" y="577888"/>
                  </a:lnTo>
                  <a:lnTo>
                    <a:pt x="78943" y="585990"/>
                  </a:lnTo>
                  <a:lnTo>
                    <a:pt x="93484" y="585139"/>
                  </a:lnTo>
                  <a:lnTo>
                    <a:pt x="137655" y="565556"/>
                  </a:lnTo>
                  <a:lnTo>
                    <a:pt x="141655" y="560082"/>
                  </a:lnTo>
                  <a:lnTo>
                    <a:pt x="144056" y="556806"/>
                  </a:lnTo>
                  <a:lnTo>
                    <a:pt x="148005" y="546569"/>
                  </a:lnTo>
                  <a:lnTo>
                    <a:pt x="149352" y="534784"/>
                  </a:lnTo>
                  <a:close/>
                </a:path>
                <a:path w="12444730" h="706754">
                  <a:moveTo>
                    <a:pt x="157276" y="442125"/>
                  </a:moveTo>
                  <a:lnTo>
                    <a:pt x="96012" y="442125"/>
                  </a:lnTo>
                  <a:lnTo>
                    <a:pt x="96012" y="415607"/>
                  </a:lnTo>
                  <a:lnTo>
                    <a:pt x="63093" y="415607"/>
                  </a:lnTo>
                  <a:lnTo>
                    <a:pt x="63093" y="442125"/>
                  </a:lnTo>
                  <a:lnTo>
                    <a:pt x="0" y="442125"/>
                  </a:lnTo>
                  <a:lnTo>
                    <a:pt x="0" y="469252"/>
                  </a:lnTo>
                  <a:lnTo>
                    <a:pt x="157276" y="469252"/>
                  </a:lnTo>
                  <a:lnTo>
                    <a:pt x="157276" y="442125"/>
                  </a:lnTo>
                  <a:close/>
                </a:path>
                <a:path w="12444730" h="706754">
                  <a:moveTo>
                    <a:pt x="235915" y="654570"/>
                  </a:moveTo>
                  <a:lnTo>
                    <a:pt x="234200" y="642137"/>
                  </a:lnTo>
                  <a:lnTo>
                    <a:pt x="229247" y="631748"/>
                  </a:lnTo>
                  <a:lnTo>
                    <a:pt x="228079" y="630491"/>
                  </a:lnTo>
                  <a:lnTo>
                    <a:pt x="221386" y="623239"/>
                  </a:lnTo>
                  <a:lnTo>
                    <a:pt x="210921" y="616470"/>
                  </a:lnTo>
                  <a:lnTo>
                    <a:pt x="202692" y="613143"/>
                  </a:lnTo>
                  <a:lnTo>
                    <a:pt x="202692" y="648474"/>
                  </a:lnTo>
                  <a:lnTo>
                    <a:pt x="202692" y="660666"/>
                  </a:lnTo>
                  <a:lnTo>
                    <a:pt x="166763" y="676287"/>
                  </a:lnTo>
                  <a:lnTo>
                    <a:pt x="128930" y="678649"/>
                  </a:lnTo>
                  <a:lnTo>
                    <a:pt x="108813" y="678065"/>
                  </a:lnTo>
                  <a:lnTo>
                    <a:pt x="64617" y="668896"/>
                  </a:lnTo>
                  <a:lnTo>
                    <a:pt x="54864" y="660666"/>
                  </a:lnTo>
                  <a:lnTo>
                    <a:pt x="54864" y="648474"/>
                  </a:lnTo>
                  <a:lnTo>
                    <a:pt x="90944" y="632625"/>
                  </a:lnTo>
                  <a:lnTo>
                    <a:pt x="128930" y="630491"/>
                  </a:lnTo>
                  <a:lnTo>
                    <a:pt x="149009" y="630986"/>
                  </a:lnTo>
                  <a:lnTo>
                    <a:pt x="192938" y="640245"/>
                  </a:lnTo>
                  <a:lnTo>
                    <a:pt x="202692" y="648474"/>
                  </a:lnTo>
                  <a:lnTo>
                    <a:pt x="202692" y="613143"/>
                  </a:lnTo>
                  <a:lnTo>
                    <a:pt x="194729" y="609904"/>
                  </a:lnTo>
                  <a:lnTo>
                    <a:pt x="175298" y="605574"/>
                  </a:lnTo>
                  <a:lnTo>
                    <a:pt x="153187" y="603173"/>
                  </a:lnTo>
                  <a:lnTo>
                    <a:pt x="128930" y="602449"/>
                  </a:lnTo>
                  <a:lnTo>
                    <a:pt x="104673" y="603173"/>
                  </a:lnTo>
                  <a:lnTo>
                    <a:pt x="63017" y="609904"/>
                  </a:lnTo>
                  <a:lnTo>
                    <a:pt x="28308" y="631748"/>
                  </a:lnTo>
                  <a:lnTo>
                    <a:pt x="21640" y="654570"/>
                  </a:lnTo>
                  <a:lnTo>
                    <a:pt x="23368" y="666775"/>
                  </a:lnTo>
                  <a:lnTo>
                    <a:pt x="63017" y="698919"/>
                  </a:lnTo>
                  <a:lnTo>
                    <a:pt x="104673" y="705650"/>
                  </a:lnTo>
                  <a:lnTo>
                    <a:pt x="128930" y="706374"/>
                  </a:lnTo>
                  <a:lnTo>
                    <a:pt x="153187" y="705650"/>
                  </a:lnTo>
                  <a:lnTo>
                    <a:pt x="194729" y="698919"/>
                  </a:lnTo>
                  <a:lnTo>
                    <a:pt x="227723" y="678649"/>
                  </a:lnTo>
                  <a:lnTo>
                    <a:pt x="229247" y="677011"/>
                  </a:lnTo>
                  <a:lnTo>
                    <a:pt x="234200" y="666775"/>
                  </a:lnTo>
                  <a:lnTo>
                    <a:pt x="235915" y="654570"/>
                  </a:lnTo>
                  <a:close/>
                </a:path>
                <a:path w="12444730" h="706754">
                  <a:moveTo>
                    <a:pt x="267919" y="464375"/>
                  </a:moveTo>
                  <a:lnTo>
                    <a:pt x="229209" y="464375"/>
                  </a:lnTo>
                  <a:lnTo>
                    <a:pt x="229209" y="423532"/>
                  </a:lnTo>
                  <a:lnTo>
                    <a:pt x="195986" y="423532"/>
                  </a:lnTo>
                  <a:lnTo>
                    <a:pt x="195986" y="593610"/>
                  </a:lnTo>
                  <a:lnTo>
                    <a:pt x="229209" y="593610"/>
                  </a:lnTo>
                  <a:lnTo>
                    <a:pt x="229209" y="555815"/>
                  </a:lnTo>
                  <a:lnTo>
                    <a:pt x="267919" y="555815"/>
                  </a:lnTo>
                  <a:lnTo>
                    <a:pt x="267919" y="526554"/>
                  </a:lnTo>
                  <a:lnTo>
                    <a:pt x="229209" y="526554"/>
                  </a:lnTo>
                  <a:lnTo>
                    <a:pt x="229209" y="493331"/>
                  </a:lnTo>
                  <a:lnTo>
                    <a:pt x="267919" y="493331"/>
                  </a:lnTo>
                  <a:lnTo>
                    <a:pt x="267919" y="464375"/>
                  </a:lnTo>
                  <a:close/>
                </a:path>
                <a:path w="12444730" h="706754">
                  <a:moveTo>
                    <a:pt x="439508" y="542709"/>
                  </a:moveTo>
                  <a:lnTo>
                    <a:pt x="414972" y="531939"/>
                  </a:lnTo>
                  <a:lnTo>
                    <a:pt x="403479" y="521982"/>
                  </a:lnTo>
                  <a:lnTo>
                    <a:pt x="395465" y="515048"/>
                  </a:lnTo>
                  <a:lnTo>
                    <a:pt x="382600" y="491185"/>
                  </a:lnTo>
                  <a:lnTo>
                    <a:pt x="377952" y="459498"/>
                  </a:lnTo>
                  <a:lnTo>
                    <a:pt x="377952" y="425361"/>
                  </a:lnTo>
                  <a:lnTo>
                    <a:pt x="345033" y="425361"/>
                  </a:lnTo>
                  <a:lnTo>
                    <a:pt x="345033" y="459498"/>
                  </a:lnTo>
                  <a:lnTo>
                    <a:pt x="340461" y="491070"/>
                  </a:lnTo>
                  <a:lnTo>
                    <a:pt x="327698" y="515924"/>
                  </a:lnTo>
                  <a:lnTo>
                    <a:pt x="308127" y="534200"/>
                  </a:lnTo>
                  <a:lnTo>
                    <a:pt x="283159" y="546061"/>
                  </a:lnTo>
                  <a:lnTo>
                    <a:pt x="283159" y="575322"/>
                  </a:lnTo>
                  <a:lnTo>
                    <a:pt x="308724" y="566775"/>
                  </a:lnTo>
                  <a:lnTo>
                    <a:pt x="330898" y="554482"/>
                  </a:lnTo>
                  <a:lnTo>
                    <a:pt x="348780" y="539267"/>
                  </a:lnTo>
                  <a:lnTo>
                    <a:pt x="361492" y="521982"/>
                  </a:lnTo>
                  <a:lnTo>
                    <a:pt x="374840" y="538530"/>
                  </a:lnTo>
                  <a:lnTo>
                    <a:pt x="392836" y="552919"/>
                  </a:lnTo>
                  <a:lnTo>
                    <a:pt x="414680" y="564324"/>
                  </a:lnTo>
                  <a:lnTo>
                    <a:pt x="439508" y="571969"/>
                  </a:lnTo>
                  <a:lnTo>
                    <a:pt x="439508" y="542709"/>
                  </a:lnTo>
                  <a:close/>
                </a:path>
                <a:path w="12444730" h="706754">
                  <a:moveTo>
                    <a:pt x="519366" y="647560"/>
                  </a:moveTo>
                  <a:lnTo>
                    <a:pt x="517931" y="635711"/>
                  </a:lnTo>
                  <a:lnTo>
                    <a:pt x="513842" y="625309"/>
                  </a:lnTo>
                  <a:lnTo>
                    <a:pt x="507987" y="617080"/>
                  </a:lnTo>
                  <a:lnTo>
                    <a:pt x="507415" y="616267"/>
                  </a:lnTo>
                  <a:lnTo>
                    <a:pt x="498944" y="608545"/>
                  </a:lnTo>
                  <a:lnTo>
                    <a:pt x="486143" y="601649"/>
                  </a:lnTo>
                  <a:lnTo>
                    <a:pt x="486143" y="639940"/>
                  </a:lnTo>
                  <a:lnTo>
                    <a:pt x="486143" y="655180"/>
                  </a:lnTo>
                  <a:lnTo>
                    <a:pt x="449643" y="675335"/>
                  </a:lnTo>
                  <a:lnTo>
                    <a:pt x="412381" y="678040"/>
                  </a:lnTo>
                  <a:lnTo>
                    <a:pt x="392328" y="677379"/>
                  </a:lnTo>
                  <a:lnTo>
                    <a:pt x="349605" y="666457"/>
                  </a:lnTo>
                  <a:lnTo>
                    <a:pt x="338328" y="655180"/>
                  </a:lnTo>
                  <a:lnTo>
                    <a:pt x="338328" y="639940"/>
                  </a:lnTo>
                  <a:lnTo>
                    <a:pt x="374942" y="619899"/>
                  </a:lnTo>
                  <a:lnTo>
                    <a:pt x="412381" y="617080"/>
                  </a:lnTo>
                  <a:lnTo>
                    <a:pt x="432269" y="617766"/>
                  </a:lnTo>
                  <a:lnTo>
                    <a:pt x="475475" y="628662"/>
                  </a:lnTo>
                  <a:lnTo>
                    <a:pt x="486143" y="639940"/>
                  </a:lnTo>
                  <a:lnTo>
                    <a:pt x="486143" y="601649"/>
                  </a:lnTo>
                  <a:lnTo>
                    <a:pt x="482206" y="599528"/>
                  </a:lnTo>
                  <a:lnTo>
                    <a:pt x="461721" y="593382"/>
                  </a:lnTo>
                  <a:lnTo>
                    <a:pt x="438213" y="589851"/>
                  </a:lnTo>
                  <a:lnTo>
                    <a:pt x="412381" y="588733"/>
                  </a:lnTo>
                  <a:lnTo>
                    <a:pt x="386422" y="589851"/>
                  </a:lnTo>
                  <a:lnTo>
                    <a:pt x="342392" y="599528"/>
                  </a:lnTo>
                  <a:lnTo>
                    <a:pt x="310629" y="625309"/>
                  </a:lnTo>
                  <a:lnTo>
                    <a:pt x="305104" y="647560"/>
                  </a:lnTo>
                  <a:lnTo>
                    <a:pt x="306539" y="659574"/>
                  </a:lnTo>
                  <a:lnTo>
                    <a:pt x="342392" y="695833"/>
                  </a:lnTo>
                  <a:lnTo>
                    <a:pt x="386422" y="705307"/>
                  </a:lnTo>
                  <a:lnTo>
                    <a:pt x="412381" y="706374"/>
                  </a:lnTo>
                  <a:lnTo>
                    <a:pt x="438213" y="705307"/>
                  </a:lnTo>
                  <a:lnTo>
                    <a:pt x="482206" y="695833"/>
                  </a:lnTo>
                  <a:lnTo>
                    <a:pt x="513842" y="670077"/>
                  </a:lnTo>
                  <a:lnTo>
                    <a:pt x="517931" y="659574"/>
                  </a:lnTo>
                  <a:lnTo>
                    <a:pt x="519366" y="647560"/>
                  </a:lnTo>
                  <a:close/>
                </a:path>
                <a:path w="12444730" h="706754">
                  <a:moveTo>
                    <a:pt x="552894" y="485711"/>
                  </a:moveTo>
                  <a:lnTo>
                    <a:pt x="512660" y="485711"/>
                  </a:lnTo>
                  <a:lnTo>
                    <a:pt x="512660" y="423532"/>
                  </a:lnTo>
                  <a:lnTo>
                    <a:pt x="479437" y="423532"/>
                  </a:lnTo>
                  <a:lnTo>
                    <a:pt x="479437" y="581113"/>
                  </a:lnTo>
                  <a:lnTo>
                    <a:pt x="512660" y="581113"/>
                  </a:lnTo>
                  <a:lnTo>
                    <a:pt x="512660" y="514667"/>
                  </a:lnTo>
                  <a:lnTo>
                    <a:pt x="552894" y="514667"/>
                  </a:lnTo>
                  <a:lnTo>
                    <a:pt x="552894" y="485711"/>
                  </a:lnTo>
                  <a:close/>
                </a:path>
                <a:path w="12444730" h="706754">
                  <a:moveTo>
                    <a:pt x="721753" y="554291"/>
                  </a:moveTo>
                  <a:lnTo>
                    <a:pt x="720712" y="519201"/>
                  </a:lnTo>
                  <a:lnTo>
                    <a:pt x="717105" y="489102"/>
                  </a:lnTo>
                  <a:lnTo>
                    <a:pt x="710171" y="464324"/>
                  </a:lnTo>
                  <a:lnTo>
                    <a:pt x="703211" y="452183"/>
                  </a:lnTo>
                  <a:lnTo>
                    <a:pt x="699198" y="445173"/>
                  </a:lnTo>
                  <a:lnTo>
                    <a:pt x="689559" y="435876"/>
                  </a:lnTo>
                  <a:lnTo>
                    <a:pt x="688835" y="435457"/>
                  </a:lnTo>
                  <a:lnTo>
                    <a:pt x="688835" y="554291"/>
                  </a:lnTo>
                  <a:lnTo>
                    <a:pt x="688174" y="584898"/>
                  </a:lnTo>
                  <a:lnTo>
                    <a:pt x="681380" y="630796"/>
                  </a:lnTo>
                  <a:lnTo>
                    <a:pt x="650125" y="656094"/>
                  </a:lnTo>
                  <a:lnTo>
                    <a:pt x="643064" y="655358"/>
                  </a:lnTo>
                  <a:lnTo>
                    <a:pt x="614768" y="610565"/>
                  </a:lnTo>
                  <a:lnTo>
                    <a:pt x="611720" y="554291"/>
                  </a:lnTo>
                  <a:lnTo>
                    <a:pt x="612419" y="523684"/>
                  </a:lnTo>
                  <a:lnTo>
                    <a:pt x="619175" y="477913"/>
                  </a:lnTo>
                  <a:lnTo>
                    <a:pt x="650125" y="452183"/>
                  </a:lnTo>
                  <a:lnTo>
                    <a:pt x="657352" y="452920"/>
                  </a:lnTo>
                  <a:lnTo>
                    <a:pt x="685863" y="498055"/>
                  </a:lnTo>
                  <a:lnTo>
                    <a:pt x="688835" y="554291"/>
                  </a:lnTo>
                  <a:lnTo>
                    <a:pt x="688835" y="435457"/>
                  </a:lnTo>
                  <a:lnTo>
                    <a:pt x="678091" y="429094"/>
                  </a:lnTo>
                  <a:lnTo>
                    <a:pt x="664908" y="424942"/>
                  </a:lnTo>
                  <a:lnTo>
                    <a:pt x="650125" y="423532"/>
                  </a:lnTo>
                  <a:lnTo>
                    <a:pt x="635469" y="424942"/>
                  </a:lnTo>
                  <a:lnTo>
                    <a:pt x="601357" y="445173"/>
                  </a:lnTo>
                  <a:lnTo>
                    <a:pt x="583450" y="489102"/>
                  </a:lnTo>
                  <a:lnTo>
                    <a:pt x="578802" y="554291"/>
                  </a:lnTo>
                  <a:lnTo>
                    <a:pt x="579843" y="589381"/>
                  </a:lnTo>
                  <a:lnTo>
                    <a:pt x="590372" y="644258"/>
                  </a:lnTo>
                  <a:lnTo>
                    <a:pt x="622312" y="679183"/>
                  </a:lnTo>
                  <a:lnTo>
                    <a:pt x="650125" y="684428"/>
                  </a:lnTo>
                  <a:lnTo>
                    <a:pt x="664908" y="683120"/>
                  </a:lnTo>
                  <a:lnTo>
                    <a:pt x="678091" y="679183"/>
                  </a:lnTo>
                  <a:lnTo>
                    <a:pt x="689559" y="672604"/>
                  </a:lnTo>
                  <a:lnTo>
                    <a:pt x="699198" y="663409"/>
                  </a:lnTo>
                  <a:lnTo>
                    <a:pt x="703389" y="656094"/>
                  </a:lnTo>
                  <a:lnTo>
                    <a:pt x="710171" y="644258"/>
                  </a:lnTo>
                  <a:lnTo>
                    <a:pt x="717105" y="619480"/>
                  </a:lnTo>
                  <a:lnTo>
                    <a:pt x="720712" y="589381"/>
                  </a:lnTo>
                  <a:lnTo>
                    <a:pt x="721753" y="554291"/>
                  </a:lnTo>
                  <a:close/>
                </a:path>
                <a:path w="12444730" h="706754">
                  <a:moveTo>
                    <a:pt x="802817" y="423532"/>
                  </a:moveTo>
                  <a:lnTo>
                    <a:pt x="769607" y="423532"/>
                  </a:lnTo>
                  <a:lnTo>
                    <a:pt x="769607" y="699973"/>
                  </a:lnTo>
                  <a:lnTo>
                    <a:pt x="802817" y="699973"/>
                  </a:lnTo>
                  <a:lnTo>
                    <a:pt x="802817" y="423532"/>
                  </a:lnTo>
                  <a:close/>
                </a:path>
                <a:path w="12444730" h="706754">
                  <a:moveTo>
                    <a:pt x="1165275" y="423532"/>
                  </a:moveTo>
                  <a:lnTo>
                    <a:pt x="1132052" y="423532"/>
                  </a:lnTo>
                  <a:lnTo>
                    <a:pt x="1132052" y="641464"/>
                  </a:lnTo>
                  <a:lnTo>
                    <a:pt x="1120978" y="648195"/>
                  </a:lnTo>
                  <a:lnTo>
                    <a:pt x="1107211" y="652627"/>
                  </a:lnTo>
                  <a:lnTo>
                    <a:pt x="1091171" y="655040"/>
                  </a:lnTo>
                  <a:lnTo>
                    <a:pt x="1073226" y="655789"/>
                  </a:lnTo>
                  <a:lnTo>
                    <a:pt x="1036040" y="655789"/>
                  </a:lnTo>
                  <a:lnTo>
                    <a:pt x="1036040" y="584161"/>
                  </a:lnTo>
                  <a:lnTo>
                    <a:pt x="1091209" y="584161"/>
                  </a:lnTo>
                  <a:lnTo>
                    <a:pt x="1091209" y="555510"/>
                  </a:lnTo>
                  <a:lnTo>
                    <a:pt x="980884" y="555510"/>
                  </a:lnTo>
                  <a:lnTo>
                    <a:pt x="980884" y="457669"/>
                  </a:lnTo>
                  <a:lnTo>
                    <a:pt x="1087856" y="457669"/>
                  </a:lnTo>
                  <a:lnTo>
                    <a:pt x="1087856" y="428409"/>
                  </a:lnTo>
                  <a:lnTo>
                    <a:pt x="947661" y="428409"/>
                  </a:lnTo>
                  <a:lnTo>
                    <a:pt x="947661" y="584161"/>
                  </a:lnTo>
                  <a:lnTo>
                    <a:pt x="1003134" y="584161"/>
                  </a:lnTo>
                  <a:lnTo>
                    <a:pt x="1003134" y="655789"/>
                  </a:lnTo>
                  <a:lnTo>
                    <a:pt x="936078" y="655789"/>
                  </a:lnTo>
                  <a:lnTo>
                    <a:pt x="936078" y="684123"/>
                  </a:lnTo>
                  <a:lnTo>
                    <a:pt x="1064691" y="684123"/>
                  </a:lnTo>
                  <a:lnTo>
                    <a:pt x="1086408" y="683285"/>
                  </a:lnTo>
                  <a:lnTo>
                    <a:pt x="1105344" y="680593"/>
                  </a:lnTo>
                  <a:lnTo>
                    <a:pt x="1120800" y="675767"/>
                  </a:lnTo>
                  <a:lnTo>
                    <a:pt x="1132052" y="668591"/>
                  </a:lnTo>
                  <a:lnTo>
                    <a:pt x="1132052" y="699973"/>
                  </a:lnTo>
                  <a:lnTo>
                    <a:pt x="1165275" y="699973"/>
                  </a:lnTo>
                  <a:lnTo>
                    <a:pt x="1165275" y="423532"/>
                  </a:lnTo>
                  <a:close/>
                </a:path>
                <a:path w="12444730" h="706754">
                  <a:moveTo>
                    <a:pt x="1449336" y="423532"/>
                  </a:moveTo>
                  <a:lnTo>
                    <a:pt x="1416126" y="423532"/>
                  </a:lnTo>
                  <a:lnTo>
                    <a:pt x="1416126" y="480834"/>
                  </a:lnTo>
                  <a:lnTo>
                    <a:pt x="1366443" y="480834"/>
                  </a:lnTo>
                  <a:lnTo>
                    <a:pt x="1344193" y="437248"/>
                  </a:lnTo>
                  <a:lnTo>
                    <a:pt x="1335049" y="431253"/>
                  </a:lnTo>
                  <a:lnTo>
                    <a:pt x="1335049" y="494855"/>
                  </a:lnTo>
                  <a:lnTo>
                    <a:pt x="1334198" y="505637"/>
                  </a:lnTo>
                  <a:lnTo>
                    <a:pt x="1310246" y="536765"/>
                  </a:lnTo>
                  <a:lnTo>
                    <a:pt x="1294815" y="539356"/>
                  </a:lnTo>
                  <a:lnTo>
                    <a:pt x="1286751" y="538683"/>
                  </a:lnTo>
                  <a:lnTo>
                    <a:pt x="1255420" y="505637"/>
                  </a:lnTo>
                  <a:lnTo>
                    <a:pt x="1254582" y="494855"/>
                  </a:lnTo>
                  <a:lnTo>
                    <a:pt x="1255420" y="484073"/>
                  </a:lnTo>
                  <a:lnTo>
                    <a:pt x="1279499" y="452831"/>
                  </a:lnTo>
                  <a:lnTo>
                    <a:pt x="1294815" y="450354"/>
                  </a:lnTo>
                  <a:lnTo>
                    <a:pt x="1302918" y="450977"/>
                  </a:lnTo>
                  <a:lnTo>
                    <a:pt x="1334198" y="484073"/>
                  </a:lnTo>
                  <a:lnTo>
                    <a:pt x="1335049" y="494855"/>
                  </a:lnTo>
                  <a:lnTo>
                    <a:pt x="1335049" y="431253"/>
                  </a:lnTo>
                  <a:lnTo>
                    <a:pt x="1334033" y="430580"/>
                  </a:lnTo>
                  <a:lnTo>
                    <a:pt x="1322362" y="425704"/>
                  </a:lnTo>
                  <a:lnTo>
                    <a:pt x="1309255" y="422719"/>
                  </a:lnTo>
                  <a:lnTo>
                    <a:pt x="1294815" y="421703"/>
                  </a:lnTo>
                  <a:lnTo>
                    <a:pt x="1280502" y="422719"/>
                  </a:lnTo>
                  <a:lnTo>
                    <a:pt x="1235519" y="447916"/>
                  </a:lnTo>
                  <a:lnTo>
                    <a:pt x="1222273" y="494855"/>
                  </a:lnTo>
                  <a:lnTo>
                    <a:pt x="1223797" y="512724"/>
                  </a:lnTo>
                  <a:lnTo>
                    <a:pt x="1245438" y="552157"/>
                  </a:lnTo>
                  <a:lnTo>
                    <a:pt x="1294815" y="567702"/>
                  </a:lnTo>
                  <a:lnTo>
                    <a:pt x="1309255" y="566724"/>
                  </a:lnTo>
                  <a:lnTo>
                    <a:pt x="1352296" y="543814"/>
                  </a:lnTo>
                  <a:lnTo>
                    <a:pt x="1366443" y="509485"/>
                  </a:lnTo>
                  <a:lnTo>
                    <a:pt x="1416126" y="509485"/>
                  </a:lnTo>
                  <a:lnTo>
                    <a:pt x="1416126" y="579285"/>
                  </a:lnTo>
                  <a:lnTo>
                    <a:pt x="1449336" y="579285"/>
                  </a:lnTo>
                  <a:lnTo>
                    <a:pt x="1449336" y="509485"/>
                  </a:lnTo>
                  <a:lnTo>
                    <a:pt x="1449336" y="480834"/>
                  </a:lnTo>
                  <a:lnTo>
                    <a:pt x="1449336" y="423532"/>
                  </a:lnTo>
                  <a:close/>
                </a:path>
                <a:path w="12444730" h="706754">
                  <a:moveTo>
                    <a:pt x="1463662" y="674077"/>
                  </a:moveTo>
                  <a:lnTo>
                    <a:pt x="1443786" y="664108"/>
                  </a:lnTo>
                  <a:lnTo>
                    <a:pt x="1440522" y="660971"/>
                  </a:lnTo>
                  <a:lnTo>
                    <a:pt x="1428267" y="649198"/>
                  </a:lnTo>
                  <a:lnTo>
                    <a:pt x="1418196" y="629196"/>
                  </a:lnTo>
                  <a:lnTo>
                    <a:pt x="1414602" y="603973"/>
                  </a:lnTo>
                  <a:lnTo>
                    <a:pt x="1414602" y="594220"/>
                  </a:lnTo>
                  <a:lnTo>
                    <a:pt x="1381683" y="594220"/>
                  </a:lnTo>
                  <a:lnTo>
                    <a:pt x="1381683" y="603973"/>
                  </a:lnTo>
                  <a:lnTo>
                    <a:pt x="1378902" y="626287"/>
                  </a:lnTo>
                  <a:lnTo>
                    <a:pt x="1371396" y="645160"/>
                  </a:lnTo>
                  <a:lnTo>
                    <a:pt x="1360335" y="660412"/>
                  </a:lnTo>
                  <a:lnTo>
                    <a:pt x="1346936" y="671944"/>
                  </a:lnTo>
                  <a:lnTo>
                    <a:pt x="1334135" y="660971"/>
                  </a:lnTo>
                  <a:lnTo>
                    <a:pt x="1333500" y="660412"/>
                  </a:lnTo>
                  <a:lnTo>
                    <a:pt x="1322666" y="645160"/>
                  </a:lnTo>
                  <a:lnTo>
                    <a:pt x="1315427" y="626287"/>
                  </a:lnTo>
                  <a:lnTo>
                    <a:pt x="1312799" y="603973"/>
                  </a:lnTo>
                  <a:lnTo>
                    <a:pt x="1312799" y="594220"/>
                  </a:lnTo>
                  <a:lnTo>
                    <a:pt x="1279575" y="594220"/>
                  </a:lnTo>
                  <a:lnTo>
                    <a:pt x="1279575" y="603973"/>
                  </a:lnTo>
                  <a:lnTo>
                    <a:pt x="1275892" y="629234"/>
                  </a:lnTo>
                  <a:lnTo>
                    <a:pt x="1265669" y="649312"/>
                  </a:lnTo>
                  <a:lnTo>
                    <a:pt x="1250124" y="664235"/>
                  </a:lnTo>
                  <a:lnTo>
                    <a:pt x="1230503" y="674077"/>
                  </a:lnTo>
                  <a:lnTo>
                    <a:pt x="1230503" y="703021"/>
                  </a:lnTo>
                  <a:lnTo>
                    <a:pt x="1250911" y="696328"/>
                  </a:lnTo>
                  <a:lnTo>
                    <a:pt x="1269631" y="686447"/>
                  </a:lnTo>
                  <a:lnTo>
                    <a:pt x="1285316" y="674357"/>
                  </a:lnTo>
                  <a:lnTo>
                    <a:pt x="1296644" y="660971"/>
                  </a:lnTo>
                  <a:lnTo>
                    <a:pt x="1306004" y="673963"/>
                  </a:lnTo>
                  <a:lnTo>
                    <a:pt x="1318247" y="685876"/>
                  </a:lnTo>
                  <a:lnTo>
                    <a:pt x="1332255" y="695858"/>
                  </a:lnTo>
                  <a:lnTo>
                    <a:pt x="1346936" y="703021"/>
                  </a:lnTo>
                  <a:lnTo>
                    <a:pt x="1362163" y="695591"/>
                  </a:lnTo>
                  <a:lnTo>
                    <a:pt x="1376197" y="685647"/>
                  </a:lnTo>
                  <a:lnTo>
                    <a:pt x="1388160" y="673887"/>
                  </a:lnTo>
                  <a:lnTo>
                    <a:pt x="1389532" y="671944"/>
                  </a:lnTo>
                  <a:lnTo>
                    <a:pt x="1397228" y="660971"/>
                  </a:lnTo>
                  <a:lnTo>
                    <a:pt x="1408544" y="674484"/>
                  </a:lnTo>
                  <a:lnTo>
                    <a:pt x="1424266" y="686562"/>
                  </a:lnTo>
                  <a:lnTo>
                    <a:pt x="1443088" y="696366"/>
                  </a:lnTo>
                  <a:lnTo>
                    <a:pt x="1463662" y="703021"/>
                  </a:lnTo>
                  <a:lnTo>
                    <a:pt x="1463662" y="674077"/>
                  </a:lnTo>
                  <a:close/>
                </a:path>
                <a:path w="12444730" h="706754">
                  <a:moveTo>
                    <a:pt x="1671840" y="542709"/>
                  </a:moveTo>
                  <a:lnTo>
                    <a:pt x="1661071" y="545490"/>
                  </a:lnTo>
                  <a:lnTo>
                    <a:pt x="1649437" y="547166"/>
                  </a:lnTo>
                  <a:lnTo>
                    <a:pt x="1637118" y="547979"/>
                  </a:lnTo>
                  <a:lnTo>
                    <a:pt x="1624291" y="548195"/>
                  </a:lnTo>
                  <a:lnTo>
                    <a:pt x="1542300" y="548195"/>
                  </a:lnTo>
                  <a:lnTo>
                    <a:pt x="1542300" y="455841"/>
                  </a:lnTo>
                  <a:lnTo>
                    <a:pt x="1644103" y="455841"/>
                  </a:lnTo>
                  <a:lnTo>
                    <a:pt x="1644103" y="426885"/>
                  </a:lnTo>
                  <a:lnTo>
                    <a:pt x="1509382" y="426885"/>
                  </a:lnTo>
                  <a:lnTo>
                    <a:pt x="1509382" y="576541"/>
                  </a:lnTo>
                  <a:lnTo>
                    <a:pt x="1622767" y="576541"/>
                  </a:lnTo>
                  <a:lnTo>
                    <a:pt x="1636090" y="576224"/>
                  </a:lnTo>
                  <a:lnTo>
                    <a:pt x="1648904" y="575132"/>
                  </a:lnTo>
                  <a:lnTo>
                    <a:pt x="1660918" y="573062"/>
                  </a:lnTo>
                  <a:lnTo>
                    <a:pt x="1671840" y="569836"/>
                  </a:lnTo>
                  <a:lnTo>
                    <a:pt x="1671840" y="548195"/>
                  </a:lnTo>
                  <a:lnTo>
                    <a:pt x="1671840" y="542709"/>
                  </a:lnTo>
                  <a:close/>
                </a:path>
                <a:path w="12444730" h="706754">
                  <a:moveTo>
                    <a:pt x="1732800" y="423532"/>
                  </a:moveTo>
                  <a:lnTo>
                    <a:pt x="1699577" y="423532"/>
                  </a:lnTo>
                  <a:lnTo>
                    <a:pt x="1699577" y="486016"/>
                  </a:lnTo>
                  <a:lnTo>
                    <a:pt x="1620024" y="486016"/>
                  </a:lnTo>
                  <a:lnTo>
                    <a:pt x="1620024" y="514972"/>
                  </a:lnTo>
                  <a:lnTo>
                    <a:pt x="1699577" y="514972"/>
                  </a:lnTo>
                  <a:lnTo>
                    <a:pt x="1699577" y="617080"/>
                  </a:lnTo>
                  <a:lnTo>
                    <a:pt x="1732800" y="617080"/>
                  </a:lnTo>
                  <a:lnTo>
                    <a:pt x="1732800" y="423532"/>
                  </a:lnTo>
                  <a:close/>
                </a:path>
                <a:path w="12444730" h="706754">
                  <a:moveTo>
                    <a:pt x="1737677" y="672553"/>
                  </a:moveTo>
                  <a:lnTo>
                    <a:pt x="1559369" y="672553"/>
                  </a:lnTo>
                  <a:lnTo>
                    <a:pt x="1559369" y="607326"/>
                  </a:lnTo>
                  <a:lnTo>
                    <a:pt x="1526146" y="607326"/>
                  </a:lnTo>
                  <a:lnTo>
                    <a:pt x="1526146" y="701192"/>
                  </a:lnTo>
                  <a:lnTo>
                    <a:pt x="1737677" y="701192"/>
                  </a:lnTo>
                  <a:lnTo>
                    <a:pt x="1737677" y="672553"/>
                  </a:lnTo>
                  <a:close/>
                </a:path>
                <a:path w="12444730" h="706754">
                  <a:moveTo>
                    <a:pt x="2004644" y="426885"/>
                  </a:moveTo>
                  <a:lnTo>
                    <a:pt x="1872056" y="426885"/>
                  </a:lnTo>
                  <a:lnTo>
                    <a:pt x="1872056" y="455841"/>
                  </a:lnTo>
                  <a:lnTo>
                    <a:pt x="1971725" y="455841"/>
                  </a:lnTo>
                  <a:lnTo>
                    <a:pt x="1964448" y="494347"/>
                  </a:lnTo>
                  <a:lnTo>
                    <a:pt x="1943455" y="523430"/>
                  </a:lnTo>
                  <a:lnTo>
                    <a:pt x="1910003" y="543026"/>
                  </a:lnTo>
                  <a:lnTo>
                    <a:pt x="1865350" y="553072"/>
                  </a:lnTo>
                  <a:lnTo>
                    <a:pt x="1865350" y="581723"/>
                  </a:lnTo>
                  <a:lnTo>
                    <a:pt x="1913432" y="572566"/>
                  </a:lnTo>
                  <a:lnTo>
                    <a:pt x="1952167" y="555218"/>
                  </a:lnTo>
                  <a:lnTo>
                    <a:pt x="1980806" y="528942"/>
                  </a:lnTo>
                  <a:lnTo>
                    <a:pt x="1998548" y="493014"/>
                  </a:lnTo>
                  <a:lnTo>
                    <a:pt x="2004644" y="446697"/>
                  </a:lnTo>
                  <a:lnTo>
                    <a:pt x="2004644" y="426885"/>
                  </a:lnTo>
                  <a:close/>
                </a:path>
                <a:path w="12444730" h="706754">
                  <a:moveTo>
                    <a:pt x="2095474" y="423532"/>
                  </a:moveTo>
                  <a:lnTo>
                    <a:pt x="2062251" y="423532"/>
                  </a:lnTo>
                  <a:lnTo>
                    <a:pt x="2062251" y="491807"/>
                  </a:lnTo>
                  <a:lnTo>
                    <a:pt x="2009216" y="491807"/>
                  </a:lnTo>
                  <a:lnTo>
                    <a:pt x="2009216" y="520763"/>
                  </a:lnTo>
                  <a:lnTo>
                    <a:pt x="2062251" y="520763"/>
                  </a:lnTo>
                  <a:lnTo>
                    <a:pt x="2062251" y="596658"/>
                  </a:lnTo>
                  <a:lnTo>
                    <a:pt x="2095474" y="596658"/>
                  </a:lnTo>
                  <a:lnTo>
                    <a:pt x="2095474" y="423532"/>
                  </a:lnTo>
                  <a:close/>
                </a:path>
                <a:path w="12444730" h="706754">
                  <a:moveTo>
                    <a:pt x="2100351" y="674687"/>
                  </a:moveTo>
                  <a:lnTo>
                    <a:pt x="2061222" y="665835"/>
                  </a:lnTo>
                  <a:lnTo>
                    <a:pt x="2011540" y="630186"/>
                  </a:lnTo>
                  <a:lnTo>
                    <a:pt x="2004644" y="604888"/>
                  </a:lnTo>
                  <a:lnTo>
                    <a:pt x="2004644" y="593610"/>
                  </a:lnTo>
                  <a:lnTo>
                    <a:pt x="1971725" y="593610"/>
                  </a:lnTo>
                  <a:lnTo>
                    <a:pt x="1971725" y="604888"/>
                  </a:lnTo>
                  <a:lnTo>
                    <a:pt x="1964740" y="630186"/>
                  </a:lnTo>
                  <a:lnTo>
                    <a:pt x="1945093" y="650760"/>
                  </a:lnTo>
                  <a:lnTo>
                    <a:pt x="1914766" y="665835"/>
                  </a:lnTo>
                  <a:lnTo>
                    <a:pt x="1875713" y="674687"/>
                  </a:lnTo>
                  <a:lnTo>
                    <a:pt x="1875713" y="703021"/>
                  </a:lnTo>
                  <a:lnTo>
                    <a:pt x="1912137" y="697001"/>
                  </a:lnTo>
                  <a:lnTo>
                    <a:pt x="1943341" y="686409"/>
                  </a:lnTo>
                  <a:lnTo>
                    <a:pt x="1968766" y="672172"/>
                  </a:lnTo>
                  <a:lnTo>
                    <a:pt x="1987880" y="655180"/>
                  </a:lnTo>
                  <a:lnTo>
                    <a:pt x="2007247" y="672172"/>
                  </a:lnTo>
                  <a:lnTo>
                    <a:pt x="2032685" y="686409"/>
                  </a:lnTo>
                  <a:lnTo>
                    <a:pt x="2063826" y="697001"/>
                  </a:lnTo>
                  <a:lnTo>
                    <a:pt x="2100351" y="703021"/>
                  </a:lnTo>
                  <a:lnTo>
                    <a:pt x="2100351" y="674687"/>
                  </a:lnTo>
                  <a:close/>
                </a:path>
                <a:path w="12444730" h="706754">
                  <a:moveTo>
                    <a:pt x="2364092" y="426885"/>
                  </a:moveTo>
                  <a:lnTo>
                    <a:pt x="2231212" y="426885"/>
                  </a:lnTo>
                  <a:lnTo>
                    <a:pt x="2231212" y="455841"/>
                  </a:lnTo>
                  <a:lnTo>
                    <a:pt x="2330869" y="455841"/>
                  </a:lnTo>
                  <a:lnTo>
                    <a:pt x="2322792" y="486841"/>
                  </a:lnTo>
                  <a:lnTo>
                    <a:pt x="2301392" y="509333"/>
                  </a:lnTo>
                  <a:lnTo>
                    <a:pt x="2268207" y="523824"/>
                  </a:lnTo>
                  <a:lnTo>
                    <a:pt x="2224811" y="530821"/>
                  </a:lnTo>
                  <a:lnTo>
                    <a:pt x="2224811" y="559473"/>
                  </a:lnTo>
                  <a:lnTo>
                    <a:pt x="2282190" y="549694"/>
                  </a:lnTo>
                  <a:lnTo>
                    <a:pt x="2326106" y="528802"/>
                  </a:lnTo>
                  <a:lnTo>
                    <a:pt x="2354211" y="495046"/>
                  </a:lnTo>
                  <a:lnTo>
                    <a:pt x="2364092" y="446697"/>
                  </a:lnTo>
                  <a:lnTo>
                    <a:pt x="2364092" y="426885"/>
                  </a:lnTo>
                  <a:close/>
                </a:path>
                <a:path w="12444730" h="706754">
                  <a:moveTo>
                    <a:pt x="2454313" y="675906"/>
                  </a:moveTo>
                  <a:lnTo>
                    <a:pt x="2279980" y="675906"/>
                  </a:lnTo>
                  <a:lnTo>
                    <a:pt x="2279980" y="651827"/>
                  </a:lnTo>
                  <a:lnTo>
                    <a:pt x="2450960" y="651827"/>
                  </a:lnTo>
                  <a:lnTo>
                    <a:pt x="2450960" y="625614"/>
                  </a:lnTo>
                  <a:lnTo>
                    <a:pt x="2279980" y="625614"/>
                  </a:lnTo>
                  <a:lnTo>
                    <a:pt x="2279980" y="600925"/>
                  </a:lnTo>
                  <a:lnTo>
                    <a:pt x="2450960" y="600925"/>
                  </a:lnTo>
                  <a:lnTo>
                    <a:pt x="2450960" y="574408"/>
                  </a:lnTo>
                  <a:lnTo>
                    <a:pt x="2247061" y="574408"/>
                  </a:lnTo>
                  <a:lnTo>
                    <a:pt x="2247061" y="702716"/>
                  </a:lnTo>
                  <a:lnTo>
                    <a:pt x="2454313" y="702716"/>
                  </a:lnTo>
                  <a:lnTo>
                    <a:pt x="2454313" y="675906"/>
                  </a:lnTo>
                  <a:close/>
                </a:path>
                <a:path w="12444730" h="706754">
                  <a:moveTo>
                    <a:pt x="2491194" y="475348"/>
                  </a:moveTo>
                  <a:lnTo>
                    <a:pt x="2450960" y="475348"/>
                  </a:lnTo>
                  <a:lnTo>
                    <a:pt x="2450960" y="423532"/>
                  </a:lnTo>
                  <a:lnTo>
                    <a:pt x="2417737" y="423532"/>
                  </a:lnTo>
                  <a:lnTo>
                    <a:pt x="2417737" y="557949"/>
                  </a:lnTo>
                  <a:lnTo>
                    <a:pt x="2450960" y="557949"/>
                  </a:lnTo>
                  <a:lnTo>
                    <a:pt x="2450960" y="504609"/>
                  </a:lnTo>
                  <a:lnTo>
                    <a:pt x="2491194" y="504609"/>
                  </a:lnTo>
                  <a:lnTo>
                    <a:pt x="2491194" y="475348"/>
                  </a:lnTo>
                  <a:close/>
                </a:path>
                <a:path w="12444730" h="706754">
                  <a:moveTo>
                    <a:pt x="2740202" y="593610"/>
                  </a:moveTo>
                  <a:lnTo>
                    <a:pt x="2706992" y="593610"/>
                  </a:lnTo>
                  <a:lnTo>
                    <a:pt x="2706992" y="619823"/>
                  </a:lnTo>
                  <a:lnTo>
                    <a:pt x="2706992" y="647865"/>
                  </a:lnTo>
                  <a:lnTo>
                    <a:pt x="2706992" y="674992"/>
                  </a:lnTo>
                  <a:lnTo>
                    <a:pt x="2560383" y="674992"/>
                  </a:lnTo>
                  <a:lnTo>
                    <a:pt x="2560383" y="647865"/>
                  </a:lnTo>
                  <a:lnTo>
                    <a:pt x="2706992" y="647865"/>
                  </a:lnTo>
                  <a:lnTo>
                    <a:pt x="2706992" y="619823"/>
                  </a:lnTo>
                  <a:lnTo>
                    <a:pt x="2560383" y="619823"/>
                  </a:lnTo>
                  <a:lnTo>
                    <a:pt x="2560383" y="593610"/>
                  </a:lnTo>
                  <a:lnTo>
                    <a:pt x="2527465" y="593610"/>
                  </a:lnTo>
                  <a:lnTo>
                    <a:pt x="2527465" y="702716"/>
                  </a:lnTo>
                  <a:lnTo>
                    <a:pt x="2740202" y="702716"/>
                  </a:lnTo>
                  <a:lnTo>
                    <a:pt x="2740202" y="674992"/>
                  </a:lnTo>
                  <a:lnTo>
                    <a:pt x="2740202" y="647865"/>
                  </a:lnTo>
                  <a:lnTo>
                    <a:pt x="2740202" y="619823"/>
                  </a:lnTo>
                  <a:lnTo>
                    <a:pt x="2740202" y="593610"/>
                  </a:lnTo>
                  <a:close/>
                </a:path>
                <a:path w="12444730" h="706754">
                  <a:moveTo>
                    <a:pt x="2749956" y="497903"/>
                  </a:moveTo>
                  <a:lnTo>
                    <a:pt x="2712567" y="490220"/>
                  </a:lnTo>
                  <a:lnTo>
                    <a:pt x="2658110" y="457009"/>
                  </a:lnTo>
                  <a:lnTo>
                    <a:pt x="2649690" y="431152"/>
                  </a:lnTo>
                  <a:lnTo>
                    <a:pt x="2649690" y="425361"/>
                  </a:lnTo>
                  <a:lnTo>
                    <a:pt x="2616771" y="425361"/>
                  </a:lnTo>
                  <a:lnTo>
                    <a:pt x="2616771" y="431152"/>
                  </a:lnTo>
                  <a:lnTo>
                    <a:pt x="2608135" y="457136"/>
                  </a:lnTo>
                  <a:lnTo>
                    <a:pt x="2585453" y="476986"/>
                  </a:lnTo>
                  <a:lnTo>
                    <a:pt x="2553500" y="490601"/>
                  </a:lnTo>
                  <a:lnTo>
                    <a:pt x="2517102" y="497903"/>
                  </a:lnTo>
                  <a:lnTo>
                    <a:pt x="2517102" y="526554"/>
                  </a:lnTo>
                  <a:lnTo>
                    <a:pt x="2552268" y="521055"/>
                  </a:lnTo>
                  <a:lnTo>
                    <a:pt x="2584653" y="510667"/>
                  </a:lnTo>
                  <a:lnTo>
                    <a:pt x="2612301" y="496341"/>
                  </a:lnTo>
                  <a:lnTo>
                    <a:pt x="2633230" y="479005"/>
                  </a:lnTo>
                  <a:lnTo>
                    <a:pt x="2654554" y="496252"/>
                  </a:lnTo>
                  <a:lnTo>
                    <a:pt x="2681998" y="510438"/>
                  </a:lnTo>
                  <a:lnTo>
                    <a:pt x="2714231" y="520801"/>
                  </a:lnTo>
                  <a:lnTo>
                    <a:pt x="2749956" y="526554"/>
                  </a:lnTo>
                  <a:lnTo>
                    <a:pt x="2749956" y="497903"/>
                  </a:lnTo>
                  <a:close/>
                </a:path>
                <a:path w="12444730" h="706754">
                  <a:moveTo>
                    <a:pt x="2758186" y="544842"/>
                  </a:moveTo>
                  <a:lnTo>
                    <a:pt x="2509177" y="544842"/>
                  </a:lnTo>
                  <a:lnTo>
                    <a:pt x="2509177" y="572884"/>
                  </a:lnTo>
                  <a:lnTo>
                    <a:pt x="2758186" y="572884"/>
                  </a:lnTo>
                  <a:lnTo>
                    <a:pt x="2758186" y="544842"/>
                  </a:lnTo>
                  <a:close/>
                </a:path>
                <a:path w="12444730" h="706754">
                  <a:moveTo>
                    <a:pt x="3024581" y="423532"/>
                  </a:moveTo>
                  <a:lnTo>
                    <a:pt x="2991358" y="423532"/>
                  </a:lnTo>
                  <a:lnTo>
                    <a:pt x="2991358" y="635977"/>
                  </a:lnTo>
                  <a:lnTo>
                    <a:pt x="2980664" y="643039"/>
                  </a:lnTo>
                  <a:lnTo>
                    <a:pt x="2967088" y="648208"/>
                  </a:lnTo>
                  <a:lnTo>
                    <a:pt x="2950934" y="651357"/>
                  </a:lnTo>
                  <a:lnTo>
                    <a:pt x="2932531" y="652437"/>
                  </a:lnTo>
                  <a:lnTo>
                    <a:pt x="2836824" y="652437"/>
                  </a:lnTo>
                  <a:lnTo>
                    <a:pt x="2836824" y="426885"/>
                  </a:lnTo>
                  <a:lnTo>
                    <a:pt x="2803906" y="426885"/>
                  </a:lnTo>
                  <a:lnTo>
                    <a:pt x="2803906" y="681393"/>
                  </a:lnTo>
                  <a:lnTo>
                    <a:pt x="2926435" y="681393"/>
                  </a:lnTo>
                  <a:lnTo>
                    <a:pt x="2947162" y="680148"/>
                  </a:lnTo>
                  <a:lnTo>
                    <a:pt x="2965412" y="676554"/>
                  </a:lnTo>
                  <a:lnTo>
                    <a:pt x="2980398" y="670712"/>
                  </a:lnTo>
                  <a:lnTo>
                    <a:pt x="2991358" y="662800"/>
                  </a:lnTo>
                  <a:lnTo>
                    <a:pt x="2991358" y="699973"/>
                  </a:lnTo>
                  <a:lnTo>
                    <a:pt x="3024581" y="699973"/>
                  </a:lnTo>
                  <a:lnTo>
                    <a:pt x="3024581" y="423532"/>
                  </a:lnTo>
                  <a:close/>
                </a:path>
                <a:path w="12444730" h="706754">
                  <a:moveTo>
                    <a:pt x="3344608" y="536308"/>
                  </a:moveTo>
                  <a:lnTo>
                    <a:pt x="3301327" y="536308"/>
                  </a:lnTo>
                  <a:lnTo>
                    <a:pt x="3301327" y="423532"/>
                  </a:lnTo>
                  <a:lnTo>
                    <a:pt x="3268103" y="423532"/>
                  </a:lnTo>
                  <a:lnTo>
                    <a:pt x="3268103" y="636587"/>
                  </a:lnTo>
                  <a:lnTo>
                    <a:pt x="3257867" y="643432"/>
                  </a:lnTo>
                  <a:lnTo>
                    <a:pt x="3244748" y="648398"/>
                  </a:lnTo>
                  <a:lnTo>
                    <a:pt x="3229064" y="651408"/>
                  </a:lnTo>
                  <a:lnTo>
                    <a:pt x="3211106" y="652437"/>
                  </a:lnTo>
                  <a:lnTo>
                    <a:pt x="3118154" y="652437"/>
                  </a:lnTo>
                  <a:lnTo>
                    <a:pt x="3118154" y="457669"/>
                  </a:lnTo>
                  <a:lnTo>
                    <a:pt x="3218421" y="457669"/>
                  </a:lnTo>
                  <a:lnTo>
                    <a:pt x="3218421" y="428409"/>
                  </a:lnTo>
                  <a:lnTo>
                    <a:pt x="3085236" y="428409"/>
                  </a:lnTo>
                  <a:lnTo>
                    <a:pt x="3085236" y="681393"/>
                  </a:lnTo>
                  <a:lnTo>
                    <a:pt x="3205010" y="681393"/>
                  </a:lnTo>
                  <a:lnTo>
                    <a:pt x="3225114" y="680212"/>
                  </a:lnTo>
                  <a:lnTo>
                    <a:pt x="3242843" y="676821"/>
                  </a:lnTo>
                  <a:lnTo>
                    <a:pt x="3257435" y="671360"/>
                  </a:lnTo>
                  <a:lnTo>
                    <a:pt x="3268103" y="664019"/>
                  </a:lnTo>
                  <a:lnTo>
                    <a:pt x="3268103" y="699973"/>
                  </a:lnTo>
                  <a:lnTo>
                    <a:pt x="3301327" y="699973"/>
                  </a:lnTo>
                  <a:lnTo>
                    <a:pt x="3301327" y="565264"/>
                  </a:lnTo>
                  <a:lnTo>
                    <a:pt x="3344608" y="565264"/>
                  </a:lnTo>
                  <a:lnTo>
                    <a:pt x="3344608" y="536308"/>
                  </a:lnTo>
                  <a:close/>
                </a:path>
                <a:path w="12444730" h="706754">
                  <a:moveTo>
                    <a:pt x="3403739" y="641159"/>
                  </a:moveTo>
                  <a:lnTo>
                    <a:pt x="3365944" y="641159"/>
                  </a:lnTo>
                  <a:lnTo>
                    <a:pt x="3365944" y="681697"/>
                  </a:lnTo>
                  <a:lnTo>
                    <a:pt x="3403739" y="681697"/>
                  </a:lnTo>
                  <a:lnTo>
                    <a:pt x="3403739" y="641159"/>
                  </a:lnTo>
                  <a:close/>
                </a:path>
                <a:path w="12444730" h="706754">
                  <a:moveTo>
                    <a:pt x="9813950" y="251447"/>
                  </a:moveTo>
                  <a:lnTo>
                    <a:pt x="9759391" y="251447"/>
                  </a:lnTo>
                  <a:lnTo>
                    <a:pt x="9759391" y="158178"/>
                  </a:lnTo>
                  <a:lnTo>
                    <a:pt x="9725863" y="158178"/>
                  </a:lnTo>
                  <a:lnTo>
                    <a:pt x="9725863" y="279488"/>
                  </a:lnTo>
                  <a:lnTo>
                    <a:pt x="9813950" y="279488"/>
                  </a:lnTo>
                  <a:lnTo>
                    <a:pt x="9813950" y="251447"/>
                  </a:lnTo>
                  <a:close/>
                </a:path>
                <a:path w="12444730" h="706754">
                  <a:moveTo>
                    <a:pt x="9847174" y="3657"/>
                  </a:moveTo>
                  <a:lnTo>
                    <a:pt x="9815170" y="3657"/>
                  </a:lnTo>
                  <a:lnTo>
                    <a:pt x="9815170" y="31394"/>
                  </a:lnTo>
                  <a:lnTo>
                    <a:pt x="9815170" y="97218"/>
                  </a:lnTo>
                  <a:lnTo>
                    <a:pt x="9744761" y="97218"/>
                  </a:lnTo>
                  <a:lnTo>
                    <a:pt x="9744761" y="31394"/>
                  </a:lnTo>
                  <a:lnTo>
                    <a:pt x="9815170" y="31394"/>
                  </a:lnTo>
                  <a:lnTo>
                    <a:pt x="9815170" y="3657"/>
                  </a:lnTo>
                  <a:lnTo>
                    <a:pt x="9712147" y="3657"/>
                  </a:lnTo>
                  <a:lnTo>
                    <a:pt x="9712147" y="124650"/>
                  </a:lnTo>
                  <a:lnTo>
                    <a:pt x="9847174" y="124650"/>
                  </a:lnTo>
                  <a:lnTo>
                    <a:pt x="9847174" y="97218"/>
                  </a:lnTo>
                  <a:lnTo>
                    <a:pt x="9847174" y="31394"/>
                  </a:lnTo>
                  <a:lnTo>
                    <a:pt x="9847174" y="3657"/>
                  </a:lnTo>
                  <a:close/>
                </a:path>
                <a:path w="12444730" h="706754">
                  <a:moveTo>
                    <a:pt x="9941357" y="244436"/>
                  </a:moveTo>
                  <a:lnTo>
                    <a:pt x="9917760" y="211239"/>
                  </a:lnTo>
                  <a:lnTo>
                    <a:pt x="9910877" y="208927"/>
                  </a:lnTo>
                  <a:lnTo>
                    <a:pt x="9910877" y="240779"/>
                  </a:lnTo>
                  <a:lnTo>
                    <a:pt x="9910877" y="249008"/>
                  </a:lnTo>
                  <a:lnTo>
                    <a:pt x="9909353" y="252056"/>
                  </a:lnTo>
                  <a:lnTo>
                    <a:pt x="9900818" y="259067"/>
                  </a:lnTo>
                  <a:lnTo>
                    <a:pt x="9892284" y="260591"/>
                  </a:lnTo>
                  <a:lnTo>
                    <a:pt x="9871862" y="260591"/>
                  </a:lnTo>
                  <a:lnTo>
                    <a:pt x="9863023" y="258762"/>
                  </a:lnTo>
                  <a:lnTo>
                    <a:pt x="9858146" y="254190"/>
                  </a:lnTo>
                  <a:lnTo>
                    <a:pt x="9855403" y="251752"/>
                  </a:lnTo>
                  <a:lnTo>
                    <a:pt x="9853879" y="248704"/>
                  </a:lnTo>
                  <a:lnTo>
                    <a:pt x="9853879" y="240474"/>
                  </a:lnTo>
                  <a:lnTo>
                    <a:pt x="9855403" y="237426"/>
                  </a:lnTo>
                  <a:lnTo>
                    <a:pt x="9857842" y="235292"/>
                  </a:lnTo>
                  <a:lnTo>
                    <a:pt x="9862718" y="230416"/>
                  </a:lnTo>
                  <a:lnTo>
                    <a:pt x="9871862" y="228282"/>
                  </a:lnTo>
                  <a:lnTo>
                    <a:pt x="9882226" y="228282"/>
                  </a:lnTo>
                  <a:lnTo>
                    <a:pt x="9910877" y="240779"/>
                  </a:lnTo>
                  <a:lnTo>
                    <a:pt x="9910877" y="208927"/>
                  </a:lnTo>
                  <a:lnTo>
                    <a:pt x="9907029" y="207632"/>
                  </a:lnTo>
                  <a:lnTo>
                    <a:pt x="9895103" y="205511"/>
                  </a:lnTo>
                  <a:lnTo>
                    <a:pt x="9882226" y="204812"/>
                  </a:lnTo>
                  <a:lnTo>
                    <a:pt x="9868243" y="205625"/>
                  </a:lnTo>
                  <a:lnTo>
                    <a:pt x="9830041" y="223558"/>
                  </a:lnTo>
                  <a:lnTo>
                    <a:pt x="9823094" y="244436"/>
                  </a:lnTo>
                  <a:lnTo>
                    <a:pt x="9824098" y="253022"/>
                  </a:lnTo>
                  <a:lnTo>
                    <a:pt x="9857422" y="281241"/>
                  </a:lnTo>
                  <a:lnTo>
                    <a:pt x="9882226" y="284060"/>
                  </a:lnTo>
                  <a:lnTo>
                    <a:pt x="9894697" y="283425"/>
                  </a:lnTo>
                  <a:lnTo>
                    <a:pt x="9932225" y="267843"/>
                  </a:lnTo>
                  <a:lnTo>
                    <a:pt x="9937369" y="260591"/>
                  </a:lnTo>
                  <a:lnTo>
                    <a:pt x="9940252" y="253415"/>
                  </a:lnTo>
                  <a:lnTo>
                    <a:pt x="9941357" y="244436"/>
                  </a:lnTo>
                  <a:close/>
                </a:path>
                <a:path w="12444730" h="706754">
                  <a:moveTo>
                    <a:pt x="9948672" y="169456"/>
                  </a:moveTo>
                  <a:lnTo>
                    <a:pt x="9899294" y="169456"/>
                  </a:lnTo>
                  <a:lnTo>
                    <a:pt x="9899294" y="143243"/>
                  </a:lnTo>
                  <a:lnTo>
                    <a:pt x="9865157" y="143243"/>
                  </a:lnTo>
                  <a:lnTo>
                    <a:pt x="9865157" y="169456"/>
                  </a:lnTo>
                  <a:lnTo>
                    <a:pt x="9816084" y="169456"/>
                  </a:lnTo>
                  <a:lnTo>
                    <a:pt x="9816084" y="192925"/>
                  </a:lnTo>
                  <a:lnTo>
                    <a:pt x="9948672" y="192925"/>
                  </a:lnTo>
                  <a:lnTo>
                    <a:pt x="9948672" y="169456"/>
                  </a:lnTo>
                  <a:close/>
                </a:path>
                <a:path w="12444730" h="706754">
                  <a:moveTo>
                    <a:pt x="9972142" y="52120"/>
                  </a:moveTo>
                  <a:lnTo>
                    <a:pt x="9931908" y="52120"/>
                  </a:lnTo>
                  <a:lnTo>
                    <a:pt x="9931908" y="304"/>
                  </a:lnTo>
                  <a:lnTo>
                    <a:pt x="9898685" y="304"/>
                  </a:lnTo>
                  <a:lnTo>
                    <a:pt x="9898685" y="134708"/>
                  </a:lnTo>
                  <a:lnTo>
                    <a:pt x="9931908" y="134708"/>
                  </a:lnTo>
                  <a:lnTo>
                    <a:pt x="9931908" y="81368"/>
                  </a:lnTo>
                  <a:lnTo>
                    <a:pt x="9972142" y="81368"/>
                  </a:lnTo>
                  <a:lnTo>
                    <a:pt x="9972142" y="52120"/>
                  </a:lnTo>
                  <a:close/>
                </a:path>
                <a:path w="12444730" h="706754">
                  <a:moveTo>
                    <a:pt x="10226027" y="249313"/>
                  </a:moveTo>
                  <a:lnTo>
                    <a:pt x="10041331" y="249313"/>
                  </a:lnTo>
                  <a:lnTo>
                    <a:pt x="10041331" y="197497"/>
                  </a:lnTo>
                  <a:lnTo>
                    <a:pt x="10008413" y="197497"/>
                  </a:lnTo>
                  <a:lnTo>
                    <a:pt x="10008413" y="277964"/>
                  </a:lnTo>
                  <a:lnTo>
                    <a:pt x="10226027" y="277964"/>
                  </a:lnTo>
                  <a:lnTo>
                    <a:pt x="10226027" y="249313"/>
                  </a:lnTo>
                  <a:close/>
                </a:path>
                <a:path w="12444730" h="706754">
                  <a:moveTo>
                    <a:pt x="10226637" y="56680"/>
                  </a:moveTo>
                  <a:lnTo>
                    <a:pt x="10225456" y="45262"/>
                  </a:lnTo>
                  <a:lnTo>
                    <a:pt x="10221951" y="35242"/>
                  </a:lnTo>
                  <a:lnTo>
                    <a:pt x="10216947" y="27736"/>
                  </a:lnTo>
                  <a:lnTo>
                    <a:pt x="10216223" y="26644"/>
                  </a:lnTo>
                  <a:lnTo>
                    <a:pt x="10208349" y="19507"/>
                  </a:lnTo>
                  <a:lnTo>
                    <a:pt x="10193718" y="11620"/>
                  </a:lnTo>
                  <a:lnTo>
                    <a:pt x="10193718" y="49377"/>
                  </a:lnTo>
                  <a:lnTo>
                    <a:pt x="10193718" y="64300"/>
                  </a:lnTo>
                  <a:lnTo>
                    <a:pt x="10157142" y="83350"/>
                  </a:lnTo>
                  <a:lnTo>
                    <a:pt x="10115080" y="85940"/>
                  </a:lnTo>
                  <a:lnTo>
                    <a:pt x="10092017" y="85331"/>
                  </a:lnTo>
                  <a:lnTo>
                    <a:pt x="10046208" y="74358"/>
                  </a:lnTo>
                  <a:lnTo>
                    <a:pt x="10036454" y="64300"/>
                  </a:lnTo>
                  <a:lnTo>
                    <a:pt x="10036454" y="49377"/>
                  </a:lnTo>
                  <a:lnTo>
                    <a:pt x="10072764" y="30441"/>
                  </a:lnTo>
                  <a:lnTo>
                    <a:pt x="10115080" y="27736"/>
                  </a:lnTo>
                  <a:lnTo>
                    <a:pt x="10137978" y="28384"/>
                  </a:lnTo>
                  <a:lnTo>
                    <a:pt x="10183660" y="39319"/>
                  </a:lnTo>
                  <a:lnTo>
                    <a:pt x="10193718" y="49377"/>
                  </a:lnTo>
                  <a:lnTo>
                    <a:pt x="10193718" y="11620"/>
                  </a:lnTo>
                  <a:lnTo>
                    <a:pt x="10190988" y="10147"/>
                  </a:lnTo>
                  <a:lnTo>
                    <a:pt x="10169144" y="4152"/>
                  </a:lnTo>
                  <a:lnTo>
                    <a:pt x="10143592" y="939"/>
                  </a:lnTo>
                  <a:lnTo>
                    <a:pt x="10115080" y="0"/>
                  </a:lnTo>
                  <a:lnTo>
                    <a:pt x="10086530" y="939"/>
                  </a:lnTo>
                  <a:lnTo>
                    <a:pt x="10038918" y="10147"/>
                  </a:lnTo>
                  <a:lnTo>
                    <a:pt x="10007917" y="35242"/>
                  </a:lnTo>
                  <a:lnTo>
                    <a:pt x="10003231" y="56680"/>
                  </a:lnTo>
                  <a:lnTo>
                    <a:pt x="10004412" y="68287"/>
                  </a:lnTo>
                  <a:lnTo>
                    <a:pt x="10038918" y="103530"/>
                  </a:lnTo>
                  <a:lnTo>
                    <a:pt x="10086530" y="112737"/>
                  </a:lnTo>
                  <a:lnTo>
                    <a:pt x="10115080" y="113677"/>
                  </a:lnTo>
                  <a:lnTo>
                    <a:pt x="10143592" y="112737"/>
                  </a:lnTo>
                  <a:lnTo>
                    <a:pt x="10190988" y="103530"/>
                  </a:lnTo>
                  <a:lnTo>
                    <a:pt x="10216947" y="85940"/>
                  </a:lnTo>
                  <a:lnTo>
                    <a:pt x="10221951" y="78397"/>
                  </a:lnTo>
                  <a:lnTo>
                    <a:pt x="10225456" y="68287"/>
                  </a:lnTo>
                  <a:lnTo>
                    <a:pt x="10226637" y="56680"/>
                  </a:lnTo>
                  <a:close/>
                </a:path>
                <a:path w="12444730" h="706754">
                  <a:moveTo>
                    <a:pt x="10239134" y="142328"/>
                  </a:moveTo>
                  <a:lnTo>
                    <a:pt x="9990125" y="142328"/>
                  </a:lnTo>
                  <a:lnTo>
                    <a:pt x="9990125" y="170980"/>
                  </a:lnTo>
                  <a:lnTo>
                    <a:pt x="10239134" y="170980"/>
                  </a:lnTo>
                  <a:lnTo>
                    <a:pt x="10239134" y="142328"/>
                  </a:lnTo>
                  <a:close/>
                </a:path>
                <a:path w="12444730" h="706754">
                  <a:moveTo>
                    <a:pt x="10599928" y="235902"/>
                  </a:moveTo>
                  <a:lnTo>
                    <a:pt x="10494480" y="235902"/>
                  </a:lnTo>
                  <a:lnTo>
                    <a:pt x="10494480" y="167017"/>
                  </a:lnTo>
                  <a:lnTo>
                    <a:pt x="10515473" y="164376"/>
                  </a:lnTo>
                  <a:lnTo>
                    <a:pt x="10534409" y="159626"/>
                  </a:lnTo>
                  <a:lnTo>
                    <a:pt x="10570058" y="138671"/>
                  </a:lnTo>
                  <a:lnTo>
                    <a:pt x="10590428" y="102920"/>
                  </a:lnTo>
                  <a:lnTo>
                    <a:pt x="10592308" y="84721"/>
                  </a:lnTo>
                  <a:lnTo>
                    <a:pt x="10590428" y="66840"/>
                  </a:lnTo>
                  <a:lnTo>
                    <a:pt x="10585031" y="51130"/>
                  </a:lnTo>
                  <a:lnTo>
                    <a:pt x="10576497" y="37579"/>
                  </a:lnTo>
                  <a:lnTo>
                    <a:pt x="10570032" y="31089"/>
                  </a:lnTo>
                  <a:lnTo>
                    <a:pt x="10565181" y="26212"/>
                  </a:lnTo>
                  <a:lnTo>
                    <a:pt x="10559085" y="22415"/>
                  </a:lnTo>
                  <a:lnTo>
                    <a:pt x="10559085" y="84721"/>
                  </a:lnTo>
                  <a:lnTo>
                    <a:pt x="10557967" y="96062"/>
                  </a:lnTo>
                  <a:lnTo>
                    <a:pt x="10529735" y="129286"/>
                  </a:lnTo>
                  <a:lnTo>
                    <a:pt x="10477411" y="138671"/>
                  </a:lnTo>
                  <a:lnTo>
                    <a:pt x="10457802" y="137680"/>
                  </a:lnTo>
                  <a:lnTo>
                    <a:pt x="10413098" y="121602"/>
                  </a:lnTo>
                  <a:lnTo>
                    <a:pt x="10396029" y="84721"/>
                  </a:lnTo>
                  <a:lnTo>
                    <a:pt x="10397147" y="73698"/>
                  </a:lnTo>
                  <a:lnTo>
                    <a:pt x="10425328" y="40347"/>
                  </a:lnTo>
                  <a:lnTo>
                    <a:pt x="10477411" y="31089"/>
                  </a:lnTo>
                  <a:lnTo>
                    <a:pt x="10497058" y="32080"/>
                  </a:lnTo>
                  <a:lnTo>
                    <a:pt x="10542029" y="47853"/>
                  </a:lnTo>
                  <a:lnTo>
                    <a:pt x="10559085" y="84721"/>
                  </a:lnTo>
                  <a:lnTo>
                    <a:pt x="10559085" y="22415"/>
                  </a:lnTo>
                  <a:lnTo>
                    <a:pt x="10548036" y="15506"/>
                  </a:lnTo>
                  <a:lnTo>
                    <a:pt x="10527475" y="8001"/>
                  </a:lnTo>
                  <a:lnTo>
                    <a:pt x="10503814" y="3581"/>
                  </a:lnTo>
                  <a:lnTo>
                    <a:pt x="10477411" y="2133"/>
                  </a:lnTo>
                  <a:lnTo>
                    <a:pt x="10451186" y="3581"/>
                  </a:lnTo>
                  <a:lnTo>
                    <a:pt x="10407066" y="15506"/>
                  </a:lnTo>
                  <a:lnTo>
                    <a:pt x="10369969" y="51130"/>
                  </a:lnTo>
                  <a:lnTo>
                    <a:pt x="10362806" y="84721"/>
                  </a:lnTo>
                  <a:lnTo>
                    <a:pt x="10364648" y="102920"/>
                  </a:lnTo>
                  <a:lnTo>
                    <a:pt x="10389933" y="143548"/>
                  </a:lnTo>
                  <a:lnTo>
                    <a:pt x="10440340" y="164553"/>
                  </a:lnTo>
                  <a:lnTo>
                    <a:pt x="10461561" y="167017"/>
                  </a:lnTo>
                  <a:lnTo>
                    <a:pt x="10461561" y="235902"/>
                  </a:lnTo>
                  <a:lnTo>
                    <a:pt x="10354577" y="235902"/>
                  </a:lnTo>
                  <a:lnTo>
                    <a:pt x="10354577" y="264553"/>
                  </a:lnTo>
                  <a:lnTo>
                    <a:pt x="10599928" y="264553"/>
                  </a:lnTo>
                  <a:lnTo>
                    <a:pt x="10599928" y="235902"/>
                  </a:lnTo>
                  <a:close/>
                </a:path>
                <a:path w="12444730" h="706754">
                  <a:moveTo>
                    <a:pt x="10872419" y="128498"/>
                  </a:moveTo>
                  <a:lnTo>
                    <a:pt x="10685577" y="128498"/>
                  </a:lnTo>
                  <a:lnTo>
                    <a:pt x="10685577" y="94208"/>
                  </a:lnTo>
                  <a:lnTo>
                    <a:pt x="10869066" y="94208"/>
                  </a:lnTo>
                  <a:lnTo>
                    <a:pt x="10869066" y="64998"/>
                  </a:lnTo>
                  <a:lnTo>
                    <a:pt x="10869066" y="31978"/>
                  </a:lnTo>
                  <a:lnTo>
                    <a:pt x="10869066" y="4038"/>
                  </a:lnTo>
                  <a:lnTo>
                    <a:pt x="10652354" y="4038"/>
                  </a:lnTo>
                  <a:lnTo>
                    <a:pt x="10652354" y="31978"/>
                  </a:lnTo>
                  <a:lnTo>
                    <a:pt x="10835843" y="31978"/>
                  </a:lnTo>
                  <a:lnTo>
                    <a:pt x="10835843" y="64998"/>
                  </a:lnTo>
                  <a:lnTo>
                    <a:pt x="10652354" y="64998"/>
                  </a:lnTo>
                  <a:lnTo>
                    <a:pt x="10652354" y="94208"/>
                  </a:lnTo>
                  <a:lnTo>
                    <a:pt x="10652354" y="128498"/>
                  </a:lnTo>
                  <a:lnTo>
                    <a:pt x="10652354" y="156438"/>
                  </a:lnTo>
                  <a:lnTo>
                    <a:pt x="10872419" y="156438"/>
                  </a:lnTo>
                  <a:lnTo>
                    <a:pt x="10872419" y="128498"/>
                  </a:lnTo>
                  <a:close/>
                </a:path>
                <a:path w="12444730" h="706754">
                  <a:moveTo>
                    <a:pt x="10883392" y="188353"/>
                  </a:moveTo>
                  <a:lnTo>
                    <a:pt x="10638028" y="188353"/>
                  </a:lnTo>
                  <a:lnTo>
                    <a:pt x="10638028" y="217309"/>
                  </a:lnTo>
                  <a:lnTo>
                    <a:pt x="10691978" y="217309"/>
                  </a:lnTo>
                  <a:lnTo>
                    <a:pt x="10691978" y="279488"/>
                  </a:lnTo>
                  <a:lnTo>
                    <a:pt x="10724591" y="279488"/>
                  </a:lnTo>
                  <a:lnTo>
                    <a:pt x="10724591" y="217309"/>
                  </a:lnTo>
                  <a:lnTo>
                    <a:pt x="10798048" y="217309"/>
                  </a:lnTo>
                  <a:lnTo>
                    <a:pt x="10798048" y="279488"/>
                  </a:lnTo>
                  <a:lnTo>
                    <a:pt x="10830662" y="279488"/>
                  </a:lnTo>
                  <a:lnTo>
                    <a:pt x="10830662" y="217309"/>
                  </a:lnTo>
                  <a:lnTo>
                    <a:pt x="10883392" y="217309"/>
                  </a:lnTo>
                  <a:lnTo>
                    <a:pt x="10883392" y="188353"/>
                  </a:lnTo>
                  <a:close/>
                </a:path>
                <a:path w="12444730" h="706754">
                  <a:moveTo>
                    <a:pt x="11152213" y="86588"/>
                  </a:moveTo>
                  <a:lnTo>
                    <a:pt x="10970857" y="86588"/>
                  </a:lnTo>
                  <a:lnTo>
                    <a:pt x="10970857" y="68808"/>
                  </a:lnTo>
                  <a:lnTo>
                    <a:pt x="11150689" y="68808"/>
                  </a:lnTo>
                  <a:lnTo>
                    <a:pt x="11150689" y="44678"/>
                  </a:lnTo>
                  <a:lnTo>
                    <a:pt x="11150689" y="28168"/>
                  </a:lnTo>
                  <a:lnTo>
                    <a:pt x="11150689" y="4038"/>
                  </a:lnTo>
                  <a:lnTo>
                    <a:pt x="10937951" y="4038"/>
                  </a:lnTo>
                  <a:lnTo>
                    <a:pt x="10937951" y="28168"/>
                  </a:lnTo>
                  <a:lnTo>
                    <a:pt x="11117466" y="28168"/>
                  </a:lnTo>
                  <a:lnTo>
                    <a:pt x="11117466" y="44678"/>
                  </a:lnTo>
                  <a:lnTo>
                    <a:pt x="10937951" y="44678"/>
                  </a:lnTo>
                  <a:lnTo>
                    <a:pt x="10937951" y="68808"/>
                  </a:lnTo>
                  <a:lnTo>
                    <a:pt x="10937951" y="86588"/>
                  </a:lnTo>
                  <a:lnTo>
                    <a:pt x="10937951" y="110718"/>
                  </a:lnTo>
                  <a:lnTo>
                    <a:pt x="11152213" y="110718"/>
                  </a:lnTo>
                  <a:lnTo>
                    <a:pt x="11152213" y="86588"/>
                  </a:lnTo>
                  <a:close/>
                </a:path>
                <a:path w="12444730" h="706754">
                  <a:moveTo>
                    <a:pt x="11156785" y="255498"/>
                  </a:moveTo>
                  <a:lnTo>
                    <a:pt x="10970857" y="255498"/>
                  </a:lnTo>
                  <a:lnTo>
                    <a:pt x="10970857" y="237718"/>
                  </a:lnTo>
                  <a:lnTo>
                    <a:pt x="11150689" y="237718"/>
                  </a:lnTo>
                  <a:lnTo>
                    <a:pt x="11150689" y="214858"/>
                  </a:lnTo>
                  <a:lnTo>
                    <a:pt x="11150689" y="197078"/>
                  </a:lnTo>
                  <a:lnTo>
                    <a:pt x="11150689" y="172948"/>
                  </a:lnTo>
                  <a:lnTo>
                    <a:pt x="10937951" y="172948"/>
                  </a:lnTo>
                  <a:lnTo>
                    <a:pt x="10937951" y="197078"/>
                  </a:lnTo>
                  <a:lnTo>
                    <a:pt x="11117466" y="197078"/>
                  </a:lnTo>
                  <a:lnTo>
                    <a:pt x="11117466" y="214858"/>
                  </a:lnTo>
                  <a:lnTo>
                    <a:pt x="10937951" y="214858"/>
                  </a:lnTo>
                  <a:lnTo>
                    <a:pt x="10937951" y="237718"/>
                  </a:lnTo>
                  <a:lnTo>
                    <a:pt x="10937951" y="255498"/>
                  </a:lnTo>
                  <a:lnTo>
                    <a:pt x="10937951" y="279628"/>
                  </a:lnTo>
                  <a:lnTo>
                    <a:pt x="11156785" y="279628"/>
                  </a:lnTo>
                  <a:lnTo>
                    <a:pt x="11156785" y="255498"/>
                  </a:lnTo>
                  <a:close/>
                </a:path>
                <a:path w="12444730" h="706754">
                  <a:moveTo>
                    <a:pt x="11168672" y="128612"/>
                  </a:moveTo>
                  <a:lnTo>
                    <a:pt x="10919663" y="128612"/>
                  </a:lnTo>
                  <a:lnTo>
                    <a:pt x="10919663" y="154216"/>
                  </a:lnTo>
                  <a:lnTo>
                    <a:pt x="11168672" y="154216"/>
                  </a:lnTo>
                  <a:lnTo>
                    <a:pt x="11168672" y="128612"/>
                  </a:lnTo>
                  <a:close/>
                </a:path>
                <a:path w="12444730" h="706754">
                  <a:moveTo>
                    <a:pt x="11422837" y="4038"/>
                  </a:moveTo>
                  <a:lnTo>
                    <a:pt x="11287811" y="4038"/>
                  </a:lnTo>
                  <a:lnTo>
                    <a:pt x="11287811" y="31978"/>
                  </a:lnTo>
                  <a:lnTo>
                    <a:pt x="11287811" y="124688"/>
                  </a:lnTo>
                  <a:lnTo>
                    <a:pt x="11287811" y="153898"/>
                  </a:lnTo>
                  <a:lnTo>
                    <a:pt x="11422837" y="153898"/>
                  </a:lnTo>
                  <a:lnTo>
                    <a:pt x="11422837" y="125260"/>
                  </a:lnTo>
                  <a:lnTo>
                    <a:pt x="11422837" y="124688"/>
                  </a:lnTo>
                  <a:lnTo>
                    <a:pt x="11422837" y="32308"/>
                  </a:lnTo>
                  <a:lnTo>
                    <a:pt x="11390833" y="32308"/>
                  </a:lnTo>
                  <a:lnTo>
                    <a:pt x="11390833" y="124688"/>
                  </a:lnTo>
                  <a:lnTo>
                    <a:pt x="11320424" y="124688"/>
                  </a:lnTo>
                  <a:lnTo>
                    <a:pt x="11320424" y="31978"/>
                  </a:lnTo>
                  <a:lnTo>
                    <a:pt x="11422837" y="31978"/>
                  </a:lnTo>
                  <a:lnTo>
                    <a:pt x="11422837" y="4038"/>
                  </a:lnTo>
                  <a:close/>
                </a:path>
                <a:path w="12444730" h="706754">
                  <a:moveTo>
                    <a:pt x="11512753" y="249148"/>
                  </a:moveTo>
                  <a:lnTo>
                    <a:pt x="11336579" y="249148"/>
                  </a:lnTo>
                  <a:lnTo>
                    <a:pt x="11336579" y="184378"/>
                  </a:lnTo>
                  <a:lnTo>
                    <a:pt x="11303660" y="184378"/>
                  </a:lnTo>
                  <a:lnTo>
                    <a:pt x="11303660" y="249148"/>
                  </a:lnTo>
                  <a:lnTo>
                    <a:pt x="11303660" y="278358"/>
                  </a:lnTo>
                  <a:lnTo>
                    <a:pt x="11512753" y="278358"/>
                  </a:lnTo>
                  <a:lnTo>
                    <a:pt x="11512753" y="249148"/>
                  </a:lnTo>
                  <a:close/>
                </a:path>
                <a:path w="12444730" h="706754">
                  <a:moveTo>
                    <a:pt x="11547805" y="75158"/>
                  </a:moveTo>
                  <a:lnTo>
                    <a:pt x="11507572" y="75158"/>
                  </a:lnTo>
                  <a:lnTo>
                    <a:pt x="11507572" y="228"/>
                  </a:lnTo>
                  <a:lnTo>
                    <a:pt x="11474348" y="228"/>
                  </a:lnTo>
                  <a:lnTo>
                    <a:pt x="11474348" y="75158"/>
                  </a:lnTo>
                  <a:lnTo>
                    <a:pt x="11474348" y="104368"/>
                  </a:lnTo>
                  <a:lnTo>
                    <a:pt x="11474348" y="193268"/>
                  </a:lnTo>
                  <a:lnTo>
                    <a:pt x="11507572" y="193268"/>
                  </a:lnTo>
                  <a:lnTo>
                    <a:pt x="11507572" y="104368"/>
                  </a:lnTo>
                  <a:lnTo>
                    <a:pt x="11547805" y="104368"/>
                  </a:lnTo>
                  <a:lnTo>
                    <a:pt x="11547805" y="75158"/>
                  </a:lnTo>
                  <a:close/>
                </a:path>
                <a:path w="12444730" h="706754">
                  <a:moveTo>
                    <a:pt x="11834305" y="113068"/>
                  </a:moveTo>
                  <a:lnTo>
                    <a:pt x="11791023" y="113068"/>
                  </a:lnTo>
                  <a:lnTo>
                    <a:pt x="11791023" y="304"/>
                  </a:lnTo>
                  <a:lnTo>
                    <a:pt x="11757800" y="304"/>
                  </a:lnTo>
                  <a:lnTo>
                    <a:pt x="11757800" y="212737"/>
                  </a:lnTo>
                  <a:lnTo>
                    <a:pt x="11747284" y="219811"/>
                  </a:lnTo>
                  <a:lnTo>
                    <a:pt x="11733797" y="224967"/>
                  </a:lnTo>
                  <a:lnTo>
                    <a:pt x="11717680" y="228130"/>
                  </a:lnTo>
                  <a:lnTo>
                    <a:pt x="11699278" y="229196"/>
                  </a:lnTo>
                  <a:lnTo>
                    <a:pt x="11607851" y="229196"/>
                  </a:lnTo>
                  <a:lnTo>
                    <a:pt x="11607851" y="3657"/>
                  </a:lnTo>
                  <a:lnTo>
                    <a:pt x="11574932" y="3657"/>
                  </a:lnTo>
                  <a:lnTo>
                    <a:pt x="11574932" y="258152"/>
                  </a:lnTo>
                  <a:lnTo>
                    <a:pt x="11693182" y="258152"/>
                  </a:lnTo>
                  <a:lnTo>
                    <a:pt x="11713743" y="256921"/>
                  </a:lnTo>
                  <a:lnTo>
                    <a:pt x="11731892" y="253314"/>
                  </a:lnTo>
                  <a:lnTo>
                    <a:pt x="11746852" y="247484"/>
                  </a:lnTo>
                  <a:lnTo>
                    <a:pt x="11757800" y="239560"/>
                  </a:lnTo>
                  <a:lnTo>
                    <a:pt x="11757800" y="276745"/>
                  </a:lnTo>
                  <a:lnTo>
                    <a:pt x="11791023" y="276745"/>
                  </a:lnTo>
                  <a:lnTo>
                    <a:pt x="11791023" y="142024"/>
                  </a:lnTo>
                  <a:lnTo>
                    <a:pt x="11834305" y="142024"/>
                  </a:lnTo>
                  <a:lnTo>
                    <a:pt x="11834305" y="113068"/>
                  </a:lnTo>
                  <a:close/>
                </a:path>
                <a:path w="12444730" h="706754">
                  <a:moveTo>
                    <a:pt x="12083860" y="102095"/>
                  </a:moveTo>
                  <a:lnTo>
                    <a:pt x="12059539" y="92290"/>
                  </a:lnTo>
                  <a:lnTo>
                    <a:pt x="12048122" y="83197"/>
                  </a:lnTo>
                  <a:lnTo>
                    <a:pt x="12039892" y="76644"/>
                  </a:lnTo>
                  <a:lnTo>
                    <a:pt x="12026773" y="53924"/>
                  </a:lnTo>
                  <a:lnTo>
                    <a:pt x="12021985" y="22860"/>
                  </a:lnTo>
                  <a:lnTo>
                    <a:pt x="12021985" y="2133"/>
                  </a:lnTo>
                  <a:lnTo>
                    <a:pt x="11989079" y="2133"/>
                  </a:lnTo>
                  <a:lnTo>
                    <a:pt x="11989079" y="22860"/>
                  </a:lnTo>
                  <a:lnTo>
                    <a:pt x="11984469" y="53848"/>
                  </a:lnTo>
                  <a:lnTo>
                    <a:pt x="11971668" y="77635"/>
                  </a:lnTo>
                  <a:lnTo>
                    <a:pt x="11952173" y="94691"/>
                  </a:lnTo>
                  <a:lnTo>
                    <a:pt x="11927510" y="105448"/>
                  </a:lnTo>
                  <a:lnTo>
                    <a:pt x="11927510" y="134404"/>
                  </a:lnTo>
                  <a:lnTo>
                    <a:pt x="11952643" y="126530"/>
                  </a:lnTo>
                  <a:lnTo>
                    <a:pt x="11974792" y="114858"/>
                  </a:lnTo>
                  <a:lnTo>
                    <a:pt x="11992864" y="100164"/>
                  </a:lnTo>
                  <a:lnTo>
                    <a:pt x="12005843" y="83197"/>
                  </a:lnTo>
                  <a:lnTo>
                    <a:pt x="12019267" y="99428"/>
                  </a:lnTo>
                  <a:lnTo>
                    <a:pt x="12037416" y="113296"/>
                  </a:lnTo>
                  <a:lnTo>
                    <a:pt x="12059285" y="124091"/>
                  </a:lnTo>
                  <a:lnTo>
                    <a:pt x="12083860" y="131051"/>
                  </a:lnTo>
                  <a:lnTo>
                    <a:pt x="12083860" y="102095"/>
                  </a:lnTo>
                  <a:close/>
                </a:path>
                <a:path w="12444730" h="706754">
                  <a:moveTo>
                    <a:pt x="12160974" y="304"/>
                  </a:moveTo>
                  <a:lnTo>
                    <a:pt x="12127751" y="304"/>
                  </a:lnTo>
                  <a:lnTo>
                    <a:pt x="12127751" y="133794"/>
                  </a:lnTo>
                  <a:lnTo>
                    <a:pt x="12160974" y="133794"/>
                  </a:lnTo>
                  <a:lnTo>
                    <a:pt x="12160974" y="304"/>
                  </a:lnTo>
                  <a:close/>
                </a:path>
                <a:path w="12444730" h="706754">
                  <a:moveTo>
                    <a:pt x="12164327" y="252666"/>
                  </a:moveTo>
                  <a:lnTo>
                    <a:pt x="11987555" y="252666"/>
                  </a:lnTo>
                  <a:lnTo>
                    <a:pt x="11987555" y="228587"/>
                  </a:lnTo>
                  <a:lnTo>
                    <a:pt x="12160974" y="228587"/>
                  </a:lnTo>
                  <a:lnTo>
                    <a:pt x="12160974" y="151168"/>
                  </a:lnTo>
                  <a:lnTo>
                    <a:pt x="11954332" y="151168"/>
                  </a:lnTo>
                  <a:lnTo>
                    <a:pt x="11954332" y="177685"/>
                  </a:lnTo>
                  <a:lnTo>
                    <a:pt x="12127751" y="177685"/>
                  </a:lnTo>
                  <a:lnTo>
                    <a:pt x="12127751" y="202374"/>
                  </a:lnTo>
                  <a:lnTo>
                    <a:pt x="11954332" y="202374"/>
                  </a:lnTo>
                  <a:lnTo>
                    <a:pt x="11954332" y="279488"/>
                  </a:lnTo>
                  <a:lnTo>
                    <a:pt x="12164327" y="279488"/>
                  </a:lnTo>
                  <a:lnTo>
                    <a:pt x="12164327" y="252666"/>
                  </a:lnTo>
                  <a:close/>
                </a:path>
                <a:path w="12444730" h="706754">
                  <a:moveTo>
                    <a:pt x="12381344" y="126174"/>
                  </a:moveTo>
                  <a:lnTo>
                    <a:pt x="12370333" y="129235"/>
                  </a:lnTo>
                  <a:lnTo>
                    <a:pt x="12358446" y="131203"/>
                  </a:lnTo>
                  <a:lnTo>
                    <a:pt x="12345810" y="132270"/>
                  </a:lnTo>
                  <a:lnTo>
                    <a:pt x="12332576" y="132575"/>
                  </a:lnTo>
                  <a:lnTo>
                    <a:pt x="12253938" y="132575"/>
                  </a:lnTo>
                  <a:lnTo>
                    <a:pt x="12253938" y="95084"/>
                  </a:lnTo>
                  <a:lnTo>
                    <a:pt x="12346902" y="95084"/>
                  </a:lnTo>
                  <a:lnTo>
                    <a:pt x="12346902" y="3657"/>
                  </a:lnTo>
                  <a:lnTo>
                    <a:pt x="12221020" y="3657"/>
                  </a:lnTo>
                  <a:lnTo>
                    <a:pt x="12221020" y="31394"/>
                  </a:lnTo>
                  <a:lnTo>
                    <a:pt x="12313984" y="31394"/>
                  </a:lnTo>
                  <a:lnTo>
                    <a:pt x="12313984" y="67652"/>
                  </a:lnTo>
                  <a:lnTo>
                    <a:pt x="12221020" y="67652"/>
                  </a:lnTo>
                  <a:lnTo>
                    <a:pt x="12221020" y="160007"/>
                  </a:lnTo>
                  <a:lnTo>
                    <a:pt x="12331052" y="160007"/>
                  </a:lnTo>
                  <a:lnTo>
                    <a:pt x="12344946" y="159588"/>
                  </a:lnTo>
                  <a:lnTo>
                    <a:pt x="12358141" y="158254"/>
                  </a:lnTo>
                  <a:lnTo>
                    <a:pt x="12370359" y="155892"/>
                  </a:lnTo>
                  <a:lnTo>
                    <a:pt x="12381344" y="152387"/>
                  </a:lnTo>
                  <a:lnTo>
                    <a:pt x="12381344" y="132575"/>
                  </a:lnTo>
                  <a:lnTo>
                    <a:pt x="12381344" y="126174"/>
                  </a:lnTo>
                  <a:close/>
                </a:path>
                <a:path w="12444730" h="706754">
                  <a:moveTo>
                    <a:pt x="12444425" y="188353"/>
                  </a:moveTo>
                  <a:lnTo>
                    <a:pt x="12234431" y="188353"/>
                  </a:lnTo>
                  <a:lnTo>
                    <a:pt x="12234431" y="217004"/>
                  </a:lnTo>
                  <a:lnTo>
                    <a:pt x="12411215" y="217004"/>
                  </a:lnTo>
                  <a:lnTo>
                    <a:pt x="12411215" y="281317"/>
                  </a:lnTo>
                  <a:lnTo>
                    <a:pt x="12444425" y="281317"/>
                  </a:lnTo>
                  <a:lnTo>
                    <a:pt x="12444425" y="188353"/>
                  </a:lnTo>
                  <a:close/>
                </a:path>
                <a:path w="12444730" h="706754">
                  <a:moveTo>
                    <a:pt x="12444425" y="304"/>
                  </a:moveTo>
                  <a:lnTo>
                    <a:pt x="12411215" y="304"/>
                  </a:lnTo>
                  <a:lnTo>
                    <a:pt x="12411215" y="31699"/>
                  </a:lnTo>
                  <a:lnTo>
                    <a:pt x="12360008" y="31699"/>
                  </a:lnTo>
                  <a:lnTo>
                    <a:pt x="12360008" y="59728"/>
                  </a:lnTo>
                  <a:lnTo>
                    <a:pt x="12411215" y="59728"/>
                  </a:lnTo>
                  <a:lnTo>
                    <a:pt x="12411215" y="84416"/>
                  </a:lnTo>
                  <a:lnTo>
                    <a:pt x="12360008" y="84416"/>
                  </a:lnTo>
                  <a:lnTo>
                    <a:pt x="12360008" y="112458"/>
                  </a:lnTo>
                  <a:lnTo>
                    <a:pt x="12411215" y="112458"/>
                  </a:lnTo>
                  <a:lnTo>
                    <a:pt x="12411215" y="170370"/>
                  </a:lnTo>
                  <a:lnTo>
                    <a:pt x="12444425" y="170370"/>
                  </a:lnTo>
                  <a:lnTo>
                    <a:pt x="12444425" y="3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025" y="3592325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9025" y="3592325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5441" y="3623026"/>
              <a:ext cx="106994" cy="10547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434551" y="3783201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345" y="3594611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1376" y="3592928"/>
              <a:ext cx="203385" cy="19538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788872" y="3594611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10428" y="3584705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06460" y="3580737"/>
              <a:ext cx="211005" cy="34663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59215" y="3594611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59083" y="3584705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55114" y="3580737"/>
              <a:ext cx="204528" cy="24224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90705" y="3594611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19878" y="3598519"/>
              <a:ext cx="306705" cy="347980"/>
            </a:xfrm>
            <a:custGeom>
              <a:avLst/>
              <a:gdLst/>
              <a:ahLst/>
              <a:cxnLst/>
              <a:rect l="l" t="t" r="r" b="b"/>
              <a:pathLst>
                <a:path w="306704" h="347979">
                  <a:moveTo>
                    <a:pt x="288785" y="53340"/>
                  </a:moveTo>
                  <a:lnTo>
                    <a:pt x="59436" y="53340"/>
                  </a:lnTo>
                  <a:lnTo>
                    <a:pt x="59436" y="0"/>
                  </a:lnTo>
                  <a:lnTo>
                    <a:pt x="17907" y="0"/>
                  </a:lnTo>
                  <a:lnTo>
                    <a:pt x="17907" y="53340"/>
                  </a:lnTo>
                  <a:lnTo>
                    <a:pt x="17907" y="88900"/>
                  </a:lnTo>
                  <a:lnTo>
                    <a:pt x="17907" y="142240"/>
                  </a:lnTo>
                  <a:lnTo>
                    <a:pt x="17907" y="177800"/>
                  </a:lnTo>
                  <a:lnTo>
                    <a:pt x="288785" y="177800"/>
                  </a:lnTo>
                  <a:lnTo>
                    <a:pt x="288785" y="142240"/>
                  </a:lnTo>
                  <a:lnTo>
                    <a:pt x="59436" y="142240"/>
                  </a:lnTo>
                  <a:lnTo>
                    <a:pt x="59436" y="88900"/>
                  </a:lnTo>
                  <a:lnTo>
                    <a:pt x="247256" y="88900"/>
                  </a:lnTo>
                  <a:lnTo>
                    <a:pt x="247256" y="142011"/>
                  </a:lnTo>
                  <a:lnTo>
                    <a:pt x="288785" y="142011"/>
                  </a:lnTo>
                  <a:lnTo>
                    <a:pt x="288785" y="88900"/>
                  </a:lnTo>
                  <a:lnTo>
                    <a:pt x="288785" y="88303"/>
                  </a:lnTo>
                  <a:lnTo>
                    <a:pt x="288785" y="53340"/>
                  </a:lnTo>
                  <a:close/>
                </a:path>
                <a:path w="306704" h="347979">
                  <a:moveTo>
                    <a:pt x="288785" y="292"/>
                  </a:moveTo>
                  <a:lnTo>
                    <a:pt x="247256" y="292"/>
                  </a:lnTo>
                  <a:lnTo>
                    <a:pt x="247256" y="52870"/>
                  </a:lnTo>
                  <a:lnTo>
                    <a:pt x="288785" y="52870"/>
                  </a:lnTo>
                  <a:lnTo>
                    <a:pt x="288785" y="292"/>
                  </a:lnTo>
                  <a:close/>
                </a:path>
                <a:path w="306704" h="347979">
                  <a:moveTo>
                    <a:pt x="306692" y="220497"/>
                  </a:moveTo>
                  <a:lnTo>
                    <a:pt x="0" y="220497"/>
                  </a:lnTo>
                  <a:lnTo>
                    <a:pt x="0" y="256692"/>
                  </a:lnTo>
                  <a:lnTo>
                    <a:pt x="132207" y="256692"/>
                  </a:lnTo>
                  <a:lnTo>
                    <a:pt x="132207" y="347370"/>
                  </a:lnTo>
                  <a:lnTo>
                    <a:pt x="173355" y="347370"/>
                  </a:lnTo>
                  <a:lnTo>
                    <a:pt x="173355" y="256692"/>
                  </a:lnTo>
                  <a:lnTo>
                    <a:pt x="306692" y="256692"/>
                  </a:lnTo>
                  <a:lnTo>
                    <a:pt x="306692" y="220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19883" y="3598802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71909" y="3598519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288798" y="75349"/>
                  </a:moveTo>
                  <a:lnTo>
                    <a:pt x="247269" y="75349"/>
                  </a:lnTo>
                  <a:lnTo>
                    <a:pt x="247269" y="115354"/>
                  </a:lnTo>
                  <a:lnTo>
                    <a:pt x="288798" y="115354"/>
                  </a:lnTo>
                  <a:lnTo>
                    <a:pt x="288798" y="75349"/>
                  </a:lnTo>
                  <a:close/>
                </a:path>
                <a:path w="311785" h="342900">
                  <a:moveTo>
                    <a:pt x="288798" y="40640"/>
                  </a:moveTo>
                  <a:lnTo>
                    <a:pt x="64008" y="40640"/>
                  </a:lnTo>
                  <a:lnTo>
                    <a:pt x="64008" y="0"/>
                  </a:lnTo>
                  <a:lnTo>
                    <a:pt x="22860" y="0"/>
                  </a:lnTo>
                  <a:lnTo>
                    <a:pt x="22860" y="40640"/>
                  </a:lnTo>
                  <a:lnTo>
                    <a:pt x="22860" y="74930"/>
                  </a:lnTo>
                  <a:lnTo>
                    <a:pt x="22860" y="115570"/>
                  </a:lnTo>
                  <a:lnTo>
                    <a:pt x="22860" y="149860"/>
                  </a:lnTo>
                  <a:lnTo>
                    <a:pt x="288798" y="149860"/>
                  </a:lnTo>
                  <a:lnTo>
                    <a:pt x="288798" y="115570"/>
                  </a:lnTo>
                  <a:lnTo>
                    <a:pt x="64008" y="115570"/>
                  </a:lnTo>
                  <a:lnTo>
                    <a:pt x="64008" y="74930"/>
                  </a:lnTo>
                  <a:lnTo>
                    <a:pt x="288798" y="74930"/>
                  </a:lnTo>
                  <a:lnTo>
                    <a:pt x="288798" y="40640"/>
                  </a:lnTo>
                  <a:close/>
                </a:path>
                <a:path w="311785" h="342900">
                  <a:moveTo>
                    <a:pt x="288798" y="292"/>
                  </a:moveTo>
                  <a:lnTo>
                    <a:pt x="247269" y="292"/>
                  </a:lnTo>
                  <a:lnTo>
                    <a:pt x="247269" y="40297"/>
                  </a:lnTo>
                  <a:lnTo>
                    <a:pt x="288798" y="40297"/>
                  </a:lnTo>
                  <a:lnTo>
                    <a:pt x="288798" y="292"/>
                  </a:lnTo>
                  <a:close/>
                </a:path>
                <a:path w="311785" h="342900">
                  <a:moveTo>
                    <a:pt x="294894" y="307340"/>
                  </a:moveTo>
                  <a:lnTo>
                    <a:pt x="64008" y="307340"/>
                  </a:lnTo>
                  <a:lnTo>
                    <a:pt x="64008" y="248920"/>
                  </a:lnTo>
                  <a:lnTo>
                    <a:pt x="22860" y="248920"/>
                  </a:lnTo>
                  <a:lnTo>
                    <a:pt x="22860" y="307340"/>
                  </a:lnTo>
                  <a:lnTo>
                    <a:pt x="22860" y="342900"/>
                  </a:lnTo>
                  <a:lnTo>
                    <a:pt x="294894" y="342900"/>
                  </a:lnTo>
                  <a:lnTo>
                    <a:pt x="294894" y="307340"/>
                  </a:lnTo>
                  <a:close/>
                </a:path>
                <a:path w="311785" h="342900">
                  <a:moveTo>
                    <a:pt x="311277" y="181635"/>
                  </a:moveTo>
                  <a:lnTo>
                    <a:pt x="0" y="181635"/>
                  </a:lnTo>
                  <a:lnTo>
                    <a:pt x="0" y="216687"/>
                  </a:lnTo>
                  <a:lnTo>
                    <a:pt x="139065" y="216687"/>
                  </a:lnTo>
                  <a:lnTo>
                    <a:pt x="139065" y="274980"/>
                  </a:lnTo>
                  <a:lnTo>
                    <a:pt x="180213" y="274980"/>
                  </a:lnTo>
                  <a:lnTo>
                    <a:pt x="180213" y="216687"/>
                  </a:lnTo>
                  <a:lnTo>
                    <a:pt x="311277" y="216687"/>
                  </a:lnTo>
                  <a:lnTo>
                    <a:pt x="311277" y="181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71919" y="3598802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3"/>
                  </a:moveTo>
                  <a:lnTo>
                    <a:pt x="247262" y="40003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3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30906" y="5948057"/>
              <a:ext cx="13937615" cy="25400"/>
            </a:xfrm>
            <a:custGeom>
              <a:avLst/>
              <a:gdLst/>
              <a:ahLst/>
              <a:cxnLst/>
              <a:rect l="l" t="t" r="r" b="b"/>
              <a:pathLst>
                <a:path w="13937615" h="25400">
                  <a:moveTo>
                    <a:pt x="13937455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3937455" y="0"/>
                  </a:lnTo>
                  <a:lnTo>
                    <a:pt x="13937455" y="25003"/>
                  </a:lnTo>
                  <a:close/>
                </a:path>
              </a:pathLst>
            </a:custGeom>
            <a:solidFill>
              <a:srgbClr val="4284F4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73490" y="7363167"/>
              <a:ext cx="8363584" cy="289560"/>
            </a:xfrm>
            <a:custGeom>
              <a:avLst/>
              <a:gdLst/>
              <a:ahLst/>
              <a:cxnLst/>
              <a:rect l="l" t="t" r="r" b="b"/>
              <a:pathLst>
                <a:path w="8363584" h="289559">
                  <a:moveTo>
                    <a:pt x="224955" y="9652"/>
                  </a:moveTo>
                  <a:lnTo>
                    <a:pt x="192087" y="9652"/>
                  </a:lnTo>
                  <a:lnTo>
                    <a:pt x="192087" y="221335"/>
                  </a:lnTo>
                  <a:lnTo>
                    <a:pt x="182359" y="227596"/>
                  </a:lnTo>
                  <a:lnTo>
                    <a:pt x="169735" y="232232"/>
                  </a:lnTo>
                  <a:lnTo>
                    <a:pt x="154559" y="235115"/>
                  </a:lnTo>
                  <a:lnTo>
                    <a:pt x="137198" y="236118"/>
                  </a:lnTo>
                  <a:lnTo>
                    <a:pt x="125437" y="236118"/>
                  </a:lnTo>
                  <a:lnTo>
                    <a:pt x="128384" y="220243"/>
                  </a:lnTo>
                  <a:lnTo>
                    <a:pt x="130454" y="202120"/>
                  </a:lnTo>
                  <a:lnTo>
                    <a:pt x="131673" y="182511"/>
                  </a:lnTo>
                  <a:lnTo>
                    <a:pt x="132080" y="162229"/>
                  </a:lnTo>
                  <a:lnTo>
                    <a:pt x="132080" y="43434"/>
                  </a:lnTo>
                  <a:lnTo>
                    <a:pt x="157708" y="43434"/>
                  </a:lnTo>
                  <a:lnTo>
                    <a:pt x="157708" y="14478"/>
                  </a:lnTo>
                  <a:lnTo>
                    <a:pt x="99809" y="14478"/>
                  </a:lnTo>
                  <a:lnTo>
                    <a:pt x="99809" y="43434"/>
                  </a:lnTo>
                  <a:lnTo>
                    <a:pt x="99809" y="169773"/>
                  </a:lnTo>
                  <a:lnTo>
                    <a:pt x="99568" y="187515"/>
                  </a:lnTo>
                  <a:lnTo>
                    <a:pt x="98755" y="204978"/>
                  </a:lnTo>
                  <a:lnTo>
                    <a:pt x="97269" y="221424"/>
                  </a:lnTo>
                  <a:lnTo>
                    <a:pt x="94983" y="236118"/>
                  </a:lnTo>
                  <a:lnTo>
                    <a:pt x="60617" y="236118"/>
                  </a:lnTo>
                  <a:lnTo>
                    <a:pt x="60617" y="43434"/>
                  </a:lnTo>
                  <a:lnTo>
                    <a:pt x="99809" y="43434"/>
                  </a:lnTo>
                  <a:lnTo>
                    <a:pt x="99809" y="14478"/>
                  </a:lnTo>
                  <a:lnTo>
                    <a:pt x="3314" y="14478"/>
                  </a:lnTo>
                  <a:lnTo>
                    <a:pt x="3314" y="43434"/>
                  </a:lnTo>
                  <a:lnTo>
                    <a:pt x="28346" y="43434"/>
                  </a:lnTo>
                  <a:lnTo>
                    <a:pt x="28346" y="236118"/>
                  </a:lnTo>
                  <a:lnTo>
                    <a:pt x="0" y="236118"/>
                  </a:lnTo>
                  <a:lnTo>
                    <a:pt x="0" y="264756"/>
                  </a:lnTo>
                  <a:lnTo>
                    <a:pt x="131178" y="264756"/>
                  </a:lnTo>
                  <a:lnTo>
                    <a:pt x="150609" y="263690"/>
                  </a:lnTo>
                  <a:lnTo>
                    <a:pt x="167741" y="260540"/>
                  </a:lnTo>
                  <a:lnTo>
                    <a:pt x="181800" y="255346"/>
                  </a:lnTo>
                  <a:lnTo>
                    <a:pt x="192087" y="248170"/>
                  </a:lnTo>
                  <a:lnTo>
                    <a:pt x="192087" y="283159"/>
                  </a:lnTo>
                  <a:lnTo>
                    <a:pt x="224955" y="283159"/>
                  </a:lnTo>
                  <a:lnTo>
                    <a:pt x="224955" y="248170"/>
                  </a:lnTo>
                  <a:lnTo>
                    <a:pt x="224955" y="9652"/>
                  </a:lnTo>
                  <a:close/>
                </a:path>
                <a:path w="8363584" h="289559">
                  <a:moveTo>
                    <a:pt x="506298" y="14478"/>
                  </a:moveTo>
                  <a:lnTo>
                    <a:pt x="290080" y="14478"/>
                  </a:lnTo>
                  <a:lnTo>
                    <a:pt x="290080" y="43434"/>
                  </a:lnTo>
                  <a:lnTo>
                    <a:pt x="473417" y="43434"/>
                  </a:lnTo>
                  <a:lnTo>
                    <a:pt x="473417" y="109766"/>
                  </a:lnTo>
                  <a:lnTo>
                    <a:pt x="472960" y="133146"/>
                  </a:lnTo>
                  <a:lnTo>
                    <a:pt x="471500" y="157454"/>
                  </a:lnTo>
                  <a:lnTo>
                    <a:pt x="468972" y="181140"/>
                  </a:lnTo>
                  <a:lnTo>
                    <a:pt x="465277" y="202641"/>
                  </a:lnTo>
                  <a:lnTo>
                    <a:pt x="497547" y="202641"/>
                  </a:lnTo>
                  <a:lnTo>
                    <a:pt x="501332" y="180898"/>
                  </a:lnTo>
                  <a:lnTo>
                    <a:pt x="504063" y="156692"/>
                  </a:lnTo>
                  <a:lnTo>
                    <a:pt x="505726" y="131191"/>
                  </a:lnTo>
                  <a:lnTo>
                    <a:pt x="506196" y="109766"/>
                  </a:lnTo>
                  <a:lnTo>
                    <a:pt x="506298" y="14478"/>
                  </a:lnTo>
                  <a:close/>
                </a:path>
                <a:path w="8363584" h="289559">
                  <a:moveTo>
                    <a:pt x="520458" y="242747"/>
                  </a:moveTo>
                  <a:lnTo>
                    <a:pt x="277723" y="242747"/>
                  </a:lnTo>
                  <a:lnTo>
                    <a:pt x="277723" y="271094"/>
                  </a:lnTo>
                  <a:lnTo>
                    <a:pt x="520458" y="271094"/>
                  </a:lnTo>
                  <a:lnTo>
                    <a:pt x="520458" y="242747"/>
                  </a:lnTo>
                  <a:close/>
                </a:path>
                <a:path w="8363584" h="289559">
                  <a:moveTo>
                    <a:pt x="698068" y="14554"/>
                  </a:moveTo>
                  <a:lnTo>
                    <a:pt x="565391" y="14554"/>
                  </a:lnTo>
                  <a:lnTo>
                    <a:pt x="565391" y="43764"/>
                  </a:lnTo>
                  <a:lnTo>
                    <a:pt x="565391" y="236804"/>
                  </a:lnTo>
                  <a:lnTo>
                    <a:pt x="565391" y="264744"/>
                  </a:lnTo>
                  <a:lnTo>
                    <a:pt x="698068" y="264744"/>
                  </a:lnTo>
                  <a:lnTo>
                    <a:pt x="698068" y="236804"/>
                  </a:lnTo>
                  <a:lnTo>
                    <a:pt x="597966" y="236804"/>
                  </a:lnTo>
                  <a:lnTo>
                    <a:pt x="597966" y="43764"/>
                  </a:lnTo>
                  <a:lnTo>
                    <a:pt x="665505" y="43764"/>
                  </a:lnTo>
                  <a:lnTo>
                    <a:pt x="665505" y="236410"/>
                  </a:lnTo>
                  <a:lnTo>
                    <a:pt x="698068" y="236410"/>
                  </a:lnTo>
                  <a:lnTo>
                    <a:pt x="698068" y="43764"/>
                  </a:lnTo>
                  <a:lnTo>
                    <a:pt x="698068" y="43434"/>
                  </a:lnTo>
                  <a:lnTo>
                    <a:pt x="698068" y="14554"/>
                  </a:lnTo>
                  <a:close/>
                </a:path>
                <a:path w="8363584" h="289559">
                  <a:moveTo>
                    <a:pt x="822007" y="121234"/>
                  </a:moveTo>
                  <a:lnTo>
                    <a:pt x="779183" y="121234"/>
                  </a:lnTo>
                  <a:lnTo>
                    <a:pt x="779183" y="9474"/>
                  </a:lnTo>
                  <a:lnTo>
                    <a:pt x="746315" y="9474"/>
                  </a:lnTo>
                  <a:lnTo>
                    <a:pt x="746315" y="121234"/>
                  </a:lnTo>
                  <a:lnTo>
                    <a:pt x="746315" y="150444"/>
                  </a:lnTo>
                  <a:lnTo>
                    <a:pt x="746315" y="282524"/>
                  </a:lnTo>
                  <a:lnTo>
                    <a:pt x="779183" y="282524"/>
                  </a:lnTo>
                  <a:lnTo>
                    <a:pt x="779183" y="150444"/>
                  </a:lnTo>
                  <a:lnTo>
                    <a:pt x="822007" y="150444"/>
                  </a:lnTo>
                  <a:lnTo>
                    <a:pt x="822007" y="121234"/>
                  </a:lnTo>
                  <a:close/>
                </a:path>
                <a:path w="8363584" h="289559">
                  <a:moveTo>
                    <a:pt x="1180846" y="121221"/>
                  </a:moveTo>
                  <a:lnTo>
                    <a:pt x="1138021" y="121221"/>
                  </a:lnTo>
                  <a:lnTo>
                    <a:pt x="1138021" y="9652"/>
                  </a:lnTo>
                  <a:lnTo>
                    <a:pt x="1105154" y="9652"/>
                  </a:lnTo>
                  <a:lnTo>
                    <a:pt x="1105154" y="225259"/>
                  </a:lnTo>
                  <a:lnTo>
                    <a:pt x="1095362" y="231419"/>
                  </a:lnTo>
                  <a:lnTo>
                    <a:pt x="1082840" y="235851"/>
                  </a:lnTo>
                  <a:lnTo>
                    <a:pt x="1067841" y="238531"/>
                  </a:lnTo>
                  <a:lnTo>
                    <a:pt x="1050582" y="239433"/>
                  </a:lnTo>
                  <a:lnTo>
                    <a:pt x="1014095" y="239433"/>
                  </a:lnTo>
                  <a:lnTo>
                    <a:pt x="1014095" y="173393"/>
                  </a:lnTo>
                  <a:lnTo>
                    <a:pt x="1023467" y="171119"/>
                  </a:lnTo>
                  <a:lnTo>
                    <a:pt x="1032103" y="167855"/>
                  </a:lnTo>
                  <a:lnTo>
                    <a:pt x="1039952" y="163512"/>
                  </a:lnTo>
                  <a:lnTo>
                    <a:pt x="1046962" y="158013"/>
                  </a:lnTo>
                  <a:lnTo>
                    <a:pt x="1056868" y="146253"/>
                  </a:lnTo>
                  <a:lnTo>
                    <a:pt x="1057211" y="145846"/>
                  </a:lnTo>
                  <a:lnTo>
                    <a:pt x="1064793" y="130530"/>
                  </a:lnTo>
                  <a:lnTo>
                    <a:pt x="1069479" y="112687"/>
                  </a:lnTo>
                  <a:lnTo>
                    <a:pt x="1071079" y="92875"/>
                  </a:lnTo>
                  <a:lnTo>
                    <a:pt x="1069479" y="73075"/>
                  </a:lnTo>
                  <a:lnTo>
                    <a:pt x="1064793" y="55219"/>
                  </a:lnTo>
                  <a:lnTo>
                    <a:pt x="1057211" y="39916"/>
                  </a:lnTo>
                  <a:lnTo>
                    <a:pt x="1046962" y="27749"/>
                  </a:lnTo>
                  <a:lnTo>
                    <a:pt x="1038517" y="21653"/>
                  </a:lnTo>
                  <a:lnTo>
                    <a:pt x="1038517" y="92875"/>
                  </a:lnTo>
                  <a:lnTo>
                    <a:pt x="1037780" y="105537"/>
                  </a:lnTo>
                  <a:lnTo>
                    <a:pt x="1020965" y="139763"/>
                  </a:lnTo>
                  <a:lnTo>
                    <a:pt x="997813" y="146253"/>
                  </a:lnTo>
                  <a:lnTo>
                    <a:pt x="989431" y="145529"/>
                  </a:lnTo>
                  <a:lnTo>
                    <a:pt x="960335" y="117005"/>
                  </a:lnTo>
                  <a:lnTo>
                    <a:pt x="957402" y="92875"/>
                  </a:lnTo>
                  <a:lnTo>
                    <a:pt x="958138" y="80314"/>
                  </a:lnTo>
                  <a:lnTo>
                    <a:pt x="981671" y="42672"/>
                  </a:lnTo>
                  <a:lnTo>
                    <a:pt x="997813" y="39814"/>
                  </a:lnTo>
                  <a:lnTo>
                    <a:pt x="1006348" y="40538"/>
                  </a:lnTo>
                  <a:lnTo>
                    <a:pt x="1035532" y="68757"/>
                  </a:lnTo>
                  <a:lnTo>
                    <a:pt x="1038517" y="92875"/>
                  </a:lnTo>
                  <a:lnTo>
                    <a:pt x="1038517" y="21653"/>
                  </a:lnTo>
                  <a:lnTo>
                    <a:pt x="1037031" y="20574"/>
                  </a:lnTo>
                  <a:lnTo>
                    <a:pt x="1025436" y="15379"/>
                  </a:lnTo>
                  <a:lnTo>
                    <a:pt x="1012317" y="12230"/>
                  </a:lnTo>
                  <a:lnTo>
                    <a:pt x="997813" y="11163"/>
                  </a:lnTo>
                  <a:lnTo>
                    <a:pt x="983602" y="12230"/>
                  </a:lnTo>
                  <a:lnTo>
                    <a:pt x="938784" y="39916"/>
                  </a:lnTo>
                  <a:lnTo>
                    <a:pt x="924534" y="92875"/>
                  </a:lnTo>
                  <a:lnTo>
                    <a:pt x="926185" y="112687"/>
                  </a:lnTo>
                  <a:lnTo>
                    <a:pt x="949261" y="158013"/>
                  </a:lnTo>
                  <a:lnTo>
                    <a:pt x="981227" y="173088"/>
                  </a:lnTo>
                  <a:lnTo>
                    <a:pt x="981227" y="239433"/>
                  </a:lnTo>
                  <a:lnTo>
                    <a:pt x="917892" y="239433"/>
                  </a:lnTo>
                  <a:lnTo>
                    <a:pt x="917892" y="267474"/>
                  </a:lnTo>
                  <a:lnTo>
                    <a:pt x="1044244" y="267474"/>
                  </a:lnTo>
                  <a:lnTo>
                    <a:pt x="1063764" y="266509"/>
                  </a:lnTo>
                  <a:lnTo>
                    <a:pt x="1080808" y="263626"/>
                  </a:lnTo>
                  <a:lnTo>
                    <a:pt x="1094790" y="258826"/>
                  </a:lnTo>
                  <a:lnTo>
                    <a:pt x="1105154" y="252095"/>
                  </a:lnTo>
                  <a:lnTo>
                    <a:pt x="1105154" y="283159"/>
                  </a:lnTo>
                  <a:lnTo>
                    <a:pt x="1138021" y="283159"/>
                  </a:lnTo>
                  <a:lnTo>
                    <a:pt x="1138021" y="252095"/>
                  </a:lnTo>
                  <a:lnTo>
                    <a:pt x="1138021" y="149872"/>
                  </a:lnTo>
                  <a:lnTo>
                    <a:pt x="1180846" y="149872"/>
                  </a:lnTo>
                  <a:lnTo>
                    <a:pt x="1180846" y="121221"/>
                  </a:lnTo>
                  <a:close/>
                </a:path>
                <a:path w="8363584" h="289559">
                  <a:moveTo>
                    <a:pt x="1344879" y="139014"/>
                  </a:moveTo>
                  <a:lnTo>
                    <a:pt x="1343850" y="104292"/>
                  </a:lnTo>
                  <a:lnTo>
                    <a:pt x="1340281" y="74523"/>
                  </a:lnTo>
                  <a:lnTo>
                    <a:pt x="1333436" y="50012"/>
                  </a:lnTo>
                  <a:lnTo>
                    <a:pt x="1326540" y="37998"/>
                  </a:lnTo>
                  <a:lnTo>
                    <a:pt x="1322565" y="31064"/>
                  </a:lnTo>
                  <a:lnTo>
                    <a:pt x="1313027" y="21869"/>
                  </a:lnTo>
                  <a:lnTo>
                    <a:pt x="1312316" y="21450"/>
                  </a:lnTo>
                  <a:lnTo>
                    <a:pt x="1312316" y="139014"/>
                  </a:lnTo>
                  <a:lnTo>
                    <a:pt x="1311668" y="169303"/>
                  </a:lnTo>
                  <a:lnTo>
                    <a:pt x="1304937" y="214706"/>
                  </a:lnTo>
                  <a:lnTo>
                    <a:pt x="1274025" y="239737"/>
                  </a:lnTo>
                  <a:lnTo>
                    <a:pt x="1267028" y="239014"/>
                  </a:lnTo>
                  <a:lnTo>
                    <a:pt x="1239037" y="194691"/>
                  </a:lnTo>
                  <a:lnTo>
                    <a:pt x="1236027" y="139014"/>
                  </a:lnTo>
                  <a:lnTo>
                    <a:pt x="1236713" y="108737"/>
                  </a:lnTo>
                  <a:lnTo>
                    <a:pt x="1243406" y="63449"/>
                  </a:lnTo>
                  <a:lnTo>
                    <a:pt x="1274025" y="37998"/>
                  </a:lnTo>
                  <a:lnTo>
                    <a:pt x="1281176" y="38735"/>
                  </a:lnTo>
                  <a:lnTo>
                    <a:pt x="1309370" y="83388"/>
                  </a:lnTo>
                  <a:lnTo>
                    <a:pt x="1312316" y="139014"/>
                  </a:lnTo>
                  <a:lnTo>
                    <a:pt x="1312316" y="21450"/>
                  </a:lnTo>
                  <a:lnTo>
                    <a:pt x="1301686" y="15163"/>
                  </a:lnTo>
                  <a:lnTo>
                    <a:pt x="1288643" y="11049"/>
                  </a:lnTo>
                  <a:lnTo>
                    <a:pt x="1274025" y="9652"/>
                  </a:lnTo>
                  <a:lnTo>
                    <a:pt x="1259522" y="11049"/>
                  </a:lnTo>
                  <a:lnTo>
                    <a:pt x="1225778" y="31064"/>
                  </a:lnTo>
                  <a:lnTo>
                    <a:pt x="1208062" y="74523"/>
                  </a:lnTo>
                  <a:lnTo>
                    <a:pt x="1203464" y="139014"/>
                  </a:lnTo>
                  <a:lnTo>
                    <a:pt x="1204480" y="173736"/>
                  </a:lnTo>
                  <a:lnTo>
                    <a:pt x="1214907" y="228028"/>
                  </a:lnTo>
                  <a:lnTo>
                    <a:pt x="1246505" y="262572"/>
                  </a:lnTo>
                  <a:lnTo>
                    <a:pt x="1274025" y="267779"/>
                  </a:lnTo>
                  <a:lnTo>
                    <a:pt x="1288643" y="266471"/>
                  </a:lnTo>
                  <a:lnTo>
                    <a:pt x="1322565" y="246964"/>
                  </a:lnTo>
                  <a:lnTo>
                    <a:pt x="1340281" y="203504"/>
                  </a:lnTo>
                  <a:lnTo>
                    <a:pt x="1343850" y="173736"/>
                  </a:lnTo>
                  <a:lnTo>
                    <a:pt x="1344879" y="139014"/>
                  </a:lnTo>
                  <a:close/>
                </a:path>
                <a:path w="8363584" h="289559">
                  <a:moveTo>
                    <a:pt x="1425092" y="9652"/>
                  </a:moveTo>
                  <a:lnTo>
                    <a:pt x="1392224" y="9652"/>
                  </a:lnTo>
                  <a:lnTo>
                    <a:pt x="1392224" y="283159"/>
                  </a:lnTo>
                  <a:lnTo>
                    <a:pt x="1425092" y="283159"/>
                  </a:lnTo>
                  <a:lnTo>
                    <a:pt x="1425092" y="9652"/>
                  </a:lnTo>
                  <a:close/>
                </a:path>
                <a:path w="8363584" h="289559">
                  <a:moveTo>
                    <a:pt x="1705533" y="9652"/>
                  </a:moveTo>
                  <a:lnTo>
                    <a:pt x="1672653" y="9652"/>
                  </a:lnTo>
                  <a:lnTo>
                    <a:pt x="1672653" y="118516"/>
                  </a:lnTo>
                  <a:lnTo>
                    <a:pt x="1625015" y="118516"/>
                  </a:lnTo>
                  <a:lnTo>
                    <a:pt x="1623187" y="90893"/>
                  </a:lnTo>
                  <a:lnTo>
                    <a:pt x="1619211" y="66979"/>
                  </a:lnTo>
                  <a:lnTo>
                    <a:pt x="1612633" y="46977"/>
                  </a:lnTo>
                  <a:lnTo>
                    <a:pt x="1607197" y="37998"/>
                  </a:lnTo>
                  <a:lnTo>
                    <a:pt x="1603006" y="31064"/>
                  </a:lnTo>
                  <a:lnTo>
                    <a:pt x="1593469" y="21869"/>
                  </a:lnTo>
                  <a:lnTo>
                    <a:pt x="1592745" y="21450"/>
                  </a:lnTo>
                  <a:lnTo>
                    <a:pt x="1592745" y="139014"/>
                  </a:lnTo>
                  <a:lnTo>
                    <a:pt x="1592097" y="169303"/>
                  </a:lnTo>
                  <a:lnTo>
                    <a:pt x="1585366" y="214706"/>
                  </a:lnTo>
                  <a:lnTo>
                    <a:pt x="1554454" y="239737"/>
                  </a:lnTo>
                  <a:lnTo>
                    <a:pt x="1547469" y="239014"/>
                  </a:lnTo>
                  <a:lnTo>
                    <a:pt x="1519478" y="194691"/>
                  </a:lnTo>
                  <a:lnTo>
                    <a:pt x="1516456" y="139014"/>
                  </a:lnTo>
                  <a:lnTo>
                    <a:pt x="1517142" y="108737"/>
                  </a:lnTo>
                  <a:lnTo>
                    <a:pt x="1523834" y="63449"/>
                  </a:lnTo>
                  <a:lnTo>
                    <a:pt x="1554454" y="37998"/>
                  </a:lnTo>
                  <a:lnTo>
                    <a:pt x="1561617" y="38735"/>
                  </a:lnTo>
                  <a:lnTo>
                    <a:pt x="1589811" y="83388"/>
                  </a:lnTo>
                  <a:lnTo>
                    <a:pt x="1592745" y="139014"/>
                  </a:lnTo>
                  <a:lnTo>
                    <a:pt x="1592745" y="21450"/>
                  </a:lnTo>
                  <a:lnTo>
                    <a:pt x="1582115" y="15163"/>
                  </a:lnTo>
                  <a:lnTo>
                    <a:pt x="1569085" y="11049"/>
                  </a:lnTo>
                  <a:lnTo>
                    <a:pt x="1554454" y="9652"/>
                  </a:lnTo>
                  <a:lnTo>
                    <a:pt x="1539963" y="11049"/>
                  </a:lnTo>
                  <a:lnTo>
                    <a:pt x="1506207" y="31064"/>
                  </a:lnTo>
                  <a:lnTo>
                    <a:pt x="1488490" y="74523"/>
                  </a:lnTo>
                  <a:lnTo>
                    <a:pt x="1483893" y="139014"/>
                  </a:lnTo>
                  <a:lnTo>
                    <a:pt x="1484922" y="173736"/>
                  </a:lnTo>
                  <a:lnTo>
                    <a:pt x="1495348" y="228028"/>
                  </a:lnTo>
                  <a:lnTo>
                    <a:pt x="1526933" y="262572"/>
                  </a:lnTo>
                  <a:lnTo>
                    <a:pt x="1554454" y="267779"/>
                  </a:lnTo>
                  <a:lnTo>
                    <a:pt x="1569085" y="266471"/>
                  </a:lnTo>
                  <a:lnTo>
                    <a:pt x="1603006" y="246964"/>
                  </a:lnTo>
                  <a:lnTo>
                    <a:pt x="1620151" y="206413"/>
                  </a:lnTo>
                  <a:lnTo>
                    <a:pt x="1625320" y="146862"/>
                  </a:lnTo>
                  <a:lnTo>
                    <a:pt x="1672653" y="146862"/>
                  </a:lnTo>
                  <a:lnTo>
                    <a:pt x="1672653" y="283159"/>
                  </a:lnTo>
                  <a:lnTo>
                    <a:pt x="1705533" y="283159"/>
                  </a:lnTo>
                  <a:lnTo>
                    <a:pt x="1705533" y="146862"/>
                  </a:lnTo>
                  <a:lnTo>
                    <a:pt x="1705533" y="118516"/>
                  </a:lnTo>
                  <a:lnTo>
                    <a:pt x="1705533" y="9652"/>
                  </a:lnTo>
                  <a:close/>
                </a:path>
                <a:path w="8363584" h="289559">
                  <a:moveTo>
                    <a:pt x="2070315" y="143840"/>
                  </a:moveTo>
                  <a:lnTo>
                    <a:pt x="2020862" y="143840"/>
                  </a:lnTo>
                  <a:lnTo>
                    <a:pt x="2024773" y="132816"/>
                  </a:lnTo>
                  <a:lnTo>
                    <a:pt x="2027491" y="119456"/>
                  </a:lnTo>
                  <a:lnTo>
                    <a:pt x="2029091" y="104787"/>
                  </a:lnTo>
                  <a:lnTo>
                    <a:pt x="2029498" y="92875"/>
                  </a:lnTo>
                  <a:lnTo>
                    <a:pt x="2029599" y="43434"/>
                  </a:lnTo>
                  <a:lnTo>
                    <a:pt x="2065489" y="43434"/>
                  </a:lnTo>
                  <a:lnTo>
                    <a:pt x="2065489" y="14478"/>
                  </a:lnTo>
                  <a:lnTo>
                    <a:pt x="1996732" y="14478"/>
                  </a:lnTo>
                  <a:lnTo>
                    <a:pt x="1996732" y="43434"/>
                  </a:lnTo>
                  <a:lnTo>
                    <a:pt x="1996732" y="92875"/>
                  </a:lnTo>
                  <a:lnTo>
                    <a:pt x="1996363" y="106565"/>
                  </a:lnTo>
                  <a:lnTo>
                    <a:pt x="1995119" y="120281"/>
                  </a:lnTo>
                  <a:lnTo>
                    <a:pt x="1992795" y="133032"/>
                  </a:lnTo>
                  <a:lnTo>
                    <a:pt x="1989201" y="143840"/>
                  </a:lnTo>
                  <a:lnTo>
                    <a:pt x="1919846" y="143840"/>
                  </a:lnTo>
                  <a:lnTo>
                    <a:pt x="1919846" y="43434"/>
                  </a:lnTo>
                  <a:lnTo>
                    <a:pt x="1996732" y="43434"/>
                  </a:lnTo>
                  <a:lnTo>
                    <a:pt x="1996732" y="14478"/>
                  </a:lnTo>
                  <a:lnTo>
                    <a:pt x="1851088" y="14478"/>
                  </a:lnTo>
                  <a:lnTo>
                    <a:pt x="1851088" y="43434"/>
                  </a:lnTo>
                  <a:lnTo>
                    <a:pt x="1886673" y="43434"/>
                  </a:lnTo>
                  <a:lnTo>
                    <a:pt x="1886673" y="143840"/>
                  </a:lnTo>
                  <a:lnTo>
                    <a:pt x="1846262" y="143840"/>
                  </a:lnTo>
                  <a:lnTo>
                    <a:pt x="1846262" y="172783"/>
                  </a:lnTo>
                  <a:lnTo>
                    <a:pt x="2070315" y="172783"/>
                  </a:lnTo>
                  <a:lnTo>
                    <a:pt x="2070315" y="143840"/>
                  </a:lnTo>
                  <a:close/>
                </a:path>
                <a:path w="8363584" h="289559">
                  <a:moveTo>
                    <a:pt x="2079663" y="242747"/>
                  </a:moveTo>
                  <a:lnTo>
                    <a:pt x="1836915" y="242747"/>
                  </a:lnTo>
                  <a:lnTo>
                    <a:pt x="1836915" y="271094"/>
                  </a:lnTo>
                  <a:lnTo>
                    <a:pt x="2079663" y="271094"/>
                  </a:lnTo>
                  <a:lnTo>
                    <a:pt x="2079663" y="242747"/>
                  </a:lnTo>
                  <a:close/>
                </a:path>
                <a:path w="8363584" h="289559">
                  <a:moveTo>
                    <a:pt x="2239784" y="230987"/>
                  </a:moveTo>
                  <a:lnTo>
                    <a:pt x="2230501" y="233565"/>
                  </a:lnTo>
                  <a:lnTo>
                    <a:pt x="2220099" y="235127"/>
                  </a:lnTo>
                  <a:lnTo>
                    <a:pt x="2208911" y="235902"/>
                  </a:lnTo>
                  <a:lnTo>
                    <a:pt x="2197265" y="236118"/>
                  </a:lnTo>
                  <a:lnTo>
                    <a:pt x="2156853" y="236118"/>
                  </a:lnTo>
                  <a:lnTo>
                    <a:pt x="2156853" y="152590"/>
                  </a:lnTo>
                  <a:lnTo>
                    <a:pt x="2218677" y="152590"/>
                  </a:lnTo>
                  <a:lnTo>
                    <a:pt x="2218677" y="14478"/>
                  </a:lnTo>
                  <a:lnTo>
                    <a:pt x="2124887" y="14478"/>
                  </a:lnTo>
                  <a:lnTo>
                    <a:pt x="2124887" y="43434"/>
                  </a:lnTo>
                  <a:lnTo>
                    <a:pt x="2186711" y="43434"/>
                  </a:lnTo>
                  <a:lnTo>
                    <a:pt x="2186711" y="123939"/>
                  </a:lnTo>
                  <a:lnTo>
                    <a:pt x="2124887" y="123939"/>
                  </a:lnTo>
                  <a:lnTo>
                    <a:pt x="2124887" y="264756"/>
                  </a:lnTo>
                  <a:lnTo>
                    <a:pt x="2195753" y="264756"/>
                  </a:lnTo>
                  <a:lnTo>
                    <a:pt x="2208022" y="264401"/>
                  </a:lnTo>
                  <a:lnTo>
                    <a:pt x="2219693" y="263258"/>
                  </a:lnTo>
                  <a:lnTo>
                    <a:pt x="2230399" y="261200"/>
                  </a:lnTo>
                  <a:lnTo>
                    <a:pt x="2239784" y="258127"/>
                  </a:lnTo>
                  <a:lnTo>
                    <a:pt x="2239784" y="236118"/>
                  </a:lnTo>
                  <a:lnTo>
                    <a:pt x="2239784" y="230987"/>
                  </a:lnTo>
                  <a:close/>
                </a:path>
                <a:path w="8363584" h="289559">
                  <a:moveTo>
                    <a:pt x="2292248" y="11468"/>
                  </a:moveTo>
                  <a:lnTo>
                    <a:pt x="2260282" y="11468"/>
                  </a:lnTo>
                  <a:lnTo>
                    <a:pt x="2260282" y="120319"/>
                  </a:lnTo>
                  <a:lnTo>
                    <a:pt x="2228316" y="120319"/>
                  </a:lnTo>
                  <a:lnTo>
                    <a:pt x="2228316" y="149275"/>
                  </a:lnTo>
                  <a:lnTo>
                    <a:pt x="2260282" y="149275"/>
                  </a:lnTo>
                  <a:lnTo>
                    <a:pt x="2260282" y="279831"/>
                  </a:lnTo>
                  <a:lnTo>
                    <a:pt x="2292248" y="279831"/>
                  </a:lnTo>
                  <a:lnTo>
                    <a:pt x="2292248" y="11468"/>
                  </a:lnTo>
                  <a:close/>
                </a:path>
                <a:path w="8363584" h="289559">
                  <a:moveTo>
                    <a:pt x="2349233" y="9652"/>
                  </a:moveTo>
                  <a:lnTo>
                    <a:pt x="2317280" y="9652"/>
                  </a:lnTo>
                  <a:lnTo>
                    <a:pt x="2317280" y="283159"/>
                  </a:lnTo>
                  <a:lnTo>
                    <a:pt x="2349233" y="283159"/>
                  </a:lnTo>
                  <a:lnTo>
                    <a:pt x="2349233" y="9652"/>
                  </a:lnTo>
                  <a:close/>
                </a:path>
                <a:path w="8363584" h="289559">
                  <a:moveTo>
                    <a:pt x="2544940" y="80213"/>
                  </a:moveTo>
                  <a:lnTo>
                    <a:pt x="2543441" y="62369"/>
                  </a:lnTo>
                  <a:lnTo>
                    <a:pt x="2539022" y="46863"/>
                  </a:lnTo>
                  <a:lnTo>
                    <a:pt x="2533154" y="36195"/>
                  </a:lnTo>
                  <a:lnTo>
                    <a:pt x="2531834" y="33782"/>
                  </a:lnTo>
                  <a:lnTo>
                    <a:pt x="2522016" y="23228"/>
                  </a:lnTo>
                  <a:lnTo>
                    <a:pt x="2512974" y="17284"/>
                  </a:lnTo>
                  <a:lnTo>
                    <a:pt x="2512974" y="80213"/>
                  </a:lnTo>
                  <a:lnTo>
                    <a:pt x="2512149" y="90893"/>
                  </a:lnTo>
                  <a:lnTo>
                    <a:pt x="2488438" y="121678"/>
                  </a:lnTo>
                  <a:lnTo>
                    <a:pt x="2473172" y="124244"/>
                  </a:lnTo>
                  <a:lnTo>
                    <a:pt x="2465197" y="123583"/>
                  </a:lnTo>
                  <a:lnTo>
                    <a:pt x="2434209" y="90893"/>
                  </a:lnTo>
                  <a:lnTo>
                    <a:pt x="2433370" y="80213"/>
                  </a:lnTo>
                  <a:lnTo>
                    <a:pt x="2434209" y="69545"/>
                  </a:lnTo>
                  <a:lnTo>
                    <a:pt x="2458021" y="38646"/>
                  </a:lnTo>
                  <a:lnTo>
                    <a:pt x="2473172" y="36195"/>
                  </a:lnTo>
                  <a:lnTo>
                    <a:pt x="2481186" y="36804"/>
                  </a:lnTo>
                  <a:lnTo>
                    <a:pt x="2512149" y="69545"/>
                  </a:lnTo>
                  <a:lnTo>
                    <a:pt x="2512974" y="80213"/>
                  </a:lnTo>
                  <a:lnTo>
                    <a:pt x="2512974" y="17284"/>
                  </a:lnTo>
                  <a:lnTo>
                    <a:pt x="2511971" y="16624"/>
                  </a:lnTo>
                  <a:lnTo>
                    <a:pt x="2500426" y="11798"/>
                  </a:lnTo>
                  <a:lnTo>
                    <a:pt x="2487460" y="8851"/>
                  </a:lnTo>
                  <a:lnTo>
                    <a:pt x="2473172" y="7848"/>
                  </a:lnTo>
                  <a:lnTo>
                    <a:pt x="2459012" y="8851"/>
                  </a:lnTo>
                  <a:lnTo>
                    <a:pt x="2414511" y="33782"/>
                  </a:lnTo>
                  <a:lnTo>
                    <a:pt x="2401405" y="80213"/>
                  </a:lnTo>
                  <a:lnTo>
                    <a:pt x="2402903" y="97891"/>
                  </a:lnTo>
                  <a:lnTo>
                    <a:pt x="2424328" y="136906"/>
                  </a:lnTo>
                  <a:lnTo>
                    <a:pt x="2473172" y="152285"/>
                  </a:lnTo>
                  <a:lnTo>
                    <a:pt x="2487460" y="151320"/>
                  </a:lnTo>
                  <a:lnTo>
                    <a:pt x="2531834" y="126352"/>
                  </a:lnTo>
                  <a:lnTo>
                    <a:pt x="2543441" y="97891"/>
                  </a:lnTo>
                  <a:lnTo>
                    <a:pt x="2544940" y="80213"/>
                  </a:lnTo>
                  <a:close/>
                </a:path>
                <a:path w="8363584" h="289559">
                  <a:moveTo>
                    <a:pt x="2626055" y="179730"/>
                  </a:moveTo>
                  <a:lnTo>
                    <a:pt x="2593187" y="179730"/>
                  </a:lnTo>
                  <a:lnTo>
                    <a:pt x="2593187" y="207772"/>
                  </a:lnTo>
                  <a:lnTo>
                    <a:pt x="2593187" y="258127"/>
                  </a:lnTo>
                  <a:lnTo>
                    <a:pt x="2454478" y="258127"/>
                  </a:lnTo>
                  <a:lnTo>
                    <a:pt x="2454478" y="207772"/>
                  </a:lnTo>
                  <a:lnTo>
                    <a:pt x="2593187" y="207772"/>
                  </a:lnTo>
                  <a:lnTo>
                    <a:pt x="2593187" y="179730"/>
                  </a:lnTo>
                  <a:lnTo>
                    <a:pt x="2421610" y="179730"/>
                  </a:lnTo>
                  <a:lnTo>
                    <a:pt x="2421610" y="285864"/>
                  </a:lnTo>
                  <a:lnTo>
                    <a:pt x="2626055" y="285864"/>
                  </a:lnTo>
                  <a:lnTo>
                    <a:pt x="2626055" y="258127"/>
                  </a:lnTo>
                  <a:lnTo>
                    <a:pt x="2626055" y="207772"/>
                  </a:lnTo>
                  <a:lnTo>
                    <a:pt x="2626055" y="179730"/>
                  </a:lnTo>
                  <a:close/>
                </a:path>
                <a:path w="8363584" h="289559">
                  <a:moveTo>
                    <a:pt x="2626055" y="9652"/>
                  </a:moveTo>
                  <a:lnTo>
                    <a:pt x="2593187" y="9652"/>
                  </a:lnTo>
                  <a:lnTo>
                    <a:pt x="2593187" y="162229"/>
                  </a:lnTo>
                  <a:lnTo>
                    <a:pt x="2626055" y="162229"/>
                  </a:lnTo>
                  <a:lnTo>
                    <a:pt x="2626055" y="9652"/>
                  </a:lnTo>
                  <a:close/>
                </a:path>
                <a:path w="8363584" h="289559">
                  <a:moveTo>
                    <a:pt x="2913430" y="95288"/>
                  </a:moveTo>
                  <a:lnTo>
                    <a:pt x="2895485" y="43942"/>
                  </a:lnTo>
                  <a:lnTo>
                    <a:pt x="2880563" y="30797"/>
                  </a:lnTo>
                  <a:lnTo>
                    <a:pt x="2880563" y="95288"/>
                  </a:lnTo>
                  <a:lnTo>
                    <a:pt x="2879394" y="106794"/>
                  </a:lnTo>
                  <a:lnTo>
                    <a:pt x="2851226" y="140627"/>
                  </a:lnTo>
                  <a:lnTo>
                    <a:pt x="2799740" y="150177"/>
                  </a:lnTo>
                  <a:lnTo>
                    <a:pt x="2780271" y="149072"/>
                  </a:lnTo>
                  <a:lnTo>
                    <a:pt x="2736723" y="133591"/>
                  </a:lnTo>
                  <a:lnTo>
                    <a:pt x="2719235" y="95288"/>
                  </a:lnTo>
                  <a:lnTo>
                    <a:pt x="2720390" y="83451"/>
                  </a:lnTo>
                  <a:lnTo>
                    <a:pt x="2748559" y="49403"/>
                  </a:lnTo>
                  <a:lnTo>
                    <a:pt x="2799740" y="40106"/>
                  </a:lnTo>
                  <a:lnTo>
                    <a:pt x="2819387" y="41173"/>
                  </a:lnTo>
                  <a:lnTo>
                    <a:pt x="2863062" y="56400"/>
                  </a:lnTo>
                  <a:lnTo>
                    <a:pt x="2880563" y="95288"/>
                  </a:lnTo>
                  <a:lnTo>
                    <a:pt x="2880563" y="30797"/>
                  </a:lnTo>
                  <a:lnTo>
                    <a:pt x="2866021" y="22656"/>
                  </a:lnTo>
                  <a:lnTo>
                    <a:pt x="2846514" y="16294"/>
                  </a:lnTo>
                  <a:lnTo>
                    <a:pt x="2824365" y="12636"/>
                  </a:lnTo>
                  <a:lnTo>
                    <a:pt x="2799740" y="11468"/>
                  </a:lnTo>
                  <a:lnTo>
                    <a:pt x="2775254" y="12636"/>
                  </a:lnTo>
                  <a:lnTo>
                    <a:pt x="2733637" y="22656"/>
                  </a:lnTo>
                  <a:lnTo>
                    <a:pt x="2694508" y="58762"/>
                  </a:lnTo>
                  <a:lnTo>
                    <a:pt x="2686367" y="95288"/>
                  </a:lnTo>
                  <a:lnTo>
                    <a:pt x="2688450" y="114338"/>
                  </a:lnTo>
                  <a:lnTo>
                    <a:pt x="2717127" y="158013"/>
                  </a:lnTo>
                  <a:lnTo>
                    <a:pt x="2753118" y="173964"/>
                  </a:lnTo>
                  <a:lnTo>
                    <a:pt x="2799740" y="178816"/>
                  </a:lnTo>
                  <a:lnTo>
                    <a:pt x="2824365" y="177647"/>
                  </a:lnTo>
                  <a:lnTo>
                    <a:pt x="2866021" y="167500"/>
                  </a:lnTo>
                  <a:lnTo>
                    <a:pt x="2905175" y="131406"/>
                  </a:lnTo>
                  <a:lnTo>
                    <a:pt x="2911284" y="114338"/>
                  </a:lnTo>
                  <a:lnTo>
                    <a:pt x="2913430" y="95288"/>
                  </a:lnTo>
                  <a:close/>
                </a:path>
                <a:path w="8363584" h="289559">
                  <a:moveTo>
                    <a:pt x="2920962" y="242747"/>
                  </a:moveTo>
                  <a:lnTo>
                    <a:pt x="2678226" y="242747"/>
                  </a:lnTo>
                  <a:lnTo>
                    <a:pt x="2678226" y="271094"/>
                  </a:lnTo>
                  <a:lnTo>
                    <a:pt x="2920962" y="271094"/>
                  </a:lnTo>
                  <a:lnTo>
                    <a:pt x="2920962" y="242747"/>
                  </a:lnTo>
                  <a:close/>
                </a:path>
                <a:path w="8363584" h="289559">
                  <a:moveTo>
                    <a:pt x="3201403" y="243154"/>
                  </a:moveTo>
                  <a:lnTo>
                    <a:pt x="3097060" y="243154"/>
                  </a:lnTo>
                  <a:lnTo>
                    <a:pt x="3097060" y="188544"/>
                  </a:lnTo>
                  <a:lnTo>
                    <a:pt x="3190544" y="188544"/>
                  </a:lnTo>
                  <a:lnTo>
                    <a:pt x="3190544" y="160604"/>
                  </a:lnTo>
                  <a:lnTo>
                    <a:pt x="3005696" y="160604"/>
                  </a:lnTo>
                  <a:lnTo>
                    <a:pt x="3005696" y="114884"/>
                  </a:lnTo>
                  <a:lnTo>
                    <a:pt x="3187230" y="114884"/>
                  </a:lnTo>
                  <a:lnTo>
                    <a:pt x="3187230" y="86944"/>
                  </a:lnTo>
                  <a:lnTo>
                    <a:pt x="3187230" y="43764"/>
                  </a:lnTo>
                  <a:lnTo>
                    <a:pt x="3187230" y="14554"/>
                  </a:lnTo>
                  <a:lnTo>
                    <a:pt x="2972828" y="14554"/>
                  </a:lnTo>
                  <a:lnTo>
                    <a:pt x="2972828" y="43764"/>
                  </a:lnTo>
                  <a:lnTo>
                    <a:pt x="3154362" y="43764"/>
                  </a:lnTo>
                  <a:lnTo>
                    <a:pt x="3154362" y="86944"/>
                  </a:lnTo>
                  <a:lnTo>
                    <a:pt x="2972828" y="86944"/>
                  </a:lnTo>
                  <a:lnTo>
                    <a:pt x="2972828" y="114884"/>
                  </a:lnTo>
                  <a:lnTo>
                    <a:pt x="2972828" y="160604"/>
                  </a:lnTo>
                  <a:lnTo>
                    <a:pt x="2972828" y="188544"/>
                  </a:lnTo>
                  <a:lnTo>
                    <a:pt x="3064497" y="188544"/>
                  </a:lnTo>
                  <a:lnTo>
                    <a:pt x="3064497" y="243154"/>
                  </a:lnTo>
                  <a:lnTo>
                    <a:pt x="2958655" y="243154"/>
                  </a:lnTo>
                  <a:lnTo>
                    <a:pt x="2958655" y="271094"/>
                  </a:lnTo>
                  <a:lnTo>
                    <a:pt x="3201403" y="271094"/>
                  </a:lnTo>
                  <a:lnTo>
                    <a:pt x="3201403" y="243154"/>
                  </a:lnTo>
                  <a:close/>
                </a:path>
                <a:path w="8363584" h="289559">
                  <a:moveTo>
                    <a:pt x="3457473" y="14554"/>
                  </a:moveTo>
                  <a:lnTo>
                    <a:pt x="3324796" y="14554"/>
                  </a:lnTo>
                  <a:lnTo>
                    <a:pt x="3324796" y="43764"/>
                  </a:lnTo>
                  <a:lnTo>
                    <a:pt x="3324796" y="236804"/>
                  </a:lnTo>
                  <a:lnTo>
                    <a:pt x="3324796" y="264744"/>
                  </a:lnTo>
                  <a:lnTo>
                    <a:pt x="3457473" y="264744"/>
                  </a:lnTo>
                  <a:lnTo>
                    <a:pt x="3457473" y="236804"/>
                  </a:lnTo>
                  <a:lnTo>
                    <a:pt x="3357359" y="236804"/>
                  </a:lnTo>
                  <a:lnTo>
                    <a:pt x="3357359" y="43764"/>
                  </a:lnTo>
                  <a:lnTo>
                    <a:pt x="3424910" y="43764"/>
                  </a:lnTo>
                  <a:lnTo>
                    <a:pt x="3424910" y="236410"/>
                  </a:lnTo>
                  <a:lnTo>
                    <a:pt x="3457473" y="236410"/>
                  </a:lnTo>
                  <a:lnTo>
                    <a:pt x="3457473" y="43764"/>
                  </a:lnTo>
                  <a:lnTo>
                    <a:pt x="3457473" y="43434"/>
                  </a:lnTo>
                  <a:lnTo>
                    <a:pt x="3457473" y="14554"/>
                  </a:lnTo>
                  <a:close/>
                </a:path>
                <a:path w="8363584" h="289559">
                  <a:moveTo>
                    <a:pt x="3581412" y="121234"/>
                  </a:moveTo>
                  <a:lnTo>
                    <a:pt x="3538588" y="121234"/>
                  </a:lnTo>
                  <a:lnTo>
                    <a:pt x="3538588" y="9474"/>
                  </a:lnTo>
                  <a:lnTo>
                    <a:pt x="3505720" y="9474"/>
                  </a:lnTo>
                  <a:lnTo>
                    <a:pt x="3505720" y="121234"/>
                  </a:lnTo>
                  <a:lnTo>
                    <a:pt x="3505720" y="150444"/>
                  </a:lnTo>
                  <a:lnTo>
                    <a:pt x="3505720" y="282524"/>
                  </a:lnTo>
                  <a:lnTo>
                    <a:pt x="3538588" y="282524"/>
                  </a:lnTo>
                  <a:lnTo>
                    <a:pt x="3538588" y="150444"/>
                  </a:lnTo>
                  <a:lnTo>
                    <a:pt x="3581412" y="150444"/>
                  </a:lnTo>
                  <a:lnTo>
                    <a:pt x="3581412" y="121234"/>
                  </a:lnTo>
                  <a:close/>
                </a:path>
                <a:path w="8363584" h="289559">
                  <a:moveTo>
                    <a:pt x="3745446" y="139014"/>
                  </a:moveTo>
                  <a:lnTo>
                    <a:pt x="3744417" y="104292"/>
                  </a:lnTo>
                  <a:lnTo>
                    <a:pt x="3740848" y="74523"/>
                  </a:lnTo>
                  <a:lnTo>
                    <a:pt x="3734003" y="50012"/>
                  </a:lnTo>
                  <a:lnTo>
                    <a:pt x="3727107" y="37998"/>
                  </a:lnTo>
                  <a:lnTo>
                    <a:pt x="3723132" y="31064"/>
                  </a:lnTo>
                  <a:lnTo>
                    <a:pt x="3713594" y="21869"/>
                  </a:lnTo>
                  <a:lnTo>
                    <a:pt x="3712883" y="21450"/>
                  </a:lnTo>
                  <a:lnTo>
                    <a:pt x="3712883" y="139014"/>
                  </a:lnTo>
                  <a:lnTo>
                    <a:pt x="3712235" y="169303"/>
                  </a:lnTo>
                  <a:lnTo>
                    <a:pt x="3705504" y="214706"/>
                  </a:lnTo>
                  <a:lnTo>
                    <a:pt x="3674592" y="239737"/>
                  </a:lnTo>
                  <a:lnTo>
                    <a:pt x="3667595" y="239014"/>
                  </a:lnTo>
                  <a:lnTo>
                    <a:pt x="3639604" y="194691"/>
                  </a:lnTo>
                  <a:lnTo>
                    <a:pt x="3636594" y="139014"/>
                  </a:lnTo>
                  <a:lnTo>
                    <a:pt x="3637280" y="108737"/>
                  </a:lnTo>
                  <a:lnTo>
                    <a:pt x="3643973" y="63449"/>
                  </a:lnTo>
                  <a:lnTo>
                    <a:pt x="3674592" y="37998"/>
                  </a:lnTo>
                  <a:lnTo>
                    <a:pt x="3681742" y="38735"/>
                  </a:lnTo>
                  <a:lnTo>
                    <a:pt x="3709936" y="83388"/>
                  </a:lnTo>
                  <a:lnTo>
                    <a:pt x="3712883" y="139014"/>
                  </a:lnTo>
                  <a:lnTo>
                    <a:pt x="3712883" y="21450"/>
                  </a:lnTo>
                  <a:lnTo>
                    <a:pt x="3702253" y="15163"/>
                  </a:lnTo>
                  <a:lnTo>
                    <a:pt x="3689210" y="11049"/>
                  </a:lnTo>
                  <a:lnTo>
                    <a:pt x="3674592" y="9652"/>
                  </a:lnTo>
                  <a:lnTo>
                    <a:pt x="3660089" y="11049"/>
                  </a:lnTo>
                  <a:lnTo>
                    <a:pt x="3626345" y="31064"/>
                  </a:lnTo>
                  <a:lnTo>
                    <a:pt x="3608628" y="74523"/>
                  </a:lnTo>
                  <a:lnTo>
                    <a:pt x="3604031" y="139014"/>
                  </a:lnTo>
                  <a:lnTo>
                    <a:pt x="3605047" y="173736"/>
                  </a:lnTo>
                  <a:lnTo>
                    <a:pt x="3615474" y="228028"/>
                  </a:lnTo>
                  <a:lnTo>
                    <a:pt x="3647071" y="262572"/>
                  </a:lnTo>
                  <a:lnTo>
                    <a:pt x="3674592" y="267779"/>
                  </a:lnTo>
                  <a:lnTo>
                    <a:pt x="3689210" y="266471"/>
                  </a:lnTo>
                  <a:lnTo>
                    <a:pt x="3723132" y="246964"/>
                  </a:lnTo>
                  <a:lnTo>
                    <a:pt x="3740848" y="203504"/>
                  </a:lnTo>
                  <a:lnTo>
                    <a:pt x="3744417" y="173736"/>
                  </a:lnTo>
                  <a:lnTo>
                    <a:pt x="3745446" y="139014"/>
                  </a:lnTo>
                  <a:close/>
                </a:path>
                <a:path w="8363584" h="289559">
                  <a:moveTo>
                    <a:pt x="3825659" y="9652"/>
                  </a:moveTo>
                  <a:lnTo>
                    <a:pt x="3792791" y="9652"/>
                  </a:lnTo>
                  <a:lnTo>
                    <a:pt x="3792791" y="283159"/>
                  </a:lnTo>
                  <a:lnTo>
                    <a:pt x="3825659" y="283159"/>
                  </a:lnTo>
                  <a:lnTo>
                    <a:pt x="3825659" y="9652"/>
                  </a:lnTo>
                  <a:close/>
                </a:path>
                <a:path w="8363584" h="289559">
                  <a:moveTo>
                    <a:pt x="4013822" y="232791"/>
                  </a:moveTo>
                  <a:lnTo>
                    <a:pt x="4007027" y="234607"/>
                  </a:lnTo>
                  <a:lnTo>
                    <a:pt x="3999534" y="235966"/>
                  </a:lnTo>
                  <a:lnTo>
                    <a:pt x="3991648" y="236867"/>
                  </a:lnTo>
                  <a:lnTo>
                    <a:pt x="3983672" y="237324"/>
                  </a:lnTo>
                  <a:lnTo>
                    <a:pt x="3986123" y="219964"/>
                  </a:lnTo>
                  <a:lnTo>
                    <a:pt x="3987698" y="200494"/>
                  </a:lnTo>
                  <a:lnTo>
                    <a:pt x="3988549" y="179603"/>
                  </a:lnTo>
                  <a:lnTo>
                    <a:pt x="3988790" y="158013"/>
                  </a:lnTo>
                  <a:lnTo>
                    <a:pt x="3988790" y="42227"/>
                  </a:lnTo>
                  <a:lnTo>
                    <a:pt x="4004780" y="42227"/>
                  </a:lnTo>
                  <a:lnTo>
                    <a:pt x="4004780" y="14478"/>
                  </a:lnTo>
                  <a:lnTo>
                    <a:pt x="3958031" y="14478"/>
                  </a:lnTo>
                  <a:lnTo>
                    <a:pt x="3958031" y="42227"/>
                  </a:lnTo>
                  <a:lnTo>
                    <a:pt x="3957993" y="179603"/>
                  </a:lnTo>
                  <a:lnTo>
                    <a:pt x="3957853" y="191871"/>
                  </a:lnTo>
                  <a:lnTo>
                    <a:pt x="3957205" y="208102"/>
                  </a:lnTo>
                  <a:lnTo>
                    <a:pt x="3955999" y="223494"/>
                  </a:lnTo>
                  <a:lnTo>
                    <a:pt x="3954119" y="237617"/>
                  </a:lnTo>
                  <a:lnTo>
                    <a:pt x="3931501" y="237617"/>
                  </a:lnTo>
                  <a:lnTo>
                    <a:pt x="3931501" y="42227"/>
                  </a:lnTo>
                  <a:lnTo>
                    <a:pt x="3958031" y="42227"/>
                  </a:lnTo>
                  <a:lnTo>
                    <a:pt x="3958031" y="14478"/>
                  </a:lnTo>
                  <a:lnTo>
                    <a:pt x="3882948" y="14478"/>
                  </a:lnTo>
                  <a:lnTo>
                    <a:pt x="3882948" y="42227"/>
                  </a:lnTo>
                  <a:lnTo>
                    <a:pt x="3901046" y="42227"/>
                  </a:lnTo>
                  <a:lnTo>
                    <a:pt x="3901046" y="237617"/>
                  </a:lnTo>
                  <a:lnTo>
                    <a:pt x="3879634" y="237617"/>
                  </a:lnTo>
                  <a:lnTo>
                    <a:pt x="3879634" y="264756"/>
                  </a:lnTo>
                  <a:lnTo>
                    <a:pt x="3973411" y="264756"/>
                  </a:lnTo>
                  <a:lnTo>
                    <a:pt x="3984345" y="264401"/>
                  </a:lnTo>
                  <a:lnTo>
                    <a:pt x="3995089" y="263296"/>
                  </a:lnTo>
                  <a:lnTo>
                    <a:pt x="4005097" y="261327"/>
                  </a:lnTo>
                  <a:lnTo>
                    <a:pt x="4013822" y="258432"/>
                  </a:lnTo>
                  <a:lnTo>
                    <a:pt x="4013822" y="237324"/>
                  </a:lnTo>
                  <a:lnTo>
                    <a:pt x="4013822" y="232791"/>
                  </a:lnTo>
                  <a:close/>
                </a:path>
                <a:path w="8363584" h="289559">
                  <a:moveTo>
                    <a:pt x="4055440" y="11468"/>
                  </a:moveTo>
                  <a:lnTo>
                    <a:pt x="4024376" y="11468"/>
                  </a:lnTo>
                  <a:lnTo>
                    <a:pt x="4024376" y="117309"/>
                  </a:lnTo>
                  <a:lnTo>
                    <a:pt x="3998137" y="117309"/>
                  </a:lnTo>
                  <a:lnTo>
                    <a:pt x="3998137" y="145948"/>
                  </a:lnTo>
                  <a:lnTo>
                    <a:pt x="4024376" y="145948"/>
                  </a:lnTo>
                  <a:lnTo>
                    <a:pt x="4024376" y="279831"/>
                  </a:lnTo>
                  <a:lnTo>
                    <a:pt x="4055440" y="279831"/>
                  </a:lnTo>
                  <a:lnTo>
                    <a:pt x="4055440" y="11468"/>
                  </a:lnTo>
                  <a:close/>
                </a:path>
                <a:path w="8363584" h="289559">
                  <a:moveTo>
                    <a:pt x="4110317" y="9652"/>
                  </a:moveTo>
                  <a:lnTo>
                    <a:pt x="4078960" y="9652"/>
                  </a:lnTo>
                  <a:lnTo>
                    <a:pt x="4078960" y="283159"/>
                  </a:lnTo>
                  <a:lnTo>
                    <a:pt x="4110317" y="283159"/>
                  </a:lnTo>
                  <a:lnTo>
                    <a:pt x="4110317" y="9652"/>
                  </a:lnTo>
                  <a:close/>
                </a:path>
                <a:path w="8363584" h="289559">
                  <a:moveTo>
                    <a:pt x="4306316" y="139014"/>
                  </a:moveTo>
                  <a:lnTo>
                    <a:pt x="4305287" y="104292"/>
                  </a:lnTo>
                  <a:lnTo>
                    <a:pt x="4301718" y="74523"/>
                  </a:lnTo>
                  <a:lnTo>
                    <a:pt x="4294873" y="50012"/>
                  </a:lnTo>
                  <a:lnTo>
                    <a:pt x="4287977" y="37998"/>
                  </a:lnTo>
                  <a:lnTo>
                    <a:pt x="4284002" y="31064"/>
                  </a:lnTo>
                  <a:lnTo>
                    <a:pt x="4274464" y="21869"/>
                  </a:lnTo>
                  <a:lnTo>
                    <a:pt x="4273753" y="21450"/>
                  </a:lnTo>
                  <a:lnTo>
                    <a:pt x="4273753" y="139014"/>
                  </a:lnTo>
                  <a:lnTo>
                    <a:pt x="4273105" y="169303"/>
                  </a:lnTo>
                  <a:lnTo>
                    <a:pt x="4266374" y="214706"/>
                  </a:lnTo>
                  <a:lnTo>
                    <a:pt x="4235450" y="239737"/>
                  </a:lnTo>
                  <a:lnTo>
                    <a:pt x="4228465" y="239014"/>
                  </a:lnTo>
                  <a:lnTo>
                    <a:pt x="4200474" y="194691"/>
                  </a:lnTo>
                  <a:lnTo>
                    <a:pt x="4197464" y="139014"/>
                  </a:lnTo>
                  <a:lnTo>
                    <a:pt x="4198150" y="108737"/>
                  </a:lnTo>
                  <a:lnTo>
                    <a:pt x="4204843" y="63449"/>
                  </a:lnTo>
                  <a:lnTo>
                    <a:pt x="4235450" y="37998"/>
                  </a:lnTo>
                  <a:lnTo>
                    <a:pt x="4242613" y="38735"/>
                  </a:lnTo>
                  <a:lnTo>
                    <a:pt x="4270807" y="83388"/>
                  </a:lnTo>
                  <a:lnTo>
                    <a:pt x="4273753" y="139014"/>
                  </a:lnTo>
                  <a:lnTo>
                    <a:pt x="4273753" y="21450"/>
                  </a:lnTo>
                  <a:lnTo>
                    <a:pt x="4263123" y="15163"/>
                  </a:lnTo>
                  <a:lnTo>
                    <a:pt x="4250080" y="11049"/>
                  </a:lnTo>
                  <a:lnTo>
                    <a:pt x="4235450" y="9652"/>
                  </a:lnTo>
                  <a:lnTo>
                    <a:pt x="4220959" y="11049"/>
                  </a:lnTo>
                  <a:lnTo>
                    <a:pt x="4187215" y="31064"/>
                  </a:lnTo>
                  <a:lnTo>
                    <a:pt x="4169499" y="74523"/>
                  </a:lnTo>
                  <a:lnTo>
                    <a:pt x="4164888" y="139014"/>
                  </a:lnTo>
                  <a:lnTo>
                    <a:pt x="4165917" y="173736"/>
                  </a:lnTo>
                  <a:lnTo>
                    <a:pt x="4176344" y="228028"/>
                  </a:lnTo>
                  <a:lnTo>
                    <a:pt x="4207941" y="262572"/>
                  </a:lnTo>
                  <a:lnTo>
                    <a:pt x="4235450" y="267779"/>
                  </a:lnTo>
                  <a:lnTo>
                    <a:pt x="4250080" y="266471"/>
                  </a:lnTo>
                  <a:lnTo>
                    <a:pt x="4284002" y="246964"/>
                  </a:lnTo>
                  <a:lnTo>
                    <a:pt x="4301718" y="203504"/>
                  </a:lnTo>
                  <a:lnTo>
                    <a:pt x="4305287" y="173736"/>
                  </a:lnTo>
                  <a:lnTo>
                    <a:pt x="4306316" y="139014"/>
                  </a:lnTo>
                  <a:close/>
                </a:path>
                <a:path w="8363584" h="289559">
                  <a:moveTo>
                    <a:pt x="4386529" y="9652"/>
                  </a:moveTo>
                  <a:lnTo>
                    <a:pt x="4353661" y="9652"/>
                  </a:lnTo>
                  <a:lnTo>
                    <a:pt x="4353661" y="283159"/>
                  </a:lnTo>
                  <a:lnTo>
                    <a:pt x="4386529" y="283159"/>
                  </a:lnTo>
                  <a:lnTo>
                    <a:pt x="4386529" y="9652"/>
                  </a:lnTo>
                  <a:close/>
                </a:path>
                <a:path w="8363584" h="289559">
                  <a:moveTo>
                    <a:pt x="4596104" y="234607"/>
                  </a:moveTo>
                  <a:lnTo>
                    <a:pt x="4573321" y="220129"/>
                  </a:lnTo>
                  <a:lnTo>
                    <a:pt x="4554067" y="197510"/>
                  </a:lnTo>
                  <a:lnTo>
                    <a:pt x="4540783" y="164084"/>
                  </a:lnTo>
                  <a:lnTo>
                    <a:pt x="4535792" y="117005"/>
                  </a:lnTo>
                  <a:lnTo>
                    <a:pt x="4535792" y="43434"/>
                  </a:lnTo>
                  <a:lnTo>
                    <a:pt x="4593691" y="43434"/>
                  </a:lnTo>
                  <a:lnTo>
                    <a:pt x="4593691" y="14478"/>
                  </a:lnTo>
                  <a:lnTo>
                    <a:pt x="4445330" y="14478"/>
                  </a:lnTo>
                  <a:lnTo>
                    <a:pt x="4445330" y="43434"/>
                  </a:lnTo>
                  <a:lnTo>
                    <a:pt x="4502620" y="43434"/>
                  </a:lnTo>
                  <a:lnTo>
                    <a:pt x="4502620" y="117005"/>
                  </a:lnTo>
                  <a:lnTo>
                    <a:pt x="4497565" y="164045"/>
                  </a:lnTo>
                  <a:lnTo>
                    <a:pt x="4484116" y="197624"/>
                  </a:lnTo>
                  <a:lnTo>
                    <a:pt x="4464837" y="220256"/>
                  </a:lnTo>
                  <a:lnTo>
                    <a:pt x="4442320" y="234607"/>
                  </a:lnTo>
                  <a:lnTo>
                    <a:pt x="4442320" y="264756"/>
                  </a:lnTo>
                  <a:lnTo>
                    <a:pt x="4466717" y="253492"/>
                  </a:lnTo>
                  <a:lnTo>
                    <a:pt x="4488446" y="237693"/>
                  </a:lnTo>
                  <a:lnTo>
                    <a:pt x="4506341" y="218630"/>
                  </a:lnTo>
                  <a:lnTo>
                    <a:pt x="4519206" y="197510"/>
                  </a:lnTo>
                  <a:lnTo>
                    <a:pt x="4532033" y="218579"/>
                  </a:lnTo>
                  <a:lnTo>
                    <a:pt x="4549851" y="237578"/>
                  </a:lnTo>
                  <a:lnTo>
                    <a:pt x="4571581" y="253365"/>
                  </a:lnTo>
                  <a:lnTo>
                    <a:pt x="4596104" y="264756"/>
                  </a:lnTo>
                  <a:lnTo>
                    <a:pt x="4596104" y="234607"/>
                  </a:lnTo>
                  <a:close/>
                </a:path>
                <a:path w="8363584" h="289559">
                  <a:moveTo>
                    <a:pt x="4666958" y="9652"/>
                  </a:moveTo>
                  <a:lnTo>
                    <a:pt x="4634090" y="9652"/>
                  </a:lnTo>
                  <a:lnTo>
                    <a:pt x="4634090" y="283159"/>
                  </a:lnTo>
                  <a:lnTo>
                    <a:pt x="4666958" y="283159"/>
                  </a:lnTo>
                  <a:lnTo>
                    <a:pt x="4666958" y="9652"/>
                  </a:lnTo>
                  <a:close/>
                </a:path>
                <a:path w="8363584" h="289559">
                  <a:moveTo>
                    <a:pt x="5026774" y="12966"/>
                  </a:moveTo>
                  <a:lnTo>
                    <a:pt x="4810569" y="12966"/>
                  </a:lnTo>
                  <a:lnTo>
                    <a:pt x="4810569" y="41617"/>
                  </a:lnTo>
                  <a:lnTo>
                    <a:pt x="4993906" y="41617"/>
                  </a:lnTo>
                  <a:lnTo>
                    <a:pt x="4993906" y="77800"/>
                  </a:lnTo>
                  <a:lnTo>
                    <a:pt x="4993602" y="95732"/>
                  </a:lnTo>
                  <a:lnTo>
                    <a:pt x="4992586" y="114058"/>
                  </a:lnTo>
                  <a:lnTo>
                    <a:pt x="4990719" y="131826"/>
                  </a:lnTo>
                  <a:lnTo>
                    <a:pt x="4987874" y="148069"/>
                  </a:lnTo>
                  <a:lnTo>
                    <a:pt x="5020437" y="148069"/>
                  </a:lnTo>
                  <a:lnTo>
                    <a:pt x="5023205" y="131902"/>
                  </a:lnTo>
                  <a:lnTo>
                    <a:pt x="5025187" y="113728"/>
                  </a:lnTo>
                  <a:lnTo>
                    <a:pt x="5026380" y="94246"/>
                  </a:lnTo>
                  <a:lnTo>
                    <a:pt x="5026698" y="77800"/>
                  </a:lnTo>
                  <a:lnTo>
                    <a:pt x="5026774" y="12966"/>
                  </a:lnTo>
                  <a:close/>
                </a:path>
                <a:path w="8363584" h="289559">
                  <a:moveTo>
                    <a:pt x="5040947" y="171881"/>
                  </a:moveTo>
                  <a:lnTo>
                    <a:pt x="4798199" y="171881"/>
                  </a:lnTo>
                  <a:lnTo>
                    <a:pt x="4798199" y="200837"/>
                  </a:lnTo>
                  <a:lnTo>
                    <a:pt x="4902835" y="200837"/>
                  </a:lnTo>
                  <a:lnTo>
                    <a:pt x="4902835" y="287680"/>
                  </a:lnTo>
                  <a:lnTo>
                    <a:pt x="4935410" y="287680"/>
                  </a:lnTo>
                  <a:lnTo>
                    <a:pt x="4935410" y="200837"/>
                  </a:lnTo>
                  <a:lnTo>
                    <a:pt x="5040947" y="200837"/>
                  </a:lnTo>
                  <a:lnTo>
                    <a:pt x="5040947" y="171881"/>
                  </a:lnTo>
                  <a:close/>
                </a:path>
                <a:path w="8363584" h="289559">
                  <a:moveTo>
                    <a:pt x="5227294" y="127558"/>
                  </a:moveTo>
                  <a:lnTo>
                    <a:pt x="5203025" y="116903"/>
                  </a:lnTo>
                  <a:lnTo>
                    <a:pt x="5191645" y="107048"/>
                  </a:lnTo>
                  <a:lnTo>
                    <a:pt x="5183721" y="100190"/>
                  </a:lnTo>
                  <a:lnTo>
                    <a:pt x="5170983" y="76593"/>
                  </a:lnTo>
                  <a:lnTo>
                    <a:pt x="5166385" y="45237"/>
                  </a:lnTo>
                  <a:lnTo>
                    <a:pt x="5166385" y="11468"/>
                  </a:lnTo>
                  <a:lnTo>
                    <a:pt x="5133822" y="11468"/>
                  </a:lnTo>
                  <a:lnTo>
                    <a:pt x="5133822" y="45237"/>
                  </a:lnTo>
                  <a:lnTo>
                    <a:pt x="5129301" y="76466"/>
                  </a:lnTo>
                  <a:lnTo>
                    <a:pt x="5116665" y="101066"/>
                  </a:lnTo>
                  <a:lnTo>
                    <a:pt x="5097310" y="119151"/>
                  </a:lnTo>
                  <a:lnTo>
                    <a:pt x="5072608" y="130873"/>
                  </a:lnTo>
                  <a:lnTo>
                    <a:pt x="5072608" y="159829"/>
                  </a:lnTo>
                  <a:lnTo>
                    <a:pt x="5097907" y="151371"/>
                  </a:lnTo>
                  <a:lnTo>
                    <a:pt x="5119840" y="139204"/>
                  </a:lnTo>
                  <a:lnTo>
                    <a:pt x="5137531" y="124155"/>
                  </a:lnTo>
                  <a:lnTo>
                    <a:pt x="5150104" y="107048"/>
                  </a:lnTo>
                  <a:lnTo>
                    <a:pt x="5163312" y="123431"/>
                  </a:lnTo>
                  <a:lnTo>
                    <a:pt x="5181130" y="137655"/>
                  </a:lnTo>
                  <a:lnTo>
                    <a:pt x="5202733" y="148945"/>
                  </a:lnTo>
                  <a:lnTo>
                    <a:pt x="5227294" y="156502"/>
                  </a:lnTo>
                  <a:lnTo>
                    <a:pt x="5227294" y="127558"/>
                  </a:lnTo>
                  <a:close/>
                </a:path>
                <a:path w="8363584" h="289559">
                  <a:moveTo>
                    <a:pt x="5306301" y="231292"/>
                  </a:moveTo>
                  <a:lnTo>
                    <a:pt x="5286095" y="192697"/>
                  </a:lnTo>
                  <a:lnTo>
                    <a:pt x="5273433" y="185889"/>
                  </a:lnTo>
                  <a:lnTo>
                    <a:pt x="5273433" y="223748"/>
                  </a:lnTo>
                  <a:lnTo>
                    <a:pt x="5273433" y="238823"/>
                  </a:lnTo>
                  <a:lnTo>
                    <a:pt x="5237327" y="258762"/>
                  </a:lnTo>
                  <a:lnTo>
                    <a:pt x="5200459" y="261442"/>
                  </a:lnTo>
                  <a:lnTo>
                    <a:pt x="5180622" y="260794"/>
                  </a:lnTo>
                  <a:lnTo>
                    <a:pt x="5138344" y="249986"/>
                  </a:lnTo>
                  <a:lnTo>
                    <a:pt x="5127180" y="238823"/>
                  </a:lnTo>
                  <a:lnTo>
                    <a:pt x="5127180" y="223748"/>
                  </a:lnTo>
                  <a:lnTo>
                    <a:pt x="5163413" y="203923"/>
                  </a:lnTo>
                  <a:lnTo>
                    <a:pt x="5200459" y="201129"/>
                  </a:lnTo>
                  <a:lnTo>
                    <a:pt x="5220132" y="201828"/>
                  </a:lnTo>
                  <a:lnTo>
                    <a:pt x="5262880" y="212598"/>
                  </a:lnTo>
                  <a:lnTo>
                    <a:pt x="5273433" y="223748"/>
                  </a:lnTo>
                  <a:lnTo>
                    <a:pt x="5273433" y="185889"/>
                  </a:lnTo>
                  <a:lnTo>
                    <a:pt x="5269535" y="183781"/>
                  </a:lnTo>
                  <a:lnTo>
                    <a:pt x="5249278" y="177685"/>
                  </a:lnTo>
                  <a:lnTo>
                    <a:pt x="5226012" y="174205"/>
                  </a:lnTo>
                  <a:lnTo>
                    <a:pt x="5200459" y="173088"/>
                  </a:lnTo>
                  <a:lnTo>
                    <a:pt x="5174780" y="174205"/>
                  </a:lnTo>
                  <a:lnTo>
                    <a:pt x="5131219" y="183781"/>
                  </a:lnTo>
                  <a:lnTo>
                    <a:pt x="5099786" y="209270"/>
                  </a:lnTo>
                  <a:lnTo>
                    <a:pt x="5094313" y="231292"/>
                  </a:lnTo>
                  <a:lnTo>
                    <a:pt x="5095735" y="243179"/>
                  </a:lnTo>
                  <a:lnTo>
                    <a:pt x="5131219" y="279057"/>
                  </a:lnTo>
                  <a:lnTo>
                    <a:pt x="5174780" y="288417"/>
                  </a:lnTo>
                  <a:lnTo>
                    <a:pt x="5200459" y="289483"/>
                  </a:lnTo>
                  <a:lnTo>
                    <a:pt x="5226012" y="288417"/>
                  </a:lnTo>
                  <a:lnTo>
                    <a:pt x="5269535" y="279057"/>
                  </a:lnTo>
                  <a:lnTo>
                    <a:pt x="5300840" y="253568"/>
                  </a:lnTo>
                  <a:lnTo>
                    <a:pt x="5304879" y="243179"/>
                  </a:lnTo>
                  <a:lnTo>
                    <a:pt x="5306301" y="231292"/>
                  </a:lnTo>
                  <a:close/>
                </a:path>
                <a:path w="8363584" h="289559">
                  <a:moveTo>
                    <a:pt x="5339473" y="71170"/>
                  </a:moveTo>
                  <a:lnTo>
                    <a:pt x="5299672" y="71170"/>
                  </a:lnTo>
                  <a:lnTo>
                    <a:pt x="5299672" y="9652"/>
                  </a:lnTo>
                  <a:lnTo>
                    <a:pt x="5266804" y="9652"/>
                  </a:lnTo>
                  <a:lnTo>
                    <a:pt x="5266804" y="165557"/>
                  </a:lnTo>
                  <a:lnTo>
                    <a:pt x="5299672" y="165557"/>
                  </a:lnTo>
                  <a:lnTo>
                    <a:pt x="5299672" y="99822"/>
                  </a:lnTo>
                  <a:lnTo>
                    <a:pt x="5339473" y="99822"/>
                  </a:lnTo>
                  <a:lnTo>
                    <a:pt x="5339473" y="71170"/>
                  </a:lnTo>
                  <a:close/>
                </a:path>
                <a:path w="8363584" h="289559">
                  <a:moveTo>
                    <a:pt x="5591264" y="53073"/>
                  </a:moveTo>
                  <a:lnTo>
                    <a:pt x="5590413" y="44983"/>
                  </a:lnTo>
                  <a:lnTo>
                    <a:pt x="5587911" y="37846"/>
                  </a:lnTo>
                  <a:lnTo>
                    <a:pt x="5586603" y="35890"/>
                  </a:lnTo>
                  <a:lnTo>
                    <a:pt x="5583758" y="31623"/>
                  </a:lnTo>
                  <a:lnTo>
                    <a:pt x="5577992" y="26238"/>
                  </a:lnTo>
                  <a:lnTo>
                    <a:pt x="5562612" y="18389"/>
                  </a:lnTo>
                  <a:lnTo>
                    <a:pt x="5558688" y="17437"/>
                  </a:lnTo>
                  <a:lnTo>
                    <a:pt x="5558688" y="49453"/>
                  </a:lnTo>
                  <a:lnTo>
                    <a:pt x="5558688" y="56400"/>
                  </a:lnTo>
                  <a:lnTo>
                    <a:pt x="5507126" y="69545"/>
                  </a:lnTo>
                  <a:lnTo>
                    <a:pt x="5480901" y="69964"/>
                  </a:lnTo>
                  <a:lnTo>
                    <a:pt x="5454662" y="69545"/>
                  </a:lnTo>
                  <a:lnTo>
                    <a:pt x="5408523" y="62128"/>
                  </a:lnTo>
                  <a:lnTo>
                    <a:pt x="5403100" y="56400"/>
                  </a:lnTo>
                  <a:lnTo>
                    <a:pt x="5403100" y="49453"/>
                  </a:lnTo>
                  <a:lnTo>
                    <a:pt x="5454662" y="36309"/>
                  </a:lnTo>
                  <a:lnTo>
                    <a:pt x="5480901" y="35890"/>
                  </a:lnTo>
                  <a:lnTo>
                    <a:pt x="5507126" y="36309"/>
                  </a:lnTo>
                  <a:lnTo>
                    <a:pt x="5553265" y="44030"/>
                  </a:lnTo>
                  <a:lnTo>
                    <a:pt x="5558688" y="49453"/>
                  </a:lnTo>
                  <a:lnTo>
                    <a:pt x="5558688" y="17437"/>
                  </a:lnTo>
                  <a:lnTo>
                    <a:pt x="5541315" y="13157"/>
                  </a:lnTo>
                  <a:lnTo>
                    <a:pt x="5514086" y="10248"/>
                  </a:lnTo>
                  <a:lnTo>
                    <a:pt x="5480901" y="9359"/>
                  </a:lnTo>
                  <a:lnTo>
                    <a:pt x="5447830" y="10248"/>
                  </a:lnTo>
                  <a:lnTo>
                    <a:pt x="5399100" y="18389"/>
                  </a:lnTo>
                  <a:lnTo>
                    <a:pt x="5371071" y="44983"/>
                  </a:lnTo>
                  <a:lnTo>
                    <a:pt x="5370233" y="53073"/>
                  </a:lnTo>
                  <a:lnTo>
                    <a:pt x="5371071" y="60998"/>
                  </a:lnTo>
                  <a:lnTo>
                    <a:pt x="5399100" y="87464"/>
                  </a:lnTo>
                  <a:lnTo>
                    <a:pt x="5447830" y="95605"/>
                  </a:lnTo>
                  <a:lnTo>
                    <a:pt x="5480901" y="96494"/>
                  </a:lnTo>
                  <a:lnTo>
                    <a:pt x="5514086" y="95605"/>
                  </a:lnTo>
                  <a:lnTo>
                    <a:pt x="5562612" y="87464"/>
                  </a:lnTo>
                  <a:lnTo>
                    <a:pt x="5586615" y="69964"/>
                  </a:lnTo>
                  <a:lnTo>
                    <a:pt x="5587911" y="68046"/>
                  </a:lnTo>
                  <a:lnTo>
                    <a:pt x="5590413" y="60998"/>
                  </a:lnTo>
                  <a:lnTo>
                    <a:pt x="5591264" y="53073"/>
                  </a:lnTo>
                  <a:close/>
                </a:path>
                <a:path w="8363584" h="289559">
                  <a:moveTo>
                    <a:pt x="5591861" y="259334"/>
                  </a:moveTo>
                  <a:lnTo>
                    <a:pt x="5407926" y="259334"/>
                  </a:lnTo>
                  <a:lnTo>
                    <a:pt x="5407926" y="239433"/>
                  </a:lnTo>
                  <a:lnTo>
                    <a:pt x="5585828" y="239433"/>
                  </a:lnTo>
                  <a:lnTo>
                    <a:pt x="5585828" y="166458"/>
                  </a:lnTo>
                  <a:lnTo>
                    <a:pt x="5375351" y="166458"/>
                  </a:lnTo>
                  <a:lnTo>
                    <a:pt x="5375351" y="192989"/>
                  </a:lnTo>
                  <a:lnTo>
                    <a:pt x="5552960" y="192989"/>
                  </a:lnTo>
                  <a:lnTo>
                    <a:pt x="5552960" y="213194"/>
                  </a:lnTo>
                  <a:lnTo>
                    <a:pt x="5375351" y="213194"/>
                  </a:lnTo>
                  <a:lnTo>
                    <a:pt x="5375351" y="285864"/>
                  </a:lnTo>
                  <a:lnTo>
                    <a:pt x="5591861" y="285864"/>
                  </a:lnTo>
                  <a:lnTo>
                    <a:pt x="5591861" y="259334"/>
                  </a:lnTo>
                  <a:close/>
                </a:path>
                <a:path w="8363584" h="289559">
                  <a:moveTo>
                    <a:pt x="5603621" y="117005"/>
                  </a:moveTo>
                  <a:lnTo>
                    <a:pt x="5357266" y="117005"/>
                  </a:lnTo>
                  <a:lnTo>
                    <a:pt x="5357266" y="144145"/>
                  </a:lnTo>
                  <a:lnTo>
                    <a:pt x="5603621" y="144145"/>
                  </a:lnTo>
                  <a:lnTo>
                    <a:pt x="5603621" y="117005"/>
                  </a:lnTo>
                  <a:close/>
                </a:path>
                <a:path w="8363584" h="289559">
                  <a:moveTo>
                    <a:pt x="5836412" y="120015"/>
                  </a:moveTo>
                  <a:lnTo>
                    <a:pt x="5817413" y="80518"/>
                  </a:lnTo>
                  <a:lnTo>
                    <a:pt x="5806262" y="74129"/>
                  </a:lnTo>
                  <a:lnTo>
                    <a:pt x="5806262" y="111582"/>
                  </a:lnTo>
                  <a:lnTo>
                    <a:pt x="5806262" y="128155"/>
                  </a:lnTo>
                  <a:lnTo>
                    <a:pt x="5802642" y="135699"/>
                  </a:lnTo>
                  <a:lnTo>
                    <a:pt x="5796915" y="140220"/>
                  </a:lnTo>
                  <a:lnTo>
                    <a:pt x="5792394" y="143840"/>
                  </a:lnTo>
                  <a:lnTo>
                    <a:pt x="5786666" y="145948"/>
                  </a:lnTo>
                  <a:lnTo>
                    <a:pt x="5773699" y="145948"/>
                  </a:lnTo>
                  <a:lnTo>
                    <a:pt x="5767362" y="143840"/>
                  </a:lnTo>
                  <a:lnTo>
                    <a:pt x="5762841" y="140220"/>
                  </a:lnTo>
                  <a:lnTo>
                    <a:pt x="5757405" y="135699"/>
                  </a:lnTo>
                  <a:lnTo>
                    <a:pt x="5753786" y="128460"/>
                  </a:lnTo>
                  <a:lnTo>
                    <a:pt x="5753786" y="111874"/>
                  </a:lnTo>
                  <a:lnTo>
                    <a:pt x="5757113" y="105244"/>
                  </a:lnTo>
                  <a:lnTo>
                    <a:pt x="5762536" y="100723"/>
                  </a:lnTo>
                  <a:lnTo>
                    <a:pt x="5767057" y="96799"/>
                  </a:lnTo>
                  <a:lnTo>
                    <a:pt x="5773394" y="94691"/>
                  </a:lnTo>
                  <a:lnTo>
                    <a:pt x="5786666" y="94691"/>
                  </a:lnTo>
                  <a:lnTo>
                    <a:pt x="5792394" y="96494"/>
                  </a:lnTo>
                  <a:lnTo>
                    <a:pt x="5796915" y="100114"/>
                  </a:lnTo>
                  <a:lnTo>
                    <a:pt x="5802642" y="104635"/>
                  </a:lnTo>
                  <a:lnTo>
                    <a:pt x="5780024" y="68757"/>
                  </a:lnTo>
                  <a:lnTo>
                    <a:pt x="5768911" y="69583"/>
                  </a:lnTo>
                  <a:lnTo>
                    <a:pt x="5733935" y="88773"/>
                  </a:lnTo>
                  <a:lnTo>
                    <a:pt x="5723636" y="120015"/>
                  </a:lnTo>
                  <a:lnTo>
                    <a:pt x="5725058" y="132664"/>
                  </a:lnTo>
                  <a:lnTo>
                    <a:pt x="5751703" y="165430"/>
                  </a:lnTo>
                  <a:lnTo>
                    <a:pt x="5780024" y="171284"/>
                  </a:lnTo>
                  <a:lnTo>
                    <a:pt x="5790120" y="170662"/>
                  </a:lnTo>
                  <a:lnTo>
                    <a:pt x="5824461" y="153555"/>
                  </a:lnTo>
                  <a:lnTo>
                    <a:pt x="5829630" y="145948"/>
                  </a:lnTo>
                  <a:lnTo>
                    <a:pt x="5830989" y="143954"/>
                  </a:lnTo>
                  <a:lnTo>
                    <a:pt x="5835027" y="132702"/>
                  </a:lnTo>
                  <a:lnTo>
                    <a:pt x="5836412" y="120015"/>
                  </a:lnTo>
                  <a:close/>
                </a:path>
                <a:path w="8363584" h="289559">
                  <a:moveTo>
                    <a:pt x="5840641" y="28054"/>
                  </a:moveTo>
                  <a:lnTo>
                    <a:pt x="5796610" y="28054"/>
                  </a:lnTo>
                  <a:lnTo>
                    <a:pt x="5796610" y="1816"/>
                  </a:lnTo>
                  <a:lnTo>
                    <a:pt x="5764352" y="1816"/>
                  </a:lnTo>
                  <a:lnTo>
                    <a:pt x="5764352" y="28054"/>
                  </a:lnTo>
                  <a:lnTo>
                    <a:pt x="5718505" y="28054"/>
                  </a:lnTo>
                  <a:lnTo>
                    <a:pt x="5718505" y="54584"/>
                  </a:lnTo>
                  <a:lnTo>
                    <a:pt x="5840641" y="54584"/>
                  </a:lnTo>
                  <a:lnTo>
                    <a:pt x="5840641" y="28054"/>
                  </a:lnTo>
                  <a:close/>
                </a:path>
                <a:path w="8363584" h="289559">
                  <a:moveTo>
                    <a:pt x="5950102" y="9652"/>
                  </a:moveTo>
                  <a:lnTo>
                    <a:pt x="5918428" y="9652"/>
                  </a:lnTo>
                  <a:lnTo>
                    <a:pt x="5918428" y="76898"/>
                  </a:lnTo>
                  <a:lnTo>
                    <a:pt x="5888279" y="76898"/>
                  </a:lnTo>
                  <a:lnTo>
                    <a:pt x="5888279" y="11468"/>
                  </a:lnTo>
                  <a:lnTo>
                    <a:pt x="5857227" y="11468"/>
                  </a:lnTo>
                  <a:lnTo>
                    <a:pt x="5857227" y="172783"/>
                  </a:lnTo>
                  <a:lnTo>
                    <a:pt x="5888279" y="172783"/>
                  </a:lnTo>
                  <a:lnTo>
                    <a:pt x="5888279" y="105549"/>
                  </a:lnTo>
                  <a:lnTo>
                    <a:pt x="5918428" y="105549"/>
                  </a:lnTo>
                  <a:lnTo>
                    <a:pt x="5918428" y="174294"/>
                  </a:lnTo>
                  <a:lnTo>
                    <a:pt x="5950102" y="174294"/>
                  </a:lnTo>
                  <a:lnTo>
                    <a:pt x="5950102" y="105549"/>
                  </a:lnTo>
                  <a:lnTo>
                    <a:pt x="5950102" y="76898"/>
                  </a:lnTo>
                  <a:lnTo>
                    <a:pt x="5950102" y="9652"/>
                  </a:lnTo>
                  <a:close/>
                </a:path>
                <a:path w="8363584" h="289559">
                  <a:moveTo>
                    <a:pt x="5960351" y="257517"/>
                  </a:moveTo>
                  <a:lnTo>
                    <a:pt x="5924537" y="234454"/>
                  </a:lnTo>
                  <a:lnTo>
                    <a:pt x="5909996" y="193294"/>
                  </a:lnTo>
                  <a:lnTo>
                    <a:pt x="5909996" y="188468"/>
                  </a:lnTo>
                  <a:lnTo>
                    <a:pt x="5877128" y="188468"/>
                  </a:lnTo>
                  <a:lnTo>
                    <a:pt x="5877128" y="193294"/>
                  </a:lnTo>
                  <a:lnTo>
                    <a:pt x="5874436" y="213969"/>
                  </a:lnTo>
                  <a:lnTo>
                    <a:pt x="5867171" y="231178"/>
                  </a:lnTo>
                  <a:lnTo>
                    <a:pt x="5856516" y="244817"/>
                  </a:lnTo>
                  <a:lnTo>
                    <a:pt x="5843651" y="254812"/>
                  </a:lnTo>
                  <a:lnTo>
                    <a:pt x="5832945" y="246672"/>
                  </a:lnTo>
                  <a:lnTo>
                    <a:pt x="5830786" y="245033"/>
                  </a:lnTo>
                  <a:lnTo>
                    <a:pt x="5820130" y="231521"/>
                  </a:lnTo>
                  <a:lnTo>
                    <a:pt x="5812866" y="214274"/>
                  </a:lnTo>
                  <a:lnTo>
                    <a:pt x="5810186" y="193294"/>
                  </a:lnTo>
                  <a:lnTo>
                    <a:pt x="5810186" y="188468"/>
                  </a:lnTo>
                  <a:lnTo>
                    <a:pt x="5777611" y="188468"/>
                  </a:lnTo>
                  <a:lnTo>
                    <a:pt x="5777611" y="193294"/>
                  </a:lnTo>
                  <a:lnTo>
                    <a:pt x="5773610" y="216268"/>
                  </a:lnTo>
                  <a:lnTo>
                    <a:pt x="5762726" y="234797"/>
                  </a:lnTo>
                  <a:lnTo>
                    <a:pt x="5746699" y="248627"/>
                  </a:lnTo>
                  <a:lnTo>
                    <a:pt x="5727255" y="257517"/>
                  </a:lnTo>
                  <a:lnTo>
                    <a:pt x="5727255" y="285864"/>
                  </a:lnTo>
                  <a:lnTo>
                    <a:pt x="5747474" y="280250"/>
                  </a:lnTo>
                  <a:lnTo>
                    <a:pt x="5766422" y="271246"/>
                  </a:lnTo>
                  <a:lnTo>
                    <a:pt x="5782589" y="259753"/>
                  </a:lnTo>
                  <a:lnTo>
                    <a:pt x="5794502" y="246672"/>
                  </a:lnTo>
                  <a:lnTo>
                    <a:pt x="5803455" y="258559"/>
                  </a:lnTo>
                  <a:lnTo>
                    <a:pt x="5815457" y="269659"/>
                  </a:lnTo>
                  <a:lnTo>
                    <a:pt x="5829274" y="279069"/>
                  </a:lnTo>
                  <a:lnTo>
                    <a:pt x="5843651" y="285864"/>
                  </a:lnTo>
                  <a:lnTo>
                    <a:pt x="5858167" y="279400"/>
                  </a:lnTo>
                  <a:lnTo>
                    <a:pt x="5871769" y="270116"/>
                  </a:lnTo>
                  <a:lnTo>
                    <a:pt x="5883681" y="258902"/>
                  </a:lnTo>
                  <a:lnTo>
                    <a:pt x="5886831" y="254812"/>
                  </a:lnTo>
                  <a:lnTo>
                    <a:pt x="5893105" y="246672"/>
                  </a:lnTo>
                  <a:lnTo>
                    <a:pt x="5905144" y="259753"/>
                  </a:lnTo>
                  <a:lnTo>
                    <a:pt x="5921184" y="271132"/>
                  </a:lnTo>
                  <a:lnTo>
                    <a:pt x="5939968" y="280035"/>
                  </a:lnTo>
                  <a:lnTo>
                    <a:pt x="5960351" y="285864"/>
                  </a:lnTo>
                  <a:lnTo>
                    <a:pt x="5960351" y="257517"/>
                  </a:lnTo>
                  <a:close/>
                </a:path>
                <a:path w="8363584" h="289559">
                  <a:moveTo>
                    <a:pt x="6155144" y="234607"/>
                  </a:moveTo>
                  <a:lnTo>
                    <a:pt x="6132360" y="220129"/>
                  </a:lnTo>
                  <a:lnTo>
                    <a:pt x="6113119" y="197510"/>
                  </a:lnTo>
                  <a:lnTo>
                    <a:pt x="6099822" y="164084"/>
                  </a:lnTo>
                  <a:lnTo>
                    <a:pt x="6094831" y="117005"/>
                  </a:lnTo>
                  <a:lnTo>
                    <a:pt x="6094831" y="43434"/>
                  </a:lnTo>
                  <a:lnTo>
                    <a:pt x="6152731" y="43434"/>
                  </a:lnTo>
                  <a:lnTo>
                    <a:pt x="6152731" y="14478"/>
                  </a:lnTo>
                  <a:lnTo>
                    <a:pt x="6004369" y="14478"/>
                  </a:lnTo>
                  <a:lnTo>
                    <a:pt x="6004369" y="43434"/>
                  </a:lnTo>
                  <a:lnTo>
                    <a:pt x="6061672" y="43434"/>
                  </a:lnTo>
                  <a:lnTo>
                    <a:pt x="6061672" y="117005"/>
                  </a:lnTo>
                  <a:lnTo>
                    <a:pt x="6056617" y="164045"/>
                  </a:lnTo>
                  <a:lnTo>
                    <a:pt x="6043155" y="197624"/>
                  </a:lnTo>
                  <a:lnTo>
                    <a:pt x="6023889" y="220256"/>
                  </a:lnTo>
                  <a:lnTo>
                    <a:pt x="6001359" y="234607"/>
                  </a:lnTo>
                  <a:lnTo>
                    <a:pt x="6001359" y="264756"/>
                  </a:lnTo>
                  <a:lnTo>
                    <a:pt x="6025756" y="253492"/>
                  </a:lnTo>
                  <a:lnTo>
                    <a:pt x="6047498" y="237693"/>
                  </a:lnTo>
                  <a:lnTo>
                    <a:pt x="6065393" y="218630"/>
                  </a:lnTo>
                  <a:lnTo>
                    <a:pt x="6078245" y="197510"/>
                  </a:lnTo>
                  <a:lnTo>
                    <a:pt x="6091072" y="218579"/>
                  </a:lnTo>
                  <a:lnTo>
                    <a:pt x="6108890" y="237578"/>
                  </a:lnTo>
                  <a:lnTo>
                    <a:pt x="6130620" y="253365"/>
                  </a:lnTo>
                  <a:lnTo>
                    <a:pt x="6155144" y="264756"/>
                  </a:lnTo>
                  <a:lnTo>
                    <a:pt x="6155144" y="234607"/>
                  </a:lnTo>
                  <a:close/>
                </a:path>
                <a:path w="8363584" h="289559">
                  <a:moveTo>
                    <a:pt x="6226010" y="9652"/>
                  </a:moveTo>
                  <a:lnTo>
                    <a:pt x="6193142" y="9652"/>
                  </a:lnTo>
                  <a:lnTo>
                    <a:pt x="6193142" y="283159"/>
                  </a:lnTo>
                  <a:lnTo>
                    <a:pt x="6226010" y="283159"/>
                  </a:lnTo>
                  <a:lnTo>
                    <a:pt x="6226010" y="9652"/>
                  </a:lnTo>
                  <a:close/>
                </a:path>
                <a:path w="8363584" h="289559">
                  <a:moveTo>
                    <a:pt x="6415976" y="13284"/>
                  </a:moveTo>
                  <a:lnTo>
                    <a:pt x="6282398" y="13284"/>
                  </a:lnTo>
                  <a:lnTo>
                    <a:pt x="6282398" y="41224"/>
                  </a:lnTo>
                  <a:lnTo>
                    <a:pt x="6282398" y="132664"/>
                  </a:lnTo>
                  <a:lnTo>
                    <a:pt x="6282398" y="160604"/>
                  </a:lnTo>
                  <a:lnTo>
                    <a:pt x="6415976" y="160604"/>
                  </a:lnTo>
                  <a:lnTo>
                    <a:pt x="6415976" y="133286"/>
                  </a:lnTo>
                  <a:lnTo>
                    <a:pt x="6415976" y="132664"/>
                  </a:lnTo>
                  <a:lnTo>
                    <a:pt x="6415976" y="41313"/>
                  </a:lnTo>
                  <a:lnTo>
                    <a:pt x="6384315" y="41313"/>
                  </a:lnTo>
                  <a:lnTo>
                    <a:pt x="6384315" y="132664"/>
                  </a:lnTo>
                  <a:lnTo>
                    <a:pt x="6314656" y="132664"/>
                  </a:lnTo>
                  <a:lnTo>
                    <a:pt x="6314656" y="41224"/>
                  </a:lnTo>
                  <a:lnTo>
                    <a:pt x="6415976" y="41224"/>
                  </a:lnTo>
                  <a:lnTo>
                    <a:pt x="6415976" y="13284"/>
                  </a:lnTo>
                  <a:close/>
                </a:path>
                <a:path w="8363584" h="289559">
                  <a:moveTo>
                    <a:pt x="6504940" y="255854"/>
                  </a:moveTo>
                  <a:lnTo>
                    <a:pt x="6330645" y="255854"/>
                  </a:lnTo>
                  <a:lnTo>
                    <a:pt x="6330645" y="191084"/>
                  </a:lnTo>
                  <a:lnTo>
                    <a:pt x="6298082" y="191084"/>
                  </a:lnTo>
                  <a:lnTo>
                    <a:pt x="6298082" y="255854"/>
                  </a:lnTo>
                  <a:lnTo>
                    <a:pt x="6298082" y="283794"/>
                  </a:lnTo>
                  <a:lnTo>
                    <a:pt x="6504940" y="283794"/>
                  </a:lnTo>
                  <a:lnTo>
                    <a:pt x="6504940" y="255854"/>
                  </a:lnTo>
                  <a:close/>
                </a:path>
                <a:path w="8363584" h="289559">
                  <a:moveTo>
                    <a:pt x="6539611" y="84404"/>
                  </a:moveTo>
                  <a:lnTo>
                    <a:pt x="6499809" y="84404"/>
                  </a:lnTo>
                  <a:lnTo>
                    <a:pt x="6499809" y="9474"/>
                  </a:lnTo>
                  <a:lnTo>
                    <a:pt x="6466941" y="9474"/>
                  </a:lnTo>
                  <a:lnTo>
                    <a:pt x="6466941" y="84404"/>
                  </a:lnTo>
                  <a:lnTo>
                    <a:pt x="6466941" y="113614"/>
                  </a:lnTo>
                  <a:lnTo>
                    <a:pt x="6466941" y="201244"/>
                  </a:lnTo>
                  <a:lnTo>
                    <a:pt x="6499809" y="201244"/>
                  </a:lnTo>
                  <a:lnTo>
                    <a:pt x="6499809" y="113614"/>
                  </a:lnTo>
                  <a:lnTo>
                    <a:pt x="6539611" y="113614"/>
                  </a:lnTo>
                  <a:lnTo>
                    <a:pt x="6539611" y="84404"/>
                  </a:lnTo>
                  <a:close/>
                </a:path>
                <a:path w="8363584" h="289559">
                  <a:moveTo>
                    <a:pt x="6869112" y="154089"/>
                  </a:moveTo>
                  <a:lnTo>
                    <a:pt x="6833768" y="142824"/>
                  </a:lnTo>
                  <a:lnTo>
                    <a:pt x="6804317" y="124802"/>
                  </a:lnTo>
                  <a:lnTo>
                    <a:pt x="6800710" y="120319"/>
                  </a:lnTo>
                  <a:lnTo>
                    <a:pt x="6783756" y="99263"/>
                  </a:lnTo>
                  <a:lnTo>
                    <a:pt x="6775031" y="65443"/>
                  </a:lnTo>
                  <a:lnTo>
                    <a:pt x="6866407" y="65443"/>
                  </a:lnTo>
                  <a:lnTo>
                    <a:pt x="6866407" y="36791"/>
                  </a:lnTo>
                  <a:lnTo>
                    <a:pt x="6775031" y="36791"/>
                  </a:lnTo>
                  <a:lnTo>
                    <a:pt x="6775031" y="0"/>
                  </a:lnTo>
                  <a:lnTo>
                    <a:pt x="6742468" y="0"/>
                  </a:lnTo>
                  <a:lnTo>
                    <a:pt x="6742468" y="36791"/>
                  </a:lnTo>
                  <a:lnTo>
                    <a:pt x="6652006" y="36791"/>
                  </a:lnTo>
                  <a:lnTo>
                    <a:pt x="6652006" y="65443"/>
                  </a:lnTo>
                  <a:lnTo>
                    <a:pt x="6742468" y="65443"/>
                  </a:lnTo>
                  <a:lnTo>
                    <a:pt x="6733756" y="99263"/>
                  </a:lnTo>
                  <a:lnTo>
                    <a:pt x="6713220" y="124802"/>
                  </a:lnTo>
                  <a:lnTo>
                    <a:pt x="6683870" y="142824"/>
                  </a:lnTo>
                  <a:lnTo>
                    <a:pt x="6648691" y="154089"/>
                  </a:lnTo>
                  <a:lnTo>
                    <a:pt x="6648691" y="182740"/>
                  </a:lnTo>
                  <a:lnTo>
                    <a:pt x="6683197" y="173710"/>
                  </a:lnTo>
                  <a:lnTo>
                    <a:pt x="6713931" y="160007"/>
                  </a:lnTo>
                  <a:lnTo>
                    <a:pt x="6739649" y="142074"/>
                  </a:lnTo>
                  <a:lnTo>
                    <a:pt x="6759054" y="120319"/>
                  </a:lnTo>
                  <a:lnTo>
                    <a:pt x="6778155" y="142074"/>
                  </a:lnTo>
                  <a:lnTo>
                    <a:pt x="6803568" y="160007"/>
                  </a:lnTo>
                  <a:lnTo>
                    <a:pt x="6834238" y="173710"/>
                  </a:lnTo>
                  <a:lnTo>
                    <a:pt x="6869112" y="182740"/>
                  </a:lnTo>
                  <a:lnTo>
                    <a:pt x="6869112" y="154089"/>
                  </a:lnTo>
                  <a:close/>
                </a:path>
                <a:path w="8363584" h="289559">
                  <a:moveTo>
                    <a:pt x="6880580" y="242747"/>
                  </a:moveTo>
                  <a:lnTo>
                    <a:pt x="6775031" y="242747"/>
                  </a:lnTo>
                  <a:lnTo>
                    <a:pt x="6775031" y="167055"/>
                  </a:lnTo>
                  <a:lnTo>
                    <a:pt x="6742468" y="167055"/>
                  </a:lnTo>
                  <a:lnTo>
                    <a:pt x="6742468" y="242747"/>
                  </a:lnTo>
                  <a:lnTo>
                    <a:pt x="6637833" y="242747"/>
                  </a:lnTo>
                  <a:lnTo>
                    <a:pt x="6637833" y="271094"/>
                  </a:lnTo>
                  <a:lnTo>
                    <a:pt x="6880580" y="271094"/>
                  </a:lnTo>
                  <a:lnTo>
                    <a:pt x="6880580" y="242747"/>
                  </a:lnTo>
                  <a:close/>
                </a:path>
                <a:path w="8363584" h="289559">
                  <a:moveTo>
                    <a:pt x="7058787" y="14478"/>
                  </a:moveTo>
                  <a:lnTo>
                    <a:pt x="6927621" y="14478"/>
                  </a:lnTo>
                  <a:lnTo>
                    <a:pt x="6927621" y="43434"/>
                  </a:lnTo>
                  <a:lnTo>
                    <a:pt x="7026516" y="43434"/>
                  </a:lnTo>
                  <a:lnTo>
                    <a:pt x="7026516" y="73583"/>
                  </a:lnTo>
                  <a:lnTo>
                    <a:pt x="7020534" y="132143"/>
                  </a:lnTo>
                  <a:lnTo>
                    <a:pt x="7002170" y="179273"/>
                  </a:lnTo>
                  <a:lnTo>
                    <a:pt x="6970801" y="214198"/>
                  </a:lnTo>
                  <a:lnTo>
                    <a:pt x="6925805" y="236118"/>
                  </a:lnTo>
                  <a:lnTo>
                    <a:pt x="6925805" y="267169"/>
                  </a:lnTo>
                  <a:lnTo>
                    <a:pt x="6968426" y="251396"/>
                  </a:lnTo>
                  <a:lnTo>
                    <a:pt x="7002234" y="228358"/>
                  </a:lnTo>
                  <a:lnTo>
                    <a:pt x="7027685" y="198386"/>
                  </a:lnTo>
                  <a:lnTo>
                    <a:pt x="7045287" y="161747"/>
                  </a:lnTo>
                  <a:lnTo>
                    <a:pt x="7055485" y="118745"/>
                  </a:lnTo>
                  <a:lnTo>
                    <a:pt x="7058787" y="69659"/>
                  </a:lnTo>
                  <a:lnTo>
                    <a:pt x="7058787" y="14478"/>
                  </a:lnTo>
                  <a:close/>
                </a:path>
                <a:path w="8363584" h="289559">
                  <a:moveTo>
                    <a:pt x="7145934" y="9652"/>
                  </a:moveTo>
                  <a:lnTo>
                    <a:pt x="7113067" y="9652"/>
                  </a:lnTo>
                  <a:lnTo>
                    <a:pt x="7113067" y="283159"/>
                  </a:lnTo>
                  <a:lnTo>
                    <a:pt x="7145934" y="283159"/>
                  </a:lnTo>
                  <a:lnTo>
                    <a:pt x="7145934" y="9652"/>
                  </a:lnTo>
                  <a:close/>
                </a:path>
                <a:path w="8363584" h="289559">
                  <a:moveTo>
                    <a:pt x="7427049" y="130873"/>
                  </a:moveTo>
                  <a:lnTo>
                    <a:pt x="7392543" y="113690"/>
                  </a:lnTo>
                  <a:lnTo>
                    <a:pt x="7367943" y="54889"/>
                  </a:lnTo>
                  <a:lnTo>
                    <a:pt x="7367943" y="41313"/>
                  </a:lnTo>
                  <a:lnTo>
                    <a:pt x="7422223" y="41313"/>
                  </a:lnTo>
                  <a:lnTo>
                    <a:pt x="7422223" y="12966"/>
                  </a:lnTo>
                  <a:lnTo>
                    <a:pt x="7280796" y="12966"/>
                  </a:lnTo>
                  <a:lnTo>
                    <a:pt x="7280796" y="41313"/>
                  </a:lnTo>
                  <a:lnTo>
                    <a:pt x="7335075" y="41313"/>
                  </a:lnTo>
                  <a:lnTo>
                    <a:pt x="7335075" y="54889"/>
                  </a:lnTo>
                  <a:lnTo>
                    <a:pt x="7330757" y="86055"/>
                  </a:lnTo>
                  <a:lnTo>
                    <a:pt x="7318642" y="109308"/>
                  </a:lnTo>
                  <a:lnTo>
                    <a:pt x="7299960" y="125107"/>
                  </a:lnTo>
                  <a:lnTo>
                    <a:pt x="7275970" y="133896"/>
                  </a:lnTo>
                  <a:lnTo>
                    <a:pt x="7275970" y="163436"/>
                  </a:lnTo>
                  <a:lnTo>
                    <a:pt x="7299973" y="156552"/>
                  </a:lnTo>
                  <a:lnTo>
                    <a:pt x="7321245" y="145237"/>
                  </a:lnTo>
                  <a:lnTo>
                    <a:pt x="7338949" y="130581"/>
                  </a:lnTo>
                  <a:lnTo>
                    <a:pt x="7352258" y="113690"/>
                  </a:lnTo>
                  <a:lnTo>
                    <a:pt x="7365352" y="129882"/>
                  </a:lnTo>
                  <a:lnTo>
                    <a:pt x="7382751" y="143319"/>
                  </a:lnTo>
                  <a:lnTo>
                    <a:pt x="7403617" y="153466"/>
                  </a:lnTo>
                  <a:lnTo>
                    <a:pt x="7427049" y="159829"/>
                  </a:lnTo>
                  <a:lnTo>
                    <a:pt x="7427049" y="130873"/>
                  </a:lnTo>
                  <a:close/>
                </a:path>
                <a:path w="8363584" h="289559">
                  <a:moveTo>
                    <a:pt x="7498207" y="185458"/>
                  </a:moveTo>
                  <a:lnTo>
                    <a:pt x="7292861" y="185458"/>
                  </a:lnTo>
                  <a:lnTo>
                    <a:pt x="7292861" y="214096"/>
                  </a:lnTo>
                  <a:lnTo>
                    <a:pt x="7465339" y="214096"/>
                  </a:lnTo>
                  <a:lnTo>
                    <a:pt x="7465339" y="287680"/>
                  </a:lnTo>
                  <a:lnTo>
                    <a:pt x="7498207" y="287680"/>
                  </a:lnTo>
                  <a:lnTo>
                    <a:pt x="7498207" y="185458"/>
                  </a:lnTo>
                  <a:close/>
                </a:path>
                <a:path w="8363584" h="289559">
                  <a:moveTo>
                    <a:pt x="7538009" y="73888"/>
                  </a:moveTo>
                  <a:lnTo>
                    <a:pt x="7498207" y="73888"/>
                  </a:lnTo>
                  <a:lnTo>
                    <a:pt x="7498207" y="9652"/>
                  </a:lnTo>
                  <a:lnTo>
                    <a:pt x="7465339" y="9652"/>
                  </a:lnTo>
                  <a:lnTo>
                    <a:pt x="7465339" y="167665"/>
                  </a:lnTo>
                  <a:lnTo>
                    <a:pt x="7498207" y="167665"/>
                  </a:lnTo>
                  <a:lnTo>
                    <a:pt x="7498207" y="102527"/>
                  </a:lnTo>
                  <a:lnTo>
                    <a:pt x="7538009" y="102527"/>
                  </a:lnTo>
                  <a:lnTo>
                    <a:pt x="7538009" y="73888"/>
                  </a:lnTo>
                  <a:close/>
                </a:path>
                <a:path w="8363584" h="289559">
                  <a:moveTo>
                    <a:pt x="7785887" y="168567"/>
                  </a:moveTo>
                  <a:lnTo>
                    <a:pt x="7753020" y="168567"/>
                  </a:lnTo>
                  <a:lnTo>
                    <a:pt x="7753020" y="200533"/>
                  </a:lnTo>
                  <a:lnTo>
                    <a:pt x="7753020" y="228574"/>
                  </a:lnTo>
                  <a:lnTo>
                    <a:pt x="7753020" y="258127"/>
                  </a:lnTo>
                  <a:lnTo>
                    <a:pt x="7614310" y="258127"/>
                  </a:lnTo>
                  <a:lnTo>
                    <a:pt x="7614310" y="228574"/>
                  </a:lnTo>
                  <a:lnTo>
                    <a:pt x="7753020" y="228574"/>
                  </a:lnTo>
                  <a:lnTo>
                    <a:pt x="7753020" y="200533"/>
                  </a:lnTo>
                  <a:lnTo>
                    <a:pt x="7614310" y="200533"/>
                  </a:lnTo>
                  <a:lnTo>
                    <a:pt x="7614310" y="168567"/>
                  </a:lnTo>
                  <a:lnTo>
                    <a:pt x="7581430" y="168567"/>
                  </a:lnTo>
                  <a:lnTo>
                    <a:pt x="7581430" y="285864"/>
                  </a:lnTo>
                  <a:lnTo>
                    <a:pt x="7785887" y="285864"/>
                  </a:lnTo>
                  <a:lnTo>
                    <a:pt x="7785887" y="258127"/>
                  </a:lnTo>
                  <a:lnTo>
                    <a:pt x="7785887" y="228574"/>
                  </a:lnTo>
                  <a:lnTo>
                    <a:pt x="7785887" y="200533"/>
                  </a:lnTo>
                  <a:lnTo>
                    <a:pt x="7785887" y="168567"/>
                  </a:lnTo>
                  <a:close/>
                </a:path>
                <a:path w="8363584" h="289559">
                  <a:moveTo>
                    <a:pt x="7785887" y="9652"/>
                  </a:moveTo>
                  <a:lnTo>
                    <a:pt x="7753020" y="9652"/>
                  </a:lnTo>
                  <a:lnTo>
                    <a:pt x="7753020" y="64236"/>
                  </a:lnTo>
                  <a:lnTo>
                    <a:pt x="7703566" y="64236"/>
                  </a:lnTo>
                  <a:lnTo>
                    <a:pt x="7700531" y="51625"/>
                  </a:lnTo>
                  <a:lnTo>
                    <a:pt x="7695565" y="40525"/>
                  </a:lnTo>
                  <a:lnTo>
                    <a:pt x="7692504" y="36195"/>
                  </a:lnTo>
                  <a:lnTo>
                    <a:pt x="7688808" y="30949"/>
                  </a:lnTo>
                  <a:lnTo>
                    <a:pt x="7680338" y="22923"/>
                  </a:lnTo>
                  <a:lnTo>
                    <a:pt x="7672806" y="17995"/>
                  </a:lnTo>
                  <a:lnTo>
                    <a:pt x="7672806" y="78409"/>
                  </a:lnTo>
                  <a:lnTo>
                    <a:pt x="7671968" y="88544"/>
                  </a:lnTo>
                  <a:lnTo>
                    <a:pt x="7647775" y="118478"/>
                  </a:lnTo>
                  <a:lnTo>
                    <a:pt x="7633005" y="120929"/>
                  </a:lnTo>
                  <a:lnTo>
                    <a:pt x="7625334" y="120307"/>
                  </a:lnTo>
                  <a:lnTo>
                    <a:pt x="7594079" y="88544"/>
                  </a:lnTo>
                  <a:lnTo>
                    <a:pt x="7593190" y="78409"/>
                  </a:lnTo>
                  <a:lnTo>
                    <a:pt x="7594079" y="68351"/>
                  </a:lnTo>
                  <a:lnTo>
                    <a:pt x="7618260" y="38608"/>
                  </a:lnTo>
                  <a:lnTo>
                    <a:pt x="7633005" y="36195"/>
                  </a:lnTo>
                  <a:lnTo>
                    <a:pt x="7640675" y="36804"/>
                  </a:lnTo>
                  <a:lnTo>
                    <a:pt x="7671968" y="68351"/>
                  </a:lnTo>
                  <a:lnTo>
                    <a:pt x="7672806" y="78409"/>
                  </a:lnTo>
                  <a:lnTo>
                    <a:pt x="7672806" y="17995"/>
                  </a:lnTo>
                  <a:lnTo>
                    <a:pt x="7670533" y="16497"/>
                  </a:lnTo>
                  <a:lnTo>
                    <a:pt x="7659268" y="11760"/>
                  </a:lnTo>
                  <a:lnTo>
                    <a:pt x="7646721" y="8839"/>
                  </a:lnTo>
                  <a:lnTo>
                    <a:pt x="7633005" y="7848"/>
                  </a:lnTo>
                  <a:lnTo>
                    <a:pt x="7619454" y="8839"/>
                  </a:lnTo>
                  <a:lnTo>
                    <a:pt x="7575486" y="33197"/>
                  </a:lnTo>
                  <a:lnTo>
                    <a:pt x="7561237" y="78409"/>
                  </a:lnTo>
                  <a:lnTo>
                    <a:pt x="7562926" y="95986"/>
                  </a:lnTo>
                  <a:lnTo>
                    <a:pt x="7585659" y="133896"/>
                  </a:lnTo>
                  <a:lnTo>
                    <a:pt x="7633005" y="149275"/>
                  </a:lnTo>
                  <a:lnTo>
                    <a:pt x="7646721" y="148259"/>
                  </a:lnTo>
                  <a:lnTo>
                    <a:pt x="7688847" y="125984"/>
                  </a:lnTo>
                  <a:lnTo>
                    <a:pt x="7703858" y="92278"/>
                  </a:lnTo>
                  <a:lnTo>
                    <a:pt x="7753020" y="92278"/>
                  </a:lnTo>
                  <a:lnTo>
                    <a:pt x="7753020" y="154089"/>
                  </a:lnTo>
                  <a:lnTo>
                    <a:pt x="7785887" y="154089"/>
                  </a:lnTo>
                  <a:lnTo>
                    <a:pt x="7785887" y="92278"/>
                  </a:lnTo>
                  <a:lnTo>
                    <a:pt x="7785887" y="64236"/>
                  </a:lnTo>
                  <a:lnTo>
                    <a:pt x="7785887" y="9652"/>
                  </a:lnTo>
                  <a:close/>
                </a:path>
                <a:path w="8363584" h="289559">
                  <a:moveTo>
                    <a:pt x="7985798" y="14478"/>
                  </a:moveTo>
                  <a:lnTo>
                    <a:pt x="7848003" y="14478"/>
                  </a:lnTo>
                  <a:lnTo>
                    <a:pt x="7848003" y="43434"/>
                  </a:lnTo>
                  <a:lnTo>
                    <a:pt x="7953235" y="43434"/>
                  </a:lnTo>
                  <a:lnTo>
                    <a:pt x="7953235" y="124244"/>
                  </a:lnTo>
                  <a:lnTo>
                    <a:pt x="7952803" y="141973"/>
                  </a:lnTo>
                  <a:lnTo>
                    <a:pt x="7951546" y="160007"/>
                  </a:lnTo>
                  <a:lnTo>
                    <a:pt x="7949552" y="177203"/>
                  </a:lnTo>
                  <a:lnTo>
                    <a:pt x="7946911" y="192392"/>
                  </a:lnTo>
                  <a:lnTo>
                    <a:pt x="7979169" y="192392"/>
                  </a:lnTo>
                  <a:lnTo>
                    <a:pt x="7981988" y="176707"/>
                  </a:lnTo>
                  <a:lnTo>
                    <a:pt x="7984071" y="158280"/>
                  </a:lnTo>
                  <a:lnTo>
                    <a:pt x="7985366" y="138658"/>
                  </a:lnTo>
                  <a:lnTo>
                    <a:pt x="7985696" y="124244"/>
                  </a:lnTo>
                  <a:lnTo>
                    <a:pt x="7985798" y="14478"/>
                  </a:lnTo>
                  <a:close/>
                </a:path>
                <a:path w="8363584" h="289559">
                  <a:moveTo>
                    <a:pt x="8101901" y="121221"/>
                  </a:moveTo>
                  <a:lnTo>
                    <a:pt x="8059077" y="121221"/>
                  </a:lnTo>
                  <a:lnTo>
                    <a:pt x="8059077" y="9652"/>
                  </a:lnTo>
                  <a:lnTo>
                    <a:pt x="8026209" y="9652"/>
                  </a:lnTo>
                  <a:lnTo>
                    <a:pt x="8026209" y="225259"/>
                  </a:lnTo>
                  <a:lnTo>
                    <a:pt x="8016405" y="231419"/>
                  </a:lnTo>
                  <a:lnTo>
                    <a:pt x="8003895" y="235851"/>
                  </a:lnTo>
                  <a:lnTo>
                    <a:pt x="7988897" y="238531"/>
                  </a:lnTo>
                  <a:lnTo>
                    <a:pt x="7971637" y="239433"/>
                  </a:lnTo>
                  <a:lnTo>
                    <a:pt x="7910716" y="239433"/>
                  </a:lnTo>
                  <a:lnTo>
                    <a:pt x="7910716" y="114896"/>
                  </a:lnTo>
                  <a:lnTo>
                    <a:pt x="7878153" y="114896"/>
                  </a:lnTo>
                  <a:lnTo>
                    <a:pt x="7878153" y="239433"/>
                  </a:lnTo>
                  <a:lnTo>
                    <a:pt x="7838948" y="239433"/>
                  </a:lnTo>
                  <a:lnTo>
                    <a:pt x="7838948" y="267779"/>
                  </a:lnTo>
                  <a:lnTo>
                    <a:pt x="7965300" y="267779"/>
                  </a:lnTo>
                  <a:lnTo>
                    <a:pt x="7984820" y="266814"/>
                  </a:lnTo>
                  <a:lnTo>
                    <a:pt x="8001863" y="263931"/>
                  </a:lnTo>
                  <a:lnTo>
                    <a:pt x="8015846" y="259130"/>
                  </a:lnTo>
                  <a:lnTo>
                    <a:pt x="8026209" y="252399"/>
                  </a:lnTo>
                  <a:lnTo>
                    <a:pt x="8026209" y="283159"/>
                  </a:lnTo>
                  <a:lnTo>
                    <a:pt x="8059077" y="283159"/>
                  </a:lnTo>
                  <a:lnTo>
                    <a:pt x="8059077" y="252399"/>
                  </a:lnTo>
                  <a:lnTo>
                    <a:pt x="8059077" y="149872"/>
                  </a:lnTo>
                  <a:lnTo>
                    <a:pt x="8101901" y="149872"/>
                  </a:lnTo>
                  <a:lnTo>
                    <a:pt x="8101901" y="121221"/>
                  </a:lnTo>
                  <a:close/>
                </a:path>
                <a:path w="8363584" h="289559">
                  <a:moveTo>
                    <a:pt x="8346745" y="78054"/>
                  </a:moveTo>
                  <a:lnTo>
                    <a:pt x="8167332" y="78054"/>
                  </a:lnTo>
                  <a:lnTo>
                    <a:pt x="8167332" y="12014"/>
                  </a:lnTo>
                  <a:lnTo>
                    <a:pt x="8134769" y="12014"/>
                  </a:lnTo>
                  <a:lnTo>
                    <a:pt x="8134769" y="78054"/>
                  </a:lnTo>
                  <a:lnTo>
                    <a:pt x="8134769" y="107264"/>
                  </a:lnTo>
                  <a:lnTo>
                    <a:pt x="8346745" y="107264"/>
                  </a:lnTo>
                  <a:lnTo>
                    <a:pt x="8346745" y="78054"/>
                  </a:lnTo>
                  <a:close/>
                </a:path>
                <a:path w="8363584" h="289559">
                  <a:moveTo>
                    <a:pt x="8350072" y="255854"/>
                  </a:moveTo>
                  <a:lnTo>
                    <a:pt x="8167332" y="255854"/>
                  </a:lnTo>
                  <a:lnTo>
                    <a:pt x="8167332" y="197434"/>
                  </a:lnTo>
                  <a:lnTo>
                    <a:pt x="8134769" y="197434"/>
                  </a:lnTo>
                  <a:lnTo>
                    <a:pt x="8134769" y="255854"/>
                  </a:lnTo>
                  <a:lnTo>
                    <a:pt x="8134769" y="283794"/>
                  </a:lnTo>
                  <a:lnTo>
                    <a:pt x="8350072" y="283794"/>
                  </a:lnTo>
                  <a:lnTo>
                    <a:pt x="8350072" y="255854"/>
                  </a:lnTo>
                  <a:close/>
                </a:path>
                <a:path w="8363584" h="289559">
                  <a:moveTo>
                    <a:pt x="8363039" y="143243"/>
                  </a:moveTo>
                  <a:lnTo>
                    <a:pt x="8116671" y="143243"/>
                  </a:lnTo>
                  <a:lnTo>
                    <a:pt x="8116671" y="171589"/>
                  </a:lnTo>
                  <a:lnTo>
                    <a:pt x="8363039" y="171589"/>
                  </a:lnTo>
                  <a:lnTo>
                    <a:pt x="8363039" y="1432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47340" y="7391813"/>
              <a:ext cx="173989" cy="24032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252987" y="7372819"/>
              <a:ext cx="1936114" cy="276225"/>
            </a:xfrm>
            <a:custGeom>
              <a:avLst/>
              <a:gdLst/>
              <a:ahLst/>
              <a:cxnLst/>
              <a:rect l="l" t="t" r="r" b="b"/>
              <a:pathLst>
                <a:path w="1936115" h="276225">
                  <a:moveTo>
                    <a:pt x="34975" y="18999"/>
                  </a:moveTo>
                  <a:lnTo>
                    <a:pt x="0" y="18999"/>
                  </a:lnTo>
                  <a:lnTo>
                    <a:pt x="0" y="255409"/>
                  </a:lnTo>
                  <a:lnTo>
                    <a:pt x="34975" y="255409"/>
                  </a:lnTo>
                  <a:lnTo>
                    <a:pt x="34975" y="18999"/>
                  </a:lnTo>
                  <a:close/>
                </a:path>
                <a:path w="1936115" h="276225">
                  <a:moveTo>
                    <a:pt x="287045" y="3314"/>
                  </a:moveTo>
                  <a:lnTo>
                    <a:pt x="155879" y="3314"/>
                  </a:lnTo>
                  <a:lnTo>
                    <a:pt x="155879" y="31661"/>
                  </a:lnTo>
                  <a:lnTo>
                    <a:pt x="254482" y="31661"/>
                  </a:lnTo>
                  <a:lnTo>
                    <a:pt x="254254" y="40309"/>
                  </a:lnTo>
                  <a:lnTo>
                    <a:pt x="228053" y="67995"/>
                  </a:lnTo>
                  <a:lnTo>
                    <a:pt x="196888" y="69062"/>
                  </a:lnTo>
                  <a:lnTo>
                    <a:pt x="155879" y="69062"/>
                  </a:lnTo>
                  <a:lnTo>
                    <a:pt x="155879" y="97104"/>
                  </a:lnTo>
                  <a:lnTo>
                    <a:pt x="195681" y="97104"/>
                  </a:lnTo>
                  <a:lnTo>
                    <a:pt x="207835" y="96926"/>
                  </a:lnTo>
                  <a:lnTo>
                    <a:pt x="218935" y="96418"/>
                  </a:lnTo>
                  <a:lnTo>
                    <a:pt x="228968" y="95567"/>
                  </a:lnTo>
                  <a:lnTo>
                    <a:pt x="237896" y="94386"/>
                  </a:lnTo>
                  <a:lnTo>
                    <a:pt x="222808" y="111734"/>
                  </a:lnTo>
                  <a:lnTo>
                    <a:pt x="202958" y="125336"/>
                  </a:lnTo>
                  <a:lnTo>
                    <a:pt x="178396" y="135140"/>
                  </a:lnTo>
                  <a:lnTo>
                    <a:pt x="149237" y="141122"/>
                  </a:lnTo>
                  <a:lnTo>
                    <a:pt x="149237" y="169468"/>
                  </a:lnTo>
                  <a:lnTo>
                    <a:pt x="197497" y="159169"/>
                  </a:lnTo>
                  <a:lnTo>
                    <a:pt x="235915" y="139966"/>
                  </a:lnTo>
                  <a:lnTo>
                    <a:pt x="263982" y="111506"/>
                  </a:lnTo>
                  <a:lnTo>
                    <a:pt x="281190" y="73406"/>
                  </a:lnTo>
                  <a:lnTo>
                    <a:pt x="287045" y="25336"/>
                  </a:lnTo>
                  <a:lnTo>
                    <a:pt x="287045" y="3314"/>
                  </a:lnTo>
                  <a:close/>
                </a:path>
                <a:path w="1936115" h="276225">
                  <a:moveTo>
                    <a:pt x="376910" y="0"/>
                  </a:moveTo>
                  <a:lnTo>
                    <a:pt x="344043" y="0"/>
                  </a:lnTo>
                  <a:lnTo>
                    <a:pt x="344043" y="67246"/>
                  </a:lnTo>
                  <a:lnTo>
                    <a:pt x="291566" y="67246"/>
                  </a:lnTo>
                  <a:lnTo>
                    <a:pt x="291566" y="95897"/>
                  </a:lnTo>
                  <a:lnTo>
                    <a:pt x="344043" y="95897"/>
                  </a:lnTo>
                  <a:lnTo>
                    <a:pt x="344043" y="191477"/>
                  </a:lnTo>
                  <a:lnTo>
                    <a:pt x="376910" y="191477"/>
                  </a:lnTo>
                  <a:lnTo>
                    <a:pt x="376910" y="0"/>
                  </a:lnTo>
                  <a:close/>
                </a:path>
                <a:path w="1936115" h="276225">
                  <a:moveTo>
                    <a:pt x="381723" y="246367"/>
                  </a:moveTo>
                  <a:lnTo>
                    <a:pt x="205333" y="246367"/>
                  </a:lnTo>
                  <a:lnTo>
                    <a:pt x="205333" y="181838"/>
                  </a:lnTo>
                  <a:lnTo>
                    <a:pt x="172466" y="181838"/>
                  </a:lnTo>
                  <a:lnTo>
                    <a:pt x="172466" y="274713"/>
                  </a:lnTo>
                  <a:lnTo>
                    <a:pt x="381723" y="274713"/>
                  </a:lnTo>
                  <a:lnTo>
                    <a:pt x="381723" y="246367"/>
                  </a:lnTo>
                  <a:close/>
                </a:path>
                <a:path w="1936115" h="276225">
                  <a:moveTo>
                    <a:pt x="547878" y="110667"/>
                  </a:moveTo>
                  <a:lnTo>
                    <a:pt x="515734" y="84543"/>
                  </a:lnTo>
                  <a:lnTo>
                    <a:pt x="502462" y="34683"/>
                  </a:lnTo>
                  <a:lnTo>
                    <a:pt x="502348" y="1816"/>
                  </a:lnTo>
                  <a:lnTo>
                    <a:pt x="470077" y="1816"/>
                  </a:lnTo>
                  <a:lnTo>
                    <a:pt x="470077" y="34683"/>
                  </a:lnTo>
                  <a:lnTo>
                    <a:pt x="466483" y="64808"/>
                  </a:lnTo>
                  <a:lnTo>
                    <a:pt x="456666" y="87972"/>
                  </a:lnTo>
                  <a:lnTo>
                    <a:pt x="442099" y="105156"/>
                  </a:lnTo>
                  <a:lnTo>
                    <a:pt x="424243" y="117297"/>
                  </a:lnTo>
                  <a:lnTo>
                    <a:pt x="424243" y="147459"/>
                  </a:lnTo>
                  <a:lnTo>
                    <a:pt x="443712" y="137998"/>
                  </a:lnTo>
                  <a:lnTo>
                    <a:pt x="461454" y="125552"/>
                  </a:lnTo>
                  <a:lnTo>
                    <a:pt x="476199" y="111036"/>
                  </a:lnTo>
                  <a:lnTo>
                    <a:pt x="486664" y="95288"/>
                  </a:lnTo>
                  <a:lnTo>
                    <a:pt x="497586" y="109664"/>
                  </a:lnTo>
                  <a:lnTo>
                    <a:pt x="512076" y="122504"/>
                  </a:lnTo>
                  <a:lnTo>
                    <a:pt x="529158" y="133197"/>
                  </a:lnTo>
                  <a:lnTo>
                    <a:pt x="547878" y="141122"/>
                  </a:lnTo>
                  <a:lnTo>
                    <a:pt x="547878" y="110667"/>
                  </a:lnTo>
                  <a:close/>
                </a:path>
                <a:path w="1936115" h="276225">
                  <a:moveTo>
                    <a:pt x="602462" y="1816"/>
                  </a:moveTo>
                  <a:lnTo>
                    <a:pt x="571703" y="1816"/>
                  </a:lnTo>
                  <a:lnTo>
                    <a:pt x="571703" y="44932"/>
                  </a:lnTo>
                  <a:lnTo>
                    <a:pt x="531901" y="44932"/>
                  </a:lnTo>
                  <a:lnTo>
                    <a:pt x="531901" y="72974"/>
                  </a:lnTo>
                  <a:lnTo>
                    <a:pt x="571703" y="72974"/>
                  </a:lnTo>
                  <a:lnTo>
                    <a:pt x="571703" y="145046"/>
                  </a:lnTo>
                  <a:lnTo>
                    <a:pt x="602462" y="145046"/>
                  </a:lnTo>
                  <a:lnTo>
                    <a:pt x="602462" y="1816"/>
                  </a:lnTo>
                  <a:close/>
                </a:path>
                <a:path w="1936115" h="276225">
                  <a:moveTo>
                    <a:pt x="661263" y="160121"/>
                  </a:moveTo>
                  <a:lnTo>
                    <a:pt x="628688" y="160121"/>
                  </a:lnTo>
                  <a:lnTo>
                    <a:pt x="628688" y="191477"/>
                  </a:lnTo>
                  <a:lnTo>
                    <a:pt x="628688" y="219532"/>
                  </a:lnTo>
                  <a:lnTo>
                    <a:pt x="628688" y="248475"/>
                  </a:lnTo>
                  <a:lnTo>
                    <a:pt x="487273" y="248475"/>
                  </a:lnTo>
                  <a:lnTo>
                    <a:pt x="487273" y="219532"/>
                  </a:lnTo>
                  <a:lnTo>
                    <a:pt x="628688" y="219532"/>
                  </a:lnTo>
                  <a:lnTo>
                    <a:pt x="628688" y="191477"/>
                  </a:lnTo>
                  <a:lnTo>
                    <a:pt x="487273" y="191477"/>
                  </a:lnTo>
                  <a:lnTo>
                    <a:pt x="487273" y="160121"/>
                  </a:lnTo>
                  <a:lnTo>
                    <a:pt x="454406" y="160121"/>
                  </a:lnTo>
                  <a:lnTo>
                    <a:pt x="454406" y="276212"/>
                  </a:lnTo>
                  <a:lnTo>
                    <a:pt x="661263" y="276212"/>
                  </a:lnTo>
                  <a:lnTo>
                    <a:pt x="661263" y="248475"/>
                  </a:lnTo>
                  <a:lnTo>
                    <a:pt x="661263" y="219532"/>
                  </a:lnTo>
                  <a:lnTo>
                    <a:pt x="661263" y="191477"/>
                  </a:lnTo>
                  <a:lnTo>
                    <a:pt x="661263" y="160121"/>
                  </a:lnTo>
                  <a:close/>
                </a:path>
                <a:path w="1936115" h="276225">
                  <a:moveTo>
                    <a:pt x="661263" y="0"/>
                  </a:moveTo>
                  <a:lnTo>
                    <a:pt x="629602" y="0"/>
                  </a:lnTo>
                  <a:lnTo>
                    <a:pt x="629602" y="146558"/>
                  </a:lnTo>
                  <a:lnTo>
                    <a:pt x="661263" y="146558"/>
                  </a:lnTo>
                  <a:lnTo>
                    <a:pt x="661263" y="0"/>
                  </a:lnTo>
                  <a:close/>
                </a:path>
                <a:path w="1936115" h="276225">
                  <a:moveTo>
                    <a:pt x="1012545" y="249682"/>
                  </a:moveTo>
                  <a:lnTo>
                    <a:pt x="840066" y="249682"/>
                  </a:lnTo>
                  <a:lnTo>
                    <a:pt x="840066" y="225856"/>
                  </a:lnTo>
                  <a:lnTo>
                    <a:pt x="1009230" y="225856"/>
                  </a:lnTo>
                  <a:lnTo>
                    <a:pt x="1009230" y="149263"/>
                  </a:lnTo>
                  <a:lnTo>
                    <a:pt x="807504" y="149263"/>
                  </a:lnTo>
                  <a:lnTo>
                    <a:pt x="807504" y="175501"/>
                  </a:lnTo>
                  <a:lnTo>
                    <a:pt x="976363" y="175501"/>
                  </a:lnTo>
                  <a:lnTo>
                    <a:pt x="976363" y="199923"/>
                  </a:lnTo>
                  <a:lnTo>
                    <a:pt x="807504" y="199923"/>
                  </a:lnTo>
                  <a:lnTo>
                    <a:pt x="807504" y="276212"/>
                  </a:lnTo>
                  <a:lnTo>
                    <a:pt x="1012545" y="276212"/>
                  </a:lnTo>
                  <a:lnTo>
                    <a:pt x="1012545" y="249682"/>
                  </a:lnTo>
                  <a:close/>
                </a:path>
                <a:path w="1936115" h="276225">
                  <a:moveTo>
                    <a:pt x="1049032" y="51269"/>
                  </a:moveTo>
                  <a:lnTo>
                    <a:pt x="1009230" y="51269"/>
                  </a:lnTo>
                  <a:lnTo>
                    <a:pt x="1009230" y="0"/>
                  </a:lnTo>
                  <a:lnTo>
                    <a:pt x="976363" y="0"/>
                  </a:lnTo>
                  <a:lnTo>
                    <a:pt x="976363" y="82931"/>
                  </a:lnTo>
                  <a:lnTo>
                    <a:pt x="966546" y="88379"/>
                  </a:lnTo>
                  <a:lnTo>
                    <a:pt x="954544" y="92125"/>
                  </a:lnTo>
                  <a:lnTo>
                    <a:pt x="940104" y="94297"/>
                  </a:lnTo>
                  <a:lnTo>
                    <a:pt x="922997" y="94983"/>
                  </a:lnTo>
                  <a:lnTo>
                    <a:pt x="824687" y="94983"/>
                  </a:lnTo>
                  <a:lnTo>
                    <a:pt x="824687" y="31661"/>
                  </a:lnTo>
                  <a:lnTo>
                    <a:pt x="925410" y="31661"/>
                  </a:lnTo>
                  <a:lnTo>
                    <a:pt x="925410" y="3314"/>
                  </a:lnTo>
                  <a:lnTo>
                    <a:pt x="791819" y="3314"/>
                  </a:lnTo>
                  <a:lnTo>
                    <a:pt x="791819" y="123037"/>
                  </a:lnTo>
                  <a:lnTo>
                    <a:pt x="914552" y="123037"/>
                  </a:lnTo>
                  <a:lnTo>
                    <a:pt x="935570" y="122224"/>
                  </a:lnTo>
                  <a:lnTo>
                    <a:pt x="952690" y="119748"/>
                  </a:lnTo>
                  <a:lnTo>
                    <a:pt x="966203" y="115531"/>
                  </a:lnTo>
                  <a:lnTo>
                    <a:pt x="976363" y="109461"/>
                  </a:lnTo>
                  <a:lnTo>
                    <a:pt x="976363" y="132981"/>
                  </a:lnTo>
                  <a:lnTo>
                    <a:pt x="1009230" y="132981"/>
                  </a:lnTo>
                  <a:lnTo>
                    <a:pt x="1009230" y="109461"/>
                  </a:lnTo>
                  <a:lnTo>
                    <a:pt x="1009230" y="94983"/>
                  </a:lnTo>
                  <a:lnTo>
                    <a:pt x="1009230" y="80213"/>
                  </a:lnTo>
                  <a:lnTo>
                    <a:pt x="1049032" y="80213"/>
                  </a:lnTo>
                  <a:lnTo>
                    <a:pt x="1049032" y="51269"/>
                  </a:lnTo>
                  <a:close/>
                </a:path>
                <a:path w="1936115" h="276225">
                  <a:moveTo>
                    <a:pt x="1332484" y="111569"/>
                  </a:moveTo>
                  <a:lnTo>
                    <a:pt x="1289672" y="111569"/>
                  </a:lnTo>
                  <a:lnTo>
                    <a:pt x="1289672" y="0"/>
                  </a:lnTo>
                  <a:lnTo>
                    <a:pt x="1256804" y="0"/>
                  </a:lnTo>
                  <a:lnTo>
                    <a:pt x="1256804" y="210781"/>
                  </a:lnTo>
                  <a:lnTo>
                    <a:pt x="1246670" y="217551"/>
                  </a:lnTo>
                  <a:lnTo>
                    <a:pt x="1233690" y="222465"/>
                  </a:lnTo>
                  <a:lnTo>
                    <a:pt x="1218171" y="225450"/>
                  </a:lnTo>
                  <a:lnTo>
                    <a:pt x="1200416" y="226466"/>
                  </a:lnTo>
                  <a:lnTo>
                    <a:pt x="1108443" y="226466"/>
                  </a:lnTo>
                  <a:lnTo>
                    <a:pt x="1108443" y="142938"/>
                  </a:lnTo>
                  <a:lnTo>
                    <a:pt x="1204328" y="142938"/>
                  </a:lnTo>
                  <a:lnTo>
                    <a:pt x="1204328" y="4826"/>
                  </a:lnTo>
                  <a:lnTo>
                    <a:pt x="1075880" y="4826"/>
                  </a:lnTo>
                  <a:lnTo>
                    <a:pt x="1075880" y="33782"/>
                  </a:lnTo>
                  <a:lnTo>
                    <a:pt x="1171765" y="33782"/>
                  </a:lnTo>
                  <a:lnTo>
                    <a:pt x="1171765" y="114287"/>
                  </a:lnTo>
                  <a:lnTo>
                    <a:pt x="1075880" y="114287"/>
                  </a:lnTo>
                  <a:lnTo>
                    <a:pt x="1075880" y="255104"/>
                  </a:lnTo>
                  <a:lnTo>
                    <a:pt x="1194384" y="255104"/>
                  </a:lnTo>
                  <a:lnTo>
                    <a:pt x="1214272" y="253949"/>
                  </a:lnTo>
                  <a:lnTo>
                    <a:pt x="1231811" y="250583"/>
                  </a:lnTo>
                  <a:lnTo>
                    <a:pt x="1246238" y="245186"/>
                  </a:lnTo>
                  <a:lnTo>
                    <a:pt x="1256804" y="237921"/>
                  </a:lnTo>
                  <a:lnTo>
                    <a:pt x="1256804" y="273507"/>
                  </a:lnTo>
                  <a:lnTo>
                    <a:pt x="1289672" y="273507"/>
                  </a:lnTo>
                  <a:lnTo>
                    <a:pt x="1289672" y="140220"/>
                  </a:lnTo>
                  <a:lnTo>
                    <a:pt x="1332484" y="140220"/>
                  </a:lnTo>
                  <a:lnTo>
                    <a:pt x="1332484" y="111569"/>
                  </a:lnTo>
                  <a:close/>
                </a:path>
                <a:path w="1936115" h="276225">
                  <a:moveTo>
                    <a:pt x="1691398" y="111569"/>
                  </a:moveTo>
                  <a:lnTo>
                    <a:pt x="1648574" y="111569"/>
                  </a:lnTo>
                  <a:lnTo>
                    <a:pt x="1648574" y="0"/>
                  </a:lnTo>
                  <a:lnTo>
                    <a:pt x="1615706" y="0"/>
                  </a:lnTo>
                  <a:lnTo>
                    <a:pt x="1615706" y="210781"/>
                  </a:lnTo>
                  <a:lnTo>
                    <a:pt x="1605584" y="217551"/>
                  </a:lnTo>
                  <a:lnTo>
                    <a:pt x="1592605" y="222465"/>
                  </a:lnTo>
                  <a:lnTo>
                    <a:pt x="1577086" y="225450"/>
                  </a:lnTo>
                  <a:lnTo>
                    <a:pt x="1559318" y="226466"/>
                  </a:lnTo>
                  <a:lnTo>
                    <a:pt x="1467358" y="226466"/>
                  </a:lnTo>
                  <a:lnTo>
                    <a:pt x="1467358" y="33782"/>
                  </a:lnTo>
                  <a:lnTo>
                    <a:pt x="1566557" y="33782"/>
                  </a:lnTo>
                  <a:lnTo>
                    <a:pt x="1566557" y="4826"/>
                  </a:lnTo>
                  <a:lnTo>
                    <a:pt x="1434782" y="4826"/>
                  </a:lnTo>
                  <a:lnTo>
                    <a:pt x="1434782" y="255104"/>
                  </a:lnTo>
                  <a:lnTo>
                    <a:pt x="1553298" y="255104"/>
                  </a:lnTo>
                  <a:lnTo>
                    <a:pt x="1573174" y="253949"/>
                  </a:lnTo>
                  <a:lnTo>
                    <a:pt x="1590725" y="250583"/>
                  </a:lnTo>
                  <a:lnTo>
                    <a:pt x="1605153" y="245186"/>
                  </a:lnTo>
                  <a:lnTo>
                    <a:pt x="1615706" y="237921"/>
                  </a:lnTo>
                  <a:lnTo>
                    <a:pt x="1615706" y="273507"/>
                  </a:lnTo>
                  <a:lnTo>
                    <a:pt x="1648574" y="273507"/>
                  </a:lnTo>
                  <a:lnTo>
                    <a:pt x="1648574" y="140220"/>
                  </a:lnTo>
                  <a:lnTo>
                    <a:pt x="1691398" y="140220"/>
                  </a:lnTo>
                  <a:lnTo>
                    <a:pt x="1691398" y="111569"/>
                  </a:lnTo>
                  <a:close/>
                </a:path>
                <a:path w="1936115" h="276225">
                  <a:moveTo>
                    <a:pt x="1862975" y="224955"/>
                  </a:moveTo>
                  <a:lnTo>
                    <a:pt x="1839480" y="210578"/>
                  </a:lnTo>
                  <a:lnTo>
                    <a:pt x="1819554" y="188239"/>
                  </a:lnTo>
                  <a:lnTo>
                    <a:pt x="1819033" y="186956"/>
                  </a:lnTo>
                  <a:lnTo>
                    <a:pt x="1805736" y="154482"/>
                  </a:lnTo>
                  <a:lnTo>
                    <a:pt x="1800555" y="105841"/>
                  </a:lnTo>
                  <a:lnTo>
                    <a:pt x="1800555" y="3314"/>
                  </a:lnTo>
                  <a:lnTo>
                    <a:pt x="1767992" y="3314"/>
                  </a:lnTo>
                  <a:lnTo>
                    <a:pt x="1767992" y="105841"/>
                  </a:lnTo>
                  <a:lnTo>
                    <a:pt x="1762823" y="154482"/>
                  </a:lnTo>
                  <a:lnTo>
                    <a:pt x="1748955" y="188353"/>
                  </a:lnTo>
                  <a:lnTo>
                    <a:pt x="1728939" y="210705"/>
                  </a:lnTo>
                  <a:lnTo>
                    <a:pt x="1705267" y="224955"/>
                  </a:lnTo>
                  <a:lnTo>
                    <a:pt x="1705267" y="255104"/>
                  </a:lnTo>
                  <a:lnTo>
                    <a:pt x="1730679" y="244030"/>
                  </a:lnTo>
                  <a:lnTo>
                    <a:pt x="1753362" y="228498"/>
                  </a:lnTo>
                  <a:lnTo>
                    <a:pt x="1771764" y="209232"/>
                  </a:lnTo>
                  <a:lnTo>
                    <a:pt x="1784273" y="186956"/>
                  </a:lnTo>
                  <a:lnTo>
                    <a:pt x="1796948" y="209054"/>
                  </a:lnTo>
                  <a:lnTo>
                    <a:pt x="1815376" y="228269"/>
                  </a:lnTo>
                  <a:lnTo>
                    <a:pt x="1837918" y="243865"/>
                  </a:lnTo>
                  <a:lnTo>
                    <a:pt x="1862975" y="255104"/>
                  </a:lnTo>
                  <a:lnTo>
                    <a:pt x="1862975" y="224955"/>
                  </a:lnTo>
                  <a:close/>
                </a:path>
                <a:path w="1936115" h="276225">
                  <a:moveTo>
                    <a:pt x="1935645" y="0"/>
                  </a:moveTo>
                  <a:lnTo>
                    <a:pt x="1902777" y="0"/>
                  </a:lnTo>
                  <a:lnTo>
                    <a:pt x="1902777" y="273507"/>
                  </a:lnTo>
                  <a:lnTo>
                    <a:pt x="1935645" y="273507"/>
                  </a:lnTo>
                  <a:lnTo>
                    <a:pt x="193564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16491" y="7391813"/>
              <a:ext cx="173989" cy="24032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569578" y="7364983"/>
              <a:ext cx="12187555" cy="1127125"/>
            </a:xfrm>
            <a:custGeom>
              <a:avLst/>
              <a:gdLst/>
              <a:ahLst/>
              <a:cxnLst/>
              <a:rect l="l" t="t" r="r" b="b"/>
              <a:pathLst>
                <a:path w="12187555" h="1127125">
                  <a:moveTo>
                    <a:pt x="151066" y="547801"/>
                  </a:moveTo>
                  <a:lnTo>
                    <a:pt x="127457" y="539280"/>
                  </a:lnTo>
                  <a:lnTo>
                    <a:pt x="116560" y="530606"/>
                  </a:lnTo>
                  <a:lnTo>
                    <a:pt x="108737" y="524395"/>
                  </a:lnTo>
                  <a:lnTo>
                    <a:pt x="96405" y="502208"/>
                  </a:lnTo>
                  <a:lnTo>
                    <a:pt x="91960" y="471805"/>
                  </a:lnTo>
                  <a:lnTo>
                    <a:pt x="91960" y="458241"/>
                  </a:lnTo>
                  <a:lnTo>
                    <a:pt x="146240" y="458241"/>
                  </a:lnTo>
                  <a:lnTo>
                    <a:pt x="146240" y="429895"/>
                  </a:lnTo>
                  <a:lnTo>
                    <a:pt x="4813" y="429895"/>
                  </a:lnTo>
                  <a:lnTo>
                    <a:pt x="4813" y="458241"/>
                  </a:lnTo>
                  <a:lnTo>
                    <a:pt x="59093" y="458241"/>
                  </a:lnTo>
                  <a:lnTo>
                    <a:pt x="59093" y="471805"/>
                  </a:lnTo>
                  <a:lnTo>
                    <a:pt x="54775" y="502983"/>
                  </a:lnTo>
                  <a:lnTo>
                    <a:pt x="42659" y="526237"/>
                  </a:lnTo>
                  <a:lnTo>
                    <a:pt x="23990" y="542036"/>
                  </a:lnTo>
                  <a:lnTo>
                    <a:pt x="0" y="550811"/>
                  </a:lnTo>
                  <a:lnTo>
                    <a:pt x="0" y="580364"/>
                  </a:lnTo>
                  <a:lnTo>
                    <a:pt x="24003" y="573481"/>
                  </a:lnTo>
                  <a:lnTo>
                    <a:pt x="45262" y="562152"/>
                  </a:lnTo>
                  <a:lnTo>
                    <a:pt x="62966" y="547497"/>
                  </a:lnTo>
                  <a:lnTo>
                    <a:pt x="76288" y="530606"/>
                  </a:lnTo>
                  <a:lnTo>
                    <a:pt x="89369" y="546811"/>
                  </a:lnTo>
                  <a:lnTo>
                    <a:pt x="106781" y="560235"/>
                  </a:lnTo>
                  <a:lnTo>
                    <a:pt x="127635" y="570382"/>
                  </a:lnTo>
                  <a:lnTo>
                    <a:pt x="151066" y="576745"/>
                  </a:lnTo>
                  <a:lnTo>
                    <a:pt x="151066" y="547801"/>
                  </a:lnTo>
                  <a:close/>
                </a:path>
                <a:path w="12187555" h="1127125">
                  <a:moveTo>
                    <a:pt x="222224" y="602373"/>
                  </a:moveTo>
                  <a:lnTo>
                    <a:pt x="16878" y="602373"/>
                  </a:lnTo>
                  <a:lnTo>
                    <a:pt x="16878" y="631024"/>
                  </a:lnTo>
                  <a:lnTo>
                    <a:pt x="189357" y="631024"/>
                  </a:lnTo>
                  <a:lnTo>
                    <a:pt x="189357" y="704596"/>
                  </a:lnTo>
                  <a:lnTo>
                    <a:pt x="222224" y="704596"/>
                  </a:lnTo>
                  <a:lnTo>
                    <a:pt x="222224" y="602373"/>
                  </a:lnTo>
                  <a:close/>
                </a:path>
                <a:path w="12187555" h="1127125">
                  <a:moveTo>
                    <a:pt x="243941" y="1078268"/>
                  </a:moveTo>
                  <a:lnTo>
                    <a:pt x="139611" y="1078268"/>
                  </a:lnTo>
                  <a:lnTo>
                    <a:pt x="139611" y="1000798"/>
                  </a:lnTo>
                  <a:lnTo>
                    <a:pt x="231876" y="1000798"/>
                  </a:lnTo>
                  <a:lnTo>
                    <a:pt x="231876" y="972858"/>
                  </a:lnTo>
                  <a:lnTo>
                    <a:pt x="155892" y="972858"/>
                  </a:lnTo>
                  <a:lnTo>
                    <a:pt x="155892" y="878878"/>
                  </a:lnTo>
                  <a:lnTo>
                    <a:pt x="229768" y="878878"/>
                  </a:lnTo>
                  <a:lnTo>
                    <a:pt x="229768" y="849668"/>
                  </a:lnTo>
                  <a:lnTo>
                    <a:pt x="123329" y="849668"/>
                  </a:lnTo>
                  <a:lnTo>
                    <a:pt x="123329" y="878878"/>
                  </a:lnTo>
                  <a:lnTo>
                    <a:pt x="123329" y="972858"/>
                  </a:lnTo>
                  <a:lnTo>
                    <a:pt x="48234" y="972858"/>
                  </a:lnTo>
                  <a:lnTo>
                    <a:pt x="48234" y="878878"/>
                  </a:lnTo>
                  <a:lnTo>
                    <a:pt x="110058" y="878878"/>
                  </a:lnTo>
                  <a:lnTo>
                    <a:pt x="110058" y="849668"/>
                  </a:lnTo>
                  <a:lnTo>
                    <a:pt x="15367" y="849668"/>
                  </a:lnTo>
                  <a:lnTo>
                    <a:pt x="15367" y="878878"/>
                  </a:lnTo>
                  <a:lnTo>
                    <a:pt x="15367" y="972858"/>
                  </a:lnTo>
                  <a:lnTo>
                    <a:pt x="15367" y="1000798"/>
                  </a:lnTo>
                  <a:lnTo>
                    <a:pt x="107035" y="1000798"/>
                  </a:lnTo>
                  <a:lnTo>
                    <a:pt x="107035" y="1078268"/>
                  </a:lnTo>
                  <a:lnTo>
                    <a:pt x="1193" y="1078268"/>
                  </a:lnTo>
                  <a:lnTo>
                    <a:pt x="1193" y="1106208"/>
                  </a:lnTo>
                  <a:lnTo>
                    <a:pt x="243941" y="1106208"/>
                  </a:lnTo>
                  <a:lnTo>
                    <a:pt x="243941" y="1078268"/>
                  </a:lnTo>
                  <a:close/>
                </a:path>
                <a:path w="12187555" h="1127125">
                  <a:moveTo>
                    <a:pt x="262039" y="490804"/>
                  </a:moveTo>
                  <a:lnTo>
                    <a:pt x="222224" y="490804"/>
                  </a:lnTo>
                  <a:lnTo>
                    <a:pt x="222224" y="426580"/>
                  </a:lnTo>
                  <a:lnTo>
                    <a:pt x="189357" y="426580"/>
                  </a:lnTo>
                  <a:lnTo>
                    <a:pt x="189357" y="584581"/>
                  </a:lnTo>
                  <a:lnTo>
                    <a:pt x="222224" y="584581"/>
                  </a:lnTo>
                  <a:lnTo>
                    <a:pt x="222224" y="519455"/>
                  </a:lnTo>
                  <a:lnTo>
                    <a:pt x="262039" y="519455"/>
                  </a:lnTo>
                  <a:lnTo>
                    <a:pt x="262039" y="490804"/>
                  </a:lnTo>
                  <a:close/>
                </a:path>
                <a:path w="12187555" h="1127125">
                  <a:moveTo>
                    <a:pt x="423659" y="967435"/>
                  </a:moveTo>
                  <a:lnTo>
                    <a:pt x="422224" y="954747"/>
                  </a:lnTo>
                  <a:lnTo>
                    <a:pt x="418084" y="943432"/>
                  </a:lnTo>
                  <a:lnTo>
                    <a:pt x="414324" y="937895"/>
                  </a:lnTo>
                  <a:lnTo>
                    <a:pt x="411454" y="933640"/>
                  </a:lnTo>
                  <a:lnTo>
                    <a:pt x="402551" y="925525"/>
                  </a:lnTo>
                  <a:lnTo>
                    <a:pt x="392506" y="919543"/>
                  </a:lnTo>
                  <a:lnTo>
                    <a:pt x="392303" y="919467"/>
                  </a:lnTo>
                  <a:lnTo>
                    <a:pt x="392303" y="958697"/>
                  </a:lnTo>
                  <a:lnTo>
                    <a:pt x="392303" y="976490"/>
                  </a:lnTo>
                  <a:lnTo>
                    <a:pt x="353999" y="996391"/>
                  </a:lnTo>
                  <a:lnTo>
                    <a:pt x="345401" y="995718"/>
                  </a:lnTo>
                  <a:lnTo>
                    <a:pt x="315709" y="974979"/>
                  </a:lnTo>
                  <a:lnTo>
                    <a:pt x="315709" y="959002"/>
                  </a:lnTo>
                  <a:lnTo>
                    <a:pt x="353999" y="937895"/>
                  </a:lnTo>
                  <a:lnTo>
                    <a:pt x="362115" y="938491"/>
                  </a:lnTo>
                  <a:lnTo>
                    <a:pt x="392303" y="958697"/>
                  </a:lnTo>
                  <a:lnTo>
                    <a:pt x="392303" y="919467"/>
                  </a:lnTo>
                  <a:lnTo>
                    <a:pt x="380987" y="915200"/>
                  </a:lnTo>
                  <a:lnTo>
                    <a:pt x="368122" y="912545"/>
                  </a:lnTo>
                  <a:lnTo>
                    <a:pt x="353999" y="911656"/>
                  </a:lnTo>
                  <a:lnTo>
                    <a:pt x="339623" y="912596"/>
                  </a:lnTo>
                  <a:lnTo>
                    <a:pt x="295998" y="934199"/>
                  </a:lnTo>
                  <a:lnTo>
                    <a:pt x="284048" y="967435"/>
                  </a:lnTo>
                  <a:lnTo>
                    <a:pt x="285521" y="980084"/>
                  </a:lnTo>
                  <a:lnTo>
                    <a:pt x="315379" y="1014907"/>
                  </a:lnTo>
                  <a:lnTo>
                    <a:pt x="353999" y="1022921"/>
                  </a:lnTo>
                  <a:lnTo>
                    <a:pt x="367372" y="1022096"/>
                  </a:lnTo>
                  <a:lnTo>
                    <a:pt x="410298" y="1002080"/>
                  </a:lnTo>
                  <a:lnTo>
                    <a:pt x="422109" y="980528"/>
                  </a:lnTo>
                  <a:lnTo>
                    <a:pt x="423659" y="967435"/>
                  </a:lnTo>
                  <a:close/>
                </a:path>
                <a:path w="12187555" h="1127125">
                  <a:moveTo>
                    <a:pt x="431495" y="867029"/>
                  </a:moveTo>
                  <a:lnTo>
                    <a:pt x="370890" y="867029"/>
                  </a:lnTo>
                  <a:lnTo>
                    <a:pt x="370890" y="837476"/>
                  </a:lnTo>
                  <a:lnTo>
                    <a:pt x="338328" y="837476"/>
                  </a:lnTo>
                  <a:lnTo>
                    <a:pt x="338328" y="867029"/>
                  </a:lnTo>
                  <a:lnTo>
                    <a:pt x="275907" y="867029"/>
                  </a:lnTo>
                  <a:lnTo>
                    <a:pt x="275907" y="894168"/>
                  </a:lnTo>
                  <a:lnTo>
                    <a:pt x="431495" y="894168"/>
                  </a:lnTo>
                  <a:lnTo>
                    <a:pt x="431495" y="867029"/>
                  </a:lnTo>
                  <a:close/>
                </a:path>
                <a:path w="12187555" h="1127125">
                  <a:moveTo>
                    <a:pt x="507796" y="1091679"/>
                  </a:moveTo>
                  <a:lnTo>
                    <a:pt x="333502" y="1091679"/>
                  </a:lnTo>
                  <a:lnTo>
                    <a:pt x="333502" y="1038910"/>
                  </a:lnTo>
                  <a:lnTo>
                    <a:pt x="300939" y="1038910"/>
                  </a:lnTo>
                  <a:lnTo>
                    <a:pt x="300939" y="1120025"/>
                  </a:lnTo>
                  <a:lnTo>
                    <a:pt x="507796" y="1120025"/>
                  </a:lnTo>
                  <a:lnTo>
                    <a:pt x="507796" y="1091679"/>
                  </a:lnTo>
                  <a:close/>
                </a:path>
                <a:path w="12187555" h="1127125">
                  <a:moveTo>
                    <a:pt x="509905" y="585495"/>
                  </a:moveTo>
                  <a:lnTo>
                    <a:pt x="477037" y="585495"/>
                  </a:lnTo>
                  <a:lnTo>
                    <a:pt x="477037" y="617448"/>
                  </a:lnTo>
                  <a:lnTo>
                    <a:pt x="477037" y="645502"/>
                  </a:lnTo>
                  <a:lnTo>
                    <a:pt x="477037" y="675043"/>
                  </a:lnTo>
                  <a:lnTo>
                    <a:pt x="338328" y="675043"/>
                  </a:lnTo>
                  <a:lnTo>
                    <a:pt x="338328" y="645502"/>
                  </a:lnTo>
                  <a:lnTo>
                    <a:pt x="477037" y="645502"/>
                  </a:lnTo>
                  <a:lnTo>
                    <a:pt x="477037" y="617448"/>
                  </a:lnTo>
                  <a:lnTo>
                    <a:pt x="338328" y="617448"/>
                  </a:lnTo>
                  <a:lnTo>
                    <a:pt x="338328" y="585495"/>
                  </a:lnTo>
                  <a:lnTo>
                    <a:pt x="305460" y="585495"/>
                  </a:lnTo>
                  <a:lnTo>
                    <a:pt x="305460" y="702792"/>
                  </a:lnTo>
                  <a:lnTo>
                    <a:pt x="509905" y="702792"/>
                  </a:lnTo>
                  <a:lnTo>
                    <a:pt x="509905" y="675043"/>
                  </a:lnTo>
                  <a:lnTo>
                    <a:pt x="509905" y="645502"/>
                  </a:lnTo>
                  <a:lnTo>
                    <a:pt x="509905" y="617448"/>
                  </a:lnTo>
                  <a:lnTo>
                    <a:pt x="509905" y="585495"/>
                  </a:lnTo>
                  <a:close/>
                </a:path>
                <a:path w="12187555" h="1127125">
                  <a:moveTo>
                    <a:pt x="509905" y="426580"/>
                  </a:moveTo>
                  <a:lnTo>
                    <a:pt x="477037" y="426580"/>
                  </a:lnTo>
                  <a:lnTo>
                    <a:pt x="477037" y="481152"/>
                  </a:lnTo>
                  <a:lnTo>
                    <a:pt x="427583" y="481152"/>
                  </a:lnTo>
                  <a:lnTo>
                    <a:pt x="404368" y="439839"/>
                  </a:lnTo>
                  <a:lnTo>
                    <a:pt x="396824" y="434911"/>
                  </a:lnTo>
                  <a:lnTo>
                    <a:pt x="396824" y="495325"/>
                  </a:lnTo>
                  <a:lnTo>
                    <a:pt x="395986" y="505472"/>
                  </a:lnTo>
                  <a:lnTo>
                    <a:pt x="371792" y="535393"/>
                  </a:lnTo>
                  <a:lnTo>
                    <a:pt x="357022" y="537845"/>
                  </a:lnTo>
                  <a:lnTo>
                    <a:pt x="349351" y="537235"/>
                  </a:lnTo>
                  <a:lnTo>
                    <a:pt x="318096" y="505472"/>
                  </a:lnTo>
                  <a:lnTo>
                    <a:pt x="317220" y="495325"/>
                  </a:lnTo>
                  <a:lnTo>
                    <a:pt x="318096" y="485279"/>
                  </a:lnTo>
                  <a:lnTo>
                    <a:pt x="342277" y="455523"/>
                  </a:lnTo>
                  <a:lnTo>
                    <a:pt x="357022" y="453110"/>
                  </a:lnTo>
                  <a:lnTo>
                    <a:pt x="364693" y="453720"/>
                  </a:lnTo>
                  <a:lnTo>
                    <a:pt x="395986" y="485279"/>
                  </a:lnTo>
                  <a:lnTo>
                    <a:pt x="396824" y="495325"/>
                  </a:lnTo>
                  <a:lnTo>
                    <a:pt x="396824" y="434911"/>
                  </a:lnTo>
                  <a:lnTo>
                    <a:pt x="394550" y="433412"/>
                  </a:lnTo>
                  <a:lnTo>
                    <a:pt x="383286" y="428688"/>
                  </a:lnTo>
                  <a:lnTo>
                    <a:pt x="370738" y="425767"/>
                  </a:lnTo>
                  <a:lnTo>
                    <a:pt x="357022" y="424764"/>
                  </a:lnTo>
                  <a:lnTo>
                    <a:pt x="343471" y="425767"/>
                  </a:lnTo>
                  <a:lnTo>
                    <a:pt x="299504" y="450126"/>
                  </a:lnTo>
                  <a:lnTo>
                    <a:pt x="285254" y="495325"/>
                  </a:lnTo>
                  <a:lnTo>
                    <a:pt x="286943" y="512902"/>
                  </a:lnTo>
                  <a:lnTo>
                    <a:pt x="309676" y="550811"/>
                  </a:lnTo>
                  <a:lnTo>
                    <a:pt x="357022" y="566191"/>
                  </a:lnTo>
                  <a:lnTo>
                    <a:pt x="370738" y="565188"/>
                  </a:lnTo>
                  <a:lnTo>
                    <a:pt x="412877" y="542912"/>
                  </a:lnTo>
                  <a:lnTo>
                    <a:pt x="416483" y="537845"/>
                  </a:lnTo>
                  <a:lnTo>
                    <a:pt x="419735" y="533285"/>
                  </a:lnTo>
                  <a:lnTo>
                    <a:pt x="424802" y="522020"/>
                  </a:lnTo>
                  <a:lnTo>
                    <a:pt x="427888" y="509193"/>
                  </a:lnTo>
                  <a:lnTo>
                    <a:pt x="477037" y="509193"/>
                  </a:lnTo>
                  <a:lnTo>
                    <a:pt x="477037" y="571017"/>
                  </a:lnTo>
                  <a:lnTo>
                    <a:pt x="509905" y="571017"/>
                  </a:lnTo>
                  <a:lnTo>
                    <a:pt x="509905" y="509193"/>
                  </a:lnTo>
                  <a:lnTo>
                    <a:pt x="509905" y="481152"/>
                  </a:lnTo>
                  <a:lnTo>
                    <a:pt x="509905" y="426580"/>
                  </a:lnTo>
                  <a:close/>
                </a:path>
                <a:path w="12187555" h="1127125">
                  <a:moveTo>
                    <a:pt x="542467" y="923112"/>
                  </a:moveTo>
                  <a:lnTo>
                    <a:pt x="502666" y="923112"/>
                  </a:lnTo>
                  <a:lnTo>
                    <a:pt x="502666" y="845312"/>
                  </a:lnTo>
                  <a:lnTo>
                    <a:pt x="469798" y="845312"/>
                  </a:lnTo>
                  <a:lnTo>
                    <a:pt x="469798" y="1044930"/>
                  </a:lnTo>
                  <a:lnTo>
                    <a:pt x="502666" y="1044930"/>
                  </a:lnTo>
                  <a:lnTo>
                    <a:pt x="502666" y="951763"/>
                  </a:lnTo>
                  <a:lnTo>
                    <a:pt x="542467" y="951763"/>
                  </a:lnTo>
                  <a:lnTo>
                    <a:pt x="542467" y="923112"/>
                  </a:lnTo>
                  <a:close/>
                </a:path>
                <a:path w="12187555" h="1127125">
                  <a:moveTo>
                    <a:pt x="781062" y="850138"/>
                  </a:moveTo>
                  <a:lnTo>
                    <a:pt x="649897" y="850138"/>
                  </a:lnTo>
                  <a:lnTo>
                    <a:pt x="649897" y="879094"/>
                  </a:lnTo>
                  <a:lnTo>
                    <a:pt x="748804" y="879094"/>
                  </a:lnTo>
                  <a:lnTo>
                    <a:pt x="748804" y="909243"/>
                  </a:lnTo>
                  <a:lnTo>
                    <a:pt x="742823" y="967803"/>
                  </a:lnTo>
                  <a:lnTo>
                    <a:pt x="724446" y="1014933"/>
                  </a:lnTo>
                  <a:lnTo>
                    <a:pt x="693077" y="1049858"/>
                  </a:lnTo>
                  <a:lnTo>
                    <a:pt x="648081" y="1071778"/>
                  </a:lnTo>
                  <a:lnTo>
                    <a:pt x="648081" y="1102829"/>
                  </a:lnTo>
                  <a:lnTo>
                    <a:pt x="690702" y="1087056"/>
                  </a:lnTo>
                  <a:lnTo>
                    <a:pt x="724509" y="1064018"/>
                  </a:lnTo>
                  <a:lnTo>
                    <a:pt x="749973" y="1034046"/>
                  </a:lnTo>
                  <a:lnTo>
                    <a:pt x="767562" y="997407"/>
                  </a:lnTo>
                  <a:lnTo>
                    <a:pt x="777773" y="954405"/>
                  </a:lnTo>
                  <a:lnTo>
                    <a:pt x="781062" y="905319"/>
                  </a:lnTo>
                  <a:lnTo>
                    <a:pt x="781062" y="850138"/>
                  </a:lnTo>
                  <a:close/>
                </a:path>
                <a:path w="12187555" h="1127125">
                  <a:moveTo>
                    <a:pt x="794258" y="470001"/>
                  </a:moveTo>
                  <a:lnTo>
                    <a:pt x="765606" y="435305"/>
                  </a:lnTo>
                  <a:lnTo>
                    <a:pt x="761695" y="434352"/>
                  </a:lnTo>
                  <a:lnTo>
                    <a:pt x="761695" y="466382"/>
                  </a:lnTo>
                  <a:lnTo>
                    <a:pt x="761695" y="473316"/>
                  </a:lnTo>
                  <a:lnTo>
                    <a:pt x="710120" y="486460"/>
                  </a:lnTo>
                  <a:lnTo>
                    <a:pt x="683895" y="486879"/>
                  </a:lnTo>
                  <a:lnTo>
                    <a:pt x="657656" y="486460"/>
                  </a:lnTo>
                  <a:lnTo>
                    <a:pt x="611517" y="479044"/>
                  </a:lnTo>
                  <a:lnTo>
                    <a:pt x="606094" y="473316"/>
                  </a:lnTo>
                  <a:lnTo>
                    <a:pt x="606094" y="466382"/>
                  </a:lnTo>
                  <a:lnTo>
                    <a:pt x="657656" y="453237"/>
                  </a:lnTo>
                  <a:lnTo>
                    <a:pt x="683895" y="452805"/>
                  </a:lnTo>
                  <a:lnTo>
                    <a:pt x="710120" y="453237"/>
                  </a:lnTo>
                  <a:lnTo>
                    <a:pt x="756259" y="460959"/>
                  </a:lnTo>
                  <a:lnTo>
                    <a:pt x="761695" y="466382"/>
                  </a:lnTo>
                  <a:lnTo>
                    <a:pt x="761695" y="434352"/>
                  </a:lnTo>
                  <a:lnTo>
                    <a:pt x="744308" y="430085"/>
                  </a:lnTo>
                  <a:lnTo>
                    <a:pt x="717080" y="427177"/>
                  </a:lnTo>
                  <a:lnTo>
                    <a:pt x="683895" y="426275"/>
                  </a:lnTo>
                  <a:lnTo>
                    <a:pt x="650824" y="427177"/>
                  </a:lnTo>
                  <a:lnTo>
                    <a:pt x="602094" y="435305"/>
                  </a:lnTo>
                  <a:lnTo>
                    <a:pt x="574065" y="461899"/>
                  </a:lnTo>
                  <a:lnTo>
                    <a:pt x="573227" y="470001"/>
                  </a:lnTo>
                  <a:lnTo>
                    <a:pt x="574065" y="477913"/>
                  </a:lnTo>
                  <a:lnTo>
                    <a:pt x="602094" y="504393"/>
                  </a:lnTo>
                  <a:lnTo>
                    <a:pt x="650824" y="512521"/>
                  </a:lnTo>
                  <a:lnTo>
                    <a:pt x="683895" y="513422"/>
                  </a:lnTo>
                  <a:lnTo>
                    <a:pt x="717080" y="512521"/>
                  </a:lnTo>
                  <a:lnTo>
                    <a:pt x="765606" y="504393"/>
                  </a:lnTo>
                  <a:lnTo>
                    <a:pt x="789609" y="486879"/>
                  </a:lnTo>
                  <a:lnTo>
                    <a:pt x="790905" y="484962"/>
                  </a:lnTo>
                  <a:lnTo>
                    <a:pt x="793407" y="477913"/>
                  </a:lnTo>
                  <a:lnTo>
                    <a:pt x="794258" y="470001"/>
                  </a:lnTo>
                  <a:close/>
                </a:path>
                <a:path w="12187555" h="1127125">
                  <a:moveTo>
                    <a:pt x="794854" y="676249"/>
                  </a:moveTo>
                  <a:lnTo>
                    <a:pt x="610920" y="676249"/>
                  </a:lnTo>
                  <a:lnTo>
                    <a:pt x="610920" y="656348"/>
                  </a:lnTo>
                  <a:lnTo>
                    <a:pt x="788835" y="656348"/>
                  </a:lnTo>
                  <a:lnTo>
                    <a:pt x="788835" y="583374"/>
                  </a:lnTo>
                  <a:lnTo>
                    <a:pt x="578358" y="583374"/>
                  </a:lnTo>
                  <a:lnTo>
                    <a:pt x="578358" y="609917"/>
                  </a:lnTo>
                  <a:lnTo>
                    <a:pt x="755954" y="609917"/>
                  </a:lnTo>
                  <a:lnTo>
                    <a:pt x="755954" y="630123"/>
                  </a:lnTo>
                  <a:lnTo>
                    <a:pt x="578358" y="630123"/>
                  </a:lnTo>
                  <a:lnTo>
                    <a:pt x="578358" y="702792"/>
                  </a:lnTo>
                  <a:lnTo>
                    <a:pt x="794854" y="702792"/>
                  </a:lnTo>
                  <a:lnTo>
                    <a:pt x="794854" y="676249"/>
                  </a:lnTo>
                  <a:close/>
                </a:path>
                <a:path w="12187555" h="1127125">
                  <a:moveTo>
                    <a:pt x="806615" y="533920"/>
                  </a:moveTo>
                  <a:lnTo>
                    <a:pt x="560260" y="533920"/>
                  </a:lnTo>
                  <a:lnTo>
                    <a:pt x="560260" y="561060"/>
                  </a:lnTo>
                  <a:lnTo>
                    <a:pt x="806615" y="561060"/>
                  </a:lnTo>
                  <a:lnTo>
                    <a:pt x="806615" y="533920"/>
                  </a:lnTo>
                  <a:close/>
                </a:path>
                <a:path w="12187555" h="1127125">
                  <a:moveTo>
                    <a:pt x="868210" y="845312"/>
                  </a:moveTo>
                  <a:lnTo>
                    <a:pt x="835342" y="845312"/>
                  </a:lnTo>
                  <a:lnTo>
                    <a:pt x="835342" y="1118819"/>
                  </a:lnTo>
                  <a:lnTo>
                    <a:pt x="868210" y="1118819"/>
                  </a:lnTo>
                  <a:lnTo>
                    <a:pt x="868210" y="845312"/>
                  </a:lnTo>
                  <a:close/>
                </a:path>
                <a:path w="12187555" h="1127125">
                  <a:moveTo>
                    <a:pt x="1149172" y="520052"/>
                  </a:moveTo>
                  <a:lnTo>
                    <a:pt x="1116304" y="520052"/>
                  </a:lnTo>
                  <a:lnTo>
                    <a:pt x="1116304" y="621068"/>
                  </a:lnTo>
                  <a:lnTo>
                    <a:pt x="1149172" y="621068"/>
                  </a:lnTo>
                  <a:lnTo>
                    <a:pt x="1149172" y="520052"/>
                  </a:lnTo>
                  <a:close/>
                </a:path>
                <a:path w="12187555" h="1127125">
                  <a:moveTo>
                    <a:pt x="1149172" y="491528"/>
                  </a:moveTo>
                  <a:lnTo>
                    <a:pt x="1061427" y="491528"/>
                  </a:lnTo>
                  <a:lnTo>
                    <a:pt x="1061427" y="481457"/>
                  </a:lnTo>
                  <a:lnTo>
                    <a:pt x="1061427" y="429895"/>
                  </a:lnTo>
                  <a:lnTo>
                    <a:pt x="1029462" y="429895"/>
                  </a:lnTo>
                  <a:lnTo>
                    <a:pt x="1029462" y="481368"/>
                  </a:lnTo>
                  <a:lnTo>
                    <a:pt x="1029462" y="509308"/>
                  </a:lnTo>
                  <a:lnTo>
                    <a:pt x="1029462" y="519468"/>
                  </a:lnTo>
                  <a:lnTo>
                    <a:pt x="1029462" y="557568"/>
                  </a:lnTo>
                  <a:lnTo>
                    <a:pt x="960107" y="557568"/>
                  </a:lnTo>
                  <a:lnTo>
                    <a:pt x="960107" y="509308"/>
                  </a:lnTo>
                  <a:lnTo>
                    <a:pt x="1029462" y="509308"/>
                  </a:lnTo>
                  <a:lnTo>
                    <a:pt x="1029462" y="481368"/>
                  </a:lnTo>
                  <a:lnTo>
                    <a:pt x="960107" y="481368"/>
                  </a:lnTo>
                  <a:lnTo>
                    <a:pt x="960107" y="429298"/>
                  </a:lnTo>
                  <a:lnTo>
                    <a:pt x="928141" y="429298"/>
                  </a:lnTo>
                  <a:lnTo>
                    <a:pt x="928141" y="585508"/>
                  </a:lnTo>
                  <a:lnTo>
                    <a:pt x="1061427" y="585508"/>
                  </a:lnTo>
                  <a:lnTo>
                    <a:pt x="1061427" y="557568"/>
                  </a:lnTo>
                  <a:lnTo>
                    <a:pt x="1061427" y="519468"/>
                  </a:lnTo>
                  <a:lnTo>
                    <a:pt x="1149172" y="519468"/>
                  </a:lnTo>
                  <a:lnTo>
                    <a:pt x="1149172" y="509308"/>
                  </a:lnTo>
                  <a:lnTo>
                    <a:pt x="1149172" y="491528"/>
                  </a:lnTo>
                  <a:close/>
                </a:path>
                <a:path w="12187555" h="1127125">
                  <a:moveTo>
                    <a:pt x="1149172" y="426580"/>
                  </a:moveTo>
                  <a:lnTo>
                    <a:pt x="1116304" y="426580"/>
                  </a:lnTo>
                  <a:lnTo>
                    <a:pt x="1116304" y="491413"/>
                  </a:lnTo>
                  <a:lnTo>
                    <a:pt x="1149172" y="491413"/>
                  </a:lnTo>
                  <a:lnTo>
                    <a:pt x="1149172" y="426580"/>
                  </a:lnTo>
                  <a:close/>
                </a:path>
                <a:path w="12187555" h="1127125">
                  <a:moveTo>
                    <a:pt x="1149248" y="905624"/>
                  </a:moveTo>
                  <a:lnTo>
                    <a:pt x="969835" y="905624"/>
                  </a:lnTo>
                  <a:lnTo>
                    <a:pt x="969835" y="847128"/>
                  </a:lnTo>
                  <a:lnTo>
                    <a:pt x="937260" y="847128"/>
                  </a:lnTo>
                  <a:lnTo>
                    <a:pt x="937260" y="934275"/>
                  </a:lnTo>
                  <a:lnTo>
                    <a:pt x="1149248" y="934275"/>
                  </a:lnTo>
                  <a:lnTo>
                    <a:pt x="1149248" y="905624"/>
                  </a:lnTo>
                  <a:close/>
                </a:path>
                <a:path w="12187555" h="1127125">
                  <a:moveTo>
                    <a:pt x="1153172" y="1073277"/>
                  </a:moveTo>
                  <a:lnTo>
                    <a:pt x="1151509" y="1060754"/>
                  </a:lnTo>
                  <a:lnTo>
                    <a:pt x="1146721" y="1050213"/>
                  </a:lnTo>
                  <a:lnTo>
                    <a:pt x="1143939" y="1047051"/>
                  </a:lnTo>
                  <a:lnTo>
                    <a:pt x="1139050" y="1041476"/>
                  </a:lnTo>
                  <a:lnTo>
                    <a:pt x="1128737" y="1034376"/>
                  </a:lnTo>
                  <a:lnTo>
                    <a:pt x="1120597" y="1031074"/>
                  </a:lnTo>
                  <a:lnTo>
                    <a:pt x="1120597" y="1066342"/>
                  </a:lnTo>
                  <a:lnTo>
                    <a:pt x="1120597" y="1079919"/>
                  </a:lnTo>
                  <a:lnTo>
                    <a:pt x="1083437" y="1096911"/>
                  </a:lnTo>
                  <a:lnTo>
                    <a:pt x="1042809" y="1099210"/>
                  </a:lnTo>
                  <a:lnTo>
                    <a:pt x="1020673" y="1098677"/>
                  </a:lnTo>
                  <a:lnTo>
                    <a:pt x="975258" y="1088961"/>
                  </a:lnTo>
                  <a:lnTo>
                    <a:pt x="965009" y="1079919"/>
                  </a:lnTo>
                  <a:lnTo>
                    <a:pt x="965009" y="1066342"/>
                  </a:lnTo>
                  <a:lnTo>
                    <a:pt x="1001903" y="1049464"/>
                  </a:lnTo>
                  <a:lnTo>
                    <a:pt x="1042809" y="1047051"/>
                  </a:lnTo>
                  <a:lnTo>
                    <a:pt x="1064755" y="1047635"/>
                  </a:lnTo>
                  <a:lnTo>
                    <a:pt x="1110043" y="1057300"/>
                  </a:lnTo>
                  <a:lnTo>
                    <a:pt x="1120597" y="1066342"/>
                  </a:lnTo>
                  <a:lnTo>
                    <a:pt x="1120597" y="1031074"/>
                  </a:lnTo>
                  <a:lnTo>
                    <a:pt x="1111707" y="1027442"/>
                  </a:lnTo>
                  <a:lnTo>
                    <a:pt x="1091311" y="1022769"/>
                  </a:lnTo>
                  <a:lnTo>
                    <a:pt x="1068146" y="1020140"/>
                  </a:lnTo>
                  <a:lnTo>
                    <a:pt x="1042809" y="1019302"/>
                  </a:lnTo>
                  <a:lnTo>
                    <a:pt x="1017333" y="1020140"/>
                  </a:lnTo>
                  <a:lnTo>
                    <a:pt x="973848" y="1027442"/>
                  </a:lnTo>
                  <a:lnTo>
                    <a:pt x="938733" y="1050213"/>
                  </a:lnTo>
                  <a:lnTo>
                    <a:pt x="932141" y="1073277"/>
                  </a:lnTo>
                  <a:lnTo>
                    <a:pt x="933843" y="1085799"/>
                  </a:lnTo>
                  <a:lnTo>
                    <a:pt x="973848" y="1118768"/>
                  </a:lnTo>
                  <a:lnTo>
                    <a:pt x="1017333" y="1125867"/>
                  </a:lnTo>
                  <a:lnTo>
                    <a:pt x="1042809" y="1126655"/>
                  </a:lnTo>
                  <a:lnTo>
                    <a:pt x="1068146" y="1125867"/>
                  </a:lnTo>
                  <a:lnTo>
                    <a:pt x="1111707" y="1118768"/>
                  </a:lnTo>
                  <a:lnTo>
                    <a:pt x="1144143" y="1099210"/>
                  </a:lnTo>
                  <a:lnTo>
                    <a:pt x="1146721" y="1096314"/>
                  </a:lnTo>
                  <a:lnTo>
                    <a:pt x="1151509" y="1085799"/>
                  </a:lnTo>
                  <a:lnTo>
                    <a:pt x="1153172" y="1073277"/>
                  </a:lnTo>
                  <a:close/>
                </a:path>
                <a:path w="12187555" h="1127125">
                  <a:moveTo>
                    <a:pt x="1153998" y="673138"/>
                  </a:moveTo>
                  <a:lnTo>
                    <a:pt x="977595" y="673138"/>
                  </a:lnTo>
                  <a:lnTo>
                    <a:pt x="977595" y="610908"/>
                  </a:lnTo>
                  <a:lnTo>
                    <a:pt x="944727" y="610908"/>
                  </a:lnTo>
                  <a:lnTo>
                    <a:pt x="944727" y="673138"/>
                  </a:lnTo>
                  <a:lnTo>
                    <a:pt x="944727" y="701078"/>
                  </a:lnTo>
                  <a:lnTo>
                    <a:pt x="1153998" y="701078"/>
                  </a:lnTo>
                  <a:lnTo>
                    <a:pt x="1153998" y="673138"/>
                  </a:lnTo>
                  <a:close/>
                </a:path>
                <a:path w="12187555" h="1127125">
                  <a:moveTo>
                    <a:pt x="1165529" y="962609"/>
                  </a:moveTo>
                  <a:lnTo>
                    <a:pt x="919175" y="962609"/>
                  </a:lnTo>
                  <a:lnTo>
                    <a:pt x="919175" y="990955"/>
                  </a:lnTo>
                  <a:lnTo>
                    <a:pt x="1165529" y="990955"/>
                  </a:lnTo>
                  <a:lnTo>
                    <a:pt x="1165529" y="962609"/>
                  </a:lnTo>
                  <a:close/>
                </a:path>
                <a:path w="12187555" h="1127125">
                  <a:moveTo>
                    <a:pt x="1428102" y="623608"/>
                  </a:moveTo>
                  <a:lnTo>
                    <a:pt x="1215809" y="623608"/>
                  </a:lnTo>
                  <a:lnTo>
                    <a:pt x="1215809" y="651548"/>
                  </a:lnTo>
                  <a:lnTo>
                    <a:pt x="1395234" y="651548"/>
                  </a:lnTo>
                  <a:lnTo>
                    <a:pt x="1395234" y="704888"/>
                  </a:lnTo>
                  <a:lnTo>
                    <a:pt x="1428102" y="704888"/>
                  </a:lnTo>
                  <a:lnTo>
                    <a:pt x="1428102" y="651548"/>
                  </a:lnTo>
                  <a:lnTo>
                    <a:pt x="1428102" y="623608"/>
                  </a:lnTo>
                  <a:close/>
                </a:path>
                <a:path w="12187555" h="1127125">
                  <a:moveTo>
                    <a:pt x="1428102" y="486587"/>
                  </a:moveTo>
                  <a:lnTo>
                    <a:pt x="1395234" y="486587"/>
                  </a:lnTo>
                  <a:lnTo>
                    <a:pt x="1395234" y="514019"/>
                  </a:lnTo>
                  <a:lnTo>
                    <a:pt x="1428102" y="514019"/>
                  </a:lnTo>
                  <a:lnTo>
                    <a:pt x="1428102" y="486587"/>
                  </a:lnTo>
                  <a:close/>
                </a:path>
                <a:path w="12187555" h="1127125">
                  <a:moveTo>
                    <a:pt x="1429981" y="848626"/>
                  </a:moveTo>
                  <a:lnTo>
                    <a:pt x="1213777" y="848626"/>
                  </a:lnTo>
                  <a:lnTo>
                    <a:pt x="1213777" y="877277"/>
                  </a:lnTo>
                  <a:lnTo>
                    <a:pt x="1397114" y="877277"/>
                  </a:lnTo>
                  <a:lnTo>
                    <a:pt x="1397114" y="913460"/>
                  </a:lnTo>
                  <a:lnTo>
                    <a:pt x="1396809" y="931392"/>
                  </a:lnTo>
                  <a:lnTo>
                    <a:pt x="1395793" y="949718"/>
                  </a:lnTo>
                  <a:lnTo>
                    <a:pt x="1393939" y="967486"/>
                  </a:lnTo>
                  <a:lnTo>
                    <a:pt x="1391081" y="983729"/>
                  </a:lnTo>
                  <a:lnTo>
                    <a:pt x="1423657" y="983729"/>
                  </a:lnTo>
                  <a:lnTo>
                    <a:pt x="1426425" y="967562"/>
                  </a:lnTo>
                  <a:lnTo>
                    <a:pt x="1428407" y="949388"/>
                  </a:lnTo>
                  <a:lnTo>
                    <a:pt x="1429588" y="929906"/>
                  </a:lnTo>
                  <a:lnTo>
                    <a:pt x="1429918" y="913460"/>
                  </a:lnTo>
                  <a:lnTo>
                    <a:pt x="1429981" y="848626"/>
                  </a:lnTo>
                  <a:close/>
                </a:path>
                <a:path w="12187555" h="1127125">
                  <a:moveTo>
                    <a:pt x="1444155" y="1007541"/>
                  </a:moveTo>
                  <a:lnTo>
                    <a:pt x="1201420" y="1007541"/>
                  </a:lnTo>
                  <a:lnTo>
                    <a:pt x="1201420" y="1036497"/>
                  </a:lnTo>
                  <a:lnTo>
                    <a:pt x="1306055" y="1036497"/>
                  </a:lnTo>
                  <a:lnTo>
                    <a:pt x="1306055" y="1123340"/>
                  </a:lnTo>
                  <a:lnTo>
                    <a:pt x="1338618" y="1123340"/>
                  </a:lnTo>
                  <a:lnTo>
                    <a:pt x="1338618" y="1036497"/>
                  </a:lnTo>
                  <a:lnTo>
                    <a:pt x="1444155" y="1036497"/>
                  </a:lnTo>
                  <a:lnTo>
                    <a:pt x="1444155" y="1007541"/>
                  </a:lnTo>
                  <a:close/>
                </a:path>
                <a:path w="12187555" h="1127125">
                  <a:moveTo>
                    <a:pt x="1445895" y="568909"/>
                  </a:moveTo>
                  <a:lnTo>
                    <a:pt x="1338541" y="568909"/>
                  </a:lnTo>
                  <a:lnTo>
                    <a:pt x="1338541" y="542328"/>
                  </a:lnTo>
                  <a:lnTo>
                    <a:pt x="1428102" y="542328"/>
                  </a:lnTo>
                  <a:lnTo>
                    <a:pt x="1428102" y="514388"/>
                  </a:lnTo>
                  <a:lnTo>
                    <a:pt x="1250188" y="514388"/>
                  </a:lnTo>
                  <a:lnTo>
                    <a:pt x="1250188" y="486448"/>
                  </a:lnTo>
                  <a:lnTo>
                    <a:pt x="1428102" y="486448"/>
                  </a:lnTo>
                  <a:lnTo>
                    <a:pt x="1428102" y="458838"/>
                  </a:lnTo>
                  <a:lnTo>
                    <a:pt x="1428102" y="458508"/>
                  </a:lnTo>
                  <a:lnTo>
                    <a:pt x="1428102" y="429895"/>
                  </a:lnTo>
                  <a:lnTo>
                    <a:pt x="1395234" y="429895"/>
                  </a:lnTo>
                  <a:lnTo>
                    <a:pt x="1395234" y="458508"/>
                  </a:lnTo>
                  <a:lnTo>
                    <a:pt x="1250188" y="458508"/>
                  </a:lnTo>
                  <a:lnTo>
                    <a:pt x="1250188" y="429298"/>
                  </a:lnTo>
                  <a:lnTo>
                    <a:pt x="1217625" y="429298"/>
                  </a:lnTo>
                  <a:lnTo>
                    <a:pt x="1217625" y="458508"/>
                  </a:lnTo>
                  <a:lnTo>
                    <a:pt x="1217625" y="486448"/>
                  </a:lnTo>
                  <a:lnTo>
                    <a:pt x="1217625" y="514388"/>
                  </a:lnTo>
                  <a:lnTo>
                    <a:pt x="1217625" y="542328"/>
                  </a:lnTo>
                  <a:lnTo>
                    <a:pt x="1305979" y="542328"/>
                  </a:lnTo>
                  <a:lnTo>
                    <a:pt x="1305979" y="568909"/>
                  </a:lnTo>
                  <a:lnTo>
                    <a:pt x="1199527" y="568909"/>
                  </a:lnTo>
                  <a:lnTo>
                    <a:pt x="1199527" y="596950"/>
                  </a:lnTo>
                  <a:lnTo>
                    <a:pt x="1445895" y="596950"/>
                  </a:lnTo>
                  <a:lnTo>
                    <a:pt x="1445895" y="568909"/>
                  </a:lnTo>
                  <a:close/>
                </a:path>
                <a:path w="12187555" h="1127125">
                  <a:moveTo>
                    <a:pt x="1598472" y="596646"/>
                  </a:moveTo>
                  <a:lnTo>
                    <a:pt x="1592478" y="546696"/>
                  </a:lnTo>
                  <a:lnTo>
                    <a:pt x="1567586" y="511733"/>
                  </a:lnTo>
                  <a:lnTo>
                    <a:pt x="1566811" y="511390"/>
                  </a:lnTo>
                  <a:lnTo>
                    <a:pt x="1566811" y="596646"/>
                  </a:lnTo>
                  <a:lnTo>
                    <a:pt x="1566075" y="618172"/>
                  </a:lnTo>
                  <a:lnTo>
                    <a:pt x="1555051" y="655142"/>
                  </a:lnTo>
                  <a:lnTo>
                    <a:pt x="1547812" y="659371"/>
                  </a:lnTo>
                  <a:lnTo>
                    <a:pt x="1539062" y="659371"/>
                  </a:lnTo>
                  <a:lnTo>
                    <a:pt x="1521104" y="617778"/>
                  </a:lnTo>
                  <a:lnTo>
                    <a:pt x="1520367" y="596646"/>
                  </a:lnTo>
                  <a:lnTo>
                    <a:pt x="1521040" y="576300"/>
                  </a:lnTo>
                  <a:lnTo>
                    <a:pt x="1534248" y="535736"/>
                  </a:lnTo>
                  <a:lnTo>
                    <a:pt x="1538465" y="533920"/>
                  </a:lnTo>
                  <a:lnTo>
                    <a:pt x="1548117" y="533920"/>
                  </a:lnTo>
                  <a:lnTo>
                    <a:pt x="1566125" y="575475"/>
                  </a:lnTo>
                  <a:lnTo>
                    <a:pt x="1566811" y="596646"/>
                  </a:lnTo>
                  <a:lnTo>
                    <a:pt x="1566811" y="511390"/>
                  </a:lnTo>
                  <a:lnTo>
                    <a:pt x="1560398" y="508520"/>
                  </a:lnTo>
                  <a:lnTo>
                    <a:pt x="1552422" y="506552"/>
                  </a:lnTo>
                  <a:lnTo>
                    <a:pt x="1543596" y="505879"/>
                  </a:lnTo>
                  <a:lnTo>
                    <a:pt x="1534769" y="506501"/>
                  </a:lnTo>
                  <a:lnTo>
                    <a:pt x="1502625" y="528167"/>
                  </a:lnTo>
                  <a:lnTo>
                    <a:pt x="1490459" y="568921"/>
                  </a:lnTo>
                  <a:lnTo>
                    <a:pt x="1489011" y="596646"/>
                  </a:lnTo>
                  <a:lnTo>
                    <a:pt x="1490472" y="624674"/>
                  </a:lnTo>
                  <a:lnTo>
                    <a:pt x="1502879" y="665467"/>
                  </a:lnTo>
                  <a:lnTo>
                    <a:pt x="1534972" y="686244"/>
                  </a:lnTo>
                  <a:lnTo>
                    <a:pt x="1543596" y="686803"/>
                  </a:lnTo>
                  <a:lnTo>
                    <a:pt x="1552168" y="686244"/>
                  </a:lnTo>
                  <a:lnTo>
                    <a:pt x="1584477" y="665175"/>
                  </a:lnTo>
                  <a:lnTo>
                    <a:pt x="1596974" y="624497"/>
                  </a:lnTo>
                  <a:lnTo>
                    <a:pt x="1598472" y="596646"/>
                  </a:lnTo>
                  <a:close/>
                </a:path>
                <a:path w="12187555" h="1127125">
                  <a:moveTo>
                    <a:pt x="1601787" y="457936"/>
                  </a:moveTo>
                  <a:lnTo>
                    <a:pt x="1559877" y="457936"/>
                  </a:lnTo>
                  <a:lnTo>
                    <a:pt x="1559877" y="418731"/>
                  </a:lnTo>
                  <a:lnTo>
                    <a:pt x="1526705" y="418731"/>
                  </a:lnTo>
                  <a:lnTo>
                    <a:pt x="1526705" y="457936"/>
                  </a:lnTo>
                  <a:lnTo>
                    <a:pt x="1483283" y="457936"/>
                  </a:lnTo>
                  <a:lnTo>
                    <a:pt x="1483283" y="486283"/>
                  </a:lnTo>
                  <a:lnTo>
                    <a:pt x="1601787" y="486283"/>
                  </a:lnTo>
                  <a:lnTo>
                    <a:pt x="1601787" y="457936"/>
                  </a:lnTo>
                  <a:close/>
                </a:path>
                <a:path w="12187555" h="1127125">
                  <a:moveTo>
                    <a:pt x="1627187" y="967435"/>
                  </a:moveTo>
                  <a:lnTo>
                    <a:pt x="1625714" y="954570"/>
                  </a:lnTo>
                  <a:lnTo>
                    <a:pt x="1621421" y="943165"/>
                  </a:lnTo>
                  <a:lnTo>
                    <a:pt x="1617751" y="937895"/>
                  </a:lnTo>
                  <a:lnTo>
                    <a:pt x="1614601" y="933348"/>
                  </a:lnTo>
                  <a:lnTo>
                    <a:pt x="1605483" y="925220"/>
                  </a:lnTo>
                  <a:lnTo>
                    <a:pt x="1595577" y="919416"/>
                  </a:lnTo>
                  <a:lnTo>
                    <a:pt x="1595526" y="959002"/>
                  </a:lnTo>
                  <a:lnTo>
                    <a:pt x="1595526" y="976782"/>
                  </a:lnTo>
                  <a:lnTo>
                    <a:pt x="1557540" y="996391"/>
                  </a:lnTo>
                  <a:lnTo>
                    <a:pt x="1549323" y="995832"/>
                  </a:lnTo>
                  <a:lnTo>
                    <a:pt x="1519237" y="975880"/>
                  </a:lnTo>
                  <a:lnTo>
                    <a:pt x="1519237" y="958697"/>
                  </a:lnTo>
                  <a:lnTo>
                    <a:pt x="1557540" y="937895"/>
                  </a:lnTo>
                  <a:lnTo>
                    <a:pt x="1565503" y="938491"/>
                  </a:lnTo>
                  <a:lnTo>
                    <a:pt x="1595526" y="959002"/>
                  </a:lnTo>
                  <a:lnTo>
                    <a:pt x="1595526" y="919403"/>
                  </a:lnTo>
                  <a:lnTo>
                    <a:pt x="1584109" y="915162"/>
                  </a:lnTo>
                  <a:lnTo>
                    <a:pt x="1571396" y="912558"/>
                  </a:lnTo>
                  <a:lnTo>
                    <a:pt x="1557540" y="911656"/>
                  </a:lnTo>
                  <a:lnTo>
                    <a:pt x="1543443" y="912558"/>
                  </a:lnTo>
                  <a:lnTo>
                    <a:pt x="1499539" y="933894"/>
                  </a:lnTo>
                  <a:lnTo>
                    <a:pt x="1487576" y="967435"/>
                  </a:lnTo>
                  <a:lnTo>
                    <a:pt x="1489062" y="980440"/>
                  </a:lnTo>
                  <a:lnTo>
                    <a:pt x="1519504" y="1015288"/>
                  </a:lnTo>
                  <a:lnTo>
                    <a:pt x="1557540" y="1022921"/>
                  </a:lnTo>
                  <a:lnTo>
                    <a:pt x="1571078" y="1022096"/>
                  </a:lnTo>
                  <a:lnTo>
                    <a:pt x="1613966" y="1002080"/>
                  </a:lnTo>
                  <a:lnTo>
                    <a:pt x="1618081" y="996391"/>
                  </a:lnTo>
                  <a:lnTo>
                    <a:pt x="1621167" y="992124"/>
                  </a:lnTo>
                  <a:lnTo>
                    <a:pt x="1625650" y="980528"/>
                  </a:lnTo>
                  <a:lnTo>
                    <a:pt x="1627187" y="967435"/>
                  </a:lnTo>
                  <a:close/>
                </a:path>
                <a:path w="12187555" h="1127125">
                  <a:moveTo>
                    <a:pt x="1633829" y="867029"/>
                  </a:moveTo>
                  <a:lnTo>
                    <a:pt x="1574419" y="867029"/>
                  </a:lnTo>
                  <a:lnTo>
                    <a:pt x="1574419" y="837476"/>
                  </a:lnTo>
                  <a:lnTo>
                    <a:pt x="1541856" y="837476"/>
                  </a:lnTo>
                  <a:lnTo>
                    <a:pt x="1541856" y="867029"/>
                  </a:lnTo>
                  <a:lnTo>
                    <a:pt x="1479435" y="867029"/>
                  </a:lnTo>
                  <a:lnTo>
                    <a:pt x="1479435" y="894168"/>
                  </a:lnTo>
                  <a:lnTo>
                    <a:pt x="1633829" y="894168"/>
                  </a:lnTo>
                  <a:lnTo>
                    <a:pt x="1633829" y="867029"/>
                  </a:lnTo>
                  <a:close/>
                </a:path>
                <a:path w="12187555" h="1127125">
                  <a:moveTo>
                    <a:pt x="1710118" y="845312"/>
                  </a:moveTo>
                  <a:lnTo>
                    <a:pt x="1677250" y="845312"/>
                  </a:lnTo>
                  <a:lnTo>
                    <a:pt x="1677250" y="911352"/>
                  </a:lnTo>
                  <a:lnTo>
                    <a:pt x="1634731" y="911352"/>
                  </a:lnTo>
                  <a:lnTo>
                    <a:pt x="1634731" y="938796"/>
                  </a:lnTo>
                  <a:lnTo>
                    <a:pt x="1677250" y="938796"/>
                  </a:lnTo>
                  <a:lnTo>
                    <a:pt x="1677250" y="971054"/>
                  </a:lnTo>
                  <a:lnTo>
                    <a:pt x="1634731" y="971054"/>
                  </a:lnTo>
                  <a:lnTo>
                    <a:pt x="1634731" y="997889"/>
                  </a:lnTo>
                  <a:lnTo>
                    <a:pt x="1677250" y="997889"/>
                  </a:lnTo>
                  <a:lnTo>
                    <a:pt x="1677250" y="1043432"/>
                  </a:lnTo>
                  <a:lnTo>
                    <a:pt x="1710118" y="1043432"/>
                  </a:lnTo>
                  <a:lnTo>
                    <a:pt x="1710118" y="845312"/>
                  </a:lnTo>
                  <a:close/>
                </a:path>
                <a:path w="12187555" h="1127125">
                  <a:moveTo>
                    <a:pt x="1713661" y="426580"/>
                  </a:moveTo>
                  <a:lnTo>
                    <a:pt x="1682305" y="426580"/>
                  </a:lnTo>
                  <a:lnTo>
                    <a:pt x="1682305" y="535432"/>
                  </a:lnTo>
                  <a:lnTo>
                    <a:pt x="1654860" y="535432"/>
                  </a:lnTo>
                  <a:lnTo>
                    <a:pt x="1654860" y="428383"/>
                  </a:lnTo>
                  <a:lnTo>
                    <a:pt x="1624406" y="428383"/>
                  </a:lnTo>
                  <a:lnTo>
                    <a:pt x="1624406" y="696760"/>
                  </a:lnTo>
                  <a:lnTo>
                    <a:pt x="1654860" y="696760"/>
                  </a:lnTo>
                  <a:lnTo>
                    <a:pt x="1654860" y="564083"/>
                  </a:lnTo>
                  <a:lnTo>
                    <a:pt x="1682305" y="564083"/>
                  </a:lnTo>
                  <a:lnTo>
                    <a:pt x="1682305" y="700074"/>
                  </a:lnTo>
                  <a:lnTo>
                    <a:pt x="1713661" y="700074"/>
                  </a:lnTo>
                  <a:lnTo>
                    <a:pt x="1713661" y="564083"/>
                  </a:lnTo>
                  <a:lnTo>
                    <a:pt x="1713661" y="535432"/>
                  </a:lnTo>
                  <a:lnTo>
                    <a:pt x="1713661" y="426580"/>
                  </a:lnTo>
                  <a:close/>
                </a:path>
                <a:path w="12187555" h="1127125">
                  <a:moveTo>
                    <a:pt x="1714944" y="1091679"/>
                  </a:moveTo>
                  <a:lnTo>
                    <a:pt x="1538541" y="1091679"/>
                  </a:lnTo>
                  <a:lnTo>
                    <a:pt x="1538541" y="1039202"/>
                  </a:lnTo>
                  <a:lnTo>
                    <a:pt x="1505673" y="1039202"/>
                  </a:lnTo>
                  <a:lnTo>
                    <a:pt x="1505673" y="1120025"/>
                  </a:lnTo>
                  <a:lnTo>
                    <a:pt x="1714944" y="1120025"/>
                  </a:lnTo>
                  <a:lnTo>
                    <a:pt x="1714944" y="1091679"/>
                  </a:lnTo>
                  <a:close/>
                </a:path>
                <a:path w="12187555" h="1127125">
                  <a:moveTo>
                    <a:pt x="1909737" y="974674"/>
                  </a:moveTo>
                  <a:lnTo>
                    <a:pt x="1908708" y="939952"/>
                  </a:lnTo>
                  <a:lnTo>
                    <a:pt x="1905139" y="910183"/>
                  </a:lnTo>
                  <a:lnTo>
                    <a:pt x="1898294" y="885672"/>
                  </a:lnTo>
                  <a:lnTo>
                    <a:pt x="1891398" y="873658"/>
                  </a:lnTo>
                  <a:lnTo>
                    <a:pt x="1887423" y="866724"/>
                  </a:lnTo>
                  <a:lnTo>
                    <a:pt x="1877885" y="857529"/>
                  </a:lnTo>
                  <a:lnTo>
                    <a:pt x="1877174" y="857110"/>
                  </a:lnTo>
                  <a:lnTo>
                    <a:pt x="1877174" y="974674"/>
                  </a:lnTo>
                  <a:lnTo>
                    <a:pt x="1876526" y="1004963"/>
                  </a:lnTo>
                  <a:lnTo>
                    <a:pt x="1869795" y="1050366"/>
                  </a:lnTo>
                  <a:lnTo>
                    <a:pt x="1838871" y="1075397"/>
                  </a:lnTo>
                  <a:lnTo>
                    <a:pt x="1831886" y="1074674"/>
                  </a:lnTo>
                  <a:lnTo>
                    <a:pt x="1803895" y="1030351"/>
                  </a:lnTo>
                  <a:lnTo>
                    <a:pt x="1800885" y="974674"/>
                  </a:lnTo>
                  <a:lnTo>
                    <a:pt x="1801571" y="944397"/>
                  </a:lnTo>
                  <a:lnTo>
                    <a:pt x="1808264" y="899109"/>
                  </a:lnTo>
                  <a:lnTo>
                    <a:pt x="1838871" y="873658"/>
                  </a:lnTo>
                  <a:lnTo>
                    <a:pt x="1846033" y="874395"/>
                  </a:lnTo>
                  <a:lnTo>
                    <a:pt x="1874227" y="919048"/>
                  </a:lnTo>
                  <a:lnTo>
                    <a:pt x="1877174" y="974674"/>
                  </a:lnTo>
                  <a:lnTo>
                    <a:pt x="1877174" y="857110"/>
                  </a:lnTo>
                  <a:lnTo>
                    <a:pt x="1866544" y="850823"/>
                  </a:lnTo>
                  <a:lnTo>
                    <a:pt x="1853501" y="846709"/>
                  </a:lnTo>
                  <a:lnTo>
                    <a:pt x="1838871" y="845312"/>
                  </a:lnTo>
                  <a:lnTo>
                    <a:pt x="1824380" y="846709"/>
                  </a:lnTo>
                  <a:lnTo>
                    <a:pt x="1790623" y="866724"/>
                  </a:lnTo>
                  <a:lnTo>
                    <a:pt x="1772920" y="910183"/>
                  </a:lnTo>
                  <a:lnTo>
                    <a:pt x="1768309" y="974674"/>
                  </a:lnTo>
                  <a:lnTo>
                    <a:pt x="1769338" y="1009396"/>
                  </a:lnTo>
                  <a:lnTo>
                    <a:pt x="1779765" y="1063688"/>
                  </a:lnTo>
                  <a:lnTo>
                    <a:pt x="1811362" y="1098232"/>
                  </a:lnTo>
                  <a:lnTo>
                    <a:pt x="1838871" y="1103439"/>
                  </a:lnTo>
                  <a:lnTo>
                    <a:pt x="1853501" y="1102131"/>
                  </a:lnTo>
                  <a:lnTo>
                    <a:pt x="1887423" y="1082624"/>
                  </a:lnTo>
                  <a:lnTo>
                    <a:pt x="1905139" y="1039164"/>
                  </a:lnTo>
                  <a:lnTo>
                    <a:pt x="1908708" y="1009396"/>
                  </a:lnTo>
                  <a:lnTo>
                    <a:pt x="1909737" y="974674"/>
                  </a:lnTo>
                  <a:close/>
                </a:path>
                <a:path w="12187555" h="1127125">
                  <a:moveTo>
                    <a:pt x="1989950" y="845312"/>
                  </a:moveTo>
                  <a:lnTo>
                    <a:pt x="1957082" y="845312"/>
                  </a:lnTo>
                  <a:lnTo>
                    <a:pt x="1957082" y="1118819"/>
                  </a:lnTo>
                  <a:lnTo>
                    <a:pt x="1989950" y="1118819"/>
                  </a:lnTo>
                  <a:lnTo>
                    <a:pt x="1989950" y="845312"/>
                  </a:lnTo>
                  <a:close/>
                </a:path>
                <a:path w="12187555" h="1127125">
                  <a:moveTo>
                    <a:pt x="2069401" y="431406"/>
                  </a:moveTo>
                  <a:lnTo>
                    <a:pt x="1853196" y="431406"/>
                  </a:lnTo>
                  <a:lnTo>
                    <a:pt x="1853196" y="460349"/>
                  </a:lnTo>
                  <a:lnTo>
                    <a:pt x="2036533" y="460349"/>
                  </a:lnTo>
                  <a:lnTo>
                    <a:pt x="2036533" y="533019"/>
                  </a:lnTo>
                  <a:lnTo>
                    <a:pt x="2036089" y="553885"/>
                  </a:lnTo>
                  <a:lnTo>
                    <a:pt x="2034794" y="575348"/>
                  </a:lnTo>
                  <a:lnTo>
                    <a:pt x="2032711" y="596074"/>
                  </a:lnTo>
                  <a:lnTo>
                    <a:pt x="2029891" y="614743"/>
                  </a:lnTo>
                  <a:lnTo>
                    <a:pt x="2062162" y="614743"/>
                  </a:lnTo>
                  <a:lnTo>
                    <a:pt x="2065324" y="595249"/>
                  </a:lnTo>
                  <a:lnTo>
                    <a:pt x="2067585" y="573278"/>
                  </a:lnTo>
                  <a:lnTo>
                    <a:pt x="2068944" y="549948"/>
                  </a:lnTo>
                  <a:lnTo>
                    <a:pt x="2069299" y="531812"/>
                  </a:lnTo>
                  <a:lnTo>
                    <a:pt x="2069401" y="431406"/>
                  </a:lnTo>
                  <a:close/>
                </a:path>
                <a:path w="12187555" h="1127125">
                  <a:moveTo>
                    <a:pt x="2083574" y="659663"/>
                  </a:moveTo>
                  <a:lnTo>
                    <a:pt x="1955114" y="659663"/>
                  </a:lnTo>
                  <a:lnTo>
                    <a:pt x="1955114" y="531812"/>
                  </a:lnTo>
                  <a:lnTo>
                    <a:pt x="1922246" y="531812"/>
                  </a:lnTo>
                  <a:lnTo>
                    <a:pt x="1922246" y="659663"/>
                  </a:lnTo>
                  <a:lnTo>
                    <a:pt x="1840826" y="659663"/>
                  </a:lnTo>
                  <a:lnTo>
                    <a:pt x="1840826" y="688009"/>
                  </a:lnTo>
                  <a:lnTo>
                    <a:pt x="2083574" y="688009"/>
                  </a:lnTo>
                  <a:lnTo>
                    <a:pt x="2083574" y="659663"/>
                  </a:lnTo>
                  <a:close/>
                </a:path>
                <a:path w="12187555" h="1127125">
                  <a:moveTo>
                    <a:pt x="2240076" y="543877"/>
                  </a:moveTo>
                  <a:lnTo>
                    <a:pt x="2207920" y="517601"/>
                  </a:lnTo>
                  <a:lnTo>
                    <a:pt x="2194649" y="467588"/>
                  </a:lnTo>
                  <a:lnTo>
                    <a:pt x="2194534" y="428383"/>
                  </a:lnTo>
                  <a:lnTo>
                    <a:pt x="2162276" y="428383"/>
                  </a:lnTo>
                  <a:lnTo>
                    <a:pt x="2162276" y="467588"/>
                  </a:lnTo>
                  <a:lnTo>
                    <a:pt x="2158669" y="497713"/>
                  </a:lnTo>
                  <a:lnTo>
                    <a:pt x="2148852" y="520890"/>
                  </a:lnTo>
                  <a:lnTo>
                    <a:pt x="2134285" y="538060"/>
                  </a:lnTo>
                  <a:lnTo>
                    <a:pt x="2116442" y="550214"/>
                  </a:lnTo>
                  <a:lnTo>
                    <a:pt x="2116442" y="580669"/>
                  </a:lnTo>
                  <a:lnTo>
                    <a:pt x="2135898" y="571030"/>
                  </a:lnTo>
                  <a:lnTo>
                    <a:pt x="2153640" y="558507"/>
                  </a:lnTo>
                  <a:lnTo>
                    <a:pt x="2168385" y="543941"/>
                  </a:lnTo>
                  <a:lnTo>
                    <a:pt x="2178862" y="528193"/>
                  </a:lnTo>
                  <a:lnTo>
                    <a:pt x="2189784" y="542696"/>
                  </a:lnTo>
                  <a:lnTo>
                    <a:pt x="2204262" y="555523"/>
                  </a:lnTo>
                  <a:lnTo>
                    <a:pt x="2221344" y="566153"/>
                  </a:lnTo>
                  <a:lnTo>
                    <a:pt x="2240076" y="574027"/>
                  </a:lnTo>
                  <a:lnTo>
                    <a:pt x="2240076" y="543877"/>
                  </a:lnTo>
                  <a:close/>
                </a:path>
                <a:path w="12187555" h="1127125">
                  <a:moveTo>
                    <a:pt x="2349462" y="905624"/>
                  </a:moveTo>
                  <a:lnTo>
                    <a:pt x="2170036" y="905624"/>
                  </a:lnTo>
                  <a:lnTo>
                    <a:pt x="2170036" y="847128"/>
                  </a:lnTo>
                  <a:lnTo>
                    <a:pt x="2137473" y="847128"/>
                  </a:lnTo>
                  <a:lnTo>
                    <a:pt x="2137473" y="934275"/>
                  </a:lnTo>
                  <a:lnTo>
                    <a:pt x="2349462" y="934275"/>
                  </a:lnTo>
                  <a:lnTo>
                    <a:pt x="2349462" y="905624"/>
                  </a:lnTo>
                  <a:close/>
                </a:path>
                <a:path w="12187555" h="1127125">
                  <a:moveTo>
                    <a:pt x="2353449" y="426580"/>
                  </a:moveTo>
                  <a:lnTo>
                    <a:pt x="2321788" y="426580"/>
                  </a:lnTo>
                  <a:lnTo>
                    <a:pt x="2321788" y="483870"/>
                  </a:lnTo>
                  <a:lnTo>
                    <a:pt x="2288324" y="483870"/>
                  </a:lnTo>
                  <a:lnTo>
                    <a:pt x="2288324" y="428383"/>
                  </a:lnTo>
                  <a:lnTo>
                    <a:pt x="2257260" y="428383"/>
                  </a:lnTo>
                  <a:lnTo>
                    <a:pt x="2257260" y="577049"/>
                  </a:lnTo>
                  <a:lnTo>
                    <a:pt x="2288324" y="577049"/>
                  </a:lnTo>
                  <a:lnTo>
                    <a:pt x="2288324" y="512521"/>
                  </a:lnTo>
                  <a:lnTo>
                    <a:pt x="2321788" y="512521"/>
                  </a:lnTo>
                  <a:lnTo>
                    <a:pt x="2321788" y="581875"/>
                  </a:lnTo>
                  <a:lnTo>
                    <a:pt x="2353449" y="581875"/>
                  </a:lnTo>
                  <a:lnTo>
                    <a:pt x="2353449" y="512521"/>
                  </a:lnTo>
                  <a:lnTo>
                    <a:pt x="2353449" y="483870"/>
                  </a:lnTo>
                  <a:lnTo>
                    <a:pt x="2353449" y="426580"/>
                  </a:lnTo>
                  <a:close/>
                </a:path>
                <a:path w="12187555" h="1127125">
                  <a:moveTo>
                    <a:pt x="2354580" y="1094092"/>
                  </a:moveTo>
                  <a:lnTo>
                    <a:pt x="2318004" y="1091069"/>
                  </a:lnTo>
                  <a:lnTo>
                    <a:pt x="2305304" y="1087755"/>
                  </a:lnTo>
                  <a:lnTo>
                    <a:pt x="2287232" y="1083043"/>
                  </a:lnTo>
                  <a:lnTo>
                    <a:pt x="2265997" y="1069530"/>
                  </a:lnTo>
                  <a:lnTo>
                    <a:pt x="2258085" y="1050061"/>
                  </a:lnTo>
                  <a:lnTo>
                    <a:pt x="2258085" y="1049756"/>
                  </a:lnTo>
                  <a:lnTo>
                    <a:pt x="2347950" y="1049756"/>
                  </a:lnTo>
                  <a:lnTo>
                    <a:pt x="2347950" y="1022019"/>
                  </a:lnTo>
                  <a:lnTo>
                    <a:pt x="2137473" y="1022019"/>
                  </a:lnTo>
                  <a:lnTo>
                    <a:pt x="2137473" y="1049756"/>
                  </a:lnTo>
                  <a:lnTo>
                    <a:pt x="2225522" y="1049756"/>
                  </a:lnTo>
                  <a:lnTo>
                    <a:pt x="2225522" y="1050061"/>
                  </a:lnTo>
                  <a:lnTo>
                    <a:pt x="2217661" y="1069530"/>
                  </a:lnTo>
                  <a:lnTo>
                    <a:pt x="2196541" y="1083043"/>
                  </a:lnTo>
                  <a:lnTo>
                    <a:pt x="2165858" y="1091069"/>
                  </a:lnTo>
                  <a:lnTo>
                    <a:pt x="2129332" y="1094092"/>
                  </a:lnTo>
                  <a:lnTo>
                    <a:pt x="2129332" y="1121524"/>
                  </a:lnTo>
                  <a:lnTo>
                    <a:pt x="2166074" y="1118920"/>
                  </a:lnTo>
                  <a:lnTo>
                    <a:pt x="2197557" y="1112443"/>
                  </a:lnTo>
                  <a:lnTo>
                    <a:pt x="2223046" y="1102067"/>
                  </a:lnTo>
                  <a:lnTo>
                    <a:pt x="2241804" y="1087755"/>
                  </a:lnTo>
                  <a:lnTo>
                    <a:pt x="2260485" y="1101813"/>
                  </a:lnTo>
                  <a:lnTo>
                    <a:pt x="2286089" y="1112215"/>
                  </a:lnTo>
                  <a:lnTo>
                    <a:pt x="2317750" y="1118831"/>
                  </a:lnTo>
                  <a:lnTo>
                    <a:pt x="2354580" y="1121524"/>
                  </a:lnTo>
                  <a:lnTo>
                    <a:pt x="2354580" y="1094092"/>
                  </a:lnTo>
                  <a:close/>
                </a:path>
                <a:path w="12187555" h="1127125">
                  <a:moveTo>
                    <a:pt x="2358885" y="649719"/>
                  </a:moveTo>
                  <a:lnTo>
                    <a:pt x="2357501" y="637717"/>
                  </a:lnTo>
                  <a:lnTo>
                    <a:pt x="2353487" y="627405"/>
                  </a:lnTo>
                  <a:lnTo>
                    <a:pt x="2348369" y="620471"/>
                  </a:lnTo>
                  <a:lnTo>
                    <a:pt x="2347049" y="618680"/>
                  </a:lnTo>
                  <a:lnTo>
                    <a:pt x="2338374" y="611428"/>
                  </a:lnTo>
                  <a:lnTo>
                    <a:pt x="2326309" y="605332"/>
                  </a:lnTo>
                  <a:lnTo>
                    <a:pt x="2326309" y="642480"/>
                  </a:lnTo>
                  <a:lnTo>
                    <a:pt x="2326309" y="656958"/>
                  </a:lnTo>
                  <a:lnTo>
                    <a:pt x="2288921" y="675919"/>
                  </a:lnTo>
                  <a:lnTo>
                    <a:pt x="2250325" y="678662"/>
                  </a:lnTo>
                  <a:lnTo>
                    <a:pt x="2229789" y="678014"/>
                  </a:lnTo>
                  <a:lnTo>
                    <a:pt x="2184590" y="666610"/>
                  </a:lnTo>
                  <a:lnTo>
                    <a:pt x="2174036" y="656958"/>
                  </a:lnTo>
                  <a:lnTo>
                    <a:pt x="2174036" y="642480"/>
                  </a:lnTo>
                  <a:lnTo>
                    <a:pt x="2211578" y="623328"/>
                  </a:lnTo>
                  <a:lnTo>
                    <a:pt x="2250325" y="620471"/>
                  </a:lnTo>
                  <a:lnTo>
                    <a:pt x="2270810" y="621169"/>
                  </a:lnTo>
                  <a:lnTo>
                    <a:pt x="2315756" y="632536"/>
                  </a:lnTo>
                  <a:lnTo>
                    <a:pt x="2326309" y="642480"/>
                  </a:lnTo>
                  <a:lnTo>
                    <a:pt x="2326309" y="605332"/>
                  </a:lnTo>
                  <a:lnTo>
                    <a:pt x="2320925" y="602602"/>
                  </a:lnTo>
                  <a:lnTo>
                    <a:pt x="2299893" y="596722"/>
                  </a:lnTo>
                  <a:lnTo>
                    <a:pt x="2276081" y="593445"/>
                  </a:lnTo>
                  <a:lnTo>
                    <a:pt x="2250325" y="592429"/>
                  </a:lnTo>
                  <a:lnTo>
                    <a:pt x="2224519" y="593445"/>
                  </a:lnTo>
                  <a:lnTo>
                    <a:pt x="2179599" y="602602"/>
                  </a:lnTo>
                  <a:lnTo>
                    <a:pt x="2147125" y="627405"/>
                  </a:lnTo>
                  <a:lnTo>
                    <a:pt x="2141474" y="649719"/>
                  </a:lnTo>
                  <a:lnTo>
                    <a:pt x="2142934" y="661555"/>
                  </a:lnTo>
                  <a:lnTo>
                    <a:pt x="2179599" y="696607"/>
                  </a:lnTo>
                  <a:lnTo>
                    <a:pt x="2224519" y="705446"/>
                  </a:lnTo>
                  <a:lnTo>
                    <a:pt x="2250325" y="706412"/>
                  </a:lnTo>
                  <a:lnTo>
                    <a:pt x="2276081" y="705446"/>
                  </a:lnTo>
                  <a:lnTo>
                    <a:pt x="2320925" y="696607"/>
                  </a:lnTo>
                  <a:lnTo>
                    <a:pt x="2348458" y="678662"/>
                  </a:lnTo>
                  <a:lnTo>
                    <a:pt x="2353487" y="671804"/>
                  </a:lnTo>
                  <a:lnTo>
                    <a:pt x="2357501" y="661555"/>
                  </a:lnTo>
                  <a:lnTo>
                    <a:pt x="2358885" y="649719"/>
                  </a:lnTo>
                  <a:close/>
                </a:path>
                <a:path w="12187555" h="1127125">
                  <a:moveTo>
                    <a:pt x="2365743" y="962609"/>
                  </a:moveTo>
                  <a:lnTo>
                    <a:pt x="2119376" y="962609"/>
                  </a:lnTo>
                  <a:lnTo>
                    <a:pt x="2119376" y="990955"/>
                  </a:lnTo>
                  <a:lnTo>
                    <a:pt x="2365743" y="990955"/>
                  </a:lnTo>
                  <a:lnTo>
                    <a:pt x="2365743" y="962609"/>
                  </a:lnTo>
                  <a:close/>
                </a:path>
                <a:path w="12187555" h="1127125">
                  <a:moveTo>
                    <a:pt x="2629293" y="845312"/>
                  </a:moveTo>
                  <a:lnTo>
                    <a:pt x="2596426" y="845312"/>
                  </a:lnTo>
                  <a:lnTo>
                    <a:pt x="2596426" y="954176"/>
                  </a:lnTo>
                  <a:lnTo>
                    <a:pt x="2548775" y="954176"/>
                  </a:lnTo>
                  <a:lnTo>
                    <a:pt x="2546947" y="926553"/>
                  </a:lnTo>
                  <a:lnTo>
                    <a:pt x="2542971" y="902639"/>
                  </a:lnTo>
                  <a:lnTo>
                    <a:pt x="2536393" y="882637"/>
                  </a:lnTo>
                  <a:lnTo>
                    <a:pt x="2530957" y="873658"/>
                  </a:lnTo>
                  <a:lnTo>
                    <a:pt x="2526766" y="866724"/>
                  </a:lnTo>
                  <a:lnTo>
                    <a:pt x="2517229" y="857529"/>
                  </a:lnTo>
                  <a:lnTo>
                    <a:pt x="2516505" y="857110"/>
                  </a:lnTo>
                  <a:lnTo>
                    <a:pt x="2516505" y="974674"/>
                  </a:lnTo>
                  <a:lnTo>
                    <a:pt x="2515857" y="1004963"/>
                  </a:lnTo>
                  <a:lnTo>
                    <a:pt x="2509139" y="1050366"/>
                  </a:lnTo>
                  <a:lnTo>
                    <a:pt x="2478214" y="1075397"/>
                  </a:lnTo>
                  <a:lnTo>
                    <a:pt x="2471229" y="1074674"/>
                  </a:lnTo>
                  <a:lnTo>
                    <a:pt x="2443238" y="1030351"/>
                  </a:lnTo>
                  <a:lnTo>
                    <a:pt x="2440216" y="974674"/>
                  </a:lnTo>
                  <a:lnTo>
                    <a:pt x="2440914" y="944397"/>
                  </a:lnTo>
                  <a:lnTo>
                    <a:pt x="2447594" y="899109"/>
                  </a:lnTo>
                  <a:lnTo>
                    <a:pt x="2478214" y="873658"/>
                  </a:lnTo>
                  <a:lnTo>
                    <a:pt x="2485377" y="874395"/>
                  </a:lnTo>
                  <a:lnTo>
                    <a:pt x="2513571" y="919048"/>
                  </a:lnTo>
                  <a:lnTo>
                    <a:pt x="2516505" y="974674"/>
                  </a:lnTo>
                  <a:lnTo>
                    <a:pt x="2516505" y="857110"/>
                  </a:lnTo>
                  <a:lnTo>
                    <a:pt x="2505887" y="850823"/>
                  </a:lnTo>
                  <a:lnTo>
                    <a:pt x="2492845" y="846709"/>
                  </a:lnTo>
                  <a:lnTo>
                    <a:pt x="2478214" y="845312"/>
                  </a:lnTo>
                  <a:lnTo>
                    <a:pt x="2463723" y="846709"/>
                  </a:lnTo>
                  <a:lnTo>
                    <a:pt x="2429967" y="866724"/>
                  </a:lnTo>
                  <a:lnTo>
                    <a:pt x="2412250" y="910183"/>
                  </a:lnTo>
                  <a:lnTo>
                    <a:pt x="2407653" y="974674"/>
                  </a:lnTo>
                  <a:lnTo>
                    <a:pt x="2408682" y="1009396"/>
                  </a:lnTo>
                  <a:lnTo>
                    <a:pt x="2419108" y="1063688"/>
                  </a:lnTo>
                  <a:lnTo>
                    <a:pt x="2450693" y="1098232"/>
                  </a:lnTo>
                  <a:lnTo>
                    <a:pt x="2478214" y="1103439"/>
                  </a:lnTo>
                  <a:lnTo>
                    <a:pt x="2492845" y="1102131"/>
                  </a:lnTo>
                  <a:lnTo>
                    <a:pt x="2505887" y="1098232"/>
                  </a:lnTo>
                  <a:lnTo>
                    <a:pt x="2517229" y="1091730"/>
                  </a:lnTo>
                  <a:lnTo>
                    <a:pt x="2526766" y="1082624"/>
                  </a:lnTo>
                  <a:lnTo>
                    <a:pt x="2530995" y="1075397"/>
                  </a:lnTo>
                  <a:lnTo>
                    <a:pt x="2537168" y="1064869"/>
                  </a:lnTo>
                  <a:lnTo>
                    <a:pt x="2543911" y="1042073"/>
                  </a:lnTo>
                  <a:lnTo>
                    <a:pt x="2547670" y="1014526"/>
                  </a:lnTo>
                  <a:lnTo>
                    <a:pt x="2549080" y="982522"/>
                  </a:lnTo>
                  <a:lnTo>
                    <a:pt x="2596426" y="982522"/>
                  </a:lnTo>
                  <a:lnTo>
                    <a:pt x="2596426" y="1118819"/>
                  </a:lnTo>
                  <a:lnTo>
                    <a:pt x="2629293" y="1118819"/>
                  </a:lnTo>
                  <a:lnTo>
                    <a:pt x="2629293" y="982522"/>
                  </a:lnTo>
                  <a:lnTo>
                    <a:pt x="2629293" y="954176"/>
                  </a:lnTo>
                  <a:lnTo>
                    <a:pt x="2629293" y="845312"/>
                  </a:lnTo>
                  <a:close/>
                </a:path>
                <a:path w="12187555" h="1127125">
                  <a:moveTo>
                    <a:pt x="2633891" y="470001"/>
                  </a:moveTo>
                  <a:lnTo>
                    <a:pt x="2605240" y="435305"/>
                  </a:lnTo>
                  <a:lnTo>
                    <a:pt x="2601315" y="434352"/>
                  </a:lnTo>
                  <a:lnTo>
                    <a:pt x="2601315" y="466382"/>
                  </a:lnTo>
                  <a:lnTo>
                    <a:pt x="2601315" y="473316"/>
                  </a:lnTo>
                  <a:lnTo>
                    <a:pt x="2549753" y="486460"/>
                  </a:lnTo>
                  <a:lnTo>
                    <a:pt x="2523528" y="486879"/>
                  </a:lnTo>
                  <a:lnTo>
                    <a:pt x="2497290" y="486460"/>
                  </a:lnTo>
                  <a:lnTo>
                    <a:pt x="2451150" y="479044"/>
                  </a:lnTo>
                  <a:lnTo>
                    <a:pt x="2445728" y="473316"/>
                  </a:lnTo>
                  <a:lnTo>
                    <a:pt x="2445728" y="466382"/>
                  </a:lnTo>
                  <a:lnTo>
                    <a:pt x="2497290" y="453237"/>
                  </a:lnTo>
                  <a:lnTo>
                    <a:pt x="2523528" y="452805"/>
                  </a:lnTo>
                  <a:lnTo>
                    <a:pt x="2549753" y="453237"/>
                  </a:lnTo>
                  <a:lnTo>
                    <a:pt x="2595892" y="460959"/>
                  </a:lnTo>
                  <a:lnTo>
                    <a:pt x="2601315" y="466382"/>
                  </a:lnTo>
                  <a:lnTo>
                    <a:pt x="2601315" y="434352"/>
                  </a:lnTo>
                  <a:lnTo>
                    <a:pt x="2583942" y="430085"/>
                  </a:lnTo>
                  <a:lnTo>
                    <a:pt x="2556713" y="427177"/>
                  </a:lnTo>
                  <a:lnTo>
                    <a:pt x="2523528" y="426275"/>
                  </a:lnTo>
                  <a:lnTo>
                    <a:pt x="2490457" y="427177"/>
                  </a:lnTo>
                  <a:lnTo>
                    <a:pt x="2441727" y="435305"/>
                  </a:lnTo>
                  <a:lnTo>
                    <a:pt x="2413698" y="461899"/>
                  </a:lnTo>
                  <a:lnTo>
                    <a:pt x="2412860" y="470001"/>
                  </a:lnTo>
                  <a:lnTo>
                    <a:pt x="2413698" y="477913"/>
                  </a:lnTo>
                  <a:lnTo>
                    <a:pt x="2441727" y="504393"/>
                  </a:lnTo>
                  <a:lnTo>
                    <a:pt x="2490457" y="512521"/>
                  </a:lnTo>
                  <a:lnTo>
                    <a:pt x="2523528" y="513422"/>
                  </a:lnTo>
                  <a:lnTo>
                    <a:pt x="2556713" y="512521"/>
                  </a:lnTo>
                  <a:lnTo>
                    <a:pt x="2605240" y="504393"/>
                  </a:lnTo>
                  <a:lnTo>
                    <a:pt x="2629243" y="486879"/>
                  </a:lnTo>
                  <a:lnTo>
                    <a:pt x="2630538" y="484962"/>
                  </a:lnTo>
                  <a:lnTo>
                    <a:pt x="2633040" y="477913"/>
                  </a:lnTo>
                  <a:lnTo>
                    <a:pt x="2633891" y="470001"/>
                  </a:lnTo>
                  <a:close/>
                </a:path>
                <a:path w="12187555" h="1127125">
                  <a:moveTo>
                    <a:pt x="2634488" y="676249"/>
                  </a:moveTo>
                  <a:lnTo>
                    <a:pt x="2450554" y="676249"/>
                  </a:lnTo>
                  <a:lnTo>
                    <a:pt x="2450554" y="656348"/>
                  </a:lnTo>
                  <a:lnTo>
                    <a:pt x="2628455" y="656348"/>
                  </a:lnTo>
                  <a:lnTo>
                    <a:pt x="2628455" y="583374"/>
                  </a:lnTo>
                  <a:lnTo>
                    <a:pt x="2417978" y="583374"/>
                  </a:lnTo>
                  <a:lnTo>
                    <a:pt x="2417978" y="609917"/>
                  </a:lnTo>
                  <a:lnTo>
                    <a:pt x="2595588" y="609917"/>
                  </a:lnTo>
                  <a:lnTo>
                    <a:pt x="2595588" y="630123"/>
                  </a:lnTo>
                  <a:lnTo>
                    <a:pt x="2417978" y="630123"/>
                  </a:lnTo>
                  <a:lnTo>
                    <a:pt x="2417978" y="702792"/>
                  </a:lnTo>
                  <a:lnTo>
                    <a:pt x="2634488" y="702792"/>
                  </a:lnTo>
                  <a:lnTo>
                    <a:pt x="2634488" y="676249"/>
                  </a:lnTo>
                  <a:close/>
                </a:path>
                <a:path w="12187555" h="1127125">
                  <a:moveTo>
                    <a:pt x="2646248" y="533920"/>
                  </a:moveTo>
                  <a:lnTo>
                    <a:pt x="2399893" y="533920"/>
                  </a:lnTo>
                  <a:lnTo>
                    <a:pt x="2399893" y="561060"/>
                  </a:lnTo>
                  <a:lnTo>
                    <a:pt x="2646248" y="561060"/>
                  </a:lnTo>
                  <a:lnTo>
                    <a:pt x="2646248" y="533920"/>
                  </a:lnTo>
                  <a:close/>
                </a:path>
                <a:path w="12187555" h="1127125">
                  <a:moveTo>
                    <a:pt x="2838856" y="1070267"/>
                  </a:moveTo>
                  <a:lnTo>
                    <a:pt x="2816085" y="1055789"/>
                  </a:lnTo>
                  <a:lnTo>
                    <a:pt x="2796832" y="1033170"/>
                  </a:lnTo>
                  <a:lnTo>
                    <a:pt x="2783535" y="999744"/>
                  </a:lnTo>
                  <a:lnTo>
                    <a:pt x="2778556" y="952665"/>
                  </a:lnTo>
                  <a:lnTo>
                    <a:pt x="2778556" y="879094"/>
                  </a:lnTo>
                  <a:lnTo>
                    <a:pt x="2836443" y="879094"/>
                  </a:lnTo>
                  <a:lnTo>
                    <a:pt x="2836443" y="850138"/>
                  </a:lnTo>
                  <a:lnTo>
                    <a:pt x="2688094" y="850138"/>
                  </a:lnTo>
                  <a:lnTo>
                    <a:pt x="2688094" y="879094"/>
                  </a:lnTo>
                  <a:lnTo>
                    <a:pt x="2745384" y="879094"/>
                  </a:lnTo>
                  <a:lnTo>
                    <a:pt x="2745384" y="952665"/>
                  </a:lnTo>
                  <a:lnTo>
                    <a:pt x="2740329" y="999705"/>
                  </a:lnTo>
                  <a:lnTo>
                    <a:pt x="2726880" y="1033284"/>
                  </a:lnTo>
                  <a:lnTo>
                    <a:pt x="2707602" y="1055916"/>
                  </a:lnTo>
                  <a:lnTo>
                    <a:pt x="2685072" y="1070267"/>
                  </a:lnTo>
                  <a:lnTo>
                    <a:pt x="2685072" y="1100416"/>
                  </a:lnTo>
                  <a:lnTo>
                    <a:pt x="2709468" y="1089152"/>
                  </a:lnTo>
                  <a:lnTo>
                    <a:pt x="2731211" y="1073353"/>
                  </a:lnTo>
                  <a:lnTo>
                    <a:pt x="2749105" y="1054290"/>
                  </a:lnTo>
                  <a:lnTo>
                    <a:pt x="2761970" y="1033170"/>
                  </a:lnTo>
                  <a:lnTo>
                    <a:pt x="2774785" y="1054239"/>
                  </a:lnTo>
                  <a:lnTo>
                    <a:pt x="2792615" y="1073238"/>
                  </a:lnTo>
                  <a:lnTo>
                    <a:pt x="2814332" y="1089025"/>
                  </a:lnTo>
                  <a:lnTo>
                    <a:pt x="2838856" y="1100416"/>
                  </a:lnTo>
                  <a:lnTo>
                    <a:pt x="2838856" y="1070267"/>
                  </a:lnTo>
                  <a:close/>
                </a:path>
                <a:path w="12187555" h="1127125">
                  <a:moveTo>
                    <a:pt x="2878124" y="602373"/>
                  </a:moveTo>
                  <a:lnTo>
                    <a:pt x="2779522" y="602373"/>
                  </a:lnTo>
                  <a:lnTo>
                    <a:pt x="2779522" y="631024"/>
                  </a:lnTo>
                  <a:lnTo>
                    <a:pt x="2845562" y="631024"/>
                  </a:lnTo>
                  <a:lnTo>
                    <a:pt x="2845562" y="704596"/>
                  </a:lnTo>
                  <a:lnTo>
                    <a:pt x="2878124" y="704596"/>
                  </a:lnTo>
                  <a:lnTo>
                    <a:pt x="2878124" y="602373"/>
                  </a:lnTo>
                  <a:close/>
                </a:path>
                <a:path w="12187555" h="1127125">
                  <a:moveTo>
                    <a:pt x="2909722" y="845312"/>
                  </a:moveTo>
                  <a:lnTo>
                    <a:pt x="2876854" y="845312"/>
                  </a:lnTo>
                  <a:lnTo>
                    <a:pt x="2876854" y="917981"/>
                  </a:lnTo>
                  <a:lnTo>
                    <a:pt x="2818955" y="917981"/>
                  </a:lnTo>
                  <a:lnTo>
                    <a:pt x="2818955" y="946327"/>
                  </a:lnTo>
                  <a:lnTo>
                    <a:pt x="2876854" y="946327"/>
                  </a:lnTo>
                  <a:lnTo>
                    <a:pt x="2876854" y="987336"/>
                  </a:lnTo>
                  <a:lnTo>
                    <a:pt x="2818955" y="987336"/>
                  </a:lnTo>
                  <a:lnTo>
                    <a:pt x="2818955" y="1015987"/>
                  </a:lnTo>
                  <a:lnTo>
                    <a:pt x="2876854" y="1015987"/>
                  </a:lnTo>
                  <a:lnTo>
                    <a:pt x="2876854" y="1118819"/>
                  </a:lnTo>
                  <a:lnTo>
                    <a:pt x="2909722" y="1118819"/>
                  </a:lnTo>
                  <a:lnTo>
                    <a:pt x="2909722" y="845312"/>
                  </a:lnTo>
                  <a:close/>
                </a:path>
                <a:path w="12187555" h="1127125">
                  <a:moveTo>
                    <a:pt x="2988792" y="602373"/>
                  </a:moveTo>
                  <a:lnTo>
                    <a:pt x="2891396" y="602373"/>
                  </a:lnTo>
                  <a:lnTo>
                    <a:pt x="2891396" y="631024"/>
                  </a:lnTo>
                  <a:lnTo>
                    <a:pt x="2955925" y="631024"/>
                  </a:lnTo>
                  <a:lnTo>
                    <a:pt x="2955925" y="704596"/>
                  </a:lnTo>
                  <a:lnTo>
                    <a:pt x="2988792" y="704596"/>
                  </a:lnTo>
                  <a:lnTo>
                    <a:pt x="2988792" y="602373"/>
                  </a:lnTo>
                  <a:close/>
                </a:path>
                <a:path w="12187555" h="1127125">
                  <a:moveTo>
                    <a:pt x="2988792" y="426580"/>
                  </a:moveTo>
                  <a:lnTo>
                    <a:pt x="2955925" y="426580"/>
                  </a:lnTo>
                  <a:lnTo>
                    <a:pt x="2955925" y="457936"/>
                  </a:lnTo>
                  <a:lnTo>
                    <a:pt x="2897124" y="457936"/>
                  </a:lnTo>
                  <a:lnTo>
                    <a:pt x="2897428" y="455218"/>
                  </a:lnTo>
                  <a:lnTo>
                    <a:pt x="2897428" y="429895"/>
                  </a:lnTo>
                  <a:lnTo>
                    <a:pt x="2767761" y="429895"/>
                  </a:lnTo>
                  <a:lnTo>
                    <a:pt x="2767761" y="458546"/>
                  </a:lnTo>
                  <a:lnTo>
                    <a:pt x="2864866" y="458546"/>
                  </a:lnTo>
                  <a:lnTo>
                    <a:pt x="2857855" y="495922"/>
                  </a:lnTo>
                  <a:lnTo>
                    <a:pt x="2837535" y="524840"/>
                  </a:lnTo>
                  <a:lnTo>
                    <a:pt x="2804947" y="544664"/>
                  </a:lnTo>
                  <a:lnTo>
                    <a:pt x="2761132" y="554736"/>
                  </a:lnTo>
                  <a:lnTo>
                    <a:pt x="2761132" y="583082"/>
                  </a:lnTo>
                  <a:lnTo>
                    <a:pt x="2810446" y="573328"/>
                  </a:lnTo>
                  <a:lnTo>
                    <a:pt x="2849626" y="554431"/>
                  </a:lnTo>
                  <a:lnTo>
                    <a:pt x="2877743" y="525576"/>
                  </a:lnTo>
                  <a:lnTo>
                    <a:pt x="2893809" y="485978"/>
                  </a:lnTo>
                  <a:lnTo>
                    <a:pt x="2955925" y="485978"/>
                  </a:lnTo>
                  <a:lnTo>
                    <a:pt x="2955925" y="519455"/>
                  </a:lnTo>
                  <a:lnTo>
                    <a:pt x="2889885" y="519455"/>
                  </a:lnTo>
                  <a:lnTo>
                    <a:pt x="2889885" y="548093"/>
                  </a:lnTo>
                  <a:lnTo>
                    <a:pt x="2955925" y="548093"/>
                  </a:lnTo>
                  <a:lnTo>
                    <a:pt x="2955925" y="584581"/>
                  </a:lnTo>
                  <a:lnTo>
                    <a:pt x="2988792" y="584581"/>
                  </a:lnTo>
                  <a:lnTo>
                    <a:pt x="2988792" y="485978"/>
                  </a:lnTo>
                  <a:lnTo>
                    <a:pt x="2988792" y="457936"/>
                  </a:lnTo>
                  <a:lnTo>
                    <a:pt x="2988792" y="426580"/>
                  </a:lnTo>
                  <a:close/>
                </a:path>
                <a:path w="12187555" h="1127125">
                  <a:moveTo>
                    <a:pt x="3269234" y="426580"/>
                  </a:moveTo>
                  <a:lnTo>
                    <a:pt x="3236366" y="426580"/>
                  </a:lnTo>
                  <a:lnTo>
                    <a:pt x="3236366" y="483273"/>
                  </a:lnTo>
                  <a:lnTo>
                    <a:pt x="3187204" y="483273"/>
                  </a:lnTo>
                  <a:lnTo>
                    <a:pt x="3165195" y="440143"/>
                  </a:lnTo>
                  <a:lnTo>
                    <a:pt x="3156153" y="434200"/>
                  </a:lnTo>
                  <a:lnTo>
                    <a:pt x="3156153" y="497141"/>
                  </a:lnTo>
                  <a:lnTo>
                    <a:pt x="3155315" y="507809"/>
                  </a:lnTo>
                  <a:lnTo>
                    <a:pt x="3131616" y="538594"/>
                  </a:lnTo>
                  <a:lnTo>
                    <a:pt x="3116351" y="541159"/>
                  </a:lnTo>
                  <a:lnTo>
                    <a:pt x="3108375" y="540499"/>
                  </a:lnTo>
                  <a:lnTo>
                    <a:pt x="3077375" y="507809"/>
                  </a:lnTo>
                  <a:lnTo>
                    <a:pt x="3076537" y="497141"/>
                  </a:lnTo>
                  <a:lnTo>
                    <a:pt x="3077375" y="486460"/>
                  </a:lnTo>
                  <a:lnTo>
                    <a:pt x="3101187" y="455561"/>
                  </a:lnTo>
                  <a:lnTo>
                    <a:pt x="3116351" y="453110"/>
                  </a:lnTo>
                  <a:lnTo>
                    <a:pt x="3124365" y="453732"/>
                  </a:lnTo>
                  <a:lnTo>
                    <a:pt x="3155315" y="486460"/>
                  </a:lnTo>
                  <a:lnTo>
                    <a:pt x="3156153" y="497141"/>
                  </a:lnTo>
                  <a:lnTo>
                    <a:pt x="3156153" y="434200"/>
                  </a:lnTo>
                  <a:lnTo>
                    <a:pt x="3155150" y="433539"/>
                  </a:lnTo>
                  <a:lnTo>
                    <a:pt x="3143593" y="428726"/>
                  </a:lnTo>
                  <a:lnTo>
                    <a:pt x="3130639" y="425767"/>
                  </a:lnTo>
                  <a:lnTo>
                    <a:pt x="3116351" y="424764"/>
                  </a:lnTo>
                  <a:lnTo>
                    <a:pt x="3102178" y="425767"/>
                  </a:lnTo>
                  <a:lnTo>
                    <a:pt x="3057677" y="450710"/>
                  </a:lnTo>
                  <a:lnTo>
                    <a:pt x="3044583" y="497141"/>
                  </a:lnTo>
                  <a:lnTo>
                    <a:pt x="3046082" y="514819"/>
                  </a:lnTo>
                  <a:lnTo>
                    <a:pt x="3067494" y="553834"/>
                  </a:lnTo>
                  <a:lnTo>
                    <a:pt x="3116351" y="569201"/>
                  </a:lnTo>
                  <a:lnTo>
                    <a:pt x="3130639" y="568248"/>
                  </a:lnTo>
                  <a:lnTo>
                    <a:pt x="3173209" y="545579"/>
                  </a:lnTo>
                  <a:lnTo>
                    <a:pt x="3187204" y="511606"/>
                  </a:lnTo>
                  <a:lnTo>
                    <a:pt x="3236366" y="511606"/>
                  </a:lnTo>
                  <a:lnTo>
                    <a:pt x="3236366" y="580669"/>
                  </a:lnTo>
                  <a:lnTo>
                    <a:pt x="3269234" y="580669"/>
                  </a:lnTo>
                  <a:lnTo>
                    <a:pt x="3269234" y="511606"/>
                  </a:lnTo>
                  <a:lnTo>
                    <a:pt x="3269234" y="483273"/>
                  </a:lnTo>
                  <a:lnTo>
                    <a:pt x="3269234" y="426580"/>
                  </a:lnTo>
                  <a:close/>
                </a:path>
                <a:path w="12187555" h="1127125">
                  <a:moveTo>
                    <a:pt x="3283394" y="674446"/>
                  </a:moveTo>
                  <a:lnTo>
                    <a:pt x="3248380" y="649833"/>
                  </a:lnTo>
                  <a:lnTo>
                    <a:pt x="3234855" y="605091"/>
                  </a:lnTo>
                  <a:lnTo>
                    <a:pt x="3234855" y="595439"/>
                  </a:lnTo>
                  <a:lnTo>
                    <a:pt x="3202279" y="595439"/>
                  </a:lnTo>
                  <a:lnTo>
                    <a:pt x="3202279" y="605091"/>
                  </a:lnTo>
                  <a:lnTo>
                    <a:pt x="3199549" y="627176"/>
                  </a:lnTo>
                  <a:lnTo>
                    <a:pt x="3192107" y="645833"/>
                  </a:lnTo>
                  <a:lnTo>
                    <a:pt x="3181172" y="660933"/>
                  </a:lnTo>
                  <a:lnTo>
                    <a:pt x="3167913" y="672338"/>
                  </a:lnTo>
                  <a:lnTo>
                    <a:pt x="3155251" y="661479"/>
                  </a:lnTo>
                  <a:lnTo>
                    <a:pt x="3154616" y="660933"/>
                  </a:lnTo>
                  <a:lnTo>
                    <a:pt x="3143897" y="645833"/>
                  </a:lnTo>
                  <a:lnTo>
                    <a:pt x="3136747" y="627176"/>
                  </a:lnTo>
                  <a:lnTo>
                    <a:pt x="3134131" y="605091"/>
                  </a:lnTo>
                  <a:lnTo>
                    <a:pt x="3134131" y="595439"/>
                  </a:lnTo>
                  <a:lnTo>
                    <a:pt x="3101263" y="595439"/>
                  </a:lnTo>
                  <a:lnTo>
                    <a:pt x="3101263" y="605091"/>
                  </a:lnTo>
                  <a:lnTo>
                    <a:pt x="3097631" y="630085"/>
                  </a:lnTo>
                  <a:lnTo>
                    <a:pt x="3087509" y="649947"/>
                  </a:lnTo>
                  <a:lnTo>
                    <a:pt x="3072142" y="664705"/>
                  </a:lnTo>
                  <a:lnTo>
                    <a:pt x="3052724" y="674446"/>
                  </a:lnTo>
                  <a:lnTo>
                    <a:pt x="3052724" y="703097"/>
                  </a:lnTo>
                  <a:lnTo>
                    <a:pt x="3072904" y="696468"/>
                  </a:lnTo>
                  <a:lnTo>
                    <a:pt x="3091434" y="686701"/>
                  </a:lnTo>
                  <a:lnTo>
                    <a:pt x="3106953" y="674725"/>
                  </a:lnTo>
                  <a:lnTo>
                    <a:pt x="3118154" y="661479"/>
                  </a:lnTo>
                  <a:lnTo>
                    <a:pt x="3127413" y="674344"/>
                  </a:lnTo>
                  <a:lnTo>
                    <a:pt x="3139529" y="686130"/>
                  </a:lnTo>
                  <a:lnTo>
                    <a:pt x="3153397" y="695998"/>
                  </a:lnTo>
                  <a:lnTo>
                    <a:pt x="3167913" y="703097"/>
                  </a:lnTo>
                  <a:lnTo>
                    <a:pt x="3182975" y="695744"/>
                  </a:lnTo>
                  <a:lnTo>
                    <a:pt x="3196856" y="685901"/>
                  </a:lnTo>
                  <a:lnTo>
                    <a:pt x="3208705" y="674255"/>
                  </a:lnTo>
                  <a:lnTo>
                    <a:pt x="3210052" y="672338"/>
                  </a:lnTo>
                  <a:lnTo>
                    <a:pt x="3217659" y="661479"/>
                  </a:lnTo>
                  <a:lnTo>
                    <a:pt x="3228873" y="674852"/>
                  </a:lnTo>
                  <a:lnTo>
                    <a:pt x="3244431" y="686803"/>
                  </a:lnTo>
                  <a:lnTo>
                    <a:pt x="3263036" y="696506"/>
                  </a:lnTo>
                  <a:lnTo>
                    <a:pt x="3283394" y="703097"/>
                  </a:lnTo>
                  <a:lnTo>
                    <a:pt x="3283394" y="674446"/>
                  </a:lnTo>
                  <a:close/>
                </a:path>
                <a:path w="12187555" h="1127125">
                  <a:moveTo>
                    <a:pt x="3304959" y="956881"/>
                  </a:moveTo>
                  <a:lnTo>
                    <a:pt x="3262147" y="956881"/>
                  </a:lnTo>
                  <a:lnTo>
                    <a:pt x="3262147" y="845312"/>
                  </a:lnTo>
                  <a:lnTo>
                    <a:pt x="3229279" y="845312"/>
                  </a:lnTo>
                  <a:lnTo>
                    <a:pt x="3229279" y="1056093"/>
                  </a:lnTo>
                  <a:lnTo>
                    <a:pt x="3219145" y="1062863"/>
                  </a:lnTo>
                  <a:lnTo>
                    <a:pt x="3206165" y="1067777"/>
                  </a:lnTo>
                  <a:lnTo>
                    <a:pt x="3190646" y="1070762"/>
                  </a:lnTo>
                  <a:lnTo>
                    <a:pt x="3172891" y="1071778"/>
                  </a:lnTo>
                  <a:lnTo>
                    <a:pt x="3080918" y="1071778"/>
                  </a:lnTo>
                  <a:lnTo>
                    <a:pt x="3080918" y="879094"/>
                  </a:lnTo>
                  <a:lnTo>
                    <a:pt x="3180130" y="879094"/>
                  </a:lnTo>
                  <a:lnTo>
                    <a:pt x="3180130" y="850138"/>
                  </a:lnTo>
                  <a:lnTo>
                    <a:pt x="3048355" y="850138"/>
                  </a:lnTo>
                  <a:lnTo>
                    <a:pt x="3048355" y="1100416"/>
                  </a:lnTo>
                  <a:lnTo>
                    <a:pt x="3166859" y="1100416"/>
                  </a:lnTo>
                  <a:lnTo>
                    <a:pt x="3186747" y="1099261"/>
                  </a:lnTo>
                  <a:lnTo>
                    <a:pt x="3204286" y="1095895"/>
                  </a:lnTo>
                  <a:lnTo>
                    <a:pt x="3218713" y="1090498"/>
                  </a:lnTo>
                  <a:lnTo>
                    <a:pt x="3229279" y="1083233"/>
                  </a:lnTo>
                  <a:lnTo>
                    <a:pt x="3229279" y="1118819"/>
                  </a:lnTo>
                  <a:lnTo>
                    <a:pt x="3262147" y="1118819"/>
                  </a:lnTo>
                  <a:lnTo>
                    <a:pt x="3262147" y="985532"/>
                  </a:lnTo>
                  <a:lnTo>
                    <a:pt x="3304959" y="985532"/>
                  </a:lnTo>
                  <a:lnTo>
                    <a:pt x="3304959" y="956881"/>
                  </a:lnTo>
                  <a:close/>
                </a:path>
                <a:path w="12187555" h="1127125">
                  <a:moveTo>
                    <a:pt x="3548151" y="594842"/>
                  </a:moveTo>
                  <a:lnTo>
                    <a:pt x="3515283" y="594842"/>
                  </a:lnTo>
                  <a:lnTo>
                    <a:pt x="3515283" y="620776"/>
                  </a:lnTo>
                  <a:lnTo>
                    <a:pt x="3515283" y="648512"/>
                  </a:lnTo>
                  <a:lnTo>
                    <a:pt x="3515283" y="675347"/>
                  </a:lnTo>
                  <a:lnTo>
                    <a:pt x="3370249" y="675347"/>
                  </a:lnTo>
                  <a:lnTo>
                    <a:pt x="3370249" y="648512"/>
                  </a:lnTo>
                  <a:lnTo>
                    <a:pt x="3515283" y="648512"/>
                  </a:lnTo>
                  <a:lnTo>
                    <a:pt x="3515283" y="620776"/>
                  </a:lnTo>
                  <a:lnTo>
                    <a:pt x="3370249" y="620776"/>
                  </a:lnTo>
                  <a:lnTo>
                    <a:pt x="3370249" y="594842"/>
                  </a:lnTo>
                  <a:lnTo>
                    <a:pt x="3337674" y="594842"/>
                  </a:lnTo>
                  <a:lnTo>
                    <a:pt x="3337674" y="702792"/>
                  </a:lnTo>
                  <a:lnTo>
                    <a:pt x="3548151" y="702792"/>
                  </a:lnTo>
                  <a:lnTo>
                    <a:pt x="3548151" y="675347"/>
                  </a:lnTo>
                  <a:lnTo>
                    <a:pt x="3548151" y="648512"/>
                  </a:lnTo>
                  <a:lnTo>
                    <a:pt x="3548151" y="620776"/>
                  </a:lnTo>
                  <a:lnTo>
                    <a:pt x="3548151" y="594842"/>
                  </a:lnTo>
                  <a:close/>
                </a:path>
                <a:path w="12187555" h="1127125">
                  <a:moveTo>
                    <a:pt x="3557803" y="500151"/>
                  </a:moveTo>
                  <a:lnTo>
                    <a:pt x="3494608" y="481457"/>
                  </a:lnTo>
                  <a:lnTo>
                    <a:pt x="3458591" y="434111"/>
                  </a:lnTo>
                  <a:lnTo>
                    <a:pt x="3458591" y="428383"/>
                  </a:lnTo>
                  <a:lnTo>
                    <a:pt x="3426028" y="428383"/>
                  </a:lnTo>
                  <a:lnTo>
                    <a:pt x="3426028" y="434111"/>
                  </a:lnTo>
                  <a:lnTo>
                    <a:pt x="3417493" y="459828"/>
                  </a:lnTo>
                  <a:lnTo>
                    <a:pt x="3395053" y="479463"/>
                  </a:lnTo>
                  <a:lnTo>
                    <a:pt x="3363442" y="492925"/>
                  </a:lnTo>
                  <a:lnTo>
                    <a:pt x="3327425" y="500151"/>
                  </a:lnTo>
                  <a:lnTo>
                    <a:pt x="3327425" y="528497"/>
                  </a:lnTo>
                  <a:lnTo>
                    <a:pt x="3362210" y="523062"/>
                  </a:lnTo>
                  <a:lnTo>
                    <a:pt x="3394252" y="512775"/>
                  </a:lnTo>
                  <a:lnTo>
                    <a:pt x="3421608" y="498602"/>
                  </a:lnTo>
                  <a:lnTo>
                    <a:pt x="3442309" y="481457"/>
                  </a:lnTo>
                  <a:lnTo>
                    <a:pt x="3463417" y="498513"/>
                  </a:lnTo>
                  <a:lnTo>
                    <a:pt x="3490557" y="512559"/>
                  </a:lnTo>
                  <a:lnTo>
                    <a:pt x="3522459" y="522808"/>
                  </a:lnTo>
                  <a:lnTo>
                    <a:pt x="3557803" y="528497"/>
                  </a:lnTo>
                  <a:lnTo>
                    <a:pt x="3557803" y="500151"/>
                  </a:lnTo>
                  <a:close/>
                </a:path>
                <a:path w="12187555" h="1127125">
                  <a:moveTo>
                    <a:pt x="3565944" y="546595"/>
                  </a:moveTo>
                  <a:lnTo>
                    <a:pt x="3319589" y="546595"/>
                  </a:lnTo>
                  <a:lnTo>
                    <a:pt x="3319589" y="574332"/>
                  </a:lnTo>
                  <a:lnTo>
                    <a:pt x="3565944" y="574332"/>
                  </a:lnTo>
                  <a:lnTo>
                    <a:pt x="3565944" y="546595"/>
                  </a:lnTo>
                  <a:close/>
                </a:path>
                <a:path w="12187555" h="1127125">
                  <a:moveTo>
                    <a:pt x="3829494" y="426580"/>
                  </a:moveTo>
                  <a:lnTo>
                    <a:pt x="3796627" y="426580"/>
                  </a:lnTo>
                  <a:lnTo>
                    <a:pt x="3796627" y="636752"/>
                  </a:lnTo>
                  <a:lnTo>
                    <a:pt x="3786047" y="643750"/>
                  </a:lnTo>
                  <a:lnTo>
                    <a:pt x="3772611" y="648855"/>
                  </a:lnTo>
                  <a:lnTo>
                    <a:pt x="3756634" y="651979"/>
                  </a:lnTo>
                  <a:lnTo>
                    <a:pt x="3738422" y="653034"/>
                  </a:lnTo>
                  <a:lnTo>
                    <a:pt x="3643744" y="653034"/>
                  </a:lnTo>
                  <a:lnTo>
                    <a:pt x="3643744" y="429895"/>
                  </a:lnTo>
                  <a:lnTo>
                    <a:pt x="3611181" y="429895"/>
                  </a:lnTo>
                  <a:lnTo>
                    <a:pt x="3611181" y="681685"/>
                  </a:lnTo>
                  <a:lnTo>
                    <a:pt x="3732403" y="681685"/>
                  </a:lnTo>
                  <a:lnTo>
                    <a:pt x="3752900" y="680466"/>
                  </a:lnTo>
                  <a:lnTo>
                    <a:pt x="3770960" y="676897"/>
                  </a:lnTo>
                  <a:lnTo>
                    <a:pt x="3785781" y="671118"/>
                  </a:lnTo>
                  <a:lnTo>
                    <a:pt x="3796627" y="663282"/>
                  </a:lnTo>
                  <a:lnTo>
                    <a:pt x="3796627" y="700074"/>
                  </a:lnTo>
                  <a:lnTo>
                    <a:pt x="3829494" y="700074"/>
                  </a:lnTo>
                  <a:lnTo>
                    <a:pt x="3829494" y="426580"/>
                  </a:lnTo>
                  <a:close/>
                </a:path>
                <a:path w="12187555" h="1127125">
                  <a:moveTo>
                    <a:pt x="4146118" y="538149"/>
                  </a:moveTo>
                  <a:lnTo>
                    <a:pt x="4103293" y="538149"/>
                  </a:lnTo>
                  <a:lnTo>
                    <a:pt x="4103293" y="426580"/>
                  </a:lnTo>
                  <a:lnTo>
                    <a:pt x="4070426" y="426580"/>
                  </a:lnTo>
                  <a:lnTo>
                    <a:pt x="4070426" y="637349"/>
                  </a:lnTo>
                  <a:lnTo>
                    <a:pt x="4060304" y="644131"/>
                  </a:lnTo>
                  <a:lnTo>
                    <a:pt x="4047325" y="649046"/>
                  </a:lnTo>
                  <a:lnTo>
                    <a:pt x="4031792" y="652030"/>
                  </a:lnTo>
                  <a:lnTo>
                    <a:pt x="4014038" y="653034"/>
                  </a:lnTo>
                  <a:lnTo>
                    <a:pt x="3922064" y="653034"/>
                  </a:lnTo>
                  <a:lnTo>
                    <a:pt x="3922064" y="460349"/>
                  </a:lnTo>
                  <a:lnTo>
                    <a:pt x="4021277" y="460349"/>
                  </a:lnTo>
                  <a:lnTo>
                    <a:pt x="4021277" y="431406"/>
                  </a:lnTo>
                  <a:lnTo>
                    <a:pt x="3889502" y="431406"/>
                  </a:lnTo>
                  <a:lnTo>
                    <a:pt x="3889502" y="681685"/>
                  </a:lnTo>
                  <a:lnTo>
                    <a:pt x="4008005" y="681685"/>
                  </a:lnTo>
                  <a:lnTo>
                    <a:pt x="4027894" y="680516"/>
                  </a:lnTo>
                  <a:lnTo>
                    <a:pt x="4045432" y="677164"/>
                  </a:lnTo>
                  <a:lnTo>
                    <a:pt x="4059872" y="671753"/>
                  </a:lnTo>
                  <a:lnTo>
                    <a:pt x="4070426" y="664489"/>
                  </a:lnTo>
                  <a:lnTo>
                    <a:pt x="4070426" y="700074"/>
                  </a:lnTo>
                  <a:lnTo>
                    <a:pt x="4103293" y="700074"/>
                  </a:lnTo>
                  <a:lnTo>
                    <a:pt x="4103293" y="566788"/>
                  </a:lnTo>
                  <a:lnTo>
                    <a:pt x="4146118" y="566788"/>
                  </a:lnTo>
                  <a:lnTo>
                    <a:pt x="4146118" y="538149"/>
                  </a:lnTo>
                  <a:close/>
                </a:path>
                <a:path w="12187555" h="1127125">
                  <a:moveTo>
                    <a:pt x="4204614" y="641883"/>
                  </a:moveTo>
                  <a:lnTo>
                    <a:pt x="4167225" y="641883"/>
                  </a:lnTo>
                  <a:lnTo>
                    <a:pt x="4167225" y="681990"/>
                  </a:lnTo>
                  <a:lnTo>
                    <a:pt x="4204614" y="681990"/>
                  </a:lnTo>
                  <a:lnTo>
                    <a:pt x="4204614" y="641883"/>
                  </a:lnTo>
                  <a:close/>
                </a:path>
                <a:path w="12187555" h="1127125">
                  <a:moveTo>
                    <a:pt x="10987532" y="26835"/>
                  </a:moveTo>
                  <a:lnTo>
                    <a:pt x="10952556" y="26835"/>
                  </a:lnTo>
                  <a:lnTo>
                    <a:pt x="10952556" y="263245"/>
                  </a:lnTo>
                  <a:lnTo>
                    <a:pt x="10987532" y="263245"/>
                  </a:lnTo>
                  <a:lnTo>
                    <a:pt x="10987532" y="26835"/>
                  </a:lnTo>
                  <a:close/>
                </a:path>
                <a:path w="12187555" h="1127125">
                  <a:moveTo>
                    <a:pt x="11250778" y="92748"/>
                  </a:moveTo>
                  <a:lnTo>
                    <a:pt x="11071365" y="92748"/>
                  </a:lnTo>
                  <a:lnTo>
                    <a:pt x="11071365" y="76238"/>
                  </a:lnTo>
                  <a:lnTo>
                    <a:pt x="11249279" y="76238"/>
                  </a:lnTo>
                  <a:lnTo>
                    <a:pt x="11249279" y="52108"/>
                  </a:lnTo>
                  <a:lnTo>
                    <a:pt x="11249279" y="35598"/>
                  </a:lnTo>
                  <a:lnTo>
                    <a:pt x="11249279" y="11468"/>
                  </a:lnTo>
                  <a:lnTo>
                    <a:pt x="11038802" y="11468"/>
                  </a:lnTo>
                  <a:lnTo>
                    <a:pt x="11038802" y="35598"/>
                  </a:lnTo>
                  <a:lnTo>
                    <a:pt x="11216411" y="35598"/>
                  </a:lnTo>
                  <a:lnTo>
                    <a:pt x="11216411" y="52108"/>
                  </a:lnTo>
                  <a:lnTo>
                    <a:pt x="11038802" y="52108"/>
                  </a:lnTo>
                  <a:lnTo>
                    <a:pt x="11038802" y="76238"/>
                  </a:lnTo>
                  <a:lnTo>
                    <a:pt x="11038802" y="92748"/>
                  </a:lnTo>
                  <a:lnTo>
                    <a:pt x="11038802" y="116878"/>
                  </a:lnTo>
                  <a:lnTo>
                    <a:pt x="11250778" y="116878"/>
                  </a:lnTo>
                  <a:lnTo>
                    <a:pt x="11250778" y="92748"/>
                  </a:lnTo>
                  <a:close/>
                </a:path>
                <a:path w="12187555" h="1127125">
                  <a:moveTo>
                    <a:pt x="11255312" y="260388"/>
                  </a:moveTo>
                  <a:lnTo>
                    <a:pt x="11071365" y="260388"/>
                  </a:lnTo>
                  <a:lnTo>
                    <a:pt x="11071365" y="242608"/>
                  </a:lnTo>
                  <a:lnTo>
                    <a:pt x="11249279" y="242608"/>
                  </a:lnTo>
                  <a:lnTo>
                    <a:pt x="11249279" y="219748"/>
                  </a:lnTo>
                  <a:lnTo>
                    <a:pt x="11249279" y="201968"/>
                  </a:lnTo>
                  <a:lnTo>
                    <a:pt x="11249279" y="177838"/>
                  </a:lnTo>
                  <a:lnTo>
                    <a:pt x="11038802" y="177838"/>
                  </a:lnTo>
                  <a:lnTo>
                    <a:pt x="11038802" y="201968"/>
                  </a:lnTo>
                  <a:lnTo>
                    <a:pt x="11216411" y="201968"/>
                  </a:lnTo>
                  <a:lnTo>
                    <a:pt x="11216411" y="219748"/>
                  </a:lnTo>
                  <a:lnTo>
                    <a:pt x="11038802" y="219748"/>
                  </a:lnTo>
                  <a:lnTo>
                    <a:pt x="11038802" y="242608"/>
                  </a:lnTo>
                  <a:lnTo>
                    <a:pt x="11038802" y="260388"/>
                  </a:lnTo>
                  <a:lnTo>
                    <a:pt x="11038802" y="284518"/>
                  </a:lnTo>
                  <a:lnTo>
                    <a:pt x="11255312" y="284518"/>
                  </a:lnTo>
                  <a:lnTo>
                    <a:pt x="11255312" y="260388"/>
                  </a:lnTo>
                  <a:close/>
                </a:path>
                <a:path w="12187555" h="1127125">
                  <a:moveTo>
                    <a:pt x="11267072" y="134785"/>
                  </a:moveTo>
                  <a:lnTo>
                    <a:pt x="11020704" y="134785"/>
                  </a:lnTo>
                  <a:lnTo>
                    <a:pt x="11020704" y="160121"/>
                  </a:lnTo>
                  <a:lnTo>
                    <a:pt x="11267072" y="160121"/>
                  </a:lnTo>
                  <a:lnTo>
                    <a:pt x="11267072" y="134785"/>
                  </a:lnTo>
                  <a:close/>
                </a:path>
                <a:path w="12187555" h="1127125">
                  <a:moveTo>
                    <a:pt x="11610124" y="12661"/>
                  </a:moveTo>
                  <a:lnTo>
                    <a:pt x="11393919" y="12661"/>
                  </a:lnTo>
                  <a:lnTo>
                    <a:pt x="11393919" y="41617"/>
                  </a:lnTo>
                  <a:lnTo>
                    <a:pt x="11577257" y="41617"/>
                  </a:lnTo>
                  <a:lnTo>
                    <a:pt x="11577257" y="114287"/>
                  </a:lnTo>
                  <a:lnTo>
                    <a:pt x="11576812" y="135153"/>
                  </a:lnTo>
                  <a:lnTo>
                    <a:pt x="11575529" y="156616"/>
                  </a:lnTo>
                  <a:lnTo>
                    <a:pt x="11573447" y="177342"/>
                  </a:lnTo>
                  <a:lnTo>
                    <a:pt x="11570627" y="195999"/>
                  </a:lnTo>
                  <a:lnTo>
                    <a:pt x="11602885" y="195999"/>
                  </a:lnTo>
                  <a:lnTo>
                    <a:pt x="11606060" y="176517"/>
                  </a:lnTo>
                  <a:lnTo>
                    <a:pt x="11608321" y="154533"/>
                  </a:lnTo>
                  <a:lnTo>
                    <a:pt x="11609667" y="131203"/>
                  </a:lnTo>
                  <a:lnTo>
                    <a:pt x="11610023" y="113080"/>
                  </a:lnTo>
                  <a:lnTo>
                    <a:pt x="11610124" y="12661"/>
                  </a:lnTo>
                  <a:close/>
                </a:path>
                <a:path w="12187555" h="1127125">
                  <a:moveTo>
                    <a:pt x="11624297" y="240931"/>
                  </a:moveTo>
                  <a:lnTo>
                    <a:pt x="11495837" y="240931"/>
                  </a:lnTo>
                  <a:lnTo>
                    <a:pt x="11495837" y="113080"/>
                  </a:lnTo>
                  <a:lnTo>
                    <a:pt x="11462969" y="113080"/>
                  </a:lnTo>
                  <a:lnTo>
                    <a:pt x="11462969" y="240931"/>
                  </a:lnTo>
                  <a:lnTo>
                    <a:pt x="11381562" y="240931"/>
                  </a:lnTo>
                  <a:lnTo>
                    <a:pt x="11381562" y="269278"/>
                  </a:lnTo>
                  <a:lnTo>
                    <a:pt x="11624297" y="269278"/>
                  </a:lnTo>
                  <a:lnTo>
                    <a:pt x="11624297" y="240931"/>
                  </a:lnTo>
                  <a:close/>
                </a:path>
                <a:path w="12187555" h="1127125">
                  <a:moveTo>
                    <a:pt x="11818798" y="232791"/>
                  </a:moveTo>
                  <a:lnTo>
                    <a:pt x="11796014" y="218313"/>
                  </a:lnTo>
                  <a:lnTo>
                    <a:pt x="11776761" y="195694"/>
                  </a:lnTo>
                  <a:lnTo>
                    <a:pt x="11763477" y="162267"/>
                  </a:lnTo>
                  <a:lnTo>
                    <a:pt x="11758486" y="115189"/>
                  </a:lnTo>
                  <a:lnTo>
                    <a:pt x="11758486" y="70866"/>
                  </a:lnTo>
                  <a:lnTo>
                    <a:pt x="11816385" y="70866"/>
                  </a:lnTo>
                  <a:lnTo>
                    <a:pt x="11816385" y="42519"/>
                  </a:lnTo>
                  <a:lnTo>
                    <a:pt x="11758486" y="42519"/>
                  </a:lnTo>
                  <a:lnTo>
                    <a:pt x="11758486" y="0"/>
                  </a:lnTo>
                  <a:lnTo>
                    <a:pt x="11725313" y="0"/>
                  </a:lnTo>
                  <a:lnTo>
                    <a:pt x="11725313" y="42519"/>
                  </a:lnTo>
                  <a:lnTo>
                    <a:pt x="11668023" y="42519"/>
                  </a:lnTo>
                  <a:lnTo>
                    <a:pt x="11668023" y="70866"/>
                  </a:lnTo>
                  <a:lnTo>
                    <a:pt x="11725313" y="70866"/>
                  </a:lnTo>
                  <a:lnTo>
                    <a:pt x="11725313" y="115189"/>
                  </a:lnTo>
                  <a:lnTo>
                    <a:pt x="11720259" y="162229"/>
                  </a:lnTo>
                  <a:lnTo>
                    <a:pt x="11706809" y="195808"/>
                  </a:lnTo>
                  <a:lnTo>
                    <a:pt x="11687531" y="218440"/>
                  </a:lnTo>
                  <a:lnTo>
                    <a:pt x="11665001" y="232791"/>
                  </a:lnTo>
                  <a:lnTo>
                    <a:pt x="11665001" y="262940"/>
                  </a:lnTo>
                  <a:lnTo>
                    <a:pt x="11689398" y="251675"/>
                  </a:lnTo>
                  <a:lnTo>
                    <a:pt x="11711140" y="235877"/>
                  </a:lnTo>
                  <a:lnTo>
                    <a:pt x="11729034" y="216814"/>
                  </a:lnTo>
                  <a:lnTo>
                    <a:pt x="11741899" y="195694"/>
                  </a:lnTo>
                  <a:lnTo>
                    <a:pt x="11754714" y="216763"/>
                  </a:lnTo>
                  <a:lnTo>
                    <a:pt x="11772544" y="235762"/>
                  </a:lnTo>
                  <a:lnTo>
                    <a:pt x="11794274" y="251548"/>
                  </a:lnTo>
                  <a:lnTo>
                    <a:pt x="11818798" y="262940"/>
                  </a:lnTo>
                  <a:lnTo>
                    <a:pt x="11818798" y="232791"/>
                  </a:lnTo>
                  <a:close/>
                </a:path>
                <a:path w="12187555" h="1127125">
                  <a:moveTo>
                    <a:pt x="11889651" y="7835"/>
                  </a:moveTo>
                  <a:lnTo>
                    <a:pt x="11856784" y="7835"/>
                  </a:lnTo>
                  <a:lnTo>
                    <a:pt x="11856784" y="281343"/>
                  </a:lnTo>
                  <a:lnTo>
                    <a:pt x="11889651" y="281343"/>
                  </a:lnTo>
                  <a:lnTo>
                    <a:pt x="11889651" y="7835"/>
                  </a:lnTo>
                  <a:close/>
                </a:path>
                <a:path w="12187555" h="1127125">
                  <a:moveTo>
                    <a:pt x="12170689" y="76238"/>
                  </a:moveTo>
                  <a:lnTo>
                    <a:pt x="11991277" y="76238"/>
                  </a:lnTo>
                  <a:lnTo>
                    <a:pt x="11991277" y="10198"/>
                  </a:lnTo>
                  <a:lnTo>
                    <a:pt x="11958714" y="10198"/>
                  </a:lnTo>
                  <a:lnTo>
                    <a:pt x="11958714" y="76238"/>
                  </a:lnTo>
                  <a:lnTo>
                    <a:pt x="11958714" y="105448"/>
                  </a:lnTo>
                  <a:lnTo>
                    <a:pt x="12170689" y="105448"/>
                  </a:lnTo>
                  <a:lnTo>
                    <a:pt x="12170689" y="76238"/>
                  </a:lnTo>
                  <a:close/>
                </a:path>
                <a:path w="12187555" h="1127125">
                  <a:moveTo>
                    <a:pt x="12174004" y="254038"/>
                  </a:moveTo>
                  <a:lnTo>
                    <a:pt x="11991277" y="254038"/>
                  </a:lnTo>
                  <a:lnTo>
                    <a:pt x="11991277" y="195618"/>
                  </a:lnTo>
                  <a:lnTo>
                    <a:pt x="11958714" y="195618"/>
                  </a:lnTo>
                  <a:lnTo>
                    <a:pt x="11958714" y="254038"/>
                  </a:lnTo>
                  <a:lnTo>
                    <a:pt x="11958714" y="281978"/>
                  </a:lnTo>
                  <a:lnTo>
                    <a:pt x="12174004" y="281978"/>
                  </a:lnTo>
                  <a:lnTo>
                    <a:pt x="12174004" y="254038"/>
                  </a:lnTo>
                  <a:close/>
                </a:path>
                <a:path w="12187555" h="1127125">
                  <a:moveTo>
                    <a:pt x="12186971" y="141427"/>
                  </a:moveTo>
                  <a:lnTo>
                    <a:pt x="11940616" y="141427"/>
                  </a:lnTo>
                  <a:lnTo>
                    <a:pt x="11940616" y="169773"/>
                  </a:lnTo>
                  <a:lnTo>
                    <a:pt x="12186971" y="169773"/>
                  </a:lnTo>
                  <a:lnTo>
                    <a:pt x="12186971" y="1414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17934" y="8202459"/>
              <a:ext cx="5475605" cy="286385"/>
            </a:xfrm>
            <a:custGeom>
              <a:avLst/>
              <a:gdLst/>
              <a:ahLst/>
              <a:cxnLst/>
              <a:rect l="l" t="t" r="r" b="b"/>
              <a:pathLst>
                <a:path w="5475605" h="286384">
                  <a:moveTo>
                    <a:pt x="256603" y="119405"/>
                  </a:moveTo>
                  <a:lnTo>
                    <a:pt x="213791" y="119405"/>
                  </a:lnTo>
                  <a:lnTo>
                    <a:pt x="213791" y="7835"/>
                  </a:lnTo>
                  <a:lnTo>
                    <a:pt x="180924" y="7835"/>
                  </a:lnTo>
                  <a:lnTo>
                    <a:pt x="180924" y="218617"/>
                  </a:lnTo>
                  <a:lnTo>
                    <a:pt x="170789" y="225386"/>
                  </a:lnTo>
                  <a:lnTo>
                    <a:pt x="157810" y="230301"/>
                  </a:lnTo>
                  <a:lnTo>
                    <a:pt x="142290" y="233286"/>
                  </a:lnTo>
                  <a:lnTo>
                    <a:pt x="124536" y="234302"/>
                  </a:lnTo>
                  <a:lnTo>
                    <a:pt x="32562" y="234302"/>
                  </a:lnTo>
                  <a:lnTo>
                    <a:pt x="32562" y="41617"/>
                  </a:lnTo>
                  <a:lnTo>
                    <a:pt x="131775" y="41617"/>
                  </a:lnTo>
                  <a:lnTo>
                    <a:pt x="131775" y="12661"/>
                  </a:lnTo>
                  <a:lnTo>
                    <a:pt x="0" y="12661"/>
                  </a:lnTo>
                  <a:lnTo>
                    <a:pt x="0" y="262940"/>
                  </a:lnTo>
                  <a:lnTo>
                    <a:pt x="118503" y="262940"/>
                  </a:lnTo>
                  <a:lnTo>
                    <a:pt x="138391" y="261785"/>
                  </a:lnTo>
                  <a:lnTo>
                    <a:pt x="155930" y="258419"/>
                  </a:lnTo>
                  <a:lnTo>
                    <a:pt x="170357" y="253022"/>
                  </a:lnTo>
                  <a:lnTo>
                    <a:pt x="180924" y="245757"/>
                  </a:lnTo>
                  <a:lnTo>
                    <a:pt x="180924" y="281343"/>
                  </a:lnTo>
                  <a:lnTo>
                    <a:pt x="213791" y="281343"/>
                  </a:lnTo>
                  <a:lnTo>
                    <a:pt x="213791" y="148056"/>
                  </a:lnTo>
                  <a:lnTo>
                    <a:pt x="256603" y="148056"/>
                  </a:lnTo>
                  <a:lnTo>
                    <a:pt x="256603" y="119405"/>
                  </a:lnTo>
                  <a:close/>
                </a:path>
                <a:path w="5475605" h="286384">
                  <a:moveTo>
                    <a:pt x="501459" y="113792"/>
                  </a:moveTo>
                  <a:lnTo>
                    <a:pt x="322046" y="113792"/>
                  </a:lnTo>
                  <a:lnTo>
                    <a:pt x="322046" y="89662"/>
                  </a:lnTo>
                  <a:lnTo>
                    <a:pt x="499948" y="89662"/>
                  </a:lnTo>
                  <a:lnTo>
                    <a:pt x="499948" y="61722"/>
                  </a:lnTo>
                  <a:lnTo>
                    <a:pt x="499948" y="38862"/>
                  </a:lnTo>
                  <a:lnTo>
                    <a:pt x="499948" y="10922"/>
                  </a:lnTo>
                  <a:lnTo>
                    <a:pt x="289471" y="10922"/>
                  </a:lnTo>
                  <a:lnTo>
                    <a:pt x="289471" y="38862"/>
                  </a:lnTo>
                  <a:lnTo>
                    <a:pt x="467080" y="38862"/>
                  </a:lnTo>
                  <a:lnTo>
                    <a:pt x="467080" y="61722"/>
                  </a:lnTo>
                  <a:lnTo>
                    <a:pt x="289471" y="61722"/>
                  </a:lnTo>
                  <a:lnTo>
                    <a:pt x="289471" y="89662"/>
                  </a:lnTo>
                  <a:lnTo>
                    <a:pt x="289471" y="113792"/>
                  </a:lnTo>
                  <a:lnTo>
                    <a:pt x="289471" y="140462"/>
                  </a:lnTo>
                  <a:lnTo>
                    <a:pt x="501459" y="140462"/>
                  </a:lnTo>
                  <a:lnTo>
                    <a:pt x="501459" y="113792"/>
                  </a:lnTo>
                  <a:close/>
                </a:path>
                <a:path w="5475605" h="286384">
                  <a:moveTo>
                    <a:pt x="504774" y="254762"/>
                  </a:moveTo>
                  <a:lnTo>
                    <a:pt x="322046" y="254762"/>
                  </a:lnTo>
                  <a:lnTo>
                    <a:pt x="322046" y="212852"/>
                  </a:lnTo>
                  <a:lnTo>
                    <a:pt x="289471" y="212852"/>
                  </a:lnTo>
                  <a:lnTo>
                    <a:pt x="289471" y="254762"/>
                  </a:lnTo>
                  <a:lnTo>
                    <a:pt x="289471" y="282702"/>
                  </a:lnTo>
                  <a:lnTo>
                    <a:pt x="504774" y="282702"/>
                  </a:lnTo>
                  <a:lnTo>
                    <a:pt x="504774" y="254762"/>
                  </a:lnTo>
                  <a:close/>
                </a:path>
                <a:path w="5475605" h="286384">
                  <a:moveTo>
                    <a:pt x="517740" y="164642"/>
                  </a:moveTo>
                  <a:lnTo>
                    <a:pt x="271386" y="164642"/>
                  </a:lnTo>
                  <a:lnTo>
                    <a:pt x="271386" y="192379"/>
                  </a:lnTo>
                  <a:lnTo>
                    <a:pt x="517740" y="192379"/>
                  </a:lnTo>
                  <a:lnTo>
                    <a:pt x="517740" y="164642"/>
                  </a:lnTo>
                  <a:close/>
                </a:path>
                <a:path w="5475605" h="286384">
                  <a:moveTo>
                    <a:pt x="860374" y="187553"/>
                  </a:moveTo>
                  <a:lnTo>
                    <a:pt x="827506" y="187553"/>
                  </a:lnTo>
                  <a:lnTo>
                    <a:pt x="827506" y="215607"/>
                  </a:lnTo>
                  <a:lnTo>
                    <a:pt x="827506" y="256311"/>
                  </a:lnTo>
                  <a:lnTo>
                    <a:pt x="688797" y="256311"/>
                  </a:lnTo>
                  <a:lnTo>
                    <a:pt x="688797" y="215607"/>
                  </a:lnTo>
                  <a:lnTo>
                    <a:pt x="827506" y="215607"/>
                  </a:lnTo>
                  <a:lnTo>
                    <a:pt x="827506" y="187553"/>
                  </a:lnTo>
                  <a:lnTo>
                    <a:pt x="655929" y="187553"/>
                  </a:lnTo>
                  <a:lnTo>
                    <a:pt x="655929" y="284048"/>
                  </a:lnTo>
                  <a:lnTo>
                    <a:pt x="860374" y="284048"/>
                  </a:lnTo>
                  <a:lnTo>
                    <a:pt x="860374" y="256311"/>
                  </a:lnTo>
                  <a:lnTo>
                    <a:pt x="860374" y="215607"/>
                  </a:lnTo>
                  <a:lnTo>
                    <a:pt x="860374" y="187553"/>
                  </a:lnTo>
                  <a:close/>
                </a:path>
                <a:path w="5475605" h="286384">
                  <a:moveTo>
                    <a:pt x="860374" y="7835"/>
                  </a:moveTo>
                  <a:lnTo>
                    <a:pt x="827506" y="7835"/>
                  </a:lnTo>
                  <a:lnTo>
                    <a:pt x="827506" y="119405"/>
                  </a:lnTo>
                  <a:lnTo>
                    <a:pt x="817118" y="125209"/>
                  </a:lnTo>
                  <a:lnTo>
                    <a:pt x="803871" y="129133"/>
                  </a:lnTo>
                  <a:lnTo>
                    <a:pt x="787514" y="131368"/>
                  </a:lnTo>
                  <a:lnTo>
                    <a:pt x="767803" y="132080"/>
                  </a:lnTo>
                  <a:lnTo>
                    <a:pt x="671906" y="132080"/>
                  </a:lnTo>
                  <a:lnTo>
                    <a:pt x="671906" y="98298"/>
                  </a:lnTo>
                  <a:lnTo>
                    <a:pt x="766597" y="98298"/>
                  </a:lnTo>
                  <a:lnTo>
                    <a:pt x="766597" y="71158"/>
                  </a:lnTo>
                  <a:lnTo>
                    <a:pt x="671906" y="71158"/>
                  </a:lnTo>
                  <a:lnTo>
                    <a:pt x="671906" y="38595"/>
                  </a:lnTo>
                  <a:lnTo>
                    <a:pt x="773226" y="38595"/>
                  </a:lnTo>
                  <a:lnTo>
                    <a:pt x="773226" y="11150"/>
                  </a:lnTo>
                  <a:lnTo>
                    <a:pt x="639343" y="11150"/>
                  </a:lnTo>
                  <a:lnTo>
                    <a:pt x="639343" y="159219"/>
                  </a:lnTo>
                  <a:lnTo>
                    <a:pt x="765390" y="159219"/>
                  </a:lnTo>
                  <a:lnTo>
                    <a:pt x="786625" y="158407"/>
                  </a:lnTo>
                  <a:lnTo>
                    <a:pt x="803910" y="155892"/>
                  </a:lnTo>
                  <a:lnTo>
                    <a:pt x="817460" y="151574"/>
                  </a:lnTo>
                  <a:lnTo>
                    <a:pt x="827506" y="145338"/>
                  </a:lnTo>
                  <a:lnTo>
                    <a:pt x="827506" y="170675"/>
                  </a:lnTo>
                  <a:lnTo>
                    <a:pt x="860374" y="170675"/>
                  </a:lnTo>
                  <a:lnTo>
                    <a:pt x="860374" y="145338"/>
                  </a:lnTo>
                  <a:lnTo>
                    <a:pt x="860374" y="132080"/>
                  </a:lnTo>
                  <a:lnTo>
                    <a:pt x="860374" y="7835"/>
                  </a:lnTo>
                  <a:close/>
                </a:path>
                <a:path w="5475605" h="286384">
                  <a:moveTo>
                    <a:pt x="1070546" y="57289"/>
                  </a:moveTo>
                  <a:lnTo>
                    <a:pt x="1069390" y="46558"/>
                  </a:lnTo>
                  <a:lnTo>
                    <a:pt x="1066063" y="37045"/>
                  </a:lnTo>
                  <a:lnTo>
                    <a:pt x="1062570" y="31661"/>
                  </a:lnTo>
                  <a:lnTo>
                    <a:pt x="1060754" y="28841"/>
                  </a:lnTo>
                  <a:lnTo>
                    <a:pt x="1053655" y="22009"/>
                  </a:lnTo>
                  <a:lnTo>
                    <a:pt x="1041984" y="14808"/>
                  </a:lnTo>
                  <a:lnTo>
                    <a:pt x="1039190" y="13817"/>
                  </a:lnTo>
                  <a:lnTo>
                    <a:pt x="1039190" y="50050"/>
                  </a:lnTo>
                  <a:lnTo>
                    <a:pt x="1039190" y="64833"/>
                  </a:lnTo>
                  <a:lnTo>
                    <a:pt x="995768" y="83223"/>
                  </a:lnTo>
                  <a:lnTo>
                    <a:pt x="984821" y="82664"/>
                  </a:lnTo>
                  <a:lnTo>
                    <a:pt x="951738" y="64833"/>
                  </a:lnTo>
                  <a:lnTo>
                    <a:pt x="951738" y="50050"/>
                  </a:lnTo>
                  <a:lnTo>
                    <a:pt x="995768" y="31661"/>
                  </a:lnTo>
                  <a:lnTo>
                    <a:pt x="1006449" y="32219"/>
                  </a:lnTo>
                  <a:lnTo>
                    <a:pt x="1039190" y="50050"/>
                  </a:lnTo>
                  <a:lnTo>
                    <a:pt x="1039190" y="13817"/>
                  </a:lnTo>
                  <a:lnTo>
                    <a:pt x="1028103" y="9842"/>
                  </a:lnTo>
                  <a:lnTo>
                    <a:pt x="1012532" y="6959"/>
                  </a:lnTo>
                  <a:lnTo>
                    <a:pt x="995768" y="6032"/>
                  </a:lnTo>
                  <a:lnTo>
                    <a:pt x="978954" y="6959"/>
                  </a:lnTo>
                  <a:lnTo>
                    <a:pt x="937260" y="22009"/>
                  </a:lnTo>
                  <a:lnTo>
                    <a:pt x="920381" y="57289"/>
                  </a:lnTo>
                  <a:lnTo>
                    <a:pt x="921575" y="68199"/>
                  </a:lnTo>
                  <a:lnTo>
                    <a:pt x="949159" y="99949"/>
                  </a:lnTo>
                  <a:lnTo>
                    <a:pt x="995768" y="108851"/>
                  </a:lnTo>
                  <a:lnTo>
                    <a:pt x="1012532" y="107886"/>
                  </a:lnTo>
                  <a:lnTo>
                    <a:pt x="1053655" y="92875"/>
                  </a:lnTo>
                  <a:lnTo>
                    <a:pt x="1069390" y="68199"/>
                  </a:lnTo>
                  <a:lnTo>
                    <a:pt x="1070546" y="57289"/>
                  </a:lnTo>
                  <a:close/>
                </a:path>
                <a:path w="5475605" h="286384">
                  <a:moveTo>
                    <a:pt x="1090752" y="119113"/>
                  </a:moveTo>
                  <a:lnTo>
                    <a:pt x="1078674" y="121742"/>
                  </a:lnTo>
                  <a:lnTo>
                    <a:pt x="1065161" y="123405"/>
                  </a:lnTo>
                  <a:lnTo>
                    <a:pt x="1050340" y="124282"/>
                  </a:lnTo>
                  <a:lnTo>
                    <a:pt x="1034364" y="124536"/>
                  </a:lnTo>
                  <a:lnTo>
                    <a:pt x="910132" y="124536"/>
                  </a:lnTo>
                  <a:lnTo>
                    <a:pt x="910132" y="151676"/>
                  </a:lnTo>
                  <a:lnTo>
                    <a:pt x="967422" y="151676"/>
                  </a:lnTo>
                  <a:lnTo>
                    <a:pt x="967422" y="198716"/>
                  </a:lnTo>
                  <a:lnTo>
                    <a:pt x="1000290" y="198716"/>
                  </a:lnTo>
                  <a:lnTo>
                    <a:pt x="1000290" y="151676"/>
                  </a:lnTo>
                  <a:lnTo>
                    <a:pt x="1035265" y="151676"/>
                  </a:lnTo>
                  <a:lnTo>
                    <a:pt x="1051140" y="151320"/>
                  </a:lnTo>
                  <a:lnTo>
                    <a:pt x="1065949" y="150202"/>
                  </a:lnTo>
                  <a:lnTo>
                    <a:pt x="1079284" y="148234"/>
                  </a:lnTo>
                  <a:lnTo>
                    <a:pt x="1090752" y="145338"/>
                  </a:lnTo>
                  <a:lnTo>
                    <a:pt x="1090752" y="119113"/>
                  </a:lnTo>
                  <a:close/>
                </a:path>
                <a:path w="5475605" h="286384">
                  <a:moveTo>
                    <a:pt x="1140802" y="7835"/>
                  </a:moveTo>
                  <a:lnTo>
                    <a:pt x="1107935" y="7835"/>
                  </a:lnTo>
                  <a:lnTo>
                    <a:pt x="1107935" y="168262"/>
                  </a:lnTo>
                  <a:lnTo>
                    <a:pt x="1048232" y="168262"/>
                  </a:lnTo>
                  <a:lnTo>
                    <a:pt x="1048232" y="194195"/>
                  </a:lnTo>
                  <a:lnTo>
                    <a:pt x="1107935" y="194195"/>
                  </a:lnTo>
                  <a:lnTo>
                    <a:pt x="1107935" y="215900"/>
                  </a:lnTo>
                  <a:lnTo>
                    <a:pt x="1140802" y="215900"/>
                  </a:lnTo>
                  <a:lnTo>
                    <a:pt x="1140802" y="7835"/>
                  </a:lnTo>
                  <a:close/>
                </a:path>
                <a:path w="5475605" h="286384">
                  <a:moveTo>
                    <a:pt x="1145628" y="255701"/>
                  </a:moveTo>
                  <a:lnTo>
                    <a:pt x="969225" y="255701"/>
                  </a:lnTo>
                  <a:lnTo>
                    <a:pt x="969225" y="206552"/>
                  </a:lnTo>
                  <a:lnTo>
                    <a:pt x="936358" y="206552"/>
                  </a:lnTo>
                  <a:lnTo>
                    <a:pt x="936358" y="284048"/>
                  </a:lnTo>
                  <a:lnTo>
                    <a:pt x="1145628" y="284048"/>
                  </a:lnTo>
                  <a:lnTo>
                    <a:pt x="1145628" y="255701"/>
                  </a:lnTo>
                  <a:close/>
                </a:path>
                <a:path w="5475605" h="286384">
                  <a:moveTo>
                    <a:pt x="1425155" y="51257"/>
                  </a:moveTo>
                  <a:lnTo>
                    <a:pt x="1424317" y="43167"/>
                  </a:lnTo>
                  <a:lnTo>
                    <a:pt x="1421803" y="36029"/>
                  </a:lnTo>
                  <a:lnTo>
                    <a:pt x="1420495" y="34074"/>
                  </a:lnTo>
                  <a:lnTo>
                    <a:pt x="1417650" y="29806"/>
                  </a:lnTo>
                  <a:lnTo>
                    <a:pt x="1411897" y="24422"/>
                  </a:lnTo>
                  <a:lnTo>
                    <a:pt x="1396504" y="16573"/>
                  </a:lnTo>
                  <a:lnTo>
                    <a:pt x="1392593" y="15621"/>
                  </a:lnTo>
                  <a:lnTo>
                    <a:pt x="1392593" y="47637"/>
                  </a:lnTo>
                  <a:lnTo>
                    <a:pt x="1392593" y="54584"/>
                  </a:lnTo>
                  <a:lnTo>
                    <a:pt x="1341031" y="67729"/>
                  </a:lnTo>
                  <a:lnTo>
                    <a:pt x="1314792" y="68148"/>
                  </a:lnTo>
                  <a:lnTo>
                    <a:pt x="1288567" y="67729"/>
                  </a:lnTo>
                  <a:lnTo>
                    <a:pt x="1242428" y="60312"/>
                  </a:lnTo>
                  <a:lnTo>
                    <a:pt x="1236992" y="54584"/>
                  </a:lnTo>
                  <a:lnTo>
                    <a:pt x="1236992" y="47637"/>
                  </a:lnTo>
                  <a:lnTo>
                    <a:pt x="1288567" y="34493"/>
                  </a:lnTo>
                  <a:lnTo>
                    <a:pt x="1314792" y="34074"/>
                  </a:lnTo>
                  <a:lnTo>
                    <a:pt x="1341031" y="34493"/>
                  </a:lnTo>
                  <a:lnTo>
                    <a:pt x="1387170" y="42214"/>
                  </a:lnTo>
                  <a:lnTo>
                    <a:pt x="1392593" y="47637"/>
                  </a:lnTo>
                  <a:lnTo>
                    <a:pt x="1392593" y="15621"/>
                  </a:lnTo>
                  <a:lnTo>
                    <a:pt x="1375219" y="11341"/>
                  </a:lnTo>
                  <a:lnTo>
                    <a:pt x="1347990" y="8432"/>
                  </a:lnTo>
                  <a:lnTo>
                    <a:pt x="1314792" y="7543"/>
                  </a:lnTo>
                  <a:lnTo>
                    <a:pt x="1281722" y="8432"/>
                  </a:lnTo>
                  <a:lnTo>
                    <a:pt x="1232992" y="16573"/>
                  </a:lnTo>
                  <a:lnTo>
                    <a:pt x="1204976" y="43167"/>
                  </a:lnTo>
                  <a:lnTo>
                    <a:pt x="1204125" y="51257"/>
                  </a:lnTo>
                  <a:lnTo>
                    <a:pt x="1204976" y="59182"/>
                  </a:lnTo>
                  <a:lnTo>
                    <a:pt x="1232992" y="85648"/>
                  </a:lnTo>
                  <a:lnTo>
                    <a:pt x="1281722" y="93789"/>
                  </a:lnTo>
                  <a:lnTo>
                    <a:pt x="1314792" y="94678"/>
                  </a:lnTo>
                  <a:lnTo>
                    <a:pt x="1347990" y="93789"/>
                  </a:lnTo>
                  <a:lnTo>
                    <a:pt x="1396504" y="85648"/>
                  </a:lnTo>
                  <a:lnTo>
                    <a:pt x="1424317" y="59182"/>
                  </a:lnTo>
                  <a:lnTo>
                    <a:pt x="1425155" y="51257"/>
                  </a:lnTo>
                  <a:close/>
                </a:path>
                <a:path w="5475605" h="286384">
                  <a:moveTo>
                    <a:pt x="1425765" y="257517"/>
                  </a:moveTo>
                  <a:lnTo>
                    <a:pt x="1241818" y="257517"/>
                  </a:lnTo>
                  <a:lnTo>
                    <a:pt x="1241818" y="237617"/>
                  </a:lnTo>
                  <a:lnTo>
                    <a:pt x="1419733" y="237617"/>
                  </a:lnTo>
                  <a:lnTo>
                    <a:pt x="1419733" y="164642"/>
                  </a:lnTo>
                  <a:lnTo>
                    <a:pt x="1209255" y="164642"/>
                  </a:lnTo>
                  <a:lnTo>
                    <a:pt x="1209255" y="191173"/>
                  </a:lnTo>
                  <a:lnTo>
                    <a:pt x="1386865" y="191173"/>
                  </a:lnTo>
                  <a:lnTo>
                    <a:pt x="1386865" y="211378"/>
                  </a:lnTo>
                  <a:lnTo>
                    <a:pt x="1209255" y="211378"/>
                  </a:lnTo>
                  <a:lnTo>
                    <a:pt x="1209255" y="284048"/>
                  </a:lnTo>
                  <a:lnTo>
                    <a:pt x="1425765" y="284048"/>
                  </a:lnTo>
                  <a:lnTo>
                    <a:pt x="1425765" y="257517"/>
                  </a:lnTo>
                  <a:close/>
                </a:path>
                <a:path w="5475605" h="286384">
                  <a:moveTo>
                    <a:pt x="1437525" y="115189"/>
                  </a:moveTo>
                  <a:lnTo>
                    <a:pt x="1191158" y="115189"/>
                  </a:lnTo>
                  <a:lnTo>
                    <a:pt x="1191158" y="142328"/>
                  </a:lnTo>
                  <a:lnTo>
                    <a:pt x="1437525" y="142328"/>
                  </a:lnTo>
                  <a:lnTo>
                    <a:pt x="1437525" y="115189"/>
                  </a:lnTo>
                  <a:close/>
                </a:path>
                <a:path w="5475605" h="286384">
                  <a:moveTo>
                    <a:pt x="1794776" y="240792"/>
                  </a:moveTo>
                  <a:lnTo>
                    <a:pt x="1690433" y="240792"/>
                  </a:lnTo>
                  <a:lnTo>
                    <a:pt x="1690433" y="163322"/>
                  </a:lnTo>
                  <a:lnTo>
                    <a:pt x="1782711" y="163322"/>
                  </a:lnTo>
                  <a:lnTo>
                    <a:pt x="1782711" y="134112"/>
                  </a:lnTo>
                  <a:lnTo>
                    <a:pt x="1599069" y="134112"/>
                  </a:lnTo>
                  <a:lnTo>
                    <a:pt x="1599069" y="41402"/>
                  </a:lnTo>
                  <a:lnTo>
                    <a:pt x="1780603" y="41402"/>
                  </a:lnTo>
                  <a:lnTo>
                    <a:pt x="1780603" y="12192"/>
                  </a:lnTo>
                  <a:lnTo>
                    <a:pt x="1566202" y="12192"/>
                  </a:lnTo>
                  <a:lnTo>
                    <a:pt x="1566202" y="41402"/>
                  </a:lnTo>
                  <a:lnTo>
                    <a:pt x="1566202" y="134112"/>
                  </a:lnTo>
                  <a:lnTo>
                    <a:pt x="1566202" y="163322"/>
                  </a:lnTo>
                  <a:lnTo>
                    <a:pt x="1657870" y="163322"/>
                  </a:lnTo>
                  <a:lnTo>
                    <a:pt x="1657870" y="240792"/>
                  </a:lnTo>
                  <a:lnTo>
                    <a:pt x="1552028" y="240792"/>
                  </a:lnTo>
                  <a:lnTo>
                    <a:pt x="1552028" y="268732"/>
                  </a:lnTo>
                  <a:lnTo>
                    <a:pt x="1794776" y="268732"/>
                  </a:lnTo>
                  <a:lnTo>
                    <a:pt x="1794776" y="240792"/>
                  </a:lnTo>
                  <a:close/>
                </a:path>
                <a:path w="5475605" h="286384">
                  <a:moveTo>
                    <a:pt x="2096312" y="119405"/>
                  </a:moveTo>
                  <a:lnTo>
                    <a:pt x="2053488" y="119405"/>
                  </a:lnTo>
                  <a:lnTo>
                    <a:pt x="2053488" y="7835"/>
                  </a:lnTo>
                  <a:lnTo>
                    <a:pt x="2020620" y="7835"/>
                  </a:lnTo>
                  <a:lnTo>
                    <a:pt x="2020620" y="223443"/>
                  </a:lnTo>
                  <a:lnTo>
                    <a:pt x="2010829" y="229603"/>
                  </a:lnTo>
                  <a:lnTo>
                    <a:pt x="1998306" y="234035"/>
                  </a:lnTo>
                  <a:lnTo>
                    <a:pt x="1983308" y="236715"/>
                  </a:lnTo>
                  <a:lnTo>
                    <a:pt x="1966048" y="237617"/>
                  </a:lnTo>
                  <a:lnTo>
                    <a:pt x="1929561" y="237617"/>
                  </a:lnTo>
                  <a:lnTo>
                    <a:pt x="1929561" y="171577"/>
                  </a:lnTo>
                  <a:lnTo>
                    <a:pt x="1938934" y="169303"/>
                  </a:lnTo>
                  <a:lnTo>
                    <a:pt x="1947583" y="166039"/>
                  </a:lnTo>
                  <a:lnTo>
                    <a:pt x="1955431" y="161696"/>
                  </a:lnTo>
                  <a:lnTo>
                    <a:pt x="1962429" y="156197"/>
                  </a:lnTo>
                  <a:lnTo>
                    <a:pt x="1972335" y="144437"/>
                  </a:lnTo>
                  <a:lnTo>
                    <a:pt x="1972691" y="144030"/>
                  </a:lnTo>
                  <a:lnTo>
                    <a:pt x="1980260" y="128714"/>
                  </a:lnTo>
                  <a:lnTo>
                    <a:pt x="1984946" y="110871"/>
                  </a:lnTo>
                  <a:lnTo>
                    <a:pt x="1986546" y="91059"/>
                  </a:lnTo>
                  <a:lnTo>
                    <a:pt x="1984946" y="71259"/>
                  </a:lnTo>
                  <a:lnTo>
                    <a:pt x="1980260" y="53416"/>
                  </a:lnTo>
                  <a:lnTo>
                    <a:pt x="1972691" y="38100"/>
                  </a:lnTo>
                  <a:lnTo>
                    <a:pt x="1962429" y="25933"/>
                  </a:lnTo>
                  <a:lnTo>
                    <a:pt x="1953983" y="19837"/>
                  </a:lnTo>
                  <a:lnTo>
                    <a:pt x="1953983" y="91059"/>
                  </a:lnTo>
                  <a:lnTo>
                    <a:pt x="1953247" y="103720"/>
                  </a:lnTo>
                  <a:lnTo>
                    <a:pt x="1936432" y="137947"/>
                  </a:lnTo>
                  <a:lnTo>
                    <a:pt x="1913280" y="144437"/>
                  </a:lnTo>
                  <a:lnTo>
                    <a:pt x="1904898" y="143713"/>
                  </a:lnTo>
                  <a:lnTo>
                    <a:pt x="1875815" y="115189"/>
                  </a:lnTo>
                  <a:lnTo>
                    <a:pt x="1872869" y="91059"/>
                  </a:lnTo>
                  <a:lnTo>
                    <a:pt x="1873605" y="78498"/>
                  </a:lnTo>
                  <a:lnTo>
                    <a:pt x="1897138" y="40855"/>
                  </a:lnTo>
                  <a:lnTo>
                    <a:pt x="1913280" y="37998"/>
                  </a:lnTo>
                  <a:lnTo>
                    <a:pt x="1921827" y="38722"/>
                  </a:lnTo>
                  <a:lnTo>
                    <a:pt x="1951012" y="66941"/>
                  </a:lnTo>
                  <a:lnTo>
                    <a:pt x="1953983" y="91059"/>
                  </a:lnTo>
                  <a:lnTo>
                    <a:pt x="1953983" y="19837"/>
                  </a:lnTo>
                  <a:lnTo>
                    <a:pt x="1952498" y="18757"/>
                  </a:lnTo>
                  <a:lnTo>
                    <a:pt x="1940902" y="13563"/>
                  </a:lnTo>
                  <a:lnTo>
                    <a:pt x="1927783" y="10414"/>
                  </a:lnTo>
                  <a:lnTo>
                    <a:pt x="1913280" y="9347"/>
                  </a:lnTo>
                  <a:lnTo>
                    <a:pt x="1899081" y="10414"/>
                  </a:lnTo>
                  <a:lnTo>
                    <a:pt x="1854250" y="38100"/>
                  </a:lnTo>
                  <a:lnTo>
                    <a:pt x="1840001" y="91059"/>
                  </a:lnTo>
                  <a:lnTo>
                    <a:pt x="1841665" y="110871"/>
                  </a:lnTo>
                  <a:lnTo>
                    <a:pt x="1864728" y="156197"/>
                  </a:lnTo>
                  <a:lnTo>
                    <a:pt x="1896694" y="171272"/>
                  </a:lnTo>
                  <a:lnTo>
                    <a:pt x="1896694" y="237617"/>
                  </a:lnTo>
                  <a:lnTo>
                    <a:pt x="1833372" y="237617"/>
                  </a:lnTo>
                  <a:lnTo>
                    <a:pt x="1833372" y="265658"/>
                  </a:lnTo>
                  <a:lnTo>
                    <a:pt x="1959711" y="265658"/>
                  </a:lnTo>
                  <a:lnTo>
                    <a:pt x="1979244" y="264693"/>
                  </a:lnTo>
                  <a:lnTo>
                    <a:pt x="1996274" y="261810"/>
                  </a:lnTo>
                  <a:lnTo>
                    <a:pt x="2010257" y="257009"/>
                  </a:lnTo>
                  <a:lnTo>
                    <a:pt x="2020620" y="250278"/>
                  </a:lnTo>
                  <a:lnTo>
                    <a:pt x="2020620" y="281343"/>
                  </a:lnTo>
                  <a:lnTo>
                    <a:pt x="2053488" y="281343"/>
                  </a:lnTo>
                  <a:lnTo>
                    <a:pt x="2053488" y="250278"/>
                  </a:lnTo>
                  <a:lnTo>
                    <a:pt x="2053488" y="148056"/>
                  </a:lnTo>
                  <a:lnTo>
                    <a:pt x="2096312" y="148056"/>
                  </a:lnTo>
                  <a:lnTo>
                    <a:pt x="2096312" y="119405"/>
                  </a:lnTo>
                  <a:close/>
                </a:path>
                <a:path w="5475605" h="286384">
                  <a:moveTo>
                    <a:pt x="2422664" y="123634"/>
                  </a:moveTo>
                  <a:lnTo>
                    <a:pt x="2387219" y="113893"/>
                  </a:lnTo>
                  <a:lnTo>
                    <a:pt x="2357183" y="96875"/>
                  </a:lnTo>
                  <a:lnTo>
                    <a:pt x="2354808" y="94081"/>
                  </a:lnTo>
                  <a:lnTo>
                    <a:pt x="2336368" y="72491"/>
                  </a:lnTo>
                  <a:lnTo>
                    <a:pt x="2328583" y="40703"/>
                  </a:lnTo>
                  <a:lnTo>
                    <a:pt x="2328583" y="39801"/>
                  </a:lnTo>
                  <a:lnTo>
                    <a:pt x="2419947" y="39801"/>
                  </a:lnTo>
                  <a:lnTo>
                    <a:pt x="2419947" y="11150"/>
                  </a:lnTo>
                  <a:lnTo>
                    <a:pt x="2205545" y="11150"/>
                  </a:lnTo>
                  <a:lnTo>
                    <a:pt x="2205545" y="39801"/>
                  </a:lnTo>
                  <a:lnTo>
                    <a:pt x="2296007" y="39801"/>
                  </a:lnTo>
                  <a:lnTo>
                    <a:pt x="2296007" y="40703"/>
                  </a:lnTo>
                  <a:lnTo>
                    <a:pt x="2288222" y="72491"/>
                  </a:lnTo>
                  <a:lnTo>
                    <a:pt x="2267445" y="96875"/>
                  </a:lnTo>
                  <a:lnTo>
                    <a:pt x="2237498" y="113893"/>
                  </a:lnTo>
                  <a:lnTo>
                    <a:pt x="2202230" y="123634"/>
                  </a:lnTo>
                  <a:lnTo>
                    <a:pt x="2202230" y="152882"/>
                  </a:lnTo>
                  <a:lnTo>
                    <a:pt x="2236520" y="144589"/>
                  </a:lnTo>
                  <a:lnTo>
                    <a:pt x="2267140" y="131965"/>
                  </a:lnTo>
                  <a:lnTo>
                    <a:pt x="2292896" y="115100"/>
                  </a:lnTo>
                  <a:lnTo>
                    <a:pt x="2312593" y="94081"/>
                  </a:lnTo>
                  <a:lnTo>
                    <a:pt x="2332126" y="115100"/>
                  </a:lnTo>
                  <a:lnTo>
                    <a:pt x="2357564" y="131965"/>
                  </a:lnTo>
                  <a:lnTo>
                    <a:pt x="2388031" y="144589"/>
                  </a:lnTo>
                  <a:lnTo>
                    <a:pt x="2422664" y="152882"/>
                  </a:lnTo>
                  <a:lnTo>
                    <a:pt x="2422664" y="123634"/>
                  </a:lnTo>
                  <a:close/>
                </a:path>
                <a:path w="5475605" h="286384">
                  <a:moveTo>
                    <a:pt x="2434120" y="183337"/>
                  </a:moveTo>
                  <a:lnTo>
                    <a:pt x="2191372" y="183337"/>
                  </a:lnTo>
                  <a:lnTo>
                    <a:pt x="2191372" y="212280"/>
                  </a:lnTo>
                  <a:lnTo>
                    <a:pt x="2296007" y="212280"/>
                  </a:lnTo>
                  <a:lnTo>
                    <a:pt x="2296007" y="285864"/>
                  </a:lnTo>
                  <a:lnTo>
                    <a:pt x="2328583" y="285864"/>
                  </a:lnTo>
                  <a:lnTo>
                    <a:pt x="2328583" y="212280"/>
                  </a:lnTo>
                  <a:lnTo>
                    <a:pt x="2434120" y="212280"/>
                  </a:lnTo>
                  <a:lnTo>
                    <a:pt x="2434120" y="183337"/>
                  </a:lnTo>
                  <a:close/>
                </a:path>
                <a:path w="5475605" h="286384">
                  <a:moveTo>
                    <a:pt x="2628608" y="232791"/>
                  </a:moveTo>
                  <a:lnTo>
                    <a:pt x="2605836" y="218313"/>
                  </a:lnTo>
                  <a:lnTo>
                    <a:pt x="2586583" y="195694"/>
                  </a:lnTo>
                  <a:lnTo>
                    <a:pt x="2573286" y="162267"/>
                  </a:lnTo>
                  <a:lnTo>
                    <a:pt x="2568308" y="115189"/>
                  </a:lnTo>
                  <a:lnTo>
                    <a:pt x="2568308" y="41617"/>
                  </a:lnTo>
                  <a:lnTo>
                    <a:pt x="2626195" y="41617"/>
                  </a:lnTo>
                  <a:lnTo>
                    <a:pt x="2626195" y="12661"/>
                  </a:lnTo>
                  <a:lnTo>
                    <a:pt x="2477846" y="12661"/>
                  </a:lnTo>
                  <a:lnTo>
                    <a:pt x="2477846" y="41617"/>
                  </a:lnTo>
                  <a:lnTo>
                    <a:pt x="2535136" y="41617"/>
                  </a:lnTo>
                  <a:lnTo>
                    <a:pt x="2535136" y="115189"/>
                  </a:lnTo>
                  <a:lnTo>
                    <a:pt x="2530081" y="162229"/>
                  </a:lnTo>
                  <a:lnTo>
                    <a:pt x="2516632" y="195808"/>
                  </a:lnTo>
                  <a:lnTo>
                    <a:pt x="2497353" y="218440"/>
                  </a:lnTo>
                  <a:lnTo>
                    <a:pt x="2474823" y="232791"/>
                  </a:lnTo>
                  <a:lnTo>
                    <a:pt x="2474823" y="262940"/>
                  </a:lnTo>
                  <a:lnTo>
                    <a:pt x="2499220" y="251675"/>
                  </a:lnTo>
                  <a:lnTo>
                    <a:pt x="2520962" y="235877"/>
                  </a:lnTo>
                  <a:lnTo>
                    <a:pt x="2538857" y="216814"/>
                  </a:lnTo>
                  <a:lnTo>
                    <a:pt x="2551722" y="195694"/>
                  </a:lnTo>
                  <a:lnTo>
                    <a:pt x="2564536" y="216763"/>
                  </a:lnTo>
                  <a:lnTo>
                    <a:pt x="2582367" y="235762"/>
                  </a:lnTo>
                  <a:lnTo>
                    <a:pt x="2604084" y="251548"/>
                  </a:lnTo>
                  <a:lnTo>
                    <a:pt x="2628608" y="262940"/>
                  </a:lnTo>
                  <a:lnTo>
                    <a:pt x="2628608" y="232791"/>
                  </a:lnTo>
                  <a:close/>
                </a:path>
                <a:path w="5475605" h="286384">
                  <a:moveTo>
                    <a:pt x="2699474" y="7835"/>
                  </a:moveTo>
                  <a:lnTo>
                    <a:pt x="2666606" y="7835"/>
                  </a:lnTo>
                  <a:lnTo>
                    <a:pt x="2666606" y="281343"/>
                  </a:lnTo>
                  <a:lnTo>
                    <a:pt x="2699474" y="281343"/>
                  </a:lnTo>
                  <a:lnTo>
                    <a:pt x="2699474" y="7835"/>
                  </a:lnTo>
                  <a:close/>
                </a:path>
                <a:path w="5475605" h="286384">
                  <a:moveTo>
                    <a:pt x="3067354" y="255701"/>
                  </a:moveTo>
                  <a:lnTo>
                    <a:pt x="3008807" y="242138"/>
                  </a:lnTo>
                  <a:lnTo>
                    <a:pt x="2976473" y="220929"/>
                  </a:lnTo>
                  <a:lnTo>
                    <a:pt x="2968142" y="197205"/>
                  </a:lnTo>
                  <a:lnTo>
                    <a:pt x="2968142" y="191477"/>
                  </a:lnTo>
                  <a:lnTo>
                    <a:pt x="2935579" y="191477"/>
                  </a:lnTo>
                  <a:lnTo>
                    <a:pt x="2935579" y="197205"/>
                  </a:lnTo>
                  <a:lnTo>
                    <a:pt x="2927299" y="220929"/>
                  </a:lnTo>
                  <a:lnTo>
                    <a:pt x="2905277" y="238442"/>
                  </a:lnTo>
                  <a:lnTo>
                    <a:pt x="2873756" y="249961"/>
                  </a:lnTo>
                  <a:lnTo>
                    <a:pt x="2836976" y="255701"/>
                  </a:lnTo>
                  <a:lnTo>
                    <a:pt x="2836976" y="284353"/>
                  </a:lnTo>
                  <a:lnTo>
                    <a:pt x="2872359" y="280390"/>
                  </a:lnTo>
                  <a:lnTo>
                    <a:pt x="2904286" y="272072"/>
                  </a:lnTo>
                  <a:lnTo>
                    <a:pt x="2931363" y="259334"/>
                  </a:lnTo>
                  <a:lnTo>
                    <a:pt x="2952165" y="242138"/>
                  </a:lnTo>
                  <a:lnTo>
                    <a:pt x="2972790" y="259207"/>
                  </a:lnTo>
                  <a:lnTo>
                    <a:pt x="2999803" y="271957"/>
                  </a:lnTo>
                  <a:lnTo>
                    <a:pt x="3031794" y="280339"/>
                  </a:lnTo>
                  <a:lnTo>
                    <a:pt x="3067354" y="284353"/>
                  </a:lnTo>
                  <a:lnTo>
                    <a:pt x="3067354" y="255701"/>
                  </a:lnTo>
                  <a:close/>
                </a:path>
                <a:path w="5475605" h="286384">
                  <a:moveTo>
                    <a:pt x="3075495" y="142925"/>
                  </a:moveTo>
                  <a:lnTo>
                    <a:pt x="2968142" y="142925"/>
                  </a:lnTo>
                  <a:lnTo>
                    <a:pt x="2968142" y="110058"/>
                  </a:lnTo>
                  <a:lnTo>
                    <a:pt x="3057702" y="110058"/>
                  </a:lnTo>
                  <a:lnTo>
                    <a:pt x="3057702" y="82918"/>
                  </a:lnTo>
                  <a:lnTo>
                    <a:pt x="3057702" y="38900"/>
                  </a:lnTo>
                  <a:lnTo>
                    <a:pt x="3057702" y="11150"/>
                  </a:lnTo>
                  <a:lnTo>
                    <a:pt x="3024835" y="11150"/>
                  </a:lnTo>
                  <a:lnTo>
                    <a:pt x="3024835" y="38900"/>
                  </a:lnTo>
                  <a:lnTo>
                    <a:pt x="3024835" y="82918"/>
                  </a:lnTo>
                  <a:lnTo>
                    <a:pt x="2879788" y="82918"/>
                  </a:lnTo>
                  <a:lnTo>
                    <a:pt x="2879788" y="38900"/>
                  </a:lnTo>
                  <a:lnTo>
                    <a:pt x="3024835" y="38900"/>
                  </a:lnTo>
                  <a:lnTo>
                    <a:pt x="3024835" y="11150"/>
                  </a:lnTo>
                  <a:lnTo>
                    <a:pt x="2847225" y="11150"/>
                  </a:lnTo>
                  <a:lnTo>
                    <a:pt x="2847225" y="110058"/>
                  </a:lnTo>
                  <a:lnTo>
                    <a:pt x="2935579" y="110058"/>
                  </a:lnTo>
                  <a:lnTo>
                    <a:pt x="2935579" y="142925"/>
                  </a:lnTo>
                  <a:lnTo>
                    <a:pt x="2829128" y="142925"/>
                  </a:lnTo>
                  <a:lnTo>
                    <a:pt x="2829128" y="170967"/>
                  </a:lnTo>
                  <a:lnTo>
                    <a:pt x="3075495" y="170967"/>
                  </a:lnTo>
                  <a:lnTo>
                    <a:pt x="3075495" y="142925"/>
                  </a:lnTo>
                  <a:close/>
                </a:path>
                <a:path w="5475605" h="286384">
                  <a:moveTo>
                    <a:pt x="3253397" y="129959"/>
                  </a:moveTo>
                  <a:lnTo>
                    <a:pt x="3251974" y="117271"/>
                  </a:lnTo>
                  <a:lnTo>
                    <a:pt x="3247821" y="105956"/>
                  </a:lnTo>
                  <a:lnTo>
                    <a:pt x="3244062" y="100418"/>
                  </a:lnTo>
                  <a:lnTo>
                    <a:pt x="3241192" y="96164"/>
                  </a:lnTo>
                  <a:lnTo>
                    <a:pt x="3232289" y="88049"/>
                  </a:lnTo>
                  <a:lnTo>
                    <a:pt x="3222244" y="82067"/>
                  </a:lnTo>
                  <a:lnTo>
                    <a:pt x="3222040" y="81991"/>
                  </a:lnTo>
                  <a:lnTo>
                    <a:pt x="3222040" y="121221"/>
                  </a:lnTo>
                  <a:lnTo>
                    <a:pt x="3222040" y="139014"/>
                  </a:lnTo>
                  <a:lnTo>
                    <a:pt x="3183750" y="158915"/>
                  </a:lnTo>
                  <a:lnTo>
                    <a:pt x="3175139" y="158242"/>
                  </a:lnTo>
                  <a:lnTo>
                    <a:pt x="3145447" y="137502"/>
                  </a:lnTo>
                  <a:lnTo>
                    <a:pt x="3145447" y="121526"/>
                  </a:lnTo>
                  <a:lnTo>
                    <a:pt x="3183750" y="100418"/>
                  </a:lnTo>
                  <a:lnTo>
                    <a:pt x="3191865" y="101015"/>
                  </a:lnTo>
                  <a:lnTo>
                    <a:pt x="3222040" y="121221"/>
                  </a:lnTo>
                  <a:lnTo>
                    <a:pt x="3222040" y="81991"/>
                  </a:lnTo>
                  <a:lnTo>
                    <a:pt x="3210737" y="77724"/>
                  </a:lnTo>
                  <a:lnTo>
                    <a:pt x="3197860" y="75069"/>
                  </a:lnTo>
                  <a:lnTo>
                    <a:pt x="3183750" y="74180"/>
                  </a:lnTo>
                  <a:lnTo>
                    <a:pt x="3169361" y="75120"/>
                  </a:lnTo>
                  <a:lnTo>
                    <a:pt x="3125749" y="96723"/>
                  </a:lnTo>
                  <a:lnTo>
                    <a:pt x="3113786" y="129959"/>
                  </a:lnTo>
                  <a:lnTo>
                    <a:pt x="3115272" y="142608"/>
                  </a:lnTo>
                  <a:lnTo>
                    <a:pt x="3145117" y="177431"/>
                  </a:lnTo>
                  <a:lnTo>
                    <a:pt x="3183750" y="185445"/>
                  </a:lnTo>
                  <a:lnTo>
                    <a:pt x="3197110" y="184619"/>
                  </a:lnTo>
                  <a:lnTo>
                    <a:pt x="3240049" y="164604"/>
                  </a:lnTo>
                  <a:lnTo>
                    <a:pt x="3244215" y="158915"/>
                  </a:lnTo>
                  <a:lnTo>
                    <a:pt x="3247339" y="154647"/>
                  </a:lnTo>
                  <a:lnTo>
                    <a:pt x="3251847" y="143052"/>
                  </a:lnTo>
                  <a:lnTo>
                    <a:pt x="3253397" y="129959"/>
                  </a:lnTo>
                  <a:close/>
                </a:path>
                <a:path w="5475605" h="286384">
                  <a:moveTo>
                    <a:pt x="3261245" y="29552"/>
                  </a:moveTo>
                  <a:lnTo>
                    <a:pt x="3200628" y="29552"/>
                  </a:lnTo>
                  <a:lnTo>
                    <a:pt x="3200628" y="0"/>
                  </a:lnTo>
                  <a:lnTo>
                    <a:pt x="3168065" y="0"/>
                  </a:lnTo>
                  <a:lnTo>
                    <a:pt x="3168065" y="29552"/>
                  </a:lnTo>
                  <a:lnTo>
                    <a:pt x="3105645" y="29552"/>
                  </a:lnTo>
                  <a:lnTo>
                    <a:pt x="3105645" y="56692"/>
                  </a:lnTo>
                  <a:lnTo>
                    <a:pt x="3261245" y="56692"/>
                  </a:lnTo>
                  <a:lnTo>
                    <a:pt x="3261245" y="29552"/>
                  </a:lnTo>
                  <a:close/>
                </a:path>
                <a:path w="5475605" h="286384">
                  <a:moveTo>
                    <a:pt x="3337534" y="254203"/>
                  </a:moveTo>
                  <a:lnTo>
                    <a:pt x="3163239" y="254203"/>
                  </a:lnTo>
                  <a:lnTo>
                    <a:pt x="3163239" y="201434"/>
                  </a:lnTo>
                  <a:lnTo>
                    <a:pt x="3130677" y="201434"/>
                  </a:lnTo>
                  <a:lnTo>
                    <a:pt x="3130677" y="282549"/>
                  </a:lnTo>
                  <a:lnTo>
                    <a:pt x="3337534" y="282549"/>
                  </a:lnTo>
                  <a:lnTo>
                    <a:pt x="3337534" y="254203"/>
                  </a:lnTo>
                  <a:close/>
                </a:path>
                <a:path w="5475605" h="286384">
                  <a:moveTo>
                    <a:pt x="3372205" y="85636"/>
                  </a:moveTo>
                  <a:lnTo>
                    <a:pt x="3332403" y="85636"/>
                  </a:lnTo>
                  <a:lnTo>
                    <a:pt x="3332403" y="7835"/>
                  </a:lnTo>
                  <a:lnTo>
                    <a:pt x="3299536" y="7835"/>
                  </a:lnTo>
                  <a:lnTo>
                    <a:pt x="3299536" y="207454"/>
                  </a:lnTo>
                  <a:lnTo>
                    <a:pt x="3332403" y="207454"/>
                  </a:lnTo>
                  <a:lnTo>
                    <a:pt x="3332403" y="114287"/>
                  </a:lnTo>
                  <a:lnTo>
                    <a:pt x="3372205" y="114287"/>
                  </a:lnTo>
                  <a:lnTo>
                    <a:pt x="3372205" y="85636"/>
                  </a:lnTo>
                  <a:close/>
                </a:path>
                <a:path w="5475605" h="286384">
                  <a:moveTo>
                    <a:pt x="3545294" y="125742"/>
                  </a:moveTo>
                  <a:lnTo>
                    <a:pt x="3521633" y="117221"/>
                  </a:lnTo>
                  <a:lnTo>
                    <a:pt x="3510686" y="108559"/>
                  </a:lnTo>
                  <a:lnTo>
                    <a:pt x="3502812" y="102336"/>
                  </a:lnTo>
                  <a:lnTo>
                    <a:pt x="3490379" y="80162"/>
                  </a:lnTo>
                  <a:lnTo>
                    <a:pt x="3485896" y="49758"/>
                  </a:lnTo>
                  <a:lnTo>
                    <a:pt x="3485896" y="39497"/>
                  </a:lnTo>
                  <a:lnTo>
                    <a:pt x="3540163" y="39497"/>
                  </a:lnTo>
                  <a:lnTo>
                    <a:pt x="3540163" y="11150"/>
                  </a:lnTo>
                  <a:lnTo>
                    <a:pt x="3399053" y="11150"/>
                  </a:lnTo>
                  <a:lnTo>
                    <a:pt x="3399053" y="39497"/>
                  </a:lnTo>
                  <a:lnTo>
                    <a:pt x="3453320" y="39497"/>
                  </a:lnTo>
                  <a:lnTo>
                    <a:pt x="3453320" y="49758"/>
                  </a:lnTo>
                  <a:lnTo>
                    <a:pt x="3448964" y="81051"/>
                  </a:lnTo>
                  <a:lnTo>
                    <a:pt x="3436772" y="104330"/>
                  </a:lnTo>
                  <a:lnTo>
                    <a:pt x="3418090" y="120142"/>
                  </a:lnTo>
                  <a:lnTo>
                    <a:pt x="3394227" y="129057"/>
                  </a:lnTo>
                  <a:lnTo>
                    <a:pt x="3394227" y="158305"/>
                  </a:lnTo>
                  <a:lnTo>
                    <a:pt x="3418090" y="151549"/>
                  </a:lnTo>
                  <a:lnTo>
                    <a:pt x="3439337" y="140220"/>
                  </a:lnTo>
                  <a:lnTo>
                    <a:pt x="3457029" y="125488"/>
                  </a:lnTo>
                  <a:lnTo>
                    <a:pt x="3470211" y="108559"/>
                  </a:lnTo>
                  <a:lnTo>
                    <a:pt x="3483305" y="124752"/>
                  </a:lnTo>
                  <a:lnTo>
                    <a:pt x="3500742" y="138176"/>
                  </a:lnTo>
                  <a:lnTo>
                    <a:pt x="3521684" y="148336"/>
                  </a:lnTo>
                  <a:lnTo>
                    <a:pt x="3545294" y="154686"/>
                  </a:lnTo>
                  <a:lnTo>
                    <a:pt x="3545294" y="125742"/>
                  </a:lnTo>
                  <a:close/>
                </a:path>
                <a:path w="5475605" h="286384">
                  <a:moveTo>
                    <a:pt x="3620084" y="177914"/>
                  </a:moveTo>
                  <a:lnTo>
                    <a:pt x="3587204" y="177914"/>
                  </a:lnTo>
                  <a:lnTo>
                    <a:pt x="3587204" y="205955"/>
                  </a:lnTo>
                  <a:lnTo>
                    <a:pt x="3587204" y="256311"/>
                  </a:lnTo>
                  <a:lnTo>
                    <a:pt x="3448494" y="256311"/>
                  </a:lnTo>
                  <a:lnTo>
                    <a:pt x="3448494" y="205955"/>
                  </a:lnTo>
                  <a:lnTo>
                    <a:pt x="3587204" y="205955"/>
                  </a:lnTo>
                  <a:lnTo>
                    <a:pt x="3587204" y="177914"/>
                  </a:lnTo>
                  <a:lnTo>
                    <a:pt x="3415627" y="177914"/>
                  </a:lnTo>
                  <a:lnTo>
                    <a:pt x="3415627" y="284048"/>
                  </a:lnTo>
                  <a:lnTo>
                    <a:pt x="3620084" y="284048"/>
                  </a:lnTo>
                  <a:lnTo>
                    <a:pt x="3620084" y="256311"/>
                  </a:lnTo>
                  <a:lnTo>
                    <a:pt x="3620084" y="205955"/>
                  </a:lnTo>
                  <a:lnTo>
                    <a:pt x="3620084" y="177914"/>
                  </a:lnTo>
                  <a:close/>
                </a:path>
                <a:path w="5475605" h="286384">
                  <a:moveTo>
                    <a:pt x="3620084" y="7835"/>
                  </a:moveTo>
                  <a:lnTo>
                    <a:pt x="3587204" y="7835"/>
                  </a:lnTo>
                  <a:lnTo>
                    <a:pt x="3587204" y="66344"/>
                  </a:lnTo>
                  <a:lnTo>
                    <a:pt x="3530816" y="66344"/>
                  </a:lnTo>
                  <a:lnTo>
                    <a:pt x="3530816" y="94386"/>
                  </a:lnTo>
                  <a:lnTo>
                    <a:pt x="3587204" y="94386"/>
                  </a:lnTo>
                  <a:lnTo>
                    <a:pt x="3587204" y="160413"/>
                  </a:lnTo>
                  <a:lnTo>
                    <a:pt x="3620084" y="160413"/>
                  </a:lnTo>
                  <a:lnTo>
                    <a:pt x="3620084" y="7835"/>
                  </a:lnTo>
                  <a:close/>
                </a:path>
                <a:path w="5475605" h="286384">
                  <a:moveTo>
                    <a:pt x="3819702" y="137198"/>
                  </a:moveTo>
                  <a:lnTo>
                    <a:pt x="3815105" y="72707"/>
                  </a:lnTo>
                  <a:lnTo>
                    <a:pt x="3801364" y="36182"/>
                  </a:lnTo>
                  <a:lnTo>
                    <a:pt x="3787127" y="19634"/>
                  </a:lnTo>
                  <a:lnTo>
                    <a:pt x="3787127" y="137198"/>
                  </a:lnTo>
                  <a:lnTo>
                    <a:pt x="3786479" y="167487"/>
                  </a:lnTo>
                  <a:lnTo>
                    <a:pt x="3779748" y="212890"/>
                  </a:lnTo>
                  <a:lnTo>
                    <a:pt x="3748836" y="237921"/>
                  </a:lnTo>
                  <a:lnTo>
                    <a:pt x="3741851" y="237197"/>
                  </a:lnTo>
                  <a:lnTo>
                    <a:pt x="3713861" y="192874"/>
                  </a:lnTo>
                  <a:lnTo>
                    <a:pt x="3710838" y="137198"/>
                  </a:lnTo>
                  <a:lnTo>
                    <a:pt x="3711524" y="106921"/>
                  </a:lnTo>
                  <a:lnTo>
                    <a:pt x="3718217" y="61633"/>
                  </a:lnTo>
                  <a:lnTo>
                    <a:pt x="3748836" y="36182"/>
                  </a:lnTo>
                  <a:lnTo>
                    <a:pt x="3755999" y="36918"/>
                  </a:lnTo>
                  <a:lnTo>
                    <a:pt x="3784193" y="81572"/>
                  </a:lnTo>
                  <a:lnTo>
                    <a:pt x="3787127" y="137198"/>
                  </a:lnTo>
                  <a:lnTo>
                    <a:pt x="3787127" y="19634"/>
                  </a:lnTo>
                  <a:lnTo>
                    <a:pt x="3776497" y="13347"/>
                  </a:lnTo>
                  <a:lnTo>
                    <a:pt x="3763467" y="9232"/>
                  </a:lnTo>
                  <a:lnTo>
                    <a:pt x="3748836" y="7835"/>
                  </a:lnTo>
                  <a:lnTo>
                    <a:pt x="3734346" y="9232"/>
                  </a:lnTo>
                  <a:lnTo>
                    <a:pt x="3700589" y="29248"/>
                  </a:lnTo>
                  <a:lnTo>
                    <a:pt x="3682873" y="72707"/>
                  </a:lnTo>
                  <a:lnTo>
                    <a:pt x="3678275" y="137198"/>
                  </a:lnTo>
                  <a:lnTo>
                    <a:pt x="3679304" y="171919"/>
                  </a:lnTo>
                  <a:lnTo>
                    <a:pt x="3689731" y="226212"/>
                  </a:lnTo>
                  <a:lnTo>
                    <a:pt x="3721316" y="260756"/>
                  </a:lnTo>
                  <a:lnTo>
                    <a:pt x="3748836" y="265963"/>
                  </a:lnTo>
                  <a:lnTo>
                    <a:pt x="3763467" y="264655"/>
                  </a:lnTo>
                  <a:lnTo>
                    <a:pt x="3776497" y="260756"/>
                  </a:lnTo>
                  <a:lnTo>
                    <a:pt x="3787851" y="254254"/>
                  </a:lnTo>
                  <a:lnTo>
                    <a:pt x="3797389" y="245148"/>
                  </a:lnTo>
                  <a:lnTo>
                    <a:pt x="3801529" y="237921"/>
                  </a:lnTo>
                  <a:lnTo>
                    <a:pt x="3808247" y="226212"/>
                  </a:lnTo>
                  <a:lnTo>
                    <a:pt x="3815105" y="201688"/>
                  </a:lnTo>
                  <a:lnTo>
                    <a:pt x="3818674" y="171919"/>
                  </a:lnTo>
                  <a:lnTo>
                    <a:pt x="3819702" y="137198"/>
                  </a:lnTo>
                  <a:close/>
                </a:path>
                <a:path w="5475605" h="286384">
                  <a:moveTo>
                    <a:pt x="3899903" y="7835"/>
                  </a:moveTo>
                  <a:lnTo>
                    <a:pt x="3867035" y="7835"/>
                  </a:lnTo>
                  <a:lnTo>
                    <a:pt x="3867035" y="281343"/>
                  </a:lnTo>
                  <a:lnTo>
                    <a:pt x="3899903" y="281343"/>
                  </a:lnTo>
                  <a:lnTo>
                    <a:pt x="3899903" y="7835"/>
                  </a:lnTo>
                  <a:close/>
                </a:path>
                <a:path w="5475605" h="286384">
                  <a:moveTo>
                    <a:pt x="4176572" y="137198"/>
                  </a:moveTo>
                  <a:lnTo>
                    <a:pt x="4171975" y="72707"/>
                  </a:lnTo>
                  <a:lnTo>
                    <a:pt x="4158234" y="36182"/>
                  </a:lnTo>
                  <a:lnTo>
                    <a:pt x="4143997" y="19558"/>
                  </a:lnTo>
                  <a:lnTo>
                    <a:pt x="4143997" y="137198"/>
                  </a:lnTo>
                  <a:lnTo>
                    <a:pt x="4143311" y="167487"/>
                  </a:lnTo>
                  <a:lnTo>
                    <a:pt x="4136618" y="212890"/>
                  </a:lnTo>
                  <a:lnTo>
                    <a:pt x="4106011" y="237921"/>
                  </a:lnTo>
                  <a:lnTo>
                    <a:pt x="4098848" y="237197"/>
                  </a:lnTo>
                  <a:lnTo>
                    <a:pt x="4070807" y="192874"/>
                  </a:lnTo>
                  <a:lnTo>
                    <a:pt x="4068013" y="137198"/>
                  </a:lnTo>
                  <a:lnTo>
                    <a:pt x="4068610" y="106921"/>
                  </a:lnTo>
                  <a:lnTo>
                    <a:pt x="4075138" y="61633"/>
                  </a:lnTo>
                  <a:lnTo>
                    <a:pt x="4106011" y="36182"/>
                  </a:lnTo>
                  <a:lnTo>
                    <a:pt x="4112996" y="36918"/>
                  </a:lnTo>
                  <a:lnTo>
                    <a:pt x="4140987" y="81572"/>
                  </a:lnTo>
                  <a:lnTo>
                    <a:pt x="4143997" y="137198"/>
                  </a:lnTo>
                  <a:lnTo>
                    <a:pt x="4143997" y="19558"/>
                  </a:lnTo>
                  <a:lnTo>
                    <a:pt x="4133519" y="13347"/>
                  </a:lnTo>
                  <a:lnTo>
                    <a:pt x="4120502" y="9232"/>
                  </a:lnTo>
                  <a:lnTo>
                    <a:pt x="4106011" y="7835"/>
                  </a:lnTo>
                  <a:lnTo>
                    <a:pt x="4091381" y="9232"/>
                  </a:lnTo>
                  <a:lnTo>
                    <a:pt x="4057459" y="29248"/>
                  </a:lnTo>
                  <a:lnTo>
                    <a:pt x="4040009" y="72707"/>
                  </a:lnTo>
                  <a:lnTo>
                    <a:pt x="4035450" y="137198"/>
                  </a:lnTo>
                  <a:lnTo>
                    <a:pt x="4036466" y="171919"/>
                  </a:lnTo>
                  <a:lnTo>
                    <a:pt x="4046766" y="226212"/>
                  </a:lnTo>
                  <a:lnTo>
                    <a:pt x="4078338" y="260756"/>
                  </a:lnTo>
                  <a:lnTo>
                    <a:pt x="4106011" y="265963"/>
                  </a:lnTo>
                  <a:lnTo>
                    <a:pt x="4120502" y="264655"/>
                  </a:lnTo>
                  <a:lnTo>
                    <a:pt x="4133519" y="260756"/>
                  </a:lnTo>
                  <a:lnTo>
                    <a:pt x="4144848" y="254254"/>
                  </a:lnTo>
                  <a:lnTo>
                    <a:pt x="4154259" y="245148"/>
                  </a:lnTo>
                  <a:lnTo>
                    <a:pt x="4158399" y="237921"/>
                  </a:lnTo>
                  <a:lnTo>
                    <a:pt x="4165117" y="226212"/>
                  </a:lnTo>
                  <a:lnTo>
                    <a:pt x="4171975" y="201688"/>
                  </a:lnTo>
                  <a:lnTo>
                    <a:pt x="4175544" y="171919"/>
                  </a:lnTo>
                  <a:lnTo>
                    <a:pt x="4176572" y="137198"/>
                  </a:lnTo>
                  <a:close/>
                </a:path>
                <a:path w="5475605" h="286384">
                  <a:moveTo>
                    <a:pt x="4295076" y="119405"/>
                  </a:moveTo>
                  <a:lnTo>
                    <a:pt x="4252252" y="119405"/>
                  </a:lnTo>
                  <a:lnTo>
                    <a:pt x="4252252" y="7835"/>
                  </a:lnTo>
                  <a:lnTo>
                    <a:pt x="4219384" y="7835"/>
                  </a:lnTo>
                  <a:lnTo>
                    <a:pt x="4219384" y="281343"/>
                  </a:lnTo>
                  <a:lnTo>
                    <a:pt x="4252252" y="281343"/>
                  </a:lnTo>
                  <a:lnTo>
                    <a:pt x="4252252" y="148056"/>
                  </a:lnTo>
                  <a:lnTo>
                    <a:pt x="4295076" y="148056"/>
                  </a:lnTo>
                  <a:lnTo>
                    <a:pt x="4295076" y="119405"/>
                  </a:lnTo>
                  <a:close/>
                </a:path>
                <a:path w="5475605" h="286384">
                  <a:moveTo>
                    <a:pt x="4473283" y="70866"/>
                  </a:moveTo>
                  <a:lnTo>
                    <a:pt x="4430128" y="54876"/>
                  </a:lnTo>
                  <a:lnTo>
                    <a:pt x="4411243" y="19304"/>
                  </a:lnTo>
                  <a:lnTo>
                    <a:pt x="4411167" y="9652"/>
                  </a:lnTo>
                  <a:lnTo>
                    <a:pt x="4378604" y="9652"/>
                  </a:lnTo>
                  <a:lnTo>
                    <a:pt x="4378604" y="19304"/>
                  </a:lnTo>
                  <a:lnTo>
                    <a:pt x="4373486" y="40894"/>
                  </a:lnTo>
                  <a:lnTo>
                    <a:pt x="4359795" y="56845"/>
                  </a:lnTo>
                  <a:lnTo>
                    <a:pt x="4340060" y="67805"/>
                  </a:lnTo>
                  <a:lnTo>
                    <a:pt x="4316781" y="74485"/>
                  </a:lnTo>
                  <a:lnTo>
                    <a:pt x="4316781" y="102819"/>
                  </a:lnTo>
                  <a:lnTo>
                    <a:pt x="4340110" y="97561"/>
                  </a:lnTo>
                  <a:lnTo>
                    <a:pt x="4362018" y="89217"/>
                  </a:lnTo>
                  <a:lnTo>
                    <a:pt x="4380992" y="78105"/>
                  </a:lnTo>
                  <a:lnTo>
                    <a:pt x="4395482" y="64528"/>
                  </a:lnTo>
                  <a:lnTo>
                    <a:pt x="4410024" y="77533"/>
                  </a:lnTo>
                  <a:lnTo>
                    <a:pt x="4428731" y="87630"/>
                  </a:lnTo>
                  <a:lnTo>
                    <a:pt x="4450270" y="94843"/>
                  </a:lnTo>
                  <a:lnTo>
                    <a:pt x="4473283" y="99212"/>
                  </a:lnTo>
                  <a:lnTo>
                    <a:pt x="4473283" y="70866"/>
                  </a:lnTo>
                  <a:close/>
                </a:path>
                <a:path w="5475605" h="286384">
                  <a:moveTo>
                    <a:pt x="4539932" y="186956"/>
                  </a:moveTo>
                  <a:lnTo>
                    <a:pt x="4507065" y="186956"/>
                  </a:lnTo>
                  <a:lnTo>
                    <a:pt x="4507065" y="208661"/>
                  </a:lnTo>
                  <a:lnTo>
                    <a:pt x="4507065" y="235800"/>
                  </a:lnTo>
                  <a:lnTo>
                    <a:pt x="4507065" y="257213"/>
                  </a:lnTo>
                  <a:lnTo>
                    <a:pt x="4368343" y="257213"/>
                  </a:lnTo>
                  <a:lnTo>
                    <a:pt x="4368343" y="235800"/>
                  </a:lnTo>
                  <a:lnTo>
                    <a:pt x="4507065" y="235800"/>
                  </a:lnTo>
                  <a:lnTo>
                    <a:pt x="4507065" y="208661"/>
                  </a:lnTo>
                  <a:lnTo>
                    <a:pt x="4368343" y="208661"/>
                  </a:lnTo>
                  <a:lnTo>
                    <a:pt x="4368343" y="186956"/>
                  </a:lnTo>
                  <a:lnTo>
                    <a:pt x="4335475" y="186956"/>
                  </a:lnTo>
                  <a:lnTo>
                    <a:pt x="4335475" y="284048"/>
                  </a:lnTo>
                  <a:lnTo>
                    <a:pt x="4539932" y="284048"/>
                  </a:lnTo>
                  <a:lnTo>
                    <a:pt x="4539932" y="257213"/>
                  </a:lnTo>
                  <a:lnTo>
                    <a:pt x="4539932" y="235800"/>
                  </a:lnTo>
                  <a:lnTo>
                    <a:pt x="4539932" y="208661"/>
                  </a:lnTo>
                  <a:lnTo>
                    <a:pt x="4539932" y="186956"/>
                  </a:lnTo>
                  <a:close/>
                </a:path>
                <a:path w="5475605" h="286384">
                  <a:moveTo>
                    <a:pt x="4539932" y="7835"/>
                  </a:moveTo>
                  <a:lnTo>
                    <a:pt x="4507065" y="7835"/>
                  </a:lnTo>
                  <a:lnTo>
                    <a:pt x="4507065" y="103428"/>
                  </a:lnTo>
                  <a:lnTo>
                    <a:pt x="4498022" y="108229"/>
                  </a:lnTo>
                  <a:lnTo>
                    <a:pt x="4486287" y="111721"/>
                  </a:lnTo>
                  <a:lnTo>
                    <a:pt x="4471911" y="113855"/>
                  </a:lnTo>
                  <a:lnTo>
                    <a:pt x="4454893" y="114579"/>
                  </a:lnTo>
                  <a:lnTo>
                    <a:pt x="4309249" y="114579"/>
                  </a:lnTo>
                  <a:lnTo>
                    <a:pt x="4309249" y="142925"/>
                  </a:lnTo>
                  <a:lnTo>
                    <a:pt x="4372267" y="142925"/>
                  </a:lnTo>
                  <a:lnTo>
                    <a:pt x="4372267" y="174586"/>
                  </a:lnTo>
                  <a:lnTo>
                    <a:pt x="4405134" y="174586"/>
                  </a:lnTo>
                  <a:lnTo>
                    <a:pt x="4405134" y="142925"/>
                  </a:lnTo>
                  <a:lnTo>
                    <a:pt x="4446448" y="142925"/>
                  </a:lnTo>
                  <a:lnTo>
                    <a:pt x="4467326" y="142087"/>
                  </a:lnTo>
                  <a:lnTo>
                    <a:pt x="4484103" y="139573"/>
                  </a:lnTo>
                  <a:lnTo>
                    <a:pt x="4497209" y="135420"/>
                  </a:lnTo>
                  <a:lnTo>
                    <a:pt x="4507065" y="129667"/>
                  </a:lnTo>
                  <a:lnTo>
                    <a:pt x="4507065" y="173380"/>
                  </a:lnTo>
                  <a:lnTo>
                    <a:pt x="4539932" y="173380"/>
                  </a:lnTo>
                  <a:lnTo>
                    <a:pt x="4539932" y="129667"/>
                  </a:lnTo>
                  <a:lnTo>
                    <a:pt x="4539932" y="7835"/>
                  </a:lnTo>
                  <a:close/>
                </a:path>
                <a:path w="5475605" h="286384">
                  <a:moveTo>
                    <a:pt x="4818850" y="176098"/>
                  </a:moveTo>
                  <a:lnTo>
                    <a:pt x="4785982" y="176098"/>
                  </a:lnTo>
                  <a:lnTo>
                    <a:pt x="4785982" y="202031"/>
                  </a:lnTo>
                  <a:lnTo>
                    <a:pt x="4785982" y="229768"/>
                  </a:lnTo>
                  <a:lnTo>
                    <a:pt x="4785982" y="256616"/>
                  </a:lnTo>
                  <a:lnTo>
                    <a:pt x="4640948" y="256616"/>
                  </a:lnTo>
                  <a:lnTo>
                    <a:pt x="4640948" y="229768"/>
                  </a:lnTo>
                  <a:lnTo>
                    <a:pt x="4785982" y="229768"/>
                  </a:lnTo>
                  <a:lnTo>
                    <a:pt x="4785982" y="202031"/>
                  </a:lnTo>
                  <a:lnTo>
                    <a:pt x="4640948" y="202031"/>
                  </a:lnTo>
                  <a:lnTo>
                    <a:pt x="4640948" y="176098"/>
                  </a:lnTo>
                  <a:lnTo>
                    <a:pt x="4608373" y="176098"/>
                  </a:lnTo>
                  <a:lnTo>
                    <a:pt x="4608373" y="284048"/>
                  </a:lnTo>
                  <a:lnTo>
                    <a:pt x="4818850" y="284048"/>
                  </a:lnTo>
                  <a:lnTo>
                    <a:pt x="4818850" y="256616"/>
                  </a:lnTo>
                  <a:lnTo>
                    <a:pt x="4818850" y="229768"/>
                  </a:lnTo>
                  <a:lnTo>
                    <a:pt x="4818850" y="202031"/>
                  </a:lnTo>
                  <a:lnTo>
                    <a:pt x="4818850" y="176098"/>
                  </a:lnTo>
                  <a:close/>
                </a:path>
                <a:path w="5475605" h="286384">
                  <a:moveTo>
                    <a:pt x="4828502" y="81419"/>
                  </a:moveTo>
                  <a:lnTo>
                    <a:pt x="4765306" y="62725"/>
                  </a:lnTo>
                  <a:lnTo>
                    <a:pt x="4729289" y="15379"/>
                  </a:lnTo>
                  <a:lnTo>
                    <a:pt x="4729289" y="9652"/>
                  </a:lnTo>
                  <a:lnTo>
                    <a:pt x="4696726" y="9652"/>
                  </a:lnTo>
                  <a:lnTo>
                    <a:pt x="4696726" y="15379"/>
                  </a:lnTo>
                  <a:lnTo>
                    <a:pt x="4688192" y="41084"/>
                  </a:lnTo>
                  <a:lnTo>
                    <a:pt x="4665751" y="60718"/>
                  </a:lnTo>
                  <a:lnTo>
                    <a:pt x="4634141" y="74193"/>
                  </a:lnTo>
                  <a:lnTo>
                    <a:pt x="4598124" y="81419"/>
                  </a:lnTo>
                  <a:lnTo>
                    <a:pt x="4598124" y="109766"/>
                  </a:lnTo>
                  <a:lnTo>
                    <a:pt x="4632909" y="104317"/>
                  </a:lnTo>
                  <a:lnTo>
                    <a:pt x="4664951" y="94043"/>
                  </a:lnTo>
                  <a:lnTo>
                    <a:pt x="4692307" y="79870"/>
                  </a:lnTo>
                  <a:lnTo>
                    <a:pt x="4713008" y="62725"/>
                  </a:lnTo>
                  <a:lnTo>
                    <a:pt x="4734115" y="79781"/>
                  </a:lnTo>
                  <a:lnTo>
                    <a:pt x="4761255" y="93814"/>
                  </a:lnTo>
                  <a:lnTo>
                    <a:pt x="4793158" y="104063"/>
                  </a:lnTo>
                  <a:lnTo>
                    <a:pt x="4828502" y="109766"/>
                  </a:lnTo>
                  <a:lnTo>
                    <a:pt x="4828502" y="81419"/>
                  </a:lnTo>
                  <a:close/>
                </a:path>
                <a:path w="5475605" h="286384">
                  <a:moveTo>
                    <a:pt x="4836642" y="127850"/>
                  </a:moveTo>
                  <a:lnTo>
                    <a:pt x="4590288" y="127850"/>
                  </a:lnTo>
                  <a:lnTo>
                    <a:pt x="4590288" y="155600"/>
                  </a:lnTo>
                  <a:lnTo>
                    <a:pt x="4836642" y="155600"/>
                  </a:lnTo>
                  <a:lnTo>
                    <a:pt x="4836642" y="127850"/>
                  </a:lnTo>
                  <a:close/>
                </a:path>
                <a:path w="5475605" h="286384">
                  <a:moveTo>
                    <a:pt x="5100193" y="7835"/>
                  </a:moveTo>
                  <a:lnTo>
                    <a:pt x="5067325" y="7835"/>
                  </a:lnTo>
                  <a:lnTo>
                    <a:pt x="5067325" y="218008"/>
                  </a:lnTo>
                  <a:lnTo>
                    <a:pt x="5056746" y="225005"/>
                  </a:lnTo>
                  <a:lnTo>
                    <a:pt x="5043309" y="230111"/>
                  </a:lnTo>
                  <a:lnTo>
                    <a:pt x="5027333" y="233235"/>
                  </a:lnTo>
                  <a:lnTo>
                    <a:pt x="5009121" y="234302"/>
                  </a:lnTo>
                  <a:lnTo>
                    <a:pt x="4914443" y="234302"/>
                  </a:lnTo>
                  <a:lnTo>
                    <a:pt x="4914443" y="11150"/>
                  </a:lnTo>
                  <a:lnTo>
                    <a:pt x="4881880" y="11150"/>
                  </a:lnTo>
                  <a:lnTo>
                    <a:pt x="4881880" y="262940"/>
                  </a:lnTo>
                  <a:lnTo>
                    <a:pt x="5003101" y="262940"/>
                  </a:lnTo>
                  <a:lnTo>
                    <a:pt x="5023599" y="261721"/>
                  </a:lnTo>
                  <a:lnTo>
                    <a:pt x="5041658" y="258152"/>
                  </a:lnTo>
                  <a:lnTo>
                    <a:pt x="5056479" y="252387"/>
                  </a:lnTo>
                  <a:lnTo>
                    <a:pt x="5067325" y="244551"/>
                  </a:lnTo>
                  <a:lnTo>
                    <a:pt x="5067325" y="281343"/>
                  </a:lnTo>
                  <a:lnTo>
                    <a:pt x="5100193" y="281343"/>
                  </a:lnTo>
                  <a:lnTo>
                    <a:pt x="5100193" y="7835"/>
                  </a:lnTo>
                  <a:close/>
                </a:path>
                <a:path w="5475605" h="286384">
                  <a:moveTo>
                    <a:pt x="5416816" y="119405"/>
                  </a:moveTo>
                  <a:lnTo>
                    <a:pt x="5373992" y="119405"/>
                  </a:lnTo>
                  <a:lnTo>
                    <a:pt x="5373992" y="7835"/>
                  </a:lnTo>
                  <a:lnTo>
                    <a:pt x="5341124" y="7835"/>
                  </a:lnTo>
                  <a:lnTo>
                    <a:pt x="5341124" y="218617"/>
                  </a:lnTo>
                  <a:lnTo>
                    <a:pt x="5331003" y="225386"/>
                  </a:lnTo>
                  <a:lnTo>
                    <a:pt x="5318023" y="230301"/>
                  </a:lnTo>
                  <a:lnTo>
                    <a:pt x="5302491" y="233286"/>
                  </a:lnTo>
                  <a:lnTo>
                    <a:pt x="5284736" y="234302"/>
                  </a:lnTo>
                  <a:lnTo>
                    <a:pt x="5192763" y="234302"/>
                  </a:lnTo>
                  <a:lnTo>
                    <a:pt x="5192763" y="41617"/>
                  </a:lnTo>
                  <a:lnTo>
                    <a:pt x="5291975" y="41617"/>
                  </a:lnTo>
                  <a:lnTo>
                    <a:pt x="5291975" y="12661"/>
                  </a:lnTo>
                  <a:lnTo>
                    <a:pt x="5160200" y="12661"/>
                  </a:lnTo>
                  <a:lnTo>
                    <a:pt x="5160200" y="262940"/>
                  </a:lnTo>
                  <a:lnTo>
                    <a:pt x="5278704" y="262940"/>
                  </a:lnTo>
                  <a:lnTo>
                    <a:pt x="5298592" y="261785"/>
                  </a:lnTo>
                  <a:lnTo>
                    <a:pt x="5316131" y="258419"/>
                  </a:lnTo>
                  <a:lnTo>
                    <a:pt x="5330571" y="253022"/>
                  </a:lnTo>
                  <a:lnTo>
                    <a:pt x="5341124" y="245757"/>
                  </a:lnTo>
                  <a:lnTo>
                    <a:pt x="5341124" y="281343"/>
                  </a:lnTo>
                  <a:lnTo>
                    <a:pt x="5373992" y="281343"/>
                  </a:lnTo>
                  <a:lnTo>
                    <a:pt x="5373992" y="148056"/>
                  </a:lnTo>
                  <a:lnTo>
                    <a:pt x="5416816" y="148056"/>
                  </a:lnTo>
                  <a:lnTo>
                    <a:pt x="5416816" y="119405"/>
                  </a:lnTo>
                  <a:close/>
                </a:path>
                <a:path w="5475605" h="286384">
                  <a:moveTo>
                    <a:pt x="5475313" y="223139"/>
                  </a:moveTo>
                  <a:lnTo>
                    <a:pt x="5437924" y="223139"/>
                  </a:lnTo>
                  <a:lnTo>
                    <a:pt x="5437924" y="263245"/>
                  </a:lnTo>
                  <a:lnTo>
                    <a:pt x="5475313" y="263245"/>
                  </a:lnTo>
                  <a:lnTo>
                    <a:pt x="5475313" y="2231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96239" y="6453517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40">
                  <a:moveTo>
                    <a:pt x="185405" y="370811"/>
                  </a:moveTo>
                  <a:lnTo>
                    <a:pt x="137806" y="364601"/>
                  </a:lnTo>
                  <a:lnTo>
                    <a:pt x="92702" y="345972"/>
                  </a:lnTo>
                  <a:lnTo>
                    <a:pt x="54017" y="316226"/>
                  </a:lnTo>
                  <a:lnTo>
                    <a:pt x="24839" y="278108"/>
                  </a:lnTo>
                  <a:lnTo>
                    <a:pt x="6417" y="233781"/>
                  </a:lnTo>
                  <a:lnTo>
                    <a:pt x="0" y="185405"/>
                  </a:lnTo>
                  <a:lnTo>
                    <a:pt x="6417" y="137030"/>
                  </a:lnTo>
                  <a:lnTo>
                    <a:pt x="24839" y="92702"/>
                  </a:lnTo>
                  <a:lnTo>
                    <a:pt x="54017" y="54585"/>
                  </a:lnTo>
                  <a:lnTo>
                    <a:pt x="92702" y="24839"/>
                  </a:lnTo>
                  <a:lnTo>
                    <a:pt x="137806" y="6209"/>
                  </a:lnTo>
                  <a:lnTo>
                    <a:pt x="185405" y="0"/>
                  </a:lnTo>
                  <a:lnTo>
                    <a:pt x="233005" y="6209"/>
                  </a:lnTo>
                  <a:lnTo>
                    <a:pt x="278108" y="24839"/>
                  </a:lnTo>
                  <a:lnTo>
                    <a:pt x="316794" y="54585"/>
                  </a:lnTo>
                  <a:lnTo>
                    <a:pt x="345972" y="92702"/>
                  </a:lnTo>
                  <a:lnTo>
                    <a:pt x="364393" y="137030"/>
                  </a:lnTo>
                  <a:lnTo>
                    <a:pt x="370811" y="185405"/>
                  </a:lnTo>
                  <a:lnTo>
                    <a:pt x="364393" y="233781"/>
                  </a:lnTo>
                  <a:lnTo>
                    <a:pt x="345972" y="278108"/>
                  </a:lnTo>
                  <a:lnTo>
                    <a:pt x="316794" y="316226"/>
                  </a:lnTo>
                  <a:lnTo>
                    <a:pt x="278108" y="345972"/>
                  </a:lnTo>
                  <a:lnTo>
                    <a:pt x="233005" y="364601"/>
                  </a:lnTo>
                  <a:lnTo>
                    <a:pt x="185405" y="37081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45901" y="6404443"/>
              <a:ext cx="471805" cy="469265"/>
            </a:xfrm>
            <a:custGeom>
              <a:avLst/>
              <a:gdLst/>
              <a:ahLst/>
              <a:cxnLst/>
              <a:rect l="l" t="t" r="r" b="b"/>
              <a:pathLst>
                <a:path w="471805" h="469265">
                  <a:moveTo>
                    <a:pt x="260130" y="468961"/>
                  </a:moveTo>
                  <a:lnTo>
                    <a:pt x="211357" y="468961"/>
                  </a:lnTo>
                  <a:lnTo>
                    <a:pt x="163395" y="458854"/>
                  </a:lnTo>
                  <a:lnTo>
                    <a:pt x="117871" y="438640"/>
                  </a:lnTo>
                  <a:lnTo>
                    <a:pt x="77604" y="409322"/>
                  </a:lnTo>
                  <a:lnTo>
                    <a:pt x="44871" y="372840"/>
                  </a:lnTo>
                  <a:lnTo>
                    <a:pt x="20484" y="330601"/>
                  </a:lnTo>
                  <a:lnTo>
                    <a:pt x="5256" y="284012"/>
                  </a:lnTo>
                  <a:lnTo>
                    <a:pt x="0" y="234480"/>
                  </a:lnTo>
                  <a:lnTo>
                    <a:pt x="5256" y="184948"/>
                  </a:lnTo>
                  <a:lnTo>
                    <a:pt x="20484" y="138359"/>
                  </a:lnTo>
                  <a:lnTo>
                    <a:pt x="44871" y="96120"/>
                  </a:lnTo>
                  <a:lnTo>
                    <a:pt x="77604" y="59638"/>
                  </a:lnTo>
                  <a:lnTo>
                    <a:pt x="117871" y="30320"/>
                  </a:lnTo>
                  <a:lnTo>
                    <a:pt x="163395" y="10106"/>
                  </a:lnTo>
                  <a:lnTo>
                    <a:pt x="211357" y="0"/>
                  </a:lnTo>
                  <a:lnTo>
                    <a:pt x="260130" y="0"/>
                  </a:lnTo>
                  <a:lnTo>
                    <a:pt x="308091" y="10106"/>
                  </a:lnTo>
                  <a:lnTo>
                    <a:pt x="353615" y="30320"/>
                  </a:lnTo>
                  <a:lnTo>
                    <a:pt x="393883" y="59638"/>
                  </a:lnTo>
                  <a:lnTo>
                    <a:pt x="426616" y="96120"/>
                  </a:lnTo>
                  <a:lnTo>
                    <a:pt x="451003" y="138359"/>
                  </a:lnTo>
                  <a:lnTo>
                    <a:pt x="466231" y="184948"/>
                  </a:lnTo>
                  <a:lnTo>
                    <a:pt x="471487" y="234480"/>
                  </a:lnTo>
                  <a:lnTo>
                    <a:pt x="466231" y="284012"/>
                  </a:lnTo>
                  <a:lnTo>
                    <a:pt x="451003" y="330601"/>
                  </a:lnTo>
                  <a:lnTo>
                    <a:pt x="426616" y="372840"/>
                  </a:lnTo>
                  <a:lnTo>
                    <a:pt x="393883" y="409322"/>
                  </a:lnTo>
                  <a:lnTo>
                    <a:pt x="353615" y="438640"/>
                  </a:lnTo>
                  <a:lnTo>
                    <a:pt x="308091" y="458854"/>
                  </a:lnTo>
                  <a:lnTo>
                    <a:pt x="260130" y="468961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66233" y="6487125"/>
              <a:ext cx="209100" cy="18014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10807" y="6486521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27189" y="6486521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64749" y="6517223"/>
              <a:ext cx="204528" cy="8070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110807" y="6661396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4"/>
                  </a:moveTo>
                  <a:lnTo>
                    <a:pt x="6095" y="40004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4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4"/>
                  </a:lnTo>
                  <a:lnTo>
                    <a:pt x="115821" y="40004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47976" y="8319579"/>
              <a:ext cx="14640560" cy="791210"/>
            </a:xfrm>
            <a:custGeom>
              <a:avLst/>
              <a:gdLst/>
              <a:ahLst/>
              <a:cxnLst/>
              <a:rect l="l" t="t" r="r" b="b"/>
              <a:pathLst>
                <a:path w="14640560" h="791209">
                  <a:moveTo>
                    <a:pt x="267614" y="733869"/>
                  </a:moveTo>
                  <a:lnTo>
                    <a:pt x="259791" y="709777"/>
                  </a:lnTo>
                  <a:lnTo>
                    <a:pt x="248259" y="700849"/>
                  </a:lnTo>
                  <a:lnTo>
                    <a:pt x="237172" y="692264"/>
                  </a:lnTo>
                  <a:lnTo>
                    <a:pt x="236474" y="692061"/>
                  </a:lnTo>
                  <a:lnTo>
                    <a:pt x="236474" y="733869"/>
                  </a:lnTo>
                  <a:lnTo>
                    <a:pt x="230771" y="747826"/>
                  </a:lnTo>
                  <a:lnTo>
                    <a:pt x="214287" y="758063"/>
                  </a:lnTo>
                  <a:lnTo>
                    <a:pt x="187871" y="764362"/>
                  </a:lnTo>
                  <a:lnTo>
                    <a:pt x="152412" y="766508"/>
                  </a:lnTo>
                  <a:lnTo>
                    <a:pt x="116801" y="764362"/>
                  </a:lnTo>
                  <a:lnTo>
                    <a:pt x="90411" y="758063"/>
                  </a:lnTo>
                  <a:lnTo>
                    <a:pt x="74002" y="747826"/>
                  </a:lnTo>
                  <a:lnTo>
                    <a:pt x="68364" y="733869"/>
                  </a:lnTo>
                  <a:lnTo>
                    <a:pt x="74002" y="719836"/>
                  </a:lnTo>
                  <a:lnTo>
                    <a:pt x="90411" y="709472"/>
                  </a:lnTo>
                  <a:lnTo>
                    <a:pt x="116801" y="703046"/>
                  </a:lnTo>
                  <a:lnTo>
                    <a:pt x="152412" y="700849"/>
                  </a:lnTo>
                  <a:lnTo>
                    <a:pt x="187871" y="703046"/>
                  </a:lnTo>
                  <a:lnTo>
                    <a:pt x="214287" y="709472"/>
                  </a:lnTo>
                  <a:lnTo>
                    <a:pt x="230771" y="719836"/>
                  </a:lnTo>
                  <a:lnTo>
                    <a:pt x="236474" y="733869"/>
                  </a:lnTo>
                  <a:lnTo>
                    <a:pt x="236474" y="692061"/>
                  </a:lnTo>
                  <a:lnTo>
                    <a:pt x="200964" y="681570"/>
                  </a:lnTo>
                  <a:lnTo>
                    <a:pt x="152412" y="677951"/>
                  </a:lnTo>
                  <a:lnTo>
                    <a:pt x="103860" y="681570"/>
                  </a:lnTo>
                  <a:lnTo>
                    <a:pt x="67665" y="692264"/>
                  </a:lnTo>
                  <a:lnTo>
                    <a:pt x="45034" y="709777"/>
                  </a:lnTo>
                  <a:lnTo>
                    <a:pt x="37223" y="733869"/>
                  </a:lnTo>
                  <a:lnTo>
                    <a:pt x="45034" y="757948"/>
                  </a:lnTo>
                  <a:lnTo>
                    <a:pt x="67665" y="775462"/>
                  </a:lnTo>
                  <a:lnTo>
                    <a:pt x="103860" y="786155"/>
                  </a:lnTo>
                  <a:lnTo>
                    <a:pt x="152412" y="789774"/>
                  </a:lnTo>
                  <a:lnTo>
                    <a:pt x="200964" y="786155"/>
                  </a:lnTo>
                  <a:lnTo>
                    <a:pt x="237172" y="775462"/>
                  </a:lnTo>
                  <a:lnTo>
                    <a:pt x="248742" y="766508"/>
                  </a:lnTo>
                  <a:lnTo>
                    <a:pt x="259791" y="757948"/>
                  </a:lnTo>
                  <a:lnTo>
                    <a:pt x="267614" y="733869"/>
                  </a:lnTo>
                  <a:close/>
                </a:path>
                <a:path w="14640560" h="791209">
                  <a:moveTo>
                    <a:pt x="267919" y="31546"/>
                  </a:moveTo>
                  <a:lnTo>
                    <a:pt x="36029" y="31546"/>
                  </a:lnTo>
                  <a:lnTo>
                    <a:pt x="36029" y="55676"/>
                  </a:lnTo>
                  <a:lnTo>
                    <a:pt x="36029" y="164896"/>
                  </a:lnTo>
                  <a:lnTo>
                    <a:pt x="36029" y="189026"/>
                  </a:lnTo>
                  <a:lnTo>
                    <a:pt x="267919" y="189026"/>
                  </a:lnTo>
                  <a:lnTo>
                    <a:pt x="267919" y="165100"/>
                  </a:lnTo>
                  <a:lnTo>
                    <a:pt x="267919" y="164896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96"/>
                  </a:lnTo>
                  <a:lnTo>
                    <a:pt x="65671" y="164896"/>
                  </a:lnTo>
                  <a:lnTo>
                    <a:pt x="65671" y="55676"/>
                  </a:lnTo>
                  <a:lnTo>
                    <a:pt x="267919" y="55676"/>
                  </a:lnTo>
                  <a:lnTo>
                    <a:pt x="267919" y="31546"/>
                  </a:lnTo>
                  <a:close/>
                </a:path>
                <a:path w="14640560" h="791209">
                  <a:moveTo>
                    <a:pt x="287121" y="578891"/>
                  </a:moveTo>
                  <a:lnTo>
                    <a:pt x="242379" y="571080"/>
                  </a:lnTo>
                  <a:lnTo>
                    <a:pt x="205562" y="556615"/>
                  </a:lnTo>
                  <a:lnTo>
                    <a:pt x="169303" y="510984"/>
                  </a:lnTo>
                  <a:lnTo>
                    <a:pt x="273621" y="510984"/>
                  </a:lnTo>
                  <a:lnTo>
                    <a:pt x="273621" y="486587"/>
                  </a:lnTo>
                  <a:lnTo>
                    <a:pt x="168173" y="486587"/>
                  </a:lnTo>
                  <a:lnTo>
                    <a:pt x="168173" y="452437"/>
                  </a:lnTo>
                  <a:lnTo>
                    <a:pt x="137414" y="452437"/>
                  </a:lnTo>
                  <a:lnTo>
                    <a:pt x="137414" y="486587"/>
                  </a:lnTo>
                  <a:lnTo>
                    <a:pt x="31965" y="486587"/>
                  </a:lnTo>
                  <a:lnTo>
                    <a:pt x="31965" y="510984"/>
                  </a:lnTo>
                  <a:lnTo>
                    <a:pt x="135902" y="510984"/>
                  </a:lnTo>
                  <a:lnTo>
                    <a:pt x="125107" y="536308"/>
                  </a:lnTo>
                  <a:lnTo>
                    <a:pt x="99555" y="556615"/>
                  </a:lnTo>
                  <a:lnTo>
                    <a:pt x="62826" y="571080"/>
                  </a:lnTo>
                  <a:lnTo>
                    <a:pt x="18465" y="578891"/>
                  </a:lnTo>
                  <a:lnTo>
                    <a:pt x="27838" y="602907"/>
                  </a:lnTo>
                  <a:lnTo>
                    <a:pt x="67894" y="595820"/>
                  </a:lnTo>
                  <a:lnTo>
                    <a:pt x="103403" y="583590"/>
                  </a:lnTo>
                  <a:lnTo>
                    <a:pt x="132372" y="566293"/>
                  </a:lnTo>
                  <a:lnTo>
                    <a:pt x="152793" y="544004"/>
                  </a:lnTo>
                  <a:lnTo>
                    <a:pt x="173050" y="566293"/>
                  </a:lnTo>
                  <a:lnTo>
                    <a:pt x="202044" y="583590"/>
                  </a:lnTo>
                  <a:lnTo>
                    <a:pt x="237642" y="595820"/>
                  </a:lnTo>
                  <a:lnTo>
                    <a:pt x="277749" y="602907"/>
                  </a:lnTo>
                  <a:lnTo>
                    <a:pt x="287121" y="578891"/>
                  </a:lnTo>
                  <a:close/>
                </a:path>
                <a:path w="14640560" h="791209">
                  <a:moveTo>
                    <a:pt x="304761" y="628053"/>
                  </a:moveTo>
                  <a:lnTo>
                    <a:pt x="168173" y="628053"/>
                  </a:lnTo>
                  <a:lnTo>
                    <a:pt x="168173" y="586397"/>
                  </a:lnTo>
                  <a:lnTo>
                    <a:pt x="137414" y="586397"/>
                  </a:lnTo>
                  <a:lnTo>
                    <a:pt x="137414" y="628053"/>
                  </a:lnTo>
                  <a:lnTo>
                    <a:pt x="444" y="628053"/>
                  </a:lnTo>
                  <a:lnTo>
                    <a:pt x="444" y="652818"/>
                  </a:lnTo>
                  <a:lnTo>
                    <a:pt x="304761" y="652818"/>
                  </a:lnTo>
                  <a:lnTo>
                    <a:pt x="304761" y="628053"/>
                  </a:lnTo>
                  <a:close/>
                </a:path>
                <a:path w="14640560" h="791209">
                  <a:moveTo>
                    <a:pt x="305066" y="271297"/>
                  </a:moveTo>
                  <a:lnTo>
                    <a:pt x="167728" y="271297"/>
                  </a:lnTo>
                  <a:lnTo>
                    <a:pt x="167728" y="189496"/>
                  </a:lnTo>
                  <a:lnTo>
                    <a:pt x="136588" y="189496"/>
                  </a:lnTo>
                  <a:lnTo>
                    <a:pt x="136588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66" y="296811"/>
                  </a:lnTo>
                  <a:lnTo>
                    <a:pt x="305066" y="271297"/>
                  </a:lnTo>
                  <a:close/>
                </a:path>
                <a:path w="14640560" h="791209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21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88" y="121221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24" y="46901"/>
                  </a:lnTo>
                  <a:lnTo>
                    <a:pt x="463854" y="50850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09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24" y="178231"/>
                  </a:lnTo>
                  <a:lnTo>
                    <a:pt x="475830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09"/>
                  </a:lnTo>
                  <a:close/>
                </a:path>
                <a:path w="14640560" h="791209">
                  <a:moveTo>
                    <a:pt x="617766" y="688835"/>
                  </a:moveTo>
                  <a:lnTo>
                    <a:pt x="613206" y="663155"/>
                  </a:lnTo>
                  <a:lnTo>
                    <a:pt x="600735" y="642683"/>
                  </a:lnTo>
                  <a:lnTo>
                    <a:pt x="582142" y="627837"/>
                  </a:lnTo>
                  <a:lnTo>
                    <a:pt x="559231" y="619048"/>
                  </a:lnTo>
                  <a:lnTo>
                    <a:pt x="559231" y="617537"/>
                  </a:lnTo>
                  <a:lnTo>
                    <a:pt x="579259" y="607275"/>
                  </a:lnTo>
                  <a:lnTo>
                    <a:pt x="594779" y="592772"/>
                  </a:lnTo>
                  <a:lnTo>
                    <a:pt x="604812" y="574065"/>
                  </a:lnTo>
                  <a:lnTo>
                    <a:pt x="608380" y="551129"/>
                  </a:lnTo>
                  <a:lnTo>
                    <a:pt x="602386" y="521665"/>
                  </a:lnTo>
                  <a:lnTo>
                    <a:pt x="585724" y="499999"/>
                  </a:lnTo>
                  <a:lnTo>
                    <a:pt x="560412" y="486651"/>
                  </a:lnTo>
                  <a:lnTo>
                    <a:pt x="528459" y="482092"/>
                  </a:lnTo>
                  <a:lnTo>
                    <a:pt x="505891" y="484555"/>
                  </a:lnTo>
                  <a:lnTo>
                    <a:pt x="485775" y="491413"/>
                  </a:lnTo>
                  <a:lnTo>
                    <a:pt x="467779" y="501878"/>
                  </a:lnTo>
                  <a:lnTo>
                    <a:pt x="451535" y="515112"/>
                  </a:lnTo>
                  <a:lnTo>
                    <a:pt x="469925" y="536867"/>
                  </a:lnTo>
                  <a:lnTo>
                    <a:pt x="482206" y="526199"/>
                  </a:lnTo>
                  <a:lnTo>
                    <a:pt x="495909" y="517690"/>
                  </a:lnTo>
                  <a:lnTo>
                    <a:pt x="510870" y="511911"/>
                  </a:lnTo>
                  <a:lnTo>
                    <a:pt x="526961" y="509473"/>
                  </a:lnTo>
                  <a:lnTo>
                    <a:pt x="546252" y="512965"/>
                  </a:lnTo>
                  <a:lnTo>
                    <a:pt x="560920" y="521906"/>
                  </a:lnTo>
                  <a:lnTo>
                    <a:pt x="570230" y="535698"/>
                  </a:lnTo>
                  <a:lnTo>
                    <a:pt x="573481" y="553758"/>
                  </a:lnTo>
                  <a:lnTo>
                    <a:pt x="569556" y="574471"/>
                  </a:lnTo>
                  <a:lnTo>
                    <a:pt x="556641" y="591134"/>
                  </a:lnTo>
                  <a:lnTo>
                    <a:pt x="533120" y="602246"/>
                  </a:lnTo>
                  <a:lnTo>
                    <a:pt x="497319" y="606285"/>
                  </a:lnTo>
                  <a:lnTo>
                    <a:pt x="497319" y="632548"/>
                  </a:lnTo>
                  <a:lnTo>
                    <a:pt x="537438" y="636524"/>
                  </a:lnTo>
                  <a:lnTo>
                    <a:pt x="563867" y="647750"/>
                  </a:lnTo>
                  <a:lnTo>
                    <a:pt x="578421" y="665162"/>
                  </a:lnTo>
                  <a:lnTo>
                    <a:pt x="582866" y="687705"/>
                  </a:lnTo>
                  <a:lnTo>
                    <a:pt x="578726" y="708977"/>
                  </a:lnTo>
                  <a:lnTo>
                    <a:pt x="567156" y="725043"/>
                  </a:lnTo>
                  <a:lnTo>
                    <a:pt x="549465" y="735203"/>
                  </a:lnTo>
                  <a:lnTo>
                    <a:pt x="526961" y="738746"/>
                  </a:lnTo>
                  <a:lnTo>
                    <a:pt x="505421" y="736193"/>
                  </a:lnTo>
                  <a:lnTo>
                    <a:pt x="487184" y="729310"/>
                  </a:lnTo>
                  <a:lnTo>
                    <a:pt x="471766" y="719264"/>
                  </a:lnTo>
                  <a:lnTo>
                    <a:pt x="458660" y="707224"/>
                  </a:lnTo>
                  <a:lnTo>
                    <a:pt x="441401" y="729742"/>
                  </a:lnTo>
                  <a:lnTo>
                    <a:pt x="456717" y="743826"/>
                  </a:lnTo>
                  <a:lnTo>
                    <a:pt x="476072" y="755815"/>
                  </a:lnTo>
                  <a:lnTo>
                    <a:pt x="500138" y="764133"/>
                  </a:lnTo>
                  <a:lnTo>
                    <a:pt x="529590" y="767257"/>
                  </a:lnTo>
                  <a:lnTo>
                    <a:pt x="563943" y="761923"/>
                  </a:lnTo>
                  <a:lnTo>
                    <a:pt x="591959" y="746480"/>
                  </a:lnTo>
                  <a:lnTo>
                    <a:pt x="610844" y="721829"/>
                  </a:lnTo>
                  <a:lnTo>
                    <a:pt x="617766" y="688835"/>
                  </a:lnTo>
                  <a:close/>
                </a:path>
                <a:path w="14640560" h="791209">
                  <a:moveTo>
                    <a:pt x="621385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61"/>
                  </a:lnTo>
                  <a:close/>
                </a:path>
                <a:path w="14640560" h="791209">
                  <a:moveTo>
                    <a:pt x="621385" y="3759"/>
                  </a:moveTo>
                  <a:lnTo>
                    <a:pt x="590613" y="3759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59"/>
                  </a:lnTo>
                  <a:close/>
                </a:path>
                <a:path w="14640560" h="791209">
                  <a:moveTo>
                    <a:pt x="802754" y="497090"/>
                  </a:moveTo>
                  <a:lnTo>
                    <a:pt x="671423" y="497090"/>
                  </a:lnTo>
                  <a:lnTo>
                    <a:pt x="671423" y="522236"/>
                  </a:lnTo>
                  <a:lnTo>
                    <a:pt x="772350" y="522236"/>
                  </a:lnTo>
                  <a:lnTo>
                    <a:pt x="763562" y="572757"/>
                  </a:lnTo>
                  <a:lnTo>
                    <a:pt x="742810" y="619086"/>
                  </a:lnTo>
                  <a:lnTo>
                    <a:pt x="708406" y="660425"/>
                  </a:lnTo>
                  <a:lnTo>
                    <a:pt x="658660" y="695960"/>
                  </a:lnTo>
                  <a:lnTo>
                    <a:pt x="676668" y="718108"/>
                  </a:lnTo>
                  <a:lnTo>
                    <a:pt x="719239" y="688987"/>
                  </a:lnTo>
                  <a:lnTo>
                    <a:pt x="751890" y="656056"/>
                  </a:lnTo>
                  <a:lnTo>
                    <a:pt x="775589" y="619836"/>
                  </a:lnTo>
                  <a:lnTo>
                    <a:pt x="791324" y="580910"/>
                  </a:lnTo>
                  <a:lnTo>
                    <a:pt x="800049" y="539813"/>
                  </a:lnTo>
                  <a:lnTo>
                    <a:pt x="802754" y="497090"/>
                  </a:lnTo>
                  <a:close/>
                </a:path>
                <a:path w="14640560" h="791209">
                  <a:moveTo>
                    <a:pt x="944206" y="453567"/>
                  </a:moveTo>
                  <a:lnTo>
                    <a:pt x="914565" y="453567"/>
                  </a:lnTo>
                  <a:lnTo>
                    <a:pt x="914565" y="589026"/>
                  </a:lnTo>
                  <a:lnTo>
                    <a:pt x="868794" y="589026"/>
                  </a:lnTo>
                  <a:lnTo>
                    <a:pt x="868794" y="462572"/>
                  </a:lnTo>
                  <a:lnTo>
                    <a:pt x="839901" y="462572"/>
                  </a:lnTo>
                  <a:lnTo>
                    <a:pt x="839901" y="773264"/>
                  </a:lnTo>
                  <a:lnTo>
                    <a:pt x="868794" y="773264"/>
                  </a:lnTo>
                  <a:lnTo>
                    <a:pt x="868794" y="614172"/>
                  </a:lnTo>
                  <a:lnTo>
                    <a:pt x="914565" y="614172"/>
                  </a:lnTo>
                  <a:lnTo>
                    <a:pt x="914565" y="790143"/>
                  </a:lnTo>
                  <a:lnTo>
                    <a:pt x="944206" y="790143"/>
                  </a:lnTo>
                  <a:lnTo>
                    <a:pt x="944206" y="614172"/>
                  </a:lnTo>
                  <a:lnTo>
                    <a:pt x="944206" y="589026"/>
                  </a:lnTo>
                  <a:lnTo>
                    <a:pt x="944206" y="453567"/>
                  </a:lnTo>
                  <a:close/>
                </a:path>
                <a:path w="14640560" h="791209">
                  <a:moveTo>
                    <a:pt x="960589" y="67538"/>
                  </a:moveTo>
                  <a:lnTo>
                    <a:pt x="952512" y="42405"/>
                  </a:lnTo>
                  <a:lnTo>
                    <a:pt x="939634" y="32270"/>
                  </a:lnTo>
                  <a:lnTo>
                    <a:pt x="929208" y="24066"/>
                  </a:lnTo>
                  <a:lnTo>
                    <a:pt x="929068" y="24028"/>
                  </a:lnTo>
                  <a:lnTo>
                    <a:pt x="929068" y="67538"/>
                  </a:lnTo>
                  <a:lnTo>
                    <a:pt x="923277" y="82550"/>
                  </a:lnTo>
                  <a:lnTo>
                    <a:pt x="906411" y="93624"/>
                  </a:lnTo>
                  <a:lnTo>
                    <a:pt x="879208" y="100469"/>
                  </a:lnTo>
                  <a:lnTo>
                    <a:pt x="842391" y="102819"/>
                  </a:lnTo>
                  <a:lnTo>
                    <a:pt x="805573" y="100469"/>
                  </a:lnTo>
                  <a:lnTo>
                    <a:pt x="778370" y="93624"/>
                  </a:lnTo>
                  <a:lnTo>
                    <a:pt x="761492" y="82550"/>
                  </a:lnTo>
                  <a:lnTo>
                    <a:pt x="755713" y="67538"/>
                  </a:lnTo>
                  <a:lnTo>
                    <a:pt x="761492" y="52539"/>
                  </a:lnTo>
                  <a:lnTo>
                    <a:pt x="778370" y="41465"/>
                  </a:lnTo>
                  <a:lnTo>
                    <a:pt x="805573" y="34620"/>
                  </a:lnTo>
                  <a:lnTo>
                    <a:pt x="842391" y="32270"/>
                  </a:lnTo>
                  <a:lnTo>
                    <a:pt x="879208" y="34620"/>
                  </a:lnTo>
                  <a:lnTo>
                    <a:pt x="906411" y="41465"/>
                  </a:lnTo>
                  <a:lnTo>
                    <a:pt x="923277" y="52539"/>
                  </a:lnTo>
                  <a:lnTo>
                    <a:pt x="929068" y="67538"/>
                  </a:lnTo>
                  <a:lnTo>
                    <a:pt x="929068" y="24028"/>
                  </a:lnTo>
                  <a:lnTo>
                    <a:pt x="892048" y="12827"/>
                  </a:lnTo>
                  <a:lnTo>
                    <a:pt x="842391" y="9004"/>
                  </a:lnTo>
                  <a:lnTo>
                    <a:pt x="792734" y="12827"/>
                  </a:lnTo>
                  <a:lnTo>
                    <a:pt x="755573" y="24066"/>
                  </a:lnTo>
                  <a:lnTo>
                    <a:pt x="732269" y="42405"/>
                  </a:lnTo>
                  <a:lnTo>
                    <a:pt x="724192" y="67538"/>
                  </a:lnTo>
                  <a:lnTo>
                    <a:pt x="732269" y="92621"/>
                  </a:lnTo>
                  <a:lnTo>
                    <a:pt x="755573" y="110832"/>
                  </a:lnTo>
                  <a:lnTo>
                    <a:pt x="792734" y="121945"/>
                  </a:lnTo>
                  <a:lnTo>
                    <a:pt x="842391" y="125704"/>
                  </a:lnTo>
                  <a:lnTo>
                    <a:pt x="892048" y="121945"/>
                  </a:lnTo>
                  <a:lnTo>
                    <a:pt x="929208" y="110832"/>
                  </a:lnTo>
                  <a:lnTo>
                    <a:pt x="939469" y="102819"/>
                  </a:lnTo>
                  <a:lnTo>
                    <a:pt x="952512" y="92621"/>
                  </a:lnTo>
                  <a:lnTo>
                    <a:pt x="960589" y="67538"/>
                  </a:lnTo>
                  <a:close/>
                </a:path>
                <a:path w="14640560" h="791209">
                  <a:moveTo>
                    <a:pt x="965835" y="312191"/>
                  </a:moveTo>
                  <a:lnTo>
                    <a:pt x="757961" y="312191"/>
                  </a:lnTo>
                  <a:lnTo>
                    <a:pt x="757961" y="278041"/>
                  </a:lnTo>
                  <a:lnTo>
                    <a:pt x="955713" y="278041"/>
                  </a:lnTo>
                  <a:lnTo>
                    <a:pt x="955713" y="202247"/>
                  </a:lnTo>
                  <a:lnTo>
                    <a:pt x="726821" y="202247"/>
                  </a:lnTo>
                  <a:lnTo>
                    <a:pt x="726821" y="225513"/>
                  </a:lnTo>
                  <a:lnTo>
                    <a:pt x="925309" y="225513"/>
                  </a:lnTo>
                  <a:lnTo>
                    <a:pt x="925309" y="255536"/>
                  </a:lnTo>
                  <a:lnTo>
                    <a:pt x="727938" y="255536"/>
                  </a:lnTo>
                  <a:lnTo>
                    <a:pt x="727938" y="336207"/>
                  </a:lnTo>
                  <a:lnTo>
                    <a:pt x="965835" y="336207"/>
                  </a:lnTo>
                  <a:lnTo>
                    <a:pt x="965835" y="312191"/>
                  </a:lnTo>
                  <a:close/>
                </a:path>
                <a:path w="14640560" h="791209">
                  <a:moveTo>
                    <a:pt x="994727" y="148590"/>
                  </a:moveTo>
                  <a:lnTo>
                    <a:pt x="690041" y="148590"/>
                  </a:lnTo>
                  <a:lnTo>
                    <a:pt x="690041" y="173355"/>
                  </a:lnTo>
                  <a:lnTo>
                    <a:pt x="994727" y="173355"/>
                  </a:lnTo>
                  <a:lnTo>
                    <a:pt x="994727" y="148590"/>
                  </a:lnTo>
                  <a:close/>
                </a:path>
                <a:path w="14640560" h="791209">
                  <a:moveTo>
                    <a:pt x="1203121" y="557504"/>
                  </a:moveTo>
                  <a:lnTo>
                    <a:pt x="1196428" y="525195"/>
                  </a:lnTo>
                  <a:lnTo>
                    <a:pt x="1181074" y="504596"/>
                  </a:lnTo>
                  <a:lnTo>
                    <a:pt x="1177785" y="500189"/>
                  </a:lnTo>
                  <a:lnTo>
                    <a:pt x="1173099" y="497547"/>
                  </a:lnTo>
                  <a:lnTo>
                    <a:pt x="1173099" y="557504"/>
                  </a:lnTo>
                  <a:lnTo>
                    <a:pt x="1168628" y="578916"/>
                  </a:lnTo>
                  <a:lnTo>
                    <a:pt x="1156169" y="595642"/>
                  </a:lnTo>
                  <a:lnTo>
                    <a:pt x="1137170" y="606526"/>
                  </a:lnTo>
                  <a:lnTo>
                    <a:pt x="1113066" y="610412"/>
                  </a:lnTo>
                  <a:lnTo>
                    <a:pt x="1088961" y="606526"/>
                  </a:lnTo>
                  <a:lnTo>
                    <a:pt x="1069962" y="595642"/>
                  </a:lnTo>
                  <a:lnTo>
                    <a:pt x="1057503" y="578916"/>
                  </a:lnTo>
                  <a:lnTo>
                    <a:pt x="1053020" y="557504"/>
                  </a:lnTo>
                  <a:lnTo>
                    <a:pt x="1057503" y="535940"/>
                  </a:lnTo>
                  <a:lnTo>
                    <a:pt x="1069962" y="519239"/>
                  </a:lnTo>
                  <a:lnTo>
                    <a:pt x="1088961" y="508431"/>
                  </a:lnTo>
                  <a:lnTo>
                    <a:pt x="1113066" y="504596"/>
                  </a:lnTo>
                  <a:lnTo>
                    <a:pt x="1137170" y="508431"/>
                  </a:lnTo>
                  <a:lnTo>
                    <a:pt x="1156169" y="519239"/>
                  </a:lnTo>
                  <a:lnTo>
                    <a:pt x="1168628" y="535940"/>
                  </a:lnTo>
                  <a:lnTo>
                    <a:pt x="1173099" y="557504"/>
                  </a:lnTo>
                  <a:lnTo>
                    <a:pt x="1173099" y="497547"/>
                  </a:lnTo>
                  <a:lnTo>
                    <a:pt x="1149299" y="484060"/>
                  </a:lnTo>
                  <a:lnTo>
                    <a:pt x="1113066" y="478332"/>
                  </a:lnTo>
                  <a:lnTo>
                    <a:pt x="1076985" y="484060"/>
                  </a:lnTo>
                  <a:lnTo>
                    <a:pt x="1048473" y="500189"/>
                  </a:lnTo>
                  <a:lnTo>
                    <a:pt x="1029741" y="525195"/>
                  </a:lnTo>
                  <a:lnTo>
                    <a:pt x="1023010" y="557504"/>
                  </a:lnTo>
                  <a:lnTo>
                    <a:pt x="1029741" y="589661"/>
                  </a:lnTo>
                  <a:lnTo>
                    <a:pt x="1048473" y="614680"/>
                  </a:lnTo>
                  <a:lnTo>
                    <a:pt x="1076985" y="630910"/>
                  </a:lnTo>
                  <a:lnTo>
                    <a:pt x="1113066" y="636676"/>
                  </a:lnTo>
                  <a:lnTo>
                    <a:pt x="1149299" y="630910"/>
                  </a:lnTo>
                  <a:lnTo>
                    <a:pt x="1177785" y="614680"/>
                  </a:lnTo>
                  <a:lnTo>
                    <a:pt x="1180973" y="610412"/>
                  </a:lnTo>
                  <a:lnTo>
                    <a:pt x="1196428" y="589661"/>
                  </a:lnTo>
                  <a:lnTo>
                    <a:pt x="1203121" y="557504"/>
                  </a:lnTo>
                  <a:close/>
                </a:path>
                <a:path w="14640560" h="791209">
                  <a:moveTo>
                    <a:pt x="1227886" y="702348"/>
                  </a:moveTo>
                  <a:lnTo>
                    <a:pt x="1225257" y="679450"/>
                  </a:lnTo>
                  <a:lnTo>
                    <a:pt x="1168590" y="686015"/>
                  </a:lnTo>
                  <a:lnTo>
                    <a:pt x="1111046" y="689495"/>
                  </a:lnTo>
                  <a:lnTo>
                    <a:pt x="1055827" y="690854"/>
                  </a:lnTo>
                  <a:lnTo>
                    <a:pt x="1006119" y="691083"/>
                  </a:lnTo>
                  <a:lnTo>
                    <a:pt x="1009878" y="716978"/>
                  </a:lnTo>
                  <a:lnTo>
                    <a:pt x="1058926" y="716699"/>
                  </a:lnTo>
                  <a:lnTo>
                    <a:pt x="1113256" y="715010"/>
                  </a:lnTo>
                  <a:lnTo>
                    <a:pt x="1170393" y="710641"/>
                  </a:lnTo>
                  <a:lnTo>
                    <a:pt x="1227886" y="702348"/>
                  </a:lnTo>
                  <a:close/>
                </a:path>
                <a:path w="14640560" h="791209">
                  <a:moveTo>
                    <a:pt x="1278166" y="453567"/>
                  </a:moveTo>
                  <a:lnTo>
                    <a:pt x="1247394" y="453567"/>
                  </a:lnTo>
                  <a:lnTo>
                    <a:pt x="1247394" y="790892"/>
                  </a:lnTo>
                  <a:lnTo>
                    <a:pt x="1278166" y="790892"/>
                  </a:lnTo>
                  <a:lnTo>
                    <a:pt x="1278166" y="453567"/>
                  </a:lnTo>
                  <a:close/>
                </a:path>
                <a:path w="14640560" h="791209">
                  <a:moveTo>
                    <a:pt x="1308785" y="161353"/>
                  </a:moveTo>
                  <a:lnTo>
                    <a:pt x="1279906" y="145300"/>
                  </a:lnTo>
                  <a:lnTo>
                    <a:pt x="1258455" y="123317"/>
                  </a:lnTo>
                  <a:lnTo>
                    <a:pt x="1256588" y="119697"/>
                  </a:lnTo>
                  <a:lnTo>
                    <a:pt x="1245095" y="97447"/>
                  </a:lnTo>
                  <a:lnTo>
                    <a:pt x="1240497" y="69799"/>
                  </a:lnTo>
                  <a:lnTo>
                    <a:pt x="1240497" y="24396"/>
                  </a:lnTo>
                  <a:lnTo>
                    <a:pt x="1210843" y="24396"/>
                  </a:lnTo>
                  <a:lnTo>
                    <a:pt x="1210843" y="69799"/>
                  </a:lnTo>
                  <a:lnTo>
                    <a:pt x="1206055" y="98590"/>
                  </a:lnTo>
                  <a:lnTo>
                    <a:pt x="1192225" y="126834"/>
                  </a:lnTo>
                  <a:lnTo>
                    <a:pt x="1170165" y="151688"/>
                  </a:lnTo>
                  <a:lnTo>
                    <a:pt x="1140675" y="170357"/>
                  </a:lnTo>
                  <a:lnTo>
                    <a:pt x="1157185" y="194373"/>
                  </a:lnTo>
                  <a:lnTo>
                    <a:pt x="1180007" y="180962"/>
                  </a:lnTo>
                  <a:lnTo>
                    <a:pt x="1199261" y="163372"/>
                  </a:lnTo>
                  <a:lnTo>
                    <a:pt x="1214653" y="142608"/>
                  </a:lnTo>
                  <a:lnTo>
                    <a:pt x="1225854" y="119697"/>
                  </a:lnTo>
                  <a:lnTo>
                    <a:pt x="1236865" y="140131"/>
                  </a:lnTo>
                  <a:lnTo>
                    <a:pt x="1251750" y="158254"/>
                  </a:lnTo>
                  <a:lnTo>
                    <a:pt x="1270292" y="173418"/>
                  </a:lnTo>
                  <a:lnTo>
                    <a:pt x="1292275" y="184988"/>
                  </a:lnTo>
                  <a:lnTo>
                    <a:pt x="1308785" y="161353"/>
                  </a:lnTo>
                  <a:close/>
                </a:path>
                <a:path w="14640560" h="791209">
                  <a:moveTo>
                    <a:pt x="1424355" y="3759"/>
                  </a:moveTo>
                  <a:lnTo>
                    <a:pt x="1394714" y="3759"/>
                  </a:lnTo>
                  <a:lnTo>
                    <a:pt x="1394714" y="93814"/>
                  </a:lnTo>
                  <a:lnTo>
                    <a:pt x="1351940" y="93814"/>
                  </a:lnTo>
                  <a:lnTo>
                    <a:pt x="1351940" y="10134"/>
                  </a:lnTo>
                  <a:lnTo>
                    <a:pt x="1322666" y="10134"/>
                  </a:lnTo>
                  <a:lnTo>
                    <a:pt x="1322666" y="200367"/>
                  </a:lnTo>
                  <a:lnTo>
                    <a:pt x="1351940" y="200367"/>
                  </a:lnTo>
                  <a:lnTo>
                    <a:pt x="1351940" y="118948"/>
                  </a:lnTo>
                  <a:lnTo>
                    <a:pt x="1394714" y="118948"/>
                  </a:lnTo>
                  <a:lnTo>
                    <a:pt x="1394714" y="211251"/>
                  </a:lnTo>
                  <a:lnTo>
                    <a:pt x="1424355" y="211251"/>
                  </a:lnTo>
                  <a:lnTo>
                    <a:pt x="1424355" y="118948"/>
                  </a:lnTo>
                  <a:lnTo>
                    <a:pt x="1424355" y="93814"/>
                  </a:lnTo>
                  <a:lnTo>
                    <a:pt x="1424355" y="3759"/>
                  </a:lnTo>
                  <a:close/>
                </a:path>
                <a:path w="14640560" h="791209">
                  <a:moveTo>
                    <a:pt x="1425854" y="279171"/>
                  </a:moveTo>
                  <a:lnTo>
                    <a:pt x="1418031" y="253580"/>
                  </a:lnTo>
                  <a:lnTo>
                    <a:pt x="1405255" y="242773"/>
                  </a:lnTo>
                  <a:lnTo>
                    <a:pt x="1395603" y="234607"/>
                  </a:lnTo>
                  <a:lnTo>
                    <a:pt x="1395463" y="234569"/>
                  </a:lnTo>
                  <a:lnTo>
                    <a:pt x="1395463" y="279171"/>
                  </a:lnTo>
                  <a:lnTo>
                    <a:pt x="1389799" y="294728"/>
                  </a:lnTo>
                  <a:lnTo>
                    <a:pt x="1373505" y="306285"/>
                  </a:lnTo>
                  <a:lnTo>
                    <a:pt x="1347660" y="313474"/>
                  </a:lnTo>
                  <a:lnTo>
                    <a:pt x="1313281" y="315937"/>
                  </a:lnTo>
                  <a:lnTo>
                    <a:pt x="1279296" y="313474"/>
                  </a:lnTo>
                  <a:lnTo>
                    <a:pt x="1253528" y="306285"/>
                  </a:lnTo>
                  <a:lnTo>
                    <a:pt x="1237195" y="294728"/>
                  </a:lnTo>
                  <a:lnTo>
                    <a:pt x="1231480" y="279171"/>
                  </a:lnTo>
                  <a:lnTo>
                    <a:pt x="1237195" y="263664"/>
                  </a:lnTo>
                  <a:lnTo>
                    <a:pt x="1253528" y="252247"/>
                  </a:lnTo>
                  <a:lnTo>
                    <a:pt x="1279296" y="245186"/>
                  </a:lnTo>
                  <a:lnTo>
                    <a:pt x="1313281" y="242773"/>
                  </a:lnTo>
                  <a:lnTo>
                    <a:pt x="1347660" y="245186"/>
                  </a:lnTo>
                  <a:lnTo>
                    <a:pt x="1373505" y="252247"/>
                  </a:lnTo>
                  <a:lnTo>
                    <a:pt x="1389799" y="263664"/>
                  </a:lnTo>
                  <a:lnTo>
                    <a:pt x="1395463" y="279171"/>
                  </a:lnTo>
                  <a:lnTo>
                    <a:pt x="1395463" y="234569"/>
                  </a:lnTo>
                  <a:lnTo>
                    <a:pt x="1360157" y="222821"/>
                  </a:lnTo>
                  <a:lnTo>
                    <a:pt x="1313281" y="218757"/>
                  </a:lnTo>
                  <a:lnTo>
                    <a:pt x="1266634" y="222821"/>
                  </a:lnTo>
                  <a:lnTo>
                    <a:pt x="1231303" y="234607"/>
                  </a:lnTo>
                  <a:lnTo>
                    <a:pt x="1208913" y="253580"/>
                  </a:lnTo>
                  <a:lnTo>
                    <a:pt x="1201089" y="279171"/>
                  </a:lnTo>
                  <a:lnTo>
                    <a:pt x="1208913" y="304761"/>
                  </a:lnTo>
                  <a:lnTo>
                    <a:pt x="1231303" y="323735"/>
                  </a:lnTo>
                  <a:lnTo>
                    <a:pt x="1266634" y="335521"/>
                  </a:lnTo>
                  <a:lnTo>
                    <a:pt x="1313281" y="339585"/>
                  </a:lnTo>
                  <a:lnTo>
                    <a:pt x="1360157" y="335521"/>
                  </a:lnTo>
                  <a:lnTo>
                    <a:pt x="1395603" y="323735"/>
                  </a:lnTo>
                  <a:lnTo>
                    <a:pt x="1404810" y="315937"/>
                  </a:lnTo>
                  <a:lnTo>
                    <a:pt x="1418031" y="304761"/>
                  </a:lnTo>
                  <a:lnTo>
                    <a:pt x="1425854" y="279171"/>
                  </a:lnTo>
                  <a:close/>
                </a:path>
                <a:path w="14640560" h="791209">
                  <a:moveTo>
                    <a:pt x="1682889" y="162852"/>
                  </a:moveTo>
                  <a:lnTo>
                    <a:pt x="1623555" y="120916"/>
                  </a:lnTo>
                  <a:lnTo>
                    <a:pt x="1601089" y="55905"/>
                  </a:lnTo>
                  <a:lnTo>
                    <a:pt x="1601089" y="22517"/>
                  </a:lnTo>
                  <a:lnTo>
                    <a:pt x="1570316" y="22517"/>
                  </a:lnTo>
                  <a:lnTo>
                    <a:pt x="1570316" y="57035"/>
                  </a:lnTo>
                  <a:lnTo>
                    <a:pt x="1564284" y="94081"/>
                  </a:lnTo>
                  <a:lnTo>
                    <a:pt x="1547152" y="126834"/>
                  </a:lnTo>
                  <a:lnTo>
                    <a:pt x="1520291" y="153390"/>
                  </a:lnTo>
                  <a:lnTo>
                    <a:pt x="1485138" y="171856"/>
                  </a:lnTo>
                  <a:lnTo>
                    <a:pt x="1501279" y="197002"/>
                  </a:lnTo>
                  <a:lnTo>
                    <a:pt x="1529676" y="182727"/>
                  </a:lnTo>
                  <a:lnTo>
                    <a:pt x="1553718" y="163372"/>
                  </a:lnTo>
                  <a:lnTo>
                    <a:pt x="1572831" y="139433"/>
                  </a:lnTo>
                  <a:lnTo>
                    <a:pt x="1586458" y="111442"/>
                  </a:lnTo>
                  <a:lnTo>
                    <a:pt x="1599946" y="136004"/>
                  </a:lnTo>
                  <a:lnTo>
                    <a:pt x="1618107" y="157035"/>
                  </a:lnTo>
                  <a:lnTo>
                    <a:pt x="1640433" y="174129"/>
                  </a:lnTo>
                  <a:lnTo>
                    <a:pt x="1666379" y="186867"/>
                  </a:lnTo>
                  <a:lnTo>
                    <a:pt x="1682889" y="162852"/>
                  </a:lnTo>
                  <a:close/>
                </a:path>
                <a:path w="14640560" h="791209">
                  <a:moveTo>
                    <a:pt x="1721815" y="481126"/>
                  </a:moveTo>
                  <a:lnTo>
                    <a:pt x="1489925" y="481126"/>
                  </a:lnTo>
                  <a:lnTo>
                    <a:pt x="1489925" y="506526"/>
                  </a:lnTo>
                  <a:lnTo>
                    <a:pt x="1721815" y="506526"/>
                  </a:lnTo>
                  <a:lnTo>
                    <a:pt x="1721815" y="481126"/>
                  </a:lnTo>
                  <a:close/>
                </a:path>
                <a:path w="14640560" h="791209">
                  <a:moveTo>
                    <a:pt x="1762810" y="3759"/>
                  </a:moveTo>
                  <a:lnTo>
                    <a:pt x="1731670" y="3759"/>
                  </a:lnTo>
                  <a:lnTo>
                    <a:pt x="1731670" y="75044"/>
                  </a:lnTo>
                  <a:lnTo>
                    <a:pt x="1658493" y="75044"/>
                  </a:lnTo>
                  <a:lnTo>
                    <a:pt x="1658493" y="100190"/>
                  </a:lnTo>
                  <a:lnTo>
                    <a:pt x="1731670" y="100190"/>
                  </a:lnTo>
                  <a:lnTo>
                    <a:pt x="1731670" y="202628"/>
                  </a:lnTo>
                  <a:lnTo>
                    <a:pt x="1762810" y="202628"/>
                  </a:lnTo>
                  <a:lnTo>
                    <a:pt x="1762810" y="3759"/>
                  </a:lnTo>
                  <a:close/>
                </a:path>
                <a:path w="14640560" h="791209">
                  <a:moveTo>
                    <a:pt x="1763560" y="276174"/>
                  </a:moveTo>
                  <a:lnTo>
                    <a:pt x="1755800" y="249161"/>
                  </a:lnTo>
                  <a:lnTo>
                    <a:pt x="1741932" y="236766"/>
                  </a:lnTo>
                  <a:lnTo>
                    <a:pt x="1733537" y="229260"/>
                  </a:lnTo>
                  <a:lnTo>
                    <a:pt x="1733169" y="229133"/>
                  </a:lnTo>
                  <a:lnTo>
                    <a:pt x="1733169" y="276174"/>
                  </a:lnTo>
                  <a:lnTo>
                    <a:pt x="1727568" y="292557"/>
                  </a:lnTo>
                  <a:lnTo>
                    <a:pt x="1711452" y="304825"/>
                  </a:lnTo>
                  <a:lnTo>
                    <a:pt x="1685836" y="312521"/>
                  </a:lnTo>
                  <a:lnTo>
                    <a:pt x="1651736" y="315188"/>
                  </a:lnTo>
                  <a:lnTo>
                    <a:pt x="1617649" y="312521"/>
                  </a:lnTo>
                  <a:lnTo>
                    <a:pt x="1592033" y="304825"/>
                  </a:lnTo>
                  <a:lnTo>
                    <a:pt x="1575917" y="292557"/>
                  </a:lnTo>
                  <a:lnTo>
                    <a:pt x="1570316" y="276174"/>
                  </a:lnTo>
                  <a:lnTo>
                    <a:pt x="1575917" y="259562"/>
                  </a:lnTo>
                  <a:lnTo>
                    <a:pt x="1592033" y="247180"/>
                  </a:lnTo>
                  <a:lnTo>
                    <a:pt x="1617649" y="239445"/>
                  </a:lnTo>
                  <a:lnTo>
                    <a:pt x="1651736" y="236766"/>
                  </a:lnTo>
                  <a:lnTo>
                    <a:pt x="1685836" y="239445"/>
                  </a:lnTo>
                  <a:lnTo>
                    <a:pt x="1711452" y="247180"/>
                  </a:lnTo>
                  <a:lnTo>
                    <a:pt x="1727568" y="259562"/>
                  </a:lnTo>
                  <a:lnTo>
                    <a:pt x="1733169" y="276174"/>
                  </a:lnTo>
                  <a:lnTo>
                    <a:pt x="1733169" y="229133"/>
                  </a:lnTo>
                  <a:lnTo>
                    <a:pt x="1698345" y="216966"/>
                  </a:lnTo>
                  <a:lnTo>
                    <a:pt x="1651736" y="212750"/>
                  </a:lnTo>
                  <a:lnTo>
                    <a:pt x="1605089" y="216966"/>
                  </a:lnTo>
                  <a:lnTo>
                    <a:pt x="1569758" y="229260"/>
                  </a:lnTo>
                  <a:lnTo>
                    <a:pt x="1547368" y="249161"/>
                  </a:lnTo>
                  <a:lnTo>
                    <a:pt x="1539544" y="276174"/>
                  </a:lnTo>
                  <a:lnTo>
                    <a:pt x="1547368" y="303022"/>
                  </a:lnTo>
                  <a:lnTo>
                    <a:pt x="1569758" y="322935"/>
                  </a:lnTo>
                  <a:lnTo>
                    <a:pt x="1605089" y="335318"/>
                  </a:lnTo>
                  <a:lnTo>
                    <a:pt x="1651736" y="339585"/>
                  </a:lnTo>
                  <a:lnTo>
                    <a:pt x="1698345" y="335318"/>
                  </a:lnTo>
                  <a:lnTo>
                    <a:pt x="1733537" y="322935"/>
                  </a:lnTo>
                  <a:lnTo>
                    <a:pt x="1742186" y="315188"/>
                  </a:lnTo>
                  <a:lnTo>
                    <a:pt x="1755800" y="303022"/>
                  </a:lnTo>
                  <a:lnTo>
                    <a:pt x="1763560" y="276174"/>
                  </a:lnTo>
                  <a:close/>
                </a:path>
                <a:path w="14640560" h="791209">
                  <a:moveTo>
                    <a:pt x="2011591" y="127952"/>
                  </a:moveTo>
                  <a:lnTo>
                    <a:pt x="2005838" y="104927"/>
                  </a:lnTo>
                  <a:lnTo>
                    <a:pt x="1997163" y="95681"/>
                  </a:lnTo>
                  <a:lnTo>
                    <a:pt x="1989543" y="87566"/>
                  </a:lnTo>
                  <a:lnTo>
                    <a:pt x="1982317" y="84467"/>
                  </a:lnTo>
                  <a:lnTo>
                    <a:pt x="1982317" y="127952"/>
                  </a:lnTo>
                  <a:lnTo>
                    <a:pt x="1978660" y="141541"/>
                  </a:lnTo>
                  <a:lnTo>
                    <a:pt x="1968296" y="151688"/>
                  </a:lnTo>
                  <a:lnTo>
                    <a:pt x="1952078" y="158026"/>
                  </a:lnTo>
                  <a:lnTo>
                    <a:pt x="1930908" y="160223"/>
                  </a:lnTo>
                  <a:lnTo>
                    <a:pt x="1909800" y="158026"/>
                  </a:lnTo>
                  <a:lnTo>
                    <a:pt x="1893722" y="151688"/>
                  </a:lnTo>
                  <a:lnTo>
                    <a:pt x="1883473" y="141541"/>
                  </a:lnTo>
                  <a:lnTo>
                    <a:pt x="1879879" y="127952"/>
                  </a:lnTo>
                  <a:lnTo>
                    <a:pt x="1883473" y="114363"/>
                  </a:lnTo>
                  <a:lnTo>
                    <a:pt x="1893722" y="104216"/>
                  </a:lnTo>
                  <a:lnTo>
                    <a:pt x="1909800" y="97878"/>
                  </a:lnTo>
                  <a:lnTo>
                    <a:pt x="1930908" y="95681"/>
                  </a:lnTo>
                  <a:lnTo>
                    <a:pt x="1952078" y="97878"/>
                  </a:lnTo>
                  <a:lnTo>
                    <a:pt x="1968296" y="104216"/>
                  </a:lnTo>
                  <a:lnTo>
                    <a:pt x="1978660" y="114363"/>
                  </a:lnTo>
                  <a:lnTo>
                    <a:pt x="1982317" y="127952"/>
                  </a:lnTo>
                  <a:lnTo>
                    <a:pt x="1982317" y="84467"/>
                  </a:lnTo>
                  <a:lnTo>
                    <a:pt x="1964093" y="76619"/>
                  </a:lnTo>
                  <a:lnTo>
                    <a:pt x="1930908" y="72796"/>
                  </a:lnTo>
                  <a:lnTo>
                    <a:pt x="1897938" y="76619"/>
                  </a:lnTo>
                  <a:lnTo>
                    <a:pt x="1872615" y="87566"/>
                  </a:lnTo>
                  <a:lnTo>
                    <a:pt x="1856359" y="104927"/>
                  </a:lnTo>
                  <a:lnTo>
                    <a:pt x="1850618" y="127952"/>
                  </a:lnTo>
                  <a:lnTo>
                    <a:pt x="1856359" y="150977"/>
                  </a:lnTo>
                  <a:lnTo>
                    <a:pt x="1872615" y="168338"/>
                  </a:lnTo>
                  <a:lnTo>
                    <a:pt x="1897938" y="179298"/>
                  </a:lnTo>
                  <a:lnTo>
                    <a:pt x="1930908" y="183108"/>
                  </a:lnTo>
                  <a:lnTo>
                    <a:pt x="1964093" y="179298"/>
                  </a:lnTo>
                  <a:lnTo>
                    <a:pt x="1989543" y="168338"/>
                  </a:lnTo>
                  <a:lnTo>
                    <a:pt x="1997163" y="160223"/>
                  </a:lnTo>
                  <a:lnTo>
                    <a:pt x="2005838" y="150977"/>
                  </a:lnTo>
                  <a:lnTo>
                    <a:pt x="2011591" y="127952"/>
                  </a:lnTo>
                  <a:close/>
                </a:path>
                <a:path w="14640560" h="791209">
                  <a:moveTo>
                    <a:pt x="2030349" y="34150"/>
                  </a:moveTo>
                  <a:lnTo>
                    <a:pt x="1946300" y="34150"/>
                  </a:lnTo>
                  <a:lnTo>
                    <a:pt x="1946300" y="0"/>
                  </a:lnTo>
                  <a:lnTo>
                    <a:pt x="1915528" y="0"/>
                  </a:lnTo>
                  <a:lnTo>
                    <a:pt x="1915528" y="34150"/>
                  </a:lnTo>
                  <a:lnTo>
                    <a:pt x="1831848" y="34150"/>
                  </a:lnTo>
                  <a:lnTo>
                    <a:pt x="1831848" y="57785"/>
                  </a:lnTo>
                  <a:lnTo>
                    <a:pt x="2030349" y="57785"/>
                  </a:lnTo>
                  <a:lnTo>
                    <a:pt x="2030349" y="34150"/>
                  </a:lnTo>
                  <a:close/>
                </a:path>
                <a:path w="14640560" h="791209">
                  <a:moveTo>
                    <a:pt x="2104263" y="312572"/>
                  </a:moveTo>
                  <a:lnTo>
                    <a:pt x="1909152" y="312572"/>
                  </a:lnTo>
                  <a:lnTo>
                    <a:pt x="1909152" y="280301"/>
                  </a:lnTo>
                  <a:lnTo>
                    <a:pt x="2091880" y="280301"/>
                  </a:lnTo>
                  <a:lnTo>
                    <a:pt x="2091880" y="205625"/>
                  </a:lnTo>
                  <a:lnTo>
                    <a:pt x="1877999" y="205625"/>
                  </a:lnTo>
                  <a:lnTo>
                    <a:pt x="1877999" y="228511"/>
                  </a:lnTo>
                  <a:lnTo>
                    <a:pt x="2061489" y="228511"/>
                  </a:lnTo>
                  <a:lnTo>
                    <a:pt x="2061489" y="257784"/>
                  </a:lnTo>
                  <a:lnTo>
                    <a:pt x="1879130" y="257784"/>
                  </a:lnTo>
                  <a:lnTo>
                    <a:pt x="1879130" y="336207"/>
                  </a:lnTo>
                  <a:lnTo>
                    <a:pt x="2104263" y="336207"/>
                  </a:lnTo>
                  <a:lnTo>
                    <a:pt x="2104263" y="312572"/>
                  </a:lnTo>
                  <a:close/>
                </a:path>
                <a:path w="14640560" h="791209">
                  <a:moveTo>
                    <a:pt x="2141791" y="83299"/>
                  </a:moveTo>
                  <a:lnTo>
                    <a:pt x="2091880" y="83299"/>
                  </a:lnTo>
                  <a:lnTo>
                    <a:pt x="2091880" y="2247"/>
                  </a:lnTo>
                  <a:lnTo>
                    <a:pt x="2061121" y="2247"/>
                  </a:lnTo>
                  <a:lnTo>
                    <a:pt x="2061121" y="188366"/>
                  </a:lnTo>
                  <a:lnTo>
                    <a:pt x="2091880" y="188366"/>
                  </a:lnTo>
                  <a:lnTo>
                    <a:pt x="2091880" y="108813"/>
                  </a:lnTo>
                  <a:lnTo>
                    <a:pt x="2141791" y="108813"/>
                  </a:lnTo>
                  <a:lnTo>
                    <a:pt x="2141791" y="83299"/>
                  </a:lnTo>
                  <a:close/>
                </a:path>
                <a:path w="14640560" h="791209">
                  <a:moveTo>
                    <a:pt x="2367648" y="245770"/>
                  </a:moveTo>
                  <a:lnTo>
                    <a:pt x="2365362" y="226263"/>
                  </a:lnTo>
                  <a:lnTo>
                    <a:pt x="2364651" y="220256"/>
                  </a:lnTo>
                  <a:lnTo>
                    <a:pt x="2351963" y="222885"/>
                  </a:lnTo>
                  <a:lnTo>
                    <a:pt x="2339937" y="224675"/>
                  </a:lnTo>
                  <a:lnTo>
                    <a:pt x="2328824" y="225742"/>
                  </a:lnTo>
                  <a:lnTo>
                    <a:pt x="2318880" y="226263"/>
                  </a:lnTo>
                  <a:lnTo>
                    <a:pt x="2318880" y="70916"/>
                  </a:lnTo>
                  <a:lnTo>
                    <a:pt x="2362771" y="70916"/>
                  </a:lnTo>
                  <a:lnTo>
                    <a:pt x="2362771" y="45783"/>
                  </a:lnTo>
                  <a:lnTo>
                    <a:pt x="2290737" y="45783"/>
                  </a:lnTo>
                  <a:lnTo>
                    <a:pt x="2290737" y="252158"/>
                  </a:lnTo>
                  <a:lnTo>
                    <a:pt x="2304237" y="252158"/>
                  </a:lnTo>
                  <a:lnTo>
                    <a:pt x="2316099" y="252056"/>
                  </a:lnTo>
                  <a:lnTo>
                    <a:pt x="2330742" y="251358"/>
                  </a:lnTo>
                  <a:lnTo>
                    <a:pt x="2347988" y="249466"/>
                  </a:lnTo>
                  <a:lnTo>
                    <a:pt x="2367648" y="245770"/>
                  </a:lnTo>
                  <a:close/>
                </a:path>
                <a:path w="14640560" h="791209">
                  <a:moveTo>
                    <a:pt x="2461082" y="244652"/>
                  </a:moveTo>
                  <a:lnTo>
                    <a:pt x="2459228" y="226644"/>
                  </a:lnTo>
                  <a:lnTo>
                    <a:pt x="2458453" y="219138"/>
                  </a:lnTo>
                  <a:lnTo>
                    <a:pt x="2444064" y="222415"/>
                  </a:lnTo>
                  <a:lnTo>
                    <a:pt x="2430272" y="224574"/>
                  </a:lnTo>
                  <a:lnTo>
                    <a:pt x="2417254" y="225894"/>
                  </a:lnTo>
                  <a:lnTo>
                    <a:pt x="2405176" y="226644"/>
                  </a:lnTo>
                  <a:lnTo>
                    <a:pt x="2405176" y="70916"/>
                  </a:lnTo>
                  <a:lnTo>
                    <a:pt x="2451328" y="70916"/>
                  </a:lnTo>
                  <a:lnTo>
                    <a:pt x="2451328" y="45783"/>
                  </a:lnTo>
                  <a:lnTo>
                    <a:pt x="2377033" y="45783"/>
                  </a:lnTo>
                  <a:lnTo>
                    <a:pt x="2377033" y="252158"/>
                  </a:lnTo>
                  <a:lnTo>
                    <a:pt x="2390914" y="252158"/>
                  </a:lnTo>
                  <a:lnTo>
                    <a:pt x="2406205" y="251980"/>
                  </a:lnTo>
                  <a:lnTo>
                    <a:pt x="2422906" y="251079"/>
                  </a:lnTo>
                  <a:lnTo>
                    <a:pt x="2441156" y="248831"/>
                  </a:lnTo>
                  <a:lnTo>
                    <a:pt x="2461082" y="244652"/>
                  </a:lnTo>
                  <a:close/>
                </a:path>
                <a:path w="14640560" h="791209">
                  <a:moveTo>
                    <a:pt x="2570657" y="3378"/>
                  </a:moveTo>
                  <a:lnTo>
                    <a:pt x="2541384" y="3378"/>
                  </a:lnTo>
                  <a:lnTo>
                    <a:pt x="2541384" y="140716"/>
                  </a:lnTo>
                  <a:lnTo>
                    <a:pt x="2501989" y="140716"/>
                  </a:lnTo>
                  <a:lnTo>
                    <a:pt x="2501989" y="10883"/>
                  </a:lnTo>
                  <a:lnTo>
                    <a:pt x="2473464" y="10883"/>
                  </a:lnTo>
                  <a:lnTo>
                    <a:pt x="2473464" y="323075"/>
                  </a:lnTo>
                  <a:lnTo>
                    <a:pt x="2501989" y="323075"/>
                  </a:lnTo>
                  <a:lnTo>
                    <a:pt x="2501989" y="165849"/>
                  </a:lnTo>
                  <a:lnTo>
                    <a:pt x="2541384" y="165849"/>
                  </a:lnTo>
                  <a:lnTo>
                    <a:pt x="2541384" y="339585"/>
                  </a:lnTo>
                  <a:lnTo>
                    <a:pt x="2570657" y="339585"/>
                  </a:lnTo>
                  <a:lnTo>
                    <a:pt x="2570657" y="165849"/>
                  </a:lnTo>
                  <a:lnTo>
                    <a:pt x="2570657" y="140716"/>
                  </a:lnTo>
                  <a:lnTo>
                    <a:pt x="2570657" y="3378"/>
                  </a:lnTo>
                  <a:close/>
                </a:path>
                <a:path w="14640560" h="791209">
                  <a:moveTo>
                    <a:pt x="2903931" y="38277"/>
                  </a:moveTo>
                  <a:lnTo>
                    <a:pt x="2751963" y="38277"/>
                  </a:lnTo>
                  <a:lnTo>
                    <a:pt x="2751963" y="63411"/>
                  </a:lnTo>
                  <a:lnTo>
                    <a:pt x="2873159" y="63411"/>
                  </a:lnTo>
                  <a:lnTo>
                    <a:pt x="2871889" y="78689"/>
                  </a:lnTo>
                  <a:lnTo>
                    <a:pt x="2869781" y="93573"/>
                  </a:lnTo>
                  <a:lnTo>
                    <a:pt x="2866821" y="108102"/>
                  </a:lnTo>
                  <a:lnTo>
                    <a:pt x="2863024" y="122326"/>
                  </a:lnTo>
                  <a:lnTo>
                    <a:pt x="2735072" y="130962"/>
                  </a:lnTo>
                  <a:lnTo>
                    <a:pt x="2740329" y="157975"/>
                  </a:lnTo>
                  <a:lnTo>
                    <a:pt x="2853652" y="147091"/>
                  </a:lnTo>
                  <a:lnTo>
                    <a:pt x="2834932" y="179578"/>
                  </a:lnTo>
                  <a:lnTo>
                    <a:pt x="2809227" y="209473"/>
                  </a:lnTo>
                  <a:lnTo>
                    <a:pt x="2775712" y="236689"/>
                  </a:lnTo>
                  <a:lnTo>
                    <a:pt x="2733573" y="261162"/>
                  </a:lnTo>
                  <a:lnTo>
                    <a:pt x="2750464" y="284797"/>
                  </a:lnTo>
                  <a:lnTo>
                    <a:pt x="2803652" y="252463"/>
                  </a:lnTo>
                  <a:lnTo>
                    <a:pt x="2843784" y="215887"/>
                  </a:lnTo>
                  <a:lnTo>
                    <a:pt x="2872359" y="175602"/>
                  </a:lnTo>
                  <a:lnTo>
                    <a:pt x="2890901" y="132207"/>
                  </a:lnTo>
                  <a:lnTo>
                    <a:pt x="2900921" y="86245"/>
                  </a:lnTo>
                  <a:lnTo>
                    <a:pt x="2903931" y="38277"/>
                  </a:lnTo>
                  <a:close/>
                </a:path>
                <a:path w="14640560" h="791209">
                  <a:moveTo>
                    <a:pt x="3043517" y="139966"/>
                  </a:moveTo>
                  <a:lnTo>
                    <a:pt x="2989478" y="139966"/>
                  </a:lnTo>
                  <a:lnTo>
                    <a:pt x="2989478" y="3378"/>
                  </a:lnTo>
                  <a:lnTo>
                    <a:pt x="2958706" y="3378"/>
                  </a:lnTo>
                  <a:lnTo>
                    <a:pt x="2958706" y="339953"/>
                  </a:lnTo>
                  <a:lnTo>
                    <a:pt x="2989478" y="339953"/>
                  </a:lnTo>
                  <a:lnTo>
                    <a:pt x="2989478" y="165481"/>
                  </a:lnTo>
                  <a:lnTo>
                    <a:pt x="3043517" y="165481"/>
                  </a:lnTo>
                  <a:lnTo>
                    <a:pt x="3043517" y="139966"/>
                  </a:lnTo>
                  <a:close/>
                </a:path>
                <a:path w="14640560" h="791209">
                  <a:moveTo>
                    <a:pt x="3232632" y="250278"/>
                  </a:moveTo>
                  <a:lnTo>
                    <a:pt x="3230905" y="233768"/>
                  </a:lnTo>
                  <a:lnTo>
                    <a:pt x="3230003" y="225132"/>
                  </a:lnTo>
                  <a:lnTo>
                    <a:pt x="3204235" y="229489"/>
                  </a:lnTo>
                  <a:lnTo>
                    <a:pt x="3178403" y="232130"/>
                  </a:lnTo>
                  <a:lnTo>
                    <a:pt x="3150324" y="233426"/>
                  </a:lnTo>
                  <a:lnTo>
                    <a:pt x="3117812" y="233768"/>
                  </a:lnTo>
                  <a:lnTo>
                    <a:pt x="3117812" y="159092"/>
                  </a:lnTo>
                  <a:lnTo>
                    <a:pt x="3197733" y="159092"/>
                  </a:lnTo>
                  <a:lnTo>
                    <a:pt x="3197733" y="134708"/>
                  </a:lnTo>
                  <a:lnTo>
                    <a:pt x="3117812" y="134708"/>
                  </a:lnTo>
                  <a:lnTo>
                    <a:pt x="3117812" y="68668"/>
                  </a:lnTo>
                  <a:lnTo>
                    <a:pt x="3213493" y="68668"/>
                  </a:lnTo>
                  <a:lnTo>
                    <a:pt x="3213493" y="43522"/>
                  </a:lnTo>
                  <a:lnTo>
                    <a:pt x="3088170" y="43522"/>
                  </a:lnTo>
                  <a:lnTo>
                    <a:pt x="3088170" y="258914"/>
                  </a:lnTo>
                  <a:lnTo>
                    <a:pt x="3109925" y="258914"/>
                  </a:lnTo>
                  <a:lnTo>
                    <a:pt x="3146031" y="258610"/>
                  </a:lnTo>
                  <a:lnTo>
                    <a:pt x="3176765" y="257403"/>
                  </a:lnTo>
                  <a:lnTo>
                    <a:pt x="3204743" y="254787"/>
                  </a:lnTo>
                  <a:lnTo>
                    <a:pt x="3232632" y="250278"/>
                  </a:lnTo>
                  <a:close/>
                </a:path>
                <a:path w="14640560" h="791209">
                  <a:moveTo>
                    <a:pt x="3293414" y="11633"/>
                  </a:moveTo>
                  <a:lnTo>
                    <a:pt x="3264522" y="11633"/>
                  </a:lnTo>
                  <a:lnTo>
                    <a:pt x="3264522" y="130962"/>
                  </a:lnTo>
                  <a:lnTo>
                    <a:pt x="3215741" y="130962"/>
                  </a:lnTo>
                  <a:lnTo>
                    <a:pt x="3215741" y="156095"/>
                  </a:lnTo>
                  <a:lnTo>
                    <a:pt x="3264522" y="156095"/>
                  </a:lnTo>
                  <a:lnTo>
                    <a:pt x="3264522" y="322694"/>
                  </a:lnTo>
                  <a:lnTo>
                    <a:pt x="3293414" y="322694"/>
                  </a:lnTo>
                  <a:lnTo>
                    <a:pt x="3293414" y="11633"/>
                  </a:lnTo>
                  <a:close/>
                </a:path>
                <a:path w="14640560" h="791209">
                  <a:moveTo>
                    <a:pt x="3361334" y="3009"/>
                  </a:moveTo>
                  <a:lnTo>
                    <a:pt x="3332061" y="3009"/>
                  </a:lnTo>
                  <a:lnTo>
                    <a:pt x="3332061" y="339585"/>
                  </a:lnTo>
                  <a:lnTo>
                    <a:pt x="3361334" y="339585"/>
                  </a:lnTo>
                  <a:lnTo>
                    <a:pt x="3361334" y="3009"/>
                  </a:lnTo>
                  <a:close/>
                </a:path>
                <a:path w="14640560" h="791209">
                  <a:moveTo>
                    <a:pt x="3689273" y="37147"/>
                  </a:moveTo>
                  <a:lnTo>
                    <a:pt x="3453257" y="37147"/>
                  </a:lnTo>
                  <a:lnTo>
                    <a:pt x="3453257" y="62293"/>
                  </a:lnTo>
                  <a:lnTo>
                    <a:pt x="3658514" y="62293"/>
                  </a:lnTo>
                  <a:lnTo>
                    <a:pt x="3658514" y="70548"/>
                  </a:lnTo>
                  <a:lnTo>
                    <a:pt x="3658311" y="102374"/>
                  </a:lnTo>
                  <a:lnTo>
                    <a:pt x="3656914" y="137706"/>
                  </a:lnTo>
                  <a:lnTo>
                    <a:pt x="3653129" y="177558"/>
                  </a:lnTo>
                  <a:lnTo>
                    <a:pt x="3645751" y="222885"/>
                  </a:lnTo>
                  <a:lnTo>
                    <a:pt x="3676523" y="226263"/>
                  </a:lnTo>
                  <a:lnTo>
                    <a:pt x="3683901" y="179133"/>
                  </a:lnTo>
                  <a:lnTo>
                    <a:pt x="3687686" y="138557"/>
                  </a:lnTo>
                  <a:lnTo>
                    <a:pt x="3689083" y="102895"/>
                  </a:lnTo>
                  <a:lnTo>
                    <a:pt x="3689273" y="70548"/>
                  </a:lnTo>
                  <a:lnTo>
                    <a:pt x="3689273" y="37147"/>
                  </a:lnTo>
                  <a:close/>
                </a:path>
                <a:path w="14640560" h="791209">
                  <a:moveTo>
                    <a:pt x="3725672" y="267538"/>
                  </a:moveTo>
                  <a:lnTo>
                    <a:pt x="3570338" y="267538"/>
                  </a:lnTo>
                  <a:lnTo>
                    <a:pt x="3570338" y="147091"/>
                  </a:lnTo>
                  <a:lnTo>
                    <a:pt x="3539566" y="147091"/>
                  </a:lnTo>
                  <a:lnTo>
                    <a:pt x="3539566" y="267538"/>
                  </a:lnTo>
                  <a:lnTo>
                    <a:pt x="3421367" y="267538"/>
                  </a:lnTo>
                  <a:lnTo>
                    <a:pt x="3421367" y="292684"/>
                  </a:lnTo>
                  <a:lnTo>
                    <a:pt x="3725672" y="292684"/>
                  </a:lnTo>
                  <a:lnTo>
                    <a:pt x="3725672" y="267538"/>
                  </a:lnTo>
                  <a:close/>
                </a:path>
                <a:path w="14640560" h="791209">
                  <a:moveTo>
                    <a:pt x="3983088" y="246532"/>
                  </a:moveTo>
                  <a:lnTo>
                    <a:pt x="3981513" y="233387"/>
                  </a:lnTo>
                  <a:lnTo>
                    <a:pt x="3980078" y="221386"/>
                  </a:lnTo>
                  <a:lnTo>
                    <a:pt x="3937419" y="227215"/>
                  </a:lnTo>
                  <a:lnTo>
                    <a:pt x="3896868" y="230911"/>
                  </a:lnTo>
                  <a:lnTo>
                    <a:pt x="3857028" y="232841"/>
                  </a:lnTo>
                  <a:lnTo>
                    <a:pt x="3816477" y="233387"/>
                  </a:lnTo>
                  <a:lnTo>
                    <a:pt x="3816477" y="154965"/>
                  </a:lnTo>
                  <a:lnTo>
                    <a:pt x="3940683" y="154965"/>
                  </a:lnTo>
                  <a:lnTo>
                    <a:pt x="3940683" y="34518"/>
                  </a:lnTo>
                  <a:lnTo>
                    <a:pt x="3784587" y="34518"/>
                  </a:lnTo>
                  <a:lnTo>
                    <a:pt x="3784587" y="59664"/>
                  </a:lnTo>
                  <a:lnTo>
                    <a:pt x="3909542" y="59664"/>
                  </a:lnTo>
                  <a:lnTo>
                    <a:pt x="3909542" y="129832"/>
                  </a:lnTo>
                  <a:lnTo>
                    <a:pt x="3785717" y="129832"/>
                  </a:lnTo>
                  <a:lnTo>
                    <a:pt x="3785717" y="258914"/>
                  </a:lnTo>
                  <a:lnTo>
                    <a:pt x="3813479" y="258914"/>
                  </a:lnTo>
                  <a:lnTo>
                    <a:pt x="3855809" y="258394"/>
                  </a:lnTo>
                  <a:lnTo>
                    <a:pt x="3897160" y="256514"/>
                  </a:lnTo>
                  <a:lnTo>
                    <a:pt x="3939057" y="252730"/>
                  </a:lnTo>
                  <a:lnTo>
                    <a:pt x="3983088" y="246532"/>
                  </a:lnTo>
                  <a:close/>
                </a:path>
                <a:path w="14640560" h="791209">
                  <a:moveTo>
                    <a:pt x="4042372" y="3009"/>
                  </a:moveTo>
                  <a:lnTo>
                    <a:pt x="4011599" y="3009"/>
                  </a:lnTo>
                  <a:lnTo>
                    <a:pt x="4011599" y="340334"/>
                  </a:lnTo>
                  <a:lnTo>
                    <a:pt x="4042372" y="340334"/>
                  </a:lnTo>
                  <a:lnTo>
                    <a:pt x="4042372" y="3009"/>
                  </a:lnTo>
                  <a:close/>
                </a:path>
                <a:path w="14640560" h="791209">
                  <a:moveTo>
                    <a:pt x="4383456" y="112826"/>
                  </a:moveTo>
                  <a:lnTo>
                    <a:pt x="4180827" y="112826"/>
                  </a:lnTo>
                  <a:lnTo>
                    <a:pt x="4180827" y="83616"/>
                  </a:lnTo>
                  <a:lnTo>
                    <a:pt x="4377448" y="83616"/>
                  </a:lnTo>
                  <a:lnTo>
                    <a:pt x="4377448" y="62026"/>
                  </a:lnTo>
                  <a:lnTo>
                    <a:pt x="4377448" y="35356"/>
                  </a:lnTo>
                  <a:lnTo>
                    <a:pt x="4377448" y="13766"/>
                  </a:lnTo>
                  <a:lnTo>
                    <a:pt x="4149687" y="13766"/>
                  </a:lnTo>
                  <a:lnTo>
                    <a:pt x="4149687" y="35356"/>
                  </a:lnTo>
                  <a:lnTo>
                    <a:pt x="4347057" y="35356"/>
                  </a:lnTo>
                  <a:lnTo>
                    <a:pt x="4347057" y="62026"/>
                  </a:lnTo>
                  <a:lnTo>
                    <a:pt x="4150436" y="62026"/>
                  </a:lnTo>
                  <a:lnTo>
                    <a:pt x="4150436" y="83616"/>
                  </a:lnTo>
                  <a:lnTo>
                    <a:pt x="4150436" y="112826"/>
                  </a:lnTo>
                  <a:lnTo>
                    <a:pt x="4150436" y="134416"/>
                  </a:lnTo>
                  <a:lnTo>
                    <a:pt x="4383456" y="134416"/>
                  </a:lnTo>
                  <a:lnTo>
                    <a:pt x="4383456" y="112826"/>
                  </a:lnTo>
                  <a:close/>
                </a:path>
                <a:path w="14640560" h="791209">
                  <a:moveTo>
                    <a:pt x="4389082" y="313486"/>
                  </a:moveTo>
                  <a:lnTo>
                    <a:pt x="4178947" y="313486"/>
                  </a:lnTo>
                  <a:lnTo>
                    <a:pt x="4178947" y="281736"/>
                  </a:lnTo>
                  <a:lnTo>
                    <a:pt x="4378579" y="281736"/>
                  </a:lnTo>
                  <a:lnTo>
                    <a:pt x="4378579" y="261416"/>
                  </a:lnTo>
                  <a:lnTo>
                    <a:pt x="4378579" y="232206"/>
                  </a:lnTo>
                  <a:lnTo>
                    <a:pt x="4378579" y="210616"/>
                  </a:lnTo>
                  <a:lnTo>
                    <a:pt x="4147807" y="210616"/>
                  </a:lnTo>
                  <a:lnTo>
                    <a:pt x="4147807" y="232206"/>
                  </a:lnTo>
                  <a:lnTo>
                    <a:pt x="4348175" y="232206"/>
                  </a:lnTo>
                  <a:lnTo>
                    <a:pt x="4348175" y="261416"/>
                  </a:lnTo>
                  <a:lnTo>
                    <a:pt x="4148556" y="261416"/>
                  </a:lnTo>
                  <a:lnTo>
                    <a:pt x="4148556" y="281736"/>
                  </a:lnTo>
                  <a:lnTo>
                    <a:pt x="4148556" y="313486"/>
                  </a:lnTo>
                  <a:lnTo>
                    <a:pt x="4148556" y="335076"/>
                  </a:lnTo>
                  <a:lnTo>
                    <a:pt x="4389082" y="335076"/>
                  </a:lnTo>
                  <a:lnTo>
                    <a:pt x="4389082" y="313486"/>
                  </a:lnTo>
                  <a:close/>
                </a:path>
                <a:path w="14640560" h="791209">
                  <a:moveTo>
                    <a:pt x="4416476" y="159854"/>
                  </a:moveTo>
                  <a:lnTo>
                    <a:pt x="4111409" y="159854"/>
                  </a:lnTo>
                  <a:lnTo>
                    <a:pt x="4111409" y="183108"/>
                  </a:lnTo>
                  <a:lnTo>
                    <a:pt x="4416476" y="183108"/>
                  </a:lnTo>
                  <a:lnTo>
                    <a:pt x="4416476" y="159854"/>
                  </a:lnTo>
                  <a:close/>
                </a:path>
                <a:path w="14640560" h="791209">
                  <a:moveTo>
                    <a:pt x="4757826" y="146342"/>
                  </a:moveTo>
                  <a:lnTo>
                    <a:pt x="4724514" y="129933"/>
                  </a:lnTo>
                  <a:lnTo>
                    <a:pt x="4698403" y="106286"/>
                  </a:lnTo>
                  <a:lnTo>
                    <a:pt x="4692586" y="96431"/>
                  </a:lnTo>
                  <a:lnTo>
                    <a:pt x="4681372" y="77431"/>
                  </a:lnTo>
                  <a:lnTo>
                    <a:pt x="4675276" y="45402"/>
                  </a:lnTo>
                  <a:lnTo>
                    <a:pt x="4675276" y="14262"/>
                  </a:lnTo>
                  <a:lnTo>
                    <a:pt x="4644885" y="14262"/>
                  </a:lnTo>
                  <a:lnTo>
                    <a:pt x="4644885" y="45402"/>
                  </a:lnTo>
                  <a:lnTo>
                    <a:pt x="4638878" y="80505"/>
                  </a:lnTo>
                  <a:lnTo>
                    <a:pt x="4621860" y="111442"/>
                  </a:lnTo>
                  <a:lnTo>
                    <a:pt x="4595342" y="136474"/>
                  </a:lnTo>
                  <a:lnTo>
                    <a:pt x="4560836" y="153847"/>
                  </a:lnTo>
                  <a:lnTo>
                    <a:pt x="4576965" y="178231"/>
                  </a:lnTo>
                  <a:lnTo>
                    <a:pt x="4604715" y="164604"/>
                  </a:lnTo>
                  <a:lnTo>
                    <a:pt x="4628426" y="146062"/>
                  </a:lnTo>
                  <a:lnTo>
                    <a:pt x="4647412" y="123151"/>
                  </a:lnTo>
                  <a:lnTo>
                    <a:pt x="4661027" y="96431"/>
                  </a:lnTo>
                  <a:lnTo>
                    <a:pt x="4674628" y="120548"/>
                  </a:lnTo>
                  <a:lnTo>
                    <a:pt x="4693107" y="141274"/>
                  </a:lnTo>
                  <a:lnTo>
                    <a:pt x="4715789" y="158064"/>
                  </a:lnTo>
                  <a:lnTo>
                    <a:pt x="4742065" y="170357"/>
                  </a:lnTo>
                  <a:lnTo>
                    <a:pt x="4757826" y="146342"/>
                  </a:lnTo>
                  <a:close/>
                </a:path>
                <a:path w="14640560" h="791209">
                  <a:moveTo>
                    <a:pt x="4838509" y="3759"/>
                  </a:moveTo>
                  <a:lnTo>
                    <a:pt x="4807356" y="3759"/>
                  </a:lnTo>
                  <a:lnTo>
                    <a:pt x="4807356" y="64541"/>
                  </a:lnTo>
                  <a:lnTo>
                    <a:pt x="4734191" y="64541"/>
                  </a:lnTo>
                  <a:lnTo>
                    <a:pt x="4734191" y="89687"/>
                  </a:lnTo>
                  <a:lnTo>
                    <a:pt x="4807356" y="89687"/>
                  </a:lnTo>
                  <a:lnTo>
                    <a:pt x="4807356" y="177482"/>
                  </a:lnTo>
                  <a:lnTo>
                    <a:pt x="4838509" y="177482"/>
                  </a:lnTo>
                  <a:lnTo>
                    <a:pt x="4838509" y="3759"/>
                  </a:lnTo>
                  <a:close/>
                </a:path>
                <a:path w="14640560" h="791209">
                  <a:moveTo>
                    <a:pt x="4851260" y="311061"/>
                  </a:moveTo>
                  <a:lnTo>
                    <a:pt x="4652772" y="311061"/>
                  </a:lnTo>
                  <a:lnTo>
                    <a:pt x="4652772" y="275043"/>
                  </a:lnTo>
                  <a:lnTo>
                    <a:pt x="4838509" y="275043"/>
                  </a:lnTo>
                  <a:lnTo>
                    <a:pt x="4838509" y="194373"/>
                  </a:lnTo>
                  <a:lnTo>
                    <a:pt x="4621619" y="194373"/>
                  </a:lnTo>
                  <a:lnTo>
                    <a:pt x="4621619" y="218757"/>
                  </a:lnTo>
                  <a:lnTo>
                    <a:pt x="4808105" y="218757"/>
                  </a:lnTo>
                  <a:lnTo>
                    <a:pt x="4808105" y="251777"/>
                  </a:lnTo>
                  <a:lnTo>
                    <a:pt x="4622368" y="251777"/>
                  </a:lnTo>
                  <a:lnTo>
                    <a:pt x="4622368" y="335457"/>
                  </a:lnTo>
                  <a:lnTo>
                    <a:pt x="4851260" y="335457"/>
                  </a:lnTo>
                  <a:lnTo>
                    <a:pt x="4851260" y="311061"/>
                  </a:lnTo>
                  <a:close/>
                </a:path>
                <a:path w="14640560" h="791209">
                  <a:moveTo>
                    <a:pt x="5104917" y="167347"/>
                  </a:moveTo>
                  <a:lnTo>
                    <a:pt x="5045722" y="125653"/>
                  </a:lnTo>
                  <a:lnTo>
                    <a:pt x="5023116" y="64541"/>
                  </a:lnTo>
                  <a:lnTo>
                    <a:pt x="5023116" y="52908"/>
                  </a:lnTo>
                  <a:lnTo>
                    <a:pt x="5097030" y="52908"/>
                  </a:lnTo>
                  <a:lnTo>
                    <a:pt x="5097030" y="28143"/>
                  </a:lnTo>
                  <a:lnTo>
                    <a:pt x="4917300" y="28143"/>
                  </a:lnTo>
                  <a:lnTo>
                    <a:pt x="4917300" y="52908"/>
                  </a:lnTo>
                  <a:lnTo>
                    <a:pt x="4992344" y="52908"/>
                  </a:lnTo>
                  <a:lnTo>
                    <a:pt x="4992344" y="64541"/>
                  </a:lnTo>
                  <a:lnTo>
                    <a:pt x="4986172" y="99910"/>
                  </a:lnTo>
                  <a:lnTo>
                    <a:pt x="4968799" y="131889"/>
                  </a:lnTo>
                  <a:lnTo>
                    <a:pt x="4942002" y="158254"/>
                  </a:lnTo>
                  <a:lnTo>
                    <a:pt x="4907546" y="176733"/>
                  </a:lnTo>
                  <a:lnTo>
                    <a:pt x="4923675" y="201129"/>
                  </a:lnTo>
                  <a:lnTo>
                    <a:pt x="4951552" y="186905"/>
                  </a:lnTo>
                  <a:lnTo>
                    <a:pt x="4975504" y="167347"/>
                  </a:lnTo>
                  <a:lnTo>
                    <a:pt x="4994757" y="143294"/>
                  </a:lnTo>
                  <a:lnTo>
                    <a:pt x="5008486" y="115570"/>
                  </a:lnTo>
                  <a:lnTo>
                    <a:pt x="5022037" y="140081"/>
                  </a:lnTo>
                  <a:lnTo>
                    <a:pt x="5040427" y="161353"/>
                  </a:lnTo>
                  <a:lnTo>
                    <a:pt x="5063096" y="178676"/>
                  </a:lnTo>
                  <a:lnTo>
                    <a:pt x="5089525" y="191363"/>
                  </a:lnTo>
                  <a:lnTo>
                    <a:pt x="5104917" y="167347"/>
                  </a:lnTo>
                  <a:close/>
                </a:path>
                <a:path w="14640560" h="791209">
                  <a:moveTo>
                    <a:pt x="5183708" y="3759"/>
                  </a:moveTo>
                  <a:lnTo>
                    <a:pt x="5152568" y="3759"/>
                  </a:lnTo>
                  <a:lnTo>
                    <a:pt x="5152568" y="90805"/>
                  </a:lnTo>
                  <a:lnTo>
                    <a:pt x="5086159" y="90805"/>
                  </a:lnTo>
                  <a:lnTo>
                    <a:pt x="5086159" y="115951"/>
                  </a:lnTo>
                  <a:lnTo>
                    <a:pt x="5152568" y="115951"/>
                  </a:lnTo>
                  <a:lnTo>
                    <a:pt x="5152568" y="204127"/>
                  </a:lnTo>
                  <a:lnTo>
                    <a:pt x="5183708" y="204127"/>
                  </a:lnTo>
                  <a:lnTo>
                    <a:pt x="5183708" y="3759"/>
                  </a:lnTo>
                  <a:close/>
                </a:path>
                <a:path w="14640560" h="791209">
                  <a:moveTo>
                    <a:pt x="5184470" y="277291"/>
                  </a:moveTo>
                  <a:lnTo>
                    <a:pt x="5176698" y="250723"/>
                  </a:lnTo>
                  <a:lnTo>
                    <a:pt x="5162613" y="238277"/>
                  </a:lnTo>
                  <a:lnTo>
                    <a:pt x="5154447" y="231051"/>
                  </a:lnTo>
                  <a:lnTo>
                    <a:pt x="5154066" y="230924"/>
                  </a:lnTo>
                  <a:lnTo>
                    <a:pt x="5154066" y="277291"/>
                  </a:lnTo>
                  <a:lnTo>
                    <a:pt x="5148465" y="293624"/>
                  </a:lnTo>
                  <a:lnTo>
                    <a:pt x="5132349" y="305765"/>
                  </a:lnTo>
                  <a:lnTo>
                    <a:pt x="5106733" y="313334"/>
                  </a:lnTo>
                  <a:lnTo>
                    <a:pt x="5072646" y="315937"/>
                  </a:lnTo>
                  <a:lnTo>
                    <a:pt x="5038547" y="313334"/>
                  </a:lnTo>
                  <a:lnTo>
                    <a:pt x="5012944" y="305765"/>
                  </a:lnTo>
                  <a:lnTo>
                    <a:pt x="4996815" y="293624"/>
                  </a:lnTo>
                  <a:lnTo>
                    <a:pt x="4991227" y="277291"/>
                  </a:lnTo>
                  <a:lnTo>
                    <a:pt x="4996815" y="260908"/>
                  </a:lnTo>
                  <a:lnTo>
                    <a:pt x="5012944" y="248640"/>
                  </a:lnTo>
                  <a:lnTo>
                    <a:pt x="5038547" y="240944"/>
                  </a:lnTo>
                  <a:lnTo>
                    <a:pt x="5072646" y="238277"/>
                  </a:lnTo>
                  <a:lnTo>
                    <a:pt x="5106733" y="240944"/>
                  </a:lnTo>
                  <a:lnTo>
                    <a:pt x="5132349" y="248640"/>
                  </a:lnTo>
                  <a:lnTo>
                    <a:pt x="5148465" y="260908"/>
                  </a:lnTo>
                  <a:lnTo>
                    <a:pt x="5154066" y="277291"/>
                  </a:lnTo>
                  <a:lnTo>
                    <a:pt x="5154066" y="230924"/>
                  </a:lnTo>
                  <a:lnTo>
                    <a:pt x="5119243" y="218833"/>
                  </a:lnTo>
                  <a:lnTo>
                    <a:pt x="5072646" y="214630"/>
                  </a:lnTo>
                  <a:lnTo>
                    <a:pt x="5025987" y="218833"/>
                  </a:lnTo>
                  <a:lnTo>
                    <a:pt x="4990655" y="231051"/>
                  </a:lnTo>
                  <a:lnTo>
                    <a:pt x="4968278" y="250723"/>
                  </a:lnTo>
                  <a:lnTo>
                    <a:pt x="4960455" y="277291"/>
                  </a:lnTo>
                  <a:lnTo>
                    <a:pt x="4968278" y="303860"/>
                  </a:lnTo>
                  <a:lnTo>
                    <a:pt x="4990655" y="323545"/>
                  </a:lnTo>
                  <a:lnTo>
                    <a:pt x="5025987" y="335762"/>
                  </a:lnTo>
                  <a:lnTo>
                    <a:pt x="5072646" y="339953"/>
                  </a:lnTo>
                  <a:lnTo>
                    <a:pt x="5119243" y="335762"/>
                  </a:lnTo>
                  <a:lnTo>
                    <a:pt x="5154447" y="323545"/>
                  </a:lnTo>
                  <a:lnTo>
                    <a:pt x="5163045" y="315937"/>
                  </a:lnTo>
                  <a:lnTo>
                    <a:pt x="5176698" y="303860"/>
                  </a:lnTo>
                  <a:lnTo>
                    <a:pt x="5184470" y="277291"/>
                  </a:lnTo>
                  <a:close/>
                </a:path>
                <a:path w="14640560" h="791209">
                  <a:moveTo>
                    <a:pt x="5432488" y="187617"/>
                  </a:moveTo>
                  <a:lnTo>
                    <a:pt x="5426405" y="156324"/>
                  </a:lnTo>
                  <a:lnTo>
                    <a:pt x="5411978" y="135458"/>
                  </a:lnTo>
                  <a:lnTo>
                    <a:pt x="5409412" y="131749"/>
                  </a:lnTo>
                  <a:lnTo>
                    <a:pt x="5403227" y="127939"/>
                  </a:lnTo>
                  <a:lnTo>
                    <a:pt x="5403227" y="187617"/>
                  </a:lnTo>
                  <a:lnTo>
                    <a:pt x="5399278" y="208368"/>
                  </a:lnTo>
                  <a:lnTo>
                    <a:pt x="5388305" y="224764"/>
                  </a:lnTo>
                  <a:lnTo>
                    <a:pt x="5371566" y="235521"/>
                  </a:lnTo>
                  <a:lnTo>
                    <a:pt x="5350319" y="239395"/>
                  </a:lnTo>
                  <a:lnTo>
                    <a:pt x="5329288" y="235521"/>
                  </a:lnTo>
                  <a:lnTo>
                    <a:pt x="5312651" y="224764"/>
                  </a:lnTo>
                  <a:lnTo>
                    <a:pt x="5301716" y="208368"/>
                  </a:lnTo>
                  <a:lnTo>
                    <a:pt x="5297779" y="187617"/>
                  </a:lnTo>
                  <a:lnTo>
                    <a:pt x="5301716" y="166649"/>
                  </a:lnTo>
                  <a:lnTo>
                    <a:pt x="5312651" y="150139"/>
                  </a:lnTo>
                  <a:lnTo>
                    <a:pt x="5329288" y="139331"/>
                  </a:lnTo>
                  <a:lnTo>
                    <a:pt x="5350319" y="135458"/>
                  </a:lnTo>
                  <a:lnTo>
                    <a:pt x="5371566" y="139331"/>
                  </a:lnTo>
                  <a:lnTo>
                    <a:pt x="5388305" y="150139"/>
                  </a:lnTo>
                  <a:lnTo>
                    <a:pt x="5399278" y="166649"/>
                  </a:lnTo>
                  <a:lnTo>
                    <a:pt x="5403227" y="187617"/>
                  </a:lnTo>
                  <a:lnTo>
                    <a:pt x="5403227" y="127939"/>
                  </a:lnTo>
                  <a:lnTo>
                    <a:pt x="5383415" y="115697"/>
                  </a:lnTo>
                  <a:lnTo>
                    <a:pt x="5350319" y="109943"/>
                  </a:lnTo>
                  <a:lnTo>
                    <a:pt x="5317642" y="115697"/>
                  </a:lnTo>
                  <a:lnTo>
                    <a:pt x="5291874" y="131749"/>
                  </a:lnTo>
                  <a:lnTo>
                    <a:pt x="5274970" y="156324"/>
                  </a:lnTo>
                  <a:lnTo>
                    <a:pt x="5268887" y="187617"/>
                  </a:lnTo>
                  <a:lnTo>
                    <a:pt x="5274970" y="219011"/>
                  </a:lnTo>
                  <a:lnTo>
                    <a:pt x="5291874" y="243433"/>
                  </a:lnTo>
                  <a:lnTo>
                    <a:pt x="5317642" y="259270"/>
                  </a:lnTo>
                  <a:lnTo>
                    <a:pt x="5350319" y="264909"/>
                  </a:lnTo>
                  <a:lnTo>
                    <a:pt x="5383415" y="259270"/>
                  </a:lnTo>
                  <a:lnTo>
                    <a:pt x="5409412" y="243433"/>
                  </a:lnTo>
                  <a:lnTo>
                    <a:pt x="5412219" y="239395"/>
                  </a:lnTo>
                  <a:lnTo>
                    <a:pt x="5426405" y="219011"/>
                  </a:lnTo>
                  <a:lnTo>
                    <a:pt x="5432488" y="187617"/>
                  </a:lnTo>
                  <a:close/>
                </a:path>
                <a:path w="14640560" h="791209">
                  <a:moveTo>
                    <a:pt x="5448249" y="57416"/>
                  </a:moveTo>
                  <a:lnTo>
                    <a:pt x="5365318" y="57416"/>
                  </a:lnTo>
                  <a:lnTo>
                    <a:pt x="5365318" y="7505"/>
                  </a:lnTo>
                  <a:lnTo>
                    <a:pt x="5334559" y="7505"/>
                  </a:lnTo>
                  <a:lnTo>
                    <a:pt x="5334559" y="57416"/>
                  </a:lnTo>
                  <a:lnTo>
                    <a:pt x="5249748" y="57416"/>
                  </a:lnTo>
                  <a:lnTo>
                    <a:pt x="5249748" y="82181"/>
                  </a:lnTo>
                  <a:lnTo>
                    <a:pt x="5448249" y="82181"/>
                  </a:lnTo>
                  <a:lnTo>
                    <a:pt x="5448249" y="57416"/>
                  </a:lnTo>
                  <a:close/>
                </a:path>
                <a:path w="14640560" h="791209">
                  <a:moveTo>
                    <a:pt x="5566067" y="141833"/>
                  </a:moveTo>
                  <a:lnTo>
                    <a:pt x="5510911" y="141833"/>
                  </a:lnTo>
                  <a:lnTo>
                    <a:pt x="5510911" y="3759"/>
                  </a:lnTo>
                  <a:lnTo>
                    <a:pt x="5480139" y="3759"/>
                  </a:lnTo>
                  <a:lnTo>
                    <a:pt x="5480139" y="339953"/>
                  </a:lnTo>
                  <a:lnTo>
                    <a:pt x="5510911" y="339953"/>
                  </a:lnTo>
                  <a:lnTo>
                    <a:pt x="5510911" y="167728"/>
                  </a:lnTo>
                  <a:lnTo>
                    <a:pt x="5566067" y="167728"/>
                  </a:lnTo>
                  <a:lnTo>
                    <a:pt x="5566067" y="141833"/>
                  </a:lnTo>
                  <a:close/>
                </a:path>
                <a:path w="14640560" h="791209">
                  <a:moveTo>
                    <a:pt x="5865126" y="37147"/>
                  </a:moveTo>
                  <a:lnTo>
                    <a:pt x="5629110" y="37147"/>
                  </a:lnTo>
                  <a:lnTo>
                    <a:pt x="5629110" y="62293"/>
                  </a:lnTo>
                  <a:lnTo>
                    <a:pt x="5834354" y="62293"/>
                  </a:lnTo>
                  <a:lnTo>
                    <a:pt x="5834354" y="70548"/>
                  </a:lnTo>
                  <a:lnTo>
                    <a:pt x="5834164" y="102374"/>
                  </a:lnTo>
                  <a:lnTo>
                    <a:pt x="5832767" y="137706"/>
                  </a:lnTo>
                  <a:lnTo>
                    <a:pt x="5828982" y="177558"/>
                  </a:lnTo>
                  <a:lnTo>
                    <a:pt x="5821604" y="222885"/>
                  </a:lnTo>
                  <a:lnTo>
                    <a:pt x="5852363" y="226263"/>
                  </a:lnTo>
                  <a:lnTo>
                    <a:pt x="5859742" y="179133"/>
                  </a:lnTo>
                  <a:lnTo>
                    <a:pt x="5863526" y="138557"/>
                  </a:lnTo>
                  <a:lnTo>
                    <a:pt x="5864923" y="102895"/>
                  </a:lnTo>
                  <a:lnTo>
                    <a:pt x="5865126" y="70548"/>
                  </a:lnTo>
                  <a:lnTo>
                    <a:pt x="5865126" y="37147"/>
                  </a:lnTo>
                  <a:close/>
                </a:path>
                <a:path w="14640560" h="791209">
                  <a:moveTo>
                    <a:pt x="5901525" y="267538"/>
                  </a:moveTo>
                  <a:lnTo>
                    <a:pt x="5746178" y="267538"/>
                  </a:lnTo>
                  <a:lnTo>
                    <a:pt x="5746178" y="147091"/>
                  </a:lnTo>
                  <a:lnTo>
                    <a:pt x="5715406" y="147091"/>
                  </a:lnTo>
                  <a:lnTo>
                    <a:pt x="5715406" y="267538"/>
                  </a:lnTo>
                  <a:lnTo>
                    <a:pt x="5597220" y="267538"/>
                  </a:lnTo>
                  <a:lnTo>
                    <a:pt x="5597220" y="292684"/>
                  </a:lnTo>
                  <a:lnTo>
                    <a:pt x="5901525" y="292684"/>
                  </a:lnTo>
                  <a:lnTo>
                    <a:pt x="5901525" y="267538"/>
                  </a:lnTo>
                  <a:close/>
                </a:path>
                <a:path w="14640560" h="791209">
                  <a:moveTo>
                    <a:pt x="6005080" y="305066"/>
                  </a:moveTo>
                  <a:lnTo>
                    <a:pt x="6003099" y="288124"/>
                  </a:lnTo>
                  <a:lnTo>
                    <a:pt x="5997397" y="275374"/>
                  </a:lnTo>
                  <a:lnTo>
                    <a:pt x="5988304" y="267335"/>
                  </a:lnTo>
                  <a:lnTo>
                    <a:pt x="5976188" y="264541"/>
                  </a:lnTo>
                  <a:lnTo>
                    <a:pt x="5966295" y="266230"/>
                  </a:lnTo>
                  <a:lnTo>
                    <a:pt x="5958040" y="271056"/>
                  </a:lnTo>
                  <a:lnTo>
                    <a:pt x="5952401" y="278625"/>
                  </a:lnTo>
                  <a:lnTo>
                    <a:pt x="5950305" y="288556"/>
                  </a:lnTo>
                  <a:lnTo>
                    <a:pt x="5952388" y="298958"/>
                  </a:lnTo>
                  <a:lnTo>
                    <a:pt x="5957951" y="306463"/>
                  </a:lnTo>
                  <a:lnTo>
                    <a:pt x="5965977" y="311035"/>
                  </a:lnTo>
                  <a:lnTo>
                    <a:pt x="5975439" y="312572"/>
                  </a:lnTo>
                  <a:lnTo>
                    <a:pt x="5978068" y="312572"/>
                  </a:lnTo>
                  <a:lnTo>
                    <a:pt x="5979566" y="312191"/>
                  </a:lnTo>
                  <a:lnTo>
                    <a:pt x="5976823" y="328396"/>
                  </a:lnTo>
                  <a:lnTo>
                    <a:pt x="5969393" y="342493"/>
                  </a:lnTo>
                  <a:lnTo>
                    <a:pt x="5957671" y="354190"/>
                  </a:lnTo>
                  <a:lnTo>
                    <a:pt x="5942050" y="363220"/>
                  </a:lnTo>
                  <a:lnTo>
                    <a:pt x="5950305" y="383489"/>
                  </a:lnTo>
                  <a:lnTo>
                    <a:pt x="5973115" y="370281"/>
                  </a:lnTo>
                  <a:lnTo>
                    <a:pt x="5990361" y="352437"/>
                  </a:lnTo>
                  <a:lnTo>
                    <a:pt x="6001270" y="330504"/>
                  </a:lnTo>
                  <a:lnTo>
                    <a:pt x="6005080" y="305066"/>
                  </a:lnTo>
                  <a:close/>
                </a:path>
                <a:path w="14640560" h="791209">
                  <a:moveTo>
                    <a:pt x="6334747" y="146710"/>
                  </a:moveTo>
                  <a:lnTo>
                    <a:pt x="6328397" y="98132"/>
                  </a:lnTo>
                  <a:lnTo>
                    <a:pt x="6310681" y="61112"/>
                  </a:lnTo>
                  <a:lnTo>
                    <a:pt x="6305994" y="57035"/>
                  </a:lnTo>
                  <a:lnTo>
                    <a:pt x="6305105" y="56273"/>
                  </a:lnTo>
                  <a:lnTo>
                    <a:pt x="6305105" y="146710"/>
                  </a:lnTo>
                  <a:lnTo>
                    <a:pt x="6300952" y="183896"/>
                  </a:lnTo>
                  <a:lnTo>
                    <a:pt x="6289383" y="212293"/>
                  </a:lnTo>
                  <a:lnTo>
                    <a:pt x="6271704" y="230403"/>
                  </a:lnTo>
                  <a:lnTo>
                    <a:pt x="6249187" y="236766"/>
                  </a:lnTo>
                  <a:lnTo>
                    <a:pt x="6226467" y="230403"/>
                  </a:lnTo>
                  <a:lnTo>
                    <a:pt x="6208661" y="212293"/>
                  </a:lnTo>
                  <a:lnTo>
                    <a:pt x="6197054" y="183896"/>
                  </a:lnTo>
                  <a:lnTo>
                    <a:pt x="6192901" y="146710"/>
                  </a:lnTo>
                  <a:lnTo>
                    <a:pt x="6197054" y="109753"/>
                  </a:lnTo>
                  <a:lnTo>
                    <a:pt x="6208661" y="81470"/>
                  </a:lnTo>
                  <a:lnTo>
                    <a:pt x="6226467" y="63398"/>
                  </a:lnTo>
                  <a:lnTo>
                    <a:pt x="6249187" y="57035"/>
                  </a:lnTo>
                  <a:lnTo>
                    <a:pt x="6271704" y="63398"/>
                  </a:lnTo>
                  <a:lnTo>
                    <a:pt x="6289383" y="81470"/>
                  </a:lnTo>
                  <a:lnTo>
                    <a:pt x="6300952" y="109753"/>
                  </a:lnTo>
                  <a:lnTo>
                    <a:pt x="6305105" y="146710"/>
                  </a:lnTo>
                  <a:lnTo>
                    <a:pt x="6305105" y="56273"/>
                  </a:lnTo>
                  <a:lnTo>
                    <a:pt x="6283617" y="37541"/>
                  </a:lnTo>
                  <a:lnTo>
                    <a:pt x="6249187" y="29273"/>
                  </a:lnTo>
                  <a:lnTo>
                    <a:pt x="6214770" y="37541"/>
                  </a:lnTo>
                  <a:lnTo>
                    <a:pt x="6187706" y="61112"/>
                  </a:lnTo>
                  <a:lnTo>
                    <a:pt x="6169990" y="98132"/>
                  </a:lnTo>
                  <a:lnTo>
                    <a:pt x="6163640" y="146710"/>
                  </a:lnTo>
                  <a:lnTo>
                    <a:pt x="6169990" y="195300"/>
                  </a:lnTo>
                  <a:lnTo>
                    <a:pt x="6187706" y="232321"/>
                  </a:lnTo>
                  <a:lnTo>
                    <a:pt x="6214770" y="255892"/>
                  </a:lnTo>
                  <a:lnTo>
                    <a:pt x="6249187" y="264160"/>
                  </a:lnTo>
                  <a:lnTo>
                    <a:pt x="6283617" y="255892"/>
                  </a:lnTo>
                  <a:lnTo>
                    <a:pt x="6305562" y="236766"/>
                  </a:lnTo>
                  <a:lnTo>
                    <a:pt x="6310681" y="232321"/>
                  </a:lnTo>
                  <a:lnTo>
                    <a:pt x="6328397" y="195300"/>
                  </a:lnTo>
                  <a:lnTo>
                    <a:pt x="6334747" y="146710"/>
                  </a:lnTo>
                  <a:close/>
                </a:path>
                <a:path w="14640560" h="791209">
                  <a:moveTo>
                    <a:pt x="6426670" y="3378"/>
                  </a:moveTo>
                  <a:lnTo>
                    <a:pt x="6395910" y="3378"/>
                  </a:lnTo>
                  <a:lnTo>
                    <a:pt x="6395910" y="340702"/>
                  </a:lnTo>
                  <a:lnTo>
                    <a:pt x="6426670" y="340702"/>
                  </a:lnTo>
                  <a:lnTo>
                    <a:pt x="6426670" y="3378"/>
                  </a:lnTo>
                  <a:close/>
                </a:path>
                <a:path w="14640560" h="791209">
                  <a:moveTo>
                    <a:pt x="6762877" y="233476"/>
                  </a:moveTo>
                  <a:lnTo>
                    <a:pt x="6537363" y="233476"/>
                  </a:lnTo>
                  <a:lnTo>
                    <a:pt x="6537363" y="257606"/>
                  </a:lnTo>
                  <a:lnTo>
                    <a:pt x="6537363" y="310946"/>
                  </a:lnTo>
                  <a:lnTo>
                    <a:pt x="6537363" y="335076"/>
                  </a:lnTo>
                  <a:lnTo>
                    <a:pt x="6762877" y="335076"/>
                  </a:lnTo>
                  <a:lnTo>
                    <a:pt x="6762877" y="310946"/>
                  </a:lnTo>
                  <a:lnTo>
                    <a:pt x="6567386" y="310946"/>
                  </a:lnTo>
                  <a:lnTo>
                    <a:pt x="6567386" y="257606"/>
                  </a:lnTo>
                  <a:lnTo>
                    <a:pt x="6732486" y="257606"/>
                  </a:lnTo>
                  <a:lnTo>
                    <a:pt x="6732486" y="310692"/>
                  </a:lnTo>
                  <a:lnTo>
                    <a:pt x="6762877" y="310692"/>
                  </a:lnTo>
                  <a:lnTo>
                    <a:pt x="6762877" y="257606"/>
                  </a:lnTo>
                  <a:lnTo>
                    <a:pt x="6762877" y="257403"/>
                  </a:lnTo>
                  <a:lnTo>
                    <a:pt x="6762877" y="233476"/>
                  </a:lnTo>
                  <a:close/>
                </a:path>
                <a:path w="14640560" h="791209">
                  <a:moveTo>
                    <a:pt x="6769633" y="124256"/>
                  </a:moveTo>
                  <a:lnTo>
                    <a:pt x="6565887" y="124256"/>
                  </a:lnTo>
                  <a:lnTo>
                    <a:pt x="6565887" y="91236"/>
                  </a:lnTo>
                  <a:lnTo>
                    <a:pt x="6762509" y="91236"/>
                  </a:lnTo>
                  <a:lnTo>
                    <a:pt x="6762509" y="68376"/>
                  </a:lnTo>
                  <a:lnTo>
                    <a:pt x="6762509" y="35356"/>
                  </a:lnTo>
                  <a:lnTo>
                    <a:pt x="6762509" y="12496"/>
                  </a:lnTo>
                  <a:lnTo>
                    <a:pt x="6534734" y="12496"/>
                  </a:lnTo>
                  <a:lnTo>
                    <a:pt x="6534734" y="35356"/>
                  </a:lnTo>
                  <a:lnTo>
                    <a:pt x="6732105" y="35356"/>
                  </a:lnTo>
                  <a:lnTo>
                    <a:pt x="6732105" y="68376"/>
                  </a:lnTo>
                  <a:lnTo>
                    <a:pt x="6535496" y="68376"/>
                  </a:lnTo>
                  <a:lnTo>
                    <a:pt x="6535496" y="91236"/>
                  </a:lnTo>
                  <a:lnTo>
                    <a:pt x="6535496" y="124256"/>
                  </a:lnTo>
                  <a:lnTo>
                    <a:pt x="6535496" y="148386"/>
                  </a:lnTo>
                  <a:lnTo>
                    <a:pt x="6769633" y="148386"/>
                  </a:lnTo>
                  <a:lnTo>
                    <a:pt x="6769633" y="124256"/>
                  </a:lnTo>
                  <a:close/>
                </a:path>
                <a:path w="14640560" h="791209">
                  <a:moveTo>
                    <a:pt x="6801523" y="177114"/>
                  </a:moveTo>
                  <a:lnTo>
                    <a:pt x="6496469" y="177114"/>
                  </a:lnTo>
                  <a:lnTo>
                    <a:pt x="6496469" y="201879"/>
                  </a:lnTo>
                  <a:lnTo>
                    <a:pt x="6801523" y="201879"/>
                  </a:lnTo>
                  <a:lnTo>
                    <a:pt x="6801523" y="177114"/>
                  </a:lnTo>
                  <a:close/>
                </a:path>
                <a:path w="14640560" h="791209">
                  <a:moveTo>
                    <a:pt x="7026669" y="40157"/>
                  </a:moveTo>
                  <a:lnTo>
                    <a:pt x="6856679" y="40157"/>
                  </a:lnTo>
                  <a:lnTo>
                    <a:pt x="6856679" y="65290"/>
                  </a:lnTo>
                  <a:lnTo>
                    <a:pt x="6996646" y="65290"/>
                  </a:lnTo>
                  <a:lnTo>
                    <a:pt x="6996379" y="88176"/>
                  </a:lnTo>
                  <a:lnTo>
                    <a:pt x="6995096" y="116370"/>
                  </a:lnTo>
                  <a:lnTo>
                    <a:pt x="6992048" y="149987"/>
                  </a:lnTo>
                  <a:lnTo>
                    <a:pt x="6986511" y="189115"/>
                  </a:lnTo>
                  <a:lnTo>
                    <a:pt x="7017283" y="192112"/>
                  </a:lnTo>
                  <a:lnTo>
                    <a:pt x="7022706" y="148615"/>
                  </a:lnTo>
                  <a:lnTo>
                    <a:pt x="7025487" y="111963"/>
                  </a:lnTo>
                  <a:lnTo>
                    <a:pt x="7026516" y="81991"/>
                  </a:lnTo>
                  <a:lnTo>
                    <a:pt x="7026618" y="65290"/>
                  </a:lnTo>
                  <a:lnTo>
                    <a:pt x="7026669" y="40157"/>
                  </a:lnTo>
                  <a:close/>
                </a:path>
                <a:path w="14640560" h="791209">
                  <a:moveTo>
                    <a:pt x="7050303" y="253657"/>
                  </a:moveTo>
                  <a:lnTo>
                    <a:pt x="7049084" y="239026"/>
                  </a:lnTo>
                  <a:lnTo>
                    <a:pt x="7048424" y="231140"/>
                  </a:lnTo>
                  <a:lnTo>
                    <a:pt x="7022249" y="234061"/>
                  </a:lnTo>
                  <a:lnTo>
                    <a:pt x="6995185" y="236207"/>
                  </a:lnTo>
                  <a:lnTo>
                    <a:pt x="6967639" y="237794"/>
                  </a:lnTo>
                  <a:lnTo>
                    <a:pt x="6939991" y="239026"/>
                  </a:lnTo>
                  <a:lnTo>
                    <a:pt x="6939991" y="136207"/>
                  </a:lnTo>
                  <a:lnTo>
                    <a:pt x="6909587" y="136207"/>
                  </a:lnTo>
                  <a:lnTo>
                    <a:pt x="6909587" y="239776"/>
                  </a:lnTo>
                  <a:lnTo>
                    <a:pt x="6872541" y="240614"/>
                  </a:lnTo>
                  <a:lnTo>
                    <a:pt x="6838302" y="240893"/>
                  </a:lnTo>
                  <a:lnTo>
                    <a:pt x="6841680" y="266407"/>
                  </a:lnTo>
                  <a:lnTo>
                    <a:pt x="6889623" y="266001"/>
                  </a:lnTo>
                  <a:lnTo>
                    <a:pt x="6942188" y="264261"/>
                  </a:lnTo>
                  <a:lnTo>
                    <a:pt x="6996646" y="260400"/>
                  </a:lnTo>
                  <a:lnTo>
                    <a:pt x="7050303" y="253657"/>
                  </a:lnTo>
                  <a:close/>
                </a:path>
                <a:path w="14640560" h="791209">
                  <a:moveTo>
                    <a:pt x="7153491" y="144094"/>
                  </a:moveTo>
                  <a:lnTo>
                    <a:pt x="7099833" y="144094"/>
                  </a:lnTo>
                  <a:lnTo>
                    <a:pt x="7099833" y="3378"/>
                  </a:lnTo>
                  <a:lnTo>
                    <a:pt x="7069061" y="3378"/>
                  </a:lnTo>
                  <a:lnTo>
                    <a:pt x="7069061" y="339953"/>
                  </a:lnTo>
                  <a:lnTo>
                    <a:pt x="7099833" y="339953"/>
                  </a:lnTo>
                  <a:lnTo>
                    <a:pt x="7099833" y="169976"/>
                  </a:lnTo>
                  <a:lnTo>
                    <a:pt x="7153491" y="169976"/>
                  </a:lnTo>
                  <a:lnTo>
                    <a:pt x="7153491" y="144094"/>
                  </a:lnTo>
                  <a:close/>
                </a:path>
                <a:path w="14640560" h="791209">
                  <a:moveTo>
                    <a:pt x="7449909" y="242023"/>
                  </a:moveTo>
                  <a:lnTo>
                    <a:pt x="7448093" y="225894"/>
                  </a:lnTo>
                  <a:lnTo>
                    <a:pt x="7446912" y="215379"/>
                  </a:lnTo>
                  <a:lnTo>
                    <a:pt x="7417625" y="220294"/>
                  </a:lnTo>
                  <a:lnTo>
                    <a:pt x="7389914" y="223443"/>
                  </a:lnTo>
                  <a:lnTo>
                    <a:pt x="7363688" y="225196"/>
                  </a:lnTo>
                  <a:lnTo>
                    <a:pt x="7338835" y="225894"/>
                  </a:lnTo>
                  <a:lnTo>
                    <a:pt x="7338835" y="44284"/>
                  </a:lnTo>
                  <a:lnTo>
                    <a:pt x="7308075" y="44284"/>
                  </a:lnTo>
                  <a:lnTo>
                    <a:pt x="7308075" y="252526"/>
                  </a:lnTo>
                  <a:lnTo>
                    <a:pt x="7329462" y="252526"/>
                  </a:lnTo>
                  <a:lnTo>
                    <a:pt x="7357250" y="252107"/>
                  </a:lnTo>
                  <a:lnTo>
                    <a:pt x="7386307" y="250507"/>
                  </a:lnTo>
                  <a:lnTo>
                    <a:pt x="7417054" y="247307"/>
                  </a:lnTo>
                  <a:lnTo>
                    <a:pt x="7449909" y="242023"/>
                  </a:lnTo>
                  <a:close/>
                </a:path>
                <a:path w="14640560" h="791209">
                  <a:moveTo>
                    <a:pt x="7577112" y="3378"/>
                  </a:moveTo>
                  <a:lnTo>
                    <a:pt x="7547470" y="3378"/>
                  </a:lnTo>
                  <a:lnTo>
                    <a:pt x="7547470" y="140335"/>
                  </a:lnTo>
                  <a:lnTo>
                    <a:pt x="7499807" y="140335"/>
                  </a:lnTo>
                  <a:lnTo>
                    <a:pt x="7499807" y="10883"/>
                  </a:lnTo>
                  <a:lnTo>
                    <a:pt x="7470915" y="10883"/>
                  </a:lnTo>
                  <a:lnTo>
                    <a:pt x="7470915" y="322694"/>
                  </a:lnTo>
                  <a:lnTo>
                    <a:pt x="7499807" y="322694"/>
                  </a:lnTo>
                  <a:lnTo>
                    <a:pt x="7499807" y="165849"/>
                  </a:lnTo>
                  <a:lnTo>
                    <a:pt x="7547470" y="165849"/>
                  </a:lnTo>
                  <a:lnTo>
                    <a:pt x="7547470" y="339585"/>
                  </a:lnTo>
                  <a:lnTo>
                    <a:pt x="7577112" y="339585"/>
                  </a:lnTo>
                  <a:lnTo>
                    <a:pt x="7577112" y="165849"/>
                  </a:lnTo>
                  <a:lnTo>
                    <a:pt x="7577112" y="140335"/>
                  </a:lnTo>
                  <a:lnTo>
                    <a:pt x="7577112" y="3378"/>
                  </a:lnTo>
                  <a:close/>
                </a:path>
                <a:path w="14640560" h="791209">
                  <a:moveTo>
                    <a:pt x="7903934" y="279920"/>
                  </a:moveTo>
                  <a:lnTo>
                    <a:pt x="7896123" y="254241"/>
                  </a:lnTo>
                  <a:lnTo>
                    <a:pt x="7883690" y="243903"/>
                  </a:lnTo>
                  <a:lnTo>
                    <a:pt x="7873492" y="235407"/>
                  </a:lnTo>
                  <a:lnTo>
                    <a:pt x="7872793" y="235191"/>
                  </a:lnTo>
                  <a:lnTo>
                    <a:pt x="7872793" y="279920"/>
                  </a:lnTo>
                  <a:lnTo>
                    <a:pt x="7867040" y="295211"/>
                  </a:lnTo>
                  <a:lnTo>
                    <a:pt x="7850467" y="306514"/>
                  </a:lnTo>
                  <a:lnTo>
                    <a:pt x="7824038" y="313537"/>
                  </a:lnTo>
                  <a:lnTo>
                    <a:pt x="7788732" y="315937"/>
                  </a:lnTo>
                  <a:lnTo>
                    <a:pt x="7753286" y="313537"/>
                  </a:lnTo>
                  <a:lnTo>
                    <a:pt x="7726870" y="306514"/>
                  </a:lnTo>
                  <a:lnTo>
                    <a:pt x="7710386" y="295211"/>
                  </a:lnTo>
                  <a:lnTo>
                    <a:pt x="7704683" y="279920"/>
                  </a:lnTo>
                  <a:lnTo>
                    <a:pt x="7710386" y="264642"/>
                  </a:lnTo>
                  <a:lnTo>
                    <a:pt x="7726870" y="253326"/>
                  </a:lnTo>
                  <a:lnTo>
                    <a:pt x="7753286" y="246303"/>
                  </a:lnTo>
                  <a:lnTo>
                    <a:pt x="7788732" y="243903"/>
                  </a:lnTo>
                  <a:lnTo>
                    <a:pt x="7824038" y="246303"/>
                  </a:lnTo>
                  <a:lnTo>
                    <a:pt x="7850467" y="253326"/>
                  </a:lnTo>
                  <a:lnTo>
                    <a:pt x="7867040" y="264642"/>
                  </a:lnTo>
                  <a:lnTo>
                    <a:pt x="7872793" y="279920"/>
                  </a:lnTo>
                  <a:lnTo>
                    <a:pt x="7872793" y="235191"/>
                  </a:lnTo>
                  <a:lnTo>
                    <a:pt x="7837284" y="223824"/>
                  </a:lnTo>
                  <a:lnTo>
                    <a:pt x="7788732" y="219887"/>
                  </a:lnTo>
                  <a:lnTo>
                    <a:pt x="7740345" y="223824"/>
                  </a:lnTo>
                  <a:lnTo>
                    <a:pt x="7704125" y="235407"/>
                  </a:lnTo>
                  <a:lnTo>
                    <a:pt x="7681417" y="254241"/>
                  </a:lnTo>
                  <a:lnTo>
                    <a:pt x="7673543" y="279920"/>
                  </a:lnTo>
                  <a:lnTo>
                    <a:pt x="7681417" y="305549"/>
                  </a:lnTo>
                  <a:lnTo>
                    <a:pt x="7704125" y="324243"/>
                  </a:lnTo>
                  <a:lnTo>
                    <a:pt x="7740345" y="335699"/>
                  </a:lnTo>
                  <a:lnTo>
                    <a:pt x="7788732" y="339585"/>
                  </a:lnTo>
                  <a:lnTo>
                    <a:pt x="7837284" y="335699"/>
                  </a:lnTo>
                  <a:lnTo>
                    <a:pt x="7873492" y="324243"/>
                  </a:lnTo>
                  <a:lnTo>
                    <a:pt x="7883538" y="315937"/>
                  </a:lnTo>
                  <a:lnTo>
                    <a:pt x="7896123" y="305549"/>
                  </a:lnTo>
                  <a:lnTo>
                    <a:pt x="7903934" y="279920"/>
                  </a:lnTo>
                  <a:close/>
                </a:path>
                <a:path w="14640560" h="791209">
                  <a:moveTo>
                    <a:pt x="7941081" y="169976"/>
                  </a:moveTo>
                  <a:lnTo>
                    <a:pt x="7866037" y="169976"/>
                  </a:lnTo>
                  <a:lnTo>
                    <a:pt x="7866037" y="130581"/>
                  </a:lnTo>
                  <a:lnTo>
                    <a:pt x="7866037" y="122326"/>
                  </a:lnTo>
                  <a:lnTo>
                    <a:pt x="7904188" y="87922"/>
                  </a:lnTo>
                  <a:lnTo>
                    <a:pt x="7906931" y="72047"/>
                  </a:lnTo>
                  <a:lnTo>
                    <a:pt x="7898752" y="45631"/>
                  </a:lnTo>
                  <a:lnTo>
                    <a:pt x="7884173" y="33401"/>
                  </a:lnTo>
                  <a:lnTo>
                    <a:pt x="7875410" y="26060"/>
                  </a:lnTo>
                  <a:lnTo>
                    <a:pt x="7875410" y="72047"/>
                  </a:lnTo>
                  <a:lnTo>
                    <a:pt x="7869415" y="88214"/>
                  </a:lnTo>
                  <a:lnTo>
                    <a:pt x="7852194" y="100380"/>
                  </a:lnTo>
                  <a:lnTo>
                    <a:pt x="7835646" y="105029"/>
                  </a:lnTo>
                  <a:lnTo>
                    <a:pt x="7835646" y="130581"/>
                  </a:lnTo>
                  <a:lnTo>
                    <a:pt x="7835646" y="169976"/>
                  </a:lnTo>
                  <a:lnTo>
                    <a:pt x="7742212" y="169976"/>
                  </a:lnTo>
                  <a:lnTo>
                    <a:pt x="7742212" y="130581"/>
                  </a:lnTo>
                  <a:lnTo>
                    <a:pt x="7752956" y="132118"/>
                  </a:lnTo>
                  <a:lnTo>
                    <a:pt x="7764348" y="133299"/>
                  </a:lnTo>
                  <a:lnTo>
                    <a:pt x="7776299" y="134061"/>
                  </a:lnTo>
                  <a:lnTo>
                    <a:pt x="7788732" y="134327"/>
                  </a:lnTo>
                  <a:lnTo>
                    <a:pt x="7801394" y="134061"/>
                  </a:lnTo>
                  <a:lnTo>
                    <a:pt x="7813459" y="133299"/>
                  </a:lnTo>
                  <a:lnTo>
                    <a:pt x="7824889" y="132118"/>
                  </a:lnTo>
                  <a:lnTo>
                    <a:pt x="7835646" y="130581"/>
                  </a:lnTo>
                  <a:lnTo>
                    <a:pt x="7835646" y="105029"/>
                  </a:lnTo>
                  <a:lnTo>
                    <a:pt x="7824914" y="108026"/>
                  </a:lnTo>
                  <a:lnTo>
                    <a:pt x="7788732" y="110693"/>
                  </a:lnTo>
                  <a:lnTo>
                    <a:pt x="7752562" y="108026"/>
                  </a:lnTo>
                  <a:lnTo>
                    <a:pt x="7725283" y="100380"/>
                  </a:lnTo>
                  <a:lnTo>
                    <a:pt x="7708062" y="88214"/>
                  </a:lnTo>
                  <a:lnTo>
                    <a:pt x="7702055" y="72047"/>
                  </a:lnTo>
                  <a:lnTo>
                    <a:pt x="7708062" y="55714"/>
                  </a:lnTo>
                  <a:lnTo>
                    <a:pt x="7725283" y="43573"/>
                  </a:lnTo>
                  <a:lnTo>
                    <a:pt x="7752562" y="36004"/>
                  </a:lnTo>
                  <a:lnTo>
                    <a:pt x="7788732" y="33401"/>
                  </a:lnTo>
                  <a:lnTo>
                    <a:pt x="7824914" y="36004"/>
                  </a:lnTo>
                  <a:lnTo>
                    <a:pt x="7852194" y="43573"/>
                  </a:lnTo>
                  <a:lnTo>
                    <a:pt x="7869415" y="55714"/>
                  </a:lnTo>
                  <a:lnTo>
                    <a:pt x="7875410" y="72047"/>
                  </a:lnTo>
                  <a:lnTo>
                    <a:pt x="7875410" y="26060"/>
                  </a:lnTo>
                  <a:lnTo>
                    <a:pt x="7875270" y="25933"/>
                  </a:lnTo>
                  <a:lnTo>
                    <a:pt x="7838072" y="13627"/>
                  </a:lnTo>
                  <a:lnTo>
                    <a:pt x="7788732" y="9385"/>
                  </a:lnTo>
                  <a:lnTo>
                    <a:pt x="7739558" y="13627"/>
                  </a:lnTo>
                  <a:lnTo>
                    <a:pt x="7702347" y="25933"/>
                  </a:lnTo>
                  <a:lnTo>
                    <a:pt x="7678775" y="45631"/>
                  </a:lnTo>
                  <a:lnTo>
                    <a:pt x="7670546" y="72047"/>
                  </a:lnTo>
                  <a:lnTo>
                    <a:pt x="7673213" y="87922"/>
                  </a:lnTo>
                  <a:lnTo>
                    <a:pt x="7673314" y="88214"/>
                  </a:lnTo>
                  <a:lnTo>
                    <a:pt x="7681188" y="101879"/>
                  </a:lnTo>
                  <a:lnTo>
                    <a:pt x="7694130" y="113411"/>
                  </a:lnTo>
                  <a:lnTo>
                    <a:pt x="7711821" y="122707"/>
                  </a:lnTo>
                  <a:lnTo>
                    <a:pt x="7711821" y="169976"/>
                  </a:lnTo>
                  <a:lnTo>
                    <a:pt x="7636396" y="169976"/>
                  </a:lnTo>
                  <a:lnTo>
                    <a:pt x="7636396" y="194741"/>
                  </a:lnTo>
                  <a:lnTo>
                    <a:pt x="7941081" y="194741"/>
                  </a:lnTo>
                  <a:lnTo>
                    <a:pt x="7941081" y="169976"/>
                  </a:lnTo>
                  <a:close/>
                </a:path>
                <a:path w="14640560" h="791209">
                  <a:moveTo>
                    <a:pt x="8045018" y="305066"/>
                  </a:moveTo>
                  <a:lnTo>
                    <a:pt x="8043037" y="288124"/>
                  </a:lnTo>
                  <a:lnTo>
                    <a:pt x="8037322" y="275374"/>
                  </a:lnTo>
                  <a:lnTo>
                    <a:pt x="8028241" y="267335"/>
                  </a:lnTo>
                  <a:lnTo>
                    <a:pt x="8016126" y="264541"/>
                  </a:lnTo>
                  <a:lnTo>
                    <a:pt x="8006220" y="266230"/>
                  </a:lnTo>
                  <a:lnTo>
                    <a:pt x="7997977" y="271056"/>
                  </a:lnTo>
                  <a:lnTo>
                    <a:pt x="7992326" y="278625"/>
                  </a:lnTo>
                  <a:lnTo>
                    <a:pt x="7990230" y="288556"/>
                  </a:lnTo>
                  <a:lnTo>
                    <a:pt x="7992313" y="298958"/>
                  </a:lnTo>
                  <a:lnTo>
                    <a:pt x="7997876" y="306463"/>
                  </a:lnTo>
                  <a:lnTo>
                    <a:pt x="8005902" y="311035"/>
                  </a:lnTo>
                  <a:lnTo>
                    <a:pt x="8015376" y="312572"/>
                  </a:lnTo>
                  <a:lnTo>
                    <a:pt x="8018005" y="312572"/>
                  </a:lnTo>
                  <a:lnTo>
                    <a:pt x="8019504" y="312191"/>
                  </a:lnTo>
                  <a:lnTo>
                    <a:pt x="8016748" y="328396"/>
                  </a:lnTo>
                  <a:lnTo>
                    <a:pt x="8009331" y="342493"/>
                  </a:lnTo>
                  <a:lnTo>
                    <a:pt x="7997609" y="354190"/>
                  </a:lnTo>
                  <a:lnTo>
                    <a:pt x="7981975" y="363220"/>
                  </a:lnTo>
                  <a:lnTo>
                    <a:pt x="7990230" y="383489"/>
                  </a:lnTo>
                  <a:lnTo>
                    <a:pt x="8013039" y="370281"/>
                  </a:lnTo>
                  <a:lnTo>
                    <a:pt x="8030286" y="352437"/>
                  </a:lnTo>
                  <a:lnTo>
                    <a:pt x="8041208" y="330504"/>
                  </a:lnTo>
                  <a:lnTo>
                    <a:pt x="8045018" y="305066"/>
                  </a:lnTo>
                  <a:close/>
                </a:path>
                <a:path w="14640560" h="791209">
                  <a:moveTo>
                    <a:pt x="8401621" y="242404"/>
                  </a:moveTo>
                  <a:lnTo>
                    <a:pt x="8366658" y="220268"/>
                  </a:lnTo>
                  <a:lnTo>
                    <a:pt x="8338020" y="187807"/>
                  </a:lnTo>
                  <a:lnTo>
                    <a:pt x="8318678" y="148577"/>
                  </a:lnTo>
                  <a:lnTo>
                    <a:pt x="8311566" y="106197"/>
                  </a:lnTo>
                  <a:lnTo>
                    <a:pt x="8311566" y="63411"/>
                  </a:lnTo>
                  <a:lnTo>
                    <a:pt x="8390737" y="63411"/>
                  </a:lnTo>
                  <a:lnTo>
                    <a:pt x="8390737" y="37896"/>
                  </a:lnTo>
                  <a:lnTo>
                    <a:pt x="8202752" y="37896"/>
                  </a:lnTo>
                  <a:lnTo>
                    <a:pt x="8202752" y="63411"/>
                  </a:lnTo>
                  <a:lnTo>
                    <a:pt x="8280794" y="63411"/>
                  </a:lnTo>
                  <a:lnTo>
                    <a:pt x="8280794" y="106197"/>
                  </a:lnTo>
                  <a:lnTo>
                    <a:pt x="8273656" y="150075"/>
                  </a:lnTo>
                  <a:lnTo>
                    <a:pt x="8254301" y="191655"/>
                  </a:lnTo>
                  <a:lnTo>
                    <a:pt x="8225866" y="226606"/>
                  </a:lnTo>
                  <a:lnTo>
                    <a:pt x="8191487" y="250659"/>
                  </a:lnTo>
                  <a:lnTo>
                    <a:pt x="8209508" y="275424"/>
                  </a:lnTo>
                  <a:lnTo>
                    <a:pt x="8237029" y="256743"/>
                  </a:lnTo>
                  <a:lnTo>
                    <a:pt x="8261426" y="231000"/>
                  </a:lnTo>
                  <a:lnTo>
                    <a:pt x="8281530" y="199694"/>
                  </a:lnTo>
                  <a:lnTo>
                    <a:pt x="8296186" y="164350"/>
                  </a:lnTo>
                  <a:lnTo>
                    <a:pt x="8311274" y="197358"/>
                  </a:lnTo>
                  <a:lnTo>
                    <a:pt x="8331682" y="226314"/>
                  </a:lnTo>
                  <a:lnTo>
                    <a:pt x="8356384" y="249986"/>
                  </a:lnTo>
                  <a:lnTo>
                    <a:pt x="8384362" y="267169"/>
                  </a:lnTo>
                  <a:lnTo>
                    <a:pt x="8401621" y="242404"/>
                  </a:lnTo>
                  <a:close/>
                </a:path>
                <a:path w="14640560" h="791209">
                  <a:moveTo>
                    <a:pt x="8466912" y="3759"/>
                  </a:moveTo>
                  <a:lnTo>
                    <a:pt x="8436140" y="3759"/>
                  </a:lnTo>
                  <a:lnTo>
                    <a:pt x="8436140" y="339953"/>
                  </a:lnTo>
                  <a:lnTo>
                    <a:pt x="8466912" y="339953"/>
                  </a:lnTo>
                  <a:lnTo>
                    <a:pt x="8466912" y="3759"/>
                  </a:lnTo>
                  <a:close/>
                </a:path>
                <a:path w="14640560" h="791209">
                  <a:moveTo>
                    <a:pt x="8813990" y="220256"/>
                  </a:moveTo>
                  <a:lnTo>
                    <a:pt x="8588858" y="220256"/>
                  </a:lnTo>
                  <a:lnTo>
                    <a:pt x="8588858" y="245402"/>
                  </a:lnTo>
                  <a:lnTo>
                    <a:pt x="8782850" y="245402"/>
                  </a:lnTo>
                  <a:lnTo>
                    <a:pt x="8782850" y="340334"/>
                  </a:lnTo>
                  <a:lnTo>
                    <a:pt x="8813990" y="340334"/>
                  </a:lnTo>
                  <a:lnTo>
                    <a:pt x="8813990" y="220256"/>
                  </a:lnTo>
                  <a:close/>
                </a:path>
                <a:path w="14640560" h="791209">
                  <a:moveTo>
                    <a:pt x="8813990" y="3378"/>
                  </a:moveTo>
                  <a:lnTo>
                    <a:pt x="8782850" y="3759"/>
                  </a:lnTo>
                  <a:lnTo>
                    <a:pt x="8782850" y="52908"/>
                  </a:lnTo>
                  <a:lnTo>
                    <a:pt x="8782850" y="77673"/>
                  </a:lnTo>
                  <a:lnTo>
                    <a:pt x="8782850" y="128333"/>
                  </a:lnTo>
                  <a:lnTo>
                    <a:pt x="8711184" y="128333"/>
                  </a:lnTo>
                  <a:lnTo>
                    <a:pt x="8712721" y="122339"/>
                  </a:lnTo>
                  <a:lnTo>
                    <a:pt x="8713902" y="116128"/>
                  </a:lnTo>
                  <a:lnTo>
                    <a:pt x="8714664" y="109651"/>
                  </a:lnTo>
                  <a:lnTo>
                    <a:pt x="8714930" y="102819"/>
                  </a:lnTo>
                  <a:lnTo>
                    <a:pt x="8714664" y="96189"/>
                  </a:lnTo>
                  <a:lnTo>
                    <a:pt x="8713902" y="89827"/>
                  </a:lnTo>
                  <a:lnTo>
                    <a:pt x="8712721" y="83654"/>
                  </a:lnTo>
                  <a:lnTo>
                    <a:pt x="8711184" y="77673"/>
                  </a:lnTo>
                  <a:lnTo>
                    <a:pt x="8782850" y="77673"/>
                  </a:lnTo>
                  <a:lnTo>
                    <a:pt x="8782850" y="52908"/>
                  </a:lnTo>
                  <a:lnTo>
                    <a:pt x="8698052" y="52908"/>
                  </a:lnTo>
                  <a:lnTo>
                    <a:pt x="8693353" y="48412"/>
                  </a:lnTo>
                  <a:lnTo>
                    <a:pt x="8685670" y="41046"/>
                  </a:lnTo>
                  <a:lnTo>
                    <a:pt x="8685670" y="102819"/>
                  </a:lnTo>
                  <a:lnTo>
                    <a:pt x="8681339" y="125044"/>
                  </a:lnTo>
                  <a:lnTo>
                    <a:pt x="8669350" y="142494"/>
                  </a:lnTo>
                  <a:lnTo>
                    <a:pt x="8651164" y="153885"/>
                  </a:lnTo>
                  <a:lnTo>
                    <a:pt x="8628253" y="157975"/>
                  </a:lnTo>
                  <a:lnTo>
                    <a:pt x="8605571" y="153885"/>
                  </a:lnTo>
                  <a:lnTo>
                    <a:pt x="8587499" y="142494"/>
                  </a:lnTo>
                  <a:lnTo>
                    <a:pt x="8575548" y="125044"/>
                  </a:lnTo>
                  <a:lnTo>
                    <a:pt x="8571217" y="102819"/>
                  </a:lnTo>
                  <a:lnTo>
                    <a:pt x="8575548" y="81013"/>
                  </a:lnTo>
                  <a:lnTo>
                    <a:pt x="8587499" y="63792"/>
                  </a:lnTo>
                  <a:lnTo>
                    <a:pt x="8605571" y="52476"/>
                  </a:lnTo>
                  <a:lnTo>
                    <a:pt x="8628253" y="48412"/>
                  </a:lnTo>
                  <a:lnTo>
                    <a:pt x="8651164" y="52476"/>
                  </a:lnTo>
                  <a:lnTo>
                    <a:pt x="8669350" y="63792"/>
                  </a:lnTo>
                  <a:lnTo>
                    <a:pt x="8681339" y="81013"/>
                  </a:lnTo>
                  <a:lnTo>
                    <a:pt x="8685670" y="102819"/>
                  </a:lnTo>
                  <a:lnTo>
                    <a:pt x="8685670" y="41046"/>
                  </a:lnTo>
                  <a:lnTo>
                    <a:pt x="8684616" y="40030"/>
                  </a:lnTo>
                  <a:lnTo>
                    <a:pt x="8668220" y="30353"/>
                  </a:lnTo>
                  <a:lnTo>
                    <a:pt x="8649297" y="24257"/>
                  </a:lnTo>
                  <a:lnTo>
                    <a:pt x="8628253" y="22136"/>
                  </a:lnTo>
                  <a:lnTo>
                    <a:pt x="8593874" y="28092"/>
                  </a:lnTo>
                  <a:lnTo>
                    <a:pt x="8566531" y="44742"/>
                  </a:lnTo>
                  <a:lnTo>
                    <a:pt x="8548472" y="70269"/>
                  </a:lnTo>
                  <a:lnTo>
                    <a:pt x="8541956" y="102819"/>
                  </a:lnTo>
                  <a:lnTo>
                    <a:pt x="8548472" y="135636"/>
                  </a:lnTo>
                  <a:lnTo>
                    <a:pt x="8566531" y="161391"/>
                  </a:lnTo>
                  <a:lnTo>
                    <a:pt x="8593874" y="178219"/>
                  </a:lnTo>
                  <a:lnTo>
                    <a:pt x="8628253" y="184238"/>
                  </a:lnTo>
                  <a:lnTo>
                    <a:pt x="8649233" y="182118"/>
                  </a:lnTo>
                  <a:lnTo>
                    <a:pt x="8668029" y="176034"/>
                  </a:lnTo>
                  <a:lnTo>
                    <a:pt x="8684298" y="166344"/>
                  </a:lnTo>
                  <a:lnTo>
                    <a:pt x="8692998" y="157975"/>
                  </a:lnTo>
                  <a:lnTo>
                    <a:pt x="8697671" y="153466"/>
                  </a:lnTo>
                  <a:lnTo>
                    <a:pt x="8782850" y="153466"/>
                  </a:lnTo>
                  <a:lnTo>
                    <a:pt x="8782850" y="201879"/>
                  </a:lnTo>
                  <a:lnTo>
                    <a:pt x="8813990" y="201879"/>
                  </a:lnTo>
                  <a:lnTo>
                    <a:pt x="8813990" y="153466"/>
                  </a:lnTo>
                  <a:lnTo>
                    <a:pt x="8813990" y="128333"/>
                  </a:lnTo>
                  <a:lnTo>
                    <a:pt x="8813990" y="77673"/>
                  </a:lnTo>
                  <a:lnTo>
                    <a:pt x="8813990" y="52908"/>
                  </a:lnTo>
                  <a:lnTo>
                    <a:pt x="8813990" y="3378"/>
                  </a:lnTo>
                  <a:close/>
                </a:path>
                <a:path w="14640560" h="791209">
                  <a:moveTo>
                    <a:pt x="8944953" y="305066"/>
                  </a:moveTo>
                  <a:lnTo>
                    <a:pt x="8942972" y="288124"/>
                  </a:lnTo>
                  <a:lnTo>
                    <a:pt x="8937257" y="275374"/>
                  </a:lnTo>
                  <a:lnTo>
                    <a:pt x="8928176" y="267335"/>
                  </a:lnTo>
                  <a:lnTo>
                    <a:pt x="8916060" y="264541"/>
                  </a:lnTo>
                  <a:lnTo>
                    <a:pt x="8906154" y="266230"/>
                  </a:lnTo>
                  <a:lnTo>
                    <a:pt x="8897912" y="271056"/>
                  </a:lnTo>
                  <a:lnTo>
                    <a:pt x="8892261" y="278625"/>
                  </a:lnTo>
                  <a:lnTo>
                    <a:pt x="8890165" y="288556"/>
                  </a:lnTo>
                  <a:lnTo>
                    <a:pt x="8892248" y="298958"/>
                  </a:lnTo>
                  <a:lnTo>
                    <a:pt x="8897810" y="306463"/>
                  </a:lnTo>
                  <a:lnTo>
                    <a:pt x="8905837" y="311035"/>
                  </a:lnTo>
                  <a:lnTo>
                    <a:pt x="8915311" y="312572"/>
                  </a:lnTo>
                  <a:lnTo>
                    <a:pt x="8917927" y="312572"/>
                  </a:lnTo>
                  <a:lnTo>
                    <a:pt x="8919439" y="312191"/>
                  </a:lnTo>
                  <a:lnTo>
                    <a:pt x="8916683" y="328396"/>
                  </a:lnTo>
                  <a:lnTo>
                    <a:pt x="8909253" y="342493"/>
                  </a:lnTo>
                  <a:lnTo>
                    <a:pt x="8897531" y="354190"/>
                  </a:lnTo>
                  <a:lnTo>
                    <a:pt x="8881910" y="363220"/>
                  </a:lnTo>
                  <a:lnTo>
                    <a:pt x="8890165" y="383489"/>
                  </a:lnTo>
                  <a:lnTo>
                    <a:pt x="8912974" y="370281"/>
                  </a:lnTo>
                  <a:lnTo>
                    <a:pt x="8930221" y="352437"/>
                  </a:lnTo>
                  <a:lnTo>
                    <a:pt x="8941143" y="330504"/>
                  </a:lnTo>
                  <a:lnTo>
                    <a:pt x="8944953" y="305066"/>
                  </a:lnTo>
                  <a:close/>
                </a:path>
                <a:path w="14640560" h="791209">
                  <a:moveTo>
                    <a:pt x="9289707" y="237147"/>
                  </a:moveTo>
                  <a:lnTo>
                    <a:pt x="9256382" y="212991"/>
                  </a:lnTo>
                  <a:lnTo>
                    <a:pt x="9229192" y="178473"/>
                  </a:lnTo>
                  <a:lnTo>
                    <a:pt x="9219578" y="156845"/>
                  </a:lnTo>
                  <a:lnTo>
                    <a:pt x="9210865" y="137261"/>
                  </a:lnTo>
                  <a:lnTo>
                    <a:pt x="9204147" y="93052"/>
                  </a:lnTo>
                  <a:lnTo>
                    <a:pt x="9204147" y="32651"/>
                  </a:lnTo>
                  <a:lnTo>
                    <a:pt x="9173756" y="32651"/>
                  </a:lnTo>
                  <a:lnTo>
                    <a:pt x="9173756" y="93052"/>
                  </a:lnTo>
                  <a:lnTo>
                    <a:pt x="9167025" y="138887"/>
                  </a:lnTo>
                  <a:lnTo>
                    <a:pt x="9148572" y="181940"/>
                  </a:lnTo>
                  <a:lnTo>
                    <a:pt x="9121038" y="218173"/>
                  </a:lnTo>
                  <a:lnTo>
                    <a:pt x="9087079" y="243522"/>
                  </a:lnTo>
                  <a:lnTo>
                    <a:pt x="9105468" y="268287"/>
                  </a:lnTo>
                  <a:lnTo>
                    <a:pt x="9132468" y="249237"/>
                  </a:lnTo>
                  <a:lnTo>
                    <a:pt x="9156027" y="223405"/>
                  </a:lnTo>
                  <a:lnTo>
                    <a:pt x="9175217" y="192151"/>
                  </a:lnTo>
                  <a:lnTo>
                    <a:pt x="9189136" y="156845"/>
                  </a:lnTo>
                  <a:lnTo>
                    <a:pt x="9203334" y="189979"/>
                  </a:lnTo>
                  <a:lnTo>
                    <a:pt x="9222257" y="219316"/>
                  </a:lnTo>
                  <a:lnTo>
                    <a:pt x="9244965" y="243598"/>
                  </a:lnTo>
                  <a:lnTo>
                    <a:pt x="9270568" y="261531"/>
                  </a:lnTo>
                  <a:lnTo>
                    <a:pt x="9289707" y="237147"/>
                  </a:lnTo>
                  <a:close/>
                </a:path>
                <a:path w="14640560" h="791209">
                  <a:moveTo>
                    <a:pt x="9405645" y="139966"/>
                  </a:moveTo>
                  <a:lnTo>
                    <a:pt x="9350108" y="139966"/>
                  </a:lnTo>
                  <a:lnTo>
                    <a:pt x="9350108" y="3759"/>
                  </a:lnTo>
                  <a:lnTo>
                    <a:pt x="9319349" y="3759"/>
                  </a:lnTo>
                  <a:lnTo>
                    <a:pt x="9319349" y="339953"/>
                  </a:lnTo>
                  <a:lnTo>
                    <a:pt x="9350108" y="339953"/>
                  </a:lnTo>
                  <a:lnTo>
                    <a:pt x="9350108" y="165481"/>
                  </a:lnTo>
                  <a:lnTo>
                    <a:pt x="9405645" y="165481"/>
                  </a:lnTo>
                  <a:lnTo>
                    <a:pt x="9405645" y="139966"/>
                  </a:lnTo>
                  <a:close/>
                </a:path>
                <a:path w="14640560" h="791209">
                  <a:moveTo>
                    <a:pt x="9642043" y="177482"/>
                  </a:moveTo>
                  <a:lnTo>
                    <a:pt x="9607956" y="160845"/>
                  </a:lnTo>
                  <a:lnTo>
                    <a:pt x="9581248" y="136918"/>
                  </a:lnTo>
                  <a:lnTo>
                    <a:pt x="9574378" y="125323"/>
                  </a:lnTo>
                  <a:lnTo>
                    <a:pt x="9563837" y="107569"/>
                  </a:lnTo>
                  <a:lnTo>
                    <a:pt x="9557614" y="74676"/>
                  </a:lnTo>
                  <a:lnTo>
                    <a:pt x="9557614" y="56286"/>
                  </a:lnTo>
                  <a:lnTo>
                    <a:pt x="9633788" y="56286"/>
                  </a:lnTo>
                  <a:lnTo>
                    <a:pt x="9633788" y="31521"/>
                  </a:lnTo>
                  <a:lnTo>
                    <a:pt x="9449168" y="31521"/>
                  </a:lnTo>
                  <a:lnTo>
                    <a:pt x="9449168" y="56286"/>
                  </a:lnTo>
                  <a:lnTo>
                    <a:pt x="9526092" y="56286"/>
                  </a:lnTo>
                  <a:lnTo>
                    <a:pt x="9526092" y="74676"/>
                  </a:lnTo>
                  <a:lnTo>
                    <a:pt x="9519958" y="109575"/>
                  </a:lnTo>
                  <a:lnTo>
                    <a:pt x="9502648" y="140855"/>
                  </a:lnTo>
                  <a:lnTo>
                    <a:pt x="9475749" y="166433"/>
                  </a:lnTo>
                  <a:lnTo>
                    <a:pt x="9440913" y="184238"/>
                  </a:lnTo>
                  <a:lnTo>
                    <a:pt x="9457055" y="208254"/>
                  </a:lnTo>
                  <a:lnTo>
                    <a:pt x="9485135" y="194665"/>
                  </a:lnTo>
                  <a:lnTo>
                    <a:pt x="9509214" y="175793"/>
                  </a:lnTo>
                  <a:lnTo>
                    <a:pt x="9528492" y="152425"/>
                  </a:lnTo>
                  <a:lnTo>
                    <a:pt x="9542234" y="125323"/>
                  </a:lnTo>
                  <a:lnTo>
                    <a:pt x="9556534" y="150266"/>
                  </a:lnTo>
                  <a:lnTo>
                    <a:pt x="9575902" y="171767"/>
                  </a:lnTo>
                  <a:lnTo>
                    <a:pt x="9599638" y="189179"/>
                  </a:lnTo>
                  <a:lnTo>
                    <a:pt x="9627032" y="201879"/>
                  </a:lnTo>
                  <a:lnTo>
                    <a:pt x="9642043" y="177482"/>
                  </a:lnTo>
                  <a:close/>
                </a:path>
                <a:path w="14640560" h="791209">
                  <a:moveTo>
                    <a:pt x="9712579" y="3759"/>
                  </a:moveTo>
                  <a:lnTo>
                    <a:pt x="9681820" y="3759"/>
                  </a:lnTo>
                  <a:lnTo>
                    <a:pt x="9681820" y="249897"/>
                  </a:lnTo>
                  <a:lnTo>
                    <a:pt x="9712579" y="249897"/>
                  </a:lnTo>
                  <a:lnTo>
                    <a:pt x="9712579" y="3759"/>
                  </a:lnTo>
                  <a:close/>
                </a:path>
                <a:path w="14640560" h="791209">
                  <a:moveTo>
                    <a:pt x="9722714" y="307314"/>
                  </a:moveTo>
                  <a:lnTo>
                    <a:pt x="9526841" y="307314"/>
                  </a:lnTo>
                  <a:lnTo>
                    <a:pt x="9526841" y="226644"/>
                  </a:lnTo>
                  <a:lnTo>
                    <a:pt x="9496082" y="226644"/>
                  </a:lnTo>
                  <a:lnTo>
                    <a:pt x="9496082" y="332447"/>
                  </a:lnTo>
                  <a:lnTo>
                    <a:pt x="9722714" y="332447"/>
                  </a:lnTo>
                  <a:lnTo>
                    <a:pt x="9722714" y="307314"/>
                  </a:lnTo>
                  <a:close/>
                </a:path>
                <a:path w="14640560" h="791209">
                  <a:moveTo>
                    <a:pt x="10051783" y="67538"/>
                  </a:moveTo>
                  <a:lnTo>
                    <a:pt x="10043719" y="42405"/>
                  </a:lnTo>
                  <a:lnTo>
                    <a:pt x="10030841" y="32270"/>
                  </a:lnTo>
                  <a:lnTo>
                    <a:pt x="10020414" y="24066"/>
                  </a:lnTo>
                  <a:lnTo>
                    <a:pt x="10020275" y="24028"/>
                  </a:lnTo>
                  <a:lnTo>
                    <a:pt x="10020275" y="67538"/>
                  </a:lnTo>
                  <a:lnTo>
                    <a:pt x="10014483" y="82550"/>
                  </a:lnTo>
                  <a:lnTo>
                    <a:pt x="9997618" y="93624"/>
                  </a:lnTo>
                  <a:lnTo>
                    <a:pt x="9970402" y="100469"/>
                  </a:lnTo>
                  <a:lnTo>
                    <a:pt x="9933597" y="102819"/>
                  </a:lnTo>
                  <a:lnTo>
                    <a:pt x="9896780" y="100469"/>
                  </a:lnTo>
                  <a:lnTo>
                    <a:pt x="9869564" y="93624"/>
                  </a:lnTo>
                  <a:lnTo>
                    <a:pt x="9852698" y="82550"/>
                  </a:lnTo>
                  <a:lnTo>
                    <a:pt x="9846920" y="67538"/>
                  </a:lnTo>
                  <a:lnTo>
                    <a:pt x="9852698" y="52539"/>
                  </a:lnTo>
                  <a:lnTo>
                    <a:pt x="9869564" y="41465"/>
                  </a:lnTo>
                  <a:lnTo>
                    <a:pt x="9896780" y="34620"/>
                  </a:lnTo>
                  <a:lnTo>
                    <a:pt x="9933597" y="32270"/>
                  </a:lnTo>
                  <a:lnTo>
                    <a:pt x="9970402" y="34620"/>
                  </a:lnTo>
                  <a:lnTo>
                    <a:pt x="9997618" y="41465"/>
                  </a:lnTo>
                  <a:lnTo>
                    <a:pt x="10014483" y="52539"/>
                  </a:lnTo>
                  <a:lnTo>
                    <a:pt x="10020275" y="67538"/>
                  </a:lnTo>
                  <a:lnTo>
                    <a:pt x="10020275" y="24028"/>
                  </a:lnTo>
                  <a:lnTo>
                    <a:pt x="9983241" y="12827"/>
                  </a:lnTo>
                  <a:lnTo>
                    <a:pt x="9933597" y="9004"/>
                  </a:lnTo>
                  <a:lnTo>
                    <a:pt x="9883940" y="12827"/>
                  </a:lnTo>
                  <a:lnTo>
                    <a:pt x="9846767" y="24066"/>
                  </a:lnTo>
                  <a:lnTo>
                    <a:pt x="9823463" y="42405"/>
                  </a:lnTo>
                  <a:lnTo>
                    <a:pt x="9815398" y="67538"/>
                  </a:lnTo>
                  <a:lnTo>
                    <a:pt x="9823463" y="92621"/>
                  </a:lnTo>
                  <a:lnTo>
                    <a:pt x="9846767" y="110832"/>
                  </a:lnTo>
                  <a:lnTo>
                    <a:pt x="9883940" y="121945"/>
                  </a:lnTo>
                  <a:lnTo>
                    <a:pt x="9933597" y="125704"/>
                  </a:lnTo>
                  <a:lnTo>
                    <a:pt x="9983241" y="121945"/>
                  </a:lnTo>
                  <a:lnTo>
                    <a:pt x="10020414" y="110832"/>
                  </a:lnTo>
                  <a:lnTo>
                    <a:pt x="10030676" y="102819"/>
                  </a:lnTo>
                  <a:lnTo>
                    <a:pt x="10043719" y="92621"/>
                  </a:lnTo>
                  <a:lnTo>
                    <a:pt x="10051783" y="67538"/>
                  </a:lnTo>
                  <a:close/>
                </a:path>
                <a:path w="14640560" h="791209">
                  <a:moveTo>
                    <a:pt x="10057041" y="312191"/>
                  </a:moveTo>
                  <a:lnTo>
                    <a:pt x="9849167" y="312191"/>
                  </a:lnTo>
                  <a:lnTo>
                    <a:pt x="9849167" y="278041"/>
                  </a:lnTo>
                  <a:lnTo>
                    <a:pt x="10046906" y="278041"/>
                  </a:lnTo>
                  <a:lnTo>
                    <a:pt x="10046906" y="202247"/>
                  </a:lnTo>
                  <a:lnTo>
                    <a:pt x="9818027" y="202247"/>
                  </a:lnTo>
                  <a:lnTo>
                    <a:pt x="9818027" y="225513"/>
                  </a:lnTo>
                  <a:lnTo>
                    <a:pt x="10016515" y="225513"/>
                  </a:lnTo>
                  <a:lnTo>
                    <a:pt x="10016515" y="255536"/>
                  </a:lnTo>
                  <a:lnTo>
                    <a:pt x="9819145" y="255536"/>
                  </a:lnTo>
                  <a:lnTo>
                    <a:pt x="9819145" y="336207"/>
                  </a:lnTo>
                  <a:lnTo>
                    <a:pt x="10057041" y="336207"/>
                  </a:lnTo>
                  <a:lnTo>
                    <a:pt x="10057041" y="312191"/>
                  </a:lnTo>
                  <a:close/>
                </a:path>
                <a:path w="14640560" h="791209">
                  <a:moveTo>
                    <a:pt x="10085934" y="148590"/>
                  </a:moveTo>
                  <a:lnTo>
                    <a:pt x="9781248" y="148590"/>
                  </a:lnTo>
                  <a:lnTo>
                    <a:pt x="9781248" y="173355"/>
                  </a:lnTo>
                  <a:lnTo>
                    <a:pt x="10085934" y="173355"/>
                  </a:lnTo>
                  <a:lnTo>
                    <a:pt x="10085934" y="148590"/>
                  </a:lnTo>
                  <a:close/>
                </a:path>
                <a:path w="14640560" h="791209">
                  <a:moveTo>
                    <a:pt x="10428364" y="175602"/>
                  </a:moveTo>
                  <a:lnTo>
                    <a:pt x="10369499" y="131851"/>
                  </a:lnTo>
                  <a:lnTo>
                    <a:pt x="10346931" y="66421"/>
                  </a:lnTo>
                  <a:lnTo>
                    <a:pt x="10346931" y="23647"/>
                  </a:lnTo>
                  <a:lnTo>
                    <a:pt x="10316159" y="23647"/>
                  </a:lnTo>
                  <a:lnTo>
                    <a:pt x="10316159" y="65290"/>
                  </a:lnTo>
                  <a:lnTo>
                    <a:pt x="10310101" y="102743"/>
                  </a:lnTo>
                  <a:lnTo>
                    <a:pt x="10292994" y="136398"/>
                  </a:lnTo>
                  <a:lnTo>
                    <a:pt x="10266464" y="163855"/>
                  </a:lnTo>
                  <a:lnTo>
                    <a:pt x="10232111" y="182740"/>
                  </a:lnTo>
                  <a:lnTo>
                    <a:pt x="10248252" y="207124"/>
                  </a:lnTo>
                  <a:lnTo>
                    <a:pt x="10275938" y="192405"/>
                  </a:lnTo>
                  <a:lnTo>
                    <a:pt x="10299509" y="172377"/>
                  </a:lnTo>
                  <a:lnTo>
                    <a:pt x="10318369" y="147764"/>
                  </a:lnTo>
                  <a:lnTo>
                    <a:pt x="10331920" y="119329"/>
                  </a:lnTo>
                  <a:lnTo>
                    <a:pt x="10345268" y="145110"/>
                  </a:lnTo>
                  <a:lnTo>
                    <a:pt x="10363492" y="167449"/>
                  </a:lnTo>
                  <a:lnTo>
                    <a:pt x="10386009" y="185699"/>
                  </a:lnTo>
                  <a:lnTo>
                    <a:pt x="10412222" y="199250"/>
                  </a:lnTo>
                  <a:lnTo>
                    <a:pt x="10428364" y="175602"/>
                  </a:lnTo>
                  <a:close/>
                </a:path>
                <a:path w="14640560" h="791209">
                  <a:moveTo>
                    <a:pt x="10509034" y="3759"/>
                  </a:moveTo>
                  <a:lnTo>
                    <a:pt x="10477894" y="3759"/>
                  </a:lnTo>
                  <a:lnTo>
                    <a:pt x="10477894" y="82550"/>
                  </a:lnTo>
                  <a:lnTo>
                    <a:pt x="10404348" y="82550"/>
                  </a:lnTo>
                  <a:lnTo>
                    <a:pt x="10404348" y="108064"/>
                  </a:lnTo>
                  <a:lnTo>
                    <a:pt x="10477894" y="108064"/>
                  </a:lnTo>
                  <a:lnTo>
                    <a:pt x="10477894" y="255155"/>
                  </a:lnTo>
                  <a:lnTo>
                    <a:pt x="10509034" y="255155"/>
                  </a:lnTo>
                  <a:lnTo>
                    <a:pt x="10509034" y="3759"/>
                  </a:lnTo>
                  <a:close/>
                </a:path>
                <a:path w="14640560" h="791209">
                  <a:moveTo>
                    <a:pt x="10516908" y="307314"/>
                  </a:moveTo>
                  <a:lnTo>
                    <a:pt x="10323297" y="307314"/>
                  </a:lnTo>
                  <a:lnTo>
                    <a:pt x="10323297" y="227393"/>
                  </a:lnTo>
                  <a:lnTo>
                    <a:pt x="10292524" y="227393"/>
                  </a:lnTo>
                  <a:lnTo>
                    <a:pt x="10292524" y="332447"/>
                  </a:lnTo>
                  <a:lnTo>
                    <a:pt x="10516908" y="332447"/>
                  </a:lnTo>
                  <a:lnTo>
                    <a:pt x="10516908" y="307314"/>
                  </a:lnTo>
                  <a:close/>
                </a:path>
                <a:path w="14640560" h="791209">
                  <a:moveTo>
                    <a:pt x="10737545" y="180492"/>
                  </a:moveTo>
                  <a:lnTo>
                    <a:pt x="10735640" y="164731"/>
                  </a:lnTo>
                  <a:lnTo>
                    <a:pt x="10734548" y="155727"/>
                  </a:lnTo>
                  <a:lnTo>
                    <a:pt x="10708716" y="160134"/>
                  </a:lnTo>
                  <a:lnTo>
                    <a:pt x="10682669" y="162902"/>
                  </a:lnTo>
                  <a:lnTo>
                    <a:pt x="10654233" y="164325"/>
                  </a:lnTo>
                  <a:lnTo>
                    <a:pt x="10621226" y="164731"/>
                  </a:lnTo>
                  <a:lnTo>
                    <a:pt x="10621226" y="118948"/>
                  </a:lnTo>
                  <a:lnTo>
                    <a:pt x="10717657" y="118948"/>
                  </a:lnTo>
                  <a:lnTo>
                    <a:pt x="10717657" y="95313"/>
                  </a:lnTo>
                  <a:lnTo>
                    <a:pt x="10621226" y="95313"/>
                  </a:lnTo>
                  <a:lnTo>
                    <a:pt x="10621226" y="52908"/>
                  </a:lnTo>
                  <a:lnTo>
                    <a:pt x="10721416" y="52908"/>
                  </a:lnTo>
                  <a:lnTo>
                    <a:pt x="10721416" y="28143"/>
                  </a:lnTo>
                  <a:lnTo>
                    <a:pt x="10591584" y="28143"/>
                  </a:lnTo>
                  <a:lnTo>
                    <a:pt x="10591584" y="189865"/>
                  </a:lnTo>
                  <a:lnTo>
                    <a:pt x="10612971" y="189865"/>
                  </a:lnTo>
                  <a:lnTo>
                    <a:pt x="10649801" y="189509"/>
                  </a:lnTo>
                  <a:lnTo>
                    <a:pt x="10681030" y="188137"/>
                  </a:lnTo>
                  <a:lnTo>
                    <a:pt x="10709377" y="185280"/>
                  </a:lnTo>
                  <a:lnTo>
                    <a:pt x="10737545" y="180492"/>
                  </a:lnTo>
                  <a:close/>
                </a:path>
                <a:path w="14640560" h="791209">
                  <a:moveTo>
                    <a:pt x="10860989" y="225132"/>
                  </a:moveTo>
                  <a:lnTo>
                    <a:pt x="10634739" y="225132"/>
                  </a:lnTo>
                  <a:lnTo>
                    <a:pt x="10634739" y="249897"/>
                  </a:lnTo>
                  <a:lnTo>
                    <a:pt x="10830230" y="249897"/>
                  </a:lnTo>
                  <a:lnTo>
                    <a:pt x="10830230" y="339953"/>
                  </a:lnTo>
                  <a:lnTo>
                    <a:pt x="10860989" y="339953"/>
                  </a:lnTo>
                  <a:lnTo>
                    <a:pt x="10860989" y="225132"/>
                  </a:lnTo>
                  <a:close/>
                </a:path>
                <a:path w="14640560" h="791209">
                  <a:moveTo>
                    <a:pt x="10860989" y="3759"/>
                  </a:moveTo>
                  <a:lnTo>
                    <a:pt x="10831347" y="3759"/>
                  </a:lnTo>
                  <a:lnTo>
                    <a:pt x="10831347" y="91186"/>
                  </a:lnTo>
                  <a:lnTo>
                    <a:pt x="10786326" y="91186"/>
                  </a:lnTo>
                  <a:lnTo>
                    <a:pt x="10786326" y="9753"/>
                  </a:lnTo>
                  <a:lnTo>
                    <a:pt x="10757052" y="9753"/>
                  </a:lnTo>
                  <a:lnTo>
                    <a:pt x="10757052" y="205257"/>
                  </a:lnTo>
                  <a:lnTo>
                    <a:pt x="10786326" y="205257"/>
                  </a:lnTo>
                  <a:lnTo>
                    <a:pt x="10786326" y="116319"/>
                  </a:lnTo>
                  <a:lnTo>
                    <a:pt x="10831347" y="116319"/>
                  </a:lnTo>
                  <a:lnTo>
                    <a:pt x="10831347" y="207505"/>
                  </a:lnTo>
                  <a:lnTo>
                    <a:pt x="10860989" y="207505"/>
                  </a:lnTo>
                  <a:lnTo>
                    <a:pt x="10860989" y="116319"/>
                  </a:lnTo>
                  <a:lnTo>
                    <a:pt x="10860989" y="91186"/>
                  </a:lnTo>
                  <a:lnTo>
                    <a:pt x="10860989" y="3759"/>
                  </a:lnTo>
                  <a:close/>
                </a:path>
                <a:path w="14640560" h="791209">
                  <a:moveTo>
                    <a:pt x="11077499" y="184988"/>
                  </a:moveTo>
                  <a:lnTo>
                    <a:pt x="11072101" y="154038"/>
                  </a:lnTo>
                  <a:lnTo>
                    <a:pt x="11059884" y="134327"/>
                  </a:lnTo>
                  <a:lnTo>
                    <a:pt x="11057103" y="129832"/>
                  </a:lnTo>
                  <a:lnTo>
                    <a:pt x="11050105" y="125006"/>
                  </a:lnTo>
                  <a:lnTo>
                    <a:pt x="11050105" y="184988"/>
                  </a:lnTo>
                  <a:lnTo>
                    <a:pt x="11046778" y="205689"/>
                  </a:lnTo>
                  <a:lnTo>
                    <a:pt x="11037494" y="221945"/>
                  </a:lnTo>
                  <a:lnTo>
                    <a:pt x="11023359" y="232587"/>
                  </a:lnTo>
                  <a:lnTo>
                    <a:pt x="11005464" y="236397"/>
                  </a:lnTo>
                  <a:lnTo>
                    <a:pt x="10987405" y="232587"/>
                  </a:lnTo>
                  <a:lnTo>
                    <a:pt x="10973283" y="221945"/>
                  </a:lnTo>
                  <a:lnTo>
                    <a:pt x="10964088" y="205689"/>
                  </a:lnTo>
                  <a:lnTo>
                    <a:pt x="10960811" y="184988"/>
                  </a:lnTo>
                  <a:lnTo>
                    <a:pt x="10964088" y="164731"/>
                  </a:lnTo>
                  <a:lnTo>
                    <a:pt x="10973283" y="148691"/>
                  </a:lnTo>
                  <a:lnTo>
                    <a:pt x="10987405" y="138137"/>
                  </a:lnTo>
                  <a:lnTo>
                    <a:pt x="11005464" y="134327"/>
                  </a:lnTo>
                  <a:lnTo>
                    <a:pt x="11023359" y="138137"/>
                  </a:lnTo>
                  <a:lnTo>
                    <a:pt x="11037494" y="148691"/>
                  </a:lnTo>
                  <a:lnTo>
                    <a:pt x="11046778" y="164731"/>
                  </a:lnTo>
                  <a:lnTo>
                    <a:pt x="11050105" y="184988"/>
                  </a:lnTo>
                  <a:lnTo>
                    <a:pt x="11050105" y="125006"/>
                  </a:lnTo>
                  <a:lnTo>
                    <a:pt x="11034281" y="114071"/>
                  </a:lnTo>
                  <a:lnTo>
                    <a:pt x="11005464" y="108445"/>
                  </a:lnTo>
                  <a:lnTo>
                    <a:pt x="10976635" y="114071"/>
                  </a:lnTo>
                  <a:lnTo>
                    <a:pt x="10953814" y="129832"/>
                  </a:lnTo>
                  <a:lnTo>
                    <a:pt x="10938815" y="154038"/>
                  </a:lnTo>
                  <a:lnTo>
                    <a:pt x="10933417" y="184988"/>
                  </a:lnTo>
                  <a:lnTo>
                    <a:pt x="10938815" y="216319"/>
                  </a:lnTo>
                  <a:lnTo>
                    <a:pt x="10953814" y="240614"/>
                  </a:lnTo>
                  <a:lnTo>
                    <a:pt x="10976635" y="256324"/>
                  </a:lnTo>
                  <a:lnTo>
                    <a:pt x="11005464" y="261912"/>
                  </a:lnTo>
                  <a:lnTo>
                    <a:pt x="11034281" y="256324"/>
                  </a:lnTo>
                  <a:lnTo>
                    <a:pt x="11057103" y="240614"/>
                  </a:lnTo>
                  <a:lnTo>
                    <a:pt x="11059706" y="236397"/>
                  </a:lnTo>
                  <a:lnTo>
                    <a:pt x="11072101" y="216319"/>
                  </a:lnTo>
                  <a:lnTo>
                    <a:pt x="11077499" y="184988"/>
                  </a:lnTo>
                  <a:close/>
                </a:path>
                <a:path w="14640560" h="791209">
                  <a:moveTo>
                    <a:pt x="11088764" y="60794"/>
                  </a:moveTo>
                  <a:lnTo>
                    <a:pt x="11020463" y="60794"/>
                  </a:lnTo>
                  <a:lnTo>
                    <a:pt x="11020463" y="13131"/>
                  </a:lnTo>
                  <a:lnTo>
                    <a:pt x="10990072" y="13131"/>
                  </a:lnTo>
                  <a:lnTo>
                    <a:pt x="10990072" y="60794"/>
                  </a:lnTo>
                  <a:lnTo>
                    <a:pt x="10921784" y="60794"/>
                  </a:lnTo>
                  <a:lnTo>
                    <a:pt x="10921784" y="85928"/>
                  </a:lnTo>
                  <a:lnTo>
                    <a:pt x="11088764" y="85928"/>
                  </a:lnTo>
                  <a:lnTo>
                    <a:pt x="11088764" y="60794"/>
                  </a:lnTo>
                  <a:close/>
                </a:path>
                <a:path w="14640560" h="791209">
                  <a:moveTo>
                    <a:pt x="11207331" y="3009"/>
                  </a:moveTo>
                  <a:lnTo>
                    <a:pt x="11177689" y="3009"/>
                  </a:lnTo>
                  <a:lnTo>
                    <a:pt x="11177689" y="145211"/>
                  </a:lnTo>
                  <a:lnTo>
                    <a:pt x="11134535" y="145211"/>
                  </a:lnTo>
                  <a:lnTo>
                    <a:pt x="11134535" y="10883"/>
                  </a:lnTo>
                  <a:lnTo>
                    <a:pt x="11105642" y="10883"/>
                  </a:lnTo>
                  <a:lnTo>
                    <a:pt x="11105642" y="323443"/>
                  </a:lnTo>
                  <a:lnTo>
                    <a:pt x="11134535" y="323443"/>
                  </a:lnTo>
                  <a:lnTo>
                    <a:pt x="11134535" y="170357"/>
                  </a:lnTo>
                  <a:lnTo>
                    <a:pt x="11177689" y="170357"/>
                  </a:lnTo>
                  <a:lnTo>
                    <a:pt x="11177689" y="339585"/>
                  </a:lnTo>
                  <a:lnTo>
                    <a:pt x="11207331" y="339585"/>
                  </a:lnTo>
                  <a:lnTo>
                    <a:pt x="11207331" y="170357"/>
                  </a:lnTo>
                  <a:lnTo>
                    <a:pt x="11207331" y="145211"/>
                  </a:lnTo>
                  <a:lnTo>
                    <a:pt x="11207331" y="3009"/>
                  </a:lnTo>
                  <a:close/>
                </a:path>
                <a:path w="14640560" h="791209">
                  <a:moveTo>
                    <a:pt x="11441468" y="146342"/>
                  </a:moveTo>
                  <a:lnTo>
                    <a:pt x="11435245" y="97967"/>
                  </a:lnTo>
                  <a:lnTo>
                    <a:pt x="11417833" y="61074"/>
                  </a:lnTo>
                  <a:lnTo>
                    <a:pt x="11413261" y="57035"/>
                  </a:lnTo>
                  <a:lnTo>
                    <a:pt x="11412207" y="56108"/>
                  </a:lnTo>
                  <a:lnTo>
                    <a:pt x="11412207" y="146342"/>
                  </a:lnTo>
                  <a:lnTo>
                    <a:pt x="11408131" y="183578"/>
                  </a:lnTo>
                  <a:lnTo>
                    <a:pt x="11396726" y="212102"/>
                  </a:lnTo>
                  <a:lnTo>
                    <a:pt x="11379276" y="230339"/>
                  </a:lnTo>
                  <a:lnTo>
                    <a:pt x="11357051" y="236766"/>
                  </a:lnTo>
                  <a:lnTo>
                    <a:pt x="11334598" y="230339"/>
                  </a:lnTo>
                  <a:lnTo>
                    <a:pt x="11317034" y="212102"/>
                  </a:lnTo>
                  <a:lnTo>
                    <a:pt x="11305604" y="183578"/>
                  </a:lnTo>
                  <a:lnTo>
                    <a:pt x="11301514" y="146342"/>
                  </a:lnTo>
                  <a:lnTo>
                    <a:pt x="11305604" y="109588"/>
                  </a:lnTo>
                  <a:lnTo>
                    <a:pt x="11317034" y="81432"/>
                  </a:lnTo>
                  <a:lnTo>
                    <a:pt x="11334598" y="63385"/>
                  </a:lnTo>
                  <a:lnTo>
                    <a:pt x="11357051" y="57035"/>
                  </a:lnTo>
                  <a:lnTo>
                    <a:pt x="11379276" y="63385"/>
                  </a:lnTo>
                  <a:lnTo>
                    <a:pt x="11396726" y="81432"/>
                  </a:lnTo>
                  <a:lnTo>
                    <a:pt x="11408131" y="109588"/>
                  </a:lnTo>
                  <a:lnTo>
                    <a:pt x="11412207" y="146342"/>
                  </a:lnTo>
                  <a:lnTo>
                    <a:pt x="11412207" y="56108"/>
                  </a:lnTo>
                  <a:lnTo>
                    <a:pt x="11391138" y="37541"/>
                  </a:lnTo>
                  <a:lnTo>
                    <a:pt x="11357051" y="29273"/>
                  </a:lnTo>
                  <a:lnTo>
                    <a:pt x="11322901" y="37541"/>
                  </a:lnTo>
                  <a:lnTo>
                    <a:pt x="11296079" y="61074"/>
                  </a:lnTo>
                  <a:lnTo>
                    <a:pt x="11278527" y="97967"/>
                  </a:lnTo>
                  <a:lnTo>
                    <a:pt x="11272241" y="146342"/>
                  </a:lnTo>
                  <a:lnTo>
                    <a:pt x="11278527" y="195148"/>
                  </a:lnTo>
                  <a:lnTo>
                    <a:pt x="11296079" y="232270"/>
                  </a:lnTo>
                  <a:lnTo>
                    <a:pt x="11322901" y="255879"/>
                  </a:lnTo>
                  <a:lnTo>
                    <a:pt x="11357051" y="264160"/>
                  </a:lnTo>
                  <a:lnTo>
                    <a:pt x="11391138" y="255879"/>
                  </a:lnTo>
                  <a:lnTo>
                    <a:pt x="11412741" y="236766"/>
                  </a:lnTo>
                  <a:lnTo>
                    <a:pt x="11417833" y="232270"/>
                  </a:lnTo>
                  <a:lnTo>
                    <a:pt x="11435245" y="195148"/>
                  </a:lnTo>
                  <a:lnTo>
                    <a:pt x="11441468" y="146342"/>
                  </a:lnTo>
                  <a:close/>
                </a:path>
                <a:path w="14640560" h="791209">
                  <a:moveTo>
                    <a:pt x="11579936" y="88176"/>
                  </a:moveTo>
                  <a:lnTo>
                    <a:pt x="11526279" y="88176"/>
                  </a:lnTo>
                  <a:lnTo>
                    <a:pt x="11526279" y="3759"/>
                  </a:lnTo>
                  <a:lnTo>
                    <a:pt x="11495507" y="3759"/>
                  </a:lnTo>
                  <a:lnTo>
                    <a:pt x="11495507" y="339953"/>
                  </a:lnTo>
                  <a:lnTo>
                    <a:pt x="11526279" y="339953"/>
                  </a:lnTo>
                  <a:lnTo>
                    <a:pt x="11526279" y="213880"/>
                  </a:lnTo>
                  <a:lnTo>
                    <a:pt x="11579936" y="213880"/>
                  </a:lnTo>
                  <a:lnTo>
                    <a:pt x="11579936" y="188366"/>
                  </a:lnTo>
                  <a:lnTo>
                    <a:pt x="11526279" y="188366"/>
                  </a:lnTo>
                  <a:lnTo>
                    <a:pt x="11526279" y="113690"/>
                  </a:lnTo>
                  <a:lnTo>
                    <a:pt x="11579936" y="113690"/>
                  </a:lnTo>
                  <a:lnTo>
                    <a:pt x="11579936" y="88176"/>
                  </a:lnTo>
                  <a:close/>
                </a:path>
                <a:path w="14640560" h="791209">
                  <a:moveTo>
                    <a:pt x="11885574" y="161353"/>
                  </a:moveTo>
                  <a:lnTo>
                    <a:pt x="11856695" y="145300"/>
                  </a:lnTo>
                  <a:lnTo>
                    <a:pt x="11835244" y="123317"/>
                  </a:lnTo>
                  <a:lnTo>
                    <a:pt x="11833377" y="119697"/>
                  </a:lnTo>
                  <a:lnTo>
                    <a:pt x="11821884" y="97447"/>
                  </a:lnTo>
                  <a:lnTo>
                    <a:pt x="11817287" y="69799"/>
                  </a:lnTo>
                  <a:lnTo>
                    <a:pt x="11817287" y="24396"/>
                  </a:lnTo>
                  <a:lnTo>
                    <a:pt x="11787632" y="24396"/>
                  </a:lnTo>
                  <a:lnTo>
                    <a:pt x="11787632" y="69799"/>
                  </a:lnTo>
                  <a:lnTo>
                    <a:pt x="11782844" y="98590"/>
                  </a:lnTo>
                  <a:lnTo>
                    <a:pt x="11769014" y="126834"/>
                  </a:lnTo>
                  <a:lnTo>
                    <a:pt x="11746954" y="151688"/>
                  </a:lnTo>
                  <a:lnTo>
                    <a:pt x="11717465" y="170357"/>
                  </a:lnTo>
                  <a:lnTo>
                    <a:pt x="11733975" y="194373"/>
                  </a:lnTo>
                  <a:lnTo>
                    <a:pt x="11756796" y="180962"/>
                  </a:lnTo>
                  <a:lnTo>
                    <a:pt x="11776050" y="163372"/>
                  </a:lnTo>
                  <a:lnTo>
                    <a:pt x="11791442" y="142608"/>
                  </a:lnTo>
                  <a:lnTo>
                    <a:pt x="11802643" y="119697"/>
                  </a:lnTo>
                  <a:lnTo>
                    <a:pt x="11813654" y="140131"/>
                  </a:lnTo>
                  <a:lnTo>
                    <a:pt x="11828539" y="158254"/>
                  </a:lnTo>
                  <a:lnTo>
                    <a:pt x="11847081" y="173418"/>
                  </a:lnTo>
                  <a:lnTo>
                    <a:pt x="11869064" y="184988"/>
                  </a:lnTo>
                  <a:lnTo>
                    <a:pt x="11885574" y="161353"/>
                  </a:lnTo>
                  <a:close/>
                </a:path>
                <a:path w="14640560" h="791209">
                  <a:moveTo>
                    <a:pt x="12001144" y="3759"/>
                  </a:moveTo>
                  <a:lnTo>
                    <a:pt x="11971503" y="3759"/>
                  </a:lnTo>
                  <a:lnTo>
                    <a:pt x="11971503" y="93814"/>
                  </a:lnTo>
                  <a:lnTo>
                    <a:pt x="11928729" y="93814"/>
                  </a:lnTo>
                  <a:lnTo>
                    <a:pt x="11928729" y="10134"/>
                  </a:lnTo>
                  <a:lnTo>
                    <a:pt x="11899456" y="10134"/>
                  </a:lnTo>
                  <a:lnTo>
                    <a:pt x="11899456" y="200367"/>
                  </a:lnTo>
                  <a:lnTo>
                    <a:pt x="11928729" y="200367"/>
                  </a:lnTo>
                  <a:lnTo>
                    <a:pt x="11928729" y="118948"/>
                  </a:lnTo>
                  <a:lnTo>
                    <a:pt x="11971503" y="118948"/>
                  </a:lnTo>
                  <a:lnTo>
                    <a:pt x="11971503" y="211251"/>
                  </a:lnTo>
                  <a:lnTo>
                    <a:pt x="12001144" y="211251"/>
                  </a:lnTo>
                  <a:lnTo>
                    <a:pt x="12001144" y="118948"/>
                  </a:lnTo>
                  <a:lnTo>
                    <a:pt x="12001144" y="93814"/>
                  </a:lnTo>
                  <a:lnTo>
                    <a:pt x="12001144" y="3759"/>
                  </a:lnTo>
                  <a:close/>
                </a:path>
                <a:path w="14640560" h="791209">
                  <a:moveTo>
                    <a:pt x="12002643" y="279171"/>
                  </a:moveTo>
                  <a:lnTo>
                    <a:pt x="11994820" y="253580"/>
                  </a:lnTo>
                  <a:lnTo>
                    <a:pt x="11982044" y="242773"/>
                  </a:lnTo>
                  <a:lnTo>
                    <a:pt x="11972392" y="234607"/>
                  </a:lnTo>
                  <a:lnTo>
                    <a:pt x="11972252" y="234569"/>
                  </a:lnTo>
                  <a:lnTo>
                    <a:pt x="11972252" y="279171"/>
                  </a:lnTo>
                  <a:lnTo>
                    <a:pt x="11966588" y="294728"/>
                  </a:lnTo>
                  <a:lnTo>
                    <a:pt x="11950294" y="306285"/>
                  </a:lnTo>
                  <a:lnTo>
                    <a:pt x="11924449" y="313474"/>
                  </a:lnTo>
                  <a:lnTo>
                    <a:pt x="11890070" y="315937"/>
                  </a:lnTo>
                  <a:lnTo>
                    <a:pt x="11856085" y="313474"/>
                  </a:lnTo>
                  <a:lnTo>
                    <a:pt x="11830317" y="306285"/>
                  </a:lnTo>
                  <a:lnTo>
                    <a:pt x="11813985" y="294728"/>
                  </a:lnTo>
                  <a:lnTo>
                    <a:pt x="11808270" y="279171"/>
                  </a:lnTo>
                  <a:lnTo>
                    <a:pt x="11813985" y="263664"/>
                  </a:lnTo>
                  <a:lnTo>
                    <a:pt x="11830317" y="252247"/>
                  </a:lnTo>
                  <a:lnTo>
                    <a:pt x="11856085" y="245186"/>
                  </a:lnTo>
                  <a:lnTo>
                    <a:pt x="11890070" y="242773"/>
                  </a:lnTo>
                  <a:lnTo>
                    <a:pt x="11924449" y="245186"/>
                  </a:lnTo>
                  <a:lnTo>
                    <a:pt x="11950294" y="252247"/>
                  </a:lnTo>
                  <a:lnTo>
                    <a:pt x="11966588" y="263664"/>
                  </a:lnTo>
                  <a:lnTo>
                    <a:pt x="11972252" y="279171"/>
                  </a:lnTo>
                  <a:lnTo>
                    <a:pt x="11972252" y="234569"/>
                  </a:lnTo>
                  <a:lnTo>
                    <a:pt x="11936946" y="222821"/>
                  </a:lnTo>
                  <a:lnTo>
                    <a:pt x="11890070" y="218757"/>
                  </a:lnTo>
                  <a:lnTo>
                    <a:pt x="11843423" y="222821"/>
                  </a:lnTo>
                  <a:lnTo>
                    <a:pt x="11808092" y="234607"/>
                  </a:lnTo>
                  <a:lnTo>
                    <a:pt x="11785702" y="253580"/>
                  </a:lnTo>
                  <a:lnTo>
                    <a:pt x="11777878" y="279171"/>
                  </a:lnTo>
                  <a:lnTo>
                    <a:pt x="11785702" y="304761"/>
                  </a:lnTo>
                  <a:lnTo>
                    <a:pt x="11808092" y="323735"/>
                  </a:lnTo>
                  <a:lnTo>
                    <a:pt x="11843423" y="335521"/>
                  </a:lnTo>
                  <a:lnTo>
                    <a:pt x="11890070" y="339585"/>
                  </a:lnTo>
                  <a:lnTo>
                    <a:pt x="11936946" y="335521"/>
                  </a:lnTo>
                  <a:lnTo>
                    <a:pt x="11972392" y="323735"/>
                  </a:lnTo>
                  <a:lnTo>
                    <a:pt x="11981599" y="315937"/>
                  </a:lnTo>
                  <a:lnTo>
                    <a:pt x="11994820" y="304761"/>
                  </a:lnTo>
                  <a:lnTo>
                    <a:pt x="12002643" y="279171"/>
                  </a:lnTo>
                  <a:close/>
                </a:path>
                <a:path w="14640560" h="791209">
                  <a:moveTo>
                    <a:pt x="12259678" y="162852"/>
                  </a:moveTo>
                  <a:lnTo>
                    <a:pt x="12200344" y="120916"/>
                  </a:lnTo>
                  <a:lnTo>
                    <a:pt x="12177878" y="55905"/>
                  </a:lnTo>
                  <a:lnTo>
                    <a:pt x="12177878" y="22517"/>
                  </a:lnTo>
                  <a:lnTo>
                    <a:pt x="12147106" y="22517"/>
                  </a:lnTo>
                  <a:lnTo>
                    <a:pt x="12147106" y="57035"/>
                  </a:lnTo>
                  <a:lnTo>
                    <a:pt x="12141086" y="94081"/>
                  </a:lnTo>
                  <a:lnTo>
                    <a:pt x="12123941" y="126834"/>
                  </a:lnTo>
                  <a:lnTo>
                    <a:pt x="12097080" y="153390"/>
                  </a:lnTo>
                  <a:lnTo>
                    <a:pt x="12061927" y="171856"/>
                  </a:lnTo>
                  <a:lnTo>
                    <a:pt x="12078068" y="197002"/>
                  </a:lnTo>
                  <a:lnTo>
                    <a:pt x="12106466" y="182727"/>
                  </a:lnTo>
                  <a:lnTo>
                    <a:pt x="12130507" y="163372"/>
                  </a:lnTo>
                  <a:lnTo>
                    <a:pt x="12149620" y="139433"/>
                  </a:lnTo>
                  <a:lnTo>
                    <a:pt x="12163247" y="111442"/>
                  </a:lnTo>
                  <a:lnTo>
                    <a:pt x="12176735" y="136004"/>
                  </a:lnTo>
                  <a:lnTo>
                    <a:pt x="12194896" y="157035"/>
                  </a:lnTo>
                  <a:lnTo>
                    <a:pt x="12217222" y="174129"/>
                  </a:lnTo>
                  <a:lnTo>
                    <a:pt x="12243168" y="186867"/>
                  </a:lnTo>
                  <a:lnTo>
                    <a:pt x="12259678" y="162852"/>
                  </a:lnTo>
                  <a:close/>
                </a:path>
                <a:path w="14640560" h="791209">
                  <a:moveTo>
                    <a:pt x="12339599" y="3759"/>
                  </a:moveTo>
                  <a:lnTo>
                    <a:pt x="12308459" y="3759"/>
                  </a:lnTo>
                  <a:lnTo>
                    <a:pt x="12308459" y="75044"/>
                  </a:lnTo>
                  <a:lnTo>
                    <a:pt x="12235282" y="75044"/>
                  </a:lnTo>
                  <a:lnTo>
                    <a:pt x="12235282" y="100190"/>
                  </a:lnTo>
                  <a:lnTo>
                    <a:pt x="12308459" y="100190"/>
                  </a:lnTo>
                  <a:lnTo>
                    <a:pt x="12308459" y="202628"/>
                  </a:lnTo>
                  <a:lnTo>
                    <a:pt x="12339599" y="202628"/>
                  </a:lnTo>
                  <a:lnTo>
                    <a:pt x="12339599" y="3759"/>
                  </a:lnTo>
                  <a:close/>
                </a:path>
                <a:path w="14640560" h="791209">
                  <a:moveTo>
                    <a:pt x="12340349" y="276174"/>
                  </a:moveTo>
                  <a:lnTo>
                    <a:pt x="12332589" y="249161"/>
                  </a:lnTo>
                  <a:lnTo>
                    <a:pt x="12318721" y="236766"/>
                  </a:lnTo>
                  <a:lnTo>
                    <a:pt x="12310326" y="229260"/>
                  </a:lnTo>
                  <a:lnTo>
                    <a:pt x="12309958" y="229133"/>
                  </a:lnTo>
                  <a:lnTo>
                    <a:pt x="12309958" y="276174"/>
                  </a:lnTo>
                  <a:lnTo>
                    <a:pt x="12304357" y="292557"/>
                  </a:lnTo>
                  <a:lnTo>
                    <a:pt x="12288241" y="304825"/>
                  </a:lnTo>
                  <a:lnTo>
                    <a:pt x="12262625" y="312521"/>
                  </a:lnTo>
                  <a:lnTo>
                    <a:pt x="12228525" y="315188"/>
                  </a:lnTo>
                  <a:lnTo>
                    <a:pt x="12194438" y="312521"/>
                  </a:lnTo>
                  <a:lnTo>
                    <a:pt x="12168823" y="304825"/>
                  </a:lnTo>
                  <a:lnTo>
                    <a:pt x="12152706" y="292557"/>
                  </a:lnTo>
                  <a:lnTo>
                    <a:pt x="12147106" y="276174"/>
                  </a:lnTo>
                  <a:lnTo>
                    <a:pt x="12152706" y="259562"/>
                  </a:lnTo>
                  <a:lnTo>
                    <a:pt x="12168823" y="247180"/>
                  </a:lnTo>
                  <a:lnTo>
                    <a:pt x="12194438" y="239445"/>
                  </a:lnTo>
                  <a:lnTo>
                    <a:pt x="12228525" y="236766"/>
                  </a:lnTo>
                  <a:lnTo>
                    <a:pt x="12262625" y="239445"/>
                  </a:lnTo>
                  <a:lnTo>
                    <a:pt x="12288241" y="247180"/>
                  </a:lnTo>
                  <a:lnTo>
                    <a:pt x="12304357" y="259562"/>
                  </a:lnTo>
                  <a:lnTo>
                    <a:pt x="12309958" y="276174"/>
                  </a:lnTo>
                  <a:lnTo>
                    <a:pt x="12309958" y="229133"/>
                  </a:lnTo>
                  <a:lnTo>
                    <a:pt x="12275134" y="216966"/>
                  </a:lnTo>
                  <a:lnTo>
                    <a:pt x="12228525" y="212750"/>
                  </a:lnTo>
                  <a:lnTo>
                    <a:pt x="12181878" y="216966"/>
                  </a:lnTo>
                  <a:lnTo>
                    <a:pt x="12146547" y="229260"/>
                  </a:lnTo>
                  <a:lnTo>
                    <a:pt x="12124157" y="249161"/>
                  </a:lnTo>
                  <a:lnTo>
                    <a:pt x="12116333" y="276174"/>
                  </a:lnTo>
                  <a:lnTo>
                    <a:pt x="12124157" y="303022"/>
                  </a:lnTo>
                  <a:lnTo>
                    <a:pt x="12146547" y="322935"/>
                  </a:lnTo>
                  <a:lnTo>
                    <a:pt x="12181878" y="335318"/>
                  </a:lnTo>
                  <a:lnTo>
                    <a:pt x="12228525" y="339585"/>
                  </a:lnTo>
                  <a:lnTo>
                    <a:pt x="12275134" y="335318"/>
                  </a:lnTo>
                  <a:lnTo>
                    <a:pt x="12310326" y="322935"/>
                  </a:lnTo>
                  <a:lnTo>
                    <a:pt x="12318975" y="315188"/>
                  </a:lnTo>
                  <a:lnTo>
                    <a:pt x="12332589" y="303022"/>
                  </a:lnTo>
                  <a:lnTo>
                    <a:pt x="12340349" y="276174"/>
                  </a:lnTo>
                  <a:close/>
                </a:path>
                <a:path w="14640560" h="791209">
                  <a:moveTo>
                    <a:pt x="12590996" y="146710"/>
                  </a:moveTo>
                  <a:lnTo>
                    <a:pt x="12584646" y="98132"/>
                  </a:lnTo>
                  <a:lnTo>
                    <a:pt x="12566942" y="61112"/>
                  </a:lnTo>
                  <a:lnTo>
                    <a:pt x="12562256" y="57035"/>
                  </a:lnTo>
                  <a:lnTo>
                    <a:pt x="12561354" y="56261"/>
                  </a:lnTo>
                  <a:lnTo>
                    <a:pt x="12561354" y="146710"/>
                  </a:lnTo>
                  <a:lnTo>
                    <a:pt x="12557214" y="183896"/>
                  </a:lnTo>
                  <a:lnTo>
                    <a:pt x="12545644" y="212293"/>
                  </a:lnTo>
                  <a:lnTo>
                    <a:pt x="12527953" y="230403"/>
                  </a:lnTo>
                  <a:lnTo>
                    <a:pt x="12505449" y="236766"/>
                  </a:lnTo>
                  <a:lnTo>
                    <a:pt x="12482728" y="230403"/>
                  </a:lnTo>
                  <a:lnTo>
                    <a:pt x="12464923" y="212293"/>
                  </a:lnTo>
                  <a:lnTo>
                    <a:pt x="12453315" y="183896"/>
                  </a:lnTo>
                  <a:lnTo>
                    <a:pt x="12449162" y="146710"/>
                  </a:lnTo>
                  <a:lnTo>
                    <a:pt x="12453315" y="109753"/>
                  </a:lnTo>
                  <a:lnTo>
                    <a:pt x="12464923" y="81470"/>
                  </a:lnTo>
                  <a:lnTo>
                    <a:pt x="12482728" y="63398"/>
                  </a:lnTo>
                  <a:lnTo>
                    <a:pt x="12505449" y="57035"/>
                  </a:lnTo>
                  <a:lnTo>
                    <a:pt x="12527953" y="63398"/>
                  </a:lnTo>
                  <a:lnTo>
                    <a:pt x="12545644" y="81470"/>
                  </a:lnTo>
                  <a:lnTo>
                    <a:pt x="12557214" y="109753"/>
                  </a:lnTo>
                  <a:lnTo>
                    <a:pt x="12561354" y="146710"/>
                  </a:lnTo>
                  <a:lnTo>
                    <a:pt x="12561354" y="56261"/>
                  </a:lnTo>
                  <a:lnTo>
                    <a:pt x="12539866" y="37541"/>
                  </a:lnTo>
                  <a:lnTo>
                    <a:pt x="12505449" y="29273"/>
                  </a:lnTo>
                  <a:lnTo>
                    <a:pt x="12471032" y="37541"/>
                  </a:lnTo>
                  <a:lnTo>
                    <a:pt x="12443955" y="61112"/>
                  </a:lnTo>
                  <a:lnTo>
                    <a:pt x="12426252" y="98132"/>
                  </a:lnTo>
                  <a:lnTo>
                    <a:pt x="12419902" y="146710"/>
                  </a:lnTo>
                  <a:lnTo>
                    <a:pt x="12426252" y="195300"/>
                  </a:lnTo>
                  <a:lnTo>
                    <a:pt x="12443955" y="232321"/>
                  </a:lnTo>
                  <a:lnTo>
                    <a:pt x="12471032" y="255892"/>
                  </a:lnTo>
                  <a:lnTo>
                    <a:pt x="12505449" y="264160"/>
                  </a:lnTo>
                  <a:lnTo>
                    <a:pt x="12539866" y="255892"/>
                  </a:lnTo>
                  <a:lnTo>
                    <a:pt x="12561824" y="236766"/>
                  </a:lnTo>
                  <a:lnTo>
                    <a:pt x="12566942" y="232321"/>
                  </a:lnTo>
                  <a:lnTo>
                    <a:pt x="12584646" y="195300"/>
                  </a:lnTo>
                  <a:lnTo>
                    <a:pt x="12590996" y="146710"/>
                  </a:lnTo>
                  <a:close/>
                </a:path>
                <a:path w="14640560" h="791209">
                  <a:moveTo>
                    <a:pt x="12682931" y="3378"/>
                  </a:moveTo>
                  <a:lnTo>
                    <a:pt x="12652159" y="3378"/>
                  </a:lnTo>
                  <a:lnTo>
                    <a:pt x="12652159" y="340702"/>
                  </a:lnTo>
                  <a:lnTo>
                    <a:pt x="12682931" y="340702"/>
                  </a:lnTo>
                  <a:lnTo>
                    <a:pt x="12682931" y="3378"/>
                  </a:lnTo>
                  <a:close/>
                </a:path>
                <a:path w="14640560" h="791209">
                  <a:moveTo>
                    <a:pt x="13029260" y="39395"/>
                  </a:moveTo>
                  <a:lnTo>
                    <a:pt x="12875413" y="39395"/>
                  </a:lnTo>
                  <a:lnTo>
                    <a:pt x="12875413" y="64922"/>
                  </a:lnTo>
                  <a:lnTo>
                    <a:pt x="12998857" y="64922"/>
                  </a:lnTo>
                  <a:lnTo>
                    <a:pt x="12989890" y="110794"/>
                  </a:lnTo>
                  <a:lnTo>
                    <a:pt x="12971526" y="152755"/>
                  </a:lnTo>
                  <a:lnTo>
                    <a:pt x="12943726" y="190512"/>
                  </a:lnTo>
                  <a:lnTo>
                    <a:pt x="12906439" y="223748"/>
                  </a:lnTo>
                  <a:lnTo>
                    <a:pt x="12859652" y="252158"/>
                  </a:lnTo>
                  <a:lnTo>
                    <a:pt x="12876543" y="276174"/>
                  </a:lnTo>
                  <a:lnTo>
                    <a:pt x="12925628" y="246380"/>
                  </a:lnTo>
                  <a:lnTo>
                    <a:pt x="12964490" y="211861"/>
                  </a:lnTo>
                  <a:lnTo>
                    <a:pt x="12993700" y="173266"/>
                  </a:lnTo>
                  <a:lnTo>
                    <a:pt x="13013843" y="131216"/>
                  </a:lnTo>
                  <a:lnTo>
                    <a:pt x="13025501" y="86385"/>
                  </a:lnTo>
                  <a:lnTo>
                    <a:pt x="13029260" y="39395"/>
                  </a:lnTo>
                  <a:close/>
                </a:path>
                <a:path w="14640560" h="791209">
                  <a:moveTo>
                    <a:pt x="13170345" y="139966"/>
                  </a:moveTo>
                  <a:lnTo>
                    <a:pt x="13116306" y="139966"/>
                  </a:lnTo>
                  <a:lnTo>
                    <a:pt x="13116306" y="3378"/>
                  </a:lnTo>
                  <a:lnTo>
                    <a:pt x="13085534" y="3378"/>
                  </a:lnTo>
                  <a:lnTo>
                    <a:pt x="13085534" y="339953"/>
                  </a:lnTo>
                  <a:lnTo>
                    <a:pt x="13116306" y="339953"/>
                  </a:lnTo>
                  <a:lnTo>
                    <a:pt x="13116306" y="165481"/>
                  </a:lnTo>
                  <a:lnTo>
                    <a:pt x="13170345" y="165481"/>
                  </a:lnTo>
                  <a:lnTo>
                    <a:pt x="13170345" y="139966"/>
                  </a:lnTo>
                  <a:close/>
                </a:path>
                <a:path w="14640560" h="791209">
                  <a:moveTo>
                    <a:pt x="13469773" y="277672"/>
                  </a:moveTo>
                  <a:lnTo>
                    <a:pt x="13461848" y="251434"/>
                  </a:lnTo>
                  <a:lnTo>
                    <a:pt x="13448525" y="240144"/>
                  </a:lnTo>
                  <a:lnTo>
                    <a:pt x="13439051" y="232130"/>
                  </a:lnTo>
                  <a:lnTo>
                    <a:pt x="13438632" y="232003"/>
                  </a:lnTo>
                  <a:lnTo>
                    <a:pt x="13438632" y="277672"/>
                  </a:lnTo>
                  <a:lnTo>
                    <a:pt x="13432879" y="293293"/>
                  </a:lnTo>
                  <a:lnTo>
                    <a:pt x="13416306" y="304965"/>
                  </a:lnTo>
                  <a:lnTo>
                    <a:pt x="13389877" y="312280"/>
                  </a:lnTo>
                  <a:lnTo>
                    <a:pt x="13354571" y="314820"/>
                  </a:lnTo>
                  <a:lnTo>
                    <a:pt x="13319125" y="312280"/>
                  </a:lnTo>
                  <a:lnTo>
                    <a:pt x="13292709" y="304965"/>
                  </a:lnTo>
                  <a:lnTo>
                    <a:pt x="13276225" y="293293"/>
                  </a:lnTo>
                  <a:lnTo>
                    <a:pt x="13270522" y="277672"/>
                  </a:lnTo>
                  <a:lnTo>
                    <a:pt x="13276225" y="261670"/>
                  </a:lnTo>
                  <a:lnTo>
                    <a:pt x="13292709" y="249897"/>
                  </a:lnTo>
                  <a:lnTo>
                    <a:pt x="13319125" y="242633"/>
                  </a:lnTo>
                  <a:lnTo>
                    <a:pt x="13354571" y="240144"/>
                  </a:lnTo>
                  <a:lnTo>
                    <a:pt x="13390029" y="242633"/>
                  </a:lnTo>
                  <a:lnTo>
                    <a:pt x="13416445" y="249897"/>
                  </a:lnTo>
                  <a:lnTo>
                    <a:pt x="13432930" y="261670"/>
                  </a:lnTo>
                  <a:lnTo>
                    <a:pt x="13438632" y="277672"/>
                  </a:lnTo>
                  <a:lnTo>
                    <a:pt x="13438632" y="232003"/>
                  </a:lnTo>
                  <a:lnTo>
                    <a:pt x="13402805" y="220205"/>
                  </a:lnTo>
                  <a:lnTo>
                    <a:pt x="13354571" y="216128"/>
                  </a:lnTo>
                  <a:lnTo>
                    <a:pt x="13306349" y="220205"/>
                  </a:lnTo>
                  <a:lnTo>
                    <a:pt x="13270103" y="232130"/>
                  </a:lnTo>
                  <a:lnTo>
                    <a:pt x="13247307" y="251434"/>
                  </a:lnTo>
                  <a:lnTo>
                    <a:pt x="13239382" y="277672"/>
                  </a:lnTo>
                  <a:lnTo>
                    <a:pt x="13247307" y="303695"/>
                  </a:lnTo>
                  <a:lnTo>
                    <a:pt x="13270103" y="322884"/>
                  </a:lnTo>
                  <a:lnTo>
                    <a:pt x="13306349" y="334759"/>
                  </a:lnTo>
                  <a:lnTo>
                    <a:pt x="13354571" y="338836"/>
                  </a:lnTo>
                  <a:lnTo>
                    <a:pt x="13402805" y="334759"/>
                  </a:lnTo>
                  <a:lnTo>
                    <a:pt x="13439051" y="322884"/>
                  </a:lnTo>
                  <a:lnTo>
                    <a:pt x="13448627" y="314820"/>
                  </a:lnTo>
                  <a:lnTo>
                    <a:pt x="13461848" y="303695"/>
                  </a:lnTo>
                  <a:lnTo>
                    <a:pt x="13469773" y="277672"/>
                  </a:lnTo>
                  <a:close/>
                </a:path>
                <a:path w="14640560" h="791209">
                  <a:moveTo>
                    <a:pt x="13472401" y="97180"/>
                  </a:moveTo>
                  <a:lnTo>
                    <a:pt x="13274650" y="97180"/>
                  </a:lnTo>
                  <a:lnTo>
                    <a:pt x="13274650" y="10502"/>
                  </a:lnTo>
                  <a:lnTo>
                    <a:pt x="13243890" y="10502"/>
                  </a:lnTo>
                  <a:lnTo>
                    <a:pt x="13243890" y="121945"/>
                  </a:lnTo>
                  <a:lnTo>
                    <a:pt x="13472401" y="121945"/>
                  </a:lnTo>
                  <a:lnTo>
                    <a:pt x="13472401" y="97180"/>
                  </a:lnTo>
                  <a:close/>
                </a:path>
                <a:path w="14640560" h="791209">
                  <a:moveTo>
                    <a:pt x="13507301" y="160972"/>
                  </a:moveTo>
                  <a:lnTo>
                    <a:pt x="13202984" y="160972"/>
                  </a:lnTo>
                  <a:lnTo>
                    <a:pt x="13202984" y="186118"/>
                  </a:lnTo>
                  <a:lnTo>
                    <a:pt x="13507301" y="186118"/>
                  </a:lnTo>
                  <a:lnTo>
                    <a:pt x="13507301" y="160972"/>
                  </a:lnTo>
                  <a:close/>
                </a:path>
                <a:path w="14640560" h="791209">
                  <a:moveTo>
                    <a:pt x="13728675" y="137337"/>
                  </a:moveTo>
                  <a:lnTo>
                    <a:pt x="13722833" y="113144"/>
                  </a:lnTo>
                  <a:lnTo>
                    <a:pt x="13712597" y="101688"/>
                  </a:lnTo>
                  <a:lnTo>
                    <a:pt x="13706348" y="94703"/>
                  </a:lnTo>
                  <a:lnTo>
                    <a:pt x="13699414" y="91503"/>
                  </a:lnTo>
                  <a:lnTo>
                    <a:pt x="13699414" y="137337"/>
                  </a:lnTo>
                  <a:lnTo>
                    <a:pt x="13695706" y="152247"/>
                  </a:lnTo>
                  <a:lnTo>
                    <a:pt x="13685241" y="163461"/>
                  </a:lnTo>
                  <a:lnTo>
                    <a:pt x="13669023" y="170522"/>
                  </a:lnTo>
                  <a:lnTo>
                    <a:pt x="13648004" y="172986"/>
                  </a:lnTo>
                  <a:lnTo>
                    <a:pt x="13627049" y="170522"/>
                  </a:lnTo>
                  <a:lnTo>
                    <a:pt x="13610946" y="163461"/>
                  </a:lnTo>
                  <a:lnTo>
                    <a:pt x="13600621" y="152247"/>
                  </a:lnTo>
                  <a:lnTo>
                    <a:pt x="13596976" y="137337"/>
                  </a:lnTo>
                  <a:lnTo>
                    <a:pt x="13600621" y="122580"/>
                  </a:lnTo>
                  <a:lnTo>
                    <a:pt x="13610946" y="111353"/>
                  </a:lnTo>
                  <a:lnTo>
                    <a:pt x="13627049" y="104203"/>
                  </a:lnTo>
                  <a:lnTo>
                    <a:pt x="13648004" y="101688"/>
                  </a:lnTo>
                  <a:lnTo>
                    <a:pt x="13669023" y="104203"/>
                  </a:lnTo>
                  <a:lnTo>
                    <a:pt x="13685241" y="111353"/>
                  </a:lnTo>
                  <a:lnTo>
                    <a:pt x="13695706" y="122580"/>
                  </a:lnTo>
                  <a:lnTo>
                    <a:pt x="13699414" y="137337"/>
                  </a:lnTo>
                  <a:lnTo>
                    <a:pt x="13699414" y="91503"/>
                  </a:lnTo>
                  <a:lnTo>
                    <a:pt x="13680872" y="82931"/>
                  </a:lnTo>
                  <a:lnTo>
                    <a:pt x="13648004" y="78803"/>
                  </a:lnTo>
                  <a:lnTo>
                    <a:pt x="13615200" y="82931"/>
                  </a:lnTo>
                  <a:lnTo>
                    <a:pt x="13589851" y="94703"/>
                  </a:lnTo>
                  <a:lnTo>
                    <a:pt x="13573493" y="113144"/>
                  </a:lnTo>
                  <a:lnTo>
                    <a:pt x="13567702" y="137337"/>
                  </a:lnTo>
                  <a:lnTo>
                    <a:pt x="13573493" y="161734"/>
                  </a:lnTo>
                  <a:lnTo>
                    <a:pt x="13589851" y="180301"/>
                  </a:lnTo>
                  <a:lnTo>
                    <a:pt x="13615200" y="192112"/>
                  </a:lnTo>
                  <a:lnTo>
                    <a:pt x="13648004" y="196240"/>
                  </a:lnTo>
                  <a:lnTo>
                    <a:pt x="13680872" y="192112"/>
                  </a:lnTo>
                  <a:lnTo>
                    <a:pt x="13706348" y="180301"/>
                  </a:lnTo>
                  <a:lnTo>
                    <a:pt x="13712851" y="172986"/>
                  </a:lnTo>
                  <a:lnTo>
                    <a:pt x="13722833" y="161734"/>
                  </a:lnTo>
                  <a:lnTo>
                    <a:pt x="13728675" y="137337"/>
                  </a:lnTo>
                  <a:close/>
                </a:path>
                <a:path w="14640560" h="791209">
                  <a:moveTo>
                    <a:pt x="13747445" y="37896"/>
                  </a:moveTo>
                  <a:lnTo>
                    <a:pt x="13663384" y="37896"/>
                  </a:lnTo>
                  <a:lnTo>
                    <a:pt x="13663384" y="0"/>
                  </a:lnTo>
                  <a:lnTo>
                    <a:pt x="13632625" y="0"/>
                  </a:lnTo>
                  <a:lnTo>
                    <a:pt x="13632625" y="37896"/>
                  </a:lnTo>
                  <a:lnTo>
                    <a:pt x="13548944" y="37896"/>
                  </a:lnTo>
                  <a:lnTo>
                    <a:pt x="13548944" y="62661"/>
                  </a:lnTo>
                  <a:lnTo>
                    <a:pt x="13747445" y="62661"/>
                  </a:lnTo>
                  <a:lnTo>
                    <a:pt x="13747445" y="37896"/>
                  </a:lnTo>
                  <a:close/>
                </a:path>
                <a:path w="14640560" h="791209">
                  <a:moveTo>
                    <a:pt x="13808977" y="213880"/>
                  </a:moveTo>
                  <a:lnTo>
                    <a:pt x="13778586" y="213880"/>
                  </a:lnTo>
                  <a:lnTo>
                    <a:pt x="13778586" y="249529"/>
                  </a:lnTo>
                  <a:lnTo>
                    <a:pt x="13778586" y="273545"/>
                  </a:lnTo>
                  <a:lnTo>
                    <a:pt x="13778586" y="310692"/>
                  </a:lnTo>
                  <a:lnTo>
                    <a:pt x="13627748" y="310692"/>
                  </a:lnTo>
                  <a:lnTo>
                    <a:pt x="13627748" y="273545"/>
                  </a:lnTo>
                  <a:lnTo>
                    <a:pt x="13778586" y="273545"/>
                  </a:lnTo>
                  <a:lnTo>
                    <a:pt x="13778586" y="249529"/>
                  </a:lnTo>
                  <a:lnTo>
                    <a:pt x="13627748" y="249529"/>
                  </a:lnTo>
                  <a:lnTo>
                    <a:pt x="13627748" y="213880"/>
                  </a:lnTo>
                  <a:lnTo>
                    <a:pt x="13597344" y="213880"/>
                  </a:lnTo>
                  <a:lnTo>
                    <a:pt x="13597344" y="335457"/>
                  </a:lnTo>
                  <a:lnTo>
                    <a:pt x="13808977" y="335457"/>
                  </a:lnTo>
                  <a:lnTo>
                    <a:pt x="13808977" y="310692"/>
                  </a:lnTo>
                  <a:lnTo>
                    <a:pt x="13808977" y="273545"/>
                  </a:lnTo>
                  <a:lnTo>
                    <a:pt x="13808977" y="249529"/>
                  </a:lnTo>
                  <a:lnTo>
                    <a:pt x="13808977" y="213880"/>
                  </a:lnTo>
                  <a:close/>
                </a:path>
                <a:path w="14640560" h="791209">
                  <a:moveTo>
                    <a:pt x="13858888" y="88925"/>
                  </a:moveTo>
                  <a:lnTo>
                    <a:pt x="13808977" y="88925"/>
                  </a:lnTo>
                  <a:lnTo>
                    <a:pt x="13808977" y="3378"/>
                  </a:lnTo>
                  <a:lnTo>
                    <a:pt x="13778205" y="3378"/>
                  </a:lnTo>
                  <a:lnTo>
                    <a:pt x="13778205" y="198869"/>
                  </a:lnTo>
                  <a:lnTo>
                    <a:pt x="13808977" y="198869"/>
                  </a:lnTo>
                  <a:lnTo>
                    <a:pt x="13808977" y="114820"/>
                  </a:lnTo>
                  <a:lnTo>
                    <a:pt x="13858888" y="114820"/>
                  </a:lnTo>
                  <a:lnTo>
                    <a:pt x="13858888" y="88925"/>
                  </a:lnTo>
                  <a:close/>
                </a:path>
                <a:path w="14640560" h="791209">
                  <a:moveTo>
                    <a:pt x="14106906" y="237147"/>
                  </a:moveTo>
                  <a:lnTo>
                    <a:pt x="14105560" y="226644"/>
                  </a:lnTo>
                  <a:lnTo>
                    <a:pt x="14103528" y="210883"/>
                  </a:lnTo>
                  <a:lnTo>
                    <a:pt x="14062266" y="218097"/>
                  </a:lnTo>
                  <a:lnTo>
                    <a:pt x="14022197" y="222986"/>
                  </a:lnTo>
                  <a:lnTo>
                    <a:pt x="13983119" y="225755"/>
                  </a:lnTo>
                  <a:lnTo>
                    <a:pt x="13944816" y="226644"/>
                  </a:lnTo>
                  <a:lnTo>
                    <a:pt x="13944816" y="36029"/>
                  </a:lnTo>
                  <a:lnTo>
                    <a:pt x="13914044" y="36029"/>
                  </a:lnTo>
                  <a:lnTo>
                    <a:pt x="13914044" y="252907"/>
                  </a:lnTo>
                  <a:lnTo>
                    <a:pt x="13941806" y="252907"/>
                  </a:lnTo>
                  <a:lnTo>
                    <a:pt x="13982014" y="252133"/>
                  </a:lnTo>
                  <a:lnTo>
                    <a:pt x="14022527" y="249529"/>
                  </a:lnTo>
                  <a:lnTo>
                    <a:pt x="14063967" y="244678"/>
                  </a:lnTo>
                  <a:lnTo>
                    <a:pt x="14106906" y="237147"/>
                  </a:lnTo>
                  <a:close/>
                </a:path>
                <a:path w="14640560" h="791209">
                  <a:moveTo>
                    <a:pt x="14168819" y="3378"/>
                  </a:moveTo>
                  <a:lnTo>
                    <a:pt x="14138047" y="3378"/>
                  </a:lnTo>
                  <a:lnTo>
                    <a:pt x="14138047" y="339585"/>
                  </a:lnTo>
                  <a:lnTo>
                    <a:pt x="14168819" y="339585"/>
                  </a:lnTo>
                  <a:lnTo>
                    <a:pt x="14168819" y="3378"/>
                  </a:lnTo>
                  <a:close/>
                </a:path>
                <a:path w="14640560" h="791209">
                  <a:moveTo>
                    <a:pt x="14438236" y="244652"/>
                  </a:moveTo>
                  <a:lnTo>
                    <a:pt x="14436344" y="230390"/>
                  </a:lnTo>
                  <a:lnTo>
                    <a:pt x="14434858" y="219138"/>
                  </a:lnTo>
                  <a:lnTo>
                    <a:pt x="14398981" y="224536"/>
                  </a:lnTo>
                  <a:lnTo>
                    <a:pt x="14363141" y="228003"/>
                  </a:lnTo>
                  <a:lnTo>
                    <a:pt x="14325257" y="229844"/>
                  </a:lnTo>
                  <a:lnTo>
                    <a:pt x="14283271" y="230390"/>
                  </a:lnTo>
                  <a:lnTo>
                    <a:pt x="14283271" y="61163"/>
                  </a:lnTo>
                  <a:lnTo>
                    <a:pt x="14408963" y="61163"/>
                  </a:lnTo>
                  <a:lnTo>
                    <a:pt x="14408963" y="35648"/>
                  </a:lnTo>
                  <a:lnTo>
                    <a:pt x="14252499" y="35648"/>
                  </a:lnTo>
                  <a:lnTo>
                    <a:pt x="14252499" y="256654"/>
                  </a:lnTo>
                  <a:lnTo>
                    <a:pt x="14279144" y="256654"/>
                  </a:lnTo>
                  <a:lnTo>
                    <a:pt x="14323517" y="256159"/>
                  </a:lnTo>
                  <a:lnTo>
                    <a:pt x="14363192" y="254317"/>
                  </a:lnTo>
                  <a:lnTo>
                    <a:pt x="14400606" y="250647"/>
                  </a:lnTo>
                  <a:lnTo>
                    <a:pt x="14438236" y="244652"/>
                  </a:lnTo>
                  <a:close/>
                </a:path>
                <a:path w="14640560" h="791209">
                  <a:moveTo>
                    <a:pt x="14552676" y="136207"/>
                  </a:moveTo>
                  <a:lnTo>
                    <a:pt x="14497152" y="136207"/>
                  </a:lnTo>
                  <a:lnTo>
                    <a:pt x="14497152" y="3378"/>
                  </a:lnTo>
                  <a:lnTo>
                    <a:pt x="14466380" y="3378"/>
                  </a:lnTo>
                  <a:lnTo>
                    <a:pt x="14466380" y="340702"/>
                  </a:lnTo>
                  <a:lnTo>
                    <a:pt x="14497152" y="340702"/>
                  </a:lnTo>
                  <a:lnTo>
                    <a:pt x="14497152" y="161721"/>
                  </a:lnTo>
                  <a:lnTo>
                    <a:pt x="14552676" y="161721"/>
                  </a:lnTo>
                  <a:lnTo>
                    <a:pt x="14552676" y="136207"/>
                  </a:lnTo>
                  <a:close/>
                </a:path>
                <a:path w="14640560" h="791209">
                  <a:moveTo>
                    <a:pt x="14640484" y="291172"/>
                  </a:moveTo>
                  <a:lnTo>
                    <a:pt x="14638515" y="280530"/>
                  </a:lnTo>
                  <a:lnTo>
                    <a:pt x="14633169" y="272084"/>
                  </a:lnTo>
                  <a:lnTo>
                    <a:pt x="14625282" y="266534"/>
                  </a:lnTo>
                  <a:lnTo>
                    <a:pt x="14615719" y="264541"/>
                  </a:lnTo>
                  <a:lnTo>
                    <a:pt x="14606143" y="266534"/>
                  </a:lnTo>
                  <a:lnTo>
                    <a:pt x="14598269" y="272084"/>
                  </a:lnTo>
                  <a:lnTo>
                    <a:pt x="14592922" y="280530"/>
                  </a:lnTo>
                  <a:lnTo>
                    <a:pt x="14590954" y="291172"/>
                  </a:lnTo>
                  <a:lnTo>
                    <a:pt x="14592922" y="301713"/>
                  </a:lnTo>
                  <a:lnTo>
                    <a:pt x="14598269" y="309892"/>
                  </a:lnTo>
                  <a:lnTo>
                    <a:pt x="14606143" y="315188"/>
                  </a:lnTo>
                  <a:lnTo>
                    <a:pt x="14615719" y="317068"/>
                  </a:lnTo>
                  <a:lnTo>
                    <a:pt x="14625282" y="315188"/>
                  </a:lnTo>
                  <a:lnTo>
                    <a:pt x="14633169" y="309892"/>
                  </a:lnTo>
                  <a:lnTo>
                    <a:pt x="14638515" y="301713"/>
                  </a:lnTo>
                  <a:lnTo>
                    <a:pt x="1464048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1885" y="8769769"/>
              <a:ext cx="13186410" cy="340995"/>
            </a:xfrm>
            <a:custGeom>
              <a:avLst/>
              <a:gdLst/>
              <a:ahLst/>
              <a:cxnLst/>
              <a:rect l="l" t="t" r="r" b="b"/>
              <a:pathLst>
                <a:path w="13186410" h="340995">
                  <a:moveTo>
                    <a:pt x="305054" y="271297"/>
                  </a:moveTo>
                  <a:lnTo>
                    <a:pt x="167728" y="271297"/>
                  </a:lnTo>
                  <a:lnTo>
                    <a:pt x="167728" y="189687"/>
                  </a:lnTo>
                  <a:lnTo>
                    <a:pt x="267906" y="189687"/>
                  </a:lnTo>
                  <a:lnTo>
                    <a:pt x="267906" y="165557"/>
                  </a:lnTo>
                  <a:lnTo>
                    <a:pt x="65659" y="165557"/>
                  </a:lnTo>
                  <a:lnTo>
                    <a:pt x="65659" y="56337"/>
                  </a:lnTo>
                  <a:lnTo>
                    <a:pt x="237896" y="56337"/>
                  </a:lnTo>
                  <a:lnTo>
                    <a:pt x="237896" y="165100"/>
                  </a:lnTo>
                  <a:lnTo>
                    <a:pt x="267906" y="165100"/>
                  </a:lnTo>
                  <a:lnTo>
                    <a:pt x="267906" y="56337"/>
                  </a:lnTo>
                  <a:lnTo>
                    <a:pt x="267906" y="55905"/>
                  </a:lnTo>
                  <a:lnTo>
                    <a:pt x="267906" y="30937"/>
                  </a:lnTo>
                  <a:lnTo>
                    <a:pt x="36017" y="30937"/>
                  </a:lnTo>
                  <a:lnTo>
                    <a:pt x="36017" y="56337"/>
                  </a:lnTo>
                  <a:lnTo>
                    <a:pt x="36017" y="165557"/>
                  </a:lnTo>
                  <a:lnTo>
                    <a:pt x="36017" y="189687"/>
                  </a:lnTo>
                  <a:lnTo>
                    <a:pt x="136575" y="189687"/>
                  </a:lnTo>
                  <a:lnTo>
                    <a:pt x="136575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54" y="296811"/>
                  </a:lnTo>
                  <a:lnTo>
                    <a:pt x="305054" y="271297"/>
                  </a:lnTo>
                  <a:close/>
                </a:path>
                <a:path w="13186410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34" y="121221"/>
                  </a:lnTo>
                  <a:lnTo>
                    <a:pt x="482257" y="137947"/>
                  </a:lnTo>
                  <a:lnTo>
                    <a:pt x="463854" y="148831"/>
                  </a:lnTo>
                  <a:lnTo>
                    <a:pt x="440512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75" y="121221"/>
                  </a:lnTo>
                  <a:lnTo>
                    <a:pt x="383108" y="99809"/>
                  </a:lnTo>
                  <a:lnTo>
                    <a:pt x="387375" y="78562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12" y="46901"/>
                  </a:lnTo>
                  <a:lnTo>
                    <a:pt x="463854" y="50850"/>
                  </a:lnTo>
                  <a:lnTo>
                    <a:pt x="482257" y="61823"/>
                  </a:lnTo>
                  <a:lnTo>
                    <a:pt x="494334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18" y="27101"/>
                  </a:lnTo>
                  <a:lnTo>
                    <a:pt x="440512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09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12" y="178231"/>
                  </a:lnTo>
                  <a:lnTo>
                    <a:pt x="475818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09"/>
                  </a:lnTo>
                  <a:close/>
                </a:path>
                <a:path w="13186410" h="340995">
                  <a:moveTo>
                    <a:pt x="621372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72" y="335457"/>
                  </a:lnTo>
                  <a:lnTo>
                    <a:pt x="621372" y="310692"/>
                  </a:lnTo>
                  <a:lnTo>
                    <a:pt x="621372" y="238645"/>
                  </a:lnTo>
                  <a:lnTo>
                    <a:pt x="621372" y="214261"/>
                  </a:lnTo>
                  <a:close/>
                </a:path>
                <a:path w="13186410" h="340995">
                  <a:moveTo>
                    <a:pt x="621372" y="3759"/>
                  </a:moveTo>
                  <a:lnTo>
                    <a:pt x="590613" y="3759"/>
                  </a:lnTo>
                  <a:lnTo>
                    <a:pt x="590613" y="196240"/>
                  </a:lnTo>
                  <a:lnTo>
                    <a:pt x="621372" y="196240"/>
                  </a:lnTo>
                  <a:lnTo>
                    <a:pt x="621372" y="3759"/>
                  </a:lnTo>
                  <a:close/>
                </a:path>
                <a:path w="13186410" h="340995">
                  <a:moveTo>
                    <a:pt x="858901" y="33477"/>
                  </a:moveTo>
                  <a:lnTo>
                    <a:pt x="704303" y="33477"/>
                  </a:lnTo>
                  <a:lnTo>
                    <a:pt x="704303" y="57607"/>
                  </a:lnTo>
                  <a:lnTo>
                    <a:pt x="704303" y="164287"/>
                  </a:lnTo>
                  <a:lnTo>
                    <a:pt x="704303" y="189687"/>
                  </a:lnTo>
                  <a:lnTo>
                    <a:pt x="858901" y="189687"/>
                  </a:lnTo>
                  <a:lnTo>
                    <a:pt x="858901" y="164731"/>
                  </a:lnTo>
                  <a:lnTo>
                    <a:pt x="858901" y="164287"/>
                  </a:lnTo>
                  <a:lnTo>
                    <a:pt x="858901" y="58166"/>
                  </a:lnTo>
                  <a:lnTo>
                    <a:pt x="828878" y="58166"/>
                  </a:lnTo>
                  <a:lnTo>
                    <a:pt x="828878" y="164287"/>
                  </a:lnTo>
                  <a:lnTo>
                    <a:pt x="734314" y="164287"/>
                  </a:lnTo>
                  <a:lnTo>
                    <a:pt x="734314" y="57607"/>
                  </a:lnTo>
                  <a:lnTo>
                    <a:pt x="858901" y="57607"/>
                  </a:lnTo>
                  <a:lnTo>
                    <a:pt x="858901" y="33477"/>
                  </a:lnTo>
                  <a:close/>
                </a:path>
                <a:path w="13186410" h="340995">
                  <a:moveTo>
                    <a:pt x="966584" y="307797"/>
                  </a:moveTo>
                  <a:lnTo>
                    <a:pt x="772972" y="307797"/>
                  </a:lnTo>
                  <a:lnTo>
                    <a:pt x="772972" y="226517"/>
                  </a:lnTo>
                  <a:lnTo>
                    <a:pt x="742200" y="226517"/>
                  </a:lnTo>
                  <a:lnTo>
                    <a:pt x="742200" y="307797"/>
                  </a:lnTo>
                  <a:lnTo>
                    <a:pt x="742200" y="331927"/>
                  </a:lnTo>
                  <a:lnTo>
                    <a:pt x="966584" y="331927"/>
                  </a:lnTo>
                  <a:lnTo>
                    <a:pt x="966584" y="307797"/>
                  </a:lnTo>
                  <a:close/>
                </a:path>
                <a:path w="13186410" h="340995">
                  <a:moveTo>
                    <a:pt x="1001483" y="105867"/>
                  </a:moveTo>
                  <a:lnTo>
                    <a:pt x="951572" y="105867"/>
                  </a:lnTo>
                  <a:lnTo>
                    <a:pt x="951572" y="2997"/>
                  </a:lnTo>
                  <a:lnTo>
                    <a:pt x="920813" y="2997"/>
                  </a:lnTo>
                  <a:lnTo>
                    <a:pt x="920813" y="105867"/>
                  </a:lnTo>
                  <a:lnTo>
                    <a:pt x="920813" y="131267"/>
                  </a:lnTo>
                  <a:lnTo>
                    <a:pt x="920813" y="249377"/>
                  </a:lnTo>
                  <a:lnTo>
                    <a:pt x="951572" y="249377"/>
                  </a:lnTo>
                  <a:lnTo>
                    <a:pt x="951572" y="131267"/>
                  </a:lnTo>
                  <a:lnTo>
                    <a:pt x="1001483" y="131267"/>
                  </a:lnTo>
                  <a:lnTo>
                    <a:pt x="1001483" y="105867"/>
                  </a:lnTo>
                  <a:close/>
                </a:path>
                <a:path w="13186410" h="340995">
                  <a:moveTo>
                    <a:pt x="1312164" y="39395"/>
                  </a:moveTo>
                  <a:lnTo>
                    <a:pt x="1158316" y="39395"/>
                  </a:lnTo>
                  <a:lnTo>
                    <a:pt x="1158316" y="64922"/>
                  </a:lnTo>
                  <a:lnTo>
                    <a:pt x="1281760" y="64922"/>
                  </a:lnTo>
                  <a:lnTo>
                    <a:pt x="1272794" y="110794"/>
                  </a:lnTo>
                  <a:lnTo>
                    <a:pt x="1254429" y="152755"/>
                  </a:lnTo>
                  <a:lnTo>
                    <a:pt x="1226629" y="190512"/>
                  </a:lnTo>
                  <a:lnTo>
                    <a:pt x="1189342" y="223748"/>
                  </a:lnTo>
                  <a:lnTo>
                    <a:pt x="1142555" y="252158"/>
                  </a:lnTo>
                  <a:lnTo>
                    <a:pt x="1159433" y="276174"/>
                  </a:lnTo>
                  <a:lnTo>
                    <a:pt x="1208532" y="246380"/>
                  </a:lnTo>
                  <a:lnTo>
                    <a:pt x="1247394" y="211861"/>
                  </a:lnTo>
                  <a:lnTo>
                    <a:pt x="1276604" y="173266"/>
                  </a:lnTo>
                  <a:lnTo>
                    <a:pt x="1296746" y="131216"/>
                  </a:lnTo>
                  <a:lnTo>
                    <a:pt x="1308404" y="86385"/>
                  </a:lnTo>
                  <a:lnTo>
                    <a:pt x="1312164" y="39395"/>
                  </a:lnTo>
                  <a:close/>
                </a:path>
                <a:path w="13186410" h="340995">
                  <a:moveTo>
                    <a:pt x="1453248" y="139966"/>
                  </a:moveTo>
                  <a:lnTo>
                    <a:pt x="1399209" y="139966"/>
                  </a:lnTo>
                  <a:lnTo>
                    <a:pt x="1399209" y="3378"/>
                  </a:lnTo>
                  <a:lnTo>
                    <a:pt x="1368437" y="3378"/>
                  </a:lnTo>
                  <a:lnTo>
                    <a:pt x="1368437" y="339953"/>
                  </a:lnTo>
                  <a:lnTo>
                    <a:pt x="1399209" y="339953"/>
                  </a:lnTo>
                  <a:lnTo>
                    <a:pt x="1399209" y="165481"/>
                  </a:lnTo>
                  <a:lnTo>
                    <a:pt x="1453248" y="165481"/>
                  </a:lnTo>
                  <a:lnTo>
                    <a:pt x="1453248" y="139966"/>
                  </a:lnTo>
                  <a:close/>
                </a:path>
                <a:path w="13186410" h="340995">
                  <a:moveTo>
                    <a:pt x="1668995" y="96812"/>
                  </a:moveTo>
                  <a:lnTo>
                    <a:pt x="1662391" y="65417"/>
                  </a:lnTo>
                  <a:lnTo>
                    <a:pt x="1647075" y="45034"/>
                  </a:lnTo>
                  <a:lnTo>
                    <a:pt x="1644053" y="40995"/>
                  </a:lnTo>
                  <a:lnTo>
                    <a:pt x="1638985" y="38125"/>
                  </a:lnTo>
                  <a:lnTo>
                    <a:pt x="1638985" y="96812"/>
                  </a:lnTo>
                  <a:lnTo>
                    <a:pt x="1634693" y="117944"/>
                  </a:lnTo>
                  <a:lnTo>
                    <a:pt x="1622704" y="134429"/>
                  </a:lnTo>
                  <a:lnTo>
                    <a:pt x="1604314" y="145148"/>
                  </a:lnTo>
                  <a:lnTo>
                    <a:pt x="1580819" y="148971"/>
                  </a:lnTo>
                  <a:lnTo>
                    <a:pt x="1557756" y="145148"/>
                  </a:lnTo>
                  <a:lnTo>
                    <a:pt x="1539595" y="134429"/>
                  </a:lnTo>
                  <a:lnTo>
                    <a:pt x="1527683" y="117944"/>
                  </a:lnTo>
                  <a:lnTo>
                    <a:pt x="1523415" y="96812"/>
                  </a:lnTo>
                  <a:lnTo>
                    <a:pt x="1527683" y="75895"/>
                  </a:lnTo>
                  <a:lnTo>
                    <a:pt x="1539595" y="59524"/>
                  </a:lnTo>
                  <a:lnTo>
                    <a:pt x="1557756" y="48844"/>
                  </a:lnTo>
                  <a:lnTo>
                    <a:pt x="1580819" y="45034"/>
                  </a:lnTo>
                  <a:lnTo>
                    <a:pt x="1604314" y="48844"/>
                  </a:lnTo>
                  <a:lnTo>
                    <a:pt x="1622704" y="59524"/>
                  </a:lnTo>
                  <a:lnTo>
                    <a:pt x="1634693" y="75895"/>
                  </a:lnTo>
                  <a:lnTo>
                    <a:pt x="1638985" y="96812"/>
                  </a:lnTo>
                  <a:lnTo>
                    <a:pt x="1638985" y="38125"/>
                  </a:lnTo>
                  <a:lnTo>
                    <a:pt x="1616125" y="25158"/>
                  </a:lnTo>
                  <a:lnTo>
                    <a:pt x="1580819" y="19519"/>
                  </a:lnTo>
                  <a:lnTo>
                    <a:pt x="1545793" y="25158"/>
                  </a:lnTo>
                  <a:lnTo>
                    <a:pt x="1518107" y="40995"/>
                  </a:lnTo>
                  <a:lnTo>
                    <a:pt x="1499933" y="65417"/>
                  </a:lnTo>
                  <a:lnTo>
                    <a:pt x="1493393" y="96812"/>
                  </a:lnTo>
                  <a:lnTo>
                    <a:pt x="1499933" y="128574"/>
                  </a:lnTo>
                  <a:lnTo>
                    <a:pt x="1518107" y="153098"/>
                  </a:lnTo>
                  <a:lnTo>
                    <a:pt x="1545793" y="168884"/>
                  </a:lnTo>
                  <a:lnTo>
                    <a:pt x="1580819" y="174485"/>
                  </a:lnTo>
                  <a:lnTo>
                    <a:pt x="1616125" y="168884"/>
                  </a:lnTo>
                  <a:lnTo>
                    <a:pt x="1644053" y="153098"/>
                  </a:lnTo>
                  <a:lnTo>
                    <a:pt x="1647139" y="148971"/>
                  </a:lnTo>
                  <a:lnTo>
                    <a:pt x="1662391" y="128574"/>
                  </a:lnTo>
                  <a:lnTo>
                    <a:pt x="1668995" y="96812"/>
                  </a:lnTo>
                  <a:close/>
                </a:path>
                <a:path w="13186410" h="340995">
                  <a:moveTo>
                    <a:pt x="1761680" y="200748"/>
                  </a:moveTo>
                  <a:lnTo>
                    <a:pt x="1731289" y="200748"/>
                  </a:lnTo>
                  <a:lnTo>
                    <a:pt x="1731289" y="242023"/>
                  </a:lnTo>
                  <a:lnTo>
                    <a:pt x="1731289" y="266039"/>
                  </a:lnTo>
                  <a:lnTo>
                    <a:pt x="1731289" y="310692"/>
                  </a:lnTo>
                  <a:lnTo>
                    <a:pt x="1575193" y="310692"/>
                  </a:lnTo>
                  <a:lnTo>
                    <a:pt x="1575193" y="266039"/>
                  </a:lnTo>
                  <a:lnTo>
                    <a:pt x="1731289" y="266039"/>
                  </a:lnTo>
                  <a:lnTo>
                    <a:pt x="1731289" y="242023"/>
                  </a:lnTo>
                  <a:lnTo>
                    <a:pt x="1575193" y="242023"/>
                  </a:lnTo>
                  <a:lnTo>
                    <a:pt x="1575193" y="200748"/>
                  </a:lnTo>
                  <a:lnTo>
                    <a:pt x="1544802" y="200748"/>
                  </a:lnTo>
                  <a:lnTo>
                    <a:pt x="1544802" y="335457"/>
                  </a:lnTo>
                  <a:lnTo>
                    <a:pt x="1761680" y="335457"/>
                  </a:lnTo>
                  <a:lnTo>
                    <a:pt x="1761680" y="310692"/>
                  </a:lnTo>
                  <a:lnTo>
                    <a:pt x="1761680" y="266039"/>
                  </a:lnTo>
                  <a:lnTo>
                    <a:pt x="1761680" y="242023"/>
                  </a:lnTo>
                  <a:lnTo>
                    <a:pt x="1761680" y="200748"/>
                  </a:lnTo>
                  <a:close/>
                </a:path>
                <a:path w="13186410" h="340995">
                  <a:moveTo>
                    <a:pt x="1761680" y="3759"/>
                  </a:moveTo>
                  <a:lnTo>
                    <a:pt x="1730908" y="3759"/>
                  </a:lnTo>
                  <a:lnTo>
                    <a:pt x="1730908" y="184238"/>
                  </a:lnTo>
                  <a:lnTo>
                    <a:pt x="1761680" y="184238"/>
                  </a:lnTo>
                  <a:lnTo>
                    <a:pt x="1761680" y="3759"/>
                  </a:lnTo>
                  <a:close/>
                </a:path>
                <a:path w="13186410" h="340995">
                  <a:moveTo>
                    <a:pt x="2014207" y="146710"/>
                  </a:moveTo>
                  <a:lnTo>
                    <a:pt x="2007857" y="98132"/>
                  </a:lnTo>
                  <a:lnTo>
                    <a:pt x="1990153" y="61112"/>
                  </a:lnTo>
                  <a:lnTo>
                    <a:pt x="1985467" y="57035"/>
                  </a:lnTo>
                  <a:lnTo>
                    <a:pt x="1984565" y="56261"/>
                  </a:lnTo>
                  <a:lnTo>
                    <a:pt x="1984565" y="146710"/>
                  </a:lnTo>
                  <a:lnTo>
                    <a:pt x="1980425" y="183896"/>
                  </a:lnTo>
                  <a:lnTo>
                    <a:pt x="1968855" y="212293"/>
                  </a:lnTo>
                  <a:lnTo>
                    <a:pt x="1951164" y="230403"/>
                  </a:lnTo>
                  <a:lnTo>
                    <a:pt x="1928660" y="236766"/>
                  </a:lnTo>
                  <a:lnTo>
                    <a:pt x="1905927" y="230403"/>
                  </a:lnTo>
                  <a:lnTo>
                    <a:pt x="1888134" y="212293"/>
                  </a:lnTo>
                  <a:lnTo>
                    <a:pt x="1876526" y="183896"/>
                  </a:lnTo>
                  <a:lnTo>
                    <a:pt x="1872373" y="146710"/>
                  </a:lnTo>
                  <a:lnTo>
                    <a:pt x="1876526" y="109753"/>
                  </a:lnTo>
                  <a:lnTo>
                    <a:pt x="1888134" y="81470"/>
                  </a:lnTo>
                  <a:lnTo>
                    <a:pt x="1905927" y="63398"/>
                  </a:lnTo>
                  <a:lnTo>
                    <a:pt x="1928660" y="57035"/>
                  </a:lnTo>
                  <a:lnTo>
                    <a:pt x="1951164" y="63398"/>
                  </a:lnTo>
                  <a:lnTo>
                    <a:pt x="1968855" y="81470"/>
                  </a:lnTo>
                  <a:lnTo>
                    <a:pt x="1980425" y="109753"/>
                  </a:lnTo>
                  <a:lnTo>
                    <a:pt x="1984565" y="146710"/>
                  </a:lnTo>
                  <a:lnTo>
                    <a:pt x="1984565" y="56261"/>
                  </a:lnTo>
                  <a:lnTo>
                    <a:pt x="1963077" y="37541"/>
                  </a:lnTo>
                  <a:lnTo>
                    <a:pt x="1928660" y="29273"/>
                  </a:lnTo>
                  <a:lnTo>
                    <a:pt x="1894230" y="37541"/>
                  </a:lnTo>
                  <a:lnTo>
                    <a:pt x="1867166" y="61112"/>
                  </a:lnTo>
                  <a:lnTo>
                    <a:pt x="1849450" y="98132"/>
                  </a:lnTo>
                  <a:lnTo>
                    <a:pt x="1843100" y="146710"/>
                  </a:lnTo>
                  <a:lnTo>
                    <a:pt x="1849450" y="195300"/>
                  </a:lnTo>
                  <a:lnTo>
                    <a:pt x="1867166" y="232321"/>
                  </a:lnTo>
                  <a:lnTo>
                    <a:pt x="1894230" y="255892"/>
                  </a:lnTo>
                  <a:lnTo>
                    <a:pt x="1928660" y="264160"/>
                  </a:lnTo>
                  <a:lnTo>
                    <a:pt x="1963077" y="255892"/>
                  </a:lnTo>
                  <a:lnTo>
                    <a:pt x="1985035" y="236766"/>
                  </a:lnTo>
                  <a:lnTo>
                    <a:pt x="1990153" y="232321"/>
                  </a:lnTo>
                  <a:lnTo>
                    <a:pt x="2007857" y="195300"/>
                  </a:lnTo>
                  <a:lnTo>
                    <a:pt x="2014207" y="146710"/>
                  </a:lnTo>
                  <a:close/>
                </a:path>
                <a:path w="13186410" h="340995">
                  <a:moveTo>
                    <a:pt x="2106142" y="3378"/>
                  </a:moveTo>
                  <a:lnTo>
                    <a:pt x="2075370" y="3378"/>
                  </a:lnTo>
                  <a:lnTo>
                    <a:pt x="2075370" y="340702"/>
                  </a:lnTo>
                  <a:lnTo>
                    <a:pt x="2106142" y="340702"/>
                  </a:lnTo>
                  <a:lnTo>
                    <a:pt x="2106142" y="3378"/>
                  </a:lnTo>
                  <a:close/>
                </a:path>
                <a:path w="13186410" h="340995">
                  <a:moveTo>
                    <a:pt x="2452459" y="39395"/>
                  </a:moveTo>
                  <a:lnTo>
                    <a:pt x="2298623" y="39395"/>
                  </a:lnTo>
                  <a:lnTo>
                    <a:pt x="2298623" y="64922"/>
                  </a:lnTo>
                  <a:lnTo>
                    <a:pt x="2422067" y="64922"/>
                  </a:lnTo>
                  <a:lnTo>
                    <a:pt x="2413101" y="110794"/>
                  </a:lnTo>
                  <a:lnTo>
                    <a:pt x="2394737" y="152755"/>
                  </a:lnTo>
                  <a:lnTo>
                    <a:pt x="2366924" y="190512"/>
                  </a:lnTo>
                  <a:lnTo>
                    <a:pt x="2329650" y="223748"/>
                  </a:lnTo>
                  <a:lnTo>
                    <a:pt x="2282863" y="252158"/>
                  </a:lnTo>
                  <a:lnTo>
                    <a:pt x="2299741" y="276174"/>
                  </a:lnTo>
                  <a:lnTo>
                    <a:pt x="2348839" y="246380"/>
                  </a:lnTo>
                  <a:lnTo>
                    <a:pt x="2387701" y="211861"/>
                  </a:lnTo>
                  <a:lnTo>
                    <a:pt x="2416911" y="173266"/>
                  </a:lnTo>
                  <a:lnTo>
                    <a:pt x="2437053" y="131216"/>
                  </a:lnTo>
                  <a:lnTo>
                    <a:pt x="2448712" y="86385"/>
                  </a:lnTo>
                  <a:lnTo>
                    <a:pt x="2452459" y="39395"/>
                  </a:lnTo>
                  <a:close/>
                </a:path>
                <a:path w="13186410" h="340995">
                  <a:moveTo>
                    <a:pt x="2593543" y="139966"/>
                  </a:moveTo>
                  <a:lnTo>
                    <a:pt x="2539517" y="139966"/>
                  </a:lnTo>
                  <a:lnTo>
                    <a:pt x="2539517" y="3378"/>
                  </a:lnTo>
                  <a:lnTo>
                    <a:pt x="2508745" y="3378"/>
                  </a:lnTo>
                  <a:lnTo>
                    <a:pt x="2508745" y="339953"/>
                  </a:lnTo>
                  <a:lnTo>
                    <a:pt x="2539517" y="339953"/>
                  </a:lnTo>
                  <a:lnTo>
                    <a:pt x="2539517" y="165481"/>
                  </a:lnTo>
                  <a:lnTo>
                    <a:pt x="2593543" y="165481"/>
                  </a:lnTo>
                  <a:lnTo>
                    <a:pt x="2593543" y="139966"/>
                  </a:lnTo>
                  <a:close/>
                </a:path>
                <a:path w="13186410" h="340995">
                  <a:moveTo>
                    <a:pt x="2892983" y="277672"/>
                  </a:moveTo>
                  <a:lnTo>
                    <a:pt x="2885059" y="251434"/>
                  </a:lnTo>
                  <a:lnTo>
                    <a:pt x="2871724" y="240144"/>
                  </a:lnTo>
                  <a:lnTo>
                    <a:pt x="2862262" y="232130"/>
                  </a:lnTo>
                  <a:lnTo>
                    <a:pt x="2861830" y="231990"/>
                  </a:lnTo>
                  <a:lnTo>
                    <a:pt x="2861830" y="277672"/>
                  </a:lnTo>
                  <a:lnTo>
                    <a:pt x="2856090" y="293293"/>
                  </a:lnTo>
                  <a:lnTo>
                    <a:pt x="2839504" y="304965"/>
                  </a:lnTo>
                  <a:lnTo>
                    <a:pt x="2813075" y="312280"/>
                  </a:lnTo>
                  <a:lnTo>
                    <a:pt x="2777782" y="314820"/>
                  </a:lnTo>
                  <a:lnTo>
                    <a:pt x="2742336" y="312280"/>
                  </a:lnTo>
                  <a:lnTo>
                    <a:pt x="2715920" y="304965"/>
                  </a:lnTo>
                  <a:lnTo>
                    <a:pt x="2699423" y="293293"/>
                  </a:lnTo>
                  <a:lnTo>
                    <a:pt x="2693733" y="277672"/>
                  </a:lnTo>
                  <a:lnTo>
                    <a:pt x="2699423" y="261670"/>
                  </a:lnTo>
                  <a:lnTo>
                    <a:pt x="2715920" y="249897"/>
                  </a:lnTo>
                  <a:lnTo>
                    <a:pt x="2742336" y="242633"/>
                  </a:lnTo>
                  <a:lnTo>
                    <a:pt x="2777782" y="240144"/>
                  </a:lnTo>
                  <a:lnTo>
                    <a:pt x="2813240" y="242633"/>
                  </a:lnTo>
                  <a:lnTo>
                    <a:pt x="2839656" y="249897"/>
                  </a:lnTo>
                  <a:lnTo>
                    <a:pt x="2856141" y="261670"/>
                  </a:lnTo>
                  <a:lnTo>
                    <a:pt x="2861830" y="277672"/>
                  </a:lnTo>
                  <a:lnTo>
                    <a:pt x="2861830" y="231990"/>
                  </a:lnTo>
                  <a:lnTo>
                    <a:pt x="2826016" y="220205"/>
                  </a:lnTo>
                  <a:lnTo>
                    <a:pt x="2777782" y="216128"/>
                  </a:lnTo>
                  <a:lnTo>
                    <a:pt x="2729547" y="220205"/>
                  </a:lnTo>
                  <a:lnTo>
                    <a:pt x="2693314" y="232130"/>
                  </a:lnTo>
                  <a:lnTo>
                    <a:pt x="2670505" y="251434"/>
                  </a:lnTo>
                  <a:lnTo>
                    <a:pt x="2662593" y="277672"/>
                  </a:lnTo>
                  <a:lnTo>
                    <a:pt x="2670505" y="303695"/>
                  </a:lnTo>
                  <a:lnTo>
                    <a:pt x="2693314" y="322884"/>
                  </a:lnTo>
                  <a:lnTo>
                    <a:pt x="2729547" y="334759"/>
                  </a:lnTo>
                  <a:lnTo>
                    <a:pt x="2777782" y="338836"/>
                  </a:lnTo>
                  <a:lnTo>
                    <a:pt x="2826016" y="334759"/>
                  </a:lnTo>
                  <a:lnTo>
                    <a:pt x="2862262" y="322884"/>
                  </a:lnTo>
                  <a:lnTo>
                    <a:pt x="2871838" y="314820"/>
                  </a:lnTo>
                  <a:lnTo>
                    <a:pt x="2885059" y="303695"/>
                  </a:lnTo>
                  <a:lnTo>
                    <a:pt x="2892983" y="277672"/>
                  </a:lnTo>
                  <a:close/>
                </a:path>
                <a:path w="13186410" h="340995">
                  <a:moveTo>
                    <a:pt x="2895600" y="97180"/>
                  </a:moveTo>
                  <a:lnTo>
                    <a:pt x="2697861" y="97180"/>
                  </a:lnTo>
                  <a:lnTo>
                    <a:pt x="2697861" y="10502"/>
                  </a:lnTo>
                  <a:lnTo>
                    <a:pt x="2667089" y="10502"/>
                  </a:lnTo>
                  <a:lnTo>
                    <a:pt x="2667089" y="121945"/>
                  </a:lnTo>
                  <a:lnTo>
                    <a:pt x="2895600" y="121945"/>
                  </a:lnTo>
                  <a:lnTo>
                    <a:pt x="2895600" y="97180"/>
                  </a:lnTo>
                  <a:close/>
                </a:path>
                <a:path w="13186410" h="340995">
                  <a:moveTo>
                    <a:pt x="2930499" y="160972"/>
                  </a:moveTo>
                  <a:lnTo>
                    <a:pt x="2626195" y="160972"/>
                  </a:lnTo>
                  <a:lnTo>
                    <a:pt x="2626195" y="186118"/>
                  </a:lnTo>
                  <a:lnTo>
                    <a:pt x="2930499" y="186118"/>
                  </a:lnTo>
                  <a:lnTo>
                    <a:pt x="2930499" y="160972"/>
                  </a:lnTo>
                  <a:close/>
                </a:path>
                <a:path w="13186410" h="340995">
                  <a:moveTo>
                    <a:pt x="3151886" y="187617"/>
                  </a:moveTo>
                  <a:lnTo>
                    <a:pt x="3145802" y="156324"/>
                  </a:lnTo>
                  <a:lnTo>
                    <a:pt x="3131375" y="135458"/>
                  </a:lnTo>
                  <a:lnTo>
                    <a:pt x="3128810" y="131749"/>
                  </a:lnTo>
                  <a:lnTo>
                    <a:pt x="3122625" y="127939"/>
                  </a:lnTo>
                  <a:lnTo>
                    <a:pt x="3122625" y="187617"/>
                  </a:lnTo>
                  <a:lnTo>
                    <a:pt x="3118675" y="208368"/>
                  </a:lnTo>
                  <a:lnTo>
                    <a:pt x="3107702" y="224764"/>
                  </a:lnTo>
                  <a:lnTo>
                    <a:pt x="3090964" y="235521"/>
                  </a:lnTo>
                  <a:lnTo>
                    <a:pt x="3069717" y="239395"/>
                  </a:lnTo>
                  <a:lnTo>
                    <a:pt x="3048685" y="235521"/>
                  </a:lnTo>
                  <a:lnTo>
                    <a:pt x="3032048" y="224764"/>
                  </a:lnTo>
                  <a:lnTo>
                    <a:pt x="3021114" y="208368"/>
                  </a:lnTo>
                  <a:lnTo>
                    <a:pt x="3017177" y="187617"/>
                  </a:lnTo>
                  <a:lnTo>
                    <a:pt x="3021114" y="166649"/>
                  </a:lnTo>
                  <a:lnTo>
                    <a:pt x="3032048" y="150139"/>
                  </a:lnTo>
                  <a:lnTo>
                    <a:pt x="3048685" y="139331"/>
                  </a:lnTo>
                  <a:lnTo>
                    <a:pt x="3069717" y="135458"/>
                  </a:lnTo>
                  <a:lnTo>
                    <a:pt x="3090964" y="139331"/>
                  </a:lnTo>
                  <a:lnTo>
                    <a:pt x="3107702" y="150139"/>
                  </a:lnTo>
                  <a:lnTo>
                    <a:pt x="3118675" y="166649"/>
                  </a:lnTo>
                  <a:lnTo>
                    <a:pt x="3122625" y="187617"/>
                  </a:lnTo>
                  <a:lnTo>
                    <a:pt x="3122625" y="127939"/>
                  </a:lnTo>
                  <a:lnTo>
                    <a:pt x="3102813" y="115697"/>
                  </a:lnTo>
                  <a:lnTo>
                    <a:pt x="3069717" y="109943"/>
                  </a:lnTo>
                  <a:lnTo>
                    <a:pt x="3037040" y="115697"/>
                  </a:lnTo>
                  <a:lnTo>
                    <a:pt x="3011271" y="131749"/>
                  </a:lnTo>
                  <a:lnTo>
                    <a:pt x="2994368" y="156324"/>
                  </a:lnTo>
                  <a:lnTo>
                    <a:pt x="2988284" y="187617"/>
                  </a:lnTo>
                  <a:lnTo>
                    <a:pt x="2994368" y="219011"/>
                  </a:lnTo>
                  <a:lnTo>
                    <a:pt x="3011271" y="243433"/>
                  </a:lnTo>
                  <a:lnTo>
                    <a:pt x="3037040" y="259270"/>
                  </a:lnTo>
                  <a:lnTo>
                    <a:pt x="3069717" y="264909"/>
                  </a:lnTo>
                  <a:lnTo>
                    <a:pt x="3102813" y="259270"/>
                  </a:lnTo>
                  <a:lnTo>
                    <a:pt x="3128810" y="243433"/>
                  </a:lnTo>
                  <a:lnTo>
                    <a:pt x="3131616" y="239395"/>
                  </a:lnTo>
                  <a:lnTo>
                    <a:pt x="3145802" y="219011"/>
                  </a:lnTo>
                  <a:lnTo>
                    <a:pt x="3151886" y="187617"/>
                  </a:lnTo>
                  <a:close/>
                </a:path>
                <a:path w="13186410" h="340995">
                  <a:moveTo>
                    <a:pt x="3167646" y="57416"/>
                  </a:moveTo>
                  <a:lnTo>
                    <a:pt x="3084715" y="57416"/>
                  </a:lnTo>
                  <a:lnTo>
                    <a:pt x="3084715" y="7505"/>
                  </a:lnTo>
                  <a:lnTo>
                    <a:pt x="3053956" y="7505"/>
                  </a:lnTo>
                  <a:lnTo>
                    <a:pt x="3053956" y="57416"/>
                  </a:lnTo>
                  <a:lnTo>
                    <a:pt x="2969145" y="57416"/>
                  </a:lnTo>
                  <a:lnTo>
                    <a:pt x="2969145" y="82181"/>
                  </a:lnTo>
                  <a:lnTo>
                    <a:pt x="3167646" y="82181"/>
                  </a:lnTo>
                  <a:lnTo>
                    <a:pt x="3167646" y="57416"/>
                  </a:lnTo>
                  <a:close/>
                </a:path>
                <a:path w="13186410" h="340995">
                  <a:moveTo>
                    <a:pt x="3285464" y="141833"/>
                  </a:moveTo>
                  <a:lnTo>
                    <a:pt x="3230308" y="141833"/>
                  </a:lnTo>
                  <a:lnTo>
                    <a:pt x="3230308" y="3759"/>
                  </a:lnTo>
                  <a:lnTo>
                    <a:pt x="3199536" y="3759"/>
                  </a:lnTo>
                  <a:lnTo>
                    <a:pt x="3199536" y="339953"/>
                  </a:lnTo>
                  <a:lnTo>
                    <a:pt x="3230308" y="339953"/>
                  </a:lnTo>
                  <a:lnTo>
                    <a:pt x="3230308" y="167728"/>
                  </a:lnTo>
                  <a:lnTo>
                    <a:pt x="3285464" y="167728"/>
                  </a:lnTo>
                  <a:lnTo>
                    <a:pt x="3285464" y="141833"/>
                  </a:lnTo>
                  <a:close/>
                </a:path>
                <a:path w="13186410" h="340995">
                  <a:moveTo>
                    <a:pt x="3530117" y="237147"/>
                  </a:moveTo>
                  <a:lnTo>
                    <a:pt x="3528771" y="226644"/>
                  </a:lnTo>
                  <a:lnTo>
                    <a:pt x="3526739" y="210883"/>
                  </a:lnTo>
                  <a:lnTo>
                    <a:pt x="3485477" y="218097"/>
                  </a:lnTo>
                  <a:lnTo>
                    <a:pt x="3445408" y="222986"/>
                  </a:lnTo>
                  <a:lnTo>
                    <a:pt x="3406330" y="225755"/>
                  </a:lnTo>
                  <a:lnTo>
                    <a:pt x="3368014" y="226644"/>
                  </a:lnTo>
                  <a:lnTo>
                    <a:pt x="3368014" y="36029"/>
                  </a:lnTo>
                  <a:lnTo>
                    <a:pt x="3337255" y="36029"/>
                  </a:lnTo>
                  <a:lnTo>
                    <a:pt x="3337255" y="252907"/>
                  </a:lnTo>
                  <a:lnTo>
                    <a:pt x="3365017" y="252907"/>
                  </a:lnTo>
                  <a:lnTo>
                    <a:pt x="3405213" y="252133"/>
                  </a:lnTo>
                  <a:lnTo>
                    <a:pt x="3445738" y="249529"/>
                  </a:lnTo>
                  <a:lnTo>
                    <a:pt x="3487166" y="244678"/>
                  </a:lnTo>
                  <a:lnTo>
                    <a:pt x="3530117" y="237147"/>
                  </a:lnTo>
                  <a:close/>
                </a:path>
                <a:path w="13186410" h="340995">
                  <a:moveTo>
                    <a:pt x="3592030" y="3378"/>
                  </a:moveTo>
                  <a:lnTo>
                    <a:pt x="3561257" y="3378"/>
                  </a:lnTo>
                  <a:lnTo>
                    <a:pt x="3561257" y="339585"/>
                  </a:lnTo>
                  <a:lnTo>
                    <a:pt x="3592030" y="339585"/>
                  </a:lnTo>
                  <a:lnTo>
                    <a:pt x="3592030" y="3378"/>
                  </a:lnTo>
                  <a:close/>
                </a:path>
                <a:path w="13186410" h="340995">
                  <a:moveTo>
                    <a:pt x="3937825" y="39395"/>
                  </a:moveTo>
                  <a:lnTo>
                    <a:pt x="3783977" y="39395"/>
                  </a:lnTo>
                  <a:lnTo>
                    <a:pt x="3783977" y="64922"/>
                  </a:lnTo>
                  <a:lnTo>
                    <a:pt x="3907421" y="64922"/>
                  </a:lnTo>
                  <a:lnTo>
                    <a:pt x="3898455" y="110794"/>
                  </a:lnTo>
                  <a:lnTo>
                    <a:pt x="3880091" y="152755"/>
                  </a:lnTo>
                  <a:lnTo>
                    <a:pt x="3852291" y="190512"/>
                  </a:lnTo>
                  <a:lnTo>
                    <a:pt x="3815003" y="223748"/>
                  </a:lnTo>
                  <a:lnTo>
                    <a:pt x="3768217" y="252158"/>
                  </a:lnTo>
                  <a:lnTo>
                    <a:pt x="3785095" y="276174"/>
                  </a:lnTo>
                  <a:lnTo>
                    <a:pt x="3834193" y="246380"/>
                  </a:lnTo>
                  <a:lnTo>
                    <a:pt x="3873055" y="211861"/>
                  </a:lnTo>
                  <a:lnTo>
                    <a:pt x="3902265" y="173266"/>
                  </a:lnTo>
                  <a:lnTo>
                    <a:pt x="3922407" y="131216"/>
                  </a:lnTo>
                  <a:lnTo>
                    <a:pt x="3934066" y="86385"/>
                  </a:lnTo>
                  <a:lnTo>
                    <a:pt x="3937825" y="39395"/>
                  </a:lnTo>
                  <a:close/>
                </a:path>
                <a:path w="13186410" h="340995">
                  <a:moveTo>
                    <a:pt x="4078909" y="139966"/>
                  </a:moveTo>
                  <a:lnTo>
                    <a:pt x="4024871" y="139966"/>
                  </a:lnTo>
                  <a:lnTo>
                    <a:pt x="4024871" y="3378"/>
                  </a:lnTo>
                  <a:lnTo>
                    <a:pt x="3994099" y="3378"/>
                  </a:lnTo>
                  <a:lnTo>
                    <a:pt x="3994099" y="339953"/>
                  </a:lnTo>
                  <a:lnTo>
                    <a:pt x="4024871" y="339953"/>
                  </a:lnTo>
                  <a:lnTo>
                    <a:pt x="4024871" y="165481"/>
                  </a:lnTo>
                  <a:lnTo>
                    <a:pt x="4078909" y="165481"/>
                  </a:lnTo>
                  <a:lnTo>
                    <a:pt x="4078909" y="139966"/>
                  </a:lnTo>
                  <a:close/>
                </a:path>
                <a:path w="13186410" h="340995">
                  <a:moveTo>
                    <a:pt x="4294657" y="96812"/>
                  </a:moveTo>
                  <a:lnTo>
                    <a:pt x="4288053" y="65417"/>
                  </a:lnTo>
                  <a:lnTo>
                    <a:pt x="4272737" y="45034"/>
                  </a:lnTo>
                  <a:lnTo>
                    <a:pt x="4269714" y="40995"/>
                  </a:lnTo>
                  <a:lnTo>
                    <a:pt x="4264647" y="38125"/>
                  </a:lnTo>
                  <a:lnTo>
                    <a:pt x="4264647" y="96812"/>
                  </a:lnTo>
                  <a:lnTo>
                    <a:pt x="4260354" y="117944"/>
                  </a:lnTo>
                  <a:lnTo>
                    <a:pt x="4248366" y="134429"/>
                  </a:lnTo>
                  <a:lnTo>
                    <a:pt x="4229976" y="145148"/>
                  </a:lnTo>
                  <a:lnTo>
                    <a:pt x="4206481" y="148971"/>
                  </a:lnTo>
                  <a:lnTo>
                    <a:pt x="4183418" y="145148"/>
                  </a:lnTo>
                  <a:lnTo>
                    <a:pt x="4165257" y="134429"/>
                  </a:lnTo>
                  <a:lnTo>
                    <a:pt x="4153344" y="117944"/>
                  </a:lnTo>
                  <a:lnTo>
                    <a:pt x="4149077" y="96812"/>
                  </a:lnTo>
                  <a:lnTo>
                    <a:pt x="4153344" y="75895"/>
                  </a:lnTo>
                  <a:lnTo>
                    <a:pt x="4165257" y="59524"/>
                  </a:lnTo>
                  <a:lnTo>
                    <a:pt x="4183418" y="48844"/>
                  </a:lnTo>
                  <a:lnTo>
                    <a:pt x="4206481" y="45034"/>
                  </a:lnTo>
                  <a:lnTo>
                    <a:pt x="4229976" y="48844"/>
                  </a:lnTo>
                  <a:lnTo>
                    <a:pt x="4248366" y="59524"/>
                  </a:lnTo>
                  <a:lnTo>
                    <a:pt x="4260354" y="75895"/>
                  </a:lnTo>
                  <a:lnTo>
                    <a:pt x="4264647" y="96812"/>
                  </a:lnTo>
                  <a:lnTo>
                    <a:pt x="4264647" y="38125"/>
                  </a:lnTo>
                  <a:lnTo>
                    <a:pt x="4241787" y="25158"/>
                  </a:lnTo>
                  <a:lnTo>
                    <a:pt x="4206481" y="19519"/>
                  </a:lnTo>
                  <a:lnTo>
                    <a:pt x="4171454" y="25158"/>
                  </a:lnTo>
                  <a:lnTo>
                    <a:pt x="4143768" y="40995"/>
                  </a:lnTo>
                  <a:lnTo>
                    <a:pt x="4125595" y="65417"/>
                  </a:lnTo>
                  <a:lnTo>
                    <a:pt x="4119054" y="96812"/>
                  </a:lnTo>
                  <a:lnTo>
                    <a:pt x="4125595" y="128574"/>
                  </a:lnTo>
                  <a:lnTo>
                    <a:pt x="4143768" y="153098"/>
                  </a:lnTo>
                  <a:lnTo>
                    <a:pt x="4171454" y="168884"/>
                  </a:lnTo>
                  <a:lnTo>
                    <a:pt x="4206481" y="174485"/>
                  </a:lnTo>
                  <a:lnTo>
                    <a:pt x="4241787" y="168884"/>
                  </a:lnTo>
                  <a:lnTo>
                    <a:pt x="4269714" y="153098"/>
                  </a:lnTo>
                  <a:lnTo>
                    <a:pt x="4272800" y="148971"/>
                  </a:lnTo>
                  <a:lnTo>
                    <a:pt x="4288053" y="128574"/>
                  </a:lnTo>
                  <a:lnTo>
                    <a:pt x="4294657" y="96812"/>
                  </a:lnTo>
                  <a:close/>
                </a:path>
                <a:path w="13186410" h="340995">
                  <a:moveTo>
                    <a:pt x="4387342" y="200748"/>
                  </a:moveTo>
                  <a:lnTo>
                    <a:pt x="4356951" y="200748"/>
                  </a:lnTo>
                  <a:lnTo>
                    <a:pt x="4356951" y="242023"/>
                  </a:lnTo>
                  <a:lnTo>
                    <a:pt x="4356951" y="266039"/>
                  </a:lnTo>
                  <a:lnTo>
                    <a:pt x="4356951" y="310692"/>
                  </a:lnTo>
                  <a:lnTo>
                    <a:pt x="4200855" y="310692"/>
                  </a:lnTo>
                  <a:lnTo>
                    <a:pt x="4200855" y="266039"/>
                  </a:lnTo>
                  <a:lnTo>
                    <a:pt x="4356951" y="266039"/>
                  </a:lnTo>
                  <a:lnTo>
                    <a:pt x="4356951" y="242023"/>
                  </a:lnTo>
                  <a:lnTo>
                    <a:pt x="4200855" y="242023"/>
                  </a:lnTo>
                  <a:lnTo>
                    <a:pt x="4200855" y="200748"/>
                  </a:lnTo>
                  <a:lnTo>
                    <a:pt x="4170464" y="200748"/>
                  </a:lnTo>
                  <a:lnTo>
                    <a:pt x="4170464" y="335457"/>
                  </a:lnTo>
                  <a:lnTo>
                    <a:pt x="4387342" y="335457"/>
                  </a:lnTo>
                  <a:lnTo>
                    <a:pt x="4387342" y="310692"/>
                  </a:lnTo>
                  <a:lnTo>
                    <a:pt x="4387342" y="266039"/>
                  </a:lnTo>
                  <a:lnTo>
                    <a:pt x="4387342" y="242023"/>
                  </a:lnTo>
                  <a:lnTo>
                    <a:pt x="4387342" y="200748"/>
                  </a:lnTo>
                  <a:close/>
                </a:path>
                <a:path w="13186410" h="340995">
                  <a:moveTo>
                    <a:pt x="4387342" y="3759"/>
                  </a:moveTo>
                  <a:lnTo>
                    <a:pt x="4356570" y="3759"/>
                  </a:lnTo>
                  <a:lnTo>
                    <a:pt x="4356570" y="184238"/>
                  </a:lnTo>
                  <a:lnTo>
                    <a:pt x="4387342" y="184238"/>
                  </a:lnTo>
                  <a:lnTo>
                    <a:pt x="4387342" y="3759"/>
                  </a:lnTo>
                  <a:close/>
                </a:path>
                <a:path w="13186410" h="340995">
                  <a:moveTo>
                    <a:pt x="4637240" y="150469"/>
                  </a:moveTo>
                  <a:lnTo>
                    <a:pt x="4631334" y="124904"/>
                  </a:lnTo>
                  <a:lnTo>
                    <a:pt x="4620628" y="112191"/>
                  </a:lnTo>
                  <a:lnTo>
                    <a:pt x="4614773" y="105257"/>
                  </a:lnTo>
                  <a:lnTo>
                    <a:pt x="4607979" y="101904"/>
                  </a:lnTo>
                  <a:lnTo>
                    <a:pt x="4607979" y="150469"/>
                  </a:lnTo>
                  <a:lnTo>
                    <a:pt x="4604220" y="166484"/>
                  </a:lnTo>
                  <a:lnTo>
                    <a:pt x="4593666" y="178650"/>
                  </a:lnTo>
                  <a:lnTo>
                    <a:pt x="4577423" y="186397"/>
                  </a:lnTo>
                  <a:lnTo>
                    <a:pt x="4556569" y="189115"/>
                  </a:lnTo>
                  <a:lnTo>
                    <a:pt x="4535614" y="186397"/>
                  </a:lnTo>
                  <a:lnTo>
                    <a:pt x="4519511" y="178650"/>
                  </a:lnTo>
                  <a:lnTo>
                    <a:pt x="4509186" y="166484"/>
                  </a:lnTo>
                  <a:lnTo>
                    <a:pt x="4505541" y="150469"/>
                  </a:lnTo>
                  <a:lnTo>
                    <a:pt x="4509186" y="134670"/>
                  </a:lnTo>
                  <a:lnTo>
                    <a:pt x="4519511" y="122605"/>
                  </a:lnTo>
                  <a:lnTo>
                    <a:pt x="4535614" y="114909"/>
                  </a:lnTo>
                  <a:lnTo>
                    <a:pt x="4556569" y="112191"/>
                  </a:lnTo>
                  <a:lnTo>
                    <a:pt x="4577423" y="114909"/>
                  </a:lnTo>
                  <a:lnTo>
                    <a:pt x="4593666" y="122605"/>
                  </a:lnTo>
                  <a:lnTo>
                    <a:pt x="4604220" y="134670"/>
                  </a:lnTo>
                  <a:lnTo>
                    <a:pt x="4607979" y="150469"/>
                  </a:lnTo>
                  <a:lnTo>
                    <a:pt x="4607979" y="101904"/>
                  </a:lnTo>
                  <a:lnTo>
                    <a:pt x="4589284" y="92633"/>
                  </a:lnTo>
                  <a:lnTo>
                    <a:pt x="4556569" y="88176"/>
                  </a:lnTo>
                  <a:lnTo>
                    <a:pt x="4523918" y="92633"/>
                  </a:lnTo>
                  <a:lnTo>
                    <a:pt x="4498556" y="105257"/>
                  </a:lnTo>
                  <a:lnTo>
                    <a:pt x="4482122" y="124904"/>
                  </a:lnTo>
                  <a:lnTo>
                    <a:pt x="4476267" y="150469"/>
                  </a:lnTo>
                  <a:lnTo>
                    <a:pt x="4482122" y="176250"/>
                  </a:lnTo>
                  <a:lnTo>
                    <a:pt x="4498556" y="196011"/>
                  </a:lnTo>
                  <a:lnTo>
                    <a:pt x="4523918" y="208673"/>
                  </a:lnTo>
                  <a:lnTo>
                    <a:pt x="4556569" y="213131"/>
                  </a:lnTo>
                  <a:lnTo>
                    <a:pt x="4589284" y="208673"/>
                  </a:lnTo>
                  <a:lnTo>
                    <a:pt x="4614773" y="196011"/>
                  </a:lnTo>
                  <a:lnTo>
                    <a:pt x="4620552" y="189115"/>
                  </a:lnTo>
                  <a:lnTo>
                    <a:pt x="4631334" y="176250"/>
                  </a:lnTo>
                  <a:lnTo>
                    <a:pt x="4637240" y="150469"/>
                  </a:lnTo>
                  <a:close/>
                </a:path>
                <a:path w="13186410" h="340995">
                  <a:moveTo>
                    <a:pt x="4656010" y="44653"/>
                  </a:moveTo>
                  <a:lnTo>
                    <a:pt x="4571949" y="44653"/>
                  </a:lnTo>
                  <a:lnTo>
                    <a:pt x="4571949" y="3759"/>
                  </a:lnTo>
                  <a:lnTo>
                    <a:pt x="4541190" y="3759"/>
                  </a:lnTo>
                  <a:lnTo>
                    <a:pt x="4541190" y="44653"/>
                  </a:lnTo>
                  <a:lnTo>
                    <a:pt x="4457509" y="44653"/>
                  </a:lnTo>
                  <a:lnTo>
                    <a:pt x="4457509" y="69418"/>
                  </a:lnTo>
                  <a:lnTo>
                    <a:pt x="4656010" y="69418"/>
                  </a:lnTo>
                  <a:lnTo>
                    <a:pt x="4656010" y="44653"/>
                  </a:lnTo>
                  <a:close/>
                </a:path>
                <a:path w="13186410" h="340995">
                  <a:moveTo>
                    <a:pt x="4732553" y="307314"/>
                  </a:moveTo>
                  <a:lnTo>
                    <a:pt x="4538929" y="307314"/>
                  </a:lnTo>
                  <a:lnTo>
                    <a:pt x="4538929" y="236016"/>
                  </a:lnTo>
                  <a:lnTo>
                    <a:pt x="4508170" y="236016"/>
                  </a:lnTo>
                  <a:lnTo>
                    <a:pt x="4508170" y="332447"/>
                  </a:lnTo>
                  <a:lnTo>
                    <a:pt x="4732553" y="332447"/>
                  </a:lnTo>
                  <a:lnTo>
                    <a:pt x="4732553" y="307314"/>
                  </a:lnTo>
                  <a:close/>
                </a:path>
                <a:path w="13186410" h="340995">
                  <a:moveTo>
                    <a:pt x="4767453" y="114452"/>
                  </a:moveTo>
                  <a:lnTo>
                    <a:pt x="4717542" y="114452"/>
                  </a:lnTo>
                  <a:lnTo>
                    <a:pt x="4717542" y="3759"/>
                  </a:lnTo>
                  <a:lnTo>
                    <a:pt x="4686770" y="3759"/>
                  </a:lnTo>
                  <a:lnTo>
                    <a:pt x="4686770" y="255905"/>
                  </a:lnTo>
                  <a:lnTo>
                    <a:pt x="4717542" y="255905"/>
                  </a:lnTo>
                  <a:lnTo>
                    <a:pt x="4717542" y="140335"/>
                  </a:lnTo>
                  <a:lnTo>
                    <a:pt x="4767453" y="140335"/>
                  </a:lnTo>
                  <a:lnTo>
                    <a:pt x="4767453" y="114452"/>
                  </a:lnTo>
                  <a:close/>
                </a:path>
                <a:path w="13186410" h="340995">
                  <a:moveTo>
                    <a:pt x="5211330" y="271297"/>
                  </a:moveTo>
                  <a:lnTo>
                    <a:pt x="5073993" y="271297"/>
                  </a:lnTo>
                  <a:lnTo>
                    <a:pt x="5073993" y="189687"/>
                  </a:lnTo>
                  <a:lnTo>
                    <a:pt x="5174183" y="189687"/>
                  </a:lnTo>
                  <a:lnTo>
                    <a:pt x="5174183" y="165557"/>
                  </a:lnTo>
                  <a:lnTo>
                    <a:pt x="4971935" y="165557"/>
                  </a:lnTo>
                  <a:lnTo>
                    <a:pt x="4971935" y="56337"/>
                  </a:lnTo>
                  <a:lnTo>
                    <a:pt x="5144160" y="56337"/>
                  </a:lnTo>
                  <a:lnTo>
                    <a:pt x="5144160" y="165100"/>
                  </a:lnTo>
                  <a:lnTo>
                    <a:pt x="5174183" y="165100"/>
                  </a:lnTo>
                  <a:lnTo>
                    <a:pt x="5174183" y="56337"/>
                  </a:lnTo>
                  <a:lnTo>
                    <a:pt x="5174183" y="55905"/>
                  </a:lnTo>
                  <a:lnTo>
                    <a:pt x="5174183" y="30937"/>
                  </a:lnTo>
                  <a:lnTo>
                    <a:pt x="4942294" y="30937"/>
                  </a:lnTo>
                  <a:lnTo>
                    <a:pt x="4942294" y="56337"/>
                  </a:lnTo>
                  <a:lnTo>
                    <a:pt x="4942294" y="165557"/>
                  </a:lnTo>
                  <a:lnTo>
                    <a:pt x="4942294" y="189687"/>
                  </a:lnTo>
                  <a:lnTo>
                    <a:pt x="5042852" y="189687"/>
                  </a:lnTo>
                  <a:lnTo>
                    <a:pt x="5042852" y="271297"/>
                  </a:lnTo>
                  <a:lnTo>
                    <a:pt x="4906264" y="271297"/>
                  </a:lnTo>
                  <a:lnTo>
                    <a:pt x="4906264" y="296811"/>
                  </a:lnTo>
                  <a:lnTo>
                    <a:pt x="5211330" y="296811"/>
                  </a:lnTo>
                  <a:lnTo>
                    <a:pt x="5211330" y="271297"/>
                  </a:lnTo>
                  <a:close/>
                </a:path>
                <a:path w="13186410" h="340995">
                  <a:moveTo>
                    <a:pt x="5434965" y="99809"/>
                  </a:moveTo>
                  <a:lnTo>
                    <a:pt x="5428361" y="67932"/>
                  </a:lnTo>
                  <a:lnTo>
                    <a:pt x="5412791" y="46901"/>
                  </a:lnTo>
                  <a:lnTo>
                    <a:pt x="5410009" y="43154"/>
                  </a:lnTo>
                  <a:lnTo>
                    <a:pt x="5404942" y="40246"/>
                  </a:lnTo>
                  <a:lnTo>
                    <a:pt x="5404942" y="99809"/>
                  </a:lnTo>
                  <a:lnTo>
                    <a:pt x="5400611" y="121221"/>
                  </a:lnTo>
                  <a:lnTo>
                    <a:pt x="5388534" y="137947"/>
                  </a:lnTo>
                  <a:lnTo>
                    <a:pt x="5370119" y="148831"/>
                  </a:lnTo>
                  <a:lnTo>
                    <a:pt x="5346789" y="152717"/>
                  </a:lnTo>
                  <a:lnTo>
                    <a:pt x="5323725" y="148831"/>
                  </a:lnTo>
                  <a:lnTo>
                    <a:pt x="5305564" y="137947"/>
                  </a:lnTo>
                  <a:lnTo>
                    <a:pt x="5293652" y="121221"/>
                  </a:lnTo>
                  <a:lnTo>
                    <a:pt x="5289372" y="99809"/>
                  </a:lnTo>
                  <a:lnTo>
                    <a:pt x="5293652" y="78562"/>
                  </a:lnTo>
                  <a:lnTo>
                    <a:pt x="5305564" y="61823"/>
                  </a:lnTo>
                  <a:lnTo>
                    <a:pt x="5323725" y="50850"/>
                  </a:lnTo>
                  <a:lnTo>
                    <a:pt x="5346789" y="46901"/>
                  </a:lnTo>
                  <a:lnTo>
                    <a:pt x="5370119" y="50850"/>
                  </a:lnTo>
                  <a:lnTo>
                    <a:pt x="5388534" y="61823"/>
                  </a:lnTo>
                  <a:lnTo>
                    <a:pt x="5400611" y="78562"/>
                  </a:lnTo>
                  <a:lnTo>
                    <a:pt x="5404942" y="99809"/>
                  </a:lnTo>
                  <a:lnTo>
                    <a:pt x="5404942" y="40246"/>
                  </a:lnTo>
                  <a:lnTo>
                    <a:pt x="5382095" y="27101"/>
                  </a:lnTo>
                  <a:lnTo>
                    <a:pt x="5346789" y="21386"/>
                  </a:lnTo>
                  <a:lnTo>
                    <a:pt x="5311749" y="27101"/>
                  </a:lnTo>
                  <a:lnTo>
                    <a:pt x="5284076" y="43154"/>
                  </a:lnTo>
                  <a:lnTo>
                    <a:pt x="5265890" y="67932"/>
                  </a:lnTo>
                  <a:lnTo>
                    <a:pt x="5259362" y="99809"/>
                  </a:lnTo>
                  <a:lnTo>
                    <a:pt x="5265890" y="131699"/>
                  </a:lnTo>
                  <a:lnTo>
                    <a:pt x="5284076" y="156476"/>
                  </a:lnTo>
                  <a:lnTo>
                    <a:pt x="5311749" y="172529"/>
                  </a:lnTo>
                  <a:lnTo>
                    <a:pt x="5346789" y="178231"/>
                  </a:lnTo>
                  <a:lnTo>
                    <a:pt x="5382095" y="172529"/>
                  </a:lnTo>
                  <a:lnTo>
                    <a:pt x="5410009" y="156476"/>
                  </a:lnTo>
                  <a:lnTo>
                    <a:pt x="5412791" y="152717"/>
                  </a:lnTo>
                  <a:lnTo>
                    <a:pt x="5428361" y="131699"/>
                  </a:lnTo>
                  <a:lnTo>
                    <a:pt x="5434965" y="99809"/>
                  </a:lnTo>
                  <a:close/>
                </a:path>
                <a:path w="13186410" h="340995">
                  <a:moveTo>
                    <a:pt x="5527649" y="214261"/>
                  </a:moveTo>
                  <a:lnTo>
                    <a:pt x="5497627" y="214261"/>
                  </a:lnTo>
                  <a:lnTo>
                    <a:pt x="5497627" y="238645"/>
                  </a:lnTo>
                  <a:lnTo>
                    <a:pt x="5497627" y="310692"/>
                  </a:lnTo>
                  <a:lnTo>
                    <a:pt x="5340032" y="310692"/>
                  </a:lnTo>
                  <a:lnTo>
                    <a:pt x="5340032" y="238645"/>
                  </a:lnTo>
                  <a:lnTo>
                    <a:pt x="5497627" y="238645"/>
                  </a:lnTo>
                  <a:lnTo>
                    <a:pt x="5497627" y="214261"/>
                  </a:lnTo>
                  <a:lnTo>
                    <a:pt x="5310009" y="214261"/>
                  </a:lnTo>
                  <a:lnTo>
                    <a:pt x="5310009" y="335457"/>
                  </a:lnTo>
                  <a:lnTo>
                    <a:pt x="5527649" y="335457"/>
                  </a:lnTo>
                  <a:lnTo>
                    <a:pt x="5527649" y="310692"/>
                  </a:lnTo>
                  <a:lnTo>
                    <a:pt x="5527649" y="238645"/>
                  </a:lnTo>
                  <a:lnTo>
                    <a:pt x="5527649" y="214261"/>
                  </a:lnTo>
                  <a:close/>
                </a:path>
                <a:path w="13186410" h="340995">
                  <a:moveTo>
                    <a:pt x="5527649" y="3759"/>
                  </a:moveTo>
                  <a:lnTo>
                    <a:pt x="5496877" y="3759"/>
                  </a:lnTo>
                  <a:lnTo>
                    <a:pt x="5496877" y="196240"/>
                  </a:lnTo>
                  <a:lnTo>
                    <a:pt x="5527649" y="196240"/>
                  </a:lnTo>
                  <a:lnTo>
                    <a:pt x="5527649" y="3759"/>
                  </a:lnTo>
                  <a:close/>
                </a:path>
                <a:path w="13186410" h="340995">
                  <a:moveTo>
                    <a:pt x="5780176" y="146710"/>
                  </a:moveTo>
                  <a:lnTo>
                    <a:pt x="5773826" y="98132"/>
                  </a:lnTo>
                  <a:lnTo>
                    <a:pt x="5756110" y="61112"/>
                  </a:lnTo>
                  <a:lnTo>
                    <a:pt x="5751423" y="57035"/>
                  </a:lnTo>
                  <a:lnTo>
                    <a:pt x="5750534" y="56273"/>
                  </a:lnTo>
                  <a:lnTo>
                    <a:pt x="5750534" y="146710"/>
                  </a:lnTo>
                  <a:lnTo>
                    <a:pt x="5746381" y="183896"/>
                  </a:lnTo>
                  <a:lnTo>
                    <a:pt x="5734824" y="212293"/>
                  </a:lnTo>
                  <a:lnTo>
                    <a:pt x="5717133" y="230403"/>
                  </a:lnTo>
                  <a:lnTo>
                    <a:pt x="5694629" y="236766"/>
                  </a:lnTo>
                  <a:lnTo>
                    <a:pt x="5671896" y="230403"/>
                  </a:lnTo>
                  <a:lnTo>
                    <a:pt x="5654103" y="212293"/>
                  </a:lnTo>
                  <a:lnTo>
                    <a:pt x="5642495" y="183896"/>
                  </a:lnTo>
                  <a:lnTo>
                    <a:pt x="5638343" y="146710"/>
                  </a:lnTo>
                  <a:lnTo>
                    <a:pt x="5642495" y="109753"/>
                  </a:lnTo>
                  <a:lnTo>
                    <a:pt x="5654103" y="81470"/>
                  </a:lnTo>
                  <a:lnTo>
                    <a:pt x="5671896" y="63398"/>
                  </a:lnTo>
                  <a:lnTo>
                    <a:pt x="5694629" y="57035"/>
                  </a:lnTo>
                  <a:lnTo>
                    <a:pt x="5717133" y="63398"/>
                  </a:lnTo>
                  <a:lnTo>
                    <a:pt x="5734824" y="81470"/>
                  </a:lnTo>
                  <a:lnTo>
                    <a:pt x="5746381" y="109753"/>
                  </a:lnTo>
                  <a:lnTo>
                    <a:pt x="5750534" y="146710"/>
                  </a:lnTo>
                  <a:lnTo>
                    <a:pt x="5750534" y="56273"/>
                  </a:lnTo>
                  <a:lnTo>
                    <a:pt x="5729046" y="37541"/>
                  </a:lnTo>
                  <a:lnTo>
                    <a:pt x="5694629" y="29273"/>
                  </a:lnTo>
                  <a:lnTo>
                    <a:pt x="5660199" y="37541"/>
                  </a:lnTo>
                  <a:lnTo>
                    <a:pt x="5633136" y="61112"/>
                  </a:lnTo>
                  <a:lnTo>
                    <a:pt x="5615419" y="98132"/>
                  </a:lnTo>
                  <a:lnTo>
                    <a:pt x="5609069" y="146710"/>
                  </a:lnTo>
                  <a:lnTo>
                    <a:pt x="5615419" y="195300"/>
                  </a:lnTo>
                  <a:lnTo>
                    <a:pt x="5633136" y="232321"/>
                  </a:lnTo>
                  <a:lnTo>
                    <a:pt x="5660199" y="255892"/>
                  </a:lnTo>
                  <a:lnTo>
                    <a:pt x="5694629" y="264160"/>
                  </a:lnTo>
                  <a:lnTo>
                    <a:pt x="5729046" y="255892"/>
                  </a:lnTo>
                  <a:lnTo>
                    <a:pt x="5750992" y="236766"/>
                  </a:lnTo>
                  <a:lnTo>
                    <a:pt x="5756110" y="232321"/>
                  </a:lnTo>
                  <a:lnTo>
                    <a:pt x="5773826" y="195300"/>
                  </a:lnTo>
                  <a:lnTo>
                    <a:pt x="5780176" y="146710"/>
                  </a:lnTo>
                  <a:close/>
                </a:path>
                <a:path w="13186410" h="340995">
                  <a:moveTo>
                    <a:pt x="5872111" y="3378"/>
                  </a:moveTo>
                  <a:lnTo>
                    <a:pt x="5841339" y="3378"/>
                  </a:lnTo>
                  <a:lnTo>
                    <a:pt x="5841339" y="340702"/>
                  </a:lnTo>
                  <a:lnTo>
                    <a:pt x="5872111" y="340702"/>
                  </a:lnTo>
                  <a:lnTo>
                    <a:pt x="5872111" y="3378"/>
                  </a:lnTo>
                  <a:close/>
                </a:path>
                <a:path w="13186410" h="340995">
                  <a:moveTo>
                    <a:pt x="6201537" y="200748"/>
                  </a:moveTo>
                  <a:lnTo>
                    <a:pt x="6173025" y="200748"/>
                  </a:lnTo>
                  <a:lnTo>
                    <a:pt x="6173025" y="243154"/>
                  </a:lnTo>
                  <a:lnTo>
                    <a:pt x="6173025" y="266039"/>
                  </a:lnTo>
                  <a:lnTo>
                    <a:pt x="6173025" y="311442"/>
                  </a:lnTo>
                  <a:lnTo>
                    <a:pt x="6113742" y="311442"/>
                  </a:lnTo>
                  <a:lnTo>
                    <a:pt x="6113742" y="266039"/>
                  </a:lnTo>
                  <a:lnTo>
                    <a:pt x="6173025" y="266039"/>
                  </a:lnTo>
                  <a:lnTo>
                    <a:pt x="6173025" y="243154"/>
                  </a:lnTo>
                  <a:lnTo>
                    <a:pt x="6113742" y="243154"/>
                  </a:lnTo>
                  <a:lnTo>
                    <a:pt x="6113742" y="200748"/>
                  </a:lnTo>
                  <a:lnTo>
                    <a:pt x="6084849" y="200748"/>
                  </a:lnTo>
                  <a:lnTo>
                    <a:pt x="6084849" y="335457"/>
                  </a:lnTo>
                  <a:lnTo>
                    <a:pt x="6201537" y="335457"/>
                  </a:lnTo>
                  <a:lnTo>
                    <a:pt x="6201537" y="311442"/>
                  </a:lnTo>
                  <a:lnTo>
                    <a:pt x="6201537" y="266039"/>
                  </a:lnTo>
                  <a:lnTo>
                    <a:pt x="6201537" y="243154"/>
                  </a:lnTo>
                  <a:lnTo>
                    <a:pt x="6201537" y="200748"/>
                  </a:lnTo>
                  <a:close/>
                </a:path>
                <a:path w="13186410" h="340995">
                  <a:moveTo>
                    <a:pt x="6323863" y="3759"/>
                  </a:moveTo>
                  <a:lnTo>
                    <a:pt x="6292723" y="3759"/>
                  </a:lnTo>
                  <a:lnTo>
                    <a:pt x="6292723" y="82550"/>
                  </a:lnTo>
                  <a:lnTo>
                    <a:pt x="6224054" y="82550"/>
                  </a:lnTo>
                  <a:lnTo>
                    <a:pt x="6214376" y="56222"/>
                  </a:lnTo>
                  <a:lnTo>
                    <a:pt x="6203150" y="43903"/>
                  </a:lnTo>
                  <a:lnTo>
                    <a:pt x="6195911" y="35979"/>
                  </a:lnTo>
                  <a:lnTo>
                    <a:pt x="6195911" y="95681"/>
                  </a:lnTo>
                  <a:lnTo>
                    <a:pt x="6191643" y="116662"/>
                  </a:lnTo>
                  <a:lnTo>
                    <a:pt x="6179731" y="133159"/>
                  </a:lnTo>
                  <a:lnTo>
                    <a:pt x="6161557" y="143967"/>
                  </a:lnTo>
                  <a:lnTo>
                    <a:pt x="6138507" y="147840"/>
                  </a:lnTo>
                  <a:lnTo>
                    <a:pt x="6115443" y="143967"/>
                  </a:lnTo>
                  <a:lnTo>
                    <a:pt x="6097282" y="133159"/>
                  </a:lnTo>
                  <a:lnTo>
                    <a:pt x="6085370" y="116662"/>
                  </a:lnTo>
                  <a:lnTo>
                    <a:pt x="6081090" y="95681"/>
                  </a:lnTo>
                  <a:lnTo>
                    <a:pt x="6085370" y="74777"/>
                  </a:lnTo>
                  <a:lnTo>
                    <a:pt x="6097282" y="58394"/>
                  </a:lnTo>
                  <a:lnTo>
                    <a:pt x="6115443" y="47726"/>
                  </a:lnTo>
                  <a:lnTo>
                    <a:pt x="6138507" y="43903"/>
                  </a:lnTo>
                  <a:lnTo>
                    <a:pt x="6161557" y="47726"/>
                  </a:lnTo>
                  <a:lnTo>
                    <a:pt x="6179731" y="58394"/>
                  </a:lnTo>
                  <a:lnTo>
                    <a:pt x="6191643" y="74777"/>
                  </a:lnTo>
                  <a:lnTo>
                    <a:pt x="6195911" y="95681"/>
                  </a:lnTo>
                  <a:lnTo>
                    <a:pt x="6195911" y="35979"/>
                  </a:lnTo>
                  <a:lnTo>
                    <a:pt x="6170130" y="22974"/>
                  </a:lnTo>
                  <a:lnTo>
                    <a:pt x="6138507" y="18389"/>
                  </a:lnTo>
                  <a:lnTo>
                    <a:pt x="6103747" y="23977"/>
                  </a:lnTo>
                  <a:lnTo>
                    <a:pt x="6076315" y="39725"/>
                  </a:lnTo>
                  <a:lnTo>
                    <a:pt x="6058293" y="64135"/>
                  </a:lnTo>
                  <a:lnTo>
                    <a:pt x="6051829" y="95681"/>
                  </a:lnTo>
                  <a:lnTo>
                    <a:pt x="6058293" y="127292"/>
                  </a:lnTo>
                  <a:lnTo>
                    <a:pt x="6076315" y="151828"/>
                  </a:lnTo>
                  <a:lnTo>
                    <a:pt x="6103747" y="167716"/>
                  </a:lnTo>
                  <a:lnTo>
                    <a:pt x="6138507" y="173355"/>
                  </a:lnTo>
                  <a:lnTo>
                    <a:pt x="6170549" y="168643"/>
                  </a:lnTo>
                  <a:lnTo>
                    <a:pt x="6196482" y="155295"/>
                  </a:lnTo>
                  <a:lnTo>
                    <a:pt x="6203073" y="147840"/>
                  </a:lnTo>
                  <a:lnTo>
                    <a:pt x="6214808" y="134569"/>
                  </a:lnTo>
                  <a:lnTo>
                    <a:pt x="6224054" y="107696"/>
                  </a:lnTo>
                  <a:lnTo>
                    <a:pt x="6292723" y="107696"/>
                  </a:lnTo>
                  <a:lnTo>
                    <a:pt x="6292723" y="181610"/>
                  </a:lnTo>
                  <a:lnTo>
                    <a:pt x="6323863" y="181610"/>
                  </a:lnTo>
                  <a:lnTo>
                    <a:pt x="6323863" y="107696"/>
                  </a:lnTo>
                  <a:lnTo>
                    <a:pt x="6323863" y="82550"/>
                  </a:lnTo>
                  <a:lnTo>
                    <a:pt x="6323863" y="3759"/>
                  </a:lnTo>
                  <a:close/>
                </a:path>
                <a:path w="13186410" h="340995">
                  <a:moveTo>
                    <a:pt x="6358014" y="315188"/>
                  </a:moveTo>
                  <a:lnTo>
                    <a:pt x="6331521" y="299783"/>
                  </a:lnTo>
                  <a:lnTo>
                    <a:pt x="6312370" y="278561"/>
                  </a:lnTo>
                  <a:lnTo>
                    <a:pt x="6310744" y="275043"/>
                  </a:lnTo>
                  <a:lnTo>
                    <a:pt x="6300762" y="253619"/>
                  </a:lnTo>
                  <a:lnTo>
                    <a:pt x="6296850" y="227012"/>
                  </a:lnTo>
                  <a:lnTo>
                    <a:pt x="6296850" y="198501"/>
                  </a:lnTo>
                  <a:lnTo>
                    <a:pt x="6266827" y="198501"/>
                  </a:lnTo>
                  <a:lnTo>
                    <a:pt x="6266827" y="227012"/>
                  </a:lnTo>
                  <a:lnTo>
                    <a:pt x="6262916" y="252933"/>
                  </a:lnTo>
                  <a:lnTo>
                    <a:pt x="6251308" y="277571"/>
                  </a:lnTo>
                  <a:lnTo>
                    <a:pt x="6232169" y="298983"/>
                  </a:lnTo>
                  <a:lnTo>
                    <a:pt x="6205664" y="315188"/>
                  </a:lnTo>
                  <a:lnTo>
                    <a:pt x="6221425" y="338455"/>
                  </a:lnTo>
                  <a:lnTo>
                    <a:pt x="6241681" y="327025"/>
                  </a:lnTo>
                  <a:lnTo>
                    <a:pt x="6258534" y="312242"/>
                  </a:lnTo>
                  <a:lnTo>
                    <a:pt x="6271933" y="294716"/>
                  </a:lnTo>
                  <a:lnTo>
                    <a:pt x="6281839" y="275043"/>
                  </a:lnTo>
                  <a:lnTo>
                    <a:pt x="6291338" y="294868"/>
                  </a:lnTo>
                  <a:lnTo>
                    <a:pt x="6304635" y="312381"/>
                  </a:lnTo>
                  <a:lnTo>
                    <a:pt x="6321730" y="327075"/>
                  </a:lnTo>
                  <a:lnTo>
                    <a:pt x="6342634" y="338455"/>
                  </a:lnTo>
                  <a:lnTo>
                    <a:pt x="6358014" y="315188"/>
                  </a:lnTo>
                  <a:close/>
                </a:path>
                <a:path w="13186410" h="340995">
                  <a:moveTo>
                    <a:pt x="6661950" y="67538"/>
                  </a:moveTo>
                  <a:lnTo>
                    <a:pt x="6653873" y="42405"/>
                  </a:lnTo>
                  <a:lnTo>
                    <a:pt x="6640995" y="32270"/>
                  </a:lnTo>
                  <a:lnTo>
                    <a:pt x="6630568" y="24066"/>
                  </a:lnTo>
                  <a:lnTo>
                    <a:pt x="6630429" y="24028"/>
                  </a:lnTo>
                  <a:lnTo>
                    <a:pt x="6630429" y="67538"/>
                  </a:lnTo>
                  <a:lnTo>
                    <a:pt x="6624637" y="82550"/>
                  </a:lnTo>
                  <a:lnTo>
                    <a:pt x="6607772" y="93624"/>
                  </a:lnTo>
                  <a:lnTo>
                    <a:pt x="6580568" y="100469"/>
                  </a:lnTo>
                  <a:lnTo>
                    <a:pt x="6543751" y="102819"/>
                  </a:lnTo>
                  <a:lnTo>
                    <a:pt x="6506934" y="100469"/>
                  </a:lnTo>
                  <a:lnTo>
                    <a:pt x="6479730" y="93624"/>
                  </a:lnTo>
                  <a:lnTo>
                    <a:pt x="6462865" y="82550"/>
                  </a:lnTo>
                  <a:lnTo>
                    <a:pt x="6457074" y="67538"/>
                  </a:lnTo>
                  <a:lnTo>
                    <a:pt x="6462865" y="52539"/>
                  </a:lnTo>
                  <a:lnTo>
                    <a:pt x="6479730" y="41465"/>
                  </a:lnTo>
                  <a:lnTo>
                    <a:pt x="6506934" y="34620"/>
                  </a:lnTo>
                  <a:lnTo>
                    <a:pt x="6543751" y="32270"/>
                  </a:lnTo>
                  <a:lnTo>
                    <a:pt x="6580568" y="34620"/>
                  </a:lnTo>
                  <a:lnTo>
                    <a:pt x="6607772" y="41465"/>
                  </a:lnTo>
                  <a:lnTo>
                    <a:pt x="6624637" y="52539"/>
                  </a:lnTo>
                  <a:lnTo>
                    <a:pt x="6630429" y="67538"/>
                  </a:lnTo>
                  <a:lnTo>
                    <a:pt x="6630429" y="24028"/>
                  </a:lnTo>
                  <a:lnTo>
                    <a:pt x="6593408" y="12827"/>
                  </a:lnTo>
                  <a:lnTo>
                    <a:pt x="6543751" y="9004"/>
                  </a:lnTo>
                  <a:lnTo>
                    <a:pt x="6494094" y="12827"/>
                  </a:lnTo>
                  <a:lnTo>
                    <a:pt x="6456934" y="24066"/>
                  </a:lnTo>
                  <a:lnTo>
                    <a:pt x="6433629" y="42405"/>
                  </a:lnTo>
                  <a:lnTo>
                    <a:pt x="6425552" y="67538"/>
                  </a:lnTo>
                  <a:lnTo>
                    <a:pt x="6433629" y="92621"/>
                  </a:lnTo>
                  <a:lnTo>
                    <a:pt x="6456934" y="110832"/>
                  </a:lnTo>
                  <a:lnTo>
                    <a:pt x="6494094" y="121945"/>
                  </a:lnTo>
                  <a:lnTo>
                    <a:pt x="6543751" y="125704"/>
                  </a:lnTo>
                  <a:lnTo>
                    <a:pt x="6593408" y="121945"/>
                  </a:lnTo>
                  <a:lnTo>
                    <a:pt x="6630568" y="110832"/>
                  </a:lnTo>
                  <a:lnTo>
                    <a:pt x="6640830" y="102819"/>
                  </a:lnTo>
                  <a:lnTo>
                    <a:pt x="6653873" y="92621"/>
                  </a:lnTo>
                  <a:lnTo>
                    <a:pt x="6661950" y="67538"/>
                  </a:lnTo>
                  <a:close/>
                </a:path>
                <a:path w="13186410" h="340995">
                  <a:moveTo>
                    <a:pt x="6667195" y="312191"/>
                  </a:moveTo>
                  <a:lnTo>
                    <a:pt x="6459321" y="312191"/>
                  </a:lnTo>
                  <a:lnTo>
                    <a:pt x="6459321" y="278041"/>
                  </a:lnTo>
                  <a:lnTo>
                    <a:pt x="6657073" y="278041"/>
                  </a:lnTo>
                  <a:lnTo>
                    <a:pt x="6657073" y="202247"/>
                  </a:lnTo>
                  <a:lnTo>
                    <a:pt x="6428181" y="202247"/>
                  </a:lnTo>
                  <a:lnTo>
                    <a:pt x="6428181" y="225513"/>
                  </a:lnTo>
                  <a:lnTo>
                    <a:pt x="6626682" y="225513"/>
                  </a:lnTo>
                  <a:lnTo>
                    <a:pt x="6626682" y="255536"/>
                  </a:lnTo>
                  <a:lnTo>
                    <a:pt x="6429311" y="255536"/>
                  </a:lnTo>
                  <a:lnTo>
                    <a:pt x="6429311" y="336207"/>
                  </a:lnTo>
                  <a:lnTo>
                    <a:pt x="6667195" y="336207"/>
                  </a:lnTo>
                  <a:lnTo>
                    <a:pt x="6667195" y="312191"/>
                  </a:lnTo>
                  <a:close/>
                </a:path>
                <a:path w="13186410" h="340995">
                  <a:moveTo>
                    <a:pt x="6696088" y="148590"/>
                  </a:moveTo>
                  <a:lnTo>
                    <a:pt x="6391402" y="148590"/>
                  </a:lnTo>
                  <a:lnTo>
                    <a:pt x="6391402" y="173355"/>
                  </a:lnTo>
                  <a:lnTo>
                    <a:pt x="6696088" y="173355"/>
                  </a:lnTo>
                  <a:lnTo>
                    <a:pt x="6696088" y="148590"/>
                  </a:lnTo>
                  <a:close/>
                </a:path>
                <a:path w="13186410" h="340995">
                  <a:moveTo>
                    <a:pt x="7051205" y="239026"/>
                  </a:moveTo>
                  <a:lnTo>
                    <a:pt x="7016077" y="215366"/>
                  </a:lnTo>
                  <a:lnTo>
                    <a:pt x="6987464" y="180670"/>
                  </a:lnTo>
                  <a:lnTo>
                    <a:pt x="6968198" y="138658"/>
                  </a:lnTo>
                  <a:lnTo>
                    <a:pt x="6961149" y="93052"/>
                  </a:lnTo>
                  <a:lnTo>
                    <a:pt x="6961149" y="32651"/>
                  </a:lnTo>
                  <a:lnTo>
                    <a:pt x="6930758" y="32651"/>
                  </a:lnTo>
                  <a:lnTo>
                    <a:pt x="6930758" y="93052"/>
                  </a:lnTo>
                  <a:lnTo>
                    <a:pt x="6923595" y="140385"/>
                  </a:lnTo>
                  <a:lnTo>
                    <a:pt x="6904114" y="184099"/>
                  </a:lnTo>
                  <a:lnTo>
                    <a:pt x="6875348" y="220281"/>
                  </a:lnTo>
                  <a:lnTo>
                    <a:pt x="6840321" y="245021"/>
                  </a:lnTo>
                  <a:lnTo>
                    <a:pt x="6859092" y="270167"/>
                  </a:lnTo>
                  <a:lnTo>
                    <a:pt x="6887146" y="251091"/>
                  </a:lnTo>
                  <a:lnTo>
                    <a:pt x="6911619" y="225094"/>
                  </a:lnTo>
                  <a:lnTo>
                    <a:pt x="6931584" y="193395"/>
                  </a:lnTo>
                  <a:lnTo>
                    <a:pt x="6946138" y="157226"/>
                  </a:lnTo>
                  <a:lnTo>
                    <a:pt x="6961111" y="191503"/>
                  </a:lnTo>
                  <a:lnTo>
                    <a:pt x="6981177" y="221475"/>
                  </a:lnTo>
                  <a:lnTo>
                    <a:pt x="7005396" y="245973"/>
                  </a:lnTo>
                  <a:lnTo>
                    <a:pt x="7032815" y="263791"/>
                  </a:lnTo>
                  <a:lnTo>
                    <a:pt x="7051205" y="239026"/>
                  </a:lnTo>
                  <a:close/>
                </a:path>
                <a:path w="13186410" h="340995">
                  <a:moveTo>
                    <a:pt x="7117245" y="3378"/>
                  </a:moveTo>
                  <a:lnTo>
                    <a:pt x="7086473" y="3378"/>
                  </a:lnTo>
                  <a:lnTo>
                    <a:pt x="7086473" y="340702"/>
                  </a:lnTo>
                  <a:lnTo>
                    <a:pt x="7117245" y="340702"/>
                  </a:lnTo>
                  <a:lnTo>
                    <a:pt x="7117245" y="3378"/>
                  </a:lnTo>
                  <a:close/>
                </a:path>
                <a:path w="13186410" h="340995">
                  <a:moveTo>
                    <a:pt x="7504392" y="165100"/>
                  </a:moveTo>
                  <a:lnTo>
                    <a:pt x="7443660" y="129120"/>
                  </a:lnTo>
                  <a:lnTo>
                    <a:pt x="7419213" y="72047"/>
                  </a:lnTo>
                  <a:lnTo>
                    <a:pt x="7496886" y="72047"/>
                  </a:lnTo>
                  <a:lnTo>
                    <a:pt x="7496886" y="47282"/>
                  </a:lnTo>
                  <a:lnTo>
                    <a:pt x="7419213" y="47282"/>
                  </a:lnTo>
                  <a:lnTo>
                    <a:pt x="7419213" y="6007"/>
                  </a:lnTo>
                  <a:lnTo>
                    <a:pt x="7388453" y="6007"/>
                  </a:lnTo>
                  <a:lnTo>
                    <a:pt x="7388453" y="47282"/>
                  </a:lnTo>
                  <a:lnTo>
                    <a:pt x="7311898" y="47282"/>
                  </a:lnTo>
                  <a:lnTo>
                    <a:pt x="7311898" y="72047"/>
                  </a:lnTo>
                  <a:lnTo>
                    <a:pt x="7388453" y="72047"/>
                  </a:lnTo>
                  <a:lnTo>
                    <a:pt x="7381900" y="103682"/>
                  </a:lnTo>
                  <a:lnTo>
                    <a:pt x="7364527" y="131241"/>
                  </a:lnTo>
                  <a:lnTo>
                    <a:pt x="7338009" y="153301"/>
                  </a:lnTo>
                  <a:lnTo>
                    <a:pt x="7304024" y="168478"/>
                  </a:lnTo>
                  <a:lnTo>
                    <a:pt x="7318286" y="192493"/>
                  </a:lnTo>
                  <a:lnTo>
                    <a:pt x="7346582" y="180403"/>
                  </a:lnTo>
                  <a:lnTo>
                    <a:pt x="7370813" y="163601"/>
                  </a:lnTo>
                  <a:lnTo>
                    <a:pt x="7390257" y="142582"/>
                  </a:lnTo>
                  <a:lnTo>
                    <a:pt x="7404214" y="117817"/>
                  </a:lnTo>
                  <a:lnTo>
                    <a:pt x="7418527" y="141300"/>
                  </a:lnTo>
                  <a:lnTo>
                    <a:pt x="7438022" y="161302"/>
                  </a:lnTo>
                  <a:lnTo>
                    <a:pt x="7462088" y="177292"/>
                  </a:lnTo>
                  <a:lnTo>
                    <a:pt x="7490130" y="188747"/>
                  </a:lnTo>
                  <a:lnTo>
                    <a:pt x="7504392" y="165100"/>
                  </a:lnTo>
                  <a:close/>
                </a:path>
                <a:path w="13186410" h="340995">
                  <a:moveTo>
                    <a:pt x="7516025" y="256286"/>
                  </a:moveTo>
                  <a:lnTo>
                    <a:pt x="7514437" y="242404"/>
                  </a:lnTo>
                  <a:lnTo>
                    <a:pt x="7513396" y="233387"/>
                  </a:lnTo>
                  <a:lnTo>
                    <a:pt x="7490447" y="236601"/>
                  </a:lnTo>
                  <a:lnTo>
                    <a:pt x="7466876" y="239026"/>
                  </a:lnTo>
                  <a:lnTo>
                    <a:pt x="7443013" y="240880"/>
                  </a:lnTo>
                  <a:lnTo>
                    <a:pt x="7419213" y="242404"/>
                  </a:lnTo>
                  <a:lnTo>
                    <a:pt x="7419213" y="181241"/>
                  </a:lnTo>
                  <a:lnTo>
                    <a:pt x="7388453" y="181241"/>
                  </a:lnTo>
                  <a:lnTo>
                    <a:pt x="7388453" y="243903"/>
                  </a:lnTo>
                  <a:lnTo>
                    <a:pt x="7363168" y="244551"/>
                  </a:lnTo>
                  <a:lnTo>
                    <a:pt x="7293889" y="245021"/>
                  </a:lnTo>
                  <a:lnTo>
                    <a:pt x="7298017" y="270916"/>
                  </a:lnTo>
                  <a:lnTo>
                    <a:pt x="7346810" y="270421"/>
                  </a:lnTo>
                  <a:lnTo>
                    <a:pt x="7401255" y="268668"/>
                  </a:lnTo>
                  <a:lnTo>
                    <a:pt x="7458583" y="264375"/>
                  </a:lnTo>
                  <a:lnTo>
                    <a:pt x="7516025" y="256286"/>
                  </a:lnTo>
                  <a:close/>
                </a:path>
                <a:path w="13186410" h="340995">
                  <a:moveTo>
                    <a:pt x="7566304" y="3378"/>
                  </a:moveTo>
                  <a:lnTo>
                    <a:pt x="7535532" y="3378"/>
                  </a:lnTo>
                  <a:lnTo>
                    <a:pt x="7535532" y="340334"/>
                  </a:lnTo>
                  <a:lnTo>
                    <a:pt x="7566304" y="340334"/>
                  </a:lnTo>
                  <a:lnTo>
                    <a:pt x="7566304" y="3378"/>
                  </a:lnTo>
                  <a:close/>
                </a:path>
                <a:path w="13186410" h="340995">
                  <a:moveTo>
                    <a:pt x="7795946" y="246900"/>
                  </a:moveTo>
                  <a:lnTo>
                    <a:pt x="7794358" y="231521"/>
                  </a:lnTo>
                  <a:lnTo>
                    <a:pt x="7793317" y="221386"/>
                  </a:lnTo>
                  <a:lnTo>
                    <a:pt x="7766367" y="226237"/>
                  </a:lnTo>
                  <a:lnTo>
                    <a:pt x="7739570" y="229260"/>
                  </a:lnTo>
                  <a:lnTo>
                    <a:pt x="7711211" y="230886"/>
                  </a:lnTo>
                  <a:lnTo>
                    <a:pt x="7679626" y="231521"/>
                  </a:lnTo>
                  <a:lnTo>
                    <a:pt x="7679626" y="69418"/>
                  </a:lnTo>
                  <a:lnTo>
                    <a:pt x="7774559" y="69418"/>
                  </a:lnTo>
                  <a:lnTo>
                    <a:pt x="7774559" y="44284"/>
                  </a:lnTo>
                  <a:lnTo>
                    <a:pt x="7649235" y="44284"/>
                  </a:lnTo>
                  <a:lnTo>
                    <a:pt x="7649235" y="257035"/>
                  </a:lnTo>
                  <a:lnTo>
                    <a:pt x="7671371" y="257035"/>
                  </a:lnTo>
                  <a:lnTo>
                    <a:pt x="7706398" y="256667"/>
                  </a:lnTo>
                  <a:lnTo>
                    <a:pt x="7737462" y="255206"/>
                  </a:lnTo>
                  <a:lnTo>
                    <a:pt x="7766609" y="252120"/>
                  </a:lnTo>
                  <a:lnTo>
                    <a:pt x="7795946" y="246900"/>
                  </a:lnTo>
                  <a:close/>
                </a:path>
                <a:path w="13186410" h="340995">
                  <a:moveTo>
                    <a:pt x="7923149" y="3378"/>
                  </a:moveTo>
                  <a:lnTo>
                    <a:pt x="7893507" y="3378"/>
                  </a:lnTo>
                  <a:lnTo>
                    <a:pt x="7893507" y="138455"/>
                  </a:lnTo>
                  <a:lnTo>
                    <a:pt x="7845857" y="138455"/>
                  </a:lnTo>
                  <a:lnTo>
                    <a:pt x="7845857" y="10883"/>
                  </a:lnTo>
                  <a:lnTo>
                    <a:pt x="7816964" y="10883"/>
                  </a:lnTo>
                  <a:lnTo>
                    <a:pt x="7816964" y="323075"/>
                  </a:lnTo>
                  <a:lnTo>
                    <a:pt x="7845857" y="323075"/>
                  </a:lnTo>
                  <a:lnTo>
                    <a:pt x="7845857" y="163601"/>
                  </a:lnTo>
                  <a:lnTo>
                    <a:pt x="7893507" y="163601"/>
                  </a:lnTo>
                  <a:lnTo>
                    <a:pt x="7893507" y="339953"/>
                  </a:lnTo>
                  <a:lnTo>
                    <a:pt x="7923149" y="339953"/>
                  </a:lnTo>
                  <a:lnTo>
                    <a:pt x="7923149" y="163601"/>
                  </a:lnTo>
                  <a:lnTo>
                    <a:pt x="7923149" y="138455"/>
                  </a:lnTo>
                  <a:lnTo>
                    <a:pt x="7923149" y="3378"/>
                  </a:lnTo>
                  <a:close/>
                </a:path>
                <a:path w="13186410" h="340995">
                  <a:moveTo>
                    <a:pt x="8256498" y="236397"/>
                  </a:moveTo>
                  <a:lnTo>
                    <a:pt x="8226971" y="211023"/>
                  </a:lnTo>
                  <a:lnTo>
                    <a:pt x="8205178" y="177482"/>
                  </a:lnTo>
                  <a:lnTo>
                    <a:pt x="8191703" y="138887"/>
                  </a:lnTo>
                  <a:lnTo>
                    <a:pt x="8187080" y="98310"/>
                  </a:lnTo>
                  <a:lnTo>
                    <a:pt x="8187080" y="35267"/>
                  </a:lnTo>
                  <a:lnTo>
                    <a:pt x="8157438" y="35267"/>
                  </a:lnTo>
                  <a:lnTo>
                    <a:pt x="8157438" y="99441"/>
                  </a:lnTo>
                  <a:lnTo>
                    <a:pt x="8152371" y="142709"/>
                  </a:lnTo>
                  <a:lnTo>
                    <a:pt x="8137779" y="183578"/>
                  </a:lnTo>
                  <a:lnTo>
                    <a:pt x="8114538" y="218694"/>
                  </a:lnTo>
                  <a:lnTo>
                    <a:pt x="8083512" y="244652"/>
                  </a:lnTo>
                  <a:lnTo>
                    <a:pt x="8102651" y="267919"/>
                  </a:lnTo>
                  <a:lnTo>
                    <a:pt x="8125955" y="249301"/>
                  </a:lnTo>
                  <a:lnTo>
                    <a:pt x="8145564" y="225132"/>
                  </a:lnTo>
                  <a:lnTo>
                    <a:pt x="8161172" y="196469"/>
                  </a:lnTo>
                  <a:lnTo>
                    <a:pt x="8172450" y="164350"/>
                  </a:lnTo>
                  <a:lnTo>
                    <a:pt x="8183397" y="193865"/>
                  </a:lnTo>
                  <a:lnTo>
                    <a:pt x="8198193" y="220395"/>
                  </a:lnTo>
                  <a:lnTo>
                    <a:pt x="8216709" y="242925"/>
                  </a:lnTo>
                  <a:lnTo>
                    <a:pt x="8238858" y="260413"/>
                  </a:lnTo>
                  <a:lnTo>
                    <a:pt x="8256498" y="236397"/>
                  </a:lnTo>
                  <a:close/>
                </a:path>
                <a:path w="13186410" h="340995">
                  <a:moveTo>
                    <a:pt x="8304530" y="10883"/>
                  </a:moveTo>
                  <a:lnTo>
                    <a:pt x="8275637" y="10883"/>
                  </a:lnTo>
                  <a:lnTo>
                    <a:pt x="8275637" y="124206"/>
                  </a:lnTo>
                  <a:lnTo>
                    <a:pt x="8220100" y="124206"/>
                  </a:lnTo>
                  <a:lnTo>
                    <a:pt x="8220100" y="149720"/>
                  </a:lnTo>
                  <a:lnTo>
                    <a:pt x="8275637" y="149720"/>
                  </a:lnTo>
                  <a:lnTo>
                    <a:pt x="8275637" y="323443"/>
                  </a:lnTo>
                  <a:lnTo>
                    <a:pt x="8304530" y="323443"/>
                  </a:lnTo>
                  <a:lnTo>
                    <a:pt x="8304530" y="10883"/>
                  </a:lnTo>
                  <a:close/>
                </a:path>
                <a:path w="13186410" h="340995">
                  <a:moveTo>
                    <a:pt x="8373186" y="3378"/>
                  </a:moveTo>
                  <a:lnTo>
                    <a:pt x="8343925" y="3378"/>
                  </a:lnTo>
                  <a:lnTo>
                    <a:pt x="8343925" y="339953"/>
                  </a:lnTo>
                  <a:lnTo>
                    <a:pt x="8373186" y="339953"/>
                  </a:lnTo>
                  <a:lnTo>
                    <a:pt x="8373186" y="3378"/>
                  </a:lnTo>
                  <a:close/>
                </a:path>
                <a:path w="13186410" h="340995">
                  <a:moveTo>
                    <a:pt x="8576564" y="46901"/>
                  </a:moveTo>
                  <a:lnTo>
                    <a:pt x="8445233" y="46901"/>
                  </a:lnTo>
                  <a:lnTo>
                    <a:pt x="8445233" y="72047"/>
                  </a:lnTo>
                  <a:lnTo>
                    <a:pt x="8546173" y="72047"/>
                  </a:lnTo>
                  <a:lnTo>
                    <a:pt x="8537372" y="122567"/>
                  </a:lnTo>
                  <a:lnTo>
                    <a:pt x="8516620" y="168897"/>
                  </a:lnTo>
                  <a:lnTo>
                    <a:pt x="8482216" y="210235"/>
                  </a:lnTo>
                  <a:lnTo>
                    <a:pt x="8432482" y="245770"/>
                  </a:lnTo>
                  <a:lnTo>
                    <a:pt x="8450491" y="267919"/>
                  </a:lnTo>
                  <a:lnTo>
                    <a:pt x="8493049" y="238798"/>
                  </a:lnTo>
                  <a:lnTo>
                    <a:pt x="8525700" y="205867"/>
                  </a:lnTo>
                  <a:lnTo>
                    <a:pt x="8549411" y="169646"/>
                  </a:lnTo>
                  <a:lnTo>
                    <a:pt x="8565147" y="130721"/>
                  </a:lnTo>
                  <a:lnTo>
                    <a:pt x="8573872" y="89623"/>
                  </a:lnTo>
                  <a:lnTo>
                    <a:pt x="8576564" y="46901"/>
                  </a:lnTo>
                  <a:close/>
                </a:path>
                <a:path w="13186410" h="340995">
                  <a:moveTo>
                    <a:pt x="8718029" y="3378"/>
                  </a:moveTo>
                  <a:lnTo>
                    <a:pt x="8688387" y="3378"/>
                  </a:lnTo>
                  <a:lnTo>
                    <a:pt x="8688387" y="138836"/>
                  </a:lnTo>
                  <a:lnTo>
                    <a:pt x="8642604" y="138836"/>
                  </a:lnTo>
                  <a:lnTo>
                    <a:pt x="8642604" y="12382"/>
                  </a:lnTo>
                  <a:lnTo>
                    <a:pt x="8613711" y="12382"/>
                  </a:lnTo>
                  <a:lnTo>
                    <a:pt x="8613711" y="323075"/>
                  </a:lnTo>
                  <a:lnTo>
                    <a:pt x="8642604" y="323075"/>
                  </a:lnTo>
                  <a:lnTo>
                    <a:pt x="8642604" y="163982"/>
                  </a:lnTo>
                  <a:lnTo>
                    <a:pt x="8688387" y="163982"/>
                  </a:lnTo>
                  <a:lnTo>
                    <a:pt x="8688387" y="339953"/>
                  </a:lnTo>
                  <a:lnTo>
                    <a:pt x="8718029" y="339953"/>
                  </a:lnTo>
                  <a:lnTo>
                    <a:pt x="8718029" y="163982"/>
                  </a:lnTo>
                  <a:lnTo>
                    <a:pt x="8718029" y="138836"/>
                  </a:lnTo>
                  <a:lnTo>
                    <a:pt x="8718029" y="3378"/>
                  </a:lnTo>
                  <a:close/>
                </a:path>
                <a:path w="13186410" h="340995">
                  <a:moveTo>
                    <a:pt x="8878621" y="39776"/>
                  </a:moveTo>
                  <a:lnTo>
                    <a:pt x="8787447" y="39776"/>
                  </a:lnTo>
                  <a:lnTo>
                    <a:pt x="8787447" y="65290"/>
                  </a:lnTo>
                  <a:lnTo>
                    <a:pt x="8849360" y="65290"/>
                  </a:lnTo>
                  <a:lnTo>
                    <a:pt x="8843569" y="114884"/>
                  </a:lnTo>
                  <a:lnTo>
                    <a:pt x="8830412" y="162001"/>
                  </a:lnTo>
                  <a:lnTo>
                    <a:pt x="8808517" y="206171"/>
                  </a:lnTo>
                  <a:lnTo>
                    <a:pt x="8776564" y="246900"/>
                  </a:lnTo>
                  <a:lnTo>
                    <a:pt x="8800579" y="264160"/>
                  </a:lnTo>
                  <a:lnTo>
                    <a:pt x="8832177" y="223824"/>
                  </a:lnTo>
                  <a:lnTo>
                    <a:pt x="8854465" y="180644"/>
                  </a:lnTo>
                  <a:lnTo>
                    <a:pt x="8868766" y="135191"/>
                  </a:lnTo>
                  <a:lnTo>
                    <a:pt x="8876373" y="88036"/>
                  </a:lnTo>
                  <a:lnTo>
                    <a:pt x="8878621" y="39776"/>
                  </a:lnTo>
                  <a:close/>
                </a:path>
                <a:path w="13186410" h="340995">
                  <a:moveTo>
                    <a:pt x="8970556" y="39776"/>
                  </a:moveTo>
                  <a:lnTo>
                    <a:pt x="8889886" y="39776"/>
                  </a:lnTo>
                  <a:lnTo>
                    <a:pt x="8889886" y="65290"/>
                  </a:lnTo>
                  <a:lnTo>
                    <a:pt x="8941664" y="65290"/>
                  </a:lnTo>
                  <a:lnTo>
                    <a:pt x="8936990" y="118935"/>
                  </a:lnTo>
                  <a:lnTo>
                    <a:pt x="8925382" y="171907"/>
                  </a:lnTo>
                  <a:lnTo>
                    <a:pt x="8904567" y="222694"/>
                  </a:lnTo>
                  <a:lnTo>
                    <a:pt x="8872245" y="269786"/>
                  </a:lnTo>
                  <a:lnTo>
                    <a:pt x="8897010" y="286677"/>
                  </a:lnTo>
                  <a:lnTo>
                    <a:pt x="8928430" y="240677"/>
                  </a:lnTo>
                  <a:lnTo>
                    <a:pt x="8949639" y="191503"/>
                  </a:lnTo>
                  <a:lnTo>
                    <a:pt x="8962492" y="140627"/>
                  </a:lnTo>
                  <a:lnTo>
                    <a:pt x="8968854" y="89547"/>
                  </a:lnTo>
                  <a:lnTo>
                    <a:pt x="8970556" y="39776"/>
                  </a:lnTo>
                  <a:close/>
                </a:path>
                <a:path w="13186410" h="340995">
                  <a:moveTo>
                    <a:pt x="9092133" y="142214"/>
                  </a:moveTo>
                  <a:lnTo>
                    <a:pt x="9042222" y="142214"/>
                  </a:lnTo>
                  <a:lnTo>
                    <a:pt x="9042222" y="3378"/>
                  </a:lnTo>
                  <a:lnTo>
                    <a:pt x="9011450" y="3378"/>
                  </a:lnTo>
                  <a:lnTo>
                    <a:pt x="9011450" y="339953"/>
                  </a:lnTo>
                  <a:lnTo>
                    <a:pt x="9042222" y="339953"/>
                  </a:lnTo>
                  <a:lnTo>
                    <a:pt x="9042222" y="167728"/>
                  </a:lnTo>
                  <a:lnTo>
                    <a:pt x="9092133" y="167728"/>
                  </a:lnTo>
                  <a:lnTo>
                    <a:pt x="9092133" y="142214"/>
                  </a:lnTo>
                  <a:close/>
                </a:path>
                <a:path w="13186410" h="340995">
                  <a:moveTo>
                    <a:pt x="9333027" y="242404"/>
                  </a:moveTo>
                  <a:lnTo>
                    <a:pt x="9298051" y="220268"/>
                  </a:lnTo>
                  <a:lnTo>
                    <a:pt x="9269425" y="187807"/>
                  </a:lnTo>
                  <a:lnTo>
                    <a:pt x="9257855" y="164350"/>
                  </a:lnTo>
                  <a:lnTo>
                    <a:pt x="9250070" y="148577"/>
                  </a:lnTo>
                  <a:lnTo>
                    <a:pt x="9242971" y="106197"/>
                  </a:lnTo>
                  <a:lnTo>
                    <a:pt x="9242971" y="63411"/>
                  </a:lnTo>
                  <a:lnTo>
                    <a:pt x="9322143" y="63411"/>
                  </a:lnTo>
                  <a:lnTo>
                    <a:pt x="9322143" y="37896"/>
                  </a:lnTo>
                  <a:lnTo>
                    <a:pt x="9134157" y="37896"/>
                  </a:lnTo>
                  <a:lnTo>
                    <a:pt x="9134157" y="63411"/>
                  </a:lnTo>
                  <a:lnTo>
                    <a:pt x="9212199" y="63411"/>
                  </a:lnTo>
                  <a:lnTo>
                    <a:pt x="9212199" y="106197"/>
                  </a:lnTo>
                  <a:lnTo>
                    <a:pt x="9205049" y="150075"/>
                  </a:lnTo>
                  <a:lnTo>
                    <a:pt x="9185694" y="191655"/>
                  </a:lnTo>
                  <a:lnTo>
                    <a:pt x="9157271" y="226606"/>
                  </a:lnTo>
                  <a:lnTo>
                    <a:pt x="9122893" y="250659"/>
                  </a:lnTo>
                  <a:lnTo>
                    <a:pt x="9140901" y="275424"/>
                  </a:lnTo>
                  <a:lnTo>
                    <a:pt x="9168435" y="256743"/>
                  </a:lnTo>
                  <a:lnTo>
                    <a:pt x="9192831" y="231000"/>
                  </a:lnTo>
                  <a:lnTo>
                    <a:pt x="9212936" y="199694"/>
                  </a:lnTo>
                  <a:lnTo>
                    <a:pt x="9227579" y="164350"/>
                  </a:lnTo>
                  <a:lnTo>
                    <a:pt x="9242679" y="197358"/>
                  </a:lnTo>
                  <a:lnTo>
                    <a:pt x="9263088" y="226314"/>
                  </a:lnTo>
                  <a:lnTo>
                    <a:pt x="9287789" y="249986"/>
                  </a:lnTo>
                  <a:lnTo>
                    <a:pt x="9315767" y="267169"/>
                  </a:lnTo>
                  <a:lnTo>
                    <a:pt x="9333027" y="242404"/>
                  </a:lnTo>
                  <a:close/>
                </a:path>
                <a:path w="13186410" h="340995">
                  <a:moveTo>
                    <a:pt x="9398317" y="3759"/>
                  </a:moveTo>
                  <a:lnTo>
                    <a:pt x="9367545" y="3759"/>
                  </a:lnTo>
                  <a:lnTo>
                    <a:pt x="9367545" y="339953"/>
                  </a:lnTo>
                  <a:lnTo>
                    <a:pt x="9398317" y="339953"/>
                  </a:lnTo>
                  <a:lnTo>
                    <a:pt x="9398317" y="3759"/>
                  </a:lnTo>
                  <a:close/>
                </a:path>
                <a:path w="13186410" h="340995">
                  <a:moveTo>
                    <a:pt x="9877679" y="271297"/>
                  </a:moveTo>
                  <a:lnTo>
                    <a:pt x="9740354" y="271297"/>
                  </a:lnTo>
                  <a:lnTo>
                    <a:pt x="9740354" y="189687"/>
                  </a:lnTo>
                  <a:lnTo>
                    <a:pt x="9840531" y="189687"/>
                  </a:lnTo>
                  <a:lnTo>
                    <a:pt x="9840531" y="165557"/>
                  </a:lnTo>
                  <a:lnTo>
                    <a:pt x="9638284" y="165557"/>
                  </a:lnTo>
                  <a:lnTo>
                    <a:pt x="9638284" y="56337"/>
                  </a:lnTo>
                  <a:lnTo>
                    <a:pt x="9810521" y="56337"/>
                  </a:lnTo>
                  <a:lnTo>
                    <a:pt x="9810521" y="165100"/>
                  </a:lnTo>
                  <a:lnTo>
                    <a:pt x="9840531" y="165100"/>
                  </a:lnTo>
                  <a:lnTo>
                    <a:pt x="9840531" y="56337"/>
                  </a:lnTo>
                  <a:lnTo>
                    <a:pt x="9840531" y="55905"/>
                  </a:lnTo>
                  <a:lnTo>
                    <a:pt x="9840531" y="30937"/>
                  </a:lnTo>
                  <a:lnTo>
                    <a:pt x="9608642" y="30937"/>
                  </a:lnTo>
                  <a:lnTo>
                    <a:pt x="9608642" y="56337"/>
                  </a:lnTo>
                  <a:lnTo>
                    <a:pt x="9608642" y="165557"/>
                  </a:lnTo>
                  <a:lnTo>
                    <a:pt x="9608642" y="189687"/>
                  </a:lnTo>
                  <a:lnTo>
                    <a:pt x="9709213" y="189687"/>
                  </a:lnTo>
                  <a:lnTo>
                    <a:pt x="9709213" y="271297"/>
                  </a:lnTo>
                  <a:lnTo>
                    <a:pt x="9572625" y="271297"/>
                  </a:lnTo>
                  <a:lnTo>
                    <a:pt x="9572625" y="296811"/>
                  </a:lnTo>
                  <a:lnTo>
                    <a:pt x="9877679" y="296811"/>
                  </a:lnTo>
                  <a:lnTo>
                    <a:pt x="9877679" y="271297"/>
                  </a:lnTo>
                  <a:close/>
                </a:path>
                <a:path w="13186410" h="340995">
                  <a:moveTo>
                    <a:pt x="10101326" y="99809"/>
                  </a:moveTo>
                  <a:lnTo>
                    <a:pt x="10094722" y="67932"/>
                  </a:lnTo>
                  <a:lnTo>
                    <a:pt x="10079152" y="46901"/>
                  </a:lnTo>
                  <a:lnTo>
                    <a:pt x="10076370" y="43154"/>
                  </a:lnTo>
                  <a:lnTo>
                    <a:pt x="10071303" y="40246"/>
                  </a:lnTo>
                  <a:lnTo>
                    <a:pt x="10071303" y="99809"/>
                  </a:lnTo>
                  <a:lnTo>
                    <a:pt x="10066960" y="121221"/>
                  </a:lnTo>
                  <a:lnTo>
                    <a:pt x="10054882" y="137947"/>
                  </a:lnTo>
                  <a:lnTo>
                    <a:pt x="10036480" y="148831"/>
                  </a:lnTo>
                  <a:lnTo>
                    <a:pt x="10013137" y="152717"/>
                  </a:lnTo>
                  <a:lnTo>
                    <a:pt x="9990087" y="148831"/>
                  </a:lnTo>
                  <a:lnTo>
                    <a:pt x="9971913" y="137947"/>
                  </a:lnTo>
                  <a:lnTo>
                    <a:pt x="9960000" y="121221"/>
                  </a:lnTo>
                  <a:lnTo>
                    <a:pt x="9955733" y="99809"/>
                  </a:lnTo>
                  <a:lnTo>
                    <a:pt x="9960000" y="78562"/>
                  </a:lnTo>
                  <a:lnTo>
                    <a:pt x="9971913" y="61823"/>
                  </a:lnTo>
                  <a:lnTo>
                    <a:pt x="9990087" y="50850"/>
                  </a:lnTo>
                  <a:lnTo>
                    <a:pt x="10013137" y="46901"/>
                  </a:lnTo>
                  <a:lnTo>
                    <a:pt x="10036480" y="50850"/>
                  </a:lnTo>
                  <a:lnTo>
                    <a:pt x="10054882" y="61823"/>
                  </a:lnTo>
                  <a:lnTo>
                    <a:pt x="10066960" y="78562"/>
                  </a:lnTo>
                  <a:lnTo>
                    <a:pt x="10071303" y="99809"/>
                  </a:lnTo>
                  <a:lnTo>
                    <a:pt x="10071303" y="40246"/>
                  </a:lnTo>
                  <a:lnTo>
                    <a:pt x="10048443" y="27101"/>
                  </a:lnTo>
                  <a:lnTo>
                    <a:pt x="10013137" y="21386"/>
                  </a:lnTo>
                  <a:lnTo>
                    <a:pt x="9978111" y="27101"/>
                  </a:lnTo>
                  <a:lnTo>
                    <a:pt x="9950437" y="43154"/>
                  </a:lnTo>
                  <a:lnTo>
                    <a:pt x="9932251" y="67932"/>
                  </a:lnTo>
                  <a:lnTo>
                    <a:pt x="9925710" y="99809"/>
                  </a:lnTo>
                  <a:lnTo>
                    <a:pt x="9932251" y="131699"/>
                  </a:lnTo>
                  <a:lnTo>
                    <a:pt x="9950437" y="156476"/>
                  </a:lnTo>
                  <a:lnTo>
                    <a:pt x="9978111" y="172529"/>
                  </a:lnTo>
                  <a:lnTo>
                    <a:pt x="10013137" y="178231"/>
                  </a:lnTo>
                  <a:lnTo>
                    <a:pt x="10048443" y="172529"/>
                  </a:lnTo>
                  <a:lnTo>
                    <a:pt x="10076370" y="156476"/>
                  </a:lnTo>
                  <a:lnTo>
                    <a:pt x="10079152" y="152717"/>
                  </a:lnTo>
                  <a:lnTo>
                    <a:pt x="10094722" y="131699"/>
                  </a:lnTo>
                  <a:lnTo>
                    <a:pt x="10101326" y="99809"/>
                  </a:lnTo>
                  <a:close/>
                </a:path>
                <a:path w="13186410" h="340995">
                  <a:moveTo>
                    <a:pt x="10193998" y="214261"/>
                  </a:moveTo>
                  <a:lnTo>
                    <a:pt x="10163988" y="214261"/>
                  </a:lnTo>
                  <a:lnTo>
                    <a:pt x="10163988" y="238645"/>
                  </a:lnTo>
                  <a:lnTo>
                    <a:pt x="10163988" y="310692"/>
                  </a:lnTo>
                  <a:lnTo>
                    <a:pt x="10006393" y="310692"/>
                  </a:lnTo>
                  <a:lnTo>
                    <a:pt x="10006393" y="238645"/>
                  </a:lnTo>
                  <a:lnTo>
                    <a:pt x="10163988" y="238645"/>
                  </a:lnTo>
                  <a:lnTo>
                    <a:pt x="10163988" y="214261"/>
                  </a:lnTo>
                  <a:lnTo>
                    <a:pt x="9976371" y="214261"/>
                  </a:lnTo>
                  <a:lnTo>
                    <a:pt x="9976371" y="335457"/>
                  </a:lnTo>
                  <a:lnTo>
                    <a:pt x="10193998" y="335457"/>
                  </a:lnTo>
                  <a:lnTo>
                    <a:pt x="10193998" y="310692"/>
                  </a:lnTo>
                  <a:lnTo>
                    <a:pt x="10193998" y="238645"/>
                  </a:lnTo>
                  <a:lnTo>
                    <a:pt x="10193998" y="214261"/>
                  </a:lnTo>
                  <a:close/>
                </a:path>
                <a:path w="13186410" h="340995">
                  <a:moveTo>
                    <a:pt x="10193998" y="3759"/>
                  </a:moveTo>
                  <a:lnTo>
                    <a:pt x="10163238" y="3759"/>
                  </a:lnTo>
                  <a:lnTo>
                    <a:pt x="10163238" y="196240"/>
                  </a:lnTo>
                  <a:lnTo>
                    <a:pt x="10193998" y="196240"/>
                  </a:lnTo>
                  <a:lnTo>
                    <a:pt x="10193998" y="3759"/>
                  </a:lnTo>
                  <a:close/>
                </a:path>
                <a:path w="13186410" h="340995">
                  <a:moveTo>
                    <a:pt x="10431526" y="161353"/>
                  </a:moveTo>
                  <a:lnTo>
                    <a:pt x="10402646" y="145300"/>
                  </a:lnTo>
                  <a:lnTo>
                    <a:pt x="10381196" y="123317"/>
                  </a:lnTo>
                  <a:lnTo>
                    <a:pt x="10379329" y="119697"/>
                  </a:lnTo>
                  <a:lnTo>
                    <a:pt x="10367835" y="97447"/>
                  </a:lnTo>
                  <a:lnTo>
                    <a:pt x="10363225" y="69799"/>
                  </a:lnTo>
                  <a:lnTo>
                    <a:pt x="10363225" y="24396"/>
                  </a:lnTo>
                  <a:lnTo>
                    <a:pt x="10333584" y="24396"/>
                  </a:lnTo>
                  <a:lnTo>
                    <a:pt x="10333584" y="69799"/>
                  </a:lnTo>
                  <a:lnTo>
                    <a:pt x="10328796" y="98590"/>
                  </a:lnTo>
                  <a:lnTo>
                    <a:pt x="10314965" y="126834"/>
                  </a:lnTo>
                  <a:lnTo>
                    <a:pt x="10292905" y="151688"/>
                  </a:lnTo>
                  <a:lnTo>
                    <a:pt x="10263416" y="170357"/>
                  </a:lnTo>
                  <a:lnTo>
                    <a:pt x="10279926" y="194373"/>
                  </a:lnTo>
                  <a:lnTo>
                    <a:pt x="10302735" y="180962"/>
                  </a:lnTo>
                  <a:lnTo>
                    <a:pt x="10322001" y="163372"/>
                  </a:lnTo>
                  <a:lnTo>
                    <a:pt x="10337394" y="142608"/>
                  </a:lnTo>
                  <a:lnTo>
                    <a:pt x="10348595" y="119697"/>
                  </a:lnTo>
                  <a:lnTo>
                    <a:pt x="10359606" y="140131"/>
                  </a:lnTo>
                  <a:lnTo>
                    <a:pt x="10374490" y="158254"/>
                  </a:lnTo>
                  <a:lnTo>
                    <a:pt x="10393020" y="173418"/>
                  </a:lnTo>
                  <a:lnTo>
                    <a:pt x="10415016" y="184988"/>
                  </a:lnTo>
                  <a:lnTo>
                    <a:pt x="10431526" y="161353"/>
                  </a:lnTo>
                  <a:close/>
                </a:path>
                <a:path w="13186410" h="340995">
                  <a:moveTo>
                    <a:pt x="10547096" y="3759"/>
                  </a:moveTo>
                  <a:lnTo>
                    <a:pt x="10517454" y="3759"/>
                  </a:lnTo>
                  <a:lnTo>
                    <a:pt x="10517454" y="93814"/>
                  </a:lnTo>
                  <a:lnTo>
                    <a:pt x="10474668" y="93814"/>
                  </a:lnTo>
                  <a:lnTo>
                    <a:pt x="10474668" y="10134"/>
                  </a:lnTo>
                  <a:lnTo>
                    <a:pt x="10445407" y="10134"/>
                  </a:lnTo>
                  <a:lnTo>
                    <a:pt x="10445407" y="200367"/>
                  </a:lnTo>
                  <a:lnTo>
                    <a:pt x="10474668" y="200367"/>
                  </a:lnTo>
                  <a:lnTo>
                    <a:pt x="10474668" y="118948"/>
                  </a:lnTo>
                  <a:lnTo>
                    <a:pt x="10517454" y="118948"/>
                  </a:lnTo>
                  <a:lnTo>
                    <a:pt x="10517454" y="211251"/>
                  </a:lnTo>
                  <a:lnTo>
                    <a:pt x="10547096" y="211251"/>
                  </a:lnTo>
                  <a:lnTo>
                    <a:pt x="10547096" y="118948"/>
                  </a:lnTo>
                  <a:lnTo>
                    <a:pt x="10547096" y="93814"/>
                  </a:lnTo>
                  <a:lnTo>
                    <a:pt x="10547096" y="3759"/>
                  </a:lnTo>
                  <a:close/>
                </a:path>
                <a:path w="13186410" h="340995">
                  <a:moveTo>
                    <a:pt x="10548595" y="279171"/>
                  </a:moveTo>
                  <a:lnTo>
                    <a:pt x="10540759" y="253580"/>
                  </a:lnTo>
                  <a:lnTo>
                    <a:pt x="10527983" y="242773"/>
                  </a:lnTo>
                  <a:lnTo>
                    <a:pt x="10518343" y="234607"/>
                  </a:lnTo>
                  <a:lnTo>
                    <a:pt x="10518203" y="234569"/>
                  </a:lnTo>
                  <a:lnTo>
                    <a:pt x="10518203" y="279171"/>
                  </a:lnTo>
                  <a:lnTo>
                    <a:pt x="10512539" y="294728"/>
                  </a:lnTo>
                  <a:lnTo>
                    <a:pt x="10496245" y="306285"/>
                  </a:lnTo>
                  <a:lnTo>
                    <a:pt x="10470388" y="313474"/>
                  </a:lnTo>
                  <a:lnTo>
                    <a:pt x="10436022" y="315937"/>
                  </a:lnTo>
                  <a:lnTo>
                    <a:pt x="10402037" y="313474"/>
                  </a:lnTo>
                  <a:lnTo>
                    <a:pt x="10376268" y="306285"/>
                  </a:lnTo>
                  <a:lnTo>
                    <a:pt x="10359936" y="294728"/>
                  </a:lnTo>
                  <a:lnTo>
                    <a:pt x="10354221" y="279171"/>
                  </a:lnTo>
                  <a:lnTo>
                    <a:pt x="10359936" y="263664"/>
                  </a:lnTo>
                  <a:lnTo>
                    <a:pt x="10376268" y="252247"/>
                  </a:lnTo>
                  <a:lnTo>
                    <a:pt x="10402037" y="245186"/>
                  </a:lnTo>
                  <a:lnTo>
                    <a:pt x="10436022" y="242773"/>
                  </a:lnTo>
                  <a:lnTo>
                    <a:pt x="10470388" y="245186"/>
                  </a:lnTo>
                  <a:lnTo>
                    <a:pt x="10496245" y="252247"/>
                  </a:lnTo>
                  <a:lnTo>
                    <a:pt x="10512539" y="263664"/>
                  </a:lnTo>
                  <a:lnTo>
                    <a:pt x="10518203" y="279171"/>
                  </a:lnTo>
                  <a:lnTo>
                    <a:pt x="10518203" y="234569"/>
                  </a:lnTo>
                  <a:lnTo>
                    <a:pt x="10482897" y="222821"/>
                  </a:lnTo>
                  <a:lnTo>
                    <a:pt x="10436022" y="218757"/>
                  </a:lnTo>
                  <a:lnTo>
                    <a:pt x="10389362" y="222821"/>
                  </a:lnTo>
                  <a:lnTo>
                    <a:pt x="10354031" y="234607"/>
                  </a:lnTo>
                  <a:lnTo>
                    <a:pt x="10331653" y="253580"/>
                  </a:lnTo>
                  <a:lnTo>
                    <a:pt x="10323830" y="279171"/>
                  </a:lnTo>
                  <a:lnTo>
                    <a:pt x="10331653" y="304761"/>
                  </a:lnTo>
                  <a:lnTo>
                    <a:pt x="10354031" y="323735"/>
                  </a:lnTo>
                  <a:lnTo>
                    <a:pt x="10389362" y="335521"/>
                  </a:lnTo>
                  <a:lnTo>
                    <a:pt x="10436022" y="339585"/>
                  </a:lnTo>
                  <a:lnTo>
                    <a:pt x="10482897" y="335521"/>
                  </a:lnTo>
                  <a:lnTo>
                    <a:pt x="10518343" y="323735"/>
                  </a:lnTo>
                  <a:lnTo>
                    <a:pt x="10527538" y="315937"/>
                  </a:lnTo>
                  <a:lnTo>
                    <a:pt x="10540759" y="304761"/>
                  </a:lnTo>
                  <a:lnTo>
                    <a:pt x="10548595" y="279171"/>
                  </a:lnTo>
                  <a:close/>
                </a:path>
                <a:path w="13186410" h="340995">
                  <a:moveTo>
                    <a:pt x="10805617" y="162852"/>
                  </a:moveTo>
                  <a:lnTo>
                    <a:pt x="10746296" y="120916"/>
                  </a:lnTo>
                  <a:lnTo>
                    <a:pt x="10723829" y="55905"/>
                  </a:lnTo>
                  <a:lnTo>
                    <a:pt x="10723829" y="22517"/>
                  </a:lnTo>
                  <a:lnTo>
                    <a:pt x="10693057" y="22517"/>
                  </a:lnTo>
                  <a:lnTo>
                    <a:pt x="10693057" y="57035"/>
                  </a:lnTo>
                  <a:lnTo>
                    <a:pt x="10687025" y="94081"/>
                  </a:lnTo>
                  <a:lnTo>
                    <a:pt x="10669880" y="126834"/>
                  </a:lnTo>
                  <a:lnTo>
                    <a:pt x="10643032" y="153390"/>
                  </a:lnTo>
                  <a:lnTo>
                    <a:pt x="10607878" y="171856"/>
                  </a:lnTo>
                  <a:lnTo>
                    <a:pt x="10624007" y="197002"/>
                  </a:lnTo>
                  <a:lnTo>
                    <a:pt x="10652417" y="182727"/>
                  </a:lnTo>
                  <a:lnTo>
                    <a:pt x="10676446" y="163372"/>
                  </a:lnTo>
                  <a:lnTo>
                    <a:pt x="10695559" y="139433"/>
                  </a:lnTo>
                  <a:lnTo>
                    <a:pt x="10709186" y="111442"/>
                  </a:lnTo>
                  <a:lnTo>
                    <a:pt x="10722686" y="136004"/>
                  </a:lnTo>
                  <a:lnTo>
                    <a:pt x="10740847" y="157035"/>
                  </a:lnTo>
                  <a:lnTo>
                    <a:pt x="10763174" y="174129"/>
                  </a:lnTo>
                  <a:lnTo>
                    <a:pt x="10789107" y="186867"/>
                  </a:lnTo>
                  <a:lnTo>
                    <a:pt x="10805617" y="162852"/>
                  </a:lnTo>
                  <a:close/>
                </a:path>
                <a:path w="13186410" h="340995">
                  <a:moveTo>
                    <a:pt x="10885551" y="3759"/>
                  </a:moveTo>
                  <a:lnTo>
                    <a:pt x="10854398" y="3759"/>
                  </a:lnTo>
                  <a:lnTo>
                    <a:pt x="10854398" y="75044"/>
                  </a:lnTo>
                  <a:lnTo>
                    <a:pt x="10781233" y="75044"/>
                  </a:lnTo>
                  <a:lnTo>
                    <a:pt x="10781233" y="100190"/>
                  </a:lnTo>
                  <a:lnTo>
                    <a:pt x="10854398" y="100190"/>
                  </a:lnTo>
                  <a:lnTo>
                    <a:pt x="10854398" y="202628"/>
                  </a:lnTo>
                  <a:lnTo>
                    <a:pt x="10885551" y="202628"/>
                  </a:lnTo>
                  <a:lnTo>
                    <a:pt x="10885551" y="3759"/>
                  </a:lnTo>
                  <a:close/>
                </a:path>
                <a:path w="13186410" h="340995">
                  <a:moveTo>
                    <a:pt x="10886300" y="276174"/>
                  </a:moveTo>
                  <a:lnTo>
                    <a:pt x="10878541" y="249161"/>
                  </a:lnTo>
                  <a:lnTo>
                    <a:pt x="10864672" y="236766"/>
                  </a:lnTo>
                  <a:lnTo>
                    <a:pt x="10856278" y="229260"/>
                  </a:lnTo>
                  <a:lnTo>
                    <a:pt x="10855909" y="229133"/>
                  </a:lnTo>
                  <a:lnTo>
                    <a:pt x="10855909" y="276174"/>
                  </a:lnTo>
                  <a:lnTo>
                    <a:pt x="10850309" y="292557"/>
                  </a:lnTo>
                  <a:lnTo>
                    <a:pt x="10834192" y="304825"/>
                  </a:lnTo>
                  <a:lnTo>
                    <a:pt x="10808576" y="312521"/>
                  </a:lnTo>
                  <a:lnTo>
                    <a:pt x="10774477" y="315188"/>
                  </a:lnTo>
                  <a:lnTo>
                    <a:pt x="10740390" y="312521"/>
                  </a:lnTo>
                  <a:lnTo>
                    <a:pt x="10714774" y="304825"/>
                  </a:lnTo>
                  <a:lnTo>
                    <a:pt x="10698658" y="292557"/>
                  </a:lnTo>
                  <a:lnTo>
                    <a:pt x="10693057" y="276174"/>
                  </a:lnTo>
                  <a:lnTo>
                    <a:pt x="10698658" y="259562"/>
                  </a:lnTo>
                  <a:lnTo>
                    <a:pt x="10714774" y="247180"/>
                  </a:lnTo>
                  <a:lnTo>
                    <a:pt x="10740390" y="239445"/>
                  </a:lnTo>
                  <a:lnTo>
                    <a:pt x="10774477" y="236766"/>
                  </a:lnTo>
                  <a:lnTo>
                    <a:pt x="10808576" y="239445"/>
                  </a:lnTo>
                  <a:lnTo>
                    <a:pt x="10834192" y="247180"/>
                  </a:lnTo>
                  <a:lnTo>
                    <a:pt x="10850309" y="259562"/>
                  </a:lnTo>
                  <a:lnTo>
                    <a:pt x="10855909" y="276174"/>
                  </a:lnTo>
                  <a:lnTo>
                    <a:pt x="10855909" y="229133"/>
                  </a:lnTo>
                  <a:lnTo>
                    <a:pt x="10821073" y="216966"/>
                  </a:lnTo>
                  <a:lnTo>
                    <a:pt x="10774477" y="212750"/>
                  </a:lnTo>
                  <a:lnTo>
                    <a:pt x="10727817" y="216966"/>
                  </a:lnTo>
                  <a:lnTo>
                    <a:pt x="10692486" y="229260"/>
                  </a:lnTo>
                  <a:lnTo>
                    <a:pt x="10670108" y="249161"/>
                  </a:lnTo>
                  <a:lnTo>
                    <a:pt x="10662285" y="276174"/>
                  </a:lnTo>
                  <a:lnTo>
                    <a:pt x="10670108" y="303022"/>
                  </a:lnTo>
                  <a:lnTo>
                    <a:pt x="10692486" y="322935"/>
                  </a:lnTo>
                  <a:lnTo>
                    <a:pt x="10727817" y="335318"/>
                  </a:lnTo>
                  <a:lnTo>
                    <a:pt x="10774477" y="339585"/>
                  </a:lnTo>
                  <a:lnTo>
                    <a:pt x="10821073" y="335318"/>
                  </a:lnTo>
                  <a:lnTo>
                    <a:pt x="10856278" y="322935"/>
                  </a:lnTo>
                  <a:lnTo>
                    <a:pt x="10864926" y="315188"/>
                  </a:lnTo>
                  <a:lnTo>
                    <a:pt x="10878541" y="303022"/>
                  </a:lnTo>
                  <a:lnTo>
                    <a:pt x="10886300" y="276174"/>
                  </a:lnTo>
                  <a:close/>
                </a:path>
                <a:path w="13186410" h="340995">
                  <a:moveTo>
                    <a:pt x="11136948" y="146710"/>
                  </a:moveTo>
                  <a:lnTo>
                    <a:pt x="11130598" y="98132"/>
                  </a:lnTo>
                  <a:lnTo>
                    <a:pt x="11112894" y="61112"/>
                  </a:lnTo>
                  <a:lnTo>
                    <a:pt x="11108207" y="57035"/>
                  </a:lnTo>
                  <a:lnTo>
                    <a:pt x="11107306" y="56261"/>
                  </a:lnTo>
                  <a:lnTo>
                    <a:pt x="11107306" y="146710"/>
                  </a:lnTo>
                  <a:lnTo>
                    <a:pt x="11103166" y="183896"/>
                  </a:lnTo>
                  <a:lnTo>
                    <a:pt x="11091596" y="212293"/>
                  </a:lnTo>
                  <a:lnTo>
                    <a:pt x="11073905" y="230403"/>
                  </a:lnTo>
                  <a:lnTo>
                    <a:pt x="11051400" y="236766"/>
                  </a:lnTo>
                  <a:lnTo>
                    <a:pt x="11028667" y="230403"/>
                  </a:lnTo>
                  <a:lnTo>
                    <a:pt x="11010875" y="212293"/>
                  </a:lnTo>
                  <a:lnTo>
                    <a:pt x="10999267" y="183896"/>
                  </a:lnTo>
                  <a:lnTo>
                    <a:pt x="10995114" y="146710"/>
                  </a:lnTo>
                  <a:lnTo>
                    <a:pt x="10999267" y="109753"/>
                  </a:lnTo>
                  <a:lnTo>
                    <a:pt x="11010875" y="81470"/>
                  </a:lnTo>
                  <a:lnTo>
                    <a:pt x="11028667" y="63398"/>
                  </a:lnTo>
                  <a:lnTo>
                    <a:pt x="11051400" y="57035"/>
                  </a:lnTo>
                  <a:lnTo>
                    <a:pt x="11073905" y="63398"/>
                  </a:lnTo>
                  <a:lnTo>
                    <a:pt x="11091596" y="81470"/>
                  </a:lnTo>
                  <a:lnTo>
                    <a:pt x="11103166" y="109753"/>
                  </a:lnTo>
                  <a:lnTo>
                    <a:pt x="11107306" y="146710"/>
                  </a:lnTo>
                  <a:lnTo>
                    <a:pt x="11107306" y="56261"/>
                  </a:lnTo>
                  <a:lnTo>
                    <a:pt x="11085817" y="37541"/>
                  </a:lnTo>
                  <a:lnTo>
                    <a:pt x="11051400" y="29273"/>
                  </a:lnTo>
                  <a:lnTo>
                    <a:pt x="11016971" y="37541"/>
                  </a:lnTo>
                  <a:lnTo>
                    <a:pt x="10989907" y="61112"/>
                  </a:lnTo>
                  <a:lnTo>
                    <a:pt x="10972190" y="98132"/>
                  </a:lnTo>
                  <a:lnTo>
                    <a:pt x="10965840" y="146710"/>
                  </a:lnTo>
                  <a:lnTo>
                    <a:pt x="10972190" y="195300"/>
                  </a:lnTo>
                  <a:lnTo>
                    <a:pt x="10989907" y="232321"/>
                  </a:lnTo>
                  <a:lnTo>
                    <a:pt x="11016971" y="255892"/>
                  </a:lnTo>
                  <a:lnTo>
                    <a:pt x="11051400" y="264160"/>
                  </a:lnTo>
                  <a:lnTo>
                    <a:pt x="11085817" y="255892"/>
                  </a:lnTo>
                  <a:lnTo>
                    <a:pt x="11107776" y="236766"/>
                  </a:lnTo>
                  <a:lnTo>
                    <a:pt x="11112894" y="232321"/>
                  </a:lnTo>
                  <a:lnTo>
                    <a:pt x="11130598" y="195300"/>
                  </a:lnTo>
                  <a:lnTo>
                    <a:pt x="11136948" y="146710"/>
                  </a:lnTo>
                  <a:close/>
                </a:path>
                <a:path w="13186410" h="340995">
                  <a:moveTo>
                    <a:pt x="11228883" y="3378"/>
                  </a:moveTo>
                  <a:lnTo>
                    <a:pt x="11198111" y="3378"/>
                  </a:lnTo>
                  <a:lnTo>
                    <a:pt x="11198111" y="340702"/>
                  </a:lnTo>
                  <a:lnTo>
                    <a:pt x="11228883" y="340702"/>
                  </a:lnTo>
                  <a:lnTo>
                    <a:pt x="11228883" y="3378"/>
                  </a:lnTo>
                  <a:close/>
                </a:path>
                <a:path w="13186410" h="340995">
                  <a:moveTo>
                    <a:pt x="11574894" y="39395"/>
                  </a:moveTo>
                  <a:lnTo>
                    <a:pt x="11421059" y="39395"/>
                  </a:lnTo>
                  <a:lnTo>
                    <a:pt x="11421059" y="64922"/>
                  </a:lnTo>
                  <a:lnTo>
                    <a:pt x="11544503" y="64922"/>
                  </a:lnTo>
                  <a:lnTo>
                    <a:pt x="11535537" y="110794"/>
                  </a:lnTo>
                  <a:lnTo>
                    <a:pt x="11517173" y="152755"/>
                  </a:lnTo>
                  <a:lnTo>
                    <a:pt x="11489360" y="190512"/>
                  </a:lnTo>
                  <a:lnTo>
                    <a:pt x="11452085" y="223748"/>
                  </a:lnTo>
                  <a:lnTo>
                    <a:pt x="11405299" y="252158"/>
                  </a:lnTo>
                  <a:lnTo>
                    <a:pt x="11422177" y="276174"/>
                  </a:lnTo>
                  <a:lnTo>
                    <a:pt x="11471275" y="246380"/>
                  </a:lnTo>
                  <a:lnTo>
                    <a:pt x="11510137" y="211861"/>
                  </a:lnTo>
                  <a:lnTo>
                    <a:pt x="11539347" y="173266"/>
                  </a:lnTo>
                  <a:lnTo>
                    <a:pt x="11559489" y="131216"/>
                  </a:lnTo>
                  <a:lnTo>
                    <a:pt x="11571148" y="86385"/>
                  </a:lnTo>
                  <a:lnTo>
                    <a:pt x="11574894" y="39395"/>
                  </a:lnTo>
                  <a:close/>
                </a:path>
                <a:path w="13186410" h="340995">
                  <a:moveTo>
                    <a:pt x="11715979" y="139966"/>
                  </a:moveTo>
                  <a:lnTo>
                    <a:pt x="11661953" y="139966"/>
                  </a:lnTo>
                  <a:lnTo>
                    <a:pt x="11661953" y="3378"/>
                  </a:lnTo>
                  <a:lnTo>
                    <a:pt x="11631181" y="3378"/>
                  </a:lnTo>
                  <a:lnTo>
                    <a:pt x="11631181" y="339953"/>
                  </a:lnTo>
                  <a:lnTo>
                    <a:pt x="11661953" y="339953"/>
                  </a:lnTo>
                  <a:lnTo>
                    <a:pt x="11661953" y="165481"/>
                  </a:lnTo>
                  <a:lnTo>
                    <a:pt x="11715979" y="165481"/>
                  </a:lnTo>
                  <a:lnTo>
                    <a:pt x="11715979" y="139966"/>
                  </a:lnTo>
                  <a:close/>
                </a:path>
                <a:path w="13186410" h="340995">
                  <a:moveTo>
                    <a:pt x="12015419" y="277672"/>
                  </a:moveTo>
                  <a:lnTo>
                    <a:pt x="12007494" y="251434"/>
                  </a:lnTo>
                  <a:lnTo>
                    <a:pt x="11994172" y="240144"/>
                  </a:lnTo>
                  <a:lnTo>
                    <a:pt x="11984698" y="232130"/>
                  </a:lnTo>
                  <a:lnTo>
                    <a:pt x="11984266" y="231990"/>
                  </a:lnTo>
                  <a:lnTo>
                    <a:pt x="11984266" y="277672"/>
                  </a:lnTo>
                  <a:lnTo>
                    <a:pt x="11978526" y="293293"/>
                  </a:lnTo>
                  <a:lnTo>
                    <a:pt x="11961940" y="304965"/>
                  </a:lnTo>
                  <a:lnTo>
                    <a:pt x="11935511" y="312280"/>
                  </a:lnTo>
                  <a:lnTo>
                    <a:pt x="11900218" y="314820"/>
                  </a:lnTo>
                  <a:lnTo>
                    <a:pt x="11864772" y="312280"/>
                  </a:lnTo>
                  <a:lnTo>
                    <a:pt x="11838356" y="304965"/>
                  </a:lnTo>
                  <a:lnTo>
                    <a:pt x="11821859" y="293293"/>
                  </a:lnTo>
                  <a:lnTo>
                    <a:pt x="11816169" y="277672"/>
                  </a:lnTo>
                  <a:lnTo>
                    <a:pt x="11821859" y="261670"/>
                  </a:lnTo>
                  <a:lnTo>
                    <a:pt x="11838356" y="249897"/>
                  </a:lnTo>
                  <a:lnTo>
                    <a:pt x="11864772" y="242633"/>
                  </a:lnTo>
                  <a:lnTo>
                    <a:pt x="11900218" y="240144"/>
                  </a:lnTo>
                  <a:lnTo>
                    <a:pt x="11935676" y="242633"/>
                  </a:lnTo>
                  <a:lnTo>
                    <a:pt x="11962092" y="249897"/>
                  </a:lnTo>
                  <a:lnTo>
                    <a:pt x="11978577" y="261670"/>
                  </a:lnTo>
                  <a:lnTo>
                    <a:pt x="11984266" y="277672"/>
                  </a:lnTo>
                  <a:lnTo>
                    <a:pt x="11984266" y="231990"/>
                  </a:lnTo>
                  <a:lnTo>
                    <a:pt x="11948452" y="220205"/>
                  </a:lnTo>
                  <a:lnTo>
                    <a:pt x="11900218" y="216128"/>
                  </a:lnTo>
                  <a:lnTo>
                    <a:pt x="11851983" y="220205"/>
                  </a:lnTo>
                  <a:lnTo>
                    <a:pt x="11815750" y="232130"/>
                  </a:lnTo>
                  <a:lnTo>
                    <a:pt x="11792941" y="251434"/>
                  </a:lnTo>
                  <a:lnTo>
                    <a:pt x="11785029" y="277672"/>
                  </a:lnTo>
                  <a:lnTo>
                    <a:pt x="11792941" y="303695"/>
                  </a:lnTo>
                  <a:lnTo>
                    <a:pt x="11815750" y="322884"/>
                  </a:lnTo>
                  <a:lnTo>
                    <a:pt x="11851983" y="334759"/>
                  </a:lnTo>
                  <a:lnTo>
                    <a:pt x="11900218" y="338836"/>
                  </a:lnTo>
                  <a:lnTo>
                    <a:pt x="11948452" y="334759"/>
                  </a:lnTo>
                  <a:lnTo>
                    <a:pt x="11984698" y="322884"/>
                  </a:lnTo>
                  <a:lnTo>
                    <a:pt x="11994274" y="314820"/>
                  </a:lnTo>
                  <a:lnTo>
                    <a:pt x="12007494" y="303695"/>
                  </a:lnTo>
                  <a:lnTo>
                    <a:pt x="12015419" y="277672"/>
                  </a:lnTo>
                  <a:close/>
                </a:path>
                <a:path w="13186410" h="340995">
                  <a:moveTo>
                    <a:pt x="12018048" y="97180"/>
                  </a:moveTo>
                  <a:lnTo>
                    <a:pt x="11820296" y="97180"/>
                  </a:lnTo>
                  <a:lnTo>
                    <a:pt x="11820296" y="10502"/>
                  </a:lnTo>
                  <a:lnTo>
                    <a:pt x="11789524" y="10502"/>
                  </a:lnTo>
                  <a:lnTo>
                    <a:pt x="11789524" y="121945"/>
                  </a:lnTo>
                  <a:lnTo>
                    <a:pt x="12018048" y="121945"/>
                  </a:lnTo>
                  <a:lnTo>
                    <a:pt x="12018048" y="97180"/>
                  </a:lnTo>
                  <a:close/>
                </a:path>
                <a:path w="13186410" h="340995">
                  <a:moveTo>
                    <a:pt x="12052935" y="160972"/>
                  </a:moveTo>
                  <a:lnTo>
                    <a:pt x="11748630" y="160972"/>
                  </a:lnTo>
                  <a:lnTo>
                    <a:pt x="11748630" y="186118"/>
                  </a:lnTo>
                  <a:lnTo>
                    <a:pt x="12052935" y="186118"/>
                  </a:lnTo>
                  <a:lnTo>
                    <a:pt x="12052935" y="160972"/>
                  </a:lnTo>
                  <a:close/>
                </a:path>
                <a:path w="13186410" h="340995">
                  <a:moveTo>
                    <a:pt x="12274321" y="137337"/>
                  </a:moveTo>
                  <a:lnTo>
                    <a:pt x="12268467" y="113144"/>
                  </a:lnTo>
                  <a:lnTo>
                    <a:pt x="12258231" y="101688"/>
                  </a:lnTo>
                  <a:lnTo>
                    <a:pt x="12251995" y="94703"/>
                  </a:lnTo>
                  <a:lnTo>
                    <a:pt x="12245061" y="91503"/>
                  </a:lnTo>
                  <a:lnTo>
                    <a:pt x="12245061" y="137337"/>
                  </a:lnTo>
                  <a:lnTo>
                    <a:pt x="12241352" y="152247"/>
                  </a:lnTo>
                  <a:lnTo>
                    <a:pt x="12230887" y="163461"/>
                  </a:lnTo>
                  <a:lnTo>
                    <a:pt x="12214657" y="170522"/>
                  </a:lnTo>
                  <a:lnTo>
                    <a:pt x="12193651" y="172986"/>
                  </a:lnTo>
                  <a:lnTo>
                    <a:pt x="12172696" y="170522"/>
                  </a:lnTo>
                  <a:lnTo>
                    <a:pt x="12156592" y="163461"/>
                  </a:lnTo>
                  <a:lnTo>
                    <a:pt x="12146267" y="152247"/>
                  </a:lnTo>
                  <a:lnTo>
                    <a:pt x="12142622" y="137337"/>
                  </a:lnTo>
                  <a:lnTo>
                    <a:pt x="12146267" y="122580"/>
                  </a:lnTo>
                  <a:lnTo>
                    <a:pt x="12156592" y="111353"/>
                  </a:lnTo>
                  <a:lnTo>
                    <a:pt x="12172696" y="104203"/>
                  </a:lnTo>
                  <a:lnTo>
                    <a:pt x="12193651" y="101688"/>
                  </a:lnTo>
                  <a:lnTo>
                    <a:pt x="12214657" y="104203"/>
                  </a:lnTo>
                  <a:lnTo>
                    <a:pt x="12230887" y="111353"/>
                  </a:lnTo>
                  <a:lnTo>
                    <a:pt x="12241352" y="122580"/>
                  </a:lnTo>
                  <a:lnTo>
                    <a:pt x="12245061" y="137337"/>
                  </a:lnTo>
                  <a:lnTo>
                    <a:pt x="12245061" y="91503"/>
                  </a:lnTo>
                  <a:lnTo>
                    <a:pt x="12226519" y="82931"/>
                  </a:lnTo>
                  <a:lnTo>
                    <a:pt x="12193651" y="78803"/>
                  </a:lnTo>
                  <a:lnTo>
                    <a:pt x="12160834" y="82931"/>
                  </a:lnTo>
                  <a:lnTo>
                    <a:pt x="12135485" y="94703"/>
                  </a:lnTo>
                  <a:lnTo>
                    <a:pt x="12119140" y="113144"/>
                  </a:lnTo>
                  <a:lnTo>
                    <a:pt x="12113349" y="137337"/>
                  </a:lnTo>
                  <a:lnTo>
                    <a:pt x="12119140" y="161734"/>
                  </a:lnTo>
                  <a:lnTo>
                    <a:pt x="12135485" y="180301"/>
                  </a:lnTo>
                  <a:lnTo>
                    <a:pt x="12160834" y="192112"/>
                  </a:lnTo>
                  <a:lnTo>
                    <a:pt x="12193651" y="196240"/>
                  </a:lnTo>
                  <a:lnTo>
                    <a:pt x="12226519" y="192112"/>
                  </a:lnTo>
                  <a:lnTo>
                    <a:pt x="12251995" y="180301"/>
                  </a:lnTo>
                  <a:lnTo>
                    <a:pt x="12258485" y="172986"/>
                  </a:lnTo>
                  <a:lnTo>
                    <a:pt x="12268467" y="161734"/>
                  </a:lnTo>
                  <a:lnTo>
                    <a:pt x="12274321" y="137337"/>
                  </a:lnTo>
                  <a:close/>
                </a:path>
                <a:path w="13186410" h="340995">
                  <a:moveTo>
                    <a:pt x="12293079" y="37896"/>
                  </a:moveTo>
                  <a:lnTo>
                    <a:pt x="12209031" y="37896"/>
                  </a:lnTo>
                  <a:lnTo>
                    <a:pt x="12209031" y="0"/>
                  </a:lnTo>
                  <a:lnTo>
                    <a:pt x="12178259" y="0"/>
                  </a:lnTo>
                  <a:lnTo>
                    <a:pt x="12178259" y="37896"/>
                  </a:lnTo>
                  <a:lnTo>
                    <a:pt x="12094591" y="37896"/>
                  </a:lnTo>
                  <a:lnTo>
                    <a:pt x="12094591" y="62661"/>
                  </a:lnTo>
                  <a:lnTo>
                    <a:pt x="12293079" y="62661"/>
                  </a:lnTo>
                  <a:lnTo>
                    <a:pt x="12293079" y="37896"/>
                  </a:lnTo>
                  <a:close/>
                </a:path>
                <a:path w="13186410" h="340995">
                  <a:moveTo>
                    <a:pt x="12354624" y="213880"/>
                  </a:moveTo>
                  <a:lnTo>
                    <a:pt x="12324232" y="213880"/>
                  </a:lnTo>
                  <a:lnTo>
                    <a:pt x="12324232" y="249529"/>
                  </a:lnTo>
                  <a:lnTo>
                    <a:pt x="12324232" y="273545"/>
                  </a:lnTo>
                  <a:lnTo>
                    <a:pt x="12324232" y="310692"/>
                  </a:lnTo>
                  <a:lnTo>
                    <a:pt x="12173382" y="310692"/>
                  </a:lnTo>
                  <a:lnTo>
                    <a:pt x="12173382" y="273545"/>
                  </a:lnTo>
                  <a:lnTo>
                    <a:pt x="12324232" y="273545"/>
                  </a:lnTo>
                  <a:lnTo>
                    <a:pt x="12324232" y="249529"/>
                  </a:lnTo>
                  <a:lnTo>
                    <a:pt x="12173382" y="249529"/>
                  </a:lnTo>
                  <a:lnTo>
                    <a:pt x="12173382" y="213880"/>
                  </a:lnTo>
                  <a:lnTo>
                    <a:pt x="12142991" y="213880"/>
                  </a:lnTo>
                  <a:lnTo>
                    <a:pt x="12142991" y="335457"/>
                  </a:lnTo>
                  <a:lnTo>
                    <a:pt x="12354624" y="335457"/>
                  </a:lnTo>
                  <a:lnTo>
                    <a:pt x="12354624" y="310692"/>
                  </a:lnTo>
                  <a:lnTo>
                    <a:pt x="12354624" y="273545"/>
                  </a:lnTo>
                  <a:lnTo>
                    <a:pt x="12354624" y="249529"/>
                  </a:lnTo>
                  <a:lnTo>
                    <a:pt x="12354624" y="213880"/>
                  </a:lnTo>
                  <a:close/>
                </a:path>
                <a:path w="13186410" h="340995">
                  <a:moveTo>
                    <a:pt x="12404522" y="88925"/>
                  </a:moveTo>
                  <a:lnTo>
                    <a:pt x="12354624" y="88925"/>
                  </a:lnTo>
                  <a:lnTo>
                    <a:pt x="12354624" y="3378"/>
                  </a:lnTo>
                  <a:lnTo>
                    <a:pt x="12323851" y="3378"/>
                  </a:lnTo>
                  <a:lnTo>
                    <a:pt x="12323851" y="198869"/>
                  </a:lnTo>
                  <a:lnTo>
                    <a:pt x="12354624" y="198869"/>
                  </a:lnTo>
                  <a:lnTo>
                    <a:pt x="12354624" y="114820"/>
                  </a:lnTo>
                  <a:lnTo>
                    <a:pt x="12404522" y="114820"/>
                  </a:lnTo>
                  <a:lnTo>
                    <a:pt x="12404522" y="88925"/>
                  </a:lnTo>
                  <a:close/>
                </a:path>
                <a:path w="13186410" h="340995">
                  <a:moveTo>
                    <a:pt x="12652553" y="237147"/>
                  </a:moveTo>
                  <a:lnTo>
                    <a:pt x="12651207" y="226644"/>
                  </a:lnTo>
                  <a:lnTo>
                    <a:pt x="12649175" y="210883"/>
                  </a:lnTo>
                  <a:lnTo>
                    <a:pt x="12607912" y="218097"/>
                  </a:lnTo>
                  <a:lnTo>
                    <a:pt x="12567844" y="222986"/>
                  </a:lnTo>
                  <a:lnTo>
                    <a:pt x="12528766" y="225755"/>
                  </a:lnTo>
                  <a:lnTo>
                    <a:pt x="12490450" y="226644"/>
                  </a:lnTo>
                  <a:lnTo>
                    <a:pt x="12490450" y="36029"/>
                  </a:lnTo>
                  <a:lnTo>
                    <a:pt x="12459691" y="36029"/>
                  </a:lnTo>
                  <a:lnTo>
                    <a:pt x="12459691" y="252907"/>
                  </a:lnTo>
                  <a:lnTo>
                    <a:pt x="12487453" y="252907"/>
                  </a:lnTo>
                  <a:lnTo>
                    <a:pt x="12527648" y="252133"/>
                  </a:lnTo>
                  <a:lnTo>
                    <a:pt x="12568174" y="249529"/>
                  </a:lnTo>
                  <a:lnTo>
                    <a:pt x="12609601" y="244678"/>
                  </a:lnTo>
                  <a:lnTo>
                    <a:pt x="12652553" y="237147"/>
                  </a:lnTo>
                  <a:close/>
                </a:path>
                <a:path w="13186410" h="340995">
                  <a:moveTo>
                    <a:pt x="12714465" y="3378"/>
                  </a:moveTo>
                  <a:lnTo>
                    <a:pt x="12683693" y="3378"/>
                  </a:lnTo>
                  <a:lnTo>
                    <a:pt x="12683693" y="339585"/>
                  </a:lnTo>
                  <a:lnTo>
                    <a:pt x="12714465" y="339585"/>
                  </a:lnTo>
                  <a:lnTo>
                    <a:pt x="12714465" y="3378"/>
                  </a:lnTo>
                  <a:close/>
                </a:path>
                <a:path w="13186410" h="340995">
                  <a:moveTo>
                    <a:pt x="12983883" y="244652"/>
                  </a:moveTo>
                  <a:lnTo>
                    <a:pt x="12981991" y="230390"/>
                  </a:lnTo>
                  <a:lnTo>
                    <a:pt x="12980505" y="219138"/>
                  </a:lnTo>
                  <a:lnTo>
                    <a:pt x="12944628" y="224536"/>
                  </a:lnTo>
                  <a:lnTo>
                    <a:pt x="12908788" y="228003"/>
                  </a:lnTo>
                  <a:lnTo>
                    <a:pt x="12870904" y="229844"/>
                  </a:lnTo>
                  <a:lnTo>
                    <a:pt x="12828905" y="230390"/>
                  </a:lnTo>
                  <a:lnTo>
                    <a:pt x="12828905" y="61163"/>
                  </a:lnTo>
                  <a:lnTo>
                    <a:pt x="12954610" y="61163"/>
                  </a:lnTo>
                  <a:lnTo>
                    <a:pt x="12954610" y="35648"/>
                  </a:lnTo>
                  <a:lnTo>
                    <a:pt x="12798146" y="35648"/>
                  </a:lnTo>
                  <a:lnTo>
                    <a:pt x="12798146" y="256654"/>
                  </a:lnTo>
                  <a:lnTo>
                    <a:pt x="12824778" y="256654"/>
                  </a:lnTo>
                  <a:lnTo>
                    <a:pt x="12869164" y="256159"/>
                  </a:lnTo>
                  <a:lnTo>
                    <a:pt x="12908839" y="254317"/>
                  </a:lnTo>
                  <a:lnTo>
                    <a:pt x="12946253" y="250647"/>
                  </a:lnTo>
                  <a:lnTo>
                    <a:pt x="12983883" y="244652"/>
                  </a:lnTo>
                  <a:close/>
                </a:path>
                <a:path w="13186410" h="340995">
                  <a:moveTo>
                    <a:pt x="13098323" y="136207"/>
                  </a:moveTo>
                  <a:lnTo>
                    <a:pt x="13042786" y="136207"/>
                  </a:lnTo>
                  <a:lnTo>
                    <a:pt x="13042786" y="3378"/>
                  </a:lnTo>
                  <a:lnTo>
                    <a:pt x="13012026" y="3378"/>
                  </a:lnTo>
                  <a:lnTo>
                    <a:pt x="13012026" y="340702"/>
                  </a:lnTo>
                  <a:lnTo>
                    <a:pt x="13042786" y="340702"/>
                  </a:lnTo>
                  <a:lnTo>
                    <a:pt x="13042786" y="161721"/>
                  </a:lnTo>
                  <a:lnTo>
                    <a:pt x="13098323" y="161721"/>
                  </a:lnTo>
                  <a:lnTo>
                    <a:pt x="13098323" y="136207"/>
                  </a:lnTo>
                  <a:close/>
                </a:path>
                <a:path w="13186410" h="340995">
                  <a:moveTo>
                    <a:pt x="13186131" y="291172"/>
                  </a:moveTo>
                  <a:lnTo>
                    <a:pt x="13184162" y="280530"/>
                  </a:lnTo>
                  <a:lnTo>
                    <a:pt x="13178803" y="272084"/>
                  </a:lnTo>
                  <a:lnTo>
                    <a:pt x="13170929" y="266534"/>
                  </a:lnTo>
                  <a:lnTo>
                    <a:pt x="13161366" y="264541"/>
                  </a:lnTo>
                  <a:lnTo>
                    <a:pt x="13151790" y="266534"/>
                  </a:lnTo>
                  <a:lnTo>
                    <a:pt x="13143916" y="272084"/>
                  </a:lnTo>
                  <a:lnTo>
                    <a:pt x="13138569" y="280530"/>
                  </a:lnTo>
                  <a:lnTo>
                    <a:pt x="13136601" y="291172"/>
                  </a:lnTo>
                  <a:lnTo>
                    <a:pt x="13138569" y="301713"/>
                  </a:lnTo>
                  <a:lnTo>
                    <a:pt x="13143916" y="309892"/>
                  </a:lnTo>
                  <a:lnTo>
                    <a:pt x="13151790" y="315188"/>
                  </a:lnTo>
                  <a:lnTo>
                    <a:pt x="13161366" y="317068"/>
                  </a:lnTo>
                  <a:lnTo>
                    <a:pt x="13170929" y="315188"/>
                  </a:lnTo>
                  <a:lnTo>
                    <a:pt x="13178803" y="309892"/>
                  </a:lnTo>
                  <a:lnTo>
                    <a:pt x="13184162" y="301713"/>
                  </a:lnTo>
                  <a:lnTo>
                    <a:pt x="1318613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450" y="2965258"/>
              <a:ext cx="6172200" cy="48896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2912095"/>
              <a:ext cx="6172200" cy="4889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4713" y="8665133"/>
              <a:ext cx="9532620" cy="340995"/>
            </a:xfrm>
            <a:custGeom>
              <a:avLst/>
              <a:gdLst/>
              <a:ahLst/>
              <a:cxnLst/>
              <a:rect l="l" t="t" r="r" b="b"/>
              <a:pathLst>
                <a:path w="9532620" h="340995">
                  <a:moveTo>
                    <a:pt x="267919" y="31546"/>
                  </a:moveTo>
                  <a:lnTo>
                    <a:pt x="36017" y="31546"/>
                  </a:lnTo>
                  <a:lnTo>
                    <a:pt x="36017" y="55676"/>
                  </a:lnTo>
                  <a:lnTo>
                    <a:pt x="36017" y="164896"/>
                  </a:lnTo>
                  <a:lnTo>
                    <a:pt x="36017" y="189026"/>
                  </a:lnTo>
                  <a:lnTo>
                    <a:pt x="267919" y="189026"/>
                  </a:lnTo>
                  <a:lnTo>
                    <a:pt x="267919" y="165100"/>
                  </a:lnTo>
                  <a:lnTo>
                    <a:pt x="267919" y="164896"/>
                  </a:lnTo>
                  <a:lnTo>
                    <a:pt x="267919" y="55918"/>
                  </a:lnTo>
                  <a:lnTo>
                    <a:pt x="237896" y="55918"/>
                  </a:lnTo>
                  <a:lnTo>
                    <a:pt x="237896" y="164896"/>
                  </a:lnTo>
                  <a:lnTo>
                    <a:pt x="65671" y="164896"/>
                  </a:lnTo>
                  <a:lnTo>
                    <a:pt x="65671" y="55676"/>
                  </a:lnTo>
                  <a:lnTo>
                    <a:pt x="267919" y="55676"/>
                  </a:lnTo>
                  <a:lnTo>
                    <a:pt x="267919" y="31546"/>
                  </a:lnTo>
                  <a:close/>
                </a:path>
                <a:path w="9532620" h="340995">
                  <a:moveTo>
                    <a:pt x="305066" y="271297"/>
                  </a:moveTo>
                  <a:lnTo>
                    <a:pt x="167728" y="271297"/>
                  </a:lnTo>
                  <a:lnTo>
                    <a:pt x="167728" y="189496"/>
                  </a:lnTo>
                  <a:lnTo>
                    <a:pt x="136588" y="189496"/>
                  </a:lnTo>
                  <a:lnTo>
                    <a:pt x="136588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66" y="296811"/>
                  </a:lnTo>
                  <a:lnTo>
                    <a:pt x="305066" y="271297"/>
                  </a:lnTo>
                  <a:close/>
                </a:path>
                <a:path w="9532620" h="340995">
                  <a:moveTo>
                    <a:pt x="528701" y="99822"/>
                  </a:moveTo>
                  <a:lnTo>
                    <a:pt x="522097" y="67932"/>
                  </a:lnTo>
                  <a:lnTo>
                    <a:pt x="506526" y="46913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22"/>
                  </a:lnTo>
                  <a:lnTo>
                    <a:pt x="494334" y="121221"/>
                  </a:lnTo>
                  <a:lnTo>
                    <a:pt x="482257" y="137947"/>
                  </a:lnTo>
                  <a:lnTo>
                    <a:pt x="463854" y="148831"/>
                  </a:lnTo>
                  <a:lnTo>
                    <a:pt x="440512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88" y="121221"/>
                  </a:lnTo>
                  <a:lnTo>
                    <a:pt x="383108" y="99822"/>
                  </a:lnTo>
                  <a:lnTo>
                    <a:pt x="387388" y="78574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12" y="46913"/>
                  </a:lnTo>
                  <a:lnTo>
                    <a:pt x="463854" y="50850"/>
                  </a:lnTo>
                  <a:lnTo>
                    <a:pt x="482257" y="61823"/>
                  </a:lnTo>
                  <a:lnTo>
                    <a:pt x="494334" y="78574"/>
                  </a:lnTo>
                  <a:lnTo>
                    <a:pt x="498678" y="99822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12" y="21399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22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12" y="178244"/>
                  </a:lnTo>
                  <a:lnTo>
                    <a:pt x="475830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22"/>
                  </a:lnTo>
                  <a:close/>
                </a:path>
                <a:path w="9532620" h="340995">
                  <a:moveTo>
                    <a:pt x="621372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72" y="335457"/>
                  </a:lnTo>
                  <a:lnTo>
                    <a:pt x="621372" y="310692"/>
                  </a:lnTo>
                  <a:lnTo>
                    <a:pt x="621372" y="238645"/>
                  </a:lnTo>
                  <a:lnTo>
                    <a:pt x="621372" y="214261"/>
                  </a:lnTo>
                  <a:close/>
                </a:path>
                <a:path w="9532620" h="340995">
                  <a:moveTo>
                    <a:pt x="621372" y="3759"/>
                  </a:moveTo>
                  <a:lnTo>
                    <a:pt x="590613" y="3759"/>
                  </a:lnTo>
                  <a:lnTo>
                    <a:pt x="590613" y="196253"/>
                  </a:lnTo>
                  <a:lnTo>
                    <a:pt x="621372" y="196253"/>
                  </a:lnTo>
                  <a:lnTo>
                    <a:pt x="621372" y="3759"/>
                  </a:lnTo>
                  <a:close/>
                </a:path>
                <a:path w="9532620" h="340995">
                  <a:moveTo>
                    <a:pt x="1084694" y="131711"/>
                  </a:moveTo>
                  <a:lnTo>
                    <a:pt x="1039964" y="119265"/>
                  </a:lnTo>
                  <a:lnTo>
                    <a:pt x="1001166" y="97142"/>
                  </a:lnTo>
                  <a:lnTo>
                    <a:pt x="982967" y="77673"/>
                  </a:lnTo>
                  <a:lnTo>
                    <a:pt x="973836" y="67919"/>
                  </a:lnTo>
                  <a:lnTo>
                    <a:pt x="963498" y="34150"/>
                  </a:lnTo>
                  <a:lnTo>
                    <a:pt x="963498" y="15392"/>
                  </a:lnTo>
                  <a:lnTo>
                    <a:pt x="931227" y="15392"/>
                  </a:lnTo>
                  <a:lnTo>
                    <a:pt x="931227" y="34150"/>
                  </a:lnTo>
                  <a:lnTo>
                    <a:pt x="921016" y="68389"/>
                  </a:lnTo>
                  <a:lnTo>
                    <a:pt x="893940" y="97561"/>
                  </a:lnTo>
                  <a:lnTo>
                    <a:pt x="855408" y="119418"/>
                  </a:lnTo>
                  <a:lnTo>
                    <a:pt x="810780" y="131711"/>
                  </a:lnTo>
                  <a:lnTo>
                    <a:pt x="823163" y="156476"/>
                  </a:lnTo>
                  <a:lnTo>
                    <a:pt x="861783" y="146113"/>
                  </a:lnTo>
                  <a:lnTo>
                    <a:pt x="897089" y="129032"/>
                  </a:lnTo>
                  <a:lnTo>
                    <a:pt x="926477" y="105981"/>
                  </a:lnTo>
                  <a:lnTo>
                    <a:pt x="947369" y="77673"/>
                  </a:lnTo>
                  <a:lnTo>
                    <a:pt x="968679" y="105816"/>
                  </a:lnTo>
                  <a:lnTo>
                    <a:pt x="998258" y="128892"/>
                  </a:lnTo>
                  <a:lnTo>
                    <a:pt x="1033538" y="146062"/>
                  </a:lnTo>
                  <a:lnTo>
                    <a:pt x="1071943" y="156476"/>
                  </a:lnTo>
                  <a:lnTo>
                    <a:pt x="1084694" y="131711"/>
                  </a:lnTo>
                  <a:close/>
                </a:path>
                <a:path w="9532620" h="340995">
                  <a:moveTo>
                    <a:pt x="1099705" y="218389"/>
                  </a:moveTo>
                  <a:lnTo>
                    <a:pt x="1099337" y="192874"/>
                  </a:lnTo>
                  <a:lnTo>
                    <a:pt x="795401" y="192874"/>
                  </a:lnTo>
                  <a:lnTo>
                    <a:pt x="795401" y="218389"/>
                  </a:lnTo>
                  <a:lnTo>
                    <a:pt x="931227" y="218389"/>
                  </a:lnTo>
                  <a:lnTo>
                    <a:pt x="931227" y="340334"/>
                  </a:lnTo>
                  <a:lnTo>
                    <a:pt x="961999" y="340334"/>
                  </a:lnTo>
                  <a:lnTo>
                    <a:pt x="961999" y="218389"/>
                  </a:lnTo>
                  <a:lnTo>
                    <a:pt x="1099705" y="218389"/>
                  </a:lnTo>
                  <a:close/>
                </a:path>
                <a:path w="9532620" h="340995">
                  <a:moveTo>
                    <a:pt x="1338732" y="167360"/>
                  </a:moveTo>
                  <a:lnTo>
                    <a:pt x="1279537" y="125653"/>
                  </a:lnTo>
                  <a:lnTo>
                    <a:pt x="1256931" y="64541"/>
                  </a:lnTo>
                  <a:lnTo>
                    <a:pt x="1256931" y="52908"/>
                  </a:lnTo>
                  <a:lnTo>
                    <a:pt x="1330845" y="52908"/>
                  </a:lnTo>
                  <a:lnTo>
                    <a:pt x="1330845" y="28143"/>
                  </a:lnTo>
                  <a:lnTo>
                    <a:pt x="1151115" y="28143"/>
                  </a:lnTo>
                  <a:lnTo>
                    <a:pt x="1151115" y="52908"/>
                  </a:lnTo>
                  <a:lnTo>
                    <a:pt x="1226159" y="52908"/>
                  </a:lnTo>
                  <a:lnTo>
                    <a:pt x="1226159" y="64541"/>
                  </a:lnTo>
                  <a:lnTo>
                    <a:pt x="1219974" y="99910"/>
                  </a:lnTo>
                  <a:lnTo>
                    <a:pt x="1202613" y="131902"/>
                  </a:lnTo>
                  <a:lnTo>
                    <a:pt x="1175816" y="158254"/>
                  </a:lnTo>
                  <a:lnTo>
                    <a:pt x="1141361" y="176733"/>
                  </a:lnTo>
                  <a:lnTo>
                    <a:pt x="1157490" y="201129"/>
                  </a:lnTo>
                  <a:lnTo>
                    <a:pt x="1185354" y="186918"/>
                  </a:lnTo>
                  <a:lnTo>
                    <a:pt x="1209319" y="167360"/>
                  </a:lnTo>
                  <a:lnTo>
                    <a:pt x="1228572" y="143294"/>
                  </a:lnTo>
                  <a:lnTo>
                    <a:pt x="1242301" y="115570"/>
                  </a:lnTo>
                  <a:lnTo>
                    <a:pt x="1255852" y="140081"/>
                  </a:lnTo>
                  <a:lnTo>
                    <a:pt x="1274241" y="161353"/>
                  </a:lnTo>
                  <a:lnTo>
                    <a:pt x="1296911" y="178689"/>
                  </a:lnTo>
                  <a:lnTo>
                    <a:pt x="1323340" y="191376"/>
                  </a:lnTo>
                  <a:lnTo>
                    <a:pt x="1338732" y="167360"/>
                  </a:lnTo>
                  <a:close/>
                </a:path>
                <a:path w="9532620" h="340995">
                  <a:moveTo>
                    <a:pt x="1417523" y="3759"/>
                  </a:moveTo>
                  <a:lnTo>
                    <a:pt x="1386382" y="3759"/>
                  </a:lnTo>
                  <a:lnTo>
                    <a:pt x="1386382" y="90805"/>
                  </a:lnTo>
                  <a:lnTo>
                    <a:pt x="1319961" y="90805"/>
                  </a:lnTo>
                  <a:lnTo>
                    <a:pt x="1319961" y="115951"/>
                  </a:lnTo>
                  <a:lnTo>
                    <a:pt x="1386382" y="115951"/>
                  </a:lnTo>
                  <a:lnTo>
                    <a:pt x="1386382" y="204127"/>
                  </a:lnTo>
                  <a:lnTo>
                    <a:pt x="1417523" y="204127"/>
                  </a:lnTo>
                  <a:lnTo>
                    <a:pt x="1417523" y="3759"/>
                  </a:lnTo>
                  <a:close/>
                </a:path>
                <a:path w="9532620" h="340995">
                  <a:moveTo>
                    <a:pt x="1418272" y="277304"/>
                  </a:moveTo>
                  <a:lnTo>
                    <a:pt x="1410512" y="250723"/>
                  </a:lnTo>
                  <a:lnTo>
                    <a:pt x="1396428" y="238277"/>
                  </a:lnTo>
                  <a:lnTo>
                    <a:pt x="1388262" y="231051"/>
                  </a:lnTo>
                  <a:lnTo>
                    <a:pt x="1387881" y="230924"/>
                  </a:lnTo>
                  <a:lnTo>
                    <a:pt x="1387881" y="277304"/>
                  </a:lnTo>
                  <a:lnTo>
                    <a:pt x="1382280" y="293624"/>
                  </a:lnTo>
                  <a:lnTo>
                    <a:pt x="1366164" y="305765"/>
                  </a:lnTo>
                  <a:lnTo>
                    <a:pt x="1340548" y="313334"/>
                  </a:lnTo>
                  <a:lnTo>
                    <a:pt x="1306461" y="315950"/>
                  </a:lnTo>
                  <a:lnTo>
                    <a:pt x="1272362" y="313334"/>
                  </a:lnTo>
                  <a:lnTo>
                    <a:pt x="1246746" y="305765"/>
                  </a:lnTo>
                  <a:lnTo>
                    <a:pt x="1230630" y="293624"/>
                  </a:lnTo>
                  <a:lnTo>
                    <a:pt x="1225029" y="277304"/>
                  </a:lnTo>
                  <a:lnTo>
                    <a:pt x="1230630" y="260908"/>
                  </a:lnTo>
                  <a:lnTo>
                    <a:pt x="1246746" y="248640"/>
                  </a:lnTo>
                  <a:lnTo>
                    <a:pt x="1272362" y="240944"/>
                  </a:lnTo>
                  <a:lnTo>
                    <a:pt x="1306461" y="238277"/>
                  </a:lnTo>
                  <a:lnTo>
                    <a:pt x="1340548" y="240944"/>
                  </a:lnTo>
                  <a:lnTo>
                    <a:pt x="1366164" y="248640"/>
                  </a:lnTo>
                  <a:lnTo>
                    <a:pt x="1382280" y="260908"/>
                  </a:lnTo>
                  <a:lnTo>
                    <a:pt x="1387881" y="277304"/>
                  </a:lnTo>
                  <a:lnTo>
                    <a:pt x="1387881" y="230924"/>
                  </a:lnTo>
                  <a:lnTo>
                    <a:pt x="1353058" y="218833"/>
                  </a:lnTo>
                  <a:lnTo>
                    <a:pt x="1306461" y="214630"/>
                  </a:lnTo>
                  <a:lnTo>
                    <a:pt x="1259801" y="218833"/>
                  </a:lnTo>
                  <a:lnTo>
                    <a:pt x="1224470" y="231051"/>
                  </a:lnTo>
                  <a:lnTo>
                    <a:pt x="1202093" y="250723"/>
                  </a:lnTo>
                  <a:lnTo>
                    <a:pt x="1194269" y="277304"/>
                  </a:lnTo>
                  <a:lnTo>
                    <a:pt x="1202093" y="303872"/>
                  </a:lnTo>
                  <a:lnTo>
                    <a:pt x="1224470" y="323545"/>
                  </a:lnTo>
                  <a:lnTo>
                    <a:pt x="1259801" y="335762"/>
                  </a:lnTo>
                  <a:lnTo>
                    <a:pt x="1306461" y="339966"/>
                  </a:lnTo>
                  <a:lnTo>
                    <a:pt x="1353058" y="335762"/>
                  </a:lnTo>
                  <a:lnTo>
                    <a:pt x="1388262" y="323545"/>
                  </a:lnTo>
                  <a:lnTo>
                    <a:pt x="1396847" y="315950"/>
                  </a:lnTo>
                  <a:lnTo>
                    <a:pt x="1410512" y="303872"/>
                  </a:lnTo>
                  <a:lnTo>
                    <a:pt x="1418272" y="277304"/>
                  </a:lnTo>
                  <a:close/>
                </a:path>
                <a:path w="9532620" h="340995">
                  <a:moveTo>
                    <a:pt x="1755609" y="82181"/>
                  </a:moveTo>
                  <a:lnTo>
                    <a:pt x="1747266" y="53962"/>
                  </a:lnTo>
                  <a:lnTo>
                    <a:pt x="1731327" y="39776"/>
                  </a:lnTo>
                  <a:lnTo>
                    <a:pt x="1724088" y="33350"/>
                  </a:lnTo>
                  <a:lnTo>
                    <a:pt x="1724088" y="82181"/>
                  </a:lnTo>
                  <a:lnTo>
                    <a:pt x="1717979" y="99987"/>
                  </a:lnTo>
                  <a:lnTo>
                    <a:pt x="1700593" y="113182"/>
                  </a:lnTo>
                  <a:lnTo>
                    <a:pt x="1673275" y="121386"/>
                  </a:lnTo>
                  <a:lnTo>
                    <a:pt x="1637411" y="124206"/>
                  </a:lnTo>
                  <a:lnTo>
                    <a:pt x="1601546" y="121386"/>
                  </a:lnTo>
                  <a:lnTo>
                    <a:pt x="1574228" y="113182"/>
                  </a:lnTo>
                  <a:lnTo>
                    <a:pt x="1556842" y="99987"/>
                  </a:lnTo>
                  <a:lnTo>
                    <a:pt x="1550733" y="82181"/>
                  </a:lnTo>
                  <a:lnTo>
                    <a:pt x="1556842" y="64312"/>
                  </a:lnTo>
                  <a:lnTo>
                    <a:pt x="1574228" y="50990"/>
                  </a:lnTo>
                  <a:lnTo>
                    <a:pt x="1601546" y="42659"/>
                  </a:lnTo>
                  <a:lnTo>
                    <a:pt x="1637411" y="39776"/>
                  </a:lnTo>
                  <a:lnTo>
                    <a:pt x="1673275" y="42659"/>
                  </a:lnTo>
                  <a:lnTo>
                    <a:pt x="1700593" y="50990"/>
                  </a:lnTo>
                  <a:lnTo>
                    <a:pt x="1717979" y="64312"/>
                  </a:lnTo>
                  <a:lnTo>
                    <a:pt x="1724088" y="82181"/>
                  </a:lnTo>
                  <a:lnTo>
                    <a:pt x="1724088" y="33350"/>
                  </a:lnTo>
                  <a:lnTo>
                    <a:pt x="1723529" y="32842"/>
                  </a:lnTo>
                  <a:lnTo>
                    <a:pt x="1686267" y="19596"/>
                  </a:lnTo>
                  <a:lnTo>
                    <a:pt x="1637411" y="15011"/>
                  </a:lnTo>
                  <a:lnTo>
                    <a:pt x="1588554" y="19596"/>
                  </a:lnTo>
                  <a:lnTo>
                    <a:pt x="1551292" y="32842"/>
                  </a:lnTo>
                  <a:lnTo>
                    <a:pt x="1527556" y="53962"/>
                  </a:lnTo>
                  <a:lnTo>
                    <a:pt x="1519212" y="82181"/>
                  </a:lnTo>
                  <a:lnTo>
                    <a:pt x="1527556" y="110350"/>
                  </a:lnTo>
                  <a:lnTo>
                    <a:pt x="1551292" y="131330"/>
                  </a:lnTo>
                  <a:lnTo>
                    <a:pt x="1588554" y="144449"/>
                  </a:lnTo>
                  <a:lnTo>
                    <a:pt x="1637411" y="148971"/>
                  </a:lnTo>
                  <a:lnTo>
                    <a:pt x="1686267" y="144449"/>
                  </a:lnTo>
                  <a:lnTo>
                    <a:pt x="1723529" y="131330"/>
                  </a:lnTo>
                  <a:lnTo>
                    <a:pt x="1731594" y="124206"/>
                  </a:lnTo>
                  <a:lnTo>
                    <a:pt x="1747266" y="110350"/>
                  </a:lnTo>
                  <a:lnTo>
                    <a:pt x="1755609" y="82181"/>
                  </a:lnTo>
                  <a:close/>
                </a:path>
                <a:path w="9532620" h="340995">
                  <a:moveTo>
                    <a:pt x="1755978" y="307314"/>
                  </a:moveTo>
                  <a:lnTo>
                    <a:pt x="1555229" y="307314"/>
                  </a:lnTo>
                  <a:lnTo>
                    <a:pt x="1555229" y="234899"/>
                  </a:lnTo>
                  <a:lnTo>
                    <a:pt x="1524469" y="234899"/>
                  </a:lnTo>
                  <a:lnTo>
                    <a:pt x="1524469" y="332460"/>
                  </a:lnTo>
                  <a:lnTo>
                    <a:pt x="1755978" y="332460"/>
                  </a:lnTo>
                  <a:lnTo>
                    <a:pt x="1755978" y="307314"/>
                  </a:lnTo>
                  <a:close/>
                </a:path>
                <a:path w="9532620" h="340995">
                  <a:moveTo>
                    <a:pt x="1789379" y="180492"/>
                  </a:moveTo>
                  <a:lnTo>
                    <a:pt x="1485061" y="180492"/>
                  </a:lnTo>
                  <a:lnTo>
                    <a:pt x="1485061" y="205257"/>
                  </a:lnTo>
                  <a:lnTo>
                    <a:pt x="1789379" y="205257"/>
                  </a:lnTo>
                  <a:lnTo>
                    <a:pt x="1789379" y="180492"/>
                  </a:lnTo>
                  <a:close/>
                </a:path>
                <a:path w="9532620" h="340995">
                  <a:moveTo>
                    <a:pt x="2203246" y="31546"/>
                  </a:moveTo>
                  <a:lnTo>
                    <a:pt x="1971357" y="31546"/>
                  </a:lnTo>
                  <a:lnTo>
                    <a:pt x="1971357" y="55676"/>
                  </a:lnTo>
                  <a:lnTo>
                    <a:pt x="1971357" y="164896"/>
                  </a:lnTo>
                  <a:lnTo>
                    <a:pt x="1971357" y="189026"/>
                  </a:lnTo>
                  <a:lnTo>
                    <a:pt x="2203246" y="189026"/>
                  </a:lnTo>
                  <a:lnTo>
                    <a:pt x="2203246" y="165100"/>
                  </a:lnTo>
                  <a:lnTo>
                    <a:pt x="2203246" y="164896"/>
                  </a:lnTo>
                  <a:lnTo>
                    <a:pt x="2203246" y="55918"/>
                  </a:lnTo>
                  <a:lnTo>
                    <a:pt x="2173236" y="55918"/>
                  </a:lnTo>
                  <a:lnTo>
                    <a:pt x="2173236" y="164896"/>
                  </a:lnTo>
                  <a:lnTo>
                    <a:pt x="2000999" y="164896"/>
                  </a:lnTo>
                  <a:lnTo>
                    <a:pt x="2000999" y="55676"/>
                  </a:lnTo>
                  <a:lnTo>
                    <a:pt x="2203246" y="55676"/>
                  </a:lnTo>
                  <a:lnTo>
                    <a:pt x="2203246" y="31546"/>
                  </a:lnTo>
                  <a:close/>
                </a:path>
                <a:path w="9532620" h="340995">
                  <a:moveTo>
                    <a:pt x="2240394" y="271297"/>
                  </a:moveTo>
                  <a:lnTo>
                    <a:pt x="2103069" y="271297"/>
                  </a:lnTo>
                  <a:lnTo>
                    <a:pt x="2103069" y="189496"/>
                  </a:lnTo>
                  <a:lnTo>
                    <a:pt x="2071916" y="189496"/>
                  </a:lnTo>
                  <a:lnTo>
                    <a:pt x="2071916" y="271297"/>
                  </a:lnTo>
                  <a:lnTo>
                    <a:pt x="1935340" y="271297"/>
                  </a:lnTo>
                  <a:lnTo>
                    <a:pt x="1935340" y="296811"/>
                  </a:lnTo>
                  <a:lnTo>
                    <a:pt x="2240394" y="296811"/>
                  </a:lnTo>
                  <a:lnTo>
                    <a:pt x="2240394" y="271297"/>
                  </a:lnTo>
                  <a:close/>
                </a:path>
                <a:path w="9532620" h="340995">
                  <a:moveTo>
                    <a:pt x="2464028" y="99822"/>
                  </a:moveTo>
                  <a:lnTo>
                    <a:pt x="2457437" y="67932"/>
                  </a:lnTo>
                  <a:lnTo>
                    <a:pt x="2441854" y="46913"/>
                  </a:lnTo>
                  <a:lnTo>
                    <a:pt x="2439085" y="43154"/>
                  </a:lnTo>
                  <a:lnTo>
                    <a:pt x="2434018" y="40246"/>
                  </a:lnTo>
                  <a:lnTo>
                    <a:pt x="2434018" y="99822"/>
                  </a:lnTo>
                  <a:lnTo>
                    <a:pt x="2429675" y="121221"/>
                  </a:lnTo>
                  <a:lnTo>
                    <a:pt x="2417597" y="137947"/>
                  </a:lnTo>
                  <a:lnTo>
                    <a:pt x="2399195" y="148831"/>
                  </a:lnTo>
                  <a:lnTo>
                    <a:pt x="2375852" y="152717"/>
                  </a:lnTo>
                  <a:lnTo>
                    <a:pt x="2352802" y="148831"/>
                  </a:lnTo>
                  <a:lnTo>
                    <a:pt x="2334628" y="137947"/>
                  </a:lnTo>
                  <a:lnTo>
                    <a:pt x="2322715" y="121221"/>
                  </a:lnTo>
                  <a:lnTo>
                    <a:pt x="2318448" y="99822"/>
                  </a:lnTo>
                  <a:lnTo>
                    <a:pt x="2322715" y="78574"/>
                  </a:lnTo>
                  <a:lnTo>
                    <a:pt x="2334628" y="61823"/>
                  </a:lnTo>
                  <a:lnTo>
                    <a:pt x="2352802" y="50850"/>
                  </a:lnTo>
                  <a:lnTo>
                    <a:pt x="2375852" y="46913"/>
                  </a:lnTo>
                  <a:lnTo>
                    <a:pt x="2399195" y="50850"/>
                  </a:lnTo>
                  <a:lnTo>
                    <a:pt x="2417597" y="61823"/>
                  </a:lnTo>
                  <a:lnTo>
                    <a:pt x="2429675" y="78574"/>
                  </a:lnTo>
                  <a:lnTo>
                    <a:pt x="2434018" y="99822"/>
                  </a:lnTo>
                  <a:lnTo>
                    <a:pt x="2434018" y="40246"/>
                  </a:lnTo>
                  <a:lnTo>
                    <a:pt x="2411158" y="27101"/>
                  </a:lnTo>
                  <a:lnTo>
                    <a:pt x="2375852" y="21399"/>
                  </a:lnTo>
                  <a:lnTo>
                    <a:pt x="2340826" y="27101"/>
                  </a:lnTo>
                  <a:lnTo>
                    <a:pt x="2313140" y="43154"/>
                  </a:lnTo>
                  <a:lnTo>
                    <a:pt x="2294966" y="67932"/>
                  </a:lnTo>
                  <a:lnTo>
                    <a:pt x="2288425" y="99822"/>
                  </a:lnTo>
                  <a:lnTo>
                    <a:pt x="2294966" y="131699"/>
                  </a:lnTo>
                  <a:lnTo>
                    <a:pt x="2313140" y="156476"/>
                  </a:lnTo>
                  <a:lnTo>
                    <a:pt x="2340826" y="172529"/>
                  </a:lnTo>
                  <a:lnTo>
                    <a:pt x="2375852" y="178244"/>
                  </a:lnTo>
                  <a:lnTo>
                    <a:pt x="2411158" y="172529"/>
                  </a:lnTo>
                  <a:lnTo>
                    <a:pt x="2439085" y="156476"/>
                  </a:lnTo>
                  <a:lnTo>
                    <a:pt x="2441854" y="152717"/>
                  </a:lnTo>
                  <a:lnTo>
                    <a:pt x="2457437" y="131699"/>
                  </a:lnTo>
                  <a:lnTo>
                    <a:pt x="2464028" y="99822"/>
                  </a:lnTo>
                  <a:close/>
                </a:path>
                <a:path w="9532620" h="340995">
                  <a:moveTo>
                    <a:pt x="2556713" y="214261"/>
                  </a:moveTo>
                  <a:lnTo>
                    <a:pt x="2526703" y="214261"/>
                  </a:lnTo>
                  <a:lnTo>
                    <a:pt x="2526703" y="238645"/>
                  </a:lnTo>
                  <a:lnTo>
                    <a:pt x="2526703" y="310692"/>
                  </a:lnTo>
                  <a:lnTo>
                    <a:pt x="2369096" y="310692"/>
                  </a:lnTo>
                  <a:lnTo>
                    <a:pt x="2369096" y="238645"/>
                  </a:lnTo>
                  <a:lnTo>
                    <a:pt x="2526703" y="238645"/>
                  </a:lnTo>
                  <a:lnTo>
                    <a:pt x="2526703" y="214261"/>
                  </a:lnTo>
                  <a:lnTo>
                    <a:pt x="2339086" y="214261"/>
                  </a:lnTo>
                  <a:lnTo>
                    <a:pt x="2339086" y="335457"/>
                  </a:lnTo>
                  <a:lnTo>
                    <a:pt x="2556713" y="335457"/>
                  </a:lnTo>
                  <a:lnTo>
                    <a:pt x="2556713" y="310692"/>
                  </a:lnTo>
                  <a:lnTo>
                    <a:pt x="2556713" y="238645"/>
                  </a:lnTo>
                  <a:lnTo>
                    <a:pt x="2556713" y="214261"/>
                  </a:lnTo>
                  <a:close/>
                </a:path>
                <a:path w="9532620" h="340995">
                  <a:moveTo>
                    <a:pt x="2556713" y="3759"/>
                  </a:moveTo>
                  <a:lnTo>
                    <a:pt x="2525941" y="3759"/>
                  </a:lnTo>
                  <a:lnTo>
                    <a:pt x="2525941" y="196253"/>
                  </a:lnTo>
                  <a:lnTo>
                    <a:pt x="2556713" y="196253"/>
                  </a:lnTo>
                  <a:lnTo>
                    <a:pt x="2556713" y="3759"/>
                  </a:lnTo>
                  <a:close/>
                </a:path>
                <a:path w="9532620" h="340995">
                  <a:moveTo>
                    <a:pt x="2825000" y="107315"/>
                  </a:moveTo>
                  <a:lnTo>
                    <a:pt x="2818320" y="75006"/>
                  </a:lnTo>
                  <a:lnTo>
                    <a:pt x="2802966" y="54419"/>
                  </a:lnTo>
                  <a:lnTo>
                    <a:pt x="2799677" y="49999"/>
                  </a:lnTo>
                  <a:lnTo>
                    <a:pt x="2794990" y="47358"/>
                  </a:lnTo>
                  <a:lnTo>
                    <a:pt x="2794990" y="107315"/>
                  </a:lnTo>
                  <a:lnTo>
                    <a:pt x="2790507" y="128727"/>
                  </a:lnTo>
                  <a:lnTo>
                    <a:pt x="2778048" y="145453"/>
                  </a:lnTo>
                  <a:lnTo>
                    <a:pt x="2759049" y="156337"/>
                  </a:lnTo>
                  <a:lnTo>
                    <a:pt x="2734945" y="160223"/>
                  </a:lnTo>
                  <a:lnTo>
                    <a:pt x="2710840" y="156337"/>
                  </a:lnTo>
                  <a:lnTo>
                    <a:pt x="2691841" y="145453"/>
                  </a:lnTo>
                  <a:lnTo>
                    <a:pt x="2679382" y="128727"/>
                  </a:lnTo>
                  <a:lnTo>
                    <a:pt x="2674912" y="107315"/>
                  </a:lnTo>
                  <a:lnTo>
                    <a:pt x="2679382" y="85763"/>
                  </a:lnTo>
                  <a:lnTo>
                    <a:pt x="2691841" y="69049"/>
                  </a:lnTo>
                  <a:lnTo>
                    <a:pt x="2710840" y="58242"/>
                  </a:lnTo>
                  <a:lnTo>
                    <a:pt x="2734945" y="54419"/>
                  </a:lnTo>
                  <a:lnTo>
                    <a:pt x="2759049" y="58242"/>
                  </a:lnTo>
                  <a:lnTo>
                    <a:pt x="2778048" y="69049"/>
                  </a:lnTo>
                  <a:lnTo>
                    <a:pt x="2790507" y="85763"/>
                  </a:lnTo>
                  <a:lnTo>
                    <a:pt x="2794990" y="107315"/>
                  </a:lnTo>
                  <a:lnTo>
                    <a:pt x="2794990" y="47358"/>
                  </a:lnTo>
                  <a:lnTo>
                    <a:pt x="2771178" y="33870"/>
                  </a:lnTo>
                  <a:lnTo>
                    <a:pt x="2734945" y="28143"/>
                  </a:lnTo>
                  <a:lnTo>
                    <a:pt x="2698877" y="33870"/>
                  </a:lnTo>
                  <a:lnTo>
                    <a:pt x="2670365" y="49999"/>
                  </a:lnTo>
                  <a:lnTo>
                    <a:pt x="2651633" y="75006"/>
                  </a:lnTo>
                  <a:lnTo>
                    <a:pt x="2644889" y="107315"/>
                  </a:lnTo>
                  <a:lnTo>
                    <a:pt x="2651633" y="139484"/>
                  </a:lnTo>
                  <a:lnTo>
                    <a:pt x="2670365" y="164490"/>
                  </a:lnTo>
                  <a:lnTo>
                    <a:pt x="2698877" y="180721"/>
                  </a:lnTo>
                  <a:lnTo>
                    <a:pt x="2734945" y="186499"/>
                  </a:lnTo>
                  <a:lnTo>
                    <a:pt x="2771178" y="180721"/>
                  </a:lnTo>
                  <a:lnTo>
                    <a:pt x="2799677" y="164490"/>
                  </a:lnTo>
                  <a:lnTo>
                    <a:pt x="2802852" y="160223"/>
                  </a:lnTo>
                  <a:lnTo>
                    <a:pt x="2818320" y="139484"/>
                  </a:lnTo>
                  <a:lnTo>
                    <a:pt x="2825000" y="107315"/>
                  </a:lnTo>
                  <a:close/>
                </a:path>
                <a:path w="9532620" h="340995">
                  <a:moveTo>
                    <a:pt x="2849765" y="252158"/>
                  </a:moveTo>
                  <a:lnTo>
                    <a:pt x="2847136" y="229273"/>
                  </a:lnTo>
                  <a:lnTo>
                    <a:pt x="2790482" y="235839"/>
                  </a:lnTo>
                  <a:lnTo>
                    <a:pt x="2732925" y="239306"/>
                  </a:lnTo>
                  <a:lnTo>
                    <a:pt x="2677706" y="240665"/>
                  </a:lnTo>
                  <a:lnTo>
                    <a:pt x="2628011" y="240906"/>
                  </a:lnTo>
                  <a:lnTo>
                    <a:pt x="2631757" y="266788"/>
                  </a:lnTo>
                  <a:lnTo>
                    <a:pt x="2680805" y="266509"/>
                  </a:lnTo>
                  <a:lnTo>
                    <a:pt x="2735135" y="264820"/>
                  </a:lnTo>
                  <a:lnTo>
                    <a:pt x="2792272" y="260464"/>
                  </a:lnTo>
                  <a:lnTo>
                    <a:pt x="2849765" y="252158"/>
                  </a:lnTo>
                  <a:close/>
                </a:path>
                <a:path w="9532620" h="340995">
                  <a:moveTo>
                    <a:pt x="2900045" y="3378"/>
                  </a:moveTo>
                  <a:lnTo>
                    <a:pt x="2869285" y="3378"/>
                  </a:lnTo>
                  <a:lnTo>
                    <a:pt x="2869285" y="340715"/>
                  </a:lnTo>
                  <a:lnTo>
                    <a:pt x="2900045" y="340715"/>
                  </a:lnTo>
                  <a:lnTo>
                    <a:pt x="2900045" y="3378"/>
                  </a:lnTo>
                  <a:close/>
                </a:path>
                <a:path w="9532620" h="340995">
                  <a:moveTo>
                    <a:pt x="3362541" y="142595"/>
                  </a:moveTo>
                  <a:lnTo>
                    <a:pt x="3319170" y="130873"/>
                  </a:lnTo>
                  <a:lnTo>
                    <a:pt x="3281578" y="110185"/>
                  </a:lnTo>
                  <a:lnTo>
                    <a:pt x="3262122" y="90055"/>
                  </a:lnTo>
                  <a:lnTo>
                    <a:pt x="3255099" y="82804"/>
                  </a:lnTo>
                  <a:lnTo>
                    <a:pt x="3245091" y="51041"/>
                  </a:lnTo>
                  <a:lnTo>
                    <a:pt x="3245091" y="49161"/>
                  </a:lnTo>
                  <a:lnTo>
                    <a:pt x="3350526" y="49161"/>
                  </a:lnTo>
                  <a:lnTo>
                    <a:pt x="3350526" y="24396"/>
                  </a:lnTo>
                  <a:lnTo>
                    <a:pt x="3104756" y="24396"/>
                  </a:lnTo>
                  <a:lnTo>
                    <a:pt x="3104756" y="49161"/>
                  </a:lnTo>
                  <a:lnTo>
                    <a:pt x="3210941" y="49161"/>
                  </a:lnTo>
                  <a:lnTo>
                    <a:pt x="3210941" y="51041"/>
                  </a:lnTo>
                  <a:lnTo>
                    <a:pt x="3200946" y="82804"/>
                  </a:lnTo>
                  <a:lnTo>
                    <a:pt x="3174542" y="110185"/>
                  </a:lnTo>
                  <a:lnTo>
                    <a:pt x="3137179" y="130873"/>
                  </a:lnTo>
                  <a:lnTo>
                    <a:pt x="3094253" y="142595"/>
                  </a:lnTo>
                  <a:lnTo>
                    <a:pt x="3105874" y="166979"/>
                  </a:lnTo>
                  <a:lnTo>
                    <a:pt x="3144088" y="156756"/>
                  </a:lnTo>
                  <a:lnTo>
                    <a:pt x="3178860" y="140055"/>
                  </a:lnTo>
                  <a:lnTo>
                    <a:pt x="3207715" y="117589"/>
                  </a:lnTo>
                  <a:lnTo>
                    <a:pt x="3228200" y="90055"/>
                  </a:lnTo>
                  <a:lnTo>
                    <a:pt x="3248533" y="117589"/>
                  </a:lnTo>
                  <a:lnTo>
                    <a:pt x="3277400" y="140055"/>
                  </a:lnTo>
                  <a:lnTo>
                    <a:pt x="3312261" y="156756"/>
                  </a:lnTo>
                  <a:lnTo>
                    <a:pt x="3350526" y="166979"/>
                  </a:lnTo>
                  <a:lnTo>
                    <a:pt x="3362541" y="142595"/>
                  </a:lnTo>
                  <a:close/>
                </a:path>
                <a:path w="9532620" h="340995">
                  <a:moveTo>
                    <a:pt x="3380549" y="220268"/>
                  </a:moveTo>
                  <a:lnTo>
                    <a:pt x="3380168" y="195122"/>
                  </a:lnTo>
                  <a:lnTo>
                    <a:pt x="3076232" y="195122"/>
                  </a:lnTo>
                  <a:lnTo>
                    <a:pt x="3076232" y="220268"/>
                  </a:lnTo>
                  <a:lnTo>
                    <a:pt x="3212071" y="220268"/>
                  </a:lnTo>
                  <a:lnTo>
                    <a:pt x="3212071" y="339966"/>
                  </a:lnTo>
                  <a:lnTo>
                    <a:pt x="3242843" y="339966"/>
                  </a:lnTo>
                  <a:lnTo>
                    <a:pt x="3242843" y="220268"/>
                  </a:lnTo>
                  <a:lnTo>
                    <a:pt x="3380549" y="220268"/>
                  </a:lnTo>
                  <a:close/>
                </a:path>
                <a:path w="9532620" h="340995">
                  <a:moveTo>
                    <a:pt x="3633444" y="165100"/>
                  </a:moveTo>
                  <a:lnTo>
                    <a:pt x="3599510" y="150406"/>
                  </a:lnTo>
                  <a:lnTo>
                    <a:pt x="3572713" y="129133"/>
                  </a:lnTo>
                  <a:lnTo>
                    <a:pt x="3565169" y="117830"/>
                  </a:lnTo>
                  <a:lnTo>
                    <a:pt x="3554984" y="102577"/>
                  </a:lnTo>
                  <a:lnTo>
                    <a:pt x="3548278" y="72047"/>
                  </a:lnTo>
                  <a:lnTo>
                    <a:pt x="3625951" y="72047"/>
                  </a:lnTo>
                  <a:lnTo>
                    <a:pt x="3625951" y="47282"/>
                  </a:lnTo>
                  <a:lnTo>
                    <a:pt x="3548278" y="47282"/>
                  </a:lnTo>
                  <a:lnTo>
                    <a:pt x="3548278" y="6007"/>
                  </a:lnTo>
                  <a:lnTo>
                    <a:pt x="3517506" y="6007"/>
                  </a:lnTo>
                  <a:lnTo>
                    <a:pt x="3517506" y="47282"/>
                  </a:lnTo>
                  <a:lnTo>
                    <a:pt x="3440963" y="47282"/>
                  </a:lnTo>
                  <a:lnTo>
                    <a:pt x="3440963" y="72047"/>
                  </a:lnTo>
                  <a:lnTo>
                    <a:pt x="3517506" y="72047"/>
                  </a:lnTo>
                  <a:lnTo>
                    <a:pt x="3510965" y="103682"/>
                  </a:lnTo>
                  <a:lnTo>
                    <a:pt x="3493579" y="131241"/>
                  </a:lnTo>
                  <a:lnTo>
                    <a:pt x="3467062" y="153314"/>
                  </a:lnTo>
                  <a:lnTo>
                    <a:pt x="3433076" y="168478"/>
                  </a:lnTo>
                  <a:lnTo>
                    <a:pt x="3447338" y="192493"/>
                  </a:lnTo>
                  <a:lnTo>
                    <a:pt x="3475647" y="180403"/>
                  </a:lnTo>
                  <a:lnTo>
                    <a:pt x="3499866" y="163601"/>
                  </a:lnTo>
                  <a:lnTo>
                    <a:pt x="3519309" y="142582"/>
                  </a:lnTo>
                  <a:lnTo>
                    <a:pt x="3533267" y="117830"/>
                  </a:lnTo>
                  <a:lnTo>
                    <a:pt x="3547592" y="141312"/>
                  </a:lnTo>
                  <a:lnTo>
                    <a:pt x="3567087" y="161302"/>
                  </a:lnTo>
                  <a:lnTo>
                    <a:pt x="3591153" y="177292"/>
                  </a:lnTo>
                  <a:lnTo>
                    <a:pt x="3619195" y="188747"/>
                  </a:lnTo>
                  <a:lnTo>
                    <a:pt x="3633444" y="165100"/>
                  </a:lnTo>
                  <a:close/>
                </a:path>
                <a:path w="9532620" h="340995">
                  <a:moveTo>
                    <a:pt x="3645077" y="256286"/>
                  </a:moveTo>
                  <a:lnTo>
                    <a:pt x="3643490" y="242404"/>
                  </a:lnTo>
                  <a:lnTo>
                    <a:pt x="3642461" y="233400"/>
                  </a:lnTo>
                  <a:lnTo>
                    <a:pt x="3619512" y="236601"/>
                  </a:lnTo>
                  <a:lnTo>
                    <a:pt x="3595928" y="239026"/>
                  </a:lnTo>
                  <a:lnTo>
                    <a:pt x="3572065" y="240893"/>
                  </a:lnTo>
                  <a:lnTo>
                    <a:pt x="3548278" y="242404"/>
                  </a:lnTo>
                  <a:lnTo>
                    <a:pt x="3548278" y="181241"/>
                  </a:lnTo>
                  <a:lnTo>
                    <a:pt x="3517506" y="181241"/>
                  </a:lnTo>
                  <a:lnTo>
                    <a:pt x="3517506" y="243903"/>
                  </a:lnTo>
                  <a:lnTo>
                    <a:pt x="3492233" y="244551"/>
                  </a:lnTo>
                  <a:lnTo>
                    <a:pt x="3422942" y="245033"/>
                  </a:lnTo>
                  <a:lnTo>
                    <a:pt x="3427069" y="270916"/>
                  </a:lnTo>
                  <a:lnTo>
                    <a:pt x="3475863" y="270433"/>
                  </a:lnTo>
                  <a:lnTo>
                    <a:pt x="3530308" y="268668"/>
                  </a:lnTo>
                  <a:lnTo>
                    <a:pt x="3587648" y="264375"/>
                  </a:lnTo>
                  <a:lnTo>
                    <a:pt x="3645077" y="256286"/>
                  </a:lnTo>
                  <a:close/>
                </a:path>
                <a:path w="9532620" h="340995">
                  <a:moveTo>
                    <a:pt x="3695357" y="3378"/>
                  </a:moveTo>
                  <a:lnTo>
                    <a:pt x="3664597" y="3378"/>
                  </a:lnTo>
                  <a:lnTo>
                    <a:pt x="3664597" y="340334"/>
                  </a:lnTo>
                  <a:lnTo>
                    <a:pt x="3695357" y="340334"/>
                  </a:lnTo>
                  <a:lnTo>
                    <a:pt x="3695357" y="3378"/>
                  </a:lnTo>
                  <a:close/>
                </a:path>
                <a:path w="9532620" h="340995">
                  <a:moveTo>
                    <a:pt x="3966654" y="242404"/>
                  </a:moveTo>
                  <a:lnTo>
                    <a:pt x="3932466" y="219011"/>
                  </a:lnTo>
                  <a:lnTo>
                    <a:pt x="3904831" y="185839"/>
                  </a:lnTo>
                  <a:lnTo>
                    <a:pt x="3894455" y="163982"/>
                  </a:lnTo>
                  <a:lnTo>
                    <a:pt x="3886339" y="146900"/>
                  </a:lnTo>
                  <a:lnTo>
                    <a:pt x="3879596" y="106197"/>
                  </a:lnTo>
                  <a:lnTo>
                    <a:pt x="3879596" y="63423"/>
                  </a:lnTo>
                  <a:lnTo>
                    <a:pt x="3954272" y="63423"/>
                  </a:lnTo>
                  <a:lnTo>
                    <a:pt x="3954272" y="37909"/>
                  </a:lnTo>
                  <a:lnTo>
                    <a:pt x="3772281" y="37909"/>
                  </a:lnTo>
                  <a:lnTo>
                    <a:pt x="3772281" y="63423"/>
                  </a:lnTo>
                  <a:lnTo>
                    <a:pt x="3849205" y="63423"/>
                  </a:lnTo>
                  <a:lnTo>
                    <a:pt x="3849205" y="106197"/>
                  </a:lnTo>
                  <a:lnTo>
                    <a:pt x="3842118" y="149504"/>
                  </a:lnTo>
                  <a:lnTo>
                    <a:pt x="3822941" y="190995"/>
                  </a:lnTo>
                  <a:lnTo>
                    <a:pt x="3794747" y="226288"/>
                  </a:lnTo>
                  <a:lnTo>
                    <a:pt x="3760647" y="251028"/>
                  </a:lnTo>
                  <a:lnTo>
                    <a:pt x="3778669" y="275424"/>
                  </a:lnTo>
                  <a:lnTo>
                    <a:pt x="3805910" y="256692"/>
                  </a:lnTo>
                  <a:lnTo>
                    <a:pt x="3830066" y="230822"/>
                  </a:lnTo>
                  <a:lnTo>
                    <a:pt x="3850005" y="199390"/>
                  </a:lnTo>
                  <a:lnTo>
                    <a:pt x="3864584" y="163982"/>
                  </a:lnTo>
                  <a:lnTo>
                    <a:pt x="3878999" y="196456"/>
                  </a:lnTo>
                  <a:lnTo>
                    <a:pt x="3898506" y="225425"/>
                  </a:lnTo>
                  <a:lnTo>
                    <a:pt x="3922153" y="249466"/>
                  </a:lnTo>
                  <a:lnTo>
                    <a:pt x="3949014" y="267169"/>
                  </a:lnTo>
                  <a:lnTo>
                    <a:pt x="3966654" y="242404"/>
                  </a:lnTo>
                  <a:close/>
                </a:path>
                <a:path w="9532620" h="340995">
                  <a:moveTo>
                    <a:pt x="4080726" y="139217"/>
                  </a:moveTo>
                  <a:lnTo>
                    <a:pt x="4025188" y="139217"/>
                  </a:lnTo>
                  <a:lnTo>
                    <a:pt x="4025188" y="3759"/>
                  </a:lnTo>
                  <a:lnTo>
                    <a:pt x="3994416" y="3759"/>
                  </a:lnTo>
                  <a:lnTo>
                    <a:pt x="3994416" y="339966"/>
                  </a:lnTo>
                  <a:lnTo>
                    <a:pt x="4025188" y="339966"/>
                  </a:lnTo>
                  <a:lnTo>
                    <a:pt x="4025188" y="165100"/>
                  </a:lnTo>
                  <a:lnTo>
                    <a:pt x="4080726" y="165100"/>
                  </a:lnTo>
                  <a:lnTo>
                    <a:pt x="4080726" y="139217"/>
                  </a:lnTo>
                  <a:close/>
                </a:path>
                <a:path w="9532620" h="340995">
                  <a:moveTo>
                    <a:pt x="4283341" y="39408"/>
                  </a:moveTo>
                  <a:lnTo>
                    <a:pt x="4129506" y="39408"/>
                  </a:lnTo>
                  <a:lnTo>
                    <a:pt x="4129506" y="64922"/>
                  </a:lnTo>
                  <a:lnTo>
                    <a:pt x="4252950" y="64922"/>
                  </a:lnTo>
                  <a:lnTo>
                    <a:pt x="4243984" y="110794"/>
                  </a:lnTo>
                  <a:lnTo>
                    <a:pt x="4225620" y="152768"/>
                  </a:lnTo>
                  <a:lnTo>
                    <a:pt x="4197807" y="190525"/>
                  </a:lnTo>
                  <a:lnTo>
                    <a:pt x="4160532" y="223748"/>
                  </a:lnTo>
                  <a:lnTo>
                    <a:pt x="4113746" y="252158"/>
                  </a:lnTo>
                  <a:lnTo>
                    <a:pt x="4130624" y="276174"/>
                  </a:lnTo>
                  <a:lnTo>
                    <a:pt x="4179722" y="246392"/>
                  </a:lnTo>
                  <a:lnTo>
                    <a:pt x="4218584" y="211874"/>
                  </a:lnTo>
                  <a:lnTo>
                    <a:pt x="4247794" y="173266"/>
                  </a:lnTo>
                  <a:lnTo>
                    <a:pt x="4267936" y="131229"/>
                  </a:lnTo>
                  <a:lnTo>
                    <a:pt x="4279582" y="86385"/>
                  </a:lnTo>
                  <a:lnTo>
                    <a:pt x="4283341" y="39408"/>
                  </a:lnTo>
                  <a:close/>
                </a:path>
                <a:path w="9532620" h="340995">
                  <a:moveTo>
                    <a:pt x="4424426" y="139966"/>
                  </a:moveTo>
                  <a:lnTo>
                    <a:pt x="4370400" y="139966"/>
                  </a:lnTo>
                  <a:lnTo>
                    <a:pt x="4370400" y="3378"/>
                  </a:lnTo>
                  <a:lnTo>
                    <a:pt x="4339628" y="3378"/>
                  </a:lnTo>
                  <a:lnTo>
                    <a:pt x="4339628" y="339966"/>
                  </a:lnTo>
                  <a:lnTo>
                    <a:pt x="4370400" y="339966"/>
                  </a:lnTo>
                  <a:lnTo>
                    <a:pt x="4370400" y="165481"/>
                  </a:lnTo>
                  <a:lnTo>
                    <a:pt x="4424426" y="165481"/>
                  </a:lnTo>
                  <a:lnTo>
                    <a:pt x="4424426" y="139966"/>
                  </a:lnTo>
                  <a:close/>
                </a:path>
                <a:path w="9532620" h="340995">
                  <a:moveTo>
                    <a:pt x="4850904" y="131711"/>
                  </a:moveTo>
                  <a:lnTo>
                    <a:pt x="4806162" y="119265"/>
                  </a:lnTo>
                  <a:lnTo>
                    <a:pt x="4767364" y="97142"/>
                  </a:lnTo>
                  <a:lnTo>
                    <a:pt x="4749165" y="77673"/>
                  </a:lnTo>
                  <a:lnTo>
                    <a:pt x="4740046" y="67919"/>
                  </a:lnTo>
                  <a:lnTo>
                    <a:pt x="4729708" y="34150"/>
                  </a:lnTo>
                  <a:lnTo>
                    <a:pt x="4729708" y="15392"/>
                  </a:lnTo>
                  <a:lnTo>
                    <a:pt x="4697438" y="15392"/>
                  </a:lnTo>
                  <a:lnTo>
                    <a:pt x="4697438" y="34150"/>
                  </a:lnTo>
                  <a:lnTo>
                    <a:pt x="4687214" y="68389"/>
                  </a:lnTo>
                  <a:lnTo>
                    <a:pt x="4660150" y="97561"/>
                  </a:lnTo>
                  <a:lnTo>
                    <a:pt x="4621606" y="119418"/>
                  </a:lnTo>
                  <a:lnTo>
                    <a:pt x="4576991" y="131711"/>
                  </a:lnTo>
                  <a:lnTo>
                    <a:pt x="4589373" y="156476"/>
                  </a:lnTo>
                  <a:lnTo>
                    <a:pt x="4627981" y="146113"/>
                  </a:lnTo>
                  <a:lnTo>
                    <a:pt x="4663287" y="129032"/>
                  </a:lnTo>
                  <a:lnTo>
                    <a:pt x="4692688" y="105981"/>
                  </a:lnTo>
                  <a:lnTo>
                    <a:pt x="4713567" y="77673"/>
                  </a:lnTo>
                  <a:lnTo>
                    <a:pt x="4734877" y="105816"/>
                  </a:lnTo>
                  <a:lnTo>
                    <a:pt x="4764456" y="128892"/>
                  </a:lnTo>
                  <a:lnTo>
                    <a:pt x="4799736" y="146062"/>
                  </a:lnTo>
                  <a:lnTo>
                    <a:pt x="4838141" y="156476"/>
                  </a:lnTo>
                  <a:lnTo>
                    <a:pt x="4850904" y="131711"/>
                  </a:lnTo>
                  <a:close/>
                </a:path>
                <a:path w="9532620" h="340995">
                  <a:moveTo>
                    <a:pt x="4865916" y="218389"/>
                  </a:moveTo>
                  <a:lnTo>
                    <a:pt x="4865535" y="192874"/>
                  </a:lnTo>
                  <a:lnTo>
                    <a:pt x="4561598" y="192874"/>
                  </a:lnTo>
                  <a:lnTo>
                    <a:pt x="4561598" y="218389"/>
                  </a:lnTo>
                  <a:lnTo>
                    <a:pt x="4697438" y="218389"/>
                  </a:lnTo>
                  <a:lnTo>
                    <a:pt x="4697438" y="340334"/>
                  </a:lnTo>
                  <a:lnTo>
                    <a:pt x="4728210" y="340334"/>
                  </a:lnTo>
                  <a:lnTo>
                    <a:pt x="4728210" y="218389"/>
                  </a:lnTo>
                  <a:lnTo>
                    <a:pt x="4865916" y="218389"/>
                  </a:lnTo>
                  <a:close/>
                </a:path>
                <a:path w="9532620" h="340995">
                  <a:moveTo>
                    <a:pt x="5104930" y="167360"/>
                  </a:moveTo>
                  <a:lnTo>
                    <a:pt x="5071567" y="150075"/>
                  </a:lnTo>
                  <a:lnTo>
                    <a:pt x="5045735" y="125653"/>
                  </a:lnTo>
                  <a:lnTo>
                    <a:pt x="5039995" y="115570"/>
                  </a:lnTo>
                  <a:lnTo>
                    <a:pt x="5029060" y="96380"/>
                  </a:lnTo>
                  <a:lnTo>
                    <a:pt x="5023129" y="64541"/>
                  </a:lnTo>
                  <a:lnTo>
                    <a:pt x="5023129" y="52908"/>
                  </a:lnTo>
                  <a:lnTo>
                    <a:pt x="5097056" y="52908"/>
                  </a:lnTo>
                  <a:lnTo>
                    <a:pt x="5097056" y="28143"/>
                  </a:lnTo>
                  <a:lnTo>
                    <a:pt x="4917313" y="28143"/>
                  </a:lnTo>
                  <a:lnTo>
                    <a:pt x="4917313" y="52908"/>
                  </a:lnTo>
                  <a:lnTo>
                    <a:pt x="4992370" y="52908"/>
                  </a:lnTo>
                  <a:lnTo>
                    <a:pt x="4992370" y="64541"/>
                  </a:lnTo>
                  <a:lnTo>
                    <a:pt x="4986185" y="99910"/>
                  </a:lnTo>
                  <a:lnTo>
                    <a:pt x="4968824" y="131902"/>
                  </a:lnTo>
                  <a:lnTo>
                    <a:pt x="4942027" y="158254"/>
                  </a:lnTo>
                  <a:lnTo>
                    <a:pt x="4907559" y="176733"/>
                  </a:lnTo>
                  <a:lnTo>
                    <a:pt x="4923701" y="201129"/>
                  </a:lnTo>
                  <a:lnTo>
                    <a:pt x="4951565" y="186918"/>
                  </a:lnTo>
                  <a:lnTo>
                    <a:pt x="4975530" y="167360"/>
                  </a:lnTo>
                  <a:lnTo>
                    <a:pt x="4994770" y="143294"/>
                  </a:lnTo>
                  <a:lnTo>
                    <a:pt x="5008499" y="115570"/>
                  </a:lnTo>
                  <a:lnTo>
                    <a:pt x="5022062" y="140081"/>
                  </a:lnTo>
                  <a:lnTo>
                    <a:pt x="5040439" y="161353"/>
                  </a:lnTo>
                  <a:lnTo>
                    <a:pt x="5063109" y="178689"/>
                  </a:lnTo>
                  <a:lnTo>
                    <a:pt x="5089550" y="191376"/>
                  </a:lnTo>
                  <a:lnTo>
                    <a:pt x="5104930" y="167360"/>
                  </a:lnTo>
                  <a:close/>
                </a:path>
                <a:path w="9532620" h="340995">
                  <a:moveTo>
                    <a:pt x="5183733" y="3759"/>
                  </a:moveTo>
                  <a:lnTo>
                    <a:pt x="5152593" y="3759"/>
                  </a:lnTo>
                  <a:lnTo>
                    <a:pt x="5152593" y="90805"/>
                  </a:lnTo>
                  <a:lnTo>
                    <a:pt x="5086172" y="90805"/>
                  </a:lnTo>
                  <a:lnTo>
                    <a:pt x="5086172" y="115951"/>
                  </a:lnTo>
                  <a:lnTo>
                    <a:pt x="5152593" y="115951"/>
                  </a:lnTo>
                  <a:lnTo>
                    <a:pt x="5152593" y="204127"/>
                  </a:lnTo>
                  <a:lnTo>
                    <a:pt x="5183733" y="204127"/>
                  </a:lnTo>
                  <a:lnTo>
                    <a:pt x="5183733" y="3759"/>
                  </a:lnTo>
                  <a:close/>
                </a:path>
                <a:path w="9532620" h="340995">
                  <a:moveTo>
                    <a:pt x="5184483" y="277304"/>
                  </a:moveTo>
                  <a:lnTo>
                    <a:pt x="5176723" y="250723"/>
                  </a:lnTo>
                  <a:lnTo>
                    <a:pt x="5162639" y="238277"/>
                  </a:lnTo>
                  <a:lnTo>
                    <a:pt x="5154460" y="231051"/>
                  </a:lnTo>
                  <a:lnTo>
                    <a:pt x="5154092" y="230924"/>
                  </a:lnTo>
                  <a:lnTo>
                    <a:pt x="5154092" y="277304"/>
                  </a:lnTo>
                  <a:lnTo>
                    <a:pt x="5148491" y="293624"/>
                  </a:lnTo>
                  <a:lnTo>
                    <a:pt x="5132375" y="305765"/>
                  </a:lnTo>
                  <a:lnTo>
                    <a:pt x="5106759" y="313334"/>
                  </a:lnTo>
                  <a:lnTo>
                    <a:pt x="5072659" y="315950"/>
                  </a:lnTo>
                  <a:lnTo>
                    <a:pt x="5038572" y="313334"/>
                  </a:lnTo>
                  <a:lnTo>
                    <a:pt x="5012956" y="305765"/>
                  </a:lnTo>
                  <a:lnTo>
                    <a:pt x="4996840" y="293624"/>
                  </a:lnTo>
                  <a:lnTo>
                    <a:pt x="4991239" y="277304"/>
                  </a:lnTo>
                  <a:lnTo>
                    <a:pt x="4996840" y="260908"/>
                  </a:lnTo>
                  <a:lnTo>
                    <a:pt x="5012956" y="248640"/>
                  </a:lnTo>
                  <a:lnTo>
                    <a:pt x="5038572" y="240944"/>
                  </a:lnTo>
                  <a:lnTo>
                    <a:pt x="5072659" y="238277"/>
                  </a:lnTo>
                  <a:lnTo>
                    <a:pt x="5106759" y="240944"/>
                  </a:lnTo>
                  <a:lnTo>
                    <a:pt x="5132375" y="248640"/>
                  </a:lnTo>
                  <a:lnTo>
                    <a:pt x="5148491" y="260908"/>
                  </a:lnTo>
                  <a:lnTo>
                    <a:pt x="5154092" y="277304"/>
                  </a:lnTo>
                  <a:lnTo>
                    <a:pt x="5154092" y="230924"/>
                  </a:lnTo>
                  <a:lnTo>
                    <a:pt x="5119268" y="218833"/>
                  </a:lnTo>
                  <a:lnTo>
                    <a:pt x="5072659" y="214630"/>
                  </a:lnTo>
                  <a:lnTo>
                    <a:pt x="5026012" y="218833"/>
                  </a:lnTo>
                  <a:lnTo>
                    <a:pt x="4990681" y="231051"/>
                  </a:lnTo>
                  <a:lnTo>
                    <a:pt x="4968291" y="250723"/>
                  </a:lnTo>
                  <a:lnTo>
                    <a:pt x="4960467" y="277304"/>
                  </a:lnTo>
                  <a:lnTo>
                    <a:pt x="4968291" y="303872"/>
                  </a:lnTo>
                  <a:lnTo>
                    <a:pt x="4990681" y="323545"/>
                  </a:lnTo>
                  <a:lnTo>
                    <a:pt x="5026012" y="335762"/>
                  </a:lnTo>
                  <a:lnTo>
                    <a:pt x="5072659" y="339966"/>
                  </a:lnTo>
                  <a:lnTo>
                    <a:pt x="5119268" y="335762"/>
                  </a:lnTo>
                  <a:lnTo>
                    <a:pt x="5154460" y="323545"/>
                  </a:lnTo>
                  <a:lnTo>
                    <a:pt x="5163058" y="315950"/>
                  </a:lnTo>
                  <a:lnTo>
                    <a:pt x="5176723" y="303872"/>
                  </a:lnTo>
                  <a:lnTo>
                    <a:pt x="5184483" y="277304"/>
                  </a:lnTo>
                  <a:close/>
                </a:path>
                <a:path w="9532620" h="340995">
                  <a:moveTo>
                    <a:pt x="5432501" y="127952"/>
                  </a:moveTo>
                  <a:lnTo>
                    <a:pt x="5426761" y="104940"/>
                  </a:lnTo>
                  <a:lnTo>
                    <a:pt x="5418086" y="95694"/>
                  </a:lnTo>
                  <a:lnTo>
                    <a:pt x="5410466" y="87579"/>
                  </a:lnTo>
                  <a:lnTo>
                    <a:pt x="5403240" y="84467"/>
                  </a:lnTo>
                  <a:lnTo>
                    <a:pt x="5403240" y="127952"/>
                  </a:lnTo>
                  <a:lnTo>
                    <a:pt x="5399583" y="141554"/>
                  </a:lnTo>
                  <a:lnTo>
                    <a:pt x="5389219" y="151688"/>
                  </a:lnTo>
                  <a:lnTo>
                    <a:pt x="5373001" y="158038"/>
                  </a:lnTo>
                  <a:lnTo>
                    <a:pt x="5351831" y="160223"/>
                  </a:lnTo>
                  <a:lnTo>
                    <a:pt x="5330723" y="158038"/>
                  </a:lnTo>
                  <a:lnTo>
                    <a:pt x="5314632" y="151688"/>
                  </a:lnTo>
                  <a:lnTo>
                    <a:pt x="5304396" y="141554"/>
                  </a:lnTo>
                  <a:lnTo>
                    <a:pt x="5300802" y="127952"/>
                  </a:lnTo>
                  <a:lnTo>
                    <a:pt x="5304396" y="114363"/>
                  </a:lnTo>
                  <a:lnTo>
                    <a:pt x="5314632" y="104228"/>
                  </a:lnTo>
                  <a:lnTo>
                    <a:pt x="5330723" y="97878"/>
                  </a:lnTo>
                  <a:lnTo>
                    <a:pt x="5351831" y="95694"/>
                  </a:lnTo>
                  <a:lnTo>
                    <a:pt x="5373001" y="97878"/>
                  </a:lnTo>
                  <a:lnTo>
                    <a:pt x="5389219" y="104228"/>
                  </a:lnTo>
                  <a:lnTo>
                    <a:pt x="5399583" y="114363"/>
                  </a:lnTo>
                  <a:lnTo>
                    <a:pt x="5403240" y="127952"/>
                  </a:lnTo>
                  <a:lnTo>
                    <a:pt x="5403240" y="84467"/>
                  </a:lnTo>
                  <a:lnTo>
                    <a:pt x="5385016" y="76619"/>
                  </a:lnTo>
                  <a:lnTo>
                    <a:pt x="5351831" y="72796"/>
                  </a:lnTo>
                  <a:lnTo>
                    <a:pt x="5318861" y="76619"/>
                  </a:lnTo>
                  <a:lnTo>
                    <a:pt x="5293538" y="87579"/>
                  </a:lnTo>
                  <a:lnTo>
                    <a:pt x="5277269" y="104940"/>
                  </a:lnTo>
                  <a:lnTo>
                    <a:pt x="5271528" y="127952"/>
                  </a:lnTo>
                  <a:lnTo>
                    <a:pt x="5277269" y="150977"/>
                  </a:lnTo>
                  <a:lnTo>
                    <a:pt x="5293538" y="168338"/>
                  </a:lnTo>
                  <a:lnTo>
                    <a:pt x="5318861" y="179298"/>
                  </a:lnTo>
                  <a:lnTo>
                    <a:pt x="5351831" y="183121"/>
                  </a:lnTo>
                  <a:lnTo>
                    <a:pt x="5385016" y="179298"/>
                  </a:lnTo>
                  <a:lnTo>
                    <a:pt x="5410466" y="168338"/>
                  </a:lnTo>
                  <a:lnTo>
                    <a:pt x="5418086" y="160223"/>
                  </a:lnTo>
                  <a:lnTo>
                    <a:pt x="5426761" y="150977"/>
                  </a:lnTo>
                  <a:lnTo>
                    <a:pt x="5432501" y="127952"/>
                  </a:lnTo>
                  <a:close/>
                </a:path>
                <a:path w="9532620" h="340995">
                  <a:moveTo>
                    <a:pt x="5451272" y="34150"/>
                  </a:moveTo>
                  <a:lnTo>
                    <a:pt x="5367223" y="34150"/>
                  </a:lnTo>
                  <a:lnTo>
                    <a:pt x="5367223" y="0"/>
                  </a:lnTo>
                  <a:lnTo>
                    <a:pt x="5336451" y="0"/>
                  </a:lnTo>
                  <a:lnTo>
                    <a:pt x="5336451" y="34150"/>
                  </a:lnTo>
                  <a:lnTo>
                    <a:pt x="5252771" y="34150"/>
                  </a:lnTo>
                  <a:lnTo>
                    <a:pt x="5252771" y="57785"/>
                  </a:lnTo>
                  <a:lnTo>
                    <a:pt x="5451272" y="57785"/>
                  </a:lnTo>
                  <a:lnTo>
                    <a:pt x="5451272" y="34150"/>
                  </a:lnTo>
                  <a:close/>
                </a:path>
                <a:path w="9532620" h="340995">
                  <a:moveTo>
                    <a:pt x="5525186" y="312572"/>
                  </a:moveTo>
                  <a:lnTo>
                    <a:pt x="5330075" y="312572"/>
                  </a:lnTo>
                  <a:lnTo>
                    <a:pt x="5330075" y="280301"/>
                  </a:lnTo>
                  <a:lnTo>
                    <a:pt x="5512803" y="280301"/>
                  </a:lnTo>
                  <a:lnTo>
                    <a:pt x="5512803" y="205625"/>
                  </a:lnTo>
                  <a:lnTo>
                    <a:pt x="5298922" y="205625"/>
                  </a:lnTo>
                  <a:lnTo>
                    <a:pt x="5298922" y="228523"/>
                  </a:lnTo>
                  <a:lnTo>
                    <a:pt x="5482412" y="228523"/>
                  </a:lnTo>
                  <a:lnTo>
                    <a:pt x="5482412" y="257784"/>
                  </a:lnTo>
                  <a:lnTo>
                    <a:pt x="5300053" y="257784"/>
                  </a:lnTo>
                  <a:lnTo>
                    <a:pt x="5300053" y="336207"/>
                  </a:lnTo>
                  <a:lnTo>
                    <a:pt x="5525186" y="336207"/>
                  </a:lnTo>
                  <a:lnTo>
                    <a:pt x="5525186" y="312572"/>
                  </a:lnTo>
                  <a:close/>
                </a:path>
                <a:path w="9532620" h="340995">
                  <a:moveTo>
                    <a:pt x="5562714" y="83312"/>
                  </a:moveTo>
                  <a:lnTo>
                    <a:pt x="5512803" y="83312"/>
                  </a:lnTo>
                  <a:lnTo>
                    <a:pt x="5512803" y="2260"/>
                  </a:lnTo>
                  <a:lnTo>
                    <a:pt x="5482031" y="2260"/>
                  </a:lnTo>
                  <a:lnTo>
                    <a:pt x="5482031" y="188366"/>
                  </a:lnTo>
                  <a:lnTo>
                    <a:pt x="5512803" y="188366"/>
                  </a:lnTo>
                  <a:lnTo>
                    <a:pt x="5512803" y="108826"/>
                  </a:lnTo>
                  <a:lnTo>
                    <a:pt x="5562714" y="108826"/>
                  </a:lnTo>
                  <a:lnTo>
                    <a:pt x="5562714" y="83312"/>
                  </a:lnTo>
                  <a:close/>
                </a:path>
                <a:path w="9532620" h="340995">
                  <a:moveTo>
                    <a:pt x="5991199" y="131711"/>
                  </a:moveTo>
                  <a:lnTo>
                    <a:pt x="5946457" y="119265"/>
                  </a:lnTo>
                  <a:lnTo>
                    <a:pt x="5907659" y="97142"/>
                  </a:lnTo>
                  <a:lnTo>
                    <a:pt x="5889460" y="77673"/>
                  </a:lnTo>
                  <a:lnTo>
                    <a:pt x="5880341" y="67919"/>
                  </a:lnTo>
                  <a:lnTo>
                    <a:pt x="5870003" y="34150"/>
                  </a:lnTo>
                  <a:lnTo>
                    <a:pt x="5870003" y="15392"/>
                  </a:lnTo>
                  <a:lnTo>
                    <a:pt x="5837733" y="15392"/>
                  </a:lnTo>
                  <a:lnTo>
                    <a:pt x="5837733" y="34150"/>
                  </a:lnTo>
                  <a:lnTo>
                    <a:pt x="5827509" y="68389"/>
                  </a:lnTo>
                  <a:lnTo>
                    <a:pt x="5800445" y="97561"/>
                  </a:lnTo>
                  <a:lnTo>
                    <a:pt x="5761901" y="119418"/>
                  </a:lnTo>
                  <a:lnTo>
                    <a:pt x="5717286" y="131711"/>
                  </a:lnTo>
                  <a:lnTo>
                    <a:pt x="5729668" y="156476"/>
                  </a:lnTo>
                  <a:lnTo>
                    <a:pt x="5768276" y="146113"/>
                  </a:lnTo>
                  <a:lnTo>
                    <a:pt x="5803582" y="129032"/>
                  </a:lnTo>
                  <a:lnTo>
                    <a:pt x="5832983" y="105981"/>
                  </a:lnTo>
                  <a:lnTo>
                    <a:pt x="5853862" y="77673"/>
                  </a:lnTo>
                  <a:lnTo>
                    <a:pt x="5875172" y="105816"/>
                  </a:lnTo>
                  <a:lnTo>
                    <a:pt x="5904750" y="128892"/>
                  </a:lnTo>
                  <a:lnTo>
                    <a:pt x="5940031" y="146062"/>
                  </a:lnTo>
                  <a:lnTo>
                    <a:pt x="5978436" y="156476"/>
                  </a:lnTo>
                  <a:lnTo>
                    <a:pt x="5991199" y="131711"/>
                  </a:lnTo>
                  <a:close/>
                </a:path>
                <a:path w="9532620" h="340995">
                  <a:moveTo>
                    <a:pt x="6006211" y="218389"/>
                  </a:moveTo>
                  <a:lnTo>
                    <a:pt x="6005830" y="192874"/>
                  </a:lnTo>
                  <a:lnTo>
                    <a:pt x="5701893" y="192874"/>
                  </a:lnTo>
                  <a:lnTo>
                    <a:pt x="5701893" y="218389"/>
                  </a:lnTo>
                  <a:lnTo>
                    <a:pt x="5837733" y="218389"/>
                  </a:lnTo>
                  <a:lnTo>
                    <a:pt x="5837733" y="340334"/>
                  </a:lnTo>
                  <a:lnTo>
                    <a:pt x="5868505" y="340334"/>
                  </a:lnTo>
                  <a:lnTo>
                    <a:pt x="5868505" y="218389"/>
                  </a:lnTo>
                  <a:lnTo>
                    <a:pt x="6006211" y="218389"/>
                  </a:lnTo>
                  <a:close/>
                </a:path>
                <a:path w="9532620" h="340995">
                  <a:moveTo>
                    <a:pt x="6335204" y="101688"/>
                  </a:moveTo>
                  <a:lnTo>
                    <a:pt x="6328600" y="69811"/>
                  </a:lnTo>
                  <a:lnTo>
                    <a:pt x="6313030" y="48780"/>
                  </a:lnTo>
                  <a:lnTo>
                    <a:pt x="6310261" y="45034"/>
                  </a:lnTo>
                  <a:lnTo>
                    <a:pt x="6305194" y="42125"/>
                  </a:lnTo>
                  <a:lnTo>
                    <a:pt x="6305194" y="101688"/>
                  </a:lnTo>
                  <a:lnTo>
                    <a:pt x="6300800" y="123101"/>
                  </a:lnTo>
                  <a:lnTo>
                    <a:pt x="6288633" y="139827"/>
                  </a:lnTo>
                  <a:lnTo>
                    <a:pt x="6270206" y="150710"/>
                  </a:lnTo>
                  <a:lnTo>
                    <a:pt x="6247028" y="154597"/>
                  </a:lnTo>
                  <a:lnTo>
                    <a:pt x="6223965" y="150710"/>
                  </a:lnTo>
                  <a:lnTo>
                    <a:pt x="6205804" y="139827"/>
                  </a:lnTo>
                  <a:lnTo>
                    <a:pt x="6193891" y="123101"/>
                  </a:lnTo>
                  <a:lnTo>
                    <a:pt x="6189624" y="101688"/>
                  </a:lnTo>
                  <a:lnTo>
                    <a:pt x="6193891" y="80441"/>
                  </a:lnTo>
                  <a:lnTo>
                    <a:pt x="6205804" y="63703"/>
                  </a:lnTo>
                  <a:lnTo>
                    <a:pt x="6223965" y="52730"/>
                  </a:lnTo>
                  <a:lnTo>
                    <a:pt x="6247028" y="48780"/>
                  </a:lnTo>
                  <a:lnTo>
                    <a:pt x="6270206" y="52730"/>
                  </a:lnTo>
                  <a:lnTo>
                    <a:pt x="6288633" y="63703"/>
                  </a:lnTo>
                  <a:lnTo>
                    <a:pt x="6300800" y="80441"/>
                  </a:lnTo>
                  <a:lnTo>
                    <a:pt x="6305194" y="101688"/>
                  </a:lnTo>
                  <a:lnTo>
                    <a:pt x="6305194" y="42125"/>
                  </a:lnTo>
                  <a:lnTo>
                    <a:pt x="6282334" y="28981"/>
                  </a:lnTo>
                  <a:lnTo>
                    <a:pt x="6247028" y="23266"/>
                  </a:lnTo>
                  <a:lnTo>
                    <a:pt x="6212002" y="28981"/>
                  </a:lnTo>
                  <a:lnTo>
                    <a:pt x="6184316" y="45034"/>
                  </a:lnTo>
                  <a:lnTo>
                    <a:pt x="6166142" y="69811"/>
                  </a:lnTo>
                  <a:lnTo>
                    <a:pt x="6159601" y="101688"/>
                  </a:lnTo>
                  <a:lnTo>
                    <a:pt x="6166142" y="133578"/>
                  </a:lnTo>
                  <a:lnTo>
                    <a:pt x="6184316" y="158356"/>
                  </a:lnTo>
                  <a:lnTo>
                    <a:pt x="6212002" y="174409"/>
                  </a:lnTo>
                  <a:lnTo>
                    <a:pt x="6247028" y="180111"/>
                  </a:lnTo>
                  <a:lnTo>
                    <a:pt x="6282334" y="174409"/>
                  </a:lnTo>
                  <a:lnTo>
                    <a:pt x="6310261" y="158356"/>
                  </a:lnTo>
                  <a:lnTo>
                    <a:pt x="6313030" y="154597"/>
                  </a:lnTo>
                  <a:lnTo>
                    <a:pt x="6328600" y="133578"/>
                  </a:lnTo>
                  <a:lnTo>
                    <a:pt x="6335204" y="101688"/>
                  </a:lnTo>
                  <a:close/>
                </a:path>
                <a:path w="9532620" h="340995">
                  <a:moveTo>
                    <a:pt x="6427889" y="3759"/>
                  </a:moveTo>
                  <a:lnTo>
                    <a:pt x="6397117" y="3759"/>
                  </a:lnTo>
                  <a:lnTo>
                    <a:pt x="6397117" y="195872"/>
                  </a:lnTo>
                  <a:lnTo>
                    <a:pt x="6427889" y="195872"/>
                  </a:lnTo>
                  <a:lnTo>
                    <a:pt x="6427889" y="3759"/>
                  </a:lnTo>
                  <a:close/>
                </a:path>
                <a:path w="9532620" h="340995">
                  <a:moveTo>
                    <a:pt x="6457912" y="312191"/>
                  </a:moveTo>
                  <a:lnTo>
                    <a:pt x="6408102" y="278091"/>
                  </a:lnTo>
                  <a:lnTo>
                    <a:pt x="6390360" y="228523"/>
                  </a:lnTo>
                  <a:lnTo>
                    <a:pt x="6390360" y="210502"/>
                  </a:lnTo>
                  <a:lnTo>
                    <a:pt x="6360350" y="210502"/>
                  </a:lnTo>
                  <a:lnTo>
                    <a:pt x="6360350" y="228523"/>
                  </a:lnTo>
                  <a:lnTo>
                    <a:pt x="6357328" y="249288"/>
                  </a:lnTo>
                  <a:lnTo>
                    <a:pt x="6348247" y="270878"/>
                  </a:lnTo>
                  <a:lnTo>
                    <a:pt x="6333122" y="291261"/>
                  </a:lnTo>
                  <a:lnTo>
                    <a:pt x="6311938" y="308444"/>
                  </a:lnTo>
                  <a:lnTo>
                    <a:pt x="6291529" y="292366"/>
                  </a:lnTo>
                  <a:lnTo>
                    <a:pt x="6277343" y="273177"/>
                  </a:lnTo>
                  <a:lnTo>
                    <a:pt x="6277000" y="272707"/>
                  </a:lnTo>
                  <a:lnTo>
                    <a:pt x="6268301" y="250926"/>
                  </a:lnTo>
                  <a:lnTo>
                    <a:pt x="6265418" y="228523"/>
                  </a:lnTo>
                  <a:lnTo>
                    <a:pt x="6265418" y="210502"/>
                  </a:lnTo>
                  <a:lnTo>
                    <a:pt x="6235776" y="210502"/>
                  </a:lnTo>
                  <a:lnTo>
                    <a:pt x="6235776" y="228523"/>
                  </a:lnTo>
                  <a:lnTo>
                    <a:pt x="6231179" y="253098"/>
                  </a:lnTo>
                  <a:lnTo>
                    <a:pt x="6217907" y="276834"/>
                  </a:lnTo>
                  <a:lnTo>
                    <a:pt x="6196673" y="297332"/>
                  </a:lnTo>
                  <a:lnTo>
                    <a:pt x="6168237" y="312191"/>
                  </a:lnTo>
                  <a:lnTo>
                    <a:pt x="6183617" y="335457"/>
                  </a:lnTo>
                  <a:lnTo>
                    <a:pt x="6205601" y="324459"/>
                  </a:lnTo>
                  <a:lnTo>
                    <a:pt x="6224143" y="309943"/>
                  </a:lnTo>
                  <a:lnTo>
                    <a:pt x="6239027" y="292608"/>
                  </a:lnTo>
                  <a:lnTo>
                    <a:pt x="6250025" y="273177"/>
                  </a:lnTo>
                  <a:lnTo>
                    <a:pt x="6259563" y="293446"/>
                  </a:lnTo>
                  <a:lnTo>
                    <a:pt x="6273063" y="311581"/>
                  </a:lnTo>
                  <a:lnTo>
                    <a:pt x="6290716" y="326834"/>
                  </a:lnTo>
                  <a:lnTo>
                    <a:pt x="6312700" y="338455"/>
                  </a:lnTo>
                  <a:lnTo>
                    <a:pt x="6334087" y="326237"/>
                  </a:lnTo>
                  <a:lnTo>
                    <a:pt x="6351575" y="310464"/>
                  </a:lnTo>
                  <a:lnTo>
                    <a:pt x="6353073" y="308444"/>
                  </a:lnTo>
                  <a:lnTo>
                    <a:pt x="6365202" y="292074"/>
                  </a:lnTo>
                  <a:lnTo>
                    <a:pt x="6374981" y="272046"/>
                  </a:lnTo>
                  <a:lnTo>
                    <a:pt x="6385636" y="292138"/>
                  </a:lnTo>
                  <a:lnTo>
                    <a:pt x="6400597" y="309803"/>
                  </a:lnTo>
                  <a:lnTo>
                    <a:pt x="6419621" y="324446"/>
                  </a:lnTo>
                  <a:lnTo>
                    <a:pt x="6442519" y="335457"/>
                  </a:lnTo>
                  <a:lnTo>
                    <a:pt x="6457912" y="312191"/>
                  </a:lnTo>
                  <a:close/>
                </a:path>
                <a:path w="9532620" h="340995">
                  <a:moveTo>
                    <a:pt x="6771221" y="117449"/>
                  </a:moveTo>
                  <a:lnTo>
                    <a:pt x="6761924" y="79324"/>
                  </a:lnTo>
                  <a:lnTo>
                    <a:pt x="6741960" y="56515"/>
                  </a:lnTo>
                  <a:lnTo>
                    <a:pt x="6741960" y="117449"/>
                  </a:lnTo>
                  <a:lnTo>
                    <a:pt x="6734911" y="145313"/>
                  </a:lnTo>
                  <a:lnTo>
                    <a:pt x="6715404" y="166751"/>
                  </a:lnTo>
                  <a:lnTo>
                    <a:pt x="6685915" y="180505"/>
                  </a:lnTo>
                  <a:lnTo>
                    <a:pt x="6648894" y="185369"/>
                  </a:lnTo>
                  <a:lnTo>
                    <a:pt x="6612039" y="180505"/>
                  </a:lnTo>
                  <a:lnTo>
                    <a:pt x="6582524" y="166751"/>
                  </a:lnTo>
                  <a:lnTo>
                    <a:pt x="6562941" y="145313"/>
                  </a:lnTo>
                  <a:lnTo>
                    <a:pt x="6555841" y="117449"/>
                  </a:lnTo>
                  <a:lnTo>
                    <a:pt x="6562941" y="89738"/>
                  </a:lnTo>
                  <a:lnTo>
                    <a:pt x="6582524" y="68300"/>
                  </a:lnTo>
                  <a:lnTo>
                    <a:pt x="6612039" y="54444"/>
                  </a:lnTo>
                  <a:lnTo>
                    <a:pt x="6648894" y="49530"/>
                  </a:lnTo>
                  <a:lnTo>
                    <a:pt x="6685915" y="54444"/>
                  </a:lnTo>
                  <a:lnTo>
                    <a:pt x="6715404" y="68300"/>
                  </a:lnTo>
                  <a:lnTo>
                    <a:pt x="6734911" y="89738"/>
                  </a:lnTo>
                  <a:lnTo>
                    <a:pt x="6741960" y="117449"/>
                  </a:lnTo>
                  <a:lnTo>
                    <a:pt x="6741960" y="56515"/>
                  </a:lnTo>
                  <a:lnTo>
                    <a:pt x="6736232" y="49961"/>
                  </a:lnTo>
                  <a:lnTo>
                    <a:pt x="6735369" y="49530"/>
                  </a:lnTo>
                  <a:lnTo>
                    <a:pt x="6697459" y="31076"/>
                  </a:lnTo>
                  <a:lnTo>
                    <a:pt x="6648894" y="24396"/>
                  </a:lnTo>
                  <a:lnTo>
                    <a:pt x="6600342" y="31076"/>
                  </a:lnTo>
                  <a:lnTo>
                    <a:pt x="6561569" y="49961"/>
                  </a:lnTo>
                  <a:lnTo>
                    <a:pt x="6535877" y="79324"/>
                  </a:lnTo>
                  <a:lnTo>
                    <a:pt x="6526581" y="117449"/>
                  </a:lnTo>
                  <a:lnTo>
                    <a:pt x="6535877" y="155740"/>
                  </a:lnTo>
                  <a:lnTo>
                    <a:pt x="6561569" y="185089"/>
                  </a:lnTo>
                  <a:lnTo>
                    <a:pt x="6600342" y="203885"/>
                  </a:lnTo>
                  <a:lnTo>
                    <a:pt x="6648894" y="210502"/>
                  </a:lnTo>
                  <a:lnTo>
                    <a:pt x="6697459" y="203885"/>
                  </a:lnTo>
                  <a:lnTo>
                    <a:pt x="6735648" y="185369"/>
                  </a:lnTo>
                  <a:lnTo>
                    <a:pt x="6736232" y="185089"/>
                  </a:lnTo>
                  <a:lnTo>
                    <a:pt x="6761924" y="155740"/>
                  </a:lnTo>
                  <a:lnTo>
                    <a:pt x="6771221" y="117449"/>
                  </a:lnTo>
                  <a:close/>
                </a:path>
                <a:path w="9532620" h="340995">
                  <a:moveTo>
                    <a:pt x="6802361" y="269798"/>
                  </a:moveTo>
                  <a:lnTo>
                    <a:pt x="6496558" y="269798"/>
                  </a:lnTo>
                  <a:lnTo>
                    <a:pt x="6496558" y="295313"/>
                  </a:lnTo>
                  <a:lnTo>
                    <a:pt x="6802361" y="295313"/>
                  </a:lnTo>
                  <a:lnTo>
                    <a:pt x="6802361" y="269798"/>
                  </a:lnTo>
                  <a:close/>
                </a:path>
                <a:path w="9532620" h="340995">
                  <a:moveTo>
                    <a:pt x="7119429" y="201879"/>
                  </a:moveTo>
                  <a:lnTo>
                    <a:pt x="7088670" y="201879"/>
                  </a:lnTo>
                  <a:lnTo>
                    <a:pt x="7088670" y="340715"/>
                  </a:lnTo>
                  <a:lnTo>
                    <a:pt x="7119429" y="340715"/>
                  </a:lnTo>
                  <a:lnTo>
                    <a:pt x="7119429" y="201879"/>
                  </a:lnTo>
                  <a:close/>
                </a:path>
                <a:path w="9532620" h="340995">
                  <a:moveTo>
                    <a:pt x="7119429" y="3378"/>
                  </a:moveTo>
                  <a:lnTo>
                    <a:pt x="7088670" y="3378"/>
                  </a:lnTo>
                  <a:lnTo>
                    <a:pt x="7088670" y="83616"/>
                  </a:lnTo>
                  <a:lnTo>
                    <a:pt x="7008736" y="83616"/>
                  </a:lnTo>
                  <a:lnTo>
                    <a:pt x="7008736" y="60756"/>
                  </a:lnTo>
                  <a:lnTo>
                    <a:pt x="7008736" y="36626"/>
                  </a:lnTo>
                  <a:lnTo>
                    <a:pt x="6978345" y="36626"/>
                  </a:lnTo>
                  <a:lnTo>
                    <a:pt x="6978345" y="230936"/>
                  </a:lnTo>
                  <a:lnTo>
                    <a:pt x="6885673" y="230936"/>
                  </a:lnTo>
                  <a:lnTo>
                    <a:pt x="6885673" y="60756"/>
                  </a:lnTo>
                  <a:lnTo>
                    <a:pt x="6978345" y="60756"/>
                  </a:lnTo>
                  <a:lnTo>
                    <a:pt x="6978345" y="36626"/>
                  </a:lnTo>
                  <a:lnTo>
                    <a:pt x="6855650" y="36626"/>
                  </a:lnTo>
                  <a:lnTo>
                    <a:pt x="6855650" y="60756"/>
                  </a:lnTo>
                  <a:lnTo>
                    <a:pt x="6855650" y="230936"/>
                  </a:lnTo>
                  <a:lnTo>
                    <a:pt x="6855650" y="255066"/>
                  </a:lnTo>
                  <a:lnTo>
                    <a:pt x="7008736" y="255066"/>
                  </a:lnTo>
                  <a:lnTo>
                    <a:pt x="7008736" y="230936"/>
                  </a:lnTo>
                  <a:lnTo>
                    <a:pt x="7008736" y="201726"/>
                  </a:lnTo>
                  <a:lnTo>
                    <a:pt x="7119429" y="201726"/>
                  </a:lnTo>
                  <a:lnTo>
                    <a:pt x="7119429" y="176733"/>
                  </a:lnTo>
                  <a:lnTo>
                    <a:pt x="7119429" y="176326"/>
                  </a:lnTo>
                  <a:lnTo>
                    <a:pt x="7119429" y="109194"/>
                  </a:lnTo>
                  <a:lnTo>
                    <a:pt x="7088670" y="109194"/>
                  </a:lnTo>
                  <a:lnTo>
                    <a:pt x="7088670" y="176326"/>
                  </a:lnTo>
                  <a:lnTo>
                    <a:pt x="7008736" y="176326"/>
                  </a:lnTo>
                  <a:lnTo>
                    <a:pt x="7008736" y="109016"/>
                  </a:lnTo>
                  <a:lnTo>
                    <a:pt x="7119429" y="109016"/>
                  </a:lnTo>
                  <a:lnTo>
                    <a:pt x="7119429" y="84061"/>
                  </a:lnTo>
                  <a:lnTo>
                    <a:pt x="7119429" y="83616"/>
                  </a:lnTo>
                  <a:lnTo>
                    <a:pt x="7119429" y="3378"/>
                  </a:lnTo>
                  <a:close/>
                </a:path>
                <a:path w="9532620" h="340995">
                  <a:moveTo>
                    <a:pt x="7559942" y="31546"/>
                  </a:moveTo>
                  <a:lnTo>
                    <a:pt x="7328052" y="31546"/>
                  </a:lnTo>
                  <a:lnTo>
                    <a:pt x="7328052" y="55676"/>
                  </a:lnTo>
                  <a:lnTo>
                    <a:pt x="7328052" y="164896"/>
                  </a:lnTo>
                  <a:lnTo>
                    <a:pt x="7328052" y="189026"/>
                  </a:lnTo>
                  <a:lnTo>
                    <a:pt x="7559942" y="189026"/>
                  </a:lnTo>
                  <a:lnTo>
                    <a:pt x="7559942" y="165100"/>
                  </a:lnTo>
                  <a:lnTo>
                    <a:pt x="7559942" y="164896"/>
                  </a:lnTo>
                  <a:lnTo>
                    <a:pt x="7559942" y="55918"/>
                  </a:lnTo>
                  <a:lnTo>
                    <a:pt x="7529919" y="55918"/>
                  </a:lnTo>
                  <a:lnTo>
                    <a:pt x="7529919" y="164896"/>
                  </a:lnTo>
                  <a:lnTo>
                    <a:pt x="7357694" y="164896"/>
                  </a:lnTo>
                  <a:lnTo>
                    <a:pt x="7357694" y="55676"/>
                  </a:lnTo>
                  <a:lnTo>
                    <a:pt x="7559942" y="55676"/>
                  </a:lnTo>
                  <a:lnTo>
                    <a:pt x="7559942" y="31546"/>
                  </a:lnTo>
                  <a:close/>
                </a:path>
                <a:path w="9532620" h="340995">
                  <a:moveTo>
                    <a:pt x="7597089" y="271297"/>
                  </a:moveTo>
                  <a:lnTo>
                    <a:pt x="7459751" y="271297"/>
                  </a:lnTo>
                  <a:lnTo>
                    <a:pt x="7459751" y="189496"/>
                  </a:lnTo>
                  <a:lnTo>
                    <a:pt x="7428611" y="189496"/>
                  </a:lnTo>
                  <a:lnTo>
                    <a:pt x="7428611" y="271297"/>
                  </a:lnTo>
                  <a:lnTo>
                    <a:pt x="7292022" y="271297"/>
                  </a:lnTo>
                  <a:lnTo>
                    <a:pt x="7292022" y="296811"/>
                  </a:lnTo>
                  <a:lnTo>
                    <a:pt x="7597089" y="296811"/>
                  </a:lnTo>
                  <a:lnTo>
                    <a:pt x="7597089" y="271297"/>
                  </a:lnTo>
                  <a:close/>
                </a:path>
                <a:path w="9532620" h="340995">
                  <a:moveTo>
                    <a:pt x="7906652" y="111556"/>
                  </a:moveTo>
                  <a:lnTo>
                    <a:pt x="7706284" y="111556"/>
                  </a:lnTo>
                  <a:lnTo>
                    <a:pt x="7706284" y="42976"/>
                  </a:lnTo>
                  <a:lnTo>
                    <a:pt x="7903642" y="42976"/>
                  </a:lnTo>
                  <a:lnTo>
                    <a:pt x="7903642" y="17576"/>
                  </a:lnTo>
                  <a:lnTo>
                    <a:pt x="7675512" y="17576"/>
                  </a:lnTo>
                  <a:lnTo>
                    <a:pt x="7675512" y="42976"/>
                  </a:lnTo>
                  <a:lnTo>
                    <a:pt x="7675512" y="111556"/>
                  </a:lnTo>
                  <a:lnTo>
                    <a:pt x="7675512" y="135686"/>
                  </a:lnTo>
                  <a:lnTo>
                    <a:pt x="7906652" y="135686"/>
                  </a:lnTo>
                  <a:lnTo>
                    <a:pt x="7906652" y="111556"/>
                  </a:lnTo>
                  <a:close/>
                </a:path>
                <a:path w="9532620" h="340995">
                  <a:moveTo>
                    <a:pt x="7909649" y="307136"/>
                  </a:moveTo>
                  <a:lnTo>
                    <a:pt x="7707033" y="307136"/>
                  </a:lnTo>
                  <a:lnTo>
                    <a:pt x="7707033" y="233476"/>
                  </a:lnTo>
                  <a:lnTo>
                    <a:pt x="7676261" y="233476"/>
                  </a:lnTo>
                  <a:lnTo>
                    <a:pt x="7676261" y="307136"/>
                  </a:lnTo>
                  <a:lnTo>
                    <a:pt x="7676261" y="332536"/>
                  </a:lnTo>
                  <a:lnTo>
                    <a:pt x="7909649" y="332536"/>
                  </a:lnTo>
                  <a:lnTo>
                    <a:pt x="7909649" y="307136"/>
                  </a:lnTo>
                  <a:close/>
                </a:path>
                <a:path w="9532620" h="340995">
                  <a:moveTo>
                    <a:pt x="7941551" y="173355"/>
                  </a:moveTo>
                  <a:lnTo>
                    <a:pt x="7637234" y="173355"/>
                  </a:lnTo>
                  <a:lnTo>
                    <a:pt x="7637234" y="198120"/>
                  </a:lnTo>
                  <a:lnTo>
                    <a:pt x="7941551" y="198120"/>
                  </a:lnTo>
                  <a:lnTo>
                    <a:pt x="7941551" y="173355"/>
                  </a:lnTo>
                  <a:close/>
                </a:path>
                <a:path w="9532620" h="340995">
                  <a:moveTo>
                    <a:pt x="8353679" y="63296"/>
                  </a:moveTo>
                  <a:lnTo>
                    <a:pt x="8155940" y="63296"/>
                  </a:lnTo>
                  <a:lnTo>
                    <a:pt x="8155940" y="16306"/>
                  </a:lnTo>
                  <a:lnTo>
                    <a:pt x="8125536" y="16306"/>
                  </a:lnTo>
                  <a:lnTo>
                    <a:pt x="8125536" y="63296"/>
                  </a:lnTo>
                  <a:lnTo>
                    <a:pt x="8125536" y="87426"/>
                  </a:lnTo>
                  <a:lnTo>
                    <a:pt x="8125536" y="136956"/>
                  </a:lnTo>
                  <a:lnTo>
                    <a:pt x="8125536" y="162356"/>
                  </a:lnTo>
                  <a:lnTo>
                    <a:pt x="8353679" y="162356"/>
                  </a:lnTo>
                  <a:lnTo>
                    <a:pt x="8353679" y="137337"/>
                  </a:lnTo>
                  <a:lnTo>
                    <a:pt x="8353679" y="136956"/>
                  </a:lnTo>
                  <a:lnTo>
                    <a:pt x="8353679" y="87807"/>
                  </a:lnTo>
                  <a:lnTo>
                    <a:pt x="8322907" y="87807"/>
                  </a:lnTo>
                  <a:lnTo>
                    <a:pt x="8322907" y="136956"/>
                  </a:lnTo>
                  <a:lnTo>
                    <a:pt x="8155940" y="136956"/>
                  </a:lnTo>
                  <a:lnTo>
                    <a:pt x="8155940" y="87426"/>
                  </a:lnTo>
                  <a:lnTo>
                    <a:pt x="8353679" y="87426"/>
                  </a:lnTo>
                  <a:lnTo>
                    <a:pt x="8353679" y="63296"/>
                  </a:lnTo>
                  <a:close/>
                </a:path>
                <a:path w="9532620" h="340995">
                  <a:moveTo>
                    <a:pt x="8353679" y="16891"/>
                  </a:moveTo>
                  <a:lnTo>
                    <a:pt x="8322907" y="16891"/>
                  </a:lnTo>
                  <a:lnTo>
                    <a:pt x="8322907" y="63042"/>
                  </a:lnTo>
                  <a:lnTo>
                    <a:pt x="8353679" y="63042"/>
                  </a:lnTo>
                  <a:lnTo>
                    <a:pt x="8353679" y="16891"/>
                  </a:lnTo>
                  <a:close/>
                </a:path>
                <a:path w="9532620" h="340995">
                  <a:moveTo>
                    <a:pt x="8392325" y="203009"/>
                  </a:moveTo>
                  <a:lnTo>
                    <a:pt x="8086890" y="203009"/>
                  </a:lnTo>
                  <a:lnTo>
                    <a:pt x="8086890" y="227774"/>
                  </a:lnTo>
                  <a:lnTo>
                    <a:pt x="8223478" y="227774"/>
                  </a:lnTo>
                  <a:lnTo>
                    <a:pt x="8223478" y="340334"/>
                  </a:lnTo>
                  <a:lnTo>
                    <a:pt x="8254251" y="340334"/>
                  </a:lnTo>
                  <a:lnTo>
                    <a:pt x="8254251" y="227774"/>
                  </a:lnTo>
                  <a:lnTo>
                    <a:pt x="8392325" y="227774"/>
                  </a:lnTo>
                  <a:lnTo>
                    <a:pt x="8392325" y="203009"/>
                  </a:lnTo>
                  <a:close/>
                </a:path>
                <a:path w="9532620" h="340995">
                  <a:moveTo>
                    <a:pt x="8697011" y="14262"/>
                  </a:moveTo>
                  <a:lnTo>
                    <a:pt x="8666620" y="14262"/>
                  </a:lnTo>
                  <a:lnTo>
                    <a:pt x="8666620" y="56946"/>
                  </a:lnTo>
                  <a:lnTo>
                    <a:pt x="8503018" y="56946"/>
                  </a:lnTo>
                  <a:lnTo>
                    <a:pt x="8503018" y="13766"/>
                  </a:lnTo>
                  <a:lnTo>
                    <a:pt x="8472627" y="13766"/>
                  </a:lnTo>
                  <a:lnTo>
                    <a:pt x="8472627" y="56946"/>
                  </a:lnTo>
                  <a:lnTo>
                    <a:pt x="8472627" y="81076"/>
                  </a:lnTo>
                  <a:lnTo>
                    <a:pt x="8472627" y="124256"/>
                  </a:lnTo>
                  <a:lnTo>
                    <a:pt x="8472627" y="148386"/>
                  </a:lnTo>
                  <a:lnTo>
                    <a:pt x="8697011" y="148386"/>
                  </a:lnTo>
                  <a:lnTo>
                    <a:pt x="8697011" y="124256"/>
                  </a:lnTo>
                  <a:lnTo>
                    <a:pt x="8503018" y="124256"/>
                  </a:lnTo>
                  <a:lnTo>
                    <a:pt x="8503018" y="81076"/>
                  </a:lnTo>
                  <a:lnTo>
                    <a:pt x="8666620" y="81076"/>
                  </a:lnTo>
                  <a:lnTo>
                    <a:pt x="8666620" y="124206"/>
                  </a:lnTo>
                  <a:lnTo>
                    <a:pt x="8697011" y="124206"/>
                  </a:lnTo>
                  <a:lnTo>
                    <a:pt x="8697011" y="81076"/>
                  </a:lnTo>
                  <a:lnTo>
                    <a:pt x="8697011" y="80683"/>
                  </a:lnTo>
                  <a:lnTo>
                    <a:pt x="8697011" y="57035"/>
                  </a:lnTo>
                  <a:lnTo>
                    <a:pt x="8697011" y="14262"/>
                  </a:lnTo>
                  <a:close/>
                </a:path>
                <a:path w="9532620" h="340995">
                  <a:moveTo>
                    <a:pt x="8703399" y="307136"/>
                  </a:moveTo>
                  <a:lnTo>
                    <a:pt x="8501139" y="307136"/>
                  </a:lnTo>
                  <a:lnTo>
                    <a:pt x="8501139" y="241096"/>
                  </a:lnTo>
                  <a:lnTo>
                    <a:pt x="8470748" y="241096"/>
                  </a:lnTo>
                  <a:lnTo>
                    <a:pt x="8470748" y="307136"/>
                  </a:lnTo>
                  <a:lnTo>
                    <a:pt x="8470748" y="332536"/>
                  </a:lnTo>
                  <a:lnTo>
                    <a:pt x="8703399" y="332536"/>
                  </a:lnTo>
                  <a:lnTo>
                    <a:pt x="8703399" y="307136"/>
                  </a:lnTo>
                  <a:close/>
                </a:path>
                <a:path w="9532620" h="340995">
                  <a:moveTo>
                    <a:pt x="8737536" y="181241"/>
                  </a:moveTo>
                  <a:lnTo>
                    <a:pt x="8431733" y="181241"/>
                  </a:lnTo>
                  <a:lnTo>
                    <a:pt x="8431733" y="206006"/>
                  </a:lnTo>
                  <a:lnTo>
                    <a:pt x="8571687" y="206006"/>
                  </a:lnTo>
                  <a:lnTo>
                    <a:pt x="8571687" y="271297"/>
                  </a:lnTo>
                  <a:lnTo>
                    <a:pt x="8602459" y="271297"/>
                  </a:lnTo>
                  <a:lnTo>
                    <a:pt x="8602459" y="206006"/>
                  </a:lnTo>
                  <a:lnTo>
                    <a:pt x="8737536" y="206006"/>
                  </a:lnTo>
                  <a:lnTo>
                    <a:pt x="8737536" y="181241"/>
                  </a:lnTo>
                  <a:close/>
                </a:path>
                <a:path w="9532620" h="340995">
                  <a:moveTo>
                    <a:pt x="8976931" y="107315"/>
                  </a:moveTo>
                  <a:lnTo>
                    <a:pt x="8970251" y="75006"/>
                  </a:lnTo>
                  <a:lnTo>
                    <a:pt x="8954897" y="54419"/>
                  </a:lnTo>
                  <a:lnTo>
                    <a:pt x="8951608" y="49999"/>
                  </a:lnTo>
                  <a:lnTo>
                    <a:pt x="8946921" y="47358"/>
                  </a:lnTo>
                  <a:lnTo>
                    <a:pt x="8946921" y="107315"/>
                  </a:lnTo>
                  <a:lnTo>
                    <a:pt x="8942438" y="128727"/>
                  </a:lnTo>
                  <a:lnTo>
                    <a:pt x="8929980" y="145453"/>
                  </a:lnTo>
                  <a:lnTo>
                    <a:pt x="8910980" y="156337"/>
                  </a:lnTo>
                  <a:lnTo>
                    <a:pt x="8886876" y="160223"/>
                  </a:lnTo>
                  <a:lnTo>
                    <a:pt x="8862771" y="156337"/>
                  </a:lnTo>
                  <a:lnTo>
                    <a:pt x="8843772" y="145453"/>
                  </a:lnTo>
                  <a:lnTo>
                    <a:pt x="8831313" y="128727"/>
                  </a:lnTo>
                  <a:lnTo>
                    <a:pt x="8826843" y="107315"/>
                  </a:lnTo>
                  <a:lnTo>
                    <a:pt x="8831313" y="85763"/>
                  </a:lnTo>
                  <a:lnTo>
                    <a:pt x="8843772" y="69049"/>
                  </a:lnTo>
                  <a:lnTo>
                    <a:pt x="8862771" y="58242"/>
                  </a:lnTo>
                  <a:lnTo>
                    <a:pt x="8886876" y="54419"/>
                  </a:lnTo>
                  <a:lnTo>
                    <a:pt x="8910980" y="58242"/>
                  </a:lnTo>
                  <a:lnTo>
                    <a:pt x="8929980" y="69049"/>
                  </a:lnTo>
                  <a:lnTo>
                    <a:pt x="8942438" y="85763"/>
                  </a:lnTo>
                  <a:lnTo>
                    <a:pt x="8946921" y="107315"/>
                  </a:lnTo>
                  <a:lnTo>
                    <a:pt x="8946921" y="47358"/>
                  </a:lnTo>
                  <a:lnTo>
                    <a:pt x="8923109" y="33870"/>
                  </a:lnTo>
                  <a:lnTo>
                    <a:pt x="8886876" y="28143"/>
                  </a:lnTo>
                  <a:lnTo>
                    <a:pt x="8850808" y="33870"/>
                  </a:lnTo>
                  <a:lnTo>
                    <a:pt x="8822296" y="49999"/>
                  </a:lnTo>
                  <a:lnTo>
                    <a:pt x="8803564" y="75006"/>
                  </a:lnTo>
                  <a:lnTo>
                    <a:pt x="8796820" y="107315"/>
                  </a:lnTo>
                  <a:lnTo>
                    <a:pt x="8803564" y="139484"/>
                  </a:lnTo>
                  <a:lnTo>
                    <a:pt x="8822296" y="164490"/>
                  </a:lnTo>
                  <a:lnTo>
                    <a:pt x="8850808" y="180721"/>
                  </a:lnTo>
                  <a:lnTo>
                    <a:pt x="8886876" y="186499"/>
                  </a:lnTo>
                  <a:lnTo>
                    <a:pt x="8923109" y="180721"/>
                  </a:lnTo>
                  <a:lnTo>
                    <a:pt x="8951608" y="164490"/>
                  </a:lnTo>
                  <a:lnTo>
                    <a:pt x="8954783" y="160223"/>
                  </a:lnTo>
                  <a:lnTo>
                    <a:pt x="8970251" y="139484"/>
                  </a:lnTo>
                  <a:lnTo>
                    <a:pt x="8976931" y="107315"/>
                  </a:lnTo>
                  <a:close/>
                </a:path>
                <a:path w="9532620" h="340995">
                  <a:moveTo>
                    <a:pt x="9001696" y="252158"/>
                  </a:moveTo>
                  <a:lnTo>
                    <a:pt x="8999068" y="229273"/>
                  </a:lnTo>
                  <a:lnTo>
                    <a:pt x="8942413" y="235839"/>
                  </a:lnTo>
                  <a:lnTo>
                    <a:pt x="8884856" y="239306"/>
                  </a:lnTo>
                  <a:lnTo>
                    <a:pt x="8829637" y="240665"/>
                  </a:lnTo>
                  <a:lnTo>
                    <a:pt x="8779942" y="240906"/>
                  </a:lnTo>
                  <a:lnTo>
                    <a:pt x="8783688" y="266788"/>
                  </a:lnTo>
                  <a:lnTo>
                    <a:pt x="8832736" y="266509"/>
                  </a:lnTo>
                  <a:lnTo>
                    <a:pt x="8887066" y="264820"/>
                  </a:lnTo>
                  <a:lnTo>
                    <a:pt x="8944204" y="260464"/>
                  </a:lnTo>
                  <a:lnTo>
                    <a:pt x="9001696" y="252158"/>
                  </a:lnTo>
                  <a:close/>
                </a:path>
                <a:path w="9532620" h="340995">
                  <a:moveTo>
                    <a:pt x="9051976" y="3378"/>
                  </a:moveTo>
                  <a:lnTo>
                    <a:pt x="9021216" y="3378"/>
                  </a:lnTo>
                  <a:lnTo>
                    <a:pt x="9021216" y="340715"/>
                  </a:lnTo>
                  <a:lnTo>
                    <a:pt x="9051976" y="340715"/>
                  </a:lnTo>
                  <a:lnTo>
                    <a:pt x="9051976" y="3378"/>
                  </a:lnTo>
                  <a:close/>
                </a:path>
                <a:path w="9532620" h="340995">
                  <a:moveTo>
                    <a:pt x="9517253" y="131711"/>
                  </a:moveTo>
                  <a:lnTo>
                    <a:pt x="9472511" y="119265"/>
                  </a:lnTo>
                  <a:lnTo>
                    <a:pt x="9433712" y="97142"/>
                  </a:lnTo>
                  <a:lnTo>
                    <a:pt x="9415513" y="77673"/>
                  </a:lnTo>
                  <a:lnTo>
                    <a:pt x="9406382" y="67919"/>
                  </a:lnTo>
                  <a:lnTo>
                    <a:pt x="9396044" y="34150"/>
                  </a:lnTo>
                  <a:lnTo>
                    <a:pt x="9396044" y="15392"/>
                  </a:lnTo>
                  <a:lnTo>
                    <a:pt x="9363786" y="15392"/>
                  </a:lnTo>
                  <a:lnTo>
                    <a:pt x="9363786" y="34150"/>
                  </a:lnTo>
                  <a:lnTo>
                    <a:pt x="9353563" y="68389"/>
                  </a:lnTo>
                  <a:lnTo>
                    <a:pt x="9326486" y="97561"/>
                  </a:lnTo>
                  <a:lnTo>
                    <a:pt x="9287954" y="119418"/>
                  </a:lnTo>
                  <a:lnTo>
                    <a:pt x="9243327" y="131711"/>
                  </a:lnTo>
                  <a:lnTo>
                    <a:pt x="9255709" y="156476"/>
                  </a:lnTo>
                  <a:lnTo>
                    <a:pt x="9294330" y="146113"/>
                  </a:lnTo>
                  <a:lnTo>
                    <a:pt x="9329636" y="129032"/>
                  </a:lnTo>
                  <a:lnTo>
                    <a:pt x="9359036" y="105981"/>
                  </a:lnTo>
                  <a:lnTo>
                    <a:pt x="9379915" y="77673"/>
                  </a:lnTo>
                  <a:lnTo>
                    <a:pt x="9401226" y="105816"/>
                  </a:lnTo>
                  <a:lnTo>
                    <a:pt x="9430804" y="128892"/>
                  </a:lnTo>
                  <a:lnTo>
                    <a:pt x="9466085" y="146062"/>
                  </a:lnTo>
                  <a:lnTo>
                    <a:pt x="9504489" y="156476"/>
                  </a:lnTo>
                  <a:lnTo>
                    <a:pt x="9517253" y="131711"/>
                  </a:lnTo>
                  <a:close/>
                </a:path>
                <a:path w="9532620" h="340995">
                  <a:moveTo>
                    <a:pt x="9532264" y="218389"/>
                  </a:moveTo>
                  <a:lnTo>
                    <a:pt x="9531883" y="192874"/>
                  </a:lnTo>
                  <a:lnTo>
                    <a:pt x="9227947" y="192874"/>
                  </a:lnTo>
                  <a:lnTo>
                    <a:pt x="9227947" y="218389"/>
                  </a:lnTo>
                  <a:lnTo>
                    <a:pt x="9363786" y="218389"/>
                  </a:lnTo>
                  <a:lnTo>
                    <a:pt x="9363786" y="340334"/>
                  </a:lnTo>
                  <a:lnTo>
                    <a:pt x="9394546" y="340334"/>
                  </a:lnTo>
                  <a:lnTo>
                    <a:pt x="9394546" y="218389"/>
                  </a:lnTo>
                  <a:lnTo>
                    <a:pt x="9532264" y="21838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92660" y="8665133"/>
              <a:ext cx="2923540" cy="340995"/>
            </a:xfrm>
            <a:custGeom>
              <a:avLst/>
              <a:gdLst/>
              <a:ahLst/>
              <a:cxnLst/>
              <a:rect l="l" t="t" r="r" b="b"/>
              <a:pathLst>
                <a:path w="2923540" h="340995">
                  <a:moveTo>
                    <a:pt x="289306" y="131711"/>
                  </a:moveTo>
                  <a:lnTo>
                    <a:pt x="244563" y="119265"/>
                  </a:lnTo>
                  <a:lnTo>
                    <a:pt x="205765" y="97142"/>
                  </a:lnTo>
                  <a:lnTo>
                    <a:pt x="187566" y="77673"/>
                  </a:lnTo>
                  <a:lnTo>
                    <a:pt x="178435" y="67919"/>
                  </a:lnTo>
                  <a:lnTo>
                    <a:pt x="168097" y="34150"/>
                  </a:lnTo>
                  <a:lnTo>
                    <a:pt x="168097" y="15392"/>
                  </a:lnTo>
                  <a:lnTo>
                    <a:pt x="135839" y="15392"/>
                  </a:lnTo>
                  <a:lnTo>
                    <a:pt x="135839" y="34150"/>
                  </a:lnTo>
                  <a:lnTo>
                    <a:pt x="125615" y="68389"/>
                  </a:lnTo>
                  <a:lnTo>
                    <a:pt x="98539" y="97561"/>
                  </a:lnTo>
                  <a:lnTo>
                    <a:pt x="60007" y="119418"/>
                  </a:lnTo>
                  <a:lnTo>
                    <a:pt x="15379" y="131711"/>
                  </a:lnTo>
                  <a:lnTo>
                    <a:pt x="27762" y="156476"/>
                  </a:lnTo>
                  <a:lnTo>
                    <a:pt x="66382" y="146113"/>
                  </a:lnTo>
                  <a:lnTo>
                    <a:pt x="101688" y="129032"/>
                  </a:lnTo>
                  <a:lnTo>
                    <a:pt x="131089" y="105981"/>
                  </a:lnTo>
                  <a:lnTo>
                    <a:pt x="151968" y="77673"/>
                  </a:lnTo>
                  <a:lnTo>
                    <a:pt x="173278" y="105816"/>
                  </a:lnTo>
                  <a:lnTo>
                    <a:pt x="202857" y="128892"/>
                  </a:lnTo>
                  <a:lnTo>
                    <a:pt x="238137" y="146062"/>
                  </a:lnTo>
                  <a:lnTo>
                    <a:pt x="276542" y="156476"/>
                  </a:lnTo>
                  <a:lnTo>
                    <a:pt x="289306" y="131711"/>
                  </a:lnTo>
                  <a:close/>
                </a:path>
                <a:path w="2923540" h="340995">
                  <a:moveTo>
                    <a:pt x="304317" y="218389"/>
                  </a:moveTo>
                  <a:lnTo>
                    <a:pt x="303936" y="192874"/>
                  </a:lnTo>
                  <a:lnTo>
                    <a:pt x="0" y="192874"/>
                  </a:lnTo>
                  <a:lnTo>
                    <a:pt x="0" y="218389"/>
                  </a:lnTo>
                  <a:lnTo>
                    <a:pt x="135839" y="218389"/>
                  </a:lnTo>
                  <a:lnTo>
                    <a:pt x="135839" y="340334"/>
                  </a:lnTo>
                  <a:lnTo>
                    <a:pt x="166598" y="340334"/>
                  </a:lnTo>
                  <a:lnTo>
                    <a:pt x="166598" y="218389"/>
                  </a:lnTo>
                  <a:lnTo>
                    <a:pt x="304317" y="218389"/>
                  </a:lnTo>
                  <a:close/>
                </a:path>
                <a:path w="2923540" h="340995">
                  <a:moveTo>
                    <a:pt x="543331" y="167360"/>
                  </a:moveTo>
                  <a:lnTo>
                    <a:pt x="509968" y="150075"/>
                  </a:lnTo>
                  <a:lnTo>
                    <a:pt x="484136" y="125653"/>
                  </a:lnTo>
                  <a:lnTo>
                    <a:pt x="478396" y="115570"/>
                  </a:lnTo>
                  <a:lnTo>
                    <a:pt x="467448" y="96380"/>
                  </a:lnTo>
                  <a:lnTo>
                    <a:pt x="461530" y="64541"/>
                  </a:lnTo>
                  <a:lnTo>
                    <a:pt x="461530" y="52908"/>
                  </a:lnTo>
                  <a:lnTo>
                    <a:pt x="535457" y="52908"/>
                  </a:lnTo>
                  <a:lnTo>
                    <a:pt x="535457" y="28143"/>
                  </a:lnTo>
                  <a:lnTo>
                    <a:pt x="355714" y="28143"/>
                  </a:lnTo>
                  <a:lnTo>
                    <a:pt x="355714" y="52908"/>
                  </a:lnTo>
                  <a:lnTo>
                    <a:pt x="430758" y="52908"/>
                  </a:lnTo>
                  <a:lnTo>
                    <a:pt x="430758" y="64541"/>
                  </a:lnTo>
                  <a:lnTo>
                    <a:pt x="424586" y="99910"/>
                  </a:lnTo>
                  <a:lnTo>
                    <a:pt x="407212" y="131902"/>
                  </a:lnTo>
                  <a:lnTo>
                    <a:pt x="380428" y="158254"/>
                  </a:lnTo>
                  <a:lnTo>
                    <a:pt x="345960" y="176733"/>
                  </a:lnTo>
                  <a:lnTo>
                    <a:pt x="362102" y="201129"/>
                  </a:lnTo>
                  <a:lnTo>
                    <a:pt x="389966" y="186918"/>
                  </a:lnTo>
                  <a:lnTo>
                    <a:pt x="413918" y="167360"/>
                  </a:lnTo>
                  <a:lnTo>
                    <a:pt x="433171" y="143294"/>
                  </a:lnTo>
                  <a:lnTo>
                    <a:pt x="446900" y="115570"/>
                  </a:lnTo>
                  <a:lnTo>
                    <a:pt x="460463" y="140081"/>
                  </a:lnTo>
                  <a:lnTo>
                    <a:pt x="478840" y="161353"/>
                  </a:lnTo>
                  <a:lnTo>
                    <a:pt x="501510" y="178689"/>
                  </a:lnTo>
                  <a:lnTo>
                    <a:pt x="527951" y="191376"/>
                  </a:lnTo>
                  <a:lnTo>
                    <a:pt x="543331" y="167360"/>
                  </a:lnTo>
                  <a:close/>
                </a:path>
                <a:path w="2923540" h="340995">
                  <a:moveTo>
                    <a:pt x="622134" y="3759"/>
                  </a:moveTo>
                  <a:lnTo>
                    <a:pt x="590981" y="3759"/>
                  </a:lnTo>
                  <a:lnTo>
                    <a:pt x="590981" y="90805"/>
                  </a:lnTo>
                  <a:lnTo>
                    <a:pt x="524573" y="90805"/>
                  </a:lnTo>
                  <a:lnTo>
                    <a:pt x="524573" y="115951"/>
                  </a:lnTo>
                  <a:lnTo>
                    <a:pt x="590981" y="115951"/>
                  </a:lnTo>
                  <a:lnTo>
                    <a:pt x="590981" y="204127"/>
                  </a:lnTo>
                  <a:lnTo>
                    <a:pt x="622134" y="204127"/>
                  </a:lnTo>
                  <a:lnTo>
                    <a:pt x="622134" y="3759"/>
                  </a:lnTo>
                  <a:close/>
                </a:path>
                <a:path w="2923540" h="340995">
                  <a:moveTo>
                    <a:pt x="622884" y="277304"/>
                  </a:moveTo>
                  <a:lnTo>
                    <a:pt x="615111" y="250723"/>
                  </a:lnTo>
                  <a:lnTo>
                    <a:pt x="601027" y="238277"/>
                  </a:lnTo>
                  <a:lnTo>
                    <a:pt x="592861" y="231051"/>
                  </a:lnTo>
                  <a:lnTo>
                    <a:pt x="592480" y="230924"/>
                  </a:lnTo>
                  <a:lnTo>
                    <a:pt x="592480" y="277304"/>
                  </a:lnTo>
                  <a:lnTo>
                    <a:pt x="586892" y="293624"/>
                  </a:lnTo>
                  <a:lnTo>
                    <a:pt x="570776" y="305765"/>
                  </a:lnTo>
                  <a:lnTo>
                    <a:pt x="545160" y="313334"/>
                  </a:lnTo>
                  <a:lnTo>
                    <a:pt x="511060" y="315950"/>
                  </a:lnTo>
                  <a:lnTo>
                    <a:pt x="476973" y="313334"/>
                  </a:lnTo>
                  <a:lnTo>
                    <a:pt x="451358" y="305765"/>
                  </a:lnTo>
                  <a:lnTo>
                    <a:pt x="435241" y="293624"/>
                  </a:lnTo>
                  <a:lnTo>
                    <a:pt x="429641" y="277304"/>
                  </a:lnTo>
                  <a:lnTo>
                    <a:pt x="435241" y="260908"/>
                  </a:lnTo>
                  <a:lnTo>
                    <a:pt x="451358" y="248640"/>
                  </a:lnTo>
                  <a:lnTo>
                    <a:pt x="476973" y="240944"/>
                  </a:lnTo>
                  <a:lnTo>
                    <a:pt x="511060" y="238277"/>
                  </a:lnTo>
                  <a:lnTo>
                    <a:pt x="545160" y="240944"/>
                  </a:lnTo>
                  <a:lnTo>
                    <a:pt x="570776" y="248640"/>
                  </a:lnTo>
                  <a:lnTo>
                    <a:pt x="586892" y="260908"/>
                  </a:lnTo>
                  <a:lnTo>
                    <a:pt x="592480" y="277304"/>
                  </a:lnTo>
                  <a:lnTo>
                    <a:pt x="592480" y="230924"/>
                  </a:lnTo>
                  <a:lnTo>
                    <a:pt x="557657" y="218833"/>
                  </a:lnTo>
                  <a:lnTo>
                    <a:pt x="511060" y="214630"/>
                  </a:lnTo>
                  <a:lnTo>
                    <a:pt x="464400" y="218833"/>
                  </a:lnTo>
                  <a:lnTo>
                    <a:pt x="429069" y="231051"/>
                  </a:lnTo>
                  <a:lnTo>
                    <a:pt x="406692" y="250723"/>
                  </a:lnTo>
                  <a:lnTo>
                    <a:pt x="398868" y="277304"/>
                  </a:lnTo>
                  <a:lnTo>
                    <a:pt x="406692" y="303872"/>
                  </a:lnTo>
                  <a:lnTo>
                    <a:pt x="429069" y="323545"/>
                  </a:lnTo>
                  <a:lnTo>
                    <a:pt x="464400" y="335762"/>
                  </a:lnTo>
                  <a:lnTo>
                    <a:pt x="511060" y="339966"/>
                  </a:lnTo>
                  <a:lnTo>
                    <a:pt x="557657" y="335762"/>
                  </a:lnTo>
                  <a:lnTo>
                    <a:pt x="592861" y="323545"/>
                  </a:lnTo>
                  <a:lnTo>
                    <a:pt x="601459" y="315950"/>
                  </a:lnTo>
                  <a:lnTo>
                    <a:pt x="615111" y="303872"/>
                  </a:lnTo>
                  <a:lnTo>
                    <a:pt x="622884" y="277304"/>
                  </a:lnTo>
                  <a:close/>
                </a:path>
                <a:path w="2923540" h="340995">
                  <a:moveTo>
                    <a:pt x="873531" y="146723"/>
                  </a:moveTo>
                  <a:lnTo>
                    <a:pt x="867181" y="98132"/>
                  </a:lnTo>
                  <a:lnTo>
                    <a:pt x="849464" y="61125"/>
                  </a:lnTo>
                  <a:lnTo>
                    <a:pt x="844778" y="57035"/>
                  </a:lnTo>
                  <a:lnTo>
                    <a:pt x="843889" y="56273"/>
                  </a:lnTo>
                  <a:lnTo>
                    <a:pt x="843889" y="146723"/>
                  </a:lnTo>
                  <a:lnTo>
                    <a:pt x="839749" y="183908"/>
                  </a:lnTo>
                  <a:lnTo>
                    <a:pt x="828179" y="212293"/>
                  </a:lnTo>
                  <a:lnTo>
                    <a:pt x="810488" y="230403"/>
                  </a:lnTo>
                  <a:lnTo>
                    <a:pt x="787984" y="236778"/>
                  </a:lnTo>
                  <a:lnTo>
                    <a:pt x="765251" y="230403"/>
                  </a:lnTo>
                  <a:lnTo>
                    <a:pt x="747458" y="212293"/>
                  </a:lnTo>
                  <a:lnTo>
                    <a:pt x="735850" y="183908"/>
                  </a:lnTo>
                  <a:lnTo>
                    <a:pt x="731697" y="146723"/>
                  </a:lnTo>
                  <a:lnTo>
                    <a:pt x="735850" y="109753"/>
                  </a:lnTo>
                  <a:lnTo>
                    <a:pt x="747458" y="81483"/>
                  </a:lnTo>
                  <a:lnTo>
                    <a:pt x="765251" y="63398"/>
                  </a:lnTo>
                  <a:lnTo>
                    <a:pt x="787984" y="57035"/>
                  </a:lnTo>
                  <a:lnTo>
                    <a:pt x="810488" y="63398"/>
                  </a:lnTo>
                  <a:lnTo>
                    <a:pt x="828179" y="81483"/>
                  </a:lnTo>
                  <a:lnTo>
                    <a:pt x="839749" y="109753"/>
                  </a:lnTo>
                  <a:lnTo>
                    <a:pt x="843889" y="146723"/>
                  </a:lnTo>
                  <a:lnTo>
                    <a:pt x="843889" y="56273"/>
                  </a:lnTo>
                  <a:lnTo>
                    <a:pt x="822401" y="37541"/>
                  </a:lnTo>
                  <a:lnTo>
                    <a:pt x="787984" y="29273"/>
                  </a:lnTo>
                  <a:lnTo>
                    <a:pt x="753554" y="37541"/>
                  </a:lnTo>
                  <a:lnTo>
                    <a:pt x="726490" y="61125"/>
                  </a:lnTo>
                  <a:lnTo>
                    <a:pt x="708774" y="98132"/>
                  </a:lnTo>
                  <a:lnTo>
                    <a:pt x="702424" y="146723"/>
                  </a:lnTo>
                  <a:lnTo>
                    <a:pt x="708774" y="195300"/>
                  </a:lnTo>
                  <a:lnTo>
                    <a:pt x="726490" y="232321"/>
                  </a:lnTo>
                  <a:lnTo>
                    <a:pt x="753554" y="255892"/>
                  </a:lnTo>
                  <a:lnTo>
                    <a:pt x="787984" y="264160"/>
                  </a:lnTo>
                  <a:lnTo>
                    <a:pt x="822401" y="255892"/>
                  </a:lnTo>
                  <a:lnTo>
                    <a:pt x="844359" y="236778"/>
                  </a:lnTo>
                  <a:lnTo>
                    <a:pt x="849464" y="232321"/>
                  </a:lnTo>
                  <a:lnTo>
                    <a:pt x="867181" y="195300"/>
                  </a:lnTo>
                  <a:lnTo>
                    <a:pt x="873531" y="146723"/>
                  </a:lnTo>
                  <a:close/>
                </a:path>
                <a:path w="2923540" h="340995">
                  <a:moveTo>
                    <a:pt x="965466" y="3378"/>
                  </a:moveTo>
                  <a:lnTo>
                    <a:pt x="934694" y="3378"/>
                  </a:lnTo>
                  <a:lnTo>
                    <a:pt x="934694" y="340715"/>
                  </a:lnTo>
                  <a:lnTo>
                    <a:pt x="965466" y="340715"/>
                  </a:lnTo>
                  <a:lnTo>
                    <a:pt x="965466" y="3378"/>
                  </a:lnTo>
                  <a:close/>
                </a:path>
                <a:path w="2923540" h="340995">
                  <a:moveTo>
                    <a:pt x="1311783" y="39408"/>
                  </a:moveTo>
                  <a:lnTo>
                    <a:pt x="1157947" y="39408"/>
                  </a:lnTo>
                  <a:lnTo>
                    <a:pt x="1157947" y="64922"/>
                  </a:lnTo>
                  <a:lnTo>
                    <a:pt x="1281391" y="64922"/>
                  </a:lnTo>
                  <a:lnTo>
                    <a:pt x="1272425" y="110794"/>
                  </a:lnTo>
                  <a:lnTo>
                    <a:pt x="1254061" y="152768"/>
                  </a:lnTo>
                  <a:lnTo>
                    <a:pt x="1226248" y="190525"/>
                  </a:lnTo>
                  <a:lnTo>
                    <a:pt x="1188974" y="223748"/>
                  </a:lnTo>
                  <a:lnTo>
                    <a:pt x="1142187" y="252158"/>
                  </a:lnTo>
                  <a:lnTo>
                    <a:pt x="1159065" y="276174"/>
                  </a:lnTo>
                  <a:lnTo>
                    <a:pt x="1208163" y="246392"/>
                  </a:lnTo>
                  <a:lnTo>
                    <a:pt x="1247025" y="211874"/>
                  </a:lnTo>
                  <a:lnTo>
                    <a:pt x="1276235" y="173266"/>
                  </a:lnTo>
                  <a:lnTo>
                    <a:pt x="1296377" y="131229"/>
                  </a:lnTo>
                  <a:lnTo>
                    <a:pt x="1308023" y="86385"/>
                  </a:lnTo>
                  <a:lnTo>
                    <a:pt x="1311783" y="39408"/>
                  </a:lnTo>
                  <a:close/>
                </a:path>
                <a:path w="2923540" h="340995">
                  <a:moveTo>
                    <a:pt x="1452867" y="139966"/>
                  </a:moveTo>
                  <a:lnTo>
                    <a:pt x="1398841" y="139966"/>
                  </a:lnTo>
                  <a:lnTo>
                    <a:pt x="1398841" y="3378"/>
                  </a:lnTo>
                  <a:lnTo>
                    <a:pt x="1368069" y="3378"/>
                  </a:lnTo>
                  <a:lnTo>
                    <a:pt x="1368069" y="339966"/>
                  </a:lnTo>
                  <a:lnTo>
                    <a:pt x="1398841" y="339966"/>
                  </a:lnTo>
                  <a:lnTo>
                    <a:pt x="1398841" y="165481"/>
                  </a:lnTo>
                  <a:lnTo>
                    <a:pt x="1452867" y="165481"/>
                  </a:lnTo>
                  <a:lnTo>
                    <a:pt x="1452867" y="139966"/>
                  </a:lnTo>
                  <a:close/>
                </a:path>
                <a:path w="2923540" h="340995">
                  <a:moveTo>
                    <a:pt x="1752307" y="277672"/>
                  </a:moveTo>
                  <a:lnTo>
                    <a:pt x="1744383" y="251434"/>
                  </a:lnTo>
                  <a:lnTo>
                    <a:pt x="1731048" y="240157"/>
                  </a:lnTo>
                  <a:lnTo>
                    <a:pt x="1721586" y="232130"/>
                  </a:lnTo>
                  <a:lnTo>
                    <a:pt x="1721154" y="231990"/>
                  </a:lnTo>
                  <a:lnTo>
                    <a:pt x="1721154" y="277672"/>
                  </a:lnTo>
                  <a:lnTo>
                    <a:pt x="1715414" y="293293"/>
                  </a:lnTo>
                  <a:lnTo>
                    <a:pt x="1698828" y="304977"/>
                  </a:lnTo>
                  <a:lnTo>
                    <a:pt x="1672399" y="312293"/>
                  </a:lnTo>
                  <a:lnTo>
                    <a:pt x="1637106" y="314820"/>
                  </a:lnTo>
                  <a:lnTo>
                    <a:pt x="1601660" y="312293"/>
                  </a:lnTo>
                  <a:lnTo>
                    <a:pt x="1575244" y="304977"/>
                  </a:lnTo>
                  <a:lnTo>
                    <a:pt x="1558747" y="293293"/>
                  </a:lnTo>
                  <a:lnTo>
                    <a:pt x="1553057" y="277672"/>
                  </a:lnTo>
                  <a:lnTo>
                    <a:pt x="1558747" y="261683"/>
                  </a:lnTo>
                  <a:lnTo>
                    <a:pt x="1575244" y="249910"/>
                  </a:lnTo>
                  <a:lnTo>
                    <a:pt x="1601660" y="242633"/>
                  </a:lnTo>
                  <a:lnTo>
                    <a:pt x="1637106" y="240157"/>
                  </a:lnTo>
                  <a:lnTo>
                    <a:pt x="1672564" y="242633"/>
                  </a:lnTo>
                  <a:lnTo>
                    <a:pt x="1698967" y="249910"/>
                  </a:lnTo>
                  <a:lnTo>
                    <a:pt x="1715465" y="261683"/>
                  </a:lnTo>
                  <a:lnTo>
                    <a:pt x="1721154" y="277672"/>
                  </a:lnTo>
                  <a:lnTo>
                    <a:pt x="1721154" y="231990"/>
                  </a:lnTo>
                  <a:lnTo>
                    <a:pt x="1685340" y="220218"/>
                  </a:lnTo>
                  <a:lnTo>
                    <a:pt x="1637106" y="216141"/>
                  </a:lnTo>
                  <a:lnTo>
                    <a:pt x="1588871" y="220218"/>
                  </a:lnTo>
                  <a:lnTo>
                    <a:pt x="1552638" y="232130"/>
                  </a:lnTo>
                  <a:lnTo>
                    <a:pt x="1529829" y="251434"/>
                  </a:lnTo>
                  <a:lnTo>
                    <a:pt x="1521917" y="277672"/>
                  </a:lnTo>
                  <a:lnTo>
                    <a:pt x="1529829" y="303695"/>
                  </a:lnTo>
                  <a:lnTo>
                    <a:pt x="1552638" y="322884"/>
                  </a:lnTo>
                  <a:lnTo>
                    <a:pt x="1588871" y="334772"/>
                  </a:lnTo>
                  <a:lnTo>
                    <a:pt x="1637106" y="338836"/>
                  </a:lnTo>
                  <a:lnTo>
                    <a:pt x="1685340" y="334772"/>
                  </a:lnTo>
                  <a:lnTo>
                    <a:pt x="1721586" y="322884"/>
                  </a:lnTo>
                  <a:lnTo>
                    <a:pt x="1731162" y="314820"/>
                  </a:lnTo>
                  <a:lnTo>
                    <a:pt x="1744383" y="303695"/>
                  </a:lnTo>
                  <a:lnTo>
                    <a:pt x="1752307" y="277672"/>
                  </a:lnTo>
                  <a:close/>
                </a:path>
                <a:path w="2923540" h="340995">
                  <a:moveTo>
                    <a:pt x="1754924" y="97193"/>
                  </a:moveTo>
                  <a:lnTo>
                    <a:pt x="1557185" y="97193"/>
                  </a:lnTo>
                  <a:lnTo>
                    <a:pt x="1557185" y="10515"/>
                  </a:lnTo>
                  <a:lnTo>
                    <a:pt x="1526413" y="10515"/>
                  </a:lnTo>
                  <a:lnTo>
                    <a:pt x="1526413" y="121958"/>
                  </a:lnTo>
                  <a:lnTo>
                    <a:pt x="1754924" y="121958"/>
                  </a:lnTo>
                  <a:lnTo>
                    <a:pt x="1754924" y="97193"/>
                  </a:lnTo>
                  <a:close/>
                </a:path>
                <a:path w="2923540" h="340995">
                  <a:moveTo>
                    <a:pt x="1789823" y="160972"/>
                  </a:moveTo>
                  <a:lnTo>
                    <a:pt x="1485519" y="160972"/>
                  </a:lnTo>
                  <a:lnTo>
                    <a:pt x="1485519" y="186118"/>
                  </a:lnTo>
                  <a:lnTo>
                    <a:pt x="1789823" y="186118"/>
                  </a:lnTo>
                  <a:lnTo>
                    <a:pt x="1789823" y="160972"/>
                  </a:lnTo>
                  <a:close/>
                </a:path>
                <a:path w="2923540" h="340995">
                  <a:moveTo>
                    <a:pt x="2011210" y="137337"/>
                  </a:moveTo>
                  <a:lnTo>
                    <a:pt x="2005355" y="113157"/>
                  </a:lnTo>
                  <a:lnTo>
                    <a:pt x="1995119" y="101688"/>
                  </a:lnTo>
                  <a:lnTo>
                    <a:pt x="1988883" y="94703"/>
                  </a:lnTo>
                  <a:lnTo>
                    <a:pt x="1981936" y="91503"/>
                  </a:lnTo>
                  <a:lnTo>
                    <a:pt x="1981936" y="137337"/>
                  </a:lnTo>
                  <a:lnTo>
                    <a:pt x="1978240" y="152247"/>
                  </a:lnTo>
                  <a:lnTo>
                    <a:pt x="1967776" y="163461"/>
                  </a:lnTo>
                  <a:lnTo>
                    <a:pt x="1951545" y="170522"/>
                  </a:lnTo>
                  <a:lnTo>
                    <a:pt x="1930539" y="172986"/>
                  </a:lnTo>
                  <a:lnTo>
                    <a:pt x="1909584" y="170522"/>
                  </a:lnTo>
                  <a:lnTo>
                    <a:pt x="1893481" y="163461"/>
                  </a:lnTo>
                  <a:lnTo>
                    <a:pt x="1883156" y="152247"/>
                  </a:lnTo>
                  <a:lnTo>
                    <a:pt x="1879498" y="137337"/>
                  </a:lnTo>
                  <a:lnTo>
                    <a:pt x="1883156" y="122593"/>
                  </a:lnTo>
                  <a:lnTo>
                    <a:pt x="1893481" y="111353"/>
                  </a:lnTo>
                  <a:lnTo>
                    <a:pt x="1909584" y="104203"/>
                  </a:lnTo>
                  <a:lnTo>
                    <a:pt x="1930539" y="101688"/>
                  </a:lnTo>
                  <a:lnTo>
                    <a:pt x="1951545" y="104203"/>
                  </a:lnTo>
                  <a:lnTo>
                    <a:pt x="1967776" y="111353"/>
                  </a:lnTo>
                  <a:lnTo>
                    <a:pt x="1978240" y="122593"/>
                  </a:lnTo>
                  <a:lnTo>
                    <a:pt x="1981936" y="137337"/>
                  </a:lnTo>
                  <a:lnTo>
                    <a:pt x="1981936" y="91503"/>
                  </a:lnTo>
                  <a:lnTo>
                    <a:pt x="1963407" y="82931"/>
                  </a:lnTo>
                  <a:lnTo>
                    <a:pt x="1930539" y="78803"/>
                  </a:lnTo>
                  <a:lnTo>
                    <a:pt x="1897722" y="82931"/>
                  </a:lnTo>
                  <a:lnTo>
                    <a:pt x="1872373" y="94703"/>
                  </a:lnTo>
                  <a:lnTo>
                    <a:pt x="1856028" y="113157"/>
                  </a:lnTo>
                  <a:lnTo>
                    <a:pt x="1850237" y="137337"/>
                  </a:lnTo>
                  <a:lnTo>
                    <a:pt x="1856028" y="161734"/>
                  </a:lnTo>
                  <a:lnTo>
                    <a:pt x="1872373" y="180301"/>
                  </a:lnTo>
                  <a:lnTo>
                    <a:pt x="1897722" y="192112"/>
                  </a:lnTo>
                  <a:lnTo>
                    <a:pt x="1930539" y="196253"/>
                  </a:lnTo>
                  <a:lnTo>
                    <a:pt x="1963407" y="192112"/>
                  </a:lnTo>
                  <a:lnTo>
                    <a:pt x="1988883" y="180301"/>
                  </a:lnTo>
                  <a:lnTo>
                    <a:pt x="1995373" y="172986"/>
                  </a:lnTo>
                  <a:lnTo>
                    <a:pt x="2005355" y="161734"/>
                  </a:lnTo>
                  <a:lnTo>
                    <a:pt x="2011210" y="137337"/>
                  </a:lnTo>
                  <a:close/>
                </a:path>
                <a:path w="2923540" h="340995">
                  <a:moveTo>
                    <a:pt x="2029968" y="37909"/>
                  </a:moveTo>
                  <a:lnTo>
                    <a:pt x="1945919" y="37909"/>
                  </a:lnTo>
                  <a:lnTo>
                    <a:pt x="1945919" y="0"/>
                  </a:lnTo>
                  <a:lnTo>
                    <a:pt x="1915147" y="0"/>
                  </a:lnTo>
                  <a:lnTo>
                    <a:pt x="1915147" y="37909"/>
                  </a:lnTo>
                  <a:lnTo>
                    <a:pt x="1831479" y="37909"/>
                  </a:lnTo>
                  <a:lnTo>
                    <a:pt x="1831479" y="62674"/>
                  </a:lnTo>
                  <a:lnTo>
                    <a:pt x="2029968" y="62674"/>
                  </a:lnTo>
                  <a:lnTo>
                    <a:pt x="2029968" y="37909"/>
                  </a:lnTo>
                  <a:close/>
                </a:path>
                <a:path w="2923540" h="340995">
                  <a:moveTo>
                    <a:pt x="2091512" y="213880"/>
                  </a:moveTo>
                  <a:lnTo>
                    <a:pt x="2061121" y="213880"/>
                  </a:lnTo>
                  <a:lnTo>
                    <a:pt x="2061121" y="249529"/>
                  </a:lnTo>
                  <a:lnTo>
                    <a:pt x="2061121" y="273545"/>
                  </a:lnTo>
                  <a:lnTo>
                    <a:pt x="2061121" y="310692"/>
                  </a:lnTo>
                  <a:lnTo>
                    <a:pt x="1910270" y="310692"/>
                  </a:lnTo>
                  <a:lnTo>
                    <a:pt x="1910270" y="273545"/>
                  </a:lnTo>
                  <a:lnTo>
                    <a:pt x="2061121" y="273545"/>
                  </a:lnTo>
                  <a:lnTo>
                    <a:pt x="2061121" y="249529"/>
                  </a:lnTo>
                  <a:lnTo>
                    <a:pt x="1910270" y="249529"/>
                  </a:lnTo>
                  <a:lnTo>
                    <a:pt x="1910270" y="213880"/>
                  </a:lnTo>
                  <a:lnTo>
                    <a:pt x="1879879" y="213880"/>
                  </a:lnTo>
                  <a:lnTo>
                    <a:pt x="1879879" y="335457"/>
                  </a:lnTo>
                  <a:lnTo>
                    <a:pt x="2091512" y="335457"/>
                  </a:lnTo>
                  <a:lnTo>
                    <a:pt x="2091512" y="310692"/>
                  </a:lnTo>
                  <a:lnTo>
                    <a:pt x="2091512" y="273545"/>
                  </a:lnTo>
                  <a:lnTo>
                    <a:pt x="2091512" y="249529"/>
                  </a:lnTo>
                  <a:lnTo>
                    <a:pt x="2091512" y="213880"/>
                  </a:lnTo>
                  <a:close/>
                </a:path>
                <a:path w="2923540" h="340995">
                  <a:moveTo>
                    <a:pt x="2141410" y="88938"/>
                  </a:moveTo>
                  <a:lnTo>
                    <a:pt x="2091512" y="88938"/>
                  </a:lnTo>
                  <a:lnTo>
                    <a:pt x="2091512" y="3378"/>
                  </a:lnTo>
                  <a:lnTo>
                    <a:pt x="2060740" y="3378"/>
                  </a:lnTo>
                  <a:lnTo>
                    <a:pt x="2060740" y="198882"/>
                  </a:lnTo>
                  <a:lnTo>
                    <a:pt x="2091512" y="198882"/>
                  </a:lnTo>
                  <a:lnTo>
                    <a:pt x="2091512" y="114820"/>
                  </a:lnTo>
                  <a:lnTo>
                    <a:pt x="2141410" y="114820"/>
                  </a:lnTo>
                  <a:lnTo>
                    <a:pt x="2141410" y="88938"/>
                  </a:lnTo>
                  <a:close/>
                </a:path>
                <a:path w="2923540" h="340995">
                  <a:moveTo>
                    <a:pt x="2389441" y="237147"/>
                  </a:moveTo>
                  <a:lnTo>
                    <a:pt x="2388082" y="226644"/>
                  </a:lnTo>
                  <a:lnTo>
                    <a:pt x="2386063" y="210883"/>
                  </a:lnTo>
                  <a:lnTo>
                    <a:pt x="2344801" y="218097"/>
                  </a:lnTo>
                  <a:lnTo>
                    <a:pt x="2304732" y="222986"/>
                  </a:lnTo>
                  <a:lnTo>
                    <a:pt x="2265654" y="225767"/>
                  </a:lnTo>
                  <a:lnTo>
                    <a:pt x="2227338" y="226644"/>
                  </a:lnTo>
                  <a:lnTo>
                    <a:pt x="2227338" y="36029"/>
                  </a:lnTo>
                  <a:lnTo>
                    <a:pt x="2196566" y="36029"/>
                  </a:lnTo>
                  <a:lnTo>
                    <a:pt x="2196566" y="252907"/>
                  </a:lnTo>
                  <a:lnTo>
                    <a:pt x="2224341" y="252907"/>
                  </a:lnTo>
                  <a:lnTo>
                    <a:pt x="2264537" y="252133"/>
                  </a:lnTo>
                  <a:lnTo>
                    <a:pt x="2305062" y="249529"/>
                  </a:lnTo>
                  <a:lnTo>
                    <a:pt x="2346490" y="244678"/>
                  </a:lnTo>
                  <a:lnTo>
                    <a:pt x="2389441" y="237147"/>
                  </a:lnTo>
                  <a:close/>
                </a:path>
                <a:path w="2923540" h="340995">
                  <a:moveTo>
                    <a:pt x="2451354" y="3378"/>
                  </a:moveTo>
                  <a:lnTo>
                    <a:pt x="2420582" y="3378"/>
                  </a:lnTo>
                  <a:lnTo>
                    <a:pt x="2420582" y="339585"/>
                  </a:lnTo>
                  <a:lnTo>
                    <a:pt x="2451354" y="339585"/>
                  </a:lnTo>
                  <a:lnTo>
                    <a:pt x="2451354" y="3378"/>
                  </a:lnTo>
                  <a:close/>
                </a:path>
                <a:path w="2923540" h="340995">
                  <a:moveTo>
                    <a:pt x="2720771" y="244652"/>
                  </a:moveTo>
                  <a:lnTo>
                    <a:pt x="2718879" y="230390"/>
                  </a:lnTo>
                  <a:lnTo>
                    <a:pt x="2717393" y="219138"/>
                  </a:lnTo>
                  <a:lnTo>
                    <a:pt x="2681516" y="224536"/>
                  </a:lnTo>
                  <a:lnTo>
                    <a:pt x="2645676" y="228003"/>
                  </a:lnTo>
                  <a:lnTo>
                    <a:pt x="2607792" y="229844"/>
                  </a:lnTo>
                  <a:lnTo>
                    <a:pt x="2565793" y="230390"/>
                  </a:lnTo>
                  <a:lnTo>
                    <a:pt x="2565793" y="61163"/>
                  </a:lnTo>
                  <a:lnTo>
                    <a:pt x="2691498" y="61163"/>
                  </a:lnTo>
                  <a:lnTo>
                    <a:pt x="2691498" y="35648"/>
                  </a:lnTo>
                  <a:lnTo>
                    <a:pt x="2535021" y="35648"/>
                  </a:lnTo>
                  <a:lnTo>
                    <a:pt x="2535021" y="256667"/>
                  </a:lnTo>
                  <a:lnTo>
                    <a:pt x="2561666" y="256667"/>
                  </a:lnTo>
                  <a:lnTo>
                    <a:pt x="2606052" y="256159"/>
                  </a:lnTo>
                  <a:lnTo>
                    <a:pt x="2645714" y="254317"/>
                  </a:lnTo>
                  <a:lnTo>
                    <a:pt x="2683141" y="250647"/>
                  </a:lnTo>
                  <a:lnTo>
                    <a:pt x="2720771" y="244652"/>
                  </a:lnTo>
                  <a:close/>
                </a:path>
                <a:path w="2923540" h="340995">
                  <a:moveTo>
                    <a:pt x="2835211" y="136207"/>
                  </a:moveTo>
                  <a:lnTo>
                    <a:pt x="2779674" y="136207"/>
                  </a:lnTo>
                  <a:lnTo>
                    <a:pt x="2779674" y="3378"/>
                  </a:lnTo>
                  <a:lnTo>
                    <a:pt x="2748902" y="3378"/>
                  </a:lnTo>
                  <a:lnTo>
                    <a:pt x="2748902" y="340715"/>
                  </a:lnTo>
                  <a:lnTo>
                    <a:pt x="2779674" y="340715"/>
                  </a:lnTo>
                  <a:lnTo>
                    <a:pt x="2779674" y="161734"/>
                  </a:lnTo>
                  <a:lnTo>
                    <a:pt x="2835211" y="161734"/>
                  </a:lnTo>
                  <a:lnTo>
                    <a:pt x="2835211" y="136207"/>
                  </a:lnTo>
                  <a:close/>
                </a:path>
                <a:path w="2923540" h="340995">
                  <a:moveTo>
                    <a:pt x="2923019" y="291185"/>
                  </a:moveTo>
                  <a:lnTo>
                    <a:pt x="2921038" y="280530"/>
                  </a:lnTo>
                  <a:lnTo>
                    <a:pt x="2915691" y="272097"/>
                  </a:lnTo>
                  <a:lnTo>
                    <a:pt x="2907817" y="266534"/>
                  </a:lnTo>
                  <a:lnTo>
                    <a:pt x="2898241" y="264541"/>
                  </a:lnTo>
                  <a:lnTo>
                    <a:pt x="2888678" y="266534"/>
                  </a:lnTo>
                  <a:lnTo>
                    <a:pt x="2880804" y="272097"/>
                  </a:lnTo>
                  <a:lnTo>
                    <a:pt x="2875457" y="280530"/>
                  </a:lnTo>
                  <a:lnTo>
                    <a:pt x="2873476" y="291185"/>
                  </a:lnTo>
                  <a:lnTo>
                    <a:pt x="2875457" y="301713"/>
                  </a:lnTo>
                  <a:lnTo>
                    <a:pt x="2880804" y="309892"/>
                  </a:lnTo>
                  <a:lnTo>
                    <a:pt x="2888678" y="315188"/>
                  </a:lnTo>
                  <a:lnTo>
                    <a:pt x="2898241" y="317068"/>
                  </a:lnTo>
                  <a:lnTo>
                    <a:pt x="2907817" y="315188"/>
                  </a:lnTo>
                  <a:lnTo>
                    <a:pt x="2915691" y="309892"/>
                  </a:lnTo>
                  <a:lnTo>
                    <a:pt x="2921038" y="301713"/>
                  </a:lnTo>
                  <a:lnTo>
                    <a:pt x="2923019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1949" y="3028410"/>
              <a:ext cx="6172200" cy="48681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028410"/>
              <a:ext cx="6172200" cy="4868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8378" y="5356948"/>
              <a:ext cx="858777" cy="190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7766" y="2507877"/>
              <a:ext cx="816017" cy="181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57155" y="7880263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7408" y="3838247"/>
              <a:ext cx="233724" cy="2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0543" y="523270"/>
              <a:ext cx="17211675" cy="657860"/>
            </a:xfrm>
            <a:custGeom>
              <a:avLst/>
              <a:gdLst/>
              <a:ahLst/>
              <a:cxnLst/>
              <a:rect l="l" t="t" r="r" b="b"/>
              <a:pathLst>
                <a:path w="1721167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11675" h="657860">
                  <a:moveTo>
                    <a:pt x="17211410" y="154792"/>
                  </a:moveTo>
                  <a:lnTo>
                    <a:pt x="16975614" y="154792"/>
                  </a:lnTo>
                  <a:lnTo>
                    <a:pt x="16975614" y="0"/>
                  </a:lnTo>
                  <a:lnTo>
                    <a:pt x="17075018" y="0"/>
                  </a:lnTo>
                  <a:lnTo>
                    <a:pt x="17118130" y="6952"/>
                  </a:lnTo>
                  <a:lnTo>
                    <a:pt x="17155572" y="26313"/>
                  </a:lnTo>
                  <a:lnTo>
                    <a:pt x="17185096" y="55836"/>
                  </a:lnTo>
                  <a:lnTo>
                    <a:pt x="17204457" y="93276"/>
                  </a:lnTo>
                  <a:lnTo>
                    <a:pt x="17211410" y="136386"/>
                  </a:lnTo>
                  <a:lnTo>
                    <a:pt x="17211410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528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75528" y="154793"/>
                  </a:lnTo>
                  <a:lnTo>
                    <a:pt x="16975528" y="657829"/>
                  </a:lnTo>
                  <a:close/>
                </a:path>
                <a:path w="17211675" h="657860">
                  <a:moveTo>
                    <a:pt x="16975614" y="657829"/>
                  </a:moveTo>
                  <a:lnTo>
                    <a:pt x="16975528" y="154793"/>
                  </a:lnTo>
                  <a:lnTo>
                    <a:pt x="16975614" y="657829"/>
                  </a:lnTo>
                  <a:close/>
                </a:path>
                <a:path w="17211675" h="657860">
                  <a:moveTo>
                    <a:pt x="17211410" y="657829"/>
                  </a:moveTo>
                  <a:lnTo>
                    <a:pt x="16975614" y="657829"/>
                  </a:lnTo>
                  <a:lnTo>
                    <a:pt x="16975614" y="154793"/>
                  </a:lnTo>
                  <a:lnTo>
                    <a:pt x="17211410" y="154793"/>
                  </a:lnTo>
                  <a:lnTo>
                    <a:pt x="17211410" y="657829"/>
                  </a:lnTo>
                  <a:close/>
                </a:path>
                <a:path w="1721167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5950" y="1916094"/>
              <a:ext cx="14523256" cy="118500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7097" y="5876150"/>
              <a:ext cx="9315450" cy="1415415"/>
            </a:xfrm>
            <a:custGeom>
              <a:avLst/>
              <a:gdLst/>
              <a:ahLst/>
              <a:cxnLst/>
              <a:rect l="l" t="t" r="r" b="b"/>
              <a:pathLst>
                <a:path w="9315450" h="1415415">
                  <a:moveTo>
                    <a:pt x="9315450" y="1390269"/>
                  </a:moveTo>
                  <a:lnTo>
                    <a:pt x="0" y="1390269"/>
                  </a:lnTo>
                  <a:lnTo>
                    <a:pt x="0" y="1415262"/>
                  </a:lnTo>
                  <a:lnTo>
                    <a:pt x="9315450" y="1415262"/>
                  </a:lnTo>
                  <a:lnTo>
                    <a:pt x="9315450" y="1390269"/>
                  </a:lnTo>
                  <a:close/>
                </a:path>
                <a:path w="9315450" h="1415415">
                  <a:moveTo>
                    <a:pt x="9315450" y="0"/>
                  </a:moveTo>
                  <a:lnTo>
                    <a:pt x="0" y="0"/>
                  </a:lnTo>
                  <a:lnTo>
                    <a:pt x="0" y="24993"/>
                  </a:lnTo>
                  <a:lnTo>
                    <a:pt x="9315450" y="24993"/>
                  </a:lnTo>
                  <a:lnTo>
                    <a:pt x="9315450" y="0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905634" y="8993269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88"/>
                  </a:moveTo>
                  <a:lnTo>
                    <a:pt x="0" y="378788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05634" y="9182683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374"/>
                  </a:moveTo>
                  <a:lnTo>
                    <a:pt x="0" y="189374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374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810164" y="8928774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007424" y="492874"/>
                  </a:moveTo>
                  <a:lnTo>
                    <a:pt x="51015" y="492874"/>
                  </a:lnTo>
                  <a:lnTo>
                    <a:pt x="31152" y="488871"/>
                  </a:lnTo>
                  <a:lnTo>
                    <a:pt x="14936" y="477944"/>
                  </a:lnTo>
                  <a:lnTo>
                    <a:pt x="4007" y="461719"/>
                  </a:lnTo>
                  <a:lnTo>
                    <a:pt x="0" y="441821"/>
                  </a:lnTo>
                  <a:lnTo>
                    <a:pt x="4007" y="421948"/>
                  </a:lnTo>
                  <a:lnTo>
                    <a:pt x="14936" y="405717"/>
                  </a:lnTo>
                  <a:lnTo>
                    <a:pt x="31152" y="394771"/>
                  </a:lnTo>
                  <a:lnTo>
                    <a:pt x="51015" y="390757"/>
                  </a:lnTo>
                  <a:lnTo>
                    <a:pt x="1007424" y="390757"/>
                  </a:lnTo>
                  <a:lnTo>
                    <a:pt x="1047082" y="382718"/>
                  </a:lnTo>
                  <a:lnTo>
                    <a:pt x="1079511" y="360809"/>
                  </a:lnTo>
                  <a:lnTo>
                    <a:pt x="1101397" y="328342"/>
                  </a:lnTo>
                  <a:lnTo>
                    <a:pt x="1109429" y="288629"/>
                  </a:lnTo>
                  <a:lnTo>
                    <a:pt x="1109429" y="204249"/>
                  </a:lnTo>
                  <a:lnTo>
                    <a:pt x="1101397" y="164537"/>
                  </a:lnTo>
                  <a:lnTo>
                    <a:pt x="1079509" y="132072"/>
                  </a:lnTo>
                  <a:lnTo>
                    <a:pt x="1047081" y="110166"/>
                  </a:lnTo>
                  <a:lnTo>
                    <a:pt x="1007424" y="102128"/>
                  </a:lnTo>
                  <a:lnTo>
                    <a:pt x="51015" y="102128"/>
                  </a:lnTo>
                  <a:lnTo>
                    <a:pt x="31152" y="98112"/>
                  </a:lnTo>
                  <a:lnTo>
                    <a:pt x="14936" y="87163"/>
                  </a:lnTo>
                  <a:lnTo>
                    <a:pt x="4007" y="70929"/>
                  </a:lnTo>
                  <a:lnTo>
                    <a:pt x="0" y="51056"/>
                  </a:lnTo>
                  <a:lnTo>
                    <a:pt x="4007" y="31155"/>
                  </a:lnTo>
                  <a:lnTo>
                    <a:pt x="14936" y="14929"/>
                  </a:lnTo>
                  <a:lnTo>
                    <a:pt x="31152" y="4003"/>
                  </a:lnTo>
                  <a:lnTo>
                    <a:pt x="51015" y="0"/>
                  </a:lnTo>
                  <a:lnTo>
                    <a:pt x="1007424" y="0"/>
                  </a:lnTo>
                  <a:lnTo>
                    <a:pt x="1054159" y="5399"/>
                  </a:lnTo>
                  <a:lnTo>
                    <a:pt x="1097085" y="20778"/>
                  </a:lnTo>
                  <a:lnTo>
                    <a:pt x="1134969" y="44904"/>
                  </a:lnTo>
                  <a:lnTo>
                    <a:pt x="1166579" y="76546"/>
                  </a:lnTo>
                  <a:lnTo>
                    <a:pt x="1190684" y="114472"/>
                  </a:lnTo>
                  <a:lnTo>
                    <a:pt x="1206050" y="157450"/>
                  </a:lnTo>
                  <a:lnTo>
                    <a:pt x="1211445" y="204249"/>
                  </a:lnTo>
                  <a:lnTo>
                    <a:pt x="1211445" y="288629"/>
                  </a:lnTo>
                  <a:lnTo>
                    <a:pt x="1206050" y="335427"/>
                  </a:lnTo>
                  <a:lnTo>
                    <a:pt x="1190684" y="378405"/>
                  </a:lnTo>
                  <a:lnTo>
                    <a:pt x="1166579" y="416330"/>
                  </a:lnTo>
                  <a:lnTo>
                    <a:pt x="1134969" y="447971"/>
                  </a:lnTo>
                  <a:lnTo>
                    <a:pt x="1097085" y="472096"/>
                  </a:lnTo>
                  <a:lnTo>
                    <a:pt x="1054159" y="487474"/>
                  </a:lnTo>
                  <a:lnTo>
                    <a:pt x="1007424" y="492874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52957" y="9486217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96"/>
                  </a:moveTo>
                  <a:lnTo>
                    <a:pt x="0" y="378796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9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52957" y="9675581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432"/>
                  </a:moveTo>
                  <a:lnTo>
                    <a:pt x="0" y="189432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432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57155" y="9421656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160433" y="492955"/>
                  </a:moveTo>
                  <a:lnTo>
                    <a:pt x="204025" y="492955"/>
                  </a:lnTo>
                  <a:lnTo>
                    <a:pt x="157289" y="487551"/>
                  </a:lnTo>
                  <a:lnTo>
                    <a:pt x="114363" y="472162"/>
                  </a:lnTo>
                  <a:lnTo>
                    <a:pt x="76478" y="448023"/>
                  </a:lnTo>
                  <a:lnTo>
                    <a:pt x="44867" y="416372"/>
                  </a:lnTo>
                  <a:lnTo>
                    <a:pt x="20762" y="378444"/>
                  </a:lnTo>
                  <a:lnTo>
                    <a:pt x="5396" y="335476"/>
                  </a:lnTo>
                  <a:lnTo>
                    <a:pt x="0" y="288702"/>
                  </a:lnTo>
                  <a:lnTo>
                    <a:pt x="0" y="204268"/>
                  </a:lnTo>
                  <a:lnTo>
                    <a:pt x="5396" y="157486"/>
                  </a:lnTo>
                  <a:lnTo>
                    <a:pt x="20762" y="114511"/>
                  </a:lnTo>
                  <a:lnTo>
                    <a:pt x="44867" y="76580"/>
                  </a:lnTo>
                  <a:lnTo>
                    <a:pt x="76478" y="44927"/>
                  </a:lnTo>
                  <a:lnTo>
                    <a:pt x="114363" y="20789"/>
                  </a:lnTo>
                  <a:lnTo>
                    <a:pt x="157289" y="5401"/>
                  </a:lnTo>
                  <a:lnTo>
                    <a:pt x="204025" y="0"/>
                  </a:lnTo>
                  <a:lnTo>
                    <a:pt x="1160433" y="0"/>
                  </a:lnTo>
                  <a:lnTo>
                    <a:pt x="1180294" y="4015"/>
                  </a:lnTo>
                  <a:lnTo>
                    <a:pt x="1196510" y="14964"/>
                  </a:lnTo>
                  <a:lnTo>
                    <a:pt x="1207441" y="31199"/>
                  </a:lnTo>
                  <a:lnTo>
                    <a:pt x="1211449" y="51072"/>
                  </a:lnTo>
                  <a:lnTo>
                    <a:pt x="1207441" y="70969"/>
                  </a:lnTo>
                  <a:lnTo>
                    <a:pt x="1196510" y="87194"/>
                  </a:lnTo>
                  <a:lnTo>
                    <a:pt x="1180294" y="98121"/>
                  </a:lnTo>
                  <a:lnTo>
                    <a:pt x="1160433" y="102124"/>
                  </a:lnTo>
                  <a:lnTo>
                    <a:pt x="204025" y="102124"/>
                  </a:lnTo>
                  <a:lnTo>
                    <a:pt x="164364" y="110171"/>
                  </a:lnTo>
                  <a:lnTo>
                    <a:pt x="131933" y="132095"/>
                  </a:lnTo>
                  <a:lnTo>
                    <a:pt x="110044" y="164570"/>
                  </a:lnTo>
                  <a:lnTo>
                    <a:pt x="102012" y="204272"/>
                  </a:lnTo>
                  <a:lnTo>
                    <a:pt x="102012" y="288706"/>
                  </a:lnTo>
                  <a:lnTo>
                    <a:pt x="110044" y="328417"/>
                  </a:lnTo>
                  <a:lnTo>
                    <a:pt x="131931" y="360883"/>
                  </a:lnTo>
                  <a:lnTo>
                    <a:pt x="164362" y="382792"/>
                  </a:lnTo>
                  <a:lnTo>
                    <a:pt x="204025" y="390831"/>
                  </a:lnTo>
                  <a:lnTo>
                    <a:pt x="1160433" y="390831"/>
                  </a:lnTo>
                  <a:lnTo>
                    <a:pt x="1180294" y="394846"/>
                  </a:lnTo>
                  <a:lnTo>
                    <a:pt x="1196510" y="405793"/>
                  </a:lnTo>
                  <a:lnTo>
                    <a:pt x="1207441" y="422022"/>
                  </a:lnTo>
                  <a:lnTo>
                    <a:pt x="1211449" y="441883"/>
                  </a:lnTo>
                  <a:lnTo>
                    <a:pt x="1207441" y="461785"/>
                  </a:lnTo>
                  <a:lnTo>
                    <a:pt x="1196510" y="478017"/>
                  </a:lnTo>
                  <a:lnTo>
                    <a:pt x="1180294" y="488949"/>
                  </a:lnTo>
                  <a:lnTo>
                    <a:pt x="1160433" y="492955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41749" y="795906"/>
              <a:ext cx="264707" cy="1794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93470" y="781505"/>
              <a:ext cx="384489" cy="2073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23449" y="781505"/>
              <a:ext cx="170071" cy="2093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90177" y="785163"/>
              <a:ext cx="184015" cy="1945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802762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10" y="172720"/>
                  </a:moveTo>
                  <a:lnTo>
                    <a:pt x="104914" y="172720"/>
                  </a:lnTo>
                  <a:lnTo>
                    <a:pt x="104914" y="132080"/>
                  </a:lnTo>
                  <a:lnTo>
                    <a:pt x="175780" y="132080"/>
                  </a:lnTo>
                  <a:lnTo>
                    <a:pt x="175780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66" y="77470"/>
                  </a:lnTo>
                  <a:lnTo>
                    <a:pt x="173266" y="55880"/>
                  </a:lnTo>
                  <a:lnTo>
                    <a:pt x="173266" y="22860"/>
                  </a:lnTo>
                  <a:lnTo>
                    <a:pt x="173266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48" y="22860"/>
                  </a:lnTo>
                  <a:lnTo>
                    <a:pt x="148348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25" y="132080"/>
                  </a:lnTo>
                  <a:lnTo>
                    <a:pt x="80225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10" y="194310"/>
                  </a:lnTo>
                  <a:lnTo>
                    <a:pt x="184010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15811" y="781505"/>
              <a:ext cx="175557" cy="2107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227933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309" y="95846"/>
                  </a:moveTo>
                  <a:lnTo>
                    <a:pt x="266128" y="95846"/>
                  </a:lnTo>
                  <a:lnTo>
                    <a:pt x="266128" y="118021"/>
                  </a:lnTo>
                  <a:lnTo>
                    <a:pt x="344309" y="118021"/>
                  </a:lnTo>
                  <a:lnTo>
                    <a:pt x="344309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54584" y="775562"/>
              <a:ext cx="175557" cy="2153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868534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928912"/>
              <a:ext cx="12969711" cy="835808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0352" y="4130102"/>
              <a:ext cx="8115299" cy="45417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3250317"/>
              <a:ext cx="11265090" cy="18276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33848" y="3672090"/>
              <a:ext cx="6291914" cy="9143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34121" y="1876186"/>
              <a:ext cx="5682064" cy="84108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54783" y="4102682"/>
              <a:ext cx="2843530" cy="4543425"/>
            </a:xfrm>
            <a:custGeom>
              <a:avLst/>
              <a:gdLst/>
              <a:ahLst/>
              <a:cxnLst/>
              <a:rect l="l" t="t" r="r" b="b"/>
              <a:pathLst>
                <a:path w="2843529" h="4543425">
                  <a:moveTo>
                    <a:pt x="670036" y="4543426"/>
                  </a:moveTo>
                  <a:lnTo>
                    <a:pt x="461115" y="4543426"/>
                  </a:lnTo>
                  <a:lnTo>
                    <a:pt x="413965" y="4541045"/>
                  </a:lnTo>
                  <a:lnTo>
                    <a:pt x="368178" y="4534057"/>
                  </a:lnTo>
                  <a:lnTo>
                    <a:pt x="323985" y="4522694"/>
                  </a:lnTo>
                  <a:lnTo>
                    <a:pt x="281619" y="4507187"/>
                  </a:lnTo>
                  <a:lnTo>
                    <a:pt x="241309" y="4487768"/>
                  </a:lnTo>
                  <a:lnTo>
                    <a:pt x="203290" y="4464670"/>
                  </a:lnTo>
                  <a:lnTo>
                    <a:pt x="167791" y="4438124"/>
                  </a:lnTo>
                  <a:lnTo>
                    <a:pt x="135046" y="4408362"/>
                  </a:lnTo>
                  <a:lnTo>
                    <a:pt x="105285" y="4375616"/>
                  </a:lnTo>
                  <a:lnTo>
                    <a:pt x="78740" y="4340117"/>
                  </a:lnTo>
                  <a:lnTo>
                    <a:pt x="55644" y="4302098"/>
                  </a:lnTo>
                  <a:lnTo>
                    <a:pt x="36228" y="4261790"/>
                  </a:lnTo>
                  <a:lnTo>
                    <a:pt x="20724" y="4219426"/>
                  </a:lnTo>
                  <a:lnTo>
                    <a:pt x="9363" y="4175237"/>
                  </a:lnTo>
                  <a:lnTo>
                    <a:pt x="2378" y="4129454"/>
                  </a:lnTo>
                  <a:lnTo>
                    <a:pt x="0" y="4082347"/>
                  </a:lnTo>
                  <a:lnTo>
                    <a:pt x="0" y="461115"/>
                  </a:lnTo>
                  <a:lnTo>
                    <a:pt x="2380" y="413965"/>
                  </a:lnTo>
                  <a:lnTo>
                    <a:pt x="9367" y="368178"/>
                  </a:lnTo>
                  <a:lnTo>
                    <a:pt x="20729" y="323986"/>
                  </a:lnTo>
                  <a:lnTo>
                    <a:pt x="36234" y="281620"/>
                  </a:lnTo>
                  <a:lnTo>
                    <a:pt x="55650" y="241311"/>
                  </a:lnTo>
                  <a:lnTo>
                    <a:pt x="78746" y="203292"/>
                  </a:lnTo>
                  <a:lnTo>
                    <a:pt x="105290" y="167795"/>
                  </a:lnTo>
                  <a:lnTo>
                    <a:pt x="135050" y="135050"/>
                  </a:lnTo>
                  <a:lnTo>
                    <a:pt x="167795" y="105290"/>
                  </a:lnTo>
                  <a:lnTo>
                    <a:pt x="203292" y="78746"/>
                  </a:lnTo>
                  <a:lnTo>
                    <a:pt x="241311" y="55650"/>
                  </a:lnTo>
                  <a:lnTo>
                    <a:pt x="281620" y="36234"/>
                  </a:lnTo>
                  <a:lnTo>
                    <a:pt x="323986" y="20729"/>
                  </a:lnTo>
                  <a:lnTo>
                    <a:pt x="368178" y="9367"/>
                  </a:lnTo>
                  <a:lnTo>
                    <a:pt x="413965" y="2380"/>
                  </a:lnTo>
                  <a:lnTo>
                    <a:pt x="461115" y="0"/>
                  </a:lnTo>
                  <a:lnTo>
                    <a:pt x="670036" y="0"/>
                  </a:lnTo>
                  <a:lnTo>
                    <a:pt x="670036" y="4543426"/>
                  </a:lnTo>
                  <a:close/>
                </a:path>
                <a:path w="2843529" h="4543425">
                  <a:moveTo>
                    <a:pt x="785333" y="4543426"/>
                  </a:moveTo>
                  <a:lnTo>
                    <a:pt x="670036" y="4543426"/>
                  </a:lnTo>
                  <a:lnTo>
                    <a:pt x="670036" y="0"/>
                  </a:lnTo>
                  <a:lnTo>
                    <a:pt x="785333" y="0"/>
                  </a:lnTo>
                  <a:lnTo>
                    <a:pt x="785333" y="4543426"/>
                  </a:lnTo>
                  <a:close/>
                </a:path>
                <a:path w="2843529" h="4543425">
                  <a:moveTo>
                    <a:pt x="2057587" y="4543426"/>
                  </a:moveTo>
                  <a:lnTo>
                    <a:pt x="785333" y="4543426"/>
                  </a:lnTo>
                  <a:lnTo>
                    <a:pt x="785333" y="0"/>
                  </a:lnTo>
                  <a:lnTo>
                    <a:pt x="2057551" y="0"/>
                  </a:lnTo>
                  <a:lnTo>
                    <a:pt x="2057587" y="785333"/>
                  </a:lnTo>
                  <a:lnTo>
                    <a:pt x="2057587" y="4543426"/>
                  </a:lnTo>
                  <a:close/>
                </a:path>
                <a:path w="2843529" h="4543425">
                  <a:moveTo>
                    <a:pt x="2172848" y="4543426"/>
                  </a:moveTo>
                  <a:lnTo>
                    <a:pt x="2057587" y="4543426"/>
                  </a:lnTo>
                  <a:lnTo>
                    <a:pt x="2057587" y="670036"/>
                  </a:lnTo>
                  <a:lnTo>
                    <a:pt x="2057551" y="0"/>
                  </a:lnTo>
                  <a:lnTo>
                    <a:pt x="2172848" y="0"/>
                  </a:lnTo>
                  <a:lnTo>
                    <a:pt x="2172848" y="4543426"/>
                  </a:lnTo>
                  <a:close/>
                </a:path>
                <a:path w="2843529" h="4543425">
                  <a:moveTo>
                    <a:pt x="2381842" y="4543426"/>
                  </a:moveTo>
                  <a:lnTo>
                    <a:pt x="2172848" y="4543426"/>
                  </a:lnTo>
                  <a:lnTo>
                    <a:pt x="2172848" y="0"/>
                  </a:lnTo>
                  <a:lnTo>
                    <a:pt x="2381806" y="0"/>
                  </a:lnTo>
                  <a:lnTo>
                    <a:pt x="2428949" y="2380"/>
                  </a:lnTo>
                  <a:lnTo>
                    <a:pt x="2474732" y="9367"/>
                  </a:lnTo>
                  <a:lnTo>
                    <a:pt x="2518921" y="20729"/>
                  </a:lnTo>
                  <a:lnTo>
                    <a:pt x="2561285" y="36234"/>
                  </a:lnTo>
                  <a:lnTo>
                    <a:pt x="2601593" y="55650"/>
                  </a:lnTo>
                  <a:lnTo>
                    <a:pt x="2639612" y="78746"/>
                  </a:lnTo>
                  <a:lnTo>
                    <a:pt x="2675111" y="105290"/>
                  </a:lnTo>
                  <a:lnTo>
                    <a:pt x="2707857" y="135050"/>
                  </a:lnTo>
                  <a:lnTo>
                    <a:pt x="2737619" y="167795"/>
                  </a:lnTo>
                  <a:lnTo>
                    <a:pt x="2764165" y="203292"/>
                  </a:lnTo>
                  <a:lnTo>
                    <a:pt x="2787263" y="241311"/>
                  </a:lnTo>
                  <a:lnTo>
                    <a:pt x="2806682" y="281620"/>
                  </a:lnTo>
                  <a:lnTo>
                    <a:pt x="2822189" y="323986"/>
                  </a:lnTo>
                  <a:lnTo>
                    <a:pt x="2833552" y="368178"/>
                  </a:lnTo>
                  <a:lnTo>
                    <a:pt x="2840540" y="413965"/>
                  </a:lnTo>
                  <a:lnTo>
                    <a:pt x="2842921" y="461115"/>
                  </a:lnTo>
                  <a:lnTo>
                    <a:pt x="2842919" y="4082347"/>
                  </a:lnTo>
                  <a:lnTo>
                    <a:pt x="2840536" y="4129484"/>
                  </a:lnTo>
                  <a:lnTo>
                    <a:pt x="2833546" y="4175261"/>
                  </a:lnTo>
                  <a:lnTo>
                    <a:pt x="2822182" y="4219445"/>
                  </a:lnTo>
                  <a:lnTo>
                    <a:pt x="2806675" y="4261806"/>
                  </a:lnTo>
                  <a:lnTo>
                    <a:pt x="2787257" y="4302110"/>
                  </a:lnTo>
                  <a:lnTo>
                    <a:pt x="2764161" y="4340126"/>
                  </a:lnTo>
                  <a:lnTo>
                    <a:pt x="2737616" y="4375622"/>
                  </a:lnTo>
                  <a:lnTo>
                    <a:pt x="2707857" y="4408367"/>
                  </a:lnTo>
                  <a:lnTo>
                    <a:pt x="2675113" y="4438127"/>
                  </a:lnTo>
                  <a:lnTo>
                    <a:pt x="2639618" y="4464672"/>
                  </a:lnTo>
                  <a:lnTo>
                    <a:pt x="2601603" y="4487769"/>
                  </a:lnTo>
                  <a:lnTo>
                    <a:pt x="2561299" y="4507187"/>
                  </a:lnTo>
                  <a:lnTo>
                    <a:pt x="2518939" y="4522694"/>
                  </a:lnTo>
                  <a:lnTo>
                    <a:pt x="2474755" y="4534057"/>
                  </a:lnTo>
                  <a:lnTo>
                    <a:pt x="2428979" y="4541045"/>
                  </a:lnTo>
                  <a:lnTo>
                    <a:pt x="2381842" y="4543426"/>
                  </a:lnTo>
                  <a:close/>
                </a:path>
                <a:path w="2843529" h="4543425">
                  <a:moveTo>
                    <a:pt x="2057587" y="785333"/>
                  </a:moveTo>
                  <a:lnTo>
                    <a:pt x="2057551" y="670036"/>
                  </a:lnTo>
                  <a:lnTo>
                    <a:pt x="2057587" y="785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6973" y="3499885"/>
              <a:ext cx="3255524" cy="154141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560855" y="3855765"/>
              <a:ext cx="1629410" cy="771525"/>
            </a:xfrm>
            <a:custGeom>
              <a:avLst/>
              <a:gdLst/>
              <a:ahLst/>
              <a:cxnLst/>
              <a:rect l="l" t="t" r="r" b="b"/>
              <a:pathLst>
                <a:path w="1629409" h="771525">
                  <a:moveTo>
                    <a:pt x="376453" y="771187"/>
                  </a:moveTo>
                  <a:lnTo>
                    <a:pt x="367601" y="771187"/>
                  </a:lnTo>
                  <a:lnTo>
                    <a:pt x="367163" y="771165"/>
                  </a:lnTo>
                  <a:lnTo>
                    <a:pt x="367063" y="770674"/>
                  </a:lnTo>
                  <a:lnTo>
                    <a:pt x="320746" y="765682"/>
                  </a:lnTo>
                  <a:lnTo>
                    <a:pt x="276200" y="755372"/>
                  </a:lnTo>
                  <a:lnTo>
                    <a:pt x="233783" y="740075"/>
                  </a:lnTo>
                  <a:lnTo>
                    <a:pt x="193834" y="720122"/>
                  </a:lnTo>
                  <a:lnTo>
                    <a:pt x="156683" y="695842"/>
                  </a:lnTo>
                  <a:lnTo>
                    <a:pt x="122663" y="667568"/>
                  </a:lnTo>
                  <a:lnTo>
                    <a:pt x="92104" y="635628"/>
                  </a:lnTo>
                  <a:lnTo>
                    <a:pt x="65340" y="600355"/>
                  </a:lnTo>
                  <a:lnTo>
                    <a:pt x="42699" y="562078"/>
                  </a:lnTo>
                  <a:lnTo>
                    <a:pt x="24513" y="521128"/>
                  </a:lnTo>
                  <a:lnTo>
                    <a:pt x="11114" y="477835"/>
                  </a:lnTo>
                  <a:lnTo>
                    <a:pt x="2833" y="432531"/>
                  </a:lnTo>
                  <a:lnTo>
                    <a:pt x="0" y="385545"/>
                  </a:lnTo>
                  <a:lnTo>
                    <a:pt x="2835" y="338577"/>
                  </a:lnTo>
                  <a:lnTo>
                    <a:pt x="11119" y="293288"/>
                  </a:lnTo>
                  <a:lnTo>
                    <a:pt x="24519" y="250007"/>
                  </a:lnTo>
                  <a:lnTo>
                    <a:pt x="42707" y="209067"/>
                  </a:lnTo>
                  <a:lnTo>
                    <a:pt x="65350" y="170797"/>
                  </a:lnTo>
                  <a:lnTo>
                    <a:pt x="92118" y="135529"/>
                  </a:lnTo>
                  <a:lnTo>
                    <a:pt x="122679" y="103593"/>
                  </a:lnTo>
                  <a:lnTo>
                    <a:pt x="156704" y="75321"/>
                  </a:lnTo>
                  <a:lnTo>
                    <a:pt x="193860" y="51043"/>
                  </a:lnTo>
                  <a:lnTo>
                    <a:pt x="233817" y="31090"/>
                  </a:lnTo>
                  <a:lnTo>
                    <a:pt x="276245" y="15793"/>
                  </a:lnTo>
                  <a:lnTo>
                    <a:pt x="320812" y="5483"/>
                  </a:lnTo>
                  <a:lnTo>
                    <a:pt x="367163" y="491"/>
                  </a:lnTo>
                  <a:lnTo>
                    <a:pt x="367163" y="10"/>
                  </a:lnTo>
                  <a:lnTo>
                    <a:pt x="367825" y="0"/>
                  </a:lnTo>
                  <a:lnTo>
                    <a:pt x="376453" y="0"/>
                  </a:lnTo>
                  <a:lnTo>
                    <a:pt x="376453" y="771187"/>
                  </a:lnTo>
                  <a:close/>
                </a:path>
                <a:path w="1629409" h="771525">
                  <a:moveTo>
                    <a:pt x="533153" y="771187"/>
                  </a:moveTo>
                  <a:lnTo>
                    <a:pt x="376453" y="771187"/>
                  </a:lnTo>
                  <a:lnTo>
                    <a:pt x="376453" y="0"/>
                  </a:lnTo>
                  <a:lnTo>
                    <a:pt x="533153" y="0"/>
                  </a:lnTo>
                  <a:lnTo>
                    <a:pt x="533153" y="771187"/>
                  </a:lnTo>
                  <a:close/>
                </a:path>
                <a:path w="1629409" h="771525">
                  <a:moveTo>
                    <a:pt x="1219757" y="771187"/>
                  </a:moveTo>
                  <a:lnTo>
                    <a:pt x="533153" y="771187"/>
                  </a:lnTo>
                  <a:lnTo>
                    <a:pt x="533153" y="0"/>
                  </a:lnTo>
                  <a:lnTo>
                    <a:pt x="1095630" y="0"/>
                  </a:lnTo>
                  <a:lnTo>
                    <a:pt x="1095630" y="771176"/>
                  </a:lnTo>
                  <a:lnTo>
                    <a:pt x="1219757" y="771176"/>
                  </a:lnTo>
                  <a:close/>
                </a:path>
                <a:path w="1629409" h="771525">
                  <a:moveTo>
                    <a:pt x="1219757" y="771176"/>
                  </a:moveTo>
                  <a:lnTo>
                    <a:pt x="1095630" y="771176"/>
                  </a:lnTo>
                  <a:lnTo>
                    <a:pt x="1095630" y="0"/>
                  </a:lnTo>
                  <a:lnTo>
                    <a:pt x="1219757" y="0"/>
                  </a:lnTo>
                  <a:lnTo>
                    <a:pt x="1219757" y="771176"/>
                  </a:lnTo>
                  <a:close/>
                </a:path>
                <a:path w="1629409" h="771525">
                  <a:moveTo>
                    <a:pt x="1261172" y="771176"/>
                  </a:moveTo>
                  <a:lnTo>
                    <a:pt x="1219757" y="771176"/>
                  </a:lnTo>
                  <a:lnTo>
                    <a:pt x="1219757" y="0"/>
                  </a:lnTo>
                  <a:lnTo>
                    <a:pt x="1261610" y="10"/>
                  </a:lnTo>
                  <a:lnTo>
                    <a:pt x="1261610" y="491"/>
                  </a:lnTo>
                  <a:lnTo>
                    <a:pt x="1307992" y="5485"/>
                  </a:lnTo>
                  <a:lnTo>
                    <a:pt x="1352557" y="15797"/>
                  </a:lnTo>
                  <a:lnTo>
                    <a:pt x="1394983" y="31095"/>
                  </a:lnTo>
                  <a:lnTo>
                    <a:pt x="1434937" y="51048"/>
                  </a:lnTo>
                  <a:lnTo>
                    <a:pt x="1472091" y="75326"/>
                  </a:lnTo>
                  <a:lnTo>
                    <a:pt x="1506114" y="103599"/>
                  </a:lnTo>
                  <a:lnTo>
                    <a:pt x="1536674" y="135534"/>
                  </a:lnTo>
                  <a:lnTo>
                    <a:pt x="1563440" y="170803"/>
                  </a:lnTo>
                  <a:lnTo>
                    <a:pt x="1586082" y="209073"/>
                  </a:lnTo>
                  <a:lnTo>
                    <a:pt x="1604268" y="250014"/>
                  </a:lnTo>
                  <a:lnTo>
                    <a:pt x="1617668" y="293295"/>
                  </a:lnTo>
                  <a:lnTo>
                    <a:pt x="1625950" y="338586"/>
                  </a:lnTo>
                  <a:lnTo>
                    <a:pt x="1628784" y="385556"/>
                  </a:lnTo>
                  <a:lnTo>
                    <a:pt x="1625948" y="432541"/>
                  </a:lnTo>
                  <a:lnTo>
                    <a:pt x="1617663" y="477846"/>
                  </a:lnTo>
                  <a:lnTo>
                    <a:pt x="1604262" y="521138"/>
                  </a:lnTo>
                  <a:lnTo>
                    <a:pt x="1586073" y="562088"/>
                  </a:lnTo>
                  <a:lnTo>
                    <a:pt x="1563429" y="600366"/>
                  </a:lnTo>
                  <a:lnTo>
                    <a:pt x="1536659" y="635639"/>
                  </a:lnTo>
                  <a:lnTo>
                    <a:pt x="1506096" y="667578"/>
                  </a:lnTo>
                  <a:lnTo>
                    <a:pt x="1472069" y="695853"/>
                  </a:lnTo>
                  <a:lnTo>
                    <a:pt x="1434908" y="720132"/>
                  </a:lnTo>
                  <a:lnTo>
                    <a:pt x="1394944" y="740086"/>
                  </a:lnTo>
                  <a:lnTo>
                    <a:pt x="1352501" y="755383"/>
                  </a:lnTo>
                  <a:lnTo>
                    <a:pt x="1307883" y="765692"/>
                  </a:lnTo>
                  <a:lnTo>
                    <a:pt x="1261610" y="770674"/>
                  </a:lnTo>
                  <a:lnTo>
                    <a:pt x="1261610" y="771155"/>
                  </a:lnTo>
                  <a:lnTo>
                    <a:pt x="1261172" y="771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33089" y="4074871"/>
              <a:ext cx="1106170" cy="271145"/>
            </a:xfrm>
            <a:custGeom>
              <a:avLst/>
              <a:gdLst/>
              <a:ahLst/>
              <a:cxnLst/>
              <a:rect l="l" t="t" r="r" b="b"/>
              <a:pathLst>
                <a:path w="1106170" h="271145">
                  <a:moveTo>
                    <a:pt x="106680" y="233946"/>
                  </a:moveTo>
                  <a:lnTo>
                    <a:pt x="88734" y="221627"/>
                  </a:lnTo>
                  <a:lnTo>
                    <a:pt x="73558" y="202603"/>
                  </a:lnTo>
                  <a:lnTo>
                    <a:pt x="63957" y="177990"/>
                  </a:lnTo>
                  <a:lnTo>
                    <a:pt x="63055" y="175691"/>
                  </a:lnTo>
                  <a:lnTo>
                    <a:pt x="59143" y="139725"/>
                  </a:lnTo>
                  <a:lnTo>
                    <a:pt x="59143" y="53911"/>
                  </a:lnTo>
                  <a:lnTo>
                    <a:pt x="103200" y="53911"/>
                  </a:lnTo>
                  <a:lnTo>
                    <a:pt x="103200" y="43192"/>
                  </a:lnTo>
                  <a:lnTo>
                    <a:pt x="59143" y="43192"/>
                  </a:lnTo>
                  <a:lnTo>
                    <a:pt x="59143" y="0"/>
                  </a:lnTo>
                  <a:lnTo>
                    <a:pt x="46964" y="0"/>
                  </a:lnTo>
                  <a:lnTo>
                    <a:pt x="46964" y="43192"/>
                  </a:lnTo>
                  <a:lnTo>
                    <a:pt x="2603" y="43192"/>
                  </a:lnTo>
                  <a:lnTo>
                    <a:pt x="2603" y="53911"/>
                  </a:lnTo>
                  <a:lnTo>
                    <a:pt x="46964" y="53911"/>
                  </a:lnTo>
                  <a:lnTo>
                    <a:pt x="46964" y="139725"/>
                  </a:lnTo>
                  <a:lnTo>
                    <a:pt x="42926" y="175895"/>
                  </a:lnTo>
                  <a:lnTo>
                    <a:pt x="32283" y="202679"/>
                  </a:lnTo>
                  <a:lnTo>
                    <a:pt x="17246" y="221462"/>
                  </a:lnTo>
                  <a:lnTo>
                    <a:pt x="0" y="233654"/>
                  </a:lnTo>
                  <a:lnTo>
                    <a:pt x="0" y="244957"/>
                  </a:lnTo>
                  <a:lnTo>
                    <a:pt x="19456" y="233159"/>
                  </a:lnTo>
                  <a:lnTo>
                    <a:pt x="35217" y="217284"/>
                  </a:lnTo>
                  <a:lnTo>
                    <a:pt x="46761" y="198450"/>
                  </a:lnTo>
                  <a:lnTo>
                    <a:pt x="53340" y="177990"/>
                  </a:lnTo>
                  <a:lnTo>
                    <a:pt x="59804" y="198374"/>
                  </a:lnTo>
                  <a:lnTo>
                    <a:pt x="71069" y="217246"/>
                  </a:lnTo>
                  <a:lnTo>
                    <a:pt x="86855" y="233362"/>
                  </a:lnTo>
                  <a:lnTo>
                    <a:pt x="106680" y="245249"/>
                  </a:lnTo>
                  <a:lnTo>
                    <a:pt x="106680" y="233946"/>
                  </a:lnTo>
                  <a:close/>
                </a:path>
                <a:path w="1106170" h="271145">
                  <a:moveTo>
                    <a:pt x="208724" y="8115"/>
                  </a:moveTo>
                  <a:lnTo>
                    <a:pt x="196557" y="8115"/>
                  </a:lnTo>
                  <a:lnTo>
                    <a:pt x="196557" y="118567"/>
                  </a:lnTo>
                  <a:lnTo>
                    <a:pt x="146685" y="118567"/>
                  </a:lnTo>
                  <a:lnTo>
                    <a:pt x="146685" y="9563"/>
                  </a:lnTo>
                  <a:lnTo>
                    <a:pt x="134518" y="9563"/>
                  </a:lnTo>
                  <a:lnTo>
                    <a:pt x="134518" y="260032"/>
                  </a:lnTo>
                  <a:lnTo>
                    <a:pt x="146685" y="260032"/>
                  </a:lnTo>
                  <a:lnTo>
                    <a:pt x="146685" y="129298"/>
                  </a:lnTo>
                  <a:lnTo>
                    <a:pt x="196557" y="129298"/>
                  </a:lnTo>
                  <a:lnTo>
                    <a:pt x="196557" y="263512"/>
                  </a:lnTo>
                  <a:lnTo>
                    <a:pt x="208724" y="263512"/>
                  </a:lnTo>
                  <a:lnTo>
                    <a:pt x="208724" y="129298"/>
                  </a:lnTo>
                  <a:lnTo>
                    <a:pt x="208724" y="118567"/>
                  </a:lnTo>
                  <a:lnTo>
                    <a:pt x="208724" y="8115"/>
                  </a:lnTo>
                  <a:close/>
                </a:path>
                <a:path w="1106170" h="271145">
                  <a:moveTo>
                    <a:pt x="475437" y="8115"/>
                  </a:moveTo>
                  <a:lnTo>
                    <a:pt x="463257" y="8115"/>
                  </a:lnTo>
                  <a:lnTo>
                    <a:pt x="463257" y="116827"/>
                  </a:lnTo>
                  <a:lnTo>
                    <a:pt x="449122" y="124968"/>
                  </a:lnTo>
                  <a:lnTo>
                    <a:pt x="432104" y="130454"/>
                  </a:lnTo>
                  <a:lnTo>
                    <a:pt x="412470" y="133540"/>
                  </a:lnTo>
                  <a:lnTo>
                    <a:pt x="390499" y="134505"/>
                  </a:lnTo>
                  <a:lnTo>
                    <a:pt x="283527" y="134505"/>
                  </a:lnTo>
                  <a:lnTo>
                    <a:pt x="283527" y="82905"/>
                  </a:lnTo>
                  <a:lnTo>
                    <a:pt x="380644" y="82905"/>
                  </a:lnTo>
                  <a:lnTo>
                    <a:pt x="380644" y="72466"/>
                  </a:lnTo>
                  <a:lnTo>
                    <a:pt x="283527" y="72466"/>
                  </a:lnTo>
                  <a:lnTo>
                    <a:pt x="283527" y="22034"/>
                  </a:lnTo>
                  <a:lnTo>
                    <a:pt x="387311" y="22034"/>
                  </a:lnTo>
                  <a:lnTo>
                    <a:pt x="387311" y="11595"/>
                  </a:lnTo>
                  <a:lnTo>
                    <a:pt x="271056" y="11595"/>
                  </a:lnTo>
                  <a:lnTo>
                    <a:pt x="271056" y="144945"/>
                  </a:lnTo>
                  <a:lnTo>
                    <a:pt x="392239" y="144945"/>
                  </a:lnTo>
                  <a:lnTo>
                    <a:pt x="414096" y="144018"/>
                  </a:lnTo>
                  <a:lnTo>
                    <a:pt x="433400" y="141033"/>
                  </a:lnTo>
                  <a:lnTo>
                    <a:pt x="449884" y="135648"/>
                  </a:lnTo>
                  <a:lnTo>
                    <a:pt x="451764" y="134505"/>
                  </a:lnTo>
                  <a:lnTo>
                    <a:pt x="463257" y="127558"/>
                  </a:lnTo>
                  <a:lnTo>
                    <a:pt x="463257" y="163207"/>
                  </a:lnTo>
                  <a:lnTo>
                    <a:pt x="475437" y="163207"/>
                  </a:lnTo>
                  <a:lnTo>
                    <a:pt x="475437" y="127558"/>
                  </a:lnTo>
                  <a:lnTo>
                    <a:pt x="475437" y="8115"/>
                  </a:lnTo>
                  <a:close/>
                </a:path>
                <a:path w="1106170" h="271145">
                  <a:moveTo>
                    <a:pt x="480949" y="224675"/>
                  </a:moveTo>
                  <a:lnTo>
                    <a:pt x="479818" y="215861"/>
                  </a:lnTo>
                  <a:lnTo>
                    <a:pt x="476453" y="208076"/>
                  </a:lnTo>
                  <a:lnTo>
                    <a:pt x="470916" y="201269"/>
                  </a:lnTo>
                  <a:lnTo>
                    <a:pt x="469061" y="199847"/>
                  </a:lnTo>
                  <a:lnTo>
                    <a:pt x="469061" y="216268"/>
                  </a:lnTo>
                  <a:lnTo>
                    <a:pt x="469061" y="233083"/>
                  </a:lnTo>
                  <a:lnTo>
                    <a:pt x="426123" y="255727"/>
                  </a:lnTo>
                  <a:lnTo>
                    <a:pt x="382092" y="259168"/>
                  </a:lnTo>
                  <a:lnTo>
                    <a:pt x="358686" y="258305"/>
                  </a:lnTo>
                  <a:lnTo>
                    <a:pt x="308749" y="245541"/>
                  </a:lnTo>
                  <a:lnTo>
                    <a:pt x="295694" y="233083"/>
                  </a:lnTo>
                  <a:lnTo>
                    <a:pt x="295694" y="216268"/>
                  </a:lnTo>
                  <a:lnTo>
                    <a:pt x="338353" y="193611"/>
                  </a:lnTo>
                  <a:lnTo>
                    <a:pt x="382092" y="190169"/>
                  </a:lnTo>
                  <a:lnTo>
                    <a:pt x="405752" y="191033"/>
                  </a:lnTo>
                  <a:lnTo>
                    <a:pt x="456018" y="203796"/>
                  </a:lnTo>
                  <a:lnTo>
                    <a:pt x="469061" y="216268"/>
                  </a:lnTo>
                  <a:lnTo>
                    <a:pt x="469061" y="199847"/>
                  </a:lnTo>
                  <a:lnTo>
                    <a:pt x="429742" y="183400"/>
                  </a:lnTo>
                  <a:lnTo>
                    <a:pt x="382092" y="179451"/>
                  </a:lnTo>
                  <a:lnTo>
                    <a:pt x="356933" y="180428"/>
                  </a:lnTo>
                  <a:lnTo>
                    <a:pt x="316090" y="188379"/>
                  </a:lnTo>
                  <a:lnTo>
                    <a:pt x="284657" y="215861"/>
                  </a:lnTo>
                  <a:lnTo>
                    <a:pt x="283527" y="224675"/>
                  </a:lnTo>
                  <a:lnTo>
                    <a:pt x="284657" y="233489"/>
                  </a:lnTo>
                  <a:lnTo>
                    <a:pt x="316090" y="260921"/>
                  </a:lnTo>
                  <a:lnTo>
                    <a:pt x="356933" y="268668"/>
                  </a:lnTo>
                  <a:lnTo>
                    <a:pt x="382092" y="269608"/>
                  </a:lnTo>
                  <a:lnTo>
                    <a:pt x="407454" y="268668"/>
                  </a:lnTo>
                  <a:lnTo>
                    <a:pt x="429742" y="265798"/>
                  </a:lnTo>
                  <a:lnTo>
                    <a:pt x="448500" y="260921"/>
                  </a:lnTo>
                  <a:lnTo>
                    <a:pt x="452208" y="259168"/>
                  </a:lnTo>
                  <a:lnTo>
                    <a:pt x="463257" y="253949"/>
                  </a:lnTo>
                  <a:lnTo>
                    <a:pt x="470916" y="248069"/>
                  </a:lnTo>
                  <a:lnTo>
                    <a:pt x="476453" y="241261"/>
                  </a:lnTo>
                  <a:lnTo>
                    <a:pt x="479818" y="233489"/>
                  </a:lnTo>
                  <a:lnTo>
                    <a:pt x="480949" y="224675"/>
                  </a:lnTo>
                  <a:close/>
                </a:path>
                <a:path w="1106170" h="271145">
                  <a:moveTo>
                    <a:pt x="734174" y="13042"/>
                  </a:moveTo>
                  <a:lnTo>
                    <a:pt x="618794" y="13042"/>
                  </a:lnTo>
                  <a:lnTo>
                    <a:pt x="618794" y="24053"/>
                  </a:lnTo>
                  <a:lnTo>
                    <a:pt x="722007" y="24053"/>
                  </a:lnTo>
                  <a:lnTo>
                    <a:pt x="722007" y="65519"/>
                  </a:lnTo>
                  <a:lnTo>
                    <a:pt x="717651" y="115519"/>
                  </a:lnTo>
                  <a:lnTo>
                    <a:pt x="704748" y="157772"/>
                  </a:lnTo>
                  <a:lnTo>
                    <a:pt x="683488" y="191947"/>
                  </a:lnTo>
                  <a:lnTo>
                    <a:pt x="654100" y="217639"/>
                  </a:lnTo>
                  <a:lnTo>
                    <a:pt x="616775" y="234530"/>
                  </a:lnTo>
                  <a:lnTo>
                    <a:pt x="616775" y="246126"/>
                  </a:lnTo>
                  <a:lnTo>
                    <a:pt x="658926" y="228257"/>
                  </a:lnTo>
                  <a:lnTo>
                    <a:pt x="691781" y="200698"/>
                  </a:lnTo>
                  <a:lnTo>
                    <a:pt x="715314" y="163931"/>
                  </a:lnTo>
                  <a:lnTo>
                    <a:pt x="729449" y="118414"/>
                  </a:lnTo>
                  <a:lnTo>
                    <a:pt x="734098" y="65519"/>
                  </a:lnTo>
                  <a:lnTo>
                    <a:pt x="734174" y="13042"/>
                  </a:lnTo>
                  <a:close/>
                </a:path>
                <a:path w="1106170" h="271145">
                  <a:moveTo>
                    <a:pt x="818540" y="8115"/>
                  </a:moveTo>
                  <a:lnTo>
                    <a:pt x="806361" y="8115"/>
                  </a:lnTo>
                  <a:lnTo>
                    <a:pt x="806361" y="263232"/>
                  </a:lnTo>
                  <a:lnTo>
                    <a:pt x="818540" y="263232"/>
                  </a:lnTo>
                  <a:lnTo>
                    <a:pt x="818540" y="8115"/>
                  </a:lnTo>
                  <a:close/>
                </a:path>
                <a:path w="1106170" h="271145">
                  <a:moveTo>
                    <a:pt x="1089596" y="73050"/>
                  </a:moveTo>
                  <a:lnTo>
                    <a:pt x="906678" y="73050"/>
                  </a:lnTo>
                  <a:lnTo>
                    <a:pt x="906678" y="10147"/>
                  </a:lnTo>
                  <a:lnTo>
                    <a:pt x="894499" y="10147"/>
                  </a:lnTo>
                  <a:lnTo>
                    <a:pt x="894499" y="83489"/>
                  </a:lnTo>
                  <a:lnTo>
                    <a:pt x="1089596" y="83489"/>
                  </a:lnTo>
                  <a:lnTo>
                    <a:pt x="1089596" y="73050"/>
                  </a:lnTo>
                  <a:close/>
                </a:path>
                <a:path w="1106170" h="271145">
                  <a:moveTo>
                    <a:pt x="1093952" y="225539"/>
                  </a:moveTo>
                  <a:lnTo>
                    <a:pt x="1092771" y="216687"/>
                  </a:lnTo>
                  <a:lnTo>
                    <a:pt x="1089342" y="208838"/>
                  </a:lnTo>
                  <a:lnTo>
                    <a:pt x="1083792" y="202018"/>
                  </a:lnTo>
                  <a:lnTo>
                    <a:pt x="1081481" y="200253"/>
                  </a:lnTo>
                  <a:lnTo>
                    <a:pt x="1081481" y="217131"/>
                  </a:lnTo>
                  <a:lnTo>
                    <a:pt x="1081481" y="233946"/>
                  </a:lnTo>
                  <a:lnTo>
                    <a:pt x="1038974" y="256959"/>
                  </a:lnTo>
                  <a:lnTo>
                    <a:pt x="991616" y="260616"/>
                  </a:lnTo>
                  <a:lnTo>
                    <a:pt x="965936" y="259702"/>
                  </a:lnTo>
                  <a:lnTo>
                    <a:pt x="926871" y="252425"/>
                  </a:lnTo>
                  <a:lnTo>
                    <a:pt x="901738" y="233946"/>
                  </a:lnTo>
                  <a:lnTo>
                    <a:pt x="901738" y="217131"/>
                  </a:lnTo>
                  <a:lnTo>
                    <a:pt x="944283" y="194157"/>
                  </a:lnTo>
                  <a:lnTo>
                    <a:pt x="991616" y="190461"/>
                  </a:lnTo>
                  <a:lnTo>
                    <a:pt x="1017295" y="191389"/>
                  </a:lnTo>
                  <a:lnTo>
                    <a:pt x="1056474" y="198780"/>
                  </a:lnTo>
                  <a:lnTo>
                    <a:pt x="1081481" y="217131"/>
                  </a:lnTo>
                  <a:lnTo>
                    <a:pt x="1081481" y="200253"/>
                  </a:lnTo>
                  <a:lnTo>
                    <a:pt x="1041984" y="184010"/>
                  </a:lnTo>
                  <a:lnTo>
                    <a:pt x="991616" y="180022"/>
                  </a:lnTo>
                  <a:lnTo>
                    <a:pt x="964399" y="181013"/>
                  </a:lnTo>
                  <a:lnTo>
                    <a:pt x="921943" y="189077"/>
                  </a:lnTo>
                  <a:lnTo>
                    <a:pt x="890447" y="216687"/>
                  </a:lnTo>
                  <a:lnTo>
                    <a:pt x="889279" y="225539"/>
                  </a:lnTo>
                  <a:lnTo>
                    <a:pt x="890447" y="234569"/>
                  </a:lnTo>
                  <a:lnTo>
                    <a:pt x="921943" y="262255"/>
                  </a:lnTo>
                  <a:lnTo>
                    <a:pt x="964399" y="270116"/>
                  </a:lnTo>
                  <a:lnTo>
                    <a:pt x="991616" y="271056"/>
                  </a:lnTo>
                  <a:lnTo>
                    <a:pt x="1018705" y="270116"/>
                  </a:lnTo>
                  <a:lnTo>
                    <a:pt x="1041984" y="267208"/>
                  </a:lnTo>
                  <a:lnTo>
                    <a:pt x="1061250" y="262255"/>
                  </a:lnTo>
                  <a:lnTo>
                    <a:pt x="1064679" y="260616"/>
                  </a:lnTo>
                  <a:lnTo>
                    <a:pt x="1076261" y="255104"/>
                  </a:lnTo>
                  <a:lnTo>
                    <a:pt x="1083792" y="249351"/>
                  </a:lnTo>
                  <a:lnTo>
                    <a:pt x="1089342" y="242493"/>
                  </a:lnTo>
                  <a:lnTo>
                    <a:pt x="1092771" y="234569"/>
                  </a:lnTo>
                  <a:lnTo>
                    <a:pt x="1093952" y="225539"/>
                  </a:lnTo>
                  <a:close/>
                </a:path>
                <a:path w="1106170" h="271145">
                  <a:moveTo>
                    <a:pt x="1106131" y="126682"/>
                  </a:moveTo>
                  <a:lnTo>
                    <a:pt x="876236" y="126682"/>
                  </a:lnTo>
                  <a:lnTo>
                    <a:pt x="876236" y="137414"/>
                  </a:lnTo>
                  <a:lnTo>
                    <a:pt x="1106131" y="137414"/>
                  </a:lnTo>
                  <a:lnTo>
                    <a:pt x="1106131" y="126682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25830" y="5258277"/>
              <a:ext cx="2406609" cy="19143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81438" y="7693266"/>
              <a:ext cx="975994" cy="342265"/>
            </a:xfrm>
            <a:custGeom>
              <a:avLst/>
              <a:gdLst/>
              <a:ahLst/>
              <a:cxnLst/>
              <a:rect l="l" t="t" r="r" b="b"/>
              <a:pathLst>
                <a:path w="975995" h="342265">
                  <a:moveTo>
                    <a:pt x="169481" y="6299"/>
                  </a:moveTo>
                  <a:lnTo>
                    <a:pt x="8166" y="6299"/>
                  </a:lnTo>
                  <a:lnTo>
                    <a:pt x="8166" y="41160"/>
                  </a:lnTo>
                  <a:lnTo>
                    <a:pt x="129438" y="41160"/>
                  </a:lnTo>
                  <a:lnTo>
                    <a:pt x="120637" y="86969"/>
                  </a:lnTo>
                  <a:lnTo>
                    <a:pt x="95173" y="121132"/>
                  </a:lnTo>
                  <a:lnTo>
                    <a:pt x="54495" y="143954"/>
                  </a:lnTo>
                  <a:lnTo>
                    <a:pt x="0" y="155752"/>
                  </a:lnTo>
                  <a:lnTo>
                    <a:pt x="0" y="190982"/>
                  </a:lnTo>
                  <a:lnTo>
                    <a:pt x="49517" y="182727"/>
                  </a:lnTo>
                  <a:lnTo>
                    <a:pt x="91249" y="167894"/>
                  </a:lnTo>
                  <a:lnTo>
                    <a:pt x="124663" y="145884"/>
                  </a:lnTo>
                  <a:lnTo>
                    <a:pt x="149199" y="116052"/>
                  </a:lnTo>
                  <a:lnTo>
                    <a:pt x="164325" y="77762"/>
                  </a:lnTo>
                  <a:lnTo>
                    <a:pt x="169481" y="30403"/>
                  </a:lnTo>
                  <a:lnTo>
                    <a:pt x="169481" y="6299"/>
                  </a:lnTo>
                  <a:close/>
                </a:path>
                <a:path w="975995" h="342265">
                  <a:moveTo>
                    <a:pt x="279996" y="211378"/>
                  </a:moveTo>
                  <a:lnTo>
                    <a:pt x="239572" y="211378"/>
                  </a:lnTo>
                  <a:lnTo>
                    <a:pt x="239572" y="245872"/>
                  </a:lnTo>
                  <a:lnTo>
                    <a:pt x="239572" y="307809"/>
                  </a:lnTo>
                  <a:lnTo>
                    <a:pt x="68986" y="307809"/>
                  </a:lnTo>
                  <a:lnTo>
                    <a:pt x="68986" y="245872"/>
                  </a:lnTo>
                  <a:lnTo>
                    <a:pt x="239572" y="245872"/>
                  </a:lnTo>
                  <a:lnTo>
                    <a:pt x="239572" y="211378"/>
                  </a:lnTo>
                  <a:lnTo>
                    <a:pt x="28562" y="211378"/>
                  </a:lnTo>
                  <a:lnTo>
                    <a:pt x="28562" y="341922"/>
                  </a:lnTo>
                  <a:lnTo>
                    <a:pt x="279996" y="341922"/>
                  </a:lnTo>
                  <a:lnTo>
                    <a:pt x="279996" y="307809"/>
                  </a:lnTo>
                  <a:lnTo>
                    <a:pt x="279996" y="245872"/>
                  </a:lnTo>
                  <a:lnTo>
                    <a:pt x="279996" y="211378"/>
                  </a:lnTo>
                  <a:close/>
                </a:path>
                <a:path w="975995" h="342265">
                  <a:moveTo>
                    <a:pt x="279996" y="2222"/>
                  </a:moveTo>
                  <a:lnTo>
                    <a:pt x="239572" y="2222"/>
                  </a:lnTo>
                  <a:lnTo>
                    <a:pt x="239572" y="189877"/>
                  </a:lnTo>
                  <a:lnTo>
                    <a:pt x="279996" y="189877"/>
                  </a:lnTo>
                  <a:lnTo>
                    <a:pt x="279996" y="2222"/>
                  </a:lnTo>
                  <a:close/>
                </a:path>
                <a:path w="975995" h="342265">
                  <a:moveTo>
                    <a:pt x="559625" y="4445"/>
                  </a:moveTo>
                  <a:lnTo>
                    <a:pt x="520319" y="4445"/>
                  </a:lnTo>
                  <a:lnTo>
                    <a:pt x="520319" y="76390"/>
                  </a:lnTo>
                  <a:lnTo>
                    <a:pt x="520319" y="110883"/>
                  </a:lnTo>
                  <a:lnTo>
                    <a:pt x="520319" y="203962"/>
                  </a:lnTo>
                  <a:lnTo>
                    <a:pt x="483235" y="203962"/>
                  </a:lnTo>
                  <a:lnTo>
                    <a:pt x="483501" y="194017"/>
                  </a:lnTo>
                  <a:lnTo>
                    <a:pt x="483743" y="183616"/>
                  </a:lnTo>
                  <a:lnTo>
                    <a:pt x="483908" y="172732"/>
                  </a:lnTo>
                  <a:lnTo>
                    <a:pt x="483908" y="147548"/>
                  </a:lnTo>
                  <a:lnTo>
                    <a:pt x="483692" y="134569"/>
                  </a:lnTo>
                  <a:lnTo>
                    <a:pt x="483349" y="122364"/>
                  </a:lnTo>
                  <a:lnTo>
                    <a:pt x="482854" y="110883"/>
                  </a:lnTo>
                  <a:lnTo>
                    <a:pt x="520319" y="110883"/>
                  </a:lnTo>
                  <a:lnTo>
                    <a:pt x="520319" y="76390"/>
                  </a:lnTo>
                  <a:lnTo>
                    <a:pt x="479526" y="76390"/>
                  </a:lnTo>
                  <a:lnTo>
                    <a:pt x="475881" y="57073"/>
                  </a:lnTo>
                  <a:lnTo>
                    <a:pt x="471043" y="41160"/>
                  </a:lnTo>
                  <a:lnTo>
                    <a:pt x="469074" y="37084"/>
                  </a:lnTo>
                  <a:lnTo>
                    <a:pt x="464870" y="28308"/>
                  </a:lnTo>
                  <a:lnTo>
                    <a:pt x="457263" y="18173"/>
                  </a:lnTo>
                  <a:lnTo>
                    <a:pt x="449326" y="11290"/>
                  </a:lnTo>
                  <a:lnTo>
                    <a:pt x="445033" y="9017"/>
                  </a:lnTo>
                  <a:lnTo>
                    <a:pt x="445033" y="161315"/>
                  </a:lnTo>
                  <a:lnTo>
                    <a:pt x="444461" y="206844"/>
                  </a:lnTo>
                  <a:lnTo>
                    <a:pt x="438454" y="263537"/>
                  </a:lnTo>
                  <a:lnTo>
                    <a:pt x="423151" y="285191"/>
                  </a:lnTo>
                  <a:lnTo>
                    <a:pt x="410171" y="285191"/>
                  </a:lnTo>
                  <a:lnTo>
                    <a:pt x="390702" y="240398"/>
                  </a:lnTo>
                  <a:lnTo>
                    <a:pt x="387921" y="161315"/>
                  </a:lnTo>
                  <a:lnTo>
                    <a:pt x="388543" y="115747"/>
                  </a:lnTo>
                  <a:lnTo>
                    <a:pt x="394804" y="58940"/>
                  </a:lnTo>
                  <a:lnTo>
                    <a:pt x="410171" y="37084"/>
                  </a:lnTo>
                  <a:lnTo>
                    <a:pt x="423151" y="37084"/>
                  </a:lnTo>
                  <a:lnTo>
                    <a:pt x="442429" y="82092"/>
                  </a:lnTo>
                  <a:lnTo>
                    <a:pt x="445033" y="161315"/>
                  </a:lnTo>
                  <a:lnTo>
                    <a:pt x="445033" y="9017"/>
                  </a:lnTo>
                  <a:lnTo>
                    <a:pt x="439928" y="6299"/>
                  </a:lnTo>
                  <a:lnTo>
                    <a:pt x="429006" y="3251"/>
                  </a:lnTo>
                  <a:lnTo>
                    <a:pt x="416471" y="2222"/>
                  </a:lnTo>
                  <a:lnTo>
                    <a:pt x="403999" y="3251"/>
                  </a:lnTo>
                  <a:lnTo>
                    <a:pt x="363435" y="38087"/>
                  </a:lnTo>
                  <a:lnTo>
                    <a:pt x="350748" y="107823"/>
                  </a:lnTo>
                  <a:lnTo>
                    <a:pt x="349351" y="161315"/>
                  </a:lnTo>
                  <a:lnTo>
                    <a:pt x="350748" y="214820"/>
                  </a:lnTo>
                  <a:lnTo>
                    <a:pt x="355282" y="255282"/>
                  </a:lnTo>
                  <a:lnTo>
                    <a:pt x="375678" y="304469"/>
                  </a:lnTo>
                  <a:lnTo>
                    <a:pt x="416471" y="319671"/>
                  </a:lnTo>
                  <a:lnTo>
                    <a:pt x="429006" y="318706"/>
                  </a:lnTo>
                  <a:lnTo>
                    <a:pt x="465353" y="293268"/>
                  </a:lnTo>
                  <a:lnTo>
                    <a:pt x="468985" y="285191"/>
                  </a:lnTo>
                  <a:lnTo>
                    <a:pt x="471830" y="278879"/>
                  </a:lnTo>
                  <a:lnTo>
                    <a:pt x="476770" y="260870"/>
                  </a:lnTo>
                  <a:lnTo>
                    <a:pt x="480263" y="238823"/>
                  </a:lnTo>
                  <a:lnTo>
                    <a:pt x="520319" y="238823"/>
                  </a:lnTo>
                  <a:lnTo>
                    <a:pt x="520319" y="334505"/>
                  </a:lnTo>
                  <a:lnTo>
                    <a:pt x="559625" y="334505"/>
                  </a:lnTo>
                  <a:lnTo>
                    <a:pt x="559625" y="238823"/>
                  </a:lnTo>
                  <a:lnTo>
                    <a:pt x="559625" y="203962"/>
                  </a:lnTo>
                  <a:lnTo>
                    <a:pt x="559625" y="110883"/>
                  </a:lnTo>
                  <a:lnTo>
                    <a:pt x="559625" y="76390"/>
                  </a:lnTo>
                  <a:lnTo>
                    <a:pt x="559625" y="4445"/>
                  </a:lnTo>
                  <a:close/>
                </a:path>
                <a:path w="975995" h="342265">
                  <a:moveTo>
                    <a:pt x="629348" y="2222"/>
                  </a:moveTo>
                  <a:lnTo>
                    <a:pt x="590042" y="2222"/>
                  </a:lnTo>
                  <a:lnTo>
                    <a:pt x="590042" y="338594"/>
                  </a:lnTo>
                  <a:lnTo>
                    <a:pt x="629348" y="338594"/>
                  </a:lnTo>
                  <a:lnTo>
                    <a:pt x="629348" y="2222"/>
                  </a:lnTo>
                  <a:close/>
                </a:path>
                <a:path w="975995" h="342265">
                  <a:moveTo>
                    <a:pt x="883386" y="63042"/>
                  </a:moveTo>
                  <a:lnTo>
                    <a:pt x="862609" y="19646"/>
                  </a:lnTo>
                  <a:lnTo>
                    <a:pt x="844816" y="9563"/>
                  </a:lnTo>
                  <a:lnTo>
                    <a:pt x="844816" y="54140"/>
                  </a:lnTo>
                  <a:lnTo>
                    <a:pt x="844816" y="72313"/>
                  </a:lnTo>
                  <a:lnTo>
                    <a:pt x="804557" y="94246"/>
                  </a:lnTo>
                  <a:lnTo>
                    <a:pt x="791413" y="94932"/>
                  </a:lnTo>
                  <a:lnTo>
                    <a:pt x="777951" y="94246"/>
                  </a:lnTo>
                  <a:lnTo>
                    <a:pt x="741349" y="78994"/>
                  </a:lnTo>
                  <a:lnTo>
                    <a:pt x="737260" y="72313"/>
                  </a:lnTo>
                  <a:lnTo>
                    <a:pt x="737260" y="54140"/>
                  </a:lnTo>
                  <a:lnTo>
                    <a:pt x="777951" y="32207"/>
                  </a:lnTo>
                  <a:lnTo>
                    <a:pt x="791413" y="31521"/>
                  </a:lnTo>
                  <a:lnTo>
                    <a:pt x="804557" y="32207"/>
                  </a:lnTo>
                  <a:lnTo>
                    <a:pt x="841108" y="47472"/>
                  </a:lnTo>
                  <a:lnTo>
                    <a:pt x="844816" y="54140"/>
                  </a:lnTo>
                  <a:lnTo>
                    <a:pt x="844816" y="9563"/>
                  </a:lnTo>
                  <a:lnTo>
                    <a:pt x="831189" y="4673"/>
                  </a:lnTo>
                  <a:lnTo>
                    <a:pt x="812025" y="1143"/>
                  </a:lnTo>
                  <a:lnTo>
                    <a:pt x="791413" y="0"/>
                  </a:lnTo>
                  <a:lnTo>
                    <a:pt x="770724" y="1143"/>
                  </a:lnTo>
                  <a:lnTo>
                    <a:pt x="719467" y="19646"/>
                  </a:lnTo>
                  <a:lnTo>
                    <a:pt x="698703" y="63042"/>
                  </a:lnTo>
                  <a:lnTo>
                    <a:pt x="700163" y="76454"/>
                  </a:lnTo>
                  <a:lnTo>
                    <a:pt x="734098" y="115506"/>
                  </a:lnTo>
                  <a:lnTo>
                    <a:pt x="791413" y="126453"/>
                  </a:lnTo>
                  <a:lnTo>
                    <a:pt x="812025" y="125260"/>
                  </a:lnTo>
                  <a:lnTo>
                    <a:pt x="862609" y="106807"/>
                  </a:lnTo>
                  <a:lnTo>
                    <a:pt x="881964" y="76454"/>
                  </a:lnTo>
                  <a:lnTo>
                    <a:pt x="883386" y="63042"/>
                  </a:lnTo>
                  <a:close/>
                </a:path>
                <a:path w="975995" h="342265">
                  <a:moveTo>
                    <a:pt x="908227" y="139065"/>
                  </a:moveTo>
                  <a:lnTo>
                    <a:pt x="893381" y="142303"/>
                  </a:lnTo>
                  <a:lnTo>
                    <a:pt x="876757" y="144348"/>
                  </a:lnTo>
                  <a:lnTo>
                    <a:pt x="858532" y="145427"/>
                  </a:lnTo>
                  <a:lnTo>
                    <a:pt x="838885" y="145745"/>
                  </a:lnTo>
                  <a:lnTo>
                    <a:pt x="686092" y="145745"/>
                  </a:lnTo>
                  <a:lnTo>
                    <a:pt x="686092" y="179120"/>
                  </a:lnTo>
                  <a:lnTo>
                    <a:pt x="756551" y="179120"/>
                  </a:lnTo>
                  <a:lnTo>
                    <a:pt x="756551" y="236969"/>
                  </a:lnTo>
                  <a:lnTo>
                    <a:pt x="796975" y="236969"/>
                  </a:lnTo>
                  <a:lnTo>
                    <a:pt x="796975" y="179120"/>
                  </a:lnTo>
                  <a:lnTo>
                    <a:pt x="839990" y="179120"/>
                  </a:lnTo>
                  <a:lnTo>
                    <a:pt x="859523" y="178689"/>
                  </a:lnTo>
                  <a:lnTo>
                    <a:pt x="877722" y="177317"/>
                  </a:lnTo>
                  <a:lnTo>
                    <a:pt x="894130" y="174891"/>
                  </a:lnTo>
                  <a:lnTo>
                    <a:pt x="908227" y="171335"/>
                  </a:lnTo>
                  <a:lnTo>
                    <a:pt x="908227" y="139065"/>
                  </a:lnTo>
                  <a:close/>
                </a:path>
                <a:path w="975995" h="342265">
                  <a:moveTo>
                    <a:pt x="969797" y="2222"/>
                  </a:moveTo>
                  <a:lnTo>
                    <a:pt x="929373" y="2222"/>
                  </a:lnTo>
                  <a:lnTo>
                    <a:pt x="929373" y="199517"/>
                  </a:lnTo>
                  <a:lnTo>
                    <a:pt x="855941" y="199517"/>
                  </a:lnTo>
                  <a:lnTo>
                    <a:pt x="855941" y="231406"/>
                  </a:lnTo>
                  <a:lnTo>
                    <a:pt x="929373" y="231406"/>
                  </a:lnTo>
                  <a:lnTo>
                    <a:pt x="929373" y="258114"/>
                  </a:lnTo>
                  <a:lnTo>
                    <a:pt x="969797" y="258114"/>
                  </a:lnTo>
                  <a:lnTo>
                    <a:pt x="969797" y="2222"/>
                  </a:lnTo>
                  <a:close/>
                </a:path>
                <a:path w="975995" h="342265">
                  <a:moveTo>
                    <a:pt x="975728" y="307060"/>
                  </a:moveTo>
                  <a:lnTo>
                    <a:pt x="758774" y="307060"/>
                  </a:lnTo>
                  <a:lnTo>
                    <a:pt x="758774" y="246621"/>
                  </a:lnTo>
                  <a:lnTo>
                    <a:pt x="718350" y="246621"/>
                  </a:lnTo>
                  <a:lnTo>
                    <a:pt x="718350" y="341922"/>
                  </a:lnTo>
                  <a:lnTo>
                    <a:pt x="975728" y="341922"/>
                  </a:lnTo>
                  <a:lnTo>
                    <a:pt x="975728" y="30706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22491" y="1874193"/>
              <a:ext cx="5682064" cy="841280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843153" y="4100688"/>
              <a:ext cx="2843530" cy="4543425"/>
            </a:xfrm>
            <a:custGeom>
              <a:avLst/>
              <a:gdLst/>
              <a:ahLst/>
              <a:cxnLst/>
              <a:rect l="l" t="t" r="r" b="b"/>
              <a:pathLst>
                <a:path w="2843530" h="4543425">
                  <a:moveTo>
                    <a:pt x="670036" y="4543426"/>
                  </a:moveTo>
                  <a:lnTo>
                    <a:pt x="461115" y="4543426"/>
                  </a:lnTo>
                  <a:lnTo>
                    <a:pt x="413965" y="4541045"/>
                  </a:lnTo>
                  <a:lnTo>
                    <a:pt x="368178" y="4534057"/>
                  </a:lnTo>
                  <a:lnTo>
                    <a:pt x="323985" y="4522694"/>
                  </a:lnTo>
                  <a:lnTo>
                    <a:pt x="281619" y="4507187"/>
                  </a:lnTo>
                  <a:lnTo>
                    <a:pt x="241309" y="4487768"/>
                  </a:lnTo>
                  <a:lnTo>
                    <a:pt x="203290" y="4464670"/>
                  </a:lnTo>
                  <a:lnTo>
                    <a:pt x="167791" y="4438124"/>
                  </a:lnTo>
                  <a:lnTo>
                    <a:pt x="135046" y="4408362"/>
                  </a:lnTo>
                  <a:lnTo>
                    <a:pt x="105285" y="4375616"/>
                  </a:lnTo>
                  <a:lnTo>
                    <a:pt x="78740" y="4340117"/>
                  </a:lnTo>
                  <a:lnTo>
                    <a:pt x="55644" y="4302098"/>
                  </a:lnTo>
                  <a:lnTo>
                    <a:pt x="36228" y="4261790"/>
                  </a:lnTo>
                  <a:lnTo>
                    <a:pt x="20724" y="4219426"/>
                  </a:lnTo>
                  <a:lnTo>
                    <a:pt x="9363" y="4175237"/>
                  </a:lnTo>
                  <a:lnTo>
                    <a:pt x="2378" y="4129454"/>
                  </a:lnTo>
                  <a:lnTo>
                    <a:pt x="0" y="4082347"/>
                  </a:lnTo>
                  <a:lnTo>
                    <a:pt x="0" y="461115"/>
                  </a:lnTo>
                  <a:lnTo>
                    <a:pt x="2380" y="413965"/>
                  </a:lnTo>
                  <a:lnTo>
                    <a:pt x="9367" y="368178"/>
                  </a:lnTo>
                  <a:lnTo>
                    <a:pt x="20729" y="323986"/>
                  </a:lnTo>
                  <a:lnTo>
                    <a:pt x="36234" y="281620"/>
                  </a:lnTo>
                  <a:lnTo>
                    <a:pt x="55650" y="241311"/>
                  </a:lnTo>
                  <a:lnTo>
                    <a:pt x="78746" y="203292"/>
                  </a:lnTo>
                  <a:lnTo>
                    <a:pt x="105290" y="167795"/>
                  </a:lnTo>
                  <a:lnTo>
                    <a:pt x="135050" y="135050"/>
                  </a:lnTo>
                  <a:lnTo>
                    <a:pt x="167795" y="105290"/>
                  </a:lnTo>
                  <a:lnTo>
                    <a:pt x="203292" y="78746"/>
                  </a:lnTo>
                  <a:lnTo>
                    <a:pt x="241311" y="55650"/>
                  </a:lnTo>
                  <a:lnTo>
                    <a:pt x="281620" y="36234"/>
                  </a:lnTo>
                  <a:lnTo>
                    <a:pt x="323986" y="20729"/>
                  </a:lnTo>
                  <a:lnTo>
                    <a:pt x="368178" y="9367"/>
                  </a:lnTo>
                  <a:lnTo>
                    <a:pt x="413965" y="2380"/>
                  </a:lnTo>
                  <a:lnTo>
                    <a:pt x="461115" y="0"/>
                  </a:lnTo>
                  <a:lnTo>
                    <a:pt x="670036" y="0"/>
                  </a:lnTo>
                  <a:lnTo>
                    <a:pt x="670036" y="4543426"/>
                  </a:lnTo>
                  <a:close/>
                </a:path>
                <a:path w="2843530" h="4543425">
                  <a:moveTo>
                    <a:pt x="785333" y="4543426"/>
                  </a:moveTo>
                  <a:lnTo>
                    <a:pt x="670036" y="4543426"/>
                  </a:lnTo>
                  <a:lnTo>
                    <a:pt x="670036" y="0"/>
                  </a:lnTo>
                  <a:lnTo>
                    <a:pt x="785333" y="0"/>
                  </a:lnTo>
                  <a:lnTo>
                    <a:pt x="785333" y="4543426"/>
                  </a:lnTo>
                  <a:close/>
                </a:path>
                <a:path w="2843530" h="4543425">
                  <a:moveTo>
                    <a:pt x="2057587" y="4543426"/>
                  </a:moveTo>
                  <a:lnTo>
                    <a:pt x="785333" y="4543426"/>
                  </a:lnTo>
                  <a:lnTo>
                    <a:pt x="785333" y="0"/>
                  </a:lnTo>
                  <a:lnTo>
                    <a:pt x="2057551" y="0"/>
                  </a:lnTo>
                  <a:lnTo>
                    <a:pt x="2057587" y="785333"/>
                  </a:lnTo>
                  <a:lnTo>
                    <a:pt x="2057587" y="4543426"/>
                  </a:lnTo>
                  <a:close/>
                </a:path>
                <a:path w="2843530" h="4543425">
                  <a:moveTo>
                    <a:pt x="2172848" y="4543426"/>
                  </a:moveTo>
                  <a:lnTo>
                    <a:pt x="2057587" y="4543426"/>
                  </a:lnTo>
                  <a:lnTo>
                    <a:pt x="2057587" y="670036"/>
                  </a:lnTo>
                  <a:lnTo>
                    <a:pt x="2057551" y="0"/>
                  </a:lnTo>
                  <a:lnTo>
                    <a:pt x="2172848" y="0"/>
                  </a:lnTo>
                  <a:lnTo>
                    <a:pt x="2172848" y="4543426"/>
                  </a:lnTo>
                  <a:close/>
                </a:path>
                <a:path w="2843530" h="4543425">
                  <a:moveTo>
                    <a:pt x="2381842" y="4543426"/>
                  </a:moveTo>
                  <a:lnTo>
                    <a:pt x="2172848" y="4543426"/>
                  </a:lnTo>
                  <a:lnTo>
                    <a:pt x="2172848" y="0"/>
                  </a:lnTo>
                  <a:lnTo>
                    <a:pt x="2381806" y="0"/>
                  </a:lnTo>
                  <a:lnTo>
                    <a:pt x="2428949" y="2380"/>
                  </a:lnTo>
                  <a:lnTo>
                    <a:pt x="2474732" y="9367"/>
                  </a:lnTo>
                  <a:lnTo>
                    <a:pt x="2518921" y="20729"/>
                  </a:lnTo>
                  <a:lnTo>
                    <a:pt x="2561285" y="36234"/>
                  </a:lnTo>
                  <a:lnTo>
                    <a:pt x="2601593" y="55650"/>
                  </a:lnTo>
                  <a:lnTo>
                    <a:pt x="2639612" y="78746"/>
                  </a:lnTo>
                  <a:lnTo>
                    <a:pt x="2675111" y="105290"/>
                  </a:lnTo>
                  <a:lnTo>
                    <a:pt x="2707857" y="135050"/>
                  </a:lnTo>
                  <a:lnTo>
                    <a:pt x="2737619" y="167795"/>
                  </a:lnTo>
                  <a:lnTo>
                    <a:pt x="2764165" y="203292"/>
                  </a:lnTo>
                  <a:lnTo>
                    <a:pt x="2787263" y="241311"/>
                  </a:lnTo>
                  <a:lnTo>
                    <a:pt x="2806682" y="281620"/>
                  </a:lnTo>
                  <a:lnTo>
                    <a:pt x="2822189" y="323986"/>
                  </a:lnTo>
                  <a:lnTo>
                    <a:pt x="2833552" y="368178"/>
                  </a:lnTo>
                  <a:lnTo>
                    <a:pt x="2840540" y="413965"/>
                  </a:lnTo>
                  <a:lnTo>
                    <a:pt x="2842921" y="461115"/>
                  </a:lnTo>
                  <a:lnTo>
                    <a:pt x="2842919" y="4082347"/>
                  </a:lnTo>
                  <a:lnTo>
                    <a:pt x="2840536" y="4129484"/>
                  </a:lnTo>
                  <a:lnTo>
                    <a:pt x="2833546" y="4175261"/>
                  </a:lnTo>
                  <a:lnTo>
                    <a:pt x="2822182" y="4219445"/>
                  </a:lnTo>
                  <a:lnTo>
                    <a:pt x="2806675" y="4261806"/>
                  </a:lnTo>
                  <a:lnTo>
                    <a:pt x="2787257" y="4302110"/>
                  </a:lnTo>
                  <a:lnTo>
                    <a:pt x="2764161" y="4340126"/>
                  </a:lnTo>
                  <a:lnTo>
                    <a:pt x="2737616" y="4375622"/>
                  </a:lnTo>
                  <a:lnTo>
                    <a:pt x="2707857" y="4408367"/>
                  </a:lnTo>
                  <a:lnTo>
                    <a:pt x="2675113" y="4438127"/>
                  </a:lnTo>
                  <a:lnTo>
                    <a:pt x="2639618" y="4464672"/>
                  </a:lnTo>
                  <a:lnTo>
                    <a:pt x="2601603" y="4487769"/>
                  </a:lnTo>
                  <a:lnTo>
                    <a:pt x="2561299" y="4507187"/>
                  </a:lnTo>
                  <a:lnTo>
                    <a:pt x="2518939" y="4522694"/>
                  </a:lnTo>
                  <a:lnTo>
                    <a:pt x="2474755" y="4534057"/>
                  </a:lnTo>
                  <a:lnTo>
                    <a:pt x="2428979" y="4541045"/>
                  </a:lnTo>
                  <a:lnTo>
                    <a:pt x="2381842" y="4543426"/>
                  </a:lnTo>
                  <a:close/>
                </a:path>
                <a:path w="2843530" h="4543425">
                  <a:moveTo>
                    <a:pt x="2057587" y="785333"/>
                  </a:moveTo>
                  <a:lnTo>
                    <a:pt x="2057551" y="670036"/>
                  </a:lnTo>
                  <a:lnTo>
                    <a:pt x="2057587" y="785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72856" y="3209556"/>
              <a:ext cx="3989904" cy="188912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270333" y="3647032"/>
              <a:ext cx="2000885" cy="947419"/>
            </a:xfrm>
            <a:custGeom>
              <a:avLst/>
              <a:gdLst/>
              <a:ahLst/>
              <a:cxnLst/>
              <a:rect l="l" t="t" r="r" b="b"/>
              <a:pathLst>
                <a:path w="2000884" h="947420">
                  <a:moveTo>
                    <a:pt x="462312" y="947072"/>
                  </a:moveTo>
                  <a:lnTo>
                    <a:pt x="451440" y="947072"/>
                  </a:lnTo>
                  <a:lnTo>
                    <a:pt x="451178" y="947046"/>
                  </a:lnTo>
                  <a:lnTo>
                    <a:pt x="450902" y="947046"/>
                  </a:lnTo>
                  <a:lnTo>
                    <a:pt x="450902" y="946456"/>
                  </a:lnTo>
                  <a:lnTo>
                    <a:pt x="404410" y="941971"/>
                  </a:lnTo>
                  <a:lnTo>
                    <a:pt x="359422" y="933138"/>
                  </a:lnTo>
                  <a:lnTo>
                    <a:pt x="316056" y="920161"/>
                  </a:lnTo>
                  <a:lnTo>
                    <a:pt x="274537" y="903259"/>
                  </a:lnTo>
                  <a:lnTo>
                    <a:pt x="235085" y="882648"/>
                  </a:lnTo>
                  <a:lnTo>
                    <a:pt x="197919" y="858548"/>
                  </a:lnTo>
                  <a:lnTo>
                    <a:pt x="163257" y="831174"/>
                  </a:lnTo>
                  <a:lnTo>
                    <a:pt x="131318" y="800746"/>
                  </a:lnTo>
                  <a:lnTo>
                    <a:pt x="102320" y="767481"/>
                  </a:lnTo>
                  <a:lnTo>
                    <a:pt x="76481" y="731596"/>
                  </a:lnTo>
                  <a:lnTo>
                    <a:pt x="54019" y="693310"/>
                  </a:lnTo>
                  <a:lnTo>
                    <a:pt x="35152" y="652840"/>
                  </a:lnTo>
                  <a:lnTo>
                    <a:pt x="20099" y="610404"/>
                  </a:lnTo>
                  <a:lnTo>
                    <a:pt x="9077" y="566219"/>
                  </a:lnTo>
                  <a:lnTo>
                    <a:pt x="2305" y="520504"/>
                  </a:lnTo>
                  <a:lnTo>
                    <a:pt x="0" y="473477"/>
                  </a:lnTo>
                  <a:lnTo>
                    <a:pt x="2307" y="426467"/>
                  </a:lnTo>
                  <a:lnTo>
                    <a:pt x="9081" y="380768"/>
                  </a:lnTo>
                  <a:lnTo>
                    <a:pt x="20105" y="336597"/>
                  </a:lnTo>
                  <a:lnTo>
                    <a:pt x="35160" y="294172"/>
                  </a:lnTo>
                  <a:lnTo>
                    <a:pt x="54029" y="253711"/>
                  </a:lnTo>
                  <a:lnTo>
                    <a:pt x="76493" y="215433"/>
                  </a:lnTo>
                  <a:lnTo>
                    <a:pt x="102335" y="179554"/>
                  </a:lnTo>
                  <a:lnTo>
                    <a:pt x="131336" y="146293"/>
                  </a:lnTo>
                  <a:lnTo>
                    <a:pt x="163279" y="115868"/>
                  </a:lnTo>
                  <a:lnTo>
                    <a:pt x="197945" y="88496"/>
                  </a:lnTo>
                  <a:lnTo>
                    <a:pt x="235117" y="64397"/>
                  </a:lnTo>
                  <a:lnTo>
                    <a:pt x="274576" y="43787"/>
                  </a:lnTo>
                  <a:lnTo>
                    <a:pt x="316105" y="26885"/>
                  </a:lnTo>
                  <a:lnTo>
                    <a:pt x="359485" y="13908"/>
                  </a:lnTo>
                  <a:lnTo>
                    <a:pt x="404499" y="5075"/>
                  </a:lnTo>
                  <a:lnTo>
                    <a:pt x="450902" y="603"/>
                  </a:lnTo>
                  <a:lnTo>
                    <a:pt x="450902" y="13"/>
                  </a:lnTo>
                  <a:lnTo>
                    <a:pt x="451715" y="0"/>
                  </a:lnTo>
                  <a:lnTo>
                    <a:pt x="462312" y="0"/>
                  </a:lnTo>
                  <a:lnTo>
                    <a:pt x="462312" y="947072"/>
                  </a:lnTo>
                  <a:close/>
                </a:path>
                <a:path w="2000884" h="947420">
                  <a:moveTo>
                    <a:pt x="654750" y="947072"/>
                  </a:moveTo>
                  <a:lnTo>
                    <a:pt x="462312" y="947072"/>
                  </a:lnTo>
                  <a:lnTo>
                    <a:pt x="462312" y="0"/>
                  </a:lnTo>
                  <a:lnTo>
                    <a:pt x="654750" y="0"/>
                  </a:lnTo>
                  <a:lnTo>
                    <a:pt x="654750" y="947072"/>
                  </a:lnTo>
                  <a:close/>
                </a:path>
                <a:path w="2000884" h="947420">
                  <a:moveTo>
                    <a:pt x="1497948" y="947072"/>
                  </a:moveTo>
                  <a:lnTo>
                    <a:pt x="654750" y="947072"/>
                  </a:lnTo>
                  <a:lnTo>
                    <a:pt x="654750" y="0"/>
                  </a:lnTo>
                  <a:lnTo>
                    <a:pt x="1345511" y="0"/>
                  </a:lnTo>
                  <a:lnTo>
                    <a:pt x="1345511" y="947059"/>
                  </a:lnTo>
                  <a:lnTo>
                    <a:pt x="1497948" y="947059"/>
                  </a:lnTo>
                  <a:close/>
                </a:path>
                <a:path w="2000884" h="947420">
                  <a:moveTo>
                    <a:pt x="1497948" y="947059"/>
                  </a:moveTo>
                  <a:lnTo>
                    <a:pt x="1345511" y="947059"/>
                  </a:lnTo>
                  <a:lnTo>
                    <a:pt x="1345511" y="0"/>
                  </a:lnTo>
                  <a:lnTo>
                    <a:pt x="1497948" y="0"/>
                  </a:lnTo>
                  <a:lnTo>
                    <a:pt x="1497948" y="947059"/>
                  </a:lnTo>
                  <a:close/>
                </a:path>
                <a:path w="2000884" h="947420">
                  <a:moveTo>
                    <a:pt x="1548809" y="947059"/>
                  </a:moveTo>
                  <a:lnTo>
                    <a:pt x="1497948" y="947059"/>
                  </a:lnTo>
                  <a:lnTo>
                    <a:pt x="1497948" y="0"/>
                  </a:lnTo>
                  <a:lnTo>
                    <a:pt x="1548809" y="0"/>
                  </a:lnTo>
                  <a:lnTo>
                    <a:pt x="1549347" y="13"/>
                  </a:lnTo>
                  <a:lnTo>
                    <a:pt x="1549347" y="603"/>
                  </a:lnTo>
                  <a:lnTo>
                    <a:pt x="1595786" y="5077"/>
                  </a:lnTo>
                  <a:lnTo>
                    <a:pt x="1640800" y="13912"/>
                  </a:lnTo>
                  <a:lnTo>
                    <a:pt x="1684179" y="26890"/>
                  </a:lnTo>
                  <a:lnTo>
                    <a:pt x="1725705" y="43793"/>
                  </a:lnTo>
                  <a:lnTo>
                    <a:pt x="1765162" y="64403"/>
                  </a:lnTo>
                  <a:lnTo>
                    <a:pt x="1802332" y="88503"/>
                  </a:lnTo>
                  <a:lnTo>
                    <a:pt x="1836996" y="115874"/>
                  </a:lnTo>
                  <a:lnTo>
                    <a:pt x="1868937" y="146299"/>
                  </a:lnTo>
                  <a:lnTo>
                    <a:pt x="1897936" y="179560"/>
                  </a:lnTo>
                  <a:lnTo>
                    <a:pt x="1923776" y="215439"/>
                  </a:lnTo>
                  <a:lnTo>
                    <a:pt x="1946239" y="253718"/>
                  </a:lnTo>
                  <a:lnTo>
                    <a:pt x="1965107" y="294180"/>
                  </a:lnTo>
                  <a:lnTo>
                    <a:pt x="1980161" y="336605"/>
                  </a:lnTo>
                  <a:lnTo>
                    <a:pt x="1991184" y="380777"/>
                  </a:lnTo>
                  <a:lnTo>
                    <a:pt x="1997957" y="426478"/>
                  </a:lnTo>
                  <a:lnTo>
                    <a:pt x="2000262" y="473490"/>
                  </a:lnTo>
                  <a:lnTo>
                    <a:pt x="1997955" y="520518"/>
                  </a:lnTo>
                  <a:lnTo>
                    <a:pt x="1991179" y="566232"/>
                  </a:lnTo>
                  <a:lnTo>
                    <a:pt x="1980155" y="610417"/>
                  </a:lnTo>
                  <a:lnTo>
                    <a:pt x="1965098" y="652853"/>
                  </a:lnTo>
                  <a:lnTo>
                    <a:pt x="1946229" y="693323"/>
                  </a:lnTo>
                  <a:lnTo>
                    <a:pt x="1923763" y="731609"/>
                  </a:lnTo>
                  <a:lnTo>
                    <a:pt x="1897920" y="767494"/>
                  </a:lnTo>
                  <a:lnTo>
                    <a:pt x="1868917" y="800759"/>
                  </a:lnTo>
                  <a:lnTo>
                    <a:pt x="1836972" y="831187"/>
                  </a:lnTo>
                  <a:lnTo>
                    <a:pt x="1802303" y="858561"/>
                  </a:lnTo>
                  <a:lnTo>
                    <a:pt x="1765127" y="882661"/>
                  </a:lnTo>
                  <a:lnTo>
                    <a:pt x="1725662" y="903272"/>
                  </a:lnTo>
                  <a:lnTo>
                    <a:pt x="1684123" y="920174"/>
                  </a:lnTo>
                  <a:lnTo>
                    <a:pt x="1640720" y="933151"/>
                  </a:lnTo>
                  <a:lnTo>
                    <a:pt x="1595775" y="941971"/>
                  </a:lnTo>
                  <a:lnTo>
                    <a:pt x="1549347" y="946442"/>
                  </a:lnTo>
                  <a:lnTo>
                    <a:pt x="1549347" y="947033"/>
                  </a:lnTo>
                  <a:lnTo>
                    <a:pt x="1549084" y="947033"/>
                  </a:lnTo>
                  <a:lnTo>
                    <a:pt x="1548809" y="947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578525" y="3819613"/>
              <a:ext cx="1376680" cy="678180"/>
            </a:xfrm>
            <a:custGeom>
              <a:avLst/>
              <a:gdLst/>
              <a:ahLst/>
              <a:cxnLst/>
              <a:rect l="l" t="t" r="r" b="b"/>
              <a:pathLst>
                <a:path w="1376680" h="678179">
                  <a:moveTo>
                    <a:pt x="89293" y="386334"/>
                  </a:moveTo>
                  <a:lnTo>
                    <a:pt x="60591" y="391706"/>
                  </a:lnTo>
                  <a:lnTo>
                    <a:pt x="40957" y="412826"/>
                  </a:lnTo>
                  <a:lnTo>
                    <a:pt x="29692" y="457149"/>
                  </a:lnTo>
                  <a:lnTo>
                    <a:pt x="26098" y="532155"/>
                  </a:lnTo>
                  <a:lnTo>
                    <a:pt x="29692" y="607161"/>
                  </a:lnTo>
                  <a:lnTo>
                    <a:pt x="40957" y="651484"/>
                  </a:lnTo>
                  <a:lnTo>
                    <a:pt x="60591" y="672604"/>
                  </a:lnTo>
                  <a:lnTo>
                    <a:pt x="89293" y="677976"/>
                  </a:lnTo>
                  <a:lnTo>
                    <a:pt x="89293" y="667829"/>
                  </a:lnTo>
                  <a:lnTo>
                    <a:pt x="65620" y="662736"/>
                  </a:lnTo>
                  <a:lnTo>
                    <a:pt x="49733" y="642937"/>
                  </a:lnTo>
                  <a:lnTo>
                    <a:pt x="40779" y="601662"/>
                  </a:lnTo>
                  <a:lnTo>
                    <a:pt x="37985" y="532155"/>
                  </a:lnTo>
                  <a:lnTo>
                    <a:pt x="40779" y="462648"/>
                  </a:lnTo>
                  <a:lnTo>
                    <a:pt x="49733" y="421373"/>
                  </a:lnTo>
                  <a:lnTo>
                    <a:pt x="65620" y="401574"/>
                  </a:lnTo>
                  <a:lnTo>
                    <a:pt x="89293" y="396481"/>
                  </a:lnTo>
                  <a:lnTo>
                    <a:pt x="89293" y="386334"/>
                  </a:lnTo>
                  <a:close/>
                </a:path>
                <a:path w="1376680" h="678179">
                  <a:moveTo>
                    <a:pt x="90157" y="4927"/>
                  </a:moveTo>
                  <a:lnTo>
                    <a:pt x="3479" y="4927"/>
                  </a:lnTo>
                  <a:lnTo>
                    <a:pt x="3479" y="15938"/>
                  </a:lnTo>
                  <a:lnTo>
                    <a:pt x="77698" y="15938"/>
                  </a:lnTo>
                  <a:lnTo>
                    <a:pt x="77698" y="77393"/>
                  </a:lnTo>
                  <a:lnTo>
                    <a:pt x="72440" y="132232"/>
                  </a:lnTo>
                  <a:lnTo>
                    <a:pt x="57226" y="175564"/>
                  </a:lnTo>
                  <a:lnTo>
                    <a:pt x="32816" y="206997"/>
                  </a:lnTo>
                  <a:lnTo>
                    <a:pt x="0" y="226123"/>
                  </a:lnTo>
                  <a:lnTo>
                    <a:pt x="0" y="238010"/>
                  </a:lnTo>
                  <a:lnTo>
                    <a:pt x="38798" y="217258"/>
                  </a:lnTo>
                  <a:lnTo>
                    <a:pt x="67043" y="183146"/>
                  </a:lnTo>
                  <a:lnTo>
                    <a:pt x="84315" y="136093"/>
                  </a:lnTo>
                  <a:lnTo>
                    <a:pt x="90081" y="77393"/>
                  </a:lnTo>
                  <a:lnTo>
                    <a:pt x="90157" y="4927"/>
                  </a:lnTo>
                  <a:close/>
                </a:path>
                <a:path w="1376680" h="678179">
                  <a:moveTo>
                    <a:pt x="151041" y="1447"/>
                  </a:moveTo>
                  <a:lnTo>
                    <a:pt x="139153" y="1447"/>
                  </a:lnTo>
                  <a:lnTo>
                    <a:pt x="139153" y="107835"/>
                  </a:lnTo>
                  <a:lnTo>
                    <a:pt x="97701" y="107835"/>
                  </a:lnTo>
                  <a:lnTo>
                    <a:pt x="97701" y="118859"/>
                  </a:lnTo>
                  <a:lnTo>
                    <a:pt x="139153" y="118859"/>
                  </a:lnTo>
                  <a:lnTo>
                    <a:pt x="139153" y="251917"/>
                  </a:lnTo>
                  <a:lnTo>
                    <a:pt x="151041" y="251917"/>
                  </a:lnTo>
                  <a:lnTo>
                    <a:pt x="151041" y="1447"/>
                  </a:lnTo>
                  <a:close/>
                </a:path>
                <a:path w="1376680" h="678179">
                  <a:moveTo>
                    <a:pt x="209308" y="0"/>
                  </a:moveTo>
                  <a:lnTo>
                    <a:pt x="197142" y="0"/>
                  </a:lnTo>
                  <a:lnTo>
                    <a:pt x="197142" y="255104"/>
                  </a:lnTo>
                  <a:lnTo>
                    <a:pt x="209308" y="255104"/>
                  </a:lnTo>
                  <a:lnTo>
                    <a:pt x="209308" y="0"/>
                  </a:lnTo>
                  <a:close/>
                </a:path>
                <a:path w="1376680" h="678179">
                  <a:moveTo>
                    <a:pt x="248170" y="459105"/>
                  </a:moveTo>
                  <a:lnTo>
                    <a:pt x="246761" y="445579"/>
                  </a:lnTo>
                  <a:lnTo>
                    <a:pt x="242760" y="433730"/>
                  </a:lnTo>
                  <a:lnTo>
                    <a:pt x="236550" y="423633"/>
                  </a:lnTo>
                  <a:lnTo>
                    <a:pt x="235699" y="422770"/>
                  </a:lnTo>
                  <a:lnTo>
                    <a:pt x="235699" y="459105"/>
                  </a:lnTo>
                  <a:lnTo>
                    <a:pt x="234696" y="469798"/>
                  </a:lnTo>
                  <a:lnTo>
                    <a:pt x="203847" y="503415"/>
                  </a:lnTo>
                  <a:lnTo>
                    <a:pt x="182651" y="506641"/>
                  </a:lnTo>
                  <a:lnTo>
                    <a:pt x="171526" y="505828"/>
                  </a:lnTo>
                  <a:lnTo>
                    <a:pt x="138163" y="487273"/>
                  </a:lnTo>
                  <a:lnTo>
                    <a:pt x="129590" y="459105"/>
                  </a:lnTo>
                  <a:lnTo>
                    <a:pt x="130606" y="448284"/>
                  </a:lnTo>
                  <a:lnTo>
                    <a:pt x="161340" y="414489"/>
                  </a:lnTo>
                  <a:lnTo>
                    <a:pt x="182651" y="411264"/>
                  </a:lnTo>
                  <a:lnTo>
                    <a:pt x="193636" y="412076"/>
                  </a:lnTo>
                  <a:lnTo>
                    <a:pt x="227139" y="430771"/>
                  </a:lnTo>
                  <a:lnTo>
                    <a:pt x="235699" y="459105"/>
                  </a:lnTo>
                  <a:lnTo>
                    <a:pt x="235699" y="422770"/>
                  </a:lnTo>
                  <a:lnTo>
                    <a:pt x="195922" y="401751"/>
                  </a:lnTo>
                  <a:lnTo>
                    <a:pt x="182651" y="400824"/>
                  </a:lnTo>
                  <a:lnTo>
                    <a:pt x="169545" y="401751"/>
                  </a:lnTo>
                  <a:lnTo>
                    <a:pt x="128917" y="423633"/>
                  </a:lnTo>
                  <a:lnTo>
                    <a:pt x="117424" y="459105"/>
                  </a:lnTo>
                  <a:lnTo>
                    <a:pt x="118783" y="472414"/>
                  </a:lnTo>
                  <a:lnTo>
                    <a:pt x="146481" y="508889"/>
                  </a:lnTo>
                  <a:lnTo>
                    <a:pt x="182651" y="517080"/>
                  </a:lnTo>
                  <a:lnTo>
                    <a:pt x="195922" y="516166"/>
                  </a:lnTo>
                  <a:lnTo>
                    <a:pt x="208165" y="513422"/>
                  </a:lnTo>
                  <a:lnTo>
                    <a:pt x="219100" y="508889"/>
                  </a:lnTo>
                  <a:lnTo>
                    <a:pt x="222427" y="506641"/>
                  </a:lnTo>
                  <a:lnTo>
                    <a:pt x="228447" y="502589"/>
                  </a:lnTo>
                  <a:lnTo>
                    <a:pt x="236550" y="494157"/>
                  </a:lnTo>
                  <a:lnTo>
                    <a:pt x="242760" y="484111"/>
                  </a:lnTo>
                  <a:lnTo>
                    <a:pt x="246761" y="472414"/>
                  </a:lnTo>
                  <a:lnTo>
                    <a:pt x="248170" y="459105"/>
                  </a:lnTo>
                  <a:close/>
                </a:path>
                <a:path w="1376680" h="678179">
                  <a:moveTo>
                    <a:pt x="325564" y="402564"/>
                  </a:moveTo>
                  <a:lnTo>
                    <a:pt x="313397" y="402564"/>
                  </a:lnTo>
                  <a:lnTo>
                    <a:pt x="313397" y="522008"/>
                  </a:lnTo>
                  <a:lnTo>
                    <a:pt x="325564" y="522008"/>
                  </a:lnTo>
                  <a:lnTo>
                    <a:pt x="325564" y="402564"/>
                  </a:lnTo>
                  <a:close/>
                </a:path>
                <a:path w="1376680" h="678179">
                  <a:moveTo>
                    <a:pt x="329044" y="649859"/>
                  </a:moveTo>
                  <a:lnTo>
                    <a:pt x="150469" y="649859"/>
                  </a:lnTo>
                  <a:lnTo>
                    <a:pt x="150469" y="610146"/>
                  </a:lnTo>
                  <a:lnTo>
                    <a:pt x="325564" y="610146"/>
                  </a:lnTo>
                  <a:lnTo>
                    <a:pt x="325564" y="549262"/>
                  </a:lnTo>
                  <a:lnTo>
                    <a:pt x="137998" y="549262"/>
                  </a:lnTo>
                  <a:lnTo>
                    <a:pt x="137998" y="559701"/>
                  </a:lnTo>
                  <a:lnTo>
                    <a:pt x="313397" y="559701"/>
                  </a:lnTo>
                  <a:lnTo>
                    <a:pt x="313397" y="599706"/>
                  </a:lnTo>
                  <a:lnTo>
                    <a:pt x="137998" y="599706"/>
                  </a:lnTo>
                  <a:lnTo>
                    <a:pt x="137998" y="660298"/>
                  </a:lnTo>
                  <a:lnTo>
                    <a:pt x="329044" y="660298"/>
                  </a:lnTo>
                  <a:lnTo>
                    <a:pt x="329044" y="649859"/>
                  </a:lnTo>
                  <a:close/>
                </a:path>
                <a:path w="1376680" h="678179">
                  <a:moveTo>
                    <a:pt x="408470" y="225831"/>
                  </a:moveTo>
                  <a:lnTo>
                    <a:pt x="362343" y="186690"/>
                  </a:lnTo>
                  <a:lnTo>
                    <a:pt x="346595" y="150164"/>
                  </a:lnTo>
                  <a:lnTo>
                    <a:pt x="341223" y="108419"/>
                  </a:lnTo>
                  <a:lnTo>
                    <a:pt x="341223" y="3479"/>
                  </a:lnTo>
                  <a:lnTo>
                    <a:pt x="328752" y="3479"/>
                  </a:lnTo>
                  <a:lnTo>
                    <a:pt x="328752" y="108419"/>
                  </a:lnTo>
                  <a:lnTo>
                    <a:pt x="322935" y="153835"/>
                  </a:lnTo>
                  <a:lnTo>
                    <a:pt x="307619" y="187350"/>
                  </a:lnTo>
                  <a:lnTo>
                    <a:pt x="286067" y="210743"/>
                  </a:lnTo>
                  <a:lnTo>
                    <a:pt x="261493" y="225831"/>
                  </a:lnTo>
                  <a:lnTo>
                    <a:pt x="261493" y="237718"/>
                  </a:lnTo>
                  <a:lnTo>
                    <a:pt x="287667" y="223100"/>
                  </a:lnTo>
                  <a:lnTo>
                    <a:pt x="309587" y="202958"/>
                  </a:lnTo>
                  <a:lnTo>
                    <a:pt x="325780" y="178320"/>
                  </a:lnTo>
                  <a:lnTo>
                    <a:pt x="334835" y="150164"/>
                  </a:lnTo>
                  <a:lnTo>
                    <a:pt x="344424" y="178155"/>
                  </a:lnTo>
                  <a:lnTo>
                    <a:pt x="360895" y="202526"/>
                  </a:lnTo>
                  <a:lnTo>
                    <a:pt x="382739" y="222605"/>
                  </a:lnTo>
                  <a:lnTo>
                    <a:pt x="408470" y="237718"/>
                  </a:lnTo>
                  <a:lnTo>
                    <a:pt x="408470" y="225831"/>
                  </a:lnTo>
                  <a:close/>
                </a:path>
                <a:path w="1376680" h="678179">
                  <a:moveTo>
                    <a:pt x="474573" y="0"/>
                  </a:moveTo>
                  <a:lnTo>
                    <a:pt x="462394" y="0"/>
                  </a:lnTo>
                  <a:lnTo>
                    <a:pt x="462394" y="255104"/>
                  </a:lnTo>
                  <a:lnTo>
                    <a:pt x="474573" y="255104"/>
                  </a:lnTo>
                  <a:lnTo>
                    <a:pt x="474573" y="0"/>
                  </a:lnTo>
                  <a:close/>
                </a:path>
                <a:path w="1376680" h="678179">
                  <a:moveTo>
                    <a:pt x="505891" y="461314"/>
                  </a:moveTo>
                  <a:lnTo>
                    <a:pt x="493712" y="461314"/>
                  </a:lnTo>
                  <a:lnTo>
                    <a:pt x="493712" y="472744"/>
                  </a:lnTo>
                  <a:lnTo>
                    <a:pt x="493712" y="533704"/>
                  </a:lnTo>
                  <a:lnTo>
                    <a:pt x="399211" y="533704"/>
                  </a:lnTo>
                  <a:lnTo>
                    <a:pt x="399211" y="472744"/>
                  </a:lnTo>
                  <a:lnTo>
                    <a:pt x="493712" y="472744"/>
                  </a:lnTo>
                  <a:lnTo>
                    <a:pt x="493712" y="461314"/>
                  </a:lnTo>
                  <a:lnTo>
                    <a:pt x="399211" y="461314"/>
                  </a:lnTo>
                  <a:lnTo>
                    <a:pt x="399211" y="405434"/>
                  </a:lnTo>
                  <a:lnTo>
                    <a:pt x="387032" y="405434"/>
                  </a:lnTo>
                  <a:lnTo>
                    <a:pt x="387032" y="461314"/>
                  </a:lnTo>
                  <a:lnTo>
                    <a:pt x="387032" y="472744"/>
                  </a:lnTo>
                  <a:lnTo>
                    <a:pt x="387032" y="533704"/>
                  </a:lnTo>
                  <a:lnTo>
                    <a:pt x="387032" y="545134"/>
                  </a:lnTo>
                  <a:lnTo>
                    <a:pt x="505891" y="545134"/>
                  </a:lnTo>
                  <a:lnTo>
                    <a:pt x="505891" y="534187"/>
                  </a:lnTo>
                  <a:lnTo>
                    <a:pt x="505891" y="533704"/>
                  </a:lnTo>
                  <a:lnTo>
                    <a:pt x="505891" y="472744"/>
                  </a:lnTo>
                  <a:lnTo>
                    <a:pt x="505891" y="472147"/>
                  </a:lnTo>
                  <a:lnTo>
                    <a:pt x="505891" y="461314"/>
                  </a:lnTo>
                  <a:close/>
                </a:path>
                <a:path w="1376680" h="678179">
                  <a:moveTo>
                    <a:pt x="505891" y="406044"/>
                  </a:moveTo>
                  <a:lnTo>
                    <a:pt x="493712" y="406044"/>
                  </a:lnTo>
                  <a:lnTo>
                    <a:pt x="493712" y="461124"/>
                  </a:lnTo>
                  <a:lnTo>
                    <a:pt x="505891" y="461124"/>
                  </a:lnTo>
                  <a:lnTo>
                    <a:pt x="505891" y="406044"/>
                  </a:lnTo>
                  <a:close/>
                </a:path>
                <a:path w="1376680" h="678179">
                  <a:moveTo>
                    <a:pt x="592861" y="648004"/>
                  </a:moveTo>
                  <a:lnTo>
                    <a:pt x="415442" y="648004"/>
                  </a:lnTo>
                  <a:lnTo>
                    <a:pt x="415442" y="583234"/>
                  </a:lnTo>
                  <a:lnTo>
                    <a:pt x="402971" y="583234"/>
                  </a:lnTo>
                  <a:lnTo>
                    <a:pt x="402971" y="648004"/>
                  </a:lnTo>
                  <a:lnTo>
                    <a:pt x="402971" y="659434"/>
                  </a:lnTo>
                  <a:lnTo>
                    <a:pt x="592861" y="659434"/>
                  </a:lnTo>
                  <a:lnTo>
                    <a:pt x="592861" y="648004"/>
                  </a:lnTo>
                  <a:close/>
                </a:path>
                <a:path w="1376680" h="678179">
                  <a:moveTo>
                    <a:pt x="629386" y="480364"/>
                  </a:moveTo>
                  <a:lnTo>
                    <a:pt x="587933" y="480364"/>
                  </a:lnTo>
                  <a:lnTo>
                    <a:pt x="587933" y="402894"/>
                  </a:lnTo>
                  <a:lnTo>
                    <a:pt x="575754" y="402894"/>
                  </a:lnTo>
                  <a:lnTo>
                    <a:pt x="575754" y="480364"/>
                  </a:lnTo>
                  <a:lnTo>
                    <a:pt x="575754" y="490524"/>
                  </a:lnTo>
                  <a:lnTo>
                    <a:pt x="575754" y="581964"/>
                  </a:lnTo>
                  <a:lnTo>
                    <a:pt x="587933" y="581964"/>
                  </a:lnTo>
                  <a:lnTo>
                    <a:pt x="587933" y="490524"/>
                  </a:lnTo>
                  <a:lnTo>
                    <a:pt x="629386" y="490524"/>
                  </a:lnTo>
                  <a:lnTo>
                    <a:pt x="629386" y="480364"/>
                  </a:lnTo>
                  <a:close/>
                </a:path>
                <a:path w="1376680" h="678179">
                  <a:moveTo>
                    <a:pt x="743026" y="391553"/>
                  </a:moveTo>
                  <a:lnTo>
                    <a:pt x="730567" y="391553"/>
                  </a:lnTo>
                  <a:lnTo>
                    <a:pt x="627075" y="673341"/>
                  </a:lnTo>
                  <a:lnTo>
                    <a:pt x="639241" y="673341"/>
                  </a:lnTo>
                  <a:lnTo>
                    <a:pt x="743026" y="391553"/>
                  </a:lnTo>
                  <a:close/>
                </a:path>
                <a:path w="1376680" h="678179">
                  <a:moveTo>
                    <a:pt x="743318" y="245249"/>
                  </a:moveTo>
                  <a:lnTo>
                    <a:pt x="565899" y="245249"/>
                  </a:lnTo>
                  <a:lnTo>
                    <a:pt x="565899" y="177419"/>
                  </a:lnTo>
                  <a:lnTo>
                    <a:pt x="553427" y="177419"/>
                  </a:lnTo>
                  <a:lnTo>
                    <a:pt x="553427" y="256273"/>
                  </a:lnTo>
                  <a:lnTo>
                    <a:pt x="743318" y="256273"/>
                  </a:lnTo>
                  <a:lnTo>
                    <a:pt x="743318" y="245249"/>
                  </a:lnTo>
                  <a:close/>
                </a:path>
                <a:path w="1376680" h="678179">
                  <a:moveTo>
                    <a:pt x="779843" y="75946"/>
                  </a:moveTo>
                  <a:lnTo>
                    <a:pt x="738390" y="75946"/>
                  </a:lnTo>
                  <a:lnTo>
                    <a:pt x="738390" y="0"/>
                  </a:lnTo>
                  <a:lnTo>
                    <a:pt x="726211" y="0"/>
                  </a:lnTo>
                  <a:lnTo>
                    <a:pt x="726211" y="106387"/>
                  </a:lnTo>
                  <a:lnTo>
                    <a:pt x="712939" y="114287"/>
                  </a:lnTo>
                  <a:lnTo>
                    <a:pt x="696607" y="119799"/>
                  </a:lnTo>
                  <a:lnTo>
                    <a:pt x="677824" y="123024"/>
                  </a:lnTo>
                  <a:lnTo>
                    <a:pt x="657212" y="124079"/>
                  </a:lnTo>
                  <a:lnTo>
                    <a:pt x="642137" y="124079"/>
                  </a:lnTo>
                  <a:lnTo>
                    <a:pt x="644639" y="112598"/>
                  </a:lnTo>
                  <a:lnTo>
                    <a:pt x="646455" y="99466"/>
                  </a:lnTo>
                  <a:lnTo>
                    <a:pt x="647560" y="85305"/>
                  </a:lnTo>
                  <a:lnTo>
                    <a:pt x="647941" y="70726"/>
                  </a:lnTo>
                  <a:lnTo>
                    <a:pt x="647941" y="14198"/>
                  </a:lnTo>
                  <a:lnTo>
                    <a:pt x="678370" y="14198"/>
                  </a:lnTo>
                  <a:lnTo>
                    <a:pt x="678370" y="3479"/>
                  </a:lnTo>
                  <a:lnTo>
                    <a:pt x="635762" y="3479"/>
                  </a:lnTo>
                  <a:lnTo>
                    <a:pt x="635762" y="14198"/>
                  </a:lnTo>
                  <a:lnTo>
                    <a:pt x="635723" y="70726"/>
                  </a:lnTo>
                  <a:lnTo>
                    <a:pt x="635469" y="83591"/>
                  </a:lnTo>
                  <a:lnTo>
                    <a:pt x="634492" y="98234"/>
                  </a:lnTo>
                  <a:lnTo>
                    <a:pt x="632701" y="111963"/>
                  </a:lnTo>
                  <a:lnTo>
                    <a:pt x="629958" y="124079"/>
                  </a:lnTo>
                  <a:lnTo>
                    <a:pt x="576326" y="124079"/>
                  </a:lnTo>
                  <a:lnTo>
                    <a:pt x="576326" y="14198"/>
                  </a:lnTo>
                  <a:lnTo>
                    <a:pt x="635762" y="14198"/>
                  </a:lnTo>
                  <a:lnTo>
                    <a:pt x="635762" y="3479"/>
                  </a:lnTo>
                  <a:lnTo>
                    <a:pt x="534873" y="3479"/>
                  </a:lnTo>
                  <a:lnTo>
                    <a:pt x="534873" y="14198"/>
                  </a:lnTo>
                  <a:lnTo>
                    <a:pt x="564159" y="14198"/>
                  </a:lnTo>
                  <a:lnTo>
                    <a:pt x="564159" y="124079"/>
                  </a:lnTo>
                  <a:lnTo>
                    <a:pt x="531393" y="124079"/>
                  </a:lnTo>
                  <a:lnTo>
                    <a:pt x="531393" y="135089"/>
                  </a:lnTo>
                  <a:lnTo>
                    <a:pt x="655472" y="135089"/>
                  </a:lnTo>
                  <a:lnTo>
                    <a:pt x="677087" y="134073"/>
                  </a:lnTo>
                  <a:lnTo>
                    <a:pt x="696391" y="130886"/>
                  </a:lnTo>
                  <a:lnTo>
                    <a:pt x="712914" y="125310"/>
                  </a:lnTo>
                  <a:lnTo>
                    <a:pt x="726211" y="117119"/>
                  </a:lnTo>
                  <a:lnTo>
                    <a:pt x="726211" y="176834"/>
                  </a:lnTo>
                  <a:lnTo>
                    <a:pt x="738390" y="176834"/>
                  </a:lnTo>
                  <a:lnTo>
                    <a:pt x="738390" y="117119"/>
                  </a:lnTo>
                  <a:lnTo>
                    <a:pt x="738390" y="86969"/>
                  </a:lnTo>
                  <a:lnTo>
                    <a:pt x="779843" y="86969"/>
                  </a:lnTo>
                  <a:lnTo>
                    <a:pt x="779843" y="75946"/>
                  </a:lnTo>
                  <a:close/>
                </a:path>
                <a:path w="1376680" h="678179">
                  <a:moveTo>
                    <a:pt x="986256" y="635076"/>
                  </a:moveTo>
                  <a:lnTo>
                    <a:pt x="879284" y="635076"/>
                  </a:lnTo>
                  <a:lnTo>
                    <a:pt x="879284" y="546404"/>
                  </a:lnTo>
                  <a:lnTo>
                    <a:pt x="971473" y="546404"/>
                  </a:lnTo>
                  <a:lnTo>
                    <a:pt x="971473" y="535343"/>
                  </a:lnTo>
                  <a:lnTo>
                    <a:pt x="971473" y="534974"/>
                  </a:lnTo>
                  <a:lnTo>
                    <a:pt x="971473" y="418515"/>
                  </a:lnTo>
                  <a:lnTo>
                    <a:pt x="959586" y="418515"/>
                  </a:lnTo>
                  <a:lnTo>
                    <a:pt x="959586" y="534974"/>
                  </a:lnTo>
                  <a:lnTo>
                    <a:pt x="785939" y="534974"/>
                  </a:lnTo>
                  <a:lnTo>
                    <a:pt x="785939" y="418134"/>
                  </a:lnTo>
                  <a:lnTo>
                    <a:pt x="971473" y="418134"/>
                  </a:lnTo>
                  <a:lnTo>
                    <a:pt x="971473" y="407974"/>
                  </a:lnTo>
                  <a:lnTo>
                    <a:pt x="774052" y="407974"/>
                  </a:lnTo>
                  <a:lnTo>
                    <a:pt x="774052" y="418134"/>
                  </a:lnTo>
                  <a:lnTo>
                    <a:pt x="774052" y="534974"/>
                  </a:lnTo>
                  <a:lnTo>
                    <a:pt x="774052" y="546404"/>
                  </a:lnTo>
                  <a:lnTo>
                    <a:pt x="867397" y="546404"/>
                  </a:lnTo>
                  <a:lnTo>
                    <a:pt x="867397" y="635076"/>
                  </a:lnTo>
                  <a:lnTo>
                    <a:pt x="759269" y="635076"/>
                  </a:lnTo>
                  <a:lnTo>
                    <a:pt x="759269" y="645502"/>
                  </a:lnTo>
                  <a:lnTo>
                    <a:pt x="986256" y="645502"/>
                  </a:lnTo>
                  <a:lnTo>
                    <a:pt x="986256" y="635076"/>
                  </a:lnTo>
                  <a:close/>
                </a:path>
                <a:path w="1376680" h="678179">
                  <a:moveTo>
                    <a:pt x="1004468" y="4927"/>
                  </a:moveTo>
                  <a:lnTo>
                    <a:pt x="889088" y="4927"/>
                  </a:lnTo>
                  <a:lnTo>
                    <a:pt x="889088" y="15938"/>
                  </a:lnTo>
                  <a:lnTo>
                    <a:pt x="992301" y="15938"/>
                  </a:lnTo>
                  <a:lnTo>
                    <a:pt x="992301" y="57391"/>
                  </a:lnTo>
                  <a:lnTo>
                    <a:pt x="987945" y="107391"/>
                  </a:lnTo>
                  <a:lnTo>
                    <a:pt x="975042" y="149656"/>
                  </a:lnTo>
                  <a:lnTo>
                    <a:pt x="953782" y="183819"/>
                  </a:lnTo>
                  <a:lnTo>
                    <a:pt x="924394" y="209524"/>
                  </a:lnTo>
                  <a:lnTo>
                    <a:pt x="887069" y="226415"/>
                  </a:lnTo>
                  <a:lnTo>
                    <a:pt x="887069" y="238010"/>
                  </a:lnTo>
                  <a:lnTo>
                    <a:pt x="929220" y="220129"/>
                  </a:lnTo>
                  <a:lnTo>
                    <a:pt x="962075" y="192582"/>
                  </a:lnTo>
                  <a:lnTo>
                    <a:pt x="985608" y="155803"/>
                  </a:lnTo>
                  <a:lnTo>
                    <a:pt x="999744" y="110299"/>
                  </a:lnTo>
                  <a:lnTo>
                    <a:pt x="1004392" y="57391"/>
                  </a:lnTo>
                  <a:lnTo>
                    <a:pt x="1004468" y="4927"/>
                  </a:lnTo>
                  <a:close/>
                </a:path>
                <a:path w="1376680" h="678179">
                  <a:moveTo>
                    <a:pt x="1088834" y="0"/>
                  </a:moveTo>
                  <a:lnTo>
                    <a:pt x="1076655" y="0"/>
                  </a:lnTo>
                  <a:lnTo>
                    <a:pt x="1076655" y="255104"/>
                  </a:lnTo>
                  <a:lnTo>
                    <a:pt x="1088834" y="255104"/>
                  </a:lnTo>
                  <a:lnTo>
                    <a:pt x="1088834" y="0"/>
                  </a:lnTo>
                  <a:close/>
                </a:path>
                <a:path w="1376680" h="678179">
                  <a:moveTo>
                    <a:pt x="1163383" y="465188"/>
                  </a:moveTo>
                  <a:lnTo>
                    <a:pt x="1162062" y="450189"/>
                  </a:lnTo>
                  <a:lnTo>
                    <a:pt x="1158201" y="436994"/>
                  </a:lnTo>
                  <a:lnTo>
                    <a:pt x="1152017" y="425640"/>
                  </a:lnTo>
                  <a:lnTo>
                    <a:pt x="1150924" y="424408"/>
                  </a:lnTo>
                  <a:lnTo>
                    <a:pt x="1150924" y="465188"/>
                  </a:lnTo>
                  <a:lnTo>
                    <a:pt x="1149946" y="477189"/>
                  </a:lnTo>
                  <a:lnTo>
                    <a:pt x="1128077" y="510832"/>
                  </a:lnTo>
                  <a:lnTo>
                    <a:pt x="1097876" y="518528"/>
                  </a:lnTo>
                  <a:lnTo>
                    <a:pt x="1086637" y="517664"/>
                  </a:lnTo>
                  <a:lnTo>
                    <a:pt x="1053503" y="497154"/>
                  </a:lnTo>
                  <a:lnTo>
                    <a:pt x="1044816" y="465188"/>
                  </a:lnTo>
                  <a:lnTo>
                    <a:pt x="1045832" y="453021"/>
                  </a:lnTo>
                  <a:lnTo>
                    <a:pt x="1067536" y="419265"/>
                  </a:lnTo>
                  <a:lnTo>
                    <a:pt x="1097876" y="411556"/>
                  </a:lnTo>
                  <a:lnTo>
                    <a:pt x="1109103" y="412419"/>
                  </a:lnTo>
                  <a:lnTo>
                    <a:pt x="1142238" y="432943"/>
                  </a:lnTo>
                  <a:lnTo>
                    <a:pt x="1150924" y="465188"/>
                  </a:lnTo>
                  <a:lnTo>
                    <a:pt x="1150924" y="424408"/>
                  </a:lnTo>
                  <a:lnTo>
                    <a:pt x="1111427" y="401840"/>
                  </a:lnTo>
                  <a:lnTo>
                    <a:pt x="1097876" y="400824"/>
                  </a:lnTo>
                  <a:lnTo>
                    <a:pt x="1084478" y="401840"/>
                  </a:lnTo>
                  <a:lnTo>
                    <a:pt x="1043889" y="425640"/>
                  </a:lnTo>
                  <a:lnTo>
                    <a:pt x="1032649" y="465188"/>
                  </a:lnTo>
                  <a:lnTo>
                    <a:pt x="1033970" y="480060"/>
                  </a:lnTo>
                  <a:lnTo>
                    <a:pt x="1052068" y="513892"/>
                  </a:lnTo>
                  <a:lnTo>
                    <a:pt x="1097876" y="529551"/>
                  </a:lnTo>
                  <a:lnTo>
                    <a:pt x="1111427" y="528574"/>
                  </a:lnTo>
                  <a:lnTo>
                    <a:pt x="1152017" y="504571"/>
                  </a:lnTo>
                  <a:lnTo>
                    <a:pt x="1162062" y="480060"/>
                  </a:lnTo>
                  <a:lnTo>
                    <a:pt x="1163383" y="465188"/>
                  </a:lnTo>
                  <a:close/>
                </a:path>
                <a:path w="1376680" h="678179">
                  <a:moveTo>
                    <a:pt x="1240790" y="570420"/>
                  </a:moveTo>
                  <a:lnTo>
                    <a:pt x="1228623" y="570420"/>
                  </a:lnTo>
                  <a:lnTo>
                    <a:pt x="1228623" y="581152"/>
                  </a:lnTo>
                  <a:lnTo>
                    <a:pt x="1228623" y="649566"/>
                  </a:lnTo>
                  <a:lnTo>
                    <a:pt x="1065695" y="649566"/>
                  </a:lnTo>
                  <a:lnTo>
                    <a:pt x="1065695" y="581152"/>
                  </a:lnTo>
                  <a:lnTo>
                    <a:pt x="1228623" y="581152"/>
                  </a:lnTo>
                  <a:lnTo>
                    <a:pt x="1228623" y="570420"/>
                  </a:lnTo>
                  <a:lnTo>
                    <a:pt x="1053223" y="570420"/>
                  </a:lnTo>
                  <a:lnTo>
                    <a:pt x="1053223" y="660298"/>
                  </a:lnTo>
                  <a:lnTo>
                    <a:pt x="1240790" y="660298"/>
                  </a:lnTo>
                  <a:lnTo>
                    <a:pt x="1240790" y="649566"/>
                  </a:lnTo>
                  <a:lnTo>
                    <a:pt x="1240790" y="581152"/>
                  </a:lnTo>
                  <a:lnTo>
                    <a:pt x="1240790" y="570420"/>
                  </a:lnTo>
                  <a:close/>
                </a:path>
                <a:path w="1376680" h="678179">
                  <a:moveTo>
                    <a:pt x="1240790" y="402564"/>
                  </a:moveTo>
                  <a:lnTo>
                    <a:pt x="1228623" y="402564"/>
                  </a:lnTo>
                  <a:lnTo>
                    <a:pt x="1228623" y="544334"/>
                  </a:lnTo>
                  <a:lnTo>
                    <a:pt x="1240790" y="544334"/>
                  </a:lnTo>
                  <a:lnTo>
                    <a:pt x="1240790" y="402564"/>
                  </a:lnTo>
                  <a:close/>
                </a:path>
                <a:path w="1376680" h="678179">
                  <a:moveTo>
                    <a:pt x="1343418" y="532155"/>
                  </a:moveTo>
                  <a:lnTo>
                    <a:pt x="1339862" y="457149"/>
                  </a:lnTo>
                  <a:lnTo>
                    <a:pt x="1328712" y="412826"/>
                  </a:lnTo>
                  <a:lnTo>
                    <a:pt x="1309179" y="391706"/>
                  </a:lnTo>
                  <a:lnTo>
                    <a:pt x="1280515" y="386334"/>
                  </a:lnTo>
                  <a:lnTo>
                    <a:pt x="1280515" y="396481"/>
                  </a:lnTo>
                  <a:lnTo>
                    <a:pt x="1304188" y="401574"/>
                  </a:lnTo>
                  <a:lnTo>
                    <a:pt x="1320076" y="421373"/>
                  </a:lnTo>
                  <a:lnTo>
                    <a:pt x="1329029" y="462648"/>
                  </a:lnTo>
                  <a:lnTo>
                    <a:pt x="1331823" y="532155"/>
                  </a:lnTo>
                  <a:lnTo>
                    <a:pt x="1329029" y="601662"/>
                  </a:lnTo>
                  <a:lnTo>
                    <a:pt x="1320076" y="642937"/>
                  </a:lnTo>
                  <a:lnTo>
                    <a:pt x="1304188" y="662736"/>
                  </a:lnTo>
                  <a:lnTo>
                    <a:pt x="1280515" y="667829"/>
                  </a:lnTo>
                  <a:lnTo>
                    <a:pt x="1280515" y="677976"/>
                  </a:lnTo>
                  <a:lnTo>
                    <a:pt x="1309179" y="672604"/>
                  </a:lnTo>
                  <a:lnTo>
                    <a:pt x="1328712" y="651484"/>
                  </a:lnTo>
                  <a:lnTo>
                    <a:pt x="1339862" y="607161"/>
                  </a:lnTo>
                  <a:lnTo>
                    <a:pt x="1343418" y="532155"/>
                  </a:lnTo>
                  <a:close/>
                </a:path>
                <a:path w="1376680" h="678179">
                  <a:moveTo>
                    <a:pt x="1359890" y="64935"/>
                  </a:moveTo>
                  <a:lnTo>
                    <a:pt x="1176972" y="64935"/>
                  </a:lnTo>
                  <a:lnTo>
                    <a:pt x="1176972" y="2019"/>
                  </a:lnTo>
                  <a:lnTo>
                    <a:pt x="1164793" y="2019"/>
                  </a:lnTo>
                  <a:lnTo>
                    <a:pt x="1164793" y="75374"/>
                  </a:lnTo>
                  <a:lnTo>
                    <a:pt x="1359890" y="75374"/>
                  </a:lnTo>
                  <a:lnTo>
                    <a:pt x="1359890" y="64935"/>
                  </a:lnTo>
                  <a:close/>
                </a:path>
                <a:path w="1376680" h="678179">
                  <a:moveTo>
                    <a:pt x="1364246" y="217424"/>
                  </a:moveTo>
                  <a:lnTo>
                    <a:pt x="1363065" y="208572"/>
                  </a:lnTo>
                  <a:lnTo>
                    <a:pt x="1359636" y="200723"/>
                  </a:lnTo>
                  <a:lnTo>
                    <a:pt x="1354086" y="193903"/>
                  </a:lnTo>
                  <a:lnTo>
                    <a:pt x="1351775" y="192138"/>
                  </a:lnTo>
                  <a:lnTo>
                    <a:pt x="1351775" y="209016"/>
                  </a:lnTo>
                  <a:lnTo>
                    <a:pt x="1351775" y="225831"/>
                  </a:lnTo>
                  <a:lnTo>
                    <a:pt x="1309268" y="248843"/>
                  </a:lnTo>
                  <a:lnTo>
                    <a:pt x="1261910" y="252501"/>
                  </a:lnTo>
                  <a:lnTo>
                    <a:pt x="1236230" y="251587"/>
                  </a:lnTo>
                  <a:lnTo>
                    <a:pt x="1197165" y="244309"/>
                  </a:lnTo>
                  <a:lnTo>
                    <a:pt x="1172032" y="225831"/>
                  </a:lnTo>
                  <a:lnTo>
                    <a:pt x="1172032" y="209016"/>
                  </a:lnTo>
                  <a:lnTo>
                    <a:pt x="1214577" y="186042"/>
                  </a:lnTo>
                  <a:lnTo>
                    <a:pt x="1261910" y="182346"/>
                  </a:lnTo>
                  <a:lnTo>
                    <a:pt x="1287589" y="183273"/>
                  </a:lnTo>
                  <a:lnTo>
                    <a:pt x="1326769" y="190665"/>
                  </a:lnTo>
                  <a:lnTo>
                    <a:pt x="1351775" y="209016"/>
                  </a:lnTo>
                  <a:lnTo>
                    <a:pt x="1351775" y="192138"/>
                  </a:lnTo>
                  <a:lnTo>
                    <a:pt x="1346555" y="188137"/>
                  </a:lnTo>
                  <a:lnTo>
                    <a:pt x="1334439" y="182346"/>
                  </a:lnTo>
                  <a:lnTo>
                    <a:pt x="1331544" y="180962"/>
                  </a:lnTo>
                  <a:lnTo>
                    <a:pt x="1312278" y="175895"/>
                  </a:lnTo>
                  <a:lnTo>
                    <a:pt x="1288999" y="172897"/>
                  </a:lnTo>
                  <a:lnTo>
                    <a:pt x="1261910" y="171907"/>
                  </a:lnTo>
                  <a:lnTo>
                    <a:pt x="1234694" y="172897"/>
                  </a:lnTo>
                  <a:lnTo>
                    <a:pt x="1192237" y="180962"/>
                  </a:lnTo>
                  <a:lnTo>
                    <a:pt x="1160741" y="208572"/>
                  </a:lnTo>
                  <a:lnTo>
                    <a:pt x="1159573" y="217424"/>
                  </a:lnTo>
                  <a:lnTo>
                    <a:pt x="1160741" y="226441"/>
                  </a:lnTo>
                  <a:lnTo>
                    <a:pt x="1192237" y="254127"/>
                  </a:lnTo>
                  <a:lnTo>
                    <a:pt x="1234694" y="262001"/>
                  </a:lnTo>
                  <a:lnTo>
                    <a:pt x="1261910" y="262940"/>
                  </a:lnTo>
                  <a:lnTo>
                    <a:pt x="1288999" y="262001"/>
                  </a:lnTo>
                  <a:lnTo>
                    <a:pt x="1331544" y="254127"/>
                  </a:lnTo>
                  <a:lnTo>
                    <a:pt x="1363065" y="226441"/>
                  </a:lnTo>
                  <a:lnTo>
                    <a:pt x="1364246" y="217424"/>
                  </a:lnTo>
                  <a:close/>
                </a:path>
                <a:path w="1376680" h="678179">
                  <a:moveTo>
                    <a:pt x="1376426" y="118567"/>
                  </a:moveTo>
                  <a:lnTo>
                    <a:pt x="1146530" y="118567"/>
                  </a:lnTo>
                  <a:lnTo>
                    <a:pt x="1146530" y="129298"/>
                  </a:lnTo>
                  <a:lnTo>
                    <a:pt x="1376426" y="129298"/>
                  </a:lnTo>
                  <a:lnTo>
                    <a:pt x="1376426" y="118567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736690" y="7695120"/>
              <a:ext cx="994410" cy="338455"/>
            </a:xfrm>
            <a:custGeom>
              <a:avLst/>
              <a:gdLst/>
              <a:ahLst/>
              <a:cxnLst/>
              <a:rect l="l" t="t" r="r" b="b"/>
              <a:pathLst>
                <a:path w="994409" h="338454">
                  <a:moveTo>
                    <a:pt x="190258" y="161315"/>
                  </a:moveTo>
                  <a:lnTo>
                    <a:pt x="146443" y="136105"/>
                  </a:lnTo>
                  <a:lnTo>
                    <a:pt x="120688" y="98577"/>
                  </a:lnTo>
                  <a:lnTo>
                    <a:pt x="114973" y="60071"/>
                  </a:lnTo>
                  <a:lnTo>
                    <a:pt x="114973" y="2590"/>
                  </a:lnTo>
                  <a:lnTo>
                    <a:pt x="74917" y="2590"/>
                  </a:lnTo>
                  <a:lnTo>
                    <a:pt x="74917" y="60071"/>
                  </a:lnTo>
                  <a:lnTo>
                    <a:pt x="69418" y="98488"/>
                  </a:lnTo>
                  <a:lnTo>
                    <a:pt x="54013" y="128689"/>
                  </a:lnTo>
                  <a:lnTo>
                    <a:pt x="30327" y="150825"/>
                  </a:lnTo>
                  <a:lnTo>
                    <a:pt x="0" y="165023"/>
                  </a:lnTo>
                  <a:lnTo>
                    <a:pt x="0" y="201002"/>
                  </a:lnTo>
                  <a:lnTo>
                    <a:pt x="31115" y="190550"/>
                  </a:lnTo>
                  <a:lnTo>
                    <a:pt x="58089" y="175501"/>
                  </a:lnTo>
                  <a:lnTo>
                    <a:pt x="79844" y="156984"/>
                  </a:lnTo>
                  <a:lnTo>
                    <a:pt x="95313" y="136105"/>
                  </a:lnTo>
                  <a:lnTo>
                    <a:pt x="111556" y="156197"/>
                  </a:lnTo>
                  <a:lnTo>
                    <a:pt x="133464" y="173609"/>
                  </a:lnTo>
                  <a:lnTo>
                    <a:pt x="160032" y="187464"/>
                  </a:lnTo>
                  <a:lnTo>
                    <a:pt x="190258" y="196926"/>
                  </a:lnTo>
                  <a:lnTo>
                    <a:pt x="190258" y="161315"/>
                  </a:lnTo>
                  <a:close/>
                </a:path>
                <a:path w="994409" h="338454">
                  <a:moveTo>
                    <a:pt x="284073" y="368"/>
                  </a:moveTo>
                  <a:lnTo>
                    <a:pt x="243662" y="368"/>
                  </a:lnTo>
                  <a:lnTo>
                    <a:pt x="243662" y="235864"/>
                  </a:lnTo>
                  <a:lnTo>
                    <a:pt x="284073" y="235864"/>
                  </a:lnTo>
                  <a:lnTo>
                    <a:pt x="284073" y="368"/>
                  </a:lnTo>
                  <a:close/>
                </a:path>
                <a:path w="994409" h="338454">
                  <a:moveTo>
                    <a:pt x="290017" y="303352"/>
                  </a:moveTo>
                  <a:lnTo>
                    <a:pt x="73063" y="303352"/>
                  </a:lnTo>
                  <a:lnTo>
                    <a:pt x="73063" y="223989"/>
                  </a:lnTo>
                  <a:lnTo>
                    <a:pt x="32639" y="223989"/>
                  </a:lnTo>
                  <a:lnTo>
                    <a:pt x="32639" y="338213"/>
                  </a:lnTo>
                  <a:lnTo>
                    <a:pt x="290017" y="338213"/>
                  </a:lnTo>
                  <a:lnTo>
                    <a:pt x="290017" y="303352"/>
                  </a:lnTo>
                  <a:close/>
                </a:path>
                <a:path w="994409" h="338454">
                  <a:moveTo>
                    <a:pt x="541083" y="277025"/>
                  </a:moveTo>
                  <a:lnTo>
                    <a:pt x="513067" y="259219"/>
                  </a:lnTo>
                  <a:lnTo>
                    <a:pt x="489394" y="231406"/>
                  </a:lnTo>
                  <a:lnTo>
                    <a:pt x="473024" y="190246"/>
                  </a:lnTo>
                  <a:lnTo>
                    <a:pt x="466915" y="132397"/>
                  </a:lnTo>
                  <a:lnTo>
                    <a:pt x="466915" y="41910"/>
                  </a:lnTo>
                  <a:lnTo>
                    <a:pt x="538111" y="41910"/>
                  </a:lnTo>
                  <a:lnTo>
                    <a:pt x="538111" y="6299"/>
                  </a:lnTo>
                  <a:lnTo>
                    <a:pt x="355650" y="6299"/>
                  </a:lnTo>
                  <a:lnTo>
                    <a:pt x="355650" y="41910"/>
                  </a:lnTo>
                  <a:lnTo>
                    <a:pt x="426123" y="41910"/>
                  </a:lnTo>
                  <a:lnTo>
                    <a:pt x="426123" y="132397"/>
                  </a:lnTo>
                  <a:lnTo>
                    <a:pt x="419900" y="190296"/>
                  </a:lnTo>
                  <a:lnTo>
                    <a:pt x="403352" y="231546"/>
                  </a:lnTo>
                  <a:lnTo>
                    <a:pt x="379653" y="259384"/>
                  </a:lnTo>
                  <a:lnTo>
                    <a:pt x="351942" y="277025"/>
                  </a:lnTo>
                  <a:lnTo>
                    <a:pt x="351942" y="314109"/>
                  </a:lnTo>
                  <a:lnTo>
                    <a:pt x="381952" y="300253"/>
                  </a:lnTo>
                  <a:lnTo>
                    <a:pt x="408686" y="280822"/>
                  </a:lnTo>
                  <a:lnTo>
                    <a:pt x="430695" y="257365"/>
                  </a:lnTo>
                  <a:lnTo>
                    <a:pt x="446519" y="231406"/>
                  </a:lnTo>
                  <a:lnTo>
                    <a:pt x="462280" y="257314"/>
                  </a:lnTo>
                  <a:lnTo>
                    <a:pt x="484200" y="280682"/>
                  </a:lnTo>
                  <a:lnTo>
                    <a:pt x="510921" y="300101"/>
                  </a:lnTo>
                  <a:lnTo>
                    <a:pt x="541083" y="314109"/>
                  </a:lnTo>
                  <a:lnTo>
                    <a:pt x="541083" y="277025"/>
                  </a:lnTo>
                  <a:close/>
                </a:path>
                <a:path w="994409" h="338454">
                  <a:moveTo>
                    <a:pt x="628230" y="368"/>
                  </a:moveTo>
                  <a:lnTo>
                    <a:pt x="587806" y="368"/>
                  </a:lnTo>
                  <a:lnTo>
                    <a:pt x="587806" y="336740"/>
                  </a:lnTo>
                  <a:lnTo>
                    <a:pt x="628230" y="336740"/>
                  </a:lnTo>
                  <a:lnTo>
                    <a:pt x="628230" y="368"/>
                  </a:lnTo>
                  <a:close/>
                </a:path>
                <a:path w="994409" h="338454">
                  <a:moveTo>
                    <a:pt x="977950" y="303352"/>
                  </a:moveTo>
                  <a:lnTo>
                    <a:pt x="753211" y="303352"/>
                  </a:lnTo>
                  <a:lnTo>
                    <a:pt x="753211" y="240309"/>
                  </a:lnTo>
                  <a:lnTo>
                    <a:pt x="713155" y="240309"/>
                  </a:lnTo>
                  <a:lnTo>
                    <a:pt x="713155" y="338213"/>
                  </a:lnTo>
                  <a:lnTo>
                    <a:pt x="977950" y="338213"/>
                  </a:lnTo>
                  <a:lnTo>
                    <a:pt x="977950" y="303352"/>
                  </a:lnTo>
                  <a:close/>
                </a:path>
                <a:path w="994409" h="338454">
                  <a:moveTo>
                    <a:pt x="978687" y="68973"/>
                  </a:moveTo>
                  <a:lnTo>
                    <a:pt x="977252" y="55079"/>
                  </a:lnTo>
                  <a:lnTo>
                    <a:pt x="972985" y="42875"/>
                  </a:lnTo>
                  <a:lnTo>
                    <a:pt x="966901" y="33743"/>
                  </a:lnTo>
                  <a:lnTo>
                    <a:pt x="966025" y="32423"/>
                  </a:lnTo>
                  <a:lnTo>
                    <a:pt x="956437" y="23736"/>
                  </a:lnTo>
                  <a:lnTo>
                    <a:pt x="938644" y="14160"/>
                  </a:lnTo>
                  <a:lnTo>
                    <a:pt x="938644" y="60071"/>
                  </a:lnTo>
                  <a:lnTo>
                    <a:pt x="938644" y="78244"/>
                  </a:lnTo>
                  <a:lnTo>
                    <a:pt x="894143" y="101422"/>
                  </a:lnTo>
                  <a:lnTo>
                    <a:pt x="842962" y="104584"/>
                  </a:lnTo>
                  <a:lnTo>
                    <a:pt x="814895" y="103835"/>
                  </a:lnTo>
                  <a:lnTo>
                    <a:pt x="772820" y="97066"/>
                  </a:lnTo>
                  <a:lnTo>
                    <a:pt x="747280" y="78244"/>
                  </a:lnTo>
                  <a:lnTo>
                    <a:pt x="747280" y="60071"/>
                  </a:lnTo>
                  <a:lnTo>
                    <a:pt x="791451" y="37033"/>
                  </a:lnTo>
                  <a:lnTo>
                    <a:pt x="842962" y="33743"/>
                  </a:lnTo>
                  <a:lnTo>
                    <a:pt x="870813" y="34544"/>
                  </a:lnTo>
                  <a:lnTo>
                    <a:pt x="912736" y="41414"/>
                  </a:lnTo>
                  <a:lnTo>
                    <a:pt x="938644" y="60071"/>
                  </a:lnTo>
                  <a:lnTo>
                    <a:pt x="938644" y="14160"/>
                  </a:lnTo>
                  <a:lnTo>
                    <a:pt x="935316" y="12357"/>
                  </a:lnTo>
                  <a:lnTo>
                    <a:pt x="908735" y="5054"/>
                  </a:lnTo>
                  <a:lnTo>
                    <a:pt x="877646" y="1155"/>
                  </a:lnTo>
                  <a:lnTo>
                    <a:pt x="842962" y="0"/>
                  </a:lnTo>
                  <a:lnTo>
                    <a:pt x="808215" y="1155"/>
                  </a:lnTo>
                  <a:lnTo>
                    <a:pt x="750290" y="12357"/>
                  </a:lnTo>
                  <a:lnTo>
                    <a:pt x="712558" y="42875"/>
                  </a:lnTo>
                  <a:lnTo>
                    <a:pt x="706856" y="68973"/>
                  </a:lnTo>
                  <a:lnTo>
                    <a:pt x="708304" y="83096"/>
                  </a:lnTo>
                  <a:lnTo>
                    <a:pt x="750290" y="125971"/>
                  </a:lnTo>
                  <a:lnTo>
                    <a:pt x="808215" y="137172"/>
                  </a:lnTo>
                  <a:lnTo>
                    <a:pt x="842962" y="138328"/>
                  </a:lnTo>
                  <a:lnTo>
                    <a:pt x="877646" y="137172"/>
                  </a:lnTo>
                  <a:lnTo>
                    <a:pt x="935316" y="125971"/>
                  </a:lnTo>
                  <a:lnTo>
                    <a:pt x="966901" y="104584"/>
                  </a:lnTo>
                  <a:lnTo>
                    <a:pt x="977252" y="83096"/>
                  </a:lnTo>
                  <a:lnTo>
                    <a:pt x="978687" y="68973"/>
                  </a:lnTo>
                  <a:close/>
                </a:path>
                <a:path w="994409" h="338454">
                  <a:moveTo>
                    <a:pt x="993902" y="167627"/>
                  </a:moveTo>
                  <a:lnTo>
                    <a:pt x="690905" y="167627"/>
                  </a:lnTo>
                  <a:lnTo>
                    <a:pt x="690905" y="202488"/>
                  </a:lnTo>
                  <a:lnTo>
                    <a:pt x="801420" y="202488"/>
                  </a:lnTo>
                  <a:lnTo>
                    <a:pt x="801420" y="264414"/>
                  </a:lnTo>
                  <a:lnTo>
                    <a:pt x="841108" y="264414"/>
                  </a:lnTo>
                  <a:lnTo>
                    <a:pt x="841108" y="202488"/>
                  </a:lnTo>
                  <a:lnTo>
                    <a:pt x="890435" y="202488"/>
                  </a:lnTo>
                  <a:lnTo>
                    <a:pt x="890435" y="264414"/>
                  </a:lnTo>
                  <a:lnTo>
                    <a:pt x="930846" y="264414"/>
                  </a:lnTo>
                  <a:lnTo>
                    <a:pt x="930846" y="202488"/>
                  </a:lnTo>
                  <a:lnTo>
                    <a:pt x="993902" y="202488"/>
                  </a:lnTo>
                  <a:lnTo>
                    <a:pt x="993902" y="1676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21257" y="5094296"/>
              <a:ext cx="1963084" cy="22478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41142" y="1901933"/>
              <a:ext cx="4946857" cy="838506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733249" y="4129352"/>
              <a:ext cx="2783205" cy="4543425"/>
            </a:xfrm>
            <a:custGeom>
              <a:avLst/>
              <a:gdLst/>
              <a:ahLst/>
              <a:cxnLst/>
              <a:rect l="l" t="t" r="r" b="b"/>
              <a:pathLst>
                <a:path w="2783205" h="4543425">
                  <a:moveTo>
                    <a:pt x="670036" y="4543426"/>
                  </a:moveTo>
                  <a:lnTo>
                    <a:pt x="461115" y="4543426"/>
                  </a:lnTo>
                  <a:lnTo>
                    <a:pt x="413965" y="4541045"/>
                  </a:lnTo>
                  <a:lnTo>
                    <a:pt x="368178" y="4534057"/>
                  </a:lnTo>
                  <a:lnTo>
                    <a:pt x="323985" y="4522694"/>
                  </a:lnTo>
                  <a:lnTo>
                    <a:pt x="281619" y="4507187"/>
                  </a:lnTo>
                  <a:lnTo>
                    <a:pt x="241309" y="4487768"/>
                  </a:lnTo>
                  <a:lnTo>
                    <a:pt x="203290" y="4464670"/>
                  </a:lnTo>
                  <a:lnTo>
                    <a:pt x="167791" y="4438124"/>
                  </a:lnTo>
                  <a:lnTo>
                    <a:pt x="135046" y="4408362"/>
                  </a:lnTo>
                  <a:lnTo>
                    <a:pt x="105285" y="4375616"/>
                  </a:lnTo>
                  <a:lnTo>
                    <a:pt x="78740" y="4340117"/>
                  </a:lnTo>
                  <a:lnTo>
                    <a:pt x="55644" y="4302098"/>
                  </a:lnTo>
                  <a:lnTo>
                    <a:pt x="36228" y="4261790"/>
                  </a:lnTo>
                  <a:lnTo>
                    <a:pt x="20724" y="4219426"/>
                  </a:lnTo>
                  <a:lnTo>
                    <a:pt x="9363" y="4175237"/>
                  </a:lnTo>
                  <a:lnTo>
                    <a:pt x="2378" y="4129454"/>
                  </a:lnTo>
                  <a:lnTo>
                    <a:pt x="0" y="4082347"/>
                  </a:lnTo>
                  <a:lnTo>
                    <a:pt x="0" y="461115"/>
                  </a:lnTo>
                  <a:lnTo>
                    <a:pt x="2380" y="413965"/>
                  </a:lnTo>
                  <a:lnTo>
                    <a:pt x="9367" y="368178"/>
                  </a:lnTo>
                  <a:lnTo>
                    <a:pt x="20729" y="323986"/>
                  </a:lnTo>
                  <a:lnTo>
                    <a:pt x="36234" y="281620"/>
                  </a:lnTo>
                  <a:lnTo>
                    <a:pt x="55650" y="241311"/>
                  </a:lnTo>
                  <a:lnTo>
                    <a:pt x="78746" y="203292"/>
                  </a:lnTo>
                  <a:lnTo>
                    <a:pt x="105290" y="167795"/>
                  </a:lnTo>
                  <a:lnTo>
                    <a:pt x="135050" y="135050"/>
                  </a:lnTo>
                  <a:lnTo>
                    <a:pt x="167795" y="105290"/>
                  </a:lnTo>
                  <a:lnTo>
                    <a:pt x="203292" y="78746"/>
                  </a:lnTo>
                  <a:lnTo>
                    <a:pt x="241311" y="55650"/>
                  </a:lnTo>
                  <a:lnTo>
                    <a:pt x="281620" y="36234"/>
                  </a:lnTo>
                  <a:lnTo>
                    <a:pt x="323986" y="20729"/>
                  </a:lnTo>
                  <a:lnTo>
                    <a:pt x="368178" y="9367"/>
                  </a:lnTo>
                  <a:lnTo>
                    <a:pt x="413965" y="2380"/>
                  </a:lnTo>
                  <a:lnTo>
                    <a:pt x="461115" y="0"/>
                  </a:lnTo>
                  <a:lnTo>
                    <a:pt x="670036" y="0"/>
                  </a:lnTo>
                  <a:lnTo>
                    <a:pt x="670036" y="4543426"/>
                  </a:lnTo>
                  <a:close/>
                </a:path>
                <a:path w="2783205" h="4543425">
                  <a:moveTo>
                    <a:pt x="785333" y="4543426"/>
                  </a:moveTo>
                  <a:lnTo>
                    <a:pt x="670036" y="4543426"/>
                  </a:lnTo>
                  <a:lnTo>
                    <a:pt x="670036" y="0"/>
                  </a:lnTo>
                  <a:lnTo>
                    <a:pt x="785333" y="0"/>
                  </a:lnTo>
                  <a:lnTo>
                    <a:pt x="785333" y="4543426"/>
                  </a:lnTo>
                  <a:close/>
                </a:path>
                <a:path w="2783205" h="4543425">
                  <a:moveTo>
                    <a:pt x="1997560" y="4543426"/>
                  </a:moveTo>
                  <a:lnTo>
                    <a:pt x="785333" y="4543426"/>
                  </a:lnTo>
                  <a:lnTo>
                    <a:pt x="785333" y="0"/>
                  </a:lnTo>
                  <a:lnTo>
                    <a:pt x="1997523" y="0"/>
                  </a:lnTo>
                  <a:lnTo>
                    <a:pt x="1997560" y="785333"/>
                  </a:lnTo>
                  <a:lnTo>
                    <a:pt x="1997560" y="4543426"/>
                  </a:lnTo>
                  <a:close/>
                </a:path>
                <a:path w="2783205" h="4543425">
                  <a:moveTo>
                    <a:pt x="2112820" y="4543426"/>
                  </a:moveTo>
                  <a:lnTo>
                    <a:pt x="1997560" y="4543426"/>
                  </a:lnTo>
                  <a:lnTo>
                    <a:pt x="1997560" y="670036"/>
                  </a:lnTo>
                  <a:lnTo>
                    <a:pt x="1997523" y="0"/>
                  </a:lnTo>
                  <a:lnTo>
                    <a:pt x="2112820" y="0"/>
                  </a:lnTo>
                  <a:lnTo>
                    <a:pt x="2112820" y="4543426"/>
                  </a:lnTo>
                  <a:close/>
                </a:path>
                <a:path w="2783205" h="4543425">
                  <a:moveTo>
                    <a:pt x="2321814" y="4543426"/>
                  </a:moveTo>
                  <a:lnTo>
                    <a:pt x="2112820" y="4543426"/>
                  </a:lnTo>
                  <a:lnTo>
                    <a:pt x="2112820" y="0"/>
                  </a:lnTo>
                  <a:lnTo>
                    <a:pt x="2321778" y="0"/>
                  </a:lnTo>
                  <a:lnTo>
                    <a:pt x="2368921" y="2380"/>
                  </a:lnTo>
                  <a:lnTo>
                    <a:pt x="2414704" y="9367"/>
                  </a:lnTo>
                  <a:lnTo>
                    <a:pt x="2458893" y="20729"/>
                  </a:lnTo>
                  <a:lnTo>
                    <a:pt x="2501258" y="36234"/>
                  </a:lnTo>
                  <a:lnTo>
                    <a:pt x="2541565" y="55650"/>
                  </a:lnTo>
                  <a:lnTo>
                    <a:pt x="2579584" y="78746"/>
                  </a:lnTo>
                  <a:lnTo>
                    <a:pt x="2615083" y="105290"/>
                  </a:lnTo>
                  <a:lnTo>
                    <a:pt x="2647829" y="135050"/>
                  </a:lnTo>
                  <a:lnTo>
                    <a:pt x="2677591" y="167795"/>
                  </a:lnTo>
                  <a:lnTo>
                    <a:pt x="2704137" y="203292"/>
                  </a:lnTo>
                  <a:lnTo>
                    <a:pt x="2727236" y="241311"/>
                  </a:lnTo>
                  <a:lnTo>
                    <a:pt x="2746654" y="281620"/>
                  </a:lnTo>
                  <a:lnTo>
                    <a:pt x="2762161" y="323986"/>
                  </a:lnTo>
                  <a:lnTo>
                    <a:pt x="2773524" y="368178"/>
                  </a:lnTo>
                  <a:lnTo>
                    <a:pt x="2780512" y="413965"/>
                  </a:lnTo>
                  <a:lnTo>
                    <a:pt x="2782893" y="461115"/>
                  </a:lnTo>
                  <a:lnTo>
                    <a:pt x="2782891" y="4082347"/>
                  </a:lnTo>
                  <a:lnTo>
                    <a:pt x="2780508" y="4129484"/>
                  </a:lnTo>
                  <a:lnTo>
                    <a:pt x="2773518" y="4175261"/>
                  </a:lnTo>
                  <a:lnTo>
                    <a:pt x="2762154" y="4219445"/>
                  </a:lnTo>
                  <a:lnTo>
                    <a:pt x="2746647" y="4261806"/>
                  </a:lnTo>
                  <a:lnTo>
                    <a:pt x="2727229" y="4302110"/>
                  </a:lnTo>
                  <a:lnTo>
                    <a:pt x="2704133" y="4340126"/>
                  </a:lnTo>
                  <a:lnTo>
                    <a:pt x="2677588" y="4375622"/>
                  </a:lnTo>
                  <a:lnTo>
                    <a:pt x="2647829" y="4408367"/>
                  </a:lnTo>
                  <a:lnTo>
                    <a:pt x="2615085" y="4438127"/>
                  </a:lnTo>
                  <a:lnTo>
                    <a:pt x="2579590" y="4464672"/>
                  </a:lnTo>
                  <a:lnTo>
                    <a:pt x="2541575" y="4487769"/>
                  </a:lnTo>
                  <a:lnTo>
                    <a:pt x="2501271" y="4507187"/>
                  </a:lnTo>
                  <a:lnTo>
                    <a:pt x="2458912" y="4522694"/>
                  </a:lnTo>
                  <a:lnTo>
                    <a:pt x="2414728" y="4534057"/>
                  </a:lnTo>
                  <a:lnTo>
                    <a:pt x="2368951" y="4541045"/>
                  </a:lnTo>
                  <a:lnTo>
                    <a:pt x="2321814" y="4543426"/>
                  </a:lnTo>
                  <a:close/>
                </a:path>
                <a:path w="2783205" h="4543425">
                  <a:moveTo>
                    <a:pt x="1997560" y="785333"/>
                  </a:moveTo>
                  <a:lnTo>
                    <a:pt x="1997523" y="670036"/>
                  </a:lnTo>
                  <a:lnTo>
                    <a:pt x="1997560" y="785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61513" y="3238220"/>
              <a:ext cx="3989904" cy="188912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158990" y="3675696"/>
              <a:ext cx="2000885" cy="947419"/>
            </a:xfrm>
            <a:custGeom>
              <a:avLst/>
              <a:gdLst/>
              <a:ahLst/>
              <a:cxnLst/>
              <a:rect l="l" t="t" r="r" b="b"/>
              <a:pathLst>
                <a:path w="2000884" h="947420">
                  <a:moveTo>
                    <a:pt x="462312" y="947072"/>
                  </a:moveTo>
                  <a:lnTo>
                    <a:pt x="451440" y="947072"/>
                  </a:lnTo>
                  <a:lnTo>
                    <a:pt x="451178" y="947046"/>
                  </a:lnTo>
                  <a:lnTo>
                    <a:pt x="450902" y="947046"/>
                  </a:lnTo>
                  <a:lnTo>
                    <a:pt x="450902" y="946456"/>
                  </a:lnTo>
                  <a:lnTo>
                    <a:pt x="404410" y="941971"/>
                  </a:lnTo>
                  <a:lnTo>
                    <a:pt x="359422" y="933138"/>
                  </a:lnTo>
                  <a:lnTo>
                    <a:pt x="316056" y="920161"/>
                  </a:lnTo>
                  <a:lnTo>
                    <a:pt x="274537" y="903259"/>
                  </a:lnTo>
                  <a:lnTo>
                    <a:pt x="235085" y="882648"/>
                  </a:lnTo>
                  <a:lnTo>
                    <a:pt x="197919" y="858548"/>
                  </a:lnTo>
                  <a:lnTo>
                    <a:pt x="163257" y="831174"/>
                  </a:lnTo>
                  <a:lnTo>
                    <a:pt x="131318" y="800746"/>
                  </a:lnTo>
                  <a:lnTo>
                    <a:pt x="102320" y="767481"/>
                  </a:lnTo>
                  <a:lnTo>
                    <a:pt x="76481" y="731596"/>
                  </a:lnTo>
                  <a:lnTo>
                    <a:pt x="54019" y="693310"/>
                  </a:lnTo>
                  <a:lnTo>
                    <a:pt x="35152" y="652840"/>
                  </a:lnTo>
                  <a:lnTo>
                    <a:pt x="20099" y="610404"/>
                  </a:lnTo>
                  <a:lnTo>
                    <a:pt x="9077" y="566219"/>
                  </a:lnTo>
                  <a:lnTo>
                    <a:pt x="2305" y="520504"/>
                  </a:lnTo>
                  <a:lnTo>
                    <a:pt x="0" y="473477"/>
                  </a:lnTo>
                  <a:lnTo>
                    <a:pt x="2307" y="426467"/>
                  </a:lnTo>
                  <a:lnTo>
                    <a:pt x="9081" y="380768"/>
                  </a:lnTo>
                  <a:lnTo>
                    <a:pt x="20105" y="336597"/>
                  </a:lnTo>
                  <a:lnTo>
                    <a:pt x="35160" y="294172"/>
                  </a:lnTo>
                  <a:lnTo>
                    <a:pt x="54029" y="253711"/>
                  </a:lnTo>
                  <a:lnTo>
                    <a:pt x="76493" y="215433"/>
                  </a:lnTo>
                  <a:lnTo>
                    <a:pt x="102335" y="179554"/>
                  </a:lnTo>
                  <a:lnTo>
                    <a:pt x="131336" y="146293"/>
                  </a:lnTo>
                  <a:lnTo>
                    <a:pt x="163279" y="115868"/>
                  </a:lnTo>
                  <a:lnTo>
                    <a:pt x="197945" y="88496"/>
                  </a:lnTo>
                  <a:lnTo>
                    <a:pt x="235117" y="64397"/>
                  </a:lnTo>
                  <a:lnTo>
                    <a:pt x="274576" y="43787"/>
                  </a:lnTo>
                  <a:lnTo>
                    <a:pt x="316105" y="26885"/>
                  </a:lnTo>
                  <a:lnTo>
                    <a:pt x="359485" y="13908"/>
                  </a:lnTo>
                  <a:lnTo>
                    <a:pt x="404499" y="5075"/>
                  </a:lnTo>
                  <a:lnTo>
                    <a:pt x="450902" y="603"/>
                  </a:lnTo>
                  <a:lnTo>
                    <a:pt x="450902" y="13"/>
                  </a:lnTo>
                  <a:lnTo>
                    <a:pt x="451715" y="0"/>
                  </a:lnTo>
                  <a:lnTo>
                    <a:pt x="462312" y="0"/>
                  </a:lnTo>
                  <a:lnTo>
                    <a:pt x="462312" y="947072"/>
                  </a:lnTo>
                  <a:close/>
                </a:path>
                <a:path w="2000884" h="947420">
                  <a:moveTo>
                    <a:pt x="654750" y="947072"/>
                  </a:moveTo>
                  <a:lnTo>
                    <a:pt x="462312" y="947072"/>
                  </a:lnTo>
                  <a:lnTo>
                    <a:pt x="462312" y="0"/>
                  </a:lnTo>
                  <a:lnTo>
                    <a:pt x="654750" y="0"/>
                  </a:lnTo>
                  <a:lnTo>
                    <a:pt x="654750" y="947072"/>
                  </a:lnTo>
                  <a:close/>
                </a:path>
                <a:path w="2000884" h="947420">
                  <a:moveTo>
                    <a:pt x="1497948" y="947072"/>
                  </a:moveTo>
                  <a:lnTo>
                    <a:pt x="654750" y="947072"/>
                  </a:lnTo>
                  <a:lnTo>
                    <a:pt x="654750" y="0"/>
                  </a:lnTo>
                  <a:lnTo>
                    <a:pt x="1345511" y="0"/>
                  </a:lnTo>
                  <a:lnTo>
                    <a:pt x="1345511" y="947059"/>
                  </a:lnTo>
                  <a:lnTo>
                    <a:pt x="1497948" y="947059"/>
                  </a:lnTo>
                  <a:close/>
                </a:path>
                <a:path w="2000884" h="947420">
                  <a:moveTo>
                    <a:pt x="1497948" y="947059"/>
                  </a:moveTo>
                  <a:lnTo>
                    <a:pt x="1345511" y="947059"/>
                  </a:lnTo>
                  <a:lnTo>
                    <a:pt x="1345511" y="0"/>
                  </a:lnTo>
                  <a:lnTo>
                    <a:pt x="1497948" y="0"/>
                  </a:lnTo>
                  <a:lnTo>
                    <a:pt x="1497948" y="947059"/>
                  </a:lnTo>
                  <a:close/>
                </a:path>
                <a:path w="2000884" h="947420">
                  <a:moveTo>
                    <a:pt x="1548809" y="947059"/>
                  </a:moveTo>
                  <a:lnTo>
                    <a:pt x="1497948" y="947059"/>
                  </a:lnTo>
                  <a:lnTo>
                    <a:pt x="1497948" y="0"/>
                  </a:lnTo>
                  <a:lnTo>
                    <a:pt x="1548809" y="0"/>
                  </a:lnTo>
                  <a:lnTo>
                    <a:pt x="1549347" y="13"/>
                  </a:lnTo>
                  <a:lnTo>
                    <a:pt x="1549347" y="603"/>
                  </a:lnTo>
                  <a:lnTo>
                    <a:pt x="1595786" y="5077"/>
                  </a:lnTo>
                  <a:lnTo>
                    <a:pt x="1640800" y="13912"/>
                  </a:lnTo>
                  <a:lnTo>
                    <a:pt x="1684179" y="26890"/>
                  </a:lnTo>
                  <a:lnTo>
                    <a:pt x="1725705" y="43793"/>
                  </a:lnTo>
                  <a:lnTo>
                    <a:pt x="1765162" y="64403"/>
                  </a:lnTo>
                  <a:lnTo>
                    <a:pt x="1802332" y="88503"/>
                  </a:lnTo>
                  <a:lnTo>
                    <a:pt x="1836996" y="115874"/>
                  </a:lnTo>
                  <a:lnTo>
                    <a:pt x="1868937" y="146299"/>
                  </a:lnTo>
                  <a:lnTo>
                    <a:pt x="1897936" y="179560"/>
                  </a:lnTo>
                  <a:lnTo>
                    <a:pt x="1923776" y="215439"/>
                  </a:lnTo>
                  <a:lnTo>
                    <a:pt x="1946239" y="253718"/>
                  </a:lnTo>
                  <a:lnTo>
                    <a:pt x="1965107" y="294180"/>
                  </a:lnTo>
                  <a:lnTo>
                    <a:pt x="1980161" y="336605"/>
                  </a:lnTo>
                  <a:lnTo>
                    <a:pt x="1991184" y="380777"/>
                  </a:lnTo>
                  <a:lnTo>
                    <a:pt x="1997957" y="426478"/>
                  </a:lnTo>
                  <a:lnTo>
                    <a:pt x="2000262" y="473490"/>
                  </a:lnTo>
                  <a:lnTo>
                    <a:pt x="1997955" y="520518"/>
                  </a:lnTo>
                  <a:lnTo>
                    <a:pt x="1991179" y="566232"/>
                  </a:lnTo>
                  <a:lnTo>
                    <a:pt x="1980155" y="610417"/>
                  </a:lnTo>
                  <a:lnTo>
                    <a:pt x="1965098" y="652853"/>
                  </a:lnTo>
                  <a:lnTo>
                    <a:pt x="1946229" y="693323"/>
                  </a:lnTo>
                  <a:lnTo>
                    <a:pt x="1923763" y="731609"/>
                  </a:lnTo>
                  <a:lnTo>
                    <a:pt x="1897920" y="767494"/>
                  </a:lnTo>
                  <a:lnTo>
                    <a:pt x="1868917" y="800759"/>
                  </a:lnTo>
                  <a:lnTo>
                    <a:pt x="1836972" y="831187"/>
                  </a:lnTo>
                  <a:lnTo>
                    <a:pt x="1802303" y="858561"/>
                  </a:lnTo>
                  <a:lnTo>
                    <a:pt x="1765127" y="882661"/>
                  </a:lnTo>
                  <a:lnTo>
                    <a:pt x="1725662" y="903272"/>
                  </a:lnTo>
                  <a:lnTo>
                    <a:pt x="1684123" y="920174"/>
                  </a:lnTo>
                  <a:lnTo>
                    <a:pt x="1640720" y="933151"/>
                  </a:lnTo>
                  <a:lnTo>
                    <a:pt x="1595775" y="941971"/>
                  </a:lnTo>
                  <a:lnTo>
                    <a:pt x="1549347" y="946442"/>
                  </a:lnTo>
                  <a:lnTo>
                    <a:pt x="1549347" y="947033"/>
                  </a:lnTo>
                  <a:lnTo>
                    <a:pt x="1549084" y="947033"/>
                  </a:lnTo>
                  <a:lnTo>
                    <a:pt x="1548809" y="947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768764" y="3853662"/>
              <a:ext cx="227329" cy="237490"/>
            </a:xfrm>
            <a:custGeom>
              <a:avLst/>
              <a:gdLst/>
              <a:ahLst/>
              <a:cxnLst/>
              <a:rect l="l" t="t" r="r" b="b"/>
              <a:pathLst>
                <a:path w="227330" h="237489">
                  <a:moveTo>
                    <a:pt x="226999" y="227330"/>
                  </a:moveTo>
                  <a:lnTo>
                    <a:pt x="120027" y="227330"/>
                  </a:lnTo>
                  <a:lnTo>
                    <a:pt x="120027" y="154940"/>
                  </a:lnTo>
                  <a:lnTo>
                    <a:pt x="215696" y="154940"/>
                  </a:lnTo>
                  <a:lnTo>
                    <a:pt x="215696" y="144780"/>
                  </a:lnTo>
                  <a:lnTo>
                    <a:pt x="26670" y="144780"/>
                  </a:lnTo>
                  <a:lnTo>
                    <a:pt x="26670" y="82550"/>
                  </a:lnTo>
                  <a:lnTo>
                    <a:pt x="212217" y="82550"/>
                  </a:lnTo>
                  <a:lnTo>
                    <a:pt x="212217" y="72390"/>
                  </a:lnTo>
                  <a:lnTo>
                    <a:pt x="212217" y="10160"/>
                  </a:lnTo>
                  <a:lnTo>
                    <a:pt x="212217" y="0"/>
                  </a:lnTo>
                  <a:lnTo>
                    <a:pt x="14782" y="0"/>
                  </a:lnTo>
                  <a:lnTo>
                    <a:pt x="14782" y="10160"/>
                  </a:lnTo>
                  <a:lnTo>
                    <a:pt x="200329" y="10160"/>
                  </a:lnTo>
                  <a:lnTo>
                    <a:pt x="200329" y="72390"/>
                  </a:lnTo>
                  <a:lnTo>
                    <a:pt x="14782" y="72390"/>
                  </a:lnTo>
                  <a:lnTo>
                    <a:pt x="14782" y="82550"/>
                  </a:lnTo>
                  <a:lnTo>
                    <a:pt x="14782" y="144780"/>
                  </a:lnTo>
                  <a:lnTo>
                    <a:pt x="14782" y="154940"/>
                  </a:lnTo>
                  <a:lnTo>
                    <a:pt x="108140" y="154940"/>
                  </a:lnTo>
                  <a:lnTo>
                    <a:pt x="108140" y="227330"/>
                  </a:lnTo>
                  <a:lnTo>
                    <a:pt x="0" y="227330"/>
                  </a:lnTo>
                  <a:lnTo>
                    <a:pt x="0" y="237490"/>
                  </a:lnTo>
                  <a:lnTo>
                    <a:pt x="226999" y="237490"/>
                  </a:lnTo>
                  <a:lnTo>
                    <a:pt x="226999" y="22733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038383" y="3853189"/>
              <a:ext cx="226993" cy="23801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635174" y="3846524"/>
              <a:ext cx="1019810" cy="662305"/>
            </a:xfrm>
            <a:custGeom>
              <a:avLst/>
              <a:gdLst/>
              <a:ahLst/>
              <a:cxnLst/>
              <a:rect l="l" t="t" r="r" b="b"/>
              <a:pathLst>
                <a:path w="1019809" h="662304">
                  <a:moveTo>
                    <a:pt x="149009" y="430707"/>
                  </a:moveTo>
                  <a:lnTo>
                    <a:pt x="82905" y="430707"/>
                  </a:lnTo>
                  <a:lnTo>
                    <a:pt x="82905" y="395922"/>
                  </a:lnTo>
                  <a:lnTo>
                    <a:pt x="70726" y="395922"/>
                  </a:lnTo>
                  <a:lnTo>
                    <a:pt x="70726" y="430707"/>
                  </a:lnTo>
                  <a:lnTo>
                    <a:pt x="4927" y="430707"/>
                  </a:lnTo>
                  <a:lnTo>
                    <a:pt x="4927" y="441718"/>
                  </a:lnTo>
                  <a:lnTo>
                    <a:pt x="149009" y="441718"/>
                  </a:lnTo>
                  <a:lnTo>
                    <a:pt x="149009" y="430707"/>
                  </a:lnTo>
                  <a:close/>
                </a:path>
                <a:path w="1019809" h="662304">
                  <a:moveTo>
                    <a:pt x="209308" y="404329"/>
                  </a:moveTo>
                  <a:lnTo>
                    <a:pt x="197129" y="404329"/>
                  </a:lnTo>
                  <a:lnTo>
                    <a:pt x="197129" y="613346"/>
                  </a:lnTo>
                  <a:lnTo>
                    <a:pt x="182714" y="622592"/>
                  </a:lnTo>
                  <a:lnTo>
                    <a:pt x="165569" y="628789"/>
                  </a:lnTo>
                  <a:lnTo>
                    <a:pt x="146291" y="632256"/>
                  </a:lnTo>
                  <a:lnTo>
                    <a:pt x="125526" y="633349"/>
                  </a:lnTo>
                  <a:lnTo>
                    <a:pt x="82613" y="633349"/>
                  </a:lnTo>
                  <a:lnTo>
                    <a:pt x="82613" y="579716"/>
                  </a:lnTo>
                  <a:lnTo>
                    <a:pt x="94640" y="578167"/>
                  </a:lnTo>
                  <a:lnTo>
                    <a:pt x="105778" y="574903"/>
                  </a:lnTo>
                  <a:lnTo>
                    <a:pt x="136969" y="546887"/>
                  </a:lnTo>
                  <a:lnTo>
                    <a:pt x="141757" y="525221"/>
                  </a:lnTo>
                  <a:lnTo>
                    <a:pt x="140512" y="513981"/>
                  </a:lnTo>
                  <a:lnTo>
                    <a:pt x="136969" y="503796"/>
                  </a:lnTo>
                  <a:lnTo>
                    <a:pt x="131483" y="494766"/>
                  </a:lnTo>
                  <a:lnTo>
                    <a:pt x="129286" y="492366"/>
                  </a:lnTo>
                  <a:lnTo>
                    <a:pt x="129286" y="525221"/>
                  </a:lnTo>
                  <a:lnTo>
                    <a:pt x="128346" y="534212"/>
                  </a:lnTo>
                  <a:lnTo>
                    <a:pt x="98818" y="565734"/>
                  </a:lnTo>
                  <a:lnTo>
                    <a:pt x="77114" y="569277"/>
                  </a:lnTo>
                  <a:lnTo>
                    <a:pt x="65900" y="568375"/>
                  </a:lnTo>
                  <a:lnTo>
                    <a:pt x="28549" y="542391"/>
                  </a:lnTo>
                  <a:lnTo>
                    <a:pt x="24930" y="525221"/>
                  </a:lnTo>
                  <a:lnTo>
                    <a:pt x="25869" y="516382"/>
                  </a:lnTo>
                  <a:lnTo>
                    <a:pt x="55511" y="484847"/>
                  </a:lnTo>
                  <a:lnTo>
                    <a:pt x="77114" y="481152"/>
                  </a:lnTo>
                  <a:lnTo>
                    <a:pt x="88442" y="482104"/>
                  </a:lnTo>
                  <a:lnTo>
                    <a:pt x="121462" y="501116"/>
                  </a:lnTo>
                  <a:lnTo>
                    <a:pt x="129286" y="525221"/>
                  </a:lnTo>
                  <a:lnTo>
                    <a:pt x="129286" y="492366"/>
                  </a:lnTo>
                  <a:lnTo>
                    <a:pt x="124358" y="486943"/>
                  </a:lnTo>
                  <a:lnTo>
                    <a:pt x="116281" y="481152"/>
                  </a:lnTo>
                  <a:lnTo>
                    <a:pt x="114693" y="480009"/>
                  </a:lnTo>
                  <a:lnTo>
                    <a:pt x="103339" y="474916"/>
                  </a:lnTo>
                  <a:lnTo>
                    <a:pt x="90690" y="471779"/>
                  </a:lnTo>
                  <a:lnTo>
                    <a:pt x="77114" y="470712"/>
                  </a:lnTo>
                  <a:lnTo>
                    <a:pt x="63525" y="471779"/>
                  </a:lnTo>
                  <a:lnTo>
                    <a:pt x="22733" y="494766"/>
                  </a:lnTo>
                  <a:lnTo>
                    <a:pt x="12458" y="525221"/>
                  </a:lnTo>
                  <a:lnTo>
                    <a:pt x="13716" y="536625"/>
                  </a:lnTo>
                  <a:lnTo>
                    <a:pt x="38277" y="569887"/>
                  </a:lnTo>
                  <a:lnTo>
                    <a:pt x="70726" y="579716"/>
                  </a:lnTo>
                  <a:lnTo>
                    <a:pt x="70726" y="633349"/>
                  </a:lnTo>
                  <a:lnTo>
                    <a:pt x="0" y="633349"/>
                  </a:lnTo>
                  <a:lnTo>
                    <a:pt x="0" y="643788"/>
                  </a:lnTo>
                  <a:lnTo>
                    <a:pt x="122618" y="643788"/>
                  </a:lnTo>
                  <a:lnTo>
                    <a:pt x="145186" y="642620"/>
                  </a:lnTo>
                  <a:lnTo>
                    <a:pt x="165531" y="639038"/>
                  </a:lnTo>
                  <a:lnTo>
                    <a:pt x="183045" y="632904"/>
                  </a:lnTo>
                  <a:lnTo>
                    <a:pt x="197129" y="624078"/>
                  </a:lnTo>
                  <a:lnTo>
                    <a:pt x="197129" y="659726"/>
                  </a:lnTo>
                  <a:lnTo>
                    <a:pt x="209308" y="659726"/>
                  </a:lnTo>
                  <a:lnTo>
                    <a:pt x="209308" y="624078"/>
                  </a:lnTo>
                  <a:lnTo>
                    <a:pt x="209308" y="404329"/>
                  </a:lnTo>
                  <a:close/>
                </a:path>
                <a:path w="1019809" h="662304">
                  <a:moveTo>
                    <a:pt x="411365" y="446938"/>
                  </a:moveTo>
                  <a:lnTo>
                    <a:pt x="410222" y="437324"/>
                  </a:lnTo>
                  <a:lnTo>
                    <a:pt x="406946" y="428891"/>
                  </a:lnTo>
                  <a:lnTo>
                    <a:pt x="401828" y="421665"/>
                  </a:lnTo>
                  <a:lnTo>
                    <a:pt x="399478" y="419557"/>
                  </a:lnTo>
                  <a:lnTo>
                    <a:pt x="399478" y="446938"/>
                  </a:lnTo>
                  <a:lnTo>
                    <a:pt x="398640" y="454113"/>
                  </a:lnTo>
                  <a:lnTo>
                    <a:pt x="368503" y="478510"/>
                  </a:lnTo>
                  <a:lnTo>
                    <a:pt x="344690" y="481152"/>
                  </a:lnTo>
                  <a:lnTo>
                    <a:pt x="332359" y="480491"/>
                  </a:lnTo>
                  <a:lnTo>
                    <a:pt x="296989" y="465861"/>
                  </a:lnTo>
                  <a:lnTo>
                    <a:pt x="289902" y="446938"/>
                  </a:lnTo>
                  <a:lnTo>
                    <a:pt x="290741" y="439813"/>
                  </a:lnTo>
                  <a:lnTo>
                    <a:pt x="320878" y="415493"/>
                  </a:lnTo>
                  <a:lnTo>
                    <a:pt x="344690" y="412737"/>
                  </a:lnTo>
                  <a:lnTo>
                    <a:pt x="357009" y="413435"/>
                  </a:lnTo>
                  <a:lnTo>
                    <a:pt x="392391" y="428142"/>
                  </a:lnTo>
                  <a:lnTo>
                    <a:pt x="399478" y="446938"/>
                  </a:lnTo>
                  <a:lnTo>
                    <a:pt x="399478" y="419557"/>
                  </a:lnTo>
                  <a:lnTo>
                    <a:pt x="395135" y="415632"/>
                  </a:lnTo>
                  <a:lnTo>
                    <a:pt x="389978" y="412737"/>
                  </a:lnTo>
                  <a:lnTo>
                    <a:pt x="384759" y="409803"/>
                  </a:lnTo>
                  <a:lnTo>
                    <a:pt x="372630" y="405739"/>
                  </a:lnTo>
                  <a:lnTo>
                    <a:pt x="359130" y="403364"/>
                  </a:lnTo>
                  <a:lnTo>
                    <a:pt x="344690" y="402590"/>
                  </a:lnTo>
                  <a:lnTo>
                    <a:pt x="330073" y="403364"/>
                  </a:lnTo>
                  <a:lnTo>
                    <a:pt x="293954" y="415632"/>
                  </a:lnTo>
                  <a:lnTo>
                    <a:pt x="277723" y="446938"/>
                  </a:lnTo>
                  <a:lnTo>
                    <a:pt x="278866" y="456692"/>
                  </a:lnTo>
                  <a:lnTo>
                    <a:pt x="316496" y="488327"/>
                  </a:lnTo>
                  <a:lnTo>
                    <a:pt x="344690" y="491591"/>
                  </a:lnTo>
                  <a:lnTo>
                    <a:pt x="359130" y="490766"/>
                  </a:lnTo>
                  <a:lnTo>
                    <a:pt x="401828" y="472376"/>
                  </a:lnTo>
                  <a:lnTo>
                    <a:pt x="410222" y="456692"/>
                  </a:lnTo>
                  <a:lnTo>
                    <a:pt x="411365" y="446938"/>
                  </a:lnTo>
                  <a:close/>
                </a:path>
                <a:path w="1019809" h="662304">
                  <a:moveTo>
                    <a:pt x="440067" y="510146"/>
                  </a:moveTo>
                  <a:lnTo>
                    <a:pt x="425780" y="514769"/>
                  </a:lnTo>
                  <a:lnTo>
                    <a:pt x="408863" y="517601"/>
                  </a:lnTo>
                  <a:lnTo>
                    <a:pt x="390372" y="519023"/>
                  </a:lnTo>
                  <a:lnTo>
                    <a:pt x="371360" y="519417"/>
                  </a:lnTo>
                  <a:lnTo>
                    <a:pt x="266128" y="519417"/>
                  </a:lnTo>
                  <a:lnTo>
                    <a:pt x="266128" y="529856"/>
                  </a:lnTo>
                  <a:lnTo>
                    <a:pt x="326136" y="529856"/>
                  </a:lnTo>
                  <a:lnTo>
                    <a:pt x="326136" y="585520"/>
                  </a:lnTo>
                  <a:lnTo>
                    <a:pt x="338315" y="585520"/>
                  </a:lnTo>
                  <a:lnTo>
                    <a:pt x="338315" y="529856"/>
                  </a:lnTo>
                  <a:lnTo>
                    <a:pt x="372224" y="529856"/>
                  </a:lnTo>
                  <a:lnTo>
                    <a:pt x="391629" y="529463"/>
                  </a:lnTo>
                  <a:lnTo>
                    <a:pt x="410057" y="528002"/>
                  </a:lnTo>
                  <a:lnTo>
                    <a:pt x="426529" y="525081"/>
                  </a:lnTo>
                  <a:lnTo>
                    <a:pt x="440067" y="520293"/>
                  </a:lnTo>
                  <a:lnTo>
                    <a:pt x="440067" y="510146"/>
                  </a:lnTo>
                  <a:close/>
                </a:path>
                <a:path w="1019809" h="662304">
                  <a:moveTo>
                    <a:pt x="480364" y="404329"/>
                  </a:moveTo>
                  <a:lnTo>
                    <a:pt x="468185" y="404329"/>
                  </a:lnTo>
                  <a:lnTo>
                    <a:pt x="468185" y="560578"/>
                  </a:lnTo>
                  <a:lnTo>
                    <a:pt x="405282" y="560578"/>
                  </a:lnTo>
                  <a:lnTo>
                    <a:pt x="405282" y="571017"/>
                  </a:lnTo>
                  <a:lnTo>
                    <a:pt x="468185" y="571017"/>
                  </a:lnTo>
                  <a:lnTo>
                    <a:pt x="468185" y="600011"/>
                  </a:lnTo>
                  <a:lnTo>
                    <a:pt x="480364" y="600011"/>
                  </a:lnTo>
                  <a:lnTo>
                    <a:pt x="480364" y="404329"/>
                  </a:lnTo>
                  <a:close/>
                </a:path>
                <a:path w="1019809" h="662304">
                  <a:moveTo>
                    <a:pt x="485584" y="651319"/>
                  </a:moveTo>
                  <a:lnTo>
                    <a:pt x="305257" y="651319"/>
                  </a:lnTo>
                  <a:lnTo>
                    <a:pt x="305257" y="595376"/>
                  </a:lnTo>
                  <a:lnTo>
                    <a:pt x="292798" y="595376"/>
                  </a:lnTo>
                  <a:lnTo>
                    <a:pt x="292798" y="662051"/>
                  </a:lnTo>
                  <a:lnTo>
                    <a:pt x="485584" y="662051"/>
                  </a:lnTo>
                  <a:lnTo>
                    <a:pt x="485584" y="651319"/>
                  </a:lnTo>
                  <a:close/>
                </a:path>
                <a:path w="1019809" h="662304">
                  <a:moveTo>
                    <a:pt x="665327" y="409257"/>
                  </a:moveTo>
                  <a:lnTo>
                    <a:pt x="545592" y="409257"/>
                  </a:lnTo>
                  <a:lnTo>
                    <a:pt x="545592" y="420268"/>
                  </a:lnTo>
                  <a:lnTo>
                    <a:pt x="652856" y="420268"/>
                  </a:lnTo>
                  <a:lnTo>
                    <a:pt x="652856" y="461721"/>
                  </a:lnTo>
                  <a:lnTo>
                    <a:pt x="648373" y="512279"/>
                  </a:lnTo>
                  <a:lnTo>
                    <a:pt x="635038" y="554621"/>
                  </a:lnTo>
                  <a:lnTo>
                    <a:pt x="613092" y="588568"/>
                  </a:lnTo>
                  <a:lnTo>
                    <a:pt x="582726" y="613994"/>
                  </a:lnTo>
                  <a:lnTo>
                    <a:pt x="544144" y="630745"/>
                  </a:lnTo>
                  <a:lnTo>
                    <a:pt x="544144" y="642340"/>
                  </a:lnTo>
                  <a:lnTo>
                    <a:pt x="587362" y="624382"/>
                  </a:lnTo>
                  <a:lnTo>
                    <a:pt x="621233" y="597077"/>
                  </a:lnTo>
                  <a:lnTo>
                    <a:pt x="645629" y="560603"/>
                  </a:lnTo>
                  <a:lnTo>
                    <a:pt x="660374" y="515137"/>
                  </a:lnTo>
                  <a:lnTo>
                    <a:pt x="665238" y="461721"/>
                  </a:lnTo>
                  <a:lnTo>
                    <a:pt x="665327" y="409257"/>
                  </a:lnTo>
                  <a:close/>
                </a:path>
                <a:path w="1019809" h="662304">
                  <a:moveTo>
                    <a:pt x="786206" y="515937"/>
                  </a:moveTo>
                  <a:lnTo>
                    <a:pt x="742721" y="515937"/>
                  </a:lnTo>
                  <a:lnTo>
                    <a:pt x="742721" y="404329"/>
                  </a:lnTo>
                  <a:lnTo>
                    <a:pt x="730554" y="404329"/>
                  </a:lnTo>
                  <a:lnTo>
                    <a:pt x="730554" y="659726"/>
                  </a:lnTo>
                  <a:lnTo>
                    <a:pt x="742721" y="659726"/>
                  </a:lnTo>
                  <a:lnTo>
                    <a:pt x="742721" y="526669"/>
                  </a:lnTo>
                  <a:lnTo>
                    <a:pt x="786206" y="526669"/>
                  </a:lnTo>
                  <a:lnTo>
                    <a:pt x="786206" y="515937"/>
                  </a:lnTo>
                  <a:close/>
                </a:path>
                <a:path w="1019809" h="662304">
                  <a:moveTo>
                    <a:pt x="807326" y="71894"/>
                  </a:moveTo>
                  <a:lnTo>
                    <a:pt x="805903" y="54927"/>
                  </a:lnTo>
                  <a:lnTo>
                    <a:pt x="801751" y="39827"/>
                  </a:lnTo>
                  <a:lnTo>
                    <a:pt x="795096" y="26847"/>
                  </a:lnTo>
                  <a:lnTo>
                    <a:pt x="794867" y="26581"/>
                  </a:lnTo>
                  <a:lnTo>
                    <a:pt x="794867" y="71894"/>
                  </a:lnTo>
                  <a:lnTo>
                    <a:pt x="793826" y="86055"/>
                  </a:lnTo>
                  <a:lnTo>
                    <a:pt x="770966" y="125120"/>
                  </a:lnTo>
                  <a:lnTo>
                    <a:pt x="741807" y="133070"/>
                  </a:lnTo>
                  <a:lnTo>
                    <a:pt x="730935" y="132156"/>
                  </a:lnTo>
                  <a:lnTo>
                    <a:pt x="698296" y="109893"/>
                  </a:lnTo>
                  <a:lnTo>
                    <a:pt x="688759" y="71894"/>
                  </a:lnTo>
                  <a:lnTo>
                    <a:pt x="689838" y="57454"/>
                  </a:lnTo>
                  <a:lnTo>
                    <a:pt x="712863" y="18554"/>
                  </a:lnTo>
                  <a:lnTo>
                    <a:pt x="741807" y="10731"/>
                  </a:lnTo>
                  <a:lnTo>
                    <a:pt x="752614" y="11633"/>
                  </a:lnTo>
                  <a:lnTo>
                    <a:pt x="785571" y="33578"/>
                  </a:lnTo>
                  <a:lnTo>
                    <a:pt x="794867" y="71894"/>
                  </a:lnTo>
                  <a:lnTo>
                    <a:pt x="794867" y="26581"/>
                  </a:lnTo>
                  <a:lnTo>
                    <a:pt x="754900" y="1066"/>
                  </a:lnTo>
                  <a:lnTo>
                    <a:pt x="741807" y="0"/>
                  </a:lnTo>
                  <a:lnTo>
                    <a:pt x="728726" y="1066"/>
                  </a:lnTo>
                  <a:lnTo>
                    <a:pt x="688568" y="26847"/>
                  </a:lnTo>
                  <a:lnTo>
                    <a:pt x="676579" y="71894"/>
                  </a:lnTo>
                  <a:lnTo>
                    <a:pt x="677964" y="88861"/>
                  </a:lnTo>
                  <a:lnTo>
                    <a:pt x="697458" y="127266"/>
                  </a:lnTo>
                  <a:lnTo>
                    <a:pt x="741807" y="143789"/>
                  </a:lnTo>
                  <a:lnTo>
                    <a:pt x="754900" y="142722"/>
                  </a:lnTo>
                  <a:lnTo>
                    <a:pt x="795096" y="116827"/>
                  </a:lnTo>
                  <a:lnTo>
                    <a:pt x="805903" y="88861"/>
                  </a:lnTo>
                  <a:lnTo>
                    <a:pt x="807326" y="71894"/>
                  </a:lnTo>
                  <a:close/>
                </a:path>
                <a:path w="1019809" h="662304">
                  <a:moveTo>
                    <a:pt x="884732" y="1739"/>
                  </a:moveTo>
                  <a:lnTo>
                    <a:pt x="872553" y="1739"/>
                  </a:lnTo>
                  <a:lnTo>
                    <a:pt x="872553" y="178587"/>
                  </a:lnTo>
                  <a:lnTo>
                    <a:pt x="884732" y="178587"/>
                  </a:lnTo>
                  <a:lnTo>
                    <a:pt x="884732" y="1739"/>
                  </a:lnTo>
                  <a:close/>
                </a:path>
                <a:path w="1019809" h="662304">
                  <a:moveTo>
                    <a:pt x="889952" y="247002"/>
                  </a:moveTo>
                  <a:lnTo>
                    <a:pt x="709637" y="247002"/>
                  </a:lnTo>
                  <a:lnTo>
                    <a:pt x="709637" y="179158"/>
                  </a:lnTo>
                  <a:lnTo>
                    <a:pt x="697166" y="179158"/>
                  </a:lnTo>
                  <a:lnTo>
                    <a:pt x="697166" y="258013"/>
                  </a:lnTo>
                  <a:lnTo>
                    <a:pt x="889952" y="258013"/>
                  </a:lnTo>
                  <a:lnTo>
                    <a:pt x="889952" y="247002"/>
                  </a:lnTo>
                  <a:close/>
                </a:path>
                <a:path w="1019809" h="662304">
                  <a:moveTo>
                    <a:pt x="942174" y="465493"/>
                  </a:moveTo>
                  <a:lnTo>
                    <a:pt x="940752" y="450723"/>
                  </a:lnTo>
                  <a:lnTo>
                    <a:pt x="936637" y="437743"/>
                  </a:lnTo>
                  <a:lnTo>
                    <a:pt x="930071" y="426605"/>
                  </a:lnTo>
                  <a:lnTo>
                    <a:pt x="929716" y="426237"/>
                  </a:lnTo>
                  <a:lnTo>
                    <a:pt x="929716" y="465493"/>
                  </a:lnTo>
                  <a:lnTo>
                    <a:pt x="928649" y="477443"/>
                  </a:lnTo>
                  <a:lnTo>
                    <a:pt x="905891" y="510044"/>
                  </a:lnTo>
                  <a:lnTo>
                    <a:pt x="876655" y="517385"/>
                  </a:lnTo>
                  <a:lnTo>
                    <a:pt x="865974" y="516534"/>
                  </a:lnTo>
                  <a:lnTo>
                    <a:pt x="833145" y="497090"/>
                  </a:lnTo>
                  <a:lnTo>
                    <a:pt x="823607" y="465493"/>
                  </a:lnTo>
                  <a:lnTo>
                    <a:pt x="824725" y="453428"/>
                  </a:lnTo>
                  <a:lnTo>
                    <a:pt x="847547" y="420649"/>
                  </a:lnTo>
                  <a:lnTo>
                    <a:pt x="876655" y="413308"/>
                  </a:lnTo>
                  <a:lnTo>
                    <a:pt x="887349" y="414159"/>
                  </a:lnTo>
                  <a:lnTo>
                    <a:pt x="920419" y="433743"/>
                  </a:lnTo>
                  <a:lnTo>
                    <a:pt x="929716" y="465493"/>
                  </a:lnTo>
                  <a:lnTo>
                    <a:pt x="929716" y="426237"/>
                  </a:lnTo>
                  <a:lnTo>
                    <a:pt x="889635" y="403593"/>
                  </a:lnTo>
                  <a:lnTo>
                    <a:pt x="876655" y="402590"/>
                  </a:lnTo>
                  <a:lnTo>
                    <a:pt x="863815" y="403593"/>
                  </a:lnTo>
                  <a:lnTo>
                    <a:pt x="823417" y="426605"/>
                  </a:lnTo>
                  <a:lnTo>
                    <a:pt x="811428" y="465493"/>
                  </a:lnTo>
                  <a:lnTo>
                    <a:pt x="812850" y="480098"/>
                  </a:lnTo>
                  <a:lnTo>
                    <a:pt x="832015" y="513334"/>
                  </a:lnTo>
                  <a:lnTo>
                    <a:pt x="876655" y="528116"/>
                  </a:lnTo>
                  <a:lnTo>
                    <a:pt x="889635" y="527151"/>
                  </a:lnTo>
                  <a:lnTo>
                    <a:pt x="930071" y="504101"/>
                  </a:lnTo>
                  <a:lnTo>
                    <a:pt x="940752" y="480098"/>
                  </a:lnTo>
                  <a:lnTo>
                    <a:pt x="942174" y="465493"/>
                  </a:lnTo>
                  <a:close/>
                </a:path>
                <a:path w="1019809" h="662304">
                  <a:moveTo>
                    <a:pt x="1019581" y="558838"/>
                  </a:moveTo>
                  <a:lnTo>
                    <a:pt x="1007402" y="558838"/>
                  </a:lnTo>
                  <a:lnTo>
                    <a:pt x="1007402" y="596239"/>
                  </a:lnTo>
                  <a:lnTo>
                    <a:pt x="1007402" y="607263"/>
                  </a:lnTo>
                  <a:lnTo>
                    <a:pt x="1007402" y="651319"/>
                  </a:lnTo>
                  <a:lnTo>
                    <a:pt x="844486" y="651319"/>
                  </a:lnTo>
                  <a:lnTo>
                    <a:pt x="844486" y="607263"/>
                  </a:lnTo>
                  <a:lnTo>
                    <a:pt x="1007402" y="607263"/>
                  </a:lnTo>
                  <a:lnTo>
                    <a:pt x="1007402" y="596239"/>
                  </a:lnTo>
                  <a:lnTo>
                    <a:pt x="844486" y="596239"/>
                  </a:lnTo>
                  <a:lnTo>
                    <a:pt x="844486" y="558838"/>
                  </a:lnTo>
                  <a:lnTo>
                    <a:pt x="832015" y="558838"/>
                  </a:lnTo>
                  <a:lnTo>
                    <a:pt x="832015" y="662051"/>
                  </a:lnTo>
                  <a:lnTo>
                    <a:pt x="1019581" y="662051"/>
                  </a:lnTo>
                  <a:lnTo>
                    <a:pt x="1019581" y="651319"/>
                  </a:lnTo>
                  <a:lnTo>
                    <a:pt x="1019581" y="607263"/>
                  </a:lnTo>
                  <a:lnTo>
                    <a:pt x="1019581" y="596239"/>
                  </a:lnTo>
                  <a:lnTo>
                    <a:pt x="1019581" y="558838"/>
                  </a:lnTo>
                  <a:close/>
                </a:path>
                <a:path w="1019809" h="662304">
                  <a:moveTo>
                    <a:pt x="1019581" y="404329"/>
                  </a:moveTo>
                  <a:lnTo>
                    <a:pt x="1007402" y="404329"/>
                  </a:lnTo>
                  <a:lnTo>
                    <a:pt x="1007402" y="535368"/>
                  </a:lnTo>
                  <a:lnTo>
                    <a:pt x="1019581" y="535368"/>
                  </a:lnTo>
                  <a:lnTo>
                    <a:pt x="1019581" y="40432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577236" y="7695120"/>
              <a:ext cx="976630" cy="346710"/>
            </a:xfrm>
            <a:custGeom>
              <a:avLst/>
              <a:gdLst/>
              <a:ahLst/>
              <a:cxnLst/>
              <a:rect l="l" t="t" r="r" b="b"/>
              <a:pathLst>
                <a:path w="976630" h="346709">
                  <a:moveTo>
                    <a:pt x="284454" y="165773"/>
                  </a:moveTo>
                  <a:lnTo>
                    <a:pt x="239458" y="151396"/>
                  </a:lnTo>
                  <a:lnTo>
                    <a:pt x="202679" y="127800"/>
                  </a:lnTo>
                  <a:lnTo>
                    <a:pt x="177850" y="94272"/>
                  </a:lnTo>
                  <a:lnTo>
                    <a:pt x="168744" y="50063"/>
                  </a:lnTo>
                  <a:lnTo>
                    <a:pt x="168744" y="41910"/>
                  </a:lnTo>
                  <a:lnTo>
                    <a:pt x="281114" y="41910"/>
                  </a:lnTo>
                  <a:lnTo>
                    <a:pt x="281114" y="6299"/>
                  </a:lnTo>
                  <a:lnTo>
                    <a:pt x="17437" y="6299"/>
                  </a:lnTo>
                  <a:lnTo>
                    <a:pt x="17437" y="41910"/>
                  </a:lnTo>
                  <a:lnTo>
                    <a:pt x="128689" y="41910"/>
                  </a:lnTo>
                  <a:lnTo>
                    <a:pt x="128689" y="50063"/>
                  </a:lnTo>
                  <a:lnTo>
                    <a:pt x="119532" y="94272"/>
                  </a:lnTo>
                  <a:lnTo>
                    <a:pt x="94665" y="127800"/>
                  </a:lnTo>
                  <a:lnTo>
                    <a:pt x="57975" y="151396"/>
                  </a:lnTo>
                  <a:lnTo>
                    <a:pt x="13347" y="165773"/>
                  </a:lnTo>
                  <a:lnTo>
                    <a:pt x="13347" y="201371"/>
                  </a:lnTo>
                  <a:lnTo>
                    <a:pt x="55943" y="190080"/>
                  </a:lnTo>
                  <a:lnTo>
                    <a:pt x="93738" y="172821"/>
                  </a:lnTo>
                  <a:lnTo>
                    <a:pt x="125272" y="150266"/>
                  </a:lnTo>
                  <a:lnTo>
                    <a:pt x="149085" y="123126"/>
                  </a:lnTo>
                  <a:lnTo>
                    <a:pt x="172529" y="150101"/>
                  </a:lnTo>
                  <a:lnTo>
                    <a:pt x="203695" y="172681"/>
                  </a:lnTo>
                  <a:lnTo>
                    <a:pt x="241388" y="190030"/>
                  </a:lnTo>
                  <a:lnTo>
                    <a:pt x="284454" y="201371"/>
                  </a:lnTo>
                  <a:lnTo>
                    <a:pt x="284454" y="165773"/>
                  </a:lnTo>
                  <a:close/>
                </a:path>
                <a:path w="976630" h="346709">
                  <a:moveTo>
                    <a:pt x="298538" y="287045"/>
                  </a:moveTo>
                  <a:lnTo>
                    <a:pt x="168744" y="287045"/>
                  </a:lnTo>
                  <a:lnTo>
                    <a:pt x="168744" y="185801"/>
                  </a:lnTo>
                  <a:lnTo>
                    <a:pt x="128689" y="185801"/>
                  </a:lnTo>
                  <a:lnTo>
                    <a:pt x="128689" y="287045"/>
                  </a:lnTo>
                  <a:lnTo>
                    <a:pt x="0" y="287045"/>
                  </a:lnTo>
                  <a:lnTo>
                    <a:pt x="0" y="321894"/>
                  </a:lnTo>
                  <a:lnTo>
                    <a:pt x="298538" y="321894"/>
                  </a:lnTo>
                  <a:lnTo>
                    <a:pt x="298538" y="287045"/>
                  </a:lnTo>
                  <a:close/>
                </a:path>
                <a:path w="976630" h="346709">
                  <a:moveTo>
                    <a:pt x="630453" y="282587"/>
                  </a:moveTo>
                  <a:lnTo>
                    <a:pt x="628675" y="268224"/>
                  </a:lnTo>
                  <a:lnTo>
                    <a:pt x="623455" y="256070"/>
                  </a:lnTo>
                  <a:lnTo>
                    <a:pt x="620522" y="252552"/>
                  </a:lnTo>
                  <a:lnTo>
                    <a:pt x="614972" y="245872"/>
                  </a:lnTo>
                  <a:lnTo>
                    <a:pt x="603389" y="237350"/>
                  </a:lnTo>
                  <a:lnTo>
                    <a:pt x="590410" y="231787"/>
                  </a:lnTo>
                  <a:lnTo>
                    <a:pt x="590410" y="275170"/>
                  </a:lnTo>
                  <a:lnTo>
                    <a:pt x="590410" y="290004"/>
                  </a:lnTo>
                  <a:lnTo>
                    <a:pt x="546366" y="309892"/>
                  </a:lnTo>
                  <a:lnTo>
                    <a:pt x="494728" y="312623"/>
                  </a:lnTo>
                  <a:lnTo>
                    <a:pt x="466496" y="311975"/>
                  </a:lnTo>
                  <a:lnTo>
                    <a:pt x="424370" y="306209"/>
                  </a:lnTo>
                  <a:lnTo>
                    <a:pt x="399046" y="290004"/>
                  </a:lnTo>
                  <a:lnTo>
                    <a:pt x="399046" y="275170"/>
                  </a:lnTo>
                  <a:lnTo>
                    <a:pt x="443039" y="255282"/>
                  </a:lnTo>
                  <a:lnTo>
                    <a:pt x="494728" y="252552"/>
                  </a:lnTo>
                  <a:lnTo>
                    <a:pt x="522947" y="253199"/>
                  </a:lnTo>
                  <a:lnTo>
                    <a:pt x="564921" y="258965"/>
                  </a:lnTo>
                  <a:lnTo>
                    <a:pt x="590410" y="275170"/>
                  </a:lnTo>
                  <a:lnTo>
                    <a:pt x="590410" y="231787"/>
                  </a:lnTo>
                  <a:lnTo>
                    <a:pt x="583336" y="228752"/>
                  </a:lnTo>
                  <a:lnTo>
                    <a:pt x="558368" y="222885"/>
                  </a:lnTo>
                  <a:lnTo>
                    <a:pt x="528751" y="219506"/>
                  </a:lnTo>
                  <a:lnTo>
                    <a:pt x="494728" y="218427"/>
                  </a:lnTo>
                  <a:lnTo>
                    <a:pt x="460794" y="219506"/>
                  </a:lnTo>
                  <a:lnTo>
                    <a:pt x="405853" y="228752"/>
                  </a:lnTo>
                  <a:lnTo>
                    <a:pt x="365620" y="256070"/>
                  </a:lnTo>
                  <a:lnTo>
                    <a:pt x="358622" y="282587"/>
                  </a:lnTo>
                  <a:lnTo>
                    <a:pt x="360400" y="296964"/>
                  </a:lnTo>
                  <a:lnTo>
                    <a:pt x="385699" y="327837"/>
                  </a:lnTo>
                  <a:lnTo>
                    <a:pt x="431025" y="342112"/>
                  </a:lnTo>
                  <a:lnTo>
                    <a:pt x="494728" y="346379"/>
                  </a:lnTo>
                  <a:lnTo>
                    <a:pt x="528751" y="345351"/>
                  </a:lnTo>
                  <a:lnTo>
                    <a:pt x="583336" y="336359"/>
                  </a:lnTo>
                  <a:lnTo>
                    <a:pt x="620522" y="312623"/>
                  </a:lnTo>
                  <a:lnTo>
                    <a:pt x="623455" y="309105"/>
                  </a:lnTo>
                  <a:lnTo>
                    <a:pt x="628675" y="296964"/>
                  </a:lnTo>
                  <a:lnTo>
                    <a:pt x="630453" y="282587"/>
                  </a:lnTo>
                  <a:close/>
                </a:path>
                <a:path w="976630" h="346709">
                  <a:moveTo>
                    <a:pt x="645668" y="156870"/>
                  </a:moveTo>
                  <a:lnTo>
                    <a:pt x="575195" y="156870"/>
                  </a:lnTo>
                  <a:lnTo>
                    <a:pt x="575195" y="126453"/>
                  </a:lnTo>
                  <a:lnTo>
                    <a:pt x="575195" y="119786"/>
                  </a:lnTo>
                  <a:lnTo>
                    <a:pt x="618413" y="97002"/>
                  </a:lnTo>
                  <a:lnTo>
                    <a:pt x="630453" y="63779"/>
                  </a:lnTo>
                  <a:lnTo>
                    <a:pt x="629081" y="51244"/>
                  </a:lnTo>
                  <a:lnTo>
                    <a:pt x="590410" y="12852"/>
                  </a:lnTo>
                  <a:lnTo>
                    <a:pt x="590410" y="57111"/>
                  </a:lnTo>
                  <a:lnTo>
                    <a:pt x="590410" y="70459"/>
                  </a:lnTo>
                  <a:lnTo>
                    <a:pt x="547624" y="90716"/>
                  </a:lnTo>
                  <a:lnTo>
                    <a:pt x="535520" y="91909"/>
                  </a:lnTo>
                  <a:lnTo>
                    <a:pt x="535520" y="126453"/>
                  </a:lnTo>
                  <a:lnTo>
                    <a:pt x="535520" y="156870"/>
                  </a:lnTo>
                  <a:lnTo>
                    <a:pt x="454672" y="156870"/>
                  </a:lnTo>
                  <a:lnTo>
                    <a:pt x="454672" y="126453"/>
                  </a:lnTo>
                  <a:lnTo>
                    <a:pt x="464273" y="127165"/>
                  </a:lnTo>
                  <a:lnTo>
                    <a:pt x="474141" y="127622"/>
                  </a:lnTo>
                  <a:lnTo>
                    <a:pt x="484289" y="127863"/>
                  </a:lnTo>
                  <a:lnTo>
                    <a:pt x="494728" y="127939"/>
                  </a:lnTo>
                  <a:lnTo>
                    <a:pt x="505421" y="127863"/>
                  </a:lnTo>
                  <a:lnTo>
                    <a:pt x="515823" y="127622"/>
                  </a:lnTo>
                  <a:lnTo>
                    <a:pt x="525856" y="127165"/>
                  </a:lnTo>
                  <a:lnTo>
                    <a:pt x="535520" y="126453"/>
                  </a:lnTo>
                  <a:lnTo>
                    <a:pt x="535520" y="91909"/>
                  </a:lnTo>
                  <a:lnTo>
                    <a:pt x="523341" y="93091"/>
                  </a:lnTo>
                  <a:lnTo>
                    <a:pt x="494728" y="93827"/>
                  </a:lnTo>
                  <a:lnTo>
                    <a:pt x="441642" y="90716"/>
                  </a:lnTo>
                  <a:lnTo>
                    <a:pt x="402386" y="76022"/>
                  </a:lnTo>
                  <a:lnTo>
                    <a:pt x="399046" y="70459"/>
                  </a:lnTo>
                  <a:lnTo>
                    <a:pt x="399046" y="57111"/>
                  </a:lnTo>
                  <a:lnTo>
                    <a:pt x="441642" y="37223"/>
                  </a:lnTo>
                  <a:lnTo>
                    <a:pt x="494728" y="34112"/>
                  </a:lnTo>
                  <a:lnTo>
                    <a:pt x="523341" y="34848"/>
                  </a:lnTo>
                  <a:lnTo>
                    <a:pt x="566953" y="41465"/>
                  </a:lnTo>
                  <a:lnTo>
                    <a:pt x="590410" y="57111"/>
                  </a:lnTo>
                  <a:lnTo>
                    <a:pt x="590410" y="12852"/>
                  </a:lnTo>
                  <a:lnTo>
                    <a:pt x="588543" y="11887"/>
                  </a:lnTo>
                  <a:lnTo>
                    <a:pt x="561898" y="4914"/>
                  </a:lnTo>
                  <a:lnTo>
                    <a:pt x="530313" y="1130"/>
                  </a:lnTo>
                  <a:lnTo>
                    <a:pt x="494728" y="0"/>
                  </a:lnTo>
                  <a:lnTo>
                    <a:pt x="458978" y="1130"/>
                  </a:lnTo>
                  <a:lnTo>
                    <a:pt x="400697" y="11887"/>
                  </a:lnTo>
                  <a:lnTo>
                    <a:pt x="364045" y="40284"/>
                  </a:lnTo>
                  <a:lnTo>
                    <a:pt x="358622" y="63779"/>
                  </a:lnTo>
                  <a:lnTo>
                    <a:pt x="359994" y="76530"/>
                  </a:lnTo>
                  <a:lnTo>
                    <a:pt x="387108" y="109613"/>
                  </a:lnTo>
                  <a:lnTo>
                    <a:pt x="414985" y="120154"/>
                  </a:lnTo>
                  <a:lnTo>
                    <a:pt x="414985" y="156870"/>
                  </a:lnTo>
                  <a:lnTo>
                    <a:pt x="342671" y="156870"/>
                  </a:lnTo>
                  <a:lnTo>
                    <a:pt x="342671" y="191363"/>
                  </a:lnTo>
                  <a:lnTo>
                    <a:pt x="645668" y="191363"/>
                  </a:lnTo>
                  <a:lnTo>
                    <a:pt x="645668" y="156870"/>
                  </a:lnTo>
                  <a:close/>
                </a:path>
                <a:path w="976630" h="346709">
                  <a:moveTo>
                    <a:pt x="878560" y="162801"/>
                  </a:moveTo>
                  <a:lnTo>
                    <a:pt x="836041" y="141668"/>
                  </a:lnTo>
                  <a:lnTo>
                    <a:pt x="811022" y="106845"/>
                  </a:lnTo>
                  <a:lnTo>
                    <a:pt x="805497" y="69342"/>
                  </a:lnTo>
                  <a:lnTo>
                    <a:pt x="805497" y="39306"/>
                  </a:lnTo>
                  <a:lnTo>
                    <a:pt x="872261" y="39306"/>
                  </a:lnTo>
                  <a:lnTo>
                    <a:pt x="872261" y="4445"/>
                  </a:lnTo>
                  <a:lnTo>
                    <a:pt x="698690" y="4445"/>
                  </a:lnTo>
                  <a:lnTo>
                    <a:pt x="698690" y="39306"/>
                  </a:lnTo>
                  <a:lnTo>
                    <a:pt x="765454" y="39306"/>
                  </a:lnTo>
                  <a:lnTo>
                    <a:pt x="765454" y="69342"/>
                  </a:lnTo>
                  <a:lnTo>
                    <a:pt x="760095" y="107848"/>
                  </a:lnTo>
                  <a:lnTo>
                    <a:pt x="745096" y="136474"/>
                  </a:lnTo>
                  <a:lnTo>
                    <a:pt x="722109" y="155917"/>
                  </a:lnTo>
                  <a:lnTo>
                    <a:pt x="692759" y="166878"/>
                  </a:lnTo>
                  <a:lnTo>
                    <a:pt x="692759" y="202488"/>
                  </a:lnTo>
                  <a:lnTo>
                    <a:pt x="722122" y="194386"/>
                  </a:lnTo>
                  <a:lnTo>
                    <a:pt x="748245" y="180555"/>
                  </a:lnTo>
                  <a:lnTo>
                    <a:pt x="770001" y="162483"/>
                  </a:lnTo>
                  <a:lnTo>
                    <a:pt x="786218" y="141668"/>
                  </a:lnTo>
                  <a:lnTo>
                    <a:pt x="802309" y="161582"/>
                  </a:lnTo>
                  <a:lnTo>
                    <a:pt x="823760" y="178104"/>
                  </a:lnTo>
                  <a:lnTo>
                    <a:pt x="849528" y="190576"/>
                  </a:lnTo>
                  <a:lnTo>
                    <a:pt x="878560" y="198399"/>
                  </a:lnTo>
                  <a:lnTo>
                    <a:pt x="878560" y="162801"/>
                  </a:lnTo>
                  <a:close/>
                </a:path>
                <a:path w="976630" h="346709">
                  <a:moveTo>
                    <a:pt x="970534" y="368"/>
                  </a:moveTo>
                  <a:lnTo>
                    <a:pt x="930109" y="368"/>
                  </a:lnTo>
                  <a:lnTo>
                    <a:pt x="930109" y="235864"/>
                  </a:lnTo>
                  <a:lnTo>
                    <a:pt x="970534" y="235864"/>
                  </a:lnTo>
                  <a:lnTo>
                    <a:pt x="970534" y="368"/>
                  </a:lnTo>
                  <a:close/>
                </a:path>
                <a:path w="976630" h="346709">
                  <a:moveTo>
                    <a:pt x="976464" y="303352"/>
                  </a:moveTo>
                  <a:lnTo>
                    <a:pt x="759510" y="303352"/>
                  </a:lnTo>
                  <a:lnTo>
                    <a:pt x="759510" y="223989"/>
                  </a:lnTo>
                  <a:lnTo>
                    <a:pt x="719086" y="223989"/>
                  </a:lnTo>
                  <a:lnTo>
                    <a:pt x="719086" y="338213"/>
                  </a:lnTo>
                  <a:lnTo>
                    <a:pt x="976464" y="338213"/>
                  </a:lnTo>
                  <a:lnTo>
                    <a:pt x="976464" y="3033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50825" y="4948534"/>
              <a:ext cx="2678795" cy="23123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23795" y="8993253"/>
              <a:ext cx="242237" cy="25285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95089" y="8993253"/>
              <a:ext cx="198371" cy="2497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46826" y="8993253"/>
              <a:ext cx="241119" cy="2500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79791" y="8993253"/>
              <a:ext cx="209827" cy="2500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44380" y="8993253"/>
              <a:ext cx="201445" cy="24978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01425" y="8993253"/>
              <a:ext cx="204239" cy="24978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556511" y="8985440"/>
              <a:ext cx="1166495" cy="262255"/>
            </a:xfrm>
            <a:custGeom>
              <a:avLst/>
              <a:gdLst/>
              <a:ahLst/>
              <a:cxnLst/>
              <a:rect l="l" t="t" r="r" b="b"/>
              <a:pathLst>
                <a:path w="1166495" h="262254">
                  <a:moveTo>
                    <a:pt x="209829" y="73901"/>
                  </a:moveTo>
                  <a:lnTo>
                    <a:pt x="39395" y="73901"/>
                  </a:lnTo>
                  <a:lnTo>
                    <a:pt x="39395" y="9131"/>
                  </a:lnTo>
                  <a:lnTo>
                    <a:pt x="17043" y="9131"/>
                  </a:lnTo>
                  <a:lnTo>
                    <a:pt x="17043" y="73901"/>
                  </a:lnTo>
                  <a:lnTo>
                    <a:pt x="17043" y="94221"/>
                  </a:lnTo>
                  <a:lnTo>
                    <a:pt x="209829" y="94221"/>
                  </a:lnTo>
                  <a:lnTo>
                    <a:pt x="209829" y="73901"/>
                  </a:lnTo>
                  <a:close/>
                </a:path>
                <a:path w="1166495" h="262254">
                  <a:moveTo>
                    <a:pt x="213182" y="240271"/>
                  </a:moveTo>
                  <a:lnTo>
                    <a:pt x="39395" y="240271"/>
                  </a:lnTo>
                  <a:lnTo>
                    <a:pt x="39395" y="181851"/>
                  </a:lnTo>
                  <a:lnTo>
                    <a:pt x="17043" y="181851"/>
                  </a:lnTo>
                  <a:lnTo>
                    <a:pt x="17043" y="240271"/>
                  </a:lnTo>
                  <a:lnTo>
                    <a:pt x="17043" y="259321"/>
                  </a:lnTo>
                  <a:lnTo>
                    <a:pt x="213182" y="259321"/>
                  </a:lnTo>
                  <a:lnTo>
                    <a:pt x="213182" y="240271"/>
                  </a:lnTo>
                  <a:close/>
                </a:path>
                <a:path w="1166495" h="262254">
                  <a:moveTo>
                    <a:pt x="225196" y="134391"/>
                  </a:moveTo>
                  <a:lnTo>
                    <a:pt x="0" y="134391"/>
                  </a:lnTo>
                  <a:lnTo>
                    <a:pt x="0" y="153949"/>
                  </a:lnTo>
                  <a:lnTo>
                    <a:pt x="225196" y="153949"/>
                  </a:lnTo>
                  <a:lnTo>
                    <a:pt x="225196" y="134391"/>
                  </a:lnTo>
                  <a:close/>
                </a:path>
                <a:path w="1166495" h="262254">
                  <a:moveTo>
                    <a:pt x="542886" y="11671"/>
                  </a:moveTo>
                  <a:lnTo>
                    <a:pt x="347586" y="11671"/>
                  </a:lnTo>
                  <a:lnTo>
                    <a:pt x="347586" y="31991"/>
                  </a:lnTo>
                  <a:lnTo>
                    <a:pt x="347586" y="131051"/>
                  </a:lnTo>
                  <a:lnTo>
                    <a:pt x="347586" y="150101"/>
                  </a:lnTo>
                  <a:lnTo>
                    <a:pt x="542886" y="150101"/>
                  </a:lnTo>
                  <a:lnTo>
                    <a:pt x="542886" y="131051"/>
                  </a:lnTo>
                  <a:lnTo>
                    <a:pt x="369938" y="131051"/>
                  </a:lnTo>
                  <a:lnTo>
                    <a:pt x="369938" y="31991"/>
                  </a:lnTo>
                  <a:lnTo>
                    <a:pt x="520534" y="31991"/>
                  </a:lnTo>
                  <a:lnTo>
                    <a:pt x="520534" y="130479"/>
                  </a:lnTo>
                  <a:lnTo>
                    <a:pt x="542886" y="130479"/>
                  </a:lnTo>
                  <a:lnTo>
                    <a:pt x="542886" y="31991"/>
                  </a:lnTo>
                  <a:lnTo>
                    <a:pt x="542886" y="31851"/>
                  </a:lnTo>
                  <a:lnTo>
                    <a:pt x="542886" y="11671"/>
                  </a:lnTo>
                  <a:close/>
                </a:path>
                <a:path w="1166495" h="262254">
                  <a:moveTo>
                    <a:pt x="556577" y="227152"/>
                  </a:moveTo>
                  <a:lnTo>
                    <a:pt x="457111" y="227152"/>
                  </a:lnTo>
                  <a:lnTo>
                    <a:pt x="457111" y="150317"/>
                  </a:lnTo>
                  <a:lnTo>
                    <a:pt x="434479" y="150317"/>
                  </a:lnTo>
                  <a:lnTo>
                    <a:pt x="434479" y="227152"/>
                  </a:lnTo>
                  <a:lnTo>
                    <a:pt x="334175" y="227152"/>
                  </a:lnTo>
                  <a:lnTo>
                    <a:pt x="334175" y="246697"/>
                  </a:lnTo>
                  <a:lnTo>
                    <a:pt x="556577" y="246697"/>
                  </a:lnTo>
                  <a:lnTo>
                    <a:pt x="556577" y="227152"/>
                  </a:lnTo>
                  <a:close/>
                </a:path>
                <a:path w="1166495" h="262254">
                  <a:moveTo>
                    <a:pt x="805802" y="109461"/>
                  </a:moveTo>
                  <a:lnTo>
                    <a:pt x="629780" y="109461"/>
                  </a:lnTo>
                  <a:lnTo>
                    <a:pt x="629780" y="30721"/>
                  </a:lnTo>
                  <a:lnTo>
                    <a:pt x="802728" y="30721"/>
                  </a:lnTo>
                  <a:lnTo>
                    <a:pt x="802728" y="10401"/>
                  </a:lnTo>
                  <a:lnTo>
                    <a:pt x="607428" y="10401"/>
                  </a:lnTo>
                  <a:lnTo>
                    <a:pt x="607428" y="30721"/>
                  </a:lnTo>
                  <a:lnTo>
                    <a:pt x="607428" y="109461"/>
                  </a:lnTo>
                  <a:lnTo>
                    <a:pt x="607428" y="128511"/>
                  </a:lnTo>
                  <a:lnTo>
                    <a:pt x="805802" y="128511"/>
                  </a:lnTo>
                  <a:lnTo>
                    <a:pt x="805802" y="109461"/>
                  </a:lnTo>
                  <a:close/>
                </a:path>
                <a:path w="1166495" h="262254">
                  <a:moveTo>
                    <a:pt x="816419" y="172389"/>
                  </a:moveTo>
                  <a:lnTo>
                    <a:pt x="594017" y="172389"/>
                  </a:lnTo>
                  <a:lnTo>
                    <a:pt x="594017" y="192227"/>
                  </a:lnTo>
                  <a:lnTo>
                    <a:pt x="693483" y="192227"/>
                  </a:lnTo>
                  <a:lnTo>
                    <a:pt x="693483" y="262064"/>
                  </a:lnTo>
                  <a:lnTo>
                    <a:pt x="716114" y="262064"/>
                  </a:lnTo>
                  <a:lnTo>
                    <a:pt x="716114" y="192227"/>
                  </a:lnTo>
                  <a:lnTo>
                    <a:pt x="816419" y="192227"/>
                  </a:lnTo>
                  <a:lnTo>
                    <a:pt x="816419" y="172389"/>
                  </a:lnTo>
                  <a:close/>
                </a:path>
                <a:path w="1166495" h="262254">
                  <a:moveTo>
                    <a:pt x="1055700" y="107848"/>
                  </a:moveTo>
                  <a:lnTo>
                    <a:pt x="1054722" y="98679"/>
                  </a:lnTo>
                  <a:lnTo>
                    <a:pt x="1051890" y="90487"/>
                  </a:lnTo>
                  <a:lnTo>
                    <a:pt x="1047330" y="83286"/>
                  </a:lnTo>
                  <a:lnTo>
                    <a:pt x="1044790" y="80746"/>
                  </a:lnTo>
                  <a:lnTo>
                    <a:pt x="1041171" y="77114"/>
                  </a:lnTo>
                  <a:lnTo>
                    <a:pt x="1033907" y="72517"/>
                  </a:lnTo>
                  <a:lnTo>
                    <a:pt x="1033907" y="100863"/>
                  </a:lnTo>
                  <a:lnTo>
                    <a:pt x="1033907" y="114833"/>
                  </a:lnTo>
                  <a:lnTo>
                    <a:pt x="992276" y="134950"/>
                  </a:lnTo>
                  <a:lnTo>
                    <a:pt x="982281" y="134315"/>
                  </a:lnTo>
                  <a:lnTo>
                    <a:pt x="950925" y="114833"/>
                  </a:lnTo>
                  <a:lnTo>
                    <a:pt x="950925" y="100863"/>
                  </a:lnTo>
                  <a:lnTo>
                    <a:pt x="992276" y="80746"/>
                  </a:lnTo>
                  <a:lnTo>
                    <a:pt x="1002423" y="81419"/>
                  </a:lnTo>
                  <a:lnTo>
                    <a:pt x="1033907" y="100863"/>
                  </a:lnTo>
                  <a:lnTo>
                    <a:pt x="1033907" y="72517"/>
                  </a:lnTo>
                  <a:lnTo>
                    <a:pt x="1031519" y="70993"/>
                  </a:lnTo>
                  <a:lnTo>
                    <a:pt x="1019962" y="66522"/>
                  </a:lnTo>
                  <a:lnTo>
                    <a:pt x="1006792" y="63792"/>
                  </a:lnTo>
                  <a:lnTo>
                    <a:pt x="992276" y="62865"/>
                  </a:lnTo>
                  <a:lnTo>
                    <a:pt x="977912" y="63792"/>
                  </a:lnTo>
                  <a:lnTo>
                    <a:pt x="937501" y="83286"/>
                  </a:lnTo>
                  <a:lnTo>
                    <a:pt x="929132" y="107848"/>
                  </a:lnTo>
                  <a:lnTo>
                    <a:pt x="930097" y="117043"/>
                  </a:lnTo>
                  <a:lnTo>
                    <a:pt x="964819" y="149301"/>
                  </a:lnTo>
                  <a:lnTo>
                    <a:pt x="992276" y="153111"/>
                  </a:lnTo>
                  <a:lnTo>
                    <a:pt x="1006792" y="152133"/>
                  </a:lnTo>
                  <a:lnTo>
                    <a:pt x="1019962" y="149301"/>
                  </a:lnTo>
                  <a:lnTo>
                    <a:pt x="1031519" y="144741"/>
                  </a:lnTo>
                  <a:lnTo>
                    <a:pt x="1041171" y="138582"/>
                  </a:lnTo>
                  <a:lnTo>
                    <a:pt x="1044854" y="134950"/>
                  </a:lnTo>
                  <a:lnTo>
                    <a:pt x="1047330" y="132511"/>
                  </a:lnTo>
                  <a:lnTo>
                    <a:pt x="1051890" y="125310"/>
                  </a:lnTo>
                  <a:lnTo>
                    <a:pt x="1054722" y="117043"/>
                  </a:lnTo>
                  <a:lnTo>
                    <a:pt x="1055700" y="107848"/>
                  </a:lnTo>
                  <a:close/>
                </a:path>
                <a:path w="1166495" h="262254">
                  <a:moveTo>
                    <a:pt x="1063244" y="26543"/>
                  </a:moveTo>
                  <a:lnTo>
                    <a:pt x="1003731" y="26543"/>
                  </a:lnTo>
                  <a:lnTo>
                    <a:pt x="1003731" y="0"/>
                  </a:lnTo>
                  <a:lnTo>
                    <a:pt x="981659" y="0"/>
                  </a:lnTo>
                  <a:lnTo>
                    <a:pt x="981659" y="26543"/>
                  </a:lnTo>
                  <a:lnTo>
                    <a:pt x="921308" y="26543"/>
                  </a:lnTo>
                  <a:lnTo>
                    <a:pt x="921308" y="44983"/>
                  </a:lnTo>
                  <a:lnTo>
                    <a:pt x="1063244" y="44983"/>
                  </a:lnTo>
                  <a:lnTo>
                    <a:pt x="1063244" y="26543"/>
                  </a:lnTo>
                  <a:close/>
                </a:path>
                <a:path w="1166495" h="262254">
                  <a:moveTo>
                    <a:pt x="1128064" y="177139"/>
                  </a:moveTo>
                  <a:lnTo>
                    <a:pt x="1105712" y="177139"/>
                  </a:lnTo>
                  <a:lnTo>
                    <a:pt x="1105712" y="196697"/>
                  </a:lnTo>
                  <a:lnTo>
                    <a:pt x="1105712" y="241401"/>
                  </a:lnTo>
                  <a:lnTo>
                    <a:pt x="967130" y="241401"/>
                  </a:lnTo>
                  <a:lnTo>
                    <a:pt x="967130" y="196697"/>
                  </a:lnTo>
                  <a:lnTo>
                    <a:pt x="1105712" y="196697"/>
                  </a:lnTo>
                  <a:lnTo>
                    <a:pt x="1105712" y="177139"/>
                  </a:lnTo>
                  <a:lnTo>
                    <a:pt x="944778" y="177139"/>
                  </a:lnTo>
                  <a:lnTo>
                    <a:pt x="944778" y="260667"/>
                  </a:lnTo>
                  <a:lnTo>
                    <a:pt x="1128064" y="260667"/>
                  </a:lnTo>
                  <a:lnTo>
                    <a:pt x="1128064" y="241401"/>
                  </a:lnTo>
                  <a:lnTo>
                    <a:pt x="1128064" y="196697"/>
                  </a:lnTo>
                  <a:lnTo>
                    <a:pt x="1128064" y="177139"/>
                  </a:lnTo>
                  <a:close/>
                </a:path>
                <a:path w="1166495" h="262254">
                  <a:moveTo>
                    <a:pt x="1166342" y="71805"/>
                  </a:moveTo>
                  <a:lnTo>
                    <a:pt x="1128064" y="71805"/>
                  </a:lnTo>
                  <a:lnTo>
                    <a:pt x="1128064" y="7823"/>
                  </a:lnTo>
                  <a:lnTo>
                    <a:pt x="1105712" y="7823"/>
                  </a:lnTo>
                  <a:lnTo>
                    <a:pt x="1105712" y="157022"/>
                  </a:lnTo>
                  <a:lnTo>
                    <a:pt x="1128064" y="157022"/>
                  </a:lnTo>
                  <a:lnTo>
                    <a:pt x="1128064" y="91363"/>
                  </a:lnTo>
                  <a:lnTo>
                    <a:pt x="1166342" y="91363"/>
                  </a:lnTo>
                  <a:lnTo>
                    <a:pt x="1166342" y="71805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44646" y="8993253"/>
              <a:ext cx="212062" cy="24978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78542" y="8993253"/>
              <a:ext cx="210385" cy="25117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336136" y="8985440"/>
              <a:ext cx="499109" cy="264160"/>
            </a:xfrm>
            <a:custGeom>
              <a:avLst/>
              <a:gdLst/>
              <a:ahLst/>
              <a:cxnLst/>
              <a:rect l="l" t="t" r="r" b="b"/>
              <a:pathLst>
                <a:path w="499109" h="264159">
                  <a:moveTo>
                    <a:pt x="105892" y="108686"/>
                  </a:moveTo>
                  <a:lnTo>
                    <a:pt x="104724" y="98031"/>
                  </a:lnTo>
                  <a:lnTo>
                    <a:pt x="101358" y="88430"/>
                  </a:lnTo>
                  <a:lnTo>
                    <a:pt x="96418" y="80746"/>
                  </a:lnTo>
                  <a:lnTo>
                    <a:pt x="95999" y="80073"/>
                  </a:lnTo>
                  <a:lnTo>
                    <a:pt x="88849" y="73202"/>
                  </a:lnTo>
                  <a:lnTo>
                    <a:pt x="84937" y="70675"/>
                  </a:lnTo>
                  <a:lnTo>
                    <a:pt x="84937" y="100025"/>
                  </a:lnTo>
                  <a:lnTo>
                    <a:pt x="84937" y="117348"/>
                  </a:lnTo>
                  <a:lnTo>
                    <a:pt x="81305" y="124612"/>
                  </a:lnTo>
                  <a:lnTo>
                    <a:pt x="75717" y="129641"/>
                  </a:lnTo>
                  <a:lnTo>
                    <a:pt x="70408" y="134112"/>
                  </a:lnTo>
                  <a:lnTo>
                    <a:pt x="63144" y="136906"/>
                  </a:lnTo>
                  <a:lnTo>
                    <a:pt x="47498" y="136906"/>
                  </a:lnTo>
                  <a:lnTo>
                    <a:pt x="40513" y="134112"/>
                  </a:lnTo>
                  <a:lnTo>
                    <a:pt x="34925" y="129641"/>
                  </a:lnTo>
                  <a:lnTo>
                    <a:pt x="29337" y="124612"/>
                  </a:lnTo>
                  <a:lnTo>
                    <a:pt x="25704" y="117348"/>
                  </a:lnTo>
                  <a:lnTo>
                    <a:pt x="25704" y="100025"/>
                  </a:lnTo>
                  <a:lnTo>
                    <a:pt x="29337" y="93040"/>
                  </a:lnTo>
                  <a:lnTo>
                    <a:pt x="34925" y="87731"/>
                  </a:lnTo>
                  <a:lnTo>
                    <a:pt x="40513" y="83261"/>
                  </a:lnTo>
                  <a:lnTo>
                    <a:pt x="47498" y="80746"/>
                  </a:lnTo>
                  <a:lnTo>
                    <a:pt x="63144" y="80746"/>
                  </a:lnTo>
                  <a:lnTo>
                    <a:pt x="70408" y="83261"/>
                  </a:lnTo>
                  <a:lnTo>
                    <a:pt x="75717" y="87731"/>
                  </a:lnTo>
                  <a:lnTo>
                    <a:pt x="81305" y="93040"/>
                  </a:lnTo>
                  <a:lnTo>
                    <a:pt x="84937" y="100025"/>
                  </a:lnTo>
                  <a:lnTo>
                    <a:pt x="84937" y="70675"/>
                  </a:lnTo>
                  <a:lnTo>
                    <a:pt x="81800" y="68630"/>
                  </a:lnTo>
                  <a:lnTo>
                    <a:pt x="73761" y="65405"/>
                  </a:lnTo>
                  <a:lnTo>
                    <a:pt x="64884" y="63500"/>
                  </a:lnTo>
                  <a:lnTo>
                    <a:pt x="55321" y="62865"/>
                  </a:lnTo>
                  <a:lnTo>
                    <a:pt x="45758" y="63500"/>
                  </a:lnTo>
                  <a:lnTo>
                    <a:pt x="9296" y="88430"/>
                  </a:lnTo>
                  <a:lnTo>
                    <a:pt x="4749" y="108686"/>
                  </a:lnTo>
                  <a:lnTo>
                    <a:pt x="5918" y="119494"/>
                  </a:lnTo>
                  <a:lnTo>
                    <a:pt x="36880" y="152133"/>
                  </a:lnTo>
                  <a:lnTo>
                    <a:pt x="55321" y="154787"/>
                  </a:lnTo>
                  <a:lnTo>
                    <a:pt x="64884" y="154114"/>
                  </a:lnTo>
                  <a:lnTo>
                    <a:pt x="96418" y="136906"/>
                  </a:lnTo>
                  <a:lnTo>
                    <a:pt x="101358" y="129184"/>
                  </a:lnTo>
                  <a:lnTo>
                    <a:pt x="104724" y="119494"/>
                  </a:lnTo>
                  <a:lnTo>
                    <a:pt x="105892" y="108686"/>
                  </a:lnTo>
                  <a:close/>
                </a:path>
                <a:path w="499109" h="264159">
                  <a:moveTo>
                    <a:pt x="110363" y="26543"/>
                  </a:moveTo>
                  <a:lnTo>
                    <a:pt x="66776" y="26543"/>
                  </a:lnTo>
                  <a:lnTo>
                    <a:pt x="66776" y="0"/>
                  </a:lnTo>
                  <a:lnTo>
                    <a:pt x="44704" y="0"/>
                  </a:lnTo>
                  <a:lnTo>
                    <a:pt x="44704" y="26543"/>
                  </a:lnTo>
                  <a:lnTo>
                    <a:pt x="0" y="26543"/>
                  </a:lnTo>
                  <a:lnTo>
                    <a:pt x="0" y="44704"/>
                  </a:lnTo>
                  <a:lnTo>
                    <a:pt x="110363" y="44704"/>
                  </a:lnTo>
                  <a:lnTo>
                    <a:pt x="110363" y="26543"/>
                  </a:lnTo>
                  <a:close/>
                </a:path>
                <a:path w="499109" h="264159">
                  <a:moveTo>
                    <a:pt x="211785" y="7823"/>
                  </a:moveTo>
                  <a:lnTo>
                    <a:pt x="189992" y="7823"/>
                  </a:lnTo>
                  <a:lnTo>
                    <a:pt x="189992" y="71526"/>
                  </a:lnTo>
                  <a:lnTo>
                    <a:pt x="153111" y="71526"/>
                  </a:lnTo>
                  <a:lnTo>
                    <a:pt x="153111" y="9220"/>
                  </a:lnTo>
                  <a:lnTo>
                    <a:pt x="131876" y="9220"/>
                  </a:lnTo>
                  <a:lnTo>
                    <a:pt x="131876" y="155346"/>
                  </a:lnTo>
                  <a:lnTo>
                    <a:pt x="153111" y="155346"/>
                  </a:lnTo>
                  <a:lnTo>
                    <a:pt x="153111" y="91084"/>
                  </a:lnTo>
                  <a:lnTo>
                    <a:pt x="189992" y="91084"/>
                  </a:lnTo>
                  <a:lnTo>
                    <a:pt x="189992" y="159816"/>
                  </a:lnTo>
                  <a:lnTo>
                    <a:pt x="211785" y="159816"/>
                  </a:lnTo>
                  <a:lnTo>
                    <a:pt x="211785" y="91084"/>
                  </a:lnTo>
                  <a:lnTo>
                    <a:pt x="211785" y="71526"/>
                  </a:lnTo>
                  <a:lnTo>
                    <a:pt x="211785" y="7823"/>
                  </a:lnTo>
                  <a:close/>
                </a:path>
                <a:path w="499109" h="264159">
                  <a:moveTo>
                    <a:pt x="215976" y="218490"/>
                  </a:moveTo>
                  <a:lnTo>
                    <a:pt x="193344" y="186105"/>
                  </a:lnTo>
                  <a:lnTo>
                    <a:pt x="193344" y="212344"/>
                  </a:lnTo>
                  <a:lnTo>
                    <a:pt x="193344" y="225196"/>
                  </a:lnTo>
                  <a:lnTo>
                    <a:pt x="156146" y="242443"/>
                  </a:lnTo>
                  <a:lnTo>
                    <a:pt x="116789" y="245021"/>
                  </a:lnTo>
                  <a:lnTo>
                    <a:pt x="95923" y="244386"/>
                  </a:lnTo>
                  <a:lnTo>
                    <a:pt x="50850" y="234416"/>
                  </a:lnTo>
                  <a:lnTo>
                    <a:pt x="39954" y="225196"/>
                  </a:lnTo>
                  <a:lnTo>
                    <a:pt x="39954" y="212344"/>
                  </a:lnTo>
                  <a:lnTo>
                    <a:pt x="77635" y="194627"/>
                  </a:lnTo>
                  <a:lnTo>
                    <a:pt x="116789" y="191947"/>
                  </a:lnTo>
                  <a:lnTo>
                    <a:pt x="137820" y="192620"/>
                  </a:lnTo>
                  <a:lnTo>
                    <a:pt x="182727" y="202565"/>
                  </a:lnTo>
                  <a:lnTo>
                    <a:pt x="193344" y="212344"/>
                  </a:lnTo>
                  <a:lnTo>
                    <a:pt x="193344" y="186105"/>
                  </a:lnTo>
                  <a:lnTo>
                    <a:pt x="181267" y="180682"/>
                  </a:lnTo>
                  <a:lnTo>
                    <a:pt x="162572" y="176085"/>
                  </a:lnTo>
                  <a:lnTo>
                    <a:pt x="140906" y="173482"/>
                  </a:lnTo>
                  <a:lnTo>
                    <a:pt x="116789" y="172669"/>
                  </a:lnTo>
                  <a:lnTo>
                    <a:pt x="92837" y="173482"/>
                  </a:lnTo>
                  <a:lnTo>
                    <a:pt x="52590" y="180682"/>
                  </a:lnTo>
                  <a:lnTo>
                    <a:pt x="18935" y="208851"/>
                  </a:lnTo>
                  <a:lnTo>
                    <a:pt x="17602" y="218490"/>
                  </a:lnTo>
                  <a:lnTo>
                    <a:pt x="18935" y="228282"/>
                  </a:lnTo>
                  <a:lnTo>
                    <a:pt x="52590" y="256362"/>
                  </a:lnTo>
                  <a:lnTo>
                    <a:pt x="92837" y="263258"/>
                  </a:lnTo>
                  <a:lnTo>
                    <a:pt x="116789" y="264020"/>
                  </a:lnTo>
                  <a:lnTo>
                    <a:pt x="140906" y="263258"/>
                  </a:lnTo>
                  <a:lnTo>
                    <a:pt x="162572" y="260781"/>
                  </a:lnTo>
                  <a:lnTo>
                    <a:pt x="181267" y="256362"/>
                  </a:lnTo>
                  <a:lnTo>
                    <a:pt x="196418" y="249770"/>
                  </a:lnTo>
                  <a:lnTo>
                    <a:pt x="203085" y="245021"/>
                  </a:lnTo>
                  <a:lnTo>
                    <a:pt x="204660" y="243903"/>
                  </a:lnTo>
                  <a:lnTo>
                    <a:pt x="210807" y="236753"/>
                  </a:lnTo>
                  <a:lnTo>
                    <a:pt x="214655" y="228282"/>
                  </a:lnTo>
                  <a:lnTo>
                    <a:pt x="215976" y="218490"/>
                  </a:lnTo>
                  <a:close/>
                </a:path>
                <a:path w="499109" h="264159">
                  <a:moveTo>
                    <a:pt x="388366" y="104495"/>
                  </a:moveTo>
                  <a:lnTo>
                    <a:pt x="366572" y="70739"/>
                  </a:lnTo>
                  <a:lnTo>
                    <a:pt x="366572" y="98628"/>
                  </a:lnTo>
                  <a:lnTo>
                    <a:pt x="366572" y="110642"/>
                  </a:lnTo>
                  <a:lnTo>
                    <a:pt x="324942" y="129921"/>
                  </a:lnTo>
                  <a:lnTo>
                    <a:pt x="314579" y="129247"/>
                  </a:lnTo>
                  <a:lnTo>
                    <a:pt x="283591" y="110642"/>
                  </a:lnTo>
                  <a:lnTo>
                    <a:pt x="283591" y="98628"/>
                  </a:lnTo>
                  <a:lnTo>
                    <a:pt x="324942" y="79070"/>
                  </a:lnTo>
                  <a:lnTo>
                    <a:pt x="335457" y="79743"/>
                  </a:lnTo>
                  <a:lnTo>
                    <a:pt x="366572" y="98628"/>
                  </a:lnTo>
                  <a:lnTo>
                    <a:pt x="366572" y="70739"/>
                  </a:lnTo>
                  <a:lnTo>
                    <a:pt x="364540" y="69430"/>
                  </a:lnTo>
                  <a:lnTo>
                    <a:pt x="352806" y="64884"/>
                  </a:lnTo>
                  <a:lnTo>
                    <a:pt x="339509" y="62115"/>
                  </a:lnTo>
                  <a:lnTo>
                    <a:pt x="324942" y="61188"/>
                  </a:lnTo>
                  <a:lnTo>
                    <a:pt x="310540" y="62115"/>
                  </a:lnTo>
                  <a:lnTo>
                    <a:pt x="269925" y="81432"/>
                  </a:lnTo>
                  <a:lnTo>
                    <a:pt x="261797" y="104495"/>
                  </a:lnTo>
                  <a:lnTo>
                    <a:pt x="262763" y="113195"/>
                  </a:lnTo>
                  <a:lnTo>
                    <a:pt x="297319" y="144132"/>
                  </a:lnTo>
                  <a:lnTo>
                    <a:pt x="324942" y="147802"/>
                  </a:lnTo>
                  <a:lnTo>
                    <a:pt x="339509" y="146862"/>
                  </a:lnTo>
                  <a:lnTo>
                    <a:pt x="352806" y="144132"/>
                  </a:lnTo>
                  <a:lnTo>
                    <a:pt x="364540" y="139661"/>
                  </a:lnTo>
                  <a:lnTo>
                    <a:pt x="374396" y="133553"/>
                  </a:lnTo>
                  <a:lnTo>
                    <a:pt x="378002" y="129921"/>
                  </a:lnTo>
                  <a:lnTo>
                    <a:pt x="380238" y="127673"/>
                  </a:lnTo>
                  <a:lnTo>
                    <a:pt x="384632" y="120904"/>
                  </a:lnTo>
                  <a:lnTo>
                    <a:pt x="387400" y="113195"/>
                  </a:lnTo>
                  <a:lnTo>
                    <a:pt x="388366" y="104495"/>
                  </a:lnTo>
                  <a:close/>
                </a:path>
                <a:path w="499109" h="264159">
                  <a:moveTo>
                    <a:pt x="395909" y="26543"/>
                  </a:moveTo>
                  <a:lnTo>
                    <a:pt x="336397" y="26543"/>
                  </a:lnTo>
                  <a:lnTo>
                    <a:pt x="336397" y="0"/>
                  </a:lnTo>
                  <a:lnTo>
                    <a:pt x="314325" y="0"/>
                  </a:lnTo>
                  <a:lnTo>
                    <a:pt x="314325" y="26543"/>
                  </a:lnTo>
                  <a:lnTo>
                    <a:pt x="253974" y="26543"/>
                  </a:lnTo>
                  <a:lnTo>
                    <a:pt x="253974" y="44983"/>
                  </a:lnTo>
                  <a:lnTo>
                    <a:pt x="395909" y="44983"/>
                  </a:lnTo>
                  <a:lnTo>
                    <a:pt x="395909" y="26543"/>
                  </a:lnTo>
                  <a:close/>
                </a:path>
                <a:path w="499109" h="264159">
                  <a:moveTo>
                    <a:pt x="460730" y="164566"/>
                  </a:moveTo>
                  <a:lnTo>
                    <a:pt x="438378" y="164566"/>
                  </a:lnTo>
                  <a:lnTo>
                    <a:pt x="438378" y="193065"/>
                  </a:lnTo>
                  <a:lnTo>
                    <a:pt x="438378" y="211785"/>
                  </a:lnTo>
                  <a:lnTo>
                    <a:pt x="438378" y="241681"/>
                  </a:lnTo>
                  <a:lnTo>
                    <a:pt x="299796" y="241681"/>
                  </a:lnTo>
                  <a:lnTo>
                    <a:pt x="299796" y="211785"/>
                  </a:lnTo>
                  <a:lnTo>
                    <a:pt x="438378" y="211785"/>
                  </a:lnTo>
                  <a:lnTo>
                    <a:pt x="438378" y="193065"/>
                  </a:lnTo>
                  <a:lnTo>
                    <a:pt x="299796" y="193065"/>
                  </a:lnTo>
                  <a:lnTo>
                    <a:pt x="299796" y="164566"/>
                  </a:lnTo>
                  <a:lnTo>
                    <a:pt x="277444" y="164566"/>
                  </a:lnTo>
                  <a:lnTo>
                    <a:pt x="277444" y="260667"/>
                  </a:lnTo>
                  <a:lnTo>
                    <a:pt x="460730" y="260667"/>
                  </a:lnTo>
                  <a:lnTo>
                    <a:pt x="460730" y="241681"/>
                  </a:lnTo>
                  <a:lnTo>
                    <a:pt x="460730" y="211785"/>
                  </a:lnTo>
                  <a:lnTo>
                    <a:pt x="460730" y="193065"/>
                  </a:lnTo>
                  <a:lnTo>
                    <a:pt x="460730" y="164566"/>
                  </a:lnTo>
                  <a:close/>
                </a:path>
                <a:path w="499109" h="264159">
                  <a:moveTo>
                    <a:pt x="499008" y="70129"/>
                  </a:moveTo>
                  <a:lnTo>
                    <a:pt x="460730" y="70129"/>
                  </a:lnTo>
                  <a:lnTo>
                    <a:pt x="460730" y="7823"/>
                  </a:lnTo>
                  <a:lnTo>
                    <a:pt x="438378" y="7823"/>
                  </a:lnTo>
                  <a:lnTo>
                    <a:pt x="438378" y="147802"/>
                  </a:lnTo>
                  <a:lnTo>
                    <a:pt x="460730" y="147802"/>
                  </a:lnTo>
                  <a:lnTo>
                    <a:pt x="460730" y="89966"/>
                  </a:lnTo>
                  <a:lnTo>
                    <a:pt x="499008" y="89966"/>
                  </a:lnTo>
                  <a:lnTo>
                    <a:pt x="499008" y="7012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864484" y="8993253"/>
              <a:ext cx="198371" cy="24978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122089" y="8993253"/>
              <a:ext cx="235252" cy="25006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381648" y="9194978"/>
              <a:ext cx="26670" cy="33655"/>
            </a:xfrm>
            <a:custGeom>
              <a:avLst/>
              <a:gdLst/>
              <a:ahLst/>
              <a:cxnLst/>
              <a:rect l="l" t="t" r="r" b="b"/>
              <a:pathLst>
                <a:path w="26670" h="33654">
                  <a:moveTo>
                    <a:pt x="26542" y="33248"/>
                  </a:moveTo>
                  <a:lnTo>
                    <a:pt x="0" y="33248"/>
                  </a:lnTo>
                  <a:lnTo>
                    <a:pt x="0" y="0"/>
                  </a:lnTo>
                  <a:lnTo>
                    <a:pt x="26542" y="0"/>
                  </a:lnTo>
                  <a:lnTo>
                    <a:pt x="26542" y="3324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5507" y="8458390"/>
              <a:ext cx="1424305" cy="337820"/>
            </a:xfrm>
            <a:custGeom>
              <a:avLst/>
              <a:gdLst/>
              <a:ahLst/>
              <a:cxnLst/>
              <a:rect l="l" t="t" r="r" b="b"/>
              <a:pathLst>
                <a:path w="1424304" h="337820">
                  <a:moveTo>
                    <a:pt x="263410" y="36017"/>
                  </a:moveTo>
                  <a:lnTo>
                    <a:pt x="249148" y="36017"/>
                  </a:lnTo>
                  <a:lnTo>
                    <a:pt x="249148" y="35636"/>
                  </a:lnTo>
                  <a:lnTo>
                    <a:pt x="32651" y="35636"/>
                  </a:lnTo>
                  <a:lnTo>
                    <a:pt x="32651" y="60782"/>
                  </a:lnTo>
                  <a:lnTo>
                    <a:pt x="233019" y="60782"/>
                  </a:lnTo>
                  <a:lnTo>
                    <a:pt x="233019" y="69405"/>
                  </a:lnTo>
                  <a:lnTo>
                    <a:pt x="232803" y="102425"/>
                  </a:lnTo>
                  <a:lnTo>
                    <a:pt x="231330" y="139573"/>
                  </a:lnTo>
                  <a:lnTo>
                    <a:pt x="227317" y="181800"/>
                  </a:lnTo>
                  <a:lnTo>
                    <a:pt x="219506" y="230009"/>
                  </a:lnTo>
                  <a:lnTo>
                    <a:pt x="250278" y="233387"/>
                  </a:lnTo>
                  <a:lnTo>
                    <a:pt x="257873" y="183070"/>
                  </a:lnTo>
                  <a:lnTo>
                    <a:pt x="261772" y="140144"/>
                  </a:lnTo>
                  <a:lnTo>
                    <a:pt x="263207" y="102844"/>
                  </a:lnTo>
                  <a:lnTo>
                    <a:pt x="263410" y="69405"/>
                  </a:lnTo>
                  <a:lnTo>
                    <a:pt x="263410" y="36017"/>
                  </a:lnTo>
                  <a:close/>
                </a:path>
                <a:path w="1424304" h="337820">
                  <a:moveTo>
                    <a:pt x="304304" y="261899"/>
                  </a:moveTo>
                  <a:lnTo>
                    <a:pt x="0" y="261899"/>
                  </a:lnTo>
                  <a:lnTo>
                    <a:pt x="0" y="287413"/>
                  </a:lnTo>
                  <a:lnTo>
                    <a:pt x="304304" y="287413"/>
                  </a:lnTo>
                  <a:lnTo>
                    <a:pt x="304304" y="261899"/>
                  </a:lnTo>
                  <a:close/>
                </a:path>
                <a:path w="1424304" h="337820">
                  <a:moveTo>
                    <a:pt x="610870" y="250405"/>
                  </a:moveTo>
                  <a:lnTo>
                    <a:pt x="580478" y="250405"/>
                  </a:lnTo>
                  <a:lnTo>
                    <a:pt x="580478" y="273265"/>
                  </a:lnTo>
                  <a:lnTo>
                    <a:pt x="580478" y="307555"/>
                  </a:lnTo>
                  <a:lnTo>
                    <a:pt x="415759" y="307555"/>
                  </a:lnTo>
                  <a:lnTo>
                    <a:pt x="415759" y="273265"/>
                  </a:lnTo>
                  <a:lnTo>
                    <a:pt x="580478" y="273265"/>
                  </a:lnTo>
                  <a:lnTo>
                    <a:pt x="580478" y="250405"/>
                  </a:lnTo>
                  <a:lnTo>
                    <a:pt x="415759" y="250405"/>
                  </a:lnTo>
                  <a:lnTo>
                    <a:pt x="415759" y="212305"/>
                  </a:lnTo>
                  <a:lnTo>
                    <a:pt x="384987" y="212305"/>
                  </a:lnTo>
                  <a:lnTo>
                    <a:pt x="384987" y="250405"/>
                  </a:lnTo>
                  <a:lnTo>
                    <a:pt x="384987" y="273265"/>
                  </a:lnTo>
                  <a:lnTo>
                    <a:pt x="384987" y="307555"/>
                  </a:lnTo>
                  <a:lnTo>
                    <a:pt x="384987" y="331685"/>
                  </a:lnTo>
                  <a:lnTo>
                    <a:pt x="610870" y="331685"/>
                  </a:lnTo>
                  <a:lnTo>
                    <a:pt x="610870" y="308051"/>
                  </a:lnTo>
                  <a:lnTo>
                    <a:pt x="610870" y="307555"/>
                  </a:lnTo>
                  <a:lnTo>
                    <a:pt x="610870" y="273265"/>
                  </a:lnTo>
                  <a:lnTo>
                    <a:pt x="610870" y="250405"/>
                  </a:lnTo>
                  <a:close/>
                </a:path>
                <a:path w="1424304" h="337820">
                  <a:moveTo>
                    <a:pt x="610870" y="212750"/>
                  </a:moveTo>
                  <a:lnTo>
                    <a:pt x="580478" y="212750"/>
                  </a:lnTo>
                  <a:lnTo>
                    <a:pt x="580478" y="249897"/>
                  </a:lnTo>
                  <a:lnTo>
                    <a:pt x="610870" y="249897"/>
                  </a:lnTo>
                  <a:lnTo>
                    <a:pt x="610870" y="212750"/>
                  </a:lnTo>
                  <a:close/>
                </a:path>
                <a:path w="1424304" h="337820">
                  <a:moveTo>
                    <a:pt x="618007" y="115785"/>
                  </a:moveTo>
                  <a:lnTo>
                    <a:pt x="414248" y="115785"/>
                  </a:lnTo>
                  <a:lnTo>
                    <a:pt x="414248" y="84035"/>
                  </a:lnTo>
                  <a:lnTo>
                    <a:pt x="610870" y="84035"/>
                  </a:lnTo>
                  <a:lnTo>
                    <a:pt x="610870" y="61175"/>
                  </a:lnTo>
                  <a:lnTo>
                    <a:pt x="610870" y="30695"/>
                  </a:lnTo>
                  <a:lnTo>
                    <a:pt x="610870" y="6565"/>
                  </a:lnTo>
                  <a:lnTo>
                    <a:pt x="383108" y="6565"/>
                  </a:lnTo>
                  <a:lnTo>
                    <a:pt x="383108" y="30695"/>
                  </a:lnTo>
                  <a:lnTo>
                    <a:pt x="580478" y="30695"/>
                  </a:lnTo>
                  <a:lnTo>
                    <a:pt x="580478" y="61175"/>
                  </a:lnTo>
                  <a:lnTo>
                    <a:pt x="383857" y="61175"/>
                  </a:lnTo>
                  <a:lnTo>
                    <a:pt x="383857" y="84035"/>
                  </a:lnTo>
                  <a:lnTo>
                    <a:pt x="383857" y="115785"/>
                  </a:lnTo>
                  <a:lnTo>
                    <a:pt x="383857" y="139915"/>
                  </a:lnTo>
                  <a:lnTo>
                    <a:pt x="618007" y="139915"/>
                  </a:lnTo>
                  <a:lnTo>
                    <a:pt x="618007" y="115785"/>
                  </a:lnTo>
                  <a:close/>
                </a:path>
                <a:path w="1424304" h="337820">
                  <a:moveTo>
                    <a:pt x="649897" y="166598"/>
                  </a:moveTo>
                  <a:lnTo>
                    <a:pt x="344462" y="166598"/>
                  </a:lnTo>
                  <a:lnTo>
                    <a:pt x="344462" y="191363"/>
                  </a:lnTo>
                  <a:lnTo>
                    <a:pt x="481799" y="191363"/>
                  </a:lnTo>
                  <a:lnTo>
                    <a:pt x="481799" y="233006"/>
                  </a:lnTo>
                  <a:lnTo>
                    <a:pt x="512559" y="233006"/>
                  </a:lnTo>
                  <a:lnTo>
                    <a:pt x="512559" y="191363"/>
                  </a:lnTo>
                  <a:lnTo>
                    <a:pt x="649897" y="191363"/>
                  </a:lnTo>
                  <a:lnTo>
                    <a:pt x="649897" y="166598"/>
                  </a:lnTo>
                  <a:close/>
                </a:path>
                <a:path w="1424304" h="337820">
                  <a:moveTo>
                    <a:pt x="889292" y="103936"/>
                  </a:moveTo>
                  <a:lnTo>
                    <a:pt x="882611" y="71615"/>
                  </a:lnTo>
                  <a:lnTo>
                    <a:pt x="867257" y="51028"/>
                  </a:lnTo>
                  <a:lnTo>
                    <a:pt x="863968" y="46621"/>
                  </a:lnTo>
                  <a:lnTo>
                    <a:pt x="859269" y="43967"/>
                  </a:lnTo>
                  <a:lnTo>
                    <a:pt x="859269" y="103936"/>
                  </a:lnTo>
                  <a:lnTo>
                    <a:pt x="854798" y="125336"/>
                  </a:lnTo>
                  <a:lnTo>
                    <a:pt x="842340" y="142062"/>
                  </a:lnTo>
                  <a:lnTo>
                    <a:pt x="823341" y="152958"/>
                  </a:lnTo>
                  <a:lnTo>
                    <a:pt x="799236" y="156845"/>
                  </a:lnTo>
                  <a:lnTo>
                    <a:pt x="775131" y="152958"/>
                  </a:lnTo>
                  <a:lnTo>
                    <a:pt x="756132" y="142062"/>
                  </a:lnTo>
                  <a:lnTo>
                    <a:pt x="743673" y="125336"/>
                  </a:lnTo>
                  <a:lnTo>
                    <a:pt x="739203" y="103936"/>
                  </a:lnTo>
                  <a:lnTo>
                    <a:pt x="743673" y="82372"/>
                  </a:lnTo>
                  <a:lnTo>
                    <a:pt x="756132" y="65659"/>
                  </a:lnTo>
                  <a:lnTo>
                    <a:pt x="775131" y="54864"/>
                  </a:lnTo>
                  <a:lnTo>
                    <a:pt x="799236" y="51028"/>
                  </a:lnTo>
                  <a:lnTo>
                    <a:pt x="823341" y="54864"/>
                  </a:lnTo>
                  <a:lnTo>
                    <a:pt x="842340" y="65659"/>
                  </a:lnTo>
                  <a:lnTo>
                    <a:pt x="854798" y="82372"/>
                  </a:lnTo>
                  <a:lnTo>
                    <a:pt x="859269" y="103936"/>
                  </a:lnTo>
                  <a:lnTo>
                    <a:pt x="859269" y="43967"/>
                  </a:lnTo>
                  <a:lnTo>
                    <a:pt x="835469" y="30480"/>
                  </a:lnTo>
                  <a:lnTo>
                    <a:pt x="799236" y="24765"/>
                  </a:lnTo>
                  <a:lnTo>
                    <a:pt x="763155" y="30480"/>
                  </a:lnTo>
                  <a:lnTo>
                    <a:pt x="734644" y="46621"/>
                  </a:lnTo>
                  <a:lnTo>
                    <a:pt x="715924" y="71615"/>
                  </a:lnTo>
                  <a:lnTo>
                    <a:pt x="709180" y="103936"/>
                  </a:lnTo>
                  <a:lnTo>
                    <a:pt x="715924" y="136093"/>
                  </a:lnTo>
                  <a:lnTo>
                    <a:pt x="734644" y="161112"/>
                  </a:lnTo>
                  <a:lnTo>
                    <a:pt x="763155" y="177330"/>
                  </a:lnTo>
                  <a:lnTo>
                    <a:pt x="799236" y="183108"/>
                  </a:lnTo>
                  <a:lnTo>
                    <a:pt x="835469" y="177330"/>
                  </a:lnTo>
                  <a:lnTo>
                    <a:pt x="863968" y="161112"/>
                  </a:lnTo>
                  <a:lnTo>
                    <a:pt x="867143" y="156845"/>
                  </a:lnTo>
                  <a:lnTo>
                    <a:pt x="882611" y="136093"/>
                  </a:lnTo>
                  <a:lnTo>
                    <a:pt x="889292" y="103936"/>
                  </a:lnTo>
                  <a:close/>
                </a:path>
                <a:path w="1424304" h="337820">
                  <a:moveTo>
                    <a:pt x="914057" y="248767"/>
                  </a:moveTo>
                  <a:lnTo>
                    <a:pt x="911428" y="225882"/>
                  </a:lnTo>
                  <a:lnTo>
                    <a:pt x="854760" y="232448"/>
                  </a:lnTo>
                  <a:lnTo>
                    <a:pt x="797217" y="235915"/>
                  </a:lnTo>
                  <a:lnTo>
                    <a:pt x="741997" y="237274"/>
                  </a:lnTo>
                  <a:lnTo>
                    <a:pt x="692302" y="237515"/>
                  </a:lnTo>
                  <a:lnTo>
                    <a:pt x="696048" y="263410"/>
                  </a:lnTo>
                  <a:lnTo>
                    <a:pt x="745096" y="263118"/>
                  </a:lnTo>
                  <a:lnTo>
                    <a:pt x="799426" y="261429"/>
                  </a:lnTo>
                  <a:lnTo>
                    <a:pt x="856564" y="257073"/>
                  </a:lnTo>
                  <a:lnTo>
                    <a:pt x="914057" y="248767"/>
                  </a:lnTo>
                  <a:close/>
                </a:path>
                <a:path w="1424304" h="337820">
                  <a:moveTo>
                    <a:pt x="964336" y="0"/>
                  </a:moveTo>
                  <a:lnTo>
                    <a:pt x="933564" y="0"/>
                  </a:lnTo>
                  <a:lnTo>
                    <a:pt x="933564" y="337324"/>
                  </a:lnTo>
                  <a:lnTo>
                    <a:pt x="964336" y="337324"/>
                  </a:lnTo>
                  <a:lnTo>
                    <a:pt x="964336" y="0"/>
                  </a:lnTo>
                  <a:close/>
                </a:path>
                <a:path w="1424304" h="337820">
                  <a:moveTo>
                    <a:pt x="1359433" y="82765"/>
                  </a:moveTo>
                  <a:lnTo>
                    <a:pt x="1284770" y="82765"/>
                  </a:lnTo>
                  <a:lnTo>
                    <a:pt x="1284770" y="48475"/>
                  </a:lnTo>
                  <a:lnTo>
                    <a:pt x="1284770" y="24345"/>
                  </a:lnTo>
                  <a:lnTo>
                    <a:pt x="1256245" y="24345"/>
                  </a:lnTo>
                  <a:lnTo>
                    <a:pt x="1256245" y="48475"/>
                  </a:lnTo>
                  <a:lnTo>
                    <a:pt x="1256245" y="82765"/>
                  </a:lnTo>
                  <a:lnTo>
                    <a:pt x="1256245" y="108165"/>
                  </a:lnTo>
                  <a:lnTo>
                    <a:pt x="1256245" y="146265"/>
                  </a:lnTo>
                  <a:lnTo>
                    <a:pt x="1183830" y="146265"/>
                  </a:lnTo>
                  <a:lnTo>
                    <a:pt x="1183830" y="48475"/>
                  </a:lnTo>
                  <a:lnTo>
                    <a:pt x="1256245" y="48475"/>
                  </a:lnTo>
                  <a:lnTo>
                    <a:pt x="1256245" y="24345"/>
                  </a:lnTo>
                  <a:lnTo>
                    <a:pt x="1154938" y="24345"/>
                  </a:lnTo>
                  <a:lnTo>
                    <a:pt x="1154938" y="48475"/>
                  </a:lnTo>
                  <a:lnTo>
                    <a:pt x="1154938" y="146265"/>
                  </a:lnTo>
                  <a:lnTo>
                    <a:pt x="1154938" y="170395"/>
                  </a:lnTo>
                  <a:lnTo>
                    <a:pt x="1284770" y="170395"/>
                  </a:lnTo>
                  <a:lnTo>
                    <a:pt x="1284770" y="146265"/>
                  </a:lnTo>
                  <a:lnTo>
                    <a:pt x="1284770" y="108165"/>
                  </a:lnTo>
                  <a:lnTo>
                    <a:pt x="1330540" y="108165"/>
                  </a:lnTo>
                  <a:lnTo>
                    <a:pt x="1330540" y="191363"/>
                  </a:lnTo>
                  <a:lnTo>
                    <a:pt x="1359433" y="191363"/>
                  </a:lnTo>
                  <a:lnTo>
                    <a:pt x="1359433" y="108165"/>
                  </a:lnTo>
                  <a:lnTo>
                    <a:pt x="1359433" y="107683"/>
                  </a:lnTo>
                  <a:lnTo>
                    <a:pt x="1359433" y="82765"/>
                  </a:lnTo>
                  <a:close/>
                </a:path>
                <a:path w="1424304" h="337820">
                  <a:moveTo>
                    <a:pt x="1359433" y="7124"/>
                  </a:moveTo>
                  <a:lnTo>
                    <a:pt x="1330540" y="7124"/>
                  </a:lnTo>
                  <a:lnTo>
                    <a:pt x="1330540" y="82550"/>
                  </a:lnTo>
                  <a:lnTo>
                    <a:pt x="1359433" y="82550"/>
                  </a:lnTo>
                  <a:lnTo>
                    <a:pt x="1359433" y="7124"/>
                  </a:lnTo>
                  <a:close/>
                </a:path>
                <a:path w="1424304" h="337820">
                  <a:moveTo>
                    <a:pt x="1423974" y="212305"/>
                  </a:moveTo>
                  <a:lnTo>
                    <a:pt x="1202969" y="212305"/>
                  </a:lnTo>
                  <a:lnTo>
                    <a:pt x="1202969" y="236435"/>
                  </a:lnTo>
                  <a:lnTo>
                    <a:pt x="1202969" y="307555"/>
                  </a:lnTo>
                  <a:lnTo>
                    <a:pt x="1202969" y="331685"/>
                  </a:lnTo>
                  <a:lnTo>
                    <a:pt x="1423974" y="331685"/>
                  </a:lnTo>
                  <a:lnTo>
                    <a:pt x="1423974" y="307555"/>
                  </a:lnTo>
                  <a:lnTo>
                    <a:pt x="1232992" y="307555"/>
                  </a:lnTo>
                  <a:lnTo>
                    <a:pt x="1232992" y="236435"/>
                  </a:lnTo>
                  <a:lnTo>
                    <a:pt x="1393964" y="236435"/>
                  </a:lnTo>
                  <a:lnTo>
                    <a:pt x="1393964" y="307301"/>
                  </a:lnTo>
                  <a:lnTo>
                    <a:pt x="1423974" y="307301"/>
                  </a:lnTo>
                  <a:lnTo>
                    <a:pt x="1423974" y="236435"/>
                  </a:lnTo>
                  <a:lnTo>
                    <a:pt x="1423974" y="212305"/>
                  </a:lnTo>
                  <a:close/>
                </a:path>
                <a:path w="1424304" h="337820">
                  <a:moveTo>
                    <a:pt x="1423974" y="368"/>
                  </a:moveTo>
                  <a:lnTo>
                    <a:pt x="1394714" y="368"/>
                  </a:lnTo>
                  <a:lnTo>
                    <a:pt x="1394714" y="195110"/>
                  </a:lnTo>
                  <a:lnTo>
                    <a:pt x="1423974" y="195110"/>
                  </a:lnTo>
                  <a:lnTo>
                    <a:pt x="1423974" y="3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6627178" y="8458378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5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158" y="8485022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59" h="311150">
                <a:moveTo>
                  <a:pt x="154216" y="0"/>
                </a:moveTo>
                <a:lnTo>
                  <a:pt x="124193" y="0"/>
                </a:lnTo>
                <a:lnTo>
                  <a:pt x="124193" y="87426"/>
                </a:lnTo>
                <a:lnTo>
                  <a:pt x="154216" y="87426"/>
                </a:lnTo>
                <a:lnTo>
                  <a:pt x="154216" y="0"/>
                </a:lnTo>
                <a:close/>
              </a:path>
              <a:path w="264159" h="311150">
                <a:moveTo>
                  <a:pt x="263779" y="98044"/>
                </a:moveTo>
                <a:lnTo>
                  <a:pt x="154216" y="98044"/>
                </a:lnTo>
                <a:lnTo>
                  <a:pt x="154216" y="87884"/>
                </a:lnTo>
                <a:lnTo>
                  <a:pt x="124193" y="87884"/>
                </a:lnTo>
                <a:lnTo>
                  <a:pt x="124193" y="112014"/>
                </a:lnTo>
                <a:lnTo>
                  <a:pt x="124193" y="123444"/>
                </a:lnTo>
                <a:lnTo>
                  <a:pt x="124193" y="200914"/>
                </a:lnTo>
                <a:lnTo>
                  <a:pt x="30391" y="200914"/>
                </a:lnTo>
                <a:lnTo>
                  <a:pt x="30391" y="112014"/>
                </a:lnTo>
                <a:lnTo>
                  <a:pt x="124193" y="112014"/>
                </a:lnTo>
                <a:lnTo>
                  <a:pt x="124193" y="87884"/>
                </a:lnTo>
                <a:lnTo>
                  <a:pt x="30391" y="87884"/>
                </a:lnTo>
                <a:lnTo>
                  <a:pt x="30391" y="254"/>
                </a:lnTo>
                <a:lnTo>
                  <a:pt x="0" y="254"/>
                </a:lnTo>
                <a:lnTo>
                  <a:pt x="0" y="225044"/>
                </a:lnTo>
                <a:lnTo>
                  <a:pt x="154216" y="225044"/>
                </a:lnTo>
                <a:lnTo>
                  <a:pt x="154216" y="200914"/>
                </a:lnTo>
                <a:lnTo>
                  <a:pt x="154216" y="123444"/>
                </a:lnTo>
                <a:lnTo>
                  <a:pt x="233019" y="123444"/>
                </a:lnTo>
                <a:lnTo>
                  <a:pt x="233019" y="310692"/>
                </a:lnTo>
                <a:lnTo>
                  <a:pt x="263779" y="310692"/>
                </a:lnTo>
                <a:lnTo>
                  <a:pt x="263779" y="123444"/>
                </a:lnTo>
                <a:lnTo>
                  <a:pt x="263779" y="123075"/>
                </a:lnTo>
                <a:lnTo>
                  <a:pt x="263779" y="112014"/>
                </a:lnTo>
                <a:lnTo>
                  <a:pt x="263779" y="980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64134" y="8468766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826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8260"/>
                </a:lnTo>
                <a:lnTo>
                  <a:pt x="749" y="4826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25856" y="8614854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31"/>
                </a:moveTo>
                <a:lnTo>
                  <a:pt x="67538" y="153631"/>
                </a:lnTo>
                <a:lnTo>
                  <a:pt x="67538" y="121881"/>
                </a:lnTo>
                <a:lnTo>
                  <a:pt x="267157" y="121881"/>
                </a:lnTo>
                <a:lnTo>
                  <a:pt x="267157" y="101561"/>
                </a:lnTo>
                <a:lnTo>
                  <a:pt x="267157" y="72351"/>
                </a:lnTo>
                <a:lnTo>
                  <a:pt x="267157" y="50761"/>
                </a:lnTo>
                <a:lnTo>
                  <a:pt x="36398" y="50761"/>
                </a:lnTo>
                <a:lnTo>
                  <a:pt x="36398" y="72351"/>
                </a:lnTo>
                <a:lnTo>
                  <a:pt x="236766" y="72351"/>
                </a:lnTo>
                <a:lnTo>
                  <a:pt x="236766" y="101561"/>
                </a:lnTo>
                <a:lnTo>
                  <a:pt x="37147" y="101561"/>
                </a:lnTo>
                <a:lnTo>
                  <a:pt x="37147" y="121881"/>
                </a:lnTo>
                <a:lnTo>
                  <a:pt x="37147" y="153631"/>
                </a:lnTo>
                <a:lnTo>
                  <a:pt x="37147" y="175221"/>
                </a:lnTo>
                <a:lnTo>
                  <a:pt x="277672" y="175221"/>
                </a:lnTo>
                <a:lnTo>
                  <a:pt x="277672" y="153631"/>
                </a:lnTo>
                <a:close/>
              </a:path>
              <a:path w="305434" h="175259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6498" y="8474513"/>
            <a:ext cx="303530" cy="316230"/>
          </a:xfrm>
          <a:custGeom>
            <a:avLst/>
            <a:gdLst/>
            <a:ahLst/>
            <a:cxnLst/>
            <a:rect l="l" t="t" r="r" b="b"/>
            <a:pathLst>
              <a:path w="303529" h="316229">
                <a:moveTo>
                  <a:pt x="279169" y="315941"/>
                </a:moveTo>
                <a:lnTo>
                  <a:pt x="36021" y="315941"/>
                </a:lnTo>
                <a:lnTo>
                  <a:pt x="36021" y="233766"/>
                </a:lnTo>
                <a:lnTo>
                  <a:pt x="237144" y="233766"/>
                </a:lnTo>
                <a:lnTo>
                  <a:pt x="237144" y="202247"/>
                </a:lnTo>
                <a:lnTo>
                  <a:pt x="35271" y="202247"/>
                </a:lnTo>
                <a:lnTo>
                  <a:pt x="35271" y="178233"/>
                </a:lnTo>
                <a:lnTo>
                  <a:pt x="267162" y="178233"/>
                </a:lnTo>
                <a:lnTo>
                  <a:pt x="267162" y="256655"/>
                </a:lnTo>
                <a:lnTo>
                  <a:pt x="66415" y="256655"/>
                </a:lnTo>
                <a:lnTo>
                  <a:pt x="66415" y="291927"/>
                </a:lnTo>
                <a:lnTo>
                  <a:pt x="279169" y="291927"/>
                </a:lnTo>
                <a:lnTo>
                  <a:pt x="279169" y="315941"/>
                </a:lnTo>
                <a:close/>
              </a:path>
              <a:path w="303529" h="316229">
                <a:moveTo>
                  <a:pt x="33770" y="87803"/>
                </a:moveTo>
                <a:lnTo>
                  <a:pt x="30018" y="63413"/>
                </a:lnTo>
                <a:lnTo>
                  <a:pt x="234517" y="57034"/>
                </a:lnTo>
                <a:lnTo>
                  <a:pt x="234734" y="48732"/>
                </a:lnTo>
                <a:lnTo>
                  <a:pt x="234772" y="46012"/>
                </a:lnTo>
                <a:lnTo>
                  <a:pt x="234892" y="24389"/>
                </a:lnTo>
                <a:lnTo>
                  <a:pt x="38273" y="24389"/>
                </a:lnTo>
                <a:lnTo>
                  <a:pt x="38273" y="0"/>
                </a:lnTo>
                <a:lnTo>
                  <a:pt x="265286" y="0"/>
                </a:lnTo>
                <a:lnTo>
                  <a:pt x="265162" y="46012"/>
                </a:lnTo>
                <a:lnTo>
                  <a:pt x="264301" y="68479"/>
                </a:lnTo>
                <a:lnTo>
                  <a:pt x="263335" y="78797"/>
                </a:lnTo>
                <a:lnTo>
                  <a:pt x="233016" y="78797"/>
                </a:lnTo>
                <a:lnTo>
                  <a:pt x="33770" y="87803"/>
                </a:lnTo>
                <a:close/>
              </a:path>
              <a:path w="303529" h="316229">
                <a:moveTo>
                  <a:pt x="257406" y="121573"/>
                </a:moveTo>
                <a:lnTo>
                  <a:pt x="226262" y="121573"/>
                </a:lnTo>
                <a:lnTo>
                  <a:pt x="228531" y="110035"/>
                </a:lnTo>
                <a:lnTo>
                  <a:pt x="230343" y="99060"/>
                </a:lnTo>
                <a:lnTo>
                  <a:pt x="231802" y="88647"/>
                </a:lnTo>
                <a:lnTo>
                  <a:pt x="233016" y="78797"/>
                </a:lnTo>
                <a:lnTo>
                  <a:pt x="263335" y="78797"/>
                </a:lnTo>
                <a:lnTo>
                  <a:pt x="261961" y="93478"/>
                </a:lnTo>
                <a:lnTo>
                  <a:pt x="257406" y="121573"/>
                </a:lnTo>
                <a:close/>
              </a:path>
              <a:path w="303529" h="316229">
                <a:moveTo>
                  <a:pt x="303184" y="146338"/>
                </a:moveTo>
                <a:lnTo>
                  <a:pt x="0" y="146338"/>
                </a:lnTo>
                <a:lnTo>
                  <a:pt x="0" y="121573"/>
                </a:lnTo>
                <a:lnTo>
                  <a:pt x="303184" y="121573"/>
                </a:lnTo>
                <a:lnTo>
                  <a:pt x="303184" y="1463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37467" y="8458753"/>
            <a:ext cx="259715" cy="336550"/>
          </a:xfrm>
          <a:custGeom>
            <a:avLst/>
            <a:gdLst/>
            <a:ahLst/>
            <a:cxnLst/>
            <a:rect l="l" t="t" r="r" b="b"/>
            <a:pathLst>
              <a:path w="259715" h="336550">
                <a:moveTo>
                  <a:pt x="28142" y="186488"/>
                </a:moveTo>
                <a:lnTo>
                  <a:pt x="1125" y="186488"/>
                </a:lnTo>
                <a:lnTo>
                  <a:pt x="1125" y="89304"/>
                </a:lnTo>
                <a:lnTo>
                  <a:pt x="122699" y="89304"/>
                </a:lnTo>
                <a:lnTo>
                  <a:pt x="122699" y="44652"/>
                </a:lnTo>
                <a:lnTo>
                  <a:pt x="0" y="44652"/>
                </a:lnTo>
                <a:lnTo>
                  <a:pt x="0" y="19511"/>
                </a:lnTo>
                <a:lnTo>
                  <a:pt x="153092" y="19511"/>
                </a:lnTo>
                <a:lnTo>
                  <a:pt x="153092" y="112943"/>
                </a:lnTo>
                <a:lnTo>
                  <a:pt x="31143" y="112943"/>
                </a:lnTo>
                <a:lnTo>
                  <a:pt x="31143" y="161347"/>
                </a:lnTo>
                <a:lnTo>
                  <a:pt x="189421" y="161347"/>
                </a:lnTo>
                <a:lnTo>
                  <a:pt x="191366" y="175606"/>
                </a:lnTo>
                <a:lnTo>
                  <a:pt x="151351" y="181106"/>
                </a:lnTo>
                <a:lnTo>
                  <a:pt x="112427" y="184424"/>
                </a:lnTo>
                <a:lnTo>
                  <a:pt x="72166" y="186054"/>
                </a:lnTo>
                <a:lnTo>
                  <a:pt x="28142" y="186488"/>
                </a:lnTo>
                <a:close/>
              </a:path>
              <a:path w="259715" h="336550">
                <a:moveTo>
                  <a:pt x="189421" y="161347"/>
                </a:moveTo>
                <a:lnTo>
                  <a:pt x="31143" y="161347"/>
                </a:lnTo>
                <a:lnTo>
                  <a:pt x="73327" y="160919"/>
                </a:lnTo>
                <a:lnTo>
                  <a:pt x="111958" y="159331"/>
                </a:lnTo>
                <a:lnTo>
                  <a:pt x="149393" y="156124"/>
                </a:lnTo>
                <a:lnTo>
                  <a:pt x="187989" y="150841"/>
                </a:lnTo>
                <a:lnTo>
                  <a:pt x="189421" y="161347"/>
                </a:lnTo>
                <a:close/>
              </a:path>
              <a:path w="259715" h="336550">
                <a:moveTo>
                  <a:pt x="259657" y="336204"/>
                </a:moveTo>
                <a:lnTo>
                  <a:pt x="228888" y="336204"/>
                </a:lnTo>
                <a:lnTo>
                  <a:pt x="228888" y="248776"/>
                </a:lnTo>
                <a:lnTo>
                  <a:pt x="34896" y="248776"/>
                </a:lnTo>
                <a:lnTo>
                  <a:pt x="34896" y="223635"/>
                </a:lnTo>
                <a:lnTo>
                  <a:pt x="259657" y="223635"/>
                </a:lnTo>
                <a:lnTo>
                  <a:pt x="259657" y="336204"/>
                </a:lnTo>
                <a:close/>
              </a:path>
              <a:path w="259715" h="336550">
                <a:moveTo>
                  <a:pt x="259657" y="205624"/>
                </a:moveTo>
                <a:lnTo>
                  <a:pt x="228888" y="205624"/>
                </a:lnTo>
                <a:lnTo>
                  <a:pt x="228888" y="0"/>
                </a:lnTo>
                <a:lnTo>
                  <a:pt x="259657" y="0"/>
                </a:lnTo>
                <a:lnTo>
                  <a:pt x="259657" y="20562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64291" y="8458753"/>
            <a:ext cx="316865" cy="336550"/>
          </a:xfrm>
          <a:custGeom>
            <a:avLst/>
            <a:gdLst/>
            <a:ahLst/>
            <a:cxnLst/>
            <a:rect l="l" t="t" r="r" b="b"/>
            <a:pathLst>
              <a:path w="316865" h="336550">
                <a:moveTo>
                  <a:pt x="100561" y="261158"/>
                </a:moveTo>
                <a:lnTo>
                  <a:pt x="67892" y="255518"/>
                </a:lnTo>
                <a:lnTo>
                  <a:pt x="42119" y="239676"/>
                </a:lnTo>
                <a:lnTo>
                  <a:pt x="25210" y="215251"/>
                </a:lnTo>
                <a:lnTo>
                  <a:pt x="19136" y="183861"/>
                </a:lnTo>
                <a:lnTo>
                  <a:pt x="25210" y="152571"/>
                </a:lnTo>
                <a:lnTo>
                  <a:pt x="42119" y="127999"/>
                </a:lnTo>
                <a:lnTo>
                  <a:pt x="67892" y="111941"/>
                </a:lnTo>
                <a:lnTo>
                  <a:pt x="100561" y="106189"/>
                </a:lnTo>
                <a:lnTo>
                  <a:pt x="133663" y="111941"/>
                </a:lnTo>
                <a:lnTo>
                  <a:pt x="159659" y="127999"/>
                </a:lnTo>
                <a:lnTo>
                  <a:pt x="162221" y="131704"/>
                </a:lnTo>
                <a:lnTo>
                  <a:pt x="100561" y="131704"/>
                </a:lnTo>
                <a:lnTo>
                  <a:pt x="79530" y="135580"/>
                </a:lnTo>
                <a:lnTo>
                  <a:pt x="62897" y="146385"/>
                </a:lnTo>
                <a:lnTo>
                  <a:pt x="51963" y="162889"/>
                </a:lnTo>
                <a:lnTo>
                  <a:pt x="48029" y="183861"/>
                </a:lnTo>
                <a:lnTo>
                  <a:pt x="51963" y="204616"/>
                </a:lnTo>
                <a:lnTo>
                  <a:pt x="62897" y="221009"/>
                </a:lnTo>
                <a:lnTo>
                  <a:pt x="79530" y="231773"/>
                </a:lnTo>
                <a:lnTo>
                  <a:pt x="100561" y="235643"/>
                </a:lnTo>
                <a:lnTo>
                  <a:pt x="162465" y="235643"/>
                </a:lnTo>
                <a:lnTo>
                  <a:pt x="159659" y="239676"/>
                </a:lnTo>
                <a:lnTo>
                  <a:pt x="133663" y="255518"/>
                </a:lnTo>
                <a:lnTo>
                  <a:pt x="100561" y="261158"/>
                </a:lnTo>
                <a:close/>
              </a:path>
              <a:path w="316865" h="336550">
                <a:moveTo>
                  <a:pt x="162465" y="235643"/>
                </a:moveTo>
                <a:lnTo>
                  <a:pt x="100561" y="235643"/>
                </a:lnTo>
                <a:lnTo>
                  <a:pt x="121808" y="231773"/>
                </a:lnTo>
                <a:lnTo>
                  <a:pt x="138552" y="221009"/>
                </a:lnTo>
                <a:lnTo>
                  <a:pt x="149528" y="204616"/>
                </a:lnTo>
                <a:lnTo>
                  <a:pt x="153468" y="183861"/>
                </a:lnTo>
                <a:lnTo>
                  <a:pt x="149528" y="162889"/>
                </a:lnTo>
                <a:lnTo>
                  <a:pt x="138552" y="146385"/>
                </a:lnTo>
                <a:lnTo>
                  <a:pt x="121808" y="135580"/>
                </a:lnTo>
                <a:lnTo>
                  <a:pt x="100561" y="131704"/>
                </a:lnTo>
                <a:lnTo>
                  <a:pt x="162221" y="131704"/>
                </a:lnTo>
                <a:lnTo>
                  <a:pt x="176650" y="152571"/>
                </a:lnTo>
                <a:lnTo>
                  <a:pt x="182735" y="183861"/>
                </a:lnTo>
                <a:lnTo>
                  <a:pt x="176650" y="215251"/>
                </a:lnTo>
                <a:lnTo>
                  <a:pt x="162465" y="235643"/>
                </a:lnTo>
                <a:close/>
              </a:path>
              <a:path w="316865" h="336550">
                <a:moveTo>
                  <a:pt x="115570" y="53657"/>
                </a:moveTo>
                <a:lnTo>
                  <a:pt x="84801" y="53657"/>
                </a:lnTo>
                <a:lnTo>
                  <a:pt x="84801" y="3752"/>
                </a:lnTo>
                <a:lnTo>
                  <a:pt x="115570" y="3752"/>
                </a:lnTo>
                <a:lnTo>
                  <a:pt x="115570" y="53657"/>
                </a:lnTo>
                <a:close/>
              </a:path>
              <a:path w="316865" h="336550">
                <a:moveTo>
                  <a:pt x="198495" y="78422"/>
                </a:moveTo>
                <a:lnTo>
                  <a:pt x="0" y="78422"/>
                </a:lnTo>
                <a:lnTo>
                  <a:pt x="0" y="53657"/>
                </a:lnTo>
                <a:lnTo>
                  <a:pt x="198495" y="53657"/>
                </a:lnTo>
                <a:lnTo>
                  <a:pt x="198495" y="78422"/>
                </a:lnTo>
                <a:close/>
              </a:path>
              <a:path w="316865" h="336550">
                <a:moveTo>
                  <a:pt x="261158" y="336204"/>
                </a:moveTo>
                <a:lnTo>
                  <a:pt x="230389" y="336204"/>
                </a:lnTo>
                <a:lnTo>
                  <a:pt x="230389" y="0"/>
                </a:lnTo>
                <a:lnTo>
                  <a:pt x="261158" y="0"/>
                </a:lnTo>
                <a:lnTo>
                  <a:pt x="261158" y="138083"/>
                </a:lnTo>
                <a:lnTo>
                  <a:pt x="316317" y="138083"/>
                </a:lnTo>
                <a:lnTo>
                  <a:pt x="316317" y="163974"/>
                </a:lnTo>
                <a:lnTo>
                  <a:pt x="261158" y="163974"/>
                </a:lnTo>
                <a:lnTo>
                  <a:pt x="261158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7526" y="8458753"/>
            <a:ext cx="31750" cy="59055"/>
          </a:xfrm>
          <a:custGeom>
            <a:avLst/>
            <a:gdLst/>
            <a:ahLst/>
            <a:cxnLst/>
            <a:rect l="l" t="t" r="r" b="b"/>
            <a:pathLst>
              <a:path w="31750" h="59054">
                <a:moveTo>
                  <a:pt x="31143" y="58910"/>
                </a:moveTo>
                <a:lnTo>
                  <a:pt x="0" y="58910"/>
                </a:lnTo>
                <a:lnTo>
                  <a:pt x="0" y="0"/>
                </a:lnTo>
                <a:lnTo>
                  <a:pt x="31143" y="0"/>
                </a:lnTo>
                <a:lnTo>
                  <a:pt x="31143" y="589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26755" y="8487816"/>
            <a:ext cx="269875" cy="299720"/>
          </a:xfrm>
          <a:custGeom>
            <a:avLst/>
            <a:gdLst/>
            <a:ahLst/>
            <a:cxnLst/>
            <a:rect l="l" t="t" r="r" b="b"/>
            <a:pathLst>
              <a:path w="269875" h="299720">
                <a:moveTo>
                  <a:pt x="261912" y="127038"/>
                </a:moveTo>
                <a:lnTo>
                  <a:pt x="230759" y="127038"/>
                </a:lnTo>
                <a:lnTo>
                  <a:pt x="230759" y="216344"/>
                </a:lnTo>
                <a:lnTo>
                  <a:pt x="261912" y="216344"/>
                </a:lnTo>
                <a:lnTo>
                  <a:pt x="261912" y="127038"/>
                </a:lnTo>
                <a:close/>
              </a:path>
              <a:path w="269875" h="299720">
                <a:moveTo>
                  <a:pt x="261912" y="30480"/>
                </a:moveTo>
                <a:lnTo>
                  <a:pt x="153466" y="30480"/>
                </a:lnTo>
                <a:lnTo>
                  <a:pt x="153466" y="24130"/>
                </a:lnTo>
                <a:lnTo>
                  <a:pt x="153466" y="0"/>
                </a:lnTo>
                <a:lnTo>
                  <a:pt x="123444" y="0"/>
                </a:lnTo>
                <a:lnTo>
                  <a:pt x="123444" y="24130"/>
                </a:lnTo>
                <a:lnTo>
                  <a:pt x="123444" y="30480"/>
                </a:lnTo>
                <a:lnTo>
                  <a:pt x="123444" y="54610"/>
                </a:lnTo>
                <a:lnTo>
                  <a:pt x="123444" y="101600"/>
                </a:lnTo>
                <a:lnTo>
                  <a:pt x="123444" y="127000"/>
                </a:lnTo>
                <a:lnTo>
                  <a:pt x="123444" y="132080"/>
                </a:lnTo>
                <a:lnTo>
                  <a:pt x="30391" y="132080"/>
                </a:lnTo>
                <a:lnTo>
                  <a:pt x="30391" y="24130"/>
                </a:lnTo>
                <a:lnTo>
                  <a:pt x="123444" y="24130"/>
                </a:lnTo>
                <a:lnTo>
                  <a:pt x="123444" y="0"/>
                </a:lnTo>
                <a:lnTo>
                  <a:pt x="0" y="0"/>
                </a:lnTo>
                <a:lnTo>
                  <a:pt x="0" y="24130"/>
                </a:lnTo>
                <a:lnTo>
                  <a:pt x="0" y="132080"/>
                </a:lnTo>
                <a:lnTo>
                  <a:pt x="0" y="157480"/>
                </a:lnTo>
                <a:lnTo>
                  <a:pt x="153466" y="157480"/>
                </a:lnTo>
                <a:lnTo>
                  <a:pt x="153466" y="132080"/>
                </a:lnTo>
                <a:lnTo>
                  <a:pt x="153466" y="127000"/>
                </a:lnTo>
                <a:lnTo>
                  <a:pt x="261912" y="127000"/>
                </a:lnTo>
                <a:lnTo>
                  <a:pt x="261912" y="101892"/>
                </a:lnTo>
                <a:lnTo>
                  <a:pt x="261912" y="101600"/>
                </a:lnTo>
                <a:lnTo>
                  <a:pt x="261912" y="54991"/>
                </a:lnTo>
                <a:lnTo>
                  <a:pt x="230759" y="54991"/>
                </a:lnTo>
                <a:lnTo>
                  <a:pt x="230759" y="101600"/>
                </a:lnTo>
                <a:lnTo>
                  <a:pt x="153466" y="101600"/>
                </a:lnTo>
                <a:lnTo>
                  <a:pt x="153466" y="54610"/>
                </a:lnTo>
                <a:lnTo>
                  <a:pt x="261912" y="54610"/>
                </a:lnTo>
                <a:lnTo>
                  <a:pt x="261912" y="30480"/>
                </a:lnTo>
                <a:close/>
              </a:path>
              <a:path w="269875" h="299720">
                <a:moveTo>
                  <a:pt x="269786" y="274320"/>
                </a:moveTo>
                <a:lnTo>
                  <a:pt x="76174" y="274320"/>
                </a:lnTo>
                <a:lnTo>
                  <a:pt x="76174" y="194310"/>
                </a:lnTo>
                <a:lnTo>
                  <a:pt x="45402" y="194310"/>
                </a:lnTo>
                <a:lnTo>
                  <a:pt x="45402" y="274320"/>
                </a:lnTo>
                <a:lnTo>
                  <a:pt x="45402" y="299720"/>
                </a:lnTo>
                <a:lnTo>
                  <a:pt x="269786" y="299720"/>
                </a:lnTo>
                <a:lnTo>
                  <a:pt x="269786" y="27432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2991" y="845875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5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5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5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5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5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4448" y="8458378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4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4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4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4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4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4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83369" y="8492159"/>
            <a:ext cx="249554" cy="167005"/>
          </a:xfrm>
          <a:custGeom>
            <a:avLst/>
            <a:gdLst/>
            <a:ahLst/>
            <a:cxnLst/>
            <a:rect l="l" t="t" r="r" b="b"/>
            <a:pathLst>
              <a:path w="249554" h="167004">
                <a:moveTo>
                  <a:pt x="249529" y="0"/>
                </a:moveTo>
                <a:lnTo>
                  <a:pt x="166598" y="0"/>
                </a:lnTo>
                <a:lnTo>
                  <a:pt x="166598" y="24765"/>
                </a:lnTo>
                <a:lnTo>
                  <a:pt x="166598" y="141833"/>
                </a:lnTo>
                <a:lnTo>
                  <a:pt x="82918" y="141833"/>
                </a:lnTo>
                <a:lnTo>
                  <a:pt x="82918" y="24765"/>
                </a:lnTo>
                <a:lnTo>
                  <a:pt x="166598" y="24765"/>
                </a:lnTo>
                <a:lnTo>
                  <a:pt x="166598" y="0"/>
                </a:lnTo>
                <a:lnTo>
                  <a:pt x="0" y="0"/>
                </a:lnTo>
                <a:lnTo>
                  <a:pt x="0" y="24765"/>
                </a:lnTo>
                <a:lnTo>
                  <a:pt x="52158" y="24765"/>
                </a:lnTo>
                <a:lnTo>
                  <a:pt x="52158" y="141833"/>
                </a:lnTo>
                <a:lnTo>
                  <a:pt x="749" y="141833"/>
                </a:lnTo>
                <a:lnTo>
                  <a:pt x="749" y="166966"/>
                </a:lnTo>
                <a:lnTo>
                  <a:pt x="248780" y="166966"/>
                </a:lnTo>
                <a:lnTo>
                  <a:pt x="248780" y="141833"/>
                </a:lnTo>
                <a:lnTo>
                  <a:pt x="197370" y="141833"/>
                </a:lnTo>
                <a:lnTo>
                  <a:pt x="197370" y="24765"/>
                </a:lnTo>
                <a:lnTo>
                  <a:pt x="249529" y="24765"/>
                </a:lnTo>
                <a:lnTo>
                  <a:pt x="249529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56356" y="8726291"/>
            <a:ext cx="305435" cy="26034"/>
          </a:xfrm>
          <a:custGeom>
            <a:avLst/>
            <a:gdLst/>
            <a:ahLst/>
            <a:cxnLst/>
            <a:rect l="l" t="t" r="r" b="b"/>
            <a:pathLst>
              <a:path w="305434" h="26034">
                <a:moveTo>
                  <a:pt x="305060" y="25515"/>
                </a:moveTo>
                <a:lnTo>
                  <a:pt x="0" y="25515"/>
                </a:lnTo>
                <a:lnTo>
                  <a:pt x="0" y="0"/>
                </a:lnTo>
                <a:lnTo>
                  <a:pt x="305060" y="0"/>
                </a:lnTo>
                <a:lnTo>
                  <a:pt x="305060" y="2551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01187" y="8482736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03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7480"/>
                </a:lnTo>
                <a:lnTo>
                  <a:pt x="68668" y="157480"/>
                </a:lnTo>
                <a:lnTo>
                  <a:pt x="68668" y="102870"/>
                </a:lnTo>
                <a:lnTo>
                  <a:pt x="267906" y="102870"/>
                </a:lnTo>
                <a:lnTo>
                  <a:pt x="267906" y="77470"/>
                </a:lnTo>
                <a:lnTo>
                  <a:pt x="267906" y="25400"/>
                </a:lnTo>
                <a:lnTo>
                  <a:pt x="267906" y="0"/>
                </a:lnTo>
                <a:lnTo>
                  <a:pt x="37515" y="0"/>
                </a:lnTo>
                <a:lnTo>
                  <a:pt x="37515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65" y="77470"/>
                </a:lnTo>
                <a:lnTo>
                  <a:pt x="38265" y="102870"/>
                </a:lnTo>
                <a:lnTo>
                  <a:pt x="38265" y="157480"/>
                </a:lnTo>
                <a:lnTo>
                  <a:pt x="38265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03" y="270510"/>
                </a:lnTo>
                <a:lnTo>
                  <a:pt x="305803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52780" y="8458378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0539" y="174856"/>
                </a:moveTo>
                <a:lnTo>
                  <a:pt x="239770" y="174856"/>
                </a:lnTo>
                <a:lnTo>
                  <a:pt x="239770" y="0"/>
                </a:lnTo>
                <a:lnTo>
                  <a:pt x="270539" y="0"/>
                </a:lnTo>
                <a:lnTo>
                  <a:pt x="270539" y="174856"/>
                </a:lnTo>
                <a:close/>
              </a:path>
              <a:path w="283845" h="333375">
                <a:moveTo>
                  <a:pt x="189490" y="46903"/>
                </a:moveTo>
                <a:lnTo>
                  <a:pt x="9005" y="46903"/>
                </a:lnTo>
                <a:lnTo>
                  <a:pt x="9005" y="22513"/>
                </a:lnTo>
                <a:lnTo>
                  <a:pt x="189490" y="22513"/>
                </a:lnTo>
                <a:lnTo>
                  <a:pt x="189490" y="46903"/>
                </a:lnTo>
                <a:close/>
              </a:path>
              <a:path w="283845" h="333375">
                <a:moveTo>
                  <a:pt x="3001" y="163224"/>
                </a:moveTo>
                <a:lnTo>
                  <a:pt x="0" y="137708"/>
                </a:lnTo>
                <a:lnTo>
                  <a:pt x="20449" y="137661"/>
                </a:lnTo>
                <a:lnTo>
                  <a:pt x="42025" y="137333"/>
                </a:lnTo>
                <a:lnTo>
                  <a:pt x="42025" y="46903"/>
                </a:lnTo>
                <a:lnTo>
                  <a:pt x="72043" y="46903"/>
                </a:lnTo>
                <a:lnTo>
                  <a:pt x="72043" y="136582"/>
                </a:lnTo>
                <a:lnTo>
                  <a:pt x="206575" y="136582"/>
                </a:lnTo>
                <a:lnTo>
                  <a:pt x="207501" y="150466"/>
                </a:lnTo>
                <a:lnTo>
                  <a:pt x="155707" y="156681"/>
                </a:lnTo>
                <a:lnTo>
                  <a:pt x="102437" y="160503"/>
                </a:lnTo>
                <a:lnTo>
                  <a:pt x="50573" y="162497"/>
                </a:lnTo>
                <a:lnTo>
                  <a:pt x="3001" y="163224"/>
                </a:lnTo>
                <a:close/>
              </a:path>
              <a:path w="283845" h="333375">
                <a:moveTo>
                  <a:pt x="206575" y="136582"/>
                </a:moveTo>
                <a:lnTo>
                  <a:pt x="72043" y="136582"/>
                </a:lnTo>
                <a:lnTo>
                  <a:pt x="85616" y="136231"/>
                </a:lnTo>
                <a:lnTo>
                  <a:pt x="99294" y="135738"/>
                </a:lnTo>
                <a:lnTo>
                  <a:pt x="113043" y="135105"/>
                </a:lnTo>
                <a:lnTo>
                  <a:pt x="126827" y="134331"/>
                </a:lnTo>
                <a:lnTo>
                  <a:pt x="126827" y="46903"/>
                </a:lnTo>
                <a:lnTo>
                  <a:pt x="156470" y="46903"/>
                </a:lnTo>
                <a:lnTo>
                  <a:pt x="156470" y="132830"/>
                </a:lnTo>
                <a:lnTo>
                  <a:pt x="206325" y="132830"/>
                </a:lnTo>
                <a:lnTo>
                  <a:pt x="206575" y="136582"/>
                </a:lnTo>
                <a:close/>
              </a:path>
              <a:path w="283845" h="333375">
                <a:moveTo>
                  <a:pt x="206325" y="132830"/>
                </a:moveTo>
                <a:lnTo>
                  <a:pt x="156470" y="132830"/>
                </a:lnTo>
                <a:lnTo>
                  <a:pt x="169063" y="131857"/>
                </a:lnTo>
                <a:lnTo>
                  <a:pt x="181516" y="130673"/>
                </a:lnTo>
                <a:lnTo>
                  <a:pt x="206000" y="127952"/>
                </a:lnTo>
                <a:lnTo>
                  <a:pt x="206325" y="132830"/>
                </a:lnTo>
                <a:close/>
              </a:path>
              <a:path w="283845" h="333375">
                <a:moveTo>
                  <a:pt x="283297" y="332827"/>
                </a:moveTo>
                <a:lnTo>
                  <a:pt x="51781" y="332827"/>
                </a:lnTo>
                <a:lnTo>
                  <a:pt x="51781" y="248776"/>
                </a:lnTo>
                <a:lnTo>
                  <a:pt x="240145" y="248776"/>
                </a:lnTo>
                <a:lnTo>
                  <a:pt x="240145" y="215005"/>
                </a:lnTo>
                <a:lnTo>
                  <a:pt x="50655" y="215005"/>
                </a:lnTo>
                <a:lnTo>
                  <a:pt x="50655" y="190990"/>
                </a:lnTo>
                <a:lnTo>
                  <a:pt x="270539" y="190990"/>
                </a:lnTo>
                <a:lnTo>
                  <a:pt x="270539" y="271664"/>
                </a:lnTo>
                <a:lnTo>
                  <a:pt x="82174" y="271664"/>
                </a:lnTo>
                <a:lnTo>
                  <a:pt x="82174" y="308437"/>
                </a:lnTo>
                <a:lnTo>
                  <a:pt x="283297" y="308437"/>
                </a:lnTo>
                <a:lnTo>
                  <a:pt x="283297" y="33282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91610" y="8464006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59">
                <a:moveTo>
                  <a:pt x="152342" y="116695"/>
                </a:moveTo>
                <a:lnTo>
                  <a:pt x="102689" y="112937"/>
                </a:lnTo>
                <a:lnTo>
                  <a:pt x="65524" y="101827"/>
                </a:lnTo>
                <a:lnTo>
                  <a:pt x="42218" y="83611"/>
                </a:lnTo>
                <a:lnTo>
                  <a:pt x="34145" y="58535"/>
                </a:lnTo>
                <a:lnTo>
                  <a:pt x="42218" y="33401"/>
                </a:lnTo>
                <a:lnTo>
                  <a:pt x="65524" y="15056"/>
                </a:lnTo>
                <a:lnTo>
                  <a:pt x="102689" y="3816"/>
                </a:lnTo>
                <a:lnTo>
                  <a:pt x="152342" y="0"/>
                </a:lnTo>
                <a:lnTo>
                  <a:pt x="201995" y="3816"/>
                </a:lnTo>
                <a:lnTo>
                  <a:pt x="239160" y="15056"/>
                </a:lnTo>
                <a:lnTo>
                  <a:pt x="249588" y="23264"/>
                </a:lnTo>
                <a:lnTo>
                  <a:pt x="152342" y="23264"/>
                </a:lnTo>
                <a:lnTo>
                  <a:pt x="115529" y="25609"/>
                </a:lnTo>
                <a:lnTo>
                  <a:pt x="88319" y="32457"/>
                </a:lnTo>
                <a:lnTo>
                  <a:pt x="71451" y="43526"/>
                </a:lnTo>
                <a:lnTo>
                  <a:pt x="65664" y="58535"/>
                </a:lnTo>
                <a:lnTo>
                  <a:pt x="71451" y="73544"/>
                </a:lnTo>
                <a:lnTo>
                  <a:pt x="88319" y="84613"/>
                </a:lnTo>
                <a:lnTo>
                  <a:pt x="115529" y="91461"/>
                </a:lnTo>
                <a:lnTo>
                  <a:pt x="152342" y="93806"/>
                </a:lnTo>
                <a:lnTo>
                  <a:pt x="249422" y="93806"/>
                </a:lnTo>
                <a:lnTo>
                  <a:pt x="239160" y="101827"/>
                </a:lnTo>
                <a:lnTo>
                  <a:pt x="201995" y="112937"/>
                </a:lnTo>
                <a:lnTo>
                  <a:pt x="152342" y="116695"/>
                </a:lnTo>
                <a:close/>
              </a:path>
              <a:path w="304800" h="327659">
                <a:moveTo>
                  <a:pt x="249422" y="93806"/>
                </a:moveTo>
                <a:lnTo>
                  <a:pt x="152342" y="93806"/>
                </a:lnTo>
                <a:lnTo>
                  <a:pt x="189155" y="91461"/>
                </a:lnTo>
                <a:lnTo>
                  <a:pt x="216365" y="84613"/>
                </a:lnTo>
                <a:lnTo>
                  <a:pt x="233233" y="73544"/>
                </a:lnTo>
                <a:lnTo>
                  <a:pt x="239020" y="58535"/>
                </a:lnTo>
                <a:lnTo>
                  <a:pt x="233233" y="43526"/>
                </a:lnTo>
                <a:lnTo>
                  <a:pt x="216365" y="32457"/>
                </a:lnTo>
                <a:lnTo>
                  <a:pt x="189155" y="25609"/>
                </a:lnTo>
                <a:lnTo>
                  <a:pt x="152342" y="23264"/>
                </a:lnTo>
                <a:lnTo>
                  <a:pt x="249588" y="23264"/>
                </a:lnTo>
                <a:lnTo>
                  <a:pt x="262466" y="33401"/>
                </a:lnTo>
                <a:lnTo>
                  <a:pt x="270539" y="58535"/>
                </a:lnTo>
                <a:lnTo>
                  <a:pt x="262466" y="83611"/>
                </a:lnTo>
                <a:lnTo>
                  <a:pt x="249422" y="93806"/>
                </a:lnTo>
                <a:close/>
              </a:path>
              <a:path w="304800" h="327659">
                <a:moveTo>
                  <a:pt x="275792" y="327198"/>
                </a:moveTo>
                <a:lnTo>
                  <a:pt x="37898" y="327198"/>
                </a:lnTo>
                <a:lnTo>
                  <a:pt x="37898" y="246524"/>
                </a:lnTo>
                <a:lnTo>
                  <a:pt x="235267" y="246524"/>
                </a:lnTo>
                <a:lnTo>
                  <a:pt x="235267" y="216506"/>
                </a:lnTo>
                <a:lnTo>
                  <a:pt x="36772" y="216506"/>
                </a:lnTo>
                <a:lnTo>
                  <a:pt x="36772" y="193242"/>
                </a:lnTo>
                <a:lnTo>
                  <a:pt x="265661" y="193242"/>
                </a:lnTo>
                <a:lnTo>
                  <a:pt x="265661" y="269038"/>
                </a:lnTo>
                <a:lnTo>
                  <a:pt x="67916" y="269038"/>
                </a:lnTo>
                <a:lnTo>
                  <a:pt x="67916" y="303184"/>
                </a:lnTo>
                <a:lnTo>
                  <a:pt x="275792" y="303184"/>
                </a:lnTo>
                <a:lnTo>
                  <a:pt x="275792" y="327198"/>
                </a:lnTo>
                <a:close/>
              </a:path>
              <a:path w="304800" h="327659">
                <a:moveTo>
                  <a:pt x="304685" y="164349"/>
                </a:moveTo>
                <a:lnTo>
                  <a:pt x="0" y="164349"/>
                </a:lnTo>
                <a:lnTo>
                  <a:pt x="0" y="139584"/>
                </a:lnTo>
                <a:lnTo>
                  <a:pt x="304685" y="139584"/>
                </a:lnTo>
                <a:lnTo>
                  <a:pt x="304685" y="16434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978108" y="8659266"/>
            <a:ext cx="239395" cy="132080"/>
          </a:xfrm>
          <a:custGeom>
            <a:avLst/>
            <a:gdLst/>
            <a:ahLst/>
            <a:cxnLst/>
            <a:rect l="l" t="t" r="r" b="b"/>
            <a:pathLst>
              <a:path w="239395" h="132079">
                <a:moveTo>
                  <a:pt x="239026" y="107950"/>
                </a:moveTo>
                <a:lnTo>
                  <a:pt x="31153" y="107950"/>
                </a:lnTo>
                <a:lnTo>
                  <a:pt x="31153" y="76200"/>
                </a:lnTo>
                <a:lnTo>
                  <a:pt x="228892" y="76200"/>
                </a:lnTo>
                <a:lnTo>
                  <a:pt x="228892" y="53340"/>
                </a:lnTo>
                <a:lnTo>
                  <a:pt x="228892" y="24130"/>
                </a:lnTo>
                <a:lnTo>
                  <a:pt x="228892" y="0"/>
                </a:lnTo>
                <a:lnTo>
                  <a:pt x="0" y="0"/>
                </a:lnTo>
                <a:lnTo>
                  <a:pt x="0" y="24130"/>
                </a:lnTo>
                <a:lnTo>
                  <a:pt x="198501" y="24130"/>
                </a:lnTo>
                <a:lnTo>
                  <a:pt x="198501" y="53340"/>
                </a:lnTo>
                <a:lnTo>
                  <a:pt x="1130" y="53340"/>
                </a:lnTo>
                <a:lnTo>
                  <a:pt x="1130" y="76200"/>
                </a:lnTo>
                <a:lnTo>
                  <a:pt x="1130" y="107950"/>
                </a:lnTo>
                <a:lnTo>
                  <a:pt x="1130" y="132080"/>
                </a:lnTo>
                <a:lnTo>
                  <a:pt x="239026" y="132080"/>
                </a:lnTo>
                <a:lnTo>
                  <a:pt x="239026" y="107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41343" y="8463635"/>
            <a:ext cx="304800" cy="168275"/>
          </a:xfrm>
          <a:custGeom>
            <a:avLst/>
            <a:gdLst/>
            <a:ahLst/>
            <a:cxnLst/>
            <a:rect l="l" t="t" r="r" b="b"/>
            <a:pathLst>
              <a:path w="304800" h="168275">
                <a:moveTo>
                  <a:pt x="264909" y="55156"/>
                </a:moveTo>
                <a:lnTo>
                  <a:pt x="234518" y="55156"/>
                </a:lnTo>
                <a:lnTo>
                  <a:pt x="234518" y="87426"/>
                </a:lnTo>
                <a:lnTo>
                  <a:pt x="264909" y="87426"/>
                </a:lnTo>
                <a:lnTo>
                  <a:pt x="264909" y="55156"/>
                </a:lnTo>
                <a:close/>
              </a:path>
              <a:path w="304800" h="168275">
                <a:moveTo>
                  <a:pt x="264909" y="0"/>
                </a:moveTo>
                <a:lnTo>
                  <a:pt x="234518" y="0"/>
                </a:lnTo>
                <a:lnTo>
                  <a:pt x="234518" y="31800"/>
                </a:lnTo>
                <a:lnTo>
                  <a:pt x="70916" y="31800"/>
                </a:lnTo>
                <a:lnTo>
                  <a:pt x="70916" y="50"/>
                </a:lnTo>
                <a:lnTo>
                  <a:pt x="40525" y="50"/>
                </a:lnTo>
                <a:lnTo>
                  <a:pt x="40525" y="31800"/>
                </a:lnTo>
                <a:lnTo>
                  <a:pt x="40525" y="54660"/>
                </a:lnTo>
                <a:lnTo>
                  <a:pt x="40525" y="87680"/>
                </a:lnTo>
                <a:lnTo>
                  <a:pt x="40525" y="110540"/>
                </a:lnTo>
                <a:lnTo>
                  <a:pt x="264909" y="110540"/>
                </a:lnTo>
                <a:lnTo>
                  <a:pt x="264909" y="87680"/>
                </a:lnTo>
                <a:lnTo>
                  <a:pt x="70916" y="87680"/>
                </a:lnTo>
                <a:lnTo>
                  <a:pt x="70916" y="54660"/>
                </a:lnTo>
                <a:lnTo>
                  <a:pt x="264909" y="54660"/>
                </a:lnTo>
                <a:lnTo>
                  <a:pt x="264909" y="31902"/>
                </a:lnTo>
                <a:lnTo>
                  <a:pt x="264909" y="0"/>
                </a:lnTo>
                <a:close/>
              </a:path>
              <a:path w="304800" h="168275">
                <a:moveTo>
                  <a:pt x="304685" y="143344"/>
                </a:moveTo>
                <a:lnTo>
                  <a:pt x="167728" y="143344"/>
                </a:lnTo>
                <a:lnTo>
                  <a:pt x="167728" y="111074"/>
                </a:lnTo>
                <a:lnTo>
                  <a:pt x="136956" y="111074"/>
                </a:lnTo>
                <a:lnTo>
                  <a:pt x="136956" y="143344"/>
                </a:lnTo>
                <a:lnTo>
                  <a:pt x="0" y="143344"/>
                </a:lnTo>
                <a:lnTo>
                  <a:pt x="0" y="168109"/>
                </a:lnTo>
                <a:lnTo>
                  <a:pt x="304685" y="168109"/>
                </a:lnTo>
                <a:lnTo>
                  <a:pt x="304685" y="1433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92288" y="8470386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9748" y="8458758"/>
            <a:ext cx="641985" cy="335280"/>
          </a:xfrm>
          <a:custGeom>
            <a:avLst/>
            <a:gdLst/>
            <a:ahLst/>
            <a:cxnLst/>
            <a:rect l="l" t="t" r="r" b="b"/>
            <a:pathLst>
              <a:path w="641984" h="335279">
                <a:moveTo>
                  <a:pt x="175602" y="97929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8998" y="129819"/>
                </a:lnTo>
                <a:lnTo>
                  <a:pt x="175602" y="97929"/>
                </a:lnTo>
                <a:close/>
              </a:path>
              <a:path w="641984" h="33527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641984" h="335279">
                <a:moveTo>
                  <a:pt x="298310" y="308444"/>
                </a:moveTo>
                <a:lnTo>
                  <a:pt x="248500" y="274345"/>
                </a:lnTo>
                <a:lnTo>
                  <a:pt x="230771" y="224764"/>
                </a:lnTo>
                <a:lnTo>
                  <a:pt x="230771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44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25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44"/>
                </a:lnTo>
                <a:close/>
              </a:path>
              <a:path w="641984" h="335279">
                <a:moveTo>
                  <a:pt x="601865" y="201117"/>
                </a:moveTo>
                <a:lnTo>
                  <a:pt x="571474" y="201117"/>
                </a:lnTo>
                <a:lnTo>
                  <a:pt x="571474" y="240525"/>
                </a:lnTo>
                <a:lnTo>
                  <a:pt x="571474" y="264160"/>
                </a:lnTo>
                <a:lnTo>
                  <a:pt x="571474" y="306933"/>
                </a:lnTo>
                <a:lnTo>
                  <a:pt x="405993" y="306933"/>
                </a:lnTo>
                <a:lnTo>
                  <a:pt x="405993" y="264160"/>
                </a:lnTo>
                <a:lnTo>
                  <a:pt x="571474" y="264160"/>
                </a:lnTo>
                <a:lnTo>
                  <a:pt x="571474" y="240525"/>
                </a:lnTo>
                <a:lnTo>
                  <a:pt x="405993" y="240525"/>
                </a:lnTo>
                <a:lnTo>
                  <a:pt x="405993" y="201117"/>
                </a:lnTo>
                <a:lnTo>
                  <a:pt x="375602" y="201117"/>
                </a:lnTo>
                <a:lnTo>
                  <a:pt x="375602" y="331698"/>
                </a:lnTo>
                <a:lnTo>
                  <a:pt x="601865" y="331698"/>
                </a:lnTo>
                <a:lnTo>
                  <a:pt x="601865" y="306933"/>
                </a:lnTo>
                <a:lnTo>
                  <a:pt x="601865" y="264160"/>
                </a:lnTo>
                <a:lnTo>
                  <a:pt x="601865" y="240525"/>
                </a:lnTo>
                <a:lnTo>
                  <a:pt x="601865" y="201117"/>
                </a:lnTo>
                <a:close/>
              </a:path>
              <a:path w="641984" h="335279">
                <a:moveTo>
                  <a:pt x="624382" y="104686"/>
                </a:moveTo>
                <a:lnTo>
                  <a:pt x="580618" y="93891"/>
                </a:lnTo>
                <a:lnTo>
                  <a:pt x="542531" y="74345"/>
                </a:lnTo>
                <a:lnTo>
                  <a:pt x="505434" y="18389"/>
                </a:lnTo>
                <a:lnTo>
                  <a:pt x="505434" y="3378"/>
                </a:lnTo>
                <a:lnTo>
                  <a:pt x="473913" y="3378"/>
                </a:lnTo>
                <a:lnTo>
                  <a:pt x="473913" y="18389"/>
                </a:lnTo>
                <a:lnTo>
                  <a:pt x="463765" y="48856"/>
                </a:lnTo>
                <a:lnTo>
                  <a:pt x="436905" y="74764"/>
                </a:lnTo>
                <a:lnTo>
                  <a:pt x="398716" y="94056"/>
                </a:lnTo>
                <a:lnTo>
                  <a:pt x="354596" y="104686"/>
                </a:lnTo>
                <a:lnTo>
                  <a:pt x="365848" y="129451"/>
                </a:lnTo>
                <a:lnTo>
                  <a:pt x="404406" y="119989"/>
                </a:lnTo>
                <a:lnTo>
                  <a:pt x="439585" y="104406"/>
                </a:lnTo>
                <a:lnTo>
                  <a:pt x="468845" y="83337"/>
                </a:lnTo>
                <a:lnTo>
                  <a:pt x="489673" y="57416"/>
                </a:lnTo>
                <a:lnTo>
                  <a:pt x="510654" y="83337"/>
                </a:lnTo>
                <a:lnTo>
                  <a:pt x="539864" y="104406"/>
                </a:lnTo>
                <a:lnTo>
                  <a:pt x="574840" y="119989"/>
                </a:lnTo>
                <a:lnTo>
                  <a:pt x="613117" y="129451"/>
                </a:lnTo>
                <a:lnTo>
                  <a:pt x="624382" y="104686"/>
                </a:lnTo>
                <a:close/>
              </a:path>
              <a:path w="641984" h="335279">
                <a:moveTo>
                  <a:pt x="641642" y="153098"/>
                </a:moveTo>
                <a:lnTo>
                  <a:pt x="336956" y="153098"/>
                </a:lnTo>
                <a:lnTo>
                  <a:pt x="336956" y="177863"/>
                </a:lnTo>
                <a:lnTo>
                  <a:pt x="641642" y="177863"/>
                </a:lnTo>
                <a:lnTo>
                  <a:pt x="641642" y="15309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53306" y="8458378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70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70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891758" y="8458390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61"/>
                </a:moveTo>
                <a:lnTo>
                  <a:pt x="183845" y="227012"/>
                </a:lnTo>
                <a:lnTo>
                  <a:pt x="182359" y="215747"/>
                </a:lnTo>
                <a:lnTo>
                  <a:pt x="146481" y="221145"/>
                </a:lnTo>
                <a:lnTo>
                  <a:pt x="110642" y="224612"/>
                </a:lnTo>
                <a:lnTo>
                  <a:pt x="72758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58"/>
                </a:lnTo>
                <a:lnTo>
                  <a:pt x="0" y="32258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61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50"/>
                </a:lnTo>
                <a:lnTo>
                  <a:pt x="353644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44" y="311797"/>
                </a:lnTo>
                <a:lnTo>
                  <a:pt x="363220" y="313690"/>
                </a:lnTo>
                <a:lnTo>
                  <a:pt x="372783" y="311797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89366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28830" y="890894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4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4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4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4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4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70288" y="8908567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5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5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5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5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5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21501" y="8908567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39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39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39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39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62958" y="8908567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12311" y="8908948"/>
            <a:ext cx="621030" cy="337185"/>
          </a:xfrm>
          <a:custGeom>
            <a:avLst/>
            <a:gdLst/>
            <a:ahLst/>
            <a:cxnLst/>
            <a:rect l="l" t="t" r="r" b="b"/>
            <a:pathLst>
              <a:path w="621029" h="337184">
                <a:moveTo>
                  <a:pt x="266026" y="227012"/>
                </a:moveTo>
                <a:lnTo>
                  <a:pt x="33388" y="227012"/>
                </a:lnTo>
                <a:lnTo>
                  <a:pt x="33388" y="251777"/>
                </a:lnTo>
                <a:lnTo>
                  <a:pt x="235267" y="251777"/>
                </a:lnTo>
                <a:lnTo>
                  <a:pt x="235267" y="336575"/>
                </a:lnTo>
                <a:lnTo>
                  <a:pt x="266026" y="336575"/>
                </a:lnTo>
                <a:lnTo>
                  <a:pt x="266026" y="227012"/>
                </a:lnTo>
                <a:close/>
              </a:path>
              <a:path w="621029" h="337184">
                <a:moveTo>
                  <a:pt x="294170" y="110312"/>
                </a:moveTo>
                <a:lnTo>
                  <a:pt x="248069" y="82499"/>
                </a:lnTo>
                <a:lnTo>
                  <a:pt x="231508" y="44272"/>
                </a:lnTo>
                <a:lnTo>
                  <a:pt x="231508" y="36779"/>
                </a:lnTo>
                <a:lnTo>
                  <a:pt x="284416" y="36779"/>
                </a:lnTo>
                <a:lnTo>
                  <a:pt x="284416" y="11633"/>
                </a:lnTo>
                <a:lnTo>
                  <a:pt x="158711" y="11633"/>
                </a:lnTo>
                <a:lnTo>
                  <a:pt x="158711" y="36779"/>
                </a:lnTo>
                <a:lnTo>
                  <a:pt x="201117" y="36779"/>
                </a:lnTo>
                <a:lnTo>
                  <a:pt x="201117" y="42405"/>
                </a:lnTo>
                <a:lnTo>
                  <a:pt x="197815" y="57937"/>
                </a:lnTo>
                <a:lnTo>
                  <a:pt x="188264" y="74104"/>
                </a:lnTo>
                <a:lnTo>
                  <a:pt x="172935" y="89154"/>
                </a:lnTo>
                <a:lnTo>
                  <a:pt x="152336" y="101307"/>
                </a:lnTo>
                <a:lnTo>
                  <a:pt x="131457" y="88988"/>
                </a:lnTo>
                <a:lnTo>
                  <a:pt x="118033" y="75793"/>
                </a:lnTo>
                <a:lnTo>
                  <a:pt x="115887" y="73685"/>
                </a:lnTo>
                <a:lnTo>
                  <a:pt x="106172" y="57467"/>
                </a:lnTo>
                <a:lnTo>
                  <a:pt x="102806" y="42405"/>
                </a:lnTo>
                <a:lnTo>
                  <a:pt x="102806" y="36779"/>
                </a:lnTo>
                <a:lnTo>
                  <a:pt x="145211" y="36779"/>
                </a:lnTo>
                <a:lnTo>
                  <a:pt x="145211" y="11633"/>
                </a:lnTo>
                <a:lnTo>
                  <a:pt x="19875" y="11633"/>
                </a:lnTo>
                <a:lnTo>
                  <a:pt x="19875" y="36779"/>
                </a:lnTo>
                <a:lnTo>
                  <a:pt x="72034" y="36779"/>
                </a:lnTo>
                <a:lnTo>
                  <a:pt x="72034" y="44272"/>
                </a:lnTo>
                <a:lnTo>
                  <a:pt x="67856" y="62306"/>
                </a:lnTo>
                <a:lnTo>
                  <a:pt x="55714" y="80962"/>
                </a:lnTo>
                <a:lnTo>
                  <a:pt x="36258" y="97777"/>
                </a:lnTo>
                <a:lnTo>
                  <a:pt x="10121" y="110312"/>
                </a:lnTo>
                <a:lnTo>
                  <a:pt x="23253" y="133210"/>
                </a:lnTo>
                <a:lnTo>
                  <a:pt x="45910" y="122974"/>
                </a:lnTo>
                <a:lnTo>
                  <a:pt x="64350" y="109283"/>
                </a:lnTo>
                <a:lnTo>
                  <a:pt x="78562" y="93205"/>
                </a:lnTo>
                <a:lnTo>
                  <a:pt x="88544" y="75793"/>
                </a:lnTo>
                <a:lnTo>
                  <a:pt x="98615" y="91605"/>
                </a:lnTo>
                <a:lnTo>
                  <a:pt x="112560" y="106286"/>
                </a:lnTo>
                <a:lnTo>
                  <a:pt x="130441" y="118859"/>
                </a:lnTo>
                <a:lnTo>
                  <a:pt x="152336" y="128333"/>
                </a:lnTo>
                <a:lnTo>
                  <a:pt x="173786" y="119189"/>
                </a:lnTo>
                <a:lnTo>
                  <a:pt x="191401" y="106984"/>
                </a:lnTo>
                <a:lnTo>
                  <a:pt x="196837" y="101307"/>
                </a:lnTo>
                <a:lnTo>
                  <a:pt x="205155" y="92608"/>
                </a:lnTo>
                <a:lnTo>
                  <a:pt x="214998" y="76923"/>
                </a:lnTo>
                <a:lnTo>
                  <a:pt x="225044" y="94576"/>
                </a:lnTo>
                <a:lnTo>
                  <a:pt x="239395" y="110413"/>
                </a:lnTo>
                <a:lnTo>
                  <a:pt x="257949" y="123571"/>
                </a:lnTo>
                <a:lnTo>
                  <a:pt x="280670" y="133210"/>
                </a:lnTo>
                <a:lnTo>
                  <a:pt x="294170" y="110312"/>
                </a:lnTo>
                <a:close/>
              </a:path>
              <a:path w="621029" h="337184">
                <a:moveTo>
                  <a:pt x="305435" y="166230"/>
                </a:moveTo>
                <a:lnTo>
                  <a:pt x="167716" y="166230"/>
                </a:lnTo>
                <a:lnTo>
                  <a:pt x="167716" y="132461"/>
                </a:lnTo>
                <a:lnTo>
                  <a:pt x="136575" y="132461"/>
                </a:lnTo>
                <a:lnTo>
                  <a:pt x="136575" y="166230"/>
                </a:lnTo>
                <a:lnTo>
                  <a:pt x="0" y="166230"/>
                </a:lnTo>
                <a:lnTo>
                  <a:pt x="0" y="190995"/>
                </a:lnTo>
                <a:lnTo>
                  <a:pt x="305435" y="190995"/>
                </a:lnTo>
                <a:lnTo>
                  <a:pt x="305435" y="166230"/>
                </a:lnTo>
                <a:close/>
              </a:path>
              <a:path w="621029" h="337184">
                <a:moveTo>
                  <a:pt x="555332" y="238645"/>
                </a:moveTo>
                <a:lnTo>
                  <a:pt x="520369" y="216522"/>
                </a:lnTo>
                <a:lnTo>
                  <a:pt x="491731" y="184048"/>
                </a:lnTo>
                <a:lnTo>
                  <a:pt x="480161" y="160604"/>
                </a:lnTo>
                <a:lnTo>
                  <a:pt x="472376" y="144830"/>
                </a:lnTo>
                <a:lnTo>
                  <a:pt x="465277" y="102438"/>
                </a:lnTo>
                <a:lnTo>
                  <a:pt x="465277" y="59664"/>
                </a:lnTo>
                <a:lnTo>
                  <a:pt x="544449" y="59664"/>
                </a:lnTo>
                <a:lnTo>
                  <a:pt x="544449" y="34150"/>
                </a:lnTo>
                <a:lnTo>
                  <a:pt x="356463" y="34150"/>
                </a:lnTo>
                <a:lnTo>
                  <a:pt x="356463" y="59664"/>
                </a:lnTo>
                <a:lnTo>
                  <a:pt x="434505" y="59664"/>
                </a:lnTo>
                <a:lnTo>
                  <a:pt x="434505" y="102438"/>
                </a:lnTo>
                <a:lnTo>
                  <a:pt x="427355" y="146329"/>
                </a:lnTo>
                <a:lnTo>
                  <a:pt x="408012" y="187896"/>
                </a:lnTo>
                <a:lnTo>
                  <a:pt x="379577" y="222846"/>
                </a:lnTo>
                <a:lnTo>
                  <a:pt x="345198" y="246900"/>
                </a:lnTo>
                <a:lnTo>
                  <a:pt x="363220" y="271665"/>
                </a:lnTo>
                <a:lnTo>
                  <a:pt x="390740" y="252996"/>
                </a:lnTo>
                <a:lnTo>
                  <a:pt x="415137" y="227253"/>
                </a:lnTo>
                <a:lnTo>
                  <a:pt x="435241" y="195948"/>
                </a:lnTo>
                <a:lnTo>
                  <a:pt x="449897" y="160604"/>
                </a:lnTo>
                <a:lnTo>
                  <a:pt x="464985" y="193598"/>
                </a:lnTo>
                <a:lnTo>
                  <a:pt x="485394" y="222554"/>
                </a:lnTo>
                <a:lnTo>
                  <a:pt x="510095" y="246240"/>
                </a:lnTo>
                <a:lnTo>
                  <a:pt x="538073" y="263410"/>
                </a:lnTo>
                <a:lnTo>
                  <a:pt x="555332" y="238645"/>
                </a:lnTo>
                <a:close/>
              </a:path>
              <a:path w="621029" h="337184">
                <a:moveTo>
                  <a:pt x="620623" y="0"/>
                </a:moveTo>
                <a:lnTo>
                  <a:pt x="589851" y="0"/>
                </a:lnTo>
                <a:lnTo>
                  <a:pt x="589851" y="336207"/>
                </a:lnTo>
                <a:lnTo>
                  <a:pt x="620623" y="336207"/>
                </a:lnTo>
                <a:lnTo>
                  <a:pt x="620623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40999" y="8918346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4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953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02721" y="9065044"/>
            <a:ext cx="305435" cy="175895"/>
          </a:xfrm>
          <a:custGeom>
            <a:avLst/>
            <a:gdLst/>
            <a:ahLst/>
            <a:cxnLst/>
            <a:rect l="l" t="t" r="r" b="b"/>
            <a:pathLst>
              <a:path w="305435" h="175895">
                <a:moveTo>
                  <a:pt x="277672" y="153022"/>
                </a:moveTo>
                <a:lnTo>
                  <a:pt x="67538" y="153022"/>
                </a:lnTo>
                <a:lnTo>
                  <a:pt x="67538" y="122542"/>
                </a:lnTo>
                <a:lnTo>
                  <a:pt x="267169" y="122542"/>
                </a:lnTo>
                <a:lnTo>
                  <a:pt x="267169" y="100952"/>
                </a:lnTo>
                <a:lnTo>
                  <a:pt x="267169" y="73012"/>
                </a:lnTo>
                <a:lnTo>
                  <a:pt x="267169" y="50152"/>
                </a:lnTo>
                <a:lnTo>
                  <a:pt x="36398" y="50152"/>
                </a:lnTo>
                <a:lnTo>
                  <a:pt x="36398" y="73012"/>
                </a:lnTo>
                <a:lnTo>
                  <a:pt x="236766" y="73012"/>
                </a:lnTo>
                <a:lnTo>
                  <a:pt x="236766" y="100952"/>
                </a:lnTo>
                <a:lnTo>
                  <a:pt x="37147" y="100952"/>
                </a:lnTo>
                <a:lnTo>
                  <a:pt x="37147" y="122542"/>
                </a:lnTo>
                <a:lnTo>
                  <a:pt x="37147" y="153022"/>
                </a:lnTo>
                <a:lnTo>
                  <a:pt x="37147" y="175882"/>
                </a:lnTo>
                <a:lnTo>
                  <a:pt x="277672" y="175882"/>
                </a:lnTo>
                <a:lnTo>
                  <a:pt x="277672" y="153022"/>
                </a:lnTo>
                <a:close/>
              </a:path>
              <a:path w="305435" h="175895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52834" y="8932316"/>
            <a:ext cx="305435" cy="269875"/>
          </a:xfrm>
          <a:custGeom>
            <a:avLst/>
            <a:gdLst/>
            <a:ahLst/>
            <a:cxnLst/>
            <a:rect l="l" t="t" r="r" b="b"/>
            <a:pathLst>
              <a:path w="305435" h="269875">
                <a:moveTo>
                  <a:pt x="305066" y="244551"/>
                </a:moveTo>
                <a:lnTo>
                  <a:pt x="167728" y="244551"/>
                </a:lnTo>
                <a:lnTo>
                  <a:pt x="167728" y="172720"/>
                </a:lnTo>
                <a:lnTo>
                  <a:pt x="268287" y="172720"/>
                </a:lnTo>
                <a:lnTo>
                  <a:pt x="268287" y="147358"/>
                </a:lnTo>
                <a:lnTo>
                  <a:pt x="268287" y="85445"/>
                </a:lnTo>
                <a:lnTo>
                  <a:pt x="238277" y="85445"/>
                </a:lnTo>
                <a:lnTo>
                  <a:pt x="238277" y="147320"/>
                </a:lnTo>
                <a:lnTo>
                  <a:pt x="66421" y="147320"/>
                </a:lnTo>
                <a:lnTo>
                  <a:pt x="66421" y="85090"/>
                </a:lnTo>
                <a:lnTo>
                  <a:pt x="268287" y="85090"/>
                </a:lnTo>
                <a:lnTo>
                  <a:pt x="268287" y="60312"/>
                </a:lnTo>
                <a:lnTo>
                  <a:pt x="268287" y="59690"/>
                </a:lnTo>
                <a:lnTo>
                  <a:pt x="268287" y="266"/>
                </a:lnTo>
                <a:lnTo>
                  <a:pt x="238277" y="266"/>
                </a:lnTo>
                <a:lnTo>
                  <a:pt x="238277" y="59690"/>
                </a:lnTo>
                <a:lnTo>
                  <a:pt x="66421" y="59690"/>
                </a:lnTo>
                <a:lnTo>
                  <a:pt x="66421" y="0"/>
                </a:lnTo>
                <a:lnTo>
                  <a:pt x="36029" y="0"/>
                </a:lnTo>
                <a:lnTo>
                  <a:pt x="36029" y="59690"/>
                </a:lnTo>
                <a:lnTo>
                  <a:pt x="36029" y="85090"/>
                </a:lnTo>
                <a:lnTo>
                  <a:pt x="36029" y="147320"/>
                </a:lnTo>
                <a:lnTo>
                  <a:pt x="36029" y="172720"/>
                </a:lnTo>
                <a:lnTo>
                  <a:pt x="136588" y="172720"/>
                </a:lnTo>
                <a:lnTo>
                  <a:pt x="136588" y="244551"/>
                </a:lnTo>
                <a:lnTo>
                  <a:pt x="0" y="244551"/>
                </a:lnTo>
                <a:lnTo>
                  <a:pt x="0" y="269684"/>
                </a:lnTo>
                <a:lnTo>
                  <a:pt x="305066" y="269684"/>
                </a:lnTo>
                <a:lnTo>
                  <a:pt x="305066" y="24455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14939" y="8908943"/>
            <a:ext cx="280035" cy="332105"/>
          </a:xfrm>
          <a:custGeom>
            <a:avLst/>
            <a:gdLst/>
            <a:ahLst/>
            <a:cxnLst/>
            <a:rect l="l" t="t" r="r" b="b"/>
            <a:pathLst>
              <a:path w="280035" h="332104">
                <a:moveTo>
                  <a:pt x="267162" y="73919"/>
                </a:moveTo>
                <a:lnTo>
                  <a:pt x="237519" y="73919"/>
                </a:lnTo>
                <a:lnTo>
                  <a:pt x="237519" y="0"/>
                </a:lnTo>
                <a:lnTo>
                  <a:pt x="267162" y="0"/>
                </a:lnTo>
                <a:lnTo>
                  <a:pt x="267162" y="73919"/>
                </a:lnTo>
                <a:close/>
              </a:path>
              <a:path w="280035" h="332104">
                <a:moveTo>
                  <a:pt x="191366" y="171103"/>
                </a:moveTo>
                <a:lnTo>
                  <a:pt x="162473" y="171103"/>
                </a:lnTo>
                <a:lnTo>
                  <a:pt x="162473" y="6003"/>
                </a:lnTo>
                <a:lnTo>
                  <a:pt x="191366" y="6003"/>
                </a:lnTo>
                <a:lnTo>
                  <a:pt x="191366" y="73919"/>
                </a:lnTo>
                <a:lnTo>
                  <a:pt x="267162" y="73919"/>
                </a:lnTo>
                <a:lnTo>
                  <a:pt x="267162" y="98684"/>
                </a:lnTo>
                <a:lnTo>
                  <a:pt x="191366" y="98684"/>
                </a:lnTo>
                <a:lnTo>
                  <a:pt x="191366" y="171103"/>
                </a:lnTo>
                <a:close/>
              </a:path>
              <a:path w="280035" h="332104">
                <a:moveTo>
                  <a:pt x="267162" y="172604"/>
                </a:moveTo>
                <a:lnTo>
                  <a:pt x="237519" y="172604"/>
                </a:lnTo>
                <a:lnTo>
                  <a:pt x="237519" y="98684"/>
                </a:lnTo>
                <a:lnTo>
                  <a:pt x="267162" y="98684"/>
                </a:lnTo>
                <a:lnTo>
                  <a:pt x="267162" y="172604"/>
                </a:lnTo>
                <a:close/>
              </a:path>
              <a:path w="280035" h="332104">
                <a:moveTo>
                  <a:pt x="21012" y="153843"/>
                </a:moveTo>
                <a:lnTo>
                  <a:pt x="0" y="153843"/>
                </a:lnTo>
                <a:lnTo>
                  <a:pt x="0" y="19136"/>
                </a:lnTo>
                <a:lnTo>
                  <a:pt x="30393" y="19136"/>
                </a:lnTo>
                <a:lnTo>
                  <a:pt x="30393" y="128327"/>
                </a:lnTo>
                <a:lnTo>
                  <a:pt x="139248" y="128327"/>
                </a:lnTo>
                <a:lnTo>
                  <a:pt x="141085" y="143712"/>
                </a:lnTo>
                <a:lnTo>
                  <a:pt x="109185" y="148936"/>
                </a:lnTo>
                <a:lnTo>
                  <a:pt x="79219" y="152014"/>
                </a:lnTo>
                <a:lnTo>
                  <a:pt x="50169" y="153474"/>
                </a:lnTo>
                <a:lnTo>
                  <a:pt x="21012" y="153843"/>
                </a:lnTo>
                <a:close/>
              </a:path>
              <a:path w="280035" h="332104">
                <a:moveTo>
                  <a:pt x="139248" y="128327"/>
                </a:moveTo>
                <a:lnTo>
                  <a:pt x="30393" y="128327"/>
                </a:lnTo>
                <a:lnTo>
                  <a:pt x="56190" y="127700"/>
                </a:lnTo>
                <a:lnTo>
                  <a:pt x="82268" y="126123"/>
                </a:lnTo>
                <a:lnTo>
                  <a:pt x="109332" y="123209"/>
                </a:lnTo>
                <a:lnTo>
                  <a:pt x="138083" y="118572"/>
                </a:lnTo>
                <a:lnTo>
                  <a:pt x="139248" y="128327"/>
                </a:lnTo>
                <a:close/>
              </a:path>
              <a:path w="280035" h="332104">
                <a:moveTo>
                  <a:pt x="279919" y="331701"/>
                </a:moveTo>
                <a:lnTo>
                  <a:pt x="45777" y="331701"/>
                </a:lnTo>
                <a:lnTo>
                  <a:pt x="45777" y="246524"/>
                </a:lnTo>
                <a:lnTo>
                  <a:pt x="236393" y="246524"/>
                </a:lnTo>
                <a:lnTo>
                  <a:pt x="236393" y="212378"/>
                </a:lnTo>
                <a:lnTo>
                  <a:pt x="45027" y="212378"/>
                </a:lnTo>
                <a:lnTo>
                  <a:pt x="45027" y="187989"/>
                </a:lnTo>
                <a:lnTo>
                  <a:pt x="267162" y="187989"/>
                </a:lnTo>
                <a:lnTo>
                  <a:pt x="267162" y="269413"/>
                </a:lnTo>
                <a:lnTo>
                  <a:pt x="76171" y="269413"/>
                </a:lnTo>
                <a:lnTo>
                  <a:pt x="76171" y="306936"/>
                </a:lnTo>
                <a:lnTo>
                  <a:pt x="279919" y="306936"/>
                </a:lnTo>
                <a:lnTo>
                  <a:pt x="279919" y="33170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48243" y="8920575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5931" y="8908948"/>
            <a:ext cx="643255" cy="335280"/>
          </a:xfrm>
          <a:custGeom>
            <a:avLst/>
            <a:gdLst/>
            <a:ahLst/>
            <a:cxnLst/>
            <a:rect l="l" t="t" r="r" b="b"/>
            <a:pathLst>
              <a:path w="643254" h="335279">
                <a:moveTo>
                  <a:pt x="175602" y="97929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8998" y="129819"/>
                </a:lnTo>
                <a:lnTo>
                  <a:pt x="175602" y="97929"/>
                </a:lnTo>
                <a:close/>
              </a:path>
              <a:path w="643254" h="33527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643254" h="335279">
                <a:moveTo>
                  <a:pt x="298310" y="308444"/>
                </a:moveTo>
                <a:lnTo>
                  <a:pt x="248500" y="274345"/>
                </a:lnTo>
                <a:lnTo>
                  <a:pt x="230759" y="224764"/>
                </a:lnTo>
                <a:lnTo>
                  <a:pt x="230759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44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13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44"/>
                </a:lnTo>
                <a:close/>
              </a:path>
              <a:path w="643254" h="335279">
                <a:moveTo>
                  <a:pt x="611619" y="113690"/>
                </a:moveTo>
                <a:lnTo>
                  <a:pt x="602322" y="75565"/>
                </a:lnTo>
                <a:lnTo>
                  <a:pt x="582358" y="52755"/>
                </a:lnTo>
                <a:lnTo>
                  <a:pt x="582358" y="113690"/>
                </a:lnTo>
                <a:lnTo>
                  <a:pt x="575310" y="141566"/>
                </a:lnTo>
                <a:lnTo>
                  <a:pt x="555802" y="162991"/>
                </a:lnTo>
                <a:lnTo>
                  <a:pt x="526313" y="176745"/>
                </a:lnTo>
                <a:lnTo>
                  <a:pt x="489292" y="181610"/>
                </a:lnTo>
                <a:lnTo>
                  <a:pt x="452437" y="176745"/>
                </a:lnTo>
                <a:lnTo>
                  <a:pt x="422922" y="162991"/>
                </a:lnTo>
                <a:lnTo>
                  <a:pt x="403339" y="141566"/>
                </a:lnTo>
                <a:lnTo>
                  <a:pt x="396240" y="113690"/>
                </a:lnTo>
                <a:lnTo>
                  <a:pt x="403339" y="85991"/>
                </a:lnTo>
                <a:lnTo>
                  <a:pt x="422922" y="64541"/>
                </a:lnTo>
                <a:lnTo>
                  <a:pt x="452437" y="50698"/>
                </a:lnTo>
                <a:lnTo>
                  <a:pt x="489292" y="45783"/>
                </a:lnTo>
                <a:lnTo>
                  <a:pt x="526313" y="50698"/>
                </a:lnTo>
                <a:lnTo>
                  <a:pt x="555802" y="64541"/>
                </a:lnTo>
                <a:lnTo>
                  <a:pt x="575310" y="85991"/>
                </a:lnTo>
                <a:lnTo>
                  <a:pt x="582358" y="113690"/>
                </a:lnTo>
                <a:lnTo>
                  <a:pt x="582358" y="52755"/>
                </a:lnTo>
                <a:lnTo>
                  <a:pt x="576630" y="46202"/>
                </a:lnTo>
                <a:lnTo>
                  <a:pt x="575767" y="45783"/>
                </a:lnTo>
                <a:lnTo>
                  <a:pt x="537857" y="27317"/>
                </a:lnTo>
                <a:lnTo>
                  <a:pt x="489292" y="20637"/>
                </a:lnTo>
                <a:lnTo>
                  <a:pt x="440740" y="27317"/>
                </a:lnTo>
                <a:lnTo>
                  <a:pt x="401967" y="46202"/>
                </a:lnTo>
                <a:lnTo>
                  <a:pt x="376275" y="75565"/>
                </a:lnTo>
                <a:lnTo>
                  <a:pt x="366979" y="113690"/>
                </a:lnTo>
                <a:lnTo>
                  <a:pt x="376275" y="151980"/>
                </a:lnTo>
                <a:lnTo>
                  <a:pt x="401967" y="181330"/>
                </a:lnTo>
                <a:lnTo>
                  <a:pt x="440740" y="200126"/>
                </a:lnTo>
                <a:lnTo>
                  <a:pt x="489292" y="206756"/>
                </a:lnTo>
                <a:lnTo>
                  <a:pt x="537857" y="200126"/>
                </a:lnTo>
                <a:lnTo>
                  <a:pt x="576046" y="181610"/>
                </a:lnTo>
                <a:lnTo>
                  <a:pt x="576630" y="181330"/>
                </a:lnTo>
                <a:lnTo>
                  <a:pt x="602322" y="151980"/>
                </a:lnTo>
                <a:lnTo>
                  <a:pt x="611619" y="113690"/>
                </a:lnTo>
                <a:close/>
              </a:path>
              <a:path w="643254" h="335279">
                <a:moveTo>
                  <a:pt x="642759" y="266039"/>
                </a:moveTo>
                <a:lnTo>
                  <a:pt x="336956" y="266039"/>
                </a:lnTo>
                <a:lnTo>
                  <a:pt x="336956" y="291553"/>
                </a:lnTo>
                <a:lnTo>
                  <a:pt x="642759" y="291553"/>
                </a:lnTo>
                <a:lnTo>
                  <a:pt x="642759" y="26603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5001" y="8908567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5" h="81279">
                <a:moveTo>
                  <a:pt x="30768" y="80673"/>
                </a:moveTo>
                <a:lnTo>
                  <a:pt x="0" y="80673"/>
                </a:lnTo>
                <a:lnTo>
                  <a:pt x="0" y="0"/>
                </a:lnTo>
                <a:lnTo>
                  <a:pt x="30768" y="0"/>
                </a:lnTo>
                <a:lnTo>
                  <a:pt x="30768" y="8067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01980" y="8941206"/>
            <a:ext cx="264160" cy="304800"/>
          </a:xfrm>
          <a:custGeom>
            <a:avLst/>
            <a:gdLst/>
            <a:ahLst/>
            <a:cxnLst/>
            <a:rect l="l" t="t" r="r" b="b"/>
            <a:pathLst>
              <a:path w="264159" h="304800">
                <a:moveTo>
                  <a:pt x="263779" y="48260"/>
                </a:moveTo>
                <a:lnTo>
                  <a:pt x="153085" y="48260"/>
                </a:lnTo>
                <a:lnTo>
                  <a:pt x="153085" y="25400"/>
                </a:lnTo>
                <a:lnTo>
                  <a:pt x="153085" y="0"/>
                </a:lnTo>
                <a:lnTo>
                  <a:pt x="122694" y="0"/>
                </a:lnTo>
                <a:lnTo>
                  <a:pt x="122694" y="25400"/>
                </a:lnTo>
                <a:lnTo>
                  <a:pt x="122694" y="48260"/>
                </a:lnTo>
                <a:lnTo>
                  <a:pt x="122694" y="73660"/>
                </a:lnTo>
                <a:lnTo>
                  <a:pt x="122694" y="140970"/>
                </a:lnTo>
                <a:lnTo>
                  <a:pt x="122694" y="166370"/>
                </a:lnTo>
                <a:lnTo>
                  <a:pt x="122694" y="194310"/>
                </a:lnTo>
                <a:lnTo>
                  <a:pt x="30022" y="194310"/>
                </a:lnTo>
                <a:lnTo>
                  <a:pt x="30022" y="25400"/>
                </a:lnTo>
                <a:lnTo>
                  <a:pt x="122694" y="25400"/>
                </a:lnTo>
                <a:lnTo>
                  <a:pt x="122694" y="0"/>
                </a:lnTo>
                <a:lnTo>
                  <a:pt x="0" y="0"/>
                </a:lnTo>
                <a:lnTo>
                  <a:pt x="0" y="25400"/>
                </a:lnTo>
                <a:lnTo>
                  <a:pt x="0" y="194310"/>
                </a:lnTo>
                <a:lnTo>
                  <a:pt x="0" y="218440"/>
                </a:lnTo>
                <a:lnTo>
                  <a:pt x="153085" y="218440"/>
                </a:lnTo>
                <a:lnTo>
                  <a:pt x="153085" y="194310"/>
                </a:lnTo>
                <a:lnTo>
                  <a:pt x="153085" y="166370"/>
                </a:lnTo>
                <a:lnTo>
                  <a:pt x="233019" y="166370"/>
                </a:lnTo>
                <a:lnTo>
                  <a:pt x="233019" y="304698"/>
                </a:lnTo>
                <a:lnTo>
                  <a:pt x="263779" y="304698"/>
                </a:lnTo>
                <a:lnTo>
                  <a:pt x="263779" y="166370"/>
                </a:lnTo>
                <a:lnTo>
                  <a:pt x="263779" y="165862"/>
                </a:lnTo>
                <a:lnTo>
                  <a:pt x="263779" y="140970"/>
                </a:lnTo>
                <a:lnTo>
                  <a:pt x="153085" y="140970"/>
                </a:lnTo>
                <a:lnTo>
                  <a:pt x="153085" y="73660"/>
                </a:lnTo>
                <a:lnTo>
                  <a:pt x="233019" y="73660"/>
                </a:lnTo>
                <a:lnTo>
                  <a:pt x="233019" y="140728"/>
                </a:lnTo>
                <a:lnTo>
                  <a:pt x="263779" y="140728"/>
                </a:lnTo>
                <a:lnTo>
                  <a:pt x="263779" y="73660"/>
                </a:lnTo>
                <a:lnTo>
                  <a:pt x="263779" y="73177"/>
                </a:lnTo>
                <a:lnTo>
                  <a:pt x="263779" y="482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50744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24470" y="8920886"/>
            <a:ext cx="229235" cy="114300"/>
          </a:xfrm>
          <a:custGeom>
            <a:avLst/>
            <a:gdLst/>
            <a:ahLst/>
            <a:cxnLst/>
            <a:rect l="l" t="t" r="r" b="b"/>
            <a:pathLst>
              <a:path w="229234" h="114300">
                <a:moveTo>
                  <a:pt x="228879" y="88900"/>
                </a:moveTo>
                <a:lnTo>
                  <a:pt x="30759" y="88900"/>
                </a:lnTo>
                <a:lnTo>
                  <a:pt x="30759" y="0"/>
                </a:lnTo>
                <a:lnTo>
                  <a:pt x="0" y="0"/>
                </a:lnTo>
                <a:lnTo>
                  <a:pt x="0" y="88900"/>
                </a:lnTo>
                <a:lnTo>
                  <a:pt x="0" y="114300"/>
                </a:lnTo>
                <a:lnTo>
                  <a:pt x="228879" y="114300"/>
                </a:lnTo>
                <a:lnTo>
                  <a:pt x="228879" y="889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83195" y="9080055"/>
            <a:ext cx="305435" cy="157480"/>
          </a:xfrm>
          <a:custGeom>
            <a:avLst/>
            <a:gdLst/>
            <a:ahLst/>
            <a:cxnLst/>
            <a:rect l="l" t="t" r="r" b="b"/>
            <a:pathLst>
              <a:path w="305434" h="157479">
                <a:moveTo>
                  <a:pt x="272034" y="131660"/>
                </a:moveTo>
                <a:lnTo>
                  <a:pt x="69786" y="131660"/>
                </a:lnTo>
                <a:lnTo>
                  <a:pt x="69786" y="58000"/>
                </a:lnTo>
                <a:lnTo>
                  <a:pt x="39014" y="58000"/>
                </a:lnTo>
                <a:lnTo>
                  <a:pt x="39014" y="131660"/>
                </a:lnTo>
                <a:lnTo>
                  <a:pt x="39014" y="157060"/>
                </a:lnTo>
                <a:lnTo>
                  <a:pt x="272034" y="157060"/>
                </a:lnTo>
                <a:lnTo>
                  <a:pt x="272034" y="131660"/>
                </a:lnTo>
                <a:close/>
              </a:path>
              <a:path w="305434" h="157479">
                <a:moveTo>
                  <a:pt x="305054" y="0"/>
                </a:moveTo>
                <a:lnTo>
                  <a:pt x="0" y="0"/>
                </a:lnTo>
                <a:lnTo>
                  <a:pt x="0" y="24765"/>
                </a:lnTo>
                <a:lnTo>
                  <a:pt x="305054" y="24765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7113" y="8942476"/>
            <a:ext cx="154305" cy="217170"/>
          </a:xfrm>
          <a:custGeom>
            <a:avLst/>
            <a:gdLst/>
            <a:ahLst/>
            <a:cxnLst/>
            <a:rect l="l" t="t" r="r" b="b"/>
            <a:pathLst>
              <a:path w="154304" h="217170">
                <a:moveTo>
                  <a:pt x="154216" y="0"/>
                </a:moveTo>
                <a:lnTo>
                  <a:pt x="0" y="0"/>
                </a:lnTo>
                <a:lnTo>
                  <a:pt x="0" y="24130"/>
                </a:lnTo>
                <a:lnTo>
                  <a:pt x="0" y="191770"/>
                </a:lnTo>
                <a:lnTo>
                  <a:pt x="0" y="217170"/>
                </a:lnTo>
                <a:lnTo>
                  <a:pt x="154216" y="217170"/>
                </a:lnTo>
                <a:lnTo>
                  <a:pt x="154216" y="192354"/>
                </a:lnTo>
                <a:lnTo>
                  <a:pt x="154216" y="191770"/>
                </a:lnTo>
                <a:lnTo>
                  <a:pt x="154216" y="24638"/>
                </a:lnTo>
                <a:lnTo>
                  <a:pt x="124206" y="24638"/>
                </a:lnTo>
                <a:lnTo>
                  <a:pt x="124206" y="191770"/>
                </a:lnTo>
                <a:lnTo>
                  <a:pt x="30022" y="191770"/>
                </a:lnTo>
                <a:lnTo>
                  <a:pt x="30022" y="24130"/>
                </a:lnTo>
                <a:lnTo>
                  <a:pt x="154216" y="24130"/>
                </a:lnTo>
                <a:lnTo>
                  <a:pt x="15421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61743" y="8908580"/>
            <a:ext cx="393065" cy="337820"/>
          </a:xfrm>
          <a:custGeom>
            <a:avLst/>
            <a:gdLst/>
            <a:ahLst/>
            <a:cxnLst/>
            <a:rect l="l" t="t" r="r" b="b"/>
            <a:pathLst>
              <a:path w="393065" h="337820">
                <a:moveTo>
                  <a:pt x="86309" y="134226"/>
                </a:moveTo>
                <a:lnTo>
                  <a:pt x="30772" y="134226"/>
                </a:lnTo>
                <a:lnTo>
                  <a:pt x="30772" y="876"/>
                </a:lnTo>
                <a:lnTo>
                  <a:pt x="0" y="876"/>
                </a:lnTo>
                <a:lnTo>
                  <a:pt x="0" y="134226"/>
                </a:lnTo>
                <a:lnTo>
                  <a:pt x="0" y="159626"/>
                </a:lnTo>
                <a:lnTo>
                  <a:pt x="0" y="336156"/>
                </a:lnTo>
                <a:lnTo>
                  <a:pt x="30772" y="336156"/>
                </a:lnTo>
                <a:lnTo>
                  <a:pt x="30772" y="159626"/>
                </a:lnTo>
                <a:lnTo>
                  <a:pt x="86309" y="159626"/>
                </a:lnTo>
                <a:lnTo>
                  <a:pt x="86309" y="134226"/>
                </a:lnTo>
                <a:close/>
              </a:path>
              <a:path w="393065" h="337820">
                <a:moveTo>
                  <a:pt x="300558" y="143332"/>
                </a:moveTo>
                <a:lnTo>
                  <a:pt x="294208" y="94742"/>
                </a:lnTo>
                <a:lnTo>
                  <a:pt x="276504" y="57734"/>
                </a:lnTo>
                <a:lnTo>
                  <a:pt x="271818" y="53657"/>
                </a:lnTo>
                <a:lnTo>
                  <a:pt x="270916" y="52882"/>
                </a:lnTo>
                <a:lnTo>
                  <a:pt x="270916" y="143332"/>
                </a:lnTo>
                <a:lnTo>
                  <a:pt x="266776" y="180517"/>
                </a:lnTo>
                <a:lnTo>
                  <a:pt x="255206" y="208902"/>
                </a:lnTo>
                <a:lnTo>
                  <a:pt x="237515" y="227025"/>
                </a:lnTo>
                <a:lnTo>
                  <a:pt x="215011" y="233387"/>
                </a:lnTo>
                <a:lnTo>
                  <a:pt x="192278" y="227025"/>
                </a:lnTo>
                <a:lnTo>
                  <a:pt x="174485" y="208902"/>
                </a:lnTo>
                <a:lnTo>
                  <a:pt x="162877" y="180517"/>
                </a:lnTo>
                <a:lnTo>
                  <a:pt x="158724" y="143332"/>
                </a:lnTo>
                <a:lnTo>
                  <a:pt x="162877" y="106362"/>
                </a:lnTo>
                <a:lnTo>
                  <a:pt x="174485" y="78092"/>
                </a:lnTo>
                <a:lnTo>
                  <a:pt x="192278" y="60007"/>
                </a:lnTo>
                <a:lnTo>
                  <a:pt x="215011" y="53657"/>
                </a:lnTo>
                <a:lnTo>
                  <a:pt x="237515" y="60007"/>
                </a:lnTo>
                <a:lnTo>
                  <a:pt x="255206" y="78092"/>
                </a:lnTo>
                <a:lnTo>
                  <a:pt x="266776" y="106362"/>
                </a:lnTo>
                <a:lnTo>
                  <a:pt x="270916" y="143332"/>
                </a:lnTo>
                <a:lnTo>
                  <a:pt x="270916" y="52882"/>
                </a:lnTo>
                <a:lnTo>
                  <a:pt x="249428" y="34163"/>
                </a:lnTo>
                <a:lnTo>
                  <a:pt x="215011" y="25882"/>
                </a:lnTo>
                <a:lnTo>
                  <a:pt x="180581" y="34163"/>
                </a:lnTo>
                <a:lnTo>
                  <a:pt x="153517" y="57734"/>
                </a:lnTo>
                <a:lnTo>
                  <a:pt x="135801" y="94742"/>
                </a:lnTo>
                <a:lnTo>
                  <a:pt x="129451" y="143332"/>
                </a:lnTo>
                <a:lnTo>
                  <a:pt x="135801" y="191922"/>
                </a:lnTo>
                <a:lnTo>
                  <a:pt x="153517" y="228930"/>
                </a:lnTo>
                <a:lnTo>
                  <a:pt x="180581" y="252501"/>
                </a:lnTo>
                <a:lnTo>
                  <a:pt x="215011" y="260781"/>
                </a:lnTo>
                <a:lnTo>
                  <a:pt x="249428" y="252501"/>
                </a:lnTo>
                <a:lnTo>
                  <a:pt x="271386" y="233387"/>
                </a:lnTo>
                <a:lnTo>
                  <a:pt x="276504" y="228930"/>
                </a:lnTo>
                <a:lnTo>
                  <a:pt x="294208" y="191922"/>
                </a:lnTo>
                <a:lnTo>
                  <a:pt x="300558" y="143332"/>
                </a:lnTo>
                <a:close/>
              </a:path>
              <a:path w="393065" h="337820">
                <a:moveTo>
                  <a:pt x="392493" y="0"/>
                </a:moveTo>
                <a:lnTo>
                  <a:pt x="361721" y="0"/>
                </a:lnTo>
                <a:lnTo>
                  <a:pt x="361721" y="337324"/>
                </a:lnTo>
                <a:lnTo>
                  <a:pt x="392493" y="337324"/>
                </a:lnTo>
                <a:lnTo>
                  <a:pt x="392493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20656" y="8908943"/>
            <a:ext cx="290830" cy="336550"/>
          </a:xfrm>
          <a:custGeom>
            <a:avLst/>
            <a:gdLst/>
            <a:ahLst/>
            <a:cxnLst/>
            <a:rect l="l" t="t" r="r" b="b"/>
            <a:pathLst>
              <a:path w="290829" h="336550">
                <a:moveTo>
                  <a:pt x="225136" y="318568"/>
                </a:moveTo>
                <a:lnTo>
                  <a:pt x="196244" y="318568"/>
                </a:lnTo>
                <a:lnTo>
                  <a:pt x="196244" y="154969"/>
                </a:lnTo>
                <a:lnTo>
                  <a:pt x="150466" y="154969"/>
                </a:lnTo>
                <a:lnTo>
                  <a:pt x="150466" y="127952"/>
                </a:lnTo>
                <a:lnTo>
                  <a:pt x="196244" y="127952"/>
                </a:lnTo>
                <a:lnTo>
                  <a:pt x="196244" y="7879"/>
                </a:lnTo>
                <a:lnTo>
                  <a:pt x="225136" y="7879"/>
                </a:lnTo>
                <a:lnTo>
                  <a:pt x="225136" y="318568"/>
                </a:lnTo>
                <a:close/>
              </a:path>
              <a:path w="290829" h="336550">
                <a:moveTo>
                  <a:pt x="160222" y="67165"/>
                </a:moveTo>
                <a:lnTo>
                  <a:pt x="6378" y="67165"/>
                </a:lnTo>
                <a:lnTo>
                  <a:pt x="6378" y="42400"/>
                </a:lnTo>
                <a:lnTo>
                  <a:pt x="160222" y="42400"/>
                </a:lnTo>
                <a:lnTo>
                  <a:pt x="160222" y="67165"/>
                </a:lnTo>
                <a:close/>
              </a:path>
              <a:path w="290829" h="336550">
                <a:moveTo>
                  <a:pt x="3001" y="253278"/>
                </a:moveTo>
                <a:lnTo>
                  <a:pt x="0" y="227763"/>
                </a:lnTo>
                <a:lnTo>
                  <a:pt x="24852" y="227605"/>
                </a:lnTo>
                <a:lnTo>
                  <a:pt x="34145" y="227388"/>
                </a:lnTo>
                <a:lnTo>
                  <a:pt x="34145" y="67165"/>
                </a:lnTo>
                <a:lnTo>
                  <a:pt x="62287" y="67165"/>
                </a:lnTo>
                <a:lnTo>
                  <a:pt x="62287" y="226637"/>
                </a:lnTo>
                <a:lnTo>
                  <a:pt x="168320" y="226637"/>
                </a:lnTo>
                <a:lnTo>
                  <a:pt x="169602" y="242021"/>
                </a:lnTo>
                <a:lnTo>
                  <a:pt x="127741" y="247896"/>
                </a:lnTo>
                <a:lnTo>
                  <a:pt x="83206" y="251308"/>
                </a:lnTo>
                <a:lnTo>
                  <a:pt x="40219" y="252891"/>
                </a:lnTo>
                <a:lnTo>
                  <a:pt x="3001" y="253278"/>
                </a:lnTo>
                <a:close/>
              </a:path>
              <a:path w="290829" h="336550">
                <a:moveTo>
                  <a:pt x="168320" y="226637"/>
                </a:moveTo>
                <a:lnTo>
                  <a:pt x="62287" y="226637"/>
                </a:lnTo>
                <a:lnTo>
                  <a:pt x="83159" y="226027"/>
                </a:lnTo>
                <a:lnTo>
                  <a:pt x="104313" y="225136"/>
                </a:lnTo>
                <a:lnTo>
                  <a:pt x="104313" y="67165"/>
                </a:lnTo>
                <a:lnTo>
                  <a:pt x="132455" y="67165"/>
                </a:lnTo>
                <a:lnTo>
                  <a:pt x="132455" y="223260"/>
                </a:lnTo>
                <a:lnTo>
                  <a:pt x="168039" y="223260"/>
                </a:lnTo>
                <a:lnTo>
                  <a:pt x="168320" y="226637"/>
                </a:lnTo>
                <a:close/>
              </a:path>
              <a:path w="290829" h="336550">
                <a:moveTo>
                  <a:pt x="168039" y="223260"/>
                </a:moveTo>
                <a:lnTo>
                  <a:pt x="132455" y="223260"/>
                </a:lnTo>
                <a:lnTo>
                  <a:pt x="150513" y="221525"/>
                </a:lnTo>
                <a:lnTo>
                  <a:pt x="159313" y="220569"/>
                </a:lnTo>
                <a:lnTo>
                  <a:pt x="167726" y="219508"/>
                </a:lnTo>
                <a:lnTo>
                  <a:pt x="168039" y="223260"/>
                </a:lnTo>
                <a:close/>
              </a:path>
              <a:path w="290829" h="336550">
                <a:moveTo>
                  <a:pt x="290801" y="336204"/>
                </a:moveTo>
                <a:lnTo>
                  <a:pt x="261158" y="336204"/>
                </a:lnTo>
                <a:lnTo>
                  <a:pt x="261158" y="0"/>
                </a:lnTo>
                <a:lnTo>
                  <a:pt x="290801" y="0"/>
                </a:lnTo>
                <a:lnTo>
                  <a:pt x="290801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81624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614452" y="890894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661"/>
                </a:moveTo>
                <a:lnTo>
                  <a:pt x="11256" y="59661"/>
                </a:lnTo>
                <a:lnTo>
                  <a:pt x="11256" y="34145"/>
                </a:lnTo>
                <a:lnTo>
                  <a:pt x="199245" y="34145"/>
                </a:lnTo>
                <a:lnTo>
                  <a:pt x="199245" y="59661"/>
                </a:lnTo>
                <a:close/>
              </a:path>
              <a:path w="275590" h="336550">
                <a:moveTo>
                  <a:pt x="18010" y="271664"/>
                </a:moveTo>
                <a:lnTo>
                  <a:pt x="0" y="246899"/>
                </a:lnTo>
                <a:lnTo>
                  <a:pt x="34374" y="222850"/>
                </a:lnTo>
                <a:lnTo>
                  <a:pt x="62803" y="187895"/>
                </a:lnTo>
                <a:lnTo>
                  <a:pt x="82157" y="146327"/>
                </a:lnTo>
                <a:lnTo>
                  <a:pt x="89304" y="102437"/>
                </a:lnTo>
                <a:lnTo>
                  <a:pt x="89304" y="59661"/>
                </a:lnTo>
                <a:lnTo>
                  <a:pt x="120072" y="59661"/>
                </a:lnTo>
                <a:lnTo>
                  <a:pt x="120072" y="102437"/>
                </a:lnTo>
                <a:lnTo>
                  <a:pt x="127178" y="144826"/>
                </a:lnTo>
                <a:lnTo>
                  <a:pt x="134958" y="160597"/>
                </a:lnTo>
                <a:lnTo>
                  <a:pt x="104688" y="160597"/>
                </a:lnTo>
                <a:lnTo>
                  <a:pt x="90037" y="195945"/>
                </a:lnTo>
                <a:lnTo>
                  <a:pt x="69933" y="227247"/>
                </a:lnTo>
                <a:lnTo>
                  <a:pt x="45537" y="252991"/>
                </a:lnTo>
                <a:lnTo>
                  <a:pt x="18010" y="271664"/>
                </a:lnTo>
                <a:close/>
              </a:path>
              <a:path w="275590" h="336550">
                <a:moveTo>
                  <a:pt x="192867" y="263409"/>
                </a:moveTo>
                <a:lnTo>
                  <a:pt x="164895" y="246237"/>
                </a:lnTo>
                <a:lnTo>
                  <a:pt x="140194" y="222557"/>
                </a:lnTo>
                <a:lnTo>
                  <a:pt x="119785" y="193599"/>
                </a:lnTo>
                <a:lnTo>
                  <a:pt x="104688" y="160597"/>
                </a:lnTo>
                <a:lnTo>
                  <a:pt x="134958" y="160597"/>
                </a:lnTo>
                <a:lnTo>
                  <a:pt x="146526" y="184049"/>
                </a:lnTo>
                <a:lnTo>
                  <a:pt x="175161" y="216518"/>
                </a:lnTo>
                <a:lnTo>
                  <a:pt x="210127" y="238644"/>
                </a:lnTo>
                <a:lnTo>
                  <a:pt x="192867" y="263409"/>
                </a:lnTo>
                <a:close/>
              </a:path>
              <a:path w="275590" h="336550">
                <a:moveTo>
                  <a:pt x="275417" y="336204"/>
                </a:moveTo>
                <a:lnTo>
                  <a:pt x="244648" y="336204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963789" y="8908567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40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40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40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40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40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04871" y="8908567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5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5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52862" y="8906319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74" y="0"/>
                </a:lnTo>
                <a:lnTo>
                  <a:pt x="89674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57"/>
                </a:moveTo>
                <a:lnTo>
                  <a:pt x="212471" y="191363"/>
                </a:lnTo>
                <a:lnTo>
                  <a:pt x="211632" y="183108"/>
                </a:lnTo>
                <a:lnTo>
                  <a:pt x="189357" y="186093"/>
                </a:lnTo>
                <a:lnTo>
                  <a:pt x="166598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109"/>
                </a:lnTo>
                <a:lnTo>
                  <a:pt x="146596" y="162471"/>
                </a:lnTo>
                <a:lnTo>
                  <a:pt x="166458" y="152069"/>
                </a:lnTo>
                <a:lnTo>
                  <a:pt x="170383" y="147472"/>
                </a:lnTo>
                <a:lnTo>
                  <a:pt x="179070" y="137287"/>
                </a:lnTo>
                <a:lnTo>
                  <a:pt x="183489" y="118579"/>
                </a:lnTo>
                <a:lnTo>
                  <a:pt x="177825" y="97802"/>
                </a:lnTo>
                <a:lnTo>
                  <a:pt x="169964" y="90055"/>
                </a:lnTo>
                <a:lnTo>
                  <a:pt x="161861" y="82080"/>
                </a:lnTo>
                <a:lnTo>
                  <a:pt x="154216" y="79019"/>
                </a:lnTo>
                <a:lnTo>
                  <a:pt x="154216" y="118579"/>
                </a:lnTo>
                <a:lnTo>
                  <a:pt x="150710" y="130530"/>
                </a:lnTo>
                <a:lnTo>
                  <a:pt x="140754" y="139636"/>
                </a:lnTo>
                <a:lnTo>
                  <a:pt x="125247" y="145427"/>
                </a:lnTo>
                <a:lnTo>
                  <a:pt x="105067" y="147472"/>
                </a:lnTo>
                <a:lnTo>
                  <a:pt x="84505" y="145427"/>
                </a:lnTo>
                <a:lnTo>
                  <a:pt x="68897" y="139636"/>
                </a:lnTo>
                <a:lnTo>
                  <a:pt x="58991" y="130530"/>
                </a:lnTo>
                <a:lnTo>
                  <a:pt x="55537" y="118579"/>
                </a:lnTo>
                <a:lnTo>
                  <a:pt x="58991" y="106680"/>
                </a:lnTo>
                <a:lnTo>
                  <a:pt x="68897" y="97701"/>
                </a:lnTo>
                <a:lnTo>
                  <a:pt x="84505" y="92036"/>
                </a:lnTo>
                <a:lnTo>
                  <a:pt x="105067" y="90055"/>
                </a:lnTo>
                <a:lnTo>
                  <a:pt x="125247" y="92036"/>
                </a:lnTo>
                <a:lnTo>
                  <a:pt x="140754" y="97701"/>
                </a:lnTo>
                <a:lnTo>
                  <a:pt x="150710" y="106680"/>
                </a:lnTo>
                <a:lnTo>
                  <a:pt x="154216" y="118579"/>
                </a:lnTo>
                <a:lnTo>
                  <a:pt x="154216" y="79019"/>
                </a:lnTo>
                <a:lnTo>
                  <a:pt x="137109" y="72136"/>
                </a:lnTo>
                <a:lnTo>
                  <a:pt x="105067" y="68668"/>
                </a:lnTo>
                <a:lnTo>
                  <a:pt x="72644" y="72136"/>
                </a:lnTo>
                <a:lnTo>
                  <a:pt x="47790" y="82080"/>
                </a:lnTo>
                <a:lnTo>
                  <a:pt x="31877" y="97802"/>
                </a:lnTo>
                <a:lnTo>
                  <a:pt x="26263" y="118579"/>
                </a:lnTo>
                <a:lnTo>
                  <a:pt x="30683" y="137502"/>
                </a:lnTo>
                <a:lnTo>
                  <a:pt x="43332" y="152349"/>
                </a:lnTo>
                <a:lnTo>
                  <a:pt x="63309" y="162687"/>
                </a:lnTo>
                <a:lnTo>
                  <a:pt x="89674" y="168109"/>
                </a:lnTo>
                <a:lnTo>
                  <a:pt x="89674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708" y="216458"/>
                </a:lnTo>
                <a:lnTo>
                  <a:pt x="158877" y="212636"/>
                </a:lnTo>
                <a:lnTo>
                  <a:pt x="213880" y="205257"/>
                </a:lnTo>
                <a:close/>
              </a:path>
              <a:path w="633095" h="339090">
                <a:moveTo>
                  <a:pt x="262280" y="245021"/>
                </a:moveTo>
                <a:lnTo>
                  <a:pt x="40894" y="245021"/>
                </a:lnTo>
                <a:lnTo>
                  <a:pt x="40894" y="269417"/>
                </a:lnTo>
                <a:lnTo>
                  <a:pt x="231508" y="269417"/>
                </a:lnTo>
                <a:lnTo>
                  <a:pt x="231508" y="338836"/>
                </a:lnTo>
                <a:lnTo>
                  <a:pt x="262280" y="338836"/>
                </a:lnTo>
                <a:lnTo>
                  <a:pt x="262280" y="245021"/>
                </a:lnTo>
                <a:close/>
              </a:path>
              <a:path w="633095" h="339090">
                <a:moveTo>
                  <a:pt x="311810" y="104317"/>
                </a:moveTo>
                <a:lnTo>
                  <a:pt x="262280" y="104317"/>
                </a:lnTo>
                <a:lnTo>
                  <a:pt x="262280" y="2628"/>
                </a:lnTo>
                <a:lnTo>
                  <a:pt x="231508" y="2628"/>
                </a:lnTo>
                <a:lnTo>
                  <a:pt x="231508" y="228142"/>
                </a:lnTo>
                <a:lnTo>
                  <a:pt x="262280" y="228142"/>
                </a:lnTo>
                <a:lnTo>
                  <a:pt x="262280" y="129832"/>
                </a:lnTo>
                <a:lnTo>
                  <a:pt x="311810" y="129832"/>
                </a:lnTo>
                <a:lnTo>
                  <a:pt x="311810" y="104317"/>
                </a:lnTo>
                <a:close/>
              </a:path>
              <a:path w="633095" h="339090">
                <a:moveTo>
                  <a:pt x="530199" y="108445"/>
                </a:moveTo>
                <a:lnTo>
                  <a:pt x="523494" y="75120"/>
                </a:lnTo>
                <a:lnTo>
                  <a:pt x="507453" y="52539"/>
                </a:lnTo>
                <a:lnTo>
                  <a:pt x="504964" y="49022"/>
                </a:lnTo>
                <a:lnTo>
                  <a:pt x="500176" y="46113"/>
                </a:lnTo>
                <a:lnTo>
                  <a:pt x="500176" y="108445"/>
                </a:lnTo>
                <a:lnTo>
                  <a:pt x="495782" y="131381"/>
                </a:lnTo>
                <a:lnTo>
                  <a:pt x="483616" y="149301"/>
                </a:lnTo>
                <a:lnTo>
                  <a:pt x="465188" y="160947"/>
                </a:lnTo>
                <a:lnTo>
                  <a:pt x="442010" y="165100"/>
                </a:lnTo>
                <a:lnTo>
                  <a:pt x="419277" y="160947"/>
                </a:lnTo>
                <a:lnTo>
                  <a:pt x="401066" y="149301"/>
                </a:lnTo>
                <a:lnTo>
                  <a:pt x="388988" y="131381"/>
                </a:lnTo>
                <a:lnTo>
                  <a:pt x="384606" y="108445"/>
                </a:lnTo>
                <a:lnTo>
                  <a:pt x="388988" y="85940"/>
                </a:lnTo>
                <a:lnTo>
                  <a:pt x="401066" y="68249"/>
                </a:lnTo>
                <a:lnTo>
                  <a:pt x="419277" y="56680"/>
                </a:lnTo>
                <a:lnTo>
                  <a:pt x="442010" y="52539"/>
                </a:lnTo>
                <a:lnTo>
                  <a:pt x="465188" y="56680"/>
                </a:lnTo>
                <a:lnTo>
                  <a:pt x="483616" y="68249"/>
                </a:lnTo>
                <a:lnTo>
                  <a:pt x="495782" y="85940"/>
                </a:lnTo>
                <a:lnTo>
                  <a:pt x="500176" y="108445"/>
                </a:lnTo>
                <a:lnTo>
                  <a:pt x="500176" y="46113"/>
                </a:lnTo>
                <a:lnTo>
                  <a:pt x="477012" y="31991"/>
                </a:lnTo>
                <a:lnTo>
                  <a:pt x="442010" y="25895"/>
                </a:lnTo>
                <a:lnTo>
                  <a:pt x="407301" y="31991"/>
                </a:lnTo>
                <a:lnTo>
                  <a:pt x="379590" y="49022"/>
                </a:lnTo>
                <a:lnTo>
                  <a:pt x="361226" y="75120"/>
                </a:lnTo>
                <a:lnTo>
                  <a:pt x="354584" y="108445"/>
                </a:lnTo>
                <a:lnTo>
                  <a:pt x="361226" y="142036"/>
                </a:lnTo>
                <a:lnTo>
                  <a:pt x="379590" y="168389"/>
                </a:lnTo>
                <a:lnTo>
                  <a:pt x="407301" y="185585"/>
                </a:lnTo>
                <a:lnTo>
                  <a:pt x="442010" y="191744"/>
                </a:lnTo>
                <a:lnTo>
                  <a:pt x="477012" y="185585"/>
                </a:lnTo>
                <a:lnTo>
                  <a:pt x="504964" y="168389"/>
                </a:lnTo>
                <a:lnTo>
                  <a:pt x="507276" y="165100"/>
                </a:lnTo>
                <a:lnTo>
                  <a:pt x="523494" y="142036"/>
                </a:lnTo>
                <a:lnTo>
                  <a:pt x="530199" y="108445"/>
                </a:lnTo>
                <a:close/>
              </a:path>
              <a:path w="633095" h="339090">
                <a:moveTo>
                  <a:pt x="622871" y="2628"/>
                </a:moveTo>
                <a:lnTo>
                  <a:pt x="592112" y="2628"/>
                </a:lnTo>
                <a:lnTo>
                  <a:pt x="592112" y="248399"/>
                </a:lnTo>
                <a:lnTo>
                  <a:pt x="622871" y="248399"/>
                </a:lnTo>
                <a:lnTo>
                  <a:pt x="622871" y="2628"/>
                </a:lnTo>
                <a:close/>
              </a:path>
              <a:path w="633095" h="339090">
                <a:moveTo>
                  <a:pt x="633006" y="306184"/>
                </a:moveTo>
                <a:lnTo>
                  <a:pt x="437134" y="306184"/>
                </a:lnTo>
                <a:lnTo>
                  <a:pt x="437134" y="223266"/>
                </a:lnTo>
                <a:lnTo>
                  <a:pt x="406374" y="223266"/>
                </a:lnTo>
                <a:lnTo>
                  <a:pt x="406374" y="331330"/>
                </a:lnTo>
                <a:lnTo>
                  <a:pt x="633006" y="331330"/>
                </a:lnTo>
                <a:lnTo>
                  <a:pt x="633006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457168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96915" y="8908580"/>
            <a:ext cx="1338580" cy="337185"/>
          </a:xfrm>
          <a:custGeom>
            <a:avLst/>
            <a:gdLst/>
            <a:ahLst/>
            <a:cxnLst/>
            <a:rect l="l" t="t" r="r" b="b"/>
            <a:pathLst>
              <a:path w="1338580" h="337184">
                <a:moveTo>
                  <a:pt x="169608" y="36017"/>
                </a:moveTo>
                <a:lnTo>
                  <a:pt x="15760" y="36017"/>
                </a:lnTo>
                <a:lnTo>
                  <a:pt x="15760" y="61531"/>
                </a:lnTo>
                <a:lnTo>
                  <a:pt x="139204" y="61531"/>
                </a:lnTo>
                <a:lnTo>
                  <a:pt x="130238" y="107403"/>
                </a:lnTo>
                <a:lnTo>
                  <a:pt x="111874" y="149377"/>
                </a:lnTo>
                <a:lnTo>
                  <a:pt x="84074" y="187134"/>
                </a:lnTo>
                <a:lnTo>
                  <a:pt x="46786" y="220370"/>
                </a:lnTo>
                <a:lnTo>
                  <a:pt x="0" y="248767"/>
                </a:lnTo>
                <a:lnTo>
                  <a:pt x="16891" y="272783"/>
                </a:lnTo>
                <a:lnTo>
                  <a:pt x="65976" y="243001"/>
                </a:lnTo>
                <a:lnTo>
                  <a:pt x="104838" y="208483"/>
                </a:lnTo>
                <a:lnTo>
                  <a:pt x="134048" y="169875"/>
                </a:lnTo>
                <a:lnTo>
                  <a:pt x="154190" y="127838"/>
                </a:lnTo>
                <a:lnTo>
                  <a:pt x="165849" y="82994"/>
                </a:lnTo>
                <a:lnTo>
                  <a:pt x="169608" y="36017"/>
                </a:lnTo>
                <a:close/>
              </a:path>
              <a:path w="1338580" h="337184">
                <a:moveTo>
                  <a:pt x="310692" y="136575"/>
                </a:moveTo>
                <a:lnTo>
                  <a:pt x="256654" y="136575"/>
                </a:lnTo>
                <a:lnTo>
                  <a:pt x="256654" y="0"/>
                </a:lnTo>
                <a:lnTo>
                  <a:pt x="225882" y="0"/>
                </a:lnTo>
                <a:lnTo>
                  <a:pt x="225882" y="336575"/>
                </a:lnTo>
                <a:lnTo>
                  <a:pt x="256654" y="336575"/>
                </a:lnTo>
                <a:lnTo>
                  <a:pt x="256654" y="162090"/>
                </a:lnTo>
                <a:lnTo>
                  <a:pt x="310692" y="162090"/>
                </a:lnTo>
                <a:lnTo>
                  <a:pt x="310692" y="136575"/>
                </a:lnTo>
                <a:close/>
              </a:path>
              <a:path w="1338580" h="337184">
                <a:moveTo>
                  <a:pt x="610120" y="274281"/>
                </a:moveTo>
                <a:lnTo>
                  <a:pt x="602195" y="248043"/>
                </a:lnTo>
                <a:lnTo>
                  <a:pt x="588873" y="236766"/>
                </a:lnTo>
                <a:lnTo>
                  <a:pt x="579399" y="228739"/>
                </a:lnTo>
                <a:lnTo>
                  <a:pt x="578980" y="228612"/>
                </a:lnTo>
                <a:lnTo>
                  <a:pt x="578980" y="274281"/>
                </a:lnTo>
                <a:lnTo>
                  <a:pt x="573227" y="289902"/>
                </a:lnTo>
                <a:lnTo>
                  <a:pt x="556653" y="301586"/>
                </a:lnTo>
                <a:lnTo>
                  <a:pt x="530225" y="308902"/>
                </a:lnTo>
                <a:lnTo>
                  <a:pt x="494931" y="311429"/>
                </a:lnTo>
                <a:lnTo>
                  <a:pt x="459473" y="308902"/>
                </a:lnTo>
                <a:lnTo>
                  <a:pt x="433057" y="301586"/>
                </a:lnTo>
                <a:lnTo>
                  <a:pt x="416572" y="289902"/>
                </a:lnTo>
                <a:lnTo>
                  <a:pt x="410870" y="274281"/>
                </a:lnTo>
                <a:lnTo>
                  <a:pt x="416572" y="258292"/>
                </a:lnTo>
                <a:lnTo>
                  <a:pt x="433057" y="246519"/>
                </a:lnTo>
                <a:lnTo>
                  <a:pt x="459473" y="239255"/>
                </a:lnTo>
                <a:lnTo>
                  <a:pt x="494931" y="236766"/>
                </a:lnTo>
                <a:lnTo>
                  <a:pt x="530377" y="239255"/>
                </a:lnTo>
                <a:lnTo>
                  <a:pt x="556793" y="246519"/>
                </a:lnTo>
                <a:lnTo>
                  <a:pt x="573290" y="258292"/>
                </a:lnTo>
                <a:lnTo>
                  <a:pt x="578980" y="274281"/>
                </a:lnTo>
                <a:lnTo>
                  <a:pt x="578980" y="228612"/>
                </a:lnTo>
                <a:lnTo>
                  <a:pt x="543166" y="216827"/>
                </a:lnTo>
                <a:lnTo>
                  <a:pt x="494931" y="212750"/>
                </a:lnTo>
                <a:lnTo>
                  <a:pt x="446697" y="216827"/>
                </a:lnTo>
                <a:lnTo>
                  <a:pt x="410451" y="228739"/>
                </a:lnTo>
                <a:lnTo>
                  <a:pt x="387654" y="248043"/>
                </a:lnTo>
                <a:lnTo>
                  <a:pt x="379730" y="274281"/>
                </a:lnTo>
                <a:lnTo>
                  <a:pt x="387654" y="300304"/>
                </a:lnTo>
                <a:lnTo>
                  <a:pt x="410451" y="319506"/>
                </a:lnTo>
                <a:lnTo>
                  <a:pt x="446697" y="331381"/>
                </a:lnTo>
                <a:lnTo>
                  <a:pt x="494931" y="335445"/>
                </a:lnTo>
                <a:lnTo>
                  <a:pt x="543166" y="331381"/>
                </a:lnTo>
                <a:lnTo>
                  <a:pt x="579399" y="319506"/>
                </a:lnTo>
                <a:lnTo>
                  <a:pt x="588987" y="311429"/>
                </a:lnTo>
                <a:lnTo>
                  <a:pt x="602195" y="300304"/>
                </a:lnTo>
                <a:lnTo>
                  <a:pt x="610120" y="274281"/>
                </a:lnTo>
                <a:close/>
              </a:path>
              <a:path w="1338580" h="337184">
                <a:moveTo>
                  <a:pt x="612749" y="93802"/>
                </a:moveTo>
                <a:lnTo>
                  <a:pt x="414997" y="93802"/>
                </a:lnTo>
                <a:lnTo>
                  <a:pt x="414997" y="7124"/>
                </a:lnTo>
                <a:lnTo>
                  <a:pt x="384238" y="7124"/>
                </a:lnTo>
                <a:lnTo>
                  <a:pt x="384238" y="118567"/>
                </a:lnTo>
                <a:lnTo>
                  <a:pt x="612749" y="118567"/>
                </a:lnTo>
                <a:lnTo>
                  <a:pt x="612749" y="93802"/>
                </a:lnTo>
                <a:close/>
              </a:path>
              <a:path w="1338580" h="337184">
                <a:moveTo>
                  <a:pt x="647649" y="157594"/>
                </a:moveTo>
                <a:lnTo>
                  <a:pt x="343331" y="157594"/>
                </a:lnTo>
                <a:lnTo>
                  <a:pt x="343331" y="182727"/>
                </a:lnTo>
                <a:lnTo>
                  <a:pt x="647649" y="182727"/>
                </a:lnTo>
                <a:lnTo>
                  <a:pt x="647649" y="157594"/>
                </a:lnTo>
                <a:close/>
              </a:path>
              <a:path w="1338580" h="337184">
                <a:moveTo>
                  <a:pt x="869022" y="184226"/>
                </a:moveTo>
                <a:lnTo>
                  <a:pt x="862939" y="152946"/>
                </a:lnTo>
                <a:lnTo>
                  <a:pt x="848512" y="132080"/>
                </a:lnTo>
                <a:lnTo>
                  <a:pt x="845947" y="128371"/>
                </a:lnTo>
                <a:lnTo>
                  <a:pt x="839762" y="124561"/>
                </a:lnTo>
                <a:lnTo>
                  <a:pt x="839762" y="184226"/>
                </a:lnTo>
                <a:lnTo>
                  <a:pt x="835825" y="204990"/>
                </a:lnTo>
                <a:lnTo>
                  <a:pt x="824839" y="221373"/>
                </a:lnTo>
                <a:lnTo>
                  <a:pt x="808101" y="232143"/>
                </a:lnTo>
                <a:lnTo>
                  <a:pt x="786853" y="236016"/>
                </a:lnTo>
                <a:lnTo>
                  <a:pt x="765822" y="232143"/>
                </a:lnTo>
                <a:lnTo>
                  <a:pt x="749185" y="221373"/>
                </a:lnTo>
                <a:lnTo>
                  <a:pt x="738251" y="204990"/>
                </a:lnTo>
                <a:lnTo>
                  <a:pt x="734326" y="184226"/>
                </a:lnTo>
                <a:lnTo>
                  <a:pt x="738251" y="163258"/>
                </a:lnTo>
                <a:lnTo>
                  <a:pt x="749185" y="146761"/>
                </a:lnTo>
                <a:lnTo>
                  <a:pt x="765822" y="135953"/>
                </a:lnTo>
                <a:lnTo>
                  <a:pt x="786853" y="132080"/>
                </a:lnTo>
                <a:lnTo>
                  <a:pt x="808101" y="135953"/>
                </a:lnTo>
                <a:lnTo>
                  <a:pt x="824839" y="146761"/>
                </a:lnTo>
                <a:lnTo>
                  <a:pt x="835825" y="163258"/>
                </a:lnTo>
                <a:lnTo>
                  <a:pt x="839762" y="184226"/>
                </a:lnTo>
                <a:lnTo>
                  <a:pt x="839762" y="124561"/>
                </a:lnTo>
                <a:lnTo>
                  <a:pt x="819950" y="112306"/>
                </a:lnTo>
                <a:lnTo>
                  <a:pt x="786853" y="106553"/>
                </a:lnTo>
                <a:lnTo>
                  <a:pt x="754189" y="112306"/>
                </a:lnTo>
                <a:lnTo>
                  <a:pt x="728408" y="128371"/>
                </a:lnTo>
                <a:lnTo>
                  <a:pt x="711504" y="152946"/>
                </a:lnTo>
                <a:lnTo>
                  <a:pt x="705434" y="184226"/>
                </a:lnTo>
                <a:lnTo>
                  <a:pt x="711504" y="215620"/>
                </a:lnTo>
                <a:lnTo>
                  <a:pt x="728408" y="240042"/>
                </a:lnTo>
                <a:lnTo>
                  <a:pt x="754189" y="255892"/>
                </a:lnTo>
                <a:lnTo>
                  <a:pt x="786853" y="261531"/>
                </a:lnTo>
                <a:lnTo>
                  <a:pt x="819950" y="255892"/>
                </a:lnTo>
                <a:lnTo>
                  <a:pt x="845947" y="240042"/>
                </a:lnTo>
                <a:lnTo>
                  <a:pt x="848753" y="236016"/>
                </a:lnTo>
                <a:lnTo>
                  <a:pt x="862939" y="215620"/>
                </a:lnTo>
                <a:lnTo>
                  <a:pt x="869022" y="184226"/>
                </a:lnTo>
                <a:close/>
              </a:path>
              <a:path w="1338580" h="337184">
                <a:moveTo>
                  <a:pt x="884783" y="54025"/>
                </a:moveTo>
                <a:lnTo>
                  <a:pt x="801865" y="54025"/>
                </a:lnTo>
                <a:lnTo>
                  <a:pt x="801865" y="4127"/>
                </a:lnTo>
                <a:lnTo>
                  <a:pt x="771093" y="4127"/>
                </a:lnTo>
                <a:lnTo>
                  <a:pt x="771093" y="54025"/>
                </a:lnTo>
                <a:lnTo>
                  <a:pt x="686295" y="54025"/>
                </a:lnTo>
                <a:lnTo>
                  <a:pt x="686295" y="78790"/>
                </a:lnTo>
                <a:lnTo>
                  <a:pt x="884783" y="78790"/>
                </a:lnTo>
                <a:lnTo>
                  <a:pt x="884783" y="54025"/>
                </a:lnTo>
                <a:close/>
              </a:path>
              <a:path w="1338580" h="337184">
                <a:moveTo>
                  <a:pt x="1002614" y="138455"/>
                </a:moveTo>
                <a:lnTo>
                  <a:pt x="947445" y="138455"/>
                </a:lnTo>
                <a:lnTo>
                  <a:pt x="947445" y="368"/>
                </a:lnTo>
                <a:lnTo>
                  <a:pt x="916686" y="368"/>
                </a:lnTo>
                <a:lnTo>
                  <a:pt x="916686" y="336575"/>
                </a:lnTo>
                <a:lnTo>
                  <a:pt x="947445" y="336575"/>
                </a:lnTo>
                <a:lnTo>
                  <a:pt x="947445" y="164338"/>
                </a:lnTo>
                <a:lnTo>
                  <a:pt x="1002614" y="164338"/>
                </a:lnTo>
                <a:lnTo>
                  <a:pt x="1002614" y="138455"/>
                </a:lnTo>
                <a:close/>
              </a:path>
              <a:path w="1338580" h="337184">
                <a:moveTo>
                  <a:pt x="1301661" y="33769"/>
                </a:moveTo>
                <a:lnTo>
                  <a:pt x="1065644" y="33769"/>
                </a:lnTo>
                <a:lnTo>
                  <a:pt x="1065644" y="58902"/>
                </a:lnTo>
                <a:lnTo>
                  <a:pt x="1270901" y="58902"/>
                </a:lnTo>
                <a:lnTo>
                  <a:pt x="1270901" y="67157"/>
                </a:lnTo>
                <a:lnTo>
                  <a:pt x="1270698" y="98983"/>
                </a:lnTo>
                <a:lnTo>
                  <a:pt x="1269301" y="134327"/>
                </a:lnTo>
                <a:lnTo>
                  <a:pt x="1265516" y="174167"/>
                </a:lnTo>
                <a:lnTo>
                  <a:pt x="1258138" y="219506"/>
                </a:lnTo>
                <a:lnTo>
                  <a:pt x="1288910" y="222885"/>
                </a:lnTo>
                <a:lnTo>
                  <a:pt x="1296289" y="175755"/>
                </a:lnTo>
                <a:lnTo>
                  <a:pt x="1300073" y="135166"/>
                </a:lnTo>
                <a:lnTo>
                  <a:pt x="1301470" y="99517"/>
                </a:lnTo>
                <a:lnTo>
                  <a:pt x="1301661" y="67157"/>
                </a:lnTo>
                <a:lnTo>
                  <a:pt x="1301661" y="33769"/>
                </a:lnTo>
                <a:close/>
              </a:path>
              <a:path w="1338580" h="337184">
                <a:moveTo>
                  <a:pt x="1338059" y="264160"/>
                </a:moveTo>
                <a:lnTo>
                  <a:pt x="1182725" y="264160"/>
                </a:lnTo>
                <a:lnTo>
                  <a:pt x="1182725" y="143700"/>
                </a:lnTo>
                <a:lnTo>
                  <a:pt x="1151953" y="143700"/>
                </a:lnTo>
                <a:lnTo>
                  <a:pt x="1151953" y="264160"/>
                </a:lnTo>
                <a:lnTo>
                  <a:pt x="1033754" y="264160"/>
                </a:lnTo>
                <a:lnTo>
                  <a:pt x="1033754" y="289293"/>
                </a:lnTo>
                <a:lnTo>
                  <a:pt x="1338059" y="289293"/>
                </a:lnTo>
                <a:lnTo>
                  <a:pt x="1338059" y="2641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95402" y="8908198"/>
            <a:ext cx="641350" cy="337185"/>
          </a:xfrm>
          <a:custGeom>
            <a:avLst/>
            <a:gdLst/>
            <a:ahLst/>
            <a:cxnLst/>
            <a:rect l="l" t="t" r="r" b="b"/>
            <a:pathLst>
              <a:path w="641350" h="337184">
                <a:moveTo>
                  <a:pt x="182740" y="156464"/>
                </a:moveTo>
                <a:lnTo>
                  <a:pt x="180898" y="142963"/>
                </a:lnTo>
                <a:lnTo>
                  <a:pt x="179362" y="131699"/>
                </a:lnTo>
                <a:lnTo>
                  <a:pt x="146964" y="137261"/>
                </a:lnTo>
                <a:lnTo>
                  <a:pt x="113512" y="140716"/>
                </a:lnTo>
                <a:lnTo>
                  <a:pt x="75831" y="142468"/>
                </a:lnTo>
                <a:lnTo>
                  <a:pt x="30772" y="142963"/>
                </a:lnTo>
                <a:lnTo>
                  <a:pt x="30772" y="47282"/>
                </a:lnTo>
                <a:lnTo>
                  <a:pt x="148221" y="47282"/>
                </a:lnTo>
                <a:lnTo>
                  <a:pt x="148221" y="22517"/>
                </a:lnTo>
                <a:lnTo>
                  <a:pt x="0" y="22517"/>
                </a:lnTo>
                <a:lnTo>
                  <a:pt x="0" y="168478"/>
                </a:lnTo>
                <a:lnTo>
                  <a:pt x="26276" y="168478"/>
                </a:lnTo>
                <a:lnTo>
                  <a:pt x="73990" y="167970"/>
                </a:lnTo>
                <a:lnTo>
                  <a:pt x="113652" y="166128"/>
                </a:lnTo>
                <a:lnTo>
                  <a:pt x="148742" y="162458"/>
                </a:lnTo>
                <a:lnTo>
                  <a:pt x="182740" y="156464"/>
                </a:lnTo>
                <a:close/>
              </a:path>
              <a:path w="641350" h="337184">
                <a:moveTo>
                  <a:pt x="245783" y="197739"/>
                </a:moveTo>
                <a:lnTo>
                  <a:pt x="215392" y="197739"/>
                </a:lnTo>
                <a:lnTo>
                  <a:pt x="215392" y="239776"/>
                </a:lnTo>
                <a:lnTo>
                  <a:pt x="215392" y="264160"/>
                </a:lnTo>
                <a:lnTo>
                  <a:pt x="215392" y="306184"/>
                </a:lnTo>
                <a:lnTo>
                  <a:pt x="64173" y="306184"/>
                </a:lnTo>
                <a:lnTo>
                  <a:pt x="64173" y="264160"/>
                </a:lnTo>
                <a:lnTo>
                  <a:pt x="215392" y="264160"/>
                </a:lnTo>
                <a:lnTo>
                  <a:pt x="215392" y="239776"/>
                </a:lnTo>
                <a:lnTo>
                  <a:pt x="64173" y="239776"/>
                </a:lnTo>
                <a:lnTo>
                  <a:pt x="64173" y="197739"/>
                </a:lnTo>
                <a:lnTo>
                  <a:pt x="33782" y="197739"/>
                </a:lnTo>
                <a:lnTo>
                  <a:pt x="33782" y="331330"/>
                </a:lnTo>
                <a:lnTo>
                  <a:pt x="245783" y="331330"/>
                </a:lnTo>
                <a:lnTo>
                  <a:pt x="245783" y="306184"/>
                </a:lnTo>
                <a:lnTo>
                  <a:pt x="245783" y="264160"/>
                </a:lnTo>
                <a:lnTo>
                  <a:pt x="245783" y="239776"/>
                </a:lnTo>
                <a:lnTo>
                  <a:pt x="245783" y="197739"/>
                </a:lnTo>
                <a:close/>
              </a:path>
              <a:path w="641350" h="337184">
                <a:moveTo>
                  <a:pt x="295681" y="79171"/>
                </a:moveTo>
                <a:lnTo>
                  <a:pt x="245783" y="79171"/>
                </a:lnTo>
                <a:lnTo>
                  <a:pt x="245783" y="0"/>
                </a:lnTo>
                <a:lnTo>
                  <a:pt x="215011" y="0"/>
                </a:lnTo>
                <a:lnTo>
                  <a:pt x="215011" y="179730"/>
                </a:lnTo>
                <a:lnTo>
                  <a:pt x="245783" y="179730"/>
                </a:lnTo>
                <a:lnTo>
                  <a:pt x="245783" y="104686"/>
                </a:lnTo>
                <a:lnTo>
                  <a:pt x="295681" y="104686"/>
                </a:lnTo>
                <a:lnTo>
                  <a:pt x="295681" y="79171"/>
                </a:lnTo>
                <a:close/>
              </a:path>
              <a:path w="641350" h="337184">
                <a:moveTo>
                  <a:pt x="524954" y="163220"/>
                </a:moveTo>
                <a:lnTo>
                  <a:pt x="491324" y="146837"/>
                </a:lnTo>
                <a:lnTo>
                  <a:pt x="465658" y="123596"/>
                </a:lnTo>
                <a:lnTo>
                  <a:pt x="460603" y="114820"/>
                </a:lnTo>
                <a:lnTo>
                  <a:pt x="449287" y="95211"/>
                </a:lnTo>
                <a:lnTo>
                  <a:pt x="443522" y="63411"/>
                </a:lnTo>
                <a:lnTo>
                  <a:pt x="443522" y="50279"/>
                </a:lnTo>
                <a:lnTo>
                  <a:pt x="517817" y="50279"/>
                </a:lnTo>
                <a:lnTo>
                  <a:pt x="517817" y="25514"/>
                </a:lnTo>
                <a:lnTo>
                  <a:pt x="337337" y="25514"/>
                </a:lnTo>
                <a:lnTo>
                  <a:pt x="337337" y="50279"/>
                </a:lnTo>
                <a:lnTo>
                  <a:pt x="412750" y="50279"/>
                </a:lnTo>
                <a:lnTo>
                  <a:pt x="412750" y="63411"/>
                </a:lnTo>
                <a:lnTo>
                  <a:pt x="406692" y="98475"/>
                </a:lnTo>
                <a:lnTo>
                  <a:pt x="389534" y="129730"/>
                </a:lnTo>
                <a:lnTo>
                  <a:pt x="362889" y="155232"/>
                </a:lnTo>
                <a:lnTo>
                  <a:pt x="328333" y="172974"/>
                </a:lnTo>
                <a:lnTo>
                  <a:pt x="344093" y="197370"/>
                </a:lnTo>
                <a:lnTo>
                  <a:pt x="372275" y="183832"/>
                </a:lnTo>
                <a:lnTo>
                  <a:pt x="396201" y="165100"/>
                </a:lnTo>
                <a:lnTo>
                  <a:pt x="415277" y="141859"/>
                </a:lnTo>
                <a:lnTo>
                  <a:pt x="428891" y="114820"/>
                </a:lnTo>
                <a:lnTo>
                  <a:pt x="442252" y="138480"/>
                </a:lnTo>
                <a:lnTo>
                  <a:pt x="460603" y="158915"/>
                </a:lnTo>
                <a:lnTo>
                  <a:pt x="483450" y="175399"/>
                </a:lnTo>
                <a:lnTo>
                  <a:pt x="510311" y="187236"/>
                </a:lnTo>
                <a:lnTo>
                  <a:pt x="524954" y="163220"/>
                </a:lnTo>
                <a:close/>
              </a:path>
              <a:path w="641350" h="337184">
                <a:moveTo>
                  <a:pt x="594741" y="274294"/>
                </a:moveTo>
                <a:lnTo>
                  <a:pt x="587044" y="248158"/>
                </a:lnTo>
                <a:lnTo>
                  <a:pt x="574141" y="236766"/>
                </a:lnTo>
                <a:lnTo>
                  <a:pt x="565010" y="228701"/>
                </a:lnTo>
                <a:lnTo>
                  <a:pt x="563968" y="228346"/>
                </a:lnTo>
                <a:lnTo>
                  <a:pt x="563968" y="274294"/>
                </a:lnTo>
                <a:lnTo>
                  <a:pt x="558444" y="290347"/>
                </a:lnTo>
                <a:lnTo>
                  <a:pt x="542582" y="302247"/>
                </a:lnTo>
                <a:lnTo>
                  <a:pt x="517436" y="309651"/>
                </a:lnTo>
                <a:lnTo>
                  <a:pt x="484047" y="312191"/>
                </a:lnTo>
                <a:lnTo>
                  <a:pt x="450291" y="309651"/>
                </a:lnTo>
                <a:lnTo>
                  <a:pt x="425043" y="302247"/>
                </a:lnTo>
                <a:lnTo>
                  <a:pt x="409232" y="290347"/>
                </a:lnTo>
                <a:lnTo>
                  <a:pt x="403745" y="274294"/>
                </a:lnTo>
                <a:lnTo>
                  <a:pt x="409232" y="258457"/>
                </a:lnTo>
                <a:lnTo>
                  <a:pt x="425043" y="246659"/>
                </a:lnTo>
                <a:lnTo>
                  <a:pt x="450291" y="239306"/>
                </a:lnTo>
                <a:lnTo>
                  <a:pt x="484047" y="236766"/>
                </a:lnTo>
                <a:lnTo>
                  <a:pt x="517436" y="239306"/>
                </a:lnTo>
                <a:lnTo>
                  <a:pt x="542582" y="246659"/>
                </a:lnTo>
                <a:lnTo>
                  <a:pt x="558444" y="258457"/>
                </a:lnTo>
                <a:lnTo>
                  <a:pt x="563968" y="274294"/>
                </a:lnTo>
                <a:lnTo>
                  <a:pt x="563968" y="228346"/>
                </a:lnTo>
                <a:lnTo>
                  <a:pt x="530161" y="216560"/>
                </a:lnTo>
                <a:lnTo>
                  <a:pt x="484047" y="212382"/>
                </a:lnTo>
                <a:lnTo>
                  <a:pt x="437565" y="216560"/>
                </a:lnTo>
                <a:lnTo>
                  <a:pt x="402628" y="228701"/>
                </a:lnTo>
                <a:lnTo>
                  <a:pt x="380631" y="248158"/>
                </a:lnTo>
                <a:lnTo>
                  <a:pt x="372986" y="274294"/>
                </a:lnTo>
                <a:lnTo>
                  <a:pt x="380631" y="300647"/>
                </a:lnTo>
                <a:lnTo>
                  <a:pt x="402628" y="320205"/>
                </a:lnTo>
                <a:lnTo>
                  <a:pt x="437565" y="332384"/>
                </a:lnTo>
                <a:lnTo>
                  <a:pt x="484047" y="336575"/>
                </a:lnTo>
                <a:lnTo>
                  <a:pt x="530161" y="332384"/>
                </a:lnTo>
                <a:lnTo>
                  <a:pt x="565010" y="320205"/>
                </a:lnTo>
                <a:lnTo>
                  <a:pt x="574040" y="312191"/>
                </a:lnTo>
                <a:lnTo>
                  <a:pt x="587044" y="300647"/>
                </a:lnTo>
                <a:lnTo>
                  <a:pt x="594741" y="274294"/>
                </a:lnTo>
                <a:close/>
              </a:path>
              <a:path w="641350" h="337184">
                <a:moveTo>
                  <a:pt x="640892" y="85547"/>
                </a:moveTo>
                <a:lnTo>
                  <a:pt x="590994" y="85547"/>
                </a:lnTo>
                <a:lnTo>
                  <a:pt x="590994" y="749"/>
                </a:lnTo>
                <a:lnTo>
                  <a:pt x="560222" y="749"/>
                </a:lnTo>
                <a:lnTo>
                  <a:pt x="560222" y="203746"/>
                </a:lnTo>
                <a:lnTo>
                  <a:pt x="590994" y="203746"/>
                </a:lnTo>
                <a:lnTo>
                  <a:pt x="590994" y="111442"/>
                </a:lnTo>
                <a:lnTo>
                  <a:pt x="640892" y="111442"/>
                </a:lnTo>
                <a:lnTo>
                  <a:pt x="640892" y="855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70063" y="8936126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69" h="266700">
                <a:moveTo>
                  <a:pt x="305816" y="241300"/>
                </a:moveTo>
                <a:lnTo>
                  <a:pt x="168109" y="241300"/>
                </a:lnTo>
                <a:lnTo>
                  <a:pt x="168109" y="154940"/>
                </a:lnTo>
                <a:lnTo>
                  <a:pt x="270548" y="154940"/>
                </a:lnTo>
                <a:lnTo>
                  <a:pt x="270548" y="129540"/>
                </a:lnTo>
                <a:lnTo>
                  <a:pt x="69799" y="129540"/>
                </a:lnTo>
                <a:lnTo>
                  <a:pt x="69799" y="24130"/>
                </a:lnTo>
                <a:lnTo>
                  <a:pt x="267169" y="24130"/>
                </a:lnTo>
                <a:lnTo>
                  <a:pt x="267169" y="0"/>
                </a:lnTo>
                <a:lnTo>
                  <a:pt x="39027" y="0"/>
                </a:lnTo>
                <a:lnTo>
                  <a:pt x="39027" y="24130"/>
                </a:lnTo>
                <a:lnTo>
                  <a:pt x="39027" y="129540"/>
                </a:lnTo>
                <a:lnTo>
                  <a:pt x="39027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16" y="266700"/>
                </a:lnTo>
                <a:lnTo>
                  <a:pt x="305816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22577" y="8905202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395"/>
                </a:moveTo>
                <a:lnTo>
                  <a:pt x="15760" y="39395"/>
                </a:lnTo>
                <a:lnTo>
                  <a:pt x="15760" y="64909"/>
                </a:lnTo>
                <a:lnTo>
                  <a:pt x="139204" y="64909"/>
                </a:lnTo>
                <a:lnTo>
                  <a:pt x="130238" y="110782"/>
                </a:lnTo>
                <a:lnTo>
                  <a:pt x="111874" y="152755"/>
                </a:lnTo>
                <a:lnTo>
                  <a:pt x="84074" y="190512"/>
                </a:lnTo>
                <a:lnTo>
                  <a:pt x="46786" y="223748"/>
                </a:lnTo>
                <a:lnTo>
                  <a:pt x="0" y="252145"/>
                </a:lnTo>
                <a:lnTo>
                  <a:pt x="16891" y="276161"/>
                </a:lnTo>
                <a:lnTo>
                  <a:pt x="65976" y="246380"/>
                </a:lnTo>
                <a:lnTo>
                  <a:pt x="104838" y="211861"/>
                </a:lnTo>
                <a:lnTo>
                  <a:pt x="134048" y="173253"/>
                </a:lnTo>
                <a:lnTo>
                  <a:pt x="154190" y="131216"/>
                </a:lnTo>
                <a:lnTo>
                  <a:pt x="165849" y="86372"/>
                </a:lnTo>
                <a:lnTo>
                  <a:pt x="169608" y="39395"/>
                </a:lnTo>
                <a:close/>
              </a:path>
              <a:path w="999490" h="340359">
                <a:moveTo>
                  <a:pt x="310692" y="139954"/>
                </a:moveTo>
                <a:lnTo>
                  <a:pt x="256654" y="139954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53"/>
                </a:lnTo>
                <a:lnTo>
                  <a:pt x="256654" y="339953"/>
                </a:lnTo>
                <a:lnTo>
                  <a:pt x="256654" y="165468"/>
                </a:lnTo>
                <a:lnTo>
                  <a:pt x="310692" y="165468"/>
                </a:lnTo>
                <a:lnTo>
                  <a:pt x="310692" y="139954"/>
                </a:lnTo>
                <a:close/>
              </a:path>
              <a:path w="999490" h="340359">
                <a:moveTo>
                  <a:pt x="610120" y="277660"/>
                </a:moveTo>
                <a:lnTo>
                  <a:pt x="602195" y="251421"/>
                </a:lnTo>
                <a:lnTo>
                  <a:pt x="588873" y="240144"/>
                </a:lnTo>
                <a:lnTo>
                  <a:pt x="579399" y="232117"/>
                </a:lnTo>
                <a:lnTo>
                  <a:pt x="578980" y="231990"/>
                </a:lnTo>
                <a:lnTo>
                  <a:pt x="578980" y="277660"/>
                </a:lnTo>
                <a:lnTo>
                  <a:pt x="573227" y="293281"/>
                </a:lnTo>
                <a:lnTo>
                  <a:pt x="556653" y="304965"/>
                </a:lnTo>
                <a:lnTo>
                  <a:pt x="530225" y="312280"/>
                </a:lnTo>
                <a:lnTo>
                  <a:pt x="494931" y="314807"/>
                </a:lnTo>
                <a:lnTo>
                  <a:pt x="459473" y="312280"/>
                </a:lnTo>
                <a:lnTo>
                  <a:pt x="433057" y="304965"/>
                </a:lnTo>
                <a:lnTo>
                  <a:pt x="416572" y="293281"/>
                </a:lnTo>
                <a:lnTo>
                  <a:pt x="410870" y="277660"/>
                </a:lnTo>
                <a:lnTo>
                  <a:pt x="416572" y="261670"/>
                </a:lnTo>
                <a:lnTo>
                  <a:pt x="433057" y="249897"/>
                </a:lnTo>
                <a:lnTo>
                  <a:pt x="459473" y="242633"/>
                </a:lnTo>
                <a:lnTo>
                  <a:pt x="494931" y="240144"/>
                </a:lnTo>
                <a:lnTo>
                  <a:pt x="530377" y="242633"/>
                </a:lnTo>
                <a:lnTo>
                  <a:pt x="556793" y="249897"/>
                </a:lnTo>
                <a:lnTo>
                  <a:pt x="573290" y="261670"/>
                </a:lnTo>
                <a:lnTo>
                  <a:pt x="578980" y="277660"/>
                </a:lnTo>
                <a:lnTo>
                  <a:pt x="578980" y="231990"/>
                </a:lnTo>
                <a:lnTo>
                  <a:pt x="543166" y="220205"/>
                </a:lnTo>
                <a:lnTo>
                  <a:pt x="494931" y="216128"/>
                </a:lnTo>
                <a:lnTo>
                  <a:pt x="446697" y="220205"/>
                </a:lnTo>
                <a:lnTo>
                  <a:pt x="410451" y="232117"/>
                </a:lnTo>
                <a:lnTo>
                  <a:pt x="387654" y="251421"/>
                </a:lnTo>
                <a:lnTo>
                  <a:pt x="379730" y="277660"/>
                </a:lnTo>
                <a:lnTo>
                  <a:pt x="387654" y="303682"/>
                </a:lnTo>
                <a:lnTo>
                  <a:pt x="410451" y="322884"/>
                </a:lnTo>
                <a:lnTo>
                  <a:pt x="446697" y="334759"/>
                </a:lnTo>
                <a:lnTo>
                  <a:pt x="494931" y="338823"/>
                </a:lnTo>
                <a:lnTo>
                  <a:pt x="543166" y="334759"/>
                </a:lnTo>
                <a:lnTo>
                  <a:pt x="579399" y="322884"/>
                </a:lnTo>
                <a:lnTo>
                  <a:pt x="588987" y="314807"/>
                </a:lnTo>
                <a:lnTo>
                  <a:pt x="602195" y="303682"/>
                </a:lnTo>
                <a:lnTo>
                  <a:pt x="610120" y="277660"/>
                </a:lnTo>
                <a:close/>
              </a:path>
              <a:path w="999490" h="340359">
                <a:moveTo>
                  <a:pt x="612749" y="97180"/>
                </a:moveTo>
                <a:lnTo>
                  <a:pt x="414997" y="97180"/>
                </a:lnTo>
                <a:lnTo>
                  <a:pt x="414997" y="10502"/>
                </a:lnTo>
                <a:lnTo>
                  <a:pt x="384238" y="10502"/>
                </a:lnTo>
                <a:lnTo>
                  <a:pt x="384238" y="121945"/>
                </a:lnTo>
                <a:lnTo>
                  <a:pt x="612749" y="121945"/>
                </a:lnTo>
                <a:lnTo>
                  <a:pt x="612749" y="97180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05"/>
                </a:lnTo>
                <a:lnTo>
                  <a:pt x="647649" y="186105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22" y="137325"/>
                </a:moveTo>
                <a:lnTo>
                  <a:pt x="863180" y="113144"/>
                </a:lnTo>
                <a:lnTo>
                  <a:pt x="852944" y="101676"/>
                </a:lnTo>
                <a:lnTo>
                  <a:pt x="846709" y="94691"/>
                </a:lnTo>
                <a:lnTo>
                  <a:pt x="839762" y="91490"/>
                </a:lnTo>
                <a:lnTo>
                  <a:pt x="839762" y="137325"/>
                </a:lnTo>
                <a:lnTo>
                  <a:pt x="836053" y="152234"/>
                </a:lnTo>
                <a:lnTo>
                  <a:pt x="825601" y="163449"/>
                </a:lnTo>
                <a:lnTo>
                  <a:pt x="809371" y="170522"/>
                </a:lnTo>
                <a:lnTo>
                  <a:pt x="788352" y="172974"/>
                </a:lnTo>
                <a:lnTo>
                  <a:pt x="767397" y="170522"/>
                </a:lnTo>
                <a:lnTo>
                  <a:pt x="751306" y="163449"/>
                </a:lnTo>
                <a:lnTo>
                  <a:pt x="740968" y="152234"/>
                </a:lnTo>
                <a:lnTo>
                  <a:pt x="737323" y="137325"/>
                </a:lnTo>
                <a:lnTo>
                  <a:pt x="740968" y="122580"/>
                </a:lnTo>
                <a:lnTo>
                  <a:pt x="751306" y="111340"/>
                </a:lnTo>
                <a:lnTo>
                  <a:pt x="767397" y="104190"/>
                </a:lnTo>
                <a:lnTo>
                  <a:pt x="788352" y="101676"/>
                </a:lnTo>
                <a:lnTo>
                  <a:pt x="809371" y="104190"/>
                </a:lnTo>
                <a:lnTo>
                  <a:pt x="825601" y="111340"/>
                </a:lnTo>
                <a:lnTo>
                  <a:pt x="836053" y="122580"/>
                </a:lnTo>
                <a:lnTo>
                  <a:pt x="839762" y="137325"/>
                </a:lnTo>
                <a:lnTo>
                  <a:pt x="839762" y="91490"/>
                </a:lnTo>
                <a:lnTo>
                  <a:pt x="821220" y="82931"/>
                </a:lnTo>
                <a:lnTo>
                  <a:pt x="788352" y="78790"/>
                </a:lnTo>
                <a:lnTo>
                  <a:pt x="755548" y="82931"/>
                </a:lnTo>
                <a:lnTo>
                  <a:pt x="730199" y="94691"/>
                </a:lnTo>
                <a:lnTo>
                  <a:pt x="713854" y="113144"/>
                </a:lnTo>
                <a:lnTo>
                  <a:pt x="708050" y="137325"/>
                </a:lnTo>
                <a:lnTo>
                  <a:pt x="713854" y="161734"/>
                </a:lnTo>
                <a:lnTo>
                  <a:pt x="730199" y="180289"/>
                </a:lnTo>
                <a:lnTo>
                  <a:pt x="755548" y="192100"/>
                </a:lnTo>
                <a:lnTo>
                  <a:pt x="788352" y="196240"/>
                </a:lnTo>
                <a:lnTo>
                  <a:pt x="821220" y="192100"/>
                </a:lnTo>
                <a:lnTo>
                  <a:pt x="846709" y="180289"/>
                </a:lnTo>
                <a:lnTo>
                  <a:pt x="853198" y="172974"/>
                </a:lnTo>
                <a:lnTo>
                  <a:pt x="863180" y="161734"/>
                </a:lnTo>
                <a:lnTo>
                  <a:pt x="869022" y="137325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93" y="62661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16"/>
                </a:lnTo>
                <a:lnTo>
                  <a:pt x="918933" y="273532"/>
                </a:lnTo>
                <a:lnTo>
                  <a:pt x="918933" y="310680"/>
                </a:lnTo>
                <a:lnTo>
                  <a:pt x="768096" y="310680"/>
                </a:lnTo>
                <a:lnTo>
                  <a:pt x="768096" y="273532"/>
                </a:lnTo>
                <a:lnTo>
                  <a:pt x="918933" y="273532"/>
                </a:lnTo>
                <a:lnTo>
                  <a:pt x="918933" y="249516"/>
                </a:lnTo>
                <a:lnTo>
                  <a:pt x="768096" y="249516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45"/>
                </a:lnTo>
                <a:lnTo>
                  <a:pt x="949325" y="335445"/>
                </a:lnTo>
                <a:lnTo>
                  <a:pt x="949325" y="310680"/>
                </a:lnTo>
                <a:lnTo>
                  <a:pt x="949325" y="273532"/>
                </a:lnTo>
                <a:lnTo>
                  <a:pt x="949325" y="249516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25"/>
                </a:moveTo>
                <a:lnTo>
                  <a:pt x="949325" y="88925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2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576974" y="89085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915425" y="8908580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61"/>
                </a:moveTo>
                <a:lnTo>
                  <a:pt x="183845" y="227012"/>
                </a:lnTo>
                <a:lnTo>
                  <a:pt x="182359" y="215747"/>
                </a:lnTo>
                <a:lnTo>
                  <a:pt x="146481" y="221145"/>
                </a:lnTo>
                <a:lnTo>
                  <a:pt x="110642" y="224612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58"/>
                </a:lnTo>
                <a:lnTo>
                  <a:pt x="0" y="32258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61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50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797"/>
                </a:lnTo>
                <a:lnTo>
                  <a:pt x="363220" y="313690"/>
                </a:lnTo>
                <a:lnTo>
                  <a:pt x="372783" y="311797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09279" y="9359142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4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4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4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4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4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50736" y="9358767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5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5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5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5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5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97447" y="9364395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59">
                <a:moveTo>
                  <a:pt x="152342" y="116695"/>
                </a:moveTo>
                <a:lnTo>
                  <a:pt x="102689" y="112937"/>
                </a:lnTo>
                <a:lnTo>
                  <a:pt x="65524" y="101827"/>
                </a:lnTo>
                <a:lnTo>
                  <a:pt x="42218" y="83611"/>
                </a:lnTo>
                <a:lnTo>
                  <a:pt x="34145" y="58535"/>
                </a:lnTo>
                <a:lnTo>
                  <a:pt x="42218" y="33401"/>
                </a:lnTo>
                <a:lnTo>
                  <a:pt x="65524" y="15056"/>
                </a:lnTo>
                <a:lnTo>
                  <a:pt x="102689" y="3816"/>
                </a:lnTo>
                <a:lnTo>
                  <a:pt x="152342" y="0"/>
                </a:lnTo>
                <a:lnTo>
                  <a:pt x="201995" y="3816"/>
                </a:lnTo>
                <a:lnTo>
                  <a:pt x="239160" y="15056"/>
                </a:lnTo>
                <a:lnTo>
                  <a:pt x="249588" y="23264"/>
                </a:lnTo>
                <a:lnTo>
                  <a:pt x="152342" y="23264"/>
                </a:lnTo>
                <a:lnTo>
                  <a:pt x="115529" y="25609"/>
                </a:lnTo>
                <a:lnTo>
                  <a:pt x="88319" y="32457"/>
                </a:lnTo>
                <a:lnTo>
                  <a:pt x="71451" y="43526"/>
                </a:lnTo>
                <a:lnTo>
                  <a:pt x="65664" y="58535"/>
                </a:lnTo>
                <a:lnTo>
                  <a:pt x="71451" y="73544"/>
                </a:lnTo>
                <a:lnTo>
                  <a:pt x="88319" y="84613"/>
                </a:lnTo>
                <a:lnTo>
                  <a:pt x="115529" y="91461"/>
                </a:lnTo>
                <a:lnTo>
                  <a:pt x="152342" y="93806"/>
                </a:lnTo>
                <a:lnTo>
                  <a:pt x="249422" y="93806"/>
                </a:lnTo>
                <a:lnTo>
                  <a:pt x="239160" y="101827"/>
                </a:lnTo>
                <a:lnTo>
                  <a:pt x="201995" y="112937"/>
                </a:lnTo>
                <a:lnTo>
                  <a:pt x="152342" y="116695"/>
                </a:lnTo>
                <a:close/>
              </a:path>
              <a:path w="304800" h="327659">
                <a:moveTo>
                  <a:pt x="249422" y="93806"/>
                </a:moveTo>
                <a:lnTo>
                  <a:pt x="152342" y="93806"/>
                </a:lnTo>
                <a:lnTo>
                  <a:pt x="189155" y="91461"/>
                </a:lnTo>
                <a:lnTo>
                  <a:pt x="216365" y="84613"/>
                </a:lnTo>
                <a:lnTo>
                  <a:pt x="233233" y="73544"/>
                </a:lnTo>
                <a:lnTo>
                  <a:pt x="239020" y="58535"/>
                </a:lnTo>
                <a:lnTo>
                  <a:pt x="233233" y="43526"/>
                </a:lnTo>
                <a:lnTo>
                  <a:pt x="216365" y="32457"/>
                </a:lnTo>
                <a:lnTo>
                  <a:pt x="189155" y="25609"/>
                </a:lnTo>
                <a:lnTo>
                  <a:pt x="152342" y="23264"/>
                </a:lnTo>
                <a:lnTo>
                  <a:pt x="249588" y="23264"/>
                </a:lnTo>
                <a:lnTo>
                  <a:pt x="262466" y="33401"/>
                </a:lnTo>
                <a:lnTo>
                  <a:pt x="270539" y="58535"/>
                </a:lnTo>
                <a:lnTo>
                  <a:pt x="262466" y="83611"/>
                </a:lnTo>
                <a:lnTo>
                  <a:pt x="249422" y="93806"/>
                </a:lnTo>
                <a:close/>
              </a:path>
              <a:path w="304800" h="327659">
                <a:moveTo>
                  <a:pt x="275792" y="327198"/>
                </a:moveTo>
                <a:lnTo>
                  <a:pt x="37898" y="327198"/>
                </a:lnTo>
                <a:lnTo>
                  <a:pt x="37898" y="246524"/>
                </a:lnTo>
                <a:lnTo>
                  <a:pt x="235267" y="246524"/>
                </a:lnTo>
                <a:lnTo>
                  <a:pt x="235267" y="216506"/>
                </a:lnTo>
                <a:lnTo>
                  <a:pt x="36772" y="216506"/>
                </a:lnTo>
                <a:lnTo>
                  <a:pt x="36772" y="193242"/>
                </a:lnTo>
                <a:lnTo>
                  <a:pt x="265661" y="193242"/>
                </a:lnTo>
                <a:lnTo>
                  <a:pt x="265661" y="269038"/>
                </a:lnTo>
                <a:lnTo>
                  <a:pt x="67916" y="269038"/>
                </a:lnTo>
                <a:lnTo>
                  <a:pt x="67916" y="303184"/>
                </a:lnTo>
                <a:lnTo>
                  <a:pt x="275792" y="303184"/>
                </a:lnTo>
                <a:lnTo>
                  <a:pt x="275792" y="327198"/>
                </a:lnTo>
                <a:close/>
              </a:path>
              <a:path w="304800" h="327659">
                <a:moveTo>
                  <a:pt x="304685" y="164349"/>
                </a:moveTo>
                <a:lnTo>
                  <a:pt x="0" y="164349"/>
                </a:lnTo>
                <a:lnTo>
                  <a:pt x="0" y="139584"/>
                </a:lnTo>
                <a:lnTo>
                  <a:pt x="304685" y="139584"/>
                </a:lnTo>
                <a:lnTo>
                  <a:pt x="304685" y="16434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51085" y="9358767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10" h="329565">
                <a:moveTo>
                  <a:pt x="272790" y="246899"/>
                </a:moveTo>
                <a:lnTo>
                  <a:pt x="242021" y="246899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6899"/>
                </a:lnTo>
                <a:close/>
              </a:path>
              <a:path w="283210" h="329565">
                <a:moveTo>
                  <a:pt x="16134" y="198870"/>
                </a:moveTo>
                <a:lnTo>
                  <a:pt x="0" y="173730"/>
                </a:lnTo>
                <a:lnTo>
                  <a:pt x="34562" y="154007"/>
                </a:lnTo>
                <a:lnTo>
                  <a:pt x="61209" y="125701"/>
                </a:lnTo>
                <a:lnTo>
                  <a:pt x="78358" y="91203"/>
                </a:lnTo>
                <a:lnTo>
                  <a:pt x="84426" y="52907"/>
                </a:lnTo>
                <a:lnTo>
                  <a:pt x="84426" y="18761"/>
                </a:lnTo>
                <a:lnTo>
                  <a:pt x="115194" y="18761"/>
                </a:lnTo>
                <a:lnTo>
                  <a:pt x="115194" y="52907"/>
                </a:lnTo>
                <a:lnTo>
                  <a:pt x="121309" y="89632"/>
                </a:lnTo>
                <a:lnTo>
                  <a:pt x="131371" y="108816"/>
                </a:lnTo>
                <a:lnTo>
                  <a:pt x="100185" y="108816"/>
                </a:lnTo>
                <a:lnTo>
                  <a:pt x="86577" y="137820"/>
                </a:lnTo>
                <a:lnTo>
                  <a:pt x="67587" y="162989"/>
                </a:lnTo>
                <a:lnTo>
                  <a:pt x="43884" y="183586"/>
                </a:lnTo>
                <a:lnTo>
                  <a:pt x="16134" y="198870"/>
                </a:lnTo>
                <a:close/>
              </a:path>
              <a:path w="283210" h="329565">
                <a:moveTo>
                  <a:pt x="183111" y="192116"/>
                </a:moveTo>
                <a:lnTo>
                  <a:pt x="156118" y="178309"/>
                </a:lnTo>
                <a:lnTo>
                  <a:pt x="132924" y="159331"/>
                </a:lnTo>
                <a:lnTo>
                  <a:pt x="114092" y="135920"/>
                </a:lnTo>
                <a:lnTo>
                  <a:pt x="100185" y="108816"/>
                </a:lnTo>
                <a:lnTo>
                  <a:pt x="131371" y="108816"/>
                </a:lnTo>
                <a:lnTo>
                  <a:pt x="138505" y="122418"/>
                </a:lnTo>
                <a:lnTo>
                  <a:pt x="165059" y="149153"/>
                </a:lnTo>
                <a:lnTo>
                  <a:pt x="199245" y="167726"/>
                </a:lnTo>
                <a:lnTo>
                  <a:pt x="183111" y="192116"/>
                </a:lnTo>
                <a:close/>
              </a:path>
              <a:path w="283210" h="329565">
                <a:moveTo>
                  <a:pt x="282921" y="329074"/>
                </a:moveTo>
                <a:lnTo>
                  <a:pt x="56284" y="329074"/>
                </a:lnTo>
                <a:lnTo>
                  <a:pt x="56284" y="224011"/>
                </a:lnTo>
                <a:lnTo>
                  <a:pt x="87052" y="224011"/>
                </a:lnTo>
                <a:lnTo>
                  <a:pt x="87052" y="303934"/>
                </a:lnTo>
                <a:lnTo>
                  <a:pt x="282921" y="303934"/>
                </a:lnTo>
                <a:lnTo>
                  <a:pt x="282921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93292" y="9392537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114"/>
                </a:moveTo>
                <a:lnTo>
                  <a:pt x="224386" y="185737"/>
                </a:lnTo>
                <a:lnTo>
                  <a:pt x="231761" y="140405"/>
                </a:lnTo>
                <a:lnTo>
                  <a:pt x="235549" y="100561"/>
                </a:lnTo>
                <a:lnTo>
                  <a:pt x="236944" y="65219"/>
                </a:lnTo>
                <a:lnTo>
                  <a:pt x="237144" y="33395"/>
                </a:lnTo>
                <a:lnTo>
                  <a:pt x="237144" y="25140"/>
                </a:lnTo>
                <a:lnTo>
                  <a:pt x="31894" y="25140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395"/>
                </a:lnTo>
                <a:lnTo>
                  <a:pt x="267713" y="65746"/>
                </a:lnTo>
                <a:lnTo>
                  <a:pt x="266317" y="101405"/>
                </a:lnTo>
                <a:lnTo>
                  <a:pt x="262530" y="141988"/>
                </a:lnTo>
                <a:lnTo>
                  <a:pt x="255154" y="189114"/>
                </a:lnTo>
                <a:close/>
              </a:path>
              <a:path w="304800" h="255904">
                <a:moveTo>
                  <a:pt x="148965" y="230389"/>
                </a:moveTo>
                <a:lnTo>
                  <a:pt x="118196" y="230389"/>
                </a:lnTo>
                <a:lnTo>
                  <a:pt x="118196" y="109941"/>
                </a:lnTo>
                <a:lnTo>
                  <a:pt x="148965" y="109941"/>
                </a:lnTo>
                <a:lnTo>
                  <a:pt x="148965" y="230389"/>
                </a:lnTo>
                <a:close/>
              </a:path>
              <a:path w="304800" h="255904">
                <a:moveTo>
                  <a:pt x="304309" y="255530"/>
                </a:moveTo>
                <a:lnTo>
                  <a:pt x="0" y="255530"/>
                </a:lnTo>
                <a:lnTo>
                  <a:pt x="0" y="230389"/>
                </a:lnTo>
                <a:lnTo>
                  <a:pt x="304309" y="230389"/>
                </a:lnTo>
                <a:lnTo>
                  <a:pt x="304309" y="2555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43856" y="9355390"/>
            <a:ext cx="310515" cy="336550"/>
          </a:xfrm>
          <a:custGeom>
            <a:avLst/>
            <a:gdLst/>
            <a:ahLst/>
            <a:cxnLst/>
            <a:rect l="l" t="t" r="r" b="b"/>
            <a:pathLst>
              <a:path w="310514" h="336550">
                <a:moveTo>
                  <a:pt x="114444" y="34145"/>
                </a:moveTo>
                <a:lnTo>
                  <a:pt x="83675" y="34145"/>
                </a:lnTo>
                <a:lnTo>
                  <a:pt x="83675" y="0"/>
                </a:lnTo>
                <a:lnTo>
                  <a:pt x="114444" y="0"/>
                </a:lnTo>
                <a:lnTo>
                  <a:pt x="114444" y="34145"/>
                </a:lnTo>
                <a:close/>
              </a:path>
              <a:path w="310514" h="336550">
                <a:moveTo>
                  <a:pt x="198495" y="57785"/>
                </a:moveTo>
                <a:lnTo>
                  <a:pt x="0" y="57785"/>
                </a:lnTo>
                <a:lnTo>
                  <a:pt x="0" y="34145"/>
                </a:lnTo>
                <a:lnTo>
                  <a:pt x="198495" y="34145"/>
                </a:lnTo>
                <a:lnTo>
                  <a:pt x="198495" y="57785"/>
                </a:lnTo>
                <a:close/>
              </a:path>
              <a:path w="310514" h="336550">
                <a:moveTo>
                  <a:pt x="99060" y="183111"/>
                </a:moveTo>
                <a:lnTo>
                  <a:pt x="66092" y="179294"/>
                </a:lnTo>
                <a:lnTo>
                  <a:pt x="40759" y="168336"/>
                </a:lnTo>
                <a:lnTo>
                  <a:pt x="24501" y="150976"/>
                </a:lnTo>
                <a:lnTo>
                  <a:pt x="18761" y="127952"/>
                </a:lnTo>
                <a:lnTo>
                  <a:pt x="24501" y="104928"/>
                </a:lnTo>
                <a:lnTo>
                  <a:pt x="40759" y="87568"/>
                </a:lnTo>
                <a:lnTo>
                  <a:pt x="66092" y="76610"/>
                </a:lnTo>
                <a:lnTo>
                  <a:pt x="99060" y="72794"/>
                </a:lnTo>
                <a:lnTo>
                  <a:pt x="132244" y="76610"/>
                </a:lnTo>
                <a:lnTo>
                  <a:pt x="157689" y="87568"/>
                </a:lnTo>
                <a:lnTo>
                  <a:pt x="165307" y="95683"/>
                </a:lnTo>
                <a:lnTo>
                  <a:pt x="99060" y="95683"/>
                </a:lnTo>
                <a:lnTo>
                  <a:pt x="77947" y="97875"/>
                </a:lnTo>
                <a:lnTo>
                  <a:pt x="61865" y="104219"/>
                </a:lnTo>
                <a:lnTo>
                  <a:pt x="51623" y="114362"/>
                </a:lnTo>
                <a:lnTo>
                  <a:pt x="48029" y="127952"/>
                </a:lnTo>
                <a:lnTo>
                  <a:pt x="51623" y="141542"/>
                </a:lnTo>
                <a:lnTo>
                  <a:pt x="61865" y="151685"/>
                </a:lnTo>
                <a:lnTo>
                  <a:pt x="77947" y="158029"/>
                </a:lnTo>
                <a:lnTo>
                  <a:pt x="99060" y="160222"/>
                </a:lnTo>
                <a:lnTo>
                  <a:pt x="165307" y="160222"/>
                </a:lnTo>
                <a:lnTo>
                  <a:pt x="157689" y="168336"/>
                </a:lnTo>
                <a:lnTo>
                  <a:pt x="132244" y="179294"/>
                </a:lnTo>
                <a:lnTo>
                  <a:pt x="99060" y="183111"/>
                </a:lnTo>
                <a:close/>
              </a:path>
              <a:path w="310514" h="336550">
                <a:moveTo>
                  <a:pt x="165307" y="160222"/>
                </a:moveTo>
                <a:lnTo>
                  <a:pt x="99060" y="160222"/>
                </a:lnTo>
                <a:lnTo>
                  <a:pt x="120231" y="158029"/>
                </a:lnTo>
                <a:lnTo>
                  <a:pt x="136442" y="151685"/>
                </a:lnTo>
                <a:lnTo>
                  <a:pt x="146813" y="141542"/>
                </a:lnTo>
                <a:lnTo>
                  <a:pt x="150466" y="127952"/>
                </a:lnTo>
                <a:lnTo>
                  <a:pt x="146813" y="114362"/>
                </a:lnTo>
                <a:lnTo>
                  <a:pt x="136442" y="104219"/>
                </a:lnTo>
                <a:lnTo>
                  <a:pt x="120231" y="97875"/>
                </a:lnTo>
                <a:lnTo>
                  <a:pt x="99060" y="95683"/>
                </a:lnTo>
                <a:lnTo>
                  <a:pt x="165307" y="95683"/>
                </a:lnTo>
                <a:lnTo>
                  <a:pt x="173988" y="104928"/>
                </a:lnTo>
                <a:lnTo>
                  <a:pt x="179734" y="127952"/>
                </a:lnTo>
                <a:lnTo>
                  <a:pt x="173988" y="150976"/>
                </a:lnTo>
                <a:lnTo>
                  <a:pt x="165307" y="160222"/>
                </a:lnTo>
                <a:close/>
              </a:path>
              <a:path w="310514" h="336550">
                <a:moveTo>
                  <a:pt x="272415" y="336204"/>
                </a:moveTo>
                <a:lnTo>
                  <a:pt x="47278" y="336204"/>
                </a:lnTo>
                <a:lnTo>
                  <a:pt x="47278" y="257781"/>
                </a:lnTo>
                <a:lnTo>
                  <a:pt x="229639" y="257781"/>
                </a:lnTo>
                <a:lnTo>
                  <a:pt x="229639" y="228513"/>
                </a:lnTo>
                <a:lnTo>
                  <a:pt x="46153" y="228513"/>
                </a:lnTo>
                <a:lnTo>
                  <a:pt x="46153" y="205624"/>
                </a:lnTo>
                <a:lnTo>
                  <a:pt x="260032" y="205624"/>
                </a:lnTo>
                <a:lnTo>
                  <a:pt x="260032" y="280295"/>
                </a:lnTo>
                <a:lnTo>
                  <a:pt x="77296" y="280295"/>
                </a:lnTo>
                <a:lnTo>
                  <a:pt x="77296" y="312564"/>
                </a:lnTo>
                <a:lnTo>
                  <a:pt x="272415" y="312564"/>
                </a:lnTo>
                <a:lnTo>
                  <a:pt x="272415" y="336204"/>
                </a:lnTo>
                <a:close/>
              </a:path>
              <a:path w="310514" h="336550">
                <a:moveTo>
                  <a:pt x="260032" y="188364"/>
                </a:moveTo>
                <a:lnTo>
                  <a:pt x="229264" y="188364"/>
                </a:lnTo>
                <a:lnTo>
                  <a:pt x="229264" y="2251"/>
                </a:lnTo>
                <a:lnTo>
                  <a:pt x="260032" y="2251"/>
                </a:lnTo>
                <a:lnTo>
                  <a:pt x="260032" y="83300"/>
                </a:lnTo>
                <a:lnTo>
                  <a:pt x="309938" y="83300"/>
                </a:lnTo>
                <a:lnTo>
                  <a:pt x="309938" y="108816"/>
                </a:lnTo>
                <a:lnTo>
                  <a:pt x="260032" y="108816"/>
                </a:lnTo>
                <a:lnTo>
                  <a:pt x="260032" y="18836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03051" y="9358767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5" h="336550">
                <a:moveTo>
                  <a:pt x="13508" y="248776"/>
                </a:moveTo>
                <a:lnTo>
                  <a:pt x="0" y="248776"/>
                </a:lnTo>
                <a:lnTo>
                  <a:pt x="0" y="42400"/>
                </a:lnTo>
                <a:lnTo>
                  <a:pt x="72043" y="42400"/>
                </a:lnTo>
                <a:lnTo>
                  <a:pt x="72043" y="67541"/>
                </a:lnTo>
                <a:lnTo>
                  <a:pt x="28142" y="67541"/>
                </a:lnTo>
                <a:lnTo>
                  <a:pt x="28142" y="222885"/>
                </a:lnTo>
                <a:lnTo>
                  <a:pt x="74626" y="222885"/>
                </a:lnTo>
                <a:lnTo>
                  <a:pt x="76921" y="242397"/>
                </a:lnTo>
                <a:lnTo>
                  <a:pt x="57251" y="246084"/>
                </a:lnTo>
                <a:lnTo>
                  <a:pt x="40008" y="247978"/>
                </a:lnTo>
                <a:lnTo>
                  <a:pt x="25368" y="248676"/>
                </a:lnTo>
                <a:lnTo>
                  <a:pt x="13508" y="248776"/>
                </a:lnTo>
                <a:close/>
              </a:path>
              <a:path w="280035" h="336550">
                <a:moveTo>
                  <a:pt x="74626" y="222885"/>
                </a:moveTo>
                <a:lnTo>
                  <a:pt x="28142" y="222885"/>
                </a:lnTo>
                <a:lnTo>
                  <a:pt x="38091" y="222369"/>
                </a:lnTo>
                <a:lnTo>
                  <a:pt x="49201" y="221290"/>
                </a:lnTo>
                <a:lnTo>
                  <a:pt x="61226" y="219508"/>
                </a:lnTo>
                <a:lnTo>
                  <a:pt x="73919" y="216881"/>
                </a:lnTo>
                <a:lnTo>
                  <a:pt x="74626" y="222885"/>
                </a:lnTo>
                <a:close/>
              </a:path>
              <a:path w="280035" h="336550">
                <a:moveTo>
                  <a:pt x="100185" y="248776"/>
                </a:moveTo>
                <a:lnTo>
                  <a:pt x="86302" y="248776"/>
                </a:lnTo>
                <a:lnTo>
                  <a:pt x="86302" y="42400"/>
                </a:lnTo>
                <a:lnTo>
                  <a:pt x="160597" y="42400"/>
                </a:lnTo>
                <a:lnTo>
                  <a:pt x="160597" y="67541"/>
                </a:lnTo>
                <a:lnTo>
                  <a:pt x="114444" y="67541"/>
                </a:lnTo>
                <a:lnTo>
                  <a:pt x="114444" y="223260"/>
                </a:lnTo>
                <a:lnTo>
                  <a:pt x="168499" y="223260"/>
                </a:lnTo>
                <a:lnTo>
                  <a:pt x="170353" y="241271"/>
                </a:lnTo>
                <a:lnTo>
                  <a:pt x="150419" y="245451"/>
                </a:lnTo>
                <a:lnTo>
                  <a:pt x="132174" y="247697"/>
                </a:lnTo>
                <a:lnTo>
                  <a:pt x="115476" y="248606"/>
                </a:lnTo>
                <a:lnTo>
                  <a:pt x="100185" y="248776"/>
                </a:lnTo>
                <a:close/>
              </a:path>
              <a:path w="280035" h="336550">
                <a:moveTo>
                  <a:pt x="168499" y="223260"/>
                </a:moveTo>
                <a:lnTo>
                  <a:pt x="114444" y="223260"/>
                </a:lnTo>
                <a:lnTo>
                  <a:pt x="126516" y="222510"/>
                </a:lnTo>
                <a:lnTo>
                  <a:pt x="139537" y="221196"/>
                </a:lnTo>
                <a:lnTo>
                  <a:pt x="153333" y="219039"/>
                </a:lnTo>
                <a:lnTo>
                  <a:pt x="167726" y="215756"/>
                </a:lnTo>
                <a:lnTo>
                  <a:pt x="168499" y="223260"/>
                </a:lnTo>
                <a:close/>
              </a:path>
              <a:path w="280035" h="336550">
                <a:moveTo>
                  <a:pt x="279919" y="137333"/>
                </a:moveTo>
                <a:lnTo>
                  <a:pt x="250652" y="13733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333"/>
                </a:lnTo>
                <a:close/>
              </a:path>
              <a:path w="280035" h="336550">
                <a:moveTo>
                  <a:pt x="211253" y="319694"/>
                </a:moveTo>
                <a:lnTo>
                  <a:pt x="182735" y="319694"/>
                </a:lnTo>
                <a:lnTo>
                  <a:pt x="182735" y="7504"/>
                </a:lnTo>
                <a:lnTo>
                  <a:pt x="211253" y="7504"/>
                </a:lnTo>
                <a:lnTo>
                  <a:pt x="211253" y="137333"/>
                </a:lnTo>
                <a:lnTo>
                  <a:pt x="279919" y="137333"/>
                </a:lnTo>
                <a:lnTo>
                  <a:pt x="279919" y="162473"/>
                </a:lnTo>
                <a:lnTo>
                  <a:pt x="211253" y="162473"/>
                </a:lnTo>
                <a:lnTo>
                  <a:pt x="211253" y="319694"/>
                </a:lnTo>
                <a:close/>
              </a:path>
              <a:path w="280035" h="336550">
                <a:moveTo>
                  <a:pt x="279919" y="336204"/>
                </a:moveTo>
                <a:lnTo>
                  <a:pt x="250652" y="336204"/>
                </a:lnTo>
                <a:lnTo>
                  <a:pt x="250652" y="162473"/>
                </a:lnTo>
                <a:lnTo>
                  <a:pt x="279919" y="162473"/>
                </a:lnTo>
                <a:lnTo>
                  <a:pt x="27991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79019" y="9371736"/>
            <a:ext cx="229235" cy="113030"/>
          </a:xfrm>
          <a:custGeom>
            <a:avLst/>
            <a:gdLst/>
            <a:ahLst/>
            <a:cxnLst/>
            <a:rect l="l" t="t" r="r" b="b"/>
            <a:pathLst>
              <a:path w="229234" h="113029">
                <a:moveTo>
                  <a:pt x="228892" y="88900"/>
                </a:moveTo>
                <a:lnTo>
                  <a:pt x="30772" y="88900"/>
                </a:lnTo>
                <a:lnTo>
                  <a:pt x="30772" y="0"/>
                </a:lnTo>
                <a:lnTo>
                  <a:pt x="0" y="0"/>
                </a:lnTo>
                <a:lnTo>
                  <a:pt x="0" y="88900"/>
                </a:lnTo>
                <a:lnTo>
                  <a:pt x="0" y="113030"/>
                </a:lnTo>
                <a:lnTo>
                  <a:pt x="228892" y="113030"/>
                </a:lnTo>
                <a:lnTo>
                  <a:pt x="228892" y="889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537744" y="9530257"/>
            <a:ext cx="305435" cy="156845"/>
          </a:xfrm>
          <a:custGeom>
            <a:avLst/>
            <a:gdLst/>
            <a:ahLst/>
            <a:cxnLst/>
            <a:rect l="l" t="t" r="r" b="b"/>
            <a:pathLst>
              <a:path w="305434" h="156845">
                <a:moveTo>
                  <a:pt x="272046" y="132308"/>
                </a:moveTo>
                <a:lnTo>
                  <a:pt x="69799" y="132308"/>
                </a:lnTo>
                <a:lnTo>
                  <a:pt x="69799" y="58648"/>
                </a:lnTo>
                <a:lnTo>
                  <a:pt x="39027" y="58648"/>
                </a:lnTo>
                <a:lnTo>
                  <a:pt x="39027" y="132308"/>
                </a:lnTo>
                <a:lnTo>
                  <a:pt x="39027" y="156438"/>
                </a:lnTo>
                <a:lnTo>
                  <a:pt x="272046" y="156438"/>
                </a:lnTo>
                <a:lnTo>
                  <a:pt x="272046" y="132308"/>
                </a:lnTo>
                <a:close/>
              </a:path>
              <a:path w="305434" h="156845">
                <a:moveTo>
                  <a:pt x="305066" y="0"/>
                </a:moveTo>
                <a:lnTo>
                  <a:pt x="0" y="0"/>
                </a:lnTo>
                <a:lnTo>
                  <a:pt x="0" y="24765"/>
                </a:lnTo>
                <a:lnTo>
                  <a:pt x="305066" y="24765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91549" y="9358767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09" h="329565">
                <a:moveTo>
                  <a:pt x="272790" y="246899"/>
                </a:moveTo>
                <a:lnTo>
                  <a:pt x="242021" y="246899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6899"/>
                </a:lnTo>
                <a:close/>
              </a:path>
              <a:path w="283209" h="329565">
                <a:moveTo>
                  <a:pt x="16134" y="198870"/>
                </a:moveTo>
                <a:lnTo>
                  <a:pt x="0" y="173730"/>
                </a:lnTo>
                <a:lnTo>
                  <a:pt x="34562" y="154007"/>
                </a:lnTo>
                <a:lnTo>
                  <a:pt x="61209" y="125701"/>
                </a:lnTo>
                <a:lnTo>
                  <a:pt x="78358" y="91203"/>
                </a:lnTo>
                <a:lnTo>
                  <a:pt x="84426" y="52907"/>
                </a:lnTo>
                <a:lnTo>
                  <a:pt x="84426" y="18761"/>
                </a:lnTo>
                <a:lnTo>
                  <a:pt x="115194" y="18761"/>
                </a:lnTo>
                <a:lnTo>
                  <a:pt x="115194" y="52907"/>
                </a:lnTo>
                <a:lnTo>
                  <a:pt x="121309" y="89632"/>
                </a:lnTo>
                <a:lnTo>
                  <a:pt x="131371" y="108816"/>
                </a:lnTo>
                <a:lnTo>
                  <a:pt x="100185" y="108816"/>
                </a:lnTo>
                <a:lnTo>
                  <a:pt x="86577" y="137820"/>
                </a:lnTo>
                <a:lnTo>
                  <a:pt x="67587" y="162989"/>
                </a:lnTo>
                <a:lnTo>
                  <a:pt x="43884" y="183586"/>
                </a:lnTo>
                <a:lnTo>
                  <a:pt x="16134" y="198870"/>
                </a:lnTo>
                <a:close/>
              </a:path>
              <a:path w="283209" h="329565">
                <a:moveTo>
                  <a:pt x="183111" y="192116"/>
                </a:moveTo>
                <a:lnTo>
                  <a:pt x="156118" y="178309"/>
                </a:lnTo>
                <a:lnTo>
                  <a:pt x="132924" y="159331"/>
                </a:lnTo>
                <a:lnTo>
                  <a:pt x="114092" y="135920"/>
                </a:lnTo>
                <a:lnTo>
                  <a:pt x="100185" y="108816"/>
                </a:lnTo>
                <a:lnTo>
                  <a:pt x="131371" y="108816"/>
                </a:lnTo>
                <a:lnTo>
                  <a:pt x="138505" y="122418"/>
                </a:lnTo>
                <a:lnTo>
                  <a:pt x="165059" y="149153"/>
                </a:lnTo>
                <a:lnTo>
                  <a:pt x="199245" y="167726"/>
                </a:lnTo>
                <a:lnTo>
                  <a:pt x="183111" y="192116"/>
                </a:lnTo>
                <a:close/>
              </a:path>
              <a:path w="283209" h="329565">
                <a:moveTo>
                  <a:pt x="282921" y="329074"/>
                </a:moveTo>
                <a:lnTo>
                  <a:pt x="56284" y="329074"/>
                </a:lnTo>
                <a:lnTo>
                  <a:pt x="56284" y="224011"/>
                </a:lnTo>
                <a:lnTo>
                  <a:pt x="87052" y="224011"/>
                </a:lnTo>
                <a:lnTo>
                  <a:pt x="87052" y="303934"/>
                </a:lnTo>
                <a:lnTo>
                  <a:pt x="282921" y="303934"/>
                </a:lnTo>
                <a:lnTo>
                  <a:pt x="282921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33754" y="9359150"/>
            <a:ext cx="995044" cy="336550"/>
          </a:xfrm>
          <a:custGeom>
            <a:avLst/>
            <a:gdLst/>
            <a:ahLst/>
            <a:cxnLst/>
            <a:rect l="l" t="t" r="r" b="b"/>
            <a:pathLst>
              <a:path w="995045" h="336550">
                <a:moveTo>
                  <a:pt x="267906" y="33388"/>
                </a:moveTo>
                <a:lnTo>
                  <a:pt x="31889" y="33388"/>
                </a:lnTo>
                <a:lnTo>
                  <a:pt x="31889" y="58534"/>
                </a:lnTo>
                <a:lnTo>
                  <a:pt x="237134" y="58534"/>
                </a:lnTo>
                <a:lnTo>
                  <a:pt x="237134" y="66789"/>
                </a:lnTo>
                <a:lnTo>
                  <a:pt x="236943" y="98615"/>
                </a:lnTo>
                <a:lnTo>
                  <a:pt x="235546" y="133959"/>
                </a:lnTo>
                <a:lnTo>
                  <a:pt x="231762" y="173799"/>
                </a:lnTo>
                <a:lnTo>
                  <a:pt x="224383" y="219125"/>
                </a:lnTo>
                <a:lnTo>
                  <a:pt x="255155" y="222504"/>
                </a:lnTo>
                <a:lnTo>
                  <a:pt x="262521" y="175387"/>
                </a:lnTo>
                <a:lnTo>
                  <a:pt x="266319" y="134797"/>
                </a:lnTo>
                <a:lnTo>
                  <a:pt x="267703" y="99136"/>
                </a:lnTo>
                <a:lnTo>
                  <a:pt x="267906" y="66789"/>
                </a:lnTo>
                <a:lnTo>
                  <a:pt x="267906" y="33388"/>
                </a:lnTo>
                <a:close/>
              </a:path>
              <a:path w="995045" h="336550">
                <a:moveTo>
                  <a:pt x="304304" y="263779"/>
                </a:moveTo>
                <a:lnTo>
                  <a:pt x="148958" y="263779"/>
                </a:lnTo>
                <a:lnTo>
                  <a:pt x="148958" y="143332"/>
                </a:lnTo>
                <a:lnTo>
                  <a:pt x="118198" y="143332"/>
                </a:lnTo>
                <a:lnTo>
                  <a:pt x="118198" y="263779"/>
                </a:lnTo>
                <a:lnTo>
                  <a:pt x="0" y="263779"/>
                </a:lnTo>
                <a:lnTo>
                  <a:pt x="0" y="288925"/>
                </a:lnTo>
                <a:lnTo>
                  <a:pt x="304304" y="288925"/>
                </a:lnTo>
                <a:lnTo>
                  <a:pt x="304304" y="263779"/>
                </a:lnTo>
                <a:close/>
              </a:path>
              <a:path w="995045" h="336550">
                <a:moveTo>
                  <a:pt x="543331" y="233387"/>
                </a:moveTo>
                <a:lnTo>
                  <a:pt x="510019" y="209245"/>
                </a:lnTo>
                <a:lnTo>
                  <a:pt x="482815" y="174713"/>
                </a:lnTo>
                <a:lnTo>
                  <a:pt x="473202" y="153085"/>
                </a:lnTo>
                <a:lnTo>
                  <a:pt x="464489" y="133502"/>
                </a:lnTo>
                <a:lnTo>
                  <a:pt x="457771" y="89306"/>
                </a:lnTo>
                <a:lnTo>
                  <a:pt x="457771" y="28892"/>
                </a:lnTo>
                <a:lnTo>
                  <a:pt x="427380" y="28892"/>
                </a:lnTo>
                <a:lnTo>
                  <a:pt x="427380" y="89306"/>
                </a:lnTo>
                <a:lnTo>
                  <a:pt x="420649" y="135128"/>
                </a:lnTo>
                <a:lnTo>
                  <a:pt x="402196" y="178181"/>
                </a:lnTo>
                <a:lnTo>
                  <a:pt x="374662" y="214414"/>
                </a:lnTo>
                <a:lnTo>
                  <a:pt x="340702" y="239763"/>
                </a:lnTo>
                <a:lnTo>
                  <a:pt x="359092" y="264528"/>
                </a:lnTo>
                <a:lnTo>
                  <a:pt x="386092" y="245491"/>
                </a:lnTo>
                <a:lnTo>
                  <a:pt x="409651" y="219646"/>
                </a:lnTo>
                <a:lnTo>
                  <a:pt x="428840" y="188391"/>
                </a:lnTo>
                <a:lnTo>
                  <a:pt x="442760" y="153085"/>
                </a:lnTo>
                <a:lnTo>
                  <a:pt x="456971" y="186232"/>
                </a:lnTo>
                <a:lnTo>
                  <a:pt x="475881" y="215569"/>
                </a:lnTo>
                <a:lnTo>
                  <a:pt x="498589" y="239839"/>
                </a:lnTo>
                <a:lnTo>
                  <a:pt x="524192" y="257784"/>
                </a:lnTo>
                <a:lnTo>
                  <a:pt x="543331" y="233387"/>
                </a:lnTo>
                <a:close/>
              </a:path>
              <a:path w="995045" h="336550">
                <a:moveTo>
                  <a:pt x="659269" y="136207"/>
                </a:moveTo>
                <a:lnTo>
                  <a:pt x="603732" y="136207"/>
                </a:lnTo>
                <a:lnTo>
                  <a:pt x="603732" y="0"/>
                </a:lnTo>
                <a:lnTo>
                  <a:pt x="572973" y="0"/>
                </a:lnTo>
                <a:lnTo>
                  <a:pt x="572973" y="336207"/>
                </a:lnTo>
                <a:lnTo>
                  <a:pt x="603732" y="336207"/>
                </a:lnTo>
                <a:lnTo>
                  <a:pt x="603732" y="161721"/>
                </a:lnTo>
                <a:lnTo>
                  <a:pt x="659269" y="161721"/>
                </a:lnTo>
                <a:lnTo>
                  <a:pt x="659269" y="136207"/>
                </a:lnTo>
                <a:close/>
              </a:path>
              <a:path w="995045" h="336550">
                <a:moveTo>
                  <a:pt x="959459" y="86296"/>
                </a:moveTo>
                <a:lnTo>
                  <a:pt x="950912" y="55867"/>
                </a:lnTo>
                <a:lnTo>
                  <a:pt x="932141" y="37896"/>
                </a:lnTo>
                <a:lnTo>
                  <a:pt x="927938" y="33870"/>
                </a:lnTo>
                <a:lnTo>
                  <a:pt x="927938" y="86296"/>
                </a:lnTo>
                <a:lnTo>
                  <a:pt x="921677" y="106426"/>
                </a:lnTo>
                <a:lnTo>
                  <a:pt x="904062" y="121805"/>
                </a:lnTo>
                <a:lnTo>
                  <a:pt x="876808" y="131622"/>
                </a:lnTo>
                <a:lnTo>
                  <a:pt x="841629" y="135077"/>
                </a:lnTo>
                <a:lnTo>
                  <a:pt x="806678" y="131622"/>
                </a:lnTo>
                <a:lnTo>
                  <a:pt x="779526" y="121805"/>
                </a:lnTo>
                <a:lnTo>
                  <a:pt x="761949" y="106426"/>
                </a:lnTo>
                <a:lnTo>
                  <a:pt x="755700" y="86296"/>
                </a:lnTo>
                <a:lnTo>
                  <a:pt x="761949" y="66230"/>
                </a:lnTo>
                <a:lnTo>
                  <a:pt x="806678" y="41287"/>
                </a:lnTo>
                <a:lnTo>
                  <a:pt x="876808" y="41287"/>
                </a:lnTo>
                <a:lnTo>
                  <a:pt x="921677" y="66230"/>
                </a:lnTo>
                <a:lnTo>
                  <a:pt x="927938" y="86296"/>
                </a:lnTo>
                <a:lnTo>
                  <a:pt x="927938" y="33870"/>
                </a:lnTo>
                <a:lnTo>
                  <a:pt x="926858" y="32829"/>
                </a:lnTo>
                <a:lnTo>
                  <a:pt x="889647" y="18237"/>
                </a:lnTo>
                <a:lnTo>
                  <a:pt x="841629" y="13131"/>
                </a:lnTo>
                <a:lnTo>
                  <a:pt x="793838" y="18237"/>
                </a:lnTo>
                <a:lnTo>
                  <a:pt x="756742" y="32829"/>
                </a:lnTo>
                <a:lnTo>
                  <a:pt x="732726" y="55867"/>
                </a:lnTo>
                <a:lnTo>
                  <a:pt x="724192" y="86296"/>
                </a:lnTo>
                <a:lnTo>
                  <a:pt x="732726" y="116789"/>
                </a:lnTo>
                <a:lnTo>
                  <a:pt x="756742" y="139954"/>
                </a:lnTo>
                <a:lnTo>
                  <a:pt x="793838" y="154686"/>
                </a:lnTo>
                <a:lnTo>
                  <a:pt x="841629" y="159842"/>
                </a:lnTo>
                <a:lnTo>
                  <a:pt x="889647" y="154686"/>
                </a:lnTo>
                <a:lnTo>
                  <a:pt x="926858" y="139954"/>
                </a:lnTo>
                <a:lnTo>
                  <a:pt x="931926" y="135077"/>
                </a:lnTo>
                <a:lnTo>
                  <a:pt x="950912" y="116789"/>
                </a:lnTo>
                <a:lnTo>
                  <a:pt x="959459" y="86296"/>
                </a:lnTo>
                <a:close/>
              </a:path>
              <a:path w="995045" h="336550">
                <a:moveTo>
                  <a:pt x="994727" y="191363"/>
                </a:moveTo>
                <a:lnTo>
                  <a:pt x="690041" y="191363"/>
                </a:lnTo>
                <a:lnTo>
                  <a:pt x="690041" y="216509"/>
                </a:lnTo>
                <a:lnTo>
                  <a:pt x="768464" y="216509"/>
                </a:lnTo>
                <a:lnTo>
                  <a:pt x="768464" y="336207"/>
                </a:lnTo>
                <a:lnTo>
                  <a:pt x="799604" y="336207"/>
                </a:lnTo>
                <a:lnTo>
                  <a:pt x="799604" y="216509"/>
                </a:lnTo>
                <a:lnTo>
                  <a:pt x="884034" y="216509"/>
                </a:lnTo>
                <a:lnTo>
                  <a:pt x="884034" y="336207"/>
                </a:lnTo>
                <a:lnTo>
                  <a:pt x="915174" y="336207"/>
                </a:lnTo>
                <a:lnTo>
                  <a:pt x="915174" y="216509"/>
                </a:lnTo>
                <a:lnTo>
                  <a:pt x="994727" y="216509"/>
                </a:lnTo>
                <a:lnTo>
                  <a:pt x="994727" y="19136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407273" y="9367926"/>
            <a:ext cx="234315" cy="121920"/>
          </a:xfrm>
          <a:custGeom>
            <a:avLst/>
            <a:gdLst/>
            <a:ahLst/>
            <a:cxnLst/>
            <a:rect l="l" t="t" r="r" b="b"/>
            <a:pathLst>
              <a:path w="234315" h="121920">
                <a:moveTo>
                  <a:pt x="233768" y="99060"/>
                </a:moveTo>
                <a:lnTo>
                  <a:pt x="31153" y="99060"/>
                </a:lnTo>
                <a:lnTo>
                  <a:pt x="31153" y="71120"/>
                </a:lnTo>
                <a:lnTo>
                  <a:pt x="227774" y="71120"/>
                </a:lnTo>
                <a:lnTo>
                  <a:pt x="227774" y="49530"/>
                </a:lnTo>
                <a:lnTo>
                  <a:pt x="227774" y="22860"/>
                </a:lnTo>
                <a:lnTo>
                  <a:pt x="227774" y="0"/>
                </a:lnTo>
                <a:lnTo>
                  <a:pt x="0" y="0"/>
                </a:lnTo>
                <a:lnTo>
                  <a:pt x="0" y="22860"/>
                </a:lnTo>
                <a:lnTo>
                  <a:pt x="197370" y="2286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71120"/>
                </a:lnTo>
                <a:lnTo>
                  <a:pt x="749" y="99060"/>
                </a:lnTo>
                <a:lnTo>
                  <a:pt x="749" y="121920"/>
                </a:lnTo>
                <a:lnTo>
                  <a:pt x="233768" y="12192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69008" y="9515246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60" y="153670"/>
                </a:moveTo>
                <a:lnTo>
                  <a:pt x="67538" y="153670"/>
                </a:lnTo>
                <a:lnTo>
                  <a:pt x="67538" y="121920"/>
                </a:lnTo>
                <a:lnTo>
                  <a:pt x="267157" y="121920"/>
                </a:lnTo>
                <a:lnTo>
                  <a:pt x="267157" y="100330"/>
                </a:lnTo>
                <a:lnTo>
                  <a:pt x="267157" y="72390"/>
                </a:lnTo>
                <a:lnTo>
                  <a:pt x="267157" y="50800"/>
                </a:lnTo>
                <a:lnTo>
                  <a:pt x="36398" y="50800"/>
                </a:lnTo>
                <a:lnTo>
                  <a:pt x="36398" y="72390"/>
                </a:lnTo>
                <a:lnTo>
                  <a:pt x="236766" y="72390"/>
                </a:lnTo>
                <a:lnTo>
                  <a:pt x="236766" y="100330"/>
                </a:lnTo>
                <a:lnTo>
                  <a:pt x="37147" y="100330"/>
                </a:lnTo>
                <a:lnTo>
                  <a:pt x="37147" y="121920"/>
                </a:lnTo>
                <a:lnTo>
                  <a:pt x="37147" y="153670"/>
                </a:lnTo>
                <a:lnTo>
                  <a:pt x="37147" y="175260"/>
                </a:lnTo>
                <a:lnTo>
                  <a:pt x="277660" y="175260"/>
                </a:lnTo>
                <a:lnTo>
                  <a:pt x="277660" y="153670"/>
                </a:lnTo>
                <a:close/>
              </a:path>
              <a:path w="305434" h="175259">
                <a:moveTo>
                  <a:pt x="305054" y="0"/>
                </a:moveTo>
                <a:lnTo>
                  <a:pt x="0" y="0"/>
                </a:lnTo>
                <a:lnTo>
                  <a:pt x="0" y="23266"/>
                </a:lnTo>
                <a:lnTo>
                  <a:pt x="305054" y="23266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19717" y="9358767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75792" y="201497"/>
                </a:moveTo>
                <a:lnTo>
                  <a:pt x="245023" y="201497"/>
                </a:lnTo>
                <a:lnTo>
                  <a:pt x="245023" y="112943"/>
                </a:lnTo>
                <a:lnTo>
                  <a:pt x="179358" y="112943"/>
                </a:lnTo>
                <a:lnTo>
                  <a:pt x="179358" y="87803"/>
                </a:lnTo>
                <a:lnTo>
                  <a:pt x="245023" y="87803"/>
                </a:lnTo>
                <a:lnTo>
                  <a:pt x="245023" y="0"/>
                </a:lnTo>
                <a:lnTo>
                  <a:pt x="275792" y="0"/>
                </a:lnTo>
                <a:lnTo>
                  <a:pt x="275792" y="201497"/>
                </a:lnTo>
                <a:close/>
              </a:path>
              <a:path w="276225" h="337184">
                <a:moveTo>
                  <a:pt x="189490" y="48029"/>
                </a:moveTo>
                <a:lnTo>
                  <a:pt x="9755" y="48029"/>
                </a:lnTo>
                <a:lnTo>
                  <a:pt x="9755" y="22888"/>
                </a:lnTo>
                <a:lnTo>
                  <a:pt x="189490" y="22888"/>
                </a:lnTo>
                <a:lnTo>
                  <a:pt x="189490" y="48029"/>
                </a:lnTo>
                <a:close/>
              </a:path>
              <a:path w="276225" h="337184">
                <a:moveTo>
                  <a:pt x="16134" y="196244"/>
                </a:moveTo>
                <a:lnTo>
                  <a:pt x="0" y="171854"/>
                </a:lnTo>
                <a:lnTo>
                  <a:pt x="34304" y="153878"/>
                </a:lnTo>
                <a:lnTo>
                  <a:pt x="61115" y="127952"/>
                </a:lnTo>
                <a:lnTo>
                  <a:pt x="78569" y="96398"/>
                </a:lnTo>
                <a:lnTo>
                  <a:pt x="84801" y="61537"/>
                </a:lnTo>
                <a:lnTo>
                  <a:pt x="84801" y="48029"/>
                </a:lnTo>
                <a:lnTo>
                  <a:pt x="115570" y="48029"/>
                </a:lnTo>
                <a:lnTo>
                  <a:pt x="115570" y="61537"/>
                </a:lnTo>
                <a:lnTo>
                  <a:pt x="121491" y="93378"/>
                </a:lnTo>
                <a:lnTo>
                  <a:pt x="132215" y="112193"/>
                </a:lnTo>
                <a:lnTo>
                  <a:pt x="100561" y="112193"/>
                </a:lnTo>
                <a:lnTo>
                  <a:pt x="86894" y="139573"/>
                </a:lnTo>
                <a:lnTo>
                  <a:pt x="67775" y="163224"/>
                </a:lnTo>
                <a:lnTo>
                  <a:pt x="43942" y="182372"/>
                </a:lnTo>
                <a:lnTo>
                  <a:pt x="16134" y="196244"/>
                </a:lnTo>
                <a:close/>
              </a:path>
              <a:path w="276225" h="337184">
                <a:moveTo>
                  <a:pt x="181985" y="188364"/>
                </a:moveTo>
                <a:lnTo>
                  <a:pt x="155543" y="175671"/>
                </a:lnTo>
                <a:lnTo>
                  <a:pt x="132830" y="158299"/>
                </a:lnTo>
                <a:lnTo>
                  <a:pt x="114338" y="136917"/>
                </a:lnTo>
                <a:lnTo>
                  <a:pt x="100561" y="112193"/>
                </a:lnTo>
                <a:lnTo>
                  <a:pt x="132215" y="112193"/>
                </a:lnTo>
                <a:lnTo>
                  <a:pt x="138177" y="122652"/>
                </a:lnTo>
                <a:lnTo>
                  <a:pt x="164009" y="147071"/>
                </a:lnTo>
                <a:lnTo>
                  <a:pt x="197369" y="164349"/>
                </a:lnTo>
                <a:lnTo>
                  <a:pt x="181985" y="188364"/>
                </a:lnTo>
                <a:close/>
              </a:path>
              <a:path w="276225" h="337184">
                <a:moveTo>
                  <a:pt x="275792" y="336954"/>
                </a:moveTo>
                <a:lnTo>
                  <a:pt x="245023" y="336954"/>
                </a:lnTo>
                <a:lnTo>
                  <a:pt x="245023" y="244648"/>
                </a:lnTo>
                <a:lnTo>
                  <a:pt x="51030" y="244648"/>
                </a:lnTo>
                <a:lnTo>
                  <a:pt x="51030" y="219883"/>
                </a:lnTo>
                <a:lnTo>
                  <a:pt x="275792" y="219883"/>
                </a:lnTo>
                <a:lnTo>
                  <a:pt x="275792" y="33695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64176" y="9392537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114"/>
                </a:moveTo>
                <a:lnTo>
                  <a:pt x="224386" y="185737"/>
                </a:lnTo>
                <a:lnTo>
                  <a:pt x="231761" y="140405"/>
                </a:lnTo>
                <a:lnTo>
                  <a:pt x="235549" y="100561"/>
                </a:lnTo>
                <a:lnTo>
                  <a:pt x="236944" y="65219"/>
                </a:lnTo>
                <a:lnTo>
                  <a:pt x="237144" y="33395"/>
                </a:lnTo>
                <a:lnTo>
                  <a:pt x="237144" y="25140"/>
                </a:lnTo>
                <a:lnTo>
                  <a:pt x="31894" y="25140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395"/>
                </a:lnTo>
                <a:lnTo>
                  <a:pt x="267713" y="65746"/>
                </a:lnTo>
                <a:lnTo>
                  <a:pt x="266317" y="101405"/>
                </a:lnTo>
                <a:lnTo>
                  <a:pt x="262530" y="141988"/>
                </a:lnTo>
                <a:lnTo>
                  <a:pt x="255154" y="189114"/>
                </a:lnTo>
                <a:close/>
              </a:path>
              <a:path w="304800" h="255904">
                <a:moveTo>
                  <a:pt x="148965" y="230389"/>
                </a:moveTo>
                <a:lnTo>
                  <a:pt x="118196" y="230389"/>
                </a:lnTo>
                <a:lnTo>
                  <a:pt x="118196" y="109941"/>
                </a:lnTo>
                <a:lnTo>
                  <a:pt x="148965" y="109941"/>
                </a:lnTo>
                <a:lnTo>
                  <a:pt x="148965" y="230389"/>
                </a:lnTo>
                <a:close/>
              </a:path>
              <a:path w="304800" h="255904">
                <a:moveTo>
                  <a:pt x="304309" y="255530"/>
                </a:moveTo>
                <a:lnTo>
                  <a:pt x="0" y="255530"/>
                </a:lnTo>
                <a:lnTo>
                  <a:pt x="0" y="230389"/>
                </a:lnTo>
                <a:lnTo>
                  <a:pt x="304309" y="230389"/>
                </a:lnTo>
                <a:lnTo>
                  <a:pt x="304309" y="2555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26216" y="93587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997313" y="9367926"/>
            <a:ext cx="234315" cy="121920"/>
          </a:xfrm>
          <a:custGeom>
            <a:avLst/>
            <a:gdLst/>
            <a:ahLst/>
            <a:cxnLst/>
            <a:rect l="l" t="t" r="r" b="b"/>
            <a:pathLst>
              <a:path w="234315" h="121920">
                <a:moveTo>
                  <a:pt x="233768" y="99060"/>
                </a:moveTo>
                <a:lnTo>
                  <a:pt x="31140" y="99060"/>
                </a:lnTo>
                <a:lnTo>
                  <a:pt x="31140" y="71120"/>
                </a:lnTo>
                <a:lnTo>
                  <a:pt x="227761" y="71120"/>
                </a:lnTo>
                <a:lnTo>
                  <a:pt x="227761" y="49530"/>
                </a:lnTo>
                <a:lnTo>
                  <a:pt x="227761" y="22860"/>
                </a:lnTo>
                <a:lnTo>
                  <a:pt x="227761" y="0"/>
                </a:lnTo>
                <a:lnTo>
                  <a:pt x="0" y="0"/>
                </a:lnTo>
                <a:lnTo>
                  <a:pt x="0" y="22860"/>
                </a:lnTo>
                <a:lnTo>
                  <a:pt x="197370" y="2286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71120"/>
                </a:lnTo>
                <a:lnTo>
                  <a:pt x="749" y="99060"/>
                </a:lnTo>
                <a:lnTo>
                  <a:pt x="749" y="121920"/>
                </a:lnTo>
                <a:lnTo>
                  <a:pt x="233768" y="12192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959035" y="9515246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70"/>
                </a:moveTo>
                <a:lnTo>
                  <a:pt x="67538" y="153670"/>
                </a:lnTo>
                <a:lnTo>
                  <a:pt x="67538" y="121920"/>
                </a:lnTo>
                <a:lnTo>
                  <a:pt x="267169" y="121920"/>
                </a:lnTo>
                <a:lnTo>
                  <a:pt x="267169" y="100330"/>
                </a:lnTo>
                <a:lnTo>
                  <a:pt x="267169" y="72390"/>
                </a:lnTo>
                <a:lnTo>
                  <a:pt x="267169" y="50800"/>
                </a:lnTo>
                <a:lnTo>
                  <a:pt x="36398" y="50800"/>
                </a:lnTo>
                <a:lnTo>
                  <a:pt x="36398" y="72390"/>
                </a:lnTo>
                <a:lnTo>
                  <a:pt x="236766" y="72390"/>
                </a:lnTo>
                <a:lnTo>
                  <a:pt x="236766" y="100330"/>
                </a:lnTo>
                <a:lnTo>
                  <a:pt x="37147" y="100330"/>
                </a:lnTo>
                <a:lnTo>
                  <a:pt x="37147" y="121920"/>
                </a:lnTo>
                <a:lnTo>
                  <a:pt x="37147" y="153670"/>
                </a:lnTo>
                <a:lnTo>
                  <a:pt x="37147" y="175260"/>
                </a:lnTo>
                <a:lnTo>
                  <a:pt x="277672" y="175260"/>
                </a:lnTo>
                <a:lnTo>
                  <a:pt x="277672" y="153670"/>
                </a:lnTo>
                <a:close/>
              </a:path>
              <a:path w="305434" h="175259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06834" y="935876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5">
                <a:moveTo>
                  <a:pt x="178983" y="143712"/>
                </a:moveTo>
                <a:lnTo>
                  <a:pt x="148590" y="140335"/>
                </a:lnTo>
                <a:lnTo>
                  <a:pt x="153321" y="113142"/>
                </a:lnTo>
                <a:lnTo>
                  <a:pt x="156047" y="89398"/>
                </a:lnTo>
                <a:lnTo>
                  <a:pt x="157296" y="68889"/>
                </a:lnTo>
                <a:lnTo>
                  <a:pt x="157595" y="51406"/>
                </a:lnTo>
                <a:lnTo>
                  <a:pt x="20262" y="51406"/>
                </a:lnTo>
                <a:lnTo>
                  <a:pt x="20262" y="26265"/>
                </a:lnTo>
                <a:lnTo>
                  <a:pt x="187613" y="26265"/>
                </a:lnTo>
                <a:lnTo>
                  <a:pt x="187559" y="51406"/>
                </a:lnTo>
                <a:lnTo>
                  <a:pt x="187479" y="62610"/>
                </a:lnTo>
                <a:lnTo>
                  <a:pt x="186535" y="85505"/>
                </a:lnTo>
                <a:lnTo>
                  <a:pt x="183973" y="112550"/>
                </a:lnTo>
                <a:lnTo>
                  <a:pt x="178983" y="143712"/>
                </a:lnTo>
                <a:close/>
              </a:path>
              <a:path w="313054" h="329565">
                <a:moveTo>
                  <a:pt x="3001" y="199996"/>
                </a:moveTo>
                <a:lnTo>
                  <a:pt x="0" y="174856"/>
                </a:lnTo>
                <a:lnTo>
                  <a:pt x="71293" y="174105"/>
                </a:lnTo>
                <a:lnTo>
                  <a:pt x="71293" y="101311"/>
                </a:lnTo>
                <a:lnTo>
                  <a:pt x="101686" y="101311"/>
                </a:lnTo>
                <a:lnTo>
                  <a:pt x="101686" y="172980"/>
                </a:lnTo>
                <a:lnTo>
                  <a:pt x="211778" y="172980"/>
                </a:lnTo>
                <a:lnTo>
                  <a:pt x="213129" y="186488"/>
                </a:lnTo>
                <a:lnTo>
                  <a:pt x="159243" y="193506"/>
                </a:lnTo>
                <a:lnTo>
                  <a:pt x="104266" y="197604"/>
                </a:lnTo>
                <a:lnTo>
                  <a:pt x="51189" y="199521"/>
                </a:lnTo>
                <a:lnTo>
                  <a:pt x="3001" y="199996"/>
                </a:lnTo>
                <a:close/>
              </a:path>
              <a:path w="313054" h="329565">
                <a:moveTo>
                  <a:pt x="211778" y="172980"/>
                </a:moveTo>
                <a:lnTo>
                  <a:pt x="101686" y="172980"/>
                </a:lnTo>
                <a:lnTo>
                  <a:pt x="129459" y="171625"/>
                </a:lnTo>
                <a:lnTo>
                  <a:pt x="157267" y="169743"/>
                </a:lnTo>
                <a:lnTo>
                  <a:pt x="184582" y="167228"/>
                </a:lnTo>
                <a:lnTo>
                  <a:pt x="210878" y="163974"/>
                </a:lnTo>
                <a:lnTo>
                  <a:pt x="211778" y="172980"/>
                </a:lnTo>
                <a:close/>
              </a:path>
              <a:path w="313054" h="329565">
                <a:moveTo>
                  <a:pt x="264160" y="253654"/>
                </a:moveTo>
                <a:lnTo>
                  <a:pt x="233391" y="253654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566"/>
                </a:lnTo>
                <a:lnTo>
                  <a:pt x="312564" y="109566"/>
                </a:lnTo>
                <a:lnTo>
                  <a:pt x="312564" y="135082"/>
                </a:lnTo>
                <a:lnTo>
                  <a:pt x="264160" y="135082"/>
                </a:lnTo>
                <a:lnTo>
                  <a:pt x="264160" y="253654"/>
                </a:lnTo>
                <a:close/>
              </a:path>
              <a:path w="313054" h="329565">
                <a:moveTo>
                  <a:pt x="275042" y="329074"/>
                </a:moveTo>
                <a:lnTo>
                  <a:pt x="51406" y="329074"/>
                </a:lnTo>
                <a:lnTo>
                  <a:pt x="51406" y="230389"/>
                </a:lnTo>
                <a:lnTo>
                  <a:pt x="82174" y="230389"/>
                </a:lnTo>
                <a:lnTo>
                  <a:pt x="82174" y="303934"/>
                </a:lnTo>
                <a:lnTo>
                  <a:pt x="275042" y="303934"/>
                </a:lnTo>
                <a:lnTo>
                  <a:pt x="275042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72681" y="935839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093869" y="9358769"/>
            <a:ext cx="664210" cy="337185"/>
          </a:xfrm>
          <a:custGeom>
            <a:avLst/>
            <a:gdLst/>
            <a:ahLst/>
            <a:cxnLst/>
            <a:rect l="l" t="t" r="r" b="b"/>
            <a:pathLst>
              <a:path w="664209" h="337184">
                <a:moveTo>
                  <a:pt x="206006" y="239026"/>
                </a:moveTo>
                <a:lnTo>
                  <a:pt x="171818" y="215633"/>
                </a:lnTo>
                <a:lnTo>
                  <a:pt x="144183" y="182460"/>
                </a:lnTo>
                <a:lnTo>
                  <a:pt x="133807" y="160604"/>
                </a:lnTo>
                <a:lnTo>
                  <a:pt x="125691" y="143522"/>
                </a:lnTo>
                <a:lnTo>
                  <a:pt x="118948" y="102819"/>
                </a:lnTo>
                <a:lnTo>
                  <a:pt x="118948" y="60045"/>
                </a:lnTo>
                <a:lnTo>
                  <a:pt x="193624" y="60045"/>
                </a:lnTo>
                <a:lnTo>
                  <a:pt x="193624" y="34518"/>
                </a:lnTo>
                <a:lnTo>
                  <a:pt x="11633" y="34518"/>
                </a:lnTo>
                <a:lnTo>
                  <a:pt x="11633" y="60045"/>
                </a:lnTo>
                <a:lnTo>
                  <a:pt x="88557" y="60045"/>
                </a:lnTo>
                <a:lnTo>
                  <a:pt x="88557" y="102819"/>
                </a:lnTo>
                <a:lnTo>
                  <a:pt x="81470" y="146126"/>
                </a:lnTo>
                <a:lnTo>
                  <a:pt x="62293" y="187617"/>
                </a:lnTo>
                <a:lnTo>
                  <a:pt x="34099" y="222910"/>
                </a:lnTo>
                <a:lnTo>
                  <a:pt x="0" y="247650"/>
                </a:lnTo>
                <a:lnTo>
                  <a:pt x="18008" y="272046"/>
                </a:lnTo>
                <a:lnTo>
                  <a:pt x="45262" y="253314"/>
                </a:lnTo>
                <a:lnTo>
                  <a:pt x="69418" y="227444"/>
                </a:lnTo>
                <a:lnTo>
                  <a:pt x="89357" y="196011"/>
                </a:lnTo>
                <a:lnTo>
                  <a:pt x="103936" y="160604"/>
                </a:lnTo>
                <a:lnTo>
                  <a:pt x="118338" y="193078"/>
                </a:lnTo>
                <a:lnTo>
                  <a:pt x="137845" y="222046"/>
                </a:lnTo>
                <a:lnTo>
                  <a:pt x="161505" y="246087"/>
                </a:lnTo>
                <a:lnTo>
                  <a:pt x="188366" y="263791"/>
                </a:lnTo>
                <a:lnTo>
                  <a:pt x="206006" y="239026"/>
                </a:lnTo>
                <a:close/>
              </a:path>
              <a:path w="664209" h="337184">
                <a:moveTo>
                  <a:pt x="320065" y="135839"/>
                </a:moveTo>
                <a:lnTo>
                  <a:pt x="264541" y="135839"/>
                </a:lnTo>
                <a:lnTo>
                  <a:pt x="264541" y="381"/>
                </a:lnTo>
                <a:lnTo>
                  <a:pt x="233768" y="381"/>
                </a:lnTo>
                <a:lnTo>
                  <a:pt x="233768" y="336588"/>
                </a:lnTo>
                <a:lnTo>
                  <a:pt x="264541" y="336588"/>
                </a:lnTo>
                <a:lnTo>
                  <a:pt x="264541" y="161721"/>
                </a:lnTo>
                <a:lnTo>
                  <a:pt x="320065" y="161721"/>
                </a:lnTo>
                <a:lnTo>
                  <a:pt x="320065" y="135839"/>
                </a:lnTo>
                <a:close/>
              </a:path>
              <a:path w="664209" h="337184">
                <a:moveTo>
                  <a:pt x="522693" y="36029"/>
                </a:moveTo>
                <a:lnTo>
                  <a:pt x="368846" y="36029"/>
                </a:lnTo>
                <a:lnTo>
                  <a:pt x="368846" y="61544"/>
                </a:lnTo>
                <a:lnTo>
                  <a:pt x="492302" y="61544"/>
                </a:lnTo>
                <a:lnTo>
                  <a:pt x="483336" y="107416"/>
                </a:lnTo>
                <a:lnTo>
                  <a:pt x="464959" y="149390"/>
                </a:lnTo>
                <a:lnTo>
                  <a:pt x="437159" y="187134"/>
                </a:lnTo>
                <a:lnTo>
                  <a:pt x="399884" y="220370"/>
                </a:lnTo>
                <a:lnTo>
                  <a:pt x="353085" y="248780"/>
                </a:lnTo>
                <a:lnTo>
                  <a:pt x="369976" y="272796"/>
                </a:lnTo>
                <a:lnTo>
                  <a:pt x="419074" y="243014"/>
                </a:lnTo>
                <a:lnTo>
                  <a:pt x="457936" y="208495"/>
                </a:lnTo>
                <a:lnTo>
                  <a:pt x="487146" y="169887"/>
                </a:lnTo>
                <a:lnTo>
                  <a:pt x="507276" y="127850"/>
                </a:lnTo>
                <a:lnTo>
                  <a:pt x="518934" y="83007"/>
                </a:lnTo>
                <a:lnTo>
                  <a:pt x="522693" y="36029"/>
                </a:lnTo>
                <a:close/>
              </a:path>
              <a:path w="664209" h="337184">
                <a:moveTo>
                  <a:pt x="663778" y="136588"/>
                </a:moveTo>
                <a:lnTo>
                  <a:pt x="609752" y="136588"/>
                </a:lnTo>
                <a:lnTo>
                  <a:pt x="609752" y="0"/>
                </a:lnTo>
                <a:lnTo>
                  <a:pt x="578980" y="0"/>
                </a:lnTo>
                <a:lnTo>
                  <a:pt x="578980" y="336588"/>
                </a:lnTo>
                <a:lnTo>
                  <a:pt x="609752" y="336588"/>
                </a:lnTo>
                <a:lnTo>
                  <a:pt x="609752" y="162102"/>
                </a:lnTo>
                <a:lnTo>
                  <a:pt x="663778" y="162102"/>
                </a:lnTo>
                <a:lnTo>
                  <a:pt x="663778" y="13658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893169" y="9356521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74" y="0"/>
                </a:lnTo>
                <a:lnTo>
                  <a:pt x="89674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44"/>
                </a:moveTo>
                <a:lnTo>
                  <a:pt x="212458" y="191363"/>
                </a:lnTo>
                <a:lnTo>
                  <a:pt x="211620" y="183108"/>
                </a:lnTo>
                <a:lnTo>
                  <a:pt x="189357" y="186093"/>
                </a:lnTo>
                <a:lnTo>
                  <a:pt x="166598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097"/>
                </a:lnTo>
                <a:lnTo>
                  <a:pt x="146596" y="162471"/>
                </a:lnTo>
                <a:lnTo>
                  <a:pt x="166458" y="152057"/>
                </a:lnTo>
                <a:lnTo>
                  <a:pt x="170383" y="147459"/>
                </a:lnTo>
                <a:lnTo>
                  <a:pt x="179070" y="137287"/>
                </a:lnTo>
                <a:lnTo>
                  <a:pt x="183476" y="118567"/>
                </a:lnTo>
                <a:lnTo>
                  <a:pt x="177825" y="97790"/>
                </a:lnTo>
                <a:lnTo>
                  <a:pt x="169964" y="90055"/>
                </a:lnTo>
                <a:lnTo>
                  <a:pt x="161861" y="82080"/>
                </a:lnTo>
                <a:lnTo>
                  <a:pt x="154216" y="79019"/>
                </a:lnTo>
                <a:lnTo>
                  <a:pt x="154216" y="118567"/>
                </a:lnTo>
                <a:lnTo>
                  <a:pt x="150698" y="130530"/>
                </a:lnTo>
                <a:lnTo>
                  <a:pt x="140754" y="139636"/>
                </a:lnTo>
                <a:lnTo>
                  <a:pt x="125247" y="145427"/>
                </a:lnTo>
                <a:lnTo>
                  <a:pt x="105054" y="147459"/>
                </a:lnTo>
                <a:lnTo>
                  <a:pt x="84493" y="145427"/>
                </a:lnTo>
                <a:lnTo>
                  <a:pt x="68897" y="139636"/>
                </a:lnTo>
                <a:lnTo>
                  <a:pt x="58991" y="130530"/>
                </a:lnTo>
                <a:lnTo>
                  <a:pt x="55524" y="118567"/>
                </a:lnTo>
                <a:lnTo>
                  <a:pt x="58991" y="106680"/>
                </a:lnTo>
                <a:lnTo>
                  <a:pt x="68897" y="97701"/>
                </a:lnTo>
                <a:lnTo>
                  <a:pt x="84493" y="92036"/>
                </a:lnTo>
                <a:lnTo>
                  <a:pt x="105054" y="90055"/>
                </a:lnTo>
                <a:lnTo>
                  <a:pt x="125247" y="92036"/>
                </a:lnTo>
                <a:lnTo>
                  <a:pt x="140754" y="97701"/>
                </a:lnTo>
                <a:lnTo>
                  <a:pt x="150698" y="106680"/>
                </a:lnTo>
                <a:lnTo>
                  <a:pt x="154216" y="118567"/>
                </a:lnTo>
                <a:lnTo>
                  <a:pt x="154216" y="79019"/>
                </a:lnTo>
                <a:lnTo>
                  <a:pt x="137096" y="72136"/>
                </a:lnTo>
                <a:lnTo>
                  <a:pt x="105054" y="68668"/>
                </a:lnTo>
                <a:lnTo>
                  <a:pt x="72644" y="72136"/>
                </a:lnTo>
                <a:lnTo>
                  <a:pt x="47790" y="82080"/>
                </a:lnTo>
                <a:lnTo>
                  <a:pt x="31877" y="97790"/>
                </a:lnTo>
                <a:lnTo>
                  <a:pt x="26263" y="118567"/>
                </a:lnTo>
                <a:lnTo>
                  <a:pt x="30683" y="137502"/>
                </a:lnTo>
                <a:lnTo>
                  <a:pt x="43332" y="152349"/>
                </a:lnTo>
                <a:lnTo>
                  <a:pt x="63309" y="162687"/>
                </a:lnTo>
                <a:lnTo>
                  <a:pt x="89674" y="168097"/>
                </a:lnTo>
                <a:lnTo>
                  <a:pt x="89674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695" y="216458"/>
                </a:lnTo>
                <a:lnTo>
                  <a:pt x="158877" y="212636"/>
                </a:lnTo>
                <a:lnTo>
                  <a:pt x="213880" y="205244"/>
                </a:lnTo>
                <a:close/>
              </a:path>
              <a:path w="633095" h="339090">
                <a:moveTo>
                  <a:pt x="262280" y="245021"/>
                </a:moveTo>
                <a:lnTo>
                  <a:pt x="40894" y="245021"/>
                </a:lnTo>
                <a:lnTo>
                  <a:pt x="40894" y="269417"/>
                </a:lnTo>
                <a:lnTo>
                  <a:pt x="231508" y="269417"/>
                </a:lnTo>
                <a:lnTo>
                  <a:pt x="231508" y="338836"/>
                </a:lnTo>
                <a:lnTo>
                  <a:pt x="262280" y="338836"/>
                </a:lnTo>
                <a:lnTo>
                  <a:pt x="262280" y="245021"/>
                </a:lnTo>
                <a:close/>
              </a:path>
              <a:path w="633095" h="339090">
                <a:moveTo>
                  <a:pt x="311810" y="104317"/>
                </a:moveTo>
                <a:lnTo>
                  <a:pt x="262280" y="104317"/>
                </a:lnTo>
                <a:lnTo>
                  <a:pt x="262280" y="2628"/>
                </a:lnTo>
                <a:lnTo>
                  <a:pt x="231508" y="2628"/>
                </a:lnTo>
                <a:lnTo>
                  <a:pt x="231508" y="228142"/>
                </a:lnTo>
                <a:lnTo>
                  <a:pt x="262280" y="228142"/>
                </a:lnTo>
                <a:lnTo>
                  <a:pt x="262280" y="129832"/>
                </a:lnTo>
                <a:lnTo>
                  <a:pt x="311810" y="129832"/>
                </a:lnTo>
                <a:lnTo>
                  <a:pt x="311810" y="104317"/>
                </a:lnTo>
                <a:close/>
              </a:path>
              <a:path w="633095" h="339090">
                <a:moveTo>
                  <a:pt x="530186" y="108445"/>
                </a:moveTo>
                <a:lnTo>
                  <a:pt x="523481" y="75120"/>
                </a:lnTo>
                <a:lnTo>
                  <a:pt x="507453" y="52527"/>
                </a:lnTo>
                <a:lnTo>
                  <a:pt x="504952" y="49009"/>
                </a:lnTo>
                <a:lnTo>
                  <a:pt x="500176" y="46101"/>
                </a:lnTo>
                <a:lnTo>
                  <a:pt x="500176" y="108445"/>
                </a:lnTo>
                <a:lnTo>
                  <a:pt x="495782" y="131381"/>
                </a:lnTo>
                <a:lnTo>
                  <a:pt x="483616" y="149288"/>
                </a:lnTo>
                <a:lnTo>
                  <a:pt x="465188" y="160947"/>
                </a:lnTo>
                <a:lnTo>
                  <a:pt x="442010" y="165100"/>
                </a:lnTo>
                <a:lnTo>
                  <a:pt x="419265" y="160947"/>
                </a:lnTo>
                <a:lnTo>
                  <a:pt x="401066" y="149288"/>
                </a:lnTo>
                <a:lnTo>
                  <a:pt x="388988" y="131381"/>
                </a:lnTo>
                <a:lnTo>
                  <a:pt x="384606" y="108445"/>
                </a:lnTo>
                <a:lnTo>
                  <a:pt x="388988" y="85928"/>
                </a:lnTo>
                <a:lnTo>
                  <a:pt x="401066" y="68249"/>
                </a:lnTo>
                <a:lnTo>
                  <a:pt x="419265" y="56680"/>
                </a:lnTo>
                <a:lnTo>
                  <a:pt x="442010" y="52527"/>
                </a:lnTo>
                <a:lnTo>
                  <a:pt x="465188" y="56680"/>
                </a:lnTo>
                <a:lnTo>
                  <a:pt x="483616" y="68249"/>
                </a:lnTo>
                <a:lnTo>
                  <a:pt x="495782" y="85928"/>
                </a:lnTo>
                <a:lnTo>
                  <a:pt x="500176" y="108445"/>
                </a:lnTo>
                <a:lnTo>
                  <a:pt x="500176" y="46101"/>
                </a:lnTo>
                <a:lnTo>
                  <a:pt x="476999" y="31978"/>
                </a:lnTo>
                <a:lnTo>
                  <a:pt x="442010" y="25895"/>
                </a:lnTo>
                <a:lnTo>
                  <a:pt x="407301" y="31978"/>
                </a:lnTo>
                <a:lnTo>
                  <a:pt x="379590" y="49009"/>
                </a:lnTo>
                <a:lnTo>
                  <a:pt x="361226" y="75120"/>
                </a:lnTo>
                <a:lnTo>
                  <a:pt x="354584" y="108445"/>
                </a:lnTo>
                <a:lnTo>
                  <a:pt x="361226" y="142036"/>
                </a:lnTo>
                <a:lnTo>
                  <a:pt x="379590" y="168389"/>
                </a:lnTo>
                <a:lnTo>
                  <a:pt x="407301" y="185585"/>
                </a:lnTo>
                <a:lnTo>
                  <a:pt x="442010" y="191744"/>
                </a:lnTo>
                <a:lnTo>
                  <a:pt x="476999" y="185585"/>
                </a:lnTo>
                <a:lnTo>
                  <a:pt x="504952" y="168389"/>
                </a:lnTo>
                <a:lnTo>
                  <a:pt x="507263" y="165100"/>
                </a:lnTo>
                <a:lnTo>
                  <a:pt x="523481" y="142036"/>
                </a:lnTo>
                <a:lnTo>
                  <a:pt x="530186" y="108445"/>
                </a:lnTo>
                <a:close/>
              </a:path>
              <a:path w="633095" h="339090">
                <a:moveTo>
                  <a:pt x="622871" y="2628"/>
                </a:moveTo>
                <a:lnTo>
                  <a:pt x="592099" y="2628"/>
                </a:lnTo>
                <a:lnTo>
                  <a:pt x="592099" y="248399"/>
                </a:lnTo>
                <a:lnTo>
                  <a:pt x="622871" y="248399"/>
                </a:lnTo>
                <a:lnTo>
                  <a:pt x="622871" y="2628"/>
                </a:lnTo>
                <a:close/>
              </a:path>
              <a:path w="633095" h="339090">
                <a:moveTo>
                  <a:pt x="633006" y="306184"/>
                </a:moveTo>
                <a:lnTo>
                  <a:pt x="437134" y="306184"/>
                </a:lnTo>
                <a:lnTo>
                  <a:pt x="437134" y="223266"/>
                </a:lnTo>
                <a:lnTo>
                  <a:pt x="406361" y="223266"/>
                </a:lnTo>
                <a:lnTo>
                  <a:pt x="406361" y="331330"/>
                </a:lnTo>
                <a:lnTo>
                  <a:pt x="633006" y="331330"/>
                </a:lnTo>
                <a:lnTo>
                  <a:pt x="633006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691936" y="9355391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408"/>
                </a:moveTo>
                <a:lnTo>
                  <a:pt x="15760" y="39408"/>
                </a:lnTo>
                <a:lnTo>
                  <a:pt x="15760" y="64922"/>
                </a:lnTo>
                <a:lnTo>
                  <a:pt x="139217" y="64922"/>
                </a:lnTo>
                <a:lnTo>
                  <a:pt x="130251" y="110794"/>
                </a:lnTo>
                <a:lnTo>
                  <a:pt x="111874" y="152768"/>
                </a:lnTo>
                <a:lnTo>
                  <a:pt x="84074" y="190512"/>
                </a:lnTo>
                <a:lnTo>
                  <a:pt x="46799" y="223748"/>
                </a:lnTo>
                <a:lnTo>
                  <a:pt x="0" y="252158"/>
                </a:lnTo>
                <a:lnTo>
                  <a:pt x="16891" y="276174"/>
                </a:lnTo>
                <a:lnTo>
                  <a:pt x="65989" y="246392"/>
                </a:lnTo>
                <a:lnTo>
                  <a:pt x="104851" y="211874"/>
                </a:lnTo>
                <a:lnTo>
                  <a:pt x="134048" y="173266"/>
                </a:lnTo>
                <a:lnTo>
                  <a:pt x="154190" y="131229"/>
                </a:lnTo>
                <a:lnTo>
                  <a:pt x="165849" y="86385"/>
                </a:lnTo>
                <a:lnTo>
                  <a:pt x="169608" y="39408"/>
                </a:lnTo>
                <a:close/>
              </a:path>
              <a:path w="999490" h="340359">
                <a:moveTo>
                  <a:pt x="310692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94" y="3378"/>
                </a:lnTo>
                <a:lnTo>
                  <a:pt x="225894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92" y="165481"/>
                </a:lnTo>
                <a:lnTo>
                  <a:pt x="310692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208" y="251434"/>
                </a:lnTo>
                <a:lnTo>
                  <a:pt x="588873" y="240157"/>
                </a:lnTo>
                <a:lnTo>
                  <a:pt x="579399" y="232130"/>
                </a:lnTo>
                <a:lnTo>
                  <a:pt x="578980" y="232003"/>
                </a:lnTo>
                <a:lnTo>
                  <a:pt x="578980" y="277672"/>
                </a:lnTo>
                <a:lnTo>
                  <a:pt x="573239" y="293293"/>
                </a:lnTo>
                <a:lnTo>
                  <a:pt x="556653" y="304977"/>
                </a:lnTo>
                <a:lnTo>
                  <a:pt x="530225" y="312293"/>
                </a:lnTo>
                <a:lnTo>
                  <a:pt x="494931" y="314820"/>
                </a:lnTo>
                <a:lnTo>
                  <a:pt x="459473" y="312293"/>
                </a:lnTo>
                <a:lnTo>
                  <a:pt x="433070" y="304977"/>
                </a:lnTo>
                <a:lnTo>
                  <a:pt x="416572" y="293293"/>
                </a:lnTo>
                <a:lnTo>
                  <a:pt x="410883" y="277672"/>
                </a:lnTo>
                <a:lnTo>
                  <a:pt x="416572" y="261683"/>
                </a:lnTo>
                <a:lnTo>
                  <a:pt x="433070" y="249910"/>
                </a:lnTo>
                <a:lnTo>
                  <a:pt x="459473" y="242633"/>
                </a:lnTo>
                <a:lnTo>
                  <a:pt x="494931" y="240157"/>
                </a:lnTo>
                <a:lnTo>
                  <a:pt x="530377" y="242633"/>
                </a:lnTo>
                <a:lnTo>
                  <a:pt x="556793" y="249910"/>
                </a:lnTo>
                <a:lnTo>
                  <a:pt x="573290" y="261683"/>
                </a:lnTo>
                <a:lnTo>
                  <a:pt x="578980" y="277672"/>
                </a:lnTo>
                <a:lnTo>
                  <a:pt x="578980" y="232003"/>
                </a:lnTo>
                <a:lnTo>
                  <a:pt x="543166" y="220205"/>
                </a:lnTo>
                <a:lnTo>
                  <a:pt x="494931" y="216141"/>
                </a:lnTo>
                <a:lnTo>
                  <a:pt x="446697" y="220205"/>
                </a:lnTo>
                <a:lnTo>
                  <a:pt x="410451" y="232130"/>
                </a:lnTo>
                <a:lnTo>
                  <a:pt x="387654" y="251434"/>
                </a:lnTo>
                <a:lnTo>
                  <a:pt x="379730" y="277672"/>
                </a:lnTo>
                <a:lnTo>
                  <a:pt x="387654" y="303695"/>
                </a:lnTo>
                <a:lnTo>
                  <a:pt x="410451" y="322884"/>
                </a:lnTo>
                <a:lnTo>
                  <a:pt x="446697" y="334772"/>
                </a:lnTo>
                <a:lnTo>
                  <a:pt x="494931" y="338836"/>
                </a:lnTo>
                <a:lnTo>
                  <a:pt x="543166" y="334772"/>
                </a:lnTo>
                <a:lnTo>
                  <a:pt x="579399" y="322884"/>
                </a:lnTo>
                <a:lnTo>
                  <a:pt x="588987" y="314820"/>
                </a:lnTo>
                <a:lnTo>
                  <a:pt x="602208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93"/>
                </a:moveTo>
                <a:lnTo>
                  <a:pt x="415010" y="97193"/>
                </a:lnTo>
                <a:lnTo>
                  <a:pt x="415010" y="10515"/>
                </a:lnTo>
                <a:lnTo>
                  <a:pt x="384238" y="10515"/>
                </a:lnTo>
                <a:lnTo>
                  <a:pt x="384238" y="121958"/>
                </a:lnTo>
                <a:lnTo>
                  <a:pt x="612749" y="121958"/>
                </a:lnTo>
                <a:lnTo>
                  <a:pt x="612749" y="97193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49" y="186118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35" y="137337"/>
                </a:moveTo>
                <a:lnTo>
                  <a:pt x="863180" y="113157"/>
                </a:lnTo>
                <a:lnTo>
                  <a:pt x="852944" y="101688"/>
                </a:lnTo>
                <a:lnTo>
                  <a:pt x="846709" y="94703"/>
                </a:lnTo>
                <a:lnTo>
                  <a:pt x="839762" y="91503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601" y="163461"/>
                </a:lnTo>
                <a:lnTo>
                  <a:pt x="809371" y="170522"/>
                </a:lnTo>
                <a:lnTo>
                  <a:pt x="788352" y="172986"/>
                </a:lnTo>
                <a:lnTo>
                  <a:pt x="767410" y="170522"/>
                </a:lnTo>
                <a:lnTo>
                  <a:pt x="751306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93"/>
                </a:lnTo>
                <a:lnTo>
                  <a:pt x="751306" y="111353"/>
                </a:lnTo>
                <a:lnTo>
                  <a:pt x="767410" y="104203"/>
                </a:lnTo>
                <a:lnTo>
                  <a:pt x="788352" y="101688"/>
                </a:lnTo>
                <a:lnTo>
                  <a:pt x="809371" y="104203"/>
                </a:lnTo>
                <a:lnTo>
                  <a:pt x="825601" y="111353"/>
                </a:lnTo>
                <a:lnTo>
                  <a:pt x="836053" y="122593"/>
                </a:lnTo>
                <a:lnTo>
                  <a:pt x="839762" y="137337"/>
                </a:lnTo>
                <a:lnTo>
                  <a:pt x="839762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48" y="82931"/>
                </a:lnTo>
                <a:lnTo>
                  <a:pt x="730199" y="94703"/>
                </a:lnTo>
                <a:lnTo>
                  <a:pt x="713854" y="113157"/>
                </a:lnTo>
                <a:lnTo>
                  <a:pt x="708063" y="137337"/>
                </a:lnTo>
                <a:lnTo>
                  <a:pt x="713854" y="161734"/>
                </a:lnTo>
                <a:lnTo>
                  <a:pt x="730199" y="180301"/>
                </a:lnTo>
                <a:lnTo>
                  <a:pt x="755548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709" y="180301"/>
                </a:lnTo>
                <a:lnTo>
                  <a:pt x="853198" y="172986"/>
                </a:lnTo>
                <a:lnTo>
                  <a:pt x="863180" y="161734"/>
                </a:lnTo>
                <a:lnTo>
                  <a:pt x="869035" y="137337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74"/>
                </a:lnTo>
                <a:lnTo>
                  <a:pt x="887793" y="62674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96" y="310692"/>
                </a:lnTo>
                <a:lnTo>
                  <a:pt x="768096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96" y="249529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65" y="3378"/>
                </a:lnTo>
                <a:lnTo>
                  <a:pt x="918565" y="198882"/>
                </a:lnTo>
                <a:lnTo>
                  <a:pt x="949325" y="198882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746336" y="93587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084783" y="9358769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57" y="227012"/>
                </a:lnTo>
                <a:lnTo>
                  <a:pt x="182359" y="215760"/>
                </a:lnTo>
                <a:lnTo>
                  <a:pt x="146494" y="221157"/>
                </a:lnTo>
                <a:lnTo>
                  <a:pt x="110642" y="224624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88"/>
                </a:lnTo>
                <a:lnTo>
                  <a:pt x="26644" y="253288"/>
                </a:lnTo>
                <a:lnTo>
                  <a:pt x="71031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52" y="337337"/>
                </a:lnTo>
                <a:lnTo>
                  <a:pt x="244652" y="158356"/>
                </a:lnTo>
                <a:lnTo>
                  <a:pt x="300189" y="158356"/>
                </a:lnTo>
                <a:lnTo>
                  <a:pt x="300189" y="132829"/>
                </a:lnTo>
                <a:close/>
              </a:path>
              <a:path w="387984" h="337820">
                <a:moveTo>
                  <a:pt x="387985" y="287807"/>
                </a:moveTo>
                <a:lnTo>
                  <a:pt x="386016" y="277152"/>
                </a:lnTo>
                <a:lnTo>
                  <a:pt x="380669" y="268719"/>
                </a:lnTo>
                <a:lnTo>
                  <a:pt x="372795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70" y="268719"/>
                </a:lnTo>
                <a:lnTo>
                  <a:pt x="340423" y="277152"/>
                </a:lnTo>
                <a:lnTo>
                  <a:pt x="338455" y="287807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10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47292" y="3052490"/>
            <a:ext cx="4444347" cy="285806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29387" y="5913520"/>
            <a:ext cx="3268730" cy="229888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48605" y="5923045"/>
            <a:ext cx="3422976" cy="242289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82012" y="2826941"/>
            <a:ext cx="6172200" cy="5392006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10543496" y="2889336"/>
            <a:ext cx="5819775" cy="3524250"/>
            <a:chOff x="10543496" y="2889336"/>
            <a:chExt cx="5819775" cy="3524250"/>
          </a:xfrm>
        </p:grpSpPr>
        <p:sp>
          <p:nvSpPr>
            <p:cNvPr id="109" name="object 109"/>
            <p:cNvSpPr/>
            <p:nvPr/>
          </p:nvSpPr>
          <p:spPr>
            <a:xfrm>
              <a:off x="10543496" y="5184856"/>
              <a:ext cx="3841115" cy="1228725"/>
            </a:xfrm>
            <a:custGeom>
              <a:avLst/>
              <a:gdLst/>
              <a:ahLst/>
              <a:cxnLst/>
              <a:rect l="l" t="t" r="r" b="b"/>
              <a:pathLst>
                <a:path w="3841115" h="1228725">
                  <a:moveTo>
                    <a:pt x="1130563" y="83258"/>
                  </a:moveTo>
                  <a:lnTo>
                    <a:pt x="3840786" y="83258"/>
                  </a:lnTo>
                  <a:lnTo>
                    <a:pt x="3840786" y="0"/>
                  </a:lnTo>
                  <a:lnTo>
                    <a:pt x="1130563" y="0"/>
                  </a:lnTo>
                  <a:lnTo>
                    <a:pt x="1130563" y="83258"/>
                  </a:lnTo>
                  <a:close/>
                </a:path>
                <a:path w="3841115" h="1228725">
                  <a:moveTo>
                    <a:pt x="1088934" y="83258"/>
                  </a:moveTo>
                  <a:lnTo>
                    <a:pt x="1130563" y="83258"/>
                  </a:lnTo>
                  <a:lnTo>
                    <a:pt x="1130563" y="0"/>
                  </a:lnTo>
                  <a:lnTo>
                    <a:pt x="1088934" y="0"/>
                  </a:lnTo>
                  <a:lnTo>
                    <a:pt x="1088934" y="83258"/>
                  </a:lnTo>
                  <a:close/>
                </a:path>
                <a:path w="3841115" h="1228725">
                  <a:moveTo>
                    <a:pt x="121307" y="1228725"/>
                  </a:moveTo>
                  <a:lnTo>
                    <a:pt x="168531" y="1219192"/>
                  </a:lnTo>
                  <a:lnTo>
                    <a:pt x="207097" y="1193194"/>
                  </a:lnTo>
                  <a:lnTo>
                    <a:pt x="233100" y="1154630"/>
                  </a:lnTo>
                  <a:lnTo>
                    <a:pt x="242635" y="1107397"/>
                  </a:lnTo>
                  <a:lnTo>
                    <a:pt x="241679" y="1092129"/>
                  </a:lnTo>
                  <a:lnTo>
                    <a:pt x="238893" y="1077434"/>
                  </a:lnTo>
                  <a:lnTo>
                    <a:pt x="234398" y="1063427"/>
                  </a:lnTo>
                  <a:lnTo>
                    <a:pt x="228314" y="1050219"/>
                  </a:lnTo>
                  <a:lnTo>
                    <a:pt x="998995" y="83258"/>
                  </a:lnTo>
                  <a:lnTo>
                    <a:pt x="1088934" y="83258"/>
                  </a:lnTo>
                  <a:lnTo>
                    <a:pt x="1088934" y="0"/>
                  </a:lnTo>
                  <a:lnTo>
                    <a:pt x="958864" y="0"/>
                  </a:lnTo>
                  <a:lnTo>
                    <a:pt x="166058" y="994707"/>
                  </a:lnTo>
                  <a:lnTo>
                    <a:pt x="78516" y="994707"/>
                  </a:lnTo>
                  <a:lnTo>
                    <a:pt x="74086" y="995601"/>
                  </a:lnTo>
                  <a:lnTo>
                    <a:pt x="35527" y="1021599"/>
                  </a:lnTo>
                  <a:lnTo>
                    <a:pt x="9532" y="1060164"/>
                  </a:lnTo>
                  <a:lnTo>
                    <a:pt x="0" y="1107397"/>
                  </a:lnTo>
                  <a:lnTo>
                    <a:pt x="9532" y="1154630"/>
                  </a:lnTo>
                  <a:lnTo>
                    <a:pt x="35527" y="1193194"/>
                  </a:lnTo>
                  <a:lnTo>
                    <a:pt x="74086" y="1219192"/>
                  </a:lnTo>
                  <a:lnTo>
                    <a:pt x="121307" y="1228725"/>
                  </a:lnTo>
                  <a:close/>
                </a:path>
                <a:path w="3841115" h="1228725">
                  <a:moveTo>
                    <a:pt x="78516" y="994707"/>
                  </a:moveTo>
                  <a:lnTo>
                    <a:pt x="166058" y="994707"/>
                  </a:lnTo>
                  <a:lnTo>
                    <a:pt x="155445" y="991030"/>
                  </a:lnTo>
                  <a:lnTo>
                    <a:pt x="144424" y="988319"/>
                  </a:lnTo>
                  <a:lnTo>
                    <a:pt x="133032" y="986643"/>
                  </a:lnTo>
                  <a:lnTo>
                    <a:pt x="121307" y="986069"/>
                  </a:lnTo>
                  <a:lnTo>
                    <a:pt x="78516" y="994707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76224" y="2889336"/>
              <a:ext cx="3186603" cy="2542015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9499644" y="7155767"/>
            <a:ext cx="3786504" cy="939165"/>
          </a:xfrm>
          <a:custGeom>
            <a:avLst/>
            <a:gdLst/>
            <a:ahLst/>
            <a:cxnLst/>
            <a:rect l="l" t="t" r="r" b="b"/>
            <a:pathLst>
              <a:path w="3786505" h="939165">
                <a:moveTo>
                  <a:pt x="863941" y="875330"/>
                </a:moveTo>
                <a:lnTo>
                  <a:pt x="3786227" y="875330"/>
                </a:lnTo>
                <a:lnTo>
                  <a:pt x="3786227" y="938953"/>
                </a:lnTo>
                <a:lnTo>
                  <a:pt x="863941" y="938953"/>
                </a:lnTo>
                <a:lnTo>
                  <a:pt x="863941" y="875330"/>
                </a:lnTo>
                <a:close/>
              </a:path>
              <a:path w="3786505" h="939165">
                <a:moveTo>
                  <a:pt x="832072" y="875330"/>
                </a:moveTo>
                <a:lnTo>
                  <a:pt x="863941" y="875330"/>
                </a:lnTo>
                <a:lnTo>
                  <a:pt x="863941" y="938953"/>
                </a:lnTo>
                <a:lnTo>
                  <a:pt x="832072" y="938953"/>
                </a:lnTo>
                <a:lnTo>
                  <a:pt x="832072" y="875330"/>
                </a:lnTo>
                <a:close/>
              </a:path>
              <a:path w="3786505" h="939165">
                <a:moveTo>
                  <a:pt x="92699" y="0"/>
                </a:moveTo>
                <a:lnTo>
                  <a:pt x="128786" y="7284"/>
                </a:lnTo>
                <a:lnTo>
                  <a:pt x="158257" y="27151"/>
                </a:lnTo>
                <a:lnTo>
                  <a:pt x="178127" y="56621"/>
                </a:lnTo>
                <a:lnTo>
                  <a:pt x="185414" y="92715"/>
                </a:lnTo>
                <a:lnTo>
                  <a:pt x="184684" y="104382"/>
                </a:lnTo>
                <a:lnTo>
                  <a:pt x="182555" y="115611"/>
                </a:lnTo>
                <a:lnTo>
                  <a:pt x="179120" y="126315"/>
                </a:lnTo>
                <a:lnTo>
                  <a:pt x="174471" y="136408"/>
                </a:lnTo>
                <a:lnTo>
                  <a:pt x="763400" y="875330"/>
                </a:lnTo>
                <a:lnTo>
                  <a:pt x="832072" y="875330"/>
                </a:lnTo>
                <a:lnTo>
                  <a:pt x="832072" y="938953"/>
                </a:lnTo>
                <a:lnTo>
                  <a:pt x="732734" y="938953"/>
                </a:lnTo>
                <a:lnTo>
                  <a:pt x="126896" y="178829"/>
                </a:lnTo>
                <a:lnTo>
                  <a:pt x="60000" y="178829"/>
                </a:lnTo>
                <a:lnTo>
                  <a:pt x="56614" y="178145"/>
                </a:lnTo>
                <a:lnTo>
                  <a:pt x="27149" y="158279"/>
                </a:lnTo>
                <a:lnTo>
                  <a:pt x="7284" y="128808"/>
                </a:lnTo>
                <a:lnTo>
                  <a:pt x="0" y="92715"/>
                </a:lnTo>
                <a:lnTo>
                  <a:pt x="7284" y="56621"/>
                </a:lnTo>
                <a:lnTo>
                  <a:pt x="27149" y="27151"/>
                </a:lnTo>
                <a:lnTo>
                  <a:pt x="56614" y="7284"/>
                </a:lnTo>
                <a:lnTo>
                  <a:pt x="92699" y="0"/>
                </a:lnTo>
                <a:close/>
              </a:path>
              <a:path w="3786505" h="939165">
                <a:moveTo>
                  <a:pt x="60000" y="178829"/>
                </a:moveTo>
                <a:lnTo>
                  <a:pt x="126896" y="178829"/>
                </a:lnTo>
                <a:lnTo>
                  <a:pt x="118786" y="181638"/>
                </a:lnTo>
                <a:lnTo>
                  <a:pt x="110364" y="183710"/>
                </a:lnTo>
                <a:lnTo>
                  <a:pt x="101659" y="184991"/>
                </a:lnTo>
                <a:lnTo>
                  <a:pt x="92699" y="185430"/>
                </a:lnTo>
                <a:lnTo>
                  <a:pt x="60000" y="17882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9802" y="8465705"/>
              <a:ext cx="158750" cy="275590"/>
            </a:xfrm>
            <a:custGeom>
              <a:avLst/>
              <a:gdLst/>
              <a:ahLst/>
              <a:cxnLst/>
              <a:rect l="l" t="t" r="r" b="b"/>
              <a:pathLst>
                <a:path w="158750" h="275590">
                  <a:moveTo>
                    <a:pt x="158724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123190"/>
                  </a:lnTo>
                  <a:lnTo>
                    <a:pt x="0" y="152400"/>
                  </a:lnTo>
                  <a:lnTo>
                    <a:pt x="0" y="275590"/>
                  </a:lnTo>
                  <a:lnTo>
                    <a:pt x="34899" y="275590"/>
                  </a:lnTo>
                  <a:lnTo>
                    <a:pt x="34899" y="152400"/>
                  </a:lnTo>
                  <a:lnTo>
                    <a:pt x="139966" y="152400"/>
                  </a:lnTo>
                  <a:lnTo>
                    <a:pt x="139966" y="123190"/>
                  </a:lnTo>
                  <a:lnTo>
                    <a:pt x="34899" y="123190"/>
                  </a:lnTo>
                  <a:lnTo>
                    <a:pt x="34899" y="29210"/>
                  </a:lnTo>
                  <a:lnTo>
                    <a:pt x="158724" y="29210"/>
                  </a:lnTo>
                  <a:lnTo>
                    <a:pt x="158724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1307" y="8537524"/>
              <a:ext cx="161723" cy="2086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51692" y="8442604"/>
              <a:ext cx="510540" cy="304165"/>
            </a:xfrm>
            <a:custGeom>
              <a:avLst/>
              <a:gdLst/>
              <a:ahLst/>
              <a:cxnLst/>
              <a:rect l="l" t="t" r="r" b="b"/>
              <a:pathLst>
                <a:path w="510539" h="304165">
                  <a:moveTo>
                    <a:pt x="55905" y="300545"/>
                  </a:moveTo>
                  <a:lnTo>
                    <a:pt x="51028" y="274281"/>
                  </a:lnTo>
                  <a:lnTo>
                    <a:pt x="47282" y="275031"/>
                  </a:lnTo>
                  <a:lnTo>
                    <a:pt x="38646" y="275031"/>
                  </a:lnTo>
                  <a:lnTo>
                    <a:pt x="34150" y="270903"/>
                  </a:lnTo>
                  <a:lnTo>
                    <a:pt x="34150" y="0"/>
                  </a:lnTo>
                  <a:lnTo>
                    <a:pt x="0" y="0"/>
                  </a:lnTo>
                  <a:lnTo>
                    <a:pt x="0" y="258152"/>
                  </a:lnTo>
                  <a:lnTo>
                    <a:pt x="2044" y="277431"/>
                  </a:lnTo>
                  <a:lnTo>
                    <a:pt x="8445" y="291680"/>
                  </a:lnTo>
                  <a:lnTo>
                    <a:pt x="19634" y="300520"/>
                  </a:lnTo>
                  <a:lnTo>
                    <a:pt x="36017" y="303555"/>
                  </a:lnTo>
                  <a:lnTo>
                    <a:pt x="45021" y="303555"/>
                  </a:lnTo>
                  <a:lnTo>
                    <a:pt x="51028" y="302425"/>
                  </a:lnTo>
                  <a:lnTo>
                    <a:pt x="55905" y="300545"/>
                  </a:lnTo>
                  <a:close/>
                </a:path>
                <a:path w="510539" h="304165">
                  <a:moveTo>
                    <a:pt x="162852" y="300545"/>
                  </a:moveTo>
                  <a:lnTo>
                    <a:pt x="157975" y="274281"/>
                  </a:lnTo>
                  <a:lnTo>
                    <a:pt x="154216" y="275031"/>
                  </a:lnTo>
                  <a:lnTo>
                    <a:pt x="145592" y="275031"/>
                  </a:lnTo>
                  <a:lnTo>
                    <a:pt x="141084" y="270903"/>
                  </a:lnTo>
                  <a:lnTo>
                    <a:pt x="141084" y="0"/>
                  </a:lnTo>
                  <a:lnTo>
                    <a:pt x="106934" y="0"/>
                  </a:lnTo>
                  <a:lnTo>
                    <a:pt x="106934" y="258152"/>
                  </a:lnTo>
                  <a:lnTo>
                    <a:pt x="108978" y="277431"/>
                  </a:lnTo>
                  <a:lnTo>
                    <a:pt x="115379" y="291680"/>
                  </a:lnTo>
                  <a:lnTo>
                    <a:pt x="126568" y="300520"/>
                  </a:lnTo>
                  <a:lnTo>
                    <a:pt x="142963" y="303555"/>
                  </a:lnTo>
                  <a:lnTo>
                    <a:pt x="151968" y="303555"/>
                  </a:lnTo>
                  <a:lnTo>
                    <a:pt x="157975" y="302425"/>
                  </a:lnTo>
                  <a:lnTo>
                    <a:pt x="162852" y="300545"/>
                  </a:lnTo>
                  <a:close/>
                </a:path>
                <a:path w="510539" h="304165">
                  <a:moveTo>
                    <a:pt x="509943" y="264160"/>
                  </a:moveTo>
                  <a:lnTo>
                    <a:pt x="490804" y="242392"/>
                  </a:lnTo>
                  <a:lnTo>
                    <a:pt x="477088" y="255270"/>
                  </a:lnTo>
                  <a:lnTo>
                    <a:pt x="462153" y="264947"/>
                  </a:lnTo>
                  <a:lnTo>
                    <a:pt x="445579" y="271043"/>
                  </a:lnTo>
                  <a:lnTo>
                    <a:pt x="427012" y="273164"/>
                  </a:lnTo>
                  <a:lnTo>
                    <a:pt x="391490" y="265277"/>
                  </a:lnTo>
                  <a:lnTo>
                    <a:pt x="364540" y="242722"/>
                  </a:lnTo>
                  <a:lnTo>
                    <a:pt x="347446" y="207149"/>
                  </a:lnTo>
                  <a:lnTo>
                    <a:pt x="341464" y="160210"/>
                  </a:lnTo>
                  <a:lnTo>
                    <a:pt x="347675" y="113830"/>
                  </a:lnTo>
                  <a:lnTo>
                    <a:pt x="365239" y="78740"/>
                  </a:lnTo>
                  <a:lnTo>
                    <a:pt x="392595" y="56527"/>
                  </a:lnTo>
                  <a:lnTo>
                    <a:pt x="428142" y="48768"/>
                  </a:lnTo>
                  <a:lnTo>
                    <a:pt x="444906" y="50711"/>
                  </a:lnTo>
                  <a:lnTo>
                    <a:pt x="459803" y="56134"/>
                  </a:lnTo>
                  <a:lnTo>
                    <a:pt x="472935" y="64439"/>
                  </a:lnTo>
                  <a:lnTo>
                    <a:pt x="484428" y="75044"/>
                  </a:lnTo>
                  <a:lnTo>
                    <a:pt x="503186" y="52527"/>
                  </a:lnTo>
                  <a:lnTo>
                    <a:pt x="489445" y="39751"/>
                  </a:lnTo>
                  <a:lnTo>
                    <a:pt x="472084" y="28841"/>
                  </a:lnTo>
                  <a:lnTo>
                    <a:pt x="451421" y="21234"/>
                  </a:lnTo>
                  <a:lnTo>
                    <a:pt x="427761" y="18376"/>
                  </a:lnTo>
                  <a:lnTo>
                    <a:pt x="388289" y="24714"/>
                  </a:lnTo>
                  <a:lnTo>
                    <a:pt x="354685" y="43091"/>
                  </a:lnTo>
                  <a:lnTo>
                    <a:pt x="328637" y="72605"/>
                  </a:lnTo>
                  <a:lnTo>
                    <a:pt x="311797" y="112331"/>
                  </a:lnTo>
                  <a:lnTo>
                    <a:pt x="305816" y="161340"/>
                  </a:lnTo>
                  <a:lnTo>
                    <a:pt x="311708" y="210426"/>
                  </a:lnTo>
                  <a:lnTo>
                    <a:pt x="328282" y="249974"/>
                  </a:lnTo>
                  <a:lnTo>
                    <a:pt x="353885" y="279209"/>
                  </a:lnTo>
                  <a:lnTo>
                    <a:pt x="386842" y="297332"/>
                  </a:lnTo>
                  <a:lnTo>
                    <a:pt x="425513" y="303555"/>
                  </a:lnTo>
                  <a:lnTo>
                    <a:pt x="450684" y="300926"/>
                  </a:lnTo>
                  <a:lnTo>
                    <a:pt x="472935" y="293281"/>
                  </a:lnTo>
                  <a:lnTo>
                    <a:pt x="492582" y="280911"/>
                  </a:lnTo>
                  <a:lnTo>
                    <a:pt x="509943" y="26416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6911" y="8532271"/>
              <a:ext cx="159471" cy="2138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21297" y="8442592"/>
              <a:ext cx="56515" cy="304165"/>
            </a:xfrm>
            <a:custGeom>
              <a:avLst/>
              <a:gdLst/>
              <a:ahLst/>
              <a:cxnLst/>
              <a:rect l="l" t="t" r="r" b="b"/>
              <a:pathLst>
                <a:path w="56514" h="304165">
                  <a:moveTo>
                    <a:pt x="45027" y="303559"/>
                  </a:moveTo>
                  <a:lnTo>
                    <a:pt x="36021" y="303559"/>
                  </a:lnTo>
                  <a:lnTo>
                    <a:pt x="19629" y="300528"/>
                  </a:lnTo>
                  <a:lnTo>
                    <a:pt x="8442" y="291692"/>
                  </a:lnTo>
                  <a:lnTo>
                    <a:pt x="2040" y="277439"/>
                  </a:lnTo>
                  <a:lnTo>
                    <a:pt x="0" y="258156"/>
                  </a:lnTo>
                  <a:lnTo>
                    <a:pt x="0" y="0"/>
                  </a:lnTo>
                  <a:lnTo>
                    <a:pt x="34145" y="0"/>
                  </a:lnTo>
                  <a:lnTo>
                    <a:pt x="34145" y="270914"/>
                  </a:lnTo>
                  <a:lnTo>
                    <a:pt x="38648" y="275042"/>
                  </a:lnTo>
                  <a:lnTo>
                    <a:pt x="47278" y="275042"/>
                  </a:lnTo>
                  <a:lnTo>
                    <a:pt x="51030" y="274291"/>
                  </a:lnTo>
                  <a:lnTo>
                    <a:pt x="55908" y="300557"/>
                  </a:lnTo>
                  <a:lnTo>
                    <a:pt x="51030" y="302433"/>
                  </a:lnTo>
                  <a:lnTo>
                    <a:pt x="45027" y="30355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2853" y="8532271"/>
              <a:ext cx="172980" cy="213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36113" y="8532271"/>
              <a:ext cx="162848" cy="20900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350744" y="8442592"/>
              <a:ext cx="178435" cy="304165"/>
            </a:xfrm>
            <a:custGeom>
              <a:avLst/>
              <a:gdLst/>
              <a:ahLst/>
              <a:cxnLst/>
              <a:rect l="l" t="t" r="r" b="b"/>
              <a:pathLst>
                <a:path w="178434" h="304165">
                  <a:moveTo>
                    <a:pt x="177858" y="113694"/>
                  </a:moveTo>
                  <a:lnTo>
                    <a:pt x="145588" y="113694"/>
                  </a:lnTo>
                  <a:lnTo>
                    <a:pt x="143712" y="78422"/>
                  </a:lnTo>
                  <a:lnTo>
                    <a:pt x="143712" y="0"/>
                  </a:lnTo>
                  <a:lnTo>
                    <a:pt x="177858" y="0"/>
                  </a:lnTo>
                  <a:lnTo>
                    <a:pt x="177858" y="113694"/>
                  </a:lnTo>
                  <a:close/>
                </a:path>
                <a:path w="178434" h="304165">
                  <a:moveTo>
                    <a:pt x="84051" y="303559"/>
                  </a:moveTo>
                  <a:lnTo>
                    <a:pt x="49389" y="296459"/>
                  </a:lnTo>
                  <a:lnTo>
                    <a:pt x="22888" y="275745"/>
                  </a:lnTo>
                  <a:lnTo>
                    <a:pt x="5956" y="242297"/>
                  </a:lnTo>
                  <a:lnTo>
                    <a:pt x="0" y="196994"/>
                  </a:lnTo>
                  <a:lnTo>
                    <a:pt x="7234" y="152365"/>
                  </a:lnTo>
                  <a:lnTo>
                    <a:pt x="26641" y="118572"/>
                  </a:lnTo>
                  <a:lnTo>
                    <a:pt x="54771" y="97160"/>
                  </a:lnTo>
                  <a:lnTo>
                    <a:pt x="88178" y="89679"/>
                  </a:lnTo>
                  <a:lnTo>
                    <a:pt x="104747" y="91321"/>
                  </a:lnTo>
                  <a:lnTo>
                    <a:pt x="119134" y="96058"/>
                  </a:lnTo>
                  <a:lnTo>
                    <a:pt x="132396" y="103609"/>
                  </a:lnTo>
                  <a:lnTo>
                    <a:pt x="145588" y="113694"/>
                  </a:lnTo>
                  <a:lnTo>
                    <a:pt x="177858" y="113694"/>
                  </a:lnTo>
                  <a:lnTo>
                    <a:pt x="177858" y="118572"/>
                  </a:lnTo>
                  <a:lnTo>
                    <a:pt x="94182" y="118572"/>
                  </a:lnTo>
                  <a:lnTo>
                    <a:pt x="71047" y="124223"/>
                  </a:lnTo>
                  <a:lnTo>
                    <a:pt x="52344" y="140147"/>
                  </a:lnTo>
                  <a:lnTo>
                    <a:pt x="39832" y="164795"/>
                  </a:lnTo>
                  <a:lnTo>
                    <a:pt x="35271" y="196619"/>
                  </a:lnTo>
                  <a:lnTo>
                    <a:pt x="39000" y="229610"/>
                  </a:lnTo>
                  <a:lnTo>
                    <a:pt x="49905" y="254263"/>
                  </a:lnTo>
                  <a:lnTo>
                    <a:pt x="67564" y="269700"/>
                  </a:lnTo>
                  <a:lnTo>
                    <a:pt x="91555" y="275042"/>
                  </a:lnTo>
                  <a:lnTo>
                    <a:pt x="145524" y="275042"/>
                  </a:lnTo>
                  <a:lnTo>
                    <a:pt x="132912" y="285829"/>
                  </a:lnTo>
                  <a:lnTo>
                    <a:pt x="118102" y="295022"/>
                  </a:lnTo>
                  <a:lnTo>
                    <a:pt x="101745" y="301261"/>
                  </a:lnTo>
                  <a:lnTo>
                    <a:pt x="84051" y="303559"/>
                  </a:lnTo>
                  <a:close/>
                </a:path>
                <a:path w="178434" h="304165">
                  <a:moveTo>
                    <a:pt x="145524" y="275042"/>
                  </a:moveTo>
                  <a:lnTo>
                    <a:pt x="91555" y="275042"/>
                  </a:lnTo>
                  <a:lnTo>
                    <a:pt x="105245" y="273283"/>
                  </a:lnTo>
                  <a:lnTo>
                    <a:pt x="118337" y="268006"/>
                  </a:lnTo>
                  <a:lnTo>
                    <a:pt x="131077" y="259212"/>
                  </a:lnTo>
                  <a:lnTo>
                    <a:pt x="143712" y="246899"/>
                  </a:lnTo>
                  <a:lnTo>
                    <a:pt x="143712" y="139959"/>
                  </a:lnTo>
                  <a:lnTo>
                    <a:pt x="131065" y="130127"/>
                  </a:lnTo>
                  <a:lnTo>
                    <a:pt x="118806" y="123496"/>
                  </a:lnTo>
                  <a:lnTo>
                    <a:pt x="106617" y="119750"/>
                  </a:lnTo>
                  <a:lnTo>
                    <a:pt x="94182" y="118572"/>
                  </a:lnTo>
                  <a:lnTo>
                    <a:pt x="177858" y="118572"/>
                  </a:lnTo>
                  <a:lnTo>
                    <a:pt x="177858" y="274666"/>
                  </a:lnTo>
                  <a:lnTo>
                    <a:pt x="145963" y="274666"/>
                  </a:lnTo>
                  <a:lnTo>
                    <a:pt x="145524" y="275042"/>
                  </a:lnTo>
                  <a:close/>
                </a:path>
                <a:path w="178434" h="304165">
                  <a:moveTo>
                    <a:pt x="177858" y="298681"/>
                  </a:moveTo>
                  <a:lnTo>
                    <a:pt x="150091" y="298681"/>
                  </a:lnTo>
                  <a:lnTo>
                    <a:pt x="146714" y="274666"/>
                  </a:lnTo>
                  <a:lnTo>
                    <a:pt x="177858" y="274666"/>
                  </a:lnTo>
                  <a:lnTo>
                    <a:pt x="177858" y="298681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5261" y="8532271"/>
              <a:ext cx="159471" cy="2138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9647" y="8532271"/>
              <a:ext cx="111817" cy="2090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63204" y="8432469"/>
              <a:ext cx="12165965" cy="786765"/>
            </a:xfrm>
            <a:custGeom>
              <a:avLst/>
              <a:gdLst/>
              <a:ahLst/>
              <a:cxnLst/>
              <a:rect l="l" t="t" r="r" b="b"/>
              <a:pathLst>
                <a:path w="12165965" h="786765">
                  <a:moveTo>
                    <a:pt x="170345" y="485089"/>
                  </a:moveTo>
                  <a:lnTo>
                    <a:pt x="18389" y="485089"/>
                  </a:lnTo>
                  <a:lnTo>
                    <a:pt x="18389" y="510222"/>
                  </a:lnTo>
                  <a:lnTo>
                    <a:pt x="139585" y="510222"/>
                  </a:lnTo>
                  <a:lnTo>
                    <a:pt x="138315" y="525500"/>
                  </a:lnTo>
                  <a:lnTo>
                    <a:pt x="136207" y="540385"/>
                  </a:lnTo>
                  <a:lnTo>
                    <a:pt x="133248" y="554913"/>
                  </a:lnTo>
                  <a:lnTo>
                    <a:pt x="129451" y="569137"/>
                  </a:lnTo>
                  <a:lnTo>
                    <a:pt x="1498" y="577761"/>
                  </a:lnTo>
                  <a:lnTo>
                    <a:pt x="6756" y="604786"/>
                  </a:lnTo>
                  <a:lnTo>
                    <a:pt x="120065" y="593902"/>
                  </a:lnTo>
                  <a:lnTo>
                    <a:pt x="101358" y="626389"/>
                  </a:lnTo>
                  <a:lnTo>
                    <a:pt x="75653" y="656285"/>
                  </a:lnTo>
                  <a:lnTo>
                    <a:pt x="42138" y="683501"/>
                  </a:lnTo>
                  <a:lnTo>
                    <a:pt x="0" y="707974"/>
                  </a:lnTo>
                  <a:lnTo>
                    <a:pt x="16878" y="731608"/>
                  </a:lnTo>
                  <a:lnTo>
                    <a:pt x="70078" y="699274"/>
                  </a:lnTo>
                  <a:lnTo>
                    <a:pt x="110197" y="662686"/>
                  </a:lnTo>
                  <a:lnTo>
                    <a:pt x="138785" y="622414"/>
                  </a:lnTo>
                  <a:lnTo>
                    <a:pt x="150964" y="593902"/>
                  </a:lnTo>
                  <a:lnTo>
                    <a:pt x="157327" y="579018"/>
                  </a:lnTo>
                  <a:lnTo>
                    <a:pt x="167347" y="533044"/>
                  </a:lnTo>
                  <a:lnTo>
                    <a:pt x="170345" y="485089"/>
                  </a:lnTo>
                  <a:close/>
                </a:path>
                <a:path w="12165965" h="786765">
                  <a:moveTo>
                    <a:pt x="309930" y="586765"/>
                  </a:moveTo>
                  <a:lnTo>
                    <a:pt x="255905" y="586765"/>
                  </a:lnTo>
                  <a:lnTo>
                    <a:pt x="255905" y="450189"/>
                  </a:lnTo>
                  <a:lnTo>
                    <a:pt x="225132" y="450189"/>
                  </a:lnTo>
                  <a:lnTo>
                    <a:pt x="225132" y="786765"/>
                  </a:lnTo>
                  <a:lnTo>
                    <a:pt x="255905" y="786765"/>
                  </a:lnTo>
                  <a:lnTo>
                    <a:pt x="255905" y="612279"/>
                  </a:lnTo>
                  <a:lnTo>
                    <a:pt x="309930" y="612279"/>
                  </a:lnTo>
                  <a:lnTo>
                    <a:pt x="309930" y="586765"/>
                  </a:lnTo>
                  <a:close/>
                </a:path>
                <a:path w="12165965" h="786765">
                  <a:moveTo>
                    <a:pt x="515556" y="485089"/>
                  </a:moveTo>
                  <a:lnTo>
                    <a:pt x="363588" y="485089"/>
                  </a:lnTo>
                  <a:lnTo>
                    <a:pt x="363588" y="510222"/>
                  </a:lnTo>
                  <a:lnTo>
                    <a:pt x="484797" y="510222"/>
                  </a:lnTo>
                  <a:lnTo>
                    <a:pt x="483527" y="525500"/>
                  </a:lnTo>
                  <a:lnTo>
                    <a:pt x="481418" y="540385"/>
                  </a:lnTo>
                  <a:lnTo>
                    <a:pt x="478459" y="554913"/>
                  </a:lnTo>
                  <a:lnTo>
                    <a:pt x="474662" y="569137"/>
                  </a:lnTo>
                  <a:lnTo>
                    <a:pt x="346710" y="577761"/>
                  </a:lnTo>
                  <a:lnTo>
                    <a:pt x="351955" y="604786"/>
                  </a:lnTo>
                  <a:lnTo>
                    <a:pt x="465277" y="593902"/>
                  </a:lnTo>
                  <a:lnTo>
                    <a:pt x="446570" y="626389"/>
                  </a:lnTo>
                  <a:lnTo>
                    <a:pt x="420865" y="656285"/>
                  </a:lnTo>
                  <a:lnTo>
                    <a:pt x="387350" y="683501"/>
                  </a:lnTo>
                  <a:lnTo>
                    <a:pt x="345211" y="707974"/>
                  </a:lnTo>
                  <a:lnTo>
                    <a:pt x="362089" y="731608"/>
                  </a:lnTo>
                  <a:lnTo>
                    <a:pt x="415277" y="699274"/>
                  </a:lnTo>
                  <a:lnTo>
                    <a:pt x="455409" y="662686"/>
                  </a:lnTo>
                  <a:lnTo>
                    <a:pt x="483997" y="622414"/>
                  </a:lnTo>
                  <a:lnTo>
                    <a:pt x="496176" y="593902"/>
                  </a:lnTo>
                  <a:lnTo>
                    <a:pt x="502539" y="579018"/>
                  </a:lnTo>
                  <a:lnTo>
                    <a:pt x="512559" y="533044"/>
                  </a:lnTo>
                  <a:lnTo>
                    <a:pt x="515556" y="485089"/>
                  </a:lnTo>
                  <a:close/>
                </a:path>
                <a:path w="12165965" h="786765">
                  <a:moveTo>
                    <a:pt x="655142" y="586765"/>
                  </a:moveTo>
                  <a:lnTo>
                    <a:pt x="601116" y="586765"/>
                  </a:lnTo>
                  <a:lnTo>
                    <a:pt x="601116" y="450189"/>
                  </a:lnTo>
                  <a:lnTo>
                    <a:pt x="570344" y="450189"/>
                  </a:lnTo>
                  <a:lnTo>
                    <a:pt x="570344" y="786765"/>
                  </a:lnTo>
                  <a:lnTo>
                    <a:pt x="601116" y="786765"/>
                  </a:lnTo>
                  <a:lnTo>
                    <a:pt x="601116" y="612279"/>
                  </a:lnTo>
                  <a:lnTo>
                    <a:pt x="655142" y="612279"/>
                  </a:lnTo>
                  <a:lnTo>
                    <a:pt x="655142" y="586765"/>
                  </a:lnTo>
                  <a:close/>
                </a:path>
                <a:path w="12165965" h="786765">
                  <a:moveTo>
                    <a:pt x="992847" y="718096"/>
                  </a:moveTo>
                  <a:lnTo>
                    <a:pt x="855141" y="718096"/>
                  </a:lnTo>
                  <a:lnTo>
                    <a:pt x="855141" y="647928"/>
                  </a:lnTo>
                  <a:lnTo>
                    <a:pt x="898232" y="639343"/>
                  </a:lnTo>
                  <a:lnTo>
                    <a:pt x="926033" y="624293"/>
                  </a:lnTo>
                  <a:lnTo>
                    <a:pt x="931926" y="621106"/>
                  </a:lnTo>
                  <a:lnTo>
                    <a:pt x="953871" y="594423"/>
                  </a:lnTo>
                  <a:lnTo>
                    <a:pt x="961707" y="560501"/>
                  </a:lnTo>
                  <a:lnTo>
                    <a:pt x="952627" y="524090"/>
                  </a:lnTo>
                  <a:lnTo>
                    <a:pt x="932434" y="501904"/>
                  </a:lnTo>
                  <a:lnTo>
                    <a:pt x="932434" y="560501"/>
                  </a:lnTo>
                  <a:lnTo>
                    <a:pt x="925499" y="586778"/>
                  </a:lnTo>
                  <a:lnTo>
                    <a:pt x="906221" y="606894"/>
                  </a:lnTo>
                  <a:lnTo>
                    <a:pt x="876871" y="619760"/>
                  </a:lnTo>
                  <a:lnTo>
                    <a:pt x="839762" y="624293"/>
                  </a:lnTo>
                  <a:lnTo>
                    <a:pt x="802576" y="619760"/>
                  </a:lnTo>
                  <a:lnTo>
                    <a:pt x="773112" y="606894"/>
                  </a:lnTo>
                  <a:lnTo>
                    <a:pt x="753694" y="586778"/>
                  </a:lnTo>
                  <a:lnTo>
                    <a:pt x="746696" y="560501"/>
                  </a:lnTo>
                  <a:lnTo>
                    <a:pt x="753694" y="534238"/>
                  </a:lnTo>
                  <a:lnTo>
                    <a:pt x="773112" y="514121"/>
                  </a:lnTo>
                  <a:lnTo>
                    <a:pt x="802576" y="501243"/>
                  </a:lnTo>
                  <a:lnTo>
                    <a:pt x="839762" y="496709"/>
                  </a:lnTo>
                  <a:lnTo>
                    <a:pt x="876871" y="501243"/>
                  </a:lnTo>
                  <a:lnTo>
                    <a:pt x="906221" y="514121"/>
                  </a:lnTo>
                  <a:lnTo>
                    <a:pt x="925499" y="534238"/>
                  </a:lnTo>
                  <a:lnTo>
                    <a:pt x="932434" y="560501"/>
                  </a:lnTo>
                  <a:lnTo>
                    <a:pt x="932434" y="501904"/>
                  </a:lnTo>
                  <a:lnTo>
                    <a:pt x="927709" y="496709"/>
                  </a:lnTo>
                  <a:lnTo>
                    <a:pt x="927328" y="496290"/>
                  </a:lnTo>
                  <a:lnTo>
                    <a:pt x="888733" y="478561"/>
                  </a:lnTo>
                  <a:lnTo>
                    <a:pt x="839762" y="472325"/>
                  </a:lnTo>
                  <a:lnTo>
                    <a:pt x="790511" y="478561"/>
                  </a:lnTo>
                  <a:lnTo>
                    <a:pt x="751674" y="496290"/>
                  </a:lnTo>
                  <a:lnTo>
                    <a:pt x="726198" y="524090"/>
                  </a:lnTo>
                  <a:lnTo>
                    <a:pt x="717054" y="560501"/>
                  </a:lnTo>
                  <a:lnTo>
                    <a:pt x="724954" y="594423"/>
                  </a:lnTo>
                  <a:lnTo>
                    <a:pt x="747026" y="621106"/>
                  </a:lnTo>
                  <a:lnTo>
                    <a:pt x="780846" y="639343"/>
                  </a:lnTo>
                  <a:lnTo>
                    <a:pt x="824001" y="647928"/>
                  </a:lnTo>
                  <a:lnTo>
                    <a:pt x="824001" y="718096"/>
                  </a:lnTo>
                  <a:lnTo>
                    <a:pt x="687044" y="718096"/>
                  </a:lnTo>
                  <a:lnTo>
                    <a:pt x="687044" y="743610"/>
                  </a:lnTo>
                  <a:lnTo>
                    <a:pt x="992847" y="743610"/>
                  </a:lnTo>
                  <a:lnTo>
                    <a:pt x="992847" y="718096"/>
                  </a:lnTo>
                  <a:close/>
                </a:path>
                <a:path w="12165965" h="786765">
                  <a:moveTo>
                    <a:pt x="1177467" y="498221"/>
                  </a:moveTo>
                  <a:lnTo>
                    <a:pt x="1148943" y="498221"/>
                  </a:lnTo>
                  <a:lnTo>
                    <a:pt x="1148943" y="591642"/>
                  </a:lnTo>
                  <a:lnTo>
                    <a:pt x="1177467" y="591642"/>
                  </a:lnTo>
                  <a:lnTo>
                    <a:pt x="1177467" y="498221"/>
                  </a:lnTo>
                  <a:close/>
                </a:path>
                <a:path w="12165965" h="786765">
                  <a:moveTo>
                    <a:pt x="1177467" y="473925"/>
                  </a:moveTo>
                  <a:lnTo>
                    <a:pt x="1047635" y="473925"/>
                  </a:lnTo>
                  <a:lnTo>
                    <a:pt x="1047635" y="498055"/>
                  </a:lnTo>
                  <a:lnTo>
                    <a:pt x="1047635" y="592035"/>
                  </a:lnTo>
                  <a:lnTo>
                    <a:pt x="1047635" y="616165"/>
                  </a:lnTo>
                  <a:lnTo>
                    <a:pt x="1177467" y="616165"/>
                  </a:lnTo>
                  <a:lnTo>
                    <a:pt x="1177467" y="592035"/>
                  </a:lnTo>
                  <a:lnTo>
                    <a:pt x="1076528" y="592035"/>
                  </a:lnTo>
                  <a:lnTo>
                    <a:pt x="1076528" y="498055"/>
                  </a:lnTo>
                  <a:lnTo>
                    <a:pt x="1177467" y="498055"/>
                  </a:lnTo>
                  <a:lnTo>
                    <a:pt x="1177467" y="473925"/>
                  </a:lnTo>
                  <a:close/>
                </a:path>
                <a:path w="12165965" h="786765">
                  <a:moveTo>
                    <a:pt x="1316672" y="689825"/>
                  </a:moveTo>
                  <a:lnTo>
                    <a:pt x="1126426" y="689825"/>
                  </a:lnTo>
                  <a:lnTo>
                    <a:pt x="1126426" y="649185"/>
                  </a:lnTo>
                  <a:lnTo>
                    <a:pt x="1095667" y="649185"/>
                  </a:lnTo>
                  <a:lnTo>
                    <a:pt x="1095667" y="689825"/>
                  </a:lnTo>
                  <a:lnTo>
                    <a:pt x="1095667" y="713955"/>
                  </a:lnTo>
                  <a:lnTo>
                    <a:pt x="1095667" y="757135"/>
                  </a:lnTo>
                  <a:lnTo>
                    <a:pt x="1095667" y="782535"/>
                  </a:lnTo>
                  <a:lnTo>
                    <a:pt x="1316672" y="782535"/>
                  </a:lnTo>
                  <a:lnTo>
                    <a:pt x="1316672" y="757135"/>
                  </a:lnTo>
                  <a:lnTo>
                    <a:pt x="1126426" y="757135"/>
                  </a:lnTo>
                  <a:lnTo>
                    <a:pt x="1126426" y="713955"/>
                  </a:lnTo>
                  <a:lnTo>
                    <a:pt x="1286281" y="713955"/>
                  </a:lnTo>
                  <a:lnTo>
                    <a:pt x="1286281" y="757123"/>
                  </a:lnTo>
                  <a:lnTo>
                    <a:pt x="1316672" y="757123"/>
                  </a:lnTo>
                  <a:lnTo>
                    <a:pt x="1316672" y="713955"/>
                  </a:lnTo>
                  <a:lnTo>
                    <a:pt x="1316672" y="713600"/>
                  </a:lnTo>
                  <a:lnTo>
                    <a:pt x="1316672" y="689825"/>
                  </a:lnTo>
                  <a:close/>
                </a:path>
                <a:path w="12165965" h="786765">
                  <a:moveTo>
                    <a:pt x="1316672" y="648677"/>
                  </a:moveTo>
                  <a:lnTo>
                    <a:pt x="1286281" y="648677"/>
                  </a:lnTo>
                  <a:lnTo>
                    <a:pt x="1286281" y="689203"/>
                  </a:lnTo>
                  <a:lnTo>
                    <a:pt x="1316672" y="689203"/>
                  </a:lnTo>
                  <a:lnTo>
                    <a:pt x="1316672" y="648677"/>
                  </a:lnTo>
                  <a:close/>
                </a:path>
                <a:path w="12165965" h="786765">
                  <a:moveTo>
                    <a:pt x="1316672" y="552996"/>
                  </a:moveTo>
                  <a:lnTo>
                    <a:pt x="1287030" y="552996"/>
                  </a:lnTo>
                  <a:lnTo>
                    <a:pt x="1287030" y="633679"/>
                  </a:lnTo>
                  <a:lnTo>
                    <a:pt x="1316672" y="633679"/>
                  </a:lnTo>
                  <a:lnTo>
                    <a:pt x="1316672" y="552996"/>
                  </a:lnTo>
                  <a:close/>
                </a:path>
                <a:path w="12165965" h="786765">
                  <a:moveTo>
                    <a:pt x="1316672" y="450557"/>
                  </a:moveTo>
                  <a:lnTo>
                    <a:pt x="1287030" y="450557"/>
                  </a:lnTo>
                  <a:lnTo>
                    <a:pt x="1287030" y="527265"/>
                  </a:lnTo>
                  <a:lnTo>
                    <a:pt x="1244257" y="527265"/>
                  </a:lnTo>
                  <a:lnTo>
                    <a:pt x="1244257" y="457415"/>
                  </a:lnTo>
                  <a:lnTo>
                    <a:pt x="1214983" y="457415"/>
                  </a:lnTo>
                  <a:lnTo>
                    <a:pt x="1214983" y="527265"/>
                  </a:lnTo>
                  <a:lnTo>
                    <a:pt x="1214983" y="552665"/>
                  </a:lnTo>
                  <a:lnTo>
                    <a:pt x="1214983" y="631405"/>
                  </a:lnTo>
                  <a:lnTo>
                    <a:pt x="1244257" y="631405"/>
                  </a:lnTo>
                  <a:lnTo>
                    <a:pt x="1244257" y="552665"/>
                  </a:lnTo>
                  <a:lnTo>
                    <a:pt x="1316672" y="552665"/>
                  </a:lnTo>
                  <a:lnTo>
                    <a:pt x="1316672" y="527481"/>
                  </a:lnTo>
                  <a:lnTo>
                    <a:pt x="1316672" y="527265"/>
                  </a:lnTo>
                  <a:lnTo>
                    <a:pt x="1316672" y="450557"/>
                  </a:lnTo>
                  <a:close/>
                </a:path>
                <a:path w="12165965" h="786765">
                  <a:moveTo>
                    <a:pt x="1689112" y="759002"/>
                  </a:moveTo>
                  <a:lnTo>
                    <a:pt x="1660563" y="674954"/>
                  </a:lnTo>
                  <a:lnTo>
                    <a:pt x="1651127" y="647179"/>
                  </a:lnTo>
                  <a:lnTo>
                    <a:pt x="1617446" y="548043"/>
                  </a:lnTo>
                  <a:lnTo>
                    <a:pt x="1617446" y="647179"/>
                  </a:lnTo>
                  <a:lnTo>
                    <a:pt x="1534147" y="647179"/>
                  </a:lnTo>
                  <a:lnTo>
                    <a:pt x="1547647" y="605155"/>
                  </a:lnTo>
                  <a:lnTo>
                    <a:pt x="1561769" y="559054"/>
                  </a:lnTo>
                  <a:lnTo>
                    <a:pt x="1575041" y="512102"/>
                  </a:lnTo>
                  <a:lnTo>
                    <a:pt x="1576539" y="512102"/>
                  </a:lnTo>
                  <a:lnTo>
                    <a:pt x="1583258" y="535711"/>
                  </a:lnTo>
                  <a:lnTo>
                    <a:pt x="1590001" y="558914"/>
                  </a:lnTo>
                  <a:lnTo>
                    <a:pt x="1596961" y="581964"/>
                  </a:lnTo>
                  <a:lnTo>
                    <a:pt x="1604314" y="605155"/>
                  </a:lnTo>
                  <a:lnTo>
                    <a:pt x="1617446" y="647179"/>
                  </a:lnTo>
                  <a:lnTo>
                    <a:pt x="1617446" y="548043"/>
                  </a:lnTo>
                  <a:lnTo>
                    <a:pt x="1605241" y="512102"/>
                  </a:lnTo>
                  <a:lnTo>
                    <a:pt x="1595678" y="483958"/>
                  </a:lnTo>
                  <a:lnTo>
                    <a:pt x="1557032" y="483958"/>
                  </a:lnTo>
                  <a:lnTo>
                    <a:pt x="1463598" y="759002"/>
                  </a:lnTo>
                  <a:lnTo>
                    <a:pt x="1498866" y="759002"/>
                  </a:lnTo>
                  <a:lnTo>
                    <a:pt x="1525511" y="674954"/>
                  </a:lnTo>
                  <a:lnTo>
                    <a:pt x="1626069" y="674954"/>
                  </a:lnTo>
                  <a:lnTo>
                    <a:pt x="1652346" y="759002"/>
                  </a:lnTo>
                  <a:lnTo>
                    <a:pt x="1689112" y="759002"/>
                  </a:lnTo>
                  <a:close/>
                </a:path>
                <a:path w="12165965" h="786765">
                  <a:moveTo>
                    <a:pt x="1909368" y="564629"/>
                  </a:moveTo>
                  <a:lnTo>
                    <a:pt x="1901952" y="526694"/>
                  </a:lnTo>
                  <a:lnTo>
                    <a:pt x="1889671" y="512102"/>
                  </a:lnTo>
                  <a:lnTo>
                    <a:pt x="1880997" y="501777"/>
                  </a:lnTo>
                  <a:lnTo>
                    <a:pt x="1874850" y="499211"/>
                  </a:lnTo>
                  <a:lnTo>
                    <a:pt x="1874850" y="564629"/>
                  </a:lnTo>
                  <a:lnTo>
                    <a:pt x="1870519" y="590169"/>
                  </a:lnTo>
                  <a:lnTo>
                    <a:pt x="1857349" y="607923"/>
                  </a:lnTo>
                  <a:lnTo>
                    <a:pt x="1835111" y="618299"/>
                  </a:lnTo>
                  <a:lnTo>
                    <a:pt x="1803552" y="621665"/>
                  </a:lnTo>
                  <a:lnTo>
                    <a:pt x="1762658" y="621665"/>
                  </a:lnTo>
                  <a:lnTo>
                    <a:pt x="1762658" y="512102"/>
                  </a:lnTo>
                  <a:lnTo>
                    <a:pt x="1802053" y="512102"/>
                  </a:lnTo>
                  <a:lnTo>
                    <a:pt x="1833854" y="514718"/>
                  </a:lnTo>
                  <a:lnTo>
                    <a:pt x="1856600" y="523455"/>
                  </a:lnTo>
                  <a:lnTo>
                    <a:pt x="1870278" y="539648"/>
                  </a:lnTo>
                  <a:lnTo>
                    <a:pt x="1874850" y="564629"/>
                  </a:lnTo>
                  <a:lnTo>
                    <a:pt x="1874850" y="499211"/>
                  </a:lnTo>
                  <a:lnTo>
                    <a:pt x="1848421" y="488124"/>
                  </a:lnTo>
                  <a:lnTo>
                    <a:pt x="1806181" y="483958"/>
                  </a:lnTo>
                  <a:lnTo>
                    <a:pt x="1727758" y="483958"/>
                  </a:lnTo>
                  <a:lnTo>
                    <a:pt x="1727758" y="759002"/>
                  </a:lnTo>
                  <a:lnTo>
                    <a:pt x="1762658" y="759002"/>
                  </a:lnTo>
                  <a:lnTo>
                    <a:pt x="1762658" y="649808"/>
                  </a:lnTo>
                  <a:lnTo>
                    <a:pt x="1808060" y="649808"/>
                  </a:lnTo>
                  <a:lnTo>
                    <a:pt x="1849221" y="644677"/>
                  </a:lnTo>
                  <a:lnTo>
                    <a:pt x="1881225" y="629031"/>
                  </a:lnTo>
                  <a:lnTo>
                    <a:pt x="1886978" y="621665"/>
                  </a:lnTo>
                  <a:lnTo>
                    <a:pt x="1901990" y="602475"/>
                  </a:lnTo>
                  <a:lnTo>
                    <a:pt x="1909368" y="564629"/>
                  </a:lnTo>
                  <a:close/>
                </a:path>
                <a:path w="12165965" h="786765">
                  <a:moveTo>
                    <a:pt x="1999805" y="483958"/>
                  </a:moveTo>
                  <a:lnTo>
                    <a:pt x="1964905" y="483958"/>
                  </a:lnTo>
                  <a:lnTo>
                    <a:pt x="1964905" y="759002"/>
                  </a:lnTo>
                  <a:lnTo>
                    <a:pt x="1999805" y="759002"/>
                  </a:lnTo>
                  <a:lnTo>
                    <a:pt x="1999805" y="483958"/>
                  </a:lnTo>
                  <a:close/>
                </a:path>
                <a:path w="12165965" h="786765">
                  <a:moveTo>
                    <a:pt x="2324747" y="475195"/>
                  </a:moveTo>
                  <a:lnTo>
                    <a:pt x="2094357" y="475195"/>
                  </a:lnTo>
                  <a:lnTo>
                    <a:pt x="2094357" y="500595"/>
                  </a:lnTo>
                  <a:lnTo>
                    <a:pt x="2294725" y="500595"/>
                  </a:lnTo>
                  <a:lnTo>
                    <a:pt x="2294725" y="552665"/>
                  </a:lnTo>
                  <a:lnTo>
                    <a:pt x="2095106" y="552665"/>
                  </a:lnTo>
                  <a:lnTo>
                    <a:pt x="2095106" y="576795"/>
                  </a:lnTo>
                  <a:lnTo>
                    <a:pt x="2324747" y="576795"/>
                  </a:lnTo>
                  <a:lnTo>
                    <a:pt x="2324747" y="552665"/>
                  </a:lnTo>
                  <a:lnTo>
                    <a:pt x="2324747" y="500595"/>
                  </a:lnTo>
                  <a:lnTo>
                    <a:pt x="2324747" y="475195"/>
                  </a:lnTo>
                  <a:close/>
                </a:path>
                <a:path w="12165965" h="786765">
                  <a:moveTo>
                    <a:pt x="5588736" y="308813"/>
                  </a:moveTo>
                  <a:lnTo>
                    <a:pt x="5560187" y="224764"/>
                  </a:lnTo>
                  <a:lnTo>
                    <a:pt x="5550763" y="196989"/>
                  </a:lnTo>
                  <a:lnTo>
                    <a:pt x="5517070" y="97840"/>
                  </a:lnTo>
                  <a:lnTo>
                    <a:pt x="5517070" y="196989"/>
                  </a:lnTo>
                  <a:lnTo>
                    <a:pt x="5433771" y="196989"/>
                  </a:lnTo>
                  <a:lnTo>
                    <a:pt x="5447284" y="154965"/>
                  </a:lnTo>
                  <a:lnTo>
                    <a:pt x="5454459" y="131826"/>
                  </a:lnTo>
                  <a:lnTo>
                    <a:pt x="5461393" y="108864"/>
                  </a:lnTo>
                  <a:lnTo>
                    <a:pt x="5468124" y="85686"/>
                  </a:lnTo>
                  <a:lnTo>
                    <a:pt x="5474678" y="61912"/>
                  </a:lnTo>
                  <a:lnTo>
                    <a:pt x="5476176" y="61912"/>
                  </a:lnTo>
                  <a:lnTo>
                    <a:pt x="5482882" y="85521"/>
                  </a:lnTo>
                  <a:lnTo>
                    <a:pt x="5489638" y="108724"/>
                  </a:lnTo>
                  <a:lnTo>
                    <a:pt x="5496598" y="131775"/>
                  </a:lnTo>
                  <a:lnTo>
                    <a:pt x="5503938" y="154965"/>
                  </a:lnTo>
                  <a:lnTo>
                    <a:pt x="5517070" y="196989"/>
                  </a:lnTo>
                  <a:lnTo>
                    <a:pt x="5517070" y="97840"/>
                  </a:lnTo>
                  <a:lnTo>
                    <a:pt x="5504866" y="61912"/>
                  </a:lnTo>
                  <a:lnTo>
                    <a:pt x="5495315" y="33769"/>
                  </a:lnTo>
                  <a:lnTo>
                    <a:pt x="5456656" y="33769"/>
                  </a:lnTo>
                  <a:lnTo>
                    <a:pt x="5363235" y="308813"/>
                  </a:lnTo>
                  <a:lnTo>
                    <a:pt x="5398503" y="308813"/>
                  </a:lnTo>
                  <a:lnTo>
                    <a:pt x="5425148" y="224764"/>
                  </a:lnTo>
                  <a:lnTo>
                    <a:pt x="5525706" y="224764"/>
                  </a:lnTo>
                  <a:lnTo>
                    <a:pt x="5551970" y="308813"/>
                  </a:lnTo>
                  <a:lnTo>
                    <a:pt x="5588736" y="308813"/>
                  </a:lnTo>
                  <a:close/>
                </a:path>
                <a:path w="12165965" h="786765">
                  <a:moveTo>
                    <a:pt x="5809005" y="114439"/>
                  </a:moveTo>
                  <a:lnTo>
                    <a:pt x="5801588" y="76504"/>
                  </a:lnTo>
                  <a:lnTo>
                    <a:pt x="5789307" y="61912"/>
                  </a:lnTo>
                  <a:lnTo>
                    <a:pt x="5780621" y="51587"/>
                  </a:lnTo>
                  <a:lnTo>
                    <a:pt x="5774487" y="49022"/>
                  </a:lnTo>
                  <a:lnTo>
                    <a:pt x="5774487" y="114439"/>
                  </a:lnTo>
                  <a:lnTo>
                    <a:pt x="5770143" y="139979"/>
                  </a:lnTo>
                  <a:lnTo>
                    <a:pt x="5756986" y="157734"/>
                  </a:lnTo>
                  <a:lnTo>
                    <a:pt x="5734748" y="168109"/>
                  </a:lnTo>
                  <a:lnTo>
                    <a:pt x="5703189" y="171475"/>
                  </a:lnTo>
                  <a:lnTo>
                    <a:pt x="5662282" y="171475"/>
                  </a:lnTo>
                  <a:lnTo>
                    <a:pt x="5662282" y="61912"/>
                  </a:lnTo>
                  <a:lnTo>
                    <a:pt x="5701690" y="61912"/>
                  </a:lnTo>
                  <a:lnTo>
                    <a:pt x="5733478" y="64528"/>
                  </a:lnTo>
                  <a:lnTo>
                    <a:pt x="5756237" y="73266"/>
                  </a:lnTo>
                  <a:lnTo>
                    <a:pt x="5769915" y="89458"/>
                  </a:lnTo>
                  <a:lnTo>
                    <a:pt x="5774487" y="114439"/>
                  </a:lnTo>
                  <a:lnTo>
                    <a:pt x="5774487" y="49022"/>
                  </a:lnTo>
                  <a:lnTo>
                    <a:pt x="5748058" y="37934"/>
                  </a:lnTo>
                  <a:lnTo>
                    <a:pt x="5705818" y="33769"/>
                  </a:lnTo>
                  <a:lnTo>
                    <a:pt x="5627395" y="33769"/>
                  </a:lnTo>
                  <a:lnTo>
                    <a:pt x="5627395" y="308813"/>
                  </a:lnTo>
                  <a:lnTo>
                    <a:pt x="5662282" y="308813"/>
                  </a:lnTo>
                  <a:lnTo>
                    <a:pt x="5662282" y="199618"/>
                  </a:lnTo>
                  <a:lnTo>
                    <a:pt x="5707685" y="199618"/>
                  </a:lnTo>
                  <a:lnTo>
                    <a:pt x="5748845" y="194487"/>
                  </a:lnTo>
                  <a:lnTo>
                    <a:pt x="5780862" y="178841"/>
                  </a:lnTo>
                  <a:lnTo>
                    <a:pt x="5786615" y="171475"/>
                  </a:lnTo>
                  <a:lnTo>
                    <a:pt x="5801614" y="152285"/>
                  </a:lnTo>
                  <a:lnTo>
                    <a:pt x="5809005" y="114439"/>
                  </a:lnTo>
                  <a:close/>
                </a:path>
                <a:path w="12165965" h="786765">
                  <a:moveTo>
                    <a:pt x="5899429" y="33769"/>
                  </a:moveTo>
                  <a:lnTo>
                    <a:pt x="5864530" y="33769"/>
                  </a:lnTo>
                  <a:lnTo>
                    <a:pt x="5864530" y="308813"/>
                  </a:lnTo>
                  <a:lnTo>
                    <a:pt x="5899429" y="308813"/>
                  </a:lnTo>
                  <a:lnTo>
                    <a:pt x="5899429" y="33769"/>
                  </a:lnTo>
                  <a:close/>
                </a:path>
                <a:path w="12165965" h="786765">
                  <a:moveTo>
                    <a:pt x="6262281" y="269455"/>
                  </a:moveTo>
                  <a:lnTo>
                    <a:pt x="6124562" y="269455"/>
                  </a:lnTo>
                  <a:lnTo>
                    <a:pt x="6124562" y="205955"/>
                  </a:lnTo>
                  <a:lnTo>
                    <a:pt x="6232258" y="205955"/>
                  </a:lnTo>
                  <a:lnTo>
                    <a:pt x="6232258" y="181825"/>
                  </a:lnTo>
                  <a:lnTo>
                    <a:pt x="6025134" y="181825"/>
                  </a:lnTo>
                  <a:lnTo>
                    <a:pt x="6025134" y="127215"/>
                  </a:lnTo>
                  <a:lnTo>
                    <a:pt x="6224384" y="127215"/>
                  </a:lnTo>
                  <a:lnTo>
                    <a:pt x="6224384" y="101815"/>
                  </a:lnTo>
                  <a:lnTo>
                    <a:pt x="6224384" y="49745"/>
                  </a:lnTo>
                  <a:lnTo>
                    <a:pt x="6224384" y="24345"/>
                  </a:lnTo>
                  <a:lnTo>
                    <a:pt x="5993993" y="24345"/>
                  </a:lnTo>
                  <a:lnTo>
                    <a:pt x="5993993" y="49745"/>
                  </a:lnTo>
                  <a:lnTo>
                    <a:pt x="6194361" y="49745"/>
                  </a:lnTo>
                  <a:lnTo>
                    <a:pt x="6194361" y="101815"/>
                  </a:lnTo>
                  <a:lnTo>
                    <a:pt x="5994743" y="101815"/>
                  </a:lnTo>
                  <a:lnTo>
                    <a:pt x="5994743" y="127215"/>
                  </a:lnTo>
                  <a:lnTo>
                    <a:pt x="5994743" y="181825"/>
                  </a:lnTo>
                  <a:lnTo>
                    <a:pt x="5994743" y="205955"/>
                  </a:lnTo>
                  <a:lnTo>
                    <a:pt x="6093422" y="205955"/>
                  </a:lnTo>
                  <a:lnTo>
                    <a:pt x="6093422" y="269455"/>
                  </a:lnTo>
                  <a:lnTo>
                    <a:pt x="5956465" y="269455"/>
                  </a:lnTo>
                  <a:lnTo>
                    <a:pt x="5956465" y="294855"/>
                  </a:lnTo>
                  <a:lnTo>
                    <a:pt x="6262281" y="294855"/>
                  </a:lnTo>
                  <a:lnTo>
                    <a:pt x="6262281" y="269455"/>
                  </a:lnTo>
                  <a:close/>
                </a:path>
                <a:path w="12165965" h="786765">
                  <a:moveTo>
                    <a:pt x="6674523" y="28155"/>
                  </a:moveTo>
                  <a:lnTo>
                    <a:pt x="6442634" y="28155"/>
                  </a:lnTo>
                  <a:lnTo>
                    <a:pt x="6442634" y="52285"/>
                  </a:lnTo>
                  <a:lnTo>
                    <a:pt x="6442634" y="161505"/>
                  </a:lnTo>
                  <a:lnTo>
                    <a:pt x="6442634" y="185635"/>
                  </a:lnTo>
                  <a:lnTo>
                    <a:pt x="6674523" y="185635"/>
                  </a:lnTo>
                  <a:lnTo>
                    <a:pt x="6674523" y="161721"/>
                  </a:lnTo>
                  <a:lnTo>
                    <a:pt x="6674523" y="161505"/>
                  </a:lnTo>
                  <a:lnTo>
                    <a:pt x="6674523" y="52527"/>
                  </a:lnTo>
                  <a:lnTo>
                    <a:pt x="6644500" y="52527"/>
                  </a:lnTo>
                  <a:lnTo>
                    <a:pt x="6644500" y="161505"/>
                  </a:lnTo>
                  <a:lnTo>
                    <a:pt x="6472275" y="161505"/>
                  </a:lnTo>
                  <a:lnTo>
                    <a:pt x="6472275" y="52285"/>
                  </a:lnTo>
                  <a:lnTo>
                    <a:pt x="6674523" y="52285"/>
                  </a:lnTo>
                  <a:lnTo>
                    <a:pt x="6674523" y="28155"/>
                  </a:lnTo>
                  <a:close/>
                </a:path>
                <a:path w="12165965" h="786765">
                  <a:moveTo>
                    <a:pt x="6711670" y="267906"/>
                  </a:moveTo>
                  <a:lnTo>
                    <a:pt x="6574333" y="267906"/>
                  </a:lnTo>
                  <a:lnTo>
                    <a:pt x="6574333" y="186105"/>
                  </a:lnTo>
                  <a:lnTo>
                    <a:pt x="6543192" y="186105"/>
                  </a:lnTo>
                  <a:lnTo>
                    <a:pt x="6543192" y="267906"/>
                  </a:lnTo>
                  <a:lnTo>
                    <a:pt x="6406604" y="267906"/>
                  </a:lnTo>
                  <a:lnTo>
                    <a:pt x="6406604" y="293420"/>
                  </a:lnTo>
                  <a:lnTo>
                    <a:pt x="6711670" y="293420"/>
                  </a:lnTo>
                  <a:lnTo>
                    <a:pt x="6711670" y="267906"/>
                  </a:lnTo>
                  <a:close/>
                </a:path>
                <a:path w="12165965" h="786765">
                  <a:moveTo>
                    <a:pt x="6935305" y="96431"/>
                  </a:moveTo>
                  <a:lnTo>
                    <a:pt x="6928701" y="64554"/>
                  </a:lnTo>
                  <a:lnTo>
                    <a:pt x="6913131" y="43522"/>
                  </a:lnTo>
                  <a:lnTo>
                    <a:pt x="6910349" y="39776"/>
                  </a:lnTo>
                  <a:lnTo>
                    <a:pt x="6905282" y="36868"/>
                  </a:lnTo>
                  <a:lnTo>
                    <a:pt x="6905282" y="96431"/>
                  </a:lnTo>
                  <a:lnTo>
                    <a:pt x="6900951" y="117830"/>
                  </a:lnTo>
                  <a:lnTo>
                    <a:pt x="6888874" y="134569"/>
                  </a:lnTo>
                  <a:lnTo>
                    <a:pt x="6870459" y="145453"/>
                  </a:lnTo>
                  <a:lnTo>
                    <a:pt x="6847129" y="149339"/>
                  </a:lnTo>
                  <a:lnTo>
                    <a:pt x="6824065" y="145453"/>
                  </a:lnTo>
                  <a:lnTo>
                    <a:pt x="6805892" y="134569"/>
                  </a:lnTo>
                  <a:lnTo>
                    <a:pt x="6793992" y="117830"/>
                  </a:lnTo>
                  <a:lnTo>
                    <a:pt x="6789712" y="96431"/>
                  </a:lnTo>
                  <a:lnTo>
                    <a:pt x="6793992" y="75184"/>
                  </a:lnTo>
                  <a:lnTo>
                    <a:pt x="6805892" y="58445"/>
                  </a:lnTo>
                  <a:lnTo>
                    <a:pt x="6824065" y="47459"/>
                  </a:lnTo>
                  <a:lnTo>
                    <a:pt x="6847129" y="43522"/>
                  </a:lnTo>
                  <a:lnTo>
                    <a:pt x="6870459" y="47459"/>
                  </a:lnTo>
                  <a:lnTo>
                    <a:pt x="6888874" y="58445"/>
                  </a:lnTo>
                  <a:lnTo>
                    <a:pt x="6900951" y="75184"/>
                  </a:lnTo>
                  <a:lnTo>
                    <a:pt x="6905282" y="96431"/>
                  </a:lnTo>
                  <a:lnTo>
                    <a:pt x="6905282" y="36868"/>
                  </a:lnTo>
                  <a:lnTo>
                    <a:pt x="6882435" y="23723"/>
                  </a:lnTo>
                  <a:lnTo>
                    <a:pt x="6847129" y="18008"/>
                  </a:lnTo>
                  <a:lnTo>
                    <a:pt x="6812089" y="23723"/>
                  </a:lnTo>
                  <a:lnTo>
                    <a:pt x="6784416" y="39776"/>
                  </a:lnTo>
                  <a:lnTo>
                    <a:pt x="6766230" y="64554"/>
                  </a:lnTo>
                  <a:lnTo>
                    <a:pt x="6759689" y="96431"/>
                  </a:lnTo>
                  <a:lnTo>
                    <a:pt x="6766230" y="128308"/>
                  </a:lnTo>
                  <a:lnTo>
                    <a:pt x="6784416" y="153085"/>
                  </a:lnTo>
                  <a:lnTo>
                    <a:pt x="6812089" y="169138"/>
                  </a:lnTo>
                  <a:lnTo>
                    <a:pt x="6847129" y="174853"/>
                  </a:lnTo>
                  <a:lnTo>
                    <a:pt x="6882435" y="169138"/>
                  </a:lnTo>
                  <a:lnTo>
                    <a:pt x="6910349" y="153085"/>
                  </a:lnTo>
                  <a:lnTo>
                    <a:pt x="6913131" y="149339"/>
                  </a:lnTo>
                  <a:lnTo>
                    <a:pt x="6928701" y="128308"/>
                  </a:lnTo>
                  <a:lnTo>
                    <a:pt x="6935305" y="96431"/>
                  </a:lnTo>
                  <a:close/>
                </a:path>
                <a:path w="12165965" h="786765">
                  <a:moveTo>
                    <a:pt x="7027989" y="210870"/>
                  </a:moveTo>
                  <a:lnTo>
                    <a:pt x="6997967" y="210870"/>
                  </a:lnTo>
                  <a:lnTo>
                    <a:pt x="6997967" y="235267"/>
                  </a:lnTo>
                  <a:lnTo>
                    <a:pt x="6997967" y="307314"/>
                  </a:lnTo>
                  <a:lnTo>
                    <a:pt x="6840372" y="307314"/>
                  </a:lnTo>
                  <a:lnTo>
                    <a:pt x="6840372" y="235267"/>
                  </a:lnTo>
                  <a:lnTo>
                    <a:pt x="6997967" y="235267"/>
                  </a:lnTo>
                  <a:lnTo>
                    <a:pt x="6997967" y="210870"/>
                  </a:lnTo>
                  <a:lnTo>
                    <a:pt x="6810349" y="210870"/>
                  </a:lnTo>
                  <a:lnTo>
                    <a:pt x="6810349" y="332079"/>
                  </a:lnTo>
                  <a:lnTo>
                    <a:pt x="7027989" y="332079"/>
                  </a:lnTo>
                  <a:lnTo>
                    <a:pt x="7027989" y="307314"/>
                  </a:lnTo>
                  <a:lnTo>
                    <a:pt x="7027989" y="235267"/>
                  </a:lnTo>
                  <a:lnTo>
                    <a:pt x="7027989" y="210870"/>
                  </a:lnTo>
                  <a:close/>
                </a:path>
                <a:path w="12165965" h="786765">
                  <a:moveTo>
                    <a:pt x="7027989" y="368"/>
                  </a:moveTo>
                  <a:lnTo>
                    <a:pt x="6997217" y="368"/>
                  </a:lnTo>
                  <a:lnTo>
                    <a:pt x="6997217" y="192862"/>
                  </a:lnTo>
                  <a:lnTo>
                    <a:pt x="7027989" y="192862"/>
                  </a:lnTo>
                  <a:lnTo>
                    <a:pt x="7027989" y="368"/>
                  </a:lnTo>
                  <a:close/>
                </a:path>
                <a:path w="12165965" h="786765">
                  <a:moveTo>
                    <a:pt x="7360196" y="238645"/>
                  </a:moveTo>
                  <a:lnTo>
                    <a:pt x="7358380" y="222504"/>
                  </a:lnTo>
                  <a:lnTo>
                    <a:pt x="7357199" y="212001"/>
                  </a:lnTo>
                  <a:lnTo>
                    <a:pt x="7327913" y="216916"/>
                  </a:lnTo>
                  <a:lnTo>
                    <a:pt x="7300201" y="220065"/>
                  </a:lnTo>
                  <a:lnTo>
                    <a:pt x="7273976" y="221818"/>
                  </a:lnTo>
                  <a:lnTo>
                    <a:pt x="7249122" y="222504"/>
                  </a:lnTo>
                  <a:lnTo>
                    <a:pt x="7249122" y="40894"/>
                  </a:lnTo>
                  <a:lnTo>
                    <a:pt x="7218362" y="40894"/>
                  </a:lnTo>
                  <a:lnTo>
                    <a:pt x="7218362" y="249148"/>
                  </a:lnTo>
                  <a:lnTo>
                    <a:pt x="7239749" y="249148"/>
                  </a:lnTo>
                  <a:lnTo>
                    <a:pt x="7267537" y="248716"/>
                  </a:lnTo>
                  <a:lnTo>
                    <a:pt x="7296594" y="247129"/>
                  </a:lnTo>
                  <a:lnTo>
                    <a:pt x="7327341" y="243928"/>
                  </a:lnTo>
                  <a:lnTo>
                    <a:pt x="7360196" y="238645"/>
                  </a:lnTo>
                  <a:close/>
                </a:path>
                <a:path w="12165965" h="786765">
                  <a:moveTo>
                    <a:pt x="7487399" y="0"/>
                  </a:moveTo>
                  <a:lnTo>
                    <a:pt x="7457757" y="0"/>
                  </a:lnTo>
                  <a:lnTo>
                    <a:pt x="7457757" y="136956"/>
                  </a:lnTo>
                  <a:lnTo>
                    <a:pt x="7410094" y="136956"/>
                  </a:lnTo>
                  <a:lnTo>
                    <a:pt x="7410094" y="7505"/>
                  </a:lnTo>
                  <a:lnTo>
                    <a:pt x="7381202" y="7505"/>
                  </a:lnTo>
                  <a:lnTo>
                    <a:pt x="7381202" y="319316"/>
                  </a:lnTo>
                  <a:lnTo>
                    <a:pt x="7410094" y="319316"/>
                  </a:lnTo>
                  <a:lnTo>
                    <a:pt x="7410094" y="162471"/>
                  </a:lnTo>
                  <a:lnTo>
                    <a:pt x="7457757" y="162471"/>
                  </a:lnTo>
                  <a:lnTo>
                    <a:pt x="7457757" y="336207"/>
                  </a:lnTo>
                  <a:lnTo>
                    <a:pt x="7487399" y="336207"/>
                  </a:lnTo>
                  <a:lnTo>
                    <a:pt x="7487399" y="162471"/>
                  </a:lnTo>
                  <a:lnTo>
                    <a:pt x="7487399" y="136956"/>
                  </a:lnTo>
                  <a:lnTo>
                    <a:pt x="7487399" y="0"/>
                  </a:lnTo>
                  <a:close/>
                </a:path>
                <a:path w="12165965" h="786765">
                  <a:moveTo>
                    <a:pt x="7766190" y="7505"/>
                  </a:moveTo>
                  <a:lnTo>
                    <a:pt x="7736929" y="7505"/>
                  </a:lnTo>
                  <a:lnTo>
                    <a:pt x="7736929" y="130949"/>
                  </a:lnTo>
                  <a:lnTo>
                    <a:pt x="7694523" y="130949"/>
                  </a:lnTo>
                  <a:lnTo>
                    <a:pt x="7687500" y="88138"/>
                  </a:lnTo>
                  <a:lnTo>
                    <a:pt x="7673073" y="56654"/>
                  </a:lnTo>
                  <a:lnTo>
                    <a:pt x="7672667" y="55765"/>
                  </a:lnTo>
                  <a:lnTo>
                    <a:pt x="7666761" y="50203"/>
                  </a:lnTo>
                  <a:lnTo>
                    <a:pt x="7666761" y="144830"/>
                  </a:lnTo>
                  <a:lnTo>
                    <a:pt x="7663650" y="182054"/>
                  </a:lnTo>
                  <a:lnTo>
                    <a:pt x="7654836" y="210172"/>
                  </a:lnTo>
                  <a:lnTo>
                    <a:pt x="7641107" y="227939"/>
                  </a:lnTo>
                  <a:lnTo>
                    <a:pt x="7623226" y="234137"/>
                  </a:lnTo>
                  <a:lnTo>
                    <a:pt x="7604976" y="227939"/>
                  </a:lnTo>
                  <a:lnTo>
                    <a:pt x="7591145" y="210172"/>
                  </a:lnTo>
                  <a:lnTo>
                    <a:pt x="7582382" y="182054"/>
                  </a:lnTo>
                  <a:lnTo>
                    <a:pt x="7579322" y="144830"/>
                  </a:lnTo>
                  <a:lnTo>
                    <a:pt x="7582382" y="108267"/>
                  </a:lnTo>
                  <a:lnTo>
                    <a:pt x="7591145" y="80479"/>
                  </a:lnTo>
                  <a:lnTo>
                    <a:pt x="7604976" y="62839"/>
                  </a:lnTo>
                  <a:lnTo>
                    <a:pt x="7623226" y="56654"/>
                  </a:lnTo>
                  <a:lnTo>
                    <a:pt x="7641107" y="62839"/>
                  </a:lnTo>
                  <a:lnTo>
                    <a:pt x="7654836" y="80479"/>
                  </a:lnTo>
                  <a:lnTo>
                    <a:pt x="7663650" y="108267"/>
                  </a:lnTo>
                  <a:lnTo>
                    <a:pt x="7666761" y="144830"/>
                  </a:lnTo>
                  <a:lnTo>
                    <a:pt x="7666761" y="50203"/>
                  </a:lnTo>
                  <a:lnTo>
                    <a:pt x="7650937" y="35280"/>
                  </a:lnTo>
                  <a:lnTo>
                    <a:pt x="7623226" y="28143"/>
                  </a:lnTo>
                  <a:lnTo>
                    <a:pt x="7593457" y="36296"/>
                  </a:lnTo>
                  <a:lnTo>
                    <a:pt x="7570749" y="59613"/>
                  </a:lnTo>
                  <a:lnTo>
                    <a:pt x="7556271" y="96367"/>
                  </a:lnTo>
                  <a:lnTo>
                    <a:pt x="7551191" y="144830"/>
                  </a:lnTo>
                  <a:lnTo>
                    <a:pt x="7556271" y="193954"/>
                  </a:lnTo>
                  <a:lnTo>
                    <a:pt x="7570749" y="231038"/>
                  </a:lnTo>
                  <a:lnTo>
                    <a:pt x="7593457" y="254482"/>
                  </a:lnTo>
                  <a:lnTo>
                    <a:pt x="7623226" y="262661"/>
                  </a:lnTo>
                  <a:lnTo>
                    <a:pt x="7651407" y="255295"/>
                  </a:lnTo>
                  <a:lnTo>
                    <a:pt x="7673365" y="234137"/>
                  </a:lnTo>
                  <a:lnTo>
                    <a:pt x="7688085" y="200609"/>
                  </a:lnTo>
                  <a:lnTo>
                    <a:pt x="7694523" y="156095"/>
                  </a:lnTo>
                  <a:lnTo>
                    <a:pt x="7736929" y="156095"/>
                  </a:lnTo>
                  <a:lnTo>
                    <a:pt x="7736929" y="320065"/>
                  </a:lnTo>
                  <a:lnTo>
                    <a:pt x="7766190" y="320065"/>
                  </a:lnTo>
                  <a:lnTo>
                    <a:pt x="7766190" y="156095"/>
                  </a:lnTo>
                  <a:lnTo>
                    <a:pt x="7766190" y="130949"/>
                  </a:lnTo>
                  <a:lnTo>
                    <a:pt x="7766190" y="7505"/>
                  </a:lnTo>
                  <a:close/>
                </a:path>
                <a:path w="12165965" h="786765">
                  <a:moveTo>
                    <a:pt x="7832979" y="0"/>
                  </a:moveTo>
                  <a:lnTo>
                    <a:pt x="7803718" y="0"/>
                  </a:lnTo>
                  <a:lnTo>
                    <a:pt x="7803718" y="336575"/>
                  </a:lnTo>
                  <a:lnTo>
                    <a:pt x="7832979" y="336575"/>
                  </a:lnTo>
                  <a:lnTo>
                    <a:pt x="7832979" y="0"/>
                  </a:lnTo>
                  <a:close/>
                </a:path>
                <a:path w="12165965" h="786765">
                  <a:moveTo>
                    <a:pt x="8097139" y="234886"/>
                  </a:moveTo>
                  <a:lnTo>
                    <a:pt x="8062963" y="210934"/>
                  </a:lnTo>
                  <a:lnTo>
                    <a:pt x="8035328" y="176301"/>
                  </a:lnTo>
                  <a:lnTo>
                    <a:pt x="8016837" y="134581"/>
                  </a:lnTo>
                  <a:lnTo>
                    <a:pt x="8010093" y="89306"/>
                  </a:lnTo>
                  <a:lnTo>
                    <a:pt x="8010093" y="28892"/>
                  </a:lnTo>
                  <a:lnTo>
                    <a:pt x="7979321" y="28892"/>
                  </a:lnTo>
                  <a:lnTo>
                    <a:pt x="7979321" y="89306"/>
                  </a:lnTo>
                  <a:lnTo>
                    <a:pt x="7972577" y="135839"/>
                  </a:lnTo>
                  <a:lnTo>
                    <a:pt x="7954086" y="179311"/>
                  </a:lnTo>
                  <a:lnTo>
                    <a:pt x="7926451" y="215671"/>
                  </a:lnTo>
                  <a:lnTo>
                    <a:pt x="7892262" y="240893"/>
                  </a:lnTo>
                  <a:lnTo>
                    <a:pt x="7911033" y="265277"/>
                  </a:lnTo>
                  <a:lnTo>
                    <a:pt x="7938033" y="246164"/>
                  </a:lnTo>
                  <a:lnTo>
                    <a:pt x="7961592" y="220116"/>
                  </a:lnTo>
                  <a:lnTo>
                    <a:pt x="7980781" y="188506"/>
                  </a:lnTo>
                  <a:lnTo>
                    <a:pt x="7994701" y="152717"/>
                  </a:lnTo>
                  <a:lnTo>
                    <a:pt x="8009001" y="186626"/>
                  </a:lnTo>
                  <a:lnTo>
                    <a:pt x="8028330" y="216547"/>
                  </a:lnTo>
                  <a:lnTo>
                    <a:pt x="8051952" y="241198"/>
                  </a:lnTo>
                  <a:lnTo>
                    <a:pt x="8079130" y="259283"/>
                  </a:lnTo>
                  <a:lnTo>
                    <a:pt x="8097139" y="234886"/>
                  </a:lnTo>
                  <a:close/>
                </a:path>
                <a:path w="12165965" h="786765">
                  <a:moveTo>
                    <a:pt x="8169567" y="0"/>
                  </a:moveTo>
                  <a:lnTo>
                    <a:pt x="8138795" y="0"/>
                  </a:lnTo>
                  <a:lnTo>
                    <a:pt x="8138795" y="114071"/>
                  </a:lnTo>
                  <a:lnTo>
                    <a:pt x="8060741" y="114071"/>
                  </a:lnTo>
                  <a:lnTo>
                    <a:pt x="8060741" y="139204"/>
                  </a:lnTo>
                  <a:lnTo>
                    <a:pt x="8138795" y="139204"/>
                  </a:lnTo>
                  <a:lnTo>
                    <a:pt x="8138795" y="336956"/>
                  </a:lnTo>
                  <a:lnTo>
                    <a:pt x="8169567" y="336956"/>
                  </a:lnTo>
                  <a:lnTo>
                    <a:pt x="8169567" y="0"/>
                  </a:lnTo>
                  <a:close/>
                </a:path>
                <a:path w="12165965" h="786765">
                  <a:moveTo>
                    <a:pt x="8523757" y="87045"/>
                  </a:moveTo>
                  <a:lnTo>
                    <a:pt x="8517230" y="56489"/>
                  </a:lnTo>
                  <a:lnTo>
                    <a:pt x="8502434" y="37147"/>
                  </a:lnTo>
                  <a:lnTo>
                    <a:pt x="8499094" y="32778"/>
                  </a:lnTo>
                  <a:lnTo>
                    <a:pt x="8493747" y="29806"/>
                  </a:lnTo>
                  <a:lnTo>
                    <a:pt x="8493747" y="87045"/>
                  </a:lnTo>
                  <a:lnTo>
                    <a:pt x="8489480" y="106984"/>
                  </a:lnTo>
                  <a:lnTo>
                    <a:pt x="8477606" y="122643"/>
                  </a:lnTo>
                  <a:lnTo>
                    <a:pt x="8459546" y="132905"/>
                  </a:lnTo>
                  <a:lnTo>
                    <a:pt x="8436712" y="136575"/>
                  </a:lnTo>
                  <a:lnTo>
                    <a:pt x="8414029" y="132905"/>
                  </a:lnTo>
                  <a:lnTo>
                    <a:pt x="8395957" y="122643"/>
                  </a:lnTo>
                  <a:lnTo>
                    <a:pt x="8383994" y="106984"/>
                  </a:lnTo>
                  <a:lnTo>
                    <a:pt x="8379676" y="87045"/>
                  </a:lnTo>
                  <a:lnTo>
                    <a:pt x="8383994" y="66903"/>
                  </a:lnTo>
                  <a:lnTo>
                    <a:pt x="8395957" y="51117"/>
                  </a:lnTo>
                  <a:lnTo>
                    <a:pt x="8414029" y="40830"/>
                  </a:lnTo>
                  <a:lnTo>
                    <a:pt x="8436712" y="37147"/>
                  </a:lnTo>
                  <a:lnTo>
                    <a:pt x="8459546" y="40830"/>
                  </a:lnTo>
                  <a:lnTo>
                    <a:pt x="8477606" y="51117"/>
                  </a:lnTo>
                  <a:lnTo>
                    <a:pt x="8489480" y="66903"/>
                  </a:lnTo>
                  <a:lnTo>
                    <a:pt x="8493747" y="87045"/>
                  </a:lnTo>
                  <a:lnTo>
                    <a:pt x="8493747" y="29806"/>
                  </a:lnTo>
                  <a:lnTo>
                    <a:pt x="8471522" y="17449"/>
                  </a:lnTo>
                  <a:lnTo>
                    <a:pt x="8436712" y="12001"/>
                  </a:lnTo>
                  <a:lnTo>
                    <a:pt x="8401952" y="17449"/>
                  </a:lnTo>
                  <a:lnTo>
                    <a:pt x="8374520" y="32778"/>
                  </a:lnTo>
                  <a:lnTo>
                    <a:pt x="8356511" y="56489"/>
                  </a:lnTo>
                  <a:lnTo>
                    <a:pt x="8350034" y="87045"/>
                  </a:lnTo>
                  <a:lnTo>
                    <a:pt x="8356511" y="117335"/>
                  </a:lnTo>
                  <a:lnTo>
                    <a:pt x="8374520" y="140804"/>
                  </a:lnTo>
                  <a:lnTo>
                    <a:pt x="8401952" y="155968"/>
                  </a:lnTo>
                  <a:lnTo>
                    <a:pt x="8436712" y="161340"/>
                  </a:lnTo>
                  <a:lnTo>
                    <a:pt x="8471522" y="155968"/>
                  </a:lnTo>
                  <a:lnTo>
                    <a:pt x="8499094" y="140804"/>
                  </a:lnTo>
                  <a:lnTo>
                    <a:pt x="8502358" y="136575"/>
                  </a:lnTo>
                  <a:lnTo>
                    <a:pt x="8517230" y="117335"/>
                  </a:lnTo>
                  <a:lnTo>
                    <a:pt x="8523757" y="87045"/>
                  </a:lnTo>
                  <a:close/>
                </a:path>
                <a:path w="12165965" h="786765">
                  <a:moveTo>
                    <a:pt x="8618322" y="0"/>
                  </a:moveTo>
                  <a:lnTo>
                    <a:pt x="8587549" y="0"/>
                  </a:lnTo>
                  <a:lnTo>
                    <a:pt x="8587549" y="172605"/>
                  </a:lnTo>
                  <a:lnTo>
                    <a:pt x="8618322" y="172605"/>
                  </a:lnTo>
                  <a:lnTo>
                    <a:pt x="8618322" y="0"/>
                  </a:lnTo>
                  <a:close/>
                </a:path>
                <a:path w="12165965" h="786765">
                  <a:moveTo>
                    <a:pt x="8629574" y="307682"/>
                  </a:moveTo>
                  <a:lnTo>
                    <a:pt x="8431454" y="307682"/>
                  </a:lnTo>
                  <a:lnTo>
                    <a:pt x="8431454" y="270535"/>
                  </a:lnTo>
                  <a:lnTo>
                    <a:pt x="8618322" y="270535"/>
                  </a:lnTo>
                  <a:lnTo>
                    <a:pt x="8618322" y="189115"/>
                  </a:lnTo>
                  <a:lnTo>
                    <a:pt x="8400313" y="189115"/>
                  </a:lnTo>
                  <a:lnTo>
                    <a:pt x="8400313" y="213499"/>
                  </a:lnTo>
                  <a:lnTo>
                    <a:pt x="8587930" y="213499"/>
                  </a:lnTo>
                  <a:lnTo>
                    <a:pt x="8587930" y="247650"/>
                  </a:lnTo>
                  <a:lnTo>
                    <a:pt x="8401063" y="247650"/>
                  </a:lnTo>
                  <a:lnTo>
                    <a:pt x="8401063" y="332079"/>
                  </a:lnTo>
                  <a:lnTo>
                    <a:pt x="8629574" y="332079"/>
                  </a:lnTo>
                  <a:lnTo>
                    <a:pt x="8629574" y="307682"/>
                  </a:lnTo>
                  <a:close/>
                </a:path>
                <a:path w="12165965" h="786765">
                  <a:moveTo>
                    <a:pt x="8885860" y="163969"/>
                  </a:moveTo>
                  <a:lnTo>
                    <a:pt x="8826665" y="122275"/>
                  </a:lnTo>
                  <a:lnTo>
                    <a:pt x="8804059" y="61163"/>
                  </a:lnTo>
                  <a:lnTo>
                    <a:pt x="8804059" y="49530"/>
                  </a:lnTo>
                  <a:lnTo>
                    <a:pt x="8877973" y="49530"/>
                  </a:lnTo>
                  <a:lnTo>
                    <a:pt x="8877973" y="24765"/>
                  </a:lnTo>
                  <a:lnTo>
                    <a:pt x="8698243" y="24765"/>
                  </a:lnTo>
                  <a:lnTo>
                    <a:pt x="8698243" y="49530"/>
                  </a:lnTo>
                  <a:lnTo>
                    <a:pt x="8773287" y="49530"/>
                  </a:lnTo>
                  <a:lnTo>
                    <a:pt x="8773287" y="61163"/>
                  </a:lnTo>
                  <a:lnTo>
                    <a:pt x="8767115" y="96520"/>
                  </a:lnTo>
                  <a:lnTo>
                    <a:pt x="8749741" y="128511"/>
                  </a:lnTo>
                  <a:lnTo>
                    <a:pt x="8722957" y="154876"/>
                  </a:lnTo>
                  <a:lnTo>
                    <a:pt x="8688489" y="173355"/>
                  </a:lnTo>
                  <a:lnTo>
                    <a:pt x="8704618" y="197739"/>
                  </a:lnTo>
                  <a:lnTo>
                    <a:pt x="8732495" y="183527"/>
                  </a:lnTo>
                  <a:lnTo>
                    <a:pt x="8756447" y="163969"/>
                  </a:lnTo>
                  <a:lnTo>
                    <a:pt x="8775700" y="139915"/>
                  </a:lnTo>
                  <a:lnTo>
                    <a:pt x="8789429" y="112191"/>
                  </a:lnTo>
                  <a:lnTo>
                    <a:pt x="8802980" y="136702"/>
                  </a:lnTo>
                  <a:lnTo>
                    <a:pt x="8821369" y="157962"/>
                  </a:lnTo>
                  <a:lnTo>
                    <a:pt x="8844039" y="175298"/>
                  </a:lnTo>
                  <a:lnTo>
                    <a:pt x="8870467" y="187985"/>
                  </a:lnTo>
                  <a:lnTo>
                    <a:pt x="8885860" y="163969"/>
                  </a:lnTo>
                  <a:close/>
                </a:path>
                <a:path w="12165965" h="786765">
                  <a:moveTo>
                    <a:pt x="8964651" y="368"/>
                  </a:moveTo>
                  <a:lnTo>
                    <a:pt x="8933510" y="368"/>
                  </a:lnTo>
                  <a:lnTo>
                    <a:pt x="8933510" y="87426"/>
                  </a:lnTo>
                  <a:lnTo>
                    <a:pt x="8867102" y="87426"/>
                  </a:lnTo>
                  <a:lnTo>
                    <a:pt x="8867102" y="112560"/>
                  </a:lnTo>
                  <a:lnTo>
                    <a:pt x="8933510" y="112560"/>
                  </a:lnTo>
                  <a:lnTo>
                    <a:pt x="8933510" y="200748"/>
                  </a:lnTo>
                  <a:lnTo>
                    <a:pt x="8964651" y="200748"/>
                  </a:lnTo>
                  <a:lnTo>
                    <a:pt x="8964651" y="368"/>
                  </a:lnTo>
                  <a:close/>
                </a:path>
                <a:path w="12165965" h="786765">
                  <a:moveTo>
                    <a:pt x="8965413" y="273913"/>
                  </a:moveTo>
                  <a:lnTo>
                    <a:pt x="8957640" y="247345"/>
                  </a:lnTo>
                  <a:lnTo>
                    <a:pt x="8943556" y="234886"/>
                  </a:lnTo>
                  <a:lnTo>
                    <a:pt x="8935390" y="227672"/>
                  </a:lnTo>
                  <a:lnTo>
                    <a:pt x="8935009" y="227545"/>
                  </a:lnTo>
                  <a:lnTo>
                    <a:pt x="8935009" y="273913"/>
                  </a:lnTo>
                  <a:lnTo>
                    <a:pt x="8929408" y="290245"/>
                  </a:lnTo>
                  <a:lnTo>
                    <a:pt x="8913292" y="302387"/>
                  </a:lnTo>
                  <a:lnTo>
                    <a:pt x="8887676" y="309956"/>
                  </a:lnTo>
                  <a:lnTo>
                    <a:pt x="8853589" y="312559"/>
                  </a:lnTo>
                  <a:lnTo>
                    <a:pt x="8819490" y="309956"/>
                  </a:lnTo>
                  <a:lnTo>
                    <a:pt x="8793886" y="302387"/>
                  </a:lnTo>
                  <a:lnTo>
                    <a:pt x="8777757" y="290245"/>
                  </a:lnTo>
                  <a:lnTo>
                    <a:pt x="8772169" y="273913"/>
                  </a:lnTo>
                  <a:lnTo>
                    <a:pt x="8777757" y="257530"/>
                  </a:lnTo>
                  <a:lnTo>
                    <a:pt x="8793886" y="245249"/>
                  </a:lnTo>
                  <a:lnTo>
                    <a:pt x="8819490" y="237553"/>
                  </a:lnTo>
                  <a:lnTo>
                    <a:pt x="8853589" y="234886"/>
                  </a:lnTo>
                  <a:lnTo>
                    <a:pt x="8887676" y="237553"/>
                  </a:lnTo>
                  <a:lnTo>
                    <a:pt x="8913292" y="245249"/>
                  </a:lnTo>
                  <a:lnTo>
                    <a:pt x="8929408" y="257530"/>
                  </a:lnTo>
                  <a:lnTo>
                    <a:pt x="8935009" y="273913"/>
                  </a:lnTo>
                  <a:lnTo>
                    <a:pt x="8935009" y="227545"/>
                  </a:lnTo>
                  <a:lnTo>
                    <a:pt x="8900185" y="215442"/>
                  </a:lnTo>
                  <a:lnTo>
                    <a:pt x="8853589" y="211251"/>
                  </a:lnTo>
                  <a:lnTo>
                    <a:pt x="8806929" y="215442"/>
                  </a:lnTo>
                  <a:lnTo>
                    <a:pt x="8771598" y="227672"/>
                  </a:lnTo>
                  <a:lnTo>
                    <a:pt x="8749220" y="247345"/>
                  </a:lnTo>
                  <a:lnTo>
                    <a:pt x="8741397" y="273913"/>
                  </a:lnTo>
                  <a:lnTo>
                    <a:pt x="8749220" y="300482"/>
                  </a:lnTo>
                  <a:lnTo>
                    <a:pt x="8771598" y="320167"/>
                  </a:lnTo>
                  <a:lnTo>
                    <a:pt x="8806929" y="332384"/>
                  </a:lnTo>
                  <a:lnTo>
                    <a:pt x="8853589" y="336575"/>
                  </a:lnTo>
                  <a:lnTo>
                    <a:pt x="8900185" y="332384"/>
                  </a:lnTo>
                  <a:lnTo>
                    <a:pt x="8935390" y="320167"/>
                  </a:lnTo>
                  <a:lnTo>
                    <a:pt x="8943988" y="312559"/>
                  </a:lnTo>
                  <a:lnTo>
                    <a:pt x="8957640" y="300482"/>
                  </a:lnTo>
                  <a:lnTo>
                    <a:pt x="8965413" y="273913"/>
                  </a:lnTo>
                  <a:close/>
                </a:path>
                <a:path w="12165965" h="786765">
                  <a:moveTo>
                    <a:pt x="9302737" y="64160"/>
                  </a:moveTo>
                  <a:lnTo>
                    <a:pt x="9294660" y="39027"/>
                  </a:lnTo>
                  <a:lnTo>
                    <a:pt x="9281782" y="28892"/>
                  </a:lnTo>
                  <a:lnTo>
                    <a:pt x="9271356" y="20675"/>
                  </a:lnTo>
                  <a:lnTo>
                    <a:pt x="9271216" y="20637"/>
                  </a:lnTo>
                  <a:lnTo>
                    <a:pt x="9271216" y="64160"/>
                  </a:lnTo>
                  <a:lnTo>
                    <a:pt x="9265425" y="79171"/>
                  </a:lnTo>
                  <a:lnTo>
                    <a:pt x="9248559" y="90233"/>
                  </a:lnTo>
                  <a:lnTo>
                    <a:pt x="9221356" y="97091"/>
                  </a:lnTo>
                  <a:lnTo>
                    <a:pt x="9184538" y="99428"/>
                  </a:lnTo>
                  <a:lnTo>
                    <a:pt x="9147721" y="97091"/>
                  </a:lnTo>
                  <a:lnTo>
                    <a:pt x="9120518" y="90233"/>
                  </a:lnTo>
                  <a:lnTo>
                    <a:pt x="9103652" y="79171"/>
                  </a:lnTo>
                  <a:lnTo>
                    <a:pt x="9097861" y="64160"/>
                  </a:lnTo>
                  <a:lnTo>
                    <a:pt x="9103652" y="49149"/>
                  </a:lnTo>
                  <a:lnTo>
                    <a:pt x="9120518" y="38087"/>
                  </a:lnTo>
                  <a:lnTo>
                    <a:pt x="9147721" y="31229"/>
                  </a:lnTo>
                  <a:lnTo>
                    <a:pt x="9184538" y="28892"/>
                  </a:lnTo>
                  <a:lnTo>
                    <a:pt x="9221356" y="31229"/>
                  </a:lnTo>
                  <a:lnTo>
                    <a:pt x="9248559" y="38087"/>
                  </a:lnTo>
                  <a:lnTo>
                    <a:pt x="9265425" y="49149"/>
                  </a:lnTo>
                  <a:lnTo>
                    <a:pt x="9271216" y="64160"/>
                  </a:lnTo>
                  <a:lnTo>
                    <a:pt x="9271216" y="20637"/>
                  </a:lnTo>
                  <a:lnTo>
                    <a:pt x="9234195" y="9448"/>
                  </a:lnTo>
                  <a:lnTo>
                    <a:pt x="9184538" y="5626"/>
                  </a:lnTo>
                  <a:lnTo>
                    <a:pt x="9134881" y="9448"/>
                  </a:lnTo>
                  <a:lnTo>
                    <a:pt x="9097721" y="20675"/>
                  </a:lnTo>
                  <a:lnTo>
                    <a:pt x="9074417" y="39027"/>
                  </a:lnTo>
                  <a:lnTo>
                    <a:pt x="9066339" y="64160"/>
                  </a:lnTo>
                  <a:lnTo>
                    <a:pt x="9074417" y="89242"/>
                  </a:lnTo>
                  <a:lnTo>
                    <a:pt x="9097721" y="107454"/>
                  </a:lnTo>
                  <a:lnTo>
                    <a:pt x="9134881" y="118567"/>
                  </a:lnTo>
                  <a:lnTo>
                    <a:pt x="9184538" y="122326"/>
                  </a:lnTo>
                  <a:lnTo>
                    <a:pt x="9234195" y="118567"/>
                  </a:lnTo>
                  <a:lnTo>
                    <a:pt x="9271356" y="107454"/>
                  </a:lnTo>
                  <a:lnTo>
                    <a:pt x="9281617" y="99428"/>
                  </a:lnTo>
                  <a:lnTo>
                    <a:pt x="9294660" y="89242"/>
                  </a:lnTo>
                  <a:lnTo>
                    <a:pt x="9302737" y="64160"/>
                  </a:lnTo>
                  <a:close/>
                </a:path>
                <a:path w="12165965" h="786765">
                  <a:moveTo>
                    <a:pt x="9307995" y="308813"/>
                  </a:moveTo>
                  <a:lnTo>
                    <a:pt x="9100109" y="308813"/>
                  </a:lnTo>
                  <a:lnTo>
                    <a:pt x="9100109" y="274662"/>
                  </a:lnTo>
                  <a:lnTo>
                    <a:pt x="9297860" y="274662"/>
                  </a:lnTo>
                  <a:lnTo>
                    <a:pt x="9297860" y="198869"/>
                  </a:lnTo>
                  <a:lnTo>
                    <a:pt x="9068968" y="198869"/>
                  </a:lnTo>
                  <a:lnTo>
                    <a:pt x="9068968" y="222135"/>
                  </a:lnTo>
                  <a:lnTo>
                    <a:pt x="9267469" y="222135"/>
                  </a:lnTo>
                  <a:lnTo>
                    <a:pt x="9267469" y="252145"/>
                  </a:lnTo>
                  <a:lnTo>
                    <a:pt x="9070099" y="252145"/>
                  </a:lnTo>
                  <a:lnTo>
                    <a:pt x="9070099" y="332828"/>
                  </a:lnTo>
                  <a:lnTo>
                    <a:pt x="9307995" y="332828"/>
                  </a:lnTo>
                  <a:lnTo>
                    <a:pt x="9307995" y="308813"/>
                  </a:lnTo>
                  <a:close/>
                </a:path>
                <a:path w="12165965" h="786765">
                  <a:moveTo>
                    <a:pt x="9336888" y="145211"/>
                  </a:moveTo>
                  <a:lnTo>
                    <a:pt x="9032202" y="145211"/>
                  </a:lnTo>
                  <a:lnTo>
                    <a:pt x="9032202" y="169976"/>
                  </a:lnTo>
                  <a:lnTo>
                    <a:pt x="9336888" y="169976"/>
                  </a:lnTo>
                  <a:lnTo>
                    <a:pt x="9336888" y="145211"/>
                  </a:lnTo>
                  <a:close/>
                </a:path>
                <a:path w="12165965" h="786765">
                  <a:moveTo>
                    <a:pt x="9650933" y="29425"/>
                  </a:moveTo>
                  <a:lnTo>
                    <a:pt x="9496336" y="29425"/>
                  </a:lnTo>
                  <a:lnTo>
                    <a:pt x="9496336" y="54825"/>
                  </a:lnTo>
                  <a:lnTo>
                    <a:pt x="9496336" y="161505"/>
                  </a:lnTo>
                  <a:lnTo>
                    <a:pt x="9496336" y="185635"/>
                  </a:lnTo>
                  <a:lnTo>
                    <a:pt x="9650933" y="185635"/>
                  </a:lnTo>
                  <a:lnTo>
                    <a:pt x="9650933" y="161505"/>
                  </a:lnTo>
                  <a:lnTo>
                    <a:pt x="9526359" y="161505"/>
                  </a:lnTo>
                  <a:lnTo>
                    <a:pt x="9526359" y="54825"/>
                  </a:lnTo>
                  <a:lnTo>
                    <a:pt x="9620910" y="54825"/>
                  </a:lnTo>
                  <a:lnTo>
                    <a:pt x="9620910" y="161340"/>
                  </a:lnTo>
                  <a:lnTo>
                    <a:pt x="9650933" y="161340"/>
                  </a:lnTo>
                  <a:lnTo>
                    <a:pt x="9650933" y="54825"/>
                  </a:lnTo>
                  <a:lnTo>
                    <a:pt x="9650933" y="29425"/>
                  </a:lnTo>
                  <a:close/>
                </a:path>
                <a:path w="12165965" h="786765">
                  <a:moveTo>
                    <a:pt x="9758629" y="303745"/>
                  </a:moveTo>
                  <a:lnTo>
                    <a:pt x="9565005" y="303745"/>
                  </a:lnTo>
                  <a:lnTo>
                    <a:pt x="9565005" y="223735"/>
                  </a:lnTo>
                  <a:lnTo>
                    <a:pt x="9534233" y="223735"/>
                  </a:lnTo>
                  <a:lnTo>
                    <a:pt x="9534233" y="303745"/>
                  </a:lnTo>
                  <a:lnTo>
                    <a:pt x="9534233" y="329145"/>
                  </a:lnTo>
                  <a:lnTo>
                    <a:pt x="9758629" y="329145"/>
                  </a:lnTo>
                  <a:lnTo>
                    <a:pt x="9758629" y="303745"/>
                  </a:lnTo>
                  <a:close/>
                </a:path>
                <a:path w="12165965" h="786765">
                  <a:moveTo>
                    <a:pt x="9793516" y="101815"/>
                  </a:moveTo>
                  <a:lnTo>
                    <a:pt x="9743618" y="101815"/>
                  </a:lnTo>
                  <a:lnTo>
                    <a:pt x="9743618" y="215"/>
                  </a:lnTo>
                  <a:lnTo>
                    <a:pt x="9712846" y="215"/>
                  </a:lnTo>
                  <a:lnTo>
                    <a:pt x="9712846" y="101815"/>
                  </a:lnTo>
                  <a:lnTo>
                    <a:pt x="9712846" y="128485"/>
                  </a:lnTo>
                  <a:lnTo>
                    <a:pt x="9712846" y="246595"/>
                  </a:lnTo>
                  <a:lnTo>
                    <a:pt x="9743618" y="246595"/>
                  </a:lnTo>
                  <a:lnTo>
                    <a:pt x="9743618" y="128485"/>
                  </a:lnTo>
                  <a:lnTo>
                    <a:pt x="9793516" y="128485"/>
                  </a:lnTo>
                  <a:lnTo>
                    <a:pt x="9793516" y="101815"/>
                  </a:lnTo>
                  <a:close/>
                </a:path>
                <a:path w="12165965" h="786765">
                  <a:moveTo>
                    <a:pt x="10095954" y="89115"/>
                  </a:moveTo>
                  <a:lnTo>
                    <a:pt x="9898964" y="89115"/>
                  </a:lnTo>
                  <a:lnTo>
                    <a:pt x="9898964" y="35775"/>
                  </a:lnTo>
                  <a:lnTo>
                    <a:pt x="10092576" y="35775"/>
                  </a:lnTo>
                  <a:lnTo>
                    <a:pt x="10092576" y="11645"/>
                  </a:lnTo>
                  <a:lnTo>
                    <a:pt x="9868192" y="11645"/>
                  </a:lnTo>
                  <a:lnTo>
                    <a:pt x="9868192" y="35775"/>
                  </a:lnTo>
                  <a:lnTo>
                    <a:pt x="9868192" y="89115"/>
                  </a:lnTo>
                  <a:lnTo>
                    <a:pt x="9868192" y="113245"/>
                  </a:lnTo>
                  <a:lnTo>
                    <a:pt x="10095954" y="113245"/>
                  </a:lnTo>
                  <a:lnTo>
                    <a:pt x="10095954" y="89115"/>
                  </a:lnTo>
                  <a:close/>
                </a:path>
                <a:path w="12165965" h="786765">
                  <a:moveTo>
                    <a:pt x="10103079" y="308825"/>
                  </a:moveTo>
                  <a:lnTo>
                    <a:pt x="9895205" y="308825"/>
                  </a:lnTo>
                  <a:lnTo>
                    <a:pt x="9895205" y="274535"/>
                  </a:lnTo>
                  <a:lnTo>
                    <a:pt x="10092957" y="274535"/>
                  </a:lnTo>
                  <a:lnTo>
                    <a:pt x="10092957" y="250405"/>
                  </a:lnTo>
                  <a:lnTo>
                    <a:pt x="10092957" y="218655"/>
                  </a:lnTo>
                  <a:lnTo>
                    <a:pt x="10092957" y="194525"/>
                  </a:lnTo>
                  <a:lnTo>
                    <a:pt x="9864065" y="194525"/>
                  </a:lnTo>
                  <a:lnTo>
                    <a:pt x="9864065" y="218655"/>
                  </a:lnTo>
                  <a:lnTo>
                    <a:pt x="10062566" y="218655"/>
                  </a:lnTo>
                  <a:lnTo>
                    <a:pt x="10062566" y="250405"/>
                  </a:lnTo>
                  <a:lnTo>
                    <a:pt x="9865195" y="250405"/>
                  </a:lnTo>
                  <a:lnTo>
                    <a:pt x="9865195" y="274535"/>
                  </a:lnTo>
                  <a:lnTo>
                    <a:pt x="9865195" y="308825"/>
                  </a:lnTo>
                  <a:lnTo>
                    <a:pt x="9865195" y="332955"/>
                  </a:lnTo>
                  <a:lnTo>
                    <a:pt x="10103079" y="332955"/>
                  </a:lnTo>
                  <a:lnTo>
                    <a:pt x="10103079" y="308825"/>
                  </a:lnTo>
                  <a:close/>
                </a:path>
                <a:path w="12165965" h="786765">
                  <a:moveTo>
                    <a:pt x="10132352" y="140335"/>
                  </a:moveTo>
                  <a:lnTo>
                    <a:pt x="9827666" y="140335"/>
                  </a:lnTo>
                  <a:lnTo>
                    <a:pt x="9827666" y="165468"/>
                  </a:lnTo>
                  <a:lnTo>
                    <a:pt x="10132352" y="165468"/>
                  </a:lnTo>
                  <a:lnTo>
                    <a:pt x="10132352" y="140335"/>
                  </a:lnTo>
                  <a:close/>
                </a:path>
                <a:path w="12165965" h="786765">
                  <a:moveTo>
                    <a:pt x="10567391" y="128320"/>
                  </a:moveTo>
                  <a:lnTo>
                    <a:pt x="10522648" y="115874"/>
                  </a:lnTo>
                  <a:lnTo>
                    <a:pt x="10483850" y="93751"/>
                  </a:lnTo>
                  <a:lnTo>
                    <a:pt x="10456520" y="64528"/>
                  </a:lnTo>
                  <a:lnTo>
                    <a:pt x="10446182" y="30772"/>
                  </a:lnTo>
                  <a:lnTo>
                    <a:pt x="10446182" y="12001"/>
                  </a:lnTo>
                  <a:lnTo>
                    <a:pt x="10413911" y="12001"/>
                  </a:lnTo>
                  <a:lnTo>
                    <a:pt x="10413911" y="30772"/>
                  </a:lnTo>
                  <a:lnTo>
                    <a:pt x="10403700" y="65011"/>
                  </a:lnTo>
                  <a:lnTo>
                    <a:pt x="10376624" y="94183"/>
                  </a:lnTo>
                  <a:lnTo>
                    <a:pt x="10338092" y="116039"/>
                  </a:lnTo>
                  <a:lnTo>
                    <a:pt x="10293464" y="128320"/>
                  </a:lnTo>
                  <a:lnTo>
                    <a:pt x="10305847" y="153085"/>
                  </a:lnTo>
                  <a:lnTo>
                    <a:pt x="10344467" y="142735"/>
                  </a:lnTo>
                  <a:lnTo>
                    <a:pt x="10379773" y="125653"/>
                  </a:lnTo>
                  <a:lnTo>
                    <a:pt x="10409174" y="102590"/>
                  </a:lnTo>
                  <a:lnTo>
                    <a:pt x="10430053" y="74295"/>
                  </a:lnTo>
                  <a:lnTo>
                    <a:pt x="10451363" y="102438"/>
                  </a:lnTo>
                  <a:lnTo>
                    <a:pt x="10480942" y="125514"/>
                  </a:lnTo>
                  <a:lnTo>
                    <a:pt x="10516222" y="142671"/>
                  </a:lnTo>
                  <a:lnTo>
                    <a:pt x="10554627" y="153085"/>
                  </a:lnTo>
                  <a:lnTo>
                    <a:pt x="10567391" y="128320"/>
                  </a:lnTo>
                  <a:close/>
                </a:path>
                <a:path w="12165965" h="786765">
                  <a:moveTo>
                    <a:pt x="10582389" y="214998"/>
                  </a:moveTo>
                  <a:lnTo>
                    <a:pt x="10582021" y="189484"/>
                  </a:lnTo>
                  <a:lnTo>
                    <a:pt x="10278085" y="189484"/>
                  </a:lnTo>
                  <a:lnTo>
                    <a:pt x="10278085" y="214998"/>
                  </a:lnTo>
                  <a:lnTo>
                    <a:pt x="10413911" y="214998"/>
                  </a:lnTo>
                  <a:lnTo>
                    <a:pt x="10413911" y="336956"/>
                  </a:lnTo>
                  <a:lnTo>
                    <a:pt x="10444683" y="336956"/>
                  </a:lnTo>
                  <a:lnTo>
                    <a:pt x="10444683" y="214998"/>
                  </a:lnTo>
                  <a:lnTo>
                    <a:pt x="10582389" y="214998"/>
                  </a:lnTo>
                  <a:close/>
                </a:path>
                <a:path w="12165965" h="786765">
                  <a:moveTo>
                    <a:pt x="10911383" y="98310"/>
                  </a:moveTo>
                  <a:lnTo>
                    <a:pt x="10904779" y="66421"/>
                  </a:lnTo>
                  <a:lnTo>
                    <a:pt x="10889209" y="45402"/>
                  </a:lnTo>
                  <a:lnTo>
                    <a:pt x="10886427" y="41643"/>
                  </a:lnTo>
                  <a:lnTo>
                    <a:pt x="10881373" y="38747"/>
                  </a:lnTo>
                  <a:lnTo>
                    <a:pt x="10881373" y="98310"/>
                  </a:lnTo>
                  <a:lnTo>
                    <a:pt x="10876979" y="119710"/>
                  </a:lnTo>
                  <a:lnTo>
                    <a:pt x="10864812" y="136436"/>
                  </a:lnTo>
                  <a:lnTo>
                    <a:pt x="10846384" y="147332"/>
                  </a:lnTo>
                  <a:lnTo>
                    <a:pt x="10823207" y="151218"/>
                  </a:lnTo>
                  <a:lnTo>
                    <a:pt x="10800144" y="147332"/>
                  </a:lnTo>
                  <a:lnTo>
                    <a:pt x="10781983" y="136436"/>
                  </a:lnTo>
                  <a:lnTo>
                    <a:pt x="10770070" y="119710"/>
                  </a:lnTo>
                  <a:lnTo>
                    <a:pt x="10765803" y="98310"/>
                  </a:lnTo>
                  <a:lnTo>
                    <a:pt x="10770070" y="77063"/>
                  </a:lnTo>
                  <a:lnTo>
                    <a:pt x="10781983" y="60312"/>
                  </a:lnTo>
                  <a:lnTo>
                    <a:pt x="10800144" y="49339"/>
                  </a:lnTo>
                  <a:lnTo>
                    <a:pt x="10823207" y="45402"/>
                  </a:lnTo>
                  <a:lnTo>
                    <a:pt x="10846384" y="49339"/>
                  </a:lnTo>
                  <a:lnTo>
                    <a:pt x="10864812" y="60312"/>
                  </a:lnTo>
                  <a:lnTo>
                    <a:pt x="10876979" y="77063"/>
                  </a:lnTo>
                  <a:lnTo>
                    <a:pt x="10881373" y="98310"/>
                  </a:lnTo>
                  <a:lnTo>
                    <a:pt x="10881373" y="38747"/>
                  </a:lnTo>
                  <a:lnTo>
                    <a:pt x="10858513" y="25590"/>
                  </a:lnTo>
                  <a:lnTo>
                    <a:pt x="10823207" y="19888"/>
                  </a:lnTo>
                  <a:lnTo>
                    <a:pt x="10788180" y="25590"/>
                  </a:lnTo>
                  <a:lnTo>
                    <a:pt x="10760494" y="41643"/>
                  </a:lnTo>
                  <a:lnTo>
                    <a:pt x="10742320" y="66421"/>
                  </a:lnTo>
                  <a:lnTo>
                    <a:pt x="10735780" y="98310"/>
                  </a:lnTo>
                  <a:lnTo>
                    <a:pt x="10742320" y="130187"/>
                  </a:lnTo>
                  <a:lnTo>
                    <a:pt x="10760494" y="154965"/>
                  </a:lnTo>
                  <a:lnTo>
                    <a:pt x="10788180" y="171018"/>
                  </a:lnTo>
                  <a:lnTo>
                    <a:pt x="10823207" y="176733"/>
                  </a:lnTo>
                  <a:lnTo>
                    <a:pt x="10858513" y="171018"/>
                  </a:lnTo>
                  <a:lnTo>
                    <a:pt x="10886427" y="154965"/>
                  </a:lnTo>
                  <a:lnTo>
                    <a:pt x="10889209" y="151218"/>
                  </a:lnTo>
                  <a:lnTo>
                    <a:pt x="10904779" y="130187"/>
                  </a:lnTo>
                  <a:lnTo>
                    <a:pt x="10911383" y="98310"/>
                  </a:lnTo>
                  <a:close/>
                </a:path>
                <a:path w="12165965" h="786765">
                  <a:moveTo>
                    <a:pt x="11004067" y="368"/>
                  </a:moveTo>
                  <a:lnTo>
                    <a:pt x="10973295" y="368"/>
                  </a:lnTo>
                  <a:lnTo>
                    <a:pt x="10973295" y="192493"/>
                  </a:lnTo>
                  <a:lnTo>
                    <a:pt x="11004067" y="192493"/>
                  </a:lnTo>
                  <a:lnTo>
                    <a:pt x="11004067" y="368"/>
                  </a:lnTo>
                  <a:close/>
                </a:path>
                <a:path w="12165965" h="786765">
                  <a:moveTo>
                    <a:pt x="11034090" y="308813"/>
                  </a:moveTo>
                  <a:lnTo>
                    <a:pt x="11005490" y="294627"/>
                  </a:lnTo>
                  <a:lnTo>
                    <a:pt x="10984268" y="274713"/>
                  </a:lnTo>
                  <a:lnTo>
                    <a:pt x="10980915" y="268655"/>
                  </a:lnTo>
                  <a:lnTo>
                    <a:pt x="10971086" y="250926"/>
                  </a:lnTo>
                  <a:lnTo>
                    <a:pt x="10966539" y="225132"/>
                  </a:lnTo>
                  <a:lnTo>
                    <a:pt x="10966539" y="207124"/>
                  </a:lnTo>
                  <a:lnTo>
                    <a:pt x="10936529" y="207124"/>
                  </a:lnTo>
                  <a:lnTo>
                    <a:pt x="10936529" y="225132"/>
                  </a:lnTo>
                  <a:lnTo>
                    <a:pt x="10933506" y="245910"/>
                  </a:lnTo>
                  <a:lnTo>
                    <a:pt x="10924426" y="267487"/>
                  </a:lnTo>
                  <a:lnTo>
                    <a:pt x="10909300" y="287870"/>
                  </a:lnTo>
                  <a:lnTo>
                    <a:pt x="10888116" y="305054"/>
                  </a:lnTo>
                  <a:lnTo>
                    <a:pt x="10867708" y="288975"/>
                  </a:lnTo>
                  <a:lnTo>
                    <a:pt x="10853522" y="269786"/>
                  </a:lnTo>
                  <a:lnTo>
                    <a:pt x="10853179" y="269316"/>
                  </a:lnTo>
                  <a:lnTo>
                    <a:pt x="10844479" y="247548"/>
                  </a:lnTo>
                  <a:lnTo>
                    <a:pt x="10841596" y="225132"/>
                  </a:lnTo>
                  <a:lnTo>
                    <a:pt x="10841596" y="207124"/>
                  </a:lnTo>
                  <a:lnTo>
                    <a:pt x="10811955" y="207124"/>
                  </a:lnTo>
                  <a:lnTo>
                    <a:pt x="10811955" y="225132"/>
                  </a:lnTo>
                  <a:lnTo>
                    <a:pt x="10807357" y="249707"/>
                  </a:lnTo>
                  <a:lnTo>
                    <a:pt x="10794086" y="273443"/>
                  </a:lnTo>
                  <a:lnTo>
                    <a:pt x="10772851" y="293941"/>
                  </a:lnTo>
                  <a:lnTo>
                    <a:pt x="10744403" y="308813"/>
                  </a:lnTo>
                  <a:lnTo>
                    <a:pt x="10759796" y="332079"/>
                  </a:lnTo>
                  <a:lnTo>
                    <a:pt x="10781779" y="321081"/>
                  </a:lnTo>
                  <a:lnTo>
                    <a:pt x="10800321" y="306552"/>
                  </a:lnTo>
                  <a:lnTo>
                    <a:pt x="10815193" y="289229"/>
                  </a:lnTo>
                  <a:lnTo>
                    <a:pt x="10826204" y="269786"/>
                  </a:lnTo>
                  <a:lnTo>
                    <a:pt x="10835742" y="290068"/>
                  </a:lnTo>
                  <a:lnTo>
                    <a:pt x="10849242" y="308203"/>
                  </a:lnTo>
                  <a:lnTo>
                    <a:pt x="10866895" y="323443"/>
                  </a:lnTo>
                  <a:lnTo>
                    <a:pt x="10888866" y="335076"/>
                  </a:lnTo>
                  <a:lnTo>
                    <a:pt x="10910265" y="322846"/>
                  </a:lnTo>
                  <a:lnTo>
                    <a:pt x="10927753" y="307073"/>
                  </a:lnTo>
                  <a:lnTo>
                    <a:pt x="10929252" y="305054"/>
                  </a:lnTo>
                  <a:lnTo>
                    <a:pt x="10941380" y="288696"/>
                  </a:lnTo>
                  <a:lnTo>
                    <a:pt x="10951159" y="268655"/>
                  </a:lnTo>
                  <a:lnTo>
                    <a:pt x="10961815" y="288747"/>
                  </a:lnTo>
                  <a:lnTo>
                    <a:pt x="10976762" y="306412"/>
                  </a:lnTo>
                  <a:lnTo>
                    <a:pt x="10995800" y="321056"/>
                  </a:lnTo>
                  <a:lnTo>
                    <a:pt x="11018698" y="332079"/>
                  </a:lnTo>
                  <a:lnTo>
                    <a:pt x="11034090" y="308813"/>
                  </a:lnTo>
                  <a:close/>
                </a:path>
                <a:path w="12165965" h="786765">
                  <a:moveTo>
                    <a:pt x="11337646" y="201498"/>
                  </a:moveTo>
                  <a:lnTo>
                    <a:pt x="11307255" y="201498"/>
                  </a:lnTo>
                  <a:lnTo>
                    <a:pt x="11307255" y="240893"/>
                  </a:lnTo>
                  <a:lnTo>
                    <a:pt x="11307255" y="264528"/>
                  </a:lnTo>
                  <a:lnTo>
                    <a:pt x="11307255" y="307314"/>
                  </a:lnTo>
                  <a:lnTo>
                    <a:pt x="11141774" y="307314"/>
                  </a:lnTo>
                  <a:lnTo>
                    <a:pt x="11141774" y="264528"/>
                  </a:lnTo>
                  <a:lnTo>
                    <a:pt x="11307255" y="264528"/>
                  </a:lnTo>
                  <a:lnTo>
                    <a:pt x="11307255" y="240893"/>
                  </a:lnTo>
                  <a:lnTo>
                    <a:pt x="11141774" y="240893"/>
                  </a:lnTo>
                  <a:lnTo>
                    <a:pt x="11141774" y="201498"/>
                  </a:lnTo>
                  <a:lnTo>
                    <a:pt x="11111382" y="201498"/>
                  </a:lnTo>
                  <a:lnTo>
                    <a:pt x="11111382" y="332079"/>
                  </a:lnTo>
                  <a:lnTo>
                    <a:pt x="11337646" y="332079"/>
                  </a:lnTo>
                  <a:lnTo>
                    <a:pt x="11337646" y="307314"/>
                  </a:lnTo>
                  <a:lnTo>
                    <a:pt x="11337646" y="264528"/>
                  </a:lnTo>
                  <a:lnTo>
                    <a:pt x="11337646" y="240893"/>
                  </a:lnTo>
                  <a:lnTo>
                    <a:pt x="11337646" y="201498"/>
                  </a:lnTo>
                  <a:close/>
                </a:path>
                <a:path w="12165965" h="786765">
                  <a:moveTo>
                    <a:pt x="11360163" y="105067"/>
                  </a:moveTo>
                  <a:lnTo>
                    <a:pt x="11316399" y="94272"/>
                  </a:lnTo>
                  <a:lnTo>
                    <a:pt x="11278311" y="74714"/>
                  </a:lnTo>
                  <a:lnTo>
                    <a:pt x="11241215" y="18757"/>
                  </a:lnTo>
                  <a:lnTo>
                    <a:pt x="11241215" y="3746"/>
                  </a:lnTo>
                  <a:lnTo>
                    <a:pt x="11209693" y="3746"/>
                  </a:lnTo>
                  <a:lnTo>
                    <a:pt x="11209693" y="18757"/>
                  </a:lnTo>
                  <a:lnTo>
                    <a:pt x="11199546" y="49237"/>
                  </a:lnTo>
                  <a:lnTo>
                    <a:pt x="11172685" y="75133"/>
                  </a:lnTo>
                  <a:lnTo>
                    <a:pt x="11134496" y="94424"/>
                  </a:lnTo>
                  <a:lnTo>
                    <a:pt x="11090364" y="105067"/>
                  </a:lnTo>
                  <a:lnTo>
                    <a:pt x="11101629" y="129832"/>
                  </a:lnTo>
                  <a:lnTo>
                    <a:pt x="11140186" y="120357"/>
                  </a:lnTo>
                  <a:lnTo>
                    <a:pt x="11175352" y="104775"/>
                  </a:lnTo>
                  <a:lnTo>
                    <a:pt x="11204626" y="83705"/>
                  </a:lnTo>
                  <a:lnTo>
                    <a:pt x="11225454" y="57785"/>
                  </a:lnTo>
                  <a:lnTo>
                    <a:pt x="11246434" y="83705"/>
                  </a:lnTo>
                  <a:lnTo>
                    <a:pt x="11275632" y="104775"/>
                  </a:lnTo>
                  <a:lnTo>
                    <a:pt x="11310620" y="120357"/>
                  </a:lnTo>
                  <a:lnTo>
                    <a:pt x="11348898" y="129832"/>
                  </a:lnTo>
                  <a:lnTo>
                    <a:pt x="11360163" y="105067"/>
                  </a:lnTo>
                  <a:close/>
                </a:path>
                <a:path w="12165965" h="786765">
                  <a:moveTo>
                    <a:pt x="11377422" y="153466"/>
                  </a:moveTo>
                  <a:lnTo>
                    <a:pt x="11072736" y="153466"/>
                  </a:lnTo>
                  <a:lnTo>
                    <a:pt x="11072736" y="178231"/>
                  </a:lnTo>
                  <a:lnTo>
                    <a:pt x="11377422" y="178231"/>
                  </a:lnTo>
                  <a:lnTo>
                    <a:pt x="11377422" y="153466"/>
                  </a:lnTo>
                  <a:close/>
                </a:path>
                <a:path w="12165965" h="786765">
                  <a:moveTo>
                    <a:pt x="11632197" y="233768"/>
                  </a:moveTo>
                  <a:lnTo>
                    <a:pt x="11630851" y="223253"/>
                  </a:lnTo>
                  <a:lnTo>
                    <a:pt x="11628819" y="207492"/>
                  </a:lnTo>
                  <a:lnTo>
                    <a:pt x="11587556" y="214706"/>
                  </a:lnTo>
                  <a:lnTo>
                    <a:pt x="11547488" y="219595"/>
                  </a:lnTo>
                  <a:lnTo>
                    <a:pt x="11508410" y="222377"/>
                  </a:lnTo>
                  <a:lnTo>
                    <a:pt x="11470094" y="223253"/>
                  </a:lnTo>
                  <a:lnTo>
                    <a:pt x="11470094" y="32639"/>
                  </a:lnTo>
                  <a:lnTo>
                    <a:pt x="11439335" y="32639"/>
                  </a:lnTo>
                  <a:lnTo>
                    <a:pt x="11439335" y="249529"/>
                  </a:lnTo>
                  <a:lnTo>
                    <a:pt x="11467097" y="249529"/>
                  </a:lnTo>
                  <a:lnTo>
                    <a:pt x="11507305" y="248754"/>
                  </a:lnTo>
                  <a:lnTo>
                    <a:pt x="11547818" y="246151"/>
                  </a:lnTo>
                  <a:lnTo>
                    <a:pt x="11589258" y="241287"/>
                  </a:lnTo>
                  <a:lnTo>
                    <a:pt x="11632197" y="233768"/>
                  </a:lnTo>
                  <a:close/>
                </a:path>
                <a:path w="12165965" h="786765">
                  <a:moveTo>
                    <a:pt x="11694109" y="0"/>
                  </a:moveTo>
                  <a:lnTo>
                    <a:pt x="11663337" y="0"/>
                  </a:lnTo>
                  <a:lnTo>
                    <a:pt x="11663337" y="336207"/>
                  </a:lnTo>
                  <a:lnTo>
                    <a:pt x="11694109" y="336207"/>
                  </a:lnTo>
                  <a:lnTo>
                    <a:pt x="11694109" y="0"/>
                  </a:lnTo>
                  <a:close/>
                </a:path>
                <a:path w="12165965" h="786765">
                  <a:moveTo>
                    <a:pt x="11963527" y="241274"/>
                  </a:moveTo>
                  <a:lnTo>
                    <a:pt x="11961635" y="227012"/>
                  </a:lnTo>
                  <a:lnTo>
                    <a:pt x="11960149" y="215747"/>
                  </a:lnTo>
                  <a:lnTo>
                    <a:pt x="11924271" y="221157"/>
                  </a:lnTo>
                  <a:lnTo>
                    <a:pt x="11888432" y="224612"/>
                  </a:lnTo>
                  <a:lnTo>
                    <a:pt x="11850548" y="226466"/>
                  </a:lnTo>
                  <a:lnTo>
                    <a:pt x="11808549" y="227012"/>
                  </a:lnTo>
                  <a:lnTo>
                    <a:pt x="11808549" y="57785"/>
                  </a:lnTo>
                  <a:lnTo>
                    <a:pt x="11934254" y="57785"/>
                  </a:lnTo>
                  <a:lnTo>
                    <a:pt x="11934254" y="32270"/>
                  </a:lnTo>
                  <a:lnTo>
                    <a:pt x="11777790" y="32270"/>
                  </a:lnTo>
                  <a:lnTo>
                    <a:pt x="11777790" y="253276"/>
                  </a:lnTo>
                  <a:lnTo>
                    <a:pt x="11804421" y="253276"/>
                  </a:lnTo>
                  <a:lnTo>
                    <a:pt x="11848808" y="252768"/>
                  </a:lnTo>
                  <a:lnTo>
                    <a:pt x="11888483" y="250926"/>
                  </a:lnTo>
                  <a:lnTo>
                    <a:pt x="11925897" y="247256"/>
                  </a:lnTo>
                  <a:lnTo>
                    <a:pt x="11963527" y="241274"/>
                  </a:lnTo>
                  <a:close/>
                </a:path>
                <a:path w="12165965" h="786765">
                  <a:moveTo>
                    <a:pt x="12077967" y="132829"/>
                  </a:moveTo>
                  <a:lnTo>
                    <a:pt x="12022430" y="132829"/>
                  </a:lnTo>
                  <a:lnTo>
                    <a:pt x="12022430" y="0"/>
                  </a:lnTo>
                  <a:lnTo>
                    <a:pt x="11991670" y="0"/>
                  </a:lnTo>
                  <a:lnTo>
                    <a:pt x="11991670" y="337324"/>
                  </a:lnTo>
                  <a:lnTo>
                    <a:pt x="12022430" y="337324"/>
                  </a:lnTo>
                  <a:lnTo>
                    <a:pt x="12022430" y="158343"/>
                  </a:lnTo>
                  <a:lnTo>
                    <a:pt x="12077967" y="158343"/>
                  </a:lnTo>
                  <a:lnTo>
                    <a:pt x="12077967" y="132829"/>
                  </a:lnTo>
                  <a:close/>
                </a:path>
                <a:path w="12165965" h="786765">
                  <a:moveTo>
                    <a:pt x="12165775" y="287794"/>
                  </a:moveTo>
                  <a:lnTo>
                    <a:pt x="12163806" y="277139"/>
                  </a:lnTo>
                  <a:lnTo>
                    <a:pt x="12158459" y="268706"/>
                  </a:lnTo>
                  <a:lnTo>
                    <a:pt x="12150573" y="263156"/>
                  </a:lnTo>
                  <a:lnTo>
                    <a:pt x="12141010" y="261150"/>
                  </a:lnTo>
                  <a:lnTo>
                    <a:pt x="12131434" y="263156"/>
                  </a:lnTo>
                  <a:lnTo>
                    <a:pt x="12123560" y="268706"/>
                  </a:lnTo>
                  <a:lnTo>
                    <a:pt x="12118213" y="277139"/>
                  </a:lnTo>
                  <a:lnTo>
                    <a:pt x="12116245" y="287794"/>
                  </a:lnTo>
                  <a:lnTo>
                    <a:pt x="12118213" y="298335"/>
                  </a:lnTo>
                  <a:lnTo>
                    <a:pt x="12123560" y="306514"/>
                  </a:lnTo>
                  <a:lnTo>
                    <a:pt x="12131434" y="311810"/>
                  </a:lnTo>
                  <a:lnTo>
                    <a:pt x="12141010" y="313690"/>
                  </a:lnTo>
                  <a:lnTo>
                    <a:pt x="12150573" y="311810"/>
                  </a:lnTo>
                  <a:lnTo>
                    <a:pt x="12158459" y="306514"/>
                  </a:lnTo>
                  <a:lnTo>
                    <a:pt x="12163806" y="298335"/>
                  </a:lnTo>
                  <a:lnTo>
                    <a:pt x="12165775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0046" y="8882278"/>
              <a:ext cx="11092180" cy="381000"/>
            </a:xfrm>
            <a:custGeom>
              <a:avLst/>
              <a:gdLst/>
              <a:ahLst/>
              <a:cxnLst/>
              <a:rect l="l" t="t" r="r" b="b"/>
              <a:pathLst>
                <a:path w="11092180" h="381000">
                  <a:moveTo>
                    <a:pt x="305803" y="270497"/>
                  </a:moveTo>
                  <a:lnTo>
                    <a:pt x="168097" y="270497"/>
                  </a:lnTo>
                  <a:lnTo>
                    <a:pt x="168097" y="206997"/>
                  </a:lnTo>
                  <a:lnTo>
                    <a:pt x="275793" y="206997"/>
                  </a:lnTo>
                  <a:lnTo>
                    <a:pt x="275793" y="181597"/>
                  </a:lnTo>
                  <a:lnTo>
                    <a:pt x="68656" y="181597"/>
                  </a:lnTo>
                  <a:lnTo>
                    <a:pt x="68656" y="126987"/>
                  </a:lnTo>
                  <a:lnTo>
                    <a:pt x="267906" y="126987"/>
                  </a:lnTo>
                  <a:lnTo>
                    <a:pt x="267906" y="102857"/>
                  </a:lnTo>
                  <a:lnTo>
                    <a:pt x="38265" y="102857"/>
                  </a:lnTo>
                  <a:lnTo>
                    <a:pt x="38265" y="126987"/>
                  </a:lnTo>
                  <a:lnTo>
                    <a:pt x="38265" y="181597"/>
                  </a:lnTo>
                  <a:lnTo>
                    <a:pt x="38265" y="206997"/>
                  </a:lnTo>
                  <a:lnTo>
                    <a:pt x="136956" y="206997"/>
                  </a:lnTo>
                  <a:lnTo>
                    <a:pt x="136956" y="270497"/>
                  </a:lnTo>
                  <a:lnTo>
                    <a:pt x="0" y="270497"/>
                  </a:lnTo>
                  <a:lnTo>
                    <a:pt x="0" y="295897"/>
                  </a:lnTo>
                  <a:lnTo>
                    <a:pt x="305803" y="295897"/>
                  </a:lnTo>
                  <a:lnTo>
                    <a:pt x="305803" y="270497"/>
                  </a:lnTo>
                  <a:close/>
                </a:path>
                <a:path w="11092180" h="381000">
                  <a:moveTo>
                    <a:pt x="755408" y="268287"/>
                  </a:moveTo>
                  <a:lnTo>
                    <a:pt x="618083" y="268287"/>
                  </a:lnTo>
                  <a:lnTo>
                    <a:pt x="618083" y="186677"/>
                  </a:lnTo>
                  <a:lnTo>
                    <a:pt x="718261" y="186677"/>
                  </a:lnTo>
                  <a:lnTo>
                    <a:pt x="718261" y="162547"/>
                  </a:lnTo>
                  <a:lnTo>
                    <a:pt x="516013" y="162547"/>
                  </a:lnTo>
                  <a:lnTo>
                    <a:pt x="516013" y="53327"/>
                  </a:lnTo>
                  <a:lnTo>
                    <a:pt x="688251" y="53327"/>
                  </a:lnTo>
                  <a:lnTo>
                    <a:pt x="688251" y="162102"/>
                  </a:lnTo>
                  <a:lnTo>
                    <a:pt x="718261" y="162102"/>
                  </a:lnTo>
                  <a:lnTo>
                    <a:pt x="718261" y="53327"/>
                  </a:lnTo>
                  <a:lnTo>
                    <a:pt x="718261" y="52908"/>
                  </a:lnTo>
                  <a:lnTo>
                    <a:pt x="718261" y="27927"/>
                  </a:lnTo>
                  <a:lnTo>
                    <a:pt x="486371" y="27927"/>
                  </a:lnTo>
                  <a:lnTo>
                    <a:pt x="486371" y="53327"/>
                  </a:lnTo>
                  <a:lnTo>
                    <a:pt x="486371" y="162547"/>
                  </a:lnTo>
                  <a:lnTo>
                    <a:pt x="486371" y="186677"/>
                  </a:lnTo>
                  <a:lnTo>
                    <a:pt x="586930" y="186677"/>
                  </a:lnTo>
                  <a:lnTo>
                    <a:pt x="586930" y="268287"/>
                  </a:lnTo>
                  <a:lnTo>
                    <a:pt x="450354" y="268287"/>
                  </a:lnTo>
                  <a:lnTo>
                    <a:pt x="450354" y="293801"/>
                  </a:lnTo>
                  <a:lnTo>
                    <a:pt x="755408" y="293801"/>
                  </a:lnTo>
                  <a:lnTo>
                    <a:pt x="755408" y="268287"/>
                  </a:lnTo>
                  <a:close/>
                </a:path>
                <a:path w="11092180" h="381000">
                  <a:moveTo>
                    <a:pt x="979055" y="96812"/>
                  </a:moveTo>
                  <a:lnTo>
                    <a:pt x="972451" y="64935"/>
                  </a:lnTo>
                  <a:lnTo>
                    <a:pt x="956881" y="43903"/>
                  </a:lnTo>
                  <a:lnTo>
                    <a:pt x="954100" y="40157"/>
                  </a:lnTo>
                  <a:lnTo>
                    <a:pt x="949032" y="37249"/>
                  </a:lnTo>
                  <a:lnTo>
                    <a:pt x="949032" y="96812"/>
                  </a:lnTo>
                  <a:lnTo>
                    <a:pt x="944689" y="118211"/>
                  </a:lnTo>
                  <a:lnTo>
                    <a:pt x="932611" y="134950"/>
                  </a:lnTo>
                  <a:lnTo>
                    <a:pt x="914209" y="145834"/>
                  </a:lnTo>
                  <a:lnTo>
                    <a:pt x="890866" y="149720"/>
                  </a:lnTo>
                  <a:lnTo>
                    <a:pt x="867816" y="145834"/>
                  </a:lnTo>
                  <a:lnTo>
                    <a:pt x="849642" y="134950"/>
                  </a:lnTo>
                  <a:lnTo>
                    <a:pt x="837730" y="118211"/>
                  </a:lnTo>
                  <a:lnTo>
                    <a:pt x="833462" y="96812"/>
                  </a:lnTo>
                  <a:lnTo>
                    <a:pt x="837730" y="75565"/>
                  </a:lnTo>
                  <a:lnTo>
                    <a:pt x="849642" y="58826"/>
                  </a:lnTo>
                  <a:lnTo>
                    <a:pt x="867816" y="47840"/>
                  </a:lnTo>
                  <a:lnTo>
                    <a:pt x="890866" y="43903"/>
                  </a:lnTo>
                  <a:lnTo>
                    <a:pt x="914209" y="47840"/>
                  </a:lnTo>
                  <a:lnTo>
                    <a:pt x="932611" y="58826"/>
                  </a:lnTo>
                  <a:lnTo>
                    <a:pt x="944689" y="75565"/>
                  </a:lnTo>
                  <a:lnTo>
                    <a:pt x="949032" y="96812"/>
                  </a:lnTo>
                  <a:lnTo>
                    <a:pt x="949032" y="37249"/>
                  </a:lnTo>
                  <a:lnTo>
                    <a:pt x="926172" y="24104"/>
                  </a:lnTo>
                  <a:lnTo>
                    <a:pt x="890866" y="18389"/>
                  </a:lnTo>
                  <a:lnTo>
                    <a:pt x="855840" y="24104"/>
                  </a:lnTo>
                  <a:lnTo>
                    <a:pt x="828167" y="40157"/>
                  </a:lnTo>
                  <a:lnTo>
                    <a:pt x="809980" y="64935"/>
                  </a:lnTo>
                  <a:lnTo>
                    <a:pt x="803440" y="96812"/>
                  </a:lnTo>
                  <a:lnTo>
                    <a:pt x="809980" y="128689"/>
                  </a:lnTo>
                  <a:lnTo>
                    <a:pt x="828167" y="153466"/>
                  </a:lnTo>
                  <a:lnTo>
                    <a:pt x="855840" y="169519"/>
                  </a:lnTo>
                  <a:lnTo>
                    <a:pt x="890866" y="175234"/>
                  </a:lnTo>
                  <a:lnTo>
                    <a:pt x="926172" y="169519"/>
                  </a:lnTo>
                  <a:lnTo>
                    <a:pt x="954100" y="153466"/>
                  </a:lnTo>
                  <a:lnTo>
                    <a:pt x="956881" y="149720"/>
                  </a:lnTo>
                  <a:lnTo>
                    <a:pt x="972451" y="128689"/>
                  </a:lnTo>
                  <a:lnTo>
                    <a:pt x="979055" y="96812"/>
                  </a:lnTo>
                  <a:close/>
                </a:path>
                <a:path w="11092180" h="381000">
                  <a:moveTo>
                    <a:pt x="1071727" y="211251"/>
                  </a:moveTo>
                  <a:lnTo>
                    <a:pt x="1041717" y="211251"/>
                  </a:lnTo>
                  <a:lnTo>
                    <a:pt x="1041717" y="235648"/>
                  </a:lnTo>
                  <a:lnTo>
                    <a:pt x="1041717" y="307695"/>
                  </a:lnTo>
                  <a:lnTo>
                    <a:pt x="884123" y="307695"/>
                  </a:lnTo>
                  <a:lnTo>
                    <a:pt x="884123" y="235648"/>
                  </a:lnTo>
                  <a:lnTo>
                    <a:pt x="1041717" y="235648"/>
                  </a:lnTo>
                  <a:lnTo>
                    <a:pt x="1041717" y="211251"/>
                  </a:lnTo>
                  <a:lnTo>
                    <a:pt x="854100" y="211251"/>
                  </a:lnTo>
                  <a:lnTo>
                    <a:pt x="854100" y="332460"/>
                  </a:lnTo>
                  <a:lnTo>
                    <a:pt x="1071727" y="332460"/>
                  </a:lnTo>
                  <a:lnTo>
                    <a:pt x="1071727" y="307695"/>
                  </a:lnTo>
                  <a:lnTo>
                    <a:pt x="1071727" y="235648"/>
                  </a:lnTo>
                  <a:lnTo>
                    <a:pt x="1071727" y="211251"/>
                  </a:lnTo>
                  <a:close/>
                </a:path>
                <a:path w="11092180" h="381000">
                  <a:moveTo>
                    <a:pt x="1071727" y="749"/>
                  </a:moveTo>
                  <a:lnTo>
                    <a:pt x="1040968" y="749"/>
                  </a:lnTo>
                  <a:lnTo>
                    <a:pt x="1040968" y="193243"/>
                  </a:lnTo>
                  <a:lnTo>
                    <a:pt x="1071727" y="193243"/>
                  </a:lnTo>
                  <a:lnTo>
                    <a:pt x="1071727" y="749"/>
                  </a:lnTo>
                  <a:close/>
                </a:path>
                <a:path w="11092180" h="381000">
                  <a:moveTo>
                    <a:pt x="1440497" y="163233"/>
                  </a:moveTo>
                  <a:lnTo>
                    <a:pt x="1381213" y="123596"/>
                  </a:lnTo>
                  <a:lnTo>
                    <a:pt x="1359065" y="63411"/>
                  </a:lnTo>
                  <a:lnTo>
                    <a:pt x="1359065" y="50279"/>
                  </a:lnTo>
                  <a:lnTo>
                    <a:pt x="1433360" y="50279"/>
                  </a:lnTo>
                  <a:lnTo>
                    <a:pt x="1433360" y="25514"/>
                  </a:lnTo>
                  <a:lnTo>
                    <a:pt x="1252880" y="25514"/>
                  </a:lnTo>
                  <a:lnTo>
                    <a:pt x="1252880" y="50279"/>
                  </a:lnTo>
                  <a:lnTo>
                    <a:pt x="1328305" y="50279"/>
                  </a:lnTo>
                  <a:lnTo>
                    <a:pt x="1328305" y="63411"/>
                  </a:lnTo>
                  <a:lnTo>
                    <a:pt x="1322235" y="98475"/>
                  </a:lnTo>
                  <a:lnTo>
                    <a:pt x="1305090" y="129743"/>
                  </a:lnTo>
                  <a:lnTo>
                    <a:pt x="1278432" y="155232"/>
                  </a:lnTo>
                  <a:lnTo>
                    <a:pt x="1243876" y="172986"/>
                  </a:lnTo>
                  <a:lnTo>
                    <a:pt x="1259636" y="197370"/>
                  </a:lnTo>
                  <a:lnTo>
                    <a:pt x="1287818" y="183845"/>
                  </a:lnTo>
                  <a:lnTo>
                    <a:pt x="1311744" y="165100"/>
                  </a:lnTo>
                  <a:lnTo>
                    <a:pt x="1330820" y="141859"/>
                  </a:lnTo>
                  <a:lnTo>
                    <a:pt x="1344434" y="114820"/>
                  </a:lnTo>
                  <a:lnTo>
                    <a:pt x="1357795" y="138480"/>
                  </a:lnTo>
                  <a:lnTo>
                    <a:pt x="1376146" y="158915"/>
                  </a:lnTo>
                  <a:lnTo>
                    <a:pt x="1398993" y="175399"/>
                  </a:lnTo>
                  <a:lnTo>
                    <a:pt x="1425867" y="187236"/>
                  </a:lnTo>
                  <a:lnTo>
                    <a:pt x="1440497" y="163233"/>
                  </a:lnTo>
                  <a:close/>
                </a:path>
                <a:path w="11092180" h="381000">
                  <a:moveTo>
                    <a:pt x="1510284" y="274294"/>
                  </a:moveTo>
                  <a:lnTo>
                    <a:pt x="1502600" y="248158"/>
                  </a:lnTo>
                  <a:lnTo>
                    <a:pt x="1489697" y="236766"/>
                  </a:lnTo>
                  <a:lnTo>
                    <a:pt x="1480553" y="228701"/>
                  </a:lnTo>
                  <a:lnTo>
                    <a:pt x="1479524" y="228346"/>
                  </a:lnTo>
                  <a:lnTo>
                    <a:pt x="1479524" y="274294"/>
                  </a:lnTo>
                  <a:lnTo>
                    <a:pt x="1474000" y="290347"/>
                  </a:lnTo>
                  <a:lnTo>
                    <a:pt x="1458125" y="302247"/>
                  </a:lnTo>
                  <a:lnTo>
                    <a:pt x="1432979" y="309651"/>
                  </a:lnTo>
                  <a:lnTo>
                    <a:pt x="1399590" y="312191"/>
                  </a:lnTo>
                  <a:lnTo>
                    <a:pt x="1365834" y="309651"/>
                  </a:lnTo>
                  <a:lnTo>
                    <a:pt x="1340586" y="302247"/>
                  </a:lnTo>
                  <a:lnTo>
                    <a:pt x="1324775" y="290347"/>
                  </a:lnTo>
                  <a:lnTo>
                    <a:pt x="1319301" y="274294"/>
                  </a:lnTo>
                  <a:lnTo>
                    <a:pt x="1324775" y="258457"/>
                  </a:lnTo>
                  <a:lnTo>
                    <a:pt x="1340586" y="246672"/>
                  </a:lnTo>
                  <a:lnTo>
                    <a:pt x="1365834" y="239306"/>
                  </a:lnTo>
                  <a:lnTo>
                    <a:pt x="1399590" y="236766"/>
                  </a:lnTo>
                  <a:lnTo>
                    <a:pt x="1432979" y="239306"/>
                  </a:lnTo>
                  <a:lnTo>
                    <a:pt x="1458125" y="246672"/>
                  </a:lnTo>
                  <a:lnTo>
                    <a:pt x="1474000" y="258457"/>
                  </a:lnTo>
                  <a:lnTo>
                    <a:pt x="1479524" y="274294"/>
                  </a:lnTo>
                  <a:lnTo>
                    <a:pt x="1479524" y="228346"/>
                  </a:lnTo>
                  <a:lnTo>
                    <a:pt x="1445704" y="216573"/>
                  </a:lnTo>
                  <a:lnTo>
                    <a:pt x="1399590" y="212382"/>
                  </a:lnTo>
                  <a:lnTo>
                    <a:pt x="1353108" y="216573"/>
                  </a:lnTo>
                  <a:lnTo>
                    <a:pt x="1318171" y="228701"/>
                  </a:lnTo>
                  <a:lnTo>
                    <a:pt x="1296174" y="248158"/>
                  </a:lnTo>
                  <a:lnTo>
                    <a:pt x="1288529" y="274294"/>
                  </a:lnTo>
                  <a:lnTo>
                    <a:pt x="1296174" y="300647"/>
                  </a:lnTo>
                  <a:lnTo>
                    <a:pt x="1318171" y="320217"/>
                  </a:lnTo>
                  <a:lnTo>
                    <a:pt x="1353108" y="332384"/>
                  </a:lnTo>
                  <a:lnTo>
                    <a:pt x="1399590" y="336588"/>
                  </a:lnTo>
                  <a:lnTo>
                    <a:pt x="1445704" y="332384"/>
                  </a:lnTo>
                  <a:lnTo>
                    <a:pt x="1480553" y="320217"/>
                  </a:lnTo>
                  <a:lnTo>
                    <a:pt x="1489583" y="312191"/>
                  </a:lnTo>
                  <a:lnTo>
                    <a:pt x="1502600" y="300647"/>
                  </a:lnTo>
                  <a:lnTo>
                    <a:pt x="1510284" y="274294"/>
                  </a:lnTo>
                  <a:close/>
                </a:path>
                <a:path w="11092180" h="381000">
                  <a:moveTo>
                    <a:pt x="1556435" y="85559"/>
                  </a:moveTo>
                  <a:lnTo>
                    <a:pt x="1506537" y="85559"/>
                  </a:lnTo>
                  <a:lnTo>
                    <a:pt x="1506537" y="749"/>
                  </a:lnTo>
                  <a:lnTo>
                    <a:pt x="1475765" y="749"/>
                  </a:lnTo>
                  <a:lnTo>
                    <a:pt x="1475765" y="203746"/>
                  </a:lnTo>
                  <a:lnTo>
                    <a:pt x="1506537" y="203746"/>
                  </a:lnTo>
                  <a:lnTo>
                    <a:pt x="1506537" y="111442"/>
                  </a:lnTo>
                  <a:lnTo>
                    <a:pt x="1556435" y="111442"/>
                  </a:lnTo>
                  <a:lnTo>
                    <a:pt x="1556435" y="85559"/>
                  </a:lnTo>
                  <a:close/>
                </a:path>
                <a:path w="11092180" h="381000">
                  <a:moveTo>
                    <a:pt x="1881009" y="164731"/>
                  </a:moveTo>
                  <a:lnTo>
                    <a:pt x="1836928" y="150037"/>
                  </a:lnTo>
                  <a:lnTo>
                    <a:pt x="1797380" y="123786"/>
                  </a:lnTo>
                  <a:lnTo>
                    <a:pt x="1774977" y="96431"/>
                  </a:lnTo>
                  <a:lnTo>
                    <a:pt x="1768881" y="89014"/>
                  </a:lnTo>
                  <a:lnTo>
                    <a:pt x="1757934" y="48780"/>
                  </a:lnTo>
                  <a:lnTo>
                    <a:pt x="1757934" y="22898"/>
                  </a:lnTo>
                  <a:lnTo>
                    <a:pt x="1725663" y="22898"/>
                  </a:lnTo>
                  <a:lnTo>
                    <a:pt x="1725663" y="48780"/>
                  </a:lnTo>
                  <a:lnTo>
                    <a:pt x="1714779" y="89014"/>
                  </a:lnTo>
                  <a:lnTo>
                    <a:pt x="1686407" y="123786"/>
                  </a:lnTo>
                  <a:lnTo>
                    <a:pt x="1646999" y="150037"/>
                  </a:lnTo>
                  <a:lnTo>
                    <a:pt x="1602968" y="164731"/>
                  </a:lnTo>
                  <a:lnTo>
                    <a:pt x="1615732" y="190246"/>
                  </a:lnTo>
                  <a:lnTo>
                    <a:pt x="1654213" y="177749"/>
                  </a:lnTo>
                  <a:lnTo>
                    <a:pt x="1690027" y="157276"/>
                  </a:lnTo>
                  <a:lnTo>
                    <a:pt x="1720202" y="129832"/>
                  </a:lnTo>
                  <a:lnTo>
                    <a:pt x="1741805" y="96431"/>
                  </a:lnTo>
                  <a:lnTo>
                    <a:pt x="1763458" y="129832"/>
                  </a:lnTo>
                  <a:lnTo>
                    <a:pt x="1793722" y="157276"/>
                  </a:lnTo>
                  <a:lnTo>
                    <a:pt x="1829549" y="177749"/>
                  </a:lnTo>
                  <a:lnTo>
                    <a:pt x="1867877" y="190246"/>
                  </a:lnTo>
                  <a:lnTo>
                    <a:pt x="1881009" y="164731"/>
                  </a:lnTo>
                  <a:close/>
                </a:path>
                <a:path w="11092180" h="381000">
                  <a:moveTo>
                    <a:pt x="1896021" y="267919"/>
                  </a:moveTo>
                  <a:lnTo>
                    <a:pt x="1757184" y="267919"/>
                  </a:lnTo>
                  <a:lnTo>
                    <a:pt x="1757184" y="186118"/>
                  </a:lnTo>
                  <a:lnTo>
                    <a:pt x="1726425" y="186118"/>
                  </a:lnTo>
                  <a:lnTo>
                    <a:pt x="1726425" y="267919"/>
                  </a:lnTo>
                  <a:lnTo>
                    <a:pt x="1590586" y="267919"/>
                  </a:lnTo>
                  <a:lnTo>
                    <a:pt x="1590586" y="293052"/>
                  </a:lnTo>
                  <a:lnTo>
                    <a:pt x="1896021" y="293052"/>
                  </a:lnTo>
                  <a:lnTo>
                    <a:pt x="1896021" y="267919"/>
                  </a:lnTo>
                  <a:close/>
                </a:path>
                <a:path w="11092180" h="381000">
                  <a:moveTo>
                    <a:pt x="2145169" y="251409"/>
                  </a:moveTo>
                  <a:lnTo>
                    <a:pt x="2143417" y="236397"/>
                  </a:lnTo>
                  <a:lnTo>
                    <a:pt x="2142540" y="228892"/>
                  </a:lnTo>
                  <a:lnTo>
                    <a:pt x="2120493" y="231597"/>
                  </a:lnTo>
                  <a:lnTo>
                    <a:pt x="2097849" y="233629"/>
                  </a:lnTo>
                  <a:lnTo>
                    <a:pt x="2074849" y="235165"/>
                  </a:lnTo>
                  <a:lnTo>
                    <a:pt x="2051735" y="236397"/>
                  </a:lnTo>
                  <a:lnTo>
                    <a:pt x="2051735" y="179362"/>
                  </a:lnTo>
                  <a:lnTo>
                    <a:pt x="2081441" y="170700"/>
                  </a:lnTo>
                  <a:lnTo>
                    <a:pt x="2104364" y="154216"/>
                  </a:lnTo>
                  <a:lnTo>
                    <a:pt x="2104694" y="153987"/>
                  </a:lnTo>
                  <a:lnTo>
                    <a:pt x="2119858" y="130441"/>
                  </a:lnTo>
                  <a:lnTo>
                    <a:pt x="2125281" y="101320"/>
                  </a:lnTo>
                  <a:lnTo>
                    <a:pt x="2118614" y="68999"/>
                  </a:lnTo>
                  <a:lnTo>
                    <a:pt x="2103081" y="48031"/>
                  </a:lnTo>
                  <a:lnTo>
                    <a:pt x="2100097" y="43992"/>
                  </a:lnTo>
                  <a:lnTo>
                    <a:pt x="2095271" y="41236"/>
                  </a:lnTo>
                  <a:lnTo>
                    <a:pt x="2095271" y="101320"/>
                  </a:lnTo>
                  <a:lnTo>
                    <a:pt x="2090864" y="123037"/>
                  </a:lnTo>
                  <a:lnTo>
                    <a:pt x="2078621" y="139725"/>
                  </a:lnTo>
                  <a:lnTo>
                    <a:pt x="2059965" y="150444"/>
                  </a:lnTo>
                  <a:lnTo>
                    <a:pt x="2036356" y="154216"/>
                  </a:lnTo>
                  <a:lnTo>
                    <a:pt x="2012530" y="150444"/>
                  </a:lnTo>
                  <a:lnTo>
                    <a:pt x="1993773" y="139725"/>
                  </a:lnTo>
                  <a:lnTo>
                    <a:pt x="1981479" y="123037"/>
                  </a:lnTo>
                  <a:lnTo>
                    <a:pt x="1977072" y="101320"/>
                  </a:lnTo>
                  <a:lnTo>
                    <a:pt x="1981479" y="79692"/>
                  </a:lnTo>
                  <a:lnTo>
                    <a:pt x="1993773" y="62852"/>
                  </a:lnTo>
                  <a:lnTo>
                    <a:pt x="2012530" y="51930"/>
                  </a:lnTo>
                  <a:lnTo>
                    <a:pt x="2036356" y="48031"/>
                  </a:lnTo>
                  <a:lnTo>
                    <a:pt x="2059965" y="51930"/>
                  </a:lnTo>
                  <a:lnTo>
                    <a:pt x="2078621" y="62852"/>
                  </a:lnTo>
                  <a:lnTo>
                    <a:pt x="2090864" y="79692"/>
                  </a:lnTo>
                  <a:lnTo>
                    <a:pt x="2095271" y="101320"/>
                  </a:lnTo>
                  <a:lnTo>
                    <a:pt x="2095271" y="41236"/>
                  </a:lnTo>
                  <a:lnTo>
                    <a:pt x="2071941" y="27863"/>
                  </a:lnTo>
                  <a:lnTo>
                    <a:pt x="2036356" y="22136"/>
                  </a:lnTo>
                  <a:lnTo>
                    <a:pt x="2000402" y="27863"/>
                  </a:lnTo>
                  <a:lnTo>
                    <a:pt x="1972144" y="43992"/>
                  </a:lnTo>
                  <a:lnTo>
                    <a:pt x="1953666" y="68999"/>
                  </a:lnTo>
                  <a:lnTo>
                    <a:pt x="1947049" y="101320"/>
                  </a:lnTo>
                  <a:lnTo>
                    <a:pt x="1952434" y="130505"/>
                  </a:lnTo>
                  <a:lnTo>
                    <a:pt x="1967547" y="154127"/>
                  </a:lnTo>
                  <a:lnTo>
                    <a:pt x="1990902" y="170865"/>
                  </a:lnTo>
                  <a:lnTo>
                    <a:pt x="2020976" y="179362"/>
                  </a:lnTo>
                  <a:lnTo>
                    <a:pt x="2020976" y="237528"/>
                  </a:lnTo>
                  <a:lnTo>
                    <a:pt x="1952752" y="238582"/>
                  </a:lnTo>
                  <a:lnTo>
                    <a:pt x="1932038" y="238645"/>
                  </a:lnTo>
                  <a:lnTo>
                    <a:pt x="1936165" y="264541"/>
                  </a:lnTo>
                  <a:lnTo>
                    <a:pt x="1983816" y="264172"/>
                  </a:lnTo>
                  <a:lnTo>
                    <a:pt x="2036165" y="262470"/>
                  </a:lnTo>
                  <a:lnTo>
                    <a:pt x="2090775" y="258521"/>
                  </a:lnTo>
                  <a:lnTo>
                    <a:pt x="2145169" y="251409"/>
                  </a:lnTo>
                  <a:close/>
                </a:path>
                <a:path w="11092180" h="381000">
                  <a:moveTo>
                    <a:pt x="2247989" y="139217"/>
                  </a:moveTo>
                  <a:lnTo>
                    <a:pt x="2194699" y="139217"/>
                  </a:lnTo>
                  <a:lnTo>
                    <a:pt x="2194699" y="0"/>
                  </a:lnTo>
                  <a:lnTo>
                    <a:pt x="2163940" y="0"/>
                  </a:lnTo>
                  <a:lnTo>
                    <a:pt x="2163940" y="336956"/>
                  </a:lnTo>
                  <a:lnTo>
                    <a:pt x="2194699" y="336956"/>
                  </a:lnTo>
                  <a:lnTo>
                    <a:pt x="2194699" y="165100"/>
                  </a:lnTo>
                  <a:lnTo>
                    <a:pt x="2247989" y="165100"/>
                  </a:lnTo>
                  <a:lnTo>
                    <a:pt x="2247989" y="139217"/>
                  </a:lnTo>
                  <a:close/>
                </a:path>
                <a:path w="11092180" h="381000">
                  <a:moveTo>
                    <a:pt x="2595054" y="236016"/>
                  </a:moveTo>
                  <a:lnTo>
                    <a:pt x="2559939" y="212369"/>
                  </a:lnTo>
                  <a:lnTo>
                    <a:pt x="2531313" y="177673"/>
                  </a:lnTo>
                  <a:lnTo>
                    <a:pt x="2520569" y="154216"/>
                  </a:lnTo>
                  <a:lnTo>
                    <a:pt x="2512060" y="135661"/>
                  </a:lnTo>
                  <a:lnTo>
                    <a:pt x="2504998" y="90055"/>
                  </a:lnTo>
                  <a:lnTo>
                    <a:pt x="2504998" y="29641"/>
                  </a:lnTo>
                  <a:lnTo>
                    <a:pt x="2474607" y="29641"/>
                  </a:lnTo>
                  <a:lnTo>
                    <a:pt x="2474607" y="90055"/>
                  </a:lnTo>
                  <a:lnTo>
                    <a:pt x="2467445" y="137388"/>
                  </a:lnTo>
                  <a:lnTo>
                    <a:pt x="2447963" y="181102"/>
                  </a:lnTo>
                  <a:lnTo>
                    <a:pt x="2419210" y="217271"/>
                  </a:lnTo>
                  <a:lnTo>
                    <a:pt x="2384183" y="242023"/>
                  </a:lnTo>
                  <a:lnTo>
                    <a:pt x="2402941" y="267169"/>
                  </a:lnTo>
                  <a:lnTo>
                    <a:pt x="2430996" y="248094"/>
                  </a:lnTo>
                  <a:lnTo>
                    <a:pt x="2455468" y="222097"/>
                  </a:lnTo>
                  <a:lnTo>
                    <a:pt x="2475446" y="190385"/>
                  </a:lnTo>
                  <a:lnTo>
                    <a:pt x="2490000" y="154216"/>
                  </a:lnTo>
                  <a:lnTo>
                    <a:pt x="2504960" y="188493"/>
                  </a:lnTo>
                  <a:lnTo>
                    <a:pt x="2525026" y="218478"/>
                  </a:lnTo>
                  <a:lnTo>
                    <a:pt x="2549245" y="242976"/>
                  </a:lnTo>
                  <a:lnTo>
                    <a:pt x="2576677" y="260781"/>
                  </a:lnTo>
                  <a:lnTo>
                    <a:pt x="2595054" y="236016"/>
                  </a:lnTo>
                  <a:close/>
                </a:path>
                <a:path w="11092180" h="381000">
                  <a:moveTo>
                    <a:pt x="2661094" y="381"/>
                  </a:moveTo>
                  <a:lnTo>
                    <a:pt x="2630335" y="381"/>
                  </a:lnTo>
                  <a:lnTo>
                    <a:pt x="2630335" y="337705"/>
                  </a:lnTo>
                  <a:lnTo>
                    <a:pt x="2661094" y="337705"/>
                  </a:lnTo>
                  <a:lnTo>
                    <a:pt x="2661094" y="381"/>
                  </a:lnTo>
                  <a:close/>
                </a:path>
                <a:path w="11092180" h="381000">
                  <a:moveTo>
                    <a:pt x="2902000" y="26644"/>
                  </a:moveTo>
                  <a:lnTo>
                    <a:pt x="2745155" y="26644"/>
                  </a:lnTo>
                  <a:lnTo>
                    <a:pt x="2745155" y="51790"/>
                  </a:lnTo>
                  <a:lnTo>
                    <a:pt x="2868980" y="51790"/>
                  </a:lnTo>
                  <a:lnTo>
                    <a:pt x="2855963" y="93891"/>
                  </a:lnTo>
                  <a:lnTo>
                    <a:pt x="2827604" y="130581"/>
                  </a:lnTo>
                  <a:lnTo>
                    <a:pt x="2785605" y="160794"/>
                  </a:lnTo>
                  <a:lnTo>
                    <a:pt x="2731643" y="183489"/>
                  </a:lnTo>
                  <a:lnTo>
                    <a:pt x="2744025" y="207873"/>
                  </a:lnTo>
                  <a:lnTo>
                    <a:pt x="2797632" y="185712"/>
                  </a:lnTo>
                  <a:lnTo>
                    <a:pt x="2841447" y="156032"/>
                  </a:lnTo>
                  <a:lnTo>
                    <a:pt x="2874264" y="119291"/>
                  </a:lnTo>
                  <a:lnTo>
                    <a:pt x="2894863" y="76009"/>
                  </a:lnTo>
                  <a:lnTo>
                    <a:pt x="2902000" y="26644"/>
                  </a:lnTo>
                  <a:close/>
                </a:path>
                <a:path w="11092180" h="381000">
                  <a:moveTo>
                    <a:pt x="3006687" y="304317"/>
                  </a:moveTo>
                  <a:lnTo>
                    <a:pt x="2813062" y="304317"/>
                  </a:lnTo>
                  <a:lnTo>
                    <a:pt x="2813062" y="221386"/>
                  </a:lnTo>
                  <a:lnTo>
                    <a:pt x="2782303" y="221386"/>
                  </a:lnTo>
                  <a:lnTo>
                    <a:pt x="2782303" y="329450"/>
                  </a:lnTo>
                  <a:lnTo>
                    <a:pt x="3006687" y="329450"/>
                  </a:lnTo>
                  <a:lnTo>
                    <a:pt x="3006687" y="304317"/>
                  </a:lnTo>
                  <a:close/>
                </a:path>
                <a:path w="11092180" h="381000">
                  <a:moveTo>
                    <a:pt x="3041954" y="102819"/>
                  </a:moveTo>
                  <a:lnTo>
                    <a:pt x="2992043" y="102819"/>
                  </a:lnTo>
                  <a:lnTo>
                    <a:pt x="2992043" y="749"/>
                  </a:lnTo>
                  <a:lnTo>
                    <a:pt x="2961284" y="749"/>
                  </a:lnTo>
                  <a:lnTo>
                    <a:pt x="2961284" y="246532"/>
                  </a:lnTo>
                  <a:lnTo>
                    <a:pt x="2992043" y="246532"/>
                  </a:lnTo>
                  <a:lnTo>
                    <a:pt x="2992043" y="128333"/>
                  </a:lnTo>
                  <a:lnTo>
                    <a:pt x="3041954" y="128333"/>
                  </a:lnTo>
                  <a:lnTo>
                    <a:pt x="3041954" y="102819"/>
                  </a:lnTo>
                  <a:close/>
                </a:path>
                <a:path w="11092180" h="381000">
                  <a:moveTo>
                    <a:pt x="3346259" y="64541"/>
                  </a:moveTo>
                  <a:lnTo>
                    <a:pt x="3338195" y="39408"/>
                  </a:lnTo>
                  <a:lnTo>
                    <a:pt x="3325317" y="29273"/>
                  </a:lnTo>
                  <a:lnTo>
                    <a:pt x="3314890" y="21069"/>
                  </a:lnTo>
                  <a:lnTo>
                    <a:pt x="3314750" y="21031"/>
                  </a:lnTo>
                  <a:lnTo>
                    <a:pt x="3314750" y="64541"/>
                  </a:lnTo>
                  <a:lnTo>
                    <a:pt x="3308959" y="79552"/>
                  </a:lnTo>
                  <a:lnTo>
                    <a:pt x="3292094" y="90614"/>
                  </a:lnTo>
                  <a:lnTo>
                    <a:pt x="3264878" y="97472"/>
                  </a:lnTo>
                  <a:lnTo>
                    <a:pt x="3228073" y="99809"/>
                  </a:lnTo>
                  <a:lnTo>
                    <a:pt x="3191256" y="97472"/>
                  </a:lnTo>
                  <a:lnTo>
                    <a:pt x="3164040" y="90614"/>
                  </a:lnTo>
                  <a:lnTo>
                    <a:pt x="3147174" y="79552"/>
                  </a:lnTo>
                  <a:lnTo>
                    <a:pt x="3141395" y="64541"/>
                  </a:lnTo>
                  <a:lnTo>
                    <a:pt x="3147174" y="49530"/>
                  </a:lnTo>
                  <a:lnTo>
                    <a:pt x="3164040" y="38468"/>
                  </a:lnTo>
                  <a:lnTo>
                    <a:pt x="3191256" y="31610"/>
                  </a:lnTo>
                  <a:lnTo>
                    <a:pt x="3228073" y="29273"/>
                  </a:lnTo>
                  <a:lnTo>
                    <a:pt x="3264878" y="31610"/>
                  </a:lnTo>
                  <a:lnTo>
                    <a:pt x="3292094" y="38468"/>
                  </a:lnTo>
                  <a:lnTo>
                    <a:pt x="3308959" y="49530"/>
                  </a:lnTo>
                  <a:lnTo>
                    <a:pt x="3314750" y="64541"/>
                  </a:lnTo>
                  <a:lnTo>
                    <a:pt x="3314750" y="21031"/>
                  </a:lnTo>
                  <a:lnTo>
                    <a:pt x="3277717" y="9829"/>
                  </a:lnTo>
                  <a:lnTo>
                    <a:pt x="3228073" y="6007"/>
                  </a:lnTo>
                  <a:lnTo>
                    <a:pt x="3178416" y="9829"/>
                  </a:lnTo>
                  <a:lnTo>
                    <a:pt x="3141243" y="21069"/>
                  </a:lnTo>
                  <a:lnTo>
                    <a:pt x="3117939" y="39408"/>
                  </a:lnTo>
                  <a:lnTo>
                    <a:pt x="3109874" y="64541"/>
                  </a:lnTo>
                  <a:lnTo>
                    <a:pt x="3117939" y="89623"/>
                  </a:lnTo>
                  <a:lnTo>
                    <a:pt x="3141243" y="107835"/>
                  </a:lnTo>
                  <a:lnTo>
                    <a:pt x="3178416" y="118948"/>
                  </a:lnTo>
                  <a:lnTo>
                    <a:pt x="3228073" y="122707"/>
                  </a:lnTo>
                  <a:lnTo>
                    <a:pt x="3277717" y="118948"/>
                  </a:lnTo>
                  <a:lnTo>
                    <a:pt x="3314890" y="107835"/>
                  </a:lnTo>
                  <a:lnTo>
                    <a:pt x="3325152" y="99809"/>
                  </a:lnTo>
                  <a:lnTo>
                    <a:pt x="3338195" y="89623"/>
                  </a:lnTo>
                  <a:lnTo>
                    <a:pt x="3346259" y="64541"/>
                  </a:lnTo>
                  <a:close/>
                </a:path>
                <a:path w="11092180" h="381000">
                  <a:moveTo>
                    <a:pt x="3351517" y="309194"/>
                  </a:moveTo>
                  <a:lnTo>
                    <a:pt x="3143643" y="309194"/>
                  </a:lnTo>
                  <a:lnTo>
                    <a:pt x="3143643" y="275043"/>
                  </a:lnTo>
                  <a:lnTo>
                    <a:pt x="3341382" y="275043"/>
                  </a:lnTo>
                  <a:lnTo>
                    <a:pt x="3341382" y="199250"/>
                  </a:lnTo>
                  <a:lnTo>
                    <a:pt x="3112503" y="199250"/>
                  </a:lnTo>
                  <a:lnTo>
                    <a:pt x="3112503" y="222516"/>
                  </a:lnTo>
                  <a:lnTo>
                    <a:pt x="3310991" y="222516"/>
                  </a:lnTo>
                  <a:lnTo>
                    <a:pt x="3310991" y="252526"/>
                  </a:lnTo>
                  <a:lnTo>
                    <a:pt x="3113621" y="252526"/>
                  </a:lnTo>
                  <a:lnTo>
                    <a:pt x="3113621" y="333209"/>
                  </a:lnTo>
                  <a:lnTo>
                    <a:pt x="3351517" y="333209"/>
                  </a:lnTo>
                  <a:lnTo>
                    <a:pt x="3351517" y="309194"/>
                  </a:lnTo>
                  <a:close/>
                </a:path>
                <a:path w="11092180" h="381000">
                  <a:moveTo>
                    <a:pt x="3380409" y="145592"/>
                  </a:moveTo>
                  <a:lnTo>
                    <a:pt x="3075724" y="145592"/>
                  </a:lnTo>
                  <a:lnTo>
                    <a:pt x="3075724" y="170357"/>
                  </a:lnTo>
                  <a:lnTo>
                    <a:pt x="3380409" y="170357"/>
                  </a:lnTo>
                  <a:lnTo>
                    <a:pt x="3380409" y="145592"/>
                  </a:lnTo>
                  <a:close/>
                </a:path>
                <a:path w="11092180" h="381000">
                  <a:moveTo>
                    <a:pt x="3794493" y="34150"/>
                  </a:moveTo>
                  <a:lnTo>
                    <a:pt x="3558476" y="34150"/>
                  </a:lnTo>
                  <a:lnTo>
                    <a:pt x="3558476" y="59283"/>
                  </a:lnTo>
                  <a:lnTo>
                    <a:pt x="3763721" y="59283"/>
                  </a:lnTo>
                  <a:lnTo>
                    <a:pt x="3763721" y="67538"/>
                  </a:lnTo>
                  <a:lnTo>
                    <a:pt x="3763530" y="99364"/>
                  </a:lnTo>
                  <a:lnTo>
                    <a:pt x="3762133" y="134708"/>
                  </a:lnTo>
                  <a:lnTo>
                    <a:pt x="3758336" y="174548"/>
                  </a:lnTo>
                  <a:lnTo>
                    <a:pt x="3750970" y="219887"/>
                  </a:lnTo>
                  <a:lnTo>
                    <a:pt x="3781729" y="223266"/>
                  </a:lnTo>
                  <a:lnTo>
                    <a:pt x="3789108" y="176136"/>
                  </a:lnTo>
                  <a:lnTo>
                    <a:pt x="3792893" y="135559"/>
                  </a:lnTo>
                  <a:lnTo>
                    <a:pt x="3794290" y="99898"/>
                  </a:lnTo>
                  <a:lnTo>
                    <a:pt x="3794493" y="67538"/>
                  </a:lnTo>
                  <a:lnTo>
                    <a:pt x="3794493" y="34150"/>
                  </a:lnTo>
                  <a:close/>
                </a:path>
                <a:path w="11092180" h="381000">
                  <a:moveTo>
                    <a:pt x="3830891" y="264541"/>
                  </a:moveTo>
                  <a:lnTo>
                    <a:pt x="3675545" y="264541"/>
                  </a:lnTo>
                  <a:lnTo>
                    <a:pt x="3675545" y="144094"/>
                  </a:lnTo>
                  <a:lnTo>
                    <a:pt x="3644773" y="144094"/>
                  </a:lnTo>
                  <a:lnTo>
                    <a:pt x="3644773" y="264541"/>
                  </a:lnTo>
                  <a:lnTo>
                    <a:pt x="3526574" y="264541"/>
                  </a:lnTo>
                  <a:lnTo>
                    <a:pt x="3526574" y="289674"/>
                  </a:lnTo>
                  <a:lnTo>
                    <a:pt x="3830891" y="289674"/>
                  </a:lnTo>
                  <a:lnTo>
                    <a:pt x="3830891" y="264541"/>
                  </a:lnTo>
                  <a:close/>
                </a:path>
                <a:path w="11092180" h="381000">
                  <a:moveTo>
                    <a:pt x="4143451" y="109207"/>
                  </a:moveTo>
                  <a:lnTo>
                    <a:pt x="3940835" y="109207"/>
                  </a:lnTo>
                  <a:lnTo>
                    <a:pt x="3940835" y="79997"/>
                  </a:lnTo>
                  <a:lnTo>
                    <a:pt x="4137456" y="79997"/>
                  </a:lnTo>
                  <a:lnTo>
                    <a:pt x="4137456" y="59677"/>
                  </a:lnTo>
                  <a:lnTo>
                    <a:pt x="4137456" y="31737"/>
                  </a:lnTo>
                  <a:lnTo>
                    <a:pt x="4137456" y="10147"/>
                  </a:lnTo>
                  <a:lnTo>
                    <a:pt x="3909682" y="10147"/>
                  </a:lnTo>
                  <a:lnTo>
                    <a:pt x="3909682" y="31737"/>
                  </a:lnTo>
                  <a:lnTo>
                    <a:pt x="4107053" y="31737"/>
                  </a:lnTo>
                  <a:lnTo>
                    <a:pt x="4107053" y="59677"/>
                  </a:lnTo>
                  <a:lnTo>
                    <a:pt x="3910444" y="59677"/>
                  </a:lnTo>
                  <a:lnTo>
                    <a:pt x="3910444" y="79997"/>
                  </a:lnTo>
                  <a:lnTo>
                    <a:pt x="3910444" y="109207"/>
                  </a:lnTo>
                  <a:lnTo>
                    <a:pt x="3910444" y="130797"/>
                  </a:lnTo>
                  <a:lnTo>
                    <a:pt x="4143451" y="130797"/>
                  </a:lnTo>
                  <a:lnTo>
                    <a:pt x="4143451" y="109207"/>
                  </a:lnTo>
                  <a:close/>
                </a:path>
                <a:path w="11092180" h="381000">
                  <a:moveTo>
                    <a:pt x="4149077" y="309867"/>
                  </a:moveTo>
                  <a:lnTo>
                    <a:pt x="3938955" y="309867"/>
                  </a:lnTo>
                  <a:lnTo>
                    <a:pt x="3938955" y="279387"/>
                  </a:lnTo>
                  <a:lnTo>
                    <a:pt x="4138574" y="279387"/>
                  </a:lnTo>
                  <a:lnTo>
                    <a:pt x="4138574" y="257797"/>
                  </a:lnTo>
                  <a:lnTo>
                    <a:pt x="4138574" y="229857"/>
                  </a:lnTo>
                  <a:lnTo>
                    <a:pt x="4138574" y="206997"/>
                  </a:lnTo>
                  <a:lnTo>
                    <a:pt x="3907815" y="206997"/>
                  </a:lnTo>
                  <a:lnTo>
                    <a:pt x="3907815" y="229857"/>
                  </a:lnTo>
                  <a:lnTo>
                    <a:pt x="4108183" y="229857"/>
                  </a:lnTo>
                  <a:lnTo>
                    <a:pt x="4108183" y="257797"/>
                  </a:lnTo>
                  <a:lnTo>
                    <a:pt x="3908564" y="257797"/>
                  </a:lnTo>
                  <a:lnTo>
                    <a:pt x="3908564" y="279387"/>
                  </a:lnTo>
                  <a:lnTo>
                    <a:pt x="3908564" y="309867"/>
                  </a:lnTo>
                  <a:lnTo>
                    <a:pt x="3908564" y="332727"/>
                  </a:lnTo>
                  <a:lnTo>
                    <a:pt x="4149077" y="332727"/>
                  </a:lnTo>
                  <a:lnTo>
                    <a:pt x="4149077" y="309867"/>
                  </a:lnTo>
                  <a:close/>
                </a:path>
                <a:path w="11092180" h="381000">
                  <a:moveTo>
                    <a:pt x="4176471" y="156845"/>
                  </a:moveTo>
                  <a:lnTo>
                    <a:pt x="3871417" y="156845"/>
                  </a:lnTo>
                  <a:lnTo>
                    <a:pt x="3871417" y="180111"/>
                  </a:lnTo>
                  <a:lnTo>
                    <a:pt x="4176471" y="180111"/>
                  </a:lnTo>
                  <a:lnTo>
                    <a:pt x="4176471" y="156845"/>
                  </a:lnTo>
                  <a:close/>
                </a:path>
                <a:path w="11092180" h="381000">
                  <a:moveTo>
                    <a:pt x="4610900" y="128701"/>
                  </a:moveTo>
                  <a:lnTo>
                    <a:pt x="4566158" y="116255"/>
                  </a:lnTo>
                  <a:lnTo>
                    <a:pt x="4527372" y="94132"/>
                  </a:lnTo>
                  <a:lnTo>
                    <a:pt x="4500042" y="64909"/>
                  </a:lnTo>
                  <a:lnTo>
                    <a:pt x="4489704" y="31153"/>
                  </a:lnTo>
                  <a:lnTo>
                    <a:pt x="4489704" y="12382"/>
                  </a:lnTo>
                  <a:lnTo>
                    <a:pt x="4457433" y="12382"/>
                  </a:lnTo>
                  <a:lnTo>
                    <a:pt x="4457433" y="31153"/>
                  </a:lnTo>
                  <a:lnTo>
                    <a:pt x="4447222" y="65392"/>
                  </a:lnTo>
                  <a:lnTo>
                    <a:pt x="4420146" y="94564"/>
                  </a:lnTo>
                  <a:lnTo>
                    <a:pt x="4381614" y="116420"/>
                  </a:lnTo>
                  <a:lnTo>
                    <a:pt x="4336986" y="128701"/>
                  </a:lnTo>
                  <a:lnTo>
                    <a:pt x="4349369" y="153466"/>
                  </a:lnTo>
                  <a:lnTo>
                    <a:pt x="4387989" y="143116"/>
                  </a:lnTo>
                  <a:lnTo>
                    <a:pt x="4423295" y="126034"/>
                  </a:lnTo>
                  <a:lnTo>
                    <a:pt x="4452683" y="102971"/>
                  </a:lnTo>
                  <a:lnTo>
                    <a:pt x="4473575" y="74676"/>
                  </a:lnTo>
                  <a:lnTo>
                    <a:pt x="4494885" y="102819"/>
                  </a:lnTo>
                  <a:lnTo>
                    <a:pt x="4524464" y="125895"/>
                  </a:lnTo>
                  <a:lnTo>
                    <a:pt x="4559732" y="143052"/>
                  </a:lnTo>
                  <a:lnTo>
                    <a:pt x="4598149" y="153466"/>
                  </a:lnTo>
                  <a:lnTo>
                    <a:pt x="4610900" y="128701"/>
                  </a:lnTo>
                  <a:close/>
                </a:path>
                <a:path w="11092180" h="381000">
                  <a:moveTo>
                    <a:pt x="4625911" y="215379"/>
                  </a:moveTo>
                  <a:lnTo>
                    <a:pt x="4625543" y="189865"/>
                  </a:lnTo>
                  <a:lnTo>
                    <a:pt x="4321607" y="189865"/>
                  </a:lnTo>
                  <a:lnTo>
                    <a:pt x="4321607" y="215379"/>
                  </a:lnTo>
                  <a:lnTo>
                    <a:pt x="4457433" y="215379"/>
                  </a:lnTo>
                  <a:lnTo>
                    <a:pt x="4457433" y="337337"/>
                  </a:lnTo>
                  <a:lnTo>
                    <a:pt x="4488205" y="337337"/>
                  </a:lnTo>
                  <a:lnTo>
                    <a:pt x="4488205" y="215379"/>
                  </a:lnTo>
                  <a:lnTo>
                    <a:pt x="4625911" y="215379"/>
                  </a:lnTo>
                  <a:close/>
                </a:path>
                <a:path w="11092180" h="381000">
                  <a:moveTo>
                    <a:pt x="4954917" y="98691"/>
                  </a:moveTo>
                  <a:lnTo>
                    <a:pt x="4948313" y="66802"/>
                  </a:lnTo>
                  <a:lnTo>
                    <a:pt x="4932743" y="45783"/>
                  </a:lnTo>
                  <a:lnTo>
                    <a:pt x="4929962" y="42024"/>
                  </a:lnTo>
                  <a:lnTo>
                    <a:pt x="4924895" y="39116"/>
                  </a:lnTo>
                  <a:lnTo>
                    <a:pt x="4924895" y="98691"/>
                  </a:lnTo>
                  <a:lnTo>
                    <a:pt x="4920500" y="120091"/>
                  </a:lnTo>
                  <a:lnTo>
                    <a:pt x="4908334" y="136817"/>
                  </a:lnTo>
                  <a:lnTo>
                    <a:pt x="4889906" y="147713"/>
                  </a:lnTo>
                  <a:lnTo>
                    <a:pt x="4866729" y="151599"/>
                  </a:lnTo>
                  <a:lnTo>
                    <a:pt x="4843678" y="147713"/>
                  </a:lnTo>
                  <a:lnTo>
                    <a:pt x="4825504" y="136817"/>
                  </a:lnTo>
                  <a:lnTo>
                    <a:pt x="4813605" y="120091"/>
                  </a:lnTo>
                  <a:lnTo>
                    <a:pt x="4809325" y="98691"/>
                  </a:lnTo>
                  <a:lnTo>
                    <a:pt x="4813605" y="77444"/>
                  </a:lnTo>
                  <a:lnTo>
                    <a:pt x="4825504" y="60693"/>
                  </a:lnTo>
                  <a:lnTo>
                    <a:pt x="4843678" y="49720"/>
                  </a:lnTo>
                  <a:lnTo>
                    <a:pt x="4866729" y="45783"/>
                  </a:lnTo>
                  <a:lnTo>
                    <a:pt x="4889906" y="49720"/>
                  </a:lnTo>
                  <a:lnTo>
                    <a:pt x="4908334" y="60693"/>
                  </a:lnTo>
                  <a:lnTo>
                    <a:pt x="4920500" y="77444"/>
                  </a:lnTo>
                  <a:lnTo>
                    <a:pt x="4924895" y="98691"/>
                  </a:lnTo>
                  <a:lnTo>
                    <a:pt x="4924895" y="39116"/>
                  </a:lnTo>
                  <a:lnTo>
                    <a:pt x="4902047" y="25971"/>
                  </a:lnTo>
                  <a:lnTo>
                    <a:pt x="4866729" y="20269"/>
                  </a:lnTo>
                  <a:lnTo>
                    <a:pt x="4831702" y="25971"/>
                  </a:lnTo>
                  <a:lnTo>
                    <a:pt x="4804029" y="42024"/>
                  </a:lnTo>
                  <a:lnTo>
                    <a:pt x="4785842" y="66802"/>
                  </a:lnTo>
                  <a:lnTo>
                    <a:pt x="4779302" y="98691"/>
                  </a:lnTo>
                  <a:lnTo>
                    <a:pt x="4785842" y="130568"/>
                  </a:lnTo>
                  <a:lnTo>
                    <a:pt x="4804029" y="155346"/>
                  </a:lnTo>
                  <a:lnTo>
                    <a:pt x="4831702" y="171399"/>
                  </a:lnTo>
                  <a:lnTo>
                    <a:pt x="4866729" y="177114"/>
                  </a:lnTo>
                  <a:lnTo>
                    <a:pt x="4902047" y="171399"/>
                  </a:lnTo>
                  <a:lnTo>
                    <a:pt x="4929962" y="155346"/>
                  </a:lnTo>
                  <a:lnTo>
                    <a:pt x="4932743" y="151599"/>
                  </a:lnTo>
                  <a:lnTo>
                    <a:pt x="4948313" y="130568"/>
                  </a:lnTo>
                  <a:lnTo>
                    <a:pt x="4954917" y="98691"/>
                  </a:lnTo>
                  <a:close/>
                </a:path>
                <a:path w="11092180" h="381000">
                  <a:moveTo>
                    <a:pt x="5047589" y="749"/>
                  </a:moveTo>
                  <a:lnTo>
                    <a:pt x="5016830" y="749"/>
                  </a:lnTo>
                  <a:lnTo>
                    <a:pt x="5016830" y="192874"/>
                  </a:lnTo>
                  <a:lnTo>
                    <a:pt x="5047589" y="192874"/>
                  </a:lnTo>
                  <a:lnTo>
                    <a:pt x="5047589" y="749"/>
                  </a:lnTo>
                  <a:close/>
                </a:path>
                <a:path w="11092180" h="381000">
                  <a:moveTo>
                    <a:pt x="5077612" y="309194"/>
                  </a:moveTo>
                  <a:lnTo>
                    <a:pt x="5049012" y="295008"/>
                  </a:lnTo>
                  <a:lnTo>
                    <a:pt x="5027803" y="275094"/>
                  </a:lnTo>
                  <a:lnTo>
                    <a:pt x="5024450" y="269036"/>
                  </a:lnTo>
                  <a:lnTo>
                    <a:pt x="5014607" y="251307"/>
                  </a:lnTo>
                  <a:lnTo>
                    <a:pt x="5010074" y="225513"/>
                  </a:lnTo>
                  <a:lnTo>
                    <a:pt x="5010074" y="207505"/>
                  </a:lnTo>
                  <a:lnTo>
                    <a:pt x="4980051" y="207505"/>
                  </a:lnTo>
                  <a:lnTo>
                    <a:pt x="4980051" y="225513"/>
                  </a:lnTo>
                  <a:lnTo>
                    <a:pt x="4977028" y="246291"/>
                  </a:lnTo>
                  <a:lnTo>
                    <a:pt x="4967948" y="267868"/>
                  </a:lnTo>
                  <a:lnTo>
                    <a:pt x="4952822" y="288251"/>
                  </a:lnTo>
                  <a:lnTo>
                    <a:pt x="4931651" y="305435"/>
                  </a:lnTo>
                  <a:lnTo>
                    <a:pt x="4911242" y="289356"/>
                  </a:lnTo>
                  <a:lnTo>
                    <a:pt x="4897056" y="270167"/>
                  </a:lnTo>
                  <a:lnTo>
                    <a:pt x="4896701" y="269697"/>
                  </a:lnTo>
                  <a:lnTo>
                    <a:pt x="4888014" y="247929"/>
                  </a:lnTo>
                  <a:lnTo>
                    <a:pt x="4885118" y="225513"/>
                  </a:lnTo>
                  <a:lnTo>
                    <a:pt x="4885118" y="207505"/>
                  </a:lnTo>
                  <a:lnTo>
                    <a:pt x="4855476" y="207505"/>
                  </a:lnTo>
                  <a:lnTo>
                    <a:pt x="4855476" y="225513"/>
                  </a:lnTo>
                  <a:lnTo>
                    <a:pt x="4850892" y="250088"/>
                  </a:lnTo>
                  <a:lnTo>
                    <a:pt x="4837608" y="273824"/>
                  </a:lnTo>
                  <a:lnTo>
                    <a:pt x="4816373" y="294322"/>
                  </a:lnTo>
                  <a:lnTo>
                    <a:pt x="4787938" y="309194"/>
                  </a:lnTo>
                  <a:lnTo>
                    <a:pt x="4803318" y="332460"/>
                  </a:lnTo>
                  <a:lnTo>
                    <a:pt x="4825301" y="321462"/>
                  </a:lnTo>
                  <a:lnTo>
                    <a:pt x="4843843" y="306933"/>
                  </a:lnTo>
                  <a:lnTo>
                    <a:pt x="4858728" y="289610"/>
                  </a:lnTo>
                  <a:lnTo>
                    <a:pt x="4869739" y="270167"/>
                  </a:lnTo>
                  <a:lnTo>
                    <a:pt x="4879264" y="290449"/>
                  </a:lnTo>
                  <a:lnTo>
                    <a:pt x="4892764" y="308584"/>
                  </a:lnTo>
                  <a:lnTo>
                    <a:pt x="4910417" y="323824"/>
                  </a:lnTo>
                  <a:lnTo>
                    <a:pt x="4932400" y="335457"/>
                  </a:lnTo>
                  <a:lnTo>
                    <a:pt x="4953800" y="323227"/>
                  </a:lnTo>
                  <a:lnTo>
                    <a:pt x="4971288" y="307454"/>
                  </a:lnTo>
                  <a:lnTo>
                    <a:pt x="4972774" y="305435"/>
                  </a:lnTo>
                  <a:lnTo>
                    <a:pt x="4984902" y="289077"/>
                  </a:lnTo>
                  <a:lnTo>
                    <a:pt x="4994694" y="269036"/>
                  </a:lnTo>
                  <a:lnTo>
                    <a:pt x="5005349" y="289128"/>
                  </a:lnTo>
                  <a:lnTo>
                    <a:pt x="5020297" y="306793"/>
                  </a:lnTo>
                  <a:lnTo>
                    <a:pt x="5039322" y="321437"/>
                  </a:lnTo>
                  <a:lnTo>
                    <a:pt x="5062232" y="332460"/>
                  </a:lnTo>
                  <a:lnTo>
                    <a:pt x="5077612" y="309194"/>
                  </a:lnTo>
                  <a:close/>
                </a:path>
                <a:path w="11092180" h="381000">
                  <a:moveTo>
                    <a:pt x="5384927" y="34150"/>
                  </a:moveTo>
                  <a:lnTo>
                    <a:pt x="5148910" y="34150"/>
                  </a:lnTo>
                  <a:lnTo>
                    <a:pt x="5148910" y="59283"/>
                  </a:lnTo>
                  <a:lnTo>
                    <a:pt x="5354155" y="59283"/>
                  </a:lnTo>
                  <a:lnTo>
                    <a:pt x="5354155" y="67538"/>
                  </a:lnTo>
                  <a:lnTo>
                    <a:pt x="5353951" y="99364"/>
                  </a:lnTo>
                  <a:lnTo>
                    <a:pt x="5352567" y="134708"/>
                  </a:lnTo>
                  <a:lnTo>
                    <a:pt x="5348770" y="174548"/>
                  </a:lnTo>
                  <a:lnTo>
                    <a:pt x="5341404" y="219887"/>
                  </a:lnTo>
                  <a:lnTo>
                    <a:pt x="5372163" y="223266"/>
                  </a:lnTo>
                  <a:lnTo>
                    <a:pt x="5379542" y="176136"/>
                  </a:lnTo>
                  <a:lnTo>
                    <a:pt x="5383327" y="135559"/>
                  </a:lnTo>
                  <a:lnTo>
                    <a:pt x="5384724" y="99898"/>
                  </a:lnTo>
                  <a:lnTo>
                    <a:pt x="5384927" y="67538"/>
                  </a:lnTo>
                  <a:lnTo>
                    <a:pt x="5384927" y="34150"/>
                  </a:lnTo>
                  <a:close/>
                </a:path>
                <a:path w="11092180" h="381000">
                  <a:moveTo>
                    <a:pt x="5421325" y="264541"/>
                  </a:moveTo>
                  <a:lnTo>
                    <a:pt x="5265979" y="264541"/>
                  </a:lnTo>
                  <a:lnTo>
                    <a:pt x="5265979" y="144094"/>
                  </a:lnTo>
                  <a:lnTo>
                    <a:pt x="5235206" y="144094"/>
                  </a:lnTo>
                  <a:lnTo>
                    <a:pt x="5235206" y="264541"/>
                  </a:lnTo>
                  <a:lnTo>
                    <a:pt x="5117008" y="264541"/>
                  </a:lnTo>
                  <a:lnTo>
                    <a:pt x="5117008" y="289674"/>
                  </a:lnTo>
                  <a:lnTo>
                    <a:pt x="5421325" y="289674"/>
                  </a:lnTo>
                  <a:lnTo>
                    <a:pt x="5421325" y="264541"/>
                  </a:lnTo>
                  <a:close/>
                </a:path>
                <a:path w="11092180" h="381000">
                  <a:moveTo>
                    <a:pt x="5524881" y="302056"/>
                  </a:moveTo>
                  <a:lnTo>
                    <a:pt x="5522900" y="285127"/>
                  </a:lnTo>
                  <a:lnTo>
                    <a:pt x="5517197" y="272376"/>
                  </a:lnTo>
                  <a:lnTo>
                    <a:pt x="5508104" y="264337"/>
                  </a:lnTo>
                  <a:lnTo>
                    <a:pt x="5495988" y="261531"/>
                  </a:lnTo>
                  <a:lnTo>
                    <a:pt x="5486095" y="263232"/>
                  </a:lnTo>
                  <a:lnTo>
                    <a:pt x="5477840" y="268058"/>
                  </a:lnTo>
                  <a:lnTo>
                    <a:pt x="5472188" y="275628"/>
                  </a:lnTo>
                  <a:lnTo>
                    <a:pt x="5470106" y="285546"/>
                  </a:lnTo>
                  <a:lnTo>
                    <a:pt x="5472188" y="295948"/>
                  </a:lnTo>
                  <a:lnTo>
                    <a:pt x="5477751" y="303466"/>
                  </a:lnTo>
                  <a:lnTo>
                    <a:pt x="5485777" y="308025"/>
                  </a:lnTo>
                  <a:lnTo>
                    <a:pt x="5495239" y="309562"/>
                  </a:lnTo>
                  <a:lnTo>
                    <a:pt x="5497868" y="309562"/>
                  </a:lnTo>
                  <a:lnTo>
                    <a:pt x="5499366" y="309194"/>
                  </a:lnTo>
                  <a:lnTo>
                    <a:pt x="5496623" y="325399"/>
                  </a:lnTo>
                  <a:lnTo>
                    <a:pt x="5489194" y="339496"/>
                  </a:lnTo>
                  <a:lnTo>
                    <a:pt x="5477472" y="351193"/>
                  </a:lnTo>
                  <a:lnTo>
                    <a:pt x="5461851" y="360222"/>
                  </a:lnTo>
                  <a:lnTo>
                    <a:pt x="5470106" y="380479"/>
                  </a:lnTo>
                  <a:lnTo>
                    <a:pt x="5492902" y="367284"/>
                  </a:lnTo>
                  <a:lnTo>
                    <a:pt x="5510161" y="349440"/>
                  </a:lnTo>
                  <a:lnTo>
                    <a:pt x="5521071" y="327507"/>
                  </a:lnTo>
                  <a:lnTo>
                    <a:pt x="5524881" y="302056"/>
                  </a:lnTo>
                  <a:close/>
                </a:path>
                <a:path w="11092180" h="381000">
                  <a:moveTo>
                    <a:pt x="5854839" y="143713"/>
                  </a:moveTo>
                  <a:lnTo>
                    <a:pt x="5848489" y="95135"/>
                  </a:lnTo>
                  <a:lnTo>
                    <a:pt x="5830786" y="58115"/>
                  </a:lnTo>
                  <a:lnTo>
                    <a:pt x="5826099" y="54038"/>
                  </a:lnTo>
                  <a:lnTo>
                    <a:pt x="5825198" y="53263"/>
                  </a:lnTo>
                  <a:lnTo>
                    <a:pt x="5825198" y="143713"/>
                  </a:lnTo>
                  <a:lnTo>
                    <a:pt x="5821057" y="180898"/>
                  </a:lnTo>
                  <a:lnTo>
                    <a:pt x="5809488" y="209283"/>
                  </a:lnTo>
                  <a:lnTo>
                    <a:pt x="5791797" y="227406"/>
                  </a:lnTo>
                  <a:lnTo>
                    <a:pt x="5769292" y="233768"/>
                  </a:lnTo>
                  <a:lnTo>
                    <a:pt x="5746572" y="227406"/>
                  </a:lnTo>
                  <a:lnTo>
                    <a:pt x="5728767" y="209283"/>
                  </a:lnTo>
                  <a:lnTo>
                    <a:pt x="5717159" y="180898"/>
                  </a:lnTo>
                  <a:lnTo>
                    <a:pt x="5713006" y="143713"/>
                  </a:lnTo>
                  <a:lnTo>
                    <a:pt x="5717159" y="106743"/>
                  </a:lnTo>
                  <a:lnTo>
                    <a:pt x="5728767" y="78473"/>
                  </a:lnTo>
                  <a:lnTo>
                    <a:pt x="5746572" y="60401"/>
                  </a:lnTo>
                  <a:lnTo>
                    <a:pt x="5769292" y="54038"/>
                  </a:lnTo>
                  <a:lnTo>
                    <a:pt x="5791797" y="60401"/>
                  </a:lnTo>
                  <a:lnTo>
                    <a:pt x="5809488" y="78473"/>
                  </a:lnTo>
                  <a:lnTo>
                    <a:pt x="5821057" y="106743"/>
                  </a:lnTo>
                  <a:lnTo>
                    <a:pt x="5825198" y="143713"/>
                  </a:lnTo>
                  <a:lnTo>
                    <a:pt x="5825198" y="53263"/>
                  </a:lnTo>
                  <a:lnTo>
                    <a:pt x="5803709" y="34544"/>
                  </a:lnTo>
                  <a:lnTo>
                    <a:pt x="5769292" y="26263"/>
                  </a:lnTo>
                  <a:lnTo>
                    <a:pt x="5734875" y="34544"/>
                  </a:lnTo>
                  <a:lnTo>
                    <a:pt x="5707799" y="58115"/>
                  </a:lnTo>
                  <a:lnTo>
                    <a:pt x="5690095" y="95135"/>
                  </a:lnTo>
                  <a:lnTo>
                    <a:pt x="5683745" y="143713"/>
                  </a:lnTo>
                  <a:lnTo>
                    <a:pt x="5690095" y="192303"/>
                  </a:lnTo>
                  <a:lnTo>
                    <a:pt x="5707799" y="229311"/>
                  </a:lnTo>
                  <a:lnTo>
                    <a:pt x="5734875" y="252895"/>
                  </a:lnTo>
                  <a:lnTo>
                    <a:pt x="5769292" y="261162"/>
                  </a:lnTo>
                  <a:lnTo>
                    <a:pt x="5803709" y="252895"/>
                  </a:lnTo>
                  <a:lnTo>
                    <a:pt x="5825668" y="233768"/>
                  </a:lnTo>
                  <a:lnTo>
                    <a:pt x="5830786" y="229311"/>
                  </a:lnTo>
                  <a:lnTo>
                    <a:pt x="5848489" y="192303"/>
                  </a:lnTo>
                  <a:lnTo>
                    <a:pt x="5854839" y="143713"/>
                  </a:lnTo>
                  <a:close/>
                </a:path>
                <a:path w="11092180" h="381000">
                  <a:moveTo>
                    <a:pt x="5946775" y="381"/>
                  </a:moveTo>
                  <a:lnTo>
                    <a:pt x="5916003" y="381"/>
                  </a:lnTo>
                  <a:lnTo>
                    <a:pt x="5916003" y="337705"/>
                  </a:lnTo>
                  <a:lnTo>
                    <a:pt x="5946775" y="337705"/>
                  </a:lnTo>
                  <a:lnTo>
                    <a:pt x="5946775" y="381"/>
                  </a:lnTo>
                  <a:close/>
                </a:path>
                <a:path w="11092180" h="381000">
                  <a:moveTo>
                    <a:pt x="6286360" y="101587"/>
                  </a:moveTo>
                  <a:lnTo>
                    <a:pt x="6088240" y="101587"/>
                  </a:lnTo>
                  <a:lnTo>
                    <a:pt x="6088240" y="12687"/>
                  </a:lnTo>
                  <a:lnTo>
                    <a:pt x="6057468" y="12687"/>
                  </a:lnTo>
                  <a:lnTo>
                    <a:pt x="6057468" y="101587"/>
                  </a:lnTo>
                  <a:lnTo>
                    <a:pt x="6057468" y="126987"/>
                  </a:lnTo>
                  <a:lnTo>
                    <a:pt x="6286360" y="126987"/>
                  </a:lnTo>
                  <a:lnTo>
                    <a:pt x="6286360" y="101587"/>
                  </a:lnTo>
                  <a:close/>
                </a:path>
                <a:path w="11092180" h="381000">
                  <a:moveTo>
                    <a:pt x="6288227" y="303517"/>
                  </a:moveTo>
                  <a:lnTo>
                    <a:pt x="6085979" y="303517"/>
                  </a:lnTo>
                  <a:lnTo>
                    <a:pt x="6085979" y="229857"/>
                  </a:lnTo>
                  <a:lnTo>
                    <a:pt x="6055220" y="229857"/>
                  </a:lnTo>
                  <a:lnTo>
                    <a:pt x="6055220" y="303517"/>
                  </a:lnTo>
                  <a:lnTo>
                    <a:pt x="6055220" y="328917"/>
                  </a:lnTo>
                  <a:lnTo>
                    <a:pt x="6288227" y="328917"/>
                  </a:lnTo>
                  <a:lnTo>
                    <a:pt x="6288227" y="303517"/>
                  </a:lnTo>
                  <a:close/>
                </a:path>
                <a:path w="11092180" h="381000">
                  <a:moveTo>
                    <a:pt x="6321247" y="171856"/>
                  </a:moveTo>
                  <a:lnTo>
                    <a:pt x="6016193" y="171856"/>
                  </a:lnTo>
                  <a:lnTo>
                    <a:pt x="6016193" y="196621"/>
                  </a:lnTo>
                  <a:lnTo>
                    <a:pt x="6321247" y="196621"/>
                  </a:lnTo>
                  <a:lnTo>
                    <a:pt x="6321247" y="171856"/>
                  </a:lnTo>
                  <a:close/>
                </a:path>
                <a:path w="11092180" h="381000">
                  <a:moveTo>
                    <a:pt x="6638074" y="24015"/>
                  </a:moveTo>
                  <a:lnTo>
                    <a:pt x="6481610" y="24015"/>
                  </a:lnTo>
                  <a:lnTo>
                    <a:pt x="6481610" y="48780"/>
                  </a:lnTo>
                  <a:lnTo>
                    <a:pt x="6603936" y="48780"/>
                  </a:lnTo>
                  <a:lnTo>
                    <a:pt x="6592671" y="85852"/>
                  </a:lnTo>
                  <a:lnTo>
                    <a:pt x="6565938" y="117919"/>
                  </a:lnTo>
                  <a:lnTo>
                    <a:pt x="6524155" y="143662"/>
                  </a:lnTo>
                  <a:lnTo>
                    <a:pt x="6467729" y="161721"/>
                  </a:lnTo>
                  <a:lnTo>
                    <a:pt x="6480111" y="186486"/>
                  </a:lnTo>
                  <a:lnTo>
                    <a:pt x="6534582" y="168910"/>
                  </a:lnTo>
                  <a:lnTo>
                    <a:pt x="6578511" y="143725"/>
                  </a:lnTo>
                  <a:lnTo>
                    <a:pt x="6610998" y="111086"/>
                  </a:lnTo>
                  <a:lnTo>
                    <a:pt x="6631165" y="71132"/>
                  </a:lnTo>
                  <a:lnTo>
                    <a:pt x="6638074" y="24015"/>
                  </a:lnTo>
                  <a:close/>
                </a:path>
                <a:path w="11092180" h="381000">
                  <a:moveTo>
                    <a:pt x="6737134" y="309194"/>
                  </a:moveTo>
                  <a:lnTo>
                    <a:pt x="6546520" y="309194"/>
                  </a:lnTo>
                  <a:lnTo>
                    <a:pt x="6546520" y="274675"/>
                  </a:lnTo>
                  <a:lnTo>
                    <a:pt x="6725513" y="274675"/>
                  </a:lnTo>
                  <a:lnTo>
                    <a:pt x="6725513" y="251777"/>
                  </a:lnTo>
                  <a:lnTo>
                    <a:pt x="6546520" y="251777"/>
                  </a:lnTo>
                  <a:lnTo>
                    <a:pt x="6546520" y="218389"/>
                  </a:lnTo>
                  <a:lnTo>
                    <a:pt x="6729641" y="218389"/>
                  </a:lnTo>
                  <a:lnTo>
                    <a:pt x="6729641" y="195491"/>
                  </a:lnTo>
                  <a:lnTo>
                    <a:pt x="6515760" y="195491"/>
                  </a:lnTo>
                  <a:lnTo>
                    <a:pt x="6515760" y="332460"/>
                  </a:lnTo>
                  <a:lnTo>
                    <a:pt x="6737134" y="332460"/>
                  </a:lnTo>
                  <a:lnTo>
                    <a:pt x="6737134" y="309194"/>
                  </a:lnTo>
                  <a:close/>
                </a:path>
                <a:path w="11092180" h="381000">
                  <a:moveTo>
                    <a:pt x="6777660" y="78422"/>
                  </a:moveTo>
                  <a:lnTo>
                    <a:pt x="6727761" y="78422"/>
                  </a:lnTo>
                  <a:lnTo>
                    <a:pt x="6727761" y="381"/>
                  </a:lnTo>
                  <a:lnTo>
                    <a:pt x="6696989" y="381"/>
                  </a:lnTo>
                  <a:lnTo>
                    <a:pt x="6696989" y="180111"/>
                  </a:lnTo>
                  <a:lnTo>
                    <a:pt x="6727761" y="180111"/>
                  </a:lnTo>
                  <a:lnTo>
                    <a:pt x="6727761" y="103936"/>
                  </a:lnTo>
                  <a:lnTo>
                    <a:pt x="6777660" y="103936"/>
                  </a:lnTo>
                  <a:lnTo>
                    <a:pt x="6777660" y="78422"/>
                  </a:lnTo>
                  <a:close/>
                </a:path>
                <a:path w="11092180" h="381000">
                  <a:moveTo>
                    <a:pt x="7081977" y="79171"/>
                  </a:moveTo>
                  <a:lnTo>
                    <a:pt x="7073633" y="50952"/>
                  </a:lnTo>
                  <a:lnTo>
                    <a:pt x="7057695" y="36779"/>
                  </a:lnTo>
                  <a:lnTo>
                    <a:pt x="7050456" y="30340"/>
                  </a:lnTo>
                  <a:lnTo>
                    <a:pt x="7050456" y="79171"/>
                  </a:lnTo>
                  <a:lnTo>
                    <a:pt x="7044347" y="96977"/>
                  </a:lnTo>
                  <a:lnTo>
                    <a:pt x="7026961" y="110185"/>
                  </a:lnTo>
                  <a:lnTo>
                    <a:pt x="6999643" y="118376"/>
                  </a:lnTo>
                  <a:lnTo>
                    <a:pt x="6963778" y="121196"/>
                  </a:lnTo>
                  <a:lnTo>
                    <a:pt x="6927913" y="118376"/>
                  </a:lnTo>
                  <a:lnTo>
                    <a:pt x="6900596" y="110185"/>
                  </a:lnTo>
                  <a:lnTo>
                    <a:pt x="6883209" y="96977"/>
                  </a:lnTo>
                  <a:lnTo>
                    <a:pt x="6877101" y="79171"/>
                  </a:lnTo>
                  <a:lnTo>
                    <a:pt x="6883209" y="61315"/>
                  </a:lnTo>
                  <a:lnTo>
                    <a:pt x="6927913" y="39649"/>
                  </a:lnTo>
                  <a:lnTo>
                    <a:pt x="6999643" y="39649"/>
                  </a:lnTo>
                  <a:lnTo>
                    <a:pt x="7044347" y="61315"/>
                  </a:lnTo>
                  <a:lnTo>
                    <a:pt x="7050456" y="79171"/>
                  </a:lnTo>
                  <a:lnTo>
                    <a:pt x="7050456" y="30340"/>
                  </a:lnTo>
                  <a:lnTo>
                    <a:pt x="7049897" y="29832"/>
                  </a:lnTo>
                  <a:lnTo>
                    <a:pt x="7012635" y="16598"/>
                  </a:lnTo>
                  <a:lnTo>
                    <a:pt x="6963778" y="12014"/>
                  </a:lnTo>
                  <a:lnTo>
                    <a:pt x="6914921" y="16598"/>
                  </a:lnTo>
                  <a:lnTo>
                    <a:pt x="6877659" y="29832"/>
                  </a:lnTo>
                  <a:lnTo>
                    <a:pt x="6853923" y="50952"/>
                  </a:lnTo>
                  <a:lnTo>
                    <a:pt x="6845579" y="79171"/>
                  </a:lnTo>
                  <a:lnTo>
                    <a:pt x="6853923" y="107340"/>
                  </a:lnTo>
                  <a:lnTo>
                    <a:pt x="6877659" y="128333"/>
                  </a:lnTo>
                  <a:lnTo>
                    <a:pt x="6914921" y="141439"/>
                  </a:lnTo>
                  <a:lnTo>
                    <a:pt x="6963778" y="145961"/>
                  </a:lnTo>
                  <a:lnTo>
                    <a:pt x="7012635" y="141439"/>
                  </a:lnTo>
                  <a:lnTo>
                    <a:pt x="7049897" y="128333"/>
                  </a:lnTo>
                  <a:lnTo>
                    <a:pt x="7057961" y="121196"/>
                  </a:lnTo>
                  <a:lnTo>
                    <a:pt x="7073633" y="107340"/>
                  </a:lnTo>
                  <a:lnTo>
                    <a:pt x="7081977" y="79171"/>
                  </a:lnTo>
                  <a:close/>
                </a:path>
                <a:path w="11092180" h="381000">
                  <a:moveTo>
                    <a:pt x="7082345" y="304317"/>
                  </a:moveTo>
                  <a:lnTo>
                    <a:pt x="6881609" y="304317"/>
                  </a:lnTo>
                  <a:lnTo>
                    <a:pt x="6881609" y="231889"/>
                  </a:lnTo>
                  <a:lnTo>
                    <a:pt x="6850837" y="231889"/>
                  </a:lnTo>
                  <a:lnTo>
                    <a:pt x="6850837" y="329450"/>
                  </a:lnTo>
                  <a:lnTo>
                    <a:pt x="7082345" y="329450"/>
                  </a:lnTo>
                  <a:lnTo>
                    <a:pt x="7082345" y="304317"/>
                  </a:lnTo>
                  <a:close/>
                </a:path>
                <a:path w="11092180" h="381000">
                  <a:moveTo>
                    <a:pt x="7115746" y="177482"/>
                  </a:moveTo>
                  <a:lnTo>
                    <a:pt x="6811429" y="177482"/>
                  </a:lnTo>
                  <a:lnTo>
                    <a:pt x="6811429" y="202247"/>
                  </a:lnTo>
                  <a:lnTo>
                    <a:pt x="7115746" y="202247"/>
                  </a:lnTo>
                  <a:lnTo>
                    <a:pt x="7115746" y="177482"/>
                  </a:lnTo>
                  <a:close/>
                </a:path>
                <a:path w="11092180" h="381000">
                  <a:moveTo>
                    <a:pt x="7566914" y="268287"/>
                  </a:moveTo>
                  <a:lnTo>
                    <a:pt x="7429576" y="268287"/>
                  </a:lnTo>
                  <a:lnTo>
                    <a:pt x="7429576" y="186677"/>
                  </a:lnTo>
                  <a:lnTo>
                    <a:pt x="7529766" y="186677"/>
                  </a:lnTo>
                  <a:lnTo>
                    <a:pt x="7529766" y="162547"/>
                  </a:lnTo>
                  <a:lnTo>
                    <a:pt x="7327519" y="162547"/>
                  </a:lnTo>
                  <a:lnTo>
                    <a:pt x="7327519" y="53327"/>
                  </a:lnTo>
                  <a:lnTo>
                    <a:pt x="7499744" y="53327"/>
                  </a:lnTo>
                  <a:lnTo>
                    <a:pt x="7499744" y="162102"/>
                  </a:lnTo>
                  <a:lnTo>
                    <a:pt x="7529766" y="162102"/>
                  </a:lnTo>
                  <a:lnTo>
                    <a:pt x="7529766" y="53327"/>
                  </a:lnTo>
                  <a:lnTo>
                    <a:pt x="7529766" y="52908"/>
                  </a:lnTo>
                  <a:lnTo>
                    <a:pt x="7529766" y="27927"/>
                  </a:lnTo>
                  <a:lnTo>
                    <a:pt x="7297877" y="27927"/>
                  </a:lnTo>
                  <a:lnTo>
                    <a:pt x="7297877" y="53327"/>
                  </a:lnTo>
                  <a:lnTo>
                    <a:pt x="7297877" y="162547"/>
                  </a:lnTo>
                  <a:lnTo>
                    <a:pt x="7297877" y="186677"/>
                  </a:lnTo>
                  <a:lnTo>
                    <a:pt x="7398436" y="186677"/>
                  </a:lnTo>
                  <a:lnTo>
                    <a:pt x="7398436" y="268287"/>
                  </a:lnTo>
                  <a:lnTo>
                    <a:pt x="7261847" y="268287"/>
                  </a:lnTo>
                  <a:lnTo>
                    <a:pt x="7261847" y="293801"/>
                  </a:lnTo>
                  <a:lnTo>
                    <a:pt x="7566914" y="293801"/>
                  </a:lnTo>
                  <a:lnTo>
                    <a:pt x="7566914" y="268287"/>
                  </a:lnTo>
                  <a:close/>
                </a:path>
                <a:path w="11092180" h="381000">
                  <a:moveTo>
                    <a:pt x="7790548" y="96812"/>
                  </a:moveTo>
                  <a:lnTo>
                    <a:pt x="7783944" y="64935"/>
                  </a:lnTo>
                  <a:lnTo>
                    <a:pt x="7768374" y="43903"/>
                  </a:lnTo>
                  <a:lnTo>
                    <a:pt x="7765593" y="40157"/>
                  </a:lnTo>
                  <a:lnTo>
                    <a:pt x="7760525" y="37249"/>
                  </a:lnTo>
                  <a:lnTo>
                    <a:pt x="7760525" y="96812"/>
                  </a:lnTo>
                  <a:lnTo>
                    <a:pt x="7756195" y="118211"/>
                  </a:lnTo>
                  <a:lnTo>
                    <a:pt x="7744117" y="134950"/>
                  </a:lnTo>
                  <a:lnTo>
                    <a:pt x="7725702" y="145834"/>
                  </a:lnTo>
                  <a:lnTo>
                    <a:pt x="7702372" y="149720"/>
                  </a:lnTo>
                  <a:lnTo>
                    <a:pt x="7679309" y="145834"/>
                  </a:lnTo>
                  <a:lnTo>
                    <a:pt x="7661148" y="134950"/>
                  </a:lnTo>
                  <a:lnTo>
                    <a:pt x="7649235" y="118211"/>
                  </a:lnTo>
                  <a:lnTo>
                    <a:pt x="7644955" y="96812"/>
                  </a:lnTo>
                  <a:lnTo>
                    <a:pt x="7649235" y="75565"/>
                  </a:lnTo>
                  <a:lnTo>
                    <a:pt x="7661148" y="58826"/>
                  </a:lnTo>
                  <a:lnTo>
                    <a:pt x="7679309" y="47840"/>
                  </a:lnTo>
                  <a:lnTo>
                    <a:pt x="7702372" y="43903"/>
                  </a:lnTo>
                  <a:lnTo>
                    <a:pt x="7725702" y="47840"/>
                  </a:lnTo>
                  <a:lnTo>
                    <a:pt x="7744117" y="58826"/>
                  </a:lnTo>
                  <a:lnTo>
                    <a:pt x="7756195" y="75565"/>
                  </a:lnTo>
                  <a:lnTo>
                    <a:pt x="7760525" y="96812"/>
                  </a:lnTo>
                  <a:lnTo>
                    <a:pt x="7760525" y="37249"/>
                  </a:lnTo>
                  <a:lnTo>
                    <a:pt x="7737678" y="24104"/>
                  </a:lnTo>
                  <a:lnTo>
                    <a:pt x="7702372" y="18389"/>
                  </a:lnTo>
                  <a:lnTo>
                    <a:pt x="7667345" y="24104"/>
                  </a:lnTo>
                  <a:lnTo>
                    <a:pt x="7639659" y="40157"/>
                  </a:lnTo>
                  <a:lnTo>
                    <a:pt x="7621473" y="64935"/>
                  </a:lnTo>
                  <a:lnTo>
                    <a:pt x="7614945" y="96812"/>
                  </a:lnTo>
                  <a:lnTo>
                    <a:pt x="7621473" y="128689"/>
                  </a:lnTo>
                  <a:lnTo>
                    <a:pt x="7639659" y="153466"/>
                  </a:lnTo>
                  <a:lnTo>
                    <a:pt x="7667345" y="169519"/>
                  </a:lnTo>
                  <a:lnTo>
                    <a:pt x="7702372" y="175234"/>
                  </a:lnTo>
                  <a:lnTo>
                    <a:pt x="7737678" y="169519"/>
                  </a:lnTo>
                  <a:lnTo>
                    <a:pt x="7765593" y="153466"/>
                  </a:lnTo>
                  <a:lnTo>
                    <a:pt x="7768374" y="149720"/>
                  </a:lnTo>
                  <a:lnTo>
                    <a:pt x="7783944" y="128689"/>
                  </a:lnTo>
                  <a:lnTo>
                    <a:pt x="7790548" y="96812"/>
                  </a:lnTo>
                  <a:close/>
                </a:path>
                <a:path w="11092180" h="381000">
                  <a:moveTo>
                    <a:pt x="7883233" y="211251"/>
                  </a:moveTo>
                  <a:lnTo>
                    <a:pt x="7853210" y="211251"/>
                  </a:lnTo>
                  <a:lnTo>
                    <a:pt x="7853210" y="235648"/>
                  </a:lnTo>
                  <a:lnTo>
                    <a:pt x="7853210" y="307695"/>
                  </a:lnTo>
                  <a:lnTo>
                    <a:pt x="7695616" y="307695"/>
                  </a:lnTo>
                  <a:lnTo>
                    <a:pt x="7695616" y="235648"/>
                  </a:lnTo>
                  <a:lnTo>
                    <a:pt x="7853210" y="235648"/>
                  </a:lnTo>
                  <a:lnTo>
                    <a:pt x="7853210" y="211251"/>
                  </a:lnTo>
                  <a:lnTo>
                    <a:pt x="7665593" y="211251"/>
                  </a:lnTo>
                  <a:lnTo>
                    <a:pt x="7665593" y="332460"/>
                  </a:lnTo>
                  <a:lnTo>
                    <a:pt x="7883233" y="332460"/>
                  </a:lnTo>
                  <a:lnTo>
                    <a:pt x="7883233" y="307695"/>
                  </a:lnTo>
                  <a:lnTo>
                    <a:pt x="7883233" y="235648"/>
                  </a:lnTo>
                  <a:lnTo>
                    <a:pt x="7883233" y="211251"/>
                  </a:lnTo>
                  <a:close/>
                </a:path>
                <a:path w="11092180" h="381000">
                  <a:moveTo>
                    <a:pt x="7883233" y="749"/>
                  </a:moveTo>
                  <a:lnTo>
                    <a:pt x="7852461" y="749"/>
                  </a:lnTo>
                  <a:lnTo>
                    <a:pt x="7852461" y="193243"/>
                  </a:lnTo>
                  <a:lnTo>
                    <a:pt x="7883233" y="193243"/>
                  </a:lnTo>
                  <a:lnTo>
                    <a:pt x="7883233" y="749"/>
                  </a:lnTo>
                  <a:close/>
                </a:path>
                <a:path w="11092180" h="381000">
                  <a:moveTo>
                    <a:pt x="8215439" y="239026"/>
                  </a:moveTo>
                  <a:lnTo>
                    <a:pt x="8213623" y="222885"/>
                  </a:lnTo>
                  <a:lnTo>
                    <a:pt x="8212442" y="212382"/>
                  </a:lnTo>
                  <a:lnTo>
                    <a:pt x="8183156" y="217297"/>
                  </a:lnTo>
                  <a:lnTo>
                    <a:pt x="8155457" y="220446"/>
                  </a:lnTo>
                  <a:lnTo>
                    <a:pt x="8129232" y="222199"/>
                  </a:lnTo>
                  <a:lnTo>
                    <a:pt x="8104378" y="222885"/>
                  </a:lnTo>
                  <a:lnTo>
                    <a:pt x="8104378" y="41275"/>
                  </a:lnTo>
                  <a:lnTo>
                    <a:pt x="8073606" y="41275"/>
                  </a:lnTo>
                  <a:lnTo>
                    <a:pt x="8073606" y="249529"/>
                  </a:lnTo>
                  <a:lnTo>
                    <a:pt x="8094993" y="249529"/>
                  </a:lnTo>
                  <a:lnTo>
                    <a:pt x="8122780" y="249097"/>
                  </a:lnTo>
                  <a:lnTo>
                    <a:pt x="8151838" y="247510"/>
                  </a:lnTo>
                  <a:lnTo>
                    <a:pt x="8182584" y="244309"/>
                  </a:lnTo>
                  <a:lnTo>
                    <a:pt x="8215439" y="239026"/>
                  </a:lnTo>
                  <a:close/>
                </a:path>
                <a:path w="11092180" h="381000">
                  <a:moveTo>
                    <a:pt x="8342643" y="381"/>
                  </a:moveTo>
                  <a:lnTo>
                    <a:pt x="8313001" y="381"/>
                  </a:lnTo>
                  <a:lnTo>
                    <a:pt x="8313001" y="137337"/>
                  </a:lnTo>
                  <a:lnTo>
                    <a:pt x="8265350" y="137337"/>
                  </a:lnTo>
                  <a:lnTo>
                    <a:pt x="8265350" y="7886"/>
                  </a:lnTo>
                  <a:lnTo>
                    <a:pt x="8236458" y="7886"/>
                  </a:lnTo>
                  <a:lnTo>
                    <a:pt x="8236458" y="319697"/>
                  </a:lnTo>
                  <a:lnTo>
                    <a:pt x="8265350" y="319697"/>
                  </a:lnTo>
                  <a:lnTo>
                    <a:pt x="8265350" y="162852"/>
                  </a:lnTo>
                  <a:lnTo>
                    <a:pt x="8313001" y="162852"/>
                  </a:lnTo>
                  <a:lnTo>
                    <a:pt x="8313001" y="336588"/>
                  </a:lnTo>
                  <a:lnTo>
                    <a:pt x="8342643" y="336588"/>
                  </a:lnTo>
                  <a:lnTo>
                    <a:pt x="8342643" y="162852"/>
                  </a:lnTo>
                  <a:lnTo>
                    <a:pt x="8342643" y="137337"/>
                  </a:lnTo>
                  <a:lnTo>
                    <a:pt x="8342643" y="381"/>
                  </a:lnTo>
                  <a:close/>
                </a:path>
                <a:path w="11092180" h="381000">
                  <a:moveTo>
                    <a:pt x="8601545" y="104317"/>
                  </a:moveTo>
                  <a:lnTo>
                    <a:pt x="8594865" y="71996"/>
                  </a:lnTo>
                  <a:lnTo>
                    <a:pt x="8579510" y="51409"/>
                  </a:lnTo>
                  <a:lnTo>
                    <a:pt x="8576221" y="47002"/>
                  </a:lnTo>
                  <a:lnTo>
                    <a:pt x="8571535" y="44348"/>
                  </a:lnTo>
                  <a:lnTo>
                    <a:pt x="8571535" y="104317"/>
                  </a:lnTo>
                  <a:lnTo>
                    <a:pt x="8567064" y="125717"/>
                  </a:lnTo>
                  <a:lnTo>
                    <a:pt x="8554606" y="142443"/>
                  </a:lnTo>
                  <a:lnTo>
                    <a:pt x="8535594" y="153339"/>
                  </a:lnTo>
                  <a:lnTo>
                    <a:pt x="8511502" y="157226"/>
                  </a:lnTo>
                  <a:lnTo>
                    <a:pt x="8487397" y="153339"/>
                  </a:lnTo>
                  <a:lnTo>
                    <a:pt x="8468385" y="142443"/>
                  </a:lnTo>
                  <a:lnTo>
                    <a:pt x="8455927" y="125717"/>
                  </a:lnTo>
                  <a:lnTo>
                    <a:pt x="8451456" y="104317"/>
                  </a:lnTo>
                  <a:lnTo>
                    <a:pt x="8455927" y="82753"/>
                  </a:lnTo>
                  <a:lnTo>
                    <a:pt x="8468385" y="66040"/>
                  </a:lnTo>
                  <a:lnTo>
                    <a:pt x="8487397" y="55245"/>
                  </a:lnTo>
                  <a:lnTo>
                    <a:pt x="8511502" y="51409"/>
                  </a:lnTo>
                  <a:lnTo>
                    <a:pt x="8535594" y="55245"/>
                  </a:lnTo>
                  <a:lnTo>
                    <a:pt x="8554606" y="66040"/>
                  </a:lnTo>
                  <a:lnTo>
                    <a:pt x="8567064" y="82753"/>
                  </a:lnTo>
                  <a:lnTo>
                    <a:pt x="8571535" y="104317"/>
                  </a:lnTo>
                  <a:lnTo>
                    <a:pt x="8571535" y="44348"/>
                  </a:lnTo>
                  <a:lnTo>
                    <a:pt x="8547735" y="30861"/>
                  </a:lnTo>
                  <a:lnTo>
                    <a:pt x="8511502" y="25146"/>
                  </a:lnTo>
                  <a:lnTo>
                    <a:pt x="8475421" y="30861"/>
                  </a:lnTo>
                  <a:lnTo>
                    <a:pt x="8446910" y="47002"/>
                  </a:lnTo>
                  <a:lnTo>
                    <a:pt x="8428177" y="71996"/>
                  </a:lnTo>
                  <a:lnTo>
                    <a:pt x="8421446" y="104317"/>
                  </a:lnTo>
                  <a:lnTo>
                    <a:pt x="8428177" y="136474"/>
                  </a:lnTo>
                  <a:lnTo>
                    <a:pt x="8446910" y="161493"/>
                  </a:lnTo>
                  <a:lnTo>
                    <a:pt x="8475421" y="177711"/>
                  </a:lnTo>
                  <a:lnTo>
                    <a:pt x="8511502" y="183489"/>
                  </a:lnTo>
                  <a:lnTo>
                    <a:pt x="8547735" y="177711"/>
                  </a:lnTo>
                  <a:lnTo>
                    <a:pt x="8576221" y="161493"/>
                  </a:lnTo>
                  <a:lnTo>
                    <a:pt x="8579409" y="157226"/>
                  </a:lnTo>
                  <a:lnTo>
                    <a:pt x="8594865" y="136474"/>
                  </a:lnTo>
                  <a:lnTo>
                    <a:pt x="8601545" y="104317"/>
                  </a:lnTo>
                  <a:close/>
                </a:path>
                <a:path w="11092180" h="381000">
                  <a:moveTo>
                    <a:pt x="8626310" y="249148"/>
                  </a:moveTo>
                  <a:lnTo>
                    <a:pt x="8623694" y="226263"/>
                  </a:lnTo>
                  <a:lnTo>
                    <a:pt x="8567026" y="232829"/>
                  </a:lnTo>
                  <a:lnTo>
                    <a:pt x="8509483" y="236308"/>
                  </a:lnTo>
                  <a:lnTo>
                    <a:pt x="8454250" y="237667"/>
                  </a:lnTo>
                  <a:lnTo>
                    <a:pt x="8404555" y="237896"/>
                  </a:lnTo>
                  <a:lnTo>
                    <a:pt x="8408314" y="263791"/>
                  </a:lnTo>
                  <a:lnTo>
                    <a:pt x="8457362" y="263512"/>
                  </a:lnTo>
                  <a:lnTo>
                    <a:pt x="8511680" y="261823"/>
                  </a:lnTo>
                  <a:lnTo>
                    <a:pt x="8568830" y="257454"/>
                  </a:lnTo>
                  <a:lnTo>
                    <a:pt x="8626310" y="249148"/>
                  </a:lnTo>
                  <a:close/>
                </a:path>
                <a:path w="11092180" h="381000">
                  <a:moveTo>
                    <a:pt x="8676602" y="381"/>
                  </a:moveTo>
                  <a:lnTo>
                    <a:pt x="8645830" y="381"/>
                  </a:lnTo>
                  <a:lnTo>
                    <a:pt x="8645830" y="337705"/>
                  </a:lnTo>
                  <a:lnTo>
                    <a:pt x="8676602" y="337705"/>
                  </a:lnTo>
                  <a:lnTo>
                    <a:pt x="8676602" y="381"/>
                  </a:lnTo>
                  <a:close/>
                </a:path>
                <a:path w="11092180" h="381000">
                  <a:moveTo>
                    <a:pt x="9157183" y="268287"/>
                  </a:moveTo>
                  <a:lnTo>
                    <a:pt x="9019845" y="268287"/>
                  </a:lnTo>
                  <a:lnTo>
                    <a:pt x="9019845" y="186677"/>
                  </a:lnTo>
                  <a:lnTo>
                    <a:pt x="9120035" y="186677"/>
                  </a:lnTo>
                  <a:lnTo>
                    <a:pt x="9120035" y="162547"/>
                  </a:lnTo>
                  <a:lnTo>
                    <a:pt x="8917788" y="162547"/>
                  </a:lnTo>
                  <a:lnTo>
                    <a:pt x="8917788" y="53327"/>
                  </a:lnTo>
                  <a:lnTo>
                    <a:pt x="9090012" y="53327"/>
                  </a:lnTo>
                  <a:lnTo>
                    <a:pt x="9090012" y="162102"/>
                  </a:lnTo>
                  <a:lnTo>
                    <a:pt x="9120035" y="162102"/>
                  </a:lnTo>
                  <a:lnTo>
                    <a:pt x="9120035" y="53327"/>
                  </a:lnTo>
                  <a:lnTo>
                    <a:pt x="9120035" y="52908"/>
                  </a:lnTo>
                  <a:lnTo>
                    <a:pt x="9120035" y="27927"/>
                  </a:lnTo>
                  <a:lnTo>
                    <a:pt x="8888146" y="27927"/>
                  </a:lnTo>
                  <a:lnTo>
                    <a:pt x="8888146" y="53327"/>
                  </a:lnTo>
                  <a:lnTo>
                    <a:pt x="8888146" y="162547"/>
                  </a:lnTo>
                  <a:lnTo>
                    <a:pt x="8888146" y="186677"/>
                  </a:lnTo>
                  <a:lnTo>
                    <a:pt x="8988704" y="186677"/>
                  </a:lnTo>
                  <a:lnTo>
                    <a:pt x="8988704" y="268287"/>
                  </a:lnTo>
                  <a:lnTo>
                    <a:pt x="8852116" y="268287"/>
                  </a:lnTo>
                  <a:lnTo>
                    <a:pt x="8852116" y="293801"/>
                  </a:lnTo>
                  <a:lnTo>
                    <a:pt x="9157183" y="293801"/>
                  </a:lnTo>
                  <a:lnTo>
                    <a:pt x="9157183" y="268287"/>
                  </a:lnTo>
                  <a:close/>
                </a:path>
                <a:path w="11092180" h="381000">
                  <a:moveTo>
                    <a:pt x="9380817" y="96812"/>
                  </a:moveTo>
                  <a:lnTo>
                    <a:pt x="9374213" y="64935"/>
                  </a:lnTo>
                  <a:lnTo>
                    <a:pt x="9358643" y="43903"/>
                  </a:lnTo>
                  <a:lnTo>
                    <a:pt x="9355861" y="40157"/>
                  </a:lnTo>
                  <a:lnTo>
                    <a:pt x="9350794" y="37249"/>
                  </a:lnTo>
                  <a:lnTo>
                    <a:pt x="9350794" y="96812"/>
                  </a:lnTo>
                  <a:lnTo>
                    <a:pt x="9346463" y="118211"/>
                  </a:lnTo>
                  <a:lnTo>
                    <a:pt x="9334386" y="134950"/>
                  </a:lnTo>
                  <a:lnTo>
                    <a:pt x="9315971" y="145834"/>
                  </a:lnTo>
                  <a:lnTo>
                    <a:pt x="9292641" y="149720"/>
                  </a:lnTo>
                  <a:lnTo>
                    <a:pt x="9269578" y="145834"/>
                  </a:lnTo>
                  <a:lnTo>
                    <a:pt x="9251404" y="134950"/>
                  </a:lnTo>
                  <a:lnTo>
                    <a:pt x="9239504" y="118211"/>
                  </a:lnTo>
                  <a:lnTo>
                    <a:pt x="9235224" y="96812"/>
                  </a:lnTo>
                  <a:lnTo>
                    <a:pt x="9239504" y="75565"/>
                  </a:lnTo>
                  <a:lnTo>
                    <a:pt x="9251404" y="58826"/>
                  </a:lnTo>
                  <a:lnTo>
                    <a:pt x="9269578" y="47840"/>
                  </a:lnTo>
                  <a:lnTo>
                    <a:pt x="9292641" y="43903"/>
                  </a:lnTo>
                  <a:lnTo>
                    <a:pt x="9315971" y="47840"/>
                  </a:lnTo>
                  <a:lnTo>
                    <a:pt x="9334386" y="58826"/>
                  </a:lnTo>
                  <a:lnTo>
                    <a:pt x="9346463" y="75565"/>
                  </a:lnTo>
                  <a:lnTo>
                    <a:pt x="9350794" y="96812"/>
                  </a:lnTo>
                  <a:lnTo>
                    <a:pt x="9350794" y="37249"/>
                  </a:lnTo>
                  <a:lnTo>
                    <a:pt x="9327947" y="24104"/>
                  </a:lnTo>
                  <a:lnTo>
                    <a:pt x="9292641" y="18389"/>
                  </a:lnTo>
                  <a:lnTo>
                    <a:pt x="9257601" y="24104"/>
                  </a:lnTo>
                  <a:lnTo>
                    <a:pt x="9229928" y="40157"/>
                  </a:lnTo>
                  <a:lnTo>
                    <a:pt x="9211742" y="64935"/>
                  </a:lnTo>
                  <a:lnTo>
                    <a:pt x="9205214" y="96812"/>
                  </a:lnTo>
                  <a:lnTo>
                    <a:pt x="9211742" y="128689"/>
                  </a:lnTo>
                  <a:lnTo>
                    <a:pt x="9229928" y="153466"/>
                  </a:lnTo>
                  <a:lnTo>
                    <a:pt x="9257601" y="169519"/>
                  </a:lnTo>
                  <a:lnTo>
                    <a:pt x="9292641" y="175234"/>
                  </a:lnTo>
                  <a:lnTo>
                    <a:pt x="9327947" y="169519"/>
                  </a:lnTo>
                  <a:lnTo>
                    <a:pt x="9355861" y="153466"/>
                  </a:lnTo>
                  <a:lnTo>
                    <a:pt x="9358643" y="149720"/>
                  </a:lnTo>
                  <a:lnTo>
                    <a:pt x="9374213" y="128689"/>
                  </a:lnTo>
                  <a:lnTo>
                    <a:pt x="9380817" y="96812"/>
                  </a:lnTo>
                  <a:close/>
                </a:path>
                <a:path w="11092180" h="381000">
                  <a:moveTo>
                    <a:pt x="9473501" y="211251"/>
                  </a:moveTo>
                  <a:lnTo>
                    <a:pt x="9443479" y="211251"/>
                  </a:lnTo>
                  <a:lnTo>
                    <a:pt x="9443479" y="235648"/>
                  </a:lnTo>
                  <a:lnTo>
                    <a:pt x="9443479" y="307695"/>
                  </a:lnTo>
                  <a:lnTo>
                    <a:pt x="9285884" y="307695"/>
                  </a:lnTo>
                  <a:lnTo>
                    <a:pt x="9285884" y="235648"/>
                  </a:lnTo>
                  <a:lnTo>
                    <a:pt x="9443479" y="235648"/>
                  </a:lnTo>
                  <a:lnTo>
                    <a:pt x="9443479" y="211251"/>
                  </a:lnTo>
                  <a:lnTo>
                    <a:pt x="9255862" y="211251"/>
                  </a:lnTo>
                  <a:lnTo>
                    <a:pt x="9255862" y="332460"/>
                  </a:lnTo>
                  <a:lnTo>
                    <a:pt x="9473501" y="332460"/>
                  </a:lnTo>
                  <a:lnTo>
                    <a:pt x="9473501" y="307695"/>
                  </a:lnTo>
                  <a:lnTo>
                    <a:pt x="9473501" y="235648"/>
                  </a:lnTo>
                  <a:lnTo>
                    <a:pt x="9473501" y="211251"/>
                  </a:lnTo>
                  <a:close/>
                </a:path>
                <a:path w="11092180" h="381000">
                  <a:moveTo>
                    <a:pt x="9473501" y="749"/>
                  </a:moveTo>
                  <a:lnTo>
                    <a:pt x="9442729" y="749"/>
                  </a:lnTo>
                  <a:lnTo>
                    <a:pt x="9442729" y="193243"/>
                  </a:lnTo>
                  <a:lnTo>
                    <a:pt x="9473501" y="193243"/>
                  </a:lnTo>
                  <a:lnTo>
                    <a:pt x="9473501" y="749"/>
                  </a:lnTo>
                  <a:close/>
                </a:path>
                <a:path w="11092180" h="381000">
                  <a:moveTo>
                    <a:pt x="9733153" y="72428"/>
                  </a:moveTo>
                  <a:lnTo>
                    <a:pt x="9727108" y="48399"/>
                  </a:lnTo>
                  <a:lnTo>
                    <a:pt x="9716427" y="36779"/>
                  </a:lnTo>
                  <a:lnTo>
                    <a:pt x="9710128" y="29933"/>
                  </a:lnTo>
                  <a:lnTo>
                    <a:pt x="9703879" y="27114"/>
                  </a:lnTo>
                  <a:lnTo>
                    <a:pt x="9703879" y="72428"/>
                  </a:lnTo>
                  <a:lnTo>
                    <a:pt x="9699981" y="87236"/>
                  </a:lnTo>
                  <a:lnTo>
                    <a:pt x="9689020" y="98590"/>
                  </a:lnTo>
                  <a:lnTo>
                    <a:pt x="9672066" y="105879"/>
                  </a:lnTo>
                  <a:lnTo>
                    <a:pt x="9650222" y="108445"/>
                  </a:lnTo>
                  <a:lnTo>
                    <a:pt x="9628391" y="105879"/>
                  </a:lnTo>
                  <a:lnTo>
                    <a:pt x="9611436" y="98590"/>
                  </a:lnTo>
                  <a:lnTo>
                    <a:pt x="9600463" y="87236"/>
                  </a:lnTo>
                  <a:lnTo>
                    <a:pt x="9596564" y="72428"/>
                  </a:lnTo>
                  <a:lnTo>
                    <a:pt x="9600463" y="57823"/>
                  </a:lnTo>
                  <a:lnTo>
                    <a:pt x="9611436" y="46583"/>
                  </a:lnTo>
                  <a:lnTo>
                    <a:pt x="9628391" y="39331"/>
                  </a:lnTo>
                  <a:lnTo>
                    <a:pt x="9650222" y="36779"/>
                  </a:lnTo>
                  <a:lnTo>
                    <a:pt x="9672066" y="39331"/>
                  </a:lnTo>
                  <a:lnTo>
                    <a:pt x="9689020" y="46583"/>
                  </a:lnTo>
                  <a:lnTo>
                    <a:pt x="9699981" y="57823"/>
                  </a:lnTo>
                  <a:lnTo>
                    <a:pt x="9703879" y="72428"/>
                  </a:lnTo>
                  <a:lnTo>
                    <a:pt x="9703879" y="27114"/>
                  </a:lnTo>
                  <a:lnTo>
                    <a:pt x="9683928" y="18072"/>
                  </a:lnTo>
                  <a:lnTo>
                    <a:pt x="9650222" y="13881"/>
                  </a:lnTo>
                  <a:lnTo>
                    <a:pt x="9616529" y="18072"/>
                  </a:lnTo>
                  <a:lnTo>
                    <a:pt x="9590329" y="29933"/>
                  </a:lnTo>
                  <a:lnTo>
                    <a:pt x="9573349" y="48399"/>
                  </a:lnTo>
                  <a:lnTo>
                    <a:pt x="9567304" y="72428"/>
                  </a:lnTo>
                  <a:lnTo>
                    <a:pt x="9573349" y="96824"/>
                  </a:lnTo>
                  <a:lnTo>
                    <a:pt x="9590329" y="115392"/>
                  </a:lnTo>
                  <a:lnTo>
                    <a:pt x="9616529" y="127190"/>
                  </a:lnTo>
                  <a:lnTo>
                    <a:pt x="9650222" y="131330"/>
                  </a:lnTo>
                  <a:lnTo>
                    <a:pt x="9683928" y="127190"/>
                  </a:lnTo>
                  <a:lnTo>
                    <a:pt x="9710128" y="115392"/>
                  </a:lnTo>
                  <a:lnTo>
                    <a:pt x="9716478" y="108445"/>
                  </a:lnTo>
                  <a:lnTo>
                    <a:pt x="9727108" y="96824"/>
                  </a:lnTo>
                  <a:lnTo>
                    <a:pt x="9733153" y="72428"/>
                  </a:lnTo>
                  <a:close/>
                </a:path>
                <a:path w="11092180" h="381000">
                  <a:moveTo>
                    <a:pt x="9760166" y="168478"/>
                  </a:moveTo>
                  <a:lnTo>
                    <a:pt x="9757537" y="146342"/>
                  </a:lnTo>
                  <a:lnTo>
                    <a:pt x="9702343" y="151663"/>
                  </a:lnTo>
                  <a:lnTo>
                    <a:pt x="9645726" y="154597"/>
                  </a:lnTo>
                  <a:lnTo>
                    <a:pt x="9590799" y="155841"/>
                  </a:lnTo>
                  <a:lnTo>
                    <a:pt x="9540659" y="156095"/>
                  </a:lnTo>
                  <a:lnTo>
                    <a:pt x="9544787" y="181610"/>
                  </a:lnTo>
                  <a:lnTo>
                    <a:pt x="9589389" y="181241"/>
                  </a:lnTo>
                  <a:lnTo>
                    <a:pt x="9613443" y="180657"/>
                  </a:lnTo>
                  <a:lnTo>
                    <a:pt x="9638220" y="179743"/>
                  </a:lnTo>
                  <a:lnTo>
                    <a:pt x="9638220" y="244652"/>
                  </a:lnTo>
                  <a:lnTo>
                    <a:pt x="9668993" y="244652"/>
                  </a:lnTo>
                  <a:lnTo>
                    <a:pt x="9668993" y="179743"/>
                  </a:lnTo>
                  <a:lnTo>
                    <a:pt x="9668993" y="178231"/>
                  </a:lnTo>
                  <a:lnTo>
                    <a:pt x="9691891" y="176555"/>
                  </a:lnTo>
                  <a:lnTo>
                    <a:pt x="9714865" y="174345"/>
                  </a:lnTo>
                  <a:lnTo>
                    <a:pt x="9737687" y="171640"/>
                  </a:lnTo>
                  <a:lnTo>
                    <a:pt x="9760166" y="168478"/>
                  </a:lnTo>
                  <a:close/>
                </a:path>
                <a:path w="11092180" h="381000">
                  <a:moveTo>
                    <a:pt x="9817951" y="381"/>
                  </a:moveTo>
                  <a:lnTo>
                    <a:pt x="9787191" y="381"/>
                  </a:lnTo>
                  <a:lnTo>
                    <a:pt x="9787191" y="199250"/>
                  </a:lnTo>
                  <a:lnTo>
                    <a:pt x="9718891" y="199250"/>
                  </a:lnTo>
                  <a:lnTo>
                    <a:pt x="9718891" y="222135"/>
                  </a:lnTo>
                  <a:lnTo>
                    <a:pt x="9787191" y="222135"/>
                  </a:lnTo>
                  <a:lnTo>
                    <a:pt x="9787191" y="256654"/>
                  </a:lnTo>
                  <a:lnTo>
                    <a:pt x="9817951" y="256654"/>
                  </a:lnTo>
                  <a:lnTo>
                    <a:pt x="9817951" y="381"/>
                  </a:lnTo>
                  <a:close/>
                </a:path>
                <a:path w="11092180" h="381000">
                  <a:moveTo>
                    <a:pt x="9826587" y="304317"/>
                  </a:moveTo>
                  <a:lnTo>
                    <a:pt x="9619463" y="304317"/>
                  </a:lnTo>
                  <a:lnTo>
                    <a:pt x="9619463" y="231521"/>
                  </a:lnTo>
                  <a:lnTo>
                    <a:pt x="9588690" y="231521"/>
                  </a:lnTo>
                  <a:lnTo>
                    <a:pt x="9588690" y="329450"/>
                  </a:lnTo>
                  <a:lnTo>
                    <a:pt x="9826587" y="329450"/>
                  </a:lnTo>
                  <a:lnTo>
                    <a:pt x="9826587" y="304317"/>
                  </a:lnTo>
                  <a:close/>
                </a:path>
                <a:path w="11092180" h="381000">
                  <a:moveTo>
                    <a:pt x="10156038" y="88887"/>
                  </a:moveTo>
                  <a:lnTo>
                    <a:pt x="9959035" y="88887"/>
                  </a:lnTo>
                  <a:lnTo>
                    <a:pt x="9959035" y="36817"/>
                  </a:lnTo>
                  <a:lnTo>
                    <a:pt x="10152659" y="36817"/>
                  </a:lnTo>
                  <a:lnTo>
                    <a:pt x="10152659" y="11417"/>
                  </a:lnTo>
                  <a:lnTo>
                    <a:pt x="9928276" y="11417"/>
                  </a:lnTo>
                  <a:lnTo>
                    <a:pt x="9928276" y="36817"/>
                  </a:lnTo>
                  <a:lnTo>
                    <a:pt x="9928276" y="88887"/>
                  </a:lnTo>
                  <a:lnTo>
                    <a:pt x="9928276" y="114287"/>
                  </a:lnTo>
                  <a:lnTo>
                    <a:pt x="10156038" y="114287"/>
                  </a:lnTo>
                  <a:lnTo>
                    <a:pt x="10156038" y="88887"/>
                  </a:lnTo>
                  <a:close/>
                </a:path>
                <a:path w="11092180" h="381000">
                  <a:moveTo>
                    <a:pt x="10163162" y="308597"/>
                  </a:moveTo>
                  <a:lnTo>
                    <a:pt x="9955289" y="308597"/>
                  </a:lnTo>
                  <a:lnTo>
                    <a:pt x="9955289" y="274307"/>
                  </a:lnTo>
                  <a:lnTo>
                    <a:pt x="10153028" y="274307"/>
                  </a:lnTo>
                  <a:lnTo>
                    <a:pt x="10153028" y="251447"/>
                  </a:lnTo>
                  <a:lnTo>
                    <a:pt x="10153028" y="219697"/>
                  </a:lnTo>
                  <a:lnTo>
                    <a:pt x="10153028" y="195567"/>
                  </a:lnTo>
                  <a:lnTo>
                    <a:pt x="9924148" y="195567"/>
                  </a:lnTo>
                  <a:lnTo>
                    <a:pt x="9924148" y="219697"/>
                  </a:lnTo>
                  <a:lnTo>
                    <a:pt x="10122637" y="219697"/>
                  </a:lnTo>
                  <a:lnTo>
                    <a:pt x="10122637" y="251447"/>
                  </a:lnTo>
                  <a:lnTo>
                    <a:pt x="9925266" y="251447"/>
                  </a:lnTo>
                  <a:lnTo>
                    <a:pt x="9925266" y="274307"/>
                  </a:lnTo>
                  <a:lnTo>
                    <a:pt x="9925266" y="308597"/>
                  </a:lnTo>
                  <a:lnTo>
                    <a:pt x="9925266" y="332727"/>
                  </a:lnTo>
                  <a:lnTo>
                    <a:pt x="10163162" y="332727"/>
                  </a:lnTo>
                  <a:lnTo>
                    <a:pt x="10163162" y="308597"/>
                  </a:lnTo>
                  <a:close/>
                </a:path>
                <a:path w="11092180" h="381000">
                  <a:moveTo>
                    <a:pt x="10192436" y="140716"/>
                  </a:moveTo>
                  <a:lnTo>
                    <a:pt x="9887750" y="140716"/>
                  </a:lnTo>
                  <a:lnTo>
                    <a:pt x="9887750" y="165849"/>
                  </a:lnTo>
                  <a:lnTo>
                    <a:pt x="10192436" y="165849"/>
                  </a:lnTo>
                  <a:lnTo>
                    <a:pt x="10192436" y="140716"/>
                  </a:lnTo>
                  <a:close/>
                </a:path>
                <a:path w="11092180" h="381000">
                  <a:moveTo>
                    <a:pt x="10336898" y="36779"/>
                  </a:moveTo>
                  <a:lnTo>
                    <a:pt x="10244963" y="36779"/>
                  </a:lnTo>
                  <a:lnTo>
                    <a:pt x="10244963" y="62293"/>
                  </a:lnTo>
                  <a:lnTo>
                    <a:pt x="10307256" y="62293"/>
                  </a:lnTo>
                  <a:lnTo>
                    <a:pt x="10300970" y="111747"/>
                  </a:lnTo>
                  <a:lnTo>
                    <a:pt x="10287127" y="158534"/>
                  </a:lnTo>
                  <a:lnTo>
                    <a:pt x="10264775" y="202222"/>
                  </a:lnTo>
                  <a:lnTo>
                    <a:pt x="10232961" y="242404"/>
                  </a:lnTo>
                  <a:lnTo>
                    <a:pt x="10257345" y="260413"/>
                  </a:lnTo>
                  <a:lnTo>
                    <a:pt x="10288676" y="220218"/>
                  </a:lnTo>
                  <a:lnTo>
                    <a:pt x="10311282" y="177101"/>
                  </a:lnTo>
                  <a:lnTo>
                    <a:pt x="10326179" y="131699"/>
                  </a:lnTo>
                  <a:lnTo>
                    <a:pt x="10334384" y="84709"/>
                  </a:lnTo>
                  <a:lnTo>
                    <a:pt x="10336898" y="36779"/>
                  </a:lnTo>
                  <a:close/>
                </a:path>
                <a:path w="11092180" h="381000">
                  <a:moveTo>
                    <a:pt x="10430332" y="36779"/>
                  </a:moveTo>
                  <a:lnTo>
                    <a:pt x="10347782" y="36779"/>
                  </a:lnTo>
                  <a:lnTo>
                    <a:pt x="10347782" y="62293"/>
                  </a:lnTo>
                  <a:lnTo>
                    <a:pt x="10401440" y="62293"/>
                  </a:lnTo>
                  <a:lnTo>
                    <a:pt x="10396385" y="115557"/>
                  </a:lnTo>
                  <a:lnTo>
                    <a:pt x="10384409" y="168427"/>
                  </a:lnTo>
                  <a:lnTo>
                    <a:pt x="10363492" y="219265"/>
                  </a:lnTo>
                  <a:lnTo>
                    <a:pt x="10331640" y="266420"/>
                  </a:lnTo>
                  <a:lnTo>
                    <a:pt x="10357155" y="283298"/>
                  </a:lnTo>
                  <a:lnTo>
                    <a:pt x="10387965" y="237413"/>
                  </a:lnTo>
                  <a:lnTo>
                    <a:pt x="10409009" y="188201"/>
                  </a:lnTo>
                  <a:lnTo>
                    <a:pt x="10421976" y="137274"/>
                  </a:lnTo>
                  <a:lnTo>
                    <a:pt x="10428516" y="86258"/>
                  </a:lnTo>
                  <a:lnTo>
                    <a:pt x="10430332" y="36779"/>
                  </a:lnTo>
                  <a:close/>
                </a:path>
                <a:path w="11092180" h="381000">
                  <a:moveTo>
                    <a:pt x="10509123" y="381"/>
                  </a:moveTo>
                  <a:lnTo>
                    <a:pt x="10477983" y="381"/>
                  </a:lnTo>
                  <a:lnTo>
                    <a:pt x="10477983" y="336956"/>
                  </a:lnTo>
                  <a:lnTo>
                    <a:pt x="10509123" y="336956"/>
                  </a:lnTo>
                  <a:lnTo>
                    <a:pt x="10509123" y="381"/>
                  </a:lnTo>
                  <a:close/>
                </a:path>
                <a:path w="11092180" h="381000">
                  <a:moveTo>
                    <a:pt x="10795051" y="243522"/>
                  </a:moveTo>
                  <a:lnTo>
                    <a:pt x="10793476" y="230390"/>
                  </a:lnTo>
                  <a:lnTo>
                    <a:pt x="10792041" y="218389"/>
                  </a:lnTo>
                  <a:lnTo>
                    <a:pt x="10749382" y="224218"/>
                  </a:lnTo>
                  <a:lnTo>
                    <a:pt x="10708843" y="227901"/>
                  </a:lnTo>
                  <a:lnTo>
                    <a:pt x="10668991" y="229831"/>
                  </a:lnTo>
                  <a:lnTo>
                    <a:pt x="10628452" y="230390"/>
                  </a:lnTo>
                  <a:lnTo>
                    <a:pt x="10628452" y="151968"/>
                  </a:lnTo>
                  <a:lnTo>
                    <a:pt x="10752646" y="151968"/>
                  </a:lnTo>
                  <a:lnTo>
                    <a:pt x="10752646" y="31521"/>
                  </a:lnTo>
                  <a:lnTo>
                    <a:pt x="10596550" y="31521"/>
                  </a:lnTo>
                  <a:lnTo>
                    <a:pt x="10596550" y="56667"/>
                  </a:lnTo>
                  <a:lnTo>
                    <a:pt x="10721505" y="56667"/>
                  </a:lnTo>
                  <a:lnTo>
                    <a:pt x="10721505" y="126834"/>
                  </a:lnTo>
                  <a:lnTo>
                    <a:pt x="10597680" y="126834"/>
                  </a:lnTo>
                  <a:lnTo>
                    <a:pt x="10597680" y="255905"/>
                  </a:lnTo>
                  <a:lnTo>
                    <a:pt x="10625442" y="255905"/>
                  </a:lnTo>
                  <a:lnTo>
                    <a:pt x="10667771" y="255397"/>
                  </a:lnTo>
                  <a:lnTo>
                    <a:pt x="10709123" y="253517"/>
                  </a:lnTo>
                  <a:lnTo>
                    <a:pt x="10751033" y="249732"/>
                  </a:lnTo>
                  <a:lnTo>
                    <a:pt x="10795051" y="243522"/>
                  </a:lnTo>
                  <a:close/>
                </a:path>
                <a:path w="11092180" h="381000">
                  <a:moveTo>
                    <a:pt x="10854334" y="0"/>
                  </a:moveTo>
                  <a:lnTo>
                    <a:pt x="10823562" y="0"/>
                  </a:lnTo>
                  <a:lnTo>
                    <a:pt x="10823562" y="337337"/>
                  </a:lnTo>
                  <a:lnTo>
                    <a:pt x="10854334" y="337337"/>
                  </a:lnTo>
                  <a:lnTo>
                    <a:pt x="10854334" y="0"/>
                  </a:lnTo>
                  <a:close/>
                </a:path>
                <a:path w="11092180" h="381000">
                  <a:moveTo>
                    <a:pt x="11091850" y="30467"/>
                  </a:moveTo>
                  <a:lnTo>
                    <a:pt x="10937265" y="30467"/>
                  </a:lnTo>
                  <a:lnTo>
                    <a:pt x="10937265" y="54597"/>
                  </a:lnTo>
                  <a:lnTo>
                    <a:pt x="11091850" y="54597"/>
                  </a:lnTo>
                  <a:lnTo>
                    <a:pt x="11091850" y="3046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657311" y="8882265"/>
              <a:ext cx="2219325" cy="337820"/>
            </a:xfrm>
            <a:custGeom>
              <a:avLst/>
              <a:gdLst/>
              <a:ahLst/>
              <a:cxnLst/>
              <a:rect l="l" t="t" r="r" b="b"/>
              <a:pathLst>
                <a:path w="2219325" h="337820">
                  <a:moveTo>
                    <a:pt x="154584" y="30480"/>
                  </a:moveTo>
                  <a:lnTo>
                    <a:pt x="0" y="30480"/>
                  </a:lnTo>
                  <a:lnTo>
                    <a:pt x="0" y="54610"/>
                  </a:lnTo>
                  <a:lnTo>
                    <a:pt x="0" y="161290"/>
                  </a:lnTo>
                  <a:lnTo>
                    <a:pt x="0" y="186690"/>
                  </a:lnTo>
                  <a:lnTo>
                    <a:pt x="154584" y="186690"/>
                  </a:lnTo>
                  <a:lnTo>
                    <a:pt x="154584" y="161734"/>
                  </a:lnTo>
                  <a:lnTo>
                    <a:pt x="154584" y="161290"/>
                  </a:lnTo>
                  <a:lnTo>
                    <a:pt x="154584" y="55168"/>
                  </a:lnTo>
                  <a:lnTo>
                    <a:pt x="124574" y="55168"/>
                  </a:lnTo>
                  <a:lnTo>
                    <a:pt x="124574" y="161290"/>
                  </a:lnTo>
                  <a:lnTo>
                    <a:pt x="30010" y="161290"/>
                  </a:lnTo>
                  <a:lnTo>
                    <a:pt x="30010" y="54610"/>
                  </a:lnTo>
                  <a:lnTo>
                    <a:pt x="154584" y="54610"/>
                  </a:lnTo>
                  <a:lnTo>
                    <a:pt x="154584" y="30480"/>
                  </a:lnTo>
                  <a:close/>
                </a:path>
                <a:path w="2219325" h="337820">
                  <a:moveTo>
                    <a:pt x="262280" y="304800"/>
                  </a:moveTo>
                  <a:lnTo>
                    <a:pt x="68656" y="304800"/>
                  </a:lnTo>
                  <a:lnTo>
                    <a:pt x="68656" y="223520"/>
                  </a:lnTo>
                  <a:lnTo>
                    <a:pt x="37896" y="223520"/>
                  </a:lnTo>
                  <a:lnTo>
                    <a:pt x="37896" y="304800"/>
                  </a:lnTo>
                  <a:lnTo>
                    <a:pt x="37896" y="328930"/>
                  </a:lnTo>
                  <a:lnTo>
                    <a:pt x="262280" y="328930"/>
                  </a:lnTo>
                  <a:lnTo>
                    <a:pt x="262280" y="304800"/>
                  </a:lnTo>
                  <a:close/>
                </a:path>
                <a:path w="2219325" h="337820">
                  <a:moveTo>
                    <a:pt x="297180" y="102870"/>
                  </a:moveTo>
                  <a:lnTo>
                    <a:pt x="247269" y="102870"/>
                  </a:lnTo>
                  <a:lnTo>
                    <a:pt x="247269" y="0"/>
                  </a:lnTo>
                  <a:lnTo>
                    <a:pt x="216496" y="0"/>
                  </a:lnTo>
                  <a:lnTo>
                    <a:pt x="216496" y="102870"/>
                  </a:lnTo>
                  <a:lnTo>
                    <a:pt x="216496" y="128270"/>
                  </a:lnTo>
                  <a:lnTo>
                    <a:pt x="216496" y="246380"/>
                  </a:lnTo>
                  <a:lnTo>
                    <a:pt x="247269" y="246380"/>
                  </a:lnTo>
                  <a:lnTo>
                    <a:pt x="247269" y="128270"/>
                  </a:lnTo>
                  <a:lnTo>
                    <a:pt x="297180" y="128270"/>
                  </a:lnTo>
                  <a:lnTo>
                    <a:pt x="297180" y="102870"/>
                  </a:lnTo>
                  <a:close/>
                </a:path>
                <a:path w="2219325" h="337820">
                  <a:moveTo>
                    <a:pt x="701281" y="17653"/>
                  </a:moveTo>
                  <a:lnTo>
                    <a:pt x="472008" y="17653"/>
                  </a:lnTo>
                  <a:lnTo>
                    <a:pt x="472008" y="42418"/>
                  </a:lnTo>
                  <a:lnTo>
                    <a:pt x="670877" y="42418"/>
                  </a:lnTo>
                  <a:lnTo>
                    <a:pt x="670877" y="46164"/>
                  </a:lnTo>
                  <a:lnTo>
                    <a:pt x="670737" y="65760"/>
                  </a:lnTo>
                  <a:lnTo>
                    <a:pt x="669759" y="85852"/>
                  </a:lnTo>
                  <a:lnTo>
                    <a:pt x="667080" y="107480"/>
                  </a:lnTo>
                  <a:lnTo>
                    <a:pt x="661873" y="131724"/>
                  </a:lnTo>
                  <a:lnTo>
                    <a:pt x="691896" y="135102"/>
                  </a:lnTo>
                  <a:lnTo>
                    <a:pt x="697318" y="110439"/>
                  </a:lnTo>
                  <a:lnTo>
                    <a:pt x="700100" y="87820"/>
                  </a:lnTo>
                  <a:lnTo>
                    <a:pt x="701128" y="66611"/>
                  </a:lnTo>
                  <a:lnTo>
                    <a:pt x="701281" y="46164"/>
                  </a:lnTo>
                  <a:lnTo>
                    <a:pt x="701281" y="17653"/>
                  </a:lnTo>
                  <a:close/>
                </a:path>
                <a:path w="2219325" h="337820">
                  <a:moveTo>
                    <a:pt x="703897" y="275056"/>
                  </a:moveTo>
                  <a:lnTo>
                    <a:pt x="695629" y="248920"/>
                  </a:lnTo>
                  <a:lnTo>
                    <a:pt x="680923" y="236778"/>
                  </a:lnTo>
                  <a:lnTo>
                    <a:pt x="673138" y="230365"/>
                  </a:lnTo>
                  <a:lnTo>
                    <a:pt x="673138" y="275056"/>
                  </a:lnTo>
                  <a:lnTo>
                    <a:pt x="667029" y="290741"/>
                  </a:lnTo>
                  <a:lnTo>
                    <a:pt x="649630" y="302539"/>
                  </a:lnTo>
                  <a:lnTo>
                    <a:pt x="622325" y="309994"/>
                  </a:lnTo>
                  <a:lnTo>
                    <a:pt x="586460" y="312585"/>
                  </a:lnTo>
                  <a:lnTo>
                    <a:pt x="550811" y="309994"/>
                  </a:lnTo>
                  <a:lnTo>
                    <a:pt x="523608" y="302539"/>
                  </a:lnTo>
                  <a:lnTo>
                    <a:pt x="506247" y="290741"/>
                  </a:lnTo>
                  <a:lnTo>
                    <a:pt x="500151" y="275056"/>
                  </a:lnTo>
                  <a:lnTo>
                    <a:pt x="506247" y="258953"/>
                  </a:lnTo>
                  <a:lnTo>
                    <a:pt x="523608" y="246913"/>
                  </a:lnTo>
                  <a:lnTo>
                    <a:pt x="550811" y="239382"/>
                  </a:lnTo>
                  <a:lnTo>
                    <a:pt x="586460" y="236778"/>
                  </a:lnTo>
                  <a:lnTo>
                    <a:pt x="622325" y="239382"/>
                  </a:lnTo>
                  <a:lnTo>
                    <a:pt x="649630" y="246913"/>
                  </a:lnTo>
                  <a:lnTo>
                    <a:pt x="667029" y="258953"/>
                  </a:lnTo>
                  <a:lnTo>
                    <a:pt x="673138" y="275056"/>
                  </a:lnTo>
                  <a:lnTo>
                    <a:pt x="673138" y="230365"/>
                  </a:lnTo>
                  <a:lnTo>
                    <a:pt x="672058" y="229463"/>
                  </a:lnTo>
                  <a:lnTo>
                    <a:pt x="635038" y="217335"/>
                  </a:lnTo>
                  <a:lnTo>
                    <a:pt x="586460" y="213144"/>
                  </a:lnTo>
                  <a:lnTo>
                    <a:pt x="537933" y="217335"/>
                  </a:lnTo>
                  <a:lnTo>
                    <a:pt x="501040" y="229463"/>
                  </a:lnTo>
                  <a:lnTo>
                    <a:pt x="477596" y="248920"/>
                  </a:lnTo>
                  <a:lnTo>
                    <a:pt x="469392" y="275056"/>
                  </a:lnTo>
                  <a:lnTo>
                    <a:pt x="477596" y="300824"/>
                  </a:lnTo>
                  <a:lnTo>
                    <a:pt x="501040" y="320179"/>
                  </a:lnTo>
                  <a:lnTo>
                    <a:pt x="537933" y="332359"/>
                  </a:lnTo>
                  <a:lnTo>
                    <a:pt x="586460" y="336600"/>
                  </a:lnTo>
                  <a:lnTo>
                    <a:pt x="635038" y="332359"/>
                  </a:lnTo>
                  <a:lnTo>
                    <a:pt x="672058" y="320179"/>
                  </a:lnTo>
                  <a:lnTo>
                    <a:pt x="681304" y="312585"/>
                  </a:lnTo>
                  <a:lnTo>
                    <a:pt x="695629" y="300824"/>
                  </a:lnTo>
                  <a:lnTo>
                    <a:pt x="703897" y="275056"/>
                  </a:lnTo>
                  <a:close/>
                </a:path>
                <a:path w="2219325" h="337820">
                  <a:moveTo>
                    <a:pt x="739178" y="157238"/>
                  </a:moveTo>
                  <a:lnTo>
                    <a:pt x="591337" y="157238"/>
                  </a:lnTo>
                  <a:lnTo>
                    <a:pt x="591337" y="92697"/>
                  </a:lnTo>
                  <a:lnTo>
                    <a:pt x="560565" y="92697"/>
                  </a:lnTo>
                  <a:lnTo>
                    <a:pt x="560565" y="157238"/>
                  </a:lnTo>
                  <a:lnTo>
                    <a:pt x="436372" y="157238"/>
                  </a:lnTo>
                  <a:lnTo>
                    <a:pt x="436372" y="182372"/>
                  </a:lnTo>
                  <a:lnTo>
                    <a:pt x="739178" y="182372"/>
                  </a:lnTo>
                  <a:lnTo>
                    <a:pt x="739178" y="157238"/>
                  </a:lnTo>
                  <a:close/>
                </a:path>
                <a:path w="2219325" h="337820">
                  <a:moveTo>
                    <a:pt x="1050239" y="87071"/>
                  </a:moveTo>
                  <a:lnTo>
                    <a:pt x="1041692" y="56642"/>
                  </a:lnTo>
                  <a:lnTo>
                    <a:pt x="1022934" y="38658"/>
                  </a:lnTo>
                  <a:lnTo>
                    <a:pt x="1018717" y="34645"/>
                  </a:lnTo>
                  <a:lnTo>
                    <a:pt x="1018717" y="87071"/>
                  </a:lnTo>
                  <a:lnTo>
                    <a:pt x="1012469" y="107200"/>
                  </a:lnTo>
                  <a:lnTo>
                    <a:pt x="994841" y="122580"/>
                  </a:lnTo>
                  <a:lnTo>
                    <a:pt x="967587" y="132397"/>
                  </a:lnTo>
                  <a:lnTo>
                    <a:pt x="932421" y="135851"/>
                  </a:lnTo>
                  <a:lnTo>
                    <a:pt x="897458" y="132397"/>
                  </a:lnTo>
                  <a:lnTo>
                    <a:pt x="870318" y="122580"/>
                  </a:lnTo>
                  <a:lnTo>
                    <a:pt x="852741" y="107200"/>
                  </a:lnTo>
                  <a:lnTo>
                    <a:pt x="846493" y="87071"/>
                  </a:lnTo>
                  <a:lnTo>
                    <a:pt x="852741" y="67005"/>
                  </a:lnTo>
                  <a:lnTo>
                    <a:pt x="870318" y="51752"/>
                  </a:lnTo>
                  <a:lnTo>
                    <a:pt x="897458" y="42062"/>
                  </a:lnTo>
                  <a:lnTo>
                    <a:pt x="932421" y="38658"/>
                  </a:lnTo>
                  <a:lnTo>
                    <a:pt x="967587" y="42062"/>
                  </a:lnTo>
                  <a:lnTo>
                    <a:pt x="994841" y="51752"/>
                  </a:lnTo>
                  <a:lnTo>
                    <a:pt x="1012469" y="67005"/>
                  </a:lnTo>
                  <a:lnTo>
                    <a:pt x="1018717" y="87071"/>
                  </a:lnTo>
                  <a:lnTo>
                    <a:pt x="1018717" y="34645"/>
                  </a:lnTo>
                  <a:lnTo>
                    <a:pt x="1017638" y="33604"/>
                  </a:lnTo>
                  <a:lnTo>
                    <a:pt x="980427" y="18999"/>
                  </a:lnTo>
                  <a:lnTo>
                    <a:pt x="932421" y="13893"/>
                  </a:lnTo>
                  <a:lnTo>
                    <a:pt x="884618" y="18999"/>
                  </a:lnTo>
                  <a:lnTo>
                    <a:pt x="847521" y="33604"/>
                  </a:lnTo>
                  <a:lnTo>
                    <a:pt x="823506" y="56642"/>
                  </a:lnTo>
                  <a:lnTo>
                    <a:pt x="814971" y="87071"/>
                  </a:lnTo>
                  <a:lnTo>
                    <a:pt x="823506" y="117551"/>
                  </a:lnTo>
                  <a:lnTo>
                    <a:pt x="847521" y="140728"/>
                  </a:lnTo>
                  <a:lnTo>
                    <a:pt x="884618" y="155448"/>
                  </a:lnTo>
                  <a:lnTo>
                    <a:pt x="932421" y="160616"/>
                  </a:lnTo>
                  <a:lnTo>
                    <a:pt x="980427" y="155448"/>
                  </a:lnTo>
                  <a:lnTo>
                    <a:pt x="1017638" y="140728"/>
                  </a:lnTo>
                  <a:lnTo>
                    <a:pt x="1022705" y="135851"/>
                  </a:lnTo>
                  <a:lnTo>
                    <a:pt x="1041692" y="117551"/>
                  </a:lnTo>
                  <a:lnTo>
                    <a:pt x="1050239" y="87071"/>
                  </a:lnTo>
                  <a:close/>
                </a:path>
                <a:path w="2219325" h="337820">
                  <a:moveTo>
                    <a:pt x="1085507" y="192138"/>
                  </a:moveTo>
                  <a:lnTo>
                    <a:pt x="780821" y="192138"/>
                  </a:lnTo>
                  <a:lnTo>
                    <a:pt x="780821" y="217271"/>
                  </a:lnTo>
                  <a:lnTo>
                    <a:pt x="859243" y="217271"/>
                  </a:lnTo>
                  <a:lnTo>
                    <a:pt x="859243" y="336969"/>
                  </a:lnTo>
                  <a:lnTo>
                    <a:pt x="890397" y="336969"/>
                  </a:lnTo>
                  <a:lnTo>
                    <a:pt x="890397" y="217271"/>
                  </a:lnTo>
                  <a:lnTo>
                    <a:pt x="974813" y="217271"/>
                  </a:lnTo>
                  <a:lnTo>
                    <a:pt x="974813" y="336969"/>
                  </a:lnTo>
                  <a:lnTo>
                    <a:pt x="1005967" y="336969"/>
                  </a:lnTo>
                  <a:lnTo>
                    <a:pt x="1005967" y="217271"/>
                  </a:lnTo>
                  <a:lnTo>
                    <a:pt x="1085507" y="217271"/>
                  </a:lnTo>
                  <a:lnTo>
                    <a:pt x="1085507" y="192138"/>
                  </a:lnTo>
                  <a:close/>
                </a:path>
                <a:path w="2219325" h="337820">
                  <a:moveTo>
                    <a:pt x="1345920" y="172250"/>
                  </a:moveTo>
                  <a:lnTo>
                    <a:pt x="1344777" y="158737"/>
                  </a:lnTo>
                  <a:lnTo>
                    <a:pt x="1344041" y="150101"/>
                  </a:lnTo>
                  <a:lnTo>
                    <a:pt x="1321828" y="153085"/>
                  </a:lnTo>
                  <a:lnTo>
                    <a:pt x="1299159" y="155409"/>
                  </a:lnTo>
                  <a:lnTo>
                    <a:pt x="1276134" y="157226"/>
                  </a:lnTo>
                  <a:lnTo>
                    <a:pt x="1252867" y="158737"/>
                  </a:lnTo>
                  <a:lnTo>
                    <a:pt x="1252867" y="123837"/>
                  </a:lnTo>
                  <a:lnTo>
                    <a:pt x="1319276" y="123837"/>
                  </a:lnTo>
                  <a:lnTo>
                    <a:pt x="1319276" y="98704"/>
                  </a:lnTo>
                  <a:lnTo>
                    <a:pt x="1187945" y="98704"/>
                  </a:lnTo>
                  <a:lnTo>
                    <a:pt x="1187945" y="42418"/>
                  </a:lnTo>
                  <a:lnTo>
                    <a:pt x="1315897" y="42418"/>
                  </a:lnTo>
                  <a:lnTo>
                    <a:pt x="1315897" y="17272"/>
                  </a:lnTo>
                  <a:lnTo>
                    <a:pt x="1157554" y="17272"/>
                  </a:lnTo>
                  <a:lnTo>
                    <a:pt x="1157554" y="123837"/>
                  </a:lnTo>
                  <a:lnTo>
                    <a:pt x="1222095" y="123837"/>
                  </a:lnTo>
                  <a:lnTo>
                    <a:pt x="1222095" y="159867"/>
                  </a:lnTo>
                  <a:lnTo>
                    <a:pt x="1196975" y="160731"/>
                  </a:lnTo>
                  <a:lnTo>
                    <a:pt x="1172514" y="161175"/>
                  </a:lnTo>
                  <a:lnTo>
                    <a:pt x="1127163" y="161366"/>
                  </a:lnTo>
                  <a:lnTo>
                    <a:pt x="1131658" y="186131"/>
                  </a:lnTo>
                  <a:lnTo>
                    <a:pt x="1180338" y="185547"/>
                  </a:lnTo>
                  <a:lnTo>
                    <a:pt x="1234008" y="183692"/>
                  </a:lnTo>
                  <a:lnTo>
                    <a:pt x="1290066" y="179590"/>
                  </a:lnTo>
                  <a:lnTo>
                    <a:pt x="1345920" y="172250"/>
                  </a:lnTo>
                  <a:close/>
                </a:path>
                <a:path w="2219325" h="337820">
                  <a:moveTo>
                    <a:pt x="1402207" y="209397"/>
                  </a:moveTo>
                  <a:lnTo>
                    <a:pt x="1371803" y="209397"/>
                  </a:lnTo>
                  <a:lnTo>
                    <a:pt x="1371803" y="244665"/>
                  </a:lnTo>
                  <a:lnTo>
                    <a:pt x="1371803" y="268681"/>
                  </a:lnTo>
                  <a:lnTo>
                    <a:pt x="1371803" y="307708"/>
                  </a:lnTo>
                  <a:lnTo>
                    <a:pt x="1212342" y="307708"/>
                  </a:lnTo>
                  <a:lnTo>
                    <a:pt x="1212342" y="268681"/>
                  </a:lnTo>
                  <a:lnTo>
                    <a:pt x="1371803" y="268681"/>
                  </a:lnTo>
                  <a:lnTo>
                    <a:pt x="1371803" y="244665"/>
                  </a:lnTo>
                  <a:lnTo>
                    <a:pt x="1212342" y="244665"/>
                  </a:lnTo>
                  <a:lnTo>
                    <a:pt x="1212342" y="209397"/>
                  </a:lnTo>
                  <a:lnTo>
                    <a:pt x="1181569" y="209397"/>
                  </a:lnTo>
                  <a:lnTo>
                    <a:pt x="1181569" y="332473"/>
                  </a:lnTo>
                  <a:lnTo>
                    <a:pt x="1402207" y="332473"/>
                  </a:lnTo>
                  <a:lnTo>
                    <a:pt x="1402207" y="307708"/>
                  </a:lnTo>
                  <a:lnTo>
                    <a:pt x="1402207" y="268681"/>
                  </a:lnTo>
                  <a:lnTo>
                    <a:pt x="1402207" y="244665"/>
                  </a:lnTo>
                  <a:lnTo>
                    <a:pt x="1402207" y="209397"/>
                  </a:lnTo>
                  <a:close/>
                </a:path>
                <a:path w="2219325" h="337820">
                  <a:moveTo>
                    <a:pt x="1402207" y="762"/>
                  </a:moveTo>
                  <a:lnTo>
                    <a:pt x="1371434" y="762"/>
                  </a:lnTo>
                  <a:lnTo>
                    <a:pt x="1371434" y="194386"/>
                  </a:lnTo>
                  <a:lnTo>
                    <a:pt x="1402207" y="194386"/>
                  </a:lnTo>
                  <a:lnTo>
                    <a:pt x="1402207" y="762"/>
                  </a:lnTo>
                  <a:close/>
                </a:path>
                <a:path w="2219325" h="337820">
                  <a:moveTo>
                    <a:pt x="1685124" y="234162"/>
                  </a:moveTo>
                  <a:lnTo>
                    <a:pt x="1683778" y="223647"/>
                  </a:lnTo>
                  <a:lnTo>
                    <a:pt x="1681746" y="207886"/>
                  </a:lnTo>
                  <a:lnTo>
                    <a:pt x="1640484" y="215099"/>
                  </a:lnTo>
                  <a:lnTo>
                    <a:pt x="1600415" y="219989"/>
                  </a:lnTo>
                  <a:lnTo>
                    <a:pt x="1561338" y="222770"/>
                  </a:lnTo>
                  <a:lnTo>
                    <a:pt x="1523022" y="223647"/>
                  </a:lnTo>
                  <a:lnTo>
                    <a:pt x="1523022" y="33032"/>
                  </a:lnTo>
                  <a:lnTo>
                    <a:pt x="1492262" y="33032"/>
                  </a:lnTo>
                  <a:lnTo>
                    <a:pt x="1492262" y="249923"/>
                  </a:lnTo>
                  <a:lnTo>
                    <a:pt x="1520024" y="249923"/>
                  </a:lnTo>
                  <a:lnTo>
                    <a:pt x="1560220" y="249148"/>
                  </a:lnTo>
                  <a:lnTo>
                    <a:pt x="1600746" y="246545"/>
                  </a:lnTo>
                  <a:lnTo>
                    <a:pt x="1642173" y="241681"/>
                  </a:lnTo>
                  <a:lnTo>
                    <a:pt x="1685124" y="234162"/>
                  </a:lnTo>
                  <a:close/>
                </a:path>
                <a:path w="2219325" h="337820">
                  <a:moveTo>
                    <a:pt x="1747037" y="393"/>
                  </a:moveTo>
                  <a:lnTo>
                    <a:pt x="1716265" y="393"/>
                  </a:lnTo>
                  <a:lnTo>
                    <a:pt x="1716265" y="336600"/>
                  </a:lnTo>
                  <a:lnTo>
                    <a:pt x="1747037" y="336600"/>
                  </a:lnTo>
                  <a:lnTo>
                    <a:pt x="1747037" y="393"/>
                  </a:lnTo>
                  <a:close/>
                </a:path>
                <a:path w="2219325" h="337820">
                  <a:moveTo>
                    <a:pt x="2016455" y="241668"/>
                  </a:moveTo>
                  <a:lnTo>
                    <a:pt x="2014562" y="227406"/>
                  </a:lnTo>
                  <a:lnTo>
                    <a:pt x="2013077" y="216141"/>
                  </a:lnTo>
                  <a:lnTo>
                    <a:pt x="1977199" y="221551"/>
                  </a:lnTo>
                  <a:lnTo>
                    <a:pt x="1941360" y="225005"/>
                  </a:lnTo>
                  <a:lnTo>
                    <a:pt x="1903476" y="226860"/>
                  </a:lnTo>
                  <a:lnTo>
                    <a:pt x="1861477" y="227406"/>
                  </a:lnTo>
                  <a:lnTo>
                    <a:pt x="1861477" y="58178"/>
                  </a:lnTo>
                  <a:lnTo>
                    <a:pt x="1987181" y="58178"/>
                  </a:lnTo>
                  <a:lnTo>
                    <a:pt x="1987181" y="32664"/>
                  </a:lnTo>
                  <a:lnTo>
                    <a:pt x="1830717" y="32664"/>
                  </a:lnTo>
                  <a:lnTo>
                    <a:pt x="1830717" y="253669"/>
                  </a:lnTo>
                  <a:lnTo>
                    <a:pt x="1857349" y="253669"/>
                  </a:lnTo>
                  <a:lnTo>
                    <a:pt x="1901736" y="253161"/>
                  </a:lnTo>
                  <a:lnTo>
                    <a:pt x="1941410" y="251320"/>
                  </a:lnTo>
                  <a:lnTo>
                    <a:pt x="1978825" y="247650"/>
                  </a:lnTo>
                  <a:lnTo>
                    <a:pt x="2016455" y="241668"/>
                  </a:lnTo>
                  <a:close/>
                </a:path>
                <a:path w="2219325" h="337820">
                  <a:moveTo>
                    <a:pt x="2130895" y="133223"/>
                  </a:moveTo>
                  <a:lnTo>
                    <a:pt x="2075357" y="133223"/>
                  </a:lnTo>
                  <a:lnTo>
                    <a:pt x="2075357" y="393"/>
                  </a:lnTo>
                  <a:lnTo>
                    <a:pt x="2044598" y="393"/>
                  </a:lnTo>
                  <a:lnTo>
                    <a:pt x="2044598" y="337718"/>
                  </a:lnTo>
                  <a:lnTo>
                    <a:pt x="2075357" y="337718"/>
                  </a:lnTo>
                  <a:lnTo>
                    <a:pt x="2075357" y="158737"/>
                  </a:lnTo>
                  <a:lnTo>
                    <a:pt x="2130895" y="158737"/>
                  </a:lnTo>
                  <a:lnTo>
                    <a:pt x="2130895" y="133223"/>
                  </a:lnTo>
                  <a:close/>
                </a:path>
                <a:path w="2219325" h="337820">
                  <a:moveTo>
                    <a:pt x="2218702" y="288188"/>
                  </a:moveTo>
                  <a:lnTo>
                    <a:pt x="2216734" y="277533"/>
                  </a:lnTo>
                  <a:lnTo>
                    <a:pt x="2211374" y="269100"/>
                  </a:lnTo>
                  <a:lnTo>
                    <a:pt x="2203500" y="263550"/>
                  </a:lnTo>
                  <a:lnTo>
                    <a:pt x="2193937" y="261543"/>
                  </a:lnTo>
                  <a:lnTo>
                    <a:pt x="2184362" y="263550"/>
                  </a:lnTo>
                  <a:lnTo>
                    <a:pt x="2176488" y="269100"/>
                  </a:lnTo>
                  <a:lnTo>
                    <a:pt x="2171141" y="277533"/>
                  </a:lnTo>
                  <a:lnTo>
                    <a:pt x="2169172" y="288188"/>
                  </a:lnTo>
                  <a:lnTo>
                    <a:pt x="2171141" y="298729"/>
                  </a:lnTo>
                  <a:lnTo>
                    <a:pt x="2176488" y="306908"/>
                  </a:lnTo>
                  <a:lnTo>
                    <a:pt x="2184362" y="312204"/>
                  </a:lnTo>
                  <a:lnTo>
                    <a:pt x="2193937" y="314083"/>
                  </a:lnTo>
                  <a:lnTo>
                    <a:pt x="2203500" y="312204"/>
                  </a:lnTo>
                  <a:lnTo>
                    <a:pt x="2211374" y="306908"/>
                  </a:lnTo>
                  <a:lnTo>
                    <a:pt x="2216734" y="298729"/>
                  </a:lnTo>
                  <a:lnTo>
                    <a:pt x="2218702" y="28818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19234" y="3561554"/>
              <a:ext cx="3370667" cy="40664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4693" y="3249602"/>
              <a:ext cx="7505315" cy="4605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16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37"/>
                  </a:lnTo>
                  <a:lnTo>
                    <a:pt x="215785" y="65303"/>
                  </a:lnTo>
                  <a:lnTo>
                    <a:pt x="215785" y="272516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92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92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16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16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37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16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93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04114" y="486664"/>
                  </a:lnTo>
                  <a:lnTo>
                    <a:pt x="227380" y="474370"/>
                  </a:lnTo>
                  <a:lnTo>
                    <a:pt x="246926" y="457161"/>
                  </a:lnTo>
                  <a:lnTo>
                    <a:pt x="264515" y="431482"/>
                  </a:lnTo>
                  <a:lnTo>
                    <a:pt x="267322" y="427393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16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99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30"/>
                  </a:lnTo>
                  <a:lnTo>
                    <a:pt x="360553" y="56730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505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62"/>
                  </a:lnTo>
                  <a:lnTo>
                    <a:pt x="499567" y="278218"/>
                  </a:lnTo>
                  <a:lnTo>
                    <a:pt x="518909" y="293408"/>
                  </a:lnTo>
                  <a:lnTo>
                    <a:pt x="530783" y="318236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31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888" y="366471"/>
                  </a:moveTo>
                  <a:lnTo>
                    <a:pt x="1161618" y="327850"/>
                  </a:lnTo>
                  <a:lnTo>
                    <a:pt x="1146403" y="296748"/>
                  </a:lnTo>
                  <a:lnTo>
                    <a:pt x="1122172" y="273748"/>
                  </a:lnTo>
                  <a:lnTo>
                    <a:pt x="1089863" y="259397"/>
                  </a:lnTo>
                  <a:lnTo>
                    <a:pt x="1116215" y="245402"/>
                  </a:lnTo>
                  <a:lnTo>
                    <a:pt x="1136370" y="224028"/>
                  </a:lnTo>
                  <a:lnTo>
                    <a:pt x="1149248" y="196710"/>
                  </a:lnTo>
                  <a:lnTo>
                    <a:pt x="1153782" y="164896"/>
                  </a:lnTo>
                  <a:lnTo>
                    <a:pt x="1145146" y="118910"/>
                  </a:lnTo>
                  <a:lnTo>
                    <a:pt x="1119974" y="82194"/>
                  </a:lnTo>
                  <a:lnTo>
                    <a:pt x="1079334" y="57873"/>
                  </a:lnTo>
                  <a:lnTo>
                    <a:pt x="1024305" y="49072"/>
                  </a:lnTo>
                  <a:lnTo>
                    <a:pt x="969187" y="57873"/>
                  </a:lnTo>
                  <a:lnTo>
                    <a:pt x="928357" y="82194"/>
                  </a:lnTo>
                  <a:lnTo>
                    <a:pt x="903008" y="118910"/>
                  </a:lnTo>
                  <a:lnTo>
                    <a:pt x="894283" y="164896"/>
                  </a:lnTo>
                  <a:lnTo>
                    <a:pt x="894283" y="174726"/>
                  </a:lnTo>
                  <a:lnTo>
                    <a:pt x="970762" y="174726"/>
                  </a:lnTo>
                  <a:lnTo>
                    <a:pt x="970762" y="170903"/>
                  </a:lnTo>
                  <a:lnTo>
                    <a:pt x="974674" y="147358"/>
                  </a:lnTo>
                  <a:lnTo>
                    <a:pt x="985659" y="129654"/>
                  </a:lnTo>
                  <a:lnTo>
                    <a:pt x="1002576" y="118503"/>
                  </a:lnTo>
                  <a:lnTo>
                    <a:pt x="1024305" y="114630"/>
                  </a:lnTo>
                  <a:lnTo>
                    <a:pt x="1045718" y="118503"/>
                  </a:lnTo>
                  <a:lnTo>
                    <a:pt x="1062482" y="129654"/>
                  </a:lnTo>
                  <a:lnTo>
                    <a:pt x="1073391" y="147358"/>
                  </a:lnTo>
                  <a:lnTo>
                    <a:pt x="1077290" y="170903"/>
                  </a:lnTo>
                  <a:lnTo>
                    <a:pt x="1073289" y="195300"/>
                  </a:lnTo>
                  <a:lnTo>
                    <a:pt x="1061999" y="213309"/>
                  </a:lnTo>
                  <a:lnTo>
                    <a:pt x="1044575" y="224447"/>
                  </a:lnTo>
                  <a:lnTo>
                    <a:pt x="1022121" y="228257"/>
                  </a:lnTo>
                  <a:lnTo>
                    <a:pt x="979512" y="228257"/>
                  </a:lnTo>
                  <a:lnTo>
                    <a:pt x="979512" y="291630"/>
                  </a:lnTo>
                  <a:lnTo>
                    <a:pt x="1022121" y="291630"/>
                  </a:lnTo>
                  <a:lnTo>
                    <a:pt x="1049439" y="296265"/>
                  </a:lnTo>
                  <a:lnTo>
                    <a:pt x="1070673" y="309867"/>
                  </a:lnTo>
                  <a:lnTo>
                    <a:pt x="1084427" y="331965"/>
                  </a:lnTo>
                  <a:lnTo>
                    <a:pt x="1089317" y="362102"/>
                  </a:lnTo>
                  <a:lnTo>
                    <a:pt x="1084453" y="391617"/>
                  </a:lnTo>
                  <a:lnTo>
                    <a:pt x="1070940" y="413385"/>
                  </a:lnTo>
                  <a:lnTo>
                    <a:pt x="1050366" y="426872"/>
                  </a:lnTo>
                  <a:lnTo>
                    <a:pt x="1024305" y="431482"/>
                  </a:lnTo>
                  <a:lnTo>
                    <a:pt x="998245" y="426872"/>
                  </a:lnTo>
                  <a:lnTo>
                    <a:pt x="977671" y="413385"/>
                  </a:lnTo>
                  <a:lnTo>
                    <a:pt x="964158" y="391617"/>
                  </a:lnTo>
                  <a:lnTo>
                    <a:pt x="959294" y="362102"/>
                  </a:lnTo>
                  <a:lnTo>
                    <a:pt x="959294" y="357733"/>
                  </a:lnTo>
                  <a:lnTo>
                    <a:pt x="881176" y="357733"/>
                  </a:lnTo>
                  <a:lnTo>
                    <a:pt x="881176" y="366471"/>
                  </a:lnTo>
                  <a:lnTo>
                    <a:pt x="887984" y="410629"/>
                  </a:lnTo>
                  <a:lnTo>
                    <a:pt x="907326" y="446697"/>
                  </a:lnTo>
                  <a:lnTo>
                    <a:pt x="937577" y="473697"/>
                  </a:lnTo>
                  <a:lnTo>
                    <a:pt x="977112" y="490626"/>
                  </a:lnTo>
                  <a:lnTo>
                    <a:pt x="1024305" y="496493"/>
                  </a:lnTo>
                  <a:lnTo>
                    <a:pt x="1071435" y="490626"/>
                  </a:lnTo>
                  <a:lnTo>
                    <a:pt x="1110843" y="473697"/>
                  </a:lnTo>
                  <a:lnTo>
                    <a:pt x="1140929" y="446697"/>
                  </a:lnTo>
                  <a:lnTo>
                    <a:pt x="1160132" y="410629"/>
                  </a:lnTo>
                  <a:lnTo>
                    <a:pt x="1166888" y="366471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24"/>
                  </a:lnTo>
                  <a:lnTo>
                    <a:pt x="1660804" y="305028"/>
                  </a:lnTo>
                  <a:lnTo>
                    <a:pt x="1656016" y="233730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30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98"/>
                  </a:moveTo>
                  <a:lnTo>
                    <a:pt x="1763090" y="24498"/>
                  </a:lnTo>
                  <a:lnTo>
                    <a:pt x="1763090" y="197129"/>
                  </a:lnTo>
                  <a:lnTo>
                    <a:pt x="1696440" y="197129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58"/>
                  </a:lnTo>
                  <a:lnTo>
                    <a:pt x="1835200" y="517258"/>
                  </a:lnTo>
                  <a:lnTo>
                    <a:pt x="1835200" y="24498"/>
                  </a:lnTo>
                  <a:close/>
                </a:path>
                <a:path w="10797540" h="564514">
                  <a:moveTo>
                    <a:pt x="1943366" y="21767"/>
                  </a:moveTo>
                  <a:lnTo>
                    <a:pt x="1870710" y="21767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67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20"/>
                  </a:moveTo>
                  <a:lnTo>
                    <a:pt x="2024761" y="338620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20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16"/>
                  </a:lnTo>
                  <a:lnTo>
                    <a:pt x="2865247" y="95516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85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88"/>
                  </a:lnTo>
                  <a:lnTo>
                    <a:pt x="2930931" y="238328"/>
                  </a:lnTo>
                  <a:lnTo>
                    <a:pt x="2937433" y="186880"/>
                  </a:lnTo>
                  <a:lnTo>
                    <a:pt x="2939542" y="131572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67"/>
                  </a:moveTo>
                  <a:lnTo>
                    <a:pt x="3021482" y="21767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67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98"/>
                  </a:lnTo>
                  <a:lnTo>
                    <a:pt x="3213785" y="24498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96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96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93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93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77"/>
                  </a:lnTo>
                  <a:lnTo>
                    <a:pt x="3452076" y="333933"/>
                  </a:lnTo>
                  <a:lnTo>
                    <a:pt x="3408261" y="332600"/>
                  </a:lnTo>
                  <a:lnTo>
                    <a:pt x="3364458" y="333933"/>
                  </a:lnTo>
                  <a:lnTo>
                    <a:pt x="3323310" y="338277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48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48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506"/>
                  </a:lnTo>
                  <a:lnTo>
                    <a:pt x="4142092" y="189001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84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84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9001"/>
                  </a:lnTo>
                  <a:lnTo>
                    <a:pt x="3941368" y="219506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16"/>
                  </a:lnTo>
                  <a:lnTo>
                    <a:pt x="4474375" y="95516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62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20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67"/>
                  </a:moveTo>
                  <a:lnTo>
                    <a:pt x="4698898" y="21767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98"/>
                  </a:lnTo>
                  <a:lnTo>
                    <a:pt x="4587456" y="24498"/>
                  </a:lnTo>
                  <a:lnTo>
                    <a:pt x="4587456" y="517258"/>
                  </a:lnTo>
                  <a:lnTo>
                    <a:pt x="4660112" y="517258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67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45848" y="27774"/>
                  </a:moveTo>
                  <a:lnTo>
                    <a:pt x="5387441" y="27774"/>
                  </a:lnTo>
                  <a:lnTo>
                    <a:pt x="5387441" y="92240"/>
                  </a:lnTo>
                  <a:lnTo>
                    <a:pt x="5571007" y="92240"/>
                  </a:lnTo>
                  <a:lnTo>
                    <a:pt x="5571007" y="141947"/>
                  </a:lnTo>
                  <a:lnTo>
                    <a:pt x="5569432" y="182714"/>
                  </a:lnTo>
                  <a:lnTo>
                    <a:pt x="5564987" y="222250"/>
                  </a:lnTo>
                  <a:lnTo>
                    <a:pt x="5638736" y="222250"/>
                  </a:lnTo>
                  <a:lnTo>
                    <a:pt x="5641924" y="202590"/>
                  </a:lnTo>
                  <a:lnTo>
                    <a:pt x="5644134" y="181762"/>
                  </a:lnTo>
                  <a:lnTo>
                    <a:pt x="5645429" y="160413"/>
                  </a:lnTo>
                  <a:lnTo>
                    <a:pt x="5645785" y="141947"/>
                  </a:lnTo>
                  <a:lnTo>
                    <a:pt x="5645848" y="27774"/>
                  </a:lnTo>
                  <a:close/>
                </a:path>
                <a:path w="10797540" h="564514">
                  <a:moveTo>
                    <a:pt x="5786247" y="463715"/>
                  </a:moveTo>
                  <a:lnTo>
                    <a:pt x="5479224" y="463715"/>
                  </a:lnTo>
                  <a:lnTo>
                    <a:pt x="5479224" y="363740"/>
                  </a:lnTo>
                  <a:lnTo>
                    <a:pt x="5404383" y="363740"/>
                  </a:lnTo>
                  <a:lnTo>
                    <a:pt x="5404383" y="528726"/>
                  </a:lnTo>
                  <a:lnTo>
                    <a:pt x="5786247" y="528726"/>
                  </a:lnTo>
                  <a:lnTo>
                    <a:pt x="5786247" y="463715"/>
                  </a:lnTo>
                  <a:close/>
                </a:path>
                <a:path w="10797540" h="564514">
                  <a:moveTo>
                    <a:pt x="5848515" y="163258"/>
                  </a:moveTo>
                  <a:lnTo>
                    <a:pt x="5777496" y="163258"/>
                  </a:lnTo>
                  <a:lnTo>
                    <a:pt x="5777496" y="21767"/>
                  </a:lnTo>
                  <a:lnTo>
                    <a:pt x="5702655" y="21767"/>
                  </a:lnTo>
                  <a:lnTo>
                    <a:pt x="5702655" y="245198"/>
                  </a:lnTo>
                  <a:lnTo>
                    <a:pt x="5688469" y="252996"/>
                  </a:lnTo>
                  <a:lnTo>
                    <a:pt x="5670639" y="258445"/>
                  </a:lnTo>
                  <a:lnTo>
                    <a:pt x="5648198" y="261632"/>
                  </a:lnTo>
                  <a:lnTo>
                    <a:pt x="5620169" y="262674"/>
                  </a:lnTo>
                  <a:lnTo>
                    <a:pt x="5512003" y="262674"/>
                  </a:lnTo>
                  <a:lnTo>
                    <a:pt x="5512003" y="151231"/>
                  </a:lnTo>
                  <a:lnTo>
                    <a:pt x="5437162" y="151231"/>
                  </a:lnTo>
                  <a:lnTo>
                    <a:pt x="5437162" y="262674"/>
                  </a:lnTo>
                  <a:lnTo>
                    <a:pt x="5367236" y="262674"/>
                  </a:lnTo>
                  <a:lnTo>
                    <a:pt x="5367236" y="327685"/>
                  </a:lnTo>
                  <a:lnTo>
                    <a:pt x="5599950" y="327685"/>
                  </a:lnTo>
                  <a:lnTo>
                    <a:pt x="5637047" y="326351"/>
                  </a:lnTo>
                  <a:lnTo>
                    <a:pt x="5665648" y="322364"/>
                  </a:lnTo>
                  <a:lnTo>
                    <a:pt x="5687072" y="315709"/>
                  </a:lnTo>
                  <a:lnTo>
                    <a:pt x="5702655" y="306387"/>
                  </a:lnTo>
                  <a:lnTo>
                    <a:pt x="5702655" y="382320"/>
                  </a:lnTo>
                  <a:lnTo>
                    <a:pt x="5777496" y="382320"/>
                  </a:lnTo>
                  <a:lnTo>
                    <a:pt x="5777496" y="306387"/>
                  </a:lnTo>
                  <a:lnTo>
                    <a:pt x="5777496" y="227711"/>
                  </a:lnTo>
                  <a:lnTo>
                    <a:pt x="5848515" y="227711"/>
                  </a:lnTo>
                  <a:lnTo>
                    <a:pt x="5848515" y="163258"/>
                  </a:lnTo>
                  <a:close/>
                </a:path>
                <a:path w="10797540" h="564514">
                  <a:moveTo>
                    <a:pt x="6298120" y="21767"/>
                  </a:moveTo>
                  <a:lnTo>
                    <a:pt x="6223279" y="21767"/>
                  </a:lnTo>
                  <a:lnTo>
                    <a:pt x="6223279" y="404710"/>
                  </a:lnTo>
                  <a:lnTo>
                    <a:pt x="6208788" y="413639"/>
                  </a:lnTo>
                  <a:lnTo>
                    <a:pt x="6189345" y="419938"/>
                  </a:lnTo>
                  <a:lnTo>
                    <a:pt x="6165278" y="423697"/>
                  </a:lnTo>
                  <a:lnTo>
                    <a:pt x="6136970" y="424929"/>
                  </a:lnTo>
                  <a:lnTo>
                    <a:pt x="5968708" y="424929"/>
                  </a:lnTo>
                  <a:lnTo>
                    <a:pt x="5968708" y="289991"/>
                  </a:lnTo>
                  <a:lnTo>
                    <a:pt x="6135332" y="289991"/>
                  </a:lnTo>
                  <a:lnTo>
                    <a:pt x="6135332" y="30505"/>
                  </a:lnTo>
                  <a:lnTo>
                    <a:pt x="5894413" y="30505"/>
                  </a:lnTo>
                  <a:lnTo>
                    <a:pt x="5894413" y="95516"/>
                  </a:lnTo>
                  <a:lnTo>
                    <a:pt x="6061024" y="95516"/>
                  </a:lnTo>
                  <a:lnTo>
                    <a:pt x="6061024" y="224980"/>
                  </a:lnTo>
                  <a:lnTo>
                    <a:pt x="5894413" y="224980"/>
                  </a:lnTo>
                  <a:lnTo>
                    <a:pt x="5894413" y="489940"/>
                  </a:lnTo>
                  <a:lnTo>
                    <a:pt x="6122759" y="489940"/>
                  </a:lnTo>
                  <a:lnTo>
                    <a:pt x="6155982" y="488403"/>
                  </a:lnTo>
                  <a:lnTo>
                    <a:pt x="6184493" y="483793"/>
                  </a:lnTo>
                  <a:lnTo>
                    <a:pt x="6207264" y="476110"/>
                  </a:lnTo>
                  <a:lnTo>
                    <a:pt x="6223279" y="465353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67"/>
                  </a:lnTo>
                  <a:close/>
                </a:path>
                <a:path w="10797540" h="564514">
                  <a:moveTo>
                    <a:pt x="6672885" y="421106"/>
                  </a:moveTo>
                  <a:lnTo>
                    <a:pt x="6640157" y="402412"/>
                  </a:lnTo>
                  <a:lnTo>
                    <a:pt x="6619964" y="383413"/>
                  </a:lnTo>
                  <a:lnTo>
                    <a:pt x="6611417" y="375373"/>
                  </a:lnTo>
                  <a:lnTo>
                    <a:pt x="6588557" y="336384"/>
                  </a:lnTo>
                  <a:lnTo>
                    <a:pt x="6573444" y="281813"/>
                  </a:lnTo>
                  <a:lnTo>
                    <a:pt x="6567995" y="208051"/>
                  </a:lnTo>
                  <a:lnTo>
                    <a:pt x="6567995" y="95516"/>
                  </a:lnTo>
                  <a:lnTo>
                    <a:pt x="6668516" y="95516"/>
                  </a:lnTo>
                  <a:lnTo>
                    <a:pt x="6668516" y="30505"/>
                  </a:lnTo>
                  <a:lnTo>
                    <a:pt x="6393726" y="30505"/>
                  </a:lnTo>
                  <a:lnTo>
                    <a:pt x="6393726" y="95516"/>
                  </a:lnTo>
                  <a:lnTo>
                    <a:pt x="6493154" y="95516"/>
                  </a:lnTo>
                  <a:lnTo>
                    <a:pt x="6493154" y="208051"/>
                  </a:lnTo>
                  <a:lnTo>
                    <a:pt x="6487706" y="281813"/>
                  </a:lnTo>
                  <a:lnTo>
                    <a:pt x="6472631" y="336384"/>
                  </a:lnTo>
                  <a:lnTo>
                    <a:pt x="6449847" y="375373"/>
                  </a:lnTo>
                  <a:lnTo>
                    <a:pt x="6421272" y="402412"/>
                  </a:lnTo>
                  <a:lnTo>
                    <a:pt x="6388811" y="421106"/>
                  </a:lnTo>
                  <a:lnTo>
                    <a:pt x="6388811" y="489940"/>
                  </a:lnTo>
                  <a:lnTo>
                    <a:pt x="6432436" y="472528"/>
                  </a:lnTo>
                  <a:lnTo>
                    <a:pt x="6471920" y="447738"/>
                  </a:lnTo>
                  <a:lnTo>
                    <a:pt x="6505346" y="417423"/>
                  </a:lnTo>
                  <a:lnTo>
                    <a:pt x="6530848" y="383413"/>
                  </a:lnTo>
                  <a:lnTo>
                    <a:pt x="6556032" y="417423"/>
                  </a:lnTo>
                  <a:lnTo>
                    <a:pt x="6589369" y="447738"/>
                  </a:lnTo>
                  <a:lnTo>
                    <a:pt x="6628943" y="472528"/>
                  </a:lnTo>
                  <a:lnTo>
                    <a:pt x="6672885" y="489940"/>
                  </a:lnTo>
                  <a:lnTo>
                    <a:pt x="6672885" y="421106"/>
                  </a:lnTo>
                  <a:close/>
                </a:path>
                <a:path w="10797540" h="564514">
                  <a:moveTo>
                    <a:pt x="6868998" y="220611"/>
                  </a:moveTo>
                  <a:lnTo>
                    <a:pt x="6793611" y="220611"/>
                  </a:lnTo>
                  <a:lnTo>
                    <a:pt x="6793611" y="21767"/>
                  </a:lnTo>
                  <a:lnTo>
                    <a:pt x="6718770" y="21767"/>
                  </a:lnTo>
                  <a:lnTo>
                    <a:pt x="6718770" y="523265"/>
                  </a:lnTo>
                  <a:lnTo>
                    <a:pt x="6793611" y="523265"/>
                  </a:lnTo>
                  <a:lnTo>
                    <a:pt x="6793611" y="285076"/>
                  </a:lnTo>
                  <a:lnTo>
                    <a:pt x="6868998" y="285076"/>
                  </a:lnTo>
                  <a:lnTo>
                    <a:pt x="6868998" y="220611"/>
                  </a:lnTo>
                  <a:close/>
                </a:path>
                <a:path w="10797540" h="564514">
                  <a:moveTo>
                    <a:pt x="7363231" y="279615"/>
                  </a:moveTo>
                  <a:lnTo>
                    <a:pt x="7291121" y="279615"/>
                  </a:lnTo>
                  <a:lnTo>
                    <a:pt x="7291121" y="517258"/>
                  </a:lnTo>
                  <a:lnTo>
                    <a:pt x="7363231" y="517258"/>
                  </a:lnTo>
                  <a:lnTo>
                    <a:pt x="7363231" y="279615"/>
                  </a:lnTo>
                  <a:close/>
                </a:path>
                <a:path w="10797540" h="564514">
                  <a:moveTo>
                    <a:pt x="7465390" y="21767"/>
                  </a:moveTo>
                  <a:lnTo>
                    <a:pt x="7392733" y="21767"/>
                  </a:lnTo>
                  <a:lnTo>
                    <a:pt x="7392733" y="523265"/>
                  </a:lnTo>
                  <a:lnTo>
                    <a:pt x="7465390" y="523265"/>
                  </a:lnTo>
                  <a:lnTo>
                    <a:pt x="7465390" y="21767"/>
                  </a:lnTo>
                  <a:close/>
                </a:path>
                <a:path w="10797540" h="564514">
                  <a:moveTo>
                    <a:pt x="7819390" y="165442"/>
                  </a:moveTo>
                  <a:lnTo>
                    <a:pt x="7816570" y="128270"/>
                  </a:lnTo>
                  <a:lnTo>
                    <a:pt x="7808328" y="96329"/>
                  </a:lnTo>
                  <a:lnTo>
                    <a:pt x="7801597" y="82943"/>
                  </a:lnTo>
                  <a:lnTo>
                    <a:pt x="7794955" y="69710"/>
                  </a:lnTo>
                  <a:lnTo>
                    <a:pt x="7776781" y="48526"/>
                  </a:lnTo>
                  <a:lnTo>
                    <a:pt x="7758544" y="35623"/>
                  </a:lnTo>
                  <a:lnTo>
                    <a:pt x="7746187" y="30226"/>
                  </a:lnTo>
                  <a:lnTo>
                    <a:pt x="7746187" y="165442"/>
                  </a:lnTo>
                  <a:lnTo>
                    <a:pt x="7744892" y="187147"/>
                  </a:lnTo>
                  <a:lnTo>
                    <a:pt x="7727061" y="232079"/>
                  </a:lnTo>
                  <a:lnTo>
                    <a:pt x="7686637" y="247929"/>
                  </a:lnTo>
                  <a:lnTo>
                    <a:pt x="7674559" y="246913"/>
                  </a:lnTo>
                  <a:lnTo>
                    <a:pt x="7638148" y="220522"/>
                  </a:lnTo>
                  <a:lnTo>
                    <a:pt x="7627086" y="165442"/>
                  </a:lnTo>
                  <a:lnTo>
                    <a:pt x="7628382" y="143802"/>
                  </a:lnTo>
                  <a:lnTo>
                    <a:pt x="7646213" y="98793"/>
                  </a:lnTo>
                  <a:lnTo>
                    <a:pt x="7686637" y="82943"/>
                  </a:lnTo>
                  <a:lnTo>
                    <a:pt x="7698714" y="83959"/>
                  </a:lnTo>
                  <a:lnTo>
                    <a:pt x="7735125" y="110591"/>
                  </a:lnTo>
                  <a:lnTo>
                    <a:pt x="7746187" y="165442"/>
                  </a:lnTo>
                  <a:lnTo>
                    <a:pt x="7746187" y="30226"/>
                  </a:lnTo>
                  <a:lnTo>
                    <a:pt x="7737437" y="26403"/>
                  </a:lnTo>
                  <a:lnTo>
                    <a:pt x="7713472" y="20878"/>
                  </a:lnTo>
                  <a:lnTo>
                    <a:pt x="7686637" y="19024"/>
                  </a:lnTo>
                  <a:lnTo>
                    <a:pt x="7660030" y="20878"/>
                  </a:lnTo>
                  <a:lnTo>
                    <a:pt x="7614806" y="35623"/>
                  </a:lnTo>
                  <a:lnTo>
                    <a:pt x="7578318" y="69710"/>
                  </a:lnTo>
                  <a:lnTo>
                    <a:pt x="7556703" y="128270"/>
                  </a:lnTo>
                  <a:lnTo>
                    <a:pt x="7553884" y="165442"/>
                  </a:lnTo>
                  <a:lnTo>
                    <a:pt x="7556703" y="202831"/>
                  </a:lnTo>
                  <a:lnTo>
                    <a:pt x="7578318" y="261239"/>
                  </a:lnTo>
                  <a:lnTo>
                    <a:pt x="7614806" y="295567"/>
                  </a:lnTo>
                  <a:lnTo>
                    <a:pt x="7660030" y="310540"/>
                  </a:lnTo>
                  <a:lnTo>
                    <a:pt x="7686637" y="312394"/>
                  </a:lnTo>
                  <a:lnTo>
                    <a:pt x="7713472" y="310540"/>
                  </a:lnTo>
                  <a:lnTo>
                    <a:pt x="7758544" y="295567"/>
                  </a:lnTo>
                  <a:lnTo>
                    <a:pt x="7794955" y="261239"/>
                  </a:lnTo>
                  <a:lnTo>
                    <a:pt x="7801673" y="247929"/>
                  </a:lnTo>
                  <a:lnTo>
                    <a:pt x="7808328" y="234746"/>
                  </a:lnTo>
                  <a:lnTo>
                    <a:pt x="7816570" y="202831"/>
                  </a:lnTo>
                  <a:lnTo>
                    <a:pt x="7819390" y="165442"/>
                  </a:lnTo>
                  <a:close/>
                </a:path>
                <a:path w="10797540" h="564514">
                  <a:moveTo>
                    <a:pt x="7966888" y="21767"/>
                  </a:moveTo>
                  <a:lnTo>
                    <a:pt x="7892047" y="21767"/>
                  </a:lnTo>
                  <a:lnTo>
                    <a:pt x="7892047" y="373583"/>
                  </a:lnTo>
                  <a:lnTo>
                    <a:pt x="7966888" y="373583"/>
                  </a:lnTo>
                  <a:lnTo>
                    <a:pt x="7966888" y="21767"/>
                  </a:lnTo>
                  <a:close/>
                </a:path>
                <a:path w="10797540" h="564514">
                  <a:moveTo>
                    <a:pt x="7975625" y="460438"/>
                  </a:moveTo>
                  <a:lnTo>
                    <a:pt x="7663688" y="460438"/>
                  </a:lnTo>
                  <a:lnTo>
                    <a:pt x="7663688" y="347903"/>
                  </a:lnTo>
                  <a:lnTo>
                    <a:pt x="7588847" y="347903"/>
                  </a:lnTo>
                  <a:lnTo>
                    <a:pt x="7588847" y="525449"/>
                  </a:lnTo>
                  <a:lnTo>
                    <a:pt x="7975625" y="525449"/>
                  </a:lnTo>
                  <a:lnTo>
                    <a:pt x="7975625" y="460438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280" y="8848191"/>
              <a:ext cx="11889740" cy="340995"/>
            </a:xfrm>
            <a:custGeom>
              <a:avLst/>
              <a:gdLst/>
              <a:ahLst/>
              <a:cxnLst/>
              <a:rect l="l" t="t" r="r" b="b"/>
              <a:pathLst>
                <a:path w="11889740" h="340995">
                  <a:moveTo>
                    <a:pt x="197358" y="245021"/>
                  </a:moveTo>
                  <a:lnTo>
                    <a:pt x="164160" y="222110"/>
                  </a:lnTo>
                  <a:lnTo>
                    <a:pt x="138315" y="190334"/>
                  </a:lnTo>
                  <a:lnTo>
                    <a:pt x="121539" y="152781"/>
                  </a:lnTo>
                  <a:lnTo>
                    <a:pt x="115570" y="112572"/>
                  </a:lnTo>
                  <a:lnTo>
                    <a:pt x="115570" y="86296"/>
                  </a:lnTo>
                  <a:lnTo>
                    <a:pt x="190233" y="86296"/>
                  </a:lnTo>
                  <a:lnTo>
                    <a:pt x="190233" y="61531"/>
                  </a:lnTo>
                  <a:lnTo>
                    <a:pt x="115570" y="61531"/>
                  </a:lnTo>
                  <a:lnTo>
                    <a:pt x="115570" y="9385"/>
                  </a:lnTo>
                  <a:lnTo>
                    <a:pt x="84797" y="9385"/>
                  </a:lnTo>
                  <a:lnTo>
                    <a:pt x="84797" y="61531"/>
                  </a:lnTo>
                  <a:lnTo>
                    <a:pt x="9004" y="61531"/>
                  </a:lnTo>
                  <a:lnTo>
                    <a:pt x="9004" y="86296"/>
                  </a:lnTo>
                  <a:lnTo>
                    <a:pt x="85166" y="86296"/>
                  </a:lnTo>
                  <a:lnTo>
                    <a:pt x="85166" y="112572"/>
                  </a:lnTo>
                  <a:lnTo>
                    <a:pt x="78778" y="155473"/>
                  </a:lnTo>
                  <a:lnTo>
                    <a:pt x="61010" y="194970"/>
                  </a:lnTo>
                  <a:lnTo>
                    <a:pt x="34036" y="228066"/>
                  </a:lnTo>
                  <a:lnTo>
                    <a:pt x="0" y="251777"/>
                  </a:lnTo>
                  <a:lnTo>
                    <a:pt x="17259" y="275043"/>
                  </a:lnTo>
                  <a:lnTo>
                    <a:pt x="44411" y="257378"/>
                  </a:lnTo>
                  <a:lnTo>
                    <a:pt x="67906" y="233349"/>
                  </a:lnTo>
                  <a:lnTo>
                    <a:pt x="86906" y="204177"/>
                  </a:lnTo>
                  <a:lnTo>
                    <a:pt x="100558" y="171107"/>
                  </a:lnTo>
                  <a:lnTo>
                    <a:pt x="113830" y="202082"/>
                  </a:lnTo>
                  <a:lnTo>
                    <a:pt x="131889" y="229501"/>
                  </a:lnTo>
                  <a:lnTo>
                    <a:pt x="154165" y="252209"/>
                  </a:lnTo>
                  <a:lnTo>
                    <a:pt x="180098" y="269036"/>
                  </a:lnTo>
                  <a:lnTo>
                    <a:pt x="197358" y="245021"/>
                  </a:lnTo>
                  <a:close/>
                </a:path>
                <a:path w="11889740" h="340995">
                  <a:moveTo>
                    <a:pt x="317436" y="141833"/>
                  </a:moveTo>
                  <a:lnTo>
                    <a:pt x="261899" y="141833"/>
                  </a:lnTo>
                  <a:lnTo>
                    <a:pt x="261899" y="3378"/>
                  </a:lnTo>
                  <a:lnTo>
                    <a:pt x="231140" y="3378"/>
                  </a:lnTo>
                  <a:lnTo>
                    <a:pt x="231140" y="339953"/>
                  </a:lnTo>
                  <a:lnTo>
                    <a:pt x="261899" y="339953"/>
                  </a:lnTo>
                  <a:lnTo>
                    <a:pt x="261899" y="167347"/>
                  </a:lnTo>
                  <a:lnTo>
                    <a:pt x="317436" y="167347"/>
                  </a:lnTo>
                  <a:lnTo>
                    <a:pt x="317436" y="141833"/>
                  </a:lnTo>
                  <a:close/>
                </a:path>
                <a:path w="11889740" h="340995">
                  <a:moveTo>
                    <a:pt x="618375" y="185204"/>
                  </a:moveTo>
                  <a:lnTo>
                    <a:pt x="418376" y="185204"/>
                  </a:lnTo>
                  <a:lnTo>
                    <a:pt x="418376" y="131864"/>
                  </a:lnTo>
                  <a:lnTo>
                    <a:pt x="607491" y="131864"/>
                  </a:lnTo>
                  <a:lnTo>
                    <a:pt x="607491" y="107734"/>
                  </a:lnTo>
                  <a:lnTo>
                    <a:pt x="418376" y="107734"/>
                  </a:lnTo>
                  <a:lnTo>
                    <a:pt x="418376" y="56934"/>
                  </a:lnTo>
                  <a:lnTo>
                    <a:pt x="614997" y="56934"/>
                  </a:lnTo>
                  <a:lnTo>
                    <a:pt x="614997" y="32804"/>
                  </a:lnTo>
                  <a:lnTo>
                    <a:pt x="387235" y="32804"/>
                  </a:lnTo>
                  <a:lnTo>
                    <a:pt x="387235" y="56934"/>
                  </a:lnTo>
                  <a:lnTo>
                    <a:pt x="387235" y="107734"/>
                  </a:lnTo>
                  <a:lnTo>
                    <a:pt x="387235" y="131864"/>
                  </a:lnTo>
                  <a:lnTo>
                    <a:pt x="387235" y="185204"/>
                  </a:lnTo>
                  <a:lnTo>
                    <a:pt x="387235" y="209334"/>
                  </a:lnTo>
                  <a:lnTo>
                    <a:pt x="618375" y="209334"/>
                  </a:lnTo>
                  <a:lnTo>
                    <a:pt x="618375" y="185204"/>
                  </a:lnTo>
                  <a:close/>
                </a:path>
                <a:path w="11889740" h="340995">
                  <a:moveTo>
                    <a:pt x="653262" y="271284"/>
                  </a:moveTo>
                  <a:lnTo>
                    <a:pt x="347827" y="271284"/>
                  </a:lnTo>
                  <a:lnTo>
                    <a:pt x="347827" y="296430"/>
                  </a:lnTo>
                  <a:lnTo>
                    <a:pt x="653262" y="296430"/>
                  </a:lnTo>
                  <a:lnTo>
                    <a:pt x="653262" y="271284"/>
                  </a:lnTo>
                  <a:close/>
                </a:path>
                <a:path w="11889740" h="340995">
                  <a:moveTo>
                    <a:pt x="942479" y="37147"/>
                  </a:moveTo>
                  <a:lnTo>
                    <a:pt x="907961" y="37147"/>
                  </a:lnTo>
                  <a:lnTo>
                    <a:pt x="907961" y="228142"/>
                  </a:lnTo>
                  <a:lnTo>
                    <a:pt x="905205" y="254850"/>
                  </a:lnTo>
                  <a:lnTo>
                    <a:pt x="896937" y="273024"/>
                  </a:lnTo>
                  <a:lnTo>
                    <a:pt x="883107" y="283387"/>
                  </a:lnTo>
                  <a:lnTo>
                    <a:pt x="863688" y="286677"/>
                  </a:lnTo>
                  <a:lnTo>
                    <a:pt x="849591" y="284924"/>
                  </a:lnTo>
                  <a:lnTo>
                    <a:pt x="837044" y="279450"/>
                  </a:lnTo>
                  <a:lnTo>
                    <a:pt x="825906" y="269887"/>
                  </a:lnTo>
                  <a:lnTo>
                    <a:pt x="816025" y="255905"/>
                  </a:lnTo>
                  <a:lnTo>
                    <a:pt x="791260" y="273545"/>
                  </a:lnTo>
                  <a:lnTo>
                    <a:pt x="805002" y="292366"/>
                  </a:lnTo>
                  <a:lnTo>
                    <a:pt x="822121" y="305993"/>
                  </a:lnTo>
                  <a:lnTo>
                    <a:pt x="842759" y="314274"/>
                  </a:lnTo>
                  <a:lnTo>
                    <a:pt x="867067" y="317068"/>
                  </a:lnTo>
                  <a:lnTo>
                    <a:pt x="901484" y="310349"/>
                  </a:lnTo>
                  <a:lnTo>
                    <a:pt x="924890" y="292023"/>
                  </a:lnTo>
                  <a:lnTo>
                    <a:pt x="938237" y="264833"/>
                  </a:lnTo>
                  <a:lnTo>
                    <a:pt x="942479" y="231508"/>
                  </a:lnTo>
                  <a:lnTo>
                    <a:pt x="942479" y="37147"/>
                  </a:lnTo>
                  <a:close/>
                </a:path>
                <a:path w="11889740" h="340995">
                  <a:moveTo>
                    <a:pt x="1186751" y="239014"/>
                  </a:moveTo>
                  <a:lnTo>
                    <a:pt x="1170381" y="192112"/>
                  </a:lnTo>
                  <a:lnTo>
                    <a:pt x="1130096" y="165468"/>
                  </a:lnTo>
                  <a:lnTo>
                    <a:pt x="1090701" y="148590"/>
                  </a:lnTo>
                  <a:lnTo>
                    <a:pt x="1074585" y="141389"/>
                  </a:lnTo>
                  <a:lnTo>
                    <a:pt x="1059980" y="132308"/>
                  </a:lnTo>
                  <a:lnTo>
                    <a:pt x="1049375" y="119938"/>
                  </a:lnTo>
                  <a:lnTo>
                    <a:pt x="1045298" y="102806"/>
                  </a:lnTo>
                  <a:lnTo>
                    <a:pt x="1048943" y="86029"/>
                  </a:lnTo>
                  <a:lnTo>
                    <a:pt x="1059319" y="73266"/>
                  </a:lnTo>
                  <a:lnTo>
                    <a:pt x="1075524" y="65138"/>
                  </a:lnTo>
                  <a:lnTo>
                    <a:pt x="1096695" y="62280"/>
                  </a:lnTo>
                  <a:lnTo>
                    <a:pt x="1114882" y="64109"/>
                  </a:lnTo>
                  <a:lnTo>
                    <a:pt x="1131265" y="69316"/>
                  </a:lnTo>
                  <a:lnTo>
                    <a:pt x="1146035" y="77482"/>
                  </a:lnTo>
                  <a:lnTo>
                    <a:pt x="1159357" y="88176"/>
                  </a:lnTo>
                  <a:lnTo>
                    <a:pt x="1177747" y="66040"/>
                  </a:lnTo>
                  <a:lnTo>
                    <a:pt x="1161440" y="52158"/>
                  </a:lnTo>
                  <a:lnTo>
                    <a:pt x="1142149" y="41363"/>
                  </a:lnTo>
                  <a:lnTo>
                    <a:pt x="1120394" y="34378"/>
                  </a:lnTo>
                  <a:lnTo>
                    <a:pt x="1096695" y="31889"/>
                  </a:lnTo>
                  <a:lnTo>
                    <a:pt x="1062101" y="37363"/>
                  </a:lnTo>
                  <a:lnTo>
                    <a:pt x="1034643" y="52578"/>
                  </a:lnTo>
                  <a:lnTo>
                    <a:pt x="1016546" y="75742"/>
                  </a:lnTo>
                  <a:lnTo>
                    <a:pt x="1010018" y="105067"/>
                  </a:lnTo>
                  <a:lnTo>
                    <a:pt x="1015174" y="131495"/>
                  </a:lnTo>
                  <a:lnTo>
                    <a:pt x="1028407" y="151307"/>
                  </a:lnTo>
                  <a:lnTo>
                    <a:pt x="1046429" y="165633"/>
                  </a:lnTo>
                  <a:lnTo>
                    <a:pt x="1065936" y="175602"/>
                  </a:lnTo>
                  <a:lnTo>
                    <a:pt x="1105700" y="192862"/>
                  </a:lnTo>
                  <a:lnTo>
                    <a:pt x="1123784" y="201434"/>
                  </a:lnTo>
                  <a:lnTo>
                    <a:pt x="1138301" y="211061"/>
                  </a:lnTo>
                  <a:lnTo>
                    <a:pt x="1147965" y="223786"/>
                  </a:lnTo>
                  <a:lnTo>
                    <a:pt x="1151483" y="241642"/>
                  </a:lnTo>
                  <a:lnTo>
                    <a:pt x="1147521" y="260083"/>
                  </a:lnTo>
                  <a:lnTo>
                    <a:pt x="1136103" y="274294"/>
                  </a:lnTo>
                  <a:lnTo>
                    <a:pt x="1117930" y="283438"/>
                  </a:lnTo>
                  <a:lnTo>
                    <a:pt x="1093698" y="286677"/>
                  </a:lnTo>
                  <a:lnTo>
                    <a:pt x="1072565" y="284238"/>
                  </a:lnTo>
                  <a:lnTo>
                    <a:pt x="1052372" y="277342"/>
                  </a:lnTo>
                  <a:lnTo>
                    <a:pt x="1033805" y="266573"/>
                  </a:lnTo>
                  <a:lnTo>
                    <a:pt x="1017524" y="252526"/>
                  </a:lnTo>
                  <a:lnTo>
                    <a:pt x="996886" y="276161"/>
                  </a:lnTo>
                  <a:lnTo>
                    <a:pt x="1016596" y="293166"/>
                  </a:lnTo>
                  <a:lnTo>
                    <a:pt x="1039482" y="306044"/>
                  </a:lnTo>
                  <a:lnTo>
                    <a:pt x="1065174" y="314210"/>
                  </a:lnTo>
                  <a:lnTo>
                    <a:pt x="1093317" y="317068"/>
                  </a:lnTo>
                  <a:lnTo>
                    <a:pt x="1132141" y="310997"/>
                  </a:lnTo>
                  <a:lnTo>
                    <a:pt x="1161567" y="294360"/>
                  </a:lnTo>
                  <a:lnTo>
                    <a:pt x="1180223" y="269570"/>
                  </a:lnTo>
                  <a:lnTo>
                    <a:pt x="1186751" y="239014"/>
                  </a:lnTo>
                  <a:close/>
                </a:path>
                <a:path w="11889740" h="340995">
                  <a:moveTo>
                    <a:pt x="1530438" y="246900"/>
                  </a:moveTo>
                  <a:lnTo>
                    <a:pt x="1528648" y="233387"/>
                  </a:lnTo>
                  <a:lnTo>
                    <a:pt x="1527060" y="221386"/>
                  </a:lnTo>
                  <a:lnTo>
                    <a:pt x="1490230" y="227380"/>
                  </a:lnTo>
                  <a:lnTo>
                    <a:pt x="1453654" y="231051"/>
                  </a:lnTo>
                  <a:lnTo>
                    <a:pt x="1415034" y="232879"/>
                  </a:lnTo>
                  <a:lnTo>
                    <a:pt x="1372095" y="233387"/>
                  </a:lnTo>
                  <a:lnTo>
                    <a:pt x="1372095" y="155346"/>
                  </a:lnTo>
                  <a:lnTo>
                    <a:pt x="1493291" y="155346"/>
                  </a:lnTo>
                  <a:lnTo>
                    <a:pt x="1493291" y="34518"/>
                  </a:lnTo>
                  <a:lnTo>
                    <a:pt x="1340942" y="34518"/>
                  </a:lnTo>
                  <a:lnTo>
                    <a:pt x="1340942" y="59664"/>
                  </a:lnTo>
                  <a:lnTo>
                    <a:pt x="1462900" y="59664"/>
                  </a:lnTo>
                  <a:lnTo>
                    <a:pt x="1462900" y="130200"/>
                  </a:lnTo>
                  <a:lnTo>
                    <a:pt x="1342072" y="130200"/>
                  </a:lnTo>
                  <a:lnTo>
                    <a:pt x="1342072" y="258902"/>
                  </a:lnTo>
                  <a:lnTo>
                    <a:pt x="1368717" y="258902"/>
                  </a:lnTo>
                  <a:lnTo>
                    <a:pt x="1413662" y="258343"/>
                  </a:lnTo>
                  <a:lnTo>
                    <a:pt x="1453934" y="256425"/>
                  </a:lnTo>
                  <a:lnTo>
                    <a:pt x="1492034" y="252730"/>
                  </a:lnTo>
                  <a:lnTo>
                    <a:pt x="1530438" y="246900"/>
                  </a:lnTo>
                  <a:close/>
                </a:path>
                <a:path w="11889740" h="340995">
                  <a:moveTo>
                    <a:pt x="1642630" y="136956"/>
                  </a:moveTo>
                  <a:lnTo>
                    <a:pt x="1587474" y="136956"/>
                  </a:lnTo>
                  <a:lnTo>
                    <a:pt x="1587474" y="2997"/>
                  </a:lnTo>
                  <a:lnTo>
                    <a:pt x="1556702" y="2997"/>
                  </a:lnTo>
                  <a:lnTo>
                    <a:pt x="1556702" y="340334"/>
                  </a:lnTo>
                  <a:lnTo>
                    <a:pt x="1587474" y="340334"/>
                  </a:lnTo>
                  <a:lnTo>
                    <a:pt x="1587474" y="162852"/>
                  </a:lnTo>
                  <a:lnTo>
                    <a:pt x="1642630" y="162852"/>
                  </a:lnTo>
                  <a:lnTo>
                    <a:pt x="1642630" y="136956"/>
                  </a:lnTo>
                  <a:close/>
                </a:path>
                <a:path w="11889740" h="340995">
                  <a:moveTo>
                    <a:pt x="1856892" y="146710"/>
                  </a:moveTo>
                  <a:lnTo>
                    <a:pt x="1850542" y="98132"/>
                  </a:lnTo>
                  <a:lnTo>
                    <a:pt x="1832825" y="61112"/>
                  </a:lnTo>
                  <a:lnTo>
                    <a:pt x="1828139" y="57035"/>
                  </a:lnTo>
                  <a:lnTo>
                    <a:pt x="1827237" y="56261"/>
                  </a:lnTo>
                  <a:lnTo>
                    <a:pt x="1827237" y="146710"/>
                  </a:lnTo>
                  <a:lnTo>
                    <a:pt x="1823097" y="183896"/>
                  </a:lnTo>
                  <a:lnTo>
                    <a:pt x="1811528" y="212280"/>
                  </a:lnTo>
                  <a:lnTo>
                    <a:pt x="1793836" y="230403"/>
                  </a:lnTo>
                  <a:lnTo>
                    <a:pt x="1771332" y="236766"/>
                  </a:lnTo>
                  <a:lnTo>
                    <a:pt x="1748612" y="230403"/>
                  </a:lnTo>
                  <a:lnTo>
                    <a:pt x="1730806" y="212280"/>
                  </a:lnTo>
                  <a:lnTo>
                    <a:pt x="1719199" y="183896"/>
                  </a:lnTo>
                  <a:lnTo>
                    <a:pt x="1715046" y="146710"/>
                  </a:lnTo>
                  <a:lnTo>
                    <a:pt x="1719199" y="109740"/>
                  </a:lnTo>
                  <a:lnTo>
                    <a:pt x="1730806" y="81470"/>
                  </a:lnTo>
                  <a:lnTo>
                    <a:pt x="1748612" y="63398"/>
                  </a:lnTo>
                  <a:lnTo>
                    <a:pt x="1771332" y="57035"/>
                  </a:lnTo>
                  <a:lnTo>
                    <a:pt x="1793836" y="63398"/>
                  </a:lnTo>
                  <a:lnTo>
                    <a:pt x="1811528" y="81470"/>
                  </a:lnTo>
                  <a:lnTo>
                    <a:pt x="1823097" y="109740"/>
                  </a:lnTo>
                  <a:lnTo>
                    <a:pt x="1827237" y="146710"/>
                  </a:lnTo>
                  <a:lnTo>
                    <a:pt x="1827237" y="56261"/>
                  </a:lnTo>
                  <a:lnTo>
                    <a:pt x="1805749" y="37541"/>
                  </a:lnTo>
                  <a:lnTo>
                    <a:pt x="1771332" y="29260"/>
                  </a:lnTo>
                  <a:lnTo>
                    <a:pt x="1736915" y="37541"/>
                  </a:lnTo>
                  <a:lnTo>
                    <a:pt x="1709839" y="61112"/>
                  </a:lnTo>
                  <a:lnTo>
                    <a:pt x="1692135" y="98132"/>
                  </a:lnTo>
                  <a:lnTo>
                    <a:pt x="1685785" y="146710"/>
                  </a:lnTo>
                  <a:lnTo>
                    <a:pt x="1692135" y="195300"/>
                  </a:lnTo>
                  <a:lnTo>
                    <a:pt x="1709839" y="232308"/>
                  </a:lnTo>
                  <a:lnTo>
                    <a:pt x="1736915" y="255892"/>
                  </a:lnTo>
                  <a:lnTo>
                    <a:pt x="1771332" y="264160"/>
                  </a:lnTo>
                  <a:lnTo>
                    <a:pt x="1805749" y="255892"/>
                  </a:lnTo>
                  <a:lnTo>
                    <a:pt x="1827707" y="236766"/>
                  </a:lnTo>
                  <a:lnTo>
                    <a:pt x="1832825" y="232308"/>
                  </a:lnTo>
                  <a:lnTo>
                    <a:pt x="1850542" y="195300"/>
                  </a:lnTo>
                  <a:lnTo>
                    <a:pt x="1856892" y="146710"/>
                  </a:lnTo>
                  <a:close/>
                </a:path>
                <a:path w="11889740" h="340995">
                  <a:moveTo>
                    <a:pt x="1948815" y="3378"/>
                  </a:moveTo>
                  <a:lnTo>
                    <a:pt x="1918042" y="3378"/>
                  </a:lnTo>
                  <a:lnTo>
                    <a:pt x="1918042" y="340702"/>
                  </a:lnTo>
                  <a:lnTo>
                    <a:pt x="1948815" y="340702"/>
                  </a:lnTo>
                  <a:lnTo>
                    <a:pt x="1948815" y="3378"/>
                  </a:lnTo>
                  <a:close/>
                </a:path>
                <a:path w="11889740" h="340995">
                  <a:moveTo>
                    <a:pt x="2286901" y="27762"/>
                  </a:moveTo>
                  <a:lnTo>
                    <a:pt x="2256879" y="27762"/>
                  </a:lnTo>
                  <a:lnTo>
                    <a:pt x="2256879" y="88684"/>
                  </a:lnTo>
                  <a:lnTo>
                    <a:pt x="2256879" y="114084"/>
                  </a:lnTo>
                  <a:lnTo>
                    <a:pt x="2256879" y="177584"/>
                  </a:lnTo>
                  <a:lnTo>
                    <a:pt x="2085022" y="177584"/>
                  </a:lnTo>
                  <a:lnTo>
                    <a:pt x="2085022" y="114084"/>
                  </a:lnTo>
                  <a:lnTo>
                    <a:pt x="2256879" y="114084"/>
                  </a:lnTo>
                  <a:lnTo>
                    <a:pt x="2256879" y="88684"/>
                  </a:lnTo>
                  <a:lnTo>
                    <a:pt x="2085022" y="88684"/>
                  </a:lnTo>
                  <a:lnTo>
                    <a:pt x="2085022" y="27724"/>
                  </a:lnTo>
                  <a:lnTo>
                    <a:pt x="2054631" y="27724"/>
                  </a:lnTo>
                  <a:lnTo>
                    <a:pt x="2054631" y="88684"/>
                  </a:lnTo>
                  <a:lnTo>
                    <a:pt x="2054631" y="114084"/>
                  </a:lnTo>
                  <a:lnTo>
                    <a:pt x="2054631" y="177584"/>
                  </a:lnTo>
                  <a:lnTo>
                    <a:pt x="2054631" y="202984"/>
                  </a:lnTo>
                  <a:lnTo>
                    <a:pt x="2286901" y="202984"/>
                  </a:lnTo>
                  <a:lnTo>
                    <a:pt x="2286901" y="88684"/>
                  </a:lnTo>
                  <a:lnTo>
                    <a:pt x="2286901" y="27762"/>
                  </a:lnTo>
                  <a:close/>
                </a:path>
                <a:path w="11889740" h="340995">
                  <a:moveTo>
                    <a:pt x="2323668" y="269786"/>
                  </a:moveTo>
                  <a:lnTo>
                    <a:pt x="2018614" y="269786"/>
                  </a:lnTo>
                  <a:lnTo>
                    <a:pt x="2018614" y="295300"/>
                  </a:lnTo>
                  <a:lnTo>
                    <a:pt x="2323668" y="295300"/>
                  </a:lnTo>
                  <a:lnTo>
                    <a:pt x="2323668" y="269786"/>
                  </a:lnTo>
                  <a:close/>
                </a:path>
                <a:path w="11889740" h="340995">
                  <a:moveTo>
                    <a:pt x="2556306" y="248399"/>
                  </a:moveTo>
                  <a:lnTo>
                    <a:pt x="2554592" y="233768"/>
                  </a:lnTo>
                  <a:lnTo>
                    <a:pt x="2553309" y="222885"/>
                  </a:lnTo>
                  <a:lnTo>
                    <a:pt x="2518041" y="228219"/>
                  </a:lnTo>
                  <a:lnTo>
                    <a:pt x="2483332" y="231559"/>
                  </a:lnTo>
                  <a:lnTo>
                    <a:pt x="2446934" y="233273"/>
                  </a:lnTo>
                  <a:lnTo>
                    <a:pt x="2406599" y="233768"/>
                  </a:lnTo>
                  <a:lnTo>
                    <a:pt x="2406599" y="152336"/>
                  </a:lnTo>
                  <a:lnTo>
                    <a:pt x="2525915" y="152336"/>
                  </a:lnTo>
                  <a:lnTo>
                    <a:pt x="2525915" y="34518"/>
                  </a:lnTo>
                  <a:lnTo>
                    <a:pt x="2375446" y="34518"/>
                  </a:lnTo>
                  <a:lnTo>
                    <a:pt x="2375446" y="59664"/>
                  </a:lnTo>
                  <a:lnTo>
                    <a:pt x="2495905" y="59664"/>
                  </a:lnTo>
                  <a:lnTo>
                    <a:pt x="2495905" y="127571"/>
                  </a:lnTo>
                  <a:lnTo>
                    <a:pt x="2376195" y="127571"/>
                  </a:lnTo>
                  <a:lnTo>
                    <a:pt x="2376195" y="259283"/>
                  </a:lnTo>
                  <a:lnTo>
                    <a:pt x="2402090" y="259283"/>
                  </a:lnTo>
                  <a:lnTo>
                    <a:pt x="2444712" y="258851"/>
                  </a:lnTo>
                  <a:lnTo>
                    <a:pt x="2483002" y="257213"/>
                  </a:lnTo>
                  <a:lnTo>
                    <a:pt x="2519388" y="253898"/>
                  </a:lnTo>
                  <a:lnTo>
                    <a:pt x="2556306" y="248399"/>
                  </a:lnTo>
                  <a:close/>
                </a:path>
                <a:path w="11889740" h="340995">
                  <a:moveTo>
                    <a:pt x="2640736" y="2997"/>
                  </a:moveTo>
                  <a:lnTo>
                    <a:pt x="2609964" y="2997"/>
                  </a:lnTo>
                  <a:lnTo>
                    <a:pt x="2609964" y="132829"/>
                  </a:lnTo>
                  <a:lnTo>
                    <a:pt x="2545804" y="132829"/>
                  </a:lnTo>
                  <a:lnTo>
                    <a:pt x="2545804" y="157975"/>
                  </a:lnTo>
                  <a:lnTo>
                    <a:pt x="2609964" y="157975"/>
                  </a:lnTo>
                  <a:lnTo>
                    <a:pt x="2609964" y="340334"/>
                  </a:lnTo>
                  <a:lnTo>
                    <a:pt x="2640736" y="340334"/>
                  </a:lnTo>
                  <a:lnTo>
                    <a:pt x="2640736" y="2997"/>
                  </a:lnTo>
                  <a:close/>
                </a:path>
                <a:path w="11889740" h="340995">
                  <a:moveTo>
                    <a:pt x="2925915" y="246519"/>
                  </a:moveTo>
                  <a:lnTo>
                    <a:pt x="2924340" y="233387"/>
                  </a:lnTo>
                  <a:lnTo>
                    <a:pt x="2922905" y="221386"/>
                  </a:lnTo>
                  <a:lnTo>
                    <a:pt x="2880245" y="227215"/>
                  </a:lnTo>
                  <a:lnTo>
                    <a:pt x="2839707" y="230898"/>
                  </a:lnTo>
                  <a:lnTo>
                    <a:pt x="2799854" y="232829"/>
                  </a:lnTo>
                  <a:lnTo>
                    <a:pt x="2759303" y="233387"/>
                  </a:lnTo>
                  <a:lnTo>
                    <a:pt x="2759303" y="154965"/>
                  </a:lnTo>
                  <a:lnTo>
                    <a:pt x="2883509" y="154965"/>
                  </a:lnTo>
                  <a:lnTo>
                    <a:pt x="2883509" y="34518"/>
                  </a:lnTo>
                  <a:lnTo>
                    <a:pt x="2727414" y="34518"/>
                  </a:lnTo>
                  <a:lnTo>
                    <a:pt x="2727414" y="59664"/>
                  </a:lnTo>
                  <a:lnTo>
                    <a:pt x="2852369" y="59664"/>
                  </a:lnTo>
                  <a:lnTo>
                    <a:pt x="2852369" y="129832"/>
                  </a:lnTo>
                  <a:lnTo>
                    <a:pt x="2728544" y="129832"/>
                  </a:lnTo>
                  <a:lnTo>
                    <a:pt x="2728544" y="258902"/>
                  </a:lnTo>
                  <a:lnTo>
                    <a:pt x="2756306" y="258902"/>
                  </a:lnTo>
                  <a:lnTo>
                    <a:pt x="2798635" y="258394"/>
                  </a:lnTo>
                  <a:lnTo>
                    <a:pt x="2839986" y="256514"/>
                  </a:lnTo>
                  <a:lnTo>
                    <a:pt x="2881896" y="252730"/>
                  </a:lnTo>
                  <a:lnTo>
                    <a:pt x="2925915" y="246519"/>
                  </a:lnTo>
                  <a:close/>
                </a:path>
                <a:path w="11889740" h="340995">
                  <a:moveTo>
                    <a:pt x="2985198" y="2997"/>
                  </a:moveTo>
                  <a:lnTo>
                    <a:pt x="2954426" y="2997"/>
                  </a:lnTo>
                  <a:lnTo>
                    <a:pt x="2954426" y="340334"/>
                  </a:lnTo>
                  <a:lnTo>
                    <a:pt x="2985198" y="340334"/>
                  </a:lnTo>
                  <a:lnTo>
                    <a:pt x="2985198" y="2997"/>
                  </a:lnTo>
                  <a:close/>
                </a:path>
                <a:path w="11889740" h="340995">
                  <a:moveTo>
                    <a:pt x="3326282" y="112814"/>
                  </a:moveTo>
                  <a:lnTo>
                    <a:pt x="3123654" y="112814"/>
                  </a:lnTo>
                  <a:lnTo>
                    <a:pt x="3123654" y="83604"/>
                  </a:lnTo>
                  <a:lnTo>
                    <a:pt x="3320275" y="83604"/>
                  </a:lnTo>
                  <a:lnTo>
                    <a:pt x="3320275" y="62014"/>
                  </a:lnTo>
                  <a:lnTo>
                    <a:pt x="3320275" y="35344"/>
                  </a:lnTo>
                  <a:lnTo>
                    <a:pt x="3320275" y="13754"/>
                  </a:lnTo>
                  <a:lnTo>
                    <a:pt x="3092513" y="13754"/>
                  </a:lnTo>
                  <a:lnTo>
                    <a:pt x="3092513" y="35344"/>
                  </a:lnTo>
                  <a:lnTo>
                    <a:pt x="3289884" y="35344"/>
                  </a:lnTo>
                  <a:lnTo>
                    <a:pt x="3289884" y="62014"/>
                  </a:lnTo>
                  <a:lnTo>
                    <a:pt x="3093262" y="62014"/>
                  </a:lnTo>
                  <a:lnTo>
                    <a:pt x="3093262" y="83604"/>
                  </a:lnTo>
                  <a:lnTo>
                    <a:pt x="3093262" y="112814"/>
                  </a:lnTo>
                  <a:lnTo>
                    <a:pt x="3093262" y="134404"/>
                  </a:lnTo>
                  <a:lnTo>
                    <a:pt x="3326282" y="134404"/>
                  </a:lnTo>
                  <a:lnTo>
                    <a:pt x="3326282" y="112814"/>
                  </a:lnTo>
                  <a:close/>
                </a:path>
                <a:path w="11889740" h="340995">
                  <a:moveTo>
                    <a:pt x="3331908" y="313474"/>
                  </a:moveTo>
                  <a:lnTo>
                    <a:pt x="3121774" y="313474"/>
                  </a:lnTo>
                  <a:lnTo>
                    <a:pt x="3121774" y="281724"/>
                  </a:lnTo>
                  <a:lnTo>
                    <a:pt x="3321405" y="281724"/>
                  </a:lnTo>
                  <a:lnTo>
                    <a:pt x="3321405" y="261404"/>
                  </a:lnTo>
                  <a:lnTo>
                    <a:pt x="3321405" y="232194"/>
                  </a:lnTo>
                  <a:lnTo>
                    <a:pt x="3321405" y="210604"/>
                  </a:lnTo>
                  <a:lnTo>
                    <a:pt x="3090634" y="210604"/>
                  </a:lnTo>
                  <a:lnTo>
                    <a:pt x="3090634" y="232194"/>
                  </a:lnTo>
                  <a:lnTo>
                    <a:pt x="3291001" y="232194"/>
                  </a:lnTo>
                  <a:lnTo>
                    <a:pt x="3291001" y="261404"/>
                  </a:lnTo>
                  <a:lnTo>
                    <a:pt x="3091383" y="261404"/>
                  </a:lnTo>
                  <a:lnTo>
                    <a:pt x="3091383" y="281724"/>
                  </a:lnTo>
                  <a:lnTo>
                    <a:pt x="3091383" y="313474"/>
                  </a:lnTo>
                  <a:lnTo>
                    <a:pt x="3091383" y="335064"/>
                  </a:lnTo>
                  <a:lnTo>
                    <a:pt x="3331908" y="335064"/>
                  </a:lnTo>
                  <a:lnTo>
                    <a:pt x="3331908" y="313474"/>
                  </a:lnTo>
                  <a:close/>
                </a:path>
                <a:path w="11889740" h="340995">
                  <a:moveTo>
                    <a:pt x="3359302" y="159842"/>
                  </a:moveTo>
                  <a:lnTo>
                    <a:pt x="3054235" y="159842"/>
                  </a:lnTo>
                  <a:lnTo>
                    <a:pt x="3054235" y="183108"/>
                  </a:lnTo>
                  <a:lnTo>
                    <a:pt x="3359302" y="183108"/>
                  </a:lnTo>
                  <a:lnTo>
                    <a:pt x="3359302" y="159842"/>
                  </a:lnTo>
                  <a:close/>
                </a:path>
                <a:path w="11889740" h="340995">
                  <a:moveTo>
                    <a:pt x="3703663" y="28892"/>
                  </a:moveTo>
                  <a:lnTo>
                    <a:pt x="3622611" y="28892"/>
                  </a:lnTo>
                  <a:lnTo>
                    <a:pt x="3622611" y="0"/>
                  </a:lnTo>
                  <a:lnTo>
                    <a:pt x="3591839" y="0"/>
                  </a:lnTo>
                  <a:lnTo>
                    <a:pt x="3591839" y="28892"/>
                  </a:lnTo>
                  <a:lnTo>
                    <a:pt x="3510419" y="28892"/>
                  </a:lnTo>
                  <a:lnTo>
                    <a:pt x="3510419" y="51028"/>
                  </a:lnTo>
                  <a:lnTo>
                    <a:pt x="3703663" y="51028"/>
                  </a:lnTo>
                  <a:lnTo>
                    <a:pt x="3703663" y="28892"/>
                  </a:lnTo>
                  <a:close/>
                </a:path>
                <a:path w="11889740" h="340995">
                  <a:moveTo>
                    <a:pt x="3715664" y="181229"/>
                  </a:moveTo>
                  <a:lnTo>
                    <a:pt x="3714534" y="169227"/>
                  </a:lnTo>
                  <a:lnTo>
                    <a:pt x="3713784" y="161340"/>
                  </a:lnTo>
                  <a:lnTo>
                    <a:pt x="3691686" y="164109"/>
                  </a:lnTo>
                  <a:lnTo>
                    <a:pt x="3668903" y="166268"/>
                  </a:lnTo>
                  <a:lnTo>
                    <a:pt x="3645776" y="167944"/>
                  </a:lnTo>
                  <a:lnTo>
                    <a:pt x="3622611" y="169227"/>
                  </a:lnTo>
                  <a:lnTo>
                    <a:pt x="3622611" y="149720"/>
                  </a:lnTo>
                  <a:lnTo>
                    <a:pt x="3648760" y="144907"/>
                  </a:lnTo>
                  <a:lnTo>
                    <a:pt x="3668623" y="135788"/>
                  </a:lnTo>
                  <a:lnTo>
                    <a:pt x="3673983" y="130200"/>
                  </a:lnTo>
                  <a:lnTo>
                    <a:pt x="3681234" y="122643"/>
                  </a:lnTo>
                  <a:lnTo>
                    <a:pt x="3685641" y="105816"/>
                  </a:lnTo>
                  <a:lnTo>
                    <a:pt x="3680041" y="87185"/>
                  </a:lnTo>
                  <a:lnTo>
                    <a:pt x="3673906" y="81800"/>
                  </a:lnTo>
                  <a:lnTo>
                    <a:pt x="3664166" y="73266"/>
                  </a:lnTo>
                  <a:lnTo>
                    <a:pt x="3656380" y="70535"/>
                  </a:lnTo>
                  <a:lnTo>
                    <a:pt x="3656380" y="105816"/>
                  </a:lnTo>
                  <a:lnTo>
                    <a:pt x="3652926" y="115951"/>
                  </a:lnTo>
                  <a:lnTo>
                    <a:pt x="3643058" y="123634"/>
                  </a:lnTo>
                  <a:lnTo>
                    <a:pt x="3627564" y="128498"/>
                  </a:lnTo>
                  <a:lnTo>
                    <a:pt x="3607219" y="130200"/>
                  </a:lnTo>
                  <a:lnTo>
                    <a:pt x="3586657" y="128498"/>
                  </a:lnTo>
                  <a:lnTo>
                    <a:pt x="3571062" y="123634"/>
                  </a:lnTo>
                  <a:lnTo>
                    <a:pt x="3561156" y="115951"/>
                  </a:lnTo>
                  <a:lnTo>
                    <a:pt x="3557689" y="105816"/>
                  </a:lnTo>
                  <a:lnTo>
                    <a:pt x="3561156" y="95732"/>
                  </a:lnTo>
                  <a:lnTo>
                    <a:pt x="3571062" y="88176"/>
                  </a:lnTo>
                  <a:lnTo>
                    <a:pt x="3586657" y="83439"/>
                  </a:lnTo>
                  <a:lnTo>
                    <a:pt x="3607219" y="81800"/>
                  </a:lnTo>
                  <a:lnTo>
                    <a:pt x="3627564" y="83439"/>
                  </a:lnTo>
                  <a:lnTo>
                    <a:pt x="3643058" y="88176"/>
                  </a:lnTo>
                  <a:lnTo>
                    <a:pt x="3652926" y="95732"/>
                  </a:lnTo>
                  <a:lnTo>
                    <a:pt x="3656380" y="105816"/>
                  </a:lnTo>
                  <a:lnTo>
                    <a:pt x="3656380" y="70535"/>
                  </a:lnTo>
                  <a:lnTo>
                    <a:pt x="3639426" y="64554"/>
                  </a:lnTo>
                  <a:lnTo>
                    <a:pt x="3607219" y="61531"/>
                  </a:lnTo>
                  <a:lnTo>
                    <a:pt x="3574656" y="64554"/>
                  </a:lnTo>
                  <a:lnTo>
                    <a:pt x="3549815" y="73266"/>
                  </a:lnTo>
                  <a:lnTo>
                    <a:pt x="3533991" y="87185"/>
                  </a:lnTo>
                  <a:lnTo>
                    <a:pt x="3528428" y="105816"/>
                  </a:lnTo>
                  <a:lnTo>
                    <a:pt x="3532848" y="122859"/>
                  </a:lnTo>
                  <a:lnTo>
                    <a:pt x="3545497" y="136067"/>
                  </a:lnTo>
                  <a:lnTo>
                    <a:pt x="3565474" y="145122"/>
                  </a:lnTo>
                  <a:lnTo>
                    <a:pt x="3591839" y="149720"/>
                  </a:lnTo>
                  <a:lnTo>
                    <a:pt x="3591839" y="170357"/>
                  </a:lnTo>
                  <a:lnTo>
                    <a:pt x="3567912" y="171005"/>
                  </a:lnTo>
                  <a:lnTo>
                    <a:pt x="3502164" y="171475"/>
                  </a:lnTo>
                  <a:lnTo>
                    <a:pt x="3505543" y="194360"/>
                  </a:lnTo>
                  <a:lnTo>
                    <a:pt x="3553142" y="194106"/>
                  </a:lnTo>
                  <a:lnTo>
                    <a:pt x="3605822" y="192582"/>
                  </a:lnTo>
                  <a:lnTo>
                    <a:pt x="3660876" y="188671"/>
                  </a:lnTo>
                  <a:lnTo>
                    <a:pt x="3715664" y="181229"/>
                  </a:lnTo>
                  <a:close/>
                </a:path>
                <a:path w="11889740" h="340995">
                  <a:moveTo>
                    <a:pt x="3777208" y="314058"/>
                  </a:moveTo>
                  <a:lnTo>
                    <a:pt x="3577577" y="314058"/>
                  </a:lnTo>
                  <a:lnTo>
                    <a:pt x="3577577" y="285546"/>
                  </a:lnTo>
                  <a:lnTo>
                    <a:pt x="3764445" y="285546"/>
                  </a:lnTo>
                  <a:lnTo>
                    <a:pt x="3764445" y="216877"/>
                  </a:lnTo>
                  <a:lnTo>
                    <a:pt x="3546437" y="216877"/>
                  </a:lnTo>
                  <a:lnTo>
                    <a:pt x="3546437" y="238645"/>
                  </a:lnTo>
                  <a:lnTo>
                    <a:pt x="3734054" y="238645"/>
                  </a:lnTo>
                  <a:lnTo>
                    <a:pt x="3734054" y="264909"/>
                  </a:lnTo>
                  <a:lnTo>
                    <a:pt x="3547567" y="264909"/>
                  </a:lnTo>
                  <a:lnTo>
                    <a:pt x="3547567" y="336207"/>
                  </a:lnTo>
                  <a:lnTo>
                    <a:pt x="3777208" y="336207"/>
                  </a:lnTo>
                  <a:lnTo>
                    <a:pt x="3777208" y="314058"/>
                  </a:lnTo>
                  <a:close/>
                </a:path>
                <a:path w="11889740" h="340995">
                  <a:moveTo>
                    <a:pt x="3813975" y="89306"/>
                  </a:moveTo>
                  <a:lnTo>
                    <a:pt x="3764445" y="89306"/>
                  </a:lnTo>
                  <a:lnTo>
                    <a:pt x="3764445" y="3378"/>
                  </a:lnTo>
                  <a:lnTo>
                    <a:pt x="3733673" y="3378"/>
                  </a:lnTo>
                  <a:lnTo>
                    <a:pt x="3733673" y="202247"/>
                  </a:lnTo>
                  <a:lnTo>
                    <a:pt x="3764445" y="202247"/>
                  </a:lnTo>
                  <a:lnTo>
                    <a:pt x="3764445" y="115189"/>
                  </a:lnTo>
                  <a:lnTo>
                    <a:pt x="3813975" y="115189"/>
                  </a:lnTo>
                  <a:lnTo>
                    <a:pt x="3813975" y="89306"/>
                  </a:lnTo>
                  <a:close/>
                </a:path>
                <a:path w="11889740" h="340995">
                  <a:moveTo>
                    <a:pt x="4116032" y="279920"/>
                  </a:moveTo>
                  <a:lnTo>
                    <a:pt x="4108221" y="254228"/>
                  </a:lnTo>
                  <a:lnTo>
                    <a:pt x="4095800" y="243890"/>
                  </a:lnTo>
                  <a:lnTo>
                    <a:pt x="4085590" y="235407"/>
                  </a:lnTo>
                  <a:lnTo>
                    <a:pt x="4084891" y="235191"/>
                  </a:lnTo>
                  <a:lnTo>
                    <a:pt x="4084891" y="279920"/>
                  </a:lnTo>
                  <a:lnTo>
                    <a:pt x="4079138" y="295198"/>
                  </a:lnTo>
                  <a:lnTo>
                    <a:pt x="4062565" y="306514"/>
                  </a:lnTo>
                  <a:lnTo>
                    <a:pt x="4036136" y="313524"/>
                  </a:lnTo>
                  <a:lnTo>
                    <a:pt x="4000843" y="315937"/>
                  </a:lnTo>
                  <a:lnTo>
                    <a:pt x="3965384" y="313524"/>
                  </a:lnTo>
                  <a:lnTo>
                    <a:pt x="3938968" y="306514"/>
                  </a:lnTo>
                  <a:lnTo>
                    <a:pt x="3922484" y="295198"/>
                  </a:lnTo>
                  <a:lnTo>
                    <a:pt x="3916794" y="279920"/>
                  </a:lnTo>
                  <a:lnTo>
                    <a:pt x="3922484" y="264629"/>
                  </a:lnTo>
                  <a:lnTo>
                    <a:pt x="3938968" y="253326"/>
                  </a:lnTo>
                  <a:lnTo>
                    <a:pt x="3965384" y="246303"/>
                  </a:lnTo>
                  <a:lnTo>
                    <a:pt x="4000843" y="243890"/>
                  </a:lnTo>
                  <a:lnTo>
                    <a:pt x="4036136" y="246303"/>
                  </a:lnTo>
                  <a:lnTo>
                    <a:pt x="4062565" y="253326"/>
                  </a:lnTo>
                  <a:lnTo>
                    <a:pt x="4079138" y="264629"/>
                  </a:lnTo>
                  <a:lnTo>
                    <a:pt x="4084891" y="279920"/>
                  </a:lnTo>
                  <a:lnTo>
                    <a:pt x="4084891" y="235191"/>
                  </a:lnTo>
                  <a:lnTo>
                    <a:pt x="4049395" y="223824"/>
                  </a:lnTo>
                  <a:lnTo>
                    <a:pt x="4000843" y="219887"/>
                  </a:lnTo>
                  <a:lnTo>
                    <a:pt x="3952443" y="223824"/>
                  </a:lnTo>
                  <a:lnTo>
                    <a:pt x="3916222" y="235407"/>
                  </a:lnTo>
                  <a:lnTo>
                    <a:pt x="3893515" y="254228"/>
                  </a:lnTo>
                  <a:lnTo>
                    <a:pt x="3885641" y="279920"/>
                  </a:lnTo>
                  <a:lnTo>
                    <a:pt x="3893515" y="305549"/>
                  </a:lnTo>
                  <a:lnTo>
                    <a:pt x="3916222" y="324243"/>
                  </a:lnTo>
                  <a:lnTo>
                    <a:pt x="3952443" y="335686"/>
                  </a:lnTo>
                  <a:lnTo>
                    <a:pt x="4000843" y="339585"/>
                  </a:lnTo>
                  <a:lnTo>
                    <a:pt x="4049395" y="335686"/>
                  </a:lnTo>
                  <a:lnTo>
                    <a:pt x="4085590" y="324243"/>
                  </a:lnTo>
                  <a:lnTo>
                    <a:pt x="4095635" y="315937"/>
                  </a:lnTo>
                  <a:lnTo>
                    <a:pt x="4108221" y="305549"/>
                  </a:lnTo>
                  <a:lnTo>
                    <a:pt x="4116032" y="279920"/>
                  </a:lnTo>
                  <a:close/>
                </a:path>
                <a:path w="11889740" h="340995">
                  <a:moveTo>
                    <a:pt x="4153179" y="169976"/>
                  </a:moveTo>
                  <a:lnTo>
                    <a:pt x="4078135" y="169976"/>
                  </a:lnTo>
                  <a:lnTo>
                    <a:pt x="4078135" y="130581"/>
                  </a:lnTo>
                  <a:lnTo>
                    <a:pt x="4078135" y="122326"/>
                  </a:lnTo>
                  <a:lnTo>
                    <a:pt x="4116286" y="87922"/>
                  </a:lnTo>
                  <a:lnTo>
                    <a:pt x="4119041" y="72047"/>
                  </a:lnTo>
                  <a:lnTo>
                    <a:pt x="4110863" y="45631"/>
                  </a:lnTo>
                  <a:lnTo>
                    <a:pt x="4096270" y="33388"/>
                  </a:lnTo>
                  <a:lnTo>
                    <a:pt x="4087520" y="26060"/>
                  </a:lnTo>
                  <a:lnTo>
                    <a:pt x="4087520" y="72047"/>
                  </a:lnTo>
                  <a:lnTo>
                    <a:pt x="4081513" y="88214"/>
                  </a:lnTo>
                  <a:lnTo>
                    <a:pt x="4064304" y="100368"/>
                  </a:lnTo>
                  <a:lnTo>
                    <a:pt x="4047744" y="105029"/>
                  </a:lnTo>
                  <a:lnTo>
                    <a:pt x="4047744" y="130581"/>
                  </a:lnTo>
                  <a:lnTo>
                    <a:pt x="4047744" y="169976"/>
                  </a:lnTo>
                  <a:lnTo>
                    <a:pt x="3954310" y="169976"/>
                  </a:lnTo>
                  <a:lnTo>
                    <a:pt x="3954310" y="130581"/>
                  </a:lnTo>
                  <a:lnTo>
                    <a:pt x="3965067" y="132118"/>
                  </a:lnTo>
                  <a:lnTo>
                    <a:pt x="3976446" y="133299"/>
                  </a:lnTo>
                  <a:lnTo>
                    <a:pt x="3988397" y="134061"/>
                  </a:lnTo>
                  <a:lnTo>
                    <a:pt x="4000843" y="134327"/>
                  </a:lnTo>
                  <a:lnTo>
                    <a:pt x="4013492" y="134061"/>
                  </a:lnTo>
                  <a:lnTo>
                    <a:pt x="4025557" y="133299"/>
                  </a:lnTo>
                  <a:lnTo>
                    <a:pt x="4036987" y="132118"/>
                  </a:lnTo>
                  <a:lnTo>
                    <a:pt x="4047744" y="130581"/>
                  </a:lnTo>
                  <a:lnTo>
                    <a:pt x="4047744" y="105029"/>
                  </a:lnTo>
                  <a:lnTo>
                    <a:pt x="4037025" y="108026"/>
                  </a:lnTo>
                  <a:lnTo>
                    <a:pt x="4000843" y="110693"/>
                  </a:lnTo>
                  <a:lnTo>
                    <a:pt x="3964660" y="108026"/>
                  </a:lnTo>
                  <a:lnTo>
                    <a:pt x="3937381" y="100368"/>
                  </a:lnTo>
                  <a:lnTo>
                    <a:pt x="3920159" y="88214"/>
                  </a:lnTo>
                  <a:lnTo>
                    <a:pt x="3914165" y="72047"/>
                  </a:lnTo>
                  <a:lnTo>
                    <a:pt x="3920159" y="55714"/>
                  </a:lnTo>
                  <a:lnTo>
                    <a:pt x="3937381" y="43573"/>
                  </a:lnTo>
                  <a:lnTo>
                    <a:pt x="3964660" y="36004"/>
                  </a:lnTo>
                  <a:lnTo>
                    <a:pt x="4000843" y="33388"/>
                  </a:lnTo>
                  <a:lnTo>
                    <a:pt x="4037025" y="36004"/>
                  </a:lnTo>
                  <a:lnTo>
                    <a:pt x="4064304" y="43573"/>
                  </a:lnTo>
                  <a:lnTo>
                    <a:pt x="4081513" y="55714"/>
                  </a:lnTo>
                  <a:lnTo>
                    <a:pt x="4087520" y="72047"/>
                  </a:lnTo>
                  <a:lnTo>
                    <a:pt x="4087520" y="26060"/>
                  </a:lnTo>
                  <a:lnTo>
                    <a:pt x="4087380" y="25933"/>
                  </a:lnTo>
                  <a:lnTo>
                    <a:pt x="4050169" y="13627"/>
                  </a:lnTo>
                  <a:lnTo>
                    <a:pt x="4000843" y="9385"/>
                  </a:lnTo>
                  <a:lnTo>
                    <a:pt x="3951655" y="13627"/>
                  </a:lnTo>
                  <a:lnTo>
                    <a:pt x="3914444" y="25933"/>
                  </a:lnTo>
                  <a:lnTo>
                    <a:pt x="3890873" y="45631"/>
                  </a:lnTo>
                  <a:lnTo>
                    <a:pt x="3882644" y="72047"/>
                  </a:lnTo>
                  <a:lnTo>
                    <a:pt x="3885323" y="87922"/>
                  </a:lnTo>
                  <a:lnTo>
                    <a:pt x="3885425" y="88214"/>
                  </a:lnTo>
                  <a:lnTo>
                    <a:pt x="3893286" y="101866"/>
                  </a:lnTo>
                  <a:lnTo>
                    <a:pt x="3906228" y="113411"/>
                  </a:lnTo>
                  <a:lnTo>
                    <a:pt x="3923919" y="122694"/>
                  </a:lnTo>
                  <a:lnTo>
                    <a:pt x="3923919" y="169976"/>
                  </a:lnTo>
                  <a:lnTo>
                    <a:pt x="3848493" y="169976"/>
                  </a:lnTo>
                  <a:lnTo>
                    <a:pt x="3848493" y="194741"/>
                  </a:lnTo>
                  <a:lnTo>
                    <a:pt x="4153179" y="194741"/>
                  </a:lnTo>
                  <a:lnTo>
                    <a:pt x="4153179" y="169976"/>
                  </a:lnTo>
                  <a:close/>
                </a:path>
                <a:path w="11889740" h="340995">
                  <a:moveTo>
                    <a:pt x="4374947" y="187617"/>
                  </a:moveTo>
                  <a:lnTo>
                    <a:pt x="4368851" y="156324"/>
                  </a:lnTo>
                  <a:lnTo>
                    <a:pt x="4354423" y="135458"/>
                  </a:lnTo>
                  <a:lnTo>
                    <a:pt x="4351871" y="131749"/>
                  </a:lnTo>
                  <a:lnTo>
                    <a:pt x="4345673" y="127927"/>
                  </a:lnTo>
                  <a:lnTo>
                    <a:pt x="4345673" y="187617"/>
                  </a:lnTo>
                  <a:lnTo>
                    <a:pt x="4341736" y="208368"/>
                  </a:lnTo>
                  <a:lnTo>
                    <a:pt x="4330763" y="224764"/>
                  </a:lnTo>
                  <a:lnTo>
                    <a:pt x="4314012" y="235521"/>
                  </a:lnTo>
                  <a:lnTo>
                    <a:pt x="4292765" y="239395"/>
                  </a:lnTo>
                  <a:lnTo>
                    <a:pt x="4271734" y="235521"/>
                  </a:lnTo>
                  <a:lnTo>
                    <a:pt x="4255097" y="224764"/>
                  </a:lnTo>
                  <a:lnTo>
                    <a:pt x="4244175" y="208368"/>
                  </a:lnTo>
                  <a:lnTo>
                    <a:pt x="4240238" y="187617"/>
                  </a:lnTo>
                  <a:lnTo>
                    <a:pt x="4244175" y="166636"/>
                  </a:lnTo>
                  <a:lnTo>
                    <a:pt x="4255097" y="150139"/>
                  </a:lnTo>
                  <a:lnTo>
                    <a:pt x="4271734" y="139331"/>
                  </a:lnTo>
                  <a:lnTo>
                    <a:pt x="4292765" y="135458"/>
                  </a:lnTo>
                  <a:lnTo>
                    <a:pt x="4314012" y="139331"/>
                  </a:lnTo>
                  <a:lnTo>
                    <a:pt x="4330763" y="150139"/>
                  </a:lnTo>
                  <a:lnTo>
                    <a:pt x="4341736" y="166636"/>
                  </a:lnTo>
                  <a:lnTo>
                    <a:pt x="4345673" y="187617"/>
                  </a:lnTo>
                  <a:lnTo>
                    <a:pt x="4345673" y="127927"/>
                  </a:lnTo>
                  <a:lnTo>
                    <a:pt x="4325874" y="115697"/>
                  </a:lnTo>
                  <a:lnTo>
                    <a:pt x="4292765" y="109943"/>
                  </a:lnTo>
                  <a:lnTo>
                    <a:pt x="4260100" y="115697"/>
                  </a:lnTo>
                  <a:lnTo>
                    <a:pt x="4234319" y="131749"/>
                  </a:lnTo>
                  <a:lnTo>
                    <a:pt x="4217416" y="156324"/>
                  </a:lnTo>
                  <a:lnTo>
                    <a:pt x="4211345" y="187617"/>
                  </a:lnTo>
                  <a:lnTo>
                    <a:pt x="4217416" y="218998"/>
                  </a:lnTo>
                  <a:lnTo>
                    <a:pt x="4234319" y="243433"/>
                  </a:lnTo>
                  <a:lnTo>
                    <a:pt x="4260100" y="259270"/>
                  </a:lnTo>
                  <a:lnTo>
                    <a:pt x="4292765" y="264909"/>
                  </a:lnTo>
                  <a:lnTo>
                    <a:pt x="4325874" y="259270"/>
                  </a:lnTo>
                  <a:lnTo>
                    <a:pt x="4351871" y="243433"/>
                  </a:lnTo>
                  <a:lnTo>
                    <a:pt x="4354665" y="239395"/>
                  </a:lnTo>
                  <a:lnTo>
                    <a:pt x="4368851" y="218998"/>
                  </a:lnTo>
                  <a:lnTo>
                    <a:pt x="4374947" y="187617"/>
                  </a:lnTo>
                  <a:close/>
                </a:path>
                <a:path w="11889740" h="340995">
                  <a:moveTo>
                    <a:pt x="4390695" y="57404"/>
                  </a:moveTo>
                  <a:lnTo>
                    <a:pt x="4307776" y="57404"/>
                  </a:lnTo>
                  <a:lnTo>
                    <a:pt x="4307776" y="7505"/>
                  </a:lnTo>
                  <a:lnTo>
                    <a:pt x="4277004" y="7505"/>
                  </a:lnTo>
                  <a:lnTo>
                    <a:pt x="4277004" y="57404"/>
                  </a:lnTo>
                  <a:lnTo>
                    <a:pt x="4192206" y="57404"/>
                  </a:lnTo>
                  <a:lnTo>
                    <a:pt x="4192206" y="82169"/>
                  </a:lnTo>
                  <a:lnTo>
                    <a:pt x="4390695" y="82169"/>
                  </a:lnTo>
                  <a:lnTo>
                    <a:pt x="4390695" y="57404"/>
                  </a:lnTo>
                  <a:close/>
                </a:path>
                <a:path w="11889740" h="340995">
                  <a:moveTo>
                    <a:pt x="4508525" y="141833"/>
                  </a:moveTo>
                  <a:lnTo>
                    <a:pt x="4453369" y="141833"/>
                  </a:lnTo>
                  <a:lnTo>
                    <a:pt x="4453369" y="3746"/>
                  </a:lnTo>
                  <a:lnTo>
                    <a:pt x="4422597" y="3746"/>
                  </a:lnTo>
                  <a:lnTo>
                    <a:pt x="4422597" y="339953"/>
                  </a:lnTo>
                  <a:lnTo>
                    <a:pt x="4453369" y="339953"/>
                  </a:lnTo>
                  <a:lnTo>
                    <a:pt x="4453369" y="167728"/>
                  </a:lnTo>
                  <a:lnTo>
                    <a:pt x="4508525" y="167728"/>
                  </a:lnTo>
                  <a:lnTo>
                    <a:pt x="4508525" y="141833"/>
                  </a:lnTo>
                  <a:close/>
                </a:path>
                <a:path w="11889740" h="340995">
                  <a:moveTo>
                    <a:pt x="4816589" y="3378"/>
                  </a:moveTo>
                  <a:lnTo>
                    <a:pt x="4785817" y="3378"/>
                  </a:lnTo>
                  <a:lnTo>
                    <a:pt x="4785817" y="78790"/>
                  </a:lnTo>
                  <a:lnTo>
                    <a:pt x="4785817" y="103936"/>
                  </a:lnTo>
                  <a:lnTo>
                    <a:pt x="4785817" y="184988"/>
                  </a:lnTo>
                  <a:lnTo>
                    <a:pt x="4709274" y="184988"/>
                  </a:lnTo>
                  <a:lnTo>
                    <a:pt x="4710811" y="176047"/>
                  </a:lnTo>
                  <a:lnTo>
                    <a:pt x="4711992" y="166687"/>
                  </a:lnTo>
                  <a:lnTo>
                    <a:pt x="4712754" y="156908"/>
                  </a:lnTo>
                  <a:lnTo>
                    <a:pt x="4713021" y="146710"/>
                  </a:lnTo>
                  <a:lnTo>
                    <a:pt x="4712678" y="135382"/>
                  </a:lnTo>
                  <a:lnTo>
                    <a:pt x="4711712" y="124485"/>
                  </a:lnTo>
                  <a:lnTo>
                    <a:pt x="4710176" y="113995"/>
                  </a:lnTo>
                  <a:lnTo>
                    <a:pt x="4708144" y="103936"/>
                  </a:lnTo>
                  <a:lnTo>
                    <a:pt x="4785817" y="103936"/>
                  </a:lnTo>
                  <a:lnTo>
                    <a:pt x="4785817" y="78790"/>
                  </a:lnTo>
                  <a:lnTo>
                    <a:pt x="4699508" y="78790"/>
                  </a:lnTo>
                  <a:lnTo>
                    <a:pt x="4686909" y="57759"/>
                  </a:lnTo>
                  <a:lnTo>
                    <a:pt x="4686160" y="57035"/>
                  </a:lnTo>
                  <a:lnTo>
                    <a:pt x="4684128" y="55079"/>
                  </a:lnTo>
                  <a:lnTo>
                    <a:pt x="4684128" y="146710"/>
                  </a:lnTo>
                  <a:lnTo>
                    <a:pt x="4680051" y="183896"/>
                  </a:lnTo>
                  <a:lnTo>
                    <a:pt x="4668698" y="212280"/>
                  </a:lnTo>
                  <a:lnTo>
                    <a:pt x="4651362" y="230403"/>
                  </a:lnTo>
                  <a:lnTo>
                    <a:pt x="4629340" y="236766"/>
                  </a:lnTo>
                  <a:lnTo>
                    <a:pt x="4607166" y="230403"/>
                  </a:lnTo>
                  <a:lnTo>
                    <a:pt x="4589856" y="212280"/>
                  </a:lnTo>
                  <a:lnTo>
                    <a:pt x="4578578" y="183896"/>
                  </a:lnTo>
                  <a:lnTo>
                    <a:pt x="4574565" y="146710"/>
                  </a:lnTo>
                  <a:lnTo>
                    <a:pt x="4578578" y="109740"/>
                  </a:lnTo>
                  <a:lnTo>
                    <a:pt x="4589856" y="81470"/>
                  </a:lnTo>
                  <a:lnTo>
                    <a:pt x="4607166" y="63398"/>
                  </a:lnTo>
                  <a:lnTo>
                    <a:pt x="4629340" y="57035"/>
                  </a:lnTo>
                  <a:lnTo>
                    <a:pt x="4651362" y="63398"/>
                  </a:lnTo>
                  <a:lnTo>
                    <a:pt x="4668698" y="81470"/>
                  </a:lnTo>
                  <a:lnTo>
                    <a:pt x="4680051" y="109740"/>
                  </a:lnTo>
                  <a:lnTo>
                    <a:pt x="4684128" y="146710"/>
                  </a:lnTo>
                  <a:lnTo>
                    <a:pt x="4684128" y="55079"/>
                  </a:lnTo>
                  <a:lnTo>
                    <a:pt x="4670768" y="42214"/>
                  </a:lnTo>
                  <a:lnTo>
                    <a:pt x="4651438" y="32575"/>
                  </a:lnTo>
                  <a:lnTo>
                    <a:pt x="4629340" y="29260"/>
                  </a:lnTo>
                  <a:lnTo>
                    <a:pt x="4595469" y="37541"/>
                  </a:lnTo>
                  <a:lnTo>
                    <a:pt x="4568888" y="61112"/>
                  </a:lnTo>
                  <a:lnTo>
                    <a:pt x="4551515" y="98132"/>
                  </a:lnTo>
                  <a:lnTo>
                    <a:pt x="4545292" y="146710"/>
                  </a:lnTo>
                  <a:lnTo>
                    <a:pt x="4551515" y="195300"/>
                  </a:lnTo>
                  <a:lnTo>
                    <a:pt x="4568888" y="232308"/>
                  </a:lnTo>
                  <a:lnTo>
                    <a:pt x="4595469" y="255892"/>
                  </a:lnTo>
                  <a:lnTo>
                    <a:pt x="4629340" y="264160"/>
                  </a:lnTo>
                  <a:lnTo>
                    <a:pt x="4652327" y="260515"/>
                  </a:lnTo>
                  <a:lnTo>
                    <a:pt x="4672444" y="249948"/>
                  </a:lnTo>
                  <a:lnTo>
                    <a:pt x="4685398" y="236766"/>
                  </a:lnTo>
                  <a:lnTo>
                    <a:pt x="4689132" y="232968"/>
                  </a:lnTo>
                  <a:lnTo>
                    <a:pt x="4701768" y="210121"/>
                  </a:lnTo>
                  <a:lnTo>
                    <a:pt x="4785817" y="210121"/>
                  </a:lnTo>
                  <a:lnTo>
                    <a:pt x="4785817" y="340702"/>
                  </a:lnTo>
                  <a:lnTo>
                    <a:pt x="4816589" y="340702"/>
                  </a:lnTo>
                  <a:lnTo>
                    <a:pt x="4816589" y="210121"/>
                  </a:lnTo>
                  <a:lnTo>
                    <a:pt x="4816589" y="184988"/>
                  </a:lnTo>
                  <a:lnTo>
                    <a:pt x="4816589" y="103936"/>
                  </a:lnTo>
                  <a:lnTo>
                    <a:pt x="4816589" y="78790"/>
                  </a:lnTo>
                  <a:lnTo>
                    <a:pt x="4816589" y="3378"/>
                  </a:lnTo>
                  <a:close/>
                </a:path>
                <a:path w="11889740" h="340995">
                  <a:moveTo>
                    <a:pt x="5257165" y="31534"/>
                  </a:moveTo>
                  <a:lnTo>
                    <a:pt x="5025275" y="31534"/>
                  </a:lnTo>
                  <a:lnTo>
                    <a:pt x="5025275" y="55664"/>
                  </a:lnTo>
                  <a:lnTo>
                    <a:pt x="5025275" y="164884"/>
                  </a:lnTo>
                  <a:lnTo>
                    <a:pt x="5025275" y="189014"/>
                  </a:lnTo>
                  <a:lnTo>
                    <a:pt x="5257165" y="189014"/>
                  </a:lnTo>
                  <a:lnTo>
                    <a:pt x="5257165" y="165100"/>
                  </a:lnTo>
                  <a:lnTo>
                    <a:pt x="5257165" y="164884"/>
                  </a:lnTo>
                  <a:lnTo>
                    <a:pt x="5257165" y="55905"/>
                  </a:lnTo>
                  <a:lnTo>
                    <a:pt x="5227142" y="55905"/>
                  </a:lnTo>
                  <a:lnTo>
                    <a:pt x="5227142" y="164884"/>
                  </a:lnTo>
                  <a:lnTo>
                    <a:pt x="5054917" y="164884"/>
                  </a:lnTo>
                  <a:lnTo>
                    <a:pt x="5054917" y="55664"/>
                  </a:lnTo>
                  <a:lnTo>
                    <a:pt x="5257165" y="55664"/>
                  </a:lnTo>
                  <a:lnTo>
                    <a:pt x="5257165" y="31534"/>
                  </a:lnTo>
                  <a:close/>
                </a:path>
                <a:path w="11889740" h="340995">
                  <a:moveTo>
                    <a:pt x="5294312" y="271284"/>
                  </a:moveTo>
                  <a:lnTo>
                    <a:pt x="5156974" y="271284"/>
                  </a:lnTo>
                  <a:lnTo>
                    <a:pt x="5156974" y="189484"/>
                  </a:lnTo>
                  <a:lnTo>
                    <a:pt x="5125834" y="189484"/>
                  </a:lnTo>
                  <a:lnTo>
                    <a:pt x="5125834" y="271284"/>
                  </a:lnTo>
                  <a:lnTo>
                    <a:pt x="4989246" y="271284"/>
                  </a:lnTo>
                  <a:lnTo>
                    <a:pt x="4989246" y="296799"/>
                  </a:lnTo>
                  <a:lnTo>
                    <a:pt x="5294312" y="296799"/>
                  </a:lnTo>
                  <a:lnTo>
                    <a:pt x="5294312" y="271284"/>
                  </a:lnTo>
                  <a:close/>
                </a:path>
                <a:path w="11889740" h="340995">
                  <a:moveTo>
                    <a:pt x="5517947" y="99809"/>
                  </a:moveTo>
                  <a:lnTo>
                    <a:pt x="5511343" y="67932"/>
                  </a:lnTo>
                  <a:lnTo>
                    <a:pt x="5495772" y="46901"/>
                  </a:lnTo>
                  <a:lnTo>
                    <a:pt x="5492991" y="43154"/>
                  </a:lnTo>
                  <a:lnTo>
                    <a:pt x="5487924" y="40246"/>
                  </a:lnTo>
                  <a:lnTo>
                    <a:pt x="5487924" y="99809"/>
                  </a:lnTo>
                  <a:lnTo>
                    <a:pt x="5483593" y="121208"/>
                  </a:lnTo>
                  <a:lnTo>
                    <a:pt x="5471515" y="137947"/>
                  </a:lnTo>
                  <a:lnTo>
                    <a:pt x="5453100" y="148831"/>
                  </a:lnTo>
                  <a:lnTo>
                    <a:pt x="5429770" y="152717"/>
                  </a:lnTo>
                  <a:lnTo>
                    <a:pt x="5406707" y="148831"/>
                  </a:lnTo>
                  <a:lnTo>
                    <a:pt x="5388534" y="137947"/>
                  </a:lnTo>
                  <a:lnTo>
                    <a:pt x="5376634" y="121208"/>
                  </a:lnTo>
                  <a:lnTo>
                    <a:pt x="5372354" y="99809"/>
                  </a:lnTo>
                  <a:lnTo>
                    <a:pt x="5376634" y="78562"/>
                  </a:lnTo>
                  <a:lnTo>
                    <a:pt x="5388534" y="61823"/>
                  </a:lnTo>
                  <a:lnTo>
                    <a:pt x="5406707" y="50838"/>
                  </a:lnTo>
                  <a:lnTo>
                    <a:pt x="5429770" y="46901"/>
                  </a:lnTo>
                  <a:lnTo>
                    <a:pt x="5453100" y="50838"/>
                  </a:lnTo>
                  <a:lnTo>
                    <a:pt x="5471515" y="61823"/>
                  </a:lnTo>
                  <a:lnTo>
                    <a:pt x="5483593" y="78562"/>
                  </a:lnTo>
                  <a:lnTo>
                    <a:pt x="5487924" y="99809"/>
                  </a:lnTo>
                  <a:lnTo>
                    <a:pt x="5487924" y="40246"/>
                  </a:lnTo>
                  <a:lnTo>
                    <a:pt x="5465076" y="27101"/>
                  </a:lnTo>
                  <a:lnTo>
                    <a:pt x="5429770" y="21386"/>
                  </a:lnTo>
                  <a:lnTo>
                    <a:pt x="5394731" y="27101"/>
                  </a:lnTo>
                  <a:lnTo>
                    <a:pt x="5367058" y="43154"/>
                  </a:lnTo>
                  <a:lnTo>
                    <a:pt x="5348871" y="67932"/>
                  </a:lnTo>
                  <a:lnTo>
                    <a:pt x="5342331" y="99809"/>
                  </a:lnTo>
                  <a:lnTo>
                    <a:pt x="5348871" y="131686"/>
                  </a:lnTo>
                  <a:lnTo>
                    <a:pt x="5367058" y="156464"/>
                  </a:lnTo>
                  <a:lnTo>
                    <a:pt x="5394731" y="172516"/>
                  </a:lnTo>
                  <a:lnTo>
                    <a:pt x="5429770" y="178231"/>
                  </a:lnTo>
                  <a:lnTo>
                    <a:pt x="5465076" y="172516"/>
                  </a:lnTo>
                  <a:lnTo>
                    <a:pt x="5492991" y="156464"/>
                  </a:lnTo>
                  <a:lnTo>
                    <a:pt x="5495772" y="152717"/>
                  </a:lnTo>
                  <a:lnTo>
                    <a:pt x="5511343" y="131686"/>
                  </a:lnTo>
                  <a:lnTo>
                    <a:pt x="5517947" y="99809"/>
                  </a:lnTo>
                  <a:close/>
                </a:path>
                <a:path w="11889740" h="340995">
                  <a:moveTo>
                    <a:pt x="5610631" y="214249"/>
                  </a:moveTo>
                  <a:lnTo>
                    <a:pt x="5580608" y="214249"/>
                  </a:lnTo>
                  <a:lnTo>
                    <a:pt x="5580608" y="238645"/>
                  </a:lnTo>
                  <a:lnTo>
                    <a:pt x="5580608" y="310692"/>
                  </a:lnTo>
                  <a:lnTo>
                    <a:pt x="5423014" y="310692"/>
                  </a:lnTo>
                  <a:lnTo>
                    <a:pt x="5423014" y="238645"/>
                  </a:lnTo>
                  <a:lnTo>
                    <a:pt x="5580608" y="238645"/>
                  </a:lnTo>
                  <a:lnTo>
                    <a:pt x="5580608" y="214249"/>
                  </a:lnTo>
                  <a:lnTo>
                    <a:pt x="5392991" y="214249"/>
                  </a:lnTo>
                  <a:lnTo>
                    <a:pt x="5392991" y="335457"/>
                  </a:lnTo>
                  <a:lnTo>
                    <a:pt x="5610631" y="335457"/>
                  </a:lnTo>
                  <a:lnTo>
                    <a:pt x="5610631" y="310692"/>
                  </a:lnTo>
                  <a:lnTo>
                    <a:pt x="5610631" y="238645"/>
                  </a:lnTo>
                  <a:lnTo>
                    <a:pt x="5610631" y="214249"/>
                  </a:lnTo>
                  <a:close/>
                </a:path>
                <a:path w="11889740" h="340995">
                  <a:moveTo>
                    <a:pt x="5610631" y="3746"/>
                  </a:moveTo>
                  <a:lnTo>
                    <a:pt x="5579859" y="3746"/>
                  </a:lnTo>
                  <a:lnTo>
                    <a:pt x="5579859" y="196240"/>
                  </a:lnTo>
                  <a:lnTo>
                    <a:pt x="5610631" y="196240"/>
                  </a:lnTo>
                  <a:lnTo>
                    <a:pt x="5610631" y="3746"/>
                  </a:lnTo>
                  <a:close/>
                </a:path>
                <a:path w="11889740" h="340995">
                  <a:moveTo>
                    <a:pt x="5878919" y="107315"/>
                  </a:moveTo>
                  <a:lnTo>
                    <a:pt x="5872226" y="74993"/>
                  </a:lnTo>
                  <a:lnTo>
                    <a:pt x="5856871" y="54406"/>
                  </a:lnTo>
                  <a:lnTo>
                    <a:pt x="5853582" y="49999"/>
                  </a:lnTo>
                  <a:lnTo>
                    <a:pt x="5848896" y="47345"/>
                  </a:lnTo>
                  <a:lnTo>
                    <a:pt x="5848896" y="107315"/>
                  </a:lnTo>
                  <a:lnTo>
                    <a:pt x="5844425" y="128714"/>
                  </a:lnTo>
                  <a:lnTo>
                    <a:pt x="5831967" y="145440"/>
                  </a:lnTo>
                  <a:lnTo>
                    <a:pt x="5812955" y="156337"/>
                  </a:lnTo>
                  <a:lnTo>
                    <a:pt x="5788863" y="160223"/>
                  </a:lnTo>
                  <a:lnTo>
                    <a:pt x="5764758" y="156337"/>
                  </a:lnTo>
                  <a:lnTo>
                    <a:pt x="5745759" y="145440"/>
                  </a:lnTo>
                  <a:lnTo>
                    <a:pt x="5733300" y="128714"/>
                  </a:lnTo>
                  <a:lnTo>
                    <a:pt x="5728817" y="107315"/>
                  </a:lnTo>
                  <a:lnTo>
                    <a:pt x="5733300" y="85750"/>
                  </a:lnTo>
                  <a:lnTo>
                    <a:pt x="5745759" y="69037"/>
                  </a:lnTo>
                  <a:lnTo>
                    <a:pt x="5764758" y="58242"/>
                  </a:lnTo>
                  <a:lnTo>
                    <a:pt x="5788863" y="54406"/>
                  </a:lnTo>
                  <a:lnTo>
                    <a:pt x="5812955" y="58242"/>
                  </a:lnTo>
                  <a:lnTo>
                    <a:pt x="5831967" y="69037"/>
                  </a:lnTo>
                  <a:lnTo>
                    <a:pt x="5844425" y="85750"/>
                  </a:lnTo>
                  <a:lnTo>
                    <a:pt x="5848896" y="107315"/>
                  </a:lnTo>
                  <a:lnTo>
                    <a:pt x="5848896" y="47345"/>
                  </a:lnTo>
                  <a:lnTo>
                    <a:pt x="5825096" y="33858"/>
                  </a:lnTo>
                  <a:lnTo>
                    <a:pt x="5788863" y="28143"/>
                  </a:lnTo>
                  <a:lnTo>
                    <a:pt x="5752782" y="33858"/>
                  </a:lnTo>
                  <a:lnTo>
                    <a:pt x="5724271" y="49999"/>
                  </a:lnTo>
                  <a:lnTo>
                    <a:pt x="5705538" y="74993"/>
                  </a:lnTo>
                  <a:lnTo>
                    <a:pt x="5698807" y="107315"/>
                  </a:lnTo>
                  <a:lnTo>
                    <a:pt x="5705538" y="139471"/>
                  </a:lnTo>
                  <a:lnTo>
                    <a:pt x="5724271" y="164490"/>
                  </a:lnTo>
                  <a:lnTo>
                    <a:pt x="5752782" y="180708"/>
                  </a:lnTo>
                  <a:lnTo>
                    <a:pt x="5788863" y="186486"/>
                  </a:lnTo>
                  <a:lnTo>
                    <a:pt x="5825096" y="180708"/>
                  </a:lnTo>
                  <a:lnTo>
                    <a:pt x="5853582" y="164490"/>
                  </a:lnTo>
                  <a:lnTo>
                    <a:pt x="5856770" y="160223"/>
                  </a:lnTo>
                  <a:lnTo>
                    <a:pt x="5872226" y="139471"/>
                  </a:lnTo>
                  <a:lnTo>
                    <a:pt x="5878919" y="107315"/>
                  </a:lnTo>
                  <a:close/>
                </a:path>
                <a:path w="11889740" h="340995">
                  <a:moveTo>
                    <a:pt x="5903684" y="252145"/>
                  </a:moveTo>
                  <a:lnTo>
                    <a:pt x="5901055" y="229260"/>
                  </a:lnTo>
                  <a:lnTo>
                    <a:pt x="5844387" y="235826"/>
                  </a:lnTo>
                  <a:lnTo>
                    <a:pt x="5786844" y="239306"/>
                  </a:lnTo>
                  <a:lnTo>
                    <a:pt x="5731624" y="240665"/>
                  </a:lnTo>
                  <a:lnTo>
                    <a:pt x="5681916" y="240893"/>
                  </a:lnTo>
                  <a:lnTo>
                    <a:pt x="5685675" y="266788"/>
                  </a:lnTo>
                  <a:lnTo>
                    <a:pt x="5734723" y="266509"/>
                  </a:lnTo>
                  <a:lnTo>
                    <a:pt x="5789041" y="264820"/>
                  </a:lnTo>
                  <a:lnTo>
                    <a:pt x="5846191" y="260451"/>
                  </a:lnTo>
                  <a:lnTo>
                    <a:pt x="5903684" y="252145"/>
                  </a:lnTo>
                  <a:close/>
                </a:path>
                <a:path w="11889740" h="340995">
                  <a:moveTo>
                    <a:pt x="5953963" y="3378"/>
                  </a:moveTo>
                  <a:lnTo>
                    <a:pt x="5923191" y="3378"/>
                  </a:lnTo>
                  <a:lnTo>
                    <a:pt x="5923191" y="340702"/>
                  </a:lnTo>
                  <a:lnTo>
                    <a:pt x="5953963" y="340702"/>
                  </a:lnTo>
                  <a:lnTo>
                    <a:pt x="5953963" y="3378"/>
                  </a:lnTo>
                  <a:close/>
                </a:path>
                <a:path w="11889740" h="340995">
                  <a:moveTo>
                    <a:pt x="6288278" y="249148"/>
                  </a:moveTo>
                  <a:lnTo>
                    <a:pt x="6286398" y="233387"/>
                  </a:lnTo>
                  <a:lnTo>
                    <a:pt x="6285268" y="224015"/>
                  </a:lnTo>
                  <a:lnTo>
                    <a:pt x="6259449" y="228587"/>
                  </a:lnTo>
                  <a:lnTo>
                    <a:pt x="6233439" y="231368"/>
                  </a:lnTo>
                  <a:lnTo>
                    <a:pt x="6205118" y="232816"/>
                  </a:lnTo>
                  <a:lnTo>
                    <a:pt x="6172327" y="233387"/>
                  </a:lnTo>
                  <a:lnTo>
                    <a:pt x="6172327" y="69418"/>
                  </a:lnTo>
                  <a:lnTo>
                    <a:pt x="6268390" y="69418"/>
                  </a:lnTo>
                  <a:lnTo>
                    <a:pt x="6268390" y="44653"/>
                  </a:lnTo>
                  <a:lnTo>
                    <a:pt x="6141936" y="44653"/>
                  </a:lnTo>
                  <a:lnTo>
                    <a:pt x="6141936" y="258902"/>
                  </a:lnTo>
                  <a:lnTo>
                    <a:pt x="6163703" y="258902"/>
                  </a:lnTo>
                  <a:lnTo>
                    <a:pt x="6200419" y="258546"/>
                  </a:lnTo>
                  <a:lnTo>
                    <a:pt x="6231750" y="257124"/>
                  </a:lnTo>
                  <a:lnTo>
                    <a:pt x="6260211" y="254152"/>
                  </a:lnTo>
                  <a:lnTo>
                    <a:pt x="6288278" y="249148"/>
                  </a:lnTo>
                  <a:close/>
                </a:path>
                <a:path w="11889740" h="340995">
                  <a:moveTo>
                    <a:pt x="6347180" y="11633"/>
                  </a:moveTo>
                  <a:lnTo>
                    <a:pt x="6318288" y="11633"/>
                  </a:lnTo>
                  <a:lnTo>
                    <a:pt x="6318288" y="131699"/>
                  </a:lnTo>
                  <a:lnTo>
                    <a:pt x="6245872" y="131699"/>
                  </a:lnTo>
                  <a:lnTo>
                    <a:pt x="6245872" y="157213"/>
                  </a:lnTo>
                  <a:lnTo>
                    <a:pt x="6318288" y="157213"/>
                  </a:lnTo>
                  <a:lnTo>
                    <a:pt x="6318288" y="323075"/>
                  </a:lnTo>
                  <a:lnTo>
                    <a:pt x="6347180" y="323075"/>
                  </a:lnTo>
                  <a:lnTo>
                    <a:pt x="6347180" y="11633"/>
                  </a:lnTo>
                  <a:close/>
                </a:path>
                <a:path w="11889740" h="340995">
                  <a:moveTo>
                    <a:pt x="6415100" y="3378"/>
                  </a:moveTo>
                  <a:lnTo>
                    <a:pt x="6385839" y="3378"/>
                  </a:lnTo>
                  <a:lnTo>
                    <a:pt x="6385839" y="339953"/>
                  </a:lnTo>
                  <a:lnTo>
                    <a:pt x="6415100" y="339953"/>
                  </a:lnTo>
                  <a:lnTo>
                    <a:pt x="6415100" y="3378"/>
                  </a:lnTo>
                  <a:close/>
                </a:path>
                <a:path w="11889740" h="340995">
                  <a:moveTo>
                    <a:pt x="6658254" y="146710"/>
                  </a:moveTo>
                  <a:lnTo>
                    <a:pt x="6651904" y="98132"/>
                  </a:lnTo>
                  <a:lnTo>
                    <a:pt x="6634188" y="61112"/>
                  </a:lnTo>
                  <a:lnTo>
                    <a:pt x="6629501" y="57035"/>
                  </a:lnTo>
                  <a:lnTo>
                    <a:pt x="6628600" y="56261"/>
                  </a:lnTo>
                  <a:lnTo>
                    <a:pt x="6628600" y="146710"/>
                  </a:lnTo>
                  <a:lnTo>
                    <a:pt x="6624460" y="183896"/>
                  </a:lnTo>
                  <a:lnTo>
                    <a:pt x="6612890" y="212280"/>
                  </a:lnTo>
                  <a:lnTo>
                    <a:pt x="6595199" y="230403"/>
                  </a:lnTo>
                  <a:lnTo>
                    <a:pt x="6572694" y="236766"/>
                  </a:lnTo>
                  <a:lnTo>
                    <a:pt x="6549974" y="230403"/>
                  </a:lnTo>
                  <a:lnTo>
                    <a:pt x="6532169" y="212280"/>
                  </a:lnTo>
                  <a:lnTo>
                    <a:pt x="6520561" y="183896"/>
                  </a:lnTo>
                  <a:lnTo>
                    <a:pt x="6516408" y="146710"/>
                  </a:lnTo>
                  <a:lnTo>
                    <a:pt x="6520561" y="109740"/>
                  </a:lnTo>
                  <a:lnTo>
                    <a:pt x="6532169" y="81470"/>
                  </a:lnTo>
                  <a:lnTo>
                    <a:pt x="6549974" y="63398"/>
                  </a:lnTo>
                  <a:lnTo>
                    <a:pt x="6572694" y="57035"/>
                  </a:lnTo>
                  <a:lnTo>
                    <a:pt x="6595199" y="63398"/>
                  </a:lnTo>
                  <a:lnTo>
                    <a:pt x="6612890" y="81470"/>
                  </a:lnTo>
                  <a:lnTo>
                    <a:pt x="6624460" y="109740"/>
                  </a:lnTo>
                  <a:lnTo>
                    <a:pt x="6628600" y="146710"/>
                  </a:lnTo>
                  <a:lnTo>
                    <a:pt x="6628600" y="56261"/>
                  </a:lnTo>
                  <a:lnTo>
                    <a:pt x="6607124" y="37541"/>
                  </a:lnTo>
                  <a:lnTo>
                    <a:pt x="6572694" y="29260"/>
                  </a:lnTo>
                  <a:lnTo>
                    <a:pt x="6538277" y="37541"/>
                  </a:lnTo>
                  <a:lnTo>
                    <a:pt x="6511201" y="61112"/>
                  </a:lnTo>
                  <a:lnTo>
                    <a:pt x="6493497" y="98132"/>
                  </a:lnTo>
                  <a:lnTo>
                    <a:pt x="6487147" y="146710"/>
                  </a:lnTo>
                  <a:lnTo>
                    <a:pt x="6493497" y="195300"/>
                  </a:lnTo>
                  <a:lnTo>
                    <a:pt x="6511201" y="232308"/>
                  </a:lnTo>
                  <a:lnTo>
                    <a:pt x="6538277" y="255892"/>
                  </a:lnTo>
                  <a:lnTo>
                    <a:pt x="6572694" y="264160"/>
                  </a:lnTo>
                  <a:lnTo>
                    <a:pt x="6607124" y="255892"/>
                  </a:lnTo>
                  <a:lnTo>
                    <a:pt x="6629070" y="236766"/>
                  </a:lnTo>
                  <a:lnTo>
                    <a:pt x="6634188" y="232308"/>
                  </a:lnTo>
                  <a:lnTo>
                    <a:pt x="6651904" y="195300"/>
                  </a:lnTo>
                  <a:lnTo>
                    <a:pt x="6658254" y="146710"/>
                  </a:lnTo>
                  <a:close/>
                </a:path>
                <a:path w="11889740" h="340995">
                  <a:moveTo>
                    <a:pt x="6750177" y="3378"/>
                  </a:moveTo>
                  <a:lnTo>
                    <a:pt x="6719405" y="3378"/>
                  </a:lnTo>
                  <a:lnTo>
                    <a:pt x="6719405" y="340702"/>
                  </a:lnTo>
                  <a:lnTo>
                    <a:pt x="6750177" y="340702"/>
                  </a:lnTo>
                  <a:lnTo>
                    <a:pt x="6750177" y="3378"/>
                  </a:lnTo>
                  <a:close/>
                </a:path>
                <a:path w="11889740" h="340995">
                  <a:moveTo>
                    <a:pt x="7015086" y="248780"/>
                  </a:moveTo>
                  <a:lnTo>
                    <a:pt x="7013130" y="234137"/>
                  </a:lnTo>
                  <a:lnTo>
                    <a:pt x="7011708" y="223634"/>
                  </a:lnTo>
                  <a:lnTo>
                    <a:pt x="6978205" y="228752"/>
                  </a:lnTo>
                  <a:lnTo>
                    <a:pt x="6944550" y="231978"/>
                  </a:lnTo>
                  <a:lnTo>
                    <a:pt x="6908076" y="233654"/>
                  </a:lnTo>
                  <a:lnTo>
                    <a:pt x="6866128" y="234137"/>
                  </a:lnTo>
                  <a:lnTo>
                    <a:pt x="6866128" y="153466"/>
                  </a:lnTo>
                  <a:lnTo>
                    <a:pt x="6976440" y="153466"/>
                  </a:lnTo>
                  <a:lnTo>
                    <a:pt x="6976440" y="128701"/>
                  </a:lnTo>
                  <a:lnTo>
                    <a:pt x="6866128" y="128701"/>
                  </a:lnTo>
                  <a:lnTo>
                    <a:pt x="6866128" y="59283"/>
                  </a:lnTo>
                  <a:lnTo>
                    <a:pt x="6991070" y="59283"/>
                  </a:lnTo>
                  <a:lnTo>
                    <a:pt x="6991070" y="33769"/>
                  </a:lnTo>
                  <a:lnTo>
                    <a:pt x="6835356" y="33769"/>
                  </a:lnTo>
                  <a:lnTo>
                    <a:pt x="6835356" y="259283"/>
                  </a:lnTo>
                  <a:lnTo>
                    <a:pt x="6861251" y="259283"/>
                  </a:lnTo>
                  <a:lnTo>
                    <a:pt x="6905498" y="258851"/>
                  </a:lnTo>
                  <a:lnTo>
                    <a:pt x="6943941" y="257263"/>
                  </a:lnTo>
                  <a:lnTo>
                    <a:pt x="6979501" y="254063"/>
                  </a:lnTo>
                  <a:lnTo>
                    <a:pt x="7015086" y="248780"/>
                  </a:lnTo>
                  <a:close/>
                </a:path>
                <a:path w="11889740" h="340995">
                  <a:moveTo>
                    <a:pt x="7097268" y="2997"/>
                  </a:moveTo>
                  <a:lnTo>
                    <a:pt x="7066496" y="2997"/>
                  </a:lnTo>
                  <a:lnTo>
                    <a:pt x="7066496" y="130200"/>
                  </a:lnTo>
                  <a:lnTo>
                    <a:pt x="6997078" y="130200"/>
                  </a:lnTo>
                  <a:lnTo>
                    <a:pt x="6997078" y="155714"/>
                  </a:lnTo>
                  <a:lnTo>
                    <a:pt x="7066496" y="155714"/>
                  </a:lnTo>
                  <a:lnTo>
                    <a:pt x="7066496" y="340334"/>
                  </a:lnTo>
                  <a:lnTo>
                    <a:pt x="7097268" y="340334"/>
                  </a:lnTo>
                  <a:lnTo>
                    <a:pt x="7097268" y="2997"/>
                  </a:lnTo>
                  <a:close/>
                </a:path>
                <a:path w="11889740" h="340995">
                  <a:moveTo>
                    <a:pt x="7437221" y="112814"/>
                  </a:moveTo>
                  <a:lnTo>
                    <a:pt x="7234593" y="112814"/>
                  </a:lnTo>
                  <a:lnTo>
                    <a:pt x="7234593" y="83604"/>
                  </a:lnTo>
                  <a:lnTo>
                    <a:pt x="7431214" y="83604"/>
                  </a:lnTo>
                  <a:lnTo>
                    <a:pt x="7431214" y="62014"/>
                  </a:lnTo>
                  <a:lnTo>
                    <a:pt x="7431214" y="35344"/>
                  </a:lnTo>
                  <a:lnTo>
                    <a:pt x="7431214" y="13754"/>
                  </a:lnTo>
                  <a:lnTo>
                    <a:pt x="7203453" y="13754"/>
                  </a:lnTo>
                  <a:lnTo>
                    <a:pt x="7203453" y="35344"/>
                  </a:lnTo>
                  <a:lnTo>
                    <a:pt x="7400823" y="35344"/>
                  </a:lnTo>
                  <a:lnTo>
                    <a:pt x="7400823" y="62014"/>
                  </a:lnTo>
                  <a:lnTo>
                    <a:pt x="7204202" y="62014"/>
                  </a:lnTo>
                  <a:lnTo>
                    <a:pt x="7204202" y="83604"/>
                  </a:lnTo>
                  <a:lnTo>
                    <a:pt x="7204202" y="112814"/>
                  </a:lnTo>
                  <a:lnTo>
                    <a:pt x="7204202" y="134404"/>
                  </a:lnTo>
                  <a:lnTo>
                    <a:pt x="7437221" y="134404"/>
                  </a:lnTo>
                  <a:lnTo>
                    <a:pt x="7437221" y="112814"/>
                  </a:lnTo>
                  <a:close/>
                </a:path>
                <a:path w="11889740" h="340995">
                  <a:moveTo>
                    <a:pt x="7442848" y="313474"/>
                  </a:moveTo>
                  <a:lnTo>
                    <a:pt x="7232726" y="313474"/>
                  </a:lnTo>
                  <a:lnTo>
                    <a:pt x="7232726" y="281724"/>
                  </a:lnTo>
                  <a:lnTo>
                    <a:pt x="7432345" y="281724"/>
                  </a:lnTo>
                  <a:lnTo>
                    <a:pt x="7432345" y="261404"/>
                  </a:lnTo>
                  <a:lnTo>
                    <a:pt x="7432345" y="232194"/>
                  </a:lnTo>
                  <a:lnTo>
                    <a:pt x="7432345" y="210604"/>
                  </a:lnTo>
                  <a:lnTo>
                    <a:pt x="7201573" y="210604"/>
                  </a:lnTo>
                  <a:lnTo>
                    <a:pt x="7201573" y="232194"/>
                  </a:lnTo>
                  <a:lnTo>
                    <a:pt x="7401954" y="232194"/>
                  </a:lnTo>
                  <a:lnTo>
                    <a:pt x="7401954" y="261404"/>
                  </a:lnTo>
                  <a:lnTo>
                    <a:pt x="7202335" y="261404"/>
                  </a:lnTo>
                  <a:lnTo>
                    <a:pt x="7202335" y="281724"/>
                  </a:lnTo>
                  <a:lnTo>
                    <a:pt x="7202335" y="313474"/>
                  </a:lnTo>
                  <a:lnTo>
                    <a:pt x="7202335" y="335064"/>
                  </a:lnTo>
                  <a:lnTo>
                    <a:pt x="7442848" y="335064"/>
                  </a:lnTo>
                  <a:lnTo>
                    <a:pt x="7442848" y="313474"/>
                  </a:lnTo>
                  <a:close/>
                </a:path>
                <a:path w="11889740" h="340995">
                  <a:moveTo>
                    <a:pt x="7470241" y="159842"/>
                  </a:moveTo>
                  <a:lnTo>
                    <a:pt x="7165187" y="159842"/>
                  </a:lnTo>
                  <a:lnTo>
                    <a:pt x="7165187" y="183108"/>
                  </a:lnTo>
                  <a:lnTo>
                    <a:pt x="7470241" y="183108"/>
                  </a:lnTo>
                  <a:lnTo>
                    <a:pt x="7470241" y="159842"/>
                  </a:lnTo>
                  <a:close/>
                </a:path>
                <a:path w="11889740" h="340995">
                  <a:moveTo>
                    <a:pt x="7786014" y="29641"/>
                  </a:moveTo>
                  <a:lnTo>
                    <a:pt x="7629169" y="29641"/>
                  </a:lnTo>
                  <a:lnTo>
                    <a:pt x="7629169" y="54787"/>
                  </a:lnTo>
                  <a:lnTo>
                    <a:pt x="7752994" y="54787"/>
                  </a:lnTo>
                  <a:lnTo>
                    <a:pt x="7739977" y="96888"/>
                  </a:lnTo>
                  <a:lnTo>
                    <a:pt x="7711630" y="133578"/>
                  </a:lnTo>
                  <a:lnTo>
                    <a:pt x="7669619" y="163791"/>
                  </a:lnTo>
                  <a:lnTo>
                    <a:pt x="7615656" y="186486"/>
                  </a:lnTo>
                  <a:lnTo>
                    <a:pt x="7628039" y="210870"/>
                  </a:lnTo>
                  <a:lnTo>
                    <a:pt x="7681646" y="188709"/>
                  </a:lnTo>
                  <a:lnTo>
                    <a:pt x="7725473" y="159029"/>
                  </a:lnTo>
                  <a:lnTo>
                    <a:pt x="7758290" y="122288"/>
                  </a:lnTo>
                  <a:lnTo>
                    <a:pt x="7778877" y="79006"/>
                  </a:lnTo>
                  <a:lnTo>
                    <a:pt x="7786014" y="29641"/>
                  </a:lnTo>
                  <a:close/>
                </a:path>
                <a:path w="11889740" h="340995">
                  <a:moveTo>
                    <a:pt x="7890700" y="307314"/>
                  </a:moveTo>
                  <a:lnTo>
                    <a:pt x="7697089" y="307314"/>
                  </a:lnTo>
                  <a:lnTo>
                    <a:pt x="7697089" y="224383"/>
                  </a:lnTo>
                  <a:lnTo>
                    <a:pt x="7666317" y="224383"/>
                  </a:lnTo>
                  <a:lnTo>
                    <a:pt x="7666317" y="332447"/>
                  </a:lnTo>
                  <a:lnTo>
                    <a:pt x="7890700" y="332447"/>
                  </a:lnTo>
                  <a:lnTo>
                    <a:pt x="7890700" y="307314"/>
                  </a:lnTo>
                  <a:close/>
                </a:path>
                <a:path w="11889740" h="340995">
                  <a:moveTo>
                    <a:pt x="7925968" y="105816"/>
                  </a:moveTo>
                  <a:lnTo>
                    <a:pt x="7876070" y="105816"/>
                  </a:lnTo>
                  <a:lnTo>
                    <a:pt x="7876070" y="3746"/>
                  </a:lnTo>
                  <a:lnTo>
                    <a:pt x="7845298" y="3746"/>
                  </a:lnTo>
                  <a:lnTo>
                    <a:pt x="7845298" y="249529"/>
                  </a:lnTo>
                  <a:lnTo>
                    <a:pt x="7876070" y="249529"/>
                  </a:lnTo>
                  <a:lnTo>
                    <a:pt x="7876070" y="131330"/>
                  </a:lnTo>
                  <a:lnTo>
                    <a:pt x="7925968" y="131330"/>
                  </a:lnTo>
                  <a:lnTo>
                    <a:pt x="7925968" y="105816"/>
                  </a:lnTo>
                  <a:close/>
                </a:path>
                <a:path w="11889740" h="340995">
                  <a:moveTo>
                    <a:pt x="8161236" y="178981"/>
                  </a:moveTo>
                  <a:lnTo>
                    <a:pt x="8159585" y="165100"/>
                  </a:lnTo>
                  <a:lnTo>
                    <a:pt x="8158239" y="153847"/>
                  </a:lnTo>
                  <a:lnTo>
                    <a:pt x="8121078" y="159397"/>
                  </a:lnTo>
                  <a:lnTo>
                    <a:pt x="8084642" y="162852"/>
                  </a:lnTo>
                  <a:lnTo>
                    <a:pt x="8046745" y="164604"/>
                  </a:lnTo>
                  <a:lnTo>
                    <a:pt x="8005153" y="165100"/>
                  </a:lnTo>
                  <a:lnTo>
                    <a:pt x="8005153" y="116700"/>
                  </a:lnTo>
                  <a:lnTo>
                    <a:pt x="8125600" y="116700"/>
                  </a:lnTo>
                  <a:lnTo>
                    <a:pt x="8125600" y="23266"/>
                  </a:lnTo>
                  <a:lnTo>
                    <a:pt x="7974000" y="23266"/>
                  </a:lnTo>
                  <a:lnTo>
                    <a:pt x="7974000" y="48399"/>
                  </a:lnTo>
                  <a:lnTo>
                    <a:pt x="8095196" y="48399"/>
                  </a:lnTo>
                  <a:lnTo>
                    <a:pt x="8095196" y="93052"/>
                  </a:lnTo>
                  <a:lnTo>
                    <a:pt x="7974749" y="93052"/>
                  </a:lnTo>
                  <a:lnTo>
                    <a:pt x="7974749" y="190233"/>
                  </a:lnTo>
                  <a:lnTo>
                    <a:pt x="8001394" y="190233"/>
                  </a:lnTo>
                  <a:lnTo>
                    <a:pt x="8045158" y="189750"/>
                  </a:lnTo>
                  <a:lnTo>
                    <a:pt x="8084693" y="187985"/>
                  </a:lnTo>
                  <a:lnTo>
                    <a:pt x="8122552" y="184543"/>
                  </a:lnTo>
                  <a:lnTo>
                    <a:pt x="8161236" y="178981"/>
                  </a:lnTo>
                  <a:close/>
                </a:path>
                <a:path w="11889740" h="340995">
                  <a:moveTo>
                    <a:pt x="8221281" y="225882"/>
                  </a:moveTo>
                  <a:lnTo>
                    <a:pt x="8002524" y="225882"/>
                  </a:lnTo>
                  <a:lnTo>
                    <a:pt x="8002524" y="250647"/>
                  </a:lnTo>
                  <a:lnTo>
                    <a:pt x="8190509" y="250647"/>
                  </a:lnTo>
                  <a:lnTo>
                    <a:pt x="8190509" y="339585"/>
                  </a:lnTo>
                  <a:lnTo>
                    <a:pt x="8221281" y="339585"/>
                  </a:lnTo>
                  <a:lnTo>
                    <a:pt x="8221281" y="225882"/>
                  </a:lnTo>
                  <a:close/>
                </a:path>
                <a:path w="11889740" h="340995">
                  <a:moveTo>
                    <a:pt x="8271180" y="57035"/>
                  </a:moveTo>
                  <a:lnTo>
                    <a:pt x="8221281" y="57035"/>
                  </a:lnTo>
                  <a:lnTo>
                    <a:pt x="8221281" y="3746"/>
                  </a:lnTo>
                  <a:lnTo>
                    <a:pt x="8190509" y="3746"/>
                  </a:lnTo>
                  <a:lnTo>
                    <a:pt x="8190509" y="208254"/>
                  </a:lnTo>
                  <a:lnTo>
                    <a:pt x="8221281" y="208254"/>
                  </a:lnTo>
                  <a:lnTo>
                    <a:pt x="8221281" y="153085"/>
                  </a:lnTo>
                  <a:lnTo>
                    <a:pt x="8271180" y="153085"/>
                  </a:lnTo>
                  <a:lnTo>
                    <a:pt x="8271180" y="127571"/>
                  </a:lnTo>
                  <a:lnTo>
                    <a:pt x="8221281" y="127571"/>
                  </a:lnTo>
                  <a:lnTo>
                    <a:pt x="8221281" y="82550"/>
                  </a:lnTo>
                  <a:lnTo>
                    <a:pt x="8271180" y="82550"/>
                  </a:lnTo>
                  <a:lnTo>
                    <a:pt x="8271180" y="57035"/>
                  </a:lnTo>
                  <a:close/>
                </a:path>
                <a:path w="11889740" h="340995">
                  <a:moveTo>
                    <a:pt x="8486191" y="187617"/>
                  </a:moveTo>
                  <a:lnTo>
                    <a:pt x="8480107" y="156324"/>
                  </a:lnTo>
                  <a:lnTo>
                    <a:pt x="8465680" y="135458"/>
                  </a:lnTo>
                  <a:lnTo>
                    <a:pt x="8463115" y="131749"/>
                  </a:lnTo>
                  <a:lnTo>
                    <a:pt x="8456917" y="127927"/>
                  </a:lnTo>
                  <a:lnTo>
                    <a:pt x="8456917" y="187617"/>
                  </a:lnTo>
                  <a:lnTo>
                    <a:pt x="8452980" y="208368"/>
                  </a:lnTo>
                  <a:lnTo>
                    <a:pt x="8442007" y="224764"/>
                  </a:lnTo>
                  <a:lnTo>
                    <a:pt x="8425256" y="235521"/>
                  </a:lnTo>
                  <a:lnTo>
                    <a:pt x="8404009" y="239395"/>
                  </a:lnTo>
                  <a:lnTo>
                    <a:pt x="8382978" y="235521"/>
                  </a:lnTo>
                  <a:lnTo>
                    <a:pt x="8366353" y="224764"/>
                  </a:lnTo>
                  <a:lnTo>
                    <a:pt x="8355419" y="208368"/>
                  </a:lnTo>
                  <a:lnTo>
                    <a:pt x="8351482" y="187617"/>
                  </a:lnTo>
                  <a:lnTo>
                    <a:pt x="8355419" y="166636"/>
                  </a:lnTo>
                  <a:lnTo>
                    <a:pt x="8366353" y="150139"/>
                  </a:lnTo>
                  <a:lnTo>
                    <a:pt x="8382978" y="139331"/>
                  </a:lnTo>
                  <a:lnTo>
                    <a:pt x="8404009" y="135458"/>
                  </a:lnTo>
                  <a:lnTo>
                    <a:pt x="8425256" y="139331"/>
                  </a:lnTo>
                  <a:lnTo>
                    <a:pt x="8442007" y="150139"/>
                  </a:lnTo>
                  <a:lnTo>
                    <a:pt x="8452980" y="166636"/>
                  </a:lnTo>
                  <a:lnTo>
                    <a:pt x="8456917" y="187617"/>
                  </a:lnTo>
                  <a:lnTo>
                    <a:pt x="8456917" y="127927"/>
                  </a:lnTo>
                  <a:lnTo>
                    <a:pt x="8437118" y="115697"/>
                  </a:lnTo>
                  <a:lnTo>
                    <a:pt x="8404009" y="109943"/>
                  </a:lnTo>
                  <a:lnTo>
                    <a:pt x="8371345" y="115697"/>
                  </a:lnTo>
                  <a:lnTo>
                    <a:pt x="8345576" y="131749"/>
                  </a:lnTo>
                  <a:lnTo>
                    <a:pt x="8328660" y="156324"/>
                  </a:lnTo>
                  <a:lnTo>
                    <a:pt x="8322589" y="187617"/>
                  </a:lnTo>
                  <a:lnTo>
                    <a:pt x="8328660" y="218998"/>
                  </a:lnTo>
                  <a:lnTo>
                    <a:pt x="8345576" y="243433"/>
                  </a:lnTo>
                  <a:lnTo>
                    <a:pt x="8371345" y="259270"/>
                  </a:lnTo>
                  <a:lnTo>
                    <a:pt x="8404009" y="264909"/>
                  </a:lnTo>
                  <a:lnTo>
                    <a:pt x="8437118" y="259270"/>
                  </a:lnTo>
                  <a:lnTo>
                    <a:pt x="8463115" y="243433"/>
                  </a:lnTo>
                  <a:lnTo>
                    <a:pt x="8465922" y="239395"/>
                  </a:lnTo>
                  <a:lnTo>
                    <a:pt x="8480107" y="218998"/>
                  </a:lnTo>
                  <a:lnTo>
                    <a:pt x="8486191" y="187617"/>
                  </a:lnTo>
                  <a:close/>
                </a:path>
                <a:path w="11889740" h="340995">
                  <a:moveTo>
                    <a:pt x="8501951" y="57404"/>
                  </a:moveTo>
                  <a:lnTo>
                    <a:pt x="8419020" y="57404"/>
                  </a:lnTo>
                  <a:lnTo>
                    <a:pt x="8419020" y="7505"/>
                  </a:lnTo>
                  <a:lnTo>
                    <a:pt x="8388248" y="7505"/>
                  </a:lnTo>
                  <a:lnTo>
                    <a:pt x="8388248" y="57404"/>
                  </a:lnTo>
                  <a:lnTo>
                    <a:pt x="8303450" y="57404"/>
                  </a:lnTo>
                  <a:lnTo>
                    <a:pt x="8303450" y="82169"/>
                  </a:lnTo>
                  <a:lnTo>
                    <a:pt x="8501951" y="82169"/>
                  </a:lnTo>
                  <a:lnTo>
                    <a:pt x="8501951" y="57404"/>
                  </a:lnTo>
                  <a:close/>
                </a:path>
                <a:path w="11889740" h="340995">
                  <a:moveTo>
                    <a:pt x="8619769" y="141833"/>
                  </a:moveTo>
                  <a:lnTo>
                    <a:pt x="8564613" y="141833"/>
                  </a:lnTo>
                  <a:lnTo>
                    <a:pt x="8564613" y="3746"/>
                  </a:lnTo>
                  <a:lnTo>
                    <a:pt x="8533841" y="3746"/>
                  </a:lnTo>
                  <a:lnTo>
                    <a:pt x="8533841" y="339953"/>
                  </a:lnTo>
                  <a:lnTo>
                    <a:pt x="8564613" y="339953"/>
                  </a:lnTo>
                  <a:lnTo>
                    <a:pt x="8564613" y="167728"/>
                  </a:lnTo>
                  <a:lnTo>
                    <a:pt x="8619769" y="167728"/>
                  </a:lnTo>
                  <a:lnTo>
                    <a:pt x="8619769" y="141833"/>
                  </a:lnTo>
                  <a:close/>
                </a:path>
                <a:path w="11889740" h="340995">
                  <a:moveTo>
                    <a:pt x="8866289" y="12382"/>
                  </a:moveTo>
                  <a:lnTo>
                    <a:pt x="8837028" y="12382"/>
                  </a:lnTo>
                  <a:lnTo>
                    <a:pt x="8837028" y="141084"/>
                  </a:lnTo>
                  <a:lnTo>
                    <a:pt x="8778862" y="141084"/>
                  </a:lnTo>
                  <a:lnTo>
                    <a:pt x="8786139" y="118224"/>
                  </a:lnTo>
                  <a:lnTo>
                    <a:pt x="8791156" y="94742"/>
                  </a:lnTo>
                  <a:lnTo>
                    <a:pt x="8794064" y="70688"/>
                  </a:lnTo>
                  <a:lnTo>
                    <a:pt x="8795004" y="46151"/>
                  </a:lnTo>
                  <a:lnTo>
                    <a:pt x="8665172" y="46151"/>
                  </a:lnTo>
                  <a:lnTo>
                    <a:pt x="8665172" y="71297"/>
                  </a:lnTo>
                  <a:lnTo>
                    <a:pt x="8764613" y="71297"/>
                  </a:lnTo>
                  <a:lnTo>
                    <a:pt x="8754605" y="122186"/>
                  </a:lnTo>
                  <a:lnTo>
                    <a:pt x="8732672" y="168617"/>
                  </a:lnTo>
                  <a:lnTo>
                    <a:pt x="8698281" y="209905"/>
                  </a:lnTo>
                  <a:lnTo>
                    <a:pt x="8650910" y="245402"/>
                  </a:lnTo>
                  <a:lnTo>
                    <a:pt x="8668918" y="267538"/>
                  </a:lnTo>
                  <a:lnTo>
                    <a:pt x="8701176" y="245414"/>
                  </a:lnTo>
                  <a:lnTo>
                    <a:pt x="8728304" y="220916"/>
                  </a:lnTo>
                  <a:lnTo>
                    <a:pt x="8750503" y="194297"/>
                  </a:lnTo>
                  <a:lnTo>
                    <a:pt x="8767991" y="165849"/>
                  </a:lnTo>
                  <a:lnTo>
                    <a:pt x="8837028" y="165849"/>
                  </a:lnTo>
                  <a:lnTo>
                    <a:pt x="8837028" y="323075"/>
                  </a:lnTo>
                  <a:lnTo>
                    <a:pt x="8866289" y="323075"/>
                  </a:lnTo>
                  <a:lnTo>
                    <a:pt x="8866289" y="165849"/>
                  </a:lnTo>
                  <a:lnTo>
                    <a:pt x="8866289" y="141084"/>
                  </a:lnTo>
                  <a:lnTo>
                    <a:pt x="8866289" y="12382"/>
                  </a:lnTo>
                  <a:close/>
                </a:path>
                <a:path w="11889740" h="340995">
                  <a:moveTo>
                    <a:pt x="8936457" y="3378"/>
                  </a:moveTo>
                  <a:lnTo>
                    <a:pt x="8907196" y="3378"/>
                  </a:lnTo>
                  <a:lnTo>
                    <a:pt x="8907196" y="339953"/>
                  </a:lnTo>
                  <a:lnTo>
                    <a:pt x="8936457" y="339953"/>
                  </a:lnTo>
                  <a:lnTo>
                    <a:pt x="8936457" y="3378"/>
                  </a:lnTo>
                  <a:close/>
                </a:path>
                <a:path w="11889740" h="340995">
                  <a:moveTo>
                    <a:pt x="9300261" y="34150"/>
                  </a:moveTo>
                  <a:lnTo>
                    <a:pt x="9219209" y="34150"/>
                  </a:lnTo>
                  <a:lnTo>
                    <a:pt x="9219209" y="1130"/>
                  </a:lnTo>
                  <a:lnTo>
                    <a:pt x="9188450" y="1130"/>
                  </a:lnTo>
                  <a:lnTo>
                    <a:pt x="9188450" y="34150"/>
                  </a:lnTo>
                  <a:lnTo>
                    <a:pt x="9107018" y="34150"/>
                  </a:lnTo>
                  <a:lnTo>
                    <a:pt x="9107018" y="57404"/>
                  </a:lnTo>
                  <a:lnTo>
                    <a:pt x="9300261" y="57404"/>
                  </a:lnTo>
                  <a:lnTo>
                    <a:pt x="9300261" y="34150"/>
                  </a:lnTo>
                  <a:close/>
                </a:path>
                <a:path w="11889740" h="340995">
                  <a:moveTo>
                    <a:pt x="9312643" y="206375"/>
                  </a:moveTo>
                  <a:lnTo>
                    <a:pt x="9311234" y="192493"/>
                  </a:lnTo>
                  <a:lnTo>
                    <a:pt x="9310395" y="184238"/>
                  </a:lnTo>
                  <a:lnTo>
                    <a:pt x="9288132" y="187210"/>
                  </a:lnTo>
                  <a:lnTo>
                    <a:pt x="9265361" y="189484"/>
                  </a:lnTo>
                  <a:lnTo>
                    <a:pt x="9242323" y="191198"/>
                  </a:lnTo>
                  <a:lnTo>
                    <a:pt x="9219209" y="192493"/>
                  </a:lnTo>
                  <a:lnTo>
                    <a:pt x="9219209" y="169227"/>
                  </a:lnTo>
                  <a:lnTo>
                    <a:pt x="9245371" y="163601"/>
                  </a:lnTo>
                  <a:lnTo>
                    <a:pt x="9265221" y="153187"/>
                  </a:lnTo>
                  <a:lnTo>
                    <a:pt x="9269146" y="148590"/>
                  </a:lnTo>
                  <a:lnTo>
                    <a:pt x="9277833" y="138404"/>
                  </a:lnTo>
                  <a:lnTo>
                    <a:pt x="9282252" y="119697"/>
                  </a:lnTo>
                  <a:lnTo>
                    <a:pt x="9276601" y="98920"/>
                  </a:lnTo>
                  <a:lnTo>
                    <a:pt x="9268727" y="91173"/>
                  </a:lnTo>
                  <a:lnTo>
                    <a:pt x="9260624" y="83210"/>
                  </a:lnTo>
                  <a:lnTo>
                    <a:pt x="9252979" y="80149"/>
                  </a:lnTo>
                  <a:lnTo>
                    <a:pt x="9252979" y="119697"/>
                  </a:lnTo>
                  <a:lnTo>
                    <a:pt x="9249473" y="131648"/>
                  </a:lnTo>
                  <a:lnTo>
                    <a:pt x="9239529" y="140754"/>
                  </a:lnTo>
                  <a:lnTo>
                    <a:pt x="9224010" y="146558"/>
                  </a:lnTo>
                  <a:lnTo>
                    <a:pt x="9203830" y="148590"/>
                  </a:lnTo>
                  <a:lnTo>
                    <a:pt x="9183268" y="146558"/>
                  </a:lnTo>
                  <a:lnTo>
                    <a:pt x="9167673" y="140754"/>
                  </a:lnTo>
                  <a:lnTo>
                    <a:pt x="9157767" y="131648"/>
                  </a:lnTo>
                  <a:lnTo>
                    <a:pt x="9154300" y="119697"/>
                  </a:lnTo>
                  <a:lnTo>
                    <a:pt x="9157767" y="107797"/>
                  </a:lnTo>
                  <a:lnTo>
                    <a:pt x="9167673" y="98818"/>
                  </a:lnTo>
                  <a:lnTo>
                    <a:pt x="9183268" y="93154"/>
                  </a:lnTo>
                  <a:lnTo>
                    <a:pt x="9203830" y="91173"/>
                  </a:lnTo>
                  <a:lnTo>
                    <a:pt x="9224010" y="93154"/>
                  </a:lnTo>
                  <a:lnTo>
                    <a:pt x="9239529" y="98818"/>
                  </a:lnTo>
                  <a:lnTo>
                    <a:pt x="9249473" y="107797"/>
                  </a:lnTo>
                  <a:lnTo>
                    <a:pt x="9252979" y="119697"/>
                  </a:lnTo>
                  <a:lnTo>
                    <a:pt x="9252979" y="80149"/>
                  </a:lnTo>
                  <a:lnTo>
                    <a:pt x="9235872" y="73266"/>
                  </a:lnTo>
                  <a:lnTo>
                    <a:pt x="9203830" y="69786"/>
                  </a:lnTo>
                  <a:lnTo>
                    <a:pt x="9171419" y="73266"/>
                  </a:lnTo>
                  <a:lnTo>
                    <a:pt x="9146565" y="83210"/>
                  </a:lnTo>
                  <a:lnTo>
                    <a:pt x="9130640" y="98920"/>
                  </a:lnTo>
                  <a:lnTo>
                    <a:pt x="9125026" y="119697"/>
                  </a:lnTo>
                  <a:lnTo>
                    <a:pt x="9129458" y="138620"/>
                  </a:lnTo>
                  <a:lnTo>
                    <a:pt x="9142108" y="153466"/>
                  </a:lnTo>
                  <a:lnTo>
                    <a:pt x="9162072" y="163804"/>
                  </a:lnTo>
                  <a:lnTo>
                    <a:pt x="9188450" y="169227"/>
                  </a:lnTo>
                  <a:lnTo>
                    <a:pt x="9188450" y="193611"/>
                  </a:lnTo>
                  <a:lnTo>
                    <a:pt x="9164561" y="194271"/>
                  </a:lnTo>
                  <a:lnTo>
                    <a:pt x="9098763" y="194741"/>
                  </a:lnTo>
                  <a:lnTo>
                    <a:pt x="9102141" y="219506"/>
                  </a:lnTo>
                  <a:lnTo>
                    <a:pt x="9149753" y="219087"/>
                  </a:lnTo>
                  <a:lnTo>
                    <a:pt x="9202471" y="217589"/>
                  </a:lnTo>
                  <a:lnTo>
                    <a:pt x="9257640" y="213753"/>
                  </a:lnTo>
                  <a:lnTo>
                    <a:pt x="9312643" y="206375"/>
                  </a:lnTo>
                  <a:close/>
                </a:path>
                <a:path w="11889740" h="340995">
                  <a:moveTo>
                    <a:pt x="9361056" y="246151"/>
                  </a:moveTo>
                  <a:lnTo>
                    <a:pt x="9139669" y="246151"/>
                  </a:lnTo>
                  <a:lnTo>
                    <a:pt x="9139669" y="270535"/>
                  </a:lnTo>
                  <a:lnTo>
                    <a:pt x="9330284" y="270535"/>
                  </a:lnTo>
                  <a:lnTo>
                    <a:pt x="9330284" y="339953"/>
                  </a:lnTo>
                  <a:lnTo>
                    <a:pt x="9361056" y="339953"/>
                  </a:lnTo>
                  <a:lnTo>
                    <a:pt x="9361056" y="246151"/>
                  </a:lnTo>
                  <a:close/>
                </a:path>
                <a:path w="11889740" h="340995">
                  <a:moveTo>
                    <a:pt x="9410586" y="105435"/>
                  </a:moveTo>
                  <a:lnTo>
                    <a:pt x="9361056" y="105435"/>
                  </a:lnTo>
                  <a:lnTo>
                    <a:pt x="9361056" y="3746"/>
                  </a:lnTo>
                  <a:lnTo>
                    <a:pt x="9330284" y="3746"/>
                  </a:lnTo>
                  <a:lnTo>
                    <a:pt x="9330284" y="229260"/>
                  </a:lnTo>
                  <a:lnTo>
                    <a:pt x="9361056" y="229260"/>
                  </a:lnTo>
                  <a:lnTo>
                    <a:pt x="9361056" y="130949"/>
                  </a:lnTo>
                  <a:lnTo>
                    <a:pt x="9410586" y="130949"/>
                  </a:lnTo>
                  <a:lnTo>
                    <a:pt x="9410586" y="105435"/>
                  </a:lnTo>
                  <a:close/>
                </a:path>
                <a:path w="11889740" h="340995">
                  <a:moveTo>
                    <a:pt x="9628962" y="109562"/>
                  </a:moveTo>
                  <a:lnTo>
                    <a:pt x="9622257" y="76250"/>
                  </a:lnTo>
                  <a:lnTo>
                    <a:pt x="9606229" y="53657"/>
                  </a:lnTo>
                  <a:lnTo>
                    <a:pt x="9603727" y="50139"/>
                  </a:lnTo>
                  <a:lnTo>
                    <a:pt x="9598939" y="47231"/>
                  </a:lnTo>
                  <a:lnTo>
                    <a:pt x="9598939" y="109562"/>
                  </a:lnTo>
                  <a:lnTo>
                    <a:pt x="9594558" y="132511"/>
                  </a:lnTo>
                  <a:lnTo>
                    <a:pt x="9582391" y="150418"/>
                  </a:lnTo>
                  <a:lnTo>
                    <a:pt x="9563964" y="162064"/>
                  </a:lnTo>
                  <a:lnTo>
                    <a:pt x="9540786" y="166230"/>
                  </a:lnTo>
                  <a:lnTo>
                    <a:pt x="9518040" y="162064"/>
                  </a:lnTo>
                  <a:lnTo>
                    <a:pt x="9499841" y="150418"/>
                  </a:lnTo>
                  <a:lnTo>
                    <a:pt x="9487751" y="132511"/>
                  </a:lnTo>
                  <a:lnTo>
                    <a:pt x="9483369" y="109562"/>
                  </a:lnTo>
                  <a:lnTo>
                    <a:pt x="9487751" y="87058"/>
                  </a:lnTo>
                  <a:lnTo>
                    <a:pt x="9499841" y="69367"/>
                  </a:lnTo>
                  <a:lnTo>
                    <a:pt x="9518040" y="57797"/>
                  </a:lnTo>
                  <a:lnTo>
                    <a:pt x="9540786" y="53657"/>
                  </a:lnTo>
                  <a:lnTo>
                    <a:pt x="9563964" y="57797"/>
                  </a:lnTo>
                  <a:lnTo>
                    <a:pt x="9582391" y="69367"/>
                  </a:lnTo>
                  <a:lnTo>
                    <a:pt x="9594558" y="87058"/>
                  </a:lnTo>
                  <a:lnTo>
                    <a:pt x="9598939" y="109562"/>
                  </a:lnTo>
                  <a:lnTo>
                    <a:pt x="9598939" y="47231"/>
                  </a:lnTo>
                  <a:lnTo>
                    <a:pt x="9575775" y="33108"/>
                  </a:lnTo>
                  <a:lnTo>
                    <a:pt x="9540786" y="27012"/>
                  </a:lnTo>
                  <a:lnTo>
                    <a:pt x="9506064" y="33108"/>
                  </a:lnTo>
                  <a:lnTo>
                    <a:pt x="9478353" y="50139"/>
                  </a:lnTo>
                  <a:lnTo>
                    <a:pt x="9460001" y="76250"/>
                  </a:lnTo>
                  <a:lnTo>
                    <a:pt x="9453359" y="109562"/>
                  </a:lnTo>
                  <a:lnTo>
                    <a:pt x="9460001" y="143154"/>
                  </a:lnTo>
                  <a:lnTo>
                    <a:pt x="9478353" y="169506"/>
                  </a:lnTo>
                  <a:lnTo>
                    <a:pt x="9506064" y="186715"/>
                  </a:lnTo>
                  <a:lnTo>
                    <a:pt x="9540786" y="192862"/>
                  </a:lnTo>
                  <a:lnTo>
                    <a:pt x="9575775" y="186715"/>
                  </a:lnTo>
                  <a:lnTo>
                    <a:pt x="9603727" y="169506"/>
                  </a:lnTo>
                  <a:lnTo>
                    <a:pt x="9606039" y="166230"/>
                  </a:lnTo>
                  <a:lnTo>
                    <a:pt x="9622257" y="143154"/>
                  </a:lnTo>
                  <a:lnTo>
                    <a:pt x="9628962" y="109562"/>
                  </a:lnTo>
                  <a:close/>
                </a:path>
                <a:path w="11889740" h="340995">
                  <a:moveTo>
                    <a:pt x="9721647" y="3746"/>
                  </a:moveTo>
                  <a:lnTo>
                    <a:pt x="9690875" y="3746"/>
                  </a:lnTo>
                  <a:lnTo>
                    <a:pt x="9690875" y="249529"/>
                  </a:lnTo>
                  <a:lnTo>
                    <a:pt x="9721647" y="249529"/>
                  </a:lnTo>
                  <a:lnTo>
                    <a:pt x="9721647" y="3746"/>
                  </a:lnTo>
                  <a:close/>
                </a:path>
                <a:path w="11889740" h="340995">
                  <a:moveTo>
                    <a:pt x="9731781" y="307314"/>
                  </a:moveTo>
                  <a:lnTo>
                    <a:pt x="9535909" y="307314"/>
                  </a:lnTo>
                  <a:lnTo>
                    <a:pt x="9535909" y="224383"/>
                  </a:lnTo>
                  <a:lnTo>
                    <a:pt x="9505137" y="224383"/>
                  </a:lnTo>
                  <a:lnTo>
                    <a:pt x="9505137" y="332447"/>
                  </a:lnTo>
                  <a:lnTo>
                    <a:pt x="9731781" y="332447"/>
                  </a:lnTo>
                  <a:lnTo>
                    <a:pt x="9731781" y="307314"/>
                  </a:lnTo>
                  <a:close/>
                </a:path>
                <a:path w="11889740" h="340995">
                  <a:moveTo>
                    <a:pt x="9971545" y="187617"/>
                  </a:moveTo>
                  <a:lnTo>
                    <a:pt x="9965461" y="156324"/>
                  </a:lnTo>
                  <a:lnTo>
                    <a:pt x="9951034" y="135458"/>
                  </a:lnTo>
                  <a:lnTo>
                    <a:pt x="9948469" y="131749"/>
                  </a:lnTo>
                  <a:lnTo>
                    <a:pt x="9942284" y="127939"/>
                  </a:lnTo>
                  <a:lnTo>
                    <a:pt x="9942284" y="187617"/>
                  </a:lnTo>
                  <a:lnTo>
                    <a:pt x="9938334" y="208368"/>
                  </a:lnTo>
                  <a:lnTo>
                    <a:pt x="9927361" y="224764"/>
                  </a:lnTo>
                  <a:lnTo>
                    <a:pt x="9910623" y="235521"/>
                  </a:lnTo>
                  <a:lnTo>
                    <a:pt x="9889376" y="239395"/>
                  </a:lnTo>
                  <a:lnTo>
                    <a:pt x="9868344" y="235521"/>
                  </a:lnTo>
                  <a:lnTo>
                    <a:pt x="9851707" y="224764"/>
                  </a:lnTo>
                  <a:lnTo>
                    <a:pt x="9840773" y="208368"/>
                  </a:lnTo>
                  <a:lnTo>
                    <a:pt x="9836836" y="187617"/>
                  </a:lnTo>
                  <a:lnTo>
                    <a:pt x="9840773" y="166636"/>
                  </a:lnTo>
                  <a:lnTo>
                    <a:pt x="9851707" y="150139"/>
                  </a:lnTo>
                  <a:lnTo>
                    <a:pt x="9868344" y="139331"/>
                  </a:lnTo>
                  <a:lnTo>
                    <a:pt x="9889376" y="135458"/>
                  </a:lnTo>
                  <a:lnTo>
                    <a:pt x="9910623" y="139331"/>
                  </a:lnTo>
                  <a:lnTo>
                    <a:pt x="9927361" y="150139"/>
                  </a:lnTo>
                  <a:lnTo>
                    <a:pt x="9938334" y="166636"/>
                  </a:lnTo>
                  <a:lnTo>
                    <a:pt x="9942284" y="187617"/>
                  </a:lnTo>
                  <a:lnTo>
                    <a:pt x="9942284" y="127939"/>
                  </a:lnTo>
                  <a:lnTo>
                    <a:pt x="9922472" y="115697"/>
                  </a:lnTo>
                  <a:lnTo>
                    <a:pt x="9889376" y="109943"/>
                  </a:lnTo>
                  <a:lnTo>
                    <a:pt x="9856699" y="115697"/>
                  </a:lnTo>
                  <a:lnTo>
                    <a:pt x="9830930" y="131749"/>
                  </a:lnTo>
                  <a:lnTo>
                    <a:pt x="9814027" y="156324"/>
                  </a:lnTo>
                  <a:lnTo>
                    <a:pt x="9807943" y="187617"/>
                  </a:lnTo>
                  <a:lnTo>
                    <a:pt x="9814027" y="218998"/>
                  </a:lnTo>
                  <a:lnTo>
                    <a:pt x="9830930" y="243433"/>
                  </a:lnTo>
                  <a:lnTo>
                    <a:pt x="9856699" y="259270"/>
                  </a:lnTo>
                  <a:lnTo>
                    <a:pt x="9889376" y="264909"/>
                  </a:lnTo>
                  <a:lnTo>
                    <a:pt x="9922472" y="259270"/>
                  </a:lnTo>
                  <a:lnTo>
                    <a:pt x="9948469" y="243433"/>
                  </a:lnTo>
                  <a:lnTo>
                    <a:pt x="9951275" y="239395"/>
                  </a:lnTo>
                  <a:lnTo>
                    <a:pt x="9965461" y="218998"/>
                  </a:lnTo>
                  <a:lnTo>
                    <a:pt x="9971545" y="187617"/>
                  </a:lnTo>
                  <a:close/>
                </a:path>
                <a:path w="11889740" h="340995">
                  <a:moveTo>
                    <a:pt x="9987305" y="57404"/>
                  </a:moveTo>
                  <a:lnTo>
                    <a:pt x="9904374" y="57404"/>
                  </a:lnTo>
                  <a:lnTo>
                    <a:pt x="9904374" y="7505"/>
                  </a:lnTo>
                  <a:lnTo>
                    <a:pt x="9873615" y="7505"/>
                  </a:lnTo>
                  <a:lnTo>
                    <a:pt x="9873615" y="57404"/>
                  </a:lnTo>
                  <a:lnTo>
                    <a:pt x="9788804" y="57404"/>
                  </a:lnTo>
                  <a:lnTo>
                    <a:pt x="9788804" y="82169"/>
                  </a:lnTo>
                  <a:lnTo>
                    <a:pt x="9987305" y="82169"/>
                  </a:lnTo>
                  <a:lnTo>
                    <a:pt x="9987305" y="57404"/>
                  </a:lnTo>
                  <a:close/>
                </a:path>
                <a:path w="11889740" h="340995">
                  <a:moveTo>
                    <a:pt x="10105123" y="141833"/>
                  </a:moveTo>
                  <a:lnTo>
                    <a:pt x="10049967" y="141833"/>
                  </a:lnTo>
                  <a:lnTo>
                    <a:pt x="10049967" y="3746"/>
                  </a:lnTo>
                  <a:lnTo>
                    <a:pt x="10019195" y="3746"/>
                  </a:lnTo>
                  <a:lnTo>
                    <a:pt x="10019195" y="339953"/>
                  </a:lnTo>
                  <a:lnTo>
                    <a:pt x="10049967" y="339953"/>
                  </a:lnTo>
                  <a:lnTo>
                    <a:pt x="10049967" y="167728"/>
                  </a:lnTo>
                  <a:lnTo>
                    <a:pt x="10105123" y="167728"/>
                  </a:lnTo>
                  <a:lnTo>
                    <a:pt x="10105123" y="141833"/>
                  </a:lnTo>
                  <a:close/>
                </a:path>
                <a:path w="11889740" h="340995">
                  <a:moveTo>
                    <a:pt x="10413187" y="3378"/>
                  </a:moveTo>
                  <a:lnTo>
                    <a:pt x="10382415" y="3378"/>
                  </a:lnTo>
                  <a:lnTo>
                    <a:pt x="10382415" y="78790"/>
                  </a:lnTo>
                  <a:lnTo>
                    <a:pt x="10382415" y="103936"/>
                  </a:lnTo>
                  <a:lnTo>
                    <a:pt x="10382415" y="184988"/>
                  </a:lnTo>
                  <a:lnTo>
                    <a:pt x="10305872" y="184988"/>
                  </a:lnTo>
                  <a:lnTo>
                    <a:pt x="10307409" y="176047"/>
                  </a:lnTo>
                  <a:lnTo>
                    <a:pt x="10308590" y="166687"/>
                  </a:lnTo>
                  <a:lnTo>
                    <a:pt x="10309352" y="156908"/>
                  </a:lnTo>
                  <a:lnTo>
                    <a:pt x="10309631" y="146710"/>
                  </a:lnTo>
                  <a:lnTo>
                    <a:pt x="10309288" y="135382"/>
                  </a:lnTo>
                  <a:lnTo>
                    <a:pt x="10308311" y="124485"/>
                  </a:lnTo>
                  <a:lnTo>
                    <a:pt x="10306774" y="113995"/>
                  </a:lnTo>
                  <a:lnTo>
                    <a:pt x="10304742" y="103936"/>
                  </a:lnTo>
                  <a:lnTo>
                    <a:pt x="10382415" y="103936"/>
                  </a:lnTo>
                  <a:lnTo>
                    <a:pt x="10382415" y="78790"/>
                  </a:lnTo>
                  <a:lnTo>
                    <a:pt x="10296119" y="78790"/>
                  </a:lnTo>
                  <a:lnTo>
                    <a:pt x="10283520" y="57759"/>
                  </a:lnTo>
                  <a:lnTo>
                    <a:pt x="10282758" y="57035"/>
                  </a:lnTo>
                  <a:lnTo>
                    <a:pt x="10280739" y="55092"/>
                  </a:lnTo>
                  <a:lnTo>
                    <a:pt x="10280739" y="146710"/>
                  </a:lnTo>
                  <a:lnTo>
                    <a:pt x="10276662" y="183896"/>
                  </a:lnTo>
                  <a:lnTo>
                    <a:pt x="10265308" y="212280"/>
                  </a:lnTo>
                  <a:lnTo>
                    <a:pt x="10247960" y="230403"/>
                  </a:lnTo>
                  <a:lnTo>
                    <a:pt x="10225951" y="236766"/>
                  </a:lnTo>
                  <a:lnTo>
                    <a:pt x="10203777" y="230403"/>
                  </a:lnTo>
                  <a:lnTo>
                    <a:pt x="10186454" y="212280"/>
                  </a:lnTo>
                  <a:lnTo>
                    <a:pt x="10175189" y="183896"/>
                  </a:lnTo>
                  <a:lnTo>
                    <a:pt x="10171163" y="146710"/>
                  </a:lnTo>
                  <a:lnTo>
                    <a:pt x="10175189" y="109740"/>
                  </a:lnTo>
                  <a:lnTo>
                    <a:pt x="10186454" y="81470"/>
                  </a:lnTo>
                  <a:lnTo>
                    <a:pt x="10203777" y="63398"/>
                  </a:lnTo>
                  <a:lnTo>
                    <a:pt x="10225951" y="57035"/>
                  </a:lnTo>
                  <a:lnTo>
                    <a:pt x="10247960" y="63398"/>
                  </a:lnTo>
                  <a:lnTo>
                    <a:pt x="10265308" y="81470"/>
                  </a:lnTo>
                  <a:lnTo>
                    <a:pt x="10276662" y="109740"/>
                  </a:lnTo>
                  <a:lnTo>
                    <a:pt x="10280739" y="146710"/>
                  </a:lnTo>
                  <a:lnTo>
                    <a:pt x="10280739" y="55092"/>
                  </a:lnTo>
                  <a:lnTo>
                    <a:pt x="10267366" y="42214"/>
                  </a:lnTo>
                  <a:lnTo>
                    <a:pt x="10248049" y="32575"/>
                  </a:lnTo>
                  <a:lnTo>
                    <a:pt x="10225951" y="29260"/>
                  </a:lnTo>
                  <a:lnTo>
                    <a:pt x="10192080" y="37541"/>
                  </a:lnTo>
                  <a:lnTo>
                    <a:pt x="10165486" y="61112"/>
                  </a:lnTo>
                  <a:lnTo>
                    <a:pt x="10148125" y="98132"/>
                  </a:lnTo>
                  <a:lnTo>
                    <a:pt x="10141902" y="146710"/>
                  </a:lnTo>
                  <a:lnTo>
                    <a:pt x="10148125" y="195300"/>
                  </a:lnTo>
                  <a:lnTo>
                    <a:pt x="10165486" y="232308"/>
                  </a:lnTo>
                  <a:lnTo>
                    <a:pt x="10192080" y="255892"/>
                  </a:lnTo>
                  <a:lnTo>
                    <a:pt x="10225951" y="264160"/>
                  </a:lnTo>
                  <a:lnTo>
                    <a:pt x="10248925" y="260515"/>
                  </a:lnTo>
                  <a:lnTo>
                    <a:pt x="10269055" y="249948"/>
                  </a:lnTo>
                  <a:lnTo>
                    <a:pt x="10282009" y="236766"/>
                  </a:lnTo>
                  <a:lnTo>
                    <a:pt x="10285730" y="232968"/>
                  </a:lnTo>
                  <a:lnTo>
                    <a:pt x="10298366" y="210121"/>
                  </a:lnTo>
                  <a:lnTo>
                    <a:pt x="10382415" y="210121"/>
                  </a:lnTo>
                  <a:lnTo>
                    <a:pt x="10382415" y="340702"/>
                  </a:lnTo>
                  <a:lnTo>
                    <a:pt x="10413187" y="340702"/>
                  </a:lnTo>
                  <a:lnTo>
                    <a:pt x="10413187" y="210121"/>
                  </a:lnTo>
                  <a:lnTo>
                    <a:pt x="10413187" y="184988"/>
                  </a:lnTo>
                  <a:lnTo>
                    <a:pt x="10413187" y="103936"/>
                  </a:lnTo>
                  <a:lnTo>
                    <a:pt x="10413187" y="78790"/>
                  </a:lnTo>
                  <a:lnTo>
                    <a:pt x="10413187" y="3378"/>
                  </a:lnTo>
                  <a:close/>
                </a:path>
                <a:path w="11889740" h="340995">
                  <a:moveTo>
                    <a:pt x="10769117" y="146710"/>
                  </a:moveTo>
                  <a:lnTo>
                    <a:pt x="10762767" y="98132"/>
                  </a:lnTo>
                  <a:lnTo>
                    <a:pt x="10745064" y="61112"/>
                  </a:lnTo>
                  <a:lnTo>
                    <a:pt x="10740377" y="57035"/>
                  </a:lnTo>
                  <a:lnTo>
                    <a:pt x="10739476" y="56261"/>
                  </a:lnTo>
                  <a:lnTo>
                    <a:pt x="10739476" y="146710"/>
                  </a:lnTo>
                  <a:lnTo>
                    <a:pt x="10735335" y="183896"/>
                  </a:lnTo>
                  <a:lnTo>
                    <a:pt x="10723766" y="212280"/>
                  </a:lnTo>
                  <a:lnTo>
                    <a:pt x="10706075" y="230403"/>
                  </a:lnTo>
                  <a:lnTo>
                    <a:pt x="10683570" y="236766"/>
                  </a:lnTo>
                  <a:lnTo>
                    <a:pt x="10660837" y="230403"/>
                  </a:lnTo>
                  <a:lnTo>
                    <a:pt x="10643045" y="212280"/>
                  </a:lnTo>
                  <a:lnTo>
                    <a:pt x="10631437" y="183896"/>
                  </a:lnTo>
                  <a:lnTo>
                    <a:pt x="10627284" y="146710"/>
                  </a:lnTo>
                  <a:lnTo>
                    <a:pt x="10631437" y="109740"/>
                  </a:lnTo>
                  <a:lnTo>
                    <a:pt x="10643045" y="81470"/>
                  </a:lnTo>
                  <a:lnTo>
                    <a:pt x="10660837" y="63398"/>
                  </a:lnTo>
                  <a:lnTo>
                    <a:pt x="10683570" y="57035"/>
                  </a:lnTo>
                  <a:lnTo>
                    <a:pt x="10706075" y="63398"/>
                  </a:lnTo>
                  <a:lnTo>
                    <a:pt x="10723766" y="81470"/>
                  </a:lnTo>
                  <a:lnTo>
                    <a:pt x="10735335" y="109740"/>
                  </a:lnTo>
                  <a:lnTo>
                    <a:pt x="10739476" y="146710"/>
                  </a:lnTo>
                  <a:lnTo>
                    <a:pt x="10739476" y="56261"/>
                  </a:lnTo>
                  <a:lnTo>
                    <a:pt x="10717987" y="37541"/>
                  </a:lnTo>
                  <a:lnTo>
                    <a:pt x="10683570" y="29260"/>
                  </a:lnTo>
                  <a:lnTo>
                    <a:pt x="10649141" y="37541"/>
                  </a:lnTo>
                  <a:lnTo>
                    <a:pt x="10622077" y="61112"/>
                  </a:lnTo>
                  <a:lnTo>
                    <a:pt x="10604360" y="98132"/>
                  </a:lnTo>
                  <a:lnTo>
                    <a:pt x="10598010" y="146710"/>
                  </a:lnTo>
                  <a:lnTo>
                    <a:pt x="10604360" y="195300"/>
                  </a:lnTo>
                  <a:lnTo>
                    <a:pt x="10622077" y="232308"/>
                  </a:lnTo>
                  <a:lnTo>
                    <a:pt x="10649141" y="255892"/>
                  </a:lnTo>
                  <a:lnTo>
                    <a:pt x="10683570" y="264160"/>
                  </a:lnTo>
                  <a:lnTo>
                    <a:pt x="10717987" y="255892"/>
                  </a:lnTo>
                  <a:lnTo>
                    <a:pt x="10739946" y="236766"/>
                  </a:lnTo>
                  <a:lnTo>
                    <a:pt x="10745064" y="232308"/>
                  </a:lnTo>
                  <a:lnTo>
                    <a:pt x="10762767" y="195300"/>
                  </a:lnTo>
                  <a:lnTo>
                    <a:pt x="10769117" y="146710"/>
                  </a:lnTo>
                  <a:close/>
                </a:path>
                <a:path w="11889740" h="340995">
                  <a:moveTo>
                    <a:pt x="10861053" y="3378"/>
                  </a:moveTo>
                  <a:lnTo>
                    <a:pt x="10830281" y="3378"/>
                  </a:lnTo>
                  <a:lnTo>
                    <a:pt x="10830281" y="340702"/>
                  </a:lnTo>
                  <a:lnTo>
                    <a:pt x="10861053" y="340702"/>
                  </a:lnTo>
                  <a:lnTo>
                    <a:pt x="10861053" y="3378"/>
                  </a:lnTo>
                  <a:close/>
                </a:path>
                <a:path w="11889740" h="340995">
                  <a:moveTo>
                    <a:pt x="11198009" y="279920"/>
                  </a:moveTo>
                  <a:lnTo>
                    <a:pt x="11190186" y="254228"/>
                  </a:lnTo>
                  <a:lnTo>
                    <a:pt x="11177765" y="243890"/>
                  </a:lnTo>
                  <a:lnTo>
                    <a:pt x="11167567" y="235407"/>
                  </a:lnTo>
                  <a:lnTo>
                    <a:pt x="11166856" y="235191"/>
                  </a:lnTo>
                  <a:lnTo>
                    <a:pt x="11166856" y="279920"/>
                  </a:lnTo>
                  <a:lnTo>
                    <a:pt x="11161116" y="295198"/>
                  </a:lnTo>
                  <a:lnTo>
                    <a:pt x="11144529" y="306514"/>
                  </a:lnTo>
                  <a:lnTo>
                    <a:pt x="11118101" y="313524"/>
                  </a:lnTo>
                  <a:lnTo>
                    <a:pt x="11082807" y="315937"/>
                  </a:lnTo>
                  <a:lnTo>
                    <a:pt x="11047362" y="313524"/>
                  </a:lnTo>
                  <a:lnTo>
                    <a:pt x="11020946" y="306514"/>
                  </a:lnTo>
                  <a:lnTo>
                    <a:pt x="11004448" y="295198"/>
                  </a:lnTo>
                  <a:lnTo>
                    <a:pt x="10998759" y="279920"/>
                  </a:lnTo>
                  <a:lnTo>
                    <a:pt x="11004448" y="264629"/>
                  </a:lnTo>
                  <a:lnTo>
                    <a:pt x="11020946" y="253326"/>
                  </a:lnTo>
                  <a:lnTo>
                    <a:pt x="11047362" y="246303"/>
                  </a:lnTo>
                  <a:lnTo>
                    <a:pt x="11082807" y="243890"/>
                  </a:lnTo>
                  <a:lnTo>
                    <a:pt x="11118101" y="246303"/>
                  </a:lnTo>
                  <a:lnTo>
                    <a:pt x="11144529" y="253326"/>
                  </a:lnTo>
                  <a:lnTo>
                    <a:pt x="11161116" y="264629"/>
                  </a:lnTo>
                  <a:lnTo>
                    <a:pt x="11166856" y="279920"/>
                  </a:lnTo>
                  <a:lnTo>
                    <a:pt x="11166856" y="235191"/>
                  </a:lnTo>
                  <a:lnTo>
                    <a:pt x="11131360" y="223824"/>
                  </a:lnTo>
                  <a:lnTo>
                    <a:pt x="11082807" y="219887"/>
                  </a:lnTo>
                  <a:lnTo>
                    <a:pt x="11034420" y="223824"/>
                  </a:lnTo>
                  <a:lnTo>
                    <a:pt x="10998200" y="235407"/>
                  </a:lnTo>
                  <a:lnTo>
                    <a:pt x="10975480" y="254228"/>
                  </a:lnTo>
                  <a:lnTo>
                    <a:pt x="10967618" y="279920"/>
                  </a:lnTo>
                  <a:lnTo>
                    <a:pt x="10975480" y="305549"/>
                  </a:lnTo>
                  <a:lnTo>
                    <a:pt x="10998200" y="324243"/>
                  </a:lnTo>
                  <a:lnTo>
                    <a:pt x="11034420" y="335686"/>
                  </a:lnTo>
                  <a:lnTo>
                    <a:pt x="11082807" y="339585"/>
                  </a:lnTo>
                  <a:lnTo>
                    <a:pt x="11131360" y="335686"/>
                  </a:lnTo>
                  <a:lnTo>
                    <a:pt x="11167567" y="324243"/>
                  </a:lnTo>
                  <a:lnTo>
                    <a:pt x="11177613" y="315937"/>
                  </a:lnTo>
                  <a:lnTo>
                    <a:pt x="11190186" y="305549"/>
                  </a:lnTo>
                  <a:lnTo>
                    <a:pt x="11198009" y="279920"/>
                  </a:lnTo>
                  <a:close/>
                </a:path>
                <a:path w="11889740" h="340995">
                  <a:moveTo>
                    <a:pt x="11235157" y="169976"/>
                  </a:moveTo>
                  <a:lnTo>
                    <a:pt x="11160112" y="169976"/>
                  </a:lnTo>
                  <a:lnTo>
                    <a:pt x="11160112" y="130581"/>
                  </a:lnTo>
                  <a:lnTo>
                    <a:pt x="11160112" y="122326"/>
                  </a:lnTo>
                  <a:lnTo>
                    <a:pt x="11198263" y="87922"/>
                  </a:lnTo>
                  <a:lnTo>
                    <a:pt x="11201006" y="72047"/>
                  </a:lnTo>
                  <a:lnTo>
                    <a:pt x="11192828" y="45631"/>
                  </a:lnTo>
                  <a:lnTo>
                    <a:pt x="11178235" y="33388"/>
                  </a:lnTo>
                  <a:lnTo>
                    <a:pt x="11169485" y="26060"/>
                  </a:lnTo>
                  <a:lnTo>
                    <a:pt x="11169485" y="72047"/>
                  </a:lnTo>
                  <a:lnTo>
                    <a:pt x="11163491" y="88214"/>
                  </a:lnTo>
                  <a:lnTo>
                    <a:pt x="11146269" y="100368"/>
                  </a:lnTo>
                  <a:lnTo>
                    <a:pt x="11129709" y="105029"/>
                  </a:lnTo>
                  <a:lnTo>
                    <a:pt x="11129709" y="130581"/>
                  </a:lnTo>
                  <a:lnTo>
                    <a:pt x="11129709" y="169976"/>
                  </a:lnTo>
                  <a:lnTo>
                    <a:pt x="11036287" y="169976"/>
                  </a:lnTo>
                  <a:lnTo>
                    <a:pt x="11036287" y="130581"/>
                  </a:lnTo>
                  <a:lnTo>
                    <a:pt x="11047032" y="132118"/>
                  </a:lnTo>
                  <a:lnTo>
                    <a:pt x="11058423" y="133299"/>
                  </a:lnTo>
                  <a:lnTo>
                    <a:pt x="11070374" y="134061"/>
                  </a:lnTo>
                  <a:lnTo>
                    <a:pt x="11082807" y="134327"/>
                  </a:lnTo>
                  <a:lnTo>
                    <a:pt x="11095469" y="134061"/>
                  </a:lnTo>
                  <a:lnTo>
                    <a:pt x="11107534" y="133299"/>
                  </a:lnTo>
                  <a:lnTo>
                    <a:pt x="11118952" y="132118"/>
                  </a:lnTo>
                  <a:lnTo>
                    <a:pt x="11129709" y="130581"/>
                  </a:lnTo>
                  <a:lnTo>
                    <a:pt x="11129709" y="105029"/>
                  </a:lnTo>
                  <a:lnTo>
                    <a:pt x="11118990" y="108026"/>
                  </a:lnTo>
                  <a:lnTo>
                    <a:pt x="11082807" y="110693"/>
                  </a:lnTo>
                  <a:lnTo>
                    <a:pt x="11046625" y="108026"/>
                  </a:lnTo>
                  <a:lnTo>
                    <a:pt x="11019346" y="100368"/>
                  </a:lnTo>
                  <a:lnTo>
                    <a:pt x="11002124" y="88214"/>
                  </a:lnTo>
                  <a:lnTo>
                    <a:pt x="10996130" y="72047"/>
                  </a:lnTo>
                  <a:lnTo>
                    <a:pt x="11002124" y="55714"/>
                  </a:lnTo>
                  <a:lnTo>
                    <a:pt x="11019346" y="43573"/>
                  </a:lnTo>
                  <a:lnTo>
                    <a:pt x="11046625" y="36004"/>
                  </a:lnTo>
                  <a:lnTo>
                    <a:pt x="11082807" y="33388"/>
                  </a:lnTo>
                  <a:lnTo>
                    <a:pt x="11118990" y="36004"/>
                  </a:lnTo>
                  <a:lnTo>
                    <a:pt x="11146269" y="43573"/>
                  </a:lnTo>
                  <a:lnTo>
                    <a:pt x="11163491" y="55714"/>
                  </a:lnTo>
                  <a:lnTo>
                    <a:pt x="11169485" y="72047"/>
                  </a:lnTo>
                  <a:lnTo>
                    <a:pt x="11169485" y="26060"/>
                  </a:lnTo>
                  <a:lnTo>
                    <a:pt x="11169345" y="25933"/>
                  </a:lnTo>
                  <a:lnTo>
                    <a:pt x="11132147" y="13627"/>
                  </a:lnTo>
                  <a:lnTo>
                    <a:pt x="11082807" y="9385"/>
                  </a:lnTo>
                  <a:lnTo>
                    <a:pt x="11033633" y="13627"/>
                  </a:lnTo>
                  <a:lnTo>
                    <a:pt x="10996409" y="25933"/>
                  </a:lnTo>
                  <a:lnTo>
                    <a:pt x="10972851" y="45631"/>
                  </a:lnTo>
                  <a:lnTo>
                    <a:pt x="10964609" y="72047"/>
                  </a:lnTo>
                  <a:lnTo>
                    <a:pt x="10967288" y="87922"/>
                  </a:lnTo>
                  <a:lnTo>
                    <a:pt x="10967390" y="88214"/>
                  </a:lnTo>
                  <a:lnTo>
                    <a:pt x="10975264" y="101866"/>
                  </a:lnTo>
                  <a:lnTo>
                    <a:pt x="10988205" y="113411"/>
                  </a:lnTo>
                  <a:lnTo>
                    <a:pt x="11005884" y="122694"/>
                  </a:lnTo>
                  <a:lnTo>
                    <a:pt x="11005884" y="169976"/>
                  </a:lnTo>
                  <a:lnTo>
                    <a:pt x="10930471" y="169976"/>
                  </a:lnTo>
                  <a:lnTo>
                    <a:pt x="10930471" y="194741"/>
                  </a:lnTo>
                  <a:lnTo>
                    <a:pt x="11235157" y="194741"/>
                  </a:lnTo>
                  <a:lnTo>
                    <a:pt x="11235157" y="169976"/>
                  </a:lnTo>
                  <a:close/>
                </a:path>
                <a:path w="11889740" h="340995">
                  <a:moveTo>
                    <a:pt x="11476419" y="242392"/>
                  </a:moveTo>
                  <a:lnTo>
                    <a:pt x="11442243" y="218998"/>
                  </a:lnTo>
                  <a:lnTo>
                    <a:pt x="11414608" y="185826"/>
                  </a:lnTo>
                  <a:lnTo>
                    <a:pt x="11404232" y="163969"/>
                  </a:lnTo>
                  <a:lnTo>
                    <a:pt x="11396116" y="146888"/>
                  </a:lnTo>
                  <a:lnTo>
                    <a:pt x="11389373" y="106184"/>
                  </a:lnTo>
                  <a:lnTo>
                    <a:pt x="11389373" y="63411"/>
                  </a:lnTo>
                  <a:lnTo>
                    <a:pt x="11464036" y="63411"/>
                  </a:lnTo>
                  <a:lnTo>
                    <a:pt x="11464036" y="37896"/>
                  </a:lnTo>
                  <a:lnTo>
                    <a:pt x="11282058" y="37896"/>
                  </a:lnTo>
                  <a:lnTo>
                    <a:pt x="11282058" y="63411"/>
                  </a:lnTo>
                  <a:lnTo>
                    <a:pt x="11358982" y="63411"/>
                  </a:lnTo>
                  <a:lnTo>
                    <a:pt x="11358982" y="106184"/>
                  </a:lnTo>
                  <a:lnTo>
                    <a:pt x="11351895" y="149504"/>
                  </a:lnTo>
                  <a:lnTo>
                    <a:pt x="11332718" y="190995"/>
                  </a:lnTo>
                  <a:lnTo>
                    <a:pt x="11304524" y="226288"/>
                  </a:lnTo>
                  <a:lnTo>
                    <a:pt x="11270425" y="251028"/>
                  </a:lnTo>
                  <a:lnTo>
                    <a:pt x="11288433" y="275412"/>
                  </a:lnTo>
                  <a:lnTo>
                    <a:pt x="11315687" y="256679"/>
                  </a:lnTo>
                  <a:lnTo>
                    <a:pt x="11339843" y="230809"/>
                  </a:lnTo>
                  <a:lnTo>
                    <a:pt x="11359769" y="199377"/>
                  </a:lnTo>
                  <a:lnTo>
                    <a:pt x="11374361" y="163969"/>
                  </a:lnTo>
                  <a:lnTo>
                    <a:pt x="11388763" y="196456"/>
                  </a:lnTo>
                  <a:lnTo>
                    <a:pt x="11408270" y="225412"/>
                  </a:lnTo>
                  <a:lnTo>
                    <a:pt x="11431930" y="249453"/>
                  </a:lnTo>
                  <a:lnTo>
                    <a:pt x="11458791" y="267157"/>
                  </a:lnTo>
                  <a:lnTo>
                    <a:pt x="11476419" y="242392"/>
                  </a:lnTo>
                  <a:close/>
                </a:path>
                <a:path w="11889740" h="340995">
                  <a:moveTo>
                    <a:pt x="11590490" y="139204"/>
                  </a:moveTo>
                  <a:lnTo>
                    <a:pt x="11534966" y="139204"/>
                  </a:lnTo>
                  <a:lnTo>
                    <a:pt x="11534966" y="3746"/>
                  </a:lnTo>
                  <a:lnTo>
                    <a:pt x="11504193" y="3746"/>
                  </a:lnTo>
                  <a:lnTo>
                    <a:pt x="11504193" y="339953"/>
                  </a:lnTo>
                  <a:lnTo>
                    <a:pt x="11534966" y="339953"/>
                  </a:lnTo>
                  <a:lnTo>
                    <a:pt x="11534966" y="165100"/>
                  </a:lnTo>
                  <a:lnTo>
                    <a:pt x="11590490" y="165100"/>
                  </a:lnTo>
                  <a:lnTo>
                    <a:pt x="11590490" y="139204"/>
                  </a:lnTo>
                  <a:close/>
                </a:path>
                <a:path w="11889740" h="340995">
                  <a:moveTo>
                    <a:pt x="11889550" y="92494"/>
                  </a:moveTo>
                  <a:lnTo>
                    <a:pt x="11692560" y="92494"/>
                  </a:lnTo>
                  <a:lnTo>
                    <a:pt x="11692560" y="39154"/>
                  </a:lnTo>
                  <a:lnTo>
                    <a:pt x="11886171" y="39154"/>
                  </a:lnTo>
                  <a:lnTo>
                    <a:pt x="11886171" y="15024"/>
                  </a:lnTo>
                  <a:lnTo>
                    <a:pt x="11661788" y="15024"/>
                  </a:lnTo>
                  <a:lnTo>
                    <a:pt x="11661788" y="39154"/>
                  </a:lnTo>
                  <a:lnTo>
                    <a:pt x="11661788" y="92494"/>
                  </a:lnTo>
                  <a:lnTo>
                    <a:pt x="11661788" y="116624"/>
                  </a:lnTo>
                  <a:lnTo>
                    <a:pt x="11889550" y="116624"/>
                  </a:lnTo>
                  <a:lnTo>
                    <a:pt x="11889550" y="924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95542" y="8848191"/>
              <a:ext cx="4963795" cy="340995"/>
            </a:xfrm>
            <a:custGeom>
              <a:avLst/>
              <a:gdLst/>
              <a:ahLst/>
              <a:cxnLst/>
              <a:rect l="l" t="t" r="r" b="b"/>
              <a:pathLst>
                <a:path w="4963794" h="340995">
                  <a:moveTo>
                    <a:pt x="268287" y="92494"/>
                  </a:moveTo>
                  <a:lnTo>
                    <a:pt x="40525" y="92494"/>
                  </a:lnTo>
                  <a:lnTo>
                    <a:pt x="40525" y="116624"/>
                  </a:lnTo>
                  <a:lnTo>
                    <a:pt x="268287" y="116624"/>
                  </a:lnTo>
                  <a:lnTo>
                    <a:pt x="268287" y="92494"/>
                  </a:lnTo>
                  <a:close/>
                </a:path>
                <a:path w="4963794" h="340995">
                  <a:moveTo>
                    <a:pt x="275412" y="312204"/>
                  </a:moveTo>
                  <a:lnTo>
                    <a:pt x="67538" y="312204"/>
                  </a:lnTo>
                  <a:lnTo>
                    <a:pt x="67538" y="277914"/>
                  </a:lnTo>
                  <a:lnTo>
                    <a:pt x="265290" y="277914"/>
                  </a:lnTo>
                  <a:lnTo>
                    <a:pt x="265290" y="253784"/>
                  </a:lnTo>
                  <a:lnTo>
                    <a:pt x="265290" y="222034"/>
                  </a:lnTo>
                  <a:lnTo>
                    <a:pt x="265290" y="197904"/>
                  </a:lnTo>
                  <a:lnTo>
                    <a:pt x="36398" y="197904"/>
                  </a:lnTo>
                  <a:lnTo>
                    <a:pt x="36398" y="222034"/>
                  </a:lnTo>
                  <a:lnTo>
                    <a:pt x="234899" y="222034"/>
                  </a:lnTo>
                  <a:lnTo>
                    <a:pt x="234899" y="253784"/>
                  </a:lnTo>
                  <a:lnTo>
                    <a:pt x="37528" y="253784"/>
                  </a:lnTo>
                  <a:lnTo>
                    <a:pt x="37528" y="277914"/>
                  </a:lnTo>
                  <a:lnTo>
                    <a:pt x="37528" y="312204"/>
                  </a:lnTo>
                  <a:lnTo>
                    <a:pt x="37528" y="336334"/>
                  </a:lnTo>
                  <a:lnTo>
                    <a:pt x="275412" y="336334"/>
                  </a:lnTo>
                  <a:lnTo>
                    <a:pt x="275412" y="312204"/>
                  </a:lnTo>
                  <a:close/>
                </a:path>
                <a:path w="4963794" h="340995">
                  <a:moveTo>
                    <a:pt x="304685" y="143713"/>
                  </a:moveTo>
                  <a:lnTo>
                    <a:pt x="0" y="143713"/>
                  </a:lnTo>
                  <a:lnTo>
                    <a:pt x="0" y="168846"/>
                  </a:lnTo>
                  <a:lnTo>
                    <a:pt x="304685" y="168846"/>
                  </a:lnTo>
                  <a:lnTo>
                    <a:pt x="304685" y="143713"/>
                  </a:lnTo>
                  <a:close/>
                </a:path>
                <a:path w="4963794" h="340995">
                  <a:moveTo>
                    <a:pt x="544461" y="107315"/>
                  </a:moveTo>
                  <a:lnTo>
                    <a:pt x="537768" y="74993"/>
                  </a:lnTo>
                  <a:lnTo>
                    <a:pt x="522414" y="54406"/>
                  </a:lnTo>
                  <a:lnTo>
                    <a:pt x="519125" y="49999"/>
                  </a:lnTo>
                  <a:lnTo>
                    <a:pt x="514438" y="47345"/>
                  </a:lnTo>
                  <a:lnTo>
                    <a:pt x="514438" y="107315"/>
                  </a:lnTo>
                  <a:lnTo>
                    <a:pt x="509968" y="128714"/>
                  </a:lnTo>
                  <a:lnTo>
                    <a:pt x="497509" y="145440"/>
                  </a:lnTo>
                  <a:lnTo>
                    <a:pt x="478497" y="156337"/>
                  </a:lnTo>
                  <a:lnTo>
                    <a:pt x="454406" y="160223"/>
                  </a:lnTo>
                  <a:lnTo>
                    <a:pt x="430301" y="156337"/>
                  </a:lnTo>
                  <a:lnTo>
                    <a:pt x="411302" y="145440"/>
                  </a:lnTo>
                  <a:lnTo>
                    <a:pt x="398843" y="128714"/>
                  </a:lnTo>
                  <a:lnTo>
                    <a:pt x="394360" y="107315"/>
                  </a:lnTo>
                  <a:lnTo>
                    <a:pt x="398843" y="85750"/>
                  </a:lnTo>
                  <a:lnTo>
                    <a:pt x="411302" y="69037"/>
                  </a:lnTo>
                  <a:lnTo>
                    <a:pt x="430301" y="58242"/>
                  </a:lnTo>
                  <a:lnTo>
                    <a:pt x="454406" y="54406"/>
                  </a:lnTo>
                  <a:lnTo>
                    <a:pt x="478497" y="58242"/>
                  </a:lnTo>
                  <a:lnTo>
                    <a:pt x="497509" y="69037"/>
                  </a:lnTo>
                  <a:lnTo>
                    <a:pt x="509968" y="85750"/>
                  </a:lnTo>
                  <a:lnTo>
                    <a:pt x="514438" y="107315"/>
                  </a:lnTo>
                  <a:lnTo>
                    <a:pt x="514438" y="47345"/>
                  </a:lnTo>
                  <a:lnTo>
                    <a:pt x="490639" y="33858"/>
                  </a:lnTo>
                  <a:lnTo>
                    <a:pt x="454406" y="28143"/>
                  </a:lnTo>
                  <a:lnTo>
                    <a:pt x="418325" y="33858"/>
                  </a:lnTo>
                  <a:lnTo>
                    <a:pt x="389813" y="49999"/>
                  </a:lnTo>
                  <a:lnTo>
                    <a:pt x="371081" y="74993"/>
                  </a:lnTo>
                  <a:lnTo>
                    <a:pt x="364350" y="107315"/>
                  </a:lnTo>
                  <a:lnTo>
                    <a:pt x="371081" y="139471"/>
                  </a:lnTo>
                  <a:lnTo>
                    <a:pt x="389813" y="164490"/>
                  </a:lnTo>
                  <a:lnTo>
                    <a:pt x="418325" y="180708"/>
                  </a:lnTo>
                  <a:lnTo>
                    <a:pt x="454406" y="186486"/>
                  </a:lnTo>
                  <a:lnTo>
                    <a:pt x="490639" y="180708"/>
                  </a:lnTo>
                  <a:lnTo>
                    <a:pt x="519125" y="164490"/>
                  </a:lnTo>
                  <a:lnTo>
                    <a:pt x="522312" y="160223"/>
                  </a:lnTo>
                  <a:lnTo>
                    <a:pt x="537768" y="139471"/>
                  </a:lnTo>
                  <a:lnTo>
                    <a:pt x="544461" y="107315"/>
                  </a:lnTo>
                  <a:close/>
                </a:path>
                <a:path w="4963794" h="340995">
                  <a:moveTo>
                    <a:pt x="569226" y="252145"/>
                  </a:moveTo>
                  <a:lnTo>
                    <a:pt x="566597" y="229260"/>
                  </a:lnTo>
                  <a:lnTo>
                    <a:pt x="509930" y="235826"/>
                  </a:lnTo>
                  <a:lnTo>
                    <a:pt x="452386" y="239306"/>
                  </a:lnTo>
                  <a:lnTo>
                    <a:pt x="397167" y="240665"/>
                  </a:lnTo>
                  <a:lnTo>
                    <a:pt x="347459" y="240893"/>
                  </a:lnTo>
                  <a:lnTo>
                    <a:pt x="351218" y="266788"/>
                  </a:lnTo>
                  <a:lnTo>
                    <a:pt x="400265" y="266509"/>
                  </a:lnTo>
                  <a:lnTo>
                    <a:pt x="454583" y="264820"/>
                  </a:lnTo>
                  <a:lnTo>
                    <a:pt x="511733" y="260451"/>
                  </a:lnTo>
                  <a:lnTo>
                    <a:pt x="569226" y="252145"/>
                  </a:lnTo>
                  <a:close/>
                </a:path>
                <a:path w="4963794" h="340995">
                  <a:moveTo>
                    <a:pt x="619506" y="3378"/>
                  </a:moveTo>
                  <a:lnTo>
                    <a:pt x="588733" y="3378"/>
                  </a:lnTo>
                  <a:lnTo>
                    <a:pt x="588733" y="340702"/>
                  </a:lnTo>
                  <a:lnTo>
                    <a:pt x="619506" y="340702"/>
                  </a:lnTo>
                  <a:lnTo>
                    <a:pt x="619506" y="3378"/>
                  </a:lnTo>
                  <a:close/>
                </a:path>
                <a:path w="4963794" h="340995">
                  <a:moveTo>
                    <a:pt x="1062177" y="279171"/>
                  </a:moveTo>
                  <a:lnTo>
                    <a:pt x="1054252" y="253212"/>
                  </a:lnTo>
                  <a:lnTo>
                    <a:pt x="1041349" y="242392"/>
                  </a:lnTo>
                  <a:lnTo>
                    <a:pt x="1031494" y="234137"/>
                  </a:lnTo>
                  <a:lnTo>
                    <a:pt x="1031024" y="233984"/>
                  </a:lnTo>
                  <a:lnTo>
                    <a:pt x="1031024" y="279171"/>
                  </a:lnTo>
                  <a:lnTo>
                    <a:pt x="1025347" y="294881"/>
                  </a:lnTo>
                  <a:lnTo>
                    <a:pt x="1008888" y="306412"/>
                  </a:lnTo>
                  <a:lnTo>
                    <a:pt x="982586" y="313524"/>
                  </a:lnTo>
                  <a:lnTo>
                    <a:pt x="947356" y="315937"/>
                  </a:lnTo>
                  <a:lnTo>
                    <a:pt x="911682" y="313524"/>
                  </a:lnTo>
                  <a:lnTo>
                    <a:pt x="885151" y="306412"/>
                  </a:lnTo>
                  <a:lnTo>
                    <a:pt x="868629" y="294881"/>
                  </a:lnTo>
                  <a:lnTo>
                    <a:pt x="862926" y="279171"/>
                  </a:lnTo>
                  <a:lnTo>
                    <a:pt x="868629" y="263448"/>
                  </a:lnTo>
                  <a:lnTo>
                    <a:pt x="885151" y="251917"/>
                  </a:lnTo>
                  <a:lnTo>
                    <a:pt x="911682" y="244817"/>
                  </a:lnTo>
                  <a:lnTo>
                    <a:pt x="947356" y="242392"/>
                  </a:lnTo>
                  <a:lnTo>
                    <a:pt x="982586" y="244817"/>
                  </a:lnTo>
                  <a:lnTo>
                    <a:pt x="1008888" y="251917"/>
                  </a:lnTo>
                  <a:lnTo>
                    <a:pt x="1025347" y="263448"/>
                  </a:lnTo>
                  <a:lnTo>
                    <a:pt x="1031024" y="279171"/>
                  </a:lnTo>
                  <a:lnTo>
                    <a:pt x="1031024" y="233984"/>
                  </a:lnTo>
                  <a:lnTo>
                    <a:pt x="995375" y="222389"/>
                  </a:lnTo>
                  <a:lnTo>
                    <a:pt x="947356" y="218376"/>
                  </a:lnTo>
                  <a:lnTo>
                    <a:pt x="898906" y="222389"/>
                  </a:lnTo>
                  <a:lnTo>
                    <a:pt x="862545" y="234137"/>
                  </a:lnTo>
                  <a:lnTo>
                    <a:pt x="839711" y="253212"/>
                  </a:lnTo>
                  <a:lnTo>
                    <a:pt x="831786" y="279171"/>
                  </a:lnTo>
                  <a:lnTo>
                    <a:pt x="839711" y="305130"/>
                  </a:lnTo>
                  <a:lnTo>
                    <a:pt x="862545" y="324192"/>
                  </a:lnTo>
                  <a:lnTo>
                    <a:pt x="898906" y="335940"/>
                  </a:lnTo>
                  <a:lnTo>
                    <a:pt x="947356" y="339953"/>
                  </a:lnTo>
                  <a:lnTo>
                    <a:pt x="995375" y="335940"/>
                  </a:lnTo>
                  <a:lnTo>
                    <a:pt x="1031494" y="324192"/>
                  </a:lnTo>
                  <a:lnTo>
                    <a:pt x="1041349" y="315937"/>
                  </a:lnTo>
                  <a:lnTo>
                    <a:pt x="1054252" y="305130"/>
                  </a:lnTo>
                  <a:lnTo>
                    <a:pt x="1062177" y="279171"/>
                  </a:lnTo>
                  <a:close/>
                </a:path>
                <a:path w="4963794" h="340995">
                  <a:moveTo>
                    <a:pt x="1099693" y="169595"/>
                  </a:moveTo>
                  <a:lnTo>
                    <a:pt x="962736" y="169595"/>
                  </a:lnTo>
                  <a:lnTo>
                    <a:pt x="962736" y="130581"/>
                  </a:lnTo>
                  <a:lnTo>
                    <a:pt x="1064044" y="130581"/>
                  </a:lnTo>
                  <a:lnTo>
                    <a:pt x="1064044" y="105816"/>
                  </a:lnTo>
                  <a:lnTo>
                    <a:pt x="864057" y="105816"/>
                  </a:lnTo>
                  <a:lnTo>
                    <a:pt x="864057" y="43522"/>
                  </a:lnTo>
                  <a:lnTo>
                    <a:pt x="1061796" y="43522"/>
                  </a:lnTo>
                  <a:lnTo>
                    <a:pt x="1061796" y="18757"/>
                  </a:lnTo>
                  <a:lnTo>
                    <a:pt x="833285" y="18757"/>
                  </a:lnTo>
                  <a:lnTo>
                    <a:pt x="833285" y="130581"/>
                  </a:lnTo>
                  <a:lnTo>
                    <a:pt x="931964" y="130581"/>
                  </a:lnTo>
                  <a:lnTo>
                    <a:pt x="931964" y="169595"/>
                  </a:lnTo>
                  <a:lnTo>
                    <a:pt x="795007" y="169595"/>
                  </a:lnTo>
                  <a:lnTo>
                    <a:pt x="795007" y="194360"/>
                  </a:lnTo>
                  <a:lnTo>
                    <a:pt x="1099693" y="194360"/>
                  </a:lnTo>
                  <a:lnTo>
                    <a:pt x="1099693" y="169595"/>
                  </a:lnTo>
                  <a:close/>
                </a:path>
                <a:path w="4963794" h="340995">
                  <a:moveTo>
                    <a:pt x="1321079" y="142214"/>
                  </a:moveTo>
                  <a:lnTo>
                    <a:pt x="1315224" y="117754"/>
                  </a:lnTo>
                  <a:lnTo>
                    <a:pt x="1305039" y="106184"/>
                  </a:lnTo>
                  <a:lnTo>
                    <a:pt x="1298752" y="99060"/>
                  </a:lnTo>
                  <a:lnTo>
                    <a:pt x="1291805" y="95808"/>
                  </a:lnTo>
                  <a:lnTo>
                    <a:pt x="1291805" y="142214"/>
                  </a:lnTo>
                  <a:lnTo>
                    <a:pt x="1288110" y="157238"/>
                  </a:lnTo>
                  <a:lnTo>
                    <a:pt x="1277645" y="168706"/>
                  </a:lnTo>
                  <a:lnTo>
                    <a:pt x="1261414" y="176034"/>
                  </a:lnTo>
                  <a:lnTo>
                    <a:pt x="1240409" y="178612"/>
                  </a:lnTo>
                  <a:lnTo>
                    <a:pt x="1219454" y="176034"/>
                  </a:lnTo>
                  <a:lnTo>
                    <a:pt x="1203350" y="168706"/>
                  </a:lnTo>
                  <a:lnTo>
                    <a:pt x="1193025" y="157238"/>
                  </a:lnTo>
                  <a:lnTo>
                    <a:pt x="1189380" y="142214"/>
                  </a:lnTo>
                  <a:lnTo>
                    <a:pt x="1193025" y="127241"/>
                  </a:lnTo>
                  <a:lnTo>
                    <a:pt x="1203350" y="115900"/>
                  </a:lnTo>
                  <a:lnTo>
                    <a:pt x="1219454" y="108699"/>
                  </a:lnTo>
                  <a:lnTo>
                    <a:pt x="1240409" y="106184"/>
                  </a:lnTo>
                  <a:lnTo>
                    <a:pt x="1261414" y="108699"/>
                  </a:lnTo>
                  <a:lnTo>
                    <a:pt x="1277645" y="115900"/>
                  </a:lnTo>
                  <a:lnTo>
                    <a:pt x="1288110" y="127241"/>
                  </a:lnTo>
                  <a:lnTo>
                    <a:pt x="1291805" y="142214"/>
                  </a:lnTo>
                  <a:lnTo>
                    <a:pt x="1291805" y="95808"/>
                  </a:lnTo>
                  <a:lnTo>
                    <a:pt x="1273276" y="87122"/>
                  </a:lnTo>
                  <a:lnTo>
                    <a:pt x="1240409" y="82918"/>
                  </a:lnTo>
                  <a:lnTo>
                    <a:pt x="1207592" y="87122"/>
                  </a:lnTo>
                  <a:lnTo>
                    <a:pt x="1182243" y="99060"/>
                  </a:lnTo>
                  <a:lnTo>
                    <a:pt x="1165898" y="117754"/>
                  </a:lnTo>
                  <a:lnTo>
                    <a:pt x="1160106" y="142214"/>
                  </a:lnTo>
                  <a:lnTo>
                    <a:pt x="1165898" y="166890"/>
                  </a:lnTo>
                  <a:lnTo>
                    <a:pt x="1182243" y="185686"/>
                  </a:lnTo>
                  <a:lnTo>
                    <a:pt x="1207592" y="197662"/>
                  </a:lnTo>
                  <a:lnTo>
                    <a:pt x="1240409" y="201866"/>
                  </a:lnTo>
                  <a:lnTo>
                    <a:pt x="1273276" y="197662"/>
                  </a:lnTo>
                  <a:lnTo>
                    <a:pt x="1298752" y="185686"/>
                  </a:lnTo>
                  <a:lnTo>
                    <a:pt x="1304963" y="178612"/>
                  </a:lnTo>
                  <a:lnTo>
                    <a:pt x="1315224" y="166890"/>
                  </a:lnTo>
                  <a:lnTo>
                    <a:pt x="1321079" y="142214"/>
                  </a:lnTo>
                  <a:close/>
                </a:path>
                <a:path w="4963794" h="340995">
                  <a:moveTo>
                    <a:pt x="1339837" y="41275"/>
                  </a:moveTo>
                  <a:lnTo>
                    <a:pt x="1255788" y="41275"/>
                  </a:lnTo>
                  <a:lnTo>
                    <a:pt x="1255788" y="368"/>
                  </a:lnTo>
                  <a:lnTo>
                    <a:pt x="1225016" y="368"/>
                  </a:lnTo>
                  <a:lnTo>
                    <a:pt x="1225016" y="41275"/>
                  </a:lnTo>
                  <a:lnTo>
                    <a:pt x="1141349" y="41275"/>
                  </a:lnTo>
                  <a:lnTo>
                    <a:pt x="1141349" y="66040"/>
                  </a:lnTo>
                  <a:lnTo>
                    <a:pt x="1339837" y="66040"/>
                  </a:lnTo>
                  <a:lnTo>
                    <a:pt x="1339837" y="41275"/>
                  </a:lnTo>
                  <a:close/>
                </a:path>
                <a:path w="4963794" h="340995">
                  <a:moveTo>
                    <a:pt x="1405509" y="281419"/>
                  </a:moveTo>
                  <a:lnTo>
                    <a:pt x="1397889" y="256654"/>
                  </a:lnTo>
                  <a:lnTo>
                    <a:pt x="1386205" y="246900"/>
                  </a:lnTo>
                  <a:lnTo>
                    <a:pt x="1376045" y="238404"/>
                  </a:lnTo>
                  <a:lnTo>
                    <a:pt x="1375117" y="238112"/>
                  </a:lnTo>
                  <a:lnTo>
                    <a:pt x="1375117" y="281419"/>
                  </a:lnTo>
                  <a:lnTo>
                    <a:pt x="1369656" y="295998"/>
                  </a:lnTo>
                  <a:lnTo>
                    <a:pt x="1353959" y="306844"/>
                  </a:lnTo>
                  <a:lnTo>
                    <a:pt x="1329042" y="313601"/>
                  </a:lnTo>
                  <a:lnTo>
                    <a:pt x="1295933" y="315937"/>
                  </a:lnTo>
                  <a:lnTo>
                    <a:pt x="1262837" y="313601"/>
                  </a:lnTo>
                  <a:lnTo>
                    <a:pt x="1237919" y="306844"/>
                  </a:lnTo>
                  <a:lnTo>
                    <a:pt x="1222222" y="295998"/>
                  </a:lnTo>
                  <a:lnTo>
                    <a:pt x="1216761" y="281419"/>
                  </a:lnTo>
                  <a:lnTo>
                    <a:pt x="1222222" y="266839"/>
                  </a:lnTo>
                  <a:lnTo>
                    <a:pt x="1237919" y="255993"/>
                  </a:lnTo>
                  <a:lnTo>
                    <a:pt x="1262837" y="249237"/>
                  </a:lnTo>
                  <a:lnTo>
                    <a:pt x="1295933" y="246900"/>
                  </a:lnTo>
                  <a:lnTo>
                    <a:pt x="1329042" y="249237"/>
                  </a:lnTo>
                  <a:lnTo>
                    <a:pt x="1353959" y="255993"/>
                  </a:lnTo>
                  <a:lnTo>
                    <a:pt x="1369656" y="266839"/>
                  </a:lnTo>
                  <a:lnTo>
                    <a:pt x="1375117" y="281419"/>
                  </a:lnTo>
                  <a:lnTo>
                    <a:pt x="1375117" y="238112"/>
                  </a:lnTo>
                  <a:lnTo>
                    <a:pt x="1341551" y="227126"/>
                  </a:lnTo>
                  <a:lnTo>
                    <a:pt x="1295933" y="223253"/>
                  </a:lnTo>
                  <a:lnTo>
                    <a:pt x="1250162" y="227126"/>
                  </a:lnTo>
                  <a:lnTo>
                    <a:pt x="1215682" y="238404"/>
                  </a:lnTo>
                  <a:lnTo>
                    <a:pt x="1193939" y="256654"/>
                  </a:lnTo>
                  <a:lnTo>
                    <a:pt x="1186370" y="281419"/>
                  </a:lnTo>
                  <a:lnTo>
                    <a:pt x="1193939" y="306019"/>
                  </a:lnTo>
                  <a:lnTo>
                    <a:pt x="1215682" y="324294"/>
                  </a:lnTo>
                  <a:lnTo>
                    <a:pt x="1250162" y="335661"/>
                  </a:lnTo>
                  <a:lnTo>
                    <a:pt x="1295933" y="339585"/>
                  </a:lnTo>
                  <a:lnTo>
                    <a:pt x="1341551" y="335661"/>
                  </a:lnTo>
                  <a:lnTo>
                    <a:pt x="1376045" y="324294"/>
                  </a:lnTo>
                  <a:lnTo>
                    <a:pt x="1386027" y="315937"/>
                  </a:lnTo>
                  <a:lnTo>
                    <a:pt x="1397889" y="306019"/>
                  </a:lnTo>
                  <a:lnTo>
                    <a:pt x="1405509" y="281419"/>
                  </a:lnTo>
                  <a:close/>
                </a:path>
                <a:path w="4963794" h="340995">
                  <a:moveTo>
                    <a:pt x="1450530" y="61531"/>
                  </a:moveTo>
                  <a:lnTo>
                    <a:pt x="1401381" y="61531"/>
                  </a:lnTo>
                  <a:lnTo>
                    <a:pt x="1401381" y="3378"/>
                  </a:lnTo>
                  <a:lnTo>
                    <a:pt x="1370609" y="3378"/>
                  </a:lnTo>
                  <a:lnTo>
                    <a:pt x="1370609" y="219887"/>
                  </a:lnTo>
                  <a:lnTo>
                    <a:pt x="1401381" y="219887"/>
                  </a:lnTo>
                  <a:lnTo>
                    <a:pt x="1401381" y="158724"/>
                  </a:lnTo>
                  <a:lnTo>
                    <a:pt x="1450530" y="158724"/>
                  </a:lnTo>
                  <a:lnTo>
                    <a:pt x="1450530" y="133210"/>
                  </a:lnTo>
                  <a:lnTo>
                    <a:pt x="1401381" y="133210"/>
                  </a:lnTo>
                  <a:lnTo>
                    <a:pt x="1401381" y="86677"/>
                  </a:lnTo>
                  <a:lnTo>
                    <a:pt x="1450530" y="86677"/>
                  </a:lnTo>
                  <a:lnTo>
                    <a:pt x="1450530" y="61531"/>
                  </a:lnTo>
                  <a:close/>
                </a:path>
                <a:path w="4963794" h="340995">
                  <a:moveTo>
                    <a:pt x="1755597" y="67538"/>
                  </a:moveTo>
                  <a:lnTo>
                    <a:pt x="1747520" y="42405"/>
                  </a:lnTo>
                  <a:lnTo>
                    <a:pt x="1734642" y="32270"/>
                  </a:lnTo>
                  <a:lnTo>
                    <a:pt x="1724215" y="24053"/>
                  </a:lnTo>
                  <a:lnTo>
                    <a:pt x="1724075" y="24015"/>
                  </a:lnTo>
                  <a:lnTo>
                    <a:pt x="1724075" y="67538"/>
                  </a:lnTo>
                  <a:lnTo>
                    <a:pt x="1718284" y="82550"/>
                  </a:lnTo>
                  <a:lnTo>
                    <a:pt x="1701419" y="93611"/>
                  </a:lnTo>
                  <a:lnTo>
                    <a:pt x="1674215" y="100469"/>
                  </a:lnTo>
                  <a:lnTo>
                    <a:pt x="1637398" y="102806"/>
                  </a:lnTo>
                  <a:lnTo>
                    <a:pt x="1600581" y="100469"/>
                  </a:lnTo>
                  <a:lnTo>
                    <a:pt x="1573377" y="93611"/>
                  </a:lnTo>
                  <a:lnTo>
                    <a:pt x="1556499" y="82550"/>
                  </a:lnTo>
                  <a:lnTo>
                    <a:pt x="1550720" y="67538"/>
                  </a:lnTo>
                  <a:lnTo>
                    <a:pt x="1556499" y="52527"/>
                  </a:lnTo>
                  <a:lnTo>
                    <a:pt x="1573377" y="41465"/>
                  </a:lnTo>
                  <a:lnTo>
                    <a:pt x="1600581" y="34607"/>
                  </a:lnTo>
                  <a:lnTo>
                    <a:pt x="1637398" y="32270"/>
                  </a:lnTo>
                  <a:lnTo>
                    <a:pt x="1674215" y="34607"/>
                  </a:lnTo>
                  <a:lnTo>
                    <a:pt x="1701419" y="41465"/>
                  </a:lnTo>
                  <a:lnTo>
                    <a:pt x="1718284" y="52527"/>
                  </a:lnTo>
                  <a:lnTo>
                    <a:pt x="1724075" y="67538"/>
                  </a:lnTo>
                  <a:lnTo>
                    <a:pt x="1724075" y="24015"/>
                  </a:lnTo>
                  <a:lnTo>
                    <a:pt x="1687055" y="12827"/>
                  </a:lnTo>
                  <a:lnTo>
                    <a:pt x="1637398" y="9004"/>
                  </a:lnTo>
                  <a:lnTo>
                    <a:pt x="1587741" y="12827"/>
                  </a:lnTo>
                  <a:lnTo>
                    <a:pt x="1550581" y="24053"/>
                  </a:lnTo>
                  <a:lnTo>
                    <a:pt x="1527276" y="42405"/>
                  </a:lnTo>
                  <a:lnTo>
                    <a:pt x="1519199" y="67538"/>
                  </a:lnTo>
                  <a:lnTo>
                    <a:pt x="1527276" y="92621"/>
                  </a:lnTo>
                  <a:lnTo>
                    <a:pt x="1550581" y="110832"/>
                  </a:lnTo>
                  <a:lnTo>
                    <a:pt x="1587741" y="121945"/>
                  </a:lnTo>
                  <a:lnTo>
                    <a:pt x="1637398" y="125704"/>
                  </a:lnTo>
                  <a:lnTo>
                    <a:pt x="1687055" y="121945"/>
                  </a:lnTo>
                  <a:lnTo>
                    <a:pt x="1724215" y="110832"/>
                  </a:lnTo>
                  <a:lnTo>
                    <a:pt x="1734477" y="102806"/>
                  </a:lnTo>
                  <a:lnTo>
                    <a:pt x="1747520" y="92621"/>
                  </a:lnTo>
                  <a:lnTo>
                    <a:pt x="1755597" y="67538"/>
                  </a:lnTo>
                  <a:close/>
                </a:path>
                <a:path w="4963794" h="340995">
                  <a:moveTo>
                    <a:pt x="1760842" y="312191"/>
                  </a:moveTo>
                  <a:lnTo>
                    <a:pt x="1552968" y="312191"/>
                  </a:lnTo>
                  <a:lnTo>
                    <a:pt x="1552968" y="278041"/>
                  </a:lnTo>
                  <a:lnTo>
                    <a:pt x="1750720" y="278041"/>
                  </a:lnTo>
                  <a:lnTo>
                    <a:pt x="1750720" y="202247"/>
                  </a:lnTo>
                  <a:lnTo>
                    <a:pt x="1521828" y="202247"/>
                  </a:lnTo>
                  <a:lnTo>
                    <a:pt x="1521828" y="225513"/>
                  </a:lnTo>
                  <a:lnTo>
                    <a:pt x="1720316" y="225513"/>
                  </a:lnTo>
                  <a:lnTo>
                    <a:pt x="1720316" y="255524"/>
                  </a:lnTo>
                  <a:lnTo>
                    <a:pt x="1522945" y="255524"/>
                  </a:lnTo>
                  <a:lnTo>
                    <a:pt x="1522945" y="336207"/>
                  </a:lnTo>
                  <a:lnTo>
                    <a:pt x="1760842" y="336207"/>
                  </a:lnTo>
                  <a:lnTo>
                    <a:pt x="1760842" y="312191"/>
                  </a:lnTo>
                  <a:close/>
                </a:path>
                <a:path w="4963794" h="340995">
                  <a:moveTo>
                    <a:pt x="1789734" y="148590"/>
                  </a:moveTo>
                  <a:lnTo>
                    <a:pt x="1485049" y="148590"/>
                  </a:lnTo>
                  <a:lnTo>
                    <a:pt x="1485049" y="173355"/>
                  </a:lnTo>
                  <a:lnTo>
                    <a:pt x="1789734" y="173355"/>
                  </a:lnTo>
                  <a:lnTo>
                    <a:pt x="1789734" y="148590"/>
                  </a:lnTo>
                  <a:close/>
                </a:path>
                <a:path w="4963794" h="340995">
                  <a:moveTo>
                    <a:pt x="2144687" y="244271"/>
                  </a:moveTo>
                  <a:lnTo>
                    <a:pt x="2143290" y="230009"/>
                  </a:lnTo>
                  <a:lnTo>
                    <a:pt x="2142921" y="226263"/>
                  </a:lnTo>
                  <a:lnTo>
                    <a:pt x="2142439" y="221386"/>
                  </a:lnTo>
                  <a:lnTo>
                    <a:pt x="2129917" y="222935"/>
                  </a:lnTo>
                  <a:lnTo>
                    <a:pt x="2117153" y="224243"/>
                  </a:lnTo>
                  <a:lnTo>
                    <a:pt x="2104186" y="225336"/>
                  </a:lnTo>
                  <a:lnTo>
                    <a:pt x="2091029" y="226263"/>
                  </a:lnTo>
                  <a:lnTo>
                    <a:pt x="2091029" y="64541"/>
                  </a:lnTo>
                  <a:lnTo>
                    <a:pt x="2127059" y="64541"/>
                  </a:lnTo>
                  <a:lnTo>
                    <a:pt x="2127059" y="39776"/>
                  </a:lnTo>
                  <a:lnTo>
                    <a:pt x="2061019" y="39776"/>
                  </a:lnTo>
                  <a:lnTo>
                    <a:pt x="2061019" y="64541"/>
                  </a:lnTo>
                  <a:lnTo>
                    <a:pt x="2061019" y="228142"/>
                  </a:lnTo>
                  <a:lnTo>
                    <a:pt x="2019490" y="229666"/>
                  </a:lnTo>
                  <a:lnTo>
                    <a:pt x="2005850" y="230009"/>
                  </a:lnTo>
                  <a:lnTo>
                    <a:pt x="2005850" y="64541"/>
                  </a:lnTo>
                  <a:lnTo>
                    <a:pt x="2061019" y="64541"/>
                  </a:lnTo>
                  <a:lnTo>
                    <a:pt x="2061019" y="39776"/>
                  </a:lnTo>
                  <a:lnTo>
                    <a:pt x="1939810" y="39776"/>
                  </a:lnTo>
                  <a:lnTo>
                    <a:pt x="1939810" y="64541"/>
                  </a:lnTo>
                  <a:lnTo>
                    <a:pt x="1975840" y="64541"/>
                  </a:lnTo>
                  <a:lnTo>
                    <a:pt x="1975840" y="230390"/>
                  </a:lnTo>
                  <a:lnTo>
                    <a:pt x="1952815" y="230720"/>
                  </a:lnTo>
                  <a:lnTo>
                    <a:pt x="1931187" y="230759"/>
                  </a:lnTo>
                  <a:lnTo>
                    <a:pt x="1934933" y="256654"/>
                  </a:lnTo>
                  <a:lnTo>
                    <a:pt x="1982800" y="256298"/>
                  </a:lnTo>
                  <a:lnTo>
                    <a:pt x="2035594" y="254685"/>
                  </a:lnTo>
                  <a:lnTo>
                    <a:pt x="2090496" y="250952"/>
                  </a:lnTo>
                  <a:lnTo>
                    <a:pt x="2144687" y="244271"/>
                  </a:lnTo>
                  <a:close/>
                </a:path>
                <a:path w="4963794" h="340995">
                  <a:moveTo>
                    <a:pt x="2249754" y="138087"/>
                  </a:moveTo>
                  <a:lnTo>
                    <a:pt x="2194217" y="138087"/>
                  </a:lnTo>
                  <a:lnTo>
                    <a:pt x="2194217" y="3746"/>
                  </a:lnTo>
                  <a:lnTo>
                    <a:pt x="2163457" y="3746"/>
                  </a:lnTo>
                  <a:lnTo>
                    <a:pt x="2163457" y="339953"/>
                  </a:lnTo>
                  <a:lnTo>
                    <a:pt x="2194217" y="339953"/>
                  </a:lnTo>
                  <a:lnTo>
                    <a:pt x="2194217" y="163601"/>
                  </a:lnTo>
                  <a:lnTo>
                    <a:pt x="2249754" y="163601"/>
                  </a:lnTo>
                  <a:lnTo>
                    <a:pt x="2249754" y="138087"/>
                  </a:lnTo>
                  <a:close/>
                </a:path>
                <a:path w="4963794" h="340995">
                  <a:moveTo>
                    <a:pt x="2462504" y="102806"/>
                  </a:moveTo>
                  <a:lnTo>
                    <a:pt x="2455913" y="70650"/>
                  </a:lnTo>
                  <a:lnTo>
                    <a:pt x="2440457" y="49530"/>
                  </a:lnTo>
                  <a:lnTo>
                    <a:pt x="2437600" y="45631"/>
                  </a:lnTo>
                  <a:lnTo>
                    <a:pt x="2432494" y="42659"/>
                  </a:lnTo>
                  <a:lnTo>
                    <a:pt x="2432494" y="102806"/>
                  </a:lnTo>
                  <a:lnTo>
                    <a:pt x="2428163" y="124714"/>
                  </a:lnTo>
                  <a:lnTo>
                    <a:pt x="2416124" y="141782"/>
                  </a:lnTo>
                  <a:lnTo>
                    <a:pt x="2397823" y="152882"/>
                  </a:lnTo>
                  <a:lnTo>
                    <a:pt x="2374709" y="156845"/>
                  </a:lnTo>
                  <a:lnTo>
                    <a:pt x="2351430" y="152882"/>
                  </a:lnTo>
                  <a:lnTo>
                    <a:pt x="2333155" y="141782"/>
                  </a:lnTo>
                  <a:lnTo>
                    <a:pt x="2321204" y="124714"/>
                  </a:lnTo>
                  <a:lnTo>
                    <a:pt x="2316924" y="102806"/>
                  </a:lnTo>
                  <a:lnTo>
                    <a:pt x="2321204" y="81191"/>
                  </a:lnTo>
                  <a:lnTo>
                    <a:pt x="2333155" y="64350"/>
                  </a:lnTo>
                  <a:lnTo>
                    <a:pt x="2351430" y="53416"/>
                  </a:lnTo>
                  <a:lnTo>
                    <a:pt x="2374709" y="49530"/>
                  </a:lnTo>
                  <a:lnTo>
                    <a:pt x="2397823" y="53416"/>
                  </a:lnTo>
                  <a:lnTo>
                    <a:pt x="2416124" y="64350"/>
                  </a:lnTo>
                  <a:lnTo>
                    <a:pt x="2428163" y="81191"/>
                  </a:lnTo>
                  <a:lnTo>
                    <a:pt x="2432494" y="102806"/>
                  </a:lnTo>
                  <a:lnTo>
                    <a:pt x="2432494" y="42659"/>
                  </a:lnTo>
                  <a:lnTo>
                    <a:pt x="2409799" y="29413"/>
                  </a:lnTo>
                  <a:lnTo>
                    <a:pt x="2374709" y="23634"/>
                  </a:lnTo>
                  <a:lnTo>
                    <a:pt x="2339454" y="29413"/>
                  </a:lnTo>
                  <a:lnTo>
                    <a:pt x="2311666" y="45631"/>
                  </a:lnTo>
                  <a:lnTo>
                    <a:pt x="2293442" y="70650"/>
                  </a:lnTo>
                  <a:lnTo>
                    <a:pt x="2286901" y="102806"/>
                  </a:lnTo>
                  <a:lnTo>
                    <a:pt x="2293442" y="135407"/>
                  </a:lnTo>
                  <a:lnTo>
                    <a:pt x="2311666" y="160642"/>
                  </a:lnTo>
                  <a:lnTo>
                    <a:pt x="2339454" y="176949"/>
                  </a:lnTo>
                  <a:lnTo>
                    <a:pt x="2374709" y="182740"/>
                  </a:lnTo>
                  <a:lnTo>
                    <a:pt x="2409799" y="176949"/>
                  </a:lnTo>
                  <a:lnTo>
                    <a:pt x="2437600" y="160642"/>
                  </a:lnTo>
                  <a:lnTo>
                    <a:pt x="2440355" y="156845"/>
                  </a:lnTo>
                  <a:lnTo>
                    <a:pt x="2455913" y="135407"/>
                  </a:lnTo>
                  <a:lnTo>
                    <a:pt x="2462504" y="102806"/>
                  </a:lnTo>
                  <a:close/>
                </a:path>
                <a:path w="4963794" h="340995">
                  <a:moveTo>
                    <a:pt x="2541676" y="218757"/>
                  </a:moveTo>
                  <a:lnTo>
                    <a:pt x="2322919" y="218757"/>
                  </a:lnTo>
                  <a:lnTo>
                    <a:pt x="2322919" y="243890"/>
                  </a:lnTo>
                  <a:lnTo>
                    <a:pt x="2510917" y="243890"/>
                  </a:lnTo>
                  <a:lnTo>
                    <a:pt x="2510917" y="339953"/>
                  </a:lnTo>
                  <a:lnTo>
                    <a:pt x="2541676" y="339953"/>
                  </a:lnTo>
                  <a:lnTo>
                    <a:pt x="2541676" y="218757"/>
                  </a:lnTo>
                  <a:close/>
                </a:path>
                <a:path w="4963794" h="340995">
                  <a:moveTo>
                    <a:pt x="2591587" y="90055"/>
                  </a:moveTo>
                  <a:lnTo>
                    <a:pt x="2541676" y="90055"/>
                  </a:lnTo>
                  <a:lnTo>
                    <a:pt x="2541676" y="3746"/>
                  </a:lnTo>
                  <a:lnTo>
                    <a:pt x="2510917" y="3746"/>
                  </a:lnTo>
                  <a:lnTo>
                    <a:pt x="2510917" y="201498"/>
                  </a:lnTo>
                  <a:lnTo>
                    <a:pt x="2541676" y="201498"/>
                  </a:lnTo>
                  <a:lnTo>
                    <a:pt x="2541676" y="115570"/>
                  </a:lnTo>
                  <a:lnTo>
                    <a:pt x="2591587" y="115570"/>
                  </a:lnTo>
                  <a:lnTo>
                    <a:pt x="2591587" y="90055"/>
                  </a:lnTo>
                  <a:close/>
                </a:path>
                <a:path w="4963794" h="340995">
                  <a:moveTo>
                    <a:pt x="2806598" y="127952"/>
                  </a:moveTo>
                  <a:lnTo>
                    <a:pt x="2800845" y="104927"/>
                  </a:lnTo>
                  <a:lnTo>
                    <a:pt x="2792171" y="95681"/>
                  </a:lnTo>
                  <a:lnTo>
                    <a:pt x="2784551" y="87566"/>
                  </a:lnTo>
                  <a:lnTo>
                    <a:pt x="2777325" y="84455"/>
                  </a:lnTo>
                  <a:lnTo>
                    <a:pt x="2777325" y="127952"/>
                  </a:lnTo>
                  <a:lnTo>
                    <a:pt x="2773667" y="141541"/>
                  </a:lnTo>
                  <a:lnTo>
                    <a:pt x="2763304" y="151688"/>
                  </a:lnTo>
                  <a:lnTo>
                    <a:pt x="2747086" y="158026"/>
                  </a:lnTo>
                  <a:lnTo>
                    <a:pt x="2725915" y="160223"/>
                  </a:lnTo>
                  <a:lnTo>
                    <a:pt x="2704808" y="158026"/>
                  </a:lnTo>
                  <a:lnTo>
                    <a:pt x="2688729" y="151688"/>
                  </a:lnTo>
                  <a:lnTo>
                    <a:pt x="2678480" y="141541"/>
                  </a:lnTo>
                  <a:lnTo>
                    <a:pt x="2674886" y="127952"/>
                  </a:lnTo>
                  <a:lnTo>
                    <a:pt x="2678480" y="114363"/>
                  </a:lnTo>
                  <a:lnTo>
                    <a:pt x="2688729" y="104216"/>
                  </a:lnTo>
                  <a:lnTo>
                    <a:pt x="2704808" y="97878"/>
                  </a:lnTo>
                  <a:lnTo>
                    <a:pt x="2725915" y="95681"/>
                  </a:lnTo>
                  <a:lnTo>
                    <a:pt x="2747086" y="97878"/>
                  </a:lnTo>
                  <a:lnTo>
                    <a:pt x="2763304" y="104216"/>
                  </a:lnTo>
                  <a:lnTo>
                    <a:pt x="2773667" y="114363"/>
                  </a:lnTo>
                  <a:lnTo>
                    <a:pt x="2777325" y="127952"/>
                  </a:lnTo>
                  <a:lnTo>
                    <a:pt x="2777325" y="84455"/>
                  </a:lnTo>
                  <a:lnTo>
                    <a:pt x="2759100" y="76606"/>
                  </a:lnTo>
                  <a:lnTo>
                    <a:pt x="2725915" y="72796"/>
                  </a:lnTo>
                  <a:lnTo>
                    <a:pt x="2692946" y="76606"/>
                  </a:lnTo>
                  <a:lnTo>
                    <a:pt x="2667622" y="87566"/>
                  </a:lnTo>
                  <a:lnTo>
                    <a:pt x="2651366" y="104927"/>
                  </a:lnTo>
                  <a:lnTo>
                    <a:pt x="2645626" y="127952"/>
                  </a:lnTo>
                  <a:lnTo>
                    <a:pt x="2651366" y="150977"/>
                  </a:lnTo>
                  <a:lnTo>
                    <a:pt x="2667622" y="168338"/>
                  </a:lnTo>
                  <a:lnTo>
                    <a:pt x="2692946" y="179298"/>
                  </a:lnTo>
                  <a:lnTo>
                    <a:pt x="2725915" y="183108"/>
                  </a:lnTo>
                  <a:lnTo>
                    <a:pt x="2759100" y="179298"/>
                  </a:lnTo>
                  <a:lnTo>
                    <a:pt x="2784551" y="168338"/>
                  </a:lnTo>
                  <a:lnTo>
                    <a:pt x="2792171" y="160223"/>
                  </a:lnTo>
                  <a:lnTo>
                    <a:pt x="2800845" y="150977"/>
                  </a:lnTo>
                  <a:lnTo>
                    <a:pt x="2806598" y="127952"/>
                  </a:lnTo>
                  <a:close/>
                </a:path>
                <a:path w="4963794" h="340995">
                  <a:moveTo>
                    <a:pt x="2825356" y="34150"/>
                  </a:moveTo>
                  <a:lnTo>
                    <a:pt x="2741307" y="34150"/>
                  </a:lnTo>
                  <a:lnTo>
                    <a:pt x="2741307" y="0"/>
                  </a:lnTo>
                  <a:lnTo>
                    <a:pt x="2710535" y="0"/>
                  </a:lnTo>
                  <a:lnTo>
                    <a:pt x="2710535" y="34150"/>
                  </a:lnTo>
                  <a:lnTo>
                    <a:pt x="2626855" y="34150"/>
                  </a:lnTo>
                  <a:lnTo>
                    <a:pt x="2626855" y="57785"/>
                  </a:lnTo>
                  <a:lnTo>
                    <a:pt x="2825356" y="57785"/>
                  </a:lnTo>
                  <a:lnTo>
                    <a:pt x="2825356" y="34150"/>
                  </a:lnTo>
                  <a:close/>
                </a:path>
                <a:path w="4963794" h="340995">
                  <a:moveTo>
                    <a:pt x="2899270" y="312559"/>
                  </a:moveTo>
                  <a:lnTo>
                    <a:pt x="2704160" y="312559"/>
                  </a:lnTo>
                  <a:lnTo>
                    <a:pt x="2704160" y="280289"/>
                  </a:lnTo>
                  <a:lnTo>
                    <a:pt x="2886887" y="280289"/>
                  </a:lnTo>
                  <a:lnTo>
                    <a:pt x="2886887" y="205625"/>
                  </a:lnTo>
                  <a:lnTo>
                    <a:pt x="2673007" y="205625"/>
                  </a:lnTo>
                  <a:lnTo>
                    <a:pt x="2673007" y="228511"/>
                  </a:lnTo>
                  <a:lnTo>
                    <a:pt x="2856496" y="228511"/>
                  </a:lnTo>
                  <a:lnTo>
                    <a:pt x="2856496" y="257784"/>
                  </a:lnTo>
                  <a:lnTo>
                    <a:pt x="2674137" y="257784"/>
                  </a:lnTo>
                  <a:lnTo>
                    <a:pt x="2674137" y="336207"/>
                  </a:lnTo>
                  <a:lnTo>
                    <a:pt x="2899270" y="336207"/>
                  </a:lnTo>
                  <a:lnTo>
                    <a:pt x="2899270" y="312559"/>
                  </a:lnTo>
                  <a:close/>
                </a:path>
                <a:path w="4963794" h="340995">
                  <a:moveTo>
                    <a:pt x="2936798" y="83299"/>
                  </a:moveTo>
                  <a:lnTo>
                    <a:pt x="2886887" y="83299"/>
                  </a:lnTo>
                  <a:lnTo>
                    <a:pt x="2886887" y="2247"/>
                  </a:lnTo>
                  <a:lnTo>
                    <a:pt x="2856128" y="2247"/>
                  </a:lnTo>
                  <a:lnTo>
                    <a:pt x="2856128" y="188366"/>
                  </a:lnTo>
                  <a:lnTo>
                    <a:pt x="2886887" y="188366"/>
                  </a:lnTo>
                  <a:lnTo>
                    <a:pt x="2886887" y="108813"/>
                  </a:lnTo>
                  <a:lnTo>
                    <a:pt x="2936798" y="108813"/>
                  </a:lnTo>
                  <a:lnTo>
                    <a:pt x="2936798" y="83299"/>
                  </a:lnTo>
                  <a:close/>
                </a:path>
                <a:path w="4963794" h="340995">
                  <a:moveTo>
                    <a:pt x="3365296" y="131699"/>
                  </a:moveTo>
                  <a:lnTo>
                    <a:pt x="3320554" y="119253"/>
                  </a:lnTo>
                  <a:lnTo>
                    <a:pt x="3281756" y="97129"/>
                  </a:lnTo>
                  <a:lnTo>
                    <a:pt x="3254438" y="67906"/>
                  </a:lnTo>
                  <a:lnTo>
                    <a:pt x="3244100" y="34150"/>
                  </a:lnTo>
                  <a:lnTo>
                    <a:pt x="3244100" y="15379"/>
                  </a:lnTo>
                  <a:lnTo>
                    <a:pt x="3211830" y="15379"/>
                  </a:lnTo>
                  <a:lnTo>
                    <a:pt x="3211830" y="34150"/>
                  </a:lnTo>
                  <a:lnTo>
                    <a:pt x="3201606" y="68389"/>
                  </a:lnTo>
                  <a:lnTo>
                    <a:pt x="3174542" y="97561"/>
                  </a:lnTo>
                  <a:lnTo>
                    <a:pt x="3135998" y="119418"/>
                  </a:lnTo>
                  <a:lnTo>
                    <a:pt x="3091383" y="131699"/>
                  </a:lnTo>
                  <a:lnTo>
                    <a:pt x="3103765" y="156464"/>
                  </a:lnTo>
                  <a:lnTo>
                    <a:pt x="3142373" y="146113"/>
                  </a:lnTo>
                  <a:lnTo>
                    <a:pt x="3177679" y="129032"/>
                  </a:lnTo>
                  <a:lnTo>
                    <a:pt x="3207080" y="105968"/>
                  </a:lnTo>
                  <a:lnTo>
                    <a:pt x="3227959" y="77673"/>
                  </a:lnTo>
                  <a:lnTo>
                    <a:pt x="3249269" y="105816"/>
                  </a:lnTo>
                  <a:lnTo>
                    <a:pt x="3278848" y="128892"/>
                  </a:lnTo>
                  <a:lnTo>
                    <a:pt x="3314128" y="146050"/>
                  </a:lnTo>
                  <a:lnTo>
                    <a:pt x="3352533" y="156464"/>
                  </a:lnTo>
                  <a:lnTo>
                    <a:pt x="3365296" y="131699"/>
                  </a:lnTo>
                  <a:close/>
                </a:path>
                <a:path w="4963794" h="340995">
                  <a:moveTo>
                    <a:pt x="3380308" y="218376"/>
                  </a:moveTo>
                  <a:lnTo>
                    <a:pt x="3379927" y="192862"/>
                  </a:lnTo>
                  <a:lnTo>
                    <a:pt x="3075990" y="192862"/>
                  </a:lnTo>
                  <a:lnTo>
                    <a:pt x="3075990" y="218376"/>
                  </a:lnTo>
                  <a:lnTo>
                    <a:pt x="3211830" y="218376"/>
                  </a:lnTo>
                  <a:lnTo>
                    <a:pt x="3211830" y="340334"/>
                  </a:lnTo>
                  <a:lnTo>
                    <a:pt x="3242589" y="340334"/>
                  </a:lnTo>
                  <a:lnTo>
                    <a:pt x="3242589" y="218376"/>
                  </a:lnTo>
                  <a:lnTo>
                    <a:pt x="3380308" y="218376"/>
                  </a:lnTo>
                  <a:close/>
                </a:path>
                <a:path w="4963794" h="340995">
                  <a:moveTo>
                    <a:pt x="3709289" y="101688"/>
                  </a:moveTo>
                  <a:lnTo>
                    <a:pt x="3702697" y="69799"/>
                  </a:lnTo>
                  <a:lnTo>
                    <a:pt x="3687127" y="48780"/>
                  </a:lnTo>
                  <a:lnTo>
                    <a:pt x="3684346" y="45021"/>
                  </a:lnTo>
                  <a:lnTo>
                    <a:pt x="3679279" y="42113"/>
                  </a:lnTo>
                  <a:lnTo>
                    <a:pt x="3679279" y="101688"/>
                  </a:lnTo>
                  <a:lnTo>
                    <a:pt x="3674884" y="123088"/>
                  </a:lnTo>
                  <a:lnTo>
                    <a:pt x="3662718" y="139814"/>
                  </a:lnTo>
                  <a:lnTo>
                    <a:pt x="3644290" y="150710"/>
                  </a:lnTo>
                  <a:lnTo>
                    <a:pt x="3621113" y="154597"/>
                  </a:lnTo>
                  <a:lnTo>
                    <a:pt x="3598062" y="150710"/>
                  </a:lnTo>
                  <a:lnTo>
                    <a:pt x="3579888" y="139814"/>
                  </a:lnTo>
                  <a:lnTo>
                    <a:pt x="3567976" y="123088"/>
                  </a:lnTo>
                  <a:lnTo>
                    <a:pt x="3563709" y="101688"/>
                  </a:lnTo>
                  <a:lnTo>
                    <a:pt x="3567976" y="80441"/>
                  </a:lnTo>
                  <a:lnTo>
                    <a:pt x="3579888" y="63690"/>
                  </a:lnTo>
                  <a:lnTo>
                    <a:pt x="3598062" y="52717"/>
                  </a:lnTo>
                  <a:lnTo>
                    <a:pt x="3621113" y="48780"/>
                  </a:lnTo>
                  <a:lnTo>
                    <a:pt x="3644290" y="52717"/>
                  </a:lnTo>
                  <a:lnTo>
                    <a:pt x="3662718" y="63690"/>
                  </a:lnTo>
                  <a:lnTo>
                    <a:pt x="3674884" y="80441"/>
                  </a:lnTo>
                  <a:lnTo>
                    <a:pt x="3679279" y="101688"/>
                  </a:lnTo>
                  <a:lnTo>
                    <a:pt x="3679279" y="42113"/>
                  </a:lnTo>
                  <a:lnTo>
                    <a:pt x="3656419" y="28968"/>
                  </a:lnTo>
                  <a:lnTo>
                    <a:pt x="3621113" y="23266"/>
                  </a:lnTo>
                  <a:lnTo>
                    <a:pt x="3586086" y="28968"/>
                  </a:lnTo>
                  <a:lnTo>
                    <a:pt x="3558400" y="45021"/>
                  </a:lnTo>
                  <a:lnTo>
                    <a:pt x="3540226" y="69799"/>
                  </a:lnTo>
                  <a:lnTo>
                    <a:pt x="3533686" y="101688"/>
                  </a:lnTo>
                  <a:lnTo>
                    <a:pt x="3540226" y="133565"/>
                  </a:lnTo>
                  <a:lnTo>
                    <a:pt x="3558400" y="158343"/>
                  </a:lnTo>
                  <a:lnTo>
                    <a:pt x="3586086" y="174396"/>
                  </a:lnTo>
                  <a:lnTo>
                    <a:pt x="3621113" y="180111"/>
                  </a:lnTo>
                  <a:lnTo>
                    <a:pt x="3656419" y="174396"/>
                  </a:lnTo>
                  <a:lnTo>
                    <a:pt x="3684346" y="158343"/>
                  </a:lnTo>
                  <a:lnTo>
                    <a:pt x="3687127" y="154597"/>
                  </a:lnTo>
                  <a:lnTo>
                    <a:pt x="3702697" y="133565"/>
                  </a:lnTo>
                  <a:lnTo>
                    <a:pt x="3709289" y="101688"/>
                  </a:lnTo>
                  <a:close/>
                </a:path>
                <a:path w="4963794" h="340995">
                  <a:moveTo>
                    <a:pt x="3801973" y="3746"/>
                  </a:moveTo>
                  <a:lnTo>
                    <a:pt x="3771201" y="3746"/>
                  </a:lnTo>
                  <a:lnTo>
                    <a:pt x="3771201" y="195872"/>
                  </a:lnTo>
                  <a:lnTo>
                    <a:pt x="3801973" y="195872"/>
                  </a:lnTo>
                  <a:lnTo>
                    <a:pt x="3801973" y="3746"/>
                  </a:lnTo>
                  <a:close/>
                </a:path>
                <a:path w="4963794" h="340995">
                  <a:moveTo>
                    <a:pt x="3831996" y="312191"/>
                  </a:moveTo>
                  <a:lnTo>
                    <a:pt x="3782187" y="278091"/>
                  </a:lnTo>
                  <a:lnTo>
                    <a:pt x="3764457" y="228511"/>
                  </a:lnTo>
                  <a:lnTo>
                    <a:pt x="3764457" y="210502"/>
                  </a:lnTo>
                  <a:lnTo>
                    <a:pt x="3734435" y="210502"/>
                  </a:lnTo>
                  <a:lnTo>
                    <a:pt x="3734435" y="228511"/>
                  </a:lnTo>
                  <a:lnTo>
                    <a:pt x="3731412" y="249288"/>
                  </a:lnTo>
                  <a:lnTo>
                    <a:pt x="3722332" y="270865"/>
                  </a:lnTo>
                  <a:lnTo>
                    <a:pt x="3707206" y="291249"/>
                  </a:lnTo>
                  <a:lnTo>
                    <a:pt x="3686035" y="308432"/>
                  </a:lnTo>
                  <a:lnTo>
                    <a:pt x="3665626" y="292354"/>
                  </a:lnTo>
                  <a:lnTo>
                    <a:pt x="3651427" y="273164"/>
                  </a:lnTo>
                  <a:lnTo>
                    <a:pt x="3651085" y="272694"/>
                  </a:lnTo>
                  <a:lnTo>
                    <a:pt x="3642398" y="250926"/>
                  </a:lnTo>
                  <a:lnTo>
                    <a:pt x="3639502" y="228511"/>
                  </a:lnTo>
                  <a:lnTo>
                    <a:pt x="3639502" y="210502"/>
                  </a:lnTo>
                  <a:lnTo>
                    <a:pt x="3609860" y="210502"/>
                  </a:lnTo>
                  <a:lnTo>
                    <a:pt x="3609860" y="228511"/>
                  </a:lnTo>
                  <a:lnTo>
                    <a:pt x="3605263" y="253085"/>
                  </a:lnTo>
                  <a:lnTo>
                    <a:pt x="3591991" y="276821"/>
                  </a:lnTo>
                  <a:lnTo>
                    <a:pt x="3570757" y="297319"/>
                  </a:lnTo>
                  <a:lnTo>
                    <a:pt x="3542322" y="312191"/>
                  </a:lnTo>
                  <a:lnTo>
                    <a:pt x="3557701" y="335457"/>
                  </a:lnTo>
                  <a:lnTo>
                    <a:pt x="3579685" y="324459"/>
                  </a:lnTo>
                  <a:lnTo>
                    <a:pt x="3598227" y="309930"/>
                  </a:lnTo>
                  <a:lnTo>
                    <a:pt x="3613112" y="292608"/>
                  </a:lnTo>
                  <a:lnTo>
                    <a:pt x="3624122" y="273164"/>
                  </a:lnTo>
                  <a:lnTo>
                    <a:pt x="3633647" y="293446"/>
                  </a:lnTo>
                  <a:lnTo>
                    <a:pt x="3647148" y="311581"/>
                  </a:lnTo>
                  <a:lnTo>
                    <a:pt x="3664801" y="326821"/>
                  </a:lnTo>
                  <a:lnTo>
                    <a:pt x="3686784" y="338455"/>
                  </a:lnTo>
                  <a:lnTo>
                    <a:pt x="3708171" y="326224"/>
                  </a:lnTo>
                  <a:lnTo>
                    <a:pt x="3725659" y="310451"/>
                  </a:lnTo>
                  <a:lnTo>
                    <a:pt x="3727158" y="308432"/>
                  </a:lnTo>
                  <a:lnTo>
                    <a:pt x="3739286" y="292074"/>
                  </a:lnTo>
                  <a:lnTo>
                    <a:pt x="3749065" y="272034"/>
                  </a:lnTo>
                  <a:lnTo>
                    <a:pt x="3759733" y="292125"/>
                  </a:lnTo>
                  <a:lnTo>
                    <a:pt x="3774681" y="309791"/>
                  </a:lnTo>
                  <a:lnTo>
                    <a:pt x="3793706" y="324434"/>
                  </a:lnTo>
                  <a:lnTo>
                    <a:pt x="3816604" y="335457"/>
                  </a:lnTo>
                  <a:lnTo>
                    <a:pt x="3831996" y="312191"/>
                  </a:lnTo>
                  <a:close/>
                </a:path>
                <a:path w="4963794" h="340995">
                  <a:moveTo>
                    <a:pt x="4135551" y="204876"/>
                  </a:moveTo>
                  <a:lnTo>
                    <a:pt x="4105160" y="204876"/>
                  </a:lnTo>
                  <a:lnTo>
                    <a:pt x="4105160" y="244271"/>
                  </a:lnTo>
                  <a:lnTo>
                    <a:pt x="4105160" y="267906"/>
                  </a:lnTo>
                  <a:lnTo>
                    <a:pt x="4105160" y="310692"/>
                  </a:lnTo>
                  <a:lnTo>
                    <a:pt x="3939679" y="310692"/>
                  </a:lnTo>
                  <a:lnTo>
                    <a:pt x="3939679" y="267906"/>
                  </a:lnTo>
                  <a:lnTo>
                    <a:pt x="4105160" y="267906"/>
                  </a:lnTo>
                  <a:lnTo>
                    <a:pt x="4105160" y="244271"/>
                  </a:lnTo>
                  <a:lnTo>
                    <a:pt x="3939679" y="244271"/>
                  </a:lnTo>
                  <a:lnTo>
                    <a:pt x="3939679" y="204876"/>
                  </a:lnTo>
                  <a:lnTo>
                    <a:pt x="3909288" y="204876"/>
                  </a:lnTo>
                  <a:lnTo>
                    <a:pt x="3909288" y="335457"/>
                  </a:lnTo>
                  <a:lnTo>
                    <a:pt x="4135551" y="335457"/>
                  </a:lnTo>
                  <a:lnTo>
                    <a:pt x="4135551" y="310692"/>
                  </a:lnTo>
                  <a:lnTo>
                    <a:pt x="4135551" y="267906"/>
                  </a:lnTo>
                  <a:lnTo>
                    <a:pt x="4135551" y="244271"/>
                  </a:lnTo>
                  <a:lnTo>
                    <a:pt x="4135551" y="204876"/>
                  </a:lnTo>
                  <a:close/>
                </a:path>
                <a:path w="4963794" h="340995">
                  <a:moveTo>
                    <a:pt x="4158069" y="108445"/>
                  </a:moveTo>
                  <a:lnTo>
                    <a:pt x="4114317" y="97650"/>
                  </a:lnTo>
                  <a:lnTo>
                    <a:pt x="4076217" y="78092"/>
                  </a:lnTo>
                  <a:lnTo>
                    <a:pt x="4039120" y="22136"/>
                  </a:lnTo>
                  <a:lnTo>
                    <a:pt x="4039120" y="7124"/>
                  </a:lnTo>
                  <a:lnTo>
                    <a:pt x="4007599" y="7124"/>
                  </a:lnTo>
                  <a:lnTo>
                    <a:pt x="4007599" y="22136"/>
                  </a:lnTo>
                  <a:lnTo>
                    <a:pt x="3997452" y="52616"/>
                  </a:lnTo>
                  <a:lnTo>
                    <a:pt x="3970591" y="78511"/>
                  </a:lnTo>
                  <a:lnTo>
                    <a:pt x="3932402" y="97802"/>
                  </a:lnTo>
                  <a:lnTo>
                    <a:pt x="3888282" y="108445"/>
                  </a:lnTo>
                  <a:lnTo>
                    <a:pt x="3899535" y="133210"/>
                  </a:lnTo>
                  <a:lnTo>
                    <a:pt x="3938092" y="123736"/>
                  </a:lnTo>
                  <a:lnTo>
                    <a:pt x="3973271" y="108153"/>
                  </a:lnTo>
                  <a:lnTo>
                    <a:pt x="4002532" y="87083"/>
                  </a:lnTo>
                  <a:lnTo>
                    <a:pt x="4023360" y="61163"/>
                  </a:lnTo>
                  <a:lnTo>
                    <a:pt x="4044340" y="87083"/>
                  </a:lnTo>
                  <a:lnTo>
                    <a:pt x="4073550" y="108153"/>
                  </a:lnTo>
                  <a:lnTo>
                    <a:pt x="4108526" y="123736"/>
                  </a:lnTo>
                  <a:lnTo>
                    <a:pt x="4146816" y="133210"/>
                  </a:lnTo>
                  <a:lnTo>
                    <a:pt x="4158069" y="108445"/>
                  </a:lnTo>
                  <a:close/>
                </a:path>
                <a:path w="4963794" h="340995">
                  <a:moveTo>
                    <a:pt x="4175328" y="156845"/>
                  </a:moveTo>
                  <a:lnTo>
                    <a:pt x="3870642" y="156845"/>
                  </a:lnTo>
                  <a:lnTo>
                    <a:pt x="3870642" y="181610"/>
                  </a:lnTo>
                  <a:lnTo>
                    <a:pt x="4175328" y="181610"/>
                  </a:lnTo>
                  <a:lnTo>
                    <a:pt x="4175328" y="156845"/>
                  </a:lnTo>
                  <a:close/>
                </a:path>
                <a:path w="4963794" h="340995">
                  <a:moveTo>
                    <a:pt x="4430103" y="237147"/>
                  </a:moveTo>
                  <a:lnTo>
                    <a:pt x="4428756" y="226631"/>
                  </a:lnTo>
                  <a:lnTo>
                    <a:pt x="4426724" y="210870"/>
                  </a:lnTo>
                  <a:lnTo>
                    <a:pt x="4385462" y="218084"/>
                  </a:lnTo>
                  <a:lnTo>
                    <a:pt x="4345394" y="222973"/>
                  </a:lnTo>
                  <a:lnTo>
                    <a:pt x="4306316" y="225755"/>
                  </a:lnTo>
                  <a:lnTo>
                    <a:pt x="4268013" y="226631"/>
                  </a:lnTo>
                  <a:lnTo>
                    <a:pt x="4268013" y="36017"/>
                  </a:lnTo>
                  <a:lnTo>
                    <a:pt x="4237240" y="36017"/>
                  </a:lnTo>
                  <a:lnTo>
                    <a:pt x="4237240" y="252907"/>
                  </a:lnTo>
                  <a:lnTo>
                    <a:pt x="4265003" y="252907"/>
                  </a:lnTo>
                  <a:lnTo>
                    <a:pt x="4305211" y="252133"/>
                  </a:lnTo>
                  <a:lnTo>
                    <a:pt x="4345724" y="249529"/>
                  </a:lnTo>
                  <a:lnTo>
                    <a:pt x="4387164" y="244665"/>
                  </a:lnTo>
                  <a:lnTo>
                    <a:pt x="4430103" y="237147"/>
                  </a:lnTo>
                  <a:close/>
                </a:path>
                <a:path w="4963794" h="340995">
                  <a:moveTo>
                    <a:pt x="4492015" y="3378"/>
                  </a:moveTo>
                  <a:lnTo>
                    <a:pt x="4461256" y="3378"/>
                  </a:lnTo>
                  <a:lnTo>
                    <a:pt x="4461256" y="339585"/>
                  </a:lnTo>
                  <a:lnTo>
                    <a:pt x="4492015" y="339585"/>
                  </a:lnTo>
                  <a:lnTo>
                    <a:pt x="4492015" y="3378"/>
                  </a:lnTo>
                  <a:close/>
                </a:path>
                <a:path w="4963794" h="340995">
                  <a:moveTo>
                    <a:pt x="4761433" y="244652"/>
                  </a:moveTo>
                  <a:lnTo>
                    <a:pt x="4759541" y="230390"/>
                  </a:lnTo>
                  <a:lnTo>
                    <a:pt x="4758055" y="219125"/>
                  </a:lnTo>
                  <a:lnTo>
                    <a:pt x="4722177" y="224536"/>
                  </a:lnTo>
                  <a:lnTo>
                    <a:pt x="4686338" y="227990"/>
                  </a:lnTo>
                  <a:lnTo>
                    <a:pt x="4648466" y="229844"/>
                  </a:lnTo>
                  <a:lnTo>
                    <a:pt x="4606468" y="230390"/>
                  </a:lnTo>
                  <a:lnTo>
                    <a:pt x="4606468" y="61163"/>
                  </a:lnTo>
                  <a:lnTo>
                    <a:pt x="4732159" y="61163"/>
                  </a:lnTo>
                  <a:lnTo>
                    <a:pt x="4732159" y="35648"/>
                  </a:lnTo>
                  <a:lnTo>
                    <a:pt x="4575695" y="35648"/>
                  </a:lnTo>
                  <a:lnTo>
                    <a:pt x="4575695" y="256654"/>
                  </a:lnTo>
                  <a:lnTo>
                    <a:pt x="4602340" y="256654"/>
                  </a:lnTo>
                  <a:lnTo>
                    <a:pt x="4646714" y="256146"/>
                  </a:lnTo>
                  <a:lnTo>
                    <a:pt x="4686389" y="254304"/>
                  </a:lnTo>
                  <a:lnTo>
                    <a:pt x="4723803" y="250634"/>
                  </a:lnTo>
                  <a:lnTo>
                    <a:pt x="4761433" y="244652"/>
                  </a:lnTo>
                  <a:close/>
                </a:path>
                <a:path w="4963794" h="340995">
                  <a:moveTo>
                    <a:pt x="4875873" y="136207"/>
                  </a:moveTo>
                  <a:lnTo>
                    <a:pt x="4820348" y="136207"/>
                  </a:lnTo>
                  <a:lnTo>
                    <a:pt x="4820348" y="3378"/>
                  </a:lnTo>
                  <a:lnTo>
                    <a:pt x="4789576" y="3378"/>
                  </a:lnTo>
                  <a:lnTo>
                    <a:pt x="4789576" y="340702"/>
                  </a:lnTo>
                  <a:lnTo>
                    <a:pt x="4820348" y="340702"/>
                  </a:lnTo>
                  <a:lnTo>
                    <a:pt x="4820348" y="161721"/>
                  </a:lnTo>
                  <a:lnTo>
                    <a:pt x="4875873" y="161721"/>
                  </a:lnTo>
                  <a:lnTo>
                    <a:pt x="4875873" y="136207"/>
                  </a:lnTo>
                  <a:close/>
                </a:path>
                <a:path w="4963794" h="340995">
                  <a:moveTo>
                    <a:pt x="4963680" y="291172"/>
                  </a:moveTo>
                  <a:lnTo>
                    <a:pt x="4961712" y="280517"/>
                  </a:lnTo>
                  <a:lnTo>
                    <a:pt x="4956365" y="272084"/>
                  </a:lnTo>
                  <a:lnTo>
                    <a:pt x="4948479" y="266534"/>
                  </a:lnTo>
                  <a:lnTo>
                    <a:pt x="4938915" y="264528"/>
                  </a:lnTo>
                  <a:lnTo>
                    <a:pt x="4929352" y="266534"/>
                  </a:lnTo>
                  <a:lnTo>
                    <a:pt x="4921466" y="272084"/>
                  </a:lnTo>
                  <a:lnTo>
                    <a:pt x="4916119" y="280517"/>
                  </a:lnTo>
                  <a:lnTo>
                    <a:pt x="4914150" y="291172"/>
                  </a:lnTo>
                  <a:lnTo>
                    <a:pt x="4916119" y="301713"/>
                  </a:lnTo>
                  <a:lnTo>
                    <a:pt x="4921466" y="309892"/>
                  </a:lnTo>
                  <a:lnTo>
                    <a:pt x="4929352" y="315188"/>
                  </a:lnTo>
                  <a:lnTo>
                    <a:pt x="4938915" y="317068"/>
                  </a:lnTo>
                  <a:lnTo>
                    <a:pt x="4948479" y="315188"/>
                  </a:lnTo>
                  <a:lnTo>
                    <a:pt x="4956365" y="309892"/>
                  </a:lnTo>
                  <a:lnTo>
                    <a:pt x="4961712" y="301713"/>
                  </a:lnTo>
                  <a:lnTo>
                    <a:pt x="4963680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0334" y="2902950"/>
              <a:ext cx="11312754" cy="5423051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0974158" y="1779904"/>
          <a:ext cx="240029" cy="394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162" y="534550"/>
              <a:ext cx="17216755" cy="8898890"/>
            </a:xfrm>
            <a:custGeom>
              <a:avLst/>
              <a:gdLst/>
              <a:ahLst/>
              <a:cxnLst/>
              <a:rect l="l" t="t" r="r" b="b"/>
              <a:pathLst>
                <a:path w="17216755" h="8898890">
                  <a:moveTo>
                    <a:pt x="245665" y="8898814"/>
                  </a:moveTo>
                  <a:lnTo>
                    <a:pt x="169065" y="8898814"/>
                  </a:lnTo>
                  <a:lnTo>
                    <a:pt x="124118" y="8892774"/>
                  </a:lnTo>
                  <a:lnTo>
                    <a:pt x="83731" y="8875730"/>
                  </a:lnTo>
                  <a:lnTo>
                    <a:pt x="49514" y="8849293"/>
                  </a:lnTo>
                  <a:lnTo>
                    <a:pt x="23079" y="8815076"/>
                  </a:lnTo>
                  <a:lnTo>
                    <a:pt x="6037" y="8774690"/>
                  </a:lnTo>
                  <a:lnTo>
                    <a:pt x="0" y="8729761"/>
                  </a:lnTo>
                  <a:lnTo>
                    <a:pt x="0" y="169065"/>
                  </a:lnTo>
                  <a:lnTo>
                    <a:pt x="6038" y="124118"/>
                  </a:lnTo>
                  <a:lnTo>
                    <a:pt x="23080" y="83731"/>
                  </a:lnTo>
                  <a:lnTo>
                    <a:pt x="49515" y="49515"/>
                  </a:lnTo>
                  <a:lnTo>
                    <a:pt x="83731" y="23080"/>
                  </a:lnTo>
                  <a:lnTo>
                    <a:pt x="124118" y="6038"/>
                  </a:lnTo>
                  <a:lnTo>
                    <a:pt x="169065" y="0"/>
                  </a:lnTo>
                  <a:lnTo>
                    <a:pt x="245665" y="0"/>
                  </a:lnTo>
                  <a:lnTo>
                    <a:pt x="245665" y="8898814"/>
                  </a:lnTo>
                  <a:close/>
                </a:path>
                <a:path w="17216755" h="8898890">
                  <a:moveTo>
                    <a:pt x="287938" y="8898814"/>
                  </a:moveTo>
                  <a:lnTo>
                    <a:pt x="245665" y="8898814"/>
                  </a:lnTo>
                  <a:lnTo>
                    <a:pt x="245665" y="0"/>
                  </a:lnTo>
                  <a:lnTo>
                    <a:pt x="287938" y="0"/>
                  </a:lnTo>
                  <a:lnTo>
                    <a:pt x="287938" y="8898814"/>
                  </a:lnTo>
                  <a:close/>
                </a:path>
                <a:path w="17216755" h="8898890">
                  <a:moveTo>
                    <a:pt x="16928503" y="8898814"/>
                  </a:moveTo>
                  <a:lnTo>
                    <a:pt x="287938" y="8898814"/>
                  </a:lnTo>
                  <a:lnTo>
                    <a:pt x="287938" y="0"/>
                  </a:lnTo>
                  <a:lnTo>
                    <a:pt x="16928490" y="0"/>
                  </a:lnTo>
                  <a:lnTo>
                    <a:pt x="16928503" y="287938"/>
                  </a:lnTo>
                  <a:lnTo>
                    <a:pt x="16928503" y="8898814"/>
                  </a:lnTo>
                  <a:close/>
                </a:path>
                <a:path w="17216755" h="8898890">
                  <a:moveTo>
                    <a:pt x="16970763" y="8898814"/>
                  </a:moveTo>
                  <a:lnTo>
                    <a:pt x="16928503" y="8898814"/>
                  </a:lnTo>
                  <a:lnTo>
                    <a:pt x="16928503" y="245665"/>
                  </a:lnTo>
                  <a:lnTo>
                    <a:pt x="16928490" y="0"/>
                  </a:lnTo>
                  <a:lnTo>
                    <a:pt x="16970763" y="0"/>
                  </a:lnTo>
                  <a:lnTo>
                    <a:pt x="16970763" y="8898814"/>
                  </a:lnTo>
                  <a:close/>
                </a:path>
                <a:path w="17216755" h="8898890">
                  <a:moveTo>
                    <a:pt x="17047389" y="8898814"/>
                  </a:moveTo>
                  <a:lnTo>
                    <a:pt x="16970763" y="8898814"/>
                  </a:lnTo>
                  <a:lnTo>
                    <a:pt x="16970763" y="0"/>
                  </a:lnTo>
                  <a:lnTo>
                    <a:pt x="17047376" y="0"/>
                  </a:lnTo>
                  <a:lnTo>
                    <a:pt x="17092318" y="6038"/>
                  </a:lnTo>
                  <a:lnTo>
                    <a:pt x="17132704" y="23080"/>
                  </a:lnTo>
                  <a:lnTo>
                    <a:pt x="17166921" y="49515"/>
                  </a:lnTo>
                  <a:lnTo>
                    <a:pt x="17193358" y="83731"/>
                  </a:lnTo>
                  <a:lnTo>
                    <a:pt x="17210402" y="124118"/>
                  </a:lnTo>
                  <a:lnTo>
                    <a:pt x="17216442" y="169065"/>
                  </a:lnTo>
                  <a:lnTo>
                    <a:pt x="17216440" y="8729761"/>
                  </a:lnTo>
                  <a:lnTo>
                    <a:pt x="17210399" y="8774698"/>
                  </a:lnTo>
                  <a:lnTo>
                    <a:pt x="17193355" y="8815080"/>
                  </a:lnTo>
                  <a:lnTo>
                    <a:pt x="17166921" y="8849295"/>
                  </a:lnTo>
                  <a:lnTo>
                    <a:pt x="17132707" y="8875730"/>
                  </a:lnTo>
                  <a:lnTo>
                    <a:pt x="17092326" y="8892774"/>
                  </a:lnTo>
                  <a:lnTo>
                    <a:pt x="17047389" y="8898814"/>
                  </a:lnTo>
                  <a:close/>
                </a:path>
                <a:path w="17216755" h="8898890">
                  <a:moveTo>
                    <a:pt x="16928503" y="287938"/>
                  </a:moveTo>
                  <a:lnTo>
                    <a:pt x="16928490" y="245665"/>
                  </a:lnTo>
                  <a:lnTo>
                    <a:pt x="16928503" y="28793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7326630" cy="518795"/>
            </a:xfrm>
            <a:custGeom>
              <a:avLst/>
              <a:gdLst/>
              <a:ahLst/>
              <a:cxnLst/>
              <a:rect l="l" t="t" r="r" b="b"/>
              <a:pathLst>
                <a:path w="732663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74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57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74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605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27380" y="455333"/>
                  </a:lnTo>
                  <a:lnTo>
                    <a:pt x="264515" y="412457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7326630" h="518794">
                  <a:moveTo>
                    <a:pt x="612394" y="333781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200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7326630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326630" h="518794">
                  <a:moveTo>
                    <a:pt x="1166888" y="347446"/>
                  </a:moveTo>
                  <a:lnTo>
                    <a:pt x="1161618" y="308813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64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59"/>
                  </a:lnTo>
                  <a:lnTo>
                    <a:pt x="1145146" y="99872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72"/>
                  </a:lnTo>
                  <a:lnTo>
                    <a:pt x="894283" y="145859"/>
                  </a:lnTo>
                  <a:lnTo>
                    <a:pt x="894283" y="155689"/>
                  </a:lnTo>
                  <a:lnTo>
                    <a:pt x="970762" y="155689"/>
                  </a:lnTo>
                  <a:lnTo>
                    <a:pt x="970762" y="151866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66"/>
                  </a:lnTo>
                  <a:lnTo>
                    <a:pt x="1073289" y="176276"/>
                  </a:lnTo>
                  <a:lnTo>
                    <a:pt x="1061999" y="194271"/>
                  </a:lnTo>
                  <a:lnTo>
                    <a:pt x="1044575" y="205409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30"/>
                  </a:lnTo>
                  <a:lnTo>
                    <a:pt x="1084427" y="312928"/>
                  </a:lnTo>
                  <a:lnTo>
                    <a:pt x="1089317" y="343077"/>
                  </a:lnTo>
                  <a:lnTo>
                    <a:pt x="1084453" y="372579"/>
                  </a:lnTo>
                  <a:lnTo>
                    <a:pt x="1070940" y="394360"/>
                  </a:lnTo>
                  <a:lnTo>
                    <a:pt x="1050366" y="407835"/>
                  </a:lnTo>
                  <a:lnTo>
                    <a:pt x="1024305" y="412457"/>
                  </a:lnTo>
                  <a:lnTo>
                    <a:pt x="998245" y="407835"/>
                  </a:lnTo>
                  <a:lnTo>
                    <a:pt x="977671" y="394360"/>
                  </a:lnTo>
                  <a:lnTo>
                    <a:pt x="964158" y="372579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591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56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591"/>
                  </a:lnTo>
                  <a:lnTo>
                    <a:pt x="1166888" y="347446"/>
                  </a:lnTo>
                  <a:close/>
                </a:path>
                <a:path w="732663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7326630" h="518794">
                  <a:moveTo>
                    <a:pt x="1731949" y="402069"/>
                  </a:moveTo>
                  <a:lnTo>
                    <a:pt x="1698879" y="375335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64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732663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732663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732663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732663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732663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30"/>
                  </a:lnTo>
                  <a:lnTo>
                    <a:pt x="2733179" y="389394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732663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732663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326630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48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39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34"/>
                  </a:lnTo>
                  <a:close/>
                </a:path>
                <a:path w="732663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32663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76"/>
                  </a:lnTo>
                  <a:lnTo>
                    <a:pt x="3904069" y="291655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68"/>
                  </a:lnTo>
                  <a:lnTo>
                    <a:pt x="4059199" y="184645"/>
                  </a:lnTo>
                  <a:lnTo>
                    <a:pt x="4085196" y="215468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55"/>
                  </a:lnTo>
                  <a:lnTo>
                    <a:pt x="4273893" y="306476"/>
                  </a:lnTo>
                  <a:lnTo>
                    <a:pt x="4273893" y="240919"/>
                  </a:lnTo>
                  <a:close/>
                </a:path>
                <a:path w="732663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36"/>
                  </a:lnTo>
                  <a:lnTo>
                    <a:pt x="4021505" y="275336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30" y="482384"/>
                  </a:lnTo>
                  <a:lnTo>
                    <a:pt x="4282630" y="417372"/>
                  </a:lnTo>
                  <a:close/>
                </a:path>
                <a:path w="732663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41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803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85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80"/>
                  </a:lnTo>
                  <a:lnTo>
                    <a:pt x="4545050" y="226314"/>
                  </a:lnTo>
                  <a:lnTo>
                    <a:pt x="4547590" y="169900"/>
                  </a:lnTo>
                  <a:lnTo>
                    <a:pt x="4547590" y="11468"/>
                  </a:lnTo>
                  <a:close/>
                </a:path>
                <a:path w="732663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7326630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326630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38"/>
                  </a:lnTo>
                  <a:lnTo>
                    <a:pt x="5791162" y="229438"/>
                  </a:lnTo>
                  <a:lnTo>
                    <a:pt x="5791162" y="77292"/>
                  </a:lnTo>
                  <a:lnTo>
                    <a:pt x="5791162" y="77025"/>
                  </a:lnTo>
                  <a:lnTo>
                    <a:pt x="5791162" y="11252"/>
                  </a:lnTo>
                  <a:close/>
                </a:path>
                <a:path w="7326630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4995"/>
                  </a:lnTo>
                  <a:lnTo>
                    <a:pt x="5557342" y="294995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326630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09"/>
                  </a:lnTo>
                  <a:lnTo>
                    <a:pt x="6077966" y="134937"/>
                  </a:lnTo>
                  <a:lnTo>
                    <a:pt x="6076658" y="152717"/>
                  </a:lnTo>
                  <a:lnTo>
                    <a:pt x="6058293" y="191744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30"/>
                  </a:lnTo>
                  <a:lnTo>
                    <a:pt x="5958878" y="134937"/>
                  </a:lnTo>
                  <a:lnTo>
                    <a:pt x="5960173" y="117068"/>
                  </a:lnTo>
                  <a:lnTo>
                    <a:pt x="5978537" y="78117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03"/>
                  </a:lnTo>
                  <a:lnTo>
                    <a:pt x="6077966" y="134937"/>
                  </a:lnTo>
                  <a:lnTo>
                    <a:pt x="6077966" y="10909"/>
                  </a:lnTo>
                  <a:lnTo>
                    <a:pt x="6068060" y="6896"/>
                  </a:lnTo>
                  <a:lnTo>
                    <a:pt x="6044400" y="1727"/>
                  </a:lnTo>
                  <a:lnTo>
                    <a:pt x="6018415" y="0"/>
                  </a:lnTo>
                  <a:lnTo>
                    <a:pt x="5992444" y="1727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35"/>
                  </a:lnTo>
                  <a:lnTo>
                    <a:pt x="6018415" y="269875"/>
                  </a:lnTo>
                  <a:lnTo>
                    <a:pt x="6044400" y="268135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326630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28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28"/>
                  </a:lnTo>
                  <a:lnTo>
                    <a:pt x="6223825" y="370928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689"/>
                  </a:lnTo>
                  <a:lnTo>
                    <a:pt x="6298666" y="509689"/>
                  </a:lnTo>
                  <a:lnTo>
                    <a:pt x="6298666" y="445782"/>
                  </a:lnTo>
                  <a:lnTo>
                    <a:pt x="6298666" y="370928"/>
                  </a:lnTo>
                  <a:lnTo>
                    <a:pt x="6298666" y="306476"/>
                  </a:lnTo>
                  <a:close/>
                </a:path>
                <a:path w="7326630" h="518794">
                  <a:moveTo>
                    <a:pt x="6298666" y="2730"/>
                  </a:moveTo>
                  <a:lnTo>
                    <a:pt x="6223825" y="2730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30"/>
                  </a:lnTo>
                  <a:close/>
                </a:path>
                <a:path w="7326630" h="518794">
                  <a:moveTo>
                    <a:pt x="6604597" y="210870"/>
                  </a:moveTo>
                  <a:lnTo>
                    <a:pt x="6549834" y="163207"/>
                  </a:lnTo>
                  <a:lnTo>
                    <a:pt x="6534226" y="124675"/>
                  </a:lnTo>
                  <a:lnTo>
                    <a:pt x="6528663" y="70472"/>
                  </a:lnTo>
                  <a:lnTo>
                    <a:pt x="6528663" y="5461"/>
                  </a:lnTo>
                  <a:lnTo>
                    <a:pt x="6455461" y="5461"/>
                  </a:lnTo>
                  <a:lnTo>
                    <a:pt x="6455461" y="72656"/>
                  </a:lnTo>
                  <a:lnTo>
                    <a:pt x="6449962" y="128079"/>
                  </a:lnTo>
                  <a:lnTo>
                    <a:pt x="6434429" y="169824"/>
                  </a:lnTo>
                  <a:lnTo>
                    <a:pt x="6410287" y="200418"/>
                  </a:lnTo>
                  <a:lnTo>
                    <a:pt x="6378969" y="222338"/>
                  </a:lnTo>
                  <a:lnTo>
                    <a:pt x="6378969" y="291719"/>
                  </a:lnTo>
                  <a:lnTo>
                    <a:pt x="6413500" y="275780"/>
                  </a:lnTo>
                  <a:lnTo>
                    <a:pt x="6445351" y="255193"/>
                  </a:lnTo>
                  <a:lnTo>
                    <a:pt x="6472695" y="231419"/>
                  </a:lnTo>
                  <a:lnTo>
                    <a:pt x="6493700" y="205955"/>
                  </a:lnTo>
                  <a:lnTo>
                    <a:pt x="6514947" y="229082"/>
                  </a:lnTo>
                  <a:lnTo>
                    <a:pt x="6541567" y="249593"/>
                  </a:lnTo>
                  <a:lnTo>
                    <a:pt x="6571983" y="266725"/>
                  </a:lnTo>
                  <a:lnTo>
                    <a:pt x="6604597" y="279704"/>
                  </a:lnTo>
                  <a:lnTo>
                    <a:pt x="6604597" y="210870"/>
                  </a:lnTo>
                  <a:close/>
                </a:path>
                <a:path w="7326630" h="518794">
                  <a:moveTo>
                    <a:pt x="6813283" y="2730"/>
                  </a:moveTo>
                  <a:lnTo>
                    <a:pt x="6741719" y="2730"/>
                  </a:lnTo>
                  <a:lnTo>
                    <a:pt x="6741719" y="102158"/>
                  </a:lnTo>
                  <a:lnTo>
                    <a:pt x="6697472" y="102158"/>
                  </a:lnTo>
                  <a:lnTo>
                    <a:pt x="6697472" y="5461"/>
                  </a:lnTo>
                  <a:lnTo>
                    <a:pt x="6626453" y="5461"/>
                  </a:lnTo>
                  <a:lnTo>
                    <a:pt x="6626453" y="279158"/>
                  </a:lnTo>
                  <a:lnTo>
                    <a:pt x="6697472" y="279158"/>
                  </a:lnTo>
                  <a:lnTo>
                    <a:pt x="6697472" y="167716"/>
                  </a:lnTo>
                  <a:lnTo>
                    <a:pt x="6741719" y="167716"/>
                  </a:lnTo>
                  <a:lnTo>
                    <a:pt x="6741719" y="287896"/>
                  </a:lnTo>
                  <a:lnTo>
                    <a:pt x="6813283" y="287896"/>
                  </a:lnTo>
                  <a:lnTo>
                    <a:pt x="6813283" y="167716"/>
                  </a:lnTo>
                  <a:lnTo>
                    <a:pt x="6813283" y="102158"/>
                  </a:lnTo>
                  <a:lnTo>
                    <a:pt x="6813283" y="2730"/>
                  </a:lnTo>
                  <a:close/>
                </a:path>
                <a:path w="7326630" h="518794">
                  <a:moveTo>
                    <a:pt x="6825297" y="407543"/>
                  </a:moveTo>
                  <a:lnTo>
                    <a:pt x="6814642" y="364858"/>
                  </a:lnTo>
                  <a:lnTo>
                    <a:pt x="6785965" y="334873"/>
                  </a:lnTo>
                  <a:lnTo>
                    <a:pt x="6750456" y="317779"/>
                  </a:lnTo>
                  <a:lnTo>
                    <a:pt x="6750456" y="407543"/>
                  </a:lnTo>
                  <a:lnTo>
                    <a:pt x="6749351" y="415556"/>
                  </a:lnTo>
                  <a:lnTo>
                    <a:pt x="6714388" y="442112"/>
                  </a:lnTo>
                  <a:lnTo>
                    <a:pt x="6658623" y="450811"/>
                  </a:lnTo>
                  <a:lnTo>
                    <a:pt x="6624802" y="451789"/>
                  </a:lnTo>
                  <a:lnTo>
                    <a:pt x="6590678" y="450811"/>
                  </a:lnTo>
                  <a:lnTo>
                    <a:pt x="6534925" y="442112"/>
                  </a:lnTo>
                  <a:lnTo>
                    <a:pt x="6500190" y="415556"/>
                  </a:lnTo>
                  <a:lnTo>
                    <a:pt x="6499161" y="407543"/>
                  </a:lnTo>
                  <a:lnTo>
                    <a:pt x="6500190" y="399834"/>
                  </a:lnTo>
                  <a:lnTo>
                    <a:pt x="6534925" y="373507"/>
                  </a:lnTo>
                  <a:lnTo>
                    <a:pt x="6590678" y="364807"/>
                  </a:lnTo>
                  <a:lnTo>
                    <a:pt x="6624802" y="363829"/>
                  </a:lnTo>
                  <a:lnTo>
                    <a:pt x="6658623" y="364807"/>
                  </a:lnTo>
                  <a:lnTo>
                    <a:pt x="6714388" y="373507"/>
                  </a:lnTo>
                  <a:lnTo>
                    <a:pt x="6749351" y="399834"/>
                  </a:lnTo>
                  <a:lnTo>
                    <a:pt x="6750456" y="407543"/>
                  </a:lnTo>
                  <a:lnTo>
                    <a:pt x="6750456" y="317779"/>
                  </a:lnTo>
                  <a:lnTo>
                    <a:pt x="6714807" y="308038"/>
                  </a:lnTo>
                  <a:lnTo>
                    <a:pt x="6671196" y="302234"/>
                  </a:lnTo>
                  <a:lnTo>
                    <a:pt x="6624802" y="300456"/>
                  </a:lnTo>
                  <a:lnTo>
                    <a:pt x="6578193" y="302234"/>
                  </a:lnTo>
                  <a:lnTo>
                    <a:pt x="6534607" y="308038"/>
                  </a:lnTo>
                  <a:lnTo>
                    <a:pt x="6495821" y="318668"/>
                  </a:lnTo>
                  <a:lnTo>
                    <a:pt x="6447358" y="348462"/>
                  </a:lnTo>
                  <a:lnTo>
                    <a:pt x="6427089" y="384429"/>
                  </a:lnTo>
                  <a:lnTo>
                    <a:pt x="6424320" y="407543"/>
                  </a:lnTo>
                  <a:lnTo>
                    <a:pt x="6427089" y="430733"/>
                  </a:lnTo>
                  <a:lnTo>
                    <a:pt x="6447358" y="467080"/>
                  </a:lnTo>
                  <a:lnTo>
                    <a:pt x="6495821" y="496951"/>
                  </a:lnTo>
                  <a:lnTo>
                    <a:pt x="6534607" y="507580"/>
                  </a:lnTo>
                  <a:lnTo>
                    <a:pt x="6578193" y="513384"/>
                  </a:lnTo>
                  <a:lnTo>
                    <a:pt x="6624802" y="515162"/>
                  </a:lnTo>
                  <a:lnTo>
                    <a:pt x="6671196" y="513384"/>
                  </a:lnTo>
                  <a:lnTo>
                    <a:pt x="6714807" y="507580"/>
                  </a:lnTo>
                  <a:lnTo>
                    <a:pt x="6753720" y="496951"/>
                  </a:lnTo>
                  <a:lnTo>
                    <a:pt x="6802247" y="467080"/>
                  </a:lnTo>
                  <a:lnTo>
                    <a:pt x="6822529" y="430733"/>
                  </a:lnTo>
                  <a:lnTo>
                    <a:pt x="6825297" y="407543"/>
                  </a:lnTo>
                  <a:close/>
                </a:path>
                <a:path w="7326630" h="518794">
                  <a:moveTo>
                    <a:pt x="7174382" y="210870"/>
                  </a:moveTo>
                  <a:lnTo>
                    <a:pt x="7131024" y="192519"/>
                  </a:lnTo>
                  <a:lnTo>
                    <a:pt x="7097966" y="163614"/>
                  </a:lnTo>
                  <a:lnTo>
                    <a:pt x="7076897" y="121602"/>
                  </a:lnTo>
                  <a:lnTo>
                    <a:pt x="7069493" y="63919"/>
                  </a:lnTo>
                  <a:lnTo>
                    <a:pt x="7069493" y="5461"/>
                  </a:lnTo>
                  <a:lnTo>
                    <a:pt x="6994652" y="5461"/>
                  </a:lnTo>
                  <a:lnTo>
                    <a:pt x="6994652" y="63919"/>
                  </a:lnTo>
                  <a:lnTo>
                    <a:pt x="6987641" y="120700"/>
                  </a:lnTo>
                  <a:lnTo>
                    <a:pt x="6967271" y="164566"/>
                  </a:lnTo>
                  <a:lnTo>
                    <a:pt x="6934505" y="196354"/>
                  </a:lnTo>
                  <a:lnTo>
                    <a:pt x="6890309" y="216877"/>
                  </a:lnTo>
                  <a:lnTo>
                    <a:pt x="6890309" y="282435"/>
                  </a:lnTo>
                  <a:lnTo>
                    <a:pt x="6935025" y="269913"/>
                  </a:lnTo>
                  <a:lnTo>
                    <a:pt x="6974713" y="251091"/>
                  </a:lnTo>
                  <a:lnTo>
                    <a:pt x="7007847" y="227050"/>
                  </a:lnTo>
                  <a:lnTo>
                    <a:pt x="7032892" y="198856"/>
                  </a:lnTo>
                  <a:lnTo>
                    <a:pt x="7058533" y="225653"/>
                  </a:lnTo>
                  <a:lnTo>
                    <a:pt x="7091756" y="248158"/>
                  </a:lnTo>
                  <a:lnTo>
                    <a:pt x="7130923" y="265531"/>
                  </a:lnTo>
                  <a:lnTo>
                    <a:pt x="7174382" y="276974"/>
                  </a:lnTo>
                  <a:lnTo>
                    <a:pt x="7174382" y="210870"/>
                  </a:lnTo>
                  <a:close/>
                </a:path>
                <a:path w="7326630" h="518794">
                  <a:moveTo>
                    <a:pt x="7314781" y="2730"/>
                  </a:moveTo>
                  <a:lnTo>
                    <a:pt x="7239940" y="2730"/>
                  </a:lnTo>
                  <a:lnTo>
                    <a:pt x="7239940" y="87947"/>
                  </a:lnTo>
                  <a:lnTo>
                    <a:pt x="7138873" y="87947"/>
                  </a:lnTo>
                  <a:lnTo>
                    <a:pt x="7138873" y="152412"/>
                  </a:lnTo>
                  <a:lnTo>
                    <a:pt x="7239940" y="152412"/>
                  </a:lnTo>
                  <a:lnTo>
                    <a:pt x="7239940" y="288988"/>
                  </a:lnTo>
                  <a:lnTo>
                    <a:pt x="7314781" y="288988"/>
                  </a:lnTo>
                  <a:lnTo>
                    <a:pt x="7314781" y="2730"/>
                  </a:lnTo>
                  <a:close/>
                </a:path>
                <a:path w="7326630" h="518794">
                  <a:moveTo>
                    <a:pt x="7326249" y="405345"/>
                  </a:moveTo>
                  <a:lnTo>
                    <a:pt x="7322909" y="380225"/>
                  </a:lnTo>
                  <a:lnTo>
                    <a:pt x="7313930" y="360006"/>
                  </a:lnTo>
                  <a:lnTo>
                    <a:pt x="7313422" y="358851"/>
                  </a:lnTo>
                  <a:lnTo>
                    <a:pt x="7298601" y="341045"/>
                  </a:lnTo>
                  <a:lnTo>
                    <a:pt x="7279272" y="326682"/>
                  </a:lnTo>
                  <a:lnTo>
                    <a:pt x="7251408" y="313753"/>
                  </a:lnTo>
                  <a:lnTo>
                    <a:pt x="7251408" y="405345"/>
                  </a:lnTo>
                  <a:lnTo>
                    <a:pt x="7250125" y="414096"/>
                  </a:lnTo>
                  <a:lnTo>
                    <a:pt x="7212152" y="442023"/>
                  </a:lnTo>
                  <a:lnTo>
                    <a:pt x="7158088" y="450354"/>
                  </a:lnTo>
                  <a:lnTo>
                    <a:pt x="7128497" y="451243"/>
                  </a:lnTo>
                  <a:lnTo>
                    <a:pt x="7099211" y="450354"/>
                  </a:lnTo>
                  <a:lnTo>
                    <a:pt x="7045376" y="442023"/>
                  </a:lnTo>
                  <a:lnTo>
                    <a:pt x="7010908" y="421601"/>
                  </a:lnTo>
                  <a:lnTo>
                    <a:pt x="7006120" y="405345"/>
                  </a:lnTo>
                  <a:lnTo>
                    <a:pt x="7007339" y="396925"/>
                  </a:lnTo>
                  <a:lnTo>
                    <a:pt x="7045376" y="368998"/>
                  </a:lnTo>
                  <a:lnTo>
                    <a:pt x="7099211" y="360819"/>
                  </a:lnTo>
                  <a:lnTo>
                    <a:pt x="7128497" y="360006"/>
                  </a:lnTo>
                  <a:lnTo>
                    <a:pt x="7158088" y="360819"/>
                  </a:lnTo>
                  <a:lnTo>
                    <a:pt x="7212152" y="368998"/>
                  </a:lnTo>
                  <a:lnTo>
                    <a:pt x="7246429" y="389572"/>
                  </a:lnTo>
                  <a:lnTo>
                    <a:pt x="7251408" y="405345"/>
                  </a:lnTo>
                  <a:lnTo>
                    <a:pt x="7251408" y="313753"/>
                  </a:lnTo>
                  <a:lnTo>
                    <a:pt x="7246950" y="311683"/>
                  </a:lnTo>
                  <a:lnTo>
                    <a:pt x="7209625" y="302107"/>
                  </a:lnTo>
                  <a:lnTo>
                    <a:pt x="7169417" y="297027"/>
                  </a:lnTo>
                  <a:lnTo>
                    <a:pt x="7128497" y="295541"/>
                  </a:lnTo>
                  <a:lnTo>
                    <a:pt x="7087883" y="297027"/>
                  </a:lnTo>
                  <a:lnTo>
                    <a:pt x="7047776" y="302107"/>
                  </a:lnTo>
                  <a:lnTo>
                    <a:pt x="7010336" y="311683"/>
                  </a:lnTo>
                  <a:lnTo>
                    <a:pt x="6958711" y="341045"/>
                  </a:lnTo>
                  <a:lnTo>
                    <a:pt x="6934619" y="380225"/>
                  </a:lnTo>
                  <a:lnTo>
                    <a:pt x="6931279" y="405345"/>
                  </a:lnTo>
                  <a:lnTo>
                    <a:pt x="6934619" y="430555"/>
                  </a:lnTo>
                  <a:lnTo>
                    <a:pt x="6958711" y="470115"/>
                  </a:lnTo>
                  <a:lnTo>
                    <a:pt x="7010336" y="499249"/>
                  </a:lnTo>
                  <a:lnTo>
                    <a:pt x="7047776" y="508673"/>
                  </a:lnTo>
                  <a:lnTo>
                    <a:pt x="7087883" y="513676"/>
                  </a:lnTo>
                  <a:lnTo>
                    <a:pt x="7128497" y="515162"/>
                  </a:lnTo>
                  <a:lnTo>
                    <a:pt x="7169417" y="513676"/>
                  </a:lnTo>
                  <a:lnTo>
                    <a:pt x="7209625" y="508673"/>
                  </a:lnTo>
                  <a:lnTo>
                    <a:pt x="7246950" y="499249"/>
                  </a:lnTo>
                  <a:lnTo>
                    <a:pt x="7298601" y="470115"/>
                  </a:lnTo>
                  <a:lnTo>
                    <a:pt x="7313803" y="451243"/>
                  </a:lnTo>
                  <a:lnTo>
                    <a:pt x="7322909" y="430555"/>
                  </a:lnTo>
                  <a:lnTo>
                    <a:pt x="7326249" y="405345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9841" y="2237885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659985" y="1830983"/>
              <a:ext cx="3100070" cy="564515"/>
            </a:xfrm>
            <a:custGeom>
              <a:avLst/>
              <a:gdLst/>
              <a:ahLst/>
              <a:cxnLst/>
              <a:rect l="l" t="t" r="r" b="b"/>
              <a:pathLst>
                <a:path w="3100069" h="564514">
                  <a:moveTo>
                    <a:pt x="278612" y="27774"/>
                  </a:moveTo>
                  <a:lnTo>
                    <a:pt x="20218" y="27774"/>
                  </a:lnTo>
                  <a:lnTo>
                    <a:pt x="20218" y="92240"/>
                  </a:lnTo>
                  <a:lnTo>
                    <a:pt x="203771" y="92240"/>
                  </a:lnTo>
                  <a:lnTo>
                    <a:pt x="203771" y="141947"/>
                  </a:lnTo>
                  <a:lnTo>
                    <a:pt x="202196" y="182714"/>
                  </a:lnTo>
                  <a:lnTo>
                    <a:pt x="197764" y="222262"/>
                  </a:lnTo>
                  <a:lnTo>
                    <a:pt x="271513" y="222262"/>
                  </a:lnTo>
                  <a:lnTo>
                    <a:pt x="274701" y="202603"/>
                  </a:lnTo>
                  <a:lnTo>
                    <a:pt x="276910" y="181762"/>
                  </a:lnTo>
                  <a:lnTo>
                    <a:pt x="278193" y="160413"/>
                  </a:lnTo>
                  <a:lnTo>
                    <a:pt x="278561" y="141947"/>
                  </a:lnTo>
                  <a:lnTo>
                    <a:pt x="278612" y="27774"/>
                  </a:lnTo>
                  <a:close/>
                </a:path>
                <a:path w="3100069" h="564514">
                  <a:moveTo>
                    <a:pt x="419011" y="463727"/>
                  </a:moveTo>
                  <a:lnTo>
                    <a:pt x="111988" y="463727"/>
                  </a:lnTo>
                  <a:lnTo>
                    <a:pt x="111988" y="363753"/>
                  </a:lnTo>
                  <a:lnTo>
                    <a:pt x="37147" y="363753"/>
                  </a:lnTo>
                  <a:lnTo>
                    <a:pt x="37147" y="528726"/>
                  </a:lnTo>
                  <a:lnTo>
                    <a:pt x="419011" y="528726"/>
                  </a:lnTo>
                  <a:lnTo>
                    <a:pt x="419011" y="463727"/>
                  </a:lnTo>
                  <a:close/>
                </a:path>
                <a:path w="3100069" h="564514">
                  <a:moveTo>
                    <a:pt x="481291" y="163258"/>
                  </a:moveTo>
                  <a:lnTo>
                    <a:pt x="410273" y="163258"/>
                  </a:lnTo>
                  <a:lnTo>
                    <a:pt x="410273" y="21767"/>
                  </a:lnTo>
                  <a:lnTo>
                    <a:pt x="335432" y="21767"/>
                  </a:lnTo>
                  <a:lnTo>
                    <a:pt x="335432" y="245198"/>
                  </a:lnTo>
                  <a:lnTo>
                    <a:pt x="321233" y="253009"/>
                  </a:lnTo>
                  <a:lnTo>
                    <a:pt x="303403" y="258445"/>
                  </a:lnTo>
                  <a:lnTo>
                    <a:pt x="280962" y="261645"/>
                  </a:lnTo>
                  <a:lnTo>
                    <a:pt x="252933" y="262686"/>
                  </a:lnTo>
                  <a:lnTo>
                    <a:pt x="144767" y="262686"/>
                  </a:lnTo>
                  <a:lnTo>
                    <a:pt x="144767" y="151244"/>
                  </a:lnTo>
                  <a:lnTo>
                    <a:pt x="69926" y="151244"/>
                  </a:lnTo>
                  <a:lnTo>
                    <a:pt x="69926" y="262686"/>
                  </a:lnTo>
                  <a:lnTo>
                    <a:pt x="0" y="262686"/>
                  </a:lnTo>
                  <a:lnTo>
                    <a:pt x="0" y="327698"/>
                  </a:lnTo>
                  <a:lnTo>
                    <a:pt x="232727" y="327698"/>
                  </a:lnTo>
                  <a:lnTo>
                    <a:pt x="269824" y="326364"/>
                  </a:lnTo>
                  <a:lnTo>
                    <a:pt x="298424" y="322364"/>
                  </a:lnTo>
                  <a:lnTo>
                    <a:pt x="319849" y="315709"/>
                  </a:lnTo>
                  <a:lnTo>
                    <a:pt x="335432" y="306387"/>
                  </a:lnTo>
                  <a:lnTo>
                    <a:pt x="335432" y="382320"/>
                  </a:lnTo>
                  <a:lnTo>
                    <a:pt x="410273" y="382320"/>
                  </a:lnTo>
                  <a:lnTo>
                    <a:pt x="410273" y="306387"/>
                  </a:lnTo>
                  <a:lnTo>
                    <a:pt x="410273" y="227723"/>
                  </a:lnTo>
                  <a:lnTo>
                    <a:pt x="481291" y="227723"/>
                  </a:lnTo>
                  <a:lnTo>
                    <a:pt x="481291" y="163258"/>
                  </a:lnTo>
                  <a:close/>
                </a:path>
                <a:path w="3100069" h="564514">
                  <a:moveTo>
                    <a:pt x="930897" y="21767"/>
                  </a:moveTo>
                  <a:lnTo>
                    <a:pt x="856056" y="21767"/>
                  </a:lnTo>
                  <a:lnTo>
                    <a:pt x="856056" y="404723"/>
                  </a:lnTo>
                  <a:lnTo>
                    <a:pt x="841565" y="413639"/>
                  </a:lnTo>
                  <a:lnTo>
                    <a:pt x="822109" y="419950"/>
                  </a:lnTo>
                  <a:lnTo>
                    <a:pt x="798055" y="423697"/>
                  </a:lnTo>
                  <a:lnTo>
                    <a:pt x="769734" y="424929"/>
                  </a:lnTo>
                  <a:lnTo>
                    <a:pt x="601472" y="424929"/>
                  </a:lnTo>
                  <a:lnTo>
                    <a:pt x="601472" y="290004"/>
                  </a:lnTo>
                  <a:lnTo>
                    <a:pt x="768096" y="290004"/>
                  </a:lnTo>
                  <a:lnTo>
                    <a:pt x="768096" y="30505"/>
                  </a:lnTo>
                  <a:lnTo>
                    <a:pt x="527177" y="30505"/>
                  </a:lnTo>
                  <a:lnTo>
                    <a:pt x="527177" y="95516"/>
                  </a:lnTo>
                  <a:lnTo>
                    <a:pt x="693801" y="95516"/>
                  </a:lnTo>
                  <a:lnTo>
                    <a:pt x="693801" y="224993"/>
                  </a:lnTo>
                  <a:lnTo>
                    <a:pt x="527177" y="224993"/>
                  </a:lnTo>
                  <a:lnTo>
                    <a:pt x="527177" y="489940"/>
                  </a:lnTo>
                  <a:lnTo>
                    <a:pt x="755535" y="489940"/>
                  </a:lnTo>
                  <a:lnTo>
                    <a:pt x="788758" y="488403"/>
                  </a:lnTo>
                  <a:lnTo>
                    <a:pt x="817257" y="483793"/>
                  </a:lnTo>
                  <a:lnTo>
                    <a:pt x="840041" y="476110"/>
                  </a:lnTo>
                  <a:lnTo>
                    <a:pt x="856056" y="465366"/>
                  </a:lnTo>
                  <a:lnTo>
                    <a:pt x="856056" y="523265"/>
                  </a:lnTo>
                  <a:lnTo>
                    <a:pt x="930897" y="523265"/>
                  </a:lnTo>
                  <a:lnTo>
                    <a:pt x="930897" y="21767"/>
                  </a:lnTo>
                  <a:close/>
                </a:path>
                <a:path w="3100069" h="564514">
                  <a:moveTo>
                    <a:pt x="1305648" y="421106"/>
                  </a:moveTo>
                  <a:lnTo>
                    <a:pt x="1252728" y="383413"/>
                  </a:lnTo>
                  <a:lnTo>
                    <a:pt x="1221320" y="336384"/>
                  </a:lnTo>
                  <a:lnTo>
                    <a:pt x="1206220" y="281813"/>
                  </a:lnTo>
                  <a:lnTo>
                    <a:pt x="1200759" y="208051"/>
                  </a:lnTo>
                  <a:lnTo>
                    <a:pt x="1200759" y="95516"/>
                  </a:lnTo>
                  <a:lnTo>
                    <a:pt x="1301280" y="95516"/>
                  </a:lnTo>
                  <a:lnTo>
                    <a:pt x="1301280" y="30505"/>
                  </a:lnTo>
                  <a:lnTo>
                    <a:pt x="1026490" y="30505"/>
                  </a:lnTo>
                  <a:lnTo>
                    <a:pt x="1026490" y="95516"/>
                  </a:lnTo>
                  <a:lnTo>
                    <a:pt x="1125918" y="95516"/>
                  </a:lnTo>
                  <a:lnTo>
                    <a:pt x="1125918" y="208051"/>
                  </a:lnTo>
                  <a:lnTo>
                    <a:pt x="1120470" y="281813"/>
                  </a:lnTo>
                  <a:lnTo>
                    <a:pt x="1105395" y="336384"/>
                  </a:lnTo>
                  <a:lnTo>
                    <a:pt x="1082611" y="375373"/>
                  </a:lnTo>
                  <a:lnTo>
                    <a:pt x="1054036" y="402412"/>
                  </a:lnTo>
                  <a:lnTo>
                    <a:pt x="1021575" y="421106"/>
                  </a:lnTo>
                  <a:lnTo>
                    <a:pt x="1021575" y="489940"/>
                  </a:lnTo>
                  <a:lnTo>
                    <a:pt x="1065199" y="472528"/>
                  </a:lnTo>
                  <a:lnTo>
                    <a:pt x="1104684" y="447738"/>
                  </a:lnTo>
                  <a:lnTo>
                    <a:pt x="1138123" y="417423"/>
                  </a:lnTo>
                  <a:lnTo>
                    <a:pt x="1163612" y="383413"/>
                  </a:lnTo>
                  <a:lnTo>
                    <a:pt x="1188808" y="417423"/>
                  </a:lnTo>
                  <a:lnTo>
                    <a:pt x="1222133" y="447738"/>
                  </a:lnTo>
                  <a:lnTo>
                    <a:pt x="1261719" y="472528"/>
                  </a:lnTo>
                  <a:lnTo>
                    <a:pt x="1305648" y="489940"/>
                  </a:lnTo>
                  <a:lnTo>
                    <a:pt x="1305648" y="421106"/>
                  </a:lnTo>
                  <a:close/>
                </a:path>
                <a:path w="3100069" h="564514">
                  <a:moveTo>
                    <a:pt x="1501775" y="220624"/>
                  </a:moveTo>
                  <a:lnTo>
                    <a:pt x="1426387" y="220624"/>
                  </a:lnTo>
                  <a:lnTo>
                    <a:pt x="1426387" y="21767"/>
                  </a:lnTo>
                  <a:lnTo>
                    <a:pt x="1351546" y="21767"/>
                  </a:lnTo>
                  <a:lnTo>
                    <a:pt x="1351546" y="523265"/>
                  </a:lnTo>
                  <a:lnTo>
                    <a:pt x="1426387" y="523265"/>
                  </a:lnTo>
                  <a:lnTo>
                    <a:pt x="1426387" y="285089"/>
                  </a:lnTo>
                  <a:lnTo>
                    <a:pt x="1501775" y="285089"/>
                  </a:lnTo>
                  <a:lnTo>
                    <a:pt x="1501775" y="220624"/>
                  </a:lnTo>
                  <a:close/>
                </a:path>
                <a:path w="3100069" h="564514">
                  <a:moveTo>
                    <a:pt x="1996008" y="279615"/>
                  </a:moveTo>
                  <a:lnTo>
                    <a:pt x="1923897" y="279615"/>
                  </a:lnTo>
                  <a:lnTo>
                    <a:pt x="1923897" y="517258"/>
                  </a:lnTo>
                  <a:lnTo>
                    <a:pt x="1996008" y="517258"/>
                  </a:lnTo>
                  <a:lnTo>
                    <a:pt x="1996008" y="279615"/>
                  </a:lnTo>
                  <a:close/>
                </a:path>
                <a:path w="3100069" h="564514">
                  <a:moveTo>
                    <a:pt x="2098167" y="21767"/>
                  </a:moveTo>
                  <a:lnTo>
                    <a:pt x="2025510" y="21767"/>
                  </a:lnTo>
                  <a:lnTo>
                    <a:pt x="2025510" y="523265"/>
                  </a:lnTo>
                  <a:lnTo>
                    <a:pt x="2098167" y="523265"/>
                  </a:lnTo>
                  <a:lnTo>
                    <a:pt x="2098167" y="21767"/>
                  </a:lnTo>
                  <a:close/>
                </a:path>
                <a:path w="3100069" h="564514">
                  <a:moveTo>
                    <a:pt x="2452166" y="165442"/>
                  </a:moveTo>
                  <a:lnTo>
                    <a:pt x="2441105" y="96342"/>
                  </a:lnTo>
                  <a:lnTo>
                    <a:pt x="2409558" y="48539"/>
                  </a:lnTo>
                  <a:lnTo>
                    <a:pt x="2378964" y="30238"/>
                  </a:lnTo>
                  <a:lnTo>
                    <a:pt x="2378964" y="165442"/>
                  </a:lnTo>
                  <a:lnTo>
                    <a:pt x="2377668" y="187147"/>
                  </a:lnTo>
                  <a:lnTo>
                    <a:pt x="2359837" y="232092"/>
                  </a:lnTo>
                  <a:lnTo>
                    <a:pt x="2319413" y="247929"/>
                  </a:lnTo>
                  <a:lnTo>
                    <a:pt x="2307336" y="246913"/>
                  </a:lnTo>
                  <a:lnTo>
                    <a:pt x="2270937" y="220522"/>
                  </a:lnTo>
                  <a:lnTo>
                    <a:pt x="2259876" y="165442"/>
                  </a:lnTo>
                  <a:lnTo>
                    <a:pt x="2261171" y="143814"/>
                  </a:lnTo>
                  <a:lnTo>
                    <a:pt x="2278989" y="98793"/>
                  </a:lnTo>
                  <a:lnTo>
                    <a:pt x="2319413" y="82956"/>
                  </a:lnTo>
                  <a:lnTo>
                    <a:pt x="2331491" y="83972"/>
                  </a:lnTo>
                  <a:lnTo>
                    <a:pt x="2367902" y="110591"/>
                  </a:lnTo>
                  <a:lnTo>
                    <a:pt x="2378964" y="165442"/>
                  </a:lnTo>
                  <a:lnTo>
                    <a:pt x="2378964" y="30238"/>
                  </a:lnTo>
                  <a:lnTo>
                    <a:pt x="2370226" y="26416"/>
                  </a:lnTo>
                  <a:lnTo>
                    <a:pt x="2346248" y="20878"/>
                  </a:lnTo>
                  <a:lnTo>
                    <a:pt x="2319413" y="19037"/>
                  </a:lnTo>
                  <a:lnTo>
                    <a:pt x="2292807" y="20878"/>
                  </a:lnTo>
                  <a:lnTo>
                    <a:pt x="2247582" y="35636"/>
                  </a:lnTo>
                  <a:lnTo>
                    <a:pt x="2211095" y="69723"/>
                  </a:lnTo>
                  <a:lnTo>
                    <a:pt x="2189480" y="128282"/>
                  </a:lnTo>
                  <a:lnTo>
                    <a:pt x="2186673" y="165442"/>
                  </a:lnTo>
                  <a:lnTo>
                    <a:pt x="2189480" y="202844"/>
                  </a:lnTo>
                  <a:lnTo>
                    <a:pt x="2211095" y="261239"/>
                  </a:lnTo>
                  <a:lnTo>
                    <a:pt x="2247582" y="295579"/>
                  </a:lnTo>
                  <a:lnTo>
                    <a:pt x="2292807" y="310540"/>
                  </a:lnTo>
                  <a:lnTo>
                    <a:pt x="2319413" y="312394"/>
                  </a:lnTo>
                  <a:lnTo>
                    <a:pt x="2346248" y="310540"/>
                  </a:lnTo>
                  <a:lnTo>
                    <a:pt x="2391321" y="295579"/>
                  </a:lnTo>
                  <a:lnTo>
                    <a:pt x="2427732" y="261239"/>
                  </a:lnTo>
                  <a:lnTo>
                    <a:pt x="2434450" y="247929"/>
                  </a:lnTo>
                  <a:lnTo>
                    <a:pt x="2441105" y="234759"/>
                  </a:lnTo>
                  <a:lnTo>
                    <a:pt x="2449347" y="202844"/>
                  </a:lnTo>
                  <a:lnTo>
                    <a:pt x="2452166" y="165442"/>
                  </a:lnTo>
                  <a:close/>
                </a:path>
                <a:path w="3100069" h="564514">
                  <a:moveTo>
                    <a:pt x="2599664" y="21767"/>
                  </a:moveTo>
                  <a:lnTo>
                    <a:pt x="2524823" y="21767"/>
                  </a:lnTo>
                  <a:lnTo>
                    <a:pt x="2524823" y="373583"/>
                  </a:lnTo>
                  <a:lnTo>
                    <a:pt x="2599664" y="373583"/>
                  </a:lnTo>
                  <a:lnTo>
                    <a:pt x="2599664" y="21767"/>
                  </a:lnTo>
                  <a:close/>
                </a:path>
                <a:path w="3100069" h="564514">
                  <a:moveTo>
                    <a:pt x="2608402" y="460438"/>
                  </a:moveTo>
                  <a:lnTo>
                    <a:pt x="2296477" y="460438"/>
                  </a:lnTo>
                  <a:lnTo>
                    <a:pt x="2296477" y="347903"/>
                  </a:lnTo>
                  <a:lnTo>
                    <a:pt x="2221623" y="347903"/>
                  </a:lnTo>
                  <a:lnTo>
                    <a:pt x="2221623" y="525449"/>
                  </a:lnTo>
                  <a:lnTo>
                    <a:pt x="2608402" y="525449"/>
                  </a:lnTo>
                  <a:lnTo>
                    <a:pt x="2608402" y="460438"/>
                  </a:lnTo>
                  <a:close/>
                </a:path>
                <a:path w="3100069" h="564514">
                  <a:moveTo>
                    <a:pt x="3099892" y="0"/>
                  </a:moveTo>
                  <a:lnTo>
                    <a:pt x="3062389" y="0"/>
                  </a:lnTo>
                  <a:lnTo>
                    <a:pt x="3062389" y="564349"/>
                  </a:lnTo>
                  <a:lnTo>
                    <a:pt x="3099892" y="564349"/>
                  </a:lnTo>
                  <a:lnTo>
                    <a:pt x="309989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14764" y="4510176"/>
              <a:ext cx="823594" cy="290830"/>
            </a:xfrm>
            <a:custGeom>
              <a:avLst/>
              <a:gdLst/>
              <a:ahLst/>
              <a:cxnLst/>
              <a:rect l="l" t="t" r="r" b="b"/>
              <a:pathLst>
                <a:path w="823595" h="290829">
                  <a:moveTo>
                    <a:pt x="259384" y="120700"/>
                  </a:moveTo>
                  <a:lnTo>
                    <a:pt x="216103" y="120700"/>
                  </a:lnTo>
                  <a:lnTo>
                    <a:pt x="216103" y="7924"/>
                  </a:lnTo>
                  <a:lnTo>
                    <a:pt x="182880" y="7924"/>
                  </a:lnTo>
                  <a:lnTo>
                    <a:pt x="182880" y="220980"/>
                  </a:lnTo>
                  <a:lnTo>
                    <a:pt x="172643" y="227825"/>
                  </a:lnTo>
                  <a:lnTo>
                    <a:pt x="159524" y="232791"/>
                  </a:lnTo>
                  <a:lnTo>
                    <a:pt x="143827" y="235800"/>
                  </a:lnTo>
                  <a:lnTo>
                    <a:pt x="125882" y="236829"/>
                  </a:lnTo>
                  <a:lnTo>
                    <a:pt x="32918" y="236829"/>
                  </a:lnTo>
                  <a:lnTo>
                    <a:pt x="32918" y="42062"/>
                  </a:lnTo>
                  <a:lnTo>
                    <a:pt x="133197" y="42062"/>
                  </a:lnTo>
                  <a:lnTo>
                    <a:pt x="133197" y="12801"/>
                  </a:lnTo>
                  <a:lnTo>
                    <a:pt x="0" y="12801"/>
                  </a:lnTo>
                  <a:lnTo>
                    <a:pt x="0" y="265785"/>
                  </a:lnTo>
                  <a:lnTo>
                    <a:pt x="119786" y="265785"/>
                  </a:lnTo>
                  <a:lnTo>
                    <a:pt x="139890" y="264604"/>
                  </a:lnTo>
                  <a:lnTo>
                    <a:pt x="157619" y="261213"/>
                  </a:lnTo>
                  <a:lnTo>
                    <a:pt x="172212" y="255752"/>
                  </a:lnTo>
                  <a:lnTo>
                    <a:pt x="182880" y="248412"/>
                  </a:lnTo>
                  <a:lnTo>
                    <a:pt x="182880" y="284365"/>
                  </a:lnTo>
                  <a:lnTo>
                    <a:pt x="216103" y="284365"/>
                  </a:lnTo>
                  <a:lnTo>
                    <a:pt x="216103" y="149656"/>
                  </a:lnTo>
                  <a:lnTo>
                    <a:pt x="259384" y="149656"/>
                  </a:lnTo>
                  <a:lnTo>
                    <a:pt x="259384" y="120700"/>
                  </a:lnTo>
                  <a:close/>
                </a:path>
                <a:path w="823595" h="290829">
                  <a:moveTo>
                    <a:pt x="421525" y="79248"/>
                  </a:moveTo>
                  <a:lnTo>
                    <a:pt x="420014" y="61201"/>
                  </a:lnTo>
                  <a:lnTo>
                    <a:pt x="415544" y="45529"/>
                  </a:lnTo>
                  <a:lnTo>
                    <a:pt x="409625" y="34747"/>
                  </a:lnTo>
                  <a:lnTo>
                    <a:pt x="408292" y="32308"/>
                  </a:lnTo>
                  <a:lnTo>
                    <a:pt x="398360" y="21640"/>
                  </a:lnTo>
                  <a:lnTo>
                    <a:pt x="389216" y="15621"/>
                  </a:lnTo>
                  <a:lnTo>
                    <a:pt x="389216" y="79248"/>
                  </a:lnTo>
                  <a:lnTo>
                    <a:pt x="388378" y="90030"/>
                  </a:lnTo>
                  <a:lnTo>
                    <a:pt x="364655" y="121158"/>
                  </a:lnTo>
                  <a:lnTo>
                    <a:pt x="348996" y="123748"/>
                  </a:lnTo>
                  <a:lnTo>
                    <a:pt x="340931" y="123075"/>
                  </a:lnTo>
                  <a:lnTo>
                    <a:pt x="309905" y="90030"/>
                  </a:lnTo>
                  <a:lnTo>
                    <a:pt x="309067" y="79248"/>
                  </a:lnTo>
                  <a:lnTo>
                    <a:pt x="309905" y="68465"/>
                  </a:lnTo>
                  <a:lnTo>
                    <a:pt x="333679" y="37223"/>
                  </a:lnTo>
                  <a:lnTo>
                    <a:pt x="348996" y="34747"/>
                  </a:lnTo>
                  <a:lnTo>
                    <a:pt x="357263" y="35369"/>
                  </a:lnTo>
                  <a:lnTo>
                    <a:pt x="388378" y="68465"/>
                  </a:lnTo>
                  <a:lnTo>
                    <a:pt x="389216" y="79248"/>
                  </a:lnTo>
                  <a:lnTo>
                    <a:pt x="389216" y="15621"/>
                  </a:lnTo>
                  <a:lnTo>
                    <a:pt x="388251" y="14973"/>
                  </a:lnTo>
                  <a:lnTo>
                    <a:pt x="376643" y="10096"/>
                  </a:lnTo>
                  <a:lnTo>
                    <a:pt x="363562" y="7112"/>
                  </a:lnTo>
                  <a:lnTo>
                    <a:pt x="348996" y="6096"/>
                  </a:lnTo>
                  <a:lnTo>
                    <a:pt x="334683" y="7112"/>
                  </a:lnTo>
                  <a:lnTo>
                    <a:pt x="290004" y="32308"/>
                  </a:lnTo>
                  <a:lnTo>
                    <a:pt x="276758" y="79248"/>
                  </a:lnTo>
                  <a:lnTo>
                    <a:pt x="278269" y="97116"/>
                  </a:lnTo>
                  <a:lnTo>
                    <a:pt x="299923" y="136550"/>
                  </a:lnTo>
                  <a:lnTo>
                    <a:pt x="348996" y="152095"/>
                  </a:lnTo>
                  <a:lnTo>
                    <a:pt x="363562" y="151117"/>
                  </a:lnTo>
                  <a:lnTo>
                    <a:pt x="408292" y="125882"/>
                  </a:lnTo>
                  <a:lnTo>
                    <a:pt x="409460" y="123748"/>
                  </a:lnTo>
                  <a:lnTo>
                    <a:pt x="415544" y="112699"/>
                  </a:lnTo>
                  <a:lnTo>
                    <a:pt x="420014" y="97116"/>
                  </a:lnTo>
                  <a:lnTo>
                    <a:pt x="421525" y="79248"/>
                  </a:lnTo>
                  <a:close/>
                </a:path>
                <a:path w="823595" h="290829">
                  <a:moveTo>
                    <a:pt x="506260" y="231952"/>
                  </a:moveTo>
                  <a:lnTo>
                    <a:pt x="504825" y="220103"/>
                  </a:lnTo>
                  <a:lnTo>
                    <a:pt x="500735" y="209702"/>
                  </a:lnTo>
                  <a:lnTo>
                    <a:pt x="494880" y="201472"/>
                  </a:lnTo>
                  <a:lnTo>
                    <a:pt x="494309" y="200660"/>
                  </a:lnTo>
                  <a:lnTo>
                    <a:pt x="485838" y="192938"/>
                  </a:lnTo>
                  <a:lnTo>
                    <a:pt x="473036" y="186042"/>
                  </a:lnTo>
                  <a:lnTo>
                    <a:pt x="473036" y="224332"/>
                  </a:lnTo>
                  <a:lnTo>
                    <a:pt x="473036" y="239572"/>
                  </a:lnTo>
                  <a:lnTo>
                    <a:pt x="436537" y="259727"/>
                  </a:lnTo>
                  <a:lnTo>
                    <a:pt x="399275" y="262432"/>
                  </a:lnTo>
                  <a:lnTo>
                    <a:pt x="379222" y="261772"/>
                  </a:lnTo>
                  <a:lnTo>
                    <a:pt x="336499" y="250850"/>
                  </a:lnTo>
                  <a:lnTo>
                    <a:pt x="325221" y="239572"/>
                  </a:lnTo>
                  <a:lnTo>
                    <a:pt x="325221" y="224332"/>
                  </a:lnTo>
                  <a:lnTo>
                    <a:pt x="361835" y="204292"/>
                  </a:lnTo>
                  <a:lnTo>
                    <a:pt x="399275" y="201472"/>
                  </a:lnTo>
                  <a:lnTo>
                    <a:pt x="419163" y="202158"/>
                  </a:lnTo>
                  <a:lnTo>
                    <a:pt x="462368" y="213055"/>
                  </a:lnTo>
                  <a:lnTo>
                    <a:pt x="473036" y="224332"/>
                  </a:lnTo>
                  <a:lnTo>
                    <a:pt x="473036" y="186042"/>
                  </a:lnTo>
                  <a:lnTo>
                    <a:pt x="469099" y="183921"/>
                  </a:lnTo>
                  <a:lnTo>
                    <a:pt x="448614" y="177774"/>
                  </a:lnTo>
                  <a:lnTo>
                    <a:pt x="425107" y="174244"/>
                  </a:lnTo>
                  <a:lnTo>
                    <a:pt x="399275" y="173126"/>
                  </a:lnTo>
                  <a:lnTo>
                    <a:pt x="373316" y="174244"/>
                  </a:lnTo>
                  <a:lnTo>
                    <a:pt x="329285" y="183921"/>
                  </a:lnTo>
                  <a:lnTo>
                    <a:pt x="297522" y="209702"/>
                  </a:lnTo>
                  <a:lnTo>
                    <a:pt x="291998" y="231952"/>
                  </a:lnTo>
                  <a:lnTo>
                    <a:pt x="293433" y="243967"/>
                  </a:lnTo>
                  <a:lnTo>
                    <a:pt x="329285" y="280225"/>
                  </a:lnTo>
                  <a:lnTo>
                    <a:pt x="373316" y="289699"/>
                  </a:lnTo>
                  <a:lnTo>
                    <a:pt x="399275" y="290766"/>
                  </a:lnTo>
                  <a:lnTo>
                    <a:pt x="425107" y="289699"/>
                  </a:lnTo>
                  <a:lnTo>
                    <a:pt x="469099" y="280225"/>
                  </a:lnTo>
                  <a:lnTo>
                    <a:pt x="500735" y="254469"/>
                  </a:lnTo>
                  <a:lnTo>
                    <a:pt x="504825" y="243967"/>
                  </a:lnTo>
                  <a:lnTo>
                    <a:pt x="506260" y="231952"/>
                  </a:lnTo>
                  <a:close/>
                </a:path>
                <a:path w="823595" h="290829">
                  <a:moveTo>
                    <a:pt x="538264" y="38404"/>
                  </a:moveTo>
                  <a:lnTo>
                    <a:pt x="499554" y="38404"/>
                  </a:lnTo>
                  <a:lnTo>
                    <a:pt x="499554" y="7924"/>
                  </a:lnTo>
                  <a:lnTo>
                    <a:pt x="466331" y="7924"/>
                  </a:lnTo>
                  <a:lnTo>
                    <a:pt x="466331" y="165506"/>
                  </a:lnTo>
                  <a:lnTo>
                    <a:pt x="499554" y="165506"/>
                  </a:lnTo>
                  <a:lnTo>
                    <a:pt x="499554" y="130759"/>
                  </a:lnTo>
                  <a:lnTo>
                    <a:pt x="538264" y="130759"/>
                  </a:lnTo>
                  <a:lnTo>
                    <a:pt x="538264" y="101498"/>
                  </a:lnTo>
                  <a:lnTo>
                    <a:pt x="499554" y="101498"/>
                  </a:lnTo>
                  <a:lnTo>
                    <a:pt x="499554" y="67360"/>
                  </a:lnTo>
                  <a:lnTo>
                    <a:pt x="538264" y="67360"/>
                  </a:lnTo>
                  <a:lnTo>
                    <a:pt x="538264" y="38404"/>
                  </a:lnTo>
                  <a:close/>
                </a:path>
                <a:path w="823595" h="290829">
                  <a:moveTo>
                    <a:pt x="703160" y="131368"/>
                  </a:moveTo>
                  <a:lnTo>
                    <a:pt x="701713" y="118529"/>
                  </a:lnTo>
                  <a:lnTo>
                    <a:pt x="697522" y="107099"/>
                  </a:lnTo>
                  <a:lnTo>
                    <a:pt x="693724" y="101498"/>
                  </a:lnTo>
                  <a:lnTo>
                    <a:pt x="690816" y="97205"/>
                  </a:lnTo>
                  <a:lnTo>
                    <a:pt x="681824" y="89001"/>
                  </a:lnTo>
                  <a:lnTo>
                    <a:pt x="671664" y="82956"/>
                  </a:lnTo>
                  <a:lnTo>
                    <a:pt x="671461" y="82880"/>
                  </a:lnTo>
                  <a:lnTo>
                    <a:pt x="671461" y="122529"/>
                  </a:lnTo>
                  <a:lnTo>
                    <a:pt x="671461" y="140512"/>
                  </a:lnTo>
                  <a:lnTo>
                    <a:pt x="632752" y="160629"/>
                  </a:lnTo>
                  <a:lnTo>
                    <a:pt x="624052" y="159956"/>
                  </a:lnTo>
                  <a:lnTo>
                    <a:pt x="594042" y="138988"/>
                  </a:lnTo>
                  <a:lnTo>
                    <a:pt x="594042" y="122834"/>
                  </a:lnTo>
                  <a:lnTo>
                    <a:pt x="632752" y="101498"/>
                  </a:lnTo>
                  <a:lnTo>
                    <a:pt x="640956" y="102108"/>
                  </a:lnTo>
                  <a:lnTo>
                    <a:pt x="671461" y="122529"/>
                  </a:lnTo>
                  <a:lnTo>
                    <a:pt x="671461" y="82880"/>
                  </a:lnTo>
                  <a:lnTo>
                    <a:pt x="660031" y="78562"/>
                  </a:lnTo>
                  <a:lnTo>
                    <a:pt x="647014" y="75882"/>
                  </a:lnTo>
                  <a:lnTo>
                    <a:pt x="632752" y="74980"/>
                  </a:lnTo>
                  <a:lnTo>
                    <a:pt x="618210" y="75933"/>
                  </a:lnTo>
                  <a:lnTo>
                    <a:pt x="574128" y="97764"/>
                  </a:lnTo>
                  <a:lnTo>
                    <a:pt x="562038" y="131368"/>
                  </a:lnTo>
                  <a:lnTo>
                    <a:pt x="563537" y="144157"/>
                  </a:lnTo>
                  <a:lnTo>
                    <a:pt x="593699" y="179349"/>
                  </a:lnTo>
                  <a:lnTo>
                    <a:pt x="632752" y="187452"/>
                  </a:lnTo>
                  <a:lnTo>
                    <a:pt x="646252" y="186601"/>
                  </a:lnTo>
                  <a:lnTo>
                    <a:pt x="689660" y="166382"/>
                  </a:lnTo>
                  <a:lnTo>
                    <a:pt x="701586" y="144602"/>
                  </a:lnTo>
                  <a:lnTo>
                    <a:pt x="703160" y="131368"/>
                  </a:lnTo>
                  <a:close/>
                </a:path>
                <a:path w="823595" h="290829">
                  <a:moveTo>
                    <a:pt x="711085" y="29870"/>
                  </a:moveTo>
                  <a:lnTo>
                    <a:pt x="649820" y="29870"/>
                  </a:lnTo>
                  <a:lnTo>
                    <a:pt x="649820" y="0"/>
                  </a:lnTo>
                  <a:lnTo>
                    <a:pt x="616902" y="0"/>
                  </a:lnTo>
                  <a:lnTo>
                    <a:pt x="616902" y="29870"/>
                  </a:lnTo>
                  <a:lnTo>
                    <a:pt x="553808" y="29870"/>
                  </a:lnTo>
                  <a:lnTo>
                    <a:pt x="553808" y="57302"/>
                  </a:lnTo>
                  <a:lnTo>
                    <a:pt x="711085" y="57302"/>
                  </a:lnTo>
                  <a:lnTo>
                    <a:pt x="711085" y="29870"/>
                  </a:lnTo>
                  <a:close/>
                </a:path>
                <a:path w="823595" h="290829">
                  <a:moveTo>
                    <a:pt x="788187" y="256946"/>
                  </a:moveTo>
                  <a:lnTo>
                    <a:pt x="612025" y="256946"/>
                  </a:lnTo>
                  <a:lnTo>
                    <a:pt x="612025" y="203606"/>
                  </a:lnTo>
                  <a:lnTo>
                    <a:pt x="579107" y="203606"/>
                  </a:lnTo>
                  <a:lnTo>
                    <a:pt x="579107" y="285584"/>
                  </a:lnTo>
                  <a:lnTo>
                    <a:pt x="788187" y="285584"/>
                  </a:lnTo>
                  <a:lnTo>
                    <a:pt x="788187" y="256946"/>
                  </a:lnTo>
                  <a:close/>
                </a:path>
                <a:path w="823595" h="290829">
                  <a:moveTo>
                    <a:pt x="823239" y="86563"/>
                  </a:moveTo>
                  <a:lnTo>
                    <a:pt x="783005" y="86563"/>
                  </a:lnTo>
                  <a:lnTo>
                    <a:pt x="783005" y="7924"/>
                  </a:lnTo>
                  <a:lnTo>
                    <a:pt x="749795" y="7924"/>
                  </a:lnTo>
                  <a:lnTo>
                    <a:pt x="749795" y="209702"/>
                  </a:lnTo>
                  <a:lnTo>
                    <a:pt x="783005" y="209702"/>
                  </a:lnTo>
                  <a:lnTo>
                    <a:pt x="783005" y="115519"/>
                  </a:lnTo>
                  <a:lnTo>
                    <a:pt x="823239" y="115519"/>
                  </a:lnTo>
                  <a:lnTo>
                    <a:pt x="823239" y="865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6404" y="4537298"/>
              <a:ext cx="384950" cy="23895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08668" y="4510176"/>
              <a:ext cx="12994640" cy="708025"/>
            </a:xfrm>
            <a:custGeom>
              <a:avLst/>
              <a:gdLst/>
              <a:ahLst/>
              <a:cxnLst/>
              <a:rect l="l" t="t" r="r" b="b"/>
              <a:pathLst>
                <a:path w="12994640" h="708025">
                  <a:moveTo>
                    <a:pt x="155143" y="658533"/>
                  </a:moveTo>
                  <a:lnTo>
                    <a:pt x="132067" y="643902"/>
                  </a:lnTo>
                  <a:lnTo>
                    <a:pt x="112509" y="621042"/>
                  </a:lnTo>
                  <a:lnTo>
                    <a:pt x="98971" y="587260"/>
                  </a:lnTo>
                  <a:lnTo>
                    <a:pt x="93878" y="539661"/>
                  </a:lnTo>
                  <a:lnTo>
                    <a:pt x="93878" y="465302"/>
                  </a:lnTo>
                  <a:lnTo>
                    <a:pt x="152704" y="465302"/>
                  </a:lnTo>
                  <a:lnTo>
                    <a:pt x="152704" y="436041"/>
                  </a:lnTo>
                  <a:lnTo>
                    <a:pt x="3048" y="436041"/>
                  </a:lnTo>
                  <a:lnTo>
                    <a:pt x="3048" y="465302"/>
                  </a:lnTo>
                  <a:lnTo>
                    <a:pt x="60960" y="465302"/>
                  </a:lnTo>
                  <a:lnTo>
                    <a:pt x="60960" y="539661"/>
                  </a:lnTo>
                  <a:lnTo>
                    <a:pt x="55854" y="587209"/>
                  </a:lnTo>
                  <a:lnTo>
                    <a:pt x="42252" y="621157"/>
                  </a:lnTo>
                  <a:lnTo>
                    <a:pt x="22771" y="644029"/>
                  </a:lnTo>
                  <a:lnTo>
                    <a:pt x="0" y="658533"/>
                  </a:lnTo>
                  <a:lnTo>
                    <a:pt x="0" y="689013"/>
                  </a:lnTo>
                  <a:lnTo>
                    <a:pt x="24536" y="677621"/>
                  </a:lnTo>
                  <a:lnTo>
                    <a:pt x="46520" y="661657"/>
                  </a:lnTo>
                  <a:lnTo>
                    <a:pt x="64681" y="642378"/>
                  </a:lnTo>
                  <a:lnTo>
                    <a:pt x="77724" y="621042"/>
                  </a:lnTo>
                  <a:lnTo>
                    <a:pt x="90512" y="642340"/>
                  </a:lnTo>
                  <a:lnTo>
                    <a:pt x="108432" y="661543"/>
                  </a:lnTo>
                  <a:lnTo>
                    <a:pt x="130365" y="677494"/>
                  </a:lnTo>
                  <a:lnTo>
                    <a:pt x="155143" y="689013"/>
                  </a:lnTo>
                  <a:lnTo>
                    <a:pt x="155143" y="658533"/>
                  </a:lnTo>
                  <a:close/>
                </a:path>
                <a:path w="12994640" h="708025">
                  <a:moveTo>
                    <a:pt x="265480" y="543928"/>
                  </a:moveTo>
                  <a:lnTo>
                    <a:pt x="222199" y="543928"/>
                  </a:lnTo>
                  <a:lnTo>
                    <a:pt x="222199" y="431165"/>
                  </a:lnTo>
                  <a:lnTo>
                    <a:pt x="188976" y="431165"/>
                  </a:lnTo>
                  <a:lnTo>
                    <a:pt x="188976" y="707605"/>
                  </a:lnTo>
                  <a:lnTo>
                    <a:pt x="222199" y="707605"/>
                  </a:lnTo>
                  <a:lnTo>
                    <a:pt x="222199" y="572884"/>
                  </a:lnTo>
                  <a:lnTo>
                    <a:pt x="265480" y="572884"/>
                  </a:lnTo>
                  <a:lnTo>
                    <a:pt x="265480" y="543928"/>
                  </a:lnTo>
                  <a:close/>
                </a:path>
                <a:path w="12994640" h="708025">
                  <a:moveTo>
                    <a:pt x="1349375" y="27127"/>
                  </a:moveTo>
                  <a:lnTo>
                    <a:pt x="1314018" y="27127"/>
                  </a:lnTo>
                  <a:lnTo>
                    <a:pt x="1314018" y="266090"/>
                  </a:lnTo>
                  <a:lnTo>
                    <a:pt x="1349375" y="266090"/>
                  </a:lnTo>
                  <a:lnTo>
                    <a:pt x="1349375" y="27127"/>
                  </a:lnTo>
                  <a:close/>
                </a:path>
                <a:path w="12994640" h="708025">
                  <a:moveTo>
                    <a:pt x="1615452" y="94538"/>
                  </a:moveTo>
                  <a:lnTo>
                    <a:pt x="1434096" y="94538"/>
                  </a:lnTo>
                  <a:lnTo>
                    <a:pt x="1434096" y="76758"/>
                  </a:lnTo>
                  <a:lnTo>
                    <a:pt x="1613928" y="76758"/>
                  </a:lnTo>
                  <a:lnTo>
                    <a:pt x="1613928" y="52628"/>
                  </a:lnTo>
                  <a:lnTo>
                    <a:pt x="1613928" y="36118"/>
                  </a:lnTo>
                  <a:lnTo>
                    <a:pt x="1613928" y="10718"/>
                  </a:lnTo>
                  <a:lnTo>
                    <a:pt x="1401191" y="10718"/>
                  </a:lnTo>
                  <a:lnTo>
                    <a:pt x="1401191" y="36118"/>
                  </a:lnTo>
                  <a:lnTo>
                    <a:pt x="1580705" y="36118"/>
                  </a:lnTo>
                  <a:lnTo>
                    <a:pt x="1580705" y="52628"/>
                  </a:lnTo>
                  <a:lnTo>
                    <a:pt x="1401191" y="52628"/>
                  </a:lnTo>
                  <a:lnTo>
                    <a:pt x="1401191" y="76758"/>
                  </a:lnTo>
                  <a:lnTo>
                    <a:pt x="1401191" y="94538"/>
                  </a:lnTo>
                  <a:lnTo>
                    <a:pt x="1401191" y="118668"/>
                  </a:lnTo>
                  <a:lnTo>
                    <a:pt x="1615452" y="118668"/>
                  </a:lnTo>
                  <a:lnTo>
                    <a:pt x="1615452" y="94538"/>
                  </a:lnTo>
                  <a:close/>
                </a:path>
                <a:path w="12994640" h="708025">
                  <a:moveTo>
                    <a:pt x="1620024" y="263448"/>
                  </a:moveTo>
                  <a:lnTo>
                    <a:pt x="1434096" y="263448"/>
                  </a:lnTo>
                  <a:lnTo>
                    <a:pt x="1434096" y="245668"/>
                  </a:lnTo>
                  <a:lnTo>
                    <a:pt x="1613928" y="245668"/>
                  </a:lnTo>
                  <a:lnTo>
                    <a:pt x="1613928" y="221538"/>
                  </a:lnTo>
                  <a:lnTo>
                    <a:pt x="1613928" y="203758"/>
                  </a:lnTo>
                  <a:lnTo>
                    <a:pt x="1613928" y="179628"/>
                  </a:lnTo>
                  <a:lnTo>
                    <a:pt x="1401191" y="179628"/>
                  </a:lnTo>
                  <a:lnTo>
                    <a:pt x="1401191" y="203758"/>
                  </a:lnTo>
                  <a:lnTo>
                    <a:pt x="1580705" y="203758"/>
                  </a:lnTo>
                  <a:lnTo>
                    <a:pt x="1580705" y="221538"/>
                  </a:lnTo>
                  <a:lnTo>
                    <a:pt x="1401191" y="221538"/>
                  </a:lnTo>
                  <a:lnTo>
                    <a:pt x="1401191" y="245668"/>
                  </a:lnTo>
                  <a:lnTo>
                    <a:pt x="1401191" y="263448"/>
                  </a:lnTo>
                  <a:lnTo>
                    <a:pt x="1401191" y="287578"/>
                  </a:lnTo>
                  <a:lnTo>
                    <a:pt x="1620024" y="287578"/>
                  </a:lnTo>
                  <a:lnTo>
                    <a:pt x="1620024" y="263448"/>
                  </a:lnTo>
                  <a:close/>
                </a:path>
                <a:path w="12994640" h="708025">
                  <a:moveTo>
                    <a:pt x="1631911" y="136245"/>
                  </a:moveTo>
                  <a:lnTo>
                    <a:pt x="1382903" y="136245"/>
                  </a:lnTo>
                  <a:lnTo>
                    <a:pt x="1382903" y="161848"/>
                  </a:lnTo>
                  <a:lnTo>
                    <a:pt x="1631911" y="161848"/>
                  </a:lnTo>
                  <a:lnTo>
                    <a:pt x="1631911" y="136245"/>
                  </a:lnTo>
                  <a:close/>
                </a:path>
                <a:path w="12994640" h="708025">
                  <a:moveTo>
                    <a:pt x="1896478" y="138684"/>
                  </a:moveTo>
                  <a:lnTo>
                    <a:pt x="1895436" y="103593"/>
                  </a:lnTo>
                  <a:lnTo>
                    <a:pt x="1891830" y="73494"/>
                  </a:lnTo>
                  <a:lnTo>
                    <a:pt x="1884908" y="48717"/>
                  </a:lnTo>
                  <a:lnTo>
                    <a:pt x="1877936" y="36576"/>
                  </a:lnTo>
                  <a:lnTo>
                    <a:pt x="1873923" y="29565"/>
                  </a:lnTo>
                  <a:lnTo>
                    <a:pt x="1864283" y="20269"/>
                  </a:lnTo>
                  <a:lnTo>
                    <a:pt x="1863559" y="19850"/>
                  </a:lnTo>
                  <a:lnTo>
                    <a:pt x="1863559" y="138684"/>
                  </a:lnTo>
                  <a:lnTo>
                    <a:pt x="1862899" y="169291"/>
                  </a:lnTo>
                  <a:lnTo>
                    <a:pt x="1856105" y="215188"/>
                  </a:lnTo>
                  <a:lnTo>
                    <a:pt x="1824850" y="240487"/>
                  </a:lnTo>
                  <a:lnTo>
                    <a:pt x="1817789" y="239750"/>
                  </a:lnTo>
                  <a:lnTo>
                    <a:pt x="1789493" y="194957"/>
                  </a:lnTo>
                  <a:lnTo>
                    <a:pt x="1786445" y="138684"/>
                  </a:lnTo>
                  <a:lnTo>
                    <a:pt x="1787144" y="108077"/>
                  </a:lnTo>
                  <a:lnTo>
                    <a:pt x="1793900" y="62306"/>
                  </a:lnTo>
                  <a:lnTo>
                    <a:pt x="1824850" y="36576"/>
                  </a:lnTo>
                  <a:lnTo>
                    <a:pt x="1832089" y="37312"/>
                  </a:lnTo>
                  <a:lnTo>
                    <a:pt x="1860588" y="82448"/>
                  </a:lnTo>
                  <a:lnTo>
                    <a:pt x="1863559" y="138684"/>
                  </a:lnTo>
                  <a:lnTo>
                    <a:pt x="1863559" y="19850"/>
                  </a:lnTo>
                  <a:lnTo>
                    <a:pt x="1852815" y="13487"/>
                  </a:lnTo>
                  <a:lnTo>
                    <a:pt x="1839633" y="9334"/>
                  </a:lnTo>
                  <a:lnTo>
                    <a:pt x="1824850" y="7924"/>
                  </a:lnTo>
                  <a:lnTo>
                    <a:pt x="1810207" y="9334"/>
                  </a:lnTo>
                  <a:lnTo>
                    <a:pt x="1776082" y="29565"/>
                  </a:lnTo>
                  <a:lnTo>
                    <a:pt x="1758175" y="73494"/>
                  </a:lnTo>
                  <a:lnTo>
                    <a:pt x="1753527" y="138684"/>
                  </a:lnTo>
                  <a:lnTo>
                    <a:pt x="1754568" y="173774"/>
                  </a:lnTo>
                  <a:lnTo>
                    <a:pt x="1765096" y="228650"/>
                  </a:lnTo>
                  <a:lnTo>
                    <a:pt x="1797037" y="263575"/>
                  </a:lnTo>
                  <a:lnTo>
                    <a:pt x="1824850" y="268820"/>
                  </a:lnTo>
                  <a:lnTo>
                    <a:pt x="1839633" y="267512"/>
                  </a:lnTo>
                  <a:lnTo>
                    <a:pt x="1852815" y="263575"/>
                  </a:lnTo>
                  <a:lnTo>
                    <a:pt x="1864283" y="256997"/>
                  </a:lnTo>
                  <a:lnTo>
                    <a:pt x="1873923" y="247802"/>
                  </a:lnTo>
                  <a:lnTo>
                    <a:pt x="1878114" y="240487"/>
                  </a:lnTo>
                  <a:lnTo>
                    <a:pt x="1884908" y="228650"/>
                  </a:lnTo>
                  <a:lnTo>
                    <a:pt x="1891830" y="203873"/>
                  </a:lnTo>
                  <a:lnTo>
                    <a:pt x="1895436" y="173774"/>
                  </a:lnTo>
                  <a:lnTo>
                    <a:pt x="1896478" y="138684"/>
                  </a:lnTo>
                  <a:close/>
                </a:path>
                <a:path w="12994640" h="708025">
                  <a:moveTo>
                    <a:pt x="1977555" y="7924"/>
                  </a:moveTo>
                  <a:lnTo>
                    <a:pt x="1944331" y="7924"/>
                  </a:lnTo>
                  <a:lnTo>
                    <a:pt x="1944331" y="284365"/>
                  </a:lnTo>
                  <a:lnTo>
                    <a:pt x="1977555" y="284365"/>
                  </a:lnTo>
                  <a:lnTo>
                    <a:pt x="1977555" y="7924"/>
                  </a:lnTo>
                  <a:close/>
                </a:path>
                <a:path w="12994640" h="708025">
                  <a:moveTo>
                    <a:pt x="2265578" y="239877"/>
                  </a:moveTo>
                  <a:lnTo>
                    <a:pt x="2264118" y="228066"/>
                  </a:lnTo>
                  <a:lnTo>
                    <a:pt x="2259825" y="218084"/>
                  </a:lnTo>
                  <a:lnTo>
                    <a:pt x="2257412" y="215188"/>
                  </a:lnTo>
                  <a:lnTo>
                    <a:pt x="2252853" y="209702"/>
                  </a:lnTo>
                  <a:lnTo>
                    <a:pt x="2243328" y="202692"/>
                  </a:lnTo>
                  <a:lnTo>
                    <a:pt x="2232660" y="198132"/>
                  </a:lnTo>
                  <a:lnTo>
                    <a:pt x="2232660" y="233781"/>
                  </a:lnTo>
                  <a:lnTo>
                    <a:pt x="2232660" y="245973"/>
                  </a:lnTo>
                  <a:lnTo>
                    <a:pt x="2196465" y="262318"/>
                  </a:lnTo>
                  <a:lnTo>
                    <a:pt x="2154021" y="264566"/>
                  </a:lnTo>
                  <a:lnTo>
                    <a:pt x="2130831" y="264020"/>
                  </a:lnTo>
                  <a:lnTo>
                    <a:pt x="2084832" y="254812"/>
                  </a:lnTo>
                  <a:lnTo>
                    <a:pt x="2075383" y="245973"/>
                  </a:lnTo>
                  <a:lnTo>
                    <a:pt x="2075383" y="233781"/>
                  </a:lnTo>
                  <a:lnTo>
                    <a:pt x="2111540" y="217436"/>
                  </a:lnTo>
                  <a:lnTo>
                    <a:pt x="2154021" y="215188"/>
                  </a:lnTo>
                  <a:lnTo>
                    <a:pt x="2177211" y="215722"/>
                  </a:lnTo>
                  <a:lnTo>
                    <a:pt x="2222906" y="224942"/>
                  </a:lnTo>
                  <a:lnTo>
                    <a:pt x="2232660" y="233781"/>
                  </a:lnTo>
                  <a:lnTo>
                    <a:pt x="2232660" y="198132"/>
                  </a:lnTo>
                  <a:lnTo>
                    <a:pt x="2226843" y="195630"/>
                  </a:lnTo>
                  <a:lnTo>
                    <a:pt x="2206333" y="190804"/>
                  </a:lnTo>
                  <a:lnTo>
                    <a:pt x="2181999" y="188023"/>
                  </a:lnTo>
                  <a:lnTo>
                    <a:pt x="2154021" y="187147"/>
                  </a:lnTo>
                  <a:lnTo>
                    <a:pt x="2126132" y="188023"/>
                  </a:lnTo>
                  <a:lnTo>
                    <a:pt x="2080983" y="195630"/>
                  </a:lnTo>
                  <a:lnTo>
                    <a:pt x="2047913" y="218084"/>
                  </a:lnTo>
                  <a:lnTo>
                    <a:pt x="2042160" y="239877"/>
                  </a:lnTo>
                  <a:lnTo>
                    <a:pt x="2043633" y="251688"/>
                  </a:lnTo>
                  <a:lnTo>
                    <a:pt x="2080983" y="284060"/>
                  </a:lnTo>
                  <a:lnTo>
                    <a:pt x="2126132" y="291452"/>
                  </a:lnTo>
                  <a:lnTo>
                    <a:pt x="2154021" y="292290"/>
                  </a:lnTo>
                  <a:lnTo>
                    <a:pt x="2181999" y="291452"/>
                  </a:lnTo>
                  <a:lnTo>
                    <a:pt x="2226843" y="284060"/>
                  </a:lnTo>
                  <a:lnTo>
                    <a:pt x="2257412" y="264566"/>
                  </a:lnTo>
                  <a:lnTo>
                    <a:pt x="2259825" y="261670"/>
                  </a:lnTo>
                  <a:lnTo>
                    <a:pt x="2264118" y="251688"/>
                  </a:lnTo>
                  <a:lnTo>
                    <a:pt x="2265578" y="239877"/>
                  </a:lnTo>
                  <a:close/>
                </a:path>
                <a:path w="12994640" h="708025">
                  <a:moveTo>
                    <a:pt x="2278075" y="136550"/>
                  </a:moveTo>
                  <a:lnTo>
                    <a:pt x="2220163" y="136550"/>
                  </a:lnTo>
                  <a:lnTo>
                    <a:pt x="2220163" y="111556"/>
                  </a:lnTo>
                  <a:lnTo>
                    <a:pt x="2220163" y="106070"/>
                  </a:lnTo>
                  <a:lnTo>
                    <a:pt x="2255672" y="87350"/>
                  </a:lnTo>
                  <a:lnTo>
                    <a:pt x="2265578" y="60045"/>
                  </a:lnTo>
                  <a:lnTo>
                    <a:pt x="2264448" y="49745"/>
                  </a:lnTo>
                  <a:lnTo>
                    <a:pt x="2232660" y="18186"/>
                  </a:lnTo>
                  <a:lnTo>
                    <a:pt x="2232660" y="54559"/>
                  </a:lnTo>
                  <a:lnTo>
                    <a:pt x="2232660" y="65532"/>
                  </a:lnTo>
                  <a:lnTo>
                    <a:pt x="2197493" y="82181"/>
                  </a:lnTo>
                  <a:lnTo>
                    <a:pt x="2187549" y="83159"/>
                  </a:lnTo>
                  <a:lnTo>
                    <a:pt x="2187549" y="111556"/>
                  </a:lnTo>
                  <a:lnTo>
                    <a:pt x="2187549" y="136550"/>
                  </a:lnTo>
                  <a:lnTo>
                    <a:pt x="2121103" y="136550"/>
                  </a:lnTo>
                  <a:lnTo>
                    <a:pt x="2121103" y="111556"/>
                  </a:lnTo>
                  <a:lnTo>
                    <a:pt x="2128990" y="112128"/>
                  </a:lnTo>
                  <a:lnTo>
                    <a:pt x="2137105" y="112509"/>
                  </a:lnTo>
                  <a:lnTo>
                    <a:pt x="2145449" y="112712"/>
                  </a:lnTo>
                  <a:lnTo>
                    <a:pt x="2154021" y="112776"/>
                  </a:lnTo>
                  <a:lnTo>
                    <a:pt x="2162822" y="112712"/>
                  </a:lnTo>
                  <a:lnTo>
                    <a:pt x="2171357" y="112509"/>
                  </a:lnTo>
                  <a:lnTo>
                    <a:pt x="2179612" y="112128"/>
                  </a:lnTo>
                  <a:lnTo>
                    <a:pt x="2187549" y="111556"/>
                  </a:lnTo>
                  <a:lnTo>
                    <a:pt x="2187549" y="83159"/>
                  </a:lnTo>
                  <a:lnTo>
                    <a:pt x="2177542" y="84124"/>
                  </a:lnTo>
                  <a:lnTo>
                    <a:pt x="2154021" y="84734"/>
                  </a:lnTo>
                  <a:lnTo>
                    <a:pt x="2110397" y="82181"/>
                  </a:lnTo>
                  <a:lnTo>
                    <a:pt x="2075383" y="65532"/>
                  </a:lnTo>
                  <a:lnTo>
                    <a:pt x="2075383" y="54559"/>
                  </a:lnTo>
                  <a:lnTo>
                    <a:pt x="2110397" y="38214"/>
                  </a:lnTo>
                  <a:lnTo>
                    <a:pt x="2154021" y="35661"/>
                  </a:lnTo>
                  <a:lnTo>
                    <a:pt x="2177542" y="36271"/>
                  </a:lnTo>
                  <a:lnTo>
                    <a:pt x="2224735" y="46939"/>
                  </a:lnTo>
                  <a:lnTo>
                    <a:pt x="2232660" y="54559"/>
                  </a:lnTo>
                  <a:lnTo>
                    <a:pt x="2232660" y="18186"/>
                  </a:lnTo>
                  <a:lnTo>
                    <a:pt x="2231136" y="17399"/>
                  </a:lnTo>
                  <a:lnTo>
                    <a:pt x="2209228" y="11658"/>
                  </a:lnTo>
                  <a:lnTo>
                    <a:pt x="2183269" y="8559"/>
                  </a:lnTo>
                  <a:lnTo>
                    <a:pt x="2154021" y="7620"/>
                  </a:lnTo>
                  <a:lnTo>
                    <a:pt x="2124646" y="8559"/>
                  </a:lnTo>
                  <a:lnTo>
                    <a:pt x="2076742" y="17399"/>
                  </a:lnTo>
                  <a:lnTo>
                    <a:pt x="2046617" y="40728"/>
                  </a:lnTo>
                  <a:lnTo>
                    <a:pt x="2042160" y="60045"/>
                  </a:lnTo>
                  <a:lnTo>
                    <a:pt x="2043290" y="70523"/>
                  </a:lnTo>
                  <a:lnTo>
                    <a:pt x="2072525" y="101155"/>
                  </a:lnTo>
                  <a:lnTo>
                    <a:pt x="2088489" y="106375"/>
                  </a:lnTo>
                  <a:lnTo>
                    <a:pt x="2088489" y="136550"/>
                  </a:lnTo>
                  <a:lnTo>
                    <a:pt x="2029066" y="136550"/>
                  </a:lnTo>
                  <a:lnTo>
                    <a:pt x="2029066" y="164896"/>
                  </a:lnTo>
                  <a:lnTo>
                    <a:pt x="2278075" y="164896"/>
                  </a:lnTo>
                  <a:lnTo>
                    <a:pt x="2278075" y="136550"/>
                  </a:lnTo>
                  <a:close/>
                </a:path>
                <a:path w="12994640" h="708025">
                  <a:moveTo>
                    <a:pt x="2458809" y="180441"/>
                  </a:moveTo>
                  <a:lnTo>
                    <a:pt x="2450503" y="130644"/>
                  </a:lnTo>
                  <a:lnTo>
                    <a:pt x="2426208" y="99364"/>
                  </a:lnTo>
                  <a:lnTo>
                    <a:pt x="2425903" y="99199"/>
                  </a:lnTo>
                  <a:lnTo>
                    <a:pt x="2425903" y="180441"/>
                  </a:lnTo>
                  <a:lnTo>
                    <a:pt x="2424963" y="198653"/>
                  </a:lnTo>
                  <a:lnTo>
                    <a:pt x="2410053" y="235305"/>
                  </a:lnTo>
                  <a:lnTo>
                    <a:pt x="2398471" y="242620"/>
                  </a:lnTo>
                  <a:lnTo>
                    <a:pt x="2381707" y="242620"/>
                  </a:lnTo>
                  <a:lnTo>
                    <a:pt x="2355418" y="198691"/>
                  </a:lnTo>
                  <a:lnTo>
                    <a:pt x="2354580" y="180441"/>
                  </a:lnTo>
                  <a:lnTo>
                    <a:pt x="2355456" y="161747"/>
                  </a:lnTo>
                  <a:lnTo>
                    <a:pt x="2369820" y="125272"/>
                  </a:lnTo>
                  <a:lnTo>
                    <a:pt x="2381707" y="118262"/>
                  </a:lnTo>
                  <a:lnTo>
                    <a:pt x="2397861" y="118262"/>
                  </a:lnTo>
                  <a:lnTo>
                    <a:pt x="2424811" y="160959"/>
                  </a:lnTo>
                  <a:lnTo>
                    <a:pt x="2425903" y="180441"/>
                  </a:lnTo>
                  <a:lnTo>
                    <a:pt x="2425903" y="99199"/>
                  </a:lnTo>
                  <a:lnTo>
                    <a:pt x="2418435" y="95008"/>
                  </a:lnTo>
                  <a:lnTo>
                    <a:pt x="2409825" y="91973"/>
                  </a:lnTo>
                  <a:lnTo>
                    <a:pt x="2400401" y="90195"/>
                  </a:lnTo>
                  <a:lnTo>
                    <a:pt x="2390241" y="89611"/>
                  </a:lnTo>
                  <a:lnTo>
                    <a:pt x="2378684" y="90398"/>
                  </a:lnTo>
                  <a:lnTo>
                    <a:pt x="2337727" y="114947"/>
                  </a:lnTo>
                  <a:lnTo>
                    <a:pt x="2323439" y="154647"/>
                  </a:lnTo>
                  <a:lnTo>
                    <a:pt x="2321661" y="180441"/>
                  </a:lnTo>
                  <a:lnTo>
                    <a:pt x="2323490" y="206578"/>
                  </a:lnTo>
                  <a:lnTo>
                    <a:pt x="2338247" y="246278"/>
                  </a:lnTo>
                  <a:lnTo>
                    <a:pt x="2379040" y="270217"/>
                  </a:lnTo>
                  <a:lnTo>
                    <a:pt x="2390241" y="270954"/>
                  </a:lnTo>
                  <a:lnTo>
                    <a:pt x="2400757" y="270332"/>
                  </a:lnTo>
                  <a:lnTo>
                    <a:pt x="2440813" y="247853"/>
                  </a:lnTo>
                  <a:lnTo>
                    <a:pt x="2456777" y="207365"/>
                  </a:lnTo>
                  <a:lnTo>
                    <a:pt x="2458809" y="180441"/>
                  </a:lnTo>
                  <a:close/>
                </a:path>
                <a:path w="12994640" h="708025">
                  <a:moveTo>
                    <a:pt x="2467953" y="39624"/>
                  </a:moveTo>
                  <a:lnTo>
                    <a:pt x="2405481" y="39624"/>
                  </a:lnTo>
                  <a:lnTo>
                    <a:pt x="2405481" y="0"/>
                  </a:lnTo>
                  <a:lnTo>
                    <a:pt x="2372258" y="0"/>
                  </a:lnTo>
                  <a:lnTo>
                    <a:pt x="2372258" y="39624"/>
                  </a:lnTo>
                  <a:lnTo>
                    <a:pt x="2310384" y="39624"/>
                  </a:lnTo>
                  <a:lnTo>
                    <a:pt x="2310384" y="68275"/>
                  </a:lnTo>
                  <a:lnTo>
                    <a:pt x="2467953" y="68275"/>
                  </a:lnTo>
                  <a:lnTo>
                    <a:pt x="2467953" y="39624"/>
                  </a:lnTo>
                  <a:close/>
                </a:path>
                <a:path w="12994640" h="708025">
                  <a:moveTo>
                    <a:pt x="2581033" y="120700"/>
                  </a:moveTo>
                  <a:lnTo>
                    <a:pt x="2537752" y="120700"/>
                  </a:lnTo>
                  <a:lnTo>
                    <a:pt x="2537752" y="7924"/>
                  </a:lnTo>
                  <a:lnTo>
                    <a:pt x="2504529" y="7924"/>
                  </a:lnTo>
                  <a:lnTo>
                    <a:pt x="2504529" y="284365"/>
                  </a:lnTo>
                  <a:lnTo>
                    <a:pt x="2537752" y="284365"/>
                  </a:lnTo>
                  <a:lnTo>
                    <a:pt x="2537752" y="149656"/>
                  </a:lnTo>
                  <a:lnTo>
                    <a:pt x="2581033" y="149656"/>
                  </a:lnTo>
                  <a:lnTo>
                    <a:pt x="2581033" y="120700"/>
                  </a:lnTo>
                  <a:close/>
                </a:path>
                <a:path w="12994640" h="708025">
                  <a:moveTo>
                    <a:pt x="2827921" y="7924"/>
                  </a:moveTo>
                  <a:lnTo>
                    <a:pt x="2794698" y="7924"/>
                  </a:lnTo>
                  <a:lnTo>
                    <a:pt x="2794698" y="68884"/>
                  </a:lnTo>
                  <a:lnTo>
                    <a:pt x="2794698" y="97840"/>
                  </a:lnTo>
                  <a:lnTo>
                    <a:pt x="2794698" y="173126"/>
                  </a:lnTo>
                  <a:lnTo>
                    <a:pt x="2745930" y="173126"/>
                  </a:lnTo>
                  <a:lnTo>
                    <a:pt x="2746324" y="164960"/>
                  </a:lnTo>
                  <a:lnTo>
                    <a:pt x="2746616" y="156476"/>
                  </a:lnTo>
                  <a:lnTo>
                    <a:pt x="2746781" y="147701"/>
                  </a:lnTo>
                  <a:lnTo>
                    <a:pt x="2746768" y="127889"/>
                  </a:lnTo>
                  <a:lnTo>
                    <a:pt x="2746540" y="117462"/>
                  </a:lnTo>
                  <a:lnTo>
                    <a:pt x="2746070" y="107442"/>
                  </a:lnTo>
                  <a:lnTo>
                    <a:pt x="2745321" y="97840"/>
                  </a:lnTo>
                  <a:lnTo>
                    <a:pt x="2794698" y="97840"/>
                  </a:lnTo>
                  <a:lnTo>
                    <a:pt x="2794698" y="68884"/>
                  </a:lnTo>
                  <a:lnTo>
                    <a:pt x="2741358" y="68884"/>
                  </a:lnTo>
                  <a:lnTo>
                    <a:pt x="2738297" y="57302"/>
                  </a:lnTo>
                  <a:lnTo>
                    <a:pt x="2714650" y="20269"/>
                  </a:lnTo>
                  <a:lnTo>
                    <a:pt x="2713926" y="19850"/>
                  </a:lnTo>
                  <a:lnTo>
                    <a:pt x="2713926" y="138684"/>
                  </a:lnTo>
                  <a:lnTo>
                    <a:pt x="2713266" y="169291"/>
                  </a:lnTo>
                  <a:lnTo>
                    <a:pt x="2706471" y="215188"/>
                  </a:lnTo>
                  <a:lnTo>
                    <a:pt x="2675217" y="240487"/>
                  </a:lnTo>
                  <a:lnTo>
                    <a:pt x="2668155" y="239750"/>
                  </a:lnTo>
                  <a:lnTo>
                    <a:pt x="2639860" y="194957"/>
                  </a:lnTo>
                  <a:lnTo>
                    <a:pt x="2636812" y="138684"/>
                  </a:lnTo>
                  <a:lnTo>
                    <a:pt x="2637510" y="108077"/>
                  </a:lnTo>
                  <a:lnTo>
                    <a:pt x="2644267" y="62306"/>
                  </a:lnTo>
                  <a:lnTo>
                    <a:pt x="2675217" y="36576"/>
                  </a:lnTo>
                  <a:lnTo>
                    <a:pt x="2682456" y="37312"/>
                  </a:lnTo>
                  <a:lnTo>
                    <a:pt x="2710954" y="82448"/>
                  </a:lnTo>
                  <a:lnTo>
                    <a:pt x="2713926" y="138684"/>
                  </a:lnTo>
                  <a:lnTo>
                    <a:pt x="2713926" y="19850"/>
                  </a:lnTo>
                  <a:lnTo>
                    <a:pt x="2703182" y="13487"/>
                  </a:lnTo>
                  <a:lnTo>
                    <a:pt x="2689999" y="9334"/>
                  </a:lnTo>
                  <a:lnTo>
                    <a:pt x="2675217" y="7924"/>
                  </a:lnTo>
                  <a:lnTo>
                    <a:pt x="2660561" y="9334"/>
                  </a:lnTo>
                  <a:lnTo>
                    <a:pt x="2626449" y="29565"/>
                  </a:lnTo>
                  <a:lnTo>
                    <a:pt x="2608542" y="73494"/>
                  </a:lnTo>
                  <a:lnTo>
                    <a:pt x="2603893" y="138684"/>
                  </a:lnTo>
                  <a:lnTo>
                    <a:pt x="2604935" y="173774"/>
                  </a:lnTo>
                  <a:lnTo>
                    <a:pt x="2615463" y="228650"/>
                  </a:lnTo>
                  <a:lnTo>
                    <a:pt x="2647404" y="263575"/>
                  </a:lnTo>
                  <a:lnTo>
                    <a:pt x="2675217" y="268820"/>
                  </a:lnTo>
                  <a:lnTo>
                    <a:pt x="2689999" y="267512"/>
                  </a:lnTo>
                  <a:lnTo>
                    <a:pt x="2724289" y="247802"/>
                  </a:lnTo>
                  <a:lnTo>
                    <a:pt x="2742577" y="201777"/>
                  </a:lnTo>
                  <a:lnTo>
                    <a:pt x="2794698" y="201777"/>
                  </a:lnTo>
                  <a:lnTo>
                    <a:pt x="2794698" y="284365"/>
                  </a:lnTo>
                  <a:lnTo>
                    <a:pt x="2827921" y="284365"/>
                  </a:lnTo>
                  <a:lnTo>
                    <a:pt x="2827921" y="201777"/>
                  </a:lnTo>
                  <a:lnTo>
                    <a:pt x="2827921" y="173126"/>
                  </a:lnTo>
                  <a:lnTo>
                    <a:pt x="2827921" y="97840"/>
                  </a:lnTo>
                  <a:lnTo>
                    <a:pt x="2827921" y="68884"/>
                  </a:lnTo>
                  <a:lnTo>
                    <a:pt x="2827921" y="7924"/>
                  </a:lnTo>
                  <a:close/>
                </a:path>
                <a:path w="12994640" h="708025">
                  <a:moveTo>
                    <a:pt x="3096920" y="233476"/>
                  </a:moveTo>
                  <a:lnTo>
                    <a:pt x="3090062" y="235305"/>
                  </a:lnTo>
                  <a:lnTo>
                    <a:pt x="3082480" y="236677"/>
                  </a:lnTo>
                  <a:lnTo>
                    <a:pt x="3074505" y="237591"/>
                  </a:lnTo>
                  <a:lnTo>
                    <a:pt x="3066440" y="238048"/>
                  </a:lnTo>
                  <a:lnTo>
                    <a:pt x="3068929" y="220497"/>
                  </a:lnTo>
                  <a:lnTo>
                    <a:pt x="3070517" y="200825"/>
                  </a:lnTo>
                  <a:lnTo>
                    <a:pt x="3071368" y="179705"/>
                  </a:lnTo>
                  <a:lnTo>
                    <a:pt x="3071622" y="157886"/>
                  </a:lnTo>
                  <a:lnTo>
                    <a:pt x="3071622" y="40843"/>
                  </a:lnTo>
                  <a:lnTo>
                    <a:pt x="3087776" y="40843"/>
                  </a:lnTo>
                  <a:lnTo>
                    <a:pt x="3087776" y="12801"/>
                  </a:lnTo>
                  <a:lnTo>
                    <a:pt x="3040532" y="12801"/>
                  </a:lnTo>
                  <a:lnTo>
                    <a:pt x="3040532" y="40843"/>
                  </a:lnTo>
                  <a:lnTo>
                    <a:pt x="3040481" y="179705"/>
                  </a:lnTo>
                  <a:lnTo>
                    <a:pt x="3040342" y="192100"/>
                  </a:lnTo>
                  <a:lnTo>
                    <a:pt x="3039694" y="208521"/>
                  </a:lnTo>
                  <a:lnTo>
                    <a:pt x="3038475" y="224078"/>
                  </a:lnTo>
                  <a:lnTo>
                    <a:pt x="3036570" y="238353"/>
                  </a:lnTo>
                  <a:lnTo>
                    <a:pt x="3013710" y="238353"/>
                  </a:lnTo>
                  <a:lnTo>
                    <a:pt x="3013710" y="40843"/>
                  </a:lnTo>
                  <a:lnTo>
                    <a:pt x="3040532" y="40843"/>
                  </a:lnTo>
                  <a:lnTo>
                    <a:pt x="3040532" y="12801"/>
                  </a:lnTo>
                  <a:lnTo>
                    <a:pt x="2964637" y="12801"/>
                  </a:lnTo>
                  <a:lnTo>
                    <a:pt x="2964637" y="40843"/>
                  </a:lnTo>
                  <a:lnTo>
                    <a:pt x="2982925" y="40843"/>
                  </a:lnTo>
                  <a:lnTo>
                    <a:pt x="2982925" y="238353"/>
                  </a:lnTo>
                  <a:lnTo>
                    <a:pt x="2961284" y="238353"/>
                  </a:lnTo>
                  <a:lnTo>
                    <a:pt x="2961284" y="265785"/>
                  </a:lnTo>
                  <a:lnTo>
                    <a:pt x="3056077" y="265785"/>
                  </a:lnTo>
                  <a:lnTo>
                    <a:pt x="3067139" y="265417"/>
                  </a:lnTo>
                  <a:lnTo>
                    <a:pt x="3077984" y="264299"/>
                  </a:lnTo>
                  <a:lnTo>
                    <a:pt x="3088094" y="262305"/>
                  </a:lnTo>
                  <a:lnTo>
                    <a:pt x="3096920" y="259384"/>
                  </a:lnTo>
                  <a:lnTo>
                    <a:pt x="3096920" y="238048"/>
                  </a:lnTo>
                  <a:lnTo>
                    <a:pt x="3096920" y="233476"/>
                  </a:lnTo>
                  <a:close/>
                </a:path>
                <a:path w="12994640" h="708025">
                  <a:moveTo>
                    <a:pt x="3138982" y="9753"/>
                  </a:moveTo>
                  <a:lnTo>
                    <a:pt x="3107588" y="9753"/>
                  </a:lnTo>
                  <a:lnTo>
                    <a:pt x="3107588" y="116738"/>
                  </a:lnTo>
                  <a:lnTo>
                    <a:pt x="3081070" y="116738"/>
                  </a:lnTo>
                  <a:lnTo>
                    <a:pt x="3081070" y="145694"/>
                  </a:lnTo>
                  <a:lnTo>
                    <a:pt x="3107588" y="145694"/>
                  </a:lnTo>
                  <a:lnTo>
                    <a:pt x="3107588" y="281012"/>
                  </a:lnTo>
                  <a:lnTo>
                    <a:pt x="3138982" y="281012"/>
                  </a:lnTo>
                  <a:lnTo>
                    <a:pt x="3138982" y="9753"/>
                  </a:lnTo>
                  <a:close/>
                </a:path>
                <a:path w="12994640" h="708025">
                  <a:moveTo>
                    <a:pt x="3194456" y="7924"/>
                  </a:moveTo>
                  <a:lnTo>
                    <a:pt x="3162757" y="7924"/>
                  </a:lnTo>
                  <a:lnTo>
                    <a:pt x="3162757" y="284365"/>
                  </a:lnTo>
                  <a:lnTo>
                    <a:pt x="3194456" y="284365"/>
                  </a:lnTo>
                  <a:lnTo>
                    <a:pt x="3194456" y="7924"/>
                  </a:lnTo>
                  <a:close/>
                </a:path>
                <a:path w="12994640" h="708025">
                  <a:moveTo>
                    <a:pt x="3392563" y="138684"/>
                  </a:moveTo>
                  <a:lnTo>
                    <a:pt x="3387915" y="73494"/>
                  </a:lnTo>
                  <a:lnTo>
                    <a:pt x="3374034" y="36576"/>
                  </a:lnTo>
                  <a:lnTo>
                    <a:pt x="3359645" y="19850"/>
                  </a:lnTo>
                  <a:lnTo>
                    <a:pt x="3359645" y="138684"/>
                  </a:lnTo>
                  <a:lnTo>
                    <a:pt x="3358997" y="169291"/>
                  </a:lnTo>
                  <a:lnTo>
                    <a:pt x="3352190" y="215188"/>
                  </a:lnTo>
                  <a:lnTo>
                    <a:pt x="3320948" y="240487"/>
                  </a:lnTo>
                  <a:lnTo>
                    <a:pt x="3313874" y="239750"/>
                  </a:lnTo>
                  <a:lnTo>
                    <a:pt x="3285591" y="194957"/>
                  </a:lnTo>
                  <a:lnTo>
                    <a:pt x="3282543" y="138684"/>
                  </a:lnTo>
                  <a:lnTo>
                    <a:pt x="3283229" y="108077"/>
                  </a:lnTo>
                  <a:lnTo>
                    <a:pt x="3289998" y="62306"/>
                  </a:lnTo>
                  <a:lnTo>
                    <a:pt x="3320948" y="36576"/>
                  </a:lnTo>
                  <a:lnTo>
                    <a:pt x="3328174" y="37312"/>
                  </a:lnTo>
                  <a:lnTo>
                    <a:pt x="3356673" y="82448"/>
                  </a:lnTo>
                  <a:lnTo>
                    <a:pt x="3359645" y="138684"/>
                  </a:lnTo>
                  <a:lnTo>
                    <a:pt x="3359645" y="19850"/>
                  </a:lnTo>
                  <a:lnTo>
                    <a:pt x="3348901" y="13487"/>
                  </a:lnTo>
                  <a:lnTo>
                    <a:pt x="3335731" y="9334"/>
                  </a:lnTo>
                  <a:lnTo>
                    <a:pt x="3320948" y="7924"/>
                  </a:lnTo>
                  <a:lnTo>
                    <a:pt x="3306292" y="9334"/>
                  </a:lnTo>
                  <a:lnTo>
                    <a:pt x="3272180" y="29565"/>
                  </a:lnTo>
                  <a:lnTo>
                    <a:pt x="3254273" y="73494"/>
                  </a:lnTo>
                  <a:lnTo>
                    <a:pt x="3249625" y="138684"/>
                  </a:lnTo>
                  <a:lnTo>
                    <a:pt x="3250654" y="173774"/>
                  </a:lnTo>
                  <a:lnTo>
                    <a:pt x="3261195" y="228650"/>
                  </a:lnTo>
                  <a:lnTo>
                    <a:pt x="3293135" y="263575"/>
                  </a:lnTo>
                  <a:lnTo>
                    <a:pt x="3320948" y="268820"/>
                  </a:lnTo>
                  <a:lnTo>
                    <a:pt x="3335731" y="267512"/>
                  </a:lnTo>
                  <a:lnTo>
                    <a:pt x="3370008" y="247802"/>
                  </a:lnTo>
                  <a:lnTo>
                    <a:pt x="3387915" y="203873"/>
                  </a:lnTo>
                  <a:lnTo>
                    <a:pt x="3391535" y="173774"/>
                  </a:lnTo>
                  <a:lnTo>
                    <a:pt x="3392563" y="138684"/>
                  </a:lnTo>
                  <a:close/>
                </a:path>
                <a:path w="12994640" h="708025">
                  <a:moveTo>
                    <a:pt x="3473640" y="7924"/>
                  </a:moveTo>
                  <a:lnTo>
                    <a:pt x="3440417" y="7924"/>
                  </a:lnTo>
                  <a:lnTo>
                    <a:pt x="3440417" y="284365"/>
                  </a:lnTo>
                  <a:lnTo>
                    <a:pt x="3473640" y="284365"/>
                  </a:lnTo>
                  <a:lnTo>
                    <a:pt x="3473640" y="7924"/>
                  </a:lnTo>
                  <a:close/>
                </a:path>
                <a:path w="12994640" h="708025">
                  <a:moveTo>
                    <a:pt x="3685476" y="235305"/>
                  </a:moveTo>
                  <a:lnTo>
                    <a:pt x="3662451" y="220675"/>
                  </a:lnTo>
                  <a:lnTo>
                    <a:pt x="3642995" y="197815"/>
                  </a:lnTo>
                  <a:lnTo>
                    <a:pt x="3629558" y="164020"/>
                  </a:lnTo>
                  <a:lnTo>
                    <a:pt x="3624516" y="116433"/>
                  </a:lnTo>
                  <a:lnTo>
                    <a:pt x="3624516" y="42062"/>
                  </a:lnTo>
                  <a:lnTo>
                    <a:pt x="3683038" y="42062"/>
                  </a:lnTo>
                  <a:lnTo>
                    <a:pt x="3683038" y="12801"/>
                  </a:lnTo>
                  <a:lnTo>
                    <a:pt x="3533076" y="12801"/>
                  </a:lnTo>
                  <a:lnTo>
                    <a:pt x="3533076" y="42062"/>
                  </a:lnTo>
                  <a:lnTo>
                    <a:pt x="3590988" y="42062"/>
                  </a:lnTo>
                  <a:lnTo>
                    <a:pt x="3590988" y="116433"/>
                  </a:lnTo>
                  <a:lnTo>
                    <a:pt x="3585883" y="163982"/>
                  </a:lnTo>
                  <a:lnTo>
                    <a:pt x="3572281" y="197929"/>
                  </a:lnTo>
                  <a:lnTo>
                    <a:pt x="3552799" y="220802"/>
                  </a:lnTo>
                  <a:lnTo>
                    <a:pt x="3530028" y="235305"/>
                  </a:lnTo>
                  <a:lnTo>
                    <a:pt x="3530028" y="265785"/>
                  </a:lnTo>
                  <a:lnTo>
                    <a:pt x="3554692" y="254393"/>
                  </a:lnTo>
                  <a:lnTo>
                    <a:pt x="3576663" y="238429"/>
                  </a:lnTo>
                  <a:lnTo>
                    <a:pt x="3594747" y="219151"/>
                  </a:lnTo>
                  <a:lnTo>
                    <a:pt x="3607752" y="197815"/>
                  </a:lnTo>
                  <a:lnTo>
                    <a:pt x="3620706" y="219100"/>
                  </a:lnTo>
                  <a:lnTo>
                    <a:pt x="3638727" y="238315"/>
                  </a:lnTo>
                  <a:lnTo>
                    <a:pt x="3660686" y="254254"/>
                  </a:lnTo>
                  <a:lnTo>
                    <a:pt x="3685476" y="265785"/>
                  </a:lnTo>
                  <a:lnTo>
                    <a:pt x="3685476" y="235305"/>
                  </a:lnTo>
                  <a:close/>
                </a:path>
                <a:path w="12994640" h="708025">
                  <a:moveTo>
                    <a:pt x="3757091" y="7924"/>
                  </a:moveTo>
                  <a:lnTo>
                    <a:pt x="3723881" y="7924"/>
                  </a:lnTo>
                  <a:lnTo>
                    <a:pt x="3723881" y="284365"/>
                  </a:lnTo>
                  <a:lnTo>
                    <a:pt x="3757091" y="284365"/>
                  </a:lnTo>
                  <a:lnTo>
                    <a:pt x="3757091" y="7924"/>
                  </a:lnTo>
                  <a:close/>
                </a:path>
                <a:path w="12994640" h="708025">
                  <a:moveTo>
                    <a:pt x="4041165" y="94538"/>
                  </a:moveTo>
                  <a:lnTo>
                    <a:pt x="3859809" y="94538"/>
                  </a:lnTo>
                  <a:lnTo>
                    <a:pt x="3859809" y="76758"/>
                  </a:lnTo>
                  <a:lnTo>
                    <a:pt x="4039641" y="76758"/>
                  </a:lnTo>
                  <a:lnTo>
                    <a:pt x="4039641" y="52628"/>
                  </a:lnTo>
                  <a:lnTo>
                    <a:pt x="4039641" y="36118"/>
                  </a:lnTo>
                  <a:lnTo>
                    <a:pt x="4039641" y="10718"/>
                  </a:lnTo>
                  <a:lnTo>
                    <a:pt x="3826891" y="10718"/>
                  </a:lnTo>
                  <a:lnTo>
                    <a:pt x="3826891" y="36118"/>
                  </a:lnTo>
                  <a:lnTo>
                    <a:pt x="4006418" y="36118"/>
                  </a:lnTo>
                  <a:lnTo>
                    <a:pt x="4006418" y="52628"/>
                  </a:lnTo>
                  <a:lnTo>
                    <a:pt x="3826891" y="52628"/>
                  </a:lnTo>
                  <a:lnTo>
                    <a:pt x="3826891" y="76758"/>
                  </a:lnTo>
                  <a:lnTo>
                    <a:pt x="3826891" y="94538"/>
                  </a:lnTo>
                  <a:lnTo>
                    <a:pt x="3826891" y="118668"/>
                  </a:lnTo>
                  <a:lnTo>
                    <a:pt x="4041165" y="118668"/>
                  </a:lnTo>
                  <a:lnTo>
                    <a:pt x="4041165" y="94538"/>
                  </a:lnTo>
                  <a:close/>
                </a:path>
                <a:path w="12994640" h="708025">
                  <a:moveTo>
                    <a:pt x="4045737" y="263448"/>
                  </a:moveTo>
                  <a:lnTo>
                    <a:pt x="3859809" y="263448"/>
                  </a:lnTo>
                  <a:lnTo>
                    <a:pt x="3859809" y="245668"/>
                  </a:lnTo>
                  <a:lnTo>
                    <a:pt x="4039641" y="245668"/>
                  </a:lnTo>
                  <a:lnTo>
                    <a:pt x="4039641" y="221538"/>
                  </a:lnTo>
                  <a:lnTo>
                    <a:pt x="4039641" y="203758"/>
                  </a:lnTo>
                  <a:lnTo>
                    <a:pt x="4039641" y="179628"/>
                  </a:lnTo>
                  <a:lnTo>
                    <a:pt x="3826891" y="179628"/>
                  </a:lnTo>
                  <a:lnTo>
                    <a:pt x="3826891" y="203758"/>
                  </a:lnTo>
                  <a:lnTo>
                    <a:pt x="4006418" y="203758"/>
                  </a:lnTo>
                  <a:lnTo>
                    <a:pt x="4006418" y="221538"/>
                  </a:lnTo>
                  <a:lnTo>
                    <a:pt x="3826891" y="221538"/>
                  </a:lnTo>
                  <a:lnTo>
                    <a:pt x="3826891" y="245668"/>
                  </a:lnTo>
                  <a:lnTo>
                    <a:pt x="3826891" y="263448"/>
                  </a:lnTo>
                  <a:lnTo>
                    <a:pt x="3826891" y="287578"/>
                  </a:lnTo>
                  <a:lnTo>
                    <a:pt x="4045737" y="287578"/>
                  </a:lnTo>
                  <a:lnTo>
                    <a:pt x="4045737" y="263448"/>
                  </a:lnTo>
                  <a:close/>
                </a:path>
                <a:path w="12994640" h="708025">
                  <a:moveTo>
                    <a:pt x="4057624" y="136245"/>
                  </a:moveTo>
                  <a:lnTo>
                    <a:pt x="3808603" y="136245"/>
                  </a:lnTo>
                  <a:lnTo>
                    <a:pt x="3808603" y="161848"/>
                  </a:lnTo>
                  <a:lnTo>
                    <a:pt x="4057624" y="161848"/>
                  </a:lnTo>
                  <a:lnTo>
                    <a:pt x="4057624" y="136245"/>
                  </a:lnTo>
                  <a:close/>
                </a:path>
                <a:path w="12994640" h="708025">
                  <a:moveTo>
                    <a:pt x="4295457" y="235305"/>
                  </a:moveTo>
                  <a:lnTo>
                    <a:pt x="4277614" y="222999"/>
                  </a:lnTo>
                  <a:lnTo>
                    <a:pt x="4271569" y="214579"/>
                  </a:lnTo>
                  <a:lnTo>
                    <a:pt x="4264177" y="204292"/>
                  </a:lnTo>
                  <a:lnTo>
                    <a:pt x="4255732" y="176326"/>
                  </a:lnTo>
                  <a:lnTo>
                    <a:pt x="4252798" y="136245"/>
                  </a:lnTo>
                  <a:lnTo>
                    <a:pt x="4252798" y="42062"/>
                  </a:lnTo>
                  <a:lnTo>
                    <a:pt x="4292104" y="42062"/>
                  </a:lnTo>
                  <a:lnTo>
                    <a:pt x="4292104" y="12801"/>
                  </a:lnTo>
                  <a:lnTo>
                    <a:pt x="4180560" y="12801"/>
                  </a:lnTo>
                  <a:lnTo>
                    <a:pt x="4180560" y="42062"/>
                  </a:lnTo>
                  <a:lnTo>
                    <a:pt x="4220489" y="42062"/>
                  </a:lnTo>
                  <a:lnTo>
                    <a:pt x="4220489" y="136245"/>
                  </a:lnTo>
                  <a:lnTo>
                    <a:pt x="4217454" y="176453"/>
                  </a:lnTo>
                  <a:lnTo>
                    <a:pt x="4208869" y="204406"/>
                  </a:lnTo>
                  <a:lnTo>
                    <a:pt x="4195407" y="223037"/>
                  </a:lnTo>
                  <a:lnTo>
                    <a:pt x="4177817" y="235305"/>
                  </a:lnTo>
                  <a:lnTo>
                    <a:pt x="4177817" y="265480"/>
                  </a:lnTo>
                  <a:lnTo>
                    <a:pt x="4197629" y="256489"/>
                  </a:lnTo>
                  <a:lnTo>
                    <a:pt x="4214050" y="244602"/>
                  </a:lnTo>
                  <a:lnTo>
                    <a:pt x="4226966" y="230416"/>
                  </a:lnTo>
                  <a:lnTo>
                    <a:pt x="4236339" y="214579"/>
                  </a:lnTo>
                  <a:lnTo>
                    <a:pt x="4246042" y="230416"/>
                  </a:lnTo>
                  <a:lnTo>
                    <a:pt x="4259123" y="244602"/>
                  </a:lnTo>
                  <a:lnTo>
                    <a:pt x="4275633" y="256616"/>
                  </a:lnTo>
                  <a:lnTo>
                    <a:pt x="4295457" y="265785"/>
                  </a:lnTo>
                  <a:lnTo>
                    <a:pt x="4295457" y="235305"/>
                  </a:lnTo>
                  <a:close/>
                </a:path>
                <a:path w="12994640" h="708025">
                  <a:moveTo>
                    <a:pt x="4349712" y="9753"/>
                  </a:moveTo>
                  <a:lnTo>
                    <a:pt x="4317403" y="9753"/>
                  </a:lnTo>
                  <a:lnTo>
                    <a:pt x="4317403" y="115214"/>
                  </a:lnTo>
                  <a:lnTo>
                    <a:pt x="4276560" y="115214"/>
                  </a:lnTo>
                  <a:lnTo>
                    <a:pt x="4276560" y="144475"/>
                  </a:lnTo>
                  <a:lnTo>
                    <a:pt x="4317403" y="144475"/>
                  </a:lnTo>
                  <a:lnTo>
                    <a:pt x="4317403" y="281012"/>
                  </a:lnTo>
                  <a:lnTo>
                    <a:pt x="4349712" y="281012"/>
                  </a:lnTo>
                  <a:lnTo>
                    <a:pt x="4349712" y="9753"/>
                  </a:lnTo>
                  <a:close/>
                </a:path>
                <a:path w="12994640" h="708025">
                  <a:moveTo>
                    <a:pt x="4407319" y="7924"/>
                  </a:moveTo>
                  <a:lnTo>
                    <a:pt x="4375010" y="7924"/>
                  </a:lnTo>
                  <a:lnTo>
                    <a:pt x="4375010" y="284365"/>
                  </a:lnTo>
                  <a:lnTo>
                    <a:pt x="4407319" y="284365"/>
                  </a:lnTo>
                  <a:lnTo>
                    <a:pt x="4407319" y="7924"/>
                  </a:lnTo>
                  <a:close/>
                </a:path>
                <a:path w="12994640" h="708025">
                  <a:moveTo>
                    <a:pt x="4607877" y="130454"/>
                  </a:moveTo>
                  <a:lnTo>
                    <a:pt x="4572990" y="113080"/>
                  </a:lnTo>
                  <a:lnTo>
                    <a:pt x="4548136" y="53644"/>
                  </a:lnTo>
                  <a:lnTo>
                    <a:pt x="4548136" y="39928"/>
                  </a:lnTo>
                  <a:lnTo>
                    <a:pt x="4603000" y="39928"/>
                  </a:lnTo>
                  <a:lnTo>
                    <a:pt x="4603000" y="11277"/>
                  </a:lnTo>
                  <a:lnTo>
                    <a:pt x="4460049" y="11277"/>
                  </a:lnTo>
                  <a:lnTo>
                    <a:pt x="4460049" y="39928"/>
                  </a:lnTo>
                  <a:lnTo>
                    <a:pt x="4514913" y="39928"/>
                  </a:lnTo>
                  <a:lnTo>
                    <a:pt x="4514913" y="53644"/>
                  </a:lnTo>
                  <a:lnTo>
                    <a:pt x="4510544" y="85153"/>
                  </a:lnTo>
                  <a:lnTo>
                    <a:pt x="4498302" y="108661"/>
                  </a:lnTo>
                  <a:lnTo>
                    <a:pt x="4479417" y="124625"/>
                  </a:lnTo>
                  <a:lnTo>
                    <a:pt x="4455172" y="133502"/>
                  </a:lnTo>
                  <a:lnTo>
                    <a:pt x="4455172" y="163372"/>
                  </a:lnTo>
                  <a:lnTo>
                    <a:pt x="4479442" y="156413"/>
                  </a:lnTo>
                  <a:lnTo>
                    <a:pt x="4500931" y="144970"/>
                  </a:lnTo>
                  <a:lnTo>
                    <a:pt x="4518825" y="130149"/>
                  </a:lnTo>
                  <a:lnTo>
                    <a:pt x="4532287" y="113080"/>
                  </a:lnTo>
                  <a:lnTo>
                    <a:pt x="4545508" y="129451"/>
                  </a:lnTo>
                  <a:lnTo>
                    <a:pt x="4563110" y="143027"/>
                  </a:lnTo>
                  <a:lnTo>
                    <a:pt x="4584192" y="153289"/>
                  </a:lnTo>
                  <a:lnTo>
                    <a:pt x="4607877" y="159715"/>
                  </a:lnTo>
                  <a:lnTo>
                    <a:pt x="4607877" y="130454"/>
                  </a:lnTo>
                  <a:close/>
                </a:path>
                <a:path w="12994640" h="708025">
                  <a:moveTo>
                    <a:pt x="4679797" y="185623"/>
                  </a:moveTo>
                  <a:lnTo>
                    <a:pt x="4472241" y="185623"/>
                  </a:lnTo>
                  <a:lnTo>
                    <a:pt x="4472241" y="214579"/>
                  </a:lnTo>
                  <a:lnTo>
                    <a:pt x="4646587" y="214579"/>
                  </a:lnTo>
                  <a:lnTo>
                    <a:pt x="4646587" y="288937"/>
                  </a:lnTo>
                  <a:lnTo>
                    <a:pt x="4679797" y="288937"/>
                  </a:lnTo>
                  <a:lnTo>
                    <a:pt x="4679797" y="185623"/>
                  </a:lnTo>
                  <a:close/>
                </a:path>
                <a:path w="12994640" h="708025">
                  <a:moveTo>
                    <a:pt x="4720031" y="72847"/>
                  </a:moveTo>
                  <a:lnTo>
                    <a:pt x="4679797" y="72847"/>
                  </a:lnTo>
                  <a:lnTo>
                    <a:pt x="4679797" y="7924"/>
                  </a:lnTo>
                  <a:lnTo>
                    <a:pt x="4646587" y="7924"/>
                  </a:lnTo>
                  <a:lnTo>
                    <a:pt x="4646587" y="167640"/>
                  </a:lnTo>
                  <a:lnTo>
                    <a:pt x="4679797" y="167640"/>
                  </a:lnTo>
                  <a:lnTo>
                    <a:pt x="4679797" y="101803"/>
                  </a:lnTo>
                  <a:lnTo>
                    <a:pt x="4720031" y="101803"/>
                  </a:lnTo>
                  <a:lnTo>
                    <a:pt x="4720031" y="72847"/>
                  </a:lnTo>
                  <a:close/>
                </a:path>
                <a:path w="12994640" h="708025">
                  <a:moveTo>
                    <a:pt x="4884318" y="180441"/>
                  </a:moveTo>
                  <a:lnTo>
                    <a:pt x="4882223" y="153416"/>
                  </a:lnTo>
                  <a:lnTo>
                    <a:pt x="4876012" y="130644"/>
                  </a:lnTo>
                  <a:lnTo>
                    <a:pt x="4869040" y="118262"/>
                  </a:lnTo>
                  <a:lnTo>
                    <a:pt x="4865802" y="112509"/>
                  </a:lnTo>
                  <a:lnTo>
                    <a:pt x="4851705" y="99364"/>
                  </a:lnTo>
                  <a:lnTo>
                    <a:pt x="4851400" y="99199"/>
                  </a:lnTo>
                  <a:lnTo>
                    <a:pt x="4851400" y="180441"/>
                  </a:lnTo>
                  <a:lnTo>
                    <a:pt x="4850473" y="198653"/>
                  </a:lnTo>
                  <a:lnTo>
                    <a:pt x="4835550" y="235305"/>
                  </a:lnTo>
                  <a:lnTo>
                    <a:pt x="4823968" y="242620"/>
                  </a:lnTo>
                  <a:lnTo>
                    <a:pt x="4807204" y="242620"/>
                  </a:lnTo>
                  <a:lnTo>
                    <a:pt x="4780915" y="198691"/>
                  </a:lnTo>
                  <a:lnTo>
                    <a:pt x="4780077" y="180441"/>
                  </a:lnTo>
                  <a:lnTo>
                    <a:pt x="4780966" y="161747"/>
                  </a:lnTo>
                  <a:lnTo>
                    <a:pt x="4795317" y="125272"/>
                  </a:lnTo>
                  <a:lnTo>
                    <a:pt x="4807204" y="118262"/>
                  </a:lnTo>
                  <a:lnTo>
                    <a:pt x="4823358" y="118262"/>
                  </a:lnTo>
                  <a:lnTo>
                    <a:pt x="4850320" y="160959"/>
                  </a:lnTo>
                  <a:lnTo>
                    <a:pt x="4851400" y="180441"/>
                  </a:lnTo>
                  <a:lnTo>
                    <a:pt x="4851400" y="99199"/>
                  </a:lnTo>
                  <a:lnTo>
                    <a:pt x="4843945" y="95008"/>
                  </a:lnTo>
                  <a:lnTo>
                    <a:pt x="4835322" y="91973"/>
                  </a:lnTo>
                  <a:lnTo>
                    <a:pt x="4825898" y="90195"/>
                  </a:lnTo>
                  <a:lnTo>
                    <a:pt x="4815738" y="89611"/>
                  </a:lnTo>
                  <a:lnTo>
                    <a:pt x="4804181" y="90398"/>
                  </a:lnTo>
                  <a:lnTo>
                    <a:pt x="4763236" y="114947"/>
                  </a:lnTo>
                  <a:lnTo>
                    <a:pt x="4748936" y="154647"/>
                  </a:lnTo>
                  <a:lnTo>
                    <a:pt x="4747158" y="180441"/>
                  </a:lnTo>
                  <a:lnTo>
                    <a:pt x="4749000" y="206578"/>
                  </a:lnTo>
                  <a:lnTo>
                    <a:pt x="4763744" y="246278"/>
                  </a:lnTo>
                  <a:lnTo>
                    <a:pt x="4804549" y="270217"/>
                  </a:lnTo>
                  <a:lnTo>
                    <a:pt x="4815738" y="270954"/>
                  </a:lnTo>
                  <a:lnTo>
                    <a:pt x="4826254" y="270332"/>
                  </a:lnTo>
                  <a:lnTo>
                    <a:pt x="4866310" y="247853"/>
                  </a:lnTo>
                  <a:lnTo>
                    <a:pt x="4882273" y="207365"/>
                  </a:lnTo>
                  <a:lnTo>
                    <a:pt x="4884318" y="180441"/>
                  </a:lnTo>
                  <a:close/>
                </a:path>
                <a:path w="12994640" h="708025">
                  <a:moveTo>
                    <a:pt x="4893462" y="39624"/>
                  </a:moveTo>
                  <a:lnTo>
                    <a:pt x="4830978" y="39624"/>
                  </a:lnTo>
                  <a:lnTo>
                    <a:pt x="4830978" y="0"/>
                  </a:lnTo>
                  <a:lnTo>
                    <a:pt x="4797755" y="0"/>
                  </a:lnTo>
                  <a:lnTo>
                    <a:pt x="4797755" y="39624"/>
                  </a:lnTo>
                  <a:lnTo>
                    <a:pt x="4735881" y="39624"/>
                  </a:lnTo>
                  <a:lnTo>
                    <a:pt x="4735881" y="68275"/>
                  </a:lnTo>
                  <a:lnTo>
                    <a:pt x="4893462" y="68275"/>
                  </a:lnTo>
                  <a:lnTo>
                    <a:pt x="4893462" y="39624"/>
                  </a:lnTo>
                  <a:close/>
                </a:path>
                <a:path w="12994640" h="708025">
                  <a:moveTo>
                    <a:pt x="5006543" y="120700"/>
                  </a:moveTo>
                  <a:lnTo>
                    <a:pt x="4963261" y="120700"/>
                  </a:lnTo>
                  <a:lnTo>
                    <a:pt x="4963261" y="7924"/>
                  </a:lnTo>
                  <a:lnTo>
                    <a:pt x="4930038" y="7924"/>
                  </a:lnTo>
                  <a:lnTo>
                    <a:pt x="4930038" y="284365"/>
                  </a:lnTo>
                  <a:lnTo>
                    <a:pt x="4963261" y="284365"/>
                  </a:lnTo>
                  <a:lnTo>
                    <a:pt x="4963261" y="149656"/>
                  </a:lnTo>
                  <a:lnTo>
                    <a:pt x="5006543" y="149656"/>
                  </a:lnTo>
                  <a:lnTo>
                    <a:pt x="5006543" y="120700"/>
                  </a:lnTo>
                  <a:close/>
                </a:path>
                <a:path w="12994640" h="708025">
                  <a:moveTo>
                    <a:pt x="5254028" y="7924"/>
                  </a:moveTo>
                  <a:lnTo>
                    <a:pt x="5220805" y="7924"/>
                  </a:lnTo>
                  <a:lnTo>
                    <a:pt x="5220805" y="36271"/>
                  </a:lnTo>
                  <a:lnTo>
                    <a:pt x="5220805" y="64312"/>
                  </a:lnTo>
                  <a:lnTo>
                    <a:pt x="5220805" y="95097"/>
                  </a:lnTo>
                  <a:lnTo>
                    <a:pt x="5169598" y="95097"/>
                  </a:lnTo>
                  <a:lnTo>
                    <a:pt x="5170513" y="90220"/>
                  </a:lnTo>
                  <a:lnTo>
                    <a:pt x="5170817" y="84734"/>
                  </a:lnTo>
                  <a:lnTo>
                    <a:pt x="5170817" y="74066"/>
                  </a:lnTo>
                  <a:lnTo>
                    <a:pt x="5170513" y="69189"/>
                  </a:lnTo>
                  <a:lnTo>
                    <a:pt x="5169903" y="64312"/>
                  </a:lnTo>
                  <a:lnTo>
                    <a:pt x="5220805" y="64312"/>
                  </a:lnTo>
                  <a:lnTo>
                    <a:pt x="5220805" y="36271"/>
                  </a:lnTo>
                  <a:lnTo>
                    <a:pt x="5159845" y="36271"/>
                  </a:lnTo>
                  <a:lnTo>
                    <a:pt x="5158956" y="34747"/>
                  </a:lnTo>
                  <a:lnTo>
                    <a:pt x="5156797" y="31089"/>
                  </a:lnTo>
                  <a:lnTo>
                    <a:pt x="5152834" y="26517"/>
                  </a:lnTo>
                  <a:lnTo>
                    <a:pt x="5148262" y="22555"/>
                  </a:lnTo>
                  <a:lnTo>
                    <a:pt x="5138509" y="15557"/>
                  </a:lnTo>
                  <a:lnTo>
                    <a:pt x="5138509" y="79248"/>
                  </a:lnTo>
                  <a:lnTo>
                    <a:pt x="5137721" y="89763"/>
                  </a:lnTo>
                  <a:lnTo>
                    <a:pt x="5114391" y="121081"/>
                  </a:lnTo>
                  <a:lnTo>
                    <a:pt x="5099189" y="123748"/>
                  </a:lnTo>
                  <a:lnTo>
                    <a:pt x="5090922" y="123075"/>
                  </a:lnTo>
                  <a:lnTo>
                    <a:pt x="5060061" y="89763"/>
                  </a:lnTo>
                  <a:lnTo>
                    <a:pt x="5059273" y="79248"/>
                  </a:lnTo>
                  <a:lnTo>
                    <a:pt x="5060061" y="68554"/>
                  </a:lnTo>
                  <a:lnTo>
                    <a:pt x="5083492" y="37376"/>
                  </a:lnTo>
                  <a:lnTo>
                    <a:pt x="5099189" y="34747"/>
                  </a:lnTo>
                  <a:lnTo>
                    <a:pt x="5107127" y="35420"/>
                  </a:lnTo>
                  <a:lnTo>
                    <a:pt x="5137721" y="68554"/>
                  </a:lnTo>
                  <a:lnTo>
                    <a:pt x="5138509" y="79248"/>
                  </a:lnTo>
                  <a:lnTo>
                    <a:pt x="5138509" y="15557"/>
                  </a:lnTo>
                  <a:lnTo>
                    <a:pt x="5126812" y="10325"/>
                  </a:lnTo>
                  <a:lnTo>
                    <a:pt x="5113680" y="7175"/>
                  </a:lnTo>
                  <a:lnTo>
                    <a:pt x="5099189" y="6096"/>
                  </a:lnTo>
                  <a:lnTo>
                    <a:pt x="5084572" y="7175"/>
                  </a:lnTo>
                  <a:lnTo>
                    <a:pt x="5049520" y="22555"/>
                  </a:lnTo>
                  <a:lnTo>
                    <a:pt x="5028463" y="61772"/>
                  </a:lnTo>
                  <a:lnTo>
                    <a:pt x="5026965" y="79248"/>
                  </a:lnTo>
                  <a:lnTo>
                    <a:pt x="5028463" y="96672"/>
                  </a:lnTo>
                  <a:lnTo>
                    <a:pt x="5049520" y="135636"/>
                  </a:lnTo>
                  <a:lnTo>
                    <a:pt x="5084572" y="151015"/>
                  </a:lnTo>
                  <a:lnTo>
                    <a:pt x="5099189" y="152095"/>
                  </a:lnTo>
                  <a:lnTo>
                    <a:pt x="5113680" y="151015"/>
                  </a:lnTo>
                  <a:lnTo>
                    <a:pt x="5152529" y="131978"/>
                  </a:lnTo>
                  <a:lnTo>
                    <a:pt x="5158829" y="123748"/>
                  </a:lnTo>
                  <a:lnTo>
                    <a:pt x="5159235" y="123139"/>
                  </a:lnTo>
                  <a:lnTo>
                    <a:pt x="5220805" y="123139"/>
                  </a:lnTo>
                  <a:lnTo>
                    <a:pt x="5220805" y="163677"/>
                  </a:lnTo>
                  <a:lnTo>
                    <a:pt x="5254028" y="163677"/>
                  </a:lnTo>
                  <a:lnTo>
                    <a:pt x="5254028" y="123139"/>
                  </a:lnTo>
                  <a:lnTo>
                    <a:pt x="5254028" y="95097"/>
                  </a:lnTo>
                  <a:lnTo>
                    <a:pt x="5254028" y="64312"/>
                  </a:lnTo>
                  <a:lnTo>
                    <a:pt x="5254028" y="36271"/>
                  </a:lnTo>
                  <a:lnTo>
                    <a:pt x="5254028" y="7924"/>
                  </a:lnTo>
                  <a:close/>
                </a:path>
                <a:path w="12994640" h="708025">
                  <a:moveTo>
                    <a:pt x="5268353" y="258470"/>
                  </a:moveTo>
                  <a:lnTo>
                    <a:pt x="5232959" y="233591"/>
                  </a:lnTo>
                  <a:lnTo>
                    <a:pt x="5219281" y="188366"/>
                  </a:lnTo>
                  <a:lnTo>
                    <a:pt x="5219281" y="178612"/>
                  </a:lnTo>
                  <a:lnTo>
                    <a:pt x="5186362" y="178612"/>
                  </a:lnTo>
                  <a:lnTo>
                    <a:pt x="5186362" y="188366"/>
                  </a:lnTo>
                  <a:lnTo>
                    <a:pt x="5183594" y="210680"/>
                  </a:lnTo>
                  <a:lnTo>
                    <a:pt x="5176075" y="229552"/>
                  </a:lnTo>
                  <a:lnTo>
                    <a:pt x="5165026" y="244805"/>
                  </a:lnTo>
                  <a:lnTo>
                    <a:pt x="5151615" y="256336"/>
                  </a:lnTo>
                  <a:lnTo>
                    <a:pt x="5138826" y="245364"/>
                  </a:lnTo>
                  <a:lnTo>
                    <a:pt x="5138178" y="244805"/>
                  </a:lnTo>
                  <a:lnTo>
                    <a:pt x="5127345" y="229552"/>
                  </a:lnTo>
                  <a:lnTo>
                    <a:pt x="5120119" y="210680"/>
                  </a:lnTo>
                  <a:lnTo>
                    <a:pt x="5117477" y="188366"/>
                  </a:lnTo>
                  <a:lnTo>
                    <a:pt x="5117477" y="178612"/>
                  </a:lnTo>
                  <a:lnTo>
                    <a:pt x="5084254" y="178612"/>
                  </a:lnTo>
                  <a:lnTo>
                    <a:pt x="5084254" y="188366"/>
                  </a:lnTo>
                  <a:lnTo>
                    <a:pt x="5080584" y="213626"/>
                  </a:lnTo>
                  <a:lnTo>
                    <a:pt x="5070348" y="233705"/>
                  </a:lnTo>
                  <a:lnTo>
                    <a:pt x="5054816" y="248627"/>
                  </a:lnTo>
                  <a:lnTo>
                    <a:pt x="5035194" y="258470"/>
                  </a:lnTo>
                  <a:lnTo>
                    <a:pt x="5035194" y="287413"/>
                  </a:lnTo>
                  <a:lnTo>
                    <a:pt x="5055590" y="280720"/>
                  </a:lnTo>
                  <a:lnTo>
                    <a:pt x="5074310" y="270840"/>
                  </a:lnTo>
                  <a:lnTo>
                    <a:pt x="5090007" y="258749"/>
                  </a:lnTo>
                  <a:lnTo>
                    <a:pt x="5101323" y="245364"/>
                  </a:lnTo>
                  <a:lnTo>
                    <a:pt x="5110683" y="258356"/>
                  </a:lnTo>
                  <a:lnTo>
                    <a:pt x="5122926" y="270268"/>
                  </a:lnTo>
                  <a:lnTo>
                    <a:pt x="5136947" y="280250"/>
                  </a:lnTo>
                  <a:lnTo>
                    <a:pt x="5151615" y="287413"/>
                  </a:lnTo>
                  <a:lnTo>
                    <a:pt x="5166855" y="279984"/>
                  </a:lnTo>
                  <a:lnTo>
                    <a:pt x="5180876" y="270040"/>
                  </a:lnTo>
                  <a:lnTo>
                    <a:pt x="5192852" y="258279"/>
                  </a:lnTo>
                  <a:lnTo>
                    <a:pt x="5194211" y="256336"/>
                  </a:lnTo>
                  <a:lnTo>
                    <a:pt x="5201907" y="245364"/>
                  </a:lnTo>
                  <a:lnTo>
                    <a:pt x="5213235" y="258876"/>
                  </a:lnTo>
                  <a:lnTo>
                    <a:pt x="5228958" y="270954"/>
                  </a:lnTo>
                  <a:lnTo>
                    <a:pt x="5247767" y="280758"/>
                  </a:lnTo>
                  <a:lnTo>
                    <a:pt x="5268353" y="287413"/>
                  </a:lnTo>
                  <a:lnTo>
                    <a:pt x="5268353" y="258470"/>
                  </a:lnTo>
                  <a:close/>
                </a:path>
                <a:path w="12994640" h="708025">
                  <a:moveTo>
                    <a:pt x="5535955" y="178003"/>
                  </a:moveTo>
                  <a:lnTo>
                    <a:pt x="5502732" y="178003"/>
                  </a:lnTo>
                  <a:lnTo>
                    <a:pt x="5502732" y="204216"/>
                  </a:lnTo>
                  <a:lnTo>
                    <a:pt x="5502732" y="232257"/>
                  </a:lnTo>
                  <a:lnTo>
                    <a:pt x="5502732" y="259384"/>
                  </a:lnTo>
                  <a:lnTo>
                    <a:pt x="5356136" y="259384"/>
                  </a:lnTo>
                  <a:lnTo>
                    <a:pt x="5356136" y="232257"/>
                  </a:lnTo>
                  <a:lnTo>
                    <a:pt x="5502732" y="232257"/>
                  </a:lnTo>
                  <a:lnTo>
                    <a:pt x="5502732" y="204216"/>
                  </a:lnTo>
                  <a:lnTo>
                    <a:pt x="5356136" y="204216"/>
                  </a:lnTo>
                  <a:lnTo>
                    <a:pt x="5356136" y="178003"/>
                  </a:lnTo>
                  <a:lnTo>
                    <a:pt x="5323217" y="178003"/>
                  </a:lnTo>
                  <a:lnTo>
                    <a:pt x="5323217" y="287108"/>
                  </a:lnTo>
                  <a:lnTo>
                    <a:pt x="5535955" y="287108"/>
                  </a:lnTo>
                  <a:lnTo>
                    <a:pt x="5535955" y="259384"/>
                  </a:lnTo>
                  <a:lnTo>
                    <a:pt x="5535955" y="232257"/>
                  </a:lnTo>
                  <a:lnTo>
                    <a:pt x="5535955" y="204216"/>
                  </a:lnTo>
                  <a:lnTo>
                    <a:pt x="5535955" y="178003"/>
                  </a:lnTo>
                  <a:close/>
                </a:path>
                <a:path w="12994640" h="708025">
                  <a:moveTo>
                    <a:pt x="5545709" y="82296"/>
                  </a:moveTo>
                  <a:lnTo>
                    <a:pt x="5508320" y="74612"/>
                  </a:lnTo>
                  <a:lnTo>
                    <a:pt x="5481840" y="63398"/>
                  </a:lnTo>
                  <a:lnTo>
                    <a:pt x="5476252" y="61036"/>
                  </a:lnTo>
                  <a:lnTo>
                    <a:pt x="5453862" y="41402"/>
                  </a:lnTo>
                  <a:lnTo>
                    <a:pt x="5445442" y="15544"/>
                  </a:lnTo>
                  <a:lnTo>
                    <a:pt x="5445442" y="9753"/>
                  </a:lnTo>
                  <a:lnTo>
                    <a:pt x="5412524" y="9753"/>
                  </a:lnTo>
                  <a:lnTo>
                    <a:pt x="5412524" y="15544"/>
                  </a:lnTo>
                  <a:lnTo>
                    <a:pt x="5403888" y="41529"/>
                  </a:lnTo>
                  <a:lnTo>
                    <a:pt x="5381206" y="61379"/>
                  </a:lnTo>
                  <a:lnTo>
                    <a:pt x="5349252" y="74993"/>
                  </a:lnTo>
                  <a:lnTo>
                    <a:pt x="5312854" y="82296"/>
                  </a:lnTo>
                  <a:lnTo>
                    <a:pt x="5312854" y="110947"/>
                  </a:lnTo>
                  <a:lnTo>
                    <a:pt x="5348008" y="105448"/>
                  </a:lnTo>
                  <a:lnTo>
                    <a:pt x="5380406" y="95059"/>
                  </a:lnTo>
                  <a:lnTo>
                    <a:pt x="5408053" y="80733"/>
                  </a:lnTo>
                  <a:lnTo>
                    <a:pt x="5428983" y="63398"/>
                  </a:lnTo>
                  <a:lnTo>
                    <a:pt x="5450306" y="80645"/>
                  </a:lnTo>
                  <a:lnTo>
                    <a:pt x="5477738" y="94830"/>
                  </a:lnTo>
                  <a:lnTo>
                    <a:pt x="5509984" y="105194"/>
                  </a:lnTo>
                  <a:lnTo>
                    <a:pt x="5545709" y="110947"/>
                  </a:lnTo>
                  <a:lnTo>
                    <a:pt x="5545709" y="82296"/>
                  </a:lnTo>
                  <a:close/>
                </a:path>
                <a:path w="12994640" h="708025">
                  <a:moveTo>
                    <a:pt x="5553938" y="129235"/>
                  </a:moveTo>
                  <a:lnTo>
                    <a:pt x="5304929" y="129235"/>
                  </a:lnTo>
                  <a:lnTo>
                    <a:pt x="5304929" y="157276"/>
                  </a:lnTo>
                  <a:lnTo>
                    <a:pt x="5553938" y="157276"/>
                  </a:lnTo>
                  <a:lnTo>
                    <a:pt x="5553938" y="129235"/>
                  </a:lnTo>
                  <a:close/>
                </a:path>
                <a:path w="12994640" h="708025">
                  <a:moveTo>
                    <a:pt x="5820334" y="7924"/>
                  </a:moveTo>
                  <a:lnTo>
                    <a:pt x="5787110" y="7924"/>
                  </a:lnTo>
                  <a:lnTo>
                    <a:pt x="5787110" y="220370"/>
                  </a:lnTo>
                  <a:lnTo>
                    <a:pt x="5776417" y="227431"/>
                  </a:lnTo>
                  <a:lnTo>
                    <a:pt x="5762841" y="232600"/>
                  </a:lnTo>
                  <a:lnTo>
                    <a:pt x="5746686" y="235750"/>
                  </a:lnTo>
                  <a:lnTo>
                    <a:pt x="5728284" y="236829"/>
                  </a:lnTo>
                  <a:lnTo>
                    <a:pt x="5632577" y="236829"/>
                  </a:lnTo>
                  <a:lnTo>
                    <a:pt x="5632577" y="11277"/>
                  </a:lnTo>
                  <a:lnTo>
                    <a:pt x="5599658" y="11277"/>
                  </a:lnTo>
                  <a:lnTo>
                    <a:pt x="5599658" y="265785"/>
                  </a:lnTo>
                  <a:lnTo>
                    <a:pt x="5722188" y="265785"/>
                  </a:lnTo>
                  <a:lnTo>
                    <a:pt x="5742914" y="264541"/>
                  </a:lnTo>
                  <a:lnTo>
                    <a:pt x="5761164" y="260946"/>
                  </a:lnTo>
                  <a:lnTo>
                    <a:pt x="5776150" y="255104"/>
                  </a:lnTo>
                  <a:lnTo>
                    <a:pt x="5787110" y="247192"/>
                  </a:lnTo>
                  <a:lnTo>
                    <a:pt x="5787110" y="284365"/>
                  </a:lnTo>
                  <a:lnTo>
                    <a:pt x="5820334" y="284365"/>
                  </a:lnTo>
                  <a:lnTo>
                    <a:pt x="5820334" y="7924"/>
                  </a:lnTo>
                  <a:close/>
                </a:path>
                <a:path w="12994640" h="708025">
                  <a:moveTo>
                    <a:pt x="6140361" y="120700"/>
                  </a:moveTo>
                  <a:lnTo>
                    <a:pt x="6097079" y="120700"/>
                  </a:lnTo>
                  <a:lnTo>
                    <a:pt x="6097079" y="7924"/>
                  </a:lnTo>
                  <a:lnTo>
                    <a:pt x="6063856" y="7924"/>
                  </a:lnTo>
                  <a:lnTo>
                    <a:pt x="6063856" y="220980"/>
                  </a:lnTo>
                  <a:lnTo>
                    <a:pt x="6053620" y="227825"/>
                  </a:lnTo>
                  <a:lnTo>
                    <a:pt x="6040501" y="232791"/>
                  </a:lnTo>
                  <a:lnTo>
                    <a:pt x="6024816" y="235800"/>
                  </a:lnTo>
                  <a:lnTo>
                    <a:pt x="6006858" y="236829"/>
                  </a:lnTo>
                  <a:lnTo>
                    <a:pt x="5913894" y="236829"/>
                  </a:lnTo>
                  <a:lnTo>
                    <a:pt x="5913894" y="42062"/>
                  </a:lnTo>
                  <a:lnTo>
                    <a:pt x="6014174" y="42062"/>
                  </a:lnTo>
                  <a:lnTo>
                    <a:pt x="6014174" y="12801"/>
                  </a:lnTo>
                  <a:lnTo>
                    <a:pt x="5880976" y="12801"/>
                  </a:lnTo>
                  <a:lnTo>
                    <a:pt x="5880976" y="265785"/>
                  </a:lnTo>
                  <a:lnTo>
                    <a:pt x="6000762" y="265785"/>
                  </a:lnTo>
                  <a:lnTo>
                    <a:pt x="6020867" y="264604"/>
                  </a:lnTo>
                  <a:lnTo>
                    <a:pt x="6038596" y="261213"/>
                  </a:lnTo>
                  <a:lnTo>
                    <a:pt x="6053188" y="255752"/>
                  </a:lnTo>
                  <a:lnTo>
                    <a:pt x="6063856" y="248412"/>
                  </a:lnTo>
                  <a:lnTo>
                    <a:pt x="6063856" y="284365"/>
                  </a:lnTo>
                  <a:lnTo>
                    <a:pt x="6097079" y="284365"/>
                  </a:lnTo>
                  <a:lnTo>
                    <a:pt x="6097079" y="149656"/>
                  </a:lnTo>
                  <a:lnTo>
                    <a:pt x="6140361" y="149656"/>
                  </a:lnTo>
                  <a:lnTo>
                    <a:pt x="6140361" y="120700"/>
                  </a:lnTo>
                  <a:close/>
                </a:path>
                <a:path w="12994640" h="708025">
                  <a:moveTo>
                    <a:pt x="6199492" y="225552"/>
                  </a:moveTo>
                  <a:lnTo>
                    <a:pt x="6161697" y="225552"/>
                  </a:lnTo>
                  <a:lnTo>
                    <a:pt x="6161697" y="266090"/>
                  </a:lnTo>
                  <a:lnTo>
                    <a:pt x="6199492" y="266090"/>
                  </a:lnTo>
                  <a:lnTo>
                    <a:pt x="6199492" y="225552"/>
                  </a:lnTo>
                  <a:close/>
                </a:path>
                <a:path w="12994640" h="708025">
                  <a:moveTo>
                    <a:pt x="6457404" y="233476"/>
                  </a:moveTo>
                  <a:lnTo>
                    <a:pt x="6450546" y="235305"/>
                  </a:lnTo>
                  <a:lnTo>
                    <a:pt x="6442964" y="236677"/>
                  </a:lnTo>
                  <a:lnTo>
                    <a:pt x="6434988" y="237591"/>
                  </a:lnTo>
                  <a:lnTo>
                    <a:pt x="6426924" y="238048"/>
                  </a:lnTo>
                  <a:lnTo>
                    <a:pt x="6429413" y="220497"/>
                  </a:lnTo>
                  <a:lnTo>
                    <a:pt x="6431000" y="200825"/>
                  </a:lnTo>
                  <a:lnTo>
                    <a:pt x="6431864" y="179705"/>
                  </a:lnTo>
                  <a:lnTo>
                    <a:pt x="6432105" y="157886"/>
                  </a:lnTo>
                  <a:lnTo>
                    <a:pt x="6432105" y="40843"/>
                  </a:lnTo>
                  <a:lnTo>
                    <a:pt x="6448260" y="40843"/>
                  </a:lnTo>
                  <a:lnTo>
                    <a:pt x="6448260" y="12801"/>
                  </a:lnTo>
                  <a:lnTo>
                    <a:pt x="6401028" y="12801"/>
                  </a:lnTo>
                  <a:lnTo>
                    <a:pt x="6401028" y="40843"/>
                  </a:lnTo>
                  <a:lnTo>
                    <a:pt x="6400978" y="179705"/>
                  </a:lnTo>
                  <a:lnTo>
                    <a:pt x="6400838" y="192100"/>
                  </a:lnTo>
                  <a:lnTo>
                    <a:pt x="6400190" y="208521"/>
                  </a:lnTo>
                  <a:lnTo>
                    <a:pt x="6398971" y="224078"/>
                  </a:lnTo>
                  <a:lnTo>
                    <a:pt x="6397066" y="238353"/>
                  </a:lnTo>
                  <a:lnTo>
                    <a:pt x="6374206" y="238353"/>
                  </a:lnTo>
                  <a:lnTo>
                    <a:pt x="6374206" y="40843"/>
                  </a:lnTo>
                  <a:lnTo>
                    <a:pt x="6401028" y="40843"/>
                  </a:lnTo>
                  <a:lnTo>
                    <a:pt x="6401028" y="12801"/>
                  </a:lnTo>
                  <a:lnTo>
                    <a:pt x="6325133" y="12801"/>
                  </a:lnTo>
                  <a:lnTo>
                    <a:pt x="6325133" y="40843"/>
                  </a:lnTo>
                  <a:lnTo>
                    <a:pt x="6343421" y="40843"/>
                  </a:lnTo>
                  <a:lnTo>
                    <a:pt x="6343421" y="238353"/>
                  </a:lnTo>
                  <a:lnTo>
                    <a:pt x="6321780" y="238353"/>
                  </a:lnTo>
                  <a:lnTo>
                    <a:pt x="6321780" y="265785"/>
                  </a:lnTo>
                  <a:lnTo>
                    <a:pt x="6416561" y="265785"/>
                  </a:lnTo>
                  <a:lnTo>
                    <a:pt x="6427622" y="265417"/>
                  </a:lnTo>
                  <a:lnTo>
                    <a:pt x="6438468" y="264299"/>
                  </a:lnTo>
                  <a:lnTo>
                    <a:pt x="6448590" y="262305"/>
                  </a:lnTo>
                  <a:lnTo>
                    <a:pt x="6457404" y="259384"/>
                  </a:lnTo>
                  <a:lnTo>
                    <a:pt x="6457404" y="238048"/>
                  </a:lnTo>
                  <a:lnTo>
                    <a:pt x="6457404" y="233476"/>
                  </a:lnTo>
                  <a:close/>
                </a:path>
                <a:path w="12994640" h="708025">
                  <a:moveTo>
                    <a:pt x="6499466" y="9753"/>
                  </a:moveTo>
                  <a:lnTo>
                    <a:pt x="6468072" y="9753"/>
                  </a:lnTo>
                  <a:lnTo>
                    <a:pt x="6468072" y="116738"/>
                  </a:lnTo>
                  <a:lnTo>
                    <a:pt x="6441554" y="116738"/>
                  </a:lnTo>
                  <a:lnTo>
                    <a:pt x="6441554" y="145694"/>
                  </a:lnTo>
                  <a:lnTo>
                    <a:pt x="6468072" y="145694"/>
                  </a:lnTo>
                  <a:lnTo>
                    <a:pt x="6468072" y="281012"/>
                  </a:lnTo>
                  <a:lnTo>
                    <a:pt x="6499466" y="281012"/>
                  </a:lnTo>
                  <a:lnTo>
                    <a:pt x="6499466" y="9753"/>
                  </a:lnTo>
                  <a:close/>
                </a:path>
                <a:path w="12994640" h="708025">
                  <a:moveTo>
                    <a:pt x="6554940" y="7924"/>
                  </a:moveTo>
                  <a:lnTo>
                    <a:pt x="6523241" y="7924"/>
                  </a:lnTo>
                  <a:lnTo>
                    <a:pt x="6523241" y="284365"/>
                  </a:lnTo>
                  <a:lnTo>
                    <a:pt x="6554940" y="284365"/>
                  </a:lnTo>
                  <a:lnTo>
                    <a:pt x="6554940" y="7924"/>
                  </a:lnTo>
                  <a:close/>
                </a:path>
                <a:path w="12994640" h="708025">
                  <a:moveTo>
                    <a:pt x="6753060" y="138684"/>
                  </a:moveTo>
                  <a:lnTo>
                    <a:pt x="6752018" y="103593"/>
                  </a:lnTo>
                  <a:lnTo>
                    <a:pt x="6748412" y="73494"/>
                  </a:lnTo>
                  <a:lnTo>
                    <a:pt x="6741477" y="48717"/>
                  </a:lnTo>
                  <a:lnTo>
                    <a:pt x="6734518" y="36576"/>
                  </a:lnTo>
                  <a:lnTo>
                    <a:pt x="6730505" y="29565"/>
                  </a:lnTo>
                  <a:lnTo>
                    <a:pt x="6720865" y="20269"/>
                  </a:lnTo>
                  <a:lnTo>
                    <a:pt x="6720141" y="19850"/>
                  </a:lnTo>
                  <a:lnTo>
                    <a:pt x="6720141" y="138684"/>
                  </a:lnTo>
                  <a:lnTo>
                    <a:pt x="6719481" y="169291"/>
                  </a:lnTo>
                  <a:lnTo>
                    <a:pt x="6712674" y="215188"/>
                  </a:lnTo>
                  <a:lnTo>
                    <a:pt x="6681432" y="240487"/>
                  </a:lnTo>
                  <a:lnTo>
                    <a:pt x="6674371" y="239750"/>
                  </a:lnTo>
                  <a:lnTo>
                    <a:pt x="6646075" y="194957"/>
                  </a:lnTo>
                  <a:lnTo>
                    <a:pt x="6643027" y="138684"/>
                  </a:lnTo>
                  <a:lnTo>
                    <a:pt x="6643725" y="108077"/>
                  </a:lnTo>
                  <a:lnTo>
                    <a:pt x="6650482" y="62306"/>
                  </a:lnTo>
                  <a:lnTo>
                    <a:pt x="6681432" y="36576"/>
                  </a:lnTo>
                  <a:lnTo>
                    <a:pt x="6688658" y="37312"/>
                  </a:lnTo>
                  <a:lnTo>
                    <a:pt x="6717170" y="82448"/>
                  </a:lnTo>
                  <a:lnTo>
                    <a:pt x="6720141" y="138684"/>
                  </a:lnTo>
                  <a:lnTo>
                    <a:pt x="6720141" y="19850"/>
                  </a:lnTo>
                  <a:lnTo>
                    <a:pt x="6709397" y="13487"/>
                  </a:lnTo>
                  <a:lnTo>
                    <a:pt x="6696215" y="9334"/>
                  </a:lnTo>
                  <a:lnTo>
                    <a:pt x="6681432" y="7924"/>
                  </a:lnTo>
                  <a:lnTo>
                    <a:pt x="6666776" y="9334"/>
                  </a:lnTo>
                  <a:lnTo>
                    <a:pt x="6632664" y="29565"/>
                  </a:lnTo>
                  <a:lnTo>
                    <a:pt x="6614757" y="73494"/>
                  </a:lnTo>
                  <a:lnTo>
                    <a:pt x="6610109" y="138684"/>
                  </a:lnTo>
                  <a:lnTo>
                    <a:pt x="6611150" y="173774"/>
                  </a:lnTo>
                  <a:lnTo>
                    <a:pt x="6621678" y="228650"/>
                  </a:lnTo>
                  <a:lnTo>
                    <a:pt x="6653619" y="263575"/>
                  </a:lnTo>
                  <a:lnTo>
                    <a:pt x="6681432" y="268820"/>
                  </a:lnTo>
                  <a:lnTo>
                    <a:pt x="6696215" y="267512"/>
                  </a:lnTo>
                  <a:lnTo>
                    <a:pt x="6709397" y="263575"/>
                  </a:lnTo>
                  <a:lnTo>
                    <a:pt x="6720865" y="256997"/>
                  </a:lnTo>
                  <a:lnTo>
                    <a:pt x="6730505" y="247802"/>
                  </a:lnTo>
                  <a:lnTo>
                    <a:pt x="6734696" y="240487"/>
                  </a:lnTo>
                  <a:lnTo>
                    <a:pt x="6741477" y="228650"/>
                  </a:lnTo>
                  <a:lnTo>
                    <a:pt x="6748412" y="203873"/>
                  </a:lnTo>
                  <a:lnTo>
                    <a:pt x="6752018" y="173774"/>
                  </a:lnTo>
                  <a:lnTo>
                    <a:pt x="6753060" y="138684"/>
                  </a:lnTo>
                  <a:close/>
                </a:path>
                <a:path w="12994640" h="708025">
                  <a:moveTo>
                    <a:pt x="6834124" y="7924"/>
                  </a:moveTo>
                  <a:lnTo>
                    <a:pt x="6800913" y="7924"/>
                  </a:lnTo>
                  <a:lnTo>
                    <a:pt x="6800913" y="284365"/>
                  </a:lnTo>
                  <a:lnTo>
                    <a:pt x="6834124" y="284365"/>
                  </a:lnTo>
                  <a:lnTo>
                    <a:pt x="6834124" y="7924"/>
                  </a:lnTo>
                  <a:close/>
                </a:path>
                <a:path w="12994640" h="708025">
                  <a:moveTo>
                    <a:pt x="7045960" y="235305"/>
                  </a:moveTo>
                  <a:lnTo>
                    <a:pt x="7022935" y="220675"/>
                  </a:lnTo>
                  <a:lnTo>
                    <a:pt x="7003478" y="197815"/>
                  </a:lnTo>
                  <a:lnTo>
                    <a:pt x="6990042" y="164020"/>
                  </a:lnTo>
                  <a:lnTo>
                    <a:pt x="6985000" y="116433"/>
                  </a:lnTo>
                  <a:lnTo>
                    <a:pt x="6985000" y="42062"/>
                  </a:lnTo>
                  <a:lnTo>
                    <a:pt x="7043521" y="42062"/>
                  </a:lnTo>
                  <a:lnTo>
                    <a:pt x="7043521" y="12801"/>
                  </a:lnTo>
                  <a:lnTo>
                    <a:pt x="6893560" y="12801"/>
                  </a:lnTo>
                  <a:lnTo>
                    <a:pt x="6893560" y="42062"/>
                  </a:lnTo>
                  <a:lnTo>
                    <a:pt x="6951472" y="42062"/>
                  </a:lnTo>
                  <a:lnTo>
                    <a:pt x="6951472" y="116433"/>
                  </a:lnTo>
                  <a:lnTo>
                    <a:pt x="6946366" y="163982"/>
                  </a:lnTo>
                  <a:lnTo>
                    <a:pt x="6932765" y="197929"/>
                  </a:lnTo>
                  <a:lnTo>
                    <a:pt x="6913283" y="220802"/>
                  </a:lnTo>
                  <a:lnTo>
                    <a:pt x="6890512" y="235305"/>
                  </a:lnTo>
                  <a:lnTo>
                    <a:pt x="6890512" y="265785"/>
                  </a:lnTo>
                  <a:lnTo>
                    <a:pt x="6915175" y="254393"/>
                  </a:lnTo>
                  <a:lnTo>
                    <a:pt x="6937146" y="238429"/>
                  </a:lnTo>
                  <a:lnTo>
                    <a:pt x="6955231" y="219151"/>
                  </a:lnTo>
                  <a:lnTo>
                    <a:pt x="6968236" y="197815"/>
                  </a:lnTo>
                  <a:lnTo>
                    <a:pt x="6981190" y="219100"/>
                  </a:lnTo>
                  <a:lnTo>
                    <a:pt x="6999211" y="238315"/>
                  </a:lnTo>
                  <a:lnTo>
                    <a:pt x="7021169" y="254254"/>
                  </a:lnTo>
                  <a:lnTo>
                    <a:pt x="7045960" y="265785"/>
                  </a:lnTo>
                  <a:lnTo>
                    <a:pt x="7045960" y="235305"/>
                  </a:lnTo>
                  <a:close/>
                </a:path>
                <a:path w="12994640" h="708025">
                  <a:moveTo>
                    <a:pt x="7117588" y="7924"/>
                  </a:moveTo>
                  <a:lnTo>
                    <a:pt x="7084365" y="7924"/>
                  </a:lnTo>
                  <a:lnTo>
                    <a:pt x="7084365" y="284365"/>
                  </a:lnTo>
                  <a:lnTo>
                    <a:pt x="7117588" y="284365"/>
                  </a:lnTo>
                  <a:lnTo>
                    <a:pt x="7117588" y="7924"/>
                  </a:lnTo>
                  <a:close/>
                </a:path>
                <a:path w="12994640" h="708025">
                  <a:moveTo>
                    <a:pt x="7332459" y="95707"/>
                  </a:moveTo>
                  <a:lnTo>
                    <a:pt x="7326135" y="55130"/>
                  </a:lnTo>
                  <a:lnTo>
                    <a:pt x="7299541" y="21361"/>
                  </a:lnTo>
                  <a:lnTo>
                    <a:pt x="7299541" y="95707"/>
                  </a:lnTo>
                  <a:lnTo>
                    <a:pt x="7298664" y="110464"/>
                  </a:lnTo>
                  <a:lnTo>
                    <a:pt x="7279208" y="147345"/>
                  </a:lnTo>
                  <a:lnTo>
                    <a:pt x="7256869" y="153009"/>
                  </a:lnTo>
                  <a:lnTo>
                    <a:pt x="7248766" y="152374"/>
                  </a:lnTo>
                  <a:lnTo>
                    <a:pt x="7217943" y="123444"/>
                  </a:lnTo>
                  <a:lnTo>
                    <a:pt x="7214514" y="95707"/>
                  </a:lnTo>
                  <a:lnTo>
                    <a:pt x="7215340" y="81038"/>
                  </a:lnTo>
                  <a:lnTo>
                    <a:pt x="7234847" y="43802"/>
                  </a:lnTo>
                  <a:lnTo>
                    <a:pt x="7256869" y="38404"/>
                  </a:lnTo>
                  <a:lnTo>
                    <a:pt x="7265200" y="38989"/>
                  </a:lnTo>
                  <a:lnTo>
                    <a:pt x="7295959" y="67932"/>
                  </a:lnTo>
                  <a:lnTo>
                    <a:pt x="7299541" y="95707"/>
                  </a:lnTo>
                  <a:lnTo>
                    <a:pt x="7299541" y="21361"/>
                  </a:lnTo>
                  <a:lnTo>
                    <a:pt x="7296264" y="19088"/>
                  </a:lnTo>
                  <a:lnTo>
                    <a:pt x="7284339" y="13830"/>
                  </a:lnTo>
                  <a:lnTo>
                    <a:pt x="7271105" y="10566"/>
                  </a:lnTo>
                  <a:lnTo>
                    <a:pt x="7256869" y="9448"/>
                  </a:lnTo>
                  <a:lnTo>
                    <a:pt x="7242645" y="10566"/>
                  </a:lnTo>
                  <a:lnTo>
                    <a:pt x="7207199" y="26212"/>
                  </a:lnTo>
                  <a:lnTo>
                    <a:pt x="7182929" y="74091"/>
                  </a:lnTo>
                  <a:lnTo>
                    <a:pt x="7181291" y="95707"/>
                  </a:lnTo>
                  <a:lnTo>
                    <a:pt x="7182929" y="117284"/>
                  </a:lnTo>
                  <a:lnTo>
                    <a:pt x="7207199" y="165201"/>
                  </a:lnTo>
                  <a:lnTo>
                    <a:pt x="7242645" y="180848"/>
                  </a:lnTo>
                  <a:lnTo>
                    <a:pt x="7256869" y="181965"/>
                  </a:lnTo>
                  <a:lnTo>
                    <a:pt x="7271105" y="180848"/>
                  </a:lnTo>
                  <a:lnTo>
                    <a:pt x="7306551" y="165201"/>
                  </a:lnTo>
                  <a:lnTo>
                    <a:pt x="7330897" y="117284"/>
                  </a:lnTo>
                  <a:lnTo>
                    <a:pt x="7332459" y="95707"/>
                  </a:lnTo>
                  <a:close/>
                </a:path>
                <a:path w="12994640" h="708025">
                  <a:moveTo>
                    <a:pt x="7401039" y="7924"/>
                  </a:moveTo>
                  <a:lnTo>
                    <a:pt x="7367816" y="7924"/>
                  </a:lnTo>
                  <a:lnTo>
                    <a:pt x="7367816" y="225856"/>
                  </a:lnTo>
                  <a:lnTo>
                    <a:pt x="7356742" y="232587"/>
                  </a:lnTo>
                  <a:lnTo>
                    <a:pt x="7342975" y="237020"/>
                  </a:lnTo>
                  <a:lnTo>
                    <a:pt x="7326922" y="239433"/>
                  </a:lnTo>
                  <a:lnTo>
                    <a:pt x="7308990" y="240182"/>
                  </a:lnTo>
                  <a:lnTo>
                    <a:pt x="7171842" y="240182"/>
                  </a:lnTo>
                  <a:lnTo>
                    <a:pt x="7171842" y="268516"/>
                  </a:lnTo>
                  <a:lnTo>
                    <a:pt x="7300455" y="268516"/>
                  </a:lnTo>
                  <a:lnTo>
                    <a:pt x="7322172" y="267677"/>
                  </a:lnTo>
                  <a:lnTo>
                    <a:pt x="7341108" y="264985"/>
                  </a:lnTo>
                  <a:lnTo>
                    <a:pt x="7356564" y="260159"/>
                  </a:lnTo>
                  <a:lnTo>
                    <a:pt x="7367816" y="252984"/>
                  </a:lnTo>
                  <a:lnTo>
                    <a:pt x="7367816" y="284365"/>
                  </a:lnTo>
                  <a:lnTo>
                    <a:pt x="7401039" y="284365"/>
                  </a:lnTo>
                  <a:lnTo>
                    <a:pt x="7401039" y="252984"/>
                  </a:lnTo>
                  <a:lnTo>
                    <a:pt x="7401039" y="7924"/>
                  </a:lnTo>
                  <a:close/>
                </a:path>
                <a:path w="12994640" h="708025">
                  <a:moveTo>
                    <a:pt x="7799883" y="120700"/>
                  </a:moveTo>
                  <a:lnTo>
                    <a:pt x="7756601" y="120700"/>
                  </a:lnTo>
                  <a:lnTo>
                    <a:pt x="7756601" y="7924"/>
                  </a:lnTo>
                  <a:lnTo>
                    <a:pt x="7723378" y="7924"/>
                  </a:lnTo>
                  <a:lnTo>
                    <a:pt x="7723378" y="220980"/>
                  </a:lnTo>
                  <a:lnTo>
                    <a:pt x="7713154" y="227825"/>
                  </a:lnTo>
                  <a:lnTo>
                    <a:pt x="7700035" y="232791"/>
                  </a:lnTo>
                  <a:lnTo>
                    <a:pt x="7684338" y="235800"/>
                  </a:lnTo>
                  <a:lnTo>
                    <a:pt x="7666393" y="236829"/>
                  </a:lnTo>
                  <a:lnTo>
                    <a:pt x="7573429" y="236829"/>
                  </a:lnTo>
                  <a:lnTo>
                    <a:pt x="7573429" y="42062"/>
                  </a:lnTo>
                  <a:lnTo>
                    <a:pt x="7673708" y="42062"/>
                  </a:lnTo>
                  <a:lnTo>
                    <a:pt x="7673708" y="12801"/>
                  </a:lnTo>
                  <a:lnTo>
                    <a:pt x="7540511" y="12801"/>
                  </a:lnTo>
                  <a:lnTo>
                    <a:pt x="7540511" y="265785"/>
                  </a:lnTo>
                  <a:lnTo>
                    <a:pt x="7660297" y="265785"/>
                  </a:lnTo>
                  <a:lnTo>
                    <a:pt x="7680388" y="264604"/>
                  </a:lnTo>
                  <a:lnTo>
                    <a:pt x="7698130" y="261213"/>
                  </a:lnTo>
                  <a:lnTo>
                    <a:pt x="7712710" y="255752"/>
                  </a:lnTo>
                  <a:lnTo>
                    <a:pt x="7723378" y="248412"/>
                  </a:lnTo>
                  <a:lnTo>
                    <a:pt x="7723378" y="284365"/>
                  </a:lnTo>
                  <a:lnTo>
                    <a:pt x="7756601" y="284365"/>
                  </a:lnTo>
                  <a:lnTo>
                    <a:pt x="7756601" y="149656"/>
                  </a:lnTo>
                  <a:lnTo>
                    <a:pt x="7799883" y="149656"/>
                  </a:lnTo>
                  <a:lnTo>
                    <a:pt x="7799883" y="120700"/>
                  </a:lnTo>
                  <a:close/>
                </a:path>
                <a:path w="12994640" h="708025">
                  <a:moveTo>
                    <a:pt x="7939176" y="235305"/>
                  </a:moveTo>
                  <a:lnTo>
                    <a:pt x="7907896" y="204292"/>
                  </a:lnTo>
                  <a:lnTo>
                    <a:pt x="7896504" y="136245"/>
                  </a:lnTo>
                  <a:lnTo>
                    <a:pt x="7896504" y="70713"/>
                  </a:lnTo>
                  <a:lnTo>
                    <a:pt x="7935823" y="70713"/>
                  </a:lnTo>
                  <a:lnTo>
                    <a:pt x="7935823" y="42062"/>
                  </a:lnTo>
                  <a:lnTo>
                    <a:pt x="7896504" y="42062"/>
                  </a:lnTo>
                  <a:lnTo>
                    <a:pt x="7896504" y="0"/>
                  </a:lnTo>
                  <a:lnTo>
                    <a:pt x="7864195" y="0"/>
                  </a:lnTo>
                  <a:lnTo>
                    <a:pt x="7864195" y="42062"/>
                  </a:lnTo>
                  <a:lnTo>
                    <a:pt x="7824267" y="42062"/>
                  </a:lnTo>
                  <a:lnTo>
                    <a:pt x="7824267" y="70713"/>
                  </a:lnTo>
                  <a:lnTo>
                    <a:pt x="7864195" y="70713"/>
                  </a:lnTo>
                  <a:lnTo>
                    <a:pt x="7864195" y="136245"/>
                  </a:lnTo>
                  <a:lnTo>
                    <a:pt x="7861173" y="176453"/>
                  </a:lnTo>
                  <a:lnTo>
                    <a:pt x="7852575" y="204406"/>
                  </a:lnTo>
                  <a:lnTo>
                    <a:pt x="7839126" y="223037"/>
                  </a:lnTo>
                  <a:lnTo>
                    <a:pt x="7821523" y="235305"/>
                  </a:lnTo>
                  <a:lnTo>
                    <a:pt x="7821523" y="265480"/>
                  </a:lnTo>
                  <a:lnTo>
                    <a:pt x="7841348" y="256489"/>
                  </a:lnTo>
                  <a:lnTo>
                    <a:pt x="7857757" y="244602"/>
                  </a:lnTo>
                  <a:lnTo>
                    <a:pt x="7870685" y="230416"/>
                  </a:lnTo>
                  <a:lnTo>
                    <a:pt x="7880045" y="214579"/>
                  </a:lnTo>
                  <a:lnTo>
                    <a:pt x="7889748" y="230416"/>
                  </a:lnTo>
                  <a:lnTo>
                    <a:pt x="7902829" y="244602"/>
                  </a:lnTo>
                  <a:lnTo>
                    <a:pt x="7919352" y="256616"/>
                  </a:lnTo>
                  <a:lnTo>
                    <a:pt x="7939176" y="265785"/>
                  </a:lnTo>
                  <a:lnTo>
                    <a:pt x="7939176" y="235305"/>
                  </a:lnTo>
                  <a:close/>
                </a:path>
                <a:path w="12994640" h="708025">
                  <a:moveTo>
                    <a:pt x="8051038" y="7924"/>
                  </a:moveTo>
                  <a:lnTo>
                    <a:pt x="8018729" y="7924"/>
                  </a:lnTo>
                  <a:lnTo>
                    <a:pt x="8018729" y="117957"/>
                  </a:lnTo>
                  <a:lnTo>
                    <a:pt x="7987639" y="117957"/>
                  </a:lnTo>
                  <a:lnTo>
                    <a:pt x="7987639" y="9753"/>
                  </a:lnTo>
                  <a:lnTo>
                    <a:pt x="7955940" y="9753"/>
                  </a:lnTo>
                  <a:lnTo>
                    <a:pt x="7955940" y="281012"/>
                  </a:lnTo>
                  <a:lnTo>
                    <a:pt x="7987639" y="281012"/>
                  </a:lnTo>
                  <a:lnTo>
                    <a:pt x="7987639" y="146913"/>
                  </a:lnTo>
                  <a:lnTo>
                    <a:pt x="8018729" y="146913"/>
                  </a:lnTo>
                  <a:lnTo>
                    <a:pt x="8018729" y="284365"/>
                  </a:lnTo>
                  <a:lnTo>
                    <a:pt x="8051038" y="284365"/>
                  </a:lnTo>
                  <a:lnTo>
                    <a:pt x="8051038" y="146913"/>
                  </a:lnTo>
                  <a:lnTo>
                    <a:pt x="8051038" y="117957"/>
                  </a:lnTo>
                  <a:lnTo>
                    <a:pt x="8051038" y="7924"/>
                  </a:lnTo>
                  <a:close/>
                </a:path>
                <a:path w="12994640" h="708025">
                  <a:moveTo>
                    <a:pt x="8345462" y="243128"/>
                  </a:moveTo>
                  <a:lnTo>
                    <a:pt x="8240001" y="243128"/>
                  </a:lnTo>
                  <a:lnTo>
                    <a:pt x="8240001" y="188518"/>
                  </a:lnTo>
                  <a:lnTo>
                    <a:pt x="8334489" y="188518"/>
                  </a:lnTo>
                  <a:lnTo>
                    <a:pt x="8334489" y="160578"/>
                  </a:lnTo>
                  <a:lnTo>
                    <a:pt x="8147647" y="160578"/>
                  </a:lnTo>
                  <a:lnTo>
                    <a:pt x="8147647" y="114858"/>
                  </a:lnTo>
                  <a:lnTo>
                    <a:pt x="8331136" y="114858"/>
                  </a:lnTo>
                  <a:lnTo>
                    <a:pt x="8331136" y="85648"/>
                  </a:lnTo>
                  <a:lnTo>
                    <a:pt x="8331136" y="42468"/>
                  </a:lnTo>
                  <a:lnTo>
                    <a:pt x="8331136" y="13258"/>
                  </a:lnTo>
                  <a:lnTo>
                    <a:pt x="8114436" y="13258"/>
                  </a:lnTo>
                  <a:lnTo>
                    <a:pt x="8114436" y="42468"/>
                  </a:lnTo>
                  <a:lnTo>
                    <a:pt x="8297913" y="42468"/>
                  </a:lnTo>
                  <a:lnTo>
                    <a:pt x="8297913" y="85648"/>
                  </a:lnTo>
                  <a:lnTo>
                    <a:pt x="8114436" y="85648"/>
                  </a:lnTo>
                  <a:lnTo>
                    <a:pt x="8114436" y="114858"/>
                  </a:lnTo>
                  <a:lnTo>
                    <a:pt x="8114436" y="160578"/>
                  </a:lnTo>
                  <a:lnTo>
                    <a:pt x="8114436" y="188518"/>
                  </a:lnTo>
                  <a:lnTo>
                    <a:pt x="8207083" y="188518"/>
                  </a:lnTo>
                  <a:lnTo>
                    <a:pt x="8207083" y="243128"/>
                  </a:lnTo>
                  <a:lnTo>
                    <a:pt x="8100111" y="243128"/>
                  </a:lnTo>
                  <a:lnTo>
                    <a:pt x="8100111" y="272338"/>
                  </a:lnTo>
                  <a:lnTo>
                    <a:pt x="8345462" y="272338"/>
                  </a:lnTo>
                  <a:lnTo>
                    <a:pt x="8345462" y="243128"/>
                  </a:lnTo>
                  <a:close/>
                </a:path>
                <a:path w="12994640" h="708025">
                  <a:moveTo>
                    <a:pt x="8618245" y="60045"/>
                  </a:moveTo>
                  <a:lnTo>
                    <a:pt x="8617115" y="49745"/>
                  </a:lnTo>
                  <a:lnTo>
                    <a:pt x="8613788" y="40728"/>
                  </a:lnTo>
                  <a:lnTo>
                    <a:pt x="8610257" y="35661"/>
                  </a:lnTo>
                  <a:lnTo>
                    <a:pt x="8608352" y="32918"/>
                  </a:lnTo>
                  <a:lnTo>
                    <a:pt x="8600872" y="26212"/>
                  </a:lnTo>
                  <a:lnTo>
                    <a:pt x="8585327" y="18186"/>
                  </a:lnTo>
                  <a:lnTo>
                    <a:pt x="8585327" y="54559"/>
                  </a:lnTo>
                  <a:lnTo>
                    <a:pt x="8585327" y="65532"/>
                  </a:lnTo>
                  <a:lnTo>
                    <a:pt x="8550161" y="82181"/>
                  </a:lnTo>
                  <a:lnTo>
                    <a:pt x="8506701" y="84734"/>
                  </a:lnTo>
                  <a:lnTo>
                    <a:pt x="8483130" y="84124"/>
                  </a:lnTo>
                  <a:lnTo>
                    <a:pt x="8435683" y="73456"/>
                  </a:lnTo>
                  <a:lnTo>
                    <a:pt x="8428063" y="65532"/>
                  </a:lnTo>
                  <a:lnTo>
                    <a:pt x="8428063" y="54559"/>
                  </a:lnTo>
                  <a:lnTo>
                    <a:pt x="8463077" y="38214"/>
                  </a:lnTo>
                  <a:lnTo>
                    <a:pt x="8506701" y="35661"/>
                  </a:lnTo>
                  <a:lnTo>
                    <a:pt x="8530222" y="36271"/>
                  </a:lnTo>
                  <a:lnTo>
                    <a:pt x="8577402" y="46939"/>
                  </a:lnTo>
                  <a:lnTo>
                    <a:pt x="8585327" y="54559"/>
                  </a:lnTo>
                  <a:lnTo>
                    <a:pt x="8585327" y="18186"/>
                  </a:lnTo>
                  <a:lnTo>
                    <a:pt x="8583803" y="17399"/>
                  </a:lnTo>
                  <a:lnTo>
                    <a:pt x="8561895" y="11658"/>
                  </a:lnTo>
                  <a:lnTo>
                    <a:pt x="8535937" y="8559"/>
                  </a:lnTo>
                  <a:lnTo>
                    <a:pt x="8506701" y="7620"/>
                  </a:lnTo>
                  <a:lnTo>
                    <a:pt x="8477313" y="8559"/>
                  </a:lnTo>
                  <a:lnTo>
                    <a:pt x="8429422" y="17399"/>
                  </a:lnTo>
                  <a:lnTo>
                    <a:pt x="8399297" y="40728"/>
                  </a:lnTo>
                  <a:lnTo>
                    <a:pt x="8394840" y="60045"/>
                  </a:lnTo>
                  <a:lnTo>
                    <a:pt x="8395970" y="70523"/>
                  </a:lnTo>
                  <a:lnTo>
                    <a:pt x="8429422" y="102743"/>
                  </a:lnTo>
                  <a:lnTo>
                    <a:pt x="8477313" y="111798"/>
                  </a:lnTo>
                  <a:lnTo>
                    <a:pt x="8506701" y="112776"/>
                  </a:lnTo>
                  <a:lnTo>
                    <a:pt x="8535937" y="111798"/>
                  </a:lnTo>
                  <a:lnTo>
                    <a:pt x="8583803" y="102743"/>
                  </a:lnTo>
                  <a:lnTo>
                    <a:pt x="8610181" y="84734"/>
                  </a:lnTo>
                  <a:lnTo>
                    <a:pt x="8613788" y="79590"/>
                  </a:lnTo>
                  <a:lnTo>
                    <a:pt x="8617115" y="70523"/>
                  </a:lnTo>
                  <a:lnTo>
                    <a:pt x="8618245" y="60045"/>
                  </a:lnTo>
                  <a:close/>
                </a:path>
                <a:path w="12994640" h="708025">
                  <a:moveTo>
                    <a:pt x="8630742" y="133502"/>
                  </a:moveTo>
                  <a:lnTo>
                    <a:pt x="8381733" y="133502"/>
                  </a:lnTo>
                  <a:lnTo>
                    <a:pt x="8381733" y="161848"/>
                  </a:lnTo>
                  <a:lnTo>
                    <a:pt x="8489632" y="161848"/>
                  </a:lnTo>
                  <a:lnTo>
                    <a:pt x="8489632" y="191414"/>
                  </a:lnTo>
                  <a:lnTo>
                    <a:pt x="8400021" y="191414"/>
                  </a:lnTo>
                  <a:lnTo>
                    <a:pt x="8400021" y="287108"/>
                  </a:lnTo>
                  <a:lnTo>
                    <a:pt x="8612759" y="287108"/>
                  </a:lnTo>
                  <a:lnTo>
                    <a:pt x="8612759" y="259384"/>
                  </a:lnTo>
                  <a:lnTo>
                    <a:pt x="8612759" y="219456"/>
                  </a:lnTo>
                  <a:lnTo>
                    <a:pt x="8612759" y="191414"/>
                  </a:lnTo>
                  <a:lnTo>
                    <a:pt x="8579536" y="191414"/>
                  </a:lnTo>
                  <a:lnTo>
                    <a:pt x="8579536" y="219456"/>
                  </a:lnTo>
                  <a:lnTo>
                    <a:pt x="8579536" y="259384"/>
                  </a:lnTo>
                  <a:lnTo>
                    <a:pt x="8432940" y="259384"/>
                  </a:lnTo>
                  <a:lnTo>
                    <a:pt x="8432940" y="219456"/>
                  </a:lnTo>
                  <a:lnTo>
                    <a:pt x="8579536" y="219456"/>
                  </a:lnTo>
                  <a:lnTo>
                    <a:pt x="8579536" y="191414"/>
                  </a:lnTo>
                  <a:lnTo>
                    <a:pt x="8522246" y="191414"/>
                  </a:lnTo>
                  <a:lnTo>
                    <a:pt x="8522246" y="161848"/>
                  </a:lnTo>
                  <a:lnTo>
                    <a:pt x="8630742" y="161848"/>
                  </a:lnTo>
                  <a:lnTo>
                    <a:pt x="8630742" y="133502"/>
                  </a:lnTo>
                  <a:close/>
                </a:path>
                <a:path w="12994640" h="708025">
                  <a:moveTo>
                    <a:pt x="8901709" y="51816"/>
                  </a:moveTo>
                  <a:lnTo>
                    <a:pt x="8872741" y="16751"/>
                  </a:lnTo>
                  <a:lnTo>
                    <a:pt x="8868791" y="15786"/>
                  </a:lnTo>
                  <a:lnTo>
                    <a:pt x="8868791" y="48158"/>
                  </a:lnTo>
                  <a:lnTo>
                    <a:pt x="8868791" y="55168"/>
                  </a:lnTo>
                  <a:lnTo>
                    <a:pt x="8816670" y="68465"/>
                  </a:lnTo>
                  <a:lnTo>
                    <a:pt x="8790153" y="68884"/>
                  </a:lnTo>
                  <a:lnTo>
                    <a:pt x="8763635" y="68465"/>
                  </a:lnTo>
                  <a:lnTo>
                    <a:pt x="8717001" y="60960"/>
                  </a:lnTo>
                  <a:lnTo>
                    <a:pt x="8711514" y="55168"/>
                  </a:lnTo>
                  <a:lnTo>
                    <a:pt x="8711514" y="48158"/>
                  </a:lnTo>
                  <a:lnTo>
                    <a:pt x="8763635" y="34874"/>
                  </a:lnTo>
                  <a:lnTo>
                    <a:pt x="8790153" y="34442"/>
                  </a:lnTo>
                  <a:lnTo>
                    <a:pt x="8816670" y="34874"/>
                  </a:lnTo>
                  <a:lnTo>
                    <a:pt x="8863305" y="42672"/>
                  </a:lnTo>
                  <a:lnTo>
                    <a:pt x="8868791" y="48158"/>
                  </a:lnTo>
                  <a:lnTo>
                    <a:pt x="8868791" y="15786"/>
                  </a:lnTo>
                  <a:lnTo>
                    <a:pt x="8851227" y="11468"/>
                  </a:lnTo>
                  <a:lnTo>
                    <a:pt x="8823706" y="8534"/>
                  </a:lnTo>
                  <a:lnTo>
                    <a:pt x="8790153" y="7620"/>
                  </a:lnTo>
                  <a:lnTo>
                    <a:pt x="8756726" y="8534"/>
                  </a:lnTo>
                  <a:lnTo>
                    <a:pt x="8707476" y="16751"/>
                  </a:lnTo>
                  <a:lnTo>
                    <a:pt x="8679142" y="43637"/>
                  </a:lnTo>
                  <a:lnTo>
                    <a:pt x="8678291" y="51816"/>
                  </a:lnTo>
                  <a:lnTo>
                    <a:pt x="8679142" y="59817"/>
                  </a:lnTo>
                  <a:lnTo>
                    <a:pt x="8707476" y="86575"/>
                  </a:lnTo>
                  <a:lnTo>
                    <a:pt x="8756726" y="94792"/>
                  </a:lnTo>
                  <a:lnTo>
                    <a:pt x="8790153" y="95707"/>
                  </a:lnTo>
                  <a:lnTo>
                    <a:pt x="8823706" y="94792"/>
                  </a:lnTo>
                  <a:lnTo>
                    <a:pt x="8872741" y="86575"/>
                  </a:lnTo>
                  <a:lnTo>
                    <a:pt x="8897010" y="68884"/>
                  </a:lnTo>
                  <a:lnTo>
                    <a:pt x="8898318" y="66941"/>
                  </a:lnTo>
                  <a:lnTo>
                    <a:pt x="8900846" y="59817"/>
                  </a:lnTo>
                  <a:lnTo>
                    <a:pt x="8901709" y="51816"/>
                  </a:lnTo>
                  <a:close/>
                </a:path>
                <a:path w="12994640" h="708025">
                  <a:moveTo>
                    <a:pt x="8902319" y="260299"/>
                  </a:moveTo>
                  <a:lnTo>
                    <a:pt x="8716391" y="260299"/>
                  </a:lnTo>
                  <a:lnTo>
                    <a:pt x="8716391" y="240182"/>
                  </a:lnTo>
                  <a:lnTo>
                    <a:pt x="8896223" y="240182"/>
                  </a:lnTo>
                  <a:lnTo>
                    <a:pt x="8896223" y="166420"/>
                  </a:lnTo>
                  <a:lnTo>
                    <a:pt x="8683473" y="166420"/>
                  </a:lnTo>
                  <a:lnTo>
                    <a:pt x="8683473" y="193243"/>
                  </a:lnTo>
                  <a:lnTo>
                    <a:pt x="8863000" y="193243"/>
                  </a:lnTo>
                  <a:lnTo>
                    <a:pt x="8863000" y="213664"/>
                  </a:lnTo>
                  <a:lnTo>
                    <a:pt x="8683473" y="213664"/>
                  </a:lnTo>
                  <a:lnTo>
                    <a:pt x="8683473" y="287108"/>
                  </a:lnTo>
                  <a:lnTo>
                    <a:pt x="8902319" y="287108"/>
                  </a:lnTo>
                  <a:lnTo>
                    <a:pt x="8902319" y="260299"/>
                  </a:lnTo>
                  <a:close/>
                </a:path>
                <a:path w="12994640" h="708025">
                  <a:moveTo>
                    <a:pt x="8914206" y="116433"/>
                  </a:moveTo>
                  <a:lnTo>
                    <a:pt x="8665185" y="116433"/>
                  </a:lnTo>
                  <a:lnTo>
                    <a:pt x="8665185" y="143865"/>
                  </a:lnTo>
                  <a:lnTo>
                    <a:pt x="8914206" y="143865"/>
                  </a:lnTo>
                  <a:lnTo>
                    <a:pt x="8914206" y="116433"/>
                  </a:lnTo>
                  <a:close/>
                </a:path>
                <a:path w="12994640" h="708025">
                  <a:moveTo>
                    <a:pt x="9263113" y="124968"/>
                  </a:moveTo>
                  <a:lnTo>
                    <a:pt x="9196946" y="97917"/>
                  </a:lnTo>
                  <a:lnTo>
                    <a:pt x="9168028" y="41148"/>
                  </a:lnTo>
                  <a:lnTo>
                    <a:pt x="9168028" y="40233"/>
                  </a:lnTo>
                  <a:lnTo>
                    <a:pt x="9260370" y="40233"/>
                  </a:lnTo>
                  <a:lnTo>
                    <a:pt x="9260370" y="11277"/>
                  </a:lnTo>
                  <a:lnTo>
                    <a:pt x="9043670" y="11277"/>
                  </a:lnTo>
                  <a:lnTo>
                    <a:pt x="9043670" y="40233"/>
                  </a:lnTo>
                  <a:lnTo>
                    <a:pt x="9135110" y="40233"/>
                  </a:lnTo>
                  <a:lnTo>
                    <a:pt x="9135110" y="41148"/>
                  </a:lnTo>
                  <a:lnTo>
                    <a:pt x="9127236" y="73279"/>
                  </a:lnTo>
                  <a:lnTo>
                    <a:pt x="9106230" y="97917"/>
                  </a:lnTo>
                  <a:lnTo>
                    <a:pt x="9075953" y="115125"/>
                  </a:lnTo>
                  <a:lnTo>
                    <a:pt x="9040317" y="124968"/>
                  </a:lnTo>
                  <a:lnTo>
                    <a:pt x="9040317" y="154533"/>
                  </a:lnTo>
                  <a:lnTo>
                    <a:pt x="9074975" y="146138"/>
                  </a:lnTo>
                  <a:lnTo>
                    <a:pt x="9105925" y="133388"/>
                  </a:lnTo>
                  <a:lnTo>
                    <a:pt x="9131948" y="116344"/>
                  </a:lnTo>
                  <a:lnTo>
                    <a:pt x="9151874" y="95097"/>
                  </a:lnTo>
                  <a:lnTo>
                    <a:pt x="9171610" y="116344"/>
                  </a:lnTo>
                  <a:lnTo>
                    <a:pt x="9197327" y="133388"/>
                  </a:lnTo>
                  <a:lnTo>
                    <a:pt x="9228125" y="146138"/>
                  </a:lnTo>
                  <a:lnTo>
                    <a:pt x="9263113" y="154533"/>
                  </a:lnTo>
                  <a:lnTo>
                    <a:pt x="9263113" y="124968"/>
                  </a:lnTo>
                  <a:close/>
                </a:path>
                <a:path w="12994640" h="708025">
                  <a:moveTo>
                    <a:pt x="9274696" y="185318"/>
                  </a:moveTo>
                  <a:lnTo>
                    <a:pt x="9029344" y="185318"/>
                  </a:lnTo>
                  <a:lnTo>
                    <a:pt x="9029344" y="214579"/>
                  </a:lnTo>
                  <a:lnTo>
                    <a:pt x="9135110" y="214579"/>
                  </a:lnTo>
                  <a:lnTo>
                    <a:pt x="9135110" y="288937"/>
                  </a:lnTo>
                  <a:lnTo>
                    <a:pt x="9168028" y="288937"/>
                  </a:lnTo>
                  <a:lnTo>
                    <a:pt x="9168028" y="214579"/>
                  </a:lnTo>
                  <a:lnTo>
                    <a:pt x="9274696" y="214579"/>
                  </a:lnTo>
                  <a:lnTo>
                    <a:pt x="9274696" y="185318"/>
                  </a:lnTo>
                  <a:close/>
                </a:path>
                <a:path w="12994640" h="708025">
                  <a:moveTo>
                    <a:pt x="9478302" y="230428"/>
                  </a:moveTo>
                  <a:lnTo>
                    <a:pt x="9466923" y="233476"/>
                  </a:lnTo>
                  <a:lnTo>
                    <a:pt x="9454032" y="235458"/>
                  </a:lnTo>
                  <a:lnTo>
                    <a:pt x="9439935" y="236512"/>
                  </a:lnTo>
                  <a:lnTo>
                    <a:pt x="9424962" y="236829"/>
                  </a:lnTo>
                  <a:lnTo>
                    <a:pt x="9355163" y="236829"/>
                  </a:lnTo>
                  <a:lnTo>
                    <a:pt x="9355163" y="152400"/>
                  </a:lnTo>
                  <a:lnTo>
                    <a:pt x="9443250" y="152400"/>
                  </a:lnTo>
                  <a:lnTo>
                    <a:pt x="9443250" y="12801"/>
                  </a:lnTo>
                  <a:lnTo>
                    <a:pt x="9322244" y="12801"/>
                  </a:lnTo>
                  <a:lnTo>
                    <a:pt x="9322244" y="42062"/>
                  </a:lnTo>
                  <a:lnTo>
                    <a:pt x="9410636" y="42062"/>
                  </a:lnTo>
                  <a:lnTo>
                    <a:pt x="9410636" y="123444"/>
                  </a:lnTo>
                  <a:lnTo>
                    <a:pt x="9322244" y="123444"/>
                  </a:lnTo>
                  <a:lnTo>
                    <a:pt x="9322244" y="265785"/>
                  </a:lnTo>
                  <a:lnTo>
                    <a:pt x="9423133" y="265785"/>
                  </a:lnTo>
                  <a:lnTo>
                    <a:pt x="9438830" y="265315"/>
                  </a:lnTo>
                  <a:lnTo>
                    <a:pt x="9453575" y="263880"/>
                  </a:lnTo>
                  <a:lnTo>
                    <a:pt x="9466897" y="261404"/>
                  </a:lnTo>
                  <a:lnTo>
                    <a:pt x="9478302" y="257860"/>
                  </a:lnTo>
                  <a:lnTo>
                    <a:pt x="9478302" y="236829"/>
                  </a:lnTo>
                  <a:lnTo>
                    <a:pt x="9478302" y="230428"/>
                  </a:lnTo>
                  <a:close/>
                </a:path>
                <a:path w="12994640" h="708025">
                  <a:moveTo>
                    <a:pt x="9542920" y="7924"/>
                  </a:moveTo>
                  <a:lnTo>
                    <a:pt x="9509696" y="7924"/>
                  </a:lnTo>
                  <a:lnTo>
                    <a:pt x="9509696" y="71018"/>
                  </a:lnTo>
                  <a:lnTo>
                    <a:pt x="9459100" y="71018"/>
                  </a:lnTo>
                  <a:lnTo>
                    <a:pt x="9459100" y="99974"/>
                  </a:lnTo>
                  <a:lnTo>
                    <a:pt x="9509696" y="99974"/>
                  </a:lnTo>
                  <a:lnTo>
                    <a:pt x="9509696" y="159410"/>
                  </a:lnTo>
                  <a:lnTo>
                    <a:pt x="9459100" y="159410"/>
                  </a:lnTo>
                  <a:lnTo>
                    <a:pt x="9459100" y="188366"/>
                  </a:lnTo>
                  <a:lnTo>
                    <a:pt x="9509696" y="188366"/>
                  </a:lnTo>
                  <a:lnTo>
                    <a:pt x="9509696" y="284365"/>
                  </a:lnTo>
                  <a:lnTo>
                    <a:pt x="9542920" y="284365"/>
                  </a:lnTo>
                  <a:lnTo>
                    <a:pt x="9542920" y="7924"/>
                  </a:lnTo>
                  <a:close/>
                </a:path>
                <a:path w="12994640" h="708025">
                  <a:moveTo>
                    <a:pt x="9827285" y="12801"/>
                  </a:moveTo>
                  <a:lnTo>
                    <a:pt x="9608756" y="12801"/>
                  </a:lnTo>
                  <a:lnTo>
                    <a:pt x="9608756" y="42062"/>
                  </a:lnTo>
                  <a:lnTo>
                    <a:pt x="9794062" y="42062"/>
                  </a:lnTo>
                  <a:lnTo>
                    <a:pt x="9794062" y="115519"/>
                  </a:lnTo>
                  <a:lnTo>
                    <a:pt x="9793618" y="136613"/>
                  </a:lnTo>
                  <a:lnTo>
                    <a:pt x="9792310" y="158305"/>
                  </a:lnTo>
                  <a:lnTo>
                    <a:pt x="9790201" y="179247"/>
                  </a:lnTo>
                  <a:lnTo>
                    <a:pt x="9787357" y="198120"/>
                  </a:lnTo>
                  <a:lnTo>
                    <a:pt x="9819970" y="198120"/>
                  </a:lnTo>
                  <a:lnTo>
                    <a:pt x="9823171" y="178422"/>
                  </a:lnTo>
                  <a:lnTo>
                    <a:pt x="9825457" y="156210"/>
                  </a:lnTo>
                  <a:lnTo>
                    <a:pt x="9826828" y="132626"/>
                  </a:lnTo>
                  <a:lnTo>
                    <a:pt x="9827184" y="114300"/>
                  </a:lnTo>
                  <a:lnTo>
                    <a:pt x="9827285" y="12801"/>
                  </a:lnTo>
                  <a:close/>
                </a:path>
                <a:path w="12994640" h="708025">
                  <a:moveTo>
                    <a:pt x="9841611" y="243535"/>
                  </a:moveTo>
                  <a:lnTo>
                    <a:pt x="9711766" y="243535"/>
                  </a:lnTo>
                  <a:lnTo>
                    <a:pt x="9711766" y="114300"/>
                  </a:lnTo>
                  <a:lnTo>
                    <a:pt x="9678543" y="114300"/>
                  </a:lnTo>
                  <a:lnTo>
                    <a:pt x="9678543" y="243535"/>
                  </a:lnTo>
                  <a:lnTo>
                    <a:pt x="9596260" y="243535"/>
                  </a:lnTo>
                  <a:lnTo>
                    <a:pt x="9596260" y="272173"/>
                  </a:lnTo>
                  <a:lnTo>
                    <a:pt x="9841611" y="272173"/>
                  </a:lnTo>
                  <a:lnTo>
                    <a:pt x="9841611" y="243535"/>
                  </a:lnTo>
                  <a:close/>
                </a:path>
                <a:path w="12994640" h="708025">
                  <a:moveTo>
                    <a:pt x="10064382" y="259080"/>
                  </a:moveTo>
                  <a:lnTo>
                    <a:pt x="10009822" y="259080"/>
                  </a:lnTo>
                  <a:lnTo>
                    <a:pt x="10009822" y="165811"/>
                  </a:lnTo>
                  <a:lnTo>
                    <a:pt x="9976294" y="165811"/>
                  </a:lnTo>
                  <a:lnTo>
                    <a:pt x="9976294" y="287108"/>
                  </a:lnTo>
                  <a:lnTo>
                    <a:pt x="10064382" y="287108"/>
                  </a:lnTo>
                  <a:lnTo>
                    <a:pt x="10064382" y="259080"/>
                  </a:lnTo>
                  <a:close/>
                </a:path>
                <a:path w="12994640" h="708025">
                  <a:moveTo>
                    <a:pt x="10097605" y="11277"/>
                  </a:moveTo>
                  <a:lnTo>
                    <a:pt x="10065601" y="11277"/>
                  </a:lnTo>
                  <a:lnTo>
                    <a:pt x="10065601" y="39014"/>
                  </a:lnTo>
                  <a:lnTo>
                    <a:pt x="10065601" y="104851"/>
                  </a:lnTo>
                  <a:lnTo>
                    <a:pt x="9995192" y="104851"/>
                  </a:lnTo>
                  <a:lnTo>
                    <a:pt x="9995192" y="39014"/>
                  </a:lnTo>
                  <a:lnTo>
                    <a:pt x="10065601" y="39014"/>
                  </a:lnTo>
                  <a:lnTo>
                    <a:pt x="10065601" y="11277"/>
                  </a:lnTo>
                  <a:lnTo>
                    <a:pt x="9962578" y="11277"/>
                  </a:lnTo>
                  <a:lnTo>
                    <a:pt x="9962578" y="132283"/>
                  </a:lnTo>
                  <a:lnTo>
                    <a:pt x="10097605" y="132283"/>
                  </a:lnTo>
                  <a:lnTo>
                    <a:pt x="10097605" y="104851"/>
                  </a:lnTo>
                  <a:lnTo>
                    <a:pt x="10097605" y="39014"/>
                  </a:lnTo>
                  <a:lnTo>
                    <a:pt x="10097605" y="11277"/>
                  </a:lnTo>
                  <a:close/>
                </a:path>
                <a:path w="12994640" h="708025">
                  <a:moveTo>
                    <a:pt x="10191788" y="252069"/>
                  </a:moveTo>
                  <a:lnTo>
                    <a:pt x="10168191" y="218871"/>
                  </a:lnTo>
                  <a:lnTo>
                    <a:pt x="10161308" y="216560"/>
                  </a:lnTo>
                  <a:lnTo>
                    <a:pt x="10161308" y="248412"/>
                  </a:lnTo>
                  <a:lnTo>
                    <a:pt x="10161308" y="256641"/>
                  </a:lnTo>
                  <a:lnTo>
                    <a:pt x="10159784" y="259689"/>
                  </a:lnTo>
                  <a:lnTo>
                    <a:pt x="10151250" y="266700"/>
                  </a:lnTo>
                  <a:lnTo>
                    <a:pt x="10142715" y="268211"/>
                  </a:lnTo>
                  <a:lnTo>
                    <a:pt x="10122294" y="268211"/>
                  </a:lnTo>
                  <a:lnTo>
                    <a:pt x="10113454" y="266395"/>
                  </a:lnTo>
                  <a:lnTo>
                    <a:pt x="10108578" y="261823"/>
                  </a:lnTo>
                  <a:lnTo>
                    <a:pt x="10105834" y="259384"/>
                  </a:lnTo>
                  <a:lnTo>
                    <a:pt x="10104310" y="256336"/>
                  </a:lnTo>
                  <a:lnTo>
                    <a:pt x="10104310" y="248107"/>
                  </a:lnTo>
                  <a:lnTo>
                    <a:pt x="10105834" y="245059"/>
                  </a:lnTo>
                  <a:lnTo>
                    <a:pt x="10108273" y="242925"/>
                  </a:lnTo>
                  <a:lnTo>
                    <a:pt x="10113150" y="238048"/>
                  </a:lnTo>
                  <a:lnTo>
                    <a:pt x="10122294" y="235915"/>
                  </a:lnTo>
                  <a:lnTo>
                    <a:pt x="10132657" y="235915"/>
                  </a:lnTo>
                  <a:lnTo>
                    <a:pt x="10161308" y="248412"/>
                  </a:lnTo>
                  <a:lnTo>
                    <a:pt x="10161308" y="216560"/>
                  </a:lnTo>
                  <a:lnTo>
                    <a:pt x="10157460" y="215265"/>
                  </a:lnTo>
                  <a:lnTo>
                    <a:pt x="10145535" y="213131"/>
                  </a:lnTo>
                  <a:lnTo>
                    <a:pt x="10132657" y="212445"/>
                  </a:lnTo>
                  <a:lnTo>
                    <a:pt x="10118674" y="213258"/>
                  </a:lnTo>
                  <a:lnTo>
                    <a:pt x="10080473" y="231190"/>
                  </a:lnTo>
                  <a:lnTo>
                    <a:pt x="10073526" y="252069"/>
                  </a:lnTo>
                  <a:lnTo>
                    <a:pt x="10074529" y="260642"/>
                  </a:lnTo>
                  <a:lnTo>
                    <a:pt x="10107854" y="288861"/>
                  </a:lnTo>
                  <a:lnTo>
                    <a:pt x="10132657" y="291680"/>
                  </a:lnTo>
                  <a:lnTo>
                    <a:pt x="10145128" y="291045"/>
                  </a:lnTo>
                  <a:lnTo>
                    <a:pt x="10182657" y="275463"/>
                  </a:lnTo>
                  <a:lnTo>
                    <a:pt x="10187800" y="268211"/>
                  </a:lnTo>
                  <a:lnTo>
                    <a:pt x="10190683" y="261048"/>
                  </a:lnTo>
                  <a:lnTo>
                    <a:pt x="10191788" y="252069"/>
                  </a:lnTo>
                  <a:close/>
                </a:path>
                <a:path w="12994640" h="708025">
                  <a:moveTo>
                    <a:pt x="10199103" y="177088"/>
                  </a:moveTo>
                  <a:lnTo>
                    <a:pt x="10149726" y="177088"/>
                  </a:lnTo>
                  <a:lnTo>
                    <a:pt x="10149726" y="150876"/>
                  </a:lnTo>
                  <a:lnTo>
                    <a:pt x="10115588" y="150876"/>
                  </a:lnTo>
                  <a:lnTo>
                    <a:pt x="10115588" y="177088"/>
                  </a:lnTo>
                  <a:lnTo>
                    <a:pt x="10066515" y="177088"/>
                  </a:lnTo>
                  <a:lnTo>
                    <a:pt x="10066515" y="200558"/>
                  </a:lnTo>
                  <a:lnTo>
                    <a:pt x="10199103" y="200558"/>
                  </a:lnTo>
                  <a:lnTo>
                    <a:pt x="10199103" y="177088"/>
                  </a:lnTo>
                  <a:close/>
                </a:path>
                <a:path w="12994640" h="708025">
                  <a:moveTo>
                    <a:pt x="10222573" y="59740"/>
                  </a:moveTo>
                  <a:lnTo>
                    <a:pt x="10182339" y="59740"/>
                  </a:lnTo>
                  <a:lnTo>
                    <a:pt x="10182339" y="7924"/>
                  </a:lnTo>
                  <a:lnTo>
                    <a:pt x="10149116" y="7924"/>
                  </a:lnTo>
                  <a:lnTo>
                    <a:pt x="10149116" y="142341"/>
                  </a:lnTo>
                  <a:lnTo>
                    <a:pt x="10182339" y="142341"/>
                  </a:lnTo>
                  <a:lnTo>
                    <a:pt x="10182339" y="89001"/>
                  </a:lnTo>
                  <a:lnTo>
                    <a:pt x="10222573" y="89001"/>
                  </a:lnTo>
                  <a:lnTo>
                    <a:pt x="10222573" y="59740"/>
                  </a:lnTo>
                  <a:close/>
                </a:path>
                <a:path w="12994640" h="708025">
                  <a:moveTo>
                    <a:pt x="10476459" y="256946"/>
                  </a:moveTo>
                  <a:lnTo>
                    <a:pt x="10291762" y="256946"/>
                  </a:lnTo>
                  <a:lnTo>
                    <a:pt x="10291762" y="205130"/>
                  </a:lnTo>
                  <a:lnTo>
                    <a:pt x="10258844" y="205130"/>
                  </a:lnTo>
                  <a:lnTo>
                    <a:pt x="10258844" y="285584"/>
                  </a:lnTo>
                  <a:lnTo>
                    <a:pt x="10476459" y="285584"/>
                  </a:lnTo>
                  <a:lnTo>
                    <a:pt x="10476459" y="256946"/>
                  </a:lnTo>
                  <a:close/>
                </a:path>
                <a:path w="12994640" h="708025">
                  <a:moveTo>
                    <a:pt x="10477068" y="64312"/>
                  </a:moveTo>
                  <a:lnTo>
                    <a:pt x="10475887" y="52882"/>
                  </a:lnTo>
                  <a:lnTo>
                    <a:pt x="10472382" y="42862"/>
                  </a:lnTo>
                  <a:lnTo>
                    <a:pt x="10467378" y="35356"/>
                  </a:lnTo>
                  <a:lnTo>
                    <a:pt x="10466654" y="34264"/>
                  </a:lnTo>
                  <a:lnTo>
                    <a:pt x="10458780" y="27127"/>
                  </a:lnTo>
                  <a:lnTo>
                    <a:pt x="10444150" y="19253"/>
                  </a:lnTo>
                  <a:lnTo>
                    <a:pt x="10444150" y="56997"/>
                  </a:lnTo>
                  <a:lnTo>
                    <a:pt x="10444150" y="71932"/>
                  </a:lnTo>
                  <a:lnTo>
                    <a:pt x="10407574" y="90982"/>
                  </a:lnTo>
                  <a:lnTo>
                    <a:pt x="10365511" y="93573"/>
                  </a:lnTo>
                  <a:lnTo>
                    <a:pt x="10342448" y="92964"/>
                  </a:lnTo>
                  <a:lnTo>
                    <a:pt x="10296639" y="81991"/>
                  </a:lnTo>
                  <a:lnTo>
                    <a:pt x="10286886" y="71932"/>
                  </a:lnTo>
                  <a:lnTo>
                    <a:pt x="10286886" y="56997"/>
                  </a:lnTo>
                  <a:lnTo>
                    <a:pt x="10323195" y="38061"/>
                  </a:lnTo>
                  <a:lnTo>
                    <a:pt x="10365511" y="35356"/>
                  </a:lnTo>
                  <a:lnTo>
                    <a:pt x="10388409" y="36004"/>
                  </a:lnTo>
                  <a:lnTo>
                    <a:pt x="10434091" y="46939"/>
                  </a:lnTo>
                  <a:lnTo>
                    <a:pt x="10444150" y="56997"/>
                  </a:lnTo>
                  <a:lnTo>
                    <a:pt x="10444150" y="19253"/>
                  </a:lnTo>
                  <a:lnTo>
                    <a:pt x="10441419" y="17780"/>
                  </a:lnTo>
                  <a:lnTo>
                    <a:pt x="10419575" y="11772"/>
                  </a:lnTo>
                  <a:lnTo>
                    <a:pt x="10394023" y="8572"/>
                  </a:lnTo>
                  <a:lnTo>
                    <a:pt x="10365511" y="7620"/>
                  </a:lnTo>
                  <a:lnTo>
                    <a:pt x="10336962" y="8572"/>
                  </a:lnTo>
                  <a:lnTo>
                    <a:pt x="10289349" y="17780"/>
                  </a:lnTo>
                  <a:lnTo>
                    <a:pt x="10258349" y="42862"/>
                  </a:lnTo>
                  <a:lnTo>
                    <a:pt x="10253662" y="64312"/>
                  </a:lnTo>
                  <a:lnTo>
                    <a:pt x="10254844" y="75907"/>
                  </a:lnTo>
                  <a:lnTo>
                    <a:pt x="10289349" y="111150"/>
                  </a:lnTo>
                  <a:lnTo>
                    <a:pt x="10336962" y="120357"/>
                  </a:lnTo>
                  <a:lnTo>
                    <a:pt x="10365511" y="121310"/>
                  </a:lnTo>
                  <a:lnTo>
                    <a:pt x="10394023" y="120357"/>
                  </a:lnTo>
                  <a:lnTo>
                    <a:pt x="10441419" y="111150"/>
                  </a:lnTo>
                  <a:lnTo>
                    <a:pt x="10472382" y="86029"/>
                  </a:lnTo>
                  <a:lnTo>
                    <a:pt x="10475887" y="75907"/>
                  </a:lnTo>
                  <a:lnTo>
                    <a:pt x="10477068" y="64312"/>
                  </a:lnTo>
                  <a:close/>
                </a:path>
                <a:path w="12994640" h="708025">
                  <a:moveTo>
                    <a:pt x="10489565" y="149961"/>
                  </a:moveTo>
                  <a:lnTo>
                    <a:pt x="10240556" y="149961"/>
                  </a:lnTo>
                  <a:lnTo>
                    <a:pt x="10240556" y="178612"/>
                  </a:lnTo>
                  <a:lnTo>
                    <a:pt x="10489565" y="178612"/>
                  </a:lnTo>
                  <a:lnTo>
                    <a:pt x="10489565" y="149961"/>
                  </a:lnTo>
                  <a:close/>
                </a:path>
                <a:path w="12994640" h="708025">
                  <a:moveTo>
                    <a:pt x="10850359" y="243128"/>
                  </a:moveTo>
                  <a:lnTo>
                    <a:pt x="10744911" y="243128"/>
                  </a:lnTo>
                  <a:lnTo>
                    <a:pt x="10744911" y="165658"/>
                  </a:lnTo>
                  <a:lnTo>
                    <a:pt x="10838167" y="165658"/>
                  </a:lnTo>
                  <a:lnTo>
                    <a:pt x="10838167" y="136448"/>
                  </a:lnTo>
                  <a:lnTo>
                    <a:pt x="10652557" y="136448"/>
                  </a:lnTo>
                  <a:lnTo>
                    <a:pt x="10652557" y="10718"/>
                  </a:lnTo>
                  <a:lnTo>
                    <a:pt x="10619334" y="10718"/>
                  </a:lnTo>
                  <a:lnTo>
                    <a:pt x="10619334" y="136448"/>
                  </a:lnTo>
                  <a:lnTo>
                    <a:pt x="10619334" y="165658"/>
                  </a:lnTo>
                  <a:lnTo>
                    <a:pt x="10711993" y="165658"/>
                  </a:lnTo>
                  <a:lnTo>
                    <a:pt x="10711993" y="243128"/>
                  </a:lnTo>
                  <a:lnTo>
                    <a:pt x="10605008" y="243128"/>
                  </a:lnTo>
                  <a:lnTo>
                    <a:pt x="10605008" y="272338"/>
                  </a:lnTo>
                  <a:lnTo>
                    <a:pt x="10850359" y="272338"/>
                  </a:lnTo>
                  <a:lnTo>
                    <a:pt x="10850359" y="243128"/>
                  </a:lnTo>
                  <a:close/>
                </a:path>
                <a:path w="12994640" h="708025">
                  <a:moveTo>
                    <a:pt x="11056099" y="133807"/>
                  </a:moveTo>
                  <a:lnTo>
                    <a:pt x="11045088" y="136867"/>
                  </a:lnTo>
                  <a:lnTo>
                    <a:pt x="11033201" y="138836"/>
                  </a:lnTo>
                  <a:lnTo>
                    <a:pt x="11020565" y="139890"/>
                  </a:lnTo>
                  <a:lnTo>
                    <a:pt x="11007331" y="140208"/>
                  </a:lnTo>
                  <a:lnTo>
                    <a:pt x="10928693" y="140208"/>
                  </a:lnTo>
                  <a:lnTo>
                    <a:pt x="10928693" y="102717"/>
                  </a:lnTo>
                  <a:lnTo>
                    <a:pt x="11021657" y="102717"/>
                  </a:lnTo>
                  <a:lnTo>
                    <a:pt x="11021657" y="11277"/>
                  </a:lnTo>
                  <a:lnTo>
                    <a:pt x="10895775" y="11277"/>
                  </a:lnTo>
                  <a:lnTo>
                    <a:pt x="10895775" y="39014"/>
                  </a:lnTo>
                  <a:lnTo>
                    <a:pt x="10988739" y="39014"/>
                  </a:lnTo>
                  <a:lnTo>
                    <a:pt x="10988739" y="75285"/>
                  </a:lnTo>
                  <a:lnTo>
                    <a:pt x="10895775" y="75285"/>
                  </a:lnTo>
                  <a:lnTo>
                    <a:pt x="10895775" y="167640"/>
                  </a:lnTo>
                  <a:lnTo>
                    <a:pt x="11005807" y="167640"/>
                  </a:lnTo>
                  <a:lnTo>
                    <a:pt x="11019714" y="167220"/>
                  </a:lnTo>
                  <a:lnTo>
                    <a:pt x="11032896" y="165887"/>
                  </a:lnTo>
                  <a:lnTo>
                    <a:pt x="11045114" y="163525"/>
                  </a:lnTo>
                  <a:lnTo>
                    <a:pt x="11056099" y="160020"/>
                  </a:lnTo>
                  <a:lnTo>
                    <a:pt x="11056099" y="140208"/>
                  </a:lnTo>
                  <a:lnTo>
                    <a:pt x="11056099" y="133807"/>
                  </a:lnTo>
                  <a:close/>
                </a:path>
                <a:path w="12994640" h="708025">
                  <a:moveTo>
                    <a:pt x="11119193" y="195986"/>
                  </a:moveTo>
                  <a:lnTo>
                    <a:pt x="10909186" y="195986"/>
                  </a:lnTo>
                  <a:lnTo>
                    <a:pt x="10909186" y="224637"/>
                  </a:lnTo>
                  <a:lnTo>
                    <a:pt x="11085970" y="224637"/>
                  </a:lnTo>
                  <a:lnTo>
                    <a:pt x="11085970" y="288937"/>
                  </a:lnTo>
                  <a:lnTo>
                    <a:pt x="11119193" y="288937"/>
                  </a:lnTo>
                  <a:lnTo>
                    <a:pt x="11119193" y="195986"/>
                  </a:lnTo>
                  <a:close/>
                </a:path>
                <a:path w="12994640" h="708025">
                  <a:moveTo>
                    <a:pt x="11119193" y="7924"/>
                  </a:moveTo>
                  <a:lnTo>
                    <a:pt x="11085970" y="7924"/>
                  </a:lnTo>
                  <a:lnTo>
                    <a:pt x="11085970" y="39319"/>
                  </a:lnTo>
                  <a:lnTo>
                    <a:pt x="11034763" y="39319"/>
                  </a:lnTo>
                  <a:lnTo>
                    <a:pt x="11034763" y="67360"/>
                  </a:lnTo>
                  <a:lnTo>
                    <a:pt x="11085970" y="67360"/>
                  </a:lnTo>
                  <a:lnTo>
                    <a:pt x="11085970" y="92049"/>
                  </a:lnTo>
                  <a:lnTo>
                    <a:pt x="11034763" y="92049"/>
                  </a:lnTo>
                  <a:lnTo>
                    <a:pt x="11034763" y="120091"/>
                  </a:lnTo>
                  <a:lnTo>
                    <a:pt x="11085970" y="120091"/>
                  </a:lnTo>
                  <a:lnTo>
                    <a:pt x="11085970" y="178003"/>
                  </a:lnTo>
                  <a:lnTo>
                    <a:pt x="11119193" y="178003"/>
                  </a:lnTo>
                  <a:lnTo>
                    <a:pt x="11119193" y="7924"/>
                  </a:lnTo>
                  <a:close/>
                </a:path>
                <a:path w="12994640" h="708025">
                  <a:moveTo>
                    <a:pt x="11406607" y="51816"/>
                  </a:moveTo>
                  <a:lnTo>
                    <a:pt x="11405756" y="43637"/>
                  </a:lnTo>
                  <a:lnTo>
                    <a:pt x="11403216" y="36423"/>
                  </a:lnTo>
                  <a:lnTo>
                    <a:pt x="11401895" y="34442"/>
                  </a:lnTo>
                  <a:lnTo>
                    <a:pt x="11399025" y="30124"/>
                  </a:lnTo>
                  <a:lnTo>
                    <a:pt x="11393195" y="24688"/>
                  </a:lnTo>
                  <a:lnTo>
                    <a:pt x="11377651" y="16751"/>
                  </a:lnTo>
                  <a:lnTo>
                    <a:pt x="11373688" y="15786"/>
                  </a:lnTo>
                  <a:lnTo>
                    <a:pt x="11373688" y="48158"/>
                  </a:lnTo>
                  <a:lnTo>
                    <a:pt x="11373688" y="55168"/>
                  </a:lnTo>
                  <a:lnTo>
                    <a:pt x="11321567" y="68465"/>
                  </a:lnTo>
                  <a:lnTo>
                    <a:pt x="11295050" y="68884"/>
                  </a:lnTo>
                  <a:lnTo>
                    <a:pt x="11268532" y="68465"/>
                  </a:lnTo>
                  <a:lnTo>
                    <a:pt x="11221898" y="60960"/>
                  </a:lnTo>
                  <a:lnTo>
                    <a:pt x="11216411" y="55168"/>
                  </a:lnTo>
                  <a:lnTo>
                    <a:pt x="11216411" y="48158"/>
                  </a:lnTo>
                  <a:lnTo>
                    <a:pt x="11268532" y="34874"/>
                  </a:lnTo>
                  <a:lnTo>
                    <a:pt x="11295050" y="34442"/>
                  </a:lnTo>
                  <a:lnTo>
                    <a:pt x="11321567" y="34874"/>
                  </a:lnTo>
                  <a:lnTo>
                    <a:pt x="11368202" y="42672"/>
                  </a:lnTo>
                  <a:lnTo>
                    <a:pt x="11373688" y="48158"/>
                  </a:lnTo>
                  <a:lnTo>
                    <a:pt x="11373688" y="15786"/>
                  </a:lnTo>
                  <a:lnTo>
                    <a:pt x="11356124" y="11468"/>
                  </a:lnTo>
                  <a:lnTo>
                    <a:pt x="11328603" y="8534"/>
                  </a:lnTo>
                  <a:lnTo>
                    <a:pt x="11295050" y="7620"/>
                  </a:lnTo>
                  <a:lnTo>
                    <a:pt x="11261623" y="8534"/>
                  </a:lnTo>
                  <a:lnTo>
                    <a:pt x="11212373" y="16751"/>
                  </a:lnTo>
                  <a:lnTo>
                    <a:pt x="11184052" y="43637"/>
                  </a:lnTo>
                  <a:lnTo>
                    <a:pt x="11183201" y="51816"/>
                  </a:lnTo>
                  <a:lnTo>
                    <a:pt x="11184052" y="59817"/>
                  </a:lnTo>
                  <a:lnTo>
                    <a:pt x="11212373" y="86575"/>
                  </a:lnTo>
                  <a:lnTo>
                    <a:pt x="11261623" y="94792"/>
                  </a:lnTo>
                  <a:lnTo>
                    <a:pt x="11295050" y="95707"/>
                  </a:lnTo>
                  <a:lnTo>
                    <a:pt x="11328603" y="94792"/>
                  </a:lnTo>
                  <a:lnTo>
                    <a:pt x="11377651" y="86575"/>
                  </a:lnTo>
                  <a:lnTo>
                    <a:pt x="11405756" y="59817"/>
                  </a:lnTo>
                  <a:lnTo>
                    <a:pt x="11406607" y="51816"/>
                  </a:lnTo>
                  <a:close/>
                </a:path>
                <a:path w="12994640" h="708025">
                  <a:moveTo>
                    <a:pt x="11407216" y="260299"/>
                  </a:moveTo>
                  <a:lnTo>
                    <a:pt x="11221288" y="260299"/>
                  </a:lnTo>
                  <a:lnTo>
                    <a:pt x="11221288" y="240182"/>
                  </a:lnTo>
                  <a:lnTo>
                    <a:pt x="11401120" y="240182"/>
                  </a:lnTo>
                  <a:lnTo>
                    <a:pt x="11401120" y="166420"/>
                  </a:lnTo>
                  <a:lnTo>
                    <a:pt x="11188383" y="166420"/>
                  </a:lnTo>
                  <a:lnTo>
                    <a:pt x="11188383" y="193243"/>
                  </a:lnTo>
                  <a:lnTo>
                    <a:pt x="11367897" y="193243"/>
                  </a:lnTo>
                  <a:lnTo>
                    <a:pt x="11367897" y="213664"/>
                  </a:lnTo>
                  <a:lnTo>
                    <a:pt x="11188383" y="213664"/>
                  </a:lnTo>
                  <a:lnTo>
                    <a:pt x="11188383" y="287108"/>
                  </a:lnTo>
                  <a:lnTo>
                    <a:pt x="11407216" y="287108"/>
                  </a:lnTo>
                  <a:lnTo>
                    <a:pt x="11407216" y="260299"/>
                  </a:lnTo>
                  <a:close/>
                </a:path>
                <a:path w="12994640" h="708025">
                  <a:moveTo>
                    <a:pt x="11419103" y="116433"/>
                  </a:moveTo>
                  <a:lnTo>
                    <a:pt x="11170095" y="116433"/>
                  </a:lnTo>
                  <a:lnTo>
                    <a:pt x="11170095" y="143865"/>
                  </a:lnTo>
                  <a:lnTo>
                    <a:pt x="11419103" y="143865"/>
                  </a:lnTo>
                  <a:lnTo>
                    <a:pt x="11419103" y="116433"/>
                  </a:lnTo>
                  <a:close/>
                </a:path>
                <a:path w="12994640" h="708025">
                  <a:moveTo>
                    <a:pt x="11679072" y="180441"/>
                  </a:moveTo>
                  <a:lnTo>
                    <a:pt x="11676977" y="153416"/>
                  </a:lnTo>
                  <a:lnTo>
                    <a:pt x="11670767" y="130644"/>
                  </a:lnTo>
                  <a:lnTo>
                    <a:pt x="11663794" y="118262"/>
                  </a:lnTo>
                  <a:lnTo>
                    <a:pt x="11660556" y="112509"/>
                  </a:lnTo>
                  <a:lnTo>
                    <a:pt x="11646459" y="99364"/>
                  </a:lnTo>
                  <a:lnTo>
                    <a:pt x="11646154" y="99199"/>
                  </a:lnTo>
                  <a:lnTo>
                    <a:pt x="11646154" y="180441"/>
                  </a:lnTo>
                  <a:lnTo>
                    <a:pt x="11645227" y="198653"/>
                  </a:lnTo>
                  <a:lnTo>
                    <a:pt x="11630304" y="235305"/>
                  </a:lnTo>
                  <a:lnTo>
                    <a:pt x="11618722" y="242620"/>
                  </a:lnTo>
                  <a:lnTo>
                    <a:pt x="11601958" y="242620"/>
                  </a:lnTo>
                  <a:lnTo>
                    <a:pt x="11575669" y="198691"/>
                  </a:lnTo>
                  <a:lnTo>
                    <a:pt x="11574831" y="180441"/>
                  </a:lnTo>
                  <a:lnTo>
                    <a:pt x="11575707" y="161747"/>
                  </a:lnTo>
                  <a:lnTo>
                    <a:pt x="11590071" y="125272"/>
                  </a:lnTo>
                  <a:lnTo>
                    <a:pt x="11601958" y="118262"/>
                  </a:lnTo>
                  <a:lnTo>
                    <a:pt x="11618112" y="118262"/>
                  </a:lnTo>
                  <a:lnTo>
                    <a:pt x="11645075" y="160959"/>
                  </a:lnTo>
                  <a:lnTo>
                    <a:pt x="11646154" y="180441"/>
                  </a:lnTo>
                  <a:lnTo>
                    <a:pt x="11646154" y="99199"/>
                  </a:lnTo>
                  <a:lnTo>
                    <a:pt x="11638699" y="95008"/>
                  </a:lnTo>
                  <a:lnTo>
                    <a:pt x="11630076" y="91973"/>
                  </a:lnTo>
                  <a:lnTo>
                    <a:pt x="11620652" y="90195"/>
                  </a:lnTo>
                  <a:lnTo>
                    <a:pt x="11610492" y="89611"/>
                  </a:lnTo>
                  <a:lnTo>
                    <a:pt x="11598935" y="90398"/>
                  </a:lnTo>
                  <a:lnTo>
                    <a:pt x="11557991" y="114947"/>
                  </a:lnTo>
                  <a:lnTo>
                    <a:pt x="11543690" y="154647"/>
                  </a:lnTo>
                  <a:lnTo>
                    <a:pt x="11541912" y="180441"/>
                  </a:lnTo>
                  <a:lnTo>
                    <a:pt x="11543754" y="206578"/>
                  </a:lnTo>
                  <a:lnTo>
                    <a:pt x="11558499" y="246278"/>
                  </a:lnTo>
                  <a:lnTo>
                    <a:pt x="11599291" y="270217"/>
                  </a:lnTo>
                  <a:lnTo>
                    <a:pt x="11610492" y="270954"/>
                  </a:lnTo>
                  <a:lnTo>
                    <a:pt x="11621008" y="270332"/>
                  </a:lnTo>
                  <a:lnTo>
                    <a:pt x="11661064" y="247853"/>
                  </a:lnTo>
                  <a:lnTo>
                    <a:pt x="11677028" y="207365"/>
                  </a:lnTo>
                  <a:lnTo>
                    <a:pt x="11679072" y="180441"/>
                  </a:lnTo>
                  <a:close/>
                </a:path>
                <a:path w="12994640" h="708025">
                  <a:moveTo>
                    <a:pt x="11688216" y="39624"/>
                  </a:moveTo>
                  <a:lnTo>
                    <a:pt x="11625732" y="39624"/>
                  </a:lnTo>
                  <a:lnTo>
                    <a:pt x="11625732" y="0"/>
                  </a:lnTo>
                  <a:lnTo>
                    <a:pt x="11592509" y="0"/>
                  </a:lnTo>
                  <a:lnTo>
                    <a:pt x="11592509" y="39624"/>
                  </a:lnTo>
                  <a:lnTo>
                    <a:pt x="11530635" y="39624"/>
                  </a:lnTo>
                  <a:lnTo>
                    <a:pt x="11530635" y="68275"/>
                  </a:lnTo>
                  <a:lnTo>
                    <a:pt x="11688216" y="68275"/>
                  </a:lnTo>
                  <a:lnTo>
                    <a:pt x="11688216" y="39624"/>
                  </a:lnTo>
                  <a:close/>
                </a:path>
                <a:path w="12994640" h="708025">
                  <a:moveTo>
                    <a:pt x="11801297" y="120700"/>
                  </a:moveTo>
                  <a:lnTo>
                    <a:pt x="11758016" y="120700"/>
                  </a:lnTo>
                  <a:lnTo>
                    <a:pt x="11758016" y="7924"/>
                  </a:lnTo>
                  <a:lnTo>
                    <a:pt x="11724792" y="7924"/>
                  </a:lnTo>
                  <a:lnTo>
                    <a:pt x="11724792" y="284365"/>
                  </a:lnTo>
                  <a:lnTo>
                    <a:pt x="11758016" y="284365"/>
                  </a:lnTo>
                  <a:lnTo>
                    <a:pt x="11758016" y="149656"/>
                  </a:lnTo>
                  <a:lnTo>
                    <a:pt x="11801297" y="149656"/>
                  </a:lnTo>
                  <a:lnTo>
                    <a:pt x="11801297" y="120700"/>
                  </a:lnTo>
                  <a:close/>
                </a:path>
                <a:path w="12994640" h="708025">
                  <a:moveTo>
                    <a:pt x="12048782" y="7924"/>
                  </a:moveTo>
                  <a:lnTo>
                    <a:pt x="12015559" y="7924"/>
                  </a:lnTo>
                  <a:lnTo>
                    <a:pt x="12015559" y="36271"/>
                  </a:lnTo>
                  <a:lnTo>
                    <a:pt x="12015559" y="64312"/>
                  </a:lnTo>
                  <a:lnTo>
                    <a:pt x="12015559" y="95097"/>
                  </a:lnTo>
                  <a:lnTo>
                    <a:pt x="11964353" y="95097"/>
                  </a:lnTo>
                  <a:lnTo>
                    <a:pt x="11965267" y="90220"/>
                  </a:lnTo>
                  <a:lnTo>
                    <a:pt x="11965572" y="84734"/>
                  </a:lnTo>
                  <a:lnTo>
                    <a:pt x="11965572" y="74066"/>
                  </a:lnTo>
                  <a:lnTo>
                    <a:pt x="11965267" y="69189"/>
                  </a:lnTo>
                  <a:lnTo>
                    <a:pt x="11964657" y="64312"/>
                  </a:lnTo>
                  <a:lnTo>
                    <a:pt x="12015559" y="64312"/>
                  </a:lnTo>
                  <a:lnTo>
                    <a:pt x="12015559" y="36271"/>
                  </a:lnTo>
                  <a:lnTo>
                    <a:pt x="11954599" y="36271"/>
                  </a:lnTo>
                  <a:lnTo>
                    <a:pt x="11953710" y="34747"/>
                  </a:lnTo>
                  <a:lnTo>
                    <a:pt x="11951551" y="31089"/>
                  </a:lnTo>
                  <a:lnTo>
                    <a:pt x="11947589" y="26517"/>
                  </a:lnTo>
                  <a:lnTo>
                    <a:pt x="11943017" y="22555"/>
                  </a:lnTo>
                  <a:lnTo>
                    <a:pt x="11933263" y="15557"/>
                  </a:lnTo>
                  <a:lnTo>
                    <a:pt x="11933263" y="79248"/>
                  </a:lnTo>
                  <a:lnTo>
                    <a:pt x="11932476" y="89763"/>
                  </a:lnTo>
                  <a:lnTo>
                    <a:pt x="11909146" y="121081"/>
                  </a:lnTo>
                  <a:lnTo>
                    <a:pt x="11893944" y="123748"/>
                  </a:lnTo>
                  <a:lnTo>
                    <a:pt x="11885676" y="123075"/>
                  </a:lnTo>
                  <a:lnTo>
                    <a:pt x="11854815" y="89763"/>
                  </a:lnTo>
                  <a:lnTo>
                    <a:pt x="11854015" y="79248"/>
                  </a:lnTo>
                  <a:lnTo>
                    <a:pt x="11854815" y="68554"/>
                  </a:lnTo>
                  <a:lnTo>
                    <a:pt x="11878247" y="37376"/>
                  </a:lnTo>
                  <a:lnTo>
                    <a:pt x="11893944" y="34747"/>
                  </a:lnTo>
                  <a:lnTo>
                    <a:pt x="11901881" y="35420"/>
                  </a:lnTo>
                  <a:lnTo>
                    <a:pt x="11932476" y="68554"/>
                  </a:lnTo>
                  <a:lnTo>
                    <a:pt x="11933263" y="79248"/>
                  </a:lnTo>
                  <a:lnTo>
                    <a:pt x="11933263" y="15557"/>
                  </a:lnTo>
                  <a:lnTo>
                    <a:pt x="11921566" y="10325"/>
                  </a:lnTo>
                  <a:lnTo>
                    <a:pt x="11908434" y="7175"/>
                  </a:lnTo>
                  <a:lnTo>
                    <a:pt x="11893944" y="6096"/>
                  </a:lnTo>
                  <a:lnTo>
                    <a:pt x="11879326" y="7175"/>
                  </a:lnTo>
                  <a:lnTo>
                    <a:pt x="11844261" y="22555"/>
                  </a:lnTo>
                  <a:lnTo>
                    <a:pt x="11823217" y="61772"/>
                  </a:lnTo>
                  <a:lnTo>
                    <a:pt x="11821719" y="79248"/>
                  </a:lnTo>
                  <a:lnTo>
                    <a:pt x="11823217" y="96672"/>
                  </a:lnTo>
                  <a:lnTo>
                    <a:pt x="11844261" y="135636"/>
                  </a:lnTo>
                  <a:lnTo>
                    <a:pt x="11879326" y="151015"/>
                  </a:lnTo>
                  <a:lnTo>
                    <a:pt x="11893944" y="152095"/>
                  </a:lnTo>
                  <a:lnTo>
                    <a:pt x="11908434" y="151015"/>
                  </a:lnTo>
                  <a:lnTo>
                    <a:pt x="11947284" y="131978"/>
                  </a:lnTo>
                  <a:lnTo>
                    <a:pt x="11953583" y="123748"/>
                  </a:lnTo>
                  <a:lnTo>
                    <a:pt x="11953989" y="123139"/>
                  </a:lnTo>
                  <a:lnTo>
                    <a:pt x="12015559" y="123139"/>
                  </a:lnTo>
                  <a:lnTo>
                    <a:pt x="12015559" y="163677"/>
                  </a:lnTo>
                  <a:lnTo>
                    <a:pt x="12048782" y="163677"/>
                  </a:lnTo>
                  <a:lnTo>
                    <a:pt x="12048782" y="123139"/>
                  </a:lnTo>
                  <a:lnTo>
                    <a:pt x="12048782" y="95097"/>
                  </a:lnTo>
                  <a:lnTo>
                    <a:pt x="12048782" y="64312"/>
                  </a:lnTo>
                  <a:lnTo>
                    <a:pt x="12048782" y="36271"/>
                  </a:lnTo>
                  <a:lnTo>
                    <a:pt x="12048782" y="7924"/>
                  </a:lnTo>
                  <a:close/>
                </a:path>
                <a:path w="12994640" h="708025">
                  <a:moveTo>
                    <a:pt x="12063108" y="258470"/>
                  </a:moveTo>
                  <a:lnTo>
                    <a:pt x="12027713" y="233591"/>
                  </a:lnTo>
                  <a:lnTo>
                    <a:pt x="12014035" y="188366"/>
                  </a:lnTo>
                  <a:lnTo>
                    <a:pt x="12014035" y="178612"/>
                  </a:lnTo>
                  <a:lnTo>
                    <a:pt x="11981117" y="178612"/>
                  </a:lnTo>
                  <a:lnTo>
                    <a:pt x="11981117" y="188366"/>
                  </a:lnTo>
                  <a:lnTo>
                    <a:pt x="11978348" y="210680"/>
                  </a:lnTo>
                  <a:lnTo>
                    <a:pt x="11970830" y="229552"/>
                  </a:lnTo>
                  <a:lnTo>
                    <a:pt x="11959768" y="244805"/>
                  </a:lnTo>
                  <a:lnTo>
                    <a:pt x="11946369" y="256336"/>
                  </a:lnTo>
                  <a:lnTo>
                    <a:pt x="11933580" y="245364"/>
                  </a:lnTo>
                  <a:lnTo>
                    <a:pt x="11932933" y="244805"/>
                  </a:lnTo>
                  <a:lnTo>
                    <a:pt x="11922100" y="229552"/>
                  </a:lnTo>
                  <a:lnTo>
                    <a:pt x="11914873" y="210680"/>
                  </a:lnTo>
                  <a:lnTo>
                    <a:pt x="11912232" y="188366"/>
                  </a:lnTo>
                  <a:lnTo>
                    <a:pt x="11912232" y="178612"/>
                  </a:lnTo>
                  <a:lnTo>
                    <a:pt x="11879009" y="178612"/>
                  </a:lnTo>
                  <a:lnTo>
                    <a:pt x="11879009" y="188366"/>
                  </a:lnTo>
                  <a:lnTo>
                    <a:pt x="11875338" y="213626"/>
                  </a:lnTo>
                  <a:lnTo>
                    <a:pt x="11865102" y="233705"/>
                  </a:lnTo>
                  <a:lnTo>
                    <a:pt x="11849570" y="248627"/>
                  </a:lnTo>
                  <a:lnTo>
                    <a:pt x="11829936" y="258470"/>
                  </a:lnTo>
                  <a:lnTo>
                    <a:pt x="11829936" y="287413"/>
                  </a:lnTo>
                  <a:lnTo>
                    <a:pt x="11850345" y="280720"/>
                  </a:lnTo>
                  <a:lnTo>
                    <a:pt x="11869064" y="270840"/>
                  </a:lnTo>
                  <a:lnTo>
                    <a:pt x="11884762" y="258749"/>
                  </a:lnTo>
                  <a:lnTo>
                    <a:pt x="11896077" y="245364"/>
                  </a:lnTo>
                  <a:lnTo>
                    <a:pt x="11905437" y="258356"/>
                  </a:lnTo>
                  <a:lnTo>
                    <a:pt x="11917680" y="270268"/>
                  </a:lnTo>
                  <a:lnTo>
                    <a:pt x="11931701" y="280250"/>
                  </a:lnTo>
                  <a:lnTo>
                    <a:pt x="11946369" y="287413"/>
                  </a:lnTo>
                  <a:lnTo>
                    <a:pt x="11961597" y="279984"/>
                  </a:lnTo>
                  <a:lnTo>
                    <a:pt x="11975630" y="270040"/>
                  </a:lnTo>
                  <a:lnTo>
                    <a:pt x="11987606" y="258279"/>
                  </a:lnTo>
                  <a:lnTo>
                    <a:pt x="11988965" y="256336"/>
                  </a:lnTo>
                  <a:lnTo>
                    <a:pt x="11996661" y="245364"/>
                  </a:lnTo>
                  <a:lnTo>
                    <a:pt x="12007990" y="258876"/>
                  </a:lnTo>
                  <a:lnTo>
                    <a:pt x="12023712" y="270954"/>
                  </a:lnTo>
                  <a:lnTo>
                    <a:pt x="12042521" y="280758"/>
                  </a:lnTo>
                  <a:lnTo>
                    <a:pt x="12063108" y="287413"/>
                  </a:lnTo>
                  <a:lnTo>
                    <a:pt x="12063108" y="258470"/>
                  </a:lnTo>
                  <a:close/>
                </a:path>
                <a:path w="12994640" h="708025">
                  <a:moveTo>
                    <a:pt x="12330709" y="178003"/>
                  </a:moveTo>
                  <a:lnTo>
                    <a:pt x="12297486" y="178003"/>
                  </a:lnTo>
                  <a:lnTo>
                    <a:pt x="12297486" y="204216"/>
                  </a:lnTo>
                  <a:lnTo>
                    <a:pt x="12297486" y="232257"/>
                  </a:lnTo>
                  <a:lnTo>
                    <a:pt x="12297486" y="259384"/>
                  </a:lnTo>
                  <a:lnTo>
                    <a:pt x="12150890" y="259384"/>
                  </a:lnTo>
                  <a:lnTo>
                    <a:pt x="12150890" y="232257"/>
                  </a:lnTo>
                  <a:lnTo>
                    <a:pt x="12297486" y="232257"/>
                  </a:lnTo>
                  <a:lnTo>
                    <a:pt x="12297486" y="204216"/>
                  </a:lnTo>
                  <a:lnTo>
                    <a:pt x="12150890" y="204216"/>
                  </a:lnTo>
                  <a:lnTo>
                    <a:pt x="12150890" y="178003"/>
                  </a:lnTo>
                  <a:lnTo>
                    <a:pt x="12117972" y="178003"/>
                  </a:lnTo>
                  <a:lnTo>
                    <a:pt x="12117972" y="287108"/>
                  </a:lnTo>
                  <a:lnTo>
                    <a:pt x="12330709" y="287108"/>
                  </a:lnTo>
                  <a:lnTo>
                    <a:pt x="12330709" y="259384"/>
                  </a:lnTo>
                  <a:lnTo>
                    <a:pt x="12330709" y="232257"/>
                  </a:lnTo>
                  <a:lnTo>
                    <a:pt x="12330709" y="204216"/>
                  </a:lnTo>
                  <a:lnTo>
                    <a:pt x="12330709" y="178003"/>
                  </a:lnTo>
                  <a:close/>
                </a:path>
                <a:path w="12994640" h="708025">
                  <a:moveTo>
                    <a:pt x="12340463" y="82296"/>
                  </a:moveTo>
                  <a:lnTo>
                    <a:pt x="12303062" y="74612"/>
                  </a:lnTo>
                  <a:lnTo>
                    <a:pt x="12276595" y="63398"/>
                  </a:lnTo>
                  <a:lnTo>
                    <a:pt x="12271007" y="61036"/>
                  </a:lnTo>
                  <a:lnTo>
                    <a:pt x="12248617" y="41402"/>
                  </a:lnTo>
                  <a:lnTo>
                    <a:pt x="12240184" y="15544"/>
                  </a:lnTo>
                  <a:lnTo>
                    <a:pt x="12240184" y="9753"/>
                  </a:lnTo>
                  <a:lnTo>
                    <a:pt x="12207278" y="9753"/>
                  </a:lnTo>
                  <a:lnTo>
                    <a:pt x="12207278" y="15544"/>
                  </a:lnTo>
                  <a:lnTo>
                    <a:pt x="12198642" y="41529"/>
                  </a:lnTo>
                  <a:lnTo>
                    <a:pt x="12175960" y="61379"/>
                  </a:lnTo>
                  <a:lnTo>
                    <a:pt x="12144007" y="74993"/>
                  </a:lnTo>
                  <a:lnTo>
                    <a:pt x="12107609" y="82296"/>
                  </a:lnTo>
                  <a:lnTo>
                    <a:pt x="12107609" y="110947"/>
                  </a:lnTo>
                  <a:lnTo>
                    <a:pt x="12142762" y="105448"/>
                  </a:lnTo>
                  <a:lnTo>
                    <a:pt x="12175160" y="95059"/>
                  </a:lnTo>
                  <a:lnTo>
                    <a:pt x="12202795" y="80733"/>
                  </a:lnTo>
                  <a:lnTo>
                    <a:pt x="12223737" y="63398"/>
                  </a:lnTo>
                  <a:lnTo>
                    <a:pt x="12245061" y="80645"/>
                  </a:lnTo>
                  <a:lnTo>
                    <a:pt x="12272493" y="94830"/>
                  </a:lnTo>
                  <a:lnTo>
                    <a:pt x="12304738" y="105194"/>
                  </a:lnTo>
                  <a:lnTo>
                    <a:pt x="12340463" y="110947"/>
                  </a:lnTo>
                  <a:lnTo>
                    <a:pt x="12340463" y="82296"/>
                  </a:lnTo>
                  <a:close/>
                </a:path>
                <a:path w="12994640" h="708025">
                  <a:moveTo>
                    <a:pt x="12348693" y="129235"/>
                  </a:moveTo>
                  <a:lnTo>
                    <a:pt x="12099684" y="129235"/>
                  </a:lnTo>
                  <a:lnTo>
                    <a:pt x="12099684" y="157276"/>
                  </a:lnTo>
                  <a:lnTo>
                    <a:pt x="12348693" y="157276"/>
                  </a:lnTo>
                  <a:lnTo>
                    <a:pt x="12348693" y="129235"/>
                  </a:lnTo>
                  <a:close/>
                </a:path>
                <a:path w="12994640" h="708025">
                  <a:moveTo>
                    <a:pt x="12615088" y="7924"/>
                  </a:moveTo>
                  <a:lnTo>
                    <a:pt x="12581865" y="7924"/>
                  </a:lnTo>
                  <a:lnTo>
                    <a:pt x="12581865" y="220370"/>
                  </a:lnTo>
                  <a:lnTo>
                    <a:pt x="12571171" y="227431"/>
                  </a:lnTo>
                  <a:lnTo>
                    <a:pt x="12557595" y="232600"/>
                  </a:lnTo>
                  <a:lnTo>
                    <a:pt x="12541441" y="235750"/>
                  </a:lnTo>
                  <a:lnTo>
                    <a:pt x="12523038" y="236829"/>
                  </a:lnTo>
                  <a:lnTo>
                    <a:pt x="12427331" y="236829"/>
                  </a:lnTo>
                  <a:lnTo>
                    <a:pt x="12427331" y="11277"/>
                  </a:lnTo>
                  <a:lnTo>
                    <a:pt x="12394413" y="11277"/>
                  </a:lnTo>
                  <a:lnTo>
                    <a:pt x="12394413" y="265785"/>
                  </a:lnTo>
                  <a:lnTo>
                    <a:pt x="12516942" y="265785"/>
                  </a:lnTo>
                  <a:lnTo>
                    <a:pt x="12537669" y="264541"/>
                  </a:lnTo>
                  <a:lnTo>
                    <a:pt x="12555919" y="260946"/>
                  </a:lnTo>
                  <a:lnTo>
                    <a:pt x="12570905" y="255104"/>
                  </a:lnTo>
                  <a:lnTo>
                    <a:pt x="12581865" y="247192"/>
                  </a:lnTo>
                  <a:lnTo>
                    <a:pt x="12581865" y="284365"/>
                  </a:lnTo>
                  <a:lnTo>
                    <a:pt x="12615088" y="284365"/>
                  </a:lnTo>
                  <a:lnTo>
                    <a:pt x="12615088" y="7924"/>
                  </a:lnTo>
                  <a:close/>
                </a:path>
                <a:path w="12994640" h="708025">
                  <a:moveTo>
                    <a:pt x="12935115" y="120700"/>
                  </a:moveTo>
                  <a:lnTo>
                    <a:pt x="12891834" y="120700"/>
                  </a:lnTo>
                  <a:lnTo>
                    <a:pt x="12891834" y="7924"/>
                  </a:lnTo>
                  <a:lnTo>
                    <a:pt x="12858610" y="7924"/>
                  </a:lnTo>
                  <a:lnTo>
                    <a:pt x="12858610" y="220980"/>
                  </a:lnTo>
                  <a:lnTo>
                    <a:pt x="12848374" y="227825"/>
                  </a:lnTo>
                  <a:lnTo>
                    <a:pt x="12835255" y="232791"/>
                  </a:lnTo>
                  <a:lnTo>
                    <a:pt x="12819558" y="235800"/>
                  </a:lnTo>
                  <a:lnTo>
                    <a:pt x="12801613" y="236829"/>
                  </a:lnTo>
                  <a:lnTo>
                    <a:pt x="12708649" y="236829"/>
                  </a:lnTo>
                  <a:lnTo>
                    <a:pt x="12708649" y="42062"/>
                  </a:lnTo>
                  <a:lnTo>
                    <a:pt x="12808928" y="42062"/>
                  </a:lnTo>
                  <a:lnTo>
                    <a:pt x="12808928" y="12801"/>
                  </a:lnTo>
                  <a:lnTo>
                    <a:pt x="12675730" y="12801"/>
                  </a:lnTo>
                  <a:lnTo>
                    <a:pt x="12675730" y="265785"/>
                  </a:lnTo>
                  <a:lnTo>
                    <a:pt x="12795517" y="265785"/>
                  </a:lnTo>
                  <a:lnTo>
                    <a:pt x="12815621" y="264604"/>
                  </a:lnTo>
                  <a:lnTo>
                    <a:pt x="12833350" y="261213"/>
                  </a:lnTo>
                  <a:lnTo>
                    <a:pt x="12847942" y="255752"/>
                  </a:lnTo>
                  <a:lnTo>
                    <a:pt x="12858610" y="248412"/>
                  </a:lnTo>
                  <a:lnTo>
                    <a:pt x="12858610" y="284365"/>
                  </a:lnTo>
                  <a:lnTo>
                    <a:pt x="12891834" y="284365"/>
                  </a:lnTo>
                  <a:lnTo>
                    <a:pt x="12891834" y="149656"/>
                  </a:lnTo>
                  <a:lnTo>
                    <a:pt x="12935115" y="149656"/>
                  </a:lnTo>
                  <a:lnTo>
                    <a:pt x="12935115" y="120700"/>
                  </a:lnTo>
                  <a:close/>
                </a:path>
                <a:path w="12994640" h="708025">
                  <a:moveTo>
                    <a:pt x="12994246" y="225552"/>
                  </a:moveTo>
                  <a:lnTo>
                    <a:pt x="12956451" y="225552"/>
                  </a:lnTo>
                  <a:lnTo>
                    <a:pt x="12956451" y="266090"/>
                  </a:lnTo>
                  <a:lnTo>
                    <a:pt x="12994246" y="266090"/>
                  </a:lnTo>
                  <a:lnTo>
                    <a:pt x="12994246" y="2255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08668" y="4941341"/>
              <a:ext cx="424180" cy="276860"/>
            </a:xfrm>
            <a:custGeom>
              <a:avLst/>
              <a:gdLst/>
              <a:ahLst/>
              <a:cxnLst/>
              <a:rect l="l" t="t" r="r" b="b"/>
              <a:pathLst>
                <a:path w="424180" h="276860">
                  <a:moveTo>
                    <a:pt x="155143" y="227368"/>
                  </a:moveTo>
                  <a:lnTo>
                    <a:pt x="132067" y="212737"/>
                  </a:lnTo>
                  <a:lnTo>
                    <a:pt x="112509" y="189877"/>
                  </a:lnTo>
                  <a:lnTo>
                    <a:pt x="98971" y="156095"/>
                  </a:lnTo>
                  <a:lnTo>
                    <a:pt x="93878" y="108496"/>
                  </a:lnTo>
                  <a:lnTo>
                    <a:pt x="93878" y="34137"/>
                  </a:lnTo>
                  <a:lnTo>
                    <a:pt x="152704" y="34137"/>
                  </a:lnTo>
                  <a:lnTo>
                    <a:pt x="152704" y="4876"/>
                  </a:lnTo>
                  <a:lnTo>
                    <a:pt x="3048" y="4876"/>
                  </a:lnTo>
                  <a:lnTo>
                    <a:pt x="3048" y="34137"/>
                  </a:lnTo>
                  <a:lnTo>
                    <a:pt x="60960" y="34137"/>
                  </a:lnTo>
                  <a:lnTo>
                    <a:pt x="60960" y="108496"/>
                  </a:lnTo>
                  <a:lnTo>
                    <a:pt x="55854" y="156044"/>
                  </a:lnTo>
                  <a:lnTo>
                    <a:pt x="42252" y="189992"/>
                  </a:lnTo>
                  <a:lnTo>
                    <a:pt x="22771" y="212864"/>
                  </a:lnTo>
                  <a:lnTo>
                    <a:pt x="0" y="227368"/>
                  </a:lnTo>
                  <a:lnTo>
                    <a:pt x="0" y="257848"/>
                  </a:lnTo>
                  <a:lnTo>
                    <a:pt x="24536" y="246456"/>
                  </a:lnTo>
                  <a:lnTo>
                    <a:pt x="46520" y="230492"/>
                  </a:lnTo>
                  <a:lnTo>
                    <a:pt x="64681" y="211213"/>
                  </a:lnTo>
                  <a:lnTo>
                    <a:pt x="77724" y="189877"/>
                  </a:lnTo>
                  <a:lnTo>
                    <a:pt x="90512" y="211175"/>
                  </a:lnTo>
                  <a:lnTo>
                    <a:pt x="108432" y="230378"/>
                  </a:lnTo>
                  <a:lnTo>
                    <a:pt x="130365" y="246329"/>
                  </a:lnTo>
                  <a:lnTo>
                    <a:pt x="155143" y="257848"/>
                  </a:lnTo>
                  <a:lnTo>
                    <a:pt x="155143" y="227368"/>
                  </a:lnTo>
                  <a:close/>
                </a:path>
                <a:path w="424180" h="276860">
                  <a:moveTo>
                    <a:pt x="265480" y="112763"/>
                  </a:moveTo>
                  <a:lnTo>
                    <a:pt x="222199" y="112763"/>
                  </a:lnTo>
                  <a:lnTo>
                    <a:pt x="222199" y="0"/>
                  </a:lnTo>
                  <a:lnTo>
                    <a:pt x="188976" y="0"/>
                  </a:lnTo>
                  <a:lnTo>
                    <a:pt x="188976" y="276440"/>
                  </a:lnTo>
                  <a:lnTo>
                    <a:pt x="222199" y="276440"/>
                  </a:lnTo>
                  <a:lnTo>
                    <a:pt x="222199" y="141719"/>
                  </a:lnTo>
                  <a:lnTo>
                    <a:pt x="265480" y="141719"/>
                  </a:lnTo>
                  <a:lnTo>
                    <a:pt x="265480" y="112763"/>
                  </a:lnTo>
                  <a:close/>
                </a:path>
                <a:path w="424180" h="276860">
                  <a:moveTo>
                    <a:pt x="423659" y="131356"/>
                  </a:moveTo>
                  <a:lnTo>
                    <a:pt x="390740" y="131356"/>
                  </a:lnTo>
                  <a:lnTo>
                    <a:pt x="390740" y="229196"/>
                  </a:lnTo>
                  <a:lnTo>
                    <a:pt x="423659" y="229196"/>
                  </a:lnTo>
                  <a:lnTo>
                    <a:pt x="423659" y="131356"/>
                  </a:lnTo>
                  <a:close/>
                </a:path>
                <a:path w="424180" h="276860">
                  <a:moveTo>
                    <a:pt x="423659" y="102793"/>
                  </a:moveTo>
                  <a:lnTo>
                    <a:pt x="322478" y="102793"/>
                  </a:lnTo>
                  <a:lnTo>
                    <a:pt x="322478" y="5003"/>
                  </a:lnTo>
                  <a:lnTo>
                    <a:pt x="289560" y="5003"/>
                  </a:lnTo>
                  <a:lnTo>
                    <a:pt x="289560" y="102793"/>
                  </a:lnTo>
                  <a:lnTo>
                    <a:pt x="289560" y="130733"/>
                  </a:lnTo>
                  <a:lnTo>
                    <a:pt x="289560" y="229793"/>
                  </a:lnTo>
                  <a:lnTo>
                    <a:pt x="289560" y="257733"/>
                  </a:lnTo>
                  <a:lnTo>
                    <a:pt x="423659" y="257733"/>
                  </a:lnTo>
                  <a:lnTo>
                    <a:pt x="423659" y="229793"/>
                  </a:lnTo>
                  <a:lnTo>
                    <a:pt x="322478" y="229793"/>
                  </a:lnTo>
                  <a:lnTo>
                    <a:pt x="322478" y="130733"/>
                  </a:lnTo>
                  <a:lnTo>
                    <a:pt x="423659" y="130733"/>
                  </a:lnTo>
                  <a:lnTo>
                    <a:pt x="423659" y="102793"/>
                  </a:lnTo>
                  <a:close/>
                </a:path>
                <a:path w="424180" h="276860">
                  <a:moveTo>
                    <a:pt x="423659" y="4876"/>
                  </a:moveTo>
                  <a:lnTo>
                    <a:pt x="390740" y="4876"/>
                  </a:lnTo>
                  <a:lnTo>
                    <a:pt x="390740" y="102704"/>
                  </a:lnTo>
                  <a:lnTo>
                    <a:pt x="423659" y="102704"/>
                  </a:lnTo>
                  <a:lnTo>
                    <a:pt x="423659" y="48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3380392" y="1893652"/>
          <a:ext cx="240029" cy="394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3181105" y="4941261"/>
            <a:ext cx="33655" cy="113030"/>
          </a:xfrm>
          <a:custGeom>
            <a:avLst/>
            <a:gdLst/>
            <a:ahLst/>
            <a:cxnLst/>
            <a:rect l="l" t="t" r="r" b="b"/>
            <a:pathLst>
              <a:path w="33655" h="113029">
                <a:moveTo>
                  <a:pt x="0" y="0"/>
                </a:moveTo>
                <a:lnTo>
                  <a:pt x="33222" y="0"/>
                </a:lnTo>
                <a:lnTo>
                  <a:pt x="33222" y="113029"/>
                </a:lnTo>
                <a:lnTo>
                  <a:pt x="0" y="113029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81096" y="4944693"/>
            <a:ext cx="622300" cy="273685"/>
          </a:xfrm>
          <a:custGeom>
            <a:avLst/>
            <a:gdLst/>
            <a:ahLst/>
            <a:cxnLst/>
            <a:rect l="l" t="t" r="r" b="b"/>
            <a:pathLst>
              <a:path w="622300" h="273685">
                <a:moveTo>
                  <a:pt x="76504" y="109601"/>
                </a:moveTo>
                <a:lnTo>
                  <a:pt x="0" y="109601"/>
                </a:lnTo>
                <a:lnTo>
                  <a:pt x="0" y="138811"/>
                </a:lnTo>
                <a:lnTo>
                  <a:pt x="0" y="273431"/>
                </a:lnTo>
                <a:lnTo>
                  <a:pt x="33223" y="273431"/>
                </a:lnTo>
                <a:lnTo>
                  <a:pt x="33223" y="138811"/>
                </a:lnTo>
                <a:lnTo>
                  <a:pt x="76504" y="138811"/>
                </a:lnTo>
                <a:lnTo>
                  <a:pt x="76504" y="109601"/>
                </a:lnTo>
                <a:close/>
              </a:path>
              <a:path w="622300" h="273685">
                <a:moveTo>
                  <a:pt x="333743" y="136537"/>
                </a:moveTo>
                <a:lnTo>
                  <a:pt x="291350" y="121170"/>
                </a:lnTo>
                <a:lnTo>
                  <a:pt x="259308" y="96799"/>
                </a:lnTo>
                <a:lnTo>
                  <a:pt x="239026" y="63804"/>
                </a:lnTo>
                <a:lnTo>
                  <a:pt x="231952" y="22555"/>
                </a:lnTo>
                <a:lnTo>
                  <a:pt x="231952" y="0"/>
                </a:lnTo>
                <a:lnTo>
                  <a:pt x="199034" y="0"/>
                </a:lnTo>
                <a:lnTo>
                  <a:pt x="199034" y="22555"/>
                </a:lnTo>
                <a:lnTo>
                  <a:pt x="192087" y="63804"/>
                </a:lnTo>
                <a:lnTo>
                  <a:pt x="172097" y="96799"/>
                </a:lnTo>
                <a:lnTo>
                  <a:pt x="140271" y="121170"/>
                </a:lnTo>
                <a:lnTo>
                  <a:pt x="97840" y="136537"/>
                </a:lnTo>
                <a:lnTo>
                  <a:pt x="97840" y="166103"/>
                </a:lnTo>
                <a:lnTo>
                  <a:pt x="139115" y="154139"/>
                </a:lnTo>
                <a:lnTo>
                  <a:pt x="172478" y="136690"/>
                </a:lnTo>
                <a:lnTo>
                  <a:pt x="198005" y="115354"/>
                </a:lnTo>
                <a:lnTo>
                  <a:pt x="215798" y="91732"/>
                </a:lnTo>
                <a:lnTo>
                  <a:pt x="233629" y="115354"/>
                </a:lnTo>
                <a:lnTo>
                  <a:pt x="259232" y="136690"/>
                </a:lnTo>
                <a:lnTo>
                  <a:pt x="292608" y="154139"/>
                </a:lnTo>
                <a:lnTo>
                  <a:pt x="333743" y="166103"/>
                </a:lnTo>
                <a:lnTo>
                  <a:pt x="333743" y="136537"/>
                </a:lnTo>
                <a:close/>
              </a:path>
              <a:path w="622300" h="273685">
                <a:moveTo>
                  <a:pt x="338620" y="232244"/>
                </a:moveTo>
                <a:lnTo>
                  <a:pt x="93268" y="232244"/>
                </a:lnTo>
                <a:lnTo>
                  <a:pt x="93268" y="260896"/>
                </a:lnTo>
                <a:lnTo>
                  <a:pt x="338620" y="260896"/>
                </a:lnTo>
                <a:lnTo>
                  <a:pt x="338620" y="232244"/>
                </a:lnTo>
                <a:close/>
              </a:path>
              <a:path w="622300" h="273685">
                <a:moveTo>
                  <a:pt x="607758" y="1524"/>
                </a:moveTo>
                <a:lnTo>
                  <a:pt x="391045" y="1524"/>
                </a:lnTo>
                <a:lnTo>
                  <a:pt x="391045" y="30784"/>
                </a:lnTo>
                <a:lnTo>
                  <a:pt x="574535" y="30784"/>
                </a:lnTo>
                <a:lnTo>
                  <a:pt x="574535" y="102095"/>
                </a:lnTo>
                <a:lnTo>
                  <a:pt x="555472" y="104762"/>
                </a:lnTo>
                <a:lnTo>
                  <a:pt x="534073" y="106438"/>
                </a:lnTo>
                <a:lnTo>
                  <a:pt x="511187" y="107327"/>
                </a:lnTo>
                <a:lnTo>
                  <a:pt x="487667" y="107581"/>
                </a:lnTo>
                <a:lnTo>
                  <a:pt x="391045" y="107581"/>
                </a:lnTo>
                <a:lnTo>
                  <a:pt x="391045" y="136537"/>
                </a:lnTo>
                <a:lnTo>
                  <a:pt x="487057" y="136537"/>
                </a:lnTo>
                <a:lnTo>
                  <a:pt x="511225" y="136220"/>
                </a:lnTo>
                <a:lnTo>
                  <a:pt x="534073" y="135128"/>
                </a:lnTo>
                <a:lnTo>
                  <a:pt x="555205" y="133070"/>
                </a:lnTo>
                <a:lnTo>
                  <a:pt x="574230" y="129832"/>
                </a:lnTo>
                <a:lnTo>
                  <a:pt x="573252" y="148551"/>
                </a:lnTo>
                <a:lnTo>
                  <a:pt x="571715" y="167093"/>
                </a:lnTo>
                <a:lnTo>
                  <a:pt x="569595" y="184607"/>
                </a:lnTo>
                <a:lnTo>
                  <a:pt x="566915" y="200240"/>
                </a:lnTo>
                <a:lnTo>
                  <a:pt x="600138" y="200240"/>
                </a:lnTo>
                <a:lnTo>
                  <a:pt x="605777" y="155130"/>
                </a:lnTo>
                <a:lnTo>
                  <a:pt x="607682" y="107581"/>
                </a:lnTo>
                <a:lnTo>
                  <a:pt x="607758" y="1524"/>
                </a:lnTo>
                <a:close/>
              </a:path>
              <a:path w="622300" h="273685">
                <a:moveTo>
                  <a:pt x="622084" y="232244"/>
                </a:moveTo>
                <a:lnTo>
                  <a:pt x="376720" y="232244"/>
                </a:lnTo>
                <a:lnTo>
                  <a:pt x="376720" y="260896"/>
                </a:lnTo>
                <a:lnTo>
                  <a:pt x="622084" y="260896"/>
                </a:lnTo>
                <a:lnTo>
                  <a:pt x="622084" y="2322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8596" y="4941330"/>
            <a:ext cx="223520" cy="279400"/>
          </a:xfrm>
          <a:custGeom>
            <a:avLst/>
            <a:gdLst/>
            <a:ahLst/>
            <a:cxnLst/>
            <a:rect l="l" t="t" r="r" b="b"/>
            <a:pathLst>
              <a:path w="223520" h="279400">
                <a:moveTo>
                  <a:pt x="223411" y="120087"/>
                </a:moveTo>
                <a:lnTo>
                  <a:pt x="135631" y="120087"/>
                </a:lnTo>
                <a:lnTo>
                  <a:pt x="153457" y="119330"/>
                </a:lnTo>
                <a:lnTo>
                  <a:pt x="168282" y="117001"/>
                </a:lnTo>
                <a:lnTo>
                  <a:pt x="180421" y="113015"/>
                </a:lnTo>
                <a:lnTo>
                  <a:pt x="190189" y="107286"/>
                </a:lnTo>
                <a:lnTo>
                  <a:pt x="190189" y="0"/>
                </a:lnTo>
                <a:lnTo>
                  <a:pt x="223411" y="0"/>
                </a:lnTo>
                <a:lnTo>
                  <a:pt x="223411" y="120087"/>
                </a:lnTo>
                <a:close/>
              </a:path>
              <a:path w="223520" h="279400">
                <a:moveTo>
                  <a:pt x="127402" y="147213"/>
                </a:moveTo>
                <a:lnTo>
                  <a:pt x="0" y="147213"/>
                </a:lnTo>
                <a:lnTo>
                  <a:pt x="0" y="60958"/>
                </a:lnTo>
                <a:lnTo>
                  <a:pt x="102409" y="60958"/>
                </a:lnTo>
                <a:lnTo>
                  <a:pt x="102409" y="30783"/>
                </a:lnTo>
                <a:lnTo>
                  <a:pt x="0" y="30783"/>
                </a:lnTo>
                <a:lnTo>
                  <a:pt x="0" y="3352"/>
                </a:lnTo>
                <a:lnTo>
                  <a:pt x="135326" y="3352"/>
                </a:lnTo>
                <a:lnTo>
                  <a:pt x="135326" y="88389"/>
                </a:lnTo>
                <a:lnTo>
                  <a:pt x="32917" y="88389"/>
                </a:lnTo>
                <a:lnTo>
                  <a:pt x="32917" y="120087"/>
                </a:lnTo>
                <a:lnTo>
                  <a:pt x="223411" y="120087"/>
                </a:lnTo>
                <a:lnTo>
                  <a:pt x="223411" y="133193"/>
                </a:lnTo>
                <a:lnTo>
                  <a:pt x="190189" y="133193"/>
                </a:lnTo>
                <a:lnTo>
                  <a:pt x="180035" y="139498"/>
                </a:lnTo>
                <a:lnTo>
                  <a:pt x="166339" y="143861"/>
                </a:lnTo>
                <a:lnTo>
                  <a:pt x="148871" y="146394"/>
                </a:lnTo>
                <a:lnTo>
                  <a:pt x="127402" y="147213"/>
                </a:lnTo>
                <a:close/>
              </a:path>
              <a:path w="223520" h="279400">
                <a:moveTo>
                  <a:pt x="223411" y="156052"/>
                </a:moveTo>
                <a:lnTo>
                  <a:pt x="190189" y="156052"/>
                </a:lnTo>
                <a:lnTo>
                  <a:pt x="190189" y="133193"/>
                </a:lnTo>
                <a:lnTo>
                  <a:pt x="223411" y="133193"/>
                </a:lnTo>
                <a:lnTo>
                  <a:pt x="223411" y="156052"/>
                </a:lnTo>
                <a:close/>
              </a:path>
              <a:path w="223520" h="279400">
                <a:moveTo>
                  <a:pt x="223411" y="279188"/>
                </a:moveTo>
                <a:lnTo>
                  <a:pt x="16763" y="279188"/>
                </a:lnTo>
                <a:lnTo>
                  <a:pt x="16763" y="170073"/>
                </a:lnTo>
                <a:lnTo>
                  <a:pt x="49985" y="170073"/>
                </a:lnTo>
                <a:lnTo>
                  <a:pt x="49985" y="197809"/>
                </a:lnTo>
                <a:lnTo>
                  <a:pt x="223411" y="197809"/>
                </a:lnTo>
                <a:lnTo>
                  <a:pt x="223411" y="225849"/>
                </a:lnTo>
                <a:lnTo>
                  <a:pt x="49985" y="225849"/>
                </a:lnTo>
                <a:lnTo>
                  <a:pt x="49985" y="251452"/>
                </a:lnTo>
                <a:lnTo>
                  <a:pt x="223411" y="251452"/>
                </a:lnTo>
                <a:lnTo>
                  <a:pt x="223411" y="279188"/>
                </a:lnTo>
                <a:close/>
              </a:path>
              <a:path w="223520" h="279400">
                <a:moveTo>
                  <a:pt x="223411" y="197809"/>
                </a:moveTo>
                <a:lnTo>
                  <a:pt x="190189" y="197809"/>
                </a:lnTo>
                <a:lnTo>
                  <a:pt x="190189" y="170073"/>
                </a:lnTo>
                <a:lnTo>
                  <a:pt x="223411" y="170073"/>
                </a:lnTo>
                <a:lnTo>
                  <a:pt x="223411" y="197809"/>
                </a:lnTo>
                <a:close/>
              </a:path>
              <a:path w="223520" h="279400">
                <a:moveTo>
                  <a:pt x="223411" y="251452"/>
                </a:moveTo>
                <a:lnTo>
                  <a:pt x="190189" y="251452"/>
                </a:lnTo>
                <a:lnTo>
                  <a:pt x="190189" y="225849"/>
                </a:lnTo>
                <a:lnTo>
                  <a:pt x="223411" y="225849"/>
                </a:lnTo>
                <a:lnTo>
                  <a:pt x="223411" y="2514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9057" y="4946344"/>
            <a:ext cx="220345" cy="179070"/>
          </a:xfrm>
          <a:custGeom>
            <a:avLst/>
            <a:gdLst/>
            <a:ahLst/>
            <a:cxnLst/>
            <a:rect l="l" t="t" r="r" b="b"/>
            <a:pathLst>
              <a:path w="220345" h="179070">
                <a:moveTo>
                  <a:pt x="220052" y="151130"/>
                </a:moveTo>
                <a:lnTo>
                  <a:pt x="33223" y="151130"/>
                </a:lnTo>
                <a:lnTo>
                  <a:pt x="33223" y="104140"/>
                </a:lnTo>
                <a:lnTo>
                  <a:pt x="213652" y="104140"/>
                </a:lnTo>
                <a:lnTo>
                  <a:pt x="213652" y="74930"/>
                </a:lnTo>
                <a:lnTo>
                  <a:pt x="33223" y="74930"/>
                </a:lnTo>
                <a:lnTo>
                  <a:pt x="33223" y="29210"/>
                </a:lnTo>
                <a:lnTo>
                  <a:pt x="216700" y="29210"/>
                </a:lnTo>
                <a:lnTo>
                  <a:pt x="216700" y="0"/>
                </a:lnTo>
                <a:lnTo>
                  <a:pt x="0" y="0"/>
                </a:lnTo>
                <a:lnTo>
                  <a:pt x="0" y="29210"/>
                </a:lnTo>
                <a:lnTo>
                  <a:pt x="0" y="74930"/>
                </a:lnTo>
                <a:lnTo>
                  <a:pt x="0" y="104140"/>
                </a:lnTo>
                <a:lnTo>
                  <a:pt x="0" y="151130"/>
                </a:lnTo>
                <a:lnTo>
                  <a:pt x="0" y="179070"/>
                </a:lnTo>
                <a:lnTo>
                  <a:pt x="220052" y="179070"/>
                </a:lnTo>
                <a:lnTo>
                  <a:pt x="220052" y="1511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24731" y="4941341"/>
            <a:ext cx="513715" cy="276860"/>
          </a:xfrm>
          <a:custGeom>
            <a:avLst/>
            <a:gdLst/>
            <a:ahLst/>
            <a:cxnLst/>
            <a:rect l="l" t="t" r="r" b="b"/>
            <a:pathLst>
              <a:path w="513714" h="276860">
                <a:moveTo>
                  <a:pt x="245351" y="235597"/>
                </a:moveTo>
                <a:lnTo>
                  <a:pt x="0" y="235597"/>
                </a:lnTo>
                <a:lnTo>
                  <a:pt x="0" y="264248"/>
                </a:lnTo>
                <a:lnTo>
                  <a:pt x="245351" y="264248"/>
                </a:lnTo>
                <a:lnTo>
                  <a:pt x="245351" y="235597"/>
                </a:lnTo>
                <a:close/>
              </a:path>
              <a:path w="513714" h="276860">
                <a:moveTo>
                  <a:pt x="444995" y="87769"/>
                </a:moveTo>
                <a:lnTo>
                  <a:pt x="443433" y="66154"/>
                </a:lnTo>
                <a:lnTo>
                  <a:pt x="438670" y="47205"/>
                </a:lnTo>
                <a:lnTo>
                  <a:pt x="430593" y="31153"/>
                </a:lnTo>
                <a:lnTo>
                  <a:pt x="429983" y="30480"/>
                </a:lnTo>
                <a:lnTo>
                  <a:pt x="419087" y="18288"/>
                </a:lnTo>
                <a:lnTo>
                  <a:pt x="412076" y="13436"/>
                </a:lnTo>
                <a:lnTo>
                  <a:pt x="412076" y="87769"/>
                </a:lnTo>
                <a:lnTo>
                  <a:pt x="411200" y="102527"/>
                </a:lnTo>
                <a:lnTo>
                  <a:pt x="391731" y="139420"/>
                </a:lnTo>
                <a:lnTo>
                  <a:pt x="369404" y="145072"/>
                </a:lnTo>
                <a:lnTo>
                  <a:pt x="361302" y="144449"/>
                </a:lnTo>
                <a:lnTo>
                  <a:pt x="330466" y="115506"/>
                </a:lnTo>
                <a:lnTo>
                  <a:pt x="327037" y="87769"/>
                </a:lnTo>
                <a:lnTo>
                  <a:pt x="327863" y="73101"/>
                </a:lnTo>
                <a:lnTo>
                  <a:pt x="347370" y="35877"/>
                </a:lnTo>
                <a:lnTo>
                  <a:pt x="369404" y="30480"/>
                </a:lnTo>
                <a:lnTo>
                  <a:pt x="377723" y="31051"/>
                </a:lnTo>
                <a:lnTo>
                  <a:pt x="408495" y="59994"/>
                </a:lnTo>
                <a:lnTo>
                  <a:pt x="412076" y="87769"/>
                </a:lnTo>
                <a:lnTo>
                  <a:pt x="412076" y="13436"/>
                </a:lnTo>
                <a:lnTo>
                  <a:pt x="408800" y="11163"/>
                </a:lnTo>
                <a:lnTo>
                  <a:pt x="396875" y="5905"/>
                </a:lnTo>
                <a:lnTo>
                  <a:pt x="383641" y="2641"/>
                </a:lnTo>
                <a:lnTo>
                  <a:pt x="369404" y="1524"/>
                </a:lnTo>
                <a:lnTo>
                  <a:pt x="355168" y="2641"/>
                </a:lnTo>
                <a:lnTo>
                  <a:pt x="319722" y="18288"/>
                </a:lnTo>
                <a:lnTo>
                  <a:pt x="295465" y="66154"/>
                </a:lnTo>
                <a:lnTo>
                  <a:pt x="293814" y="87769"/>
                </a:lnTo>
                <a:lnTo>
                  <a:pt x="295465" y="109347"/>
                </a:lnTo>
                <a:lnTo>
                  <a:pt x="319722" y="157264"/>
                </a:lnTo>
                <a:lnTo>
                  <a:pt x="355168" y="172910"/>
                </a:lnTo>
                <a:lnTo>
                  <a:pt x="369404" y="174028"/>
                </a:lnTo>
                <a:lnTo>
                  <a:pt x="383641" y="172910"/>
                </a:lnTo>
                <a:lnTo>
                  <a:pt x="396875" y="169646"/>
                </a:lnTo>
                <a:lnTo>
                  <a:pt x="408800" y="164388"/>
                </a:lnTo>
                <a:lnTo>
                  <a:pt x="419087" y="157264"/>
                </a:lnTo>
                <a:lnTo>
                  <a:pt x="429869" y="145072"/>
                </a:lnTo>
                <a:lnTo>
                  <a:pt x="430593" y="144272"/>
                </a:lnTo>
                <a:lnTo>
                  <a:pt x="438670" y="128231"/>
                </a:lnTo>
                <a:lnTo>
                  <a:pt x="443433" y="109347"/>
                </a:lnTo>
                <a:lnTo>
                  <a:pt x="444995" y="87769"/>
                </a:lnTo>
                <a:close/>
              </a:path>
              <a:path w="513714" h="276860">
                <a:moveTo>
                  <a:pt x="513575" y="0"/>
                </a:moveTo>
                <a:lnTo>
                  <a:pt x="480352" y="0"/>
                </a:lnTo>
                <a:lnTo>
                  <a:pt x="480352" y="217919"/>
                </a:lnTo>
                <a:lnTo>
                  <a:pt x="469277" y="224663"/>
                </a:lnTo>
                <a:lnTo>
                  <a:pt x="455510" y="229082"/>
                </a:lnTo>
                <a:lnTo>
                  <a:pt x="439458" y="231508"/>
                </a:lnTo>
                <a:lnTo>
                  <a:pt x="421525" y="232244"/>
                </a:lnTo>
                <a:lnTo>
                  <a:pt x="284365" y="232244"/>
                </a:lnTo>
                <a:lnTo>
                  <a:pt x="284365" y="260591"/>
                </a:lnTo>
                <a:lnTo>
                  <a:pt x="412991" y="260591"/>
                </a:lnTo>
                <a:lnTo>
                  <a:pt x="434708" y="259753"/>
                </a:lnTo>
                <a:lnTo>
                  <a:pt x="453644" y="257048"/>
                </a:lnTo>
                <a:lnTo>
                  <a:pt x="469099" y="252234"/>
                </a:lnTo>
                <a:lnTo>
                  <a:pt x="480352" y="245046"/>
                </a:lnTo>
                <a:lnTo>
                  <a:pt x="480352" y="276440"/>
                </a:lnTo>
                <a:lnTo>
                  <a:pt x="513575" y="276440"/>
                </a:lnTo>
                <a:lnTo>
                  <a:pt x="513575" y="245046"/>
                </a:lnTo>
                <a:lnTo>
                  <a:pt x="51357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8024" y="4933416"/>
            <a:ext cx="816610" cy="292735"/>
          </a:xfrm>
          <a:custGeom>
            <a:avLst/>
            <a:gdLst/>
            <a:ahLst/>
            <a:cxnLst/>
            <a:rect l="l" t="t" r="r" b="b"/>
            <a:pathLst>
              <a:path w="816610" h="292735">
                <a:moveTo>
                  <a:pt x="162153" y="20421"/>
                </a:moveTo>
                <a:lnTo>
                  <a:pt x="99974" y="20421"/>
                </a:lnTo>
                <a:lnTo>
                  <a:pt x="99974" y="0"/>
                </a:lnTo>
                <a:lnTo>
                  <a:pt x="66446" y="0"/>
                </a:lnTo>
                <a:lnTo>
                  <a:pt x="66446" y="20421"/>
                </a:lnTo>
                <a:lnTo>
                  <a:pt x="3962" y="20421"/>
                </a:lnTo>
                <a:lnTo>
                  <a:pt x="3962" y="44500"/>
                </a:lnTo>
                <a:lnTo>
                  <a:pt x="162153" y="44500"/>
                </a:lnTo>
                <a:lnTo>
                  <a:pt x="162153" y="20421"/>
                </a:lnTo>
                <a:close/>
              </a:path>
              <a:path w="816610" h="292735">
                <a:moveTo>
                  <a:pt x="228904" y="263334"/>
                </a:moveTo>
                <a:lnTo>
                  <a:pt x="54559" y="263334"/>
                </a:lnTo>
                <a:lnTo>
                  <a:pt x="54559" y="245656"/>
                </a:lnTo>
                <a:lnTo>
                  <a:pt x="225552" y="245656"/>
                </a:lnTo>
                <a:lnTo>
                  <a:pt x="225552" y="181648"/>
                </a:lnTo>
                <a:lnTo>
                  <a:pt x="21640" y="181648"/>
                </a:lnTo>
                <a:lnTo>
                  <a:pt x="21640" y="205422"/>
                </a:lnTo>
                <a:lnTo>
                  <a:pt x="192328" y="205422"/>
                </a:lnTo>
                <a:lnTo>
                  <a:pt x="192328" y="222491"/>
                </a:lnTo>
                <a:lnTo>
                  <a:pt x="21640" y="222491"/>
                </a:lnTo>
                <a:lnTo>
                  <a:pt x="21640" y="287108"/>
                </a:lnTo>
                <a:lnTo>
                  <a:pt x="228904" y="287108"/>
                </a:lnTo>
                <a:lnTo>
                  <a:pt x="228904" y="263334"/>
                </a:lnTo>
                <a:close/>
              </a:path>
              <a:path w="816610" h="292735">
                <a:moveTo>
                  <a:pt x="266090" y="76492"/>
                </a:moveTo>
                <a:lnTo>
                  <a:pt x="225552" y="76492"/>
                </a:lnTo>
                <a:lnTo>
                  <a:pt x="225552" y="7924"/>
                </a:lnTo>
                <a:lnTo>
                  <a:pt x="192328" y="7924"/>
                </a:lnTo>
                <a:lnTo>
                  <a:pt x="192328" y="127393"/>
                </a:lnTo>
                <a:lnTo>
                  <a:pt x="183197" y="132118"/>
                </a:lnTo>
                <a:lnTo>
                  <a:pt x="171373" y="135661"/>
                </a:lnTo>
                <a:lnTo>
                  <a:pt x="156921" y="137896"/>
                </a:lnTo>
                <a:lnTo>
                  <a:pt x="139903" y="138671"/>
                </a:lnTo>
                <a:lnTo>
                  <a:pt x="99669" y="138671"/>
                </a:lnTo>
                <a:lnTo>
                  <a:pt x="99669" y="122821"/>
                </a:lnTo>
                <a:lnTo>
                  <a:pt x="111252" y="121564"/>
                </a:lnTo>
                <a:lnTo>
                  <a:pt x="121691" y="119621"/>
                </a:lnTo>
                <a:lnTo>
                  <a:pt x="151739" y="101180"/>
                </a:lnTo>
                <a:lnTo>
                  <a:pt x="153771" y="96964"/>
                </a:lnTo>
                <a:lnTo>
                  <a:pt x="154838" y="89598"/>
                </a:lnTo>
                <a:lnTo>
                  <a:pt x="153720" y="81749"/>
                </a:lnTo>
                <a:lnTo>
                  <a:pt x="151752" y="77711"/>
                </a:lnTo>
                <a:lnTo>
                  <a:pt x="150456" y="75044"/>
                </a:lnTo>
                <a:lnTo>
                  <a:pt x="145186" y="69367"/>
                </a:lnTo>
                <a:lnTo>
                  <a:pt x="138074" y="64604"/>
                </a:lnTo>
                <a:lnTo>
                  <a:pt x="127520" y="60439"/>
                </a:lnTo>
                <a:lnTo>
                  <a:pt x="123748" y="59575"/>
                </a:lnTo>
                <a:lnTo>
                  <a:pt x="123748" y="86245"/>
                </a:lnTo>
                <a:lnTo>
                  <a:pt x="123748" y="92646"/>
                </a:lnTo>
                <a:lnTo>
                  <a:pt x="82905" y="101180"/>
                </a:lnTo>
                <a:lnTo>
                  <a:pt x="72034" y="100990"/>
                </a:lnTo>
                <a:lnTo>
                  <a:pt x="41757" y="92646"/>
                </a:lnTo>
                <a:lnTo>
                  <a:pt x="41757" y="86245"/>
                </a:lnTo>
                <a:lnTo>
                  <a:pt x="82905" y="77711"/>
                </a:lnTo>
                <a:lnTo>
                  <a:pt x="93472" y="77914"/>
                </a:lnTo>
                <a:lnTo>
                  <a:pt x="123748" y="86245"/>
                </a:lnTo>
                <a:lnTo>
                  <a:pt x="123748" y="59575"/>
                </a:lnTo>
                <a:lnTo>
                  <a:pt x="114719" y="57492"/>
                </a:lnTo>
                <a:lnTo>
                  <a:pt x="99872" y="55753"/>
                </a:lnTo>
                <a:lnTo>
                  <a:pt x="82905" y="55168"/>
                </a:lnTo>
                <a:lnTo>
                  <a:pt x="65735" y="55753"/>
                </a:lnTo>
                <a:lnTo>
                  <a:pt x="26517" y="65214"/>
                </a:lnTo>
                <a:lnTo>
                  <a:pt x="10363" y="89598"/>
                </a:lnTo>
                <a:lnTo>
                  <a:pt x="11480" y="96913"/>
                </a:lnTo>
                <a:lnTo>
                  <a:pt x="43853" y="119583"/>
                </a:lnTo>
                <a:lnTo>
                  <a:pt x="66446" y="122821"/>
                </a:lnTo>
                <a:lnTo>
                  <a:pt x="66446" y="138671"/>
                </a:lnTo>
                <a:lnTo>
                  <a:pt x="0" y="138671"/>
                </a:lnTo>
                <a:lnTo>
                  <a:pt x="0" y="163664"/>
                </a:lnTo>
                <a:lnTo>
                  <a:pt x="131064" y="163664"/>
                </a:lnTo>
                <a:lnTo>
                  <a:pt x="152031" y="162864"/>
                </a:lnTo>
                <a:lnTo>
                  <a:pt x="169011" y="160426"/>
                </a:lnTo>
                <a:lnTo>
                  <a:pt x="182321" y="156337"/>
                </a:lnTo>
                <a:lnTo>
                  <a:pt x="192328" y="150558"/>
                </a:lnTo>
                <a:lnTo>
                  <a:pt x="192328" y="168541"/>
                </a:lnTo>
                <a:lnTo>
                  <a:pt x="225552" y="168541"/>
                </a:lnTo>
                <a:lnTo>
                  <a:pt x="225552" y="150558"/>
                </a:lnTo>
                <a:lnTo>
                  <a:pt x="225552" y="105448"/>
                </a:lnTo>
                <a:lnTo>
                  <a:pt x="266090" y="105448"/>
                </a:lnTo>
                <a:lnTo>
                  <a:pt x="266090" y="76492"/>
                </a:lnTo>
                <a:close/>
              </a:path>
              <a:path w="816610" h="292735">
                <a:moveTo>
                  <a:pt x="520280" y="239864"/>
                </a:moveTo>
                <a:lnTo>
                  <a:pt x="518820" y="228053"/>
                </a:lnTo>
                <a:lnTo>
                  <a:pt x="514527" y="218071"/>
                </a:lnTo>
                <a:lnTo>
                  <a:pt x="512114" y="215176"/>
                </a:lnTo>
                <a:lnTo>
                  <a:pt x="507555" y="209689"/>
                </a:lnTo>
                <a:lnTo>
                  <a:pt x="498030" y="202679"/>
                </a:lnTo>
                <a:lnTo>
                  <a:pt x="487362" y="198120"/>
                </a:lnTo>
                <a:lnTo>
                  <a:pt x="487362" y="233768"/>
                </a:lnTo>
                <a:lnTo>
                  <a:pt x="487362" y="245960"/>
                </a:lnTo>
                <a:lnTo>
                  <a:pt x="451167" y="262305"/>
                </a:lnTo>
                <a:lnTo>
                  <a:pt x="408724" y="264553"/>
                </a:lnTo>
                <a:lnTo>
                  <a:pt x="385533" y="264020"/>
                </a:lnTo>
                <a:lnTo>
                  <a:pt x="339534" y="254800"/>
                </a:lnTo>
                <a:lnTo>
                  <a:pt x="330085" y="245960"/>
                </a:lnTo>
                <a:lnTo>
                  <a:pt x="330085" y="233768"/>
                </a:lnTo>
                <a:lnTo>
                  <a:pt x="366242" y="217424"/>
                </a:lnTo>
                <a:lnTo>
                  <a:pt x="408724" y="215176"/>
                </a:lnTo>
                <a:lnTo>
                  <a:pt x="431914" y="215722"/>
                </a:lnTo>
                <a:lnTo>
                  <a:pt x="477608" y="224929"/>
                </a:lnTo>
                <a:lnTo>
                  <a:pt x="487362" y="233768"/>
                </a:lnTo>
                <a:lnTo>
                  <a:pt x="487362" y="198120"/>
                </a:lnTo>
                <a:lnTo>
                  <a:pt x="481545" y="195618"/>
                </a:lnTo>
                <a:lnTo>
                  <a:pt x="461035" y="190792"/>
                </a:lnTo>
                <a:lnTo>
                  <a:pt x="436702" y="188023"/>
                </a:lnTo>
                <a:lnTo>
                  <a:pt x="408724" y="187134"/>
                </a:lnTo>
                <a:lnTo>
                  <a:pt x="380834" y="188023"/>
                </a:lnTo>
                <a:lnTo>
                  <a:pt x="335686" y="195618"/>
                </a:lnTo>
                <a:lnTo>
                  <a:pt x="302615" y="218071"/>
                </a:lnTo>
                <a:lnTo>
                  <a:pt x="296862" y="239864"/>
                </a:lnTo>
                <a:lnTo>
                  <a:pt x="298335" y="251675"/>
                </a:lnTo>
                <a:lnTo>
                  <a:pt x="335686" y="284060"/>
                </a:lnTo>
                <a:lnTo>
                  <a:pt x="380834" y="291452"/>
                </a:lnTo>
                <a:lnTo>
                  <a:pt x="408724" y="292290"/>
                </a:lnTo>
                <a:lnTo>
                  <a:pt x="436702" y="291452"/>
                </a:lnTo>
                <a:lnTo>
                  <a:pt x="481545" y="284060"/>
                </a:lnTo>
                <a:lnTo>
                  <a:pt x="512114" y="264553"/>
                </a:lnTo>
                <a:lnTo>
                  <a:pt x="514527" y="261658"/>
                </a:lnTo>
                <a:lnTo>
                  <a:pt x="518820" y="251675"/>
                </a:lnTo>
                <a:lnTo>
                  <a:pt x="520280" y="239864"/>
                </a:lnTo>
                <a:close/>
              </a:path>
              <a:path w="816610" h="292735">
                <a:moveTo>
                  <a:pt x="532777" y="136537"/>
                </a:moveTo>
                <a:lnTo>
                  <a:pt x="474865" y="136537"/>
                </a:lnTo>
                <a:lnTo>
                  <a:pt x="474865" y="111544"/>
                </a:lnTo>
                <a:lnTo>
                  <a:pt x="474865" y="106057"/>
                </a:lnTo>
                <a:lnTo>
                  <a:pt x="510374" y="87337"/>
                </a:lnTo>
                <a:lnTo>
                  <a:pt x="520280" y="60045"/>
                </a:lnTo>
                <a:lnTo>
                  <a:pt x="519150" y="49733"/>
                </a:lnTo>
                <a:lnTo>
                  <a:pt x="515823" y="40728"/>
                </a:lnTo>
                <a:lnTo>
                  <a:pt x="512292" y="35661"/>
                </a:lnTo>
                <a:lnTo>
                  <a:pt x="510374" y="32905"/>
                </a:lnTo>
                <a:lnTo>
                  <a:pt x="502907" y="26212"/>
                </a:lnTo>
                <a:lnTo>
                  <a:pt x="487362" y="18186"/>
                </a:lnTo>
                <a:lnTo>
                  <a:pt x="487362" y="54559"/>
                </a:lnTo>
                <a:lnTo>
                  <a:pt x="487362" y="65519"/>
                </a:lnTo>
                <a:lnTo>
                  <a:pt x="452196" y="82169"/>
                </a:lnTo>
                <a:lnTo>
                  <a:pt x="442252" y="83146"/>
                </a:lnTo>
                <a:lnTo>
                  <a:pt x="442252" y="111544"/>
                </a:lnTo>
                <a:lnTo>
                  <a:pt x="442252" y="136537"/>
                </a:lnTo>
                <a:lnTo>
                  <a:pt x="375805" y="136537"/>
                </a:lnTo>
                <a:lnTo>
                  <a:pt x="375805" y="111544"/>
                </a:lnTo>
                <a:lnTo>
                  <a:pt x="383692" y="112128"/>
                </a:lnTo>
                <a:lnTo>
                  <a:pt x="391807" y="112496"/>
                </a:lnTo>
                <a:lnTo>
                  <a:pt x="400151" y="112712"/>
                </a:lnTo>
                <a:lnTo>
                  <a:pt x="408724" y="112763"/>
                </a:lnTo>
                <a:lnTo>
                  <a:pt x="417525" y="112712"/>
                </a:lnTo>
                <a:lnTo>
                  <a:pt x="426059" y="112496"/>
                </a:lnTo>
                <a:lnTo>
                  <a:pt x="434314" y="112128"/>
                </a:lnTo>
                <a:lnTo>
                  <a:pt x="442252" y="111544"/>
                </a:lnTo>
                <a:lnTo>
                  <a:pt x="442252" y="83146"/>
                </a:lnTo>
                <a:lnTo>
                  <a:pt x="432244" y="84124"/>
                </a:lnTo>
                <a:lnTo>
                  <a:pt x="408724" y="84721"/>
                </a:lnTo>
                <a:lnTo>
                  <a:pt x="365099" y="82169"/>
                </a:lnTo>
                <a:lnTo>
                  <a:pt x="330085" y="65519"/>
                </a:lnTo>
                <a:lnTo>
                  <a:pt x="330085" y="54559"/>
                </a:lnTo>
                <a:lnTo>
                  <a:pt x="365099" y="38214"/>
                </a:lnTo>
                <a:lnTo>
                  <a:pt x="408724" y="35661"/>
                </a:lnTo>
                <a:lnTo>
                  <a:pt x="432244" y="36258"/>
                </a:lnTo>
                <a:lnTo>
                  <a:pt x="479437" y="46939"/>
                </a:lnTo>
                <a:lnTo>
                  <a:pt x="487362" y="54559"/>
                </a:lnTo>
                <a:lnTo>
                  <a:pt x="487362" y="18186"/>
                </a:lnTo>
                <a:lnTo>
                  <a:pt x="485838" y="17386"/>
                </a:lnTo>
                <a:lnTo>
                  <a:pt x="463931" y="11658"/>
                </a:lnTo>
                <a:lnTo>
                  <a:pt x="437972" y="8547"/>
                </a:lnTo>
                <a:lnTo>
                  <a:pt x="408724" y="7620"/>
                </a:lnTo>
                <a:lnTo>
                  <a:pt x="379349" y="8547"/>
                </a:lnTo>
                <a:lnTo>
                  <a:pt x="331444" y="17386"/>
                </a:lnTo>
                <a:lnTo>
                  <a:pt x="301320" y="40728"/>
                </a:lnTo>
                <a:lnTo>
                  <a:pt x="296862" y="60045"/>
                </a:lnTo>
                <a:lnTo>
                  <a:pt x="297992" y="70510"/>
                </a:lnTo>
                <a:lnTo>
                  <a:pt x="327228" y="101142"/>
                </a:lnTo>
                <a:lnTo>
                  <a:pt x="343192" y="106362"/>
                </a:lnTo>
                <a:lnTo>
                  <a:pt x="343192" y="136537"/>
                </a:lnTo>
                <a:lnTo>
                  <a:pt x="283768" y="136537"/>
                </a:lnTo>
                <a:lnTo>
                  <a:pt x="283768" y="164884"/>
                </a:lnTo>
                <a:lnTo>
                  <a:pt x="532777" y="164884"/>
                </a:lnTo>
                <a:lnTo>
                  <a:pt x="532777" y="136537"/>
                </a:lnTo>
                <a:close/>
              </a:path>
              <a:path w="816610" h="292735">
                <a:moveTo>
                  <a:pt x="803732" y="51816"/>
                </a:moveTo>
                <a:lnTo>
                  <a:pt x="802881" y="43624"/>
                </a:lnTo>
                <a:lnTo>
                  <a:pt x="800341" y="36423"/>
                </a:lnTo>
                <a:lnTo>
                  <a:pt x="799020" y="34442"/>
                </a:lnTo>
                <a:lnTo>
                  <a:pt x="796150" y="30124"/>
                </a:lnTo>
                <a:lnTo>
                  <a:pt x="790321" y="24688"/>
                </a:lnTo>
                <a:lnTo>
                  <a:pt x="774776" y="16738"/>
                </a:lnTo>
                <a:lnTo>
                  <a:pt x="770813" y="15773"/>
                </a:lnTo>
                <a:lnTo>
                  <a:pt x="770813" y="48158"/>
                </a:lnTo>
                <a:lnTo>
                  <a:pt x="770813" y="55168"/>
                </a:lnTo>
                <a:lnTo>
                  <a:pt x="718693" y="68453"/>
                </a:lnTo>
                <a:lnTo>
                  <a:pt x="692188" y="68872"/>
                </a:lnTo>
                <a:lnTo>
                  <a:pt x="665670" y="68453"/>
                </a:lnTo>
                <a:lnTo>
                  <a:pt x="619036" y="60960"/>
                </a:lnTo>
                <a:lnTo>
                  <a:pt x="613549" y="55168"/>
                </a:lnTo>
                <a:lnTo>
                  <a:pt x="613549" y="48158"/>
                </a:lnTo>
                <a:lnTo>
                  <a:pt x="665670" y="34861"/>
                </a:lnTo>
                <a:lnTo>
                  <a:pt x="692188" y="34442"/>
                </a:lnTo>
                <a:lnTo>
                  <a:pt x="718693" y="34861"/>
                </a:lnTo>
                <a:lnTo>
                  <a:pt x="765327" y="42672"/>
                </a:lnTo>
                <a:lnTo>
                  <a:pt x="770813" y="48158"/>
                </a:lnTo>
                <a:lnTo>
                  <a:pt x="770813" y="15773"/>
                </a:lnTo>
                <a:lnTo>
                  <a:pt x="753249" y="11468"/>
                </a:lnTo>
                <a:lnTo>
                  <a:pt x="725728" y="8521"/>
                </a:lnTo>
                <a:lnTo>
                  <a:pt x="692188" y="7620"/>
                </a:lnTo>
                <a:lnTo>
                  <a:pt x="658749" y="8521"/>
                </a:lnTo>
                <a:lnTo>
                  <a:pt x="609498" y="16738"/>
                </a:lnTo>
                <a:lnTo>
                  <a:pt x="581177" y="43624"/>
                </a:lnTo>
                <a:lnTo>
                  <a:pt x="580326" y="51816"/>
                </a:lnTo>
                <a:lnTo>
                  <a:pt x="581177" y="59817"/>
                </a:lnTo>
                <a:lnTo>
                  <a:pt x="609498" y="86575"/>
                </a:lnTo>
                <a:lnTo>
                  <a:pt x="658749" y="94792"/>
                </a:lnTo>
                <a:lnTo>
                  <a:pt x="692188" y="95694"/>
                </a:lnTo>
                <a:lnTo>
                  <a:pt x="725728" y="94792"/>
                </a:lnTo>
                <a:lnTo>
                  <a:pt x="774776" y="86575"/>
                </a:lnTo>
                <a:lnTo>
                  <a:pt x="802881" y="59817"/>
                </a:lnTo>
                <a:lnTo>
                  <a:pt x="803732" y="51816"/>
                </a:lnTo>
                <a:close/>
              </a:path>
              <a:path w="816610" h="292735">
                <a:moveTo>
                  <a:pt x="804341" y="260286"/>
                </a:moveTo>
                <a:lnTo>
                  <a:pt x="618426" y="260286"/>
                </a:lnTo>
                <a:lnTo>
                  <a:pt x="618426" y="240169"/>
                </a:lnTo>
                <a:lnTo>
                  <a:pt x="798245" y="240169"/>
                </a:lnTo>
                <a:lnTo>
                  <a:pt x="798245" y="166408"/>
                </a:lnTo>
                <a:lnTo>
                  <a:pt x="585508" y="166408"/>
                </a:lnTo>
                <a:lnTo>
                  <a:pt x="585508" y="193230"/>
                </a:lnTo>
                <a:lnTo>
                  <a:pt x="765022" y="193230"/>
                </a:lnTo>
                <a:lnTo>
                  <a:pt x="765022" y="213652"/>
                </a:lnTo>
                <a:lnTo>
                  <a:pt x="585508" y="213652"/>
                </a:lnTo>
                <a:lnTo>
                  <a:pt x="585508" y="287108"/>
                </a:lnTo>
                <a:lnTo>
                  <a:pt x="804341" y="287108"/>
                </a:lnTo>
                <a:lnTo>
                  <a:pt x="804341" y="260286"/>
                </a:lnTo>
                <a:close/>
              </a:path>
              <a:path w="816610" h="292735">
                <a:moveTo>
                  <a:pt x="816229" y="116420"/>
                </a:moveTo>
                <a:lnTo>
                  <a:pt x="567220" y="116420"/>
                </a:lnTo>
                <a:lnTo>
                  <a:pt x="567220" y="143852"/>
                </a:lnTo>
                <a:lnTo>
                  <a:pt x="816229" y="143852"/>
                </a:lnTo>
                <a:lnTo>
                  <a:pt x="816229" y="1164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7690" y="4941341"/>
            <a:ext cx="515620" cy="279400"/>
          </a:xfrm>
          <a:custGeom>
            <a:avLst/>
            <a:gdLst/>
            <a:ahLst/>
            <a:cxnLst/>
            <a:rect l="l" t="t" r="r" b="b"/>
            <a:pathLst>
              <a:path w="515620" h="279400">
                <a:moveTo>
                  <a:pt x="235597" y="251142"/>
                </a:moveTo>
                <a:lnTo>
                  <a:pt x="188963" y="251142"/>
                </a:lnTo>
                <a:lnTo>
                  <a:pt x="190792" y="245656"/>
                </a:lnTo>
                <a:lnTo>
                  <a:pt x="192620" y="236816"/>
                </a:lnTo>
                <a:lnTo>
                  <a:pt x="192620" y="205117"/>
                </a:lnTo>
                <a:lnTo>
                  <a:pt x="231025" y="205117"/>
                </a:lnTo>
                <a:lnTo>
                  <a:pt x="231025" y="177076"/>
                </a:lnTo>
                <a:lnTo>
                  <a:pt x="160007" y="177076"/>
                </a:lnTo>
                <a:lnTo>
                  <a:pt x="160007" y="205117"/>
                </a:lnTo>
                <a:lnTo>
                  <a:pt x="160007" y="236816"/>
                </a:lnTo>
                <a:lnTo>
                  <a:pt x="158788" y="245656"/>
                </a:lnTo>
                <a:lnTo>
                  <a:pt x="157264" y="251142"/>
                </a:lnTo>
                <a:lnTo>
                  <a:pt x="89903" y="251142"/>
                </a:lnTo>
                <a:lnTo>
                  <a:pt x="89903" y="205117"/>
                </a:lnTo>
                <a:lnTo>
                  <a:pt x="160007" y="205117"/>
                </a:lnTo>
                <a:lnTo>
                  <a:pt x="160007" y="177076"/>
                </a:lnTo>
                <a:lnTo>
                  <a:pt x="18288" y="177076"/>
                </a:lnTo>
                <a:lnTo>
                  <a:pt x="18288" y="205117"/>
                </a:lnTo>
                <a:lnTo>
                  <a:pt x="57302" y="205117"/>
                </a:lnTo>
                <a:lnTo>
                  <a:pt x="57302" y="251142"/>
                </a:lnTo>
                <a:lnTo>
                  <a:pt x="13106" y="251142"/>
                </a:lnTo>
                <a:lnTo>
                  <a:pt x="13106" y="279184"/>
                </a:lnTo>
                <a:lnTo>
                  <a:pt x="235597" y="279184"/>
                </a:lnTo>
                <a:lnTo>
                  <a:pt x="235597" y="251142"/>
                </a:lnTo>
                <a:close/>
              </a:path>
              <a:path w="515620" h="279400">
                <a:moveTo>
                  <a:pt x="249008" y="121602"/>
                </a:moveTo>
                <a:lnTo>
                  <a:pt x="140500" y="121602"/>
                </a:lnTo>
                <a:lnTo>
                  <a:pt x="140500" y="89903"/>
                </a:lnTo>
                <a:lnTo>
                  <a:pt x="232549" y="89903"/>
                </a:lnTo>
                <a:lnTo>
                  <a:pt x="232549" y="60947"/>
                </a:lnTo>
                <a:lnTo>
                  <a:pt x="51206" y="60947"/>
                </a:lnTo>
                <a:lnTo>
                  <a:pt x="51206" y="1828"/>
                </a:lnTo>
                <a:lnTo>
                  <a:pt x="18288" y="1828"/>
                </a:lnTo>
                <a:lnTo>
                  <a:pt x="18288" y="89903"/>
                </a:lnTo>
                <a:lnTo>
                  <a:pt x="107581" y="89903"/>
                </a:lnTo>
                <a:lnTo>
                  <a:pt x="107581" y="121602"/>
                </a:lnTo>
                <a:lnTo>
                  <a:pt x="0" y="121602"/>
                </a:lnTo>
                <a:lnTo>
                  <a:pt x="0" y="150558"/>
                </a:lnTo>
                <a:lnTo>
                  <a:pt x="249008" y="150558"/>
                </a:lnTo>
                <a:lnTo>
                  <a:pt x="249008" y="121602"/>
                </a:lnTo>
                <a:close/>
              </a:path>
              <a:path w="515620" h="279400">
                <a:moveTo>
                  <a:pt x="515391" y="0"/>
                </a:moveTo>
                <a:lnTo>
                  <a:pt x="482180" y="0"/>
                </a:lnTo>
                <a:lnTo>
                  <a:pt x="482180" y="60947"/>
                </a:lnTo>
                <a:lnTo>
                  <a:pt x="482180" y="89903"/>
                </a:lnTo>
                <a:lnTo>
                  <a:pt x="482180" y="165188"/>
                </a:lnTo>
                <a:lnTo>
                  <a:pt x="433412" y="165188"/>
                </a:lnTo>
                <a:lnTo>
                  <a:pt x="433806" y="157022"/>
                </a:lnTo>
                <a:lnTo>
                  <a:pt x="434098" y="148539"/>
                </a:lnTo>
                <a:lnTo>
                  <a:pt x="434263" y="139776"/>
                </a:lnTo>
                <a:lnTo>
                  <a:pt x="434251" y="119951"/>
                </a:lnTo>
                <a:lnTo>
                  <a:pt x="434022" y="109524"/>
                </a:lnTo>
                <a:lnTo>
                  <a:pt x="433552" y="99504"/>
                </a:lnTo>
                <a:lnTo>
                  <a:pt x="432803" y="89903"/>
                </a:lnTo>
                <a:lnTo>
                  <a:pt x="482180" y="89903"/>
                </a:lnTo>
                <a:lnTo>
                  <a:pt x="482180" y="60947"/>
                </a:lnTo>
                <a:lnTo>
                  <a:pt x="428840" y="60947"/>
                </a:lnTo>
                <a:lnTo>
                  <a:pt x="425780" y="49364"/>
                </a:lnTo>
                <a:lnTo>
                  <a:pt x="422021" y="38900"/>
                </a:lnTo>
                <a:lnTo>
                  <a:pt x="417398" y="29616"/>
                </a:lnTo>
                <a:lnTo>
                  <a:pt x="416699" y="28651"/>
                </a:lnTo>
                <a:lnTo>
                  <a:pt x="411772" y="21640"/>
                </a:lnTo>
                <a:lnTo>
                  <a:pt x="402132" y="12344"/>
                </a:lnTo>
                <a:lnTo>
                  <a:pt x="401408" y="11925"/>
                </a:lnTo>
                <a:lnTo>
                  <a:pt x="401408" y="130746"/>
                </a:lnTo>
                <a:lnTo>
                  <a:pt x="400748" y="161353"/>
                </a:lnTo>
                <a:lnTo>
                  <a:pt x="393941" y="207264"/>
                </a:lnTo>
                <a:lnTo>
                  <a:pt x="362699" y="232549"/>
                </a:lnTo>
                <a:lnTo>
                  <a:pt x="355638" y="231825"/>
                </a:lnTo>
                <a:lnTo>
                  <a:pt x="327342" y="187020"/>
                </a:lnTo>
                <a:lnTo>
                  <a:pt x="324294" y="130746"/>
                </a:lnTo>
                <a:lnTo>
                  <a:pt x="324993" y="100152"/>
                </a:lnTo>
                <a:lnTo>
                  <a:pt x="331749" y="54368"/>
                </a:lnTo>
                <a:lnTo>
                  <a:pt x="362699" y="28651"/>
                </a:lnTo>
                <a:lnTo>
                  <a:pt x="369925" y="29387"/>
                </a:lnTo>
                <a:lnTo>
                  <a:pt x="398437" y="74510"/>
                </a:lnTo>
                <a:lnTo>
                  <a:pt x="401408" y="130746"/>
                </a:lnTo>
                <a:lnTo>
                  <a:pt x="401408" y="11925"/>
                </a:lnTo>
                <a:lnTo>
                  <a:pt x="390664" y="5562"/>
                </a:lnTo>
                <a:lnTo>
                  <a:pt x="377482" y="1409"/>
                </a:lnTo>
                <a:lnTo>
                  <a:pt x="362699" y="0"/>
                </a:lnTo>
                <a:lnTo>
                  <a:pt x="348043" y="1409"/>
                </a:lnTo>
                <a:lnTo>
                  <a:pt x="313931" y="21640"/>
                </a:lnTo>
                <a:lnTo>
                  <a:pt x="296024" y="65557"/>
                </a:lnTo>
                <a:lnTo>
                  <a:pt x="291376" y="130746"/>
                </a:lnTo>
                <a:lnTo>
                  <a:pt x="292417" y="165849"/>
                </a:lnTo>
                <a:lnTo>
                  <a:pt x="302945" y="220713"/>
                </a:lnTo>
                <a:lnTo>
                  <a:pt x="334886" y="255638"/>
                </a:lnTo>
                <a:lnTo>
                  <a:pt x="362699" y="260896"/>
                </a:lnTo>
                <a:lnTo>
                  <a:pt x="377482" y="259575"/>
                </a:lnTo>
                <a:lnTo>
                  <a:pt x="411772" y="239864"/>
                </a:lnTo>
                <a:lnTo>
                  <a:pt x="430060" y="193840"/>
                </a:lnTo>
                <a:lnTo>
                  <a:pt x="482180" y="193840"/>
                </a:lnTo>
                <a:lnTo>
                  <a:pt x="482180" y="276440"/>
                </a:lnTo>
                <a:lnTo>
                  <a:pt x="515391" y="276440"/>
                </a:lnTo>
                <a:lnTo>
                  <a:pt x="515391" y="193840"/>
                </a:lnTo>
                <a:lnTo>
                  <a:pt x="515391" y="165188"/>
                </a:lnTo>
                <a:lnTo>
                  <a:pt x="515391" y="89903"/>
                </a:lnTo>
                <a:lnTo>
                  <a:pt x="515391" y="60947"/>
                </a:lnTo>
                <a:lnTo>
                  <a:pt x="51539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47049" y="4941330"/>
            <a:ext cx="233679" cy="276860"/>
          </a:xfrm>
          <a:custGeom>
            <a:avLst/>
            <a:gdLst/>
            <a:ahLst/>
            <a:cxnLst/>
            <a:rect l="l" t="t" r="r" b="b"/>
            <a:pathLst>
              <a:path w="233679" h="276860">
                <a:moveTo>
                  <a:pt x="177692" y="273092"/>
                </a:moveTo>
                <a:lnTo>
                  <a:pt x="146299" y="273092"/>
                </a:lnTo>
                <a:lnTo>
                  <a:pt x="146299" y="137765"/>
                </a:lnTo>
                <a:lnTo>
                  <a:pt x="119782" y="137765"/>
                </a:lnTo>
                <a:lnTo>
                  <a:pt x="119782" y="108810"/>
                </a:lnTo>
                <a:lnTo>
                  <a:pt x="146299" y="108810"/>
                </a:lnTo>
                <a:lnTo>
                  <a:pt x="146299" y="1828"/>
                </a:lnTo>
                <a:lnTo>
                  <a:pt x="177692" y="1828"/>
                </a:lnTo>
                <a:lnTo>
                  <a:pt x="177692" y="273092"/>
                </a:lnTo>
                <a:close/>
              </a:path>
              <a:path w="233679" h="276860">
                <a:moveTo>
                  <a:pt x="126488" y="32917"/>
                </a:moveTo>
                <a:lnTo>
                  <a:pt x="3352" y="32917"/>
                </a:lnTo>
                <a:lnTo>
                  <a:pt x="3352" y="4876"/>
                </a:lnTo>
                <a:lnTo>
                  <a:pt x="126488" y="4876"/>
                </a:lnTo>
                <a:lnTo>
                  <a:pt x="126488" y="32917"/>
                </a:lnTo>
                <a:close/>
              </a:path>
              <a:path w="233679" h="276860">
                <a:moveTo>
                  <a:pt x="52423" y="230421"/>
                </a:moveTo>
                <a:lnTo>
                  <a:pt x="21640" y="230421"/>
                </a:lnTo>
                <a:lnTo>
                  <a:pt x="21640" y="32917"/>
                </a:lnTo>
                <a:lnTo>
                  <a:pt x="52423" y="32917"/>
                </a:lnTo>
                <a:lnTo>
                  <a:pt x="52423" y="230421"/>
                </a:lnTo>
                <a:close/>
              </a:path>
              <a:path w="233679" h="276860">
                <a:moveTo>
                  <a:pt x="94789" y="257852"/>
                </a:moveTo>
                <a:lnTo>
                  <a:pt x="0" y="257852"/>
                </a:lnTo>
                <a:lnTo>
                  <a:pt x="0" y="230421"/>
                </a:lnTo>
                <a:lnTo>
                  <a:pt x="75283" y="230421"/>
                </a:lnTo>
                <a:lnTo>
                  <a:pt x="77188" y="216148"/>
                </a:lnTo>
                <a:lnTo>
                  <a:pt x="78407" y="200590"/>
                </a:lnTo>
                <a:lnTo>
                  <a:pt x="79055" y="184174"/>
                </a:lnTo>
                <a:lnTo>
                  <a:pt x="79195" y="171782"/>
                </a:lnTo>
                <a:lnTo>
                  <a:pt x="79245" y="32917"/>
                </a:lnTo>
                <a:lnTo>
                  <a:pt x="110334" y="32917"/>
                </a:lnTo>
                <a:lnTo>
                  <a:pt x="110334" y="149956"/>
                </a:lnTo>
                <a:lnTo>
                  <a:pt x="110081" y="171782"/>
                </a:lnTo>
                <a:lnTo>
                  <a:pt x="109229" y="192894"/>
                </a:lnTo>
                <a:lnTo>
                  <a:pt x="107633" y="212577"/>
                </a:lnTo>
                <a:lnTo>
                  <a:pt x="105152" y="230116"/>
                </a:lnTo>
                <a:lnTo>
                  <a:pt x="135631" y="230116"/>
                </a:lnTo>
                <a:lnTo>
                  <a:pt x="135631" y="251452"/>
                </a:lnTo>
                <a:lnTo>
                  <a:pt x="126807" y="254380"/>
                </a:lnTo>
                <a:lnTo>
                  <a:pt x="116696" y="256366"/>
                </a:lnTo>
                <a:lnTo>
                  <a:pt x="105843" y="257495"/>
                </a:lnTo>
                <a:lnTo>
                  <a:pt x="94789" y="257852"/>
                </a:lnTo>
                <a:close/>
              </a:path>
              <a:path w="233679" h="276860">
                <a:moveTo>
                  <a:pt x="135631" y="230116"/>
                </a:moveTo>
                <a:lnTo>
                  <a:pt x="105152" y="230116"/>
                </a:lnTo>
                <a:lnTo>
                  <a:pt x="113215" y="229659"/>
                </a:lnTo>
                <a:lnTo>
                  <a:pt x="121192" y="228745"/>
                </a:lnTo>
                <a:lnTo>
                  <a:pt x="128769" y="227373"/>
                </a:lnTo>
                <a:lnTo>
                  <a:pt x="135631" y="225544"/>
                </a:lnTo>
                <a:lnTo>
                  <a:pt x="135631" y="230116"/>
                </a:lnTo>
                <a:close/>
              </a:path>
              <a:path w="233679" h="276860">
                <a:moveTo>
                  <a:pt x="233164" y="276444"/>
                </a:moveTo>
                <a:lnTo>
                  <a:pt x="201466" y="276444"/>
                </a:lnTo>
                <a:lnTo>
                  <a:pt x="201466" y="0"/>
                </a:lnTo>
                <a:lnTo>
                  <a:pt x="233164" y="0"/>
                </a:lnTo>
                <a:lnTo>
                  <a:pt x="233164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35381" y="4941330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412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587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124587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412" y="28650"/>
                </a:lnTo>
                <a:lnTo>
                  <a:pt x="131374" y="40789"/>
                </a:lnTo>
                <a:lnTo>
                  <a:pt x="138298" y="65568"/>
                </a:lnTo>
                <a:lnTo>
                  <a:pt x="141908" y="95661"/>
                </a:lnTo>
                <a:lnTo>
                  <a:pt x="142946" y="130755"/>
                </a:lnTo>
                <a:lnTo>
                  <a:pt x="141908" y="165848"/>
                </a:lnTo>
                <a:lnTo>
                  <a:pt x="138298" y="195942"/>
                </a:lnTo>
                <a:lnTo>
                  <a:pt x="131374" y="220720"/>
                </a:lnTo>
                <a:lnTo>
                  <a:pt x="124587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15788" y="4941330"/>
            <a:ext cx="227329" cy="276860"/>
          </a:xfrm>
          <a:custGeom>
            <a:avLst/>
            <a:gdLst/>
            <a:ahLst/>
            <a:cxnLst/>
            <a:rect l="l" t="t" r="r" b="b"/>
            <a:pathLst>
              <a:path w="227329" h="276860">
                <a:moveTo>
                  <a:pt x="153004" y="34136"/>
                </a:moveTo>
                <a:lnTo>
                  <a:pt x="3047" y="34136"/>
                </a:lnTo>
                <a:lnTo>
                  <a:pt x="3047" y="4876"/>
                </a:lnTo>
                <a:lnTo>
                  <a:pt x="153004" y="4876"/>
                </a:lnTo>
                <a:lnTo>
                  <a:pt x="153004" y="34136"/>
                </a:lnTo>
                <a:close/>
              </a:path>
              <a:path w="227329" h="276860">
                <a:moveTo>
                  <a:pt x="0" y="257852"/>
                </a:moveTo>
                <a:lnTo>
                  <a:pt x="0" y="227373"/>
                </a:lnTo>
                <a:lnTo>
                  <a:pt x="22768" y="212872"/>
                </a:lnTo>
                <a:lnTo>
                  <a:pt x="42251" y="189998"/>
                </a:lnTo>
                <a:lnTo>
                  <a:pt x="55852" y="156052"/>
                </a:lnTo>
                <a:lnTo>
                  <a:pt x="60958" y="108505"/>
                </a:lnTo>
                <a:lnTo>
                  <a:pt x="60958" y="34136"/>
                </a:lnTo>
                <a:lnTo>
                  <a:pt x="94485" y="34136"/>
                </a:lnTo>
                <a:lnTo>
                  <a:pt x="94485" y="108505"/>
                </a:lnTo>
                <a:lnTo>
                  <a:pt x="99526" y="156095"/>
                </a:lnTo>
                <a:lnTo>
                  <a:pt x="112962" y="189884"/>
                </a:lnTo>
                <a:lnTo>
                  <a:pt x="77721" y="189884"/>
                </a:lnTo>
                <a:lnTo>
                  <a:pt x="64720" y="211219"/>
                </a:lnTo>
                <a:lnTo>
                  <a:pt x="46632" y="230497"/>
                </a:lnTo>
                <a:lnTo>
                  <a:pt x="24659" y="246461"/>
                </a:lnTo>
                <a:lnTo>
                  <a:pt x="0" y="257852"/>
                </a:lnTo>
                <a:close/>
              </a:path>
              <a:path w="227329" h="276860">
                <a:moveTo>
                  <a:pt x="155443" y="257852"/>
                </a:moveTo>
                <a:lnTo>
                  <a:pt x="130655" y="246332"/>
                </a:lnTo>
                <a:lnTo>
                  <a:pt x="108695" y="230383"/>
                </a:lnTo>
                <a:lnTo>
                  <a:pt x="90679" y="211176"/>
                </a:lnTo>
                <a:lnTo>
                  <a:pt x="77721" y="189884"/>
                </a:lnTo>
                <a:lnTo>
                  <a:pt x="112962" y="189884"/>
                </a:lnTo>
                <a:lnTo>
                  <a:pt x="132417" y="212743"/>
                </a:lnTo>
                <a:lnTo>
                  <a:pt x="155443" y="227373"/>
                </a:lnTo>
                <a:lnTo>
                  <a:pt x="155443" y="257852"/>
                </a:lnTo>
                <a:close/>
              </a:path>
              <a:path w="227329" h="276860">
                <a:moveTo>
                  <a:pt x="227068" y="276444"/>
                </a:moveTo>
                <a:lnTo>
                  <a:pt x="193846" y="276444"/>
                </a:lnTo>
                <a:lnTo>
                  <a:pt x="193846" y="0"/>
                </a:lnTo>
                <a:lnTo>
                  <a:pt x="227068" y="0"/>
                </a:lnTo>
                <a:lnTo>
                  <a:pt x="2270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97110" y="4941330"/>
            <a:ext cx="229235" cy="276860"/>
          </a:xfrm>
          <a:custGeom>
            <a:avLst/>
            <a:gdLst/>
            <a:ahLst/>
            <a:cxnLst/>
            <a:rect l="l" t="t" r="r" b="b"/>
            <a:pathLst>
              <a:path w="229234" h="276860">
                <a:moveTo>
                  <a:pt x="128621" y="260595"/>
                </a:moveTo>
                <a:lnTo>
                  <a:pt x="0" y="260595"/>
                </a:lnTo>
                <a:lnTo>
                  <a:pt x="0" y="232250"/>
                </a:lnTo>
                <a:lnTo>
                  <a:pt x="137155" y="232250"/>
                </a:lnTo>
                <a:lnTo>
                  <a:pt x="155090" y="231512"/>
                </a:lnTo>
                <a:lnTo>
                  <a:pt x="171139" y="229088"/>
                </a:lnTo>
                <a:lnTo>
                  <a:pt x="184903" y="224663"/>
                </a:lnTo>
                <a:lnTo>
                  <a:pt x="195980" y="217925"/>
                </a:lnTo>
                <a:lnTo>
                  <a:pt x="195980" y="0"/>
                </a:lnTo>
                <a:lnTo>
                  <a:pt x="229202" y="0"/>
                </a:lnTo>
                <a:lnTo>
                  <a:pt x="229202" y="245051"/>
                </a:lnTo>
                <a:lnTo>
                  <a:pt x="195980" y="245051"/>
                </a:lnTo>
                <a:lnTo>
                  <a:pt x="184726" y="252237"/>
                </a:lnTo>
                <a:lnTo>
                  <a:pt x="169273" y="257052"/>
                </a:lnTo>
                <a:lnTo>
                  <a:pt x="150333" y="259752"/>
                </a:lnTo>
                <a:lnTo>
                  <a:pt x="128621" y="260595"/>
                </a:lnTo>
                <a:close/>
              </a:path>
              <a:path w="229234" h="276860">
                <a:moveTo>
                  <a:pt x="85036" y="174035"/>
                </a:moveTo>
                <a:lnTo>
                  <a:pt x="45647" y="164391"/>
                </a:lnTo>
                <a:lnTo>
                  <a:pt x="16001" y="128240"/>
                </a:lnTo>
                <a:lnTo>
                  <a:pt x="9448" y="87779"/>
                </a:lnTo>
                <a:lnTo>
                  <a:pt x="11096" y="66163"/>
                </a:lnTo>
                <a:lnTo>
                  <a:pt x="35355" y="18287"/>
                </a:lnTo>
                <a:lnTo>
                  <a:pt x="70801" y="2643"/>
                </a:lnTo>
                <a:lnTo>
                  <a:pt x="85036" y="1523"/>
                </a:lnTo>
                <a:lnTo>
                  <a:pt x="99271" y="2643"/>
                </a:lnTo>
                <a:lnTo>
                  <a:pt x="112505" y="5905"/>
                </a:lnTo>
                <a:lnTo>
                  <a:pt x="124425" y="11167"/>
                </a:lnTo>
                <a:lnTo>
                  <a:pt x="134717" y="18287"/>
                </a:lnTo>
                <a:lnTo>
                  <a:pt x="145614" y="30479"/>
                </a:lnTo>
                <a:lnTo>
                  <a:pt x="85036" y="30479"/>
                </a:lnTo>
                <a:lnTo>
                  <a:pt x="76931" y="31060"/>
                </a:lnTo>
                <a:lnTo>
                  <a:pt x="46099" y="60005"/>
                </a:lnTo>
                <a:lnTo>
                  <a:pt x="42670" y="87779"/>
                </a:lnTo>
                <a:lnTo>
                  <a:pt x="43499" y="102533"/>
                </a:lnTo>
                <a:lnTo>
                  <a:pt x="63005" y="139422"/>
                </a:lnTo>
                <a:lnTo>
                  <a:pt x="85036" y="145080"/>
                </a:lnTo>
                <a:lnTo>
                  <a:pt x="145506" y="145080"/>
                </a:lnTo>
                <a:lnTo>
                  <a:pt x="134717" y="157271"/>
                </a:lnTo>
                <a:lnTo>
                  <a:pt x="124425" y="164391"/>
                </a:lnTo>
                <a:lnTo>
                  <a:pt x="112505" y="169654"/>
                </a:lnTo>
                <a:lnTo>
                  <a:pt x="99271" y="172916"/>
                </a:lnTo>
                <a:lnTo>
                  <a:pt x="85036" y="174035"/>
                </a:lnTo>
                <a:close/>
              </a:path>
              <a:path w="229234" h="276860">
                <a:moveTo>
                  <a:pt x="145506" y="145080"/>
                </a:moveTo>
                <a:lnTo>
                  <a:pt x="85036" y="145080"/>
                </a:lnTo>
                <a:lnTo>
                  <a:pt x="93356" y="144451"/>
                </a:lnTo>
                <a:lnTo>
                  <a:pt x="100847" y="142565"/>
                </a:lnTo>
                <a:lnTo>
                  <a:pt x="126830" y="102533"/>
                </a:lnTo>
                <a:lnTo>
                  <a:pt x="127707" y="87779"/>
                </a:lnTo>
                <a:lnTo>
                  <a:pt x="126830" y="73106"/>
                </a:lnTo>
                <a:lnTo>
                  <a:pt x="107367" y="35879"/>
                </a:lnTo>
                <a:lnTo>
                  <a:pt x="85036" y="30479"/>
                </a:lnTo>
                <a:lnTo>
                  <a:pt x="145614" y="30479"/>
                </a:lnTo>
                <a:lnTo>
                  <a:pt x="146223" y="31160"/>
                </a:lnTo>
                <a:lnTo>
                  <a:pt x="154300" y="47204"/>
                </a:lnTo>
                <a:lnTo>
                  <a:pt x="159062" y="66163"/>
                </a:lnTo>
                <a:lnTo>
                  <a:pt x="160624" y="87779"/>
                </a:lnTo>
                <a:lnTo>
                  <a:pt x="159062" y="109353"/>
                </a:lnTo>
                <a:lnTo>
                  <a:pt x="154300" y="128240"/>
                </a:lnTo>
                <a:lnTo>
                  <a:pt x="146223" y="144270"/>
                </a:lnTo>
                <a:lnTo>
                  <a:pt x="145506" y="145080"/>
                </a:lnTo>
                <a:close/>
              </a:path>
              <a:path w="229234" h="276860">
                <a:moveTo>
                  <a:pt x="229202" y="276444"/>
                </a:moveTo>
                <a:lnTo>
                  <a:pt x="195980" y="276444"/>
                </a:lnTo>
                <a:lnTo>
                  <a:pt x="195980" y="245051"/>
                </a:lnTo>
                <a:lnTo>
                  <a:pt x="229202" y="245051"/>
                </a:lnTo>
                <a:lnTo>
                  <a:pt x="22920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58685" y="4931587"/>
            <a:ext cx="804545" cy="292735"/>
          </a:xfrm>
          <a:custGeom>
            <a:avLst/>
            <a:gdLst/>
            <a:ahLst/>
            <a:cxnLst/>
            <a:rect l="l" t="t" r="r" b="b"/>
            <a:pathLst>
              <a:path w="804545" h="292735">
                <a:moveTo>
                  <a:pt x="237744" y="34442"/>
                </a:moveTo>
                <a:lnTo>
                  <a:pt x="139598" y="34442"/>
                </a:lnTo>
                <a:lnTo>
                  <a:pt x="139598" y="0"/>
                </a:lnTo>
                <a:lnTo>
                  <a:pt x="105765" y="0"/>
                </a:lnTo>
                <a:lnTo>
                  <a:pt x="105765" y="34442"/>
                </a:lnTo>
                <a:lnTo>
                  <a:pt x="7620" y="34442"/>
                </a:lnTo>
                <a:lnTo>
                  <a:pt x="7620" y="63093"/>
                </a:lnTo>
                <a:lnTo>
                  <a:pt x="237744" y="63093"/>
                </a:lnTo>
                <a:lnTo>
                  <a:pt x="237744" y="34442"/>
                </a:lnTo>
                <a:close/>
              </a:path>
              <a:path w="804545" h="292735">
                <a:moveTo>
                  <a:pt x="245364" y="245351"/>
                </a:moveTo>
                <a:lnTo>
                  <a:pt x="191719" y="245351"/>
                </a:lnTo>
                <a:lnTo>
                  <a:pt x="191719" y="200545"/>
                </a:lnTo>
                <a:lnTo>
                  <a:pt x="191719" y="192620"/>
                </a:lnTo>
                <a:lnTo>
                  <a:pt x="224218" y="167436"/>
                </a:lnTo>
                <a:lnTo>
                  <a:pt x="230733" y="142938"/>
                </a:lnTo>
                <a:lnTo>
                  <a:pt x="229069" y="129895"/>
                </a:lnTo>
                <a:lnTo>
                  <a:pt x="224256" y="118592"/>
                </a:lnTo>
                <a:lnTo>
                  <a:pt x="218160" y="110934"/>
                </a:lnTo>
                <a:lnTo>
                  <a:pt x="216585" y="108953"/>
                </a:lnTo>
                <a:lnTo>
                  <a:pt x="206349" y="100876"/>
                </a:lnTo>
                <a:lnTo>
                  <a:pt x="197815" y="96748"/>
                </a:lnTo>
                <a:lnTo>
                  <a:pt x="197815" y="142938"/>
                </a:lnTo>
                <a:lnTo>
                  <a:pt x="196799" y="149352"/>
                </a:lnTo>
                <a:lnTo>
                  <a:pt x="158800" y="171767"/>
                </a:lnTo>
                <a:lnTo>
                  <a:pt x="158800" y="200545"/>
                </a:lnTo>
                <a:lnTo>
                  <a:pt x="158800" y="245351"/>
                </a:lnTo>
                <a:lnTo>
                  <a:pt x="88392" y="245351"/>
                </a:lnTo>
                <a:lnTo>
                  <a:pt x="88392" y="200850"/>
                </a:lnTo>
                <a:lnTo>
                  <a:pt x="96558" y="201828"/>
                </a:lnTo>
                <a:lnTo>
                  <a:pt x="105003" y="202488"/>
                </a:lnTo>
                <a:lnTo>
                  <a:pt x="113576" y="202857"/>
                </a:lnTo>
                <a:lnTo>
                  <a:pt x="122529" y="202984"/>
                </a:lnTo>
                <a:lnTo>
                  <a:pt x="132016" y="202857"/>
                </a:lnTo>
                <a:lnTo>
                  <a:pt x="141236" y="202450"/>
                </a:lnTo>
                <a:lnTo>
                  <a:pt x="150177" y="201701"/>
                </a:lnTo>
                <a:lnTo>
                  <a:pt x="156514" y="200850"/>
                </a:lnTo>
                <a:lnTo>
                  <a:pt x="158800" y="200545"/>
                </a:lnTo>
                <a:lnTo>
                  <a:pt x="158800" y="171767"/>
                </a:lnTo>
                <a:lnTo>
                  <a:pt x="157010" y="172199"/>
                </a:lnTo>
                <a:lnTo>
                  <a:pt x="140703" y="174256"/>
                </a:lnTo>
                <a:lnTo>
                  <a:pt x="122529" y="174942"/>
                </a:lnTo>
                <a:lnTo>
                  <a:pt x="104495" y="174256"/>
                </a:lnTo>
                <a:lnTo>
                  <a:pt x="88163" y="172199"/>
                </a:lnTo>
                <a:lnTo>
                  <a:pt x="51473" y="154940"/>
                </a:lnTo>
                <a:lnTo>
                  <a:pt x="47548" y="142938"/>
                </a:lnTo>
                <a:lnTo>
                  <a:pt x="47548" y="134404"/>
                </a:lnTo>
                <a:lnTo>
                  <a:pt x="86410" y="113753"/>
                </a:lnTo>
                <a:lnTo>
                  <a:pt x="122529" y="110934"/>
                </a:lnTo>
                <a:lnTo>
                  <a:pt x="140119" y="111569"/>
                </a:lnTo>
                <a:lnTo>
                  <a:pt x="181356" y="120688"/>
                </a:lnTo>
                <a:lnTo>
                  <a:pt x="197815" y="142938"/>
                </a:lnTo>
                <a:lnTo>
                  <a:pt x="197815" y="96748"/>
                </a:lnTo>
                <a:lnTo>
                  <a:pt x="189649" y="92798"/>
                </a:lnTo>
                <a:lnTo>
                  <a:pt x="169697" y="87198"/>
                </a:lnTo>
                <a:lnTo>
                  <a:pt x="147116" y="83947"/>
                </a:lnTo>
                <a:lnTo>
                  <a:pt x="122529" y="82892"/>
                </a:lnTo>
                <a:lnTo>
                  <a:pt x="98666" y="83896"/>
                </a:lnTo>
                <a:lnTo>
                  <a:pt x="57213" y="92290"/>
                </a:lnTo>
                <a:lnTo>
                  <a:pt x="21374" y="117906"/>
                </a:lnTo>
                <a:lnTo>
                  <a:pt x="14325" y="142938"/>
                </a:lnTo>
                <a:lnTo>
                  <a:pt x="16281" y="157010"/>
                </a:lnTo>
                <a:lnTo>
                  <a:pt x="43281" y="187439"/>
                </a:lnTo>
                <a:lnTo>
                  <a:pt x="55778" y="192925"/>
                </a:lnTo>
                <a:lnTo>
                  <a:pt x="55778" y="245351"/>
                </a:lnTo>
                <a:lnTo>
                  <a:pt x="0" y="245351"/>
                </a:lnTo>
                <a:lnTo>
                  <a:pt x="0" y="274002"/>
                </a:lnTo>
                <a:lnTo>
                  <a:pt x="245364" y="274002"/>
                </a:lnTo>
                <a:lnTo>
                  <a:pt x="245364" y="245351"/>
                </a:lnTo>
                <a:close/>
              </a:path>
              <a:path w="804545" h="292735">
                <a:moveTo>
                  <a:pt x="518147" y="53644"/>
                </a:moveTo>
                <a:lnTo>
                  <a:pt x="517296" y="45453"/>
                </a:lnTo>
                <a:lnTo>
                  <a:pt x="514756" y="38252"/>
                </a:lnTo>
                <a:lnTo>
                  <a:pt x="513435" y="36271"/>
                </a:lnTo>
                <a:lnTo>
                  <a:pt x="510565" y="31953"/>
                </a:lnTo>
                <a:lnTo>
                  <a:pt x="504736" y="26517"/>
                </a:lnTo>
                <a:lnTo>
                  <a:pt x="489191" y="18567"/>
                </a:lnTo>
                <a:lnTo>
                  <a:pt x="485228" y="17602"/>
                </a:lnTo>
                <a:lnTo>
                  <a:pt x="485228" y="49987"/>
                </a:lnTo>
                <a:lnTo>
                  <a:pt x="485228" y="56997"/>
                </a:lnTo>
                <a:lnTo>
                  <a:pt x="433108" y="70281"/>
                </a:lnTo>
                <a:lnTo>
                  <a:pt x="406590" y="70700"/>
                </a:lnTo>
                <a:lnTo>
                  <a:pt x="380085" y="70281"/>
                </a:lnTo>
                <a:lnTo>
                  <a:pt x="333451" y="62788"/>
                </a:lnTo>
                <a:lnTo>
                  <a:pt x="327964" y="56997"/>
                </a:lnTo>
                <a:lnTo>
                  <a:pt x="327964" y="49987"/>
                </a:lnTo>
                <a:lnTo>
                  <a:pt x="380085" y="36690"/>
                </a:lnTo>
                <a:lnTo>
                  <a:pt x="406590" y="36271"/>
                </a:lnTo>
                <a:lnTo>
                  <a:pt x="433108" y="36690"/>
                </a:lnTo>
                <a:lnTo>
                  <a:pt x="479742" y="44500"/>
                </a:lnTo>
                <a:lnTo>
                  <a:pt x="485228" y="49987"/>
                </a:lnTo>
                <a:lnTo>
                  <a:pt x="485228" y="17602"/>
                </a:lnTo>
                <a:lnTo>
                  <a:pt x="467664" y="13296"/>
                </a:lnTo>
                <a:lnTo>
                  <a:pt x="440143" y="10350"/>
                </a:lnTo>
                <a:lnTo>
                  <a:pt x="406590" y="9448"/>
                </a:lnTo>
                <a:lnTo>
                  <a:pt x="373164" y="10350"/>
                </a:lnTo>
                <a:lnTo>
                  <a:pt x="323913" y="18567"/>
                </a:lnTo>
                <a:lnTo>
                  <a:pt x="295592" y="45453"/>
                </a:lnTo>
                <a:lnTo>
                  <a:pt x="294741" y="53644"/>
                </a:lnTo>
                <a:lnTo>
                  <a:pt x="295592" y="61645"/>
                </a:lnTo>
                <a:lnTo>
                  <a:pt x="323913" y="88404"/>
                </a:lnTo>
                <a:lnTo>
                  <a:pt x="373164" y="96621"/>
                </a:lnTo>
                <a:lnTo>
                  <a:pt x="406590" y="97523"/>
                </a:lnTo>
                <a:lnTo>
                  <a:pt x="440143" y="96621"/>
                </a:lnTo>
                <a:lnTo>
                  <a:pt x="489191" y="88404"/>
                </a:lnTo>
                <a:lnTo>
                  <a:pt x="517296" y="61645"/>
                </a:lnTo>
                <a:lnTo>
                  <a:pt x="518147" y="53644"/>
                </a:lnTo>
                <a:close/>
              </a:path>
              <a:path w="804545" h="292735">
                <a:moveTo>
                  <a:pt x="530644" y="116725"/>
                </a:moveTo>
                <a:lnTo>
                  <a:pt x="438899" y="116725"/>
                </a:lnTo>
                <a:lnTo>
                  <a:pt x="438899" y="144462"/>
                </a:lnTo>
                <a:lnTo>
                  <a:pt x="438899" y="168236"/>
                </a:lnTo>
                <a:lnTo>
                  <a:pt x="373684" y="168236"/>
                </a:lnTo>
                <a:lnTo>
                  <a:pt x="373684" y="144462"/>
                </a:lnTo>
                <a:lnTo>
                  <a:pt x="438899" y="144462"/>
                </a:lnTo>
                <a:lnTo>
                  <a:pt x="438899" y="116725"/>
                </a:lnTo>
                <a:lnTo>
                  <a:pt x="281635" y="116725"/>
                </a:lnTo>
                <a:lnTo>
                  <a:pt x="281635" y="144462"/>
                </a:lnTo>
                <a:lnTo>
                  <a:pt x="341071" y="144462"/>
                </a:lnTo>
                <a:lnTo>
                  <a:pt x="341071" y="168236"/>
                </a:lnTo>
                <a:lnTo>
                  <a:pt x="299923" y="168236"/>
                </a:lnTo>
                <a:lnTo>
                  <a:pt x="299923" y="195059"/>
                </a:lnTo>
                <a:lnTo>
                  <a:pt x="479437" y="195059"/>
                </a:lnTo>
                <a:lnTo>
                  <a:pt x="479437" y="215480"/>
                </a:lnTo>
                <a:lnTo>
                  <a:pt x="299923" y="215480"/>
                </a:lnTo>
                <a:lnTo>
                  <a:pt x="299923" y="288937"/>
                </a:lnTo>
                <a:lnTo>
                  <a:pt x="518756" y="288937"/>
                </a:lnTo>
                <a:lnTo>
                  <a:pt x="518756" y="262115"/>
                </a:lnTo>
                <a:lnTo>
                  <a:pt x="332841" y="262115"/>
                </a:lnTo>
                <a:lnTo>
                  <a:pt x="332841" y="241998"/>
                </a:lnTo>
                <a:lnTo>
                  <a:pt x="512660" y="241998"/>
                </a:lnTo>
                <a:lnTo>
                  <a:pt x="512660" y="168236"/>
                </a:lnTo>
                <a:lnTo>
                  <a:pt x="471512" y="168236"/>
                </a:lnTo>
                <a:lnTo>
                  <a:pt x="471512" y="144462"/>
                </a:lnTo>
                <a:lnTo>
                  <a:pt x="530644" y="144462"/>
                </a:lnTo>
                <a:lnTo>
                  <a:pt x="530644" y="116725"/>
                </a:lnTo>
                <a:close/>
              </a:path>
              <a:path w="804545" h="292735">
                <a:moveTo>
                  <a:pt x="720534" y="128917"/>
                </a:moveTo>
                <a:lnTo>
                  <a:pt x="695947" y="118148"/>
                </a:lnTo>
                <a:lnTo>
                  <a:pt x="684390" y="108191"/>
                </a:lnTo>
                <a:lnTo>
                  <a:pt x="676338" y="101257"/>
                </a:lnTo>
                <a:lnTo>
                  <a:pt x="663359" y="77406"/>
                </a:lnTo>
                <a:lnTo>
                  <a:pt x="658660" y="45720"/>
                </a:lnTo>
                <a:lnTo>
                  <a:pt x="658660" y="11582"/>
                </a:lnTo>
                <a:lnTo>
                  <a:pt x="625741" y="11582"/>
                </a:lnTo>
                <a:lnTo>
                  <a:pt x="625741" y="45720"/>
                </a:lnTo>
                <a:lnTo>
                  <a:pt x="621220" y="77279"/>
                </a:lnTo>
                <a:lnTo>
                  <a:pt x="608558" y="102133"/>
                </a:lnTo>
                <a:lnTo>
                  <a:pt x="589089" y="120421"/>
                </a:lnTo>
                <a:lnTo>
                  <a:pt x="564172" y="132270"/>
                </a:lnTo>
                <a:lnTo>
                  <a:pt x="564172" y="161531"/>
                </a:lnTo>
                <a:lnTo>
                  <a:pt x="589737" y="152984"/>
                </a:lnTo>
                <a:lnTo>
                  <a:pt x="611911" y="140690"/>
                </a:lnTo>
                <a:lnTo>
                  <a:pt x="629793" y="125488"/>
                </a:lnTo>
                <a:lnTo>
                  <a:pt x="642505" y="108191"/>
                </a:lnTo>
                <a:lnTo>
                  <a:pt x="655853" y="124752"/>
                </a:lnTo>
                <a:lnTo>
                  <a:pt x="673862" y="139128"/>
                </a:lnTo>
                <a:lnTo>
                  <a:pt x="695693" y="150545"/>
                </a:lnTo>
                <a:lnTo>
                  <a:pt x="720534" y="158178"/>
                </a:lnTo>
                <a:lnTo>
                  <a:pt x="720534" y="128917"/>
                </a:lnTo>
                <a:close/>
              </a:path>
              <a:path w="804545" h="292735">
                <a:moveTo>
                  <a:pt x="797636" y="9753"/>
                </a:moveTo>
                <a:lnTo>
                  <a:pt x="764425" y="9753"/>
                </a:lnTo>
                <a:lnTo>
                  <a:pt x="764425" y="60045"/>
                </a:lnTo>
                <a:lnTo>
                  <a:pt x="704075" y="60045"/>
                </a:lnTo>
                <a:lnTo>
                  <a:pt x="704075" y="88379"/>
                </a:lnTo>
                <a:lnTo>
                  <a:pt x="764425" y="88379"/>
                </a:lnTo>
                <a:lnTo>
                  <a:pt x="764425" y="167322"/>
                </a:lnTo>
                <a:lnTo>
                  <a:pt x="797636" y="167322"/>
                </a:lnTo>
                <a:lnTo>
                  <a:pt x="797636" y="9753"/>
                </a:lnTo>
                <a:close/>
              </a:path>
              <a:path w="804545" h="292735">
                <a:moveTo>
                  <a:pt x="804037" y="233768"/>
                </a:moveTo>
                <a:lnTo>
                  <a:pt x="779665" y="192316"/>
                </a:lnTo>
                <a:lnTo>
                  <a:pt x="770826" y="188214"/>
                </a:lnTo>
                <a:lnTo>
                  <a:pt x="770826" y="225844"/>
                </a:lnTo>
                <a:lnTo>
                  <a:pt x="770826" y="241693"/>
                </a:lnTo>
                <a:lnTo>
                  <a:pt x="731583" y="261505"/>
                </a:lnTo>
                <a:lnTo>
                  <a:pt x="695540" y="264248"/>
                </a:lnTo>
                <a:lnTo>
                  <a:pt x="677062" y="263588"/>
                </a:lnTo>
                <a:lnTo>
                  <a:pt x="632142" y="252361"/>
                </a:lnTo>
                <a:lnTo>
                  <a:pt x="620255" y="241693"/>
                </a:lnTo>
                <a:lnTo>
                  <a:pt x="620255" y="225844"/>
                </a:lnTo>
                <a:lnTo>
                  <a:pt x="659726" y="205879"/>
                </a:lnTo>
                <a:lnTo>
                  <a:pt x="695540" y="203288"/>
                </a:lnTo>
                <a:lnTo>
                  <a:pt x="714184" y="203898"/>
                </a:lnTo>
                <a:lnTo>
                  <a:pt x="758939" y="214871"/>
                </a:lnTo>
                <a:lnTo>
                  <a:pt x="770826" y="225844"/>
                </a:lnTo>
                <a:lnTo>
                  <a:pt x="770826" y="188214"/>
                </a:lnTo>
                <a:lnTo>
                  <a:pt x="762228" y="184200"/>
                </a:lnTo>
                <a:lnTo>
                  <a:pt x="741718" y="178828"/>
                </a:lnTo>
                <a:lnTo>
                  <a:pt x="719137" y="175856"/>
                </a:lnTo>
                <a:lnTo>
                  <a:pt x="695540" y="174942"/>
                </a:lnTo>
                <a:lnTo>
                  <a:pt x="671982" y="175856"/>
                </a:lnTo>
                <a:lnTo>
                  <a:pt x="628980" y="184200"/>
                </a:lnTo>
                <a:lnTo>
                  <a:pt x="593890" y="209499"/>
                </a:lnTo>
                <a:lnTo>
                  <a:pt x="587336" y="233768"/>
                </a:lnTo>
                <a:lnTo>
                  <a:pt x="589038" y="246799"/>
                </a:lnTo>
                <a:lnTo>
                  <a:pt x="628980" y="283464"/>
                </a:lnTo>
                <a:lnTo>
                  <a:pt x="671982" y="291719"/>
                </a:lnTo>
                <a:lnTo>
                  <a:pt x="695540" y="292595"/>
                </a:lnTo>
                <a:lnTo>
                  <a:pt x="719137" y="291719"/>
                </a:lnTo>
                <a:lnTo>
                  <a:pt x="762228" y="283464"/>
                </a:lnTo>
                <a:lnTo>
                  <a:pt x="797331" y="258038"/>
                </a:lnTo>
                <a:lnTo>
                  <a:pt x="802284" y="246799"/>
                </a:lnTo>
                <a:lnTo>
                  <a:pt x="804037" y="2337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07233" y="4941025"/>
            <a:ext cx="249554" cy="280035"/>
          </a:xfrm>
          <a:custGeom>
            <a:avLst/>
            <a:gdLst/>
            <a:ahLst/>
            <a:cxnLst/>
            <a:rect l="l" t="t" r="r" b="b"/>
            <a:pathLst>
              <a:path w="249554" h="280035">
                <a:moveTo>
                  <a:pt x="124964" y="88084"/>
                </a:moveTo>
                <a:lnTo>
                  <a:pt x="63967" y="84236"/>
                </a:lnTo>
                <a:lnTo>
                  <a:pt x="26516" y="71016"/>
                </a:lnTo>
                <a:lnTo>
                  <a:pt x="13105" y="44194"/>
                </a:lnTo>
                <a:lnTo>
                  <a:pt x="13958" y="36012"/>
                </a:lnTo>
                <a:lnTo>
                  <a:pt x="42284" y="9129"/>
                </a:lnTo>
                <a:lnTo>
                  <a:pt x="91537" y="909"/>
                </a:lnTo>
                <a:lnTo>
                  <a:pt x="124964" y="0"/>
                </a:lnTo>
                <a:lnTo>
                  <a:pt x="158514" y="909"/>
                </a:lnTo>
                <a:lnTo>
                  <a:pt x="207557" y="9129"/>
                </a:lnTo>
                <a:lnTo>
                  <a:pt x="231806" y="26821"/>
                </a:lnTo>
                <a:lnTo>
                  <a:pt x="124964" y="26821"/>
                </a:lnTo>
                <a:lnTo>
                  <a:pt x="98447" y="27250"/>
                </a:lnTo>
                <a:lnTo>
                  <a:pt x="51814" y="35050"/>
                </a:lnTo>
                <a:lnTo>
                  <a:pt x="46328" y="40537"/>
                </a:lnTo>
                <a:lnTo>
                  <a:pt x="46328" y="47547"/>
                </a:lnTo>
                <a:lnTo>
                  <a:pt x="98447" y="60839"/>
                </a:lnTo>
                <a:lnTo>
                  <a:pt x="124964" y="61262"/>
                </a:lnTo>
                <a:lnTo>
                  <a:pt x="231824" y="61262"/>
                </a:lnTo>
                <a:lnTo>
                  <a:pt x="228930" y="65582"/>
                </a:lnTo>
                <a:lnTo>
                  <a:pt x="223106" y="71016"/>
                </a:lnTo>
                <a:lnTo>
                  <a:pt x="207557" y="78955"/>
                </a:lnTo>
                <a:lnTo>
                  <a:pt x="186036" y="84236"/>
                </a:lnTo>
                <a:lnTo>
                  <a:pt x="158514" y="87174"/>
                </a:lnTo>
                <a:lnTo>
                  <a:pt x="124964" y="88084"/>
                </a:lnTo>
                <a:close/>
              </a:path>
              <a:path w="249554" h="280035">
                <a:moveTo>
                  <a:pt x="231824" y="61262"/>
                </a:moveTo>
                <a:lnTo>
                  <a:pt x="124964" y="61262"/>
                </a:lnTo>
                <a:lnTo>
                  <a:pt x="151480" y="60839"/>
                </a:lnTo>
                <a:lnTo>
                  <a:pt x="172511" y="59472"/>
                </a:lnTo>
                <a:lnTo>
                  <a:pt x="188055" y="57019"/>
                </a:lnTo>
                <a:lnTo>
                  <a:pt x="198113" y="53338"/>
                </a:lnTo>
                <a:lnTo>
                  <a:pt x="201771" y="50595"/>
                </a:lnTo>
                <a:lnTo>
                  <a:pt x="203600" y="47547"/>
                </a:lnTo>
                <a:lnTo>
                  <a:pt x="203600" y="40537"/>
                </a:lnTo>
                <a:lnTo>
                  <a:pt x="151480" y="27250"/>
                </a:lnTo>
                <a:lnTo>
                  <a:pt x="124964" y="26821"/>
                </a:lnTo>
                <a:lnTo>
                  <a:pt x="231806" y="26821"/>
                </a:lnTo>
                <a:lnTo>
                  <a:pt x="233126" y="28802"/>
                </a:lnTo>
                <a:lnTo>
                  <a:pt x="235664" y="36012"/>
                </a:lnTo>
                <a:lnTo>
                  <a:pt x="236517" y="44194"/>
                </a:lnTo>
                <a:lnTo>
                  <a:pt x="235664" y="52200"/>
                </a:lnTo>
                <a:lnTo>
                  <a:pt x="233126" y="59319"/>
                </a:lnTo>
                <a:lnTo>
                  <a:pt x="231824" y="61262"/>
                </a:lnTo>
                <a:close/>
              </a:path>
              <a:path w="249554" h="280035">
                <a:moveTo>
                  <a:pt x="249013" y="136241"/>
                </a:moveTo>
                <a:lnTo>
                  <a:pt x="0" y="136241"/>
                </a:lnTo>
                <a:lnTo>
                  <a:pt x="0" y="108810"/>
                </a:lnTo>
                <a:lnTo>
                  <a:pt x="249013" y="108810"/>
                </a:lnTo>
                <a:lnTo>
                  <a:pt x="249013" y="136241"/>
                </a:lnTo>
                <a:close/>
              </a:path>
              <a:path w="249554" h="280035">
                <a:moveTo>
                  <a:pt x="237126" y="279492"/>
                </a:moveTo>
                <a:lnTo>
                  <a:pt x="18287" y="279492"/>
                </a:lnTo>
                <a:lnTo>
                  <a:pt x="18287" y="206038"/>
                </a:lnTo>
                <a:lnTo>
                  <a:pt x="197809" y="206038"/>
                </a:lnTo>
                <a:lnTo>
                  <a:pt x="197809" y="185617"/>
                </a:lnTo>
                <a:lnTo>
                  <a:pt x="18287" y="185617"/>
                </a:lnTo>
                <a:lnTo>
                  <a:pt x="18287" y="158795"/>
                </a:lnTo>
                <a:lnTo>
                  <a:pt x="231031" y="158795"/>
                </a:lnTo>
                <a:lnTo>
                  <a:pt x="231031" y="232555"/>
                </a:lnTo>
                <a:lnTo>
                  <a:pt x="51204" y="232555"/>
                </a:lnTo>
                <a:lnTo>
                  <a:pt x="51204" y="252671"/>
                </a:lnTo>
                <a:lnTo>
                  <a:pt x="237126" y="252671"/>
                </a:lnTo>
                <a:lnTo>
                  <a:pt x="237126" y="2794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69502" y="4941341"/>
            <a:ext cx="799465" cy="284480"/>
          </a:xfrm>
          <a:custGeom>
            <a:avLst/>
            <a:gdLst/>
            <a:ahLst/>
            <a:cxnLst/>
            <a:rect l="l" t="t" r="r" b="b"/>
            <a:pathLst>
              <a:path w="799465" h="284479">
                <a:moveTo>
                  <a:pt x="233781" y="77406"/>
                </a:moveTo>
                <a:lnTo>
                  <a:pt x="201815" y="72669"/>
                </a:lnTo>
                <a:lnTo>
                  <a:pt x="175539" y="64300"/>
                </a:lnTo>
                <a:lnTo>
                  <a:pt x="172783" y="63423"/>
                </a:lnTo>
                <a:lnTo>
                  <a:pt x="151015" y="49682"/>
                </a:lnTo>
                <a:lnTo>
                  <a:pt x="140817" y="31394"/>
                </a:lnTo>
                <a:lnTo>
                  <a:pt x="231038" y="31394"/>
                </a:lnTo>
                <a:lnTo>
                  <a:pt x="231038" y="3352"/>
                </a:lnTo>
                <a:lnTo>
                  <a:pt x="18288" y="3352"/>
                </a:lnTo>
                <a:lnTo>
                  <a:pt x="18288" y="31394"/>
                </a:lnTo>
                <a:lnTo>
                  <a:pt x="107289" y="31394"/>
                </a:lnTo>
                <a:lnTo>
                  <a:pt x="97091" y="49771"/>
                </a:lnTo>
                <a:lnTo>
                  <a:pt x="75323" y="63652"/>
                </a:lnTo>
                <a:lnTo>
                  <a:pt x="46304" y="72923"/>
                </a:lnTo>
                <a:lnTo>
                  <a:pt x="14325" y="77406"/>
                </a:lnTo>
                <a:lnTo>
                  <a:pt x="14325" y="105448"/>
                </a:lnTo>
                <a:lnTo>
                  <a:pt x="47040" y="101206"/>
                </a:lnTo>
                <a:lnTo>
                  <a:pt x="77571" y="92760"/>
                </a:lnTo>
                <a:lnTo>
                  <a:pt x="104000" y="80378"/>
                </a:lnTo>
                <a:lnTo>
                  <a:pt x="124358" y="64300"/>
                </a:lnTo>
                <a:lnTo>
                  <a:pt x="144500" y="80340"/>
                </a:lnTo>
                <a:lnTo>
                  <a:pt x="170726" y="92646"/>
                </a:lnTo>
                <a:lnTo>
                  <a:pt x="201129" y="101079"/>
                </a:lnTo>
                <a:lnTo>
                  <a:pt x="233781" y="105448"/>
                </a:lnTo>
                <a:lnTo>
                  <a:pt x="233781" y="77406"/>
                </a:lnTo>
                <a:close/>
              </a:path>
              <a:path w="799465" h="284479">
                <a:moveTo>
                  <a:pt x="236524" y="231940"/>
                </a:moveTo>
                <a:lnTo>
                  <a:pt x="235064" y="220129"/>
                </a:lnTo>
                <a:lnTo>
                  <a:pt x="230771" y="210146"/>
                </a:lnTo>
                <a:lnTo>
                  <a:pt x="228358" y="207251"/>
                </a:lnTo>
                <a:lnTo>
                  <a:pt x="223799" y="201764"/>
                </a:lnTo>
                <a:lnTo>
                  <a:pt x="214274" y="194754"/>
                </a:lnTo>
                <a:lnTo>
                  <a:pt x="203606" y="190195"/>
                </a:lnTo>
                <a:lnTo>
                  <a:pt x="203606" y="225844"/>
                </a:lnTo>
                <a:lnTo>
                  <a:pt x="203606" y="238036"/>
                </a:lnTo>
                <a:lnTo>
                  <a:pt x="167411" y="254381"/>
                </a:lnTo>
                <a:lnTo>
                  <a:pt x="124968" y="256628"/>
                </a:lnTo>
                <a:lnTo>
                  <a:pt x="101777" y="256095"/>
                </a:lnTo>
                <a:lnTo>
                  <a:pt x="55778" y="246875"/>
                </a:lnTo>
                <a:lnTo>
                  <a:pt x="46329" y="238036"/>
                </a:lnTo>
                <a:lnTo>
                  <a:pt x="46329" y="225844"/>
                </a:lnTo>
                <a:lnTo>
                  <a:pt x="82486" y="209499"/>
                </a:lnTo>
                <a:lnTo>
                  <a:pt x="124968" y="207251"/>
                </a:lnTo>
                <a:lnTo>
                  <a:pt x="148158" y="207797"/>
                </a:lnTo>
                <a:lnTo>
                  <a:pt x="193852" y="217004"/>
                </a:lnTo>
                <a:lnTo>
                  <a:pt x="203606" y="225844"/>
                </a:lnTo>
                <a:lnTo>
                  <a:pt x="203606" y="190195"/>
                </a:lnTo>
                <a:lnTo>
                  <a:pt x="197789" y="187693"/>
                </a:lnTo>
                <a:lnTo>
                  <a:pt x="177279" y="182867"/>
                </a:lnTo>
                <a:lnTo>
                  <a:pt x="152933" y="180098"/>
                </a:lnTo>
                <a:lnTo>
                  <a:pt x="124968" y="179209"/>
                </a:lnTo>
                <a:lnTo>
                  <a:pt x="97078" y="180098"/>
                </a:lnTo>
                <a:lnTo>
                  <a:pt x="51930" y="187693"/>
                </a:lnTo>
                <a:lnTo>
                  <a:pt x="18859" y="210146"/>
                </a:lnTo>
                <a:lnTo>
                  <a:pt x="13106" y="231940"/>
                </a:lnTo>
                <a:lnTo>
                  <a:pt x="14579" y="243751"/>
                </a:lnTo>
                <a:lnTo>
                  <a:pt x="51930" y="276136"/>
                </a:lnTo>
                <a:lnTo>
                  <a:pt x="97078" y="283527"/>
                </a:lnTo>
                <a:lnTo>
                  <a:pt x="124968" y="284365"/>
                </a:lnTo>
                <a:lnTo>
                  <a:pt x="152933" y="283527"/>
                </a:lnTo>
                <a:lnTo>
                  <a:pt x="197789" y="276136"/>
                </a:lnTo>
                <a:lnTo>
                  <a:pt x="228358" y="256628"/>
                </a:lnTo>
                <a:lnTo>
                  <a:pt x="230771" y="253733"/>
                </a:lnTo>
                <a:lnTo>
                  <a:pt x="235064" y="243751"/>
                </a:lnTo>
                <a:lnTo>
                  <a:pt x="236524" y="231940"/>
                </a:lnTo>
                <a:close/>
              </a:path>
              <a:path w="799465" h="284479">
                <a:moveTo>
                  <a:pt x="249021" y="127088"/>
                </a:moveTo>
                <a:lnTo>
                  <a:pt x="0" y="127088"/>
                </a:lnTo>
                <a:lnTo>
                  <a:pt x="0" y="155130"/>
                </a:lnTo>
                <a:lnTo>
                  <a:pt x="249021" y="155130"/>
                </a:lnTo>
                <a:lnTo>
                  <a:pt x="249021" y="127088"/>
                </a:lnTo>
                <a:close/>
              </a:path>
              <a:path w="799465" h="284479">
                <a:moveTo>
                  <a:pt x="426707" y="4876"/>
                </a:moveTo>
                <a:lnTo>
                  <a:pt x="292608" y="4876"/>
                </a:lnTo>
                <a:lnTo>
                  <a:pt x="292608" y="34137"/>
                </a:lnTo>
                <a:lnTo>
                  <a:pt x="393788" y="34137"/>
                </a:lnTo>
                <a:lnTo>
                  <a:pt x="393788" y="64604"/>
                </a:lnTo>
                <a:lnTo>
                  <a:pt x="387731" y="123926"/>
                </a:lnTo>
                <a:lnTo>
                  <a:pt x="369074" y="171551"/>
                </a:lnTo>
                <a:lnTo>
                  <a:pt x="337096" y="206781"/>
                </a:lnTo>
                <a:lnTo>
                  <a:pt x="291084" y="228892"/>
                </a:lnTo>
                <a:lnTo>
                  <a:pt x="291084" y="260286"/>
                </a:lnTo>
                <a:lnTo>
                  <a:pt x="334251" y="244360"/>
                </a:lnTo>
                <a:lnTo>
                  <a:pt x="368642" y="221132"/>
                </a:lnTo>
                <a:lnTo>
                  <a:pt x="394665" y="190868"/>
                </a:lnTo>
                <a:lnTo>
                  <a:pt x="412750" y="153860"/>
                </a:lnTo>
                <a:lnTo>
                  <a:pt x="423291" y="110363"/>
                </a:lnTo>
                <a:lnTo>
                  <a:pt x="426707" y="60642"/>
                </a:lnTo>
                <a:lnTo>
                  <a:pt x="426707" y="4876"/>
                </a:lnTo>
                <a:close/>
              </a:path>
              <a:path w="799465" h="284479">
                <a:moveTo>
                  <a:pt x="551980" y="112763"/>
                </a:moveTo>
                <a:lnTo>
                  <a:pt x="508698" y="112763"/>
                </a:lnTo>
                <a:lnTo>
                  <a:pt x="508698" y="0"/>
                </a:lnTo>
                <a:lnTo>
                  <a:pt x="475475" y="0"/>
                </a:lnTo>
                <a:lnTo>
                  <a:pt x="475475" y="276440"/>
                </a:lnTo>
                <a:lnTo>
                  <a:pt x="508698" y="276440"/>
                </a:lnTo>
                <a:lnTo>
                  <a:pt x="508698" y="141719"/>
                </a:lnTo>
                <a:lnTo>
                  <a:pt x="551980" y="141719"/>
                </a:lnTo>
                <a:lnTo>
                  <a:pt x="551980" y="112763"/>
                </a:lnTo>
                <a:close/>
              </a:path>
              <a:path w="799465" h="284479">
                <a:moveTo>
                  <a:pt x="725411" y="227368"/>
                </a:moveTo>
                <a:lnTo>
                  <a:pt x="681520" y="190258"/>
                </a:lnTo>
                <a:lnTo>
                  <a:pt x="662317" y="106972"/>
                </a:lnTo>
                <a:lnTo>
                  <a:pt x="662317" y="3352"/>
                </a:lnTo>
                <a:lnTo>
                  <a:pt x="629399" y="3352"/>
                </a:lnTo>
                <a:lnTo>
                  <a:pt x="629399" y="106972"/>
                </a:lnTo>
                <a:lnTo>
                  <a:pt x="624166" y="156133"/>
                </a:lnTo>
                <a:lnTo>
                  <a:pt x="610158" y="190373"/>
                </a:lnTo>
                <a:lnTo>
                  <a:pt x="589927" y="212966"/>
                </a:lnTo>
                <a:lnTo>
                  <a:pt x="566000" y="227368"/>
                </a:lnTo>
                <a:lnTo>
                  <a:pt x="566000" y="257848"/>
                </a:lnTo>
                <a:lnTo>
                  <a:pt x="591680" y="246659"/>
                </a:lnTo>
                <a:lnTo>
                  <a:pt x="614616" y="230949"/>
                </a:lnTo>
                <a:lnTo>
                  <a:pt x="633209" y="211467"/>
                </a:lnTo>
                <a:lnTo>
                  <a:pt x="645858" y="188963"/>
                </a:lnTo>
                <a:lnTo>
                  <a:pt x="658672" y="211302"/>
                </a:lnTo>
                <a:lnTo>
                  <a:pt x="677291" y="230720"/>
                </a:lnTo>
                <a:lnTo>
                  <a:pt x="700074" y="246481"/>
                </a:lnTo>
                <a:lnTo>
                  <a:pt x="725411" y="257848"/>
                </a:lnTo>
                <a:lnTo>
                  <a:pt x="725411" y="227368"/>
                </a:lnTo>
                <a:close/>
              </a:path>
              <a:path w="799465" h="284479">
                <a:moveTo>
                  <a:pt x="798855" y="0"/>
                </a:moveTo>
                <a:lnTo>
                  <a:pt x="765644" y="0"/>
                </a:lnTo>
                <a:lnTo>
                  <a:pt x="765644" y="276440"/>
                </a:lnTo>
                <a:lnTo>
                  <a:pt x="798855" y="276440"/>
                </a:lnTo>
                <a:lnTo>
                  <a:pt x="79885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22308" y="4941341"/>
            <a:ext cx="530225" cy="280035"/>
          </a:xfrm>
          <a:custGeom>
            <a:avLst/>
            <a:gdLst/>
            <a:ahLst/>
            <a:cxnLst/>
            <a:rect l="l" t="t" r="r" b="b"/>
            <a:pathLst>
              <a:path w="530225" h="280035">
                <a:moveTo>
                  <a:pt x="230124" y="0"/>
                </a:moveTo>
                <a:lnTo>
                  <a:pt x="196900" y="0"/>
                </a:lnTo>
                <a:lnTo>
                  <a:pt x="196900" y="31699"/>
                </a:lnTo>
                <a:lnTo>
                  <a:pt x="137160" y="31699"/>
                </a:lnTo>
                <a:lnTo>
                  <a:pt x="137160" y="3352"/>
                </a:lnTo>
                <a:lnTo>
                  <a:pt x="6705" y="3352"/>
                </a:lnTo>
                <a:lnTo>
                  <a:pt x="6705" y="31699"/>
                </a:lnTo>
                <a:lnTo>
                  <a:pt x="103936" y="31699"/>
                </a:lnTo>
                <a:lnTo>
                  <a:pt x="103771" y="38836"/>
                </a:lnTo>
                <a:lnTo>
                  <a:pt x="61937" y="63398"/>
                </a:lnTo>
                <a:lnTo>
                  <a:pt x="44196" y="63690"/>
                </a:lnTo>
                <a:lnTo>
                  <a:pt x="6705" y="63690"/>
                </a:lnTo>
                <a:lnTo>
                  <a:pt x="6705" y="91732"/>
                </a:lnTo>
                <a:lnTo>
                  <a:pt x="42976" y="91732"/>
                </a:lnTo>
                <a:lnTo>
                  <a:pt x="56299" y="91503"/>
                </a:lnTo>
                <a:lnTo>
                  <a:pt x="68351" y="90817"/>
                </a:lnTo>
                <a:lnTo>
                  <a:pt x="79159" y="89674"/>
                </a:lnTo>
                <a:lnTo>
                  <a:pt x="88696" y="88074"/>
                </a:lnTo>
                <a:lnTo>
                  <a:pt x="73850" y="103733"/>
                </a:lnTo>
                <a:lnTo>
                  <a:pt x="54063" y="115697"/>
                </a:lnTo>
                <a:lnTo>
                  <a:pt x="29425" y="124294"/>
                </a:lnTo>
                <a:lnTo>
                  <a:pt x="0" y="129832"/>
                </a:lnTo>
                <a:lnTo>
                  <a:pt x="0" y="158178"/>
                </a:lnTo>
                <a:lnTo>
                  <a:pt x="50914" y="147739"/>
                </a:lnTo>
                <a:lnTo>
                  <a:pt x="90449" y="128308"/>
                </a:lnTo>
                <a:lnTo>
                  <a:pt x="118211" y="99288"/>
                </a:lnTo>
                <a:lnTo>
                  <a:pt x="133807" y="60032"/>
                </a:lnTo>
                <a:lnTo>
                  <a:pt x="196900" y="60032"/>
                </a:lnTo>
                <a:lnTo>
                  <a:pt x="196900" y="90817"/>
                </a:lnTo>
                <a:lnTo>
                  <a:pt x="129844" y="90817"/>
                </a:lnTo>
                <a:lnTo>
                  <a:pt x="129844" y="119468"/>
                </a:lnTo>
                <a:lnTo>
                  <a:pt x="196900" y="119468"/>
                </a:lnTo>
                <a:lnTo>
                  <a:pt x="196900" y="155435"/>
                </a:lnTo>
                <a:lnTo>
                  <a:pt x="230124" y="155435"/>
                </a:lnTo>
                <a:lnTo>
                  <a:pt x="230124" y="60032"/>
                </a:lnTo>
                <a:lnTo>
                  <a:pt x="230124" y="0"/>
                </a:lnTo>
                <a:close/>
              </a:path>
              <a:path w="530225" h="280035">
                <a:moveTo>
                  <a:pt x="244449" y="250532"/>
                </a:moveTo>
                <a:lnTo>
                  <a:pt x="209054" y="225653"/>
                </a:lnTo>
                <a:lnTo>
                  <a:pt x="195376" y="180428"/>
                </a:lnTo>
                <a:lnTo>
                  <a:pt x="195376" y="170675"/>
                </a:lnTo>
                <a:lnTo>
                  <a:pt x="162458" y="170675"/>
                </a:lnTo>
                <a:lnTo>
                  <a:pt x="162458" y="180428"/>
                </a:lnTo>
                <a:lnTo>
                  <a:pt x="159689" y="202755"/>
                </a:lnTo>
                <a:lnTo>
                  <a:pt x="152171" y="221615"/>
                </a:lnTo>
                <a:lnTo>
                  <a:pt x="141109" y="236880"/>
                </a:lnTo>
                <a:lnTo>
                  <a:pt x="127711" y="248399"/>
                </a:lnTo>
                <a:lnTo>
                  <a:pt x="114909" y="237426"/>
                </a:lnTo>
                <a:lnTo>
                  <a:pt x="114274" y="236880"/>
                </a:lnTo>
                <a:lnTo>
                  <a:pt x="103441" y="221615"/>
                </a:lnTo>
                <a:lnTo>
                  <a:pt x="96215" y="202755"/>
                </a:lnTo>
                <a:lnTo>
                  <a:pt x="93573" y="180428"/>
                </a:lnTo>
                <a:lnTo>
                  <a:pt x="93573" y="170675"/>
                </a:lnTo>
                <a:lnTo>
                  <a:pt x="60350" y="170675"/>
                </a:lnTo>
                <a:lnTo>
                  <a:pt x="60350" y="180428"/>
                </a:lnTo>
                <a:lnTo>
                  <a:pt x="56667" y="205701"/>
                </a:lnTo>
                <a:lnTo>
                  <a:pt x="46443" y="225767"/>
                </a:lnTo>
                <a:lnTo>
                  <a:pt x="30911" y="240690"/>
                </a:lnTo>
                <a:lnTo>
                  <a:pt x="11277" y="250532"/>
                </a:lnTo>
                <a:lnTo>
                  <a:pt x="11277" y="279488"/>
                </a:lnTo>
                <a:lnTo>
                  <a:pt x="31686" y="272783"/>
                </a:lnTo>
                <a:lnTo>
                  <a:pt x="50406" y="262915"/>
                </a:lnTo>
                <a:lnTo>
                  <a:pt x="66103" y="250812"/>
                </a:lnTo>
                <a:lnTo>
                  <a:pt x="77419" y="237426"/>
                </a:lnTo>
                <a:lnTo>
                  <a:pt x="86779" y="250431"/>
                </a:lnTo>
                <a:lnTo>
                  <a:pt x="99021" y="262343"/>
                </a:lnTo>
                <a:lnTo>
                  <a:pt x="113042" y="272313"/>
                </a:lnTo>
                <a:lnTo>
                  <a:pt x="127711" y="279488"/>
                </a:lnTo>
                <a:lnTo>
                  <a:pt x="142938" y="272059"/>
                </a:lnTo>
                <a:lnTo>
                  <a:pt x="156972" y="262115"/>
                </a:lnTo>
                <a:lnTo>
                  <a:pt x="168948" y="250342"/>
                </a:lnTo>
                <a:lnTo>
                  <a:pt x="170307" y="248399"/>
                </a:lnTo>
                <a:lnTo>
                  <a:pt x="178003" y="237426"/>
                </a:lnTo>
                <a:lnTo>
                  <a:pt x="189331" y="250939"/>
                </a:lnTo>
                <a:lnTo>
                  <a:pt x="205054" y="263029"/>
                </a:lnTo>
                <a:lnTo>
                  <a:pt x="223862" y="272834"/>
                </a:lnTo>
                <a:lnTo>
                  <a:pt x="244449" y="279488"/>
                </a:lnTo>
                <a:lnTo>
                  <a:pt x="244449" y="250532"/>
                </a:lnTo>
                <a:close/>
              </a:path>
              <a:path w="530225" h="280035">
                <a:moveTo>
                  <a:pt x="512051" y="170065"/>
                </a:moveTo>
                <a:lnTo>
                  <a:pt x="478828" y="170065"/>
                </a:lnTo>
                <a:lnTo>
                  <a:pt x="478828" y="196278"/>
                </a:lnTo>
                <a:lnTo>
                  <a:pt x="478828" y="224320"/>
                </a:lnTo>
                <a:lnTo>
                  <a:pt x="478828" y="251447"/>
                </a:lnTo>
                <a:lnTo>
                  <a:pt x="332232" y="251447"/>
                </a:lnTo>
                <a:lnTo>
                  <a:pt x="332232" y="224320"/>
                </a:lnTo>
                <a:lnTo>
                  <a:pt x="478828" y="224320"/>
                </a:lnTo>
                <a:lnTo>
                  <a:pt x="478828" y="196278"/>
                </a:lnTo>
                <a:lnTo>
                  <a:pt x="332232" y="196278"/>
                </a:lnTo>
                <a:lnTo>
                  <a:pt x="332232" y="170065"/>
                </a:lnTo>
                <a:lnTo>
                  <a:pt x="299313" y="170065"/>
                </a:lnTo>
                <a:lnTo>
                  <a:pt x="299313" y="279184"/>
                </a:lnTo>
                <a:lnTo>
                  <a:pt x="512051" y="279184"/>
                </a:lnTo>
                <a:lnTo>
                  <a:pt x="512051" y="251447"/>
                </a:lnTo>
                <a:lnTo>
                  <a:pt x="512051" y="224320"/>
                </a:lnTo>
                <a:lnTo>
                  <a:pt x="512051" y="196278"/>
                </a:lnTo>
                <a:lnTo>
                  <a:pt x="512051" y="170065"/>
                </a:lnTo>
                <a:close/>
              </a:path>
              <a:path w="530225" h="280035">
                <a:moveTo>
                  <a:pt x="521804" y="74358"/>
                </a:moveTo>
                <a:lnTo>
                  <a:pt x="484403" y="66675"/>
                </a:lnTo>
                <a:lnTo>
                  <a:pt x="457936" y="55473"/>
                </a:lnTo>
                <a:lnTo>
                  <a:pt x="452348" y="53111"/>
                </a:lnTo>
                <a:lnTo>
                  <a:pt x="429958" y="33477"/>
                </a:lnTo>
                <a:lnTo>
                  <a:pt x="421525" y="7620"/>
                </a:lnTo>
                <a:lnTo>
                  <a:pt x="421525" y="1828"/>
                </a:lnTo>
                <a:lnTo>
                  <a:pt x="388607" y="1828"/>
                </a:lnTo>
                <a:lnTo>
                  <a:pt x="388607" y="7620"/>
                </a:lnTo>
                <a:lnTo>
                  <a:pt x="379984" y="33604"/>
                </a:lnTo>
                <a:lnTo>
                  <a:pt x="357289" y="53454"/>
                </a:lnTo>
                <a:lnTo>
                  <a:pt x="325348" y="67068"/>
                </a:lnTo>
                <a:lnTo>
                  <a:pt x="288950" y="74358"/>
                </a:lnTo>
                <a:lnTo>
                  <a:pt x="288950" y="103009"/>
                </a:lnTo>
                <a:lnTo>
                  <a:pt x="324104" y="97510"/>
                </a:lnTo>
                <a:lnTo>
                  <a:pt x="356489" y="87122"/>
                </a:lnTo>
                <a:lnTo>
                  <a:pt x="384136" y="72796"/>
                </a:lnTo>
                <a:lnTo>
                  <a:pt x="405066" y="55473"/>
                </a:lnTo>
                <a:lnTo>
                  <a:pt x="426402" y="72707"/>
                </a:lnTo>
                <a:lnTo>
                  <a:pt x="453834" y="86893"/>
                </a:lnTo>
                <a:lnTo>
                  <a:pt x="486079" y="97256"/>
                </a:lnTo>
                <a:lnTo>
                  <a:pt x="521804" y="103009"/>
                </a:lnTo>
                <a:lnTo>
                  <a:pt x="521804" y="74358"/>
                </a:lnTo>
                <a:close/>
              </a:path>
              <a:path w="530225" h="280035">
                <a:moveTo>
                  <a:pt x="530034" y="121297"/>
                </a:moveTo>
                <a:lnTo>
                  <a:pt x="281025" y="121297"/>
                </a:lnTo>
                <a:lnTo>
                  <a:pt x="281025" y="149339"/>
                </a:lnTo>
                <a:lnTo>
                  <a:pt x="530034" y="149339"/>
                </a:lnTo>
                <a:lnTo>
                  <a:pt x="530034" y="1212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98067" y="4941330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60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79379" y="4941341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70" h="276860">
                <a:moveTo>
                  <a:pt x="259384" y="112763"/>
                </a:moveTo>
                <a:lnTo>
                  <a:pt x="216103" y="112763"/>
                </a:lnTo>
                <a:lnTo>
                  <a:pt x="216103" y="0"/>
                </a:lnTo>
                <a:lnTo>
                  <a:pt x="182880" y="0"/>
                </a:lnTo>
                <a:lnTo>
                  <a:pt x="182880" y="213042"/>
                </a:lnTo>
                <a:lnTo>
                  <a:pt x="172643" y="219887"/>
                </a:lnTo>
                <a:lnTo>
                  <a:pt x="159524" y="224853"/>
                </a:lnTo>
                <a:lnTo>
                  <a:pt x="143827" y="227876"/>
                </a:lnTo>
                <a:lnTo>
                  <a:pt x="125882" y="228892"/>
                </a:lnTo>
                <a:lnTo>
                  <a:pt x="32918" y="228892"/>
                </a:lnTo>
                <a:lnTo>
                  <a:pt x="32918" y="34137"/>
                </a:lnTo>
                <a:lnTo>
                  <a:pt x="133197" y="34137"/>
                </a:lnTo>
                <a:lnTo>
                  <a:pt x="133197" y="4876"/>
                </a:lnTo>
                <a:lnTo>
                  <a:pt x="0" y="4876"/>
                </a:lnTo>
                <a:lnTo>
                  <a:pt x="0" y="257848"/>
                </a:lnTo>
                <a:lnTo>
                  <a:pt x="119786" y="257848"/>
                </a:lnTo>
                <a:lnTo>
                  <a:pt x="139890" y="256679"/>
                </a:lnTo>
                <a:lnTo>
                  <a:pt x="157619" y="253276"/>
                </a:lnTo>
                <a:lnTo>
                  <a:pt x="172199" y="247815"/>
                </a:lnTo>
                <a:lnTo>
                  <a:pt x="182880" y="240474"/>
                </a:lnTo>
                <a:lnTo>
                  <a:pt x="182880" y="276440"/>
                </a:lnTo>
                <a:lnTo>
                  <a:pt x="216103" y="276440"/>
                </a:lnTo>
                <a:lnTo>
                  <a:pt x="216103" y="141719"/>
                </a:lnTo>
                <a:lnTo>
                  <a:pt x="259384" y="141719"/>
                </a:lnTo>
                <a:lnTo>
                  <a:pt x="259384" y="112763"/>
                </a:lnTo>
                <a:close/>
              </a:path>
              <a:path w="318770" h="276860">
                <a:moveTo>
                  <a:pt x="318503" y="217614"/>
                </a:moveTo>
                <a:lnTo>
                  <a:pt x="280720" y="217614"/>
                </a:lnTo>
                <a:lnTo>
                  <a:pt x="280720" y="258152"/>
                </a:lnTo>
                <a:lnTo>
                  <a:pt x="318503" y="258152"/>
                </a:lnTo>
                <a:lnTo>
                  <a:pt x="318503" y="2176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03487" y="5356643"/>
            <a:ext cx="533400" cy="289560"/>
          </a:xfrm>
          <a:custGeom>
            <a:avLst/>
            <a:gdLst/>
            <a:ahLst/>
            <a:cxnLst/>
            <a:rect l="l" t="t" r="r" b="b"/>
            <a:pathLst>
              <a:path w="533400" h="289560">
                <a:moveTo>
                  <a:pt x="148437" y="180441"/>
                </a:moveTo>
                <a:lnTo>
                  <a:pt x="146342" y="153416"/>
                </a:lnTo>
                <a:lnTo>
                  <a:pt x="140131" y="130644"/>
                </a:lnTo>
                <a:lnTo>
                  <a:pt x="133159" y="118262"/>
                </a:lnTo>
                <a:lnTo>
                  <a:pt x="129921" y="112509"/>
                </a:lnTo>
                <a:lnTo>
                  <a:pt x="115824" y="99364"/>
                </a:lnTo>
                <a:lnTo>
                  <a:pt x="115519" y="99199"/>
                </a:lnTo>
                <a:lnTo>
                  <a:pt x="115519" y="180441"/>
                </a:lnTo>
                <a:lnTo>
                  <a:pt x="114592" y="198653"/>
                </a:lnTo>
                <a:lnTo>
                  <a:pt x="99669" y="235305"/>
                </a:lnTo>
                <a:lnTo>
                  <a:pt x="88087" y="242620"/>
                </a:lnTo>
                <a:lnTo>
                  <a:pt x="71323" y="242620"/>
                </a:lnTo>
                <a:lnTo>
                  <a:pt x="45034" y="198691"/>
                </a:lnTo>
                <a:lnTo>
                  <a:pt x="44196" y="180441"/>
                </a:lnTo>
                <a:lnTo>
                  <a:pt x="45085" y="161747"/>
                </a:lnTo>
                <a:lnTo>
                  <a:pt x="59436" y="125272"/>
                </a:lnTo>
                <a:lnTo>
                  <a:pt x="71323" y="118262"/>
                </a:lnTo>
                <a:lnTo>
                  <a:pt x="87477" y="118262"/>
                </a:lnTo>
                <a:lnTo>
                  <a:pt x="114439" y="160959"/>
                </a:lnTo>
                <a:lnTo>
                  <a:pt x="115519" y="180441"/>
                </a:lnTo>
                <a:lnTo>
                  <a:pt x="115519" y="99199"/>
                </a:lnTo>
                <a:lnTo>
                  <a:pt x="108064" y="95008"/>
                </a:lnTo>
                <a:lnTo>
                  <a:pt x="99441" y="91973"/>
                </a:lnTo>
                <a:lnTo>
                  <a:pt x="90017" y="90195"/>
                </a:lnTo>
                <a:lnTo>
                  <a:pt x="79857" y="89611"/>
                </a:lnTo>
                <a:lnTo>
                  <a:pt x="68313" y="90398"/>
                </a:lnTo>
                <a:lnTo>
                  <a:pt x="27355" y="114947"/>
                </a:lnTo>
                <a:lnTo>
                  <a:pt x="13055" y="154647"/>
                </a:lnTo>
                <a:lnTo>
                  <a:pt x="11277" y="180441"/>
                </a:lnTo>
                <a:lnTo>
                  <a:pt x="13119" y="206578"/>
                </a:lnTo>
                <a:lnTo>
                  <a:pt x="27876" y="246278"/>
                </a:lnTo>
                <a:lnTo>
                  <a:pt x="68668" y="270217"/>
                </a:lnTo>
                <a:lnTo>
                  <a:pt x="79857" y="270954"/>
                </a:lnTo>
                <a:lnTo>
                  <a:pt x="90385" y="270332"/>
                </a:lnTo>
                <a:lnTo>
                  <a:pt x="130441" y="247853"/>
                </a:lnTo>
                <a:lnTo>
                  <a:pt x="133337" y="242620"/>
                </a:lnTo>
                <a:lnTo>
                  <a:pt x="140360" y="229933"/>
                </a:lnTo>
                <a:lnTo>
                  <a:pt x="146405" y="207365"/>
                </a:lnTo>
                <a:lnTo>
                  <a:pt x="148437" y="180441"/>
                </a:lnTo>
                <a:close/>
              </a:path>
              <a:path w="533400" h="289560">
                <a:moveTo>
                  <a:pt x="157581" y="39624"/>
                </a:moveTo>
                <a:lnTo>
                  <a:pt x="95097" y="39624"/>
                </a:lnTo>
                <a:lnTo>
                  <a:pt x="95097" y="0"/>
                </a:lnTo>
                <a:lnTo>
                  <a:pt x="61874" y="0"/>
                </a:lnTo>
                <a:lnTo>
                  <a:pt x="61874" y="39624"/>
                </a:lnTo>
                <a:lnTo>
                  <a:pt x="0" y="39624"/>
                </a:lnTo>
                <a:lnTo>
                  <a:pt x="0" y="68275"/>
                </a:lnTo>
                <a:lnTo>
                  <a:pt x="157581" y="68275"/>
                </a:lnTo>
                <a:lnTo>
                  <a:pt x="157581" y="39624"/>
                </a:lnTo>
                <a:close/>
              </a:path>
              <a:path w="533400" h="289560">
                <a:moveTo>
                  <a:pt x="270662" y="120700"/>
                </a:moveTo>
                <a:lnTo>
                  <a:pt x="227380" y="120700"/>
                </a:lnTo>
                <a:lnTo>
                  <a:pt x="227380" y="7924"/>
                </a:lnTo>
                <a:lnTo>
                  <a:pt x="194157" y="7924"/>
                </a:lnTo>
                <a:lnTo>
                  <a:pt x="194157" y="284365"/>
                </a:lnTo>
                <a:lnTo>
                  <a:pt x="227380" y="284365"/>
                </a:lnTo>
                <a:lnTo>
                  <a:pt x="227380" y="149656"/>
                </a:lnTo>
                <a:lnTo>
                  <a:pt x="270662" y="149656"/>
                </a:lnTo>
                <a:lnTo>
                  <a:pt x="270662" y="120700"/>
                </a:lnTo>
                <a:close/>
              </a:path>
              <a:path w="533400" h="289560">
                <a:moveTo>
                  <a:pt x="521804" y="135801"/>
                </a:moveTo>
                <a:lnTo>
                  <a:pt x="334975" y="135801"/>
                </a:lnTo>
                <a:lnTo>
                  <a:pt x="334975" y="101511"/>
                </a:lnTo>
                <a:lnTo>
                  <a:pt x="518452" y="101511"/>
                </a:lnTo>
                <a:lnTo>
                  <a:pt x="518452" y="72301"/>
                </a:lnTo>
                <a:lnTo>
                  <a:pt x="518452" y="40551"/>
                </a:lnTo>
                <a:lnTo>
                  <a:pt x="518452" y="11341"/>
                </a:lnTo>
                <a:lnTo>
                  <a:pt x="301752" y="11341"/>
                </a:lnTo>
                <a:lnTo>
                  <a:pt x="301752" y="40551"/>
                </a:lnTo>
                <a:lnTo>
                  <a:pt x="485228" y="40551"/>
                </a:lnTo>
                <a:lnTo>
                  <a:pt x="485228" y="72301"/>
                </a:lnTo>
                <a:lnTo>
                  <a:pt x="301752" y="72301"/>
                </a:lnTo>
                <a:lnTo>
                  <a:pt x="301752" y="101511"/>
                </a:lnTo>
                <a:lnTo>
                  <a:pt x="301752" y="135801"/>
                </a:lnTo>
                <a:lnTo>
                  <a:pt x="301752" y="165011"/>
                </a:lnTo>
                <a:lnTo>
                  <a:pt x="521804" y="165011"/>
                </a:lnTo>
                <a:lnTo>
                  <a:pt x="521804" y="135801"/>
                </a:lnTo>
                <a:close/>
              </a:path>
              <a:path w="533400" h="289560">
                <a:moveTo>
                  <a:pt x="532777" y="196596"/>
                </a:moveTo>
                <a:lnTo>
                  <a:pt x="287426" y="196596"/>
                </a:lnTo>
                <a:lnTo>
                  <a:pt x="287426" y="225552"/>
                </a:lnTo>
                <a:lnTo>
                  <a:pt x="393179" y="225552"/>
                </a:lnTo>
                <a:lnTo>
                  <a:pt x="393179" y="288937"/>
                </a:lnTo>
                <a:lnTo>
                  <a:pt x="426097" y="288937"/>
                </a:lnTo>
                <a:lnTo>
                  <a:pt x="426097" y="225552"/>
                </a:lnTo>
                <a:lnTo>
                  <a:pt x="532777" y="225552"/>
                </a:lnTo>
                <a:lnTo>
                  <a:pt x="532777" y="1965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49574" y="5356643"/>
            <a:ext cx="533400" cy="289560"/>
          </a:xfrm>
          <a:custGeom>
            <a:avLst/>
            <a:gdLst/>
            <a:ahLst/>
            <a:cxnLst/>
            <a:rect l="l" t="t" r="r" b="b"/>
            <a:pathLst>
              <a:path w="533400" h="289560">
                <a:moveTo>
                  <a:pt x="148437" y="180441"/>
                </a:moveTo>
                <a:lnTo>
                  <a:pt x="146342" y="153416"/>
                </a:lnTo>
                <a:lnTo>
                  <a:pt x="140131" y="130644"/>
                </a:lnTo>
                <a:lnTo>
                  <a:pt x="133159" y="118262"/>
                </a:lnTo>
                <a:lnTo>
                  <a:pt x="129921" y="112509"/>
                </a:lnTo>
                <a:lnTo>
                  <a:pt x="115824" y="99364"/>
                </a:lnTo>
                <a:lnTo>
                  <a:pt x="115519" y="99199"/>
                </a:lnTo>
                <a:lnTo>
                  <a:pt x="115519" y="180441"/>
                </a:lnTo>
                <a:lnTo>
                  <a:pt x="114579" y="198653"/>
                </a:lnTo>
                <a:lnTo>
                  <a:pt x="99669" y="235305"/>
                </a:lnTo>
                <a:lnTo>
                  <a:pt x="88087" y="242620"/>
                </a:lnTo>
                <a:lnTo>
                  <a:pt x="71323" y="242620"/>
                </a:lnTo>
                <a:lnTo>
                  <a:pt x="45034" y="198691"/>
                </a:lnTo>
                <a:lnTo>
                  <a:pt x="44196" y="180441"/>
                </a:lnTo>
                <a:lnTo>
                  <a:pt x="45072" y="161747"/>
                </a:lnTo>
                <a:lnTo>
                  <a:pt x="59436" y="125272"/>
                </a:lnTo>
                <a:lnTo>
                  <a:pt x="71323" y="118262"/>
                </a:lnTo>
                <a:lnTo>
                  <a:pt x="87477" y="118262"/>
                </a:lnTo>
                <a:lnTo>
                  <a:pt x="114439" y="160959"/>
                </a:lnTo>
                <a:lnTo>
                  <a:pt x="115519" y="180441"/>
                </a:lnTo>
                <a:lnTo>
                  <a:pt x="115519" y="99199"/>
                </a:lnTo>
                <a:lnTo>
                  <a:pt x="108051" y="95008"/>
                </a:lnTo>
                <a:lnTo>
                  <a:pt x="99441" y="91973"/>
                </a:lnTo>
                <a:lnTo>
                  <a:pt x="90017" y="90195"/>
                </a:lnTo>
                <a:lnTo>
                  <a:pt x="79857" y="89611"/>
                </a:lnTo>
                <a:lnTo>
                  <a:pt x="68300" y="90398"/>
                </a:lnTo>
                <a:lnTo>
                  <a:pt x="27355" y="114947"/>
                </a:lnTo>
                <a:lnTo>
                  <a:pt x="13055" y="154647"/>
                </a:lnTo>
                <a:lnTo>
                  <a:pt x="11277" y="180441"/>
                </a:lnTo>
                <a:lnTo>
                  <a:pt x="13106" y="206578"/>
                </a:lnTo>
                <a:lnTo>
                  <a:pt x="27863" y="246278"/>
                </a:lnTo>
                <a:lnTo>
                  <a:pt x="68656" y="270217"/>
                </a:lnTo>
                <a:lnTo>
                  <a:pt x="79857" y="270954"/>
                </a:lnTo>
                <a:lnTo>
                  <a:pt x="90373" y="270332"/>
                </a:lnTo>
                <a:lnTo>
                  <a:pt x="130429" y="247853"/>
                </a:lnTo>
                <a:lnTo>
                  <a:pt x="146392" y="207365"/>
                </a:lnTo>
                <a:lnTo>
                  <a:pt x="148437" y="180441"/>
                </a:lnTo>
                <a:close/>
              </a:path>
              <a:path w="533400" h="289560">
                <a:moveTo>
                  <a:pt x="157581" y="39624"/>
                </a:moveTo>
                <a:lnTo>
                  <a:pt x="95097" y="39624"/>
                </a:lnTo>
                <a:lnTo>
                  <a:pt x="95097" y="0"/>
                </a:lnTo>
                <a:lnTo>
                  <a:pt x="61874" y="0"/>
                </a:lnTo>
                <a:lnTo>
                  <a:pt x="61874" y="39624"/>
                </a:lnTo>
                <a:lnTo>
                  <a:pt x="0" y="39624"/>
                </a:lnTo>
                <a:lnTo>
                  <a:pt x="0" y="68275"/>
                </a:lnTo>
                <a:lnTo>
                  <a:pt x="157581" y="68275"/>
                </a:lnTo>
                <a:lnTo>
                  <a:pt x="157581" y="39624"/>
                </a:lnTo>
                <a:close/>
              </a:path>
              <a:path w="533400" h="289560">
                <a:moveTo>
                  <a:pt x="270649" y="120700"/>
                </a:moveTo>
                <a:lnTo>
                  <a:pt x="227368" y="120700"/>
                </a:lnTo>
                <a:lnTo>
                  <a:pt x="227368" y="7924"/>
                </a:lnTo>
                <a:lnTo>
                  <a:pt x="194144" y="7924"/>
                </a:lnTo>
                <a:lnTo>
                  <a:pt x="194144" y="284365"/>
                </a:lnTo>
                <a:lnTo>
                  <a:pt x="227368" y="284365"/>
                </a:lnTo>
                <a:lnTo>
                  <a:pt x="227368" y="149656"/>
                </a:lnTo>
                <a:lnTo>
                  <a:pt x="270649" y="149656"/>
                </a:lnTo>
                <a:lnTo>
                  <a:pt x="270649" y="120700"/>
                </a:lnTo>
                <a:close/>
              </a:path>
              <a:path w="533400" h="289560">
                <a:moveTo>
                  <a:pt x="521804" y="135801"/>
                </a:moveTo>
                <a:lnTo>
                  <a:pt x="334962" y="135801"/>
                </a:lnTo>
                <a:lnTo>
                  <a:pt x="334962" y="101511"/>
                </a:lnTo>
                <a:lnTo>
                  <a:pt x="518452" y="101511"/>
                </a:lnTo>
                <a:lnTo>
                  <a:pt x="518452" y="72301"/>
                </a:lnTo>
                <a:lnTo>
                  <a:pt x="518452" y="40551"/>
                </a:lnTo>
                <a:lnTo>
                  <a:pt x="518452" y="11341"/>
                </a:lnTo>
                <a:lnTo>
                  <a:pt x="301739" y="11341"/>
                </a:lnTo>
                <a:lnTo>
                  <a:pt x="301739" y="40551"/>
                </a:lnTo>
                <a:lnTo>
                  <a:pt x="485228" y="40551"/>
                </a:lnTo>
                <a:lnTo>
                  <a:pt x="485228" y="72301"/>
                </a:lnTo>
                <a:lnTo>
                  <a:pt x="301739" y="72301"/>
                </a:lnTo>
                <a:lnTo>
                  <a:pt x="301739" y="101511"/>
                </a:lnTo>
                <a:lnTo>
                  <a:pt x="301739" y="135801"/>
                </a:lnTo>
                <a:lnTo>
                  <a:pt x="301739" y="165011"/>
                </a:lnTo>
                <a:lnTo>
                  <a:pt x="521804" y="165011"/>
                </a:lnTo>
                <a:lnTo>
                  <a:pt x="521804" y="135801"/>
                </a:lnTo>
                <a:close/>
              </a:path>
              <a:path w="533400" h="289560">
                <a:moveTo>
                  <a:pt x="532777" y="196596"/>
                </a:moveTo>
                <a:lnTo>
                  <a:pt x="287413" y="196596"/>
                </a:lnTo>
                <a:lnTo>
                  <a:pt x="287413" y="225552"/>
                </a:lnTo>
                <a:lnTo>
                  <a:pt x="393179" y="225552"/>
                </a:lnTo>
                <a:lnTo>
                  <a:pt x="393179" y="288937"/>
                </a:lnTo>
                <a:lnTo>
                  <a:pt x="426097" y="288937"/>
                </a:lnTo>
                <a:lnTo>
                  <a:pt x="426097" y="225552"/>
                </a:lnTo>
                <a:lnTo>
                  <a:pt x="532777" y="225552"/>
                </a:lnTo>
                <a:lnTo>
                  <a:pt x="532777" y="1965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97782" y="5356643"/>
            <a:ext cx="799465" cy="289560"/>
          </a:xfrm>
          <a:custGeom>
            <a:avLst/>
            <a:gdLst/>
            <a:ahLst/>
            <a:cxnLst/>
            <a:rect l="l" t="t" r="r" b="b"/>
            <a:pathLst>
              <a:path w="799464" h="289560">
                <a:moveTo>
                  <a:pt x="231038" y="201841"/>
                </a:moveTo>
                <a:lnTo>
                  <a:pt x="16459" y="201841"/>
                </a:lnTo>
                <a:lnTo>
                  <a:pt x="16459" y="229781"/>
                </a:lnTo>
                <a:lnTo>
                  <a:pt x="197815" y="229781"/>
                </a:lnTo>
                <a:lnTo>
                  <a:pt x="197815" y="289471"/>
                </a:lnTo>
                <a:lnTo>
                  <a:pt x="231038" y="289471"/>
                </a:lnTo>
                <a:lnTo>
                  <a:pt x="231038" y="229781"/>
                </a:lnTo>
                <a:lnTo>
                  <a:pt x="231038" y="201841"/>
                </a:lnTo>
                <a:close/>
              </a:path>
              <a:path w="799464" h="289560">
                <a:moveTo>
                  <a:pt x="249021" y="144475"/>
                </a:moveTo>
                <a:lnTo>
                  <a:pt x="140512" y="144475"/>
                </a:lnTo>
                <a:lnTo>
                  <a:pt x="140512" y="111671"/>
                </a:lnTo>
                <a:lnTo>
                  <a:pt x="231038" y="111671"/>
                </a:lnTo>
                <a:lnTo>
                  <a:pt x="231038" y="83820"/>
                </a:lnTo>
                <a:lnTo>
                  <a:pt x="231038" y="39319"/>
                </a:lnTo>
                <a:lnTo>
                  <a:pt x="197815" y="39319"/>
                </a:lnTo>
                <a:lnTo>
                  <a:pt x="197815" y="83731"/>
                </a:lnTo>
                <a:lnTo>
                  <a:pt x="51206" y="83731"/>
                </a:lnTo>
                <a:lnTo>
                  <a:pt x="51206" y="39281"/>
                </a:lnTo>
                <a:lnTo>
                  <a:pt x="231038" y="39281"/>
                </a:lnTo>
                <a:lnTo>
                  <a:pt x="231038" y="11341"/>
                </a:lnTo>
                <a:lnTo>
                  <a:pt x="18288" y="11341"/>
                </a:lnTo>
                <a:lnTo>
                  <a:pt x="18288" y="39281"/>
                </a:lnTo>
                <a:lnTo>
                  <a:pt x="18288" y="83731"/>
                </a:lnTo>
                <a:lnTo>
                  <a:pt x="18288" y="111671"/>
                </a:lnTo>
                <a:lnTo>
                  <a:pt x="107594" y="111671"/>
                </a:lnTo>
                <a:lnTo>
                  <a:pt x="107594" y="144475"/>
                </a:lnTo>
                <a:lnTo>
                  <a:pt x="0" y="144475"/>
                </a:lnTo>
                <a:lnTo>
                  <a:pt x="0" y="172821"/>
                </a:lnTo>
                <a:lnTo>
                  <a:pt x="249021" y="172821"/>
                </a:lnTo>
                <a:lnTo>
                  <a:pt x="249021" y="144475"/>
                </a:lnTo>
                <a:close/>
              </a:path>
              <a:path w="799464" h="289560">
                <a:moveTo>
                  <a:pt x="530644" y="243535"/>
                </a:moveTo>
                <a:lnTo>
                  <a:pt x="476084" y="243535"/>
                </a:lnTo>
                <a:lnTo>
                  <a:pt x="476084" y="169773"/>
                </a:lnTo>
                <a:lnTo>
                  <a:pt x="521195" y="169773"/>
                </a:lnTo>
                <a:lnTo>
                  <a:pt x="521195" y="140817"/>
                </a:lnTo>
                <a:lnTo>
                  <a:pt x="471208" y="140817"/>
                </a:lnTo>
                <a:lnTo>
                  <a:pt x="475170" y="129540"/>
                </a:lnTo>
                <a:lnTo>
                  <a:pt x="477913" y="116014"/>
                </a:lnTo>
                <a:lnTo>
                  <a:pt x="479526" y="101168"/>
                </a:lnTo>
                <a:lnTo>
                  <a:pt x="479933" y="89306"/>
                </a:lnTo>
                <a:lnTo>
                  <a:pt x="480047" y="42062"/>
                </a:lnTo>
                <a:lnTo>
                  <a:pt x="516318" y="42062"/>
                </a:lnTo>
                <a:lnTo>
                  <a:pt x="516318" y="12801"/>
                </a:lnTo>
                <a:lnTo>
                  <a:pt x="446824" y="12801"/>
                </a:lnTo>
                <a:lnTo>
                  <a:pt x="446824" y="42062"/>
                </a:lnTo>
                <a:lnTo>
                  <a:pt x="446824" y="89306"/>
                </a:lnTo>
                <a:lnTo>
                  <a:pt x="446455" y="103098"/>
                </a:lnTo>
                <a:lnTo>
                  <a:pt x="445185" y="116890"/>
                </a:lnTo>
                <a:lnTo>
                  <a:pt x="442861" y="129641"/>
                </a:lnTo>
                <a:lnTo>
                  <a:pt x="442861" y="169773"/>
                </a:lnTo>
                <a:lnTo>
                  <a:pt x="442861" y="243535"/>
                </a:lnTo>
                <a:lnTo>
                  <a:pt x="374599" y="243535"/>
                </a:lnTo>
                <a:lnTo>
                  <a:pt x="374599" y="169773"/>
                </a:lnTo>
                <a:lnTo>
                  <a:pt x="442861" y="169773"/>
                </a:lnTo>
                <a:lnTo>
                  <a:pt x="442861" y="129641"/>
                </a:lnTo>
                <a:lnTo>
                  <a:pt x="442836" y="129768"/>
                </a:lnTo>
                <a:lnTo>
                  <a:pt x="439204" y="140817"/>
                </a:lnTo>
                <a:lnTo>
                  <a:pt x="369112" y="140817"/>
                </a:lnTo>
                <a:lnTo>
                  <a:pt x="369112" y="42062"/>
                </a:lnTo>
                <a:lnTo>
                  <a:pt x="446824" y="42062"/>
                </a:lnTo>
                <a:lnTo>
                  <a:pt x="446824" y="12801"/>
                </a:lnTo>
                <a:lnTo>
                  <a:pt x="299618" y="12801"/>
                </a:lnTo>
                <a:lnTo>
                  <a:pt x="299618" y="42062"/>
                </a:lnTo>
                <a:lnTo>
                  <a:pt x="335584" y="42062"/>
                </a:lnTo>
                <a:lnTo>
                  <a:pt x="335584" y="140817"/>
                </a:lnTo>
                <a:lnTo>
                  <a:pt x="294741" y="140817"/>
                </a:lnTo>
                <a:lnTo>
                  <a:pt x="294741" y="169773"/>
                </a:lnTo>
                <a:lnTo>
                  <a:pt x="341680" y="169773"/>
                </a:lnTo>
                <a:lnTo>
                  <a:pt x="341680" y="243535"/>
                </a:lnTo>
                <a:lnTo>
                  <a:pt x="285292" y="243535"/>
                </a:lnTo>
                <a:lnTo>
                  <a:pt x="285292" y="272173"/>
                </a:lnTo>
                <a:lnTo>
                  <a:pt x="530644" y="272173"/>
                </a:lnTo>
                <a:lnTo>
                  <a:pt x="530644" y="243535"/>
                </a:lnTo>
                <a:close/>
              </a:path>
              <a:path w="799464" h="289560">
                <a:moveTo>
                  <a:pt x="727240" y="235305"/>
                </a:moveTo>
                <a:lnTo>
                  <a:pt x="704215" y="220675"/>
                </a:lnTo>
                <a:lnTo>
                  <a:pt x="684758" y="197815"/>
                </a:lnTo>
                <a:lnTo>
                  <a:pt x="671322" y="164020"/>
                </a:lnTo>
                <a:lnTo>
                  <a:pt x="666280" y="116433"/>
                </a:lnTo>
                <a:lnTo>
                  <a:pt x="666280" y="71628"/>
                </a:lnTo>
                <a:lnTo>
                  <a:pt x="724801" y="71628"/>
                </a:lnTo>
                <a:lnTo>
                  <a:pt x="724801" y="42976"/>
                </a:lnTo>
                <a:lnTo>
                  <a:pt x="666280" y="42976"/>
                </a:lnTo>
                <a:lnTo>
                  <a:pt x="666280" y="0"/>
                </a:lnTo>
                <a:lnTo>
                  <a:pt x="632752" y="0"/>
                </a:lnTo>
                <a:lnTo>
                  <a:pt x="632752" y="42976"/>
                </a:lnTo>
                <a:lnTo>
                  <a:pt x="574840" y="42976"/>
                </a:lnTo>
                <a:lnTo>
                  <a:pt x="574840" y="71628"/>
                </a:lnTo>
                <a:lnTo>
                  <a:pt x="632752" y="71628"/>
                </a:lnTo>
                <a:lnTo>
                  <a:pt x="632752" y="116433"/>
                </a:lnTo>
                <a:lnTo>
                  <a:pt x="627646" y="163982"/>
                </a:lnTo>
                <a:lnTo>
                  <a:pt x="614045" y="197929"/>
                </a:lnTo>
                <a:lnTo>
                  <a:pt x="594563" y="220802"/>
                </a:lnTo>
                <a:lnTo>
                  <a:pt x="571792" y="235305"/>
                </a:lnTo>
                <a:lnTo>
                  <a:pt x="571792" y="265785"/>
                </a:lnTo>
                <a:lnTo>
                  <a:pt x="596455" y="254393"/>
                </a:lnTo>
                <a:lnTo>
                  <a:pt x="618426" y="238429"/>
                </a:lnTo>
                <a:lnTo>
                  <a:pt x="636511" y="219151"/>
                </a:lnTo>
                <a:lnTo>
                  <a:pt x="649516" y="197815"/>
                </a:lnTo>
                <a:lnTo>
                  <a:pt x="662470" y="219100"/>
                </a:lnTo>
                <a:lnTo>
                  <a:pt x="680491" y="238315"/>
                </a:lnTo>
                <a:lnTo>
                  <a:pt x="702449" y="254254"/>
                </a:lnTo>
                <a:lnTo>
                  <a:pt x="727240" y="265785"/>
                </a:lnTo>
                <a:lnTo>
                  <a:pt x="727240" y="235305"/>
                </a:lnTo>
                <a:close/>
              </a:path>
              <a:path w="799464" h="289560">
                <a:moveTo>
                  <a:pt x="798855" y="7924"/>
                </a:moveTo>
                <a:lnTo>
                  <a:pt x="765644" y="7924"/>
                </a:lnTo>
                <a:lnTo>
                  <a:pt x="765644" y="284365"/>
                </a:lnTo>
                <a:lnTo>
                  <a:pt x="798855" y="284365"/>
                </a:lnTo>
                <a:lnTo>
                  <a:pt x="798855" y="7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48149" y="5367985"/>
            <a:ext cx="249554" cy="275590"/>
          </a:xfrm>
          <a:custGeom>
            <a:avLst/>
            <a:gdLst/>
            <a:ahLst/>
            <a:cxnLst/>
            <a:rect l="l" t="t" r="r" b="b"/>
            <a:pathLst>
              <a:path w="249554" h="275589">
                <a:moveTo>
                  <a:pt x="232562" y="82550"/>
                </a:moveTo>
                <a:lnTo>
                  <a:pt x="51206" y="82550"/>
                </a:lnTo>
                <a:lnTo>
                  <a:pt x="51206" y="66040"/>
                </a:lnTo>
                <a:lnTo>
                  <a:pt x="231038" y="66040"/>
                </a:lnTo>
                <a:lnTo>
                  <a:pt x="231038" y="41910"/>
                </a:lnTo>
                <a:lnTo>
                  <a:pt x="231038" y="25400"/>
                </a:lnTo>
                <a:lnTo>
                  <a:pt x="231038" y="0"/>
                </a:lnTo>
                <a:lnTo>
                  <a:pt x="18288" y="0"/>
                </a:lnTo>
                <a:lnTo>
                  <a:pt x="18288" y="25400"/>
                </a:lnTo>
                <a:lnTo>
                  <a:pt x="197815" y="25400"/>
                </a:lnTo>
                <a:lnTo>
                  <a:pt x="197815" y="41910"/>
                </a:lnTo>
                <a:lnTo>
                  <a:pt x="18288" y="41910"/>
                </a:lnTo>
                <a:lnTo>
                  <a:pt x="18288" y="66040"/>
                </a:lnTo>
                <a:lnTo>
                  <a:pt x="18288" y="82550"/>
                </a:lnTo>
                <a:lnTo>
                  <a:pt x="18288" y="106680"/>
                </a:lnTo>
                <a:lnTo>
                  <a:pt x="232562" y="106680"/>
                </a:lnTo>
                <a:lnTo>
                  <a:pt x="232562" y="82550"/>
                </a:lnTo>
                <a:close/>
              </a:path>
              <a:path w="249554" h="275589">
                <a:moveTo>
                  <a:pt x="237134" y="251460"/>
                </a:moveTo>
                <a:lnTo>
                  <a:pt x="51206" y="251460"/>
                </a:lnTo>
                <a:lnTo>
                  <a:pt x="51206" y="233680"/>
                </a:lnTo>
                <a:lnTo>
                  <a:pt x="231038" y="233680"/>
                </a:lnTo>
                <a:lnTo>
                  <a:pt x="231038" y="210820"/>
                </a:lnTo>
                <a:lnTo>
                  <a:pt x="231038" y="193040"/>
                </a:lnTo>
                <a:lnTo>
                  <a:pt x="231038" y="168910"/>
                </a:lnTo>
                <a:lnTo>
                  <a:pt x="18288" y="168910"/>
                </a:lnTo>
                <a:lnTo>
                  <a:pt x="18288" y="193040"/>
                </a:lnTo>
                <a:lnTo>
                  <a:pt x="197815" y="193040"/>
                </a:lnTo>
                <a:lnTo>
                  <a:pt x="197815" y="210820"/>
                </a:lnTo>
                <a:lnTo>
                  <a:pt x="18288" y="210820"/>
                </a:lnTo>
                <a:lnTo>
                  <a:pt x="18288" y="233680"/>
                </a:lnTo>
                <a:lnTo>
                  <a:pt x="18288" y="251460"/>
                </a:lnTo>
                <a:lnTo>
                  <a:pt x="18288" y="275590"/>
                </a:lnTo>
                <a:lnTo>
                  <a:pt x="237134" y="275590"/>
                </a:lnTo>
                <a:lnTo>
                  <a:pt x="237134" y="251460"/>
                </a:lnTo>
                <a:close/>
              </a:path>
              <a:path w="249554" h="275589">
                <a:moveTo>
                  <a:pt x="249021" y="124904"/>
                </a:moveTo>
                <a:lnTo>
                  <a:pt x="0" y="124904"/>
                </a:lnTo>
                <a:lnTo>
                  <a:pt x="0" y="150507"/>
                </a:lnTo>
                <a:lnTo>
                  <a:pt x="249021" y="150507"/>
                </a:lnTo>
                <a:lnTo>
                  <a:pt x="249021" y="1249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09745" y="5364564"/>
            <a:ext cx="236854" cy="279400"/>
          </a:xfrm>
          <a:custGeom>
            <a:avLst/>
            <a:gdLst/>
            <a:ahLst/>
            <a:cxnLst/>
            <a:rect l="l" t="t" r="r" b="b"/>
            <a:pathLst>
              <a:path w="236854" h="279400">
                <a:moveTo>
                  <a:pt x="233469" y="134412"/>
                </a:moveTo>
                <a:lnTo>
                  <a:pt x="200247" y="134412"/>
                </a:lnTo>
                <a:lnTo>
                  <a:pt x="200247" y="70101"/>
                </a:lnTo>
                <a:lnTo>
                  <a:pt x="139898" y="70101"/>
                </a:lnTo>
                <a:lnTo>
                  <a:pt x="139898" y="41756"/>
                </a:lnTo>
                <a:lnTo>
                  <a:pt x="200247" y="41756"/>
                </a:lnTo>
                <a:lnTo>
                  <a:pt x="200247" y="0"/>
                </a:lnTo>
                <a:lnTo>
                  <a:pt x="233469" y="0"/>
                </a:lnTo>
                <a:lnTo>
                  <a:pt x="233469" y="134412"/>
                </a:lnTo>
                <a:close/>
              </a:path>
              <a:path w="236854" h="279400">
                <a:moveTo>
                  <a:pt x="0" y="134107"/>
                </a:moveTo>
                <a:lnTo>
                  <a:pt x="0" y="105152"/>
                </a:lnTo>
                <a:lnTo>
                  <a:pt x="24664" y="94389"/>
                </a:lnTo>
                <a:lnTo>
                  <a:pt x="44156" y="77340"/>
                </a:lnTo>
                <a:lnTo>
                  <a:pt x="56962" y="53547"/>
                </a:lnTo>
                <a:lnTo>
                  <a:pt x="61567" y="22554"/>
                </a:lnTo>
                <a:lnTo>
                  <a:pt x="61567" y="1828"/>
                </a:lnTo>
                <a:lnTo>
                  <a:pt x="94485" y="1828"/>
                </a:lnTo>
                <a:lnTo>
                  <a:pt x="94485" y="22554"/>
                </a:lnTo>
                <a:lnTo>
                  <a:pt x="99266" y="53624"/>
                </a:lnTo>
                <a:lnTo>
                  <a:pt x="112391" y="76350"/>
                </a:lnTo>
                <a:lnTo>
                  <a:pt x="120620" y="82903"/>
                </a:lnTo>
                <a:lnTo>
                  <a:pt x="78331" y="82903"/>
                </a:lnTo>
                <a:lnTo>
                  <a:pt x="65363" y="99861"/>
                </a:lnTo>
                <a:lnTo>
                  <a:pt x="47280" y="114563"/>
                </a:lnTo>
                <a:lnTo>
                  <a:pt x="25140" y="126235"/>
                </a:lnTo>
                <a:lnTo>
                  <a:pt x="0" y="134107"/>
                </a:lnTo>
                <a:close/>
              </a:path>
              <a:path w="236854" h="279400">
                <a:moveTo>
                  <a:pt x="156357" y="130755"/>
                </a:moveTo>
                <a:lnTo>
                  <a:pt x="131779" y="123792"/>
                </a:lnTo>
                <a:lnTo>
                  <a:pt x="109915" y="113001"/>
                </a:lnTo>
                <a:lnTo>
                  <a:pt x="91765" y="99123"/>
                </a:lnTo>
                <a:lnTo>
                  <a:pt x="78331" y="82903"/>
                </a:lnTo>
                <a:lnTo>
                  <a:pt x="120620" y="82903"/>
                </a:lnTo>
                <a:lnTo>
                  <a:pt x="132031" y="91989"/>
                </a:lnTo>
                <a:lnTo>
                  <a:pt x="156357" y="101800"/>
                </a:lnTo>
                <a:lnTo>
                  <a:pt x="156357" y="130755"/>
                </a:lnTo>
                <a:close/>
              </a:path>
              <a:path w="236854" h="279400">
                <a:moveTo>
                  <a:pt x="236822" y="279188"/>
                </a:moveTo>
                <a:lnTo>
                  <a:pt x="26821" y="279188"/>
                </a:lnTo>
                <a:lnTo>
                  <a:pt x="26821" y="202076"/>
                </a:lnTo>
                <a:lnTo>
                  <a:pt x="200247" y="202076"/>
                </a:lnTo>
                <a:lnTo>
                  <a:pt x="200247" y="177388"/>
                </a:lnTo>
                <a:lnTo>
                  <a:pt x="26821" y="177388"/>
                </a:lnTo>
                <a:lnTo>
                  <a:pt x="26821" y="150871"/>
                </a:lnTo>
                <a:lnTo>
                  <a:pt x="233469" y="150871"/>
                </a:lnTo>
                <a:lnTo>
                  <a:pt x="233469" y="228288"/>
                </a:lnTo>
                <a:lnTo>
                  <a:pt x="60043" y="228288"/>
                </a:lnTo>
                <a:lnTo>
                  <a:pt x="60043" y="252366"/>
                </a:lnTo>
                <a:lnTo>
                  <a:pt x="236822" y="252366"/>
                </a:lnTo>
                <a:lnTo>
                  <a:pt x="236822" y="2791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98382" y="5364564"/>
            <a:ext cx="234950" cy="283210"/>
          </a:xfrm>
          <a:custGeom>
            <a:avLst/>
            <a:gdLst/>
            <a:ahLst/>
            <a:cxnLst/>
            <a:rect l="l" t="t" r="r" b="b"/>
            <a:pathLst>
              <a:path w="234950" h="283210">
                <a:moveTo>
                  <a:pt x="228288" y="157576"/>
                </a:moveTo>
                <a:lnTo>
                  <a:pt x="195065" y="157576"/>
                </a:lnTo>
                <a:lnTo>
                  <a:pt x="195065" y="86865"/>
                </a:lnTo>
                <a:lnTo>
                  <a:pt x="138070" y="86865"/>
                </a:lnTo>
                <a:lnTo>
                  <a:pt x="138070" y="58519"/>
                </a:lnTo>
                <a:lnTo>
                  <a:pt x="195065" y="58519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57576"/>
                </a:lnTo>
                <a:close/>
              </a:path>
              <a:path w="234950" h="283210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34950" h="283210">
                <a:moveTo>
                  <a:pt x="0" y="152090"/>
                </a:moveTo>
                <a:lnTo>
                  <a:pt x="0" y="122525"/>
                </a:lnTo>
                <a:lnTo>
                  <a:pt x="24121" y="113515"/>
                </a:lnTo>
                <a:lnTo>
                  <a:pt x="43013" y="97532"/>
                </a:lnTo>
                <a:lnTo>
                  <a:pt x="55333" y="74006"/>
                </a:lnTo>
                <a:lnTo>
                  <a:pt x="59738" y="42365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42365"/>
                </a:lnTo>
                <a:lnTo>
                  <a:pt x="97194" y="73097"/>
                </a:lnTo>
                <a:lnTo>
                  <a:pt x="109762" y="95513"/>
                </a:lnTo>
                <a:lnTo>
                  <a:pt x="117712" y="101800"/>
                </a:lnTo>
                <a:lnTo>
                  <a:pt x="76807" y="101800"/>
                </a:lnTo>
                <a:lnTo>
                  <a:pt x="63477" y="118915"/>
                </a:lnTo>
                <a:lnTo>
                  <a:pt x="45604" y="133803"/>
                </a:lnTo>
                <a:lnTo>
                  <a:pt x="24130" y="145261"/>
                </a:lnTo>
                <a:lnTo>
                  <a:pt x="0" y="152090"/>
                </a:lnTo>
                <a:close/>
              </a:path>
              <a:path w="234950" h="283210">
                <a:moveTo>
                  <a:pt x="152700" y="148432"/>
                </a:moveTo>
                <a:lnTo>
                  <a:pt x="128840" y="142003"/>
                </a:lnTo>
                <a:lnTo>
                  <a:pt x="107667" y="131745"/>
                </a:lnTo>
                <a:lnTo>
                  <a:pt x="90037" y="118172"/>
                </a:lnTo>
                <a:lnTo>
                  <a:pt x="76807" y="101800"/>
                </a:lnTo>
                <a:lnTo>
                  <a:pt x="117712" y="101800"/>
                </a:lnTo>
                <a:lnTo>
                  <a:pt x="128788" y="110557"/>
                </a:lnTo>
                <a:lnTo>
                  <a:pt x="152700" y="119173"/>
                </a:lnTo>
                <a:lnTo>
                  <a:pt x="152700" y="148432"/>
                </a:lnTo>
                <a:close/>
              </a:path>
              <a:path w="234950" h="283210">
                <a:moveTo>
                  <a:pt x="126183" y="282845"/>
                </a:moveTo>
                <a:lnTo>
                  <a:pt x="80121" y="279073"/>
                </a:lnTo>
                <a:lnTo>
                  <a:pt x="42061" y="265472"/>
                </a:lnTo>
                <a:lnTo>
                  <a:pt x="17982" y="224021"/>
                </a:lnTo>
                <a:lnTo>
                  <a:pt x="19687" y="210986"/>
                </a:lnTo>
                <a:lnTo>
                  <a:pt x="59619" y="174454"/>
                </a:lnTo>
                <a:lnTo>
                  <a:pt x="102623" y="166110"/>
                </a:lnTo>
                <a:lnTo>
                  <a:pt x="126183" y="165196"/>
                </a:lnTo>
                <a:lnTo>
                  <a:pt x="149785" y="166110"/>
                </a:lnTo>
                <a:lnTo>
                  <a:pt x="192875" y="174454"/>
                </a:lnTo>
                <a:lnTo>
                  <a:pt x="222932" y="193541"/>
                </a:lnTo>
                <a:lnTo>
                  <a:pt x="126183" y="193541"/>
                </a:lnTo>
                <a:lnTo>
                  <a:pt x="107705" y="194151"/>
                </a:lnTo>
                <a:lnTo>
                  <a:pt x="62786" y="205123"/>
                </a:lnTo>
                <a:lnTo>
                  <a:pt x="50900" y="216096"/>
                </a:lnTo>
                <a:lnTo>
                  <a:pt x="50900" y="231945"/>
                </a:lnTo>
                <a:lnTo>
                  <a:pt x="90370" y="251756"/>
                </a:lnTo>
                <a:lnTo>
                  <a:pt x="126183" y="254500"/>
                </a:lnTo>
                <a:lnTo>
                  <a:pt x="222932" y="254500"/>
                </a:lnTo>
                <a:lnTo>
                  <a:pt x="220287" y="257752"/>
                </a:lnTo>
                <a:lnTo>
                  <a:pt x="210305" y="265472"/>
                </a:lnTo>
                <a:lnTo>
                  <a:pt x="192875" y="273716"/>
                </a:lnTo>
                <a:lnTo>
                  <a:pt x="172359" y="279073"/>
                </a:lnTo>
                <a:lnTo>
                  <a:pt x="149785" y="281974"/>
                </a:lnTo>
                <a:lnTo>
                  <a:pt x="126183" y="282845"/>
                </a:lnTo>
                <a:close/>
              </a:path>
              <a:path w="234950" h="283210">
                <a:moveTo>
                  <a:pt x="222932" y="254500"/>
                </a:moveTo>
                <a:lnTo>
                  <a:pt x="126183" y="254500"/>
                </a:lnTo>
                <a:lnTo>
                  <a:pt x="144832" y="253842"/>
                </a:lnTo>
                <a:lnTo>
                  <a:pt x="162224" y="251756"/>
                </a:lnTo>
                <a:lnTo>
                  <a:pt x="177445" y="248070"/>
                </a:lnTo>
                <a:lnTo>
                  <a:pt x="189579" y="242613"/>
                </a:lnTo>
                <a:lnTo>
                  <a:pt x="196894" y="238041"/>
                </a:lnTo>
                <a:lnTo>
                  <a:pt x="201466" y="231945"/>
                </a:lnTo>
                <a:lnTo>
                  <a:pt x="201466" y="216096"/>
                </a:lnTo>
                <a:lnTo>
                  <a:pt x="162224" y="196132"/>
                </a:lnTo>
                <a:lnTo>
                  <a:pt x="126183" y="193541"/>
                </a:lnTo>
                <a:lnTo>
                  <a:pt x="222932" y="193541"/>
                </a:lnTo>
                <a:lnTo>
                  <a:pt x="227983" y="199752"/>
                </a:lnTo>
                <a:lnTo>
                  <a:pt x="232936" y="210986"/>
                </a:lnTo>
                <a:lnTo>
                  <a:pt x="234688" y="224021"/>
                </a:lnTo>
                <a:lnTo>
                  <a:pt x="232936" y="237055"/>
                </a:lnTo>
                <a:lnTo>
                  <a:pt x="227983" y="248289"/>
                </a:lnTo>
                <a:lnTo>
                  <a:pt x="222932" y="2545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80923" y="5356639"/>
            <a:ext cx="233045" cy="284480"/>
          </a:xfrm>
          <a:custGeom>
            <a:avLst/>
            <a:gdLst/>
            <a:ahLst/>
            <a:cxnLst/>
            <a:rect l="l" t="t" r="r" b="b"/>
            <a:pathLst>
              <a:path w="233045" h="284479">
                <a:moveTo>
                  <a:pt x="77416" y="39622"/>
                </a:moveTo>
                <a:lnTo>
                  <a:pt x="43889" y="39622"/>
                </a:lnTo>
                <a:lnTo>
                  <a:pt x="43889" y="0"/>
                </a:lnTo>
                <a:lnTo>
                  <a:pt x="77416" y="0"/>
                </a:lnTo>
                <a:lnTo>
                  <a:pt x="77416" y="39622"/>
                </a:lnTo>
                <a:close/>
              </a:path>
              <a:path w="233045" h="284479">
                <a:moveTo>
                  <a:pt x="119782" y="68273"/>
                </a:moveTo>
                <a:lnTo>
                  <a:pt x="0" y="68273"/>
                </a:lnTo>
                <a:lnTo>
                  <a:pt x="0" y="39622"/>
                </a:lnTo>
                <a:lnTo>
                  <a:pt x="119782" y="39622"/>
                </a:lnTo>
                <a:lnTo>
                  <a:pt x="119782" y="68273"/>
                </a:lnTo>
                <a:close/>
              </a:path>
              <a:path w="233045" h="284479">
                <a:moveTo>
                  <a:pt x="60958" y="270958"/>
                </a:moveTo>
                <a:lnTo>
                  <a:pt x="19806" y="249390"/>
                </a:lnTo>
                <a:lnTo>
                  <a:pt x="7262" y="208157"/>
                </a:lnTo>
                <a:lnTo>
                  <a:pt x="5791" y="179826"/>
                </a:lnTo>
                <a:lnTo>
                  <a:pt x="7253" y="151799"/>
                </a:lnTo>
                <a:lnTo>
                  <a:pt x="19549" y="110605"/>
                </a:lnTo>
                <a:lnTo>
                  <a:pt x="52042" y="88708"/>
                </a:lnTo>
                <a:lnTo>
                  <a:pt x="60958" y="88084"/>
                </a:lnTo>
                <a:lnTo>
                  <a:pt x="69882" y="88760"/>
                </a:lnTo>
                <a:lnTo>
                  <a:pt x="102671" y="111334"/>
                </a:lnTo>
                <a:lnTo>
                  <a:pt x="104854" y="116429"/>
                </a:lnTo>
                <a:lnTo>
                  <a:pt x="55776" y="116429"/>
                </a:lnTo>
                <a:lnTo>
                  <a:pt x="51509" y="118258"/>
                </a:lnTo>
                <a:lnTo>
                  <a:pt x="38165" y="159257"/>
                </a:lnTo>
                <a:lnTo>
                  <a:pt x="37489" y="179826"/>
                </a:lnTo>
                <a:lnTo>
                  <a:pt x="38232" y="201185"/>
                </a:lnTo>
                <a:lnTo>
                  <a:pt x="49376" y="238346"/>
                </a:lnTo>
                <a:lnTo>
                  <a:pt x="56386" y="243222"/>
                </a:lnTo>
                <a:lnTo>
                  <a:pt x="104886" y="243222"/>
                </a:lnTo>
                <a:lnTo>
                  <a:pt x="102285" y="249090"/>
                </a:lnTo>
                <a:lnTo>
                  <a:pt x="90827" y="261815"/>
                </a:lnTo>
                <a:lnTo>
                  <a:pt x="84660" y="265815"/>
                </a:lnTo>
                <a:lnTo>
                  <a:pt x="77607" y="268672"/>
                </a:lnTo>
                <a:lnTo>
                  <a:pt x="69624" y="270392"/>
                </a:lnTo>
                <a:lnTo>
                  <a:pt x="60958" y="270958"/>
                </a:lnTo>
                <a:close/>
              </a:path>
              <a:path w="233045" h="284479">
                <a:moveTo>
                  <a:pt x="104886" y="243222"/>
                </a:moveTo>
                <a:lnTo>
                  <a:pt x="65225" y="243222"/>
                </a:lnTo>
                <a:lnTo>
                  <a:pt x="69187" y="241698"/>
                </a:lnTo>
                <a:lnTo>
                  <a:pt x="72540" y="238955"/>
                </a:lnTo>
                <a:lnTo>
                  <a:pt x="77740" y="230916"/>
                </a:lnTo>
                <a:lnTo>
                  <a:pt x="81455" y="218534"/>
                </a:lnTo>
                <a:lnTo>
                  <a:pt x="83684" y="201580"/>
                </a:lnTo>
                <a:lnTo>
                  <a:pt x="84426" y="179826"/>
                </a:lnTo>
                <a:lnTo>
                  <a:pt x="83736" y="158424"/>
                </a:lnTo>
                <a:lnTo>
                  <a:pt x="73149" y="121306"/>
                </a:lnTo>
                <a:lnTo>
                  <a:pt x="65529" y="116429"/>
                </a:lnTo>
                <a:lnTo>
                  <a:pt x="104854" y="116429"/>
                </a:lnTo>
                <a:lnTo>
                  <a:pt x="110377" y="129335"/>
                </a:lnTo>
                <a:lnTo>
                  <a:pt x="114929" y="152195"/>
                </a:lnTo>
                <a:lnTo>
                  <a:pt x="116429" y="179826"/>
                </a:lnTo>
                <a:lnTo>
                  <a:pt x="114915" y="207981"/>
                </a:lnTo>
                <a:lnTo>
                  <a:pt x="110257" y="231107"/>
                </a:lnTo>
                <a:lnTo>
                  <a:pt x="104886" y="243222"/>
                </a:lnTo>
                <a:close/>
              </a:path>
              <a:path w="233045" h="284479">
                <a:moveTo>
                  <a:pt x="232859" y="117953"/>
                </a:moveTo>
                <a:lnTo>
                  <a:pt x="201161" y="117953"/>
                </a:lnTo>
                <a:lnTo>
                  <a:pt x="201161" y="7924"/>
                </a:lnTo>
                <a:lnTo>
                  <a:pt x="232859" y="7924"/>
                </a:lnTo>
                <a:lnTo>
                  <a:pt x="232859" y="117953"/>
                </a:lnTo>
                <a:close/>
              </a:path>
              <a:path w="233045" h="284479">
                <a:moveTo>
                  <a:pt x="173425" y="281016"/>
                </a:moveTo>
                <a:lnTo>
                  <a:pt x="142641" y="281016"/>
                </a:lnTo>
                <a:lnTo>
                  <a:pt x="142641" y="9753"/>
                </a:lnTo>
                <a:lnTo>
                  <a:pt x="173425" y="9753"/>
                </a:lnTo>
                <a:lnTo>
                  <a:pt x="173425" y="117953"/>
                </a:lnTo>
                <a:lnTo>
                  <a:pt x="232859" y="117953"/>
                </a:lnTo>
                <a:lnTo>
                  <a:pt x="232859" y="146909"/>
                </a:lnTo>
                <a:lnTo>
                  <a:pt x="173425" y="146909"/>
                </a:lnTo>
                <a:lnTo>
                  <a:pt x="173425" y="281016"/>
                </a:lnTo>
                <a:close/>
              </a:path>
              <a:path w="233045" h="284479">
                <a:moveTo>
                  <a:pt x="232859" y="284369"/>
                </a:moveTo>
                <a:lnTo>
                  <a:pt x="201161" y="284369"/>
                </a:lnTo>
                <a:lnTo>
                  <a:pt x="201161" y="146909"/>
                </a:lnTo>
                <a:lnTo>
                  <a:pt x="232859" y="146909"/>
                </a:lnTo>
                <a:lnTo>
                  <a:pt x="232859" y="2843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42075" y="5356643"/>
            <a:ext cx="519430" cy="289560"/>
          </a:xfrm>
          <a:custGeom>
            <a:avLst/>
            <a:gdLst/>
            <a:ahLst/>
            <a:cxnLst/>
            <a:rect l="l" t="t" r="r" b="b"/>
            <a:pathLst>
              <a:path w="519429" h="289560">
                <a:moveTo>
                  <a:pt x="231025" y="11277"/>
                </a:moveTo>
                <a:lnTo>
                  <a:pt x="12496" y="11277"/>
                </a:lnTo>
                <a:lnTo>
                  <a:pt x="12496" y="40233"/>
                </a:lnTo>
                <a:lnTo>
                  <a:pt x="197802" y="40233"/>
                </a:lnTo>
                <a:lnTo>
                  <a:pt x="197802" y="76809"/>
                </a:lnTo>
                <a:lnTo>
                  <a:pt x="197497" y="94932"/>
                </a:lnTo>
                <a:lnTo>
                  <a:pt x="196469" y="113461"/>
                </a:lnTo>
                <a:lnTo>
                  <a:pt x="194589" y="131419"/>
                </a:lnTo>
                <a:lnTo>
                  <a:pt x="191706" y="147828"/>
                </a:lnTo>
                <a:lnTo>
                  <a:pt x="224624" y="147828"/>
                </a:lnTo>
                <a:lnTo>
                  <a:pt x="227431" y="131483"/>
                </a:lnTo>
                <a:lnTo>
                  <a:pt x="229425" y="113118"/>
                </a:lnTo>
                <a:lnTo>
                  <a:pt x="230632" y="93433"/>
                </a:lnTo>
                <a:lnTo>
                  <a:pt x="230962" y="76809"/>
                </a:lnTo>
                <a:lnTo>
                  <a:pt x="231025" y="11277"/>
                </a:lnTo>
                <a:close/>
              </a:path>
              <a:path w="519429" h="289560">
                <a:moveTo>
                  <a:pt x="245351" y="171907"/>
                </a:moveTo>
                <a:lnTo>
                  <a:pt x="0" y="171907"/>
                </a:lnTo>
                <a:lnTo>
                  <a:pt x="0" y="201168"/>
                </a:lnTo>
                <a:lnTo>
                  <a:pt x="105765" y="201168"/>
                </a:lnTo>
                <a:lnTo>
                  <a:pt x="105765" y="288937"/>
                </a:lnTo>
                <a:lnTo>
                  <a:pt x="138684" y="288937"/>
                </a:lnTo>
                <a:lnTo>
                  <a:pt x="138684" y="201168"/>
                </a:lnTo>
                <a:lnTo>
                  <a:pt x="245351" y="201168"/>
                </a:lnTo>
                <a:lnTo>
                  <a:pt x="245351" y="171907"/>
                </a:lnTo>
                <a:close/>
              </a:path>
              <a:path w="519429" h="289560">
                <a:moveTo>
                  <a:pt x="430364" y="131368"/>
                </a:moveTo>
                <a:lnTo>
                  <a:pt x="428866" y="118351"/>
                </a:lnTo>
                <a:lnTo>
                  <a:pt x="424535" y="106832"/>
                </a:lnTo>
                <a:lnTo>
                  <a:pt x="420827" y="101498"/>
                </a:lnTo>
                <a:lnTo>
                  <a:pt x="417639" y="96901"/>
                </a:lnTo>
                <a:lnTo>
                  <a:pt x="408419" y="88696"/>
                </a:lnTo>
                <a:lnTo>
                  <a:pt x="398399" y="82829"/>
                </a:lnTo>
                <a:lnTo>
                  <a:pt x="398360" y="122834"/>
                </a:lnTo>
                <a:lnTo>
                  <a:pt x="398360" y="140817"/>
                </a:lnTo>
                <a:lnTo>
                  <a:pt x="359956" y="160629"/>
                </a:lnTo>
                <a:lnTo>
                  <a:pt x="351663" y="160058"/>
                </a:lnTo>
                <a:lnTo>
                  <a:pt x="321246" y="139903"/>
                </a:lnTo>
                <a:lnTo>
                  <a:pt x="321246" y="122529"/>
                </a:lnTo>
                <a:lnTo>
                  <a:pt x="359956" y="101498"/>
                </a:lnTo>
                <a:lnTo>
                  <a:pt x="368007" y="102108"/>
                </a:lnTo>
                <a:lnTo>
                  <a:pt x="398360" y="122834"/>
                </a:lnTo>
                <a:lnTo>
                  <a:pt x="398360" y="82816"/>
                </a:lnTo>
                <a:lnTo>
                  <a:pt x="386816" y="78524"/>
                </a:lnTo>
                <a:lnTo>
                  <a:pt x="373964" y="75895"/>
                </a:lnTo>
                <a:lnTo>
                  <a:pt x="359956" y="74980"/>
                </a:lnTo>
                <a:lnTo>
                  <a:pt x="345719" y="75895"/>
                </a:lnTo>
                <a:lnTo>
                  <a:pt x="309968" y="89306"/>
                </a:lnTo>
                <a:lnTo>
                  <a:pt x="289242" y="131368"/>
                </a:lnTo>
                <a:lnTo>
                  <a:pt x="290753" y="144500"/>
                </a:lnTo>
                <a:lnTo>
                  <a:pt x="321513" y="179730"/>
                </a:lnTo>
                <a:lnTo>
                  <a:pt x="359956" y="187452"/>
                </a:lnTo>
                <a:lnTo>
                  <a:pt x="373634" y="186601"/>
                </a:lnTo>
                <a:lnTo>
                  <a:pt x="416991" y="166382"/>
                </a:lnTo>
                <a:lnTo>
                  <a:pt x="428802" y="144602"/>
                </a:lnTo>
                <a:lnTo>
                  <a:pt x="430364" y="131368"/>
                </a:lnTo>
                <a:close/>
              </a:path>
              <a:path w="519429" h="289560">
                <a:moveTo>
                  <a:pt x="437070" y="29870"/>
                </a:moveTo>
                <a:lnTo>
                  <a:pt x="377024" y="29870"/>
                </a:lnTo>
                <a:lnTo>
                  <a:pt x="377024" y="0"/>
                </a:lnTo>
                <a:lnTo>
                  <a:pt x="344106" y="0"/>
                </a:lnTo>
                <a:lnTo>
                  <a:pt x="344106" y="29870"/>
                </a:lnTo>
                <a:lnTo>
                  <a:pt x="281012" y="29870"/>
                </a:lnTo>
                <a:lnTo>
                  <a:pt x="281012" y="57302"/>
                </a:lnTo>
                <a:lnTo>
                  <a:pt x="437070" y="57302"/>
                </a:lnTo>
                <a:lnTo>
                  <a:pt x="437070" y="29870"/>
                </a:lnTo>
                <a:close/>
              </a:path>
              <a:path w="519429" h="289560">
                <a:moveTo>
                  <a:pt x="514184" y="7924"/>
                </a:moveTo>
                <a:lnTo>
                  <a:pt x="480961" y="7924"/>
                </a:lnTo>
                <a:lnTo>
                  <a:pt x="480961" y="74676"/>
                </a:lnTo>
                <a:lnTo>
                  <a:pt x="437984" y="74676"/>
                </a:lnTo>
                <a:lnTo>
                  <a:pt x="437984" y="102412"/>
                </a:lnTo>
                <a:lnTo>
                  <a:pt x="480961" y="102412"/>
                </a:lnTo>
                <a:lnTo>
                  <a:pt x="480961" y="135026"/>
                </a:lnTo>
                <a:lnTo>
                  <a:pt x="437984" y="135026"/>
                </a:lnTo>
                <a:lnTo>
                  <a:pt x="437984" y="162153"/>
                </a:lnTo>
                <a:lnTo>
                  <a:pt x="480961" y="162153"/>
                </a:lnTo>
                <a:lnTo>
                  <a:pt x="480961" y="208178"/>
                </a:lnTo>
                <a:lnTo>
                  <a:pt x="514184" y="208178"/>
                </a:lnTo>
                <a:lnTo>
                  <a:pt x="514184" y="7924"/>
                </a:lnTo>
                <a:close/>
              </a:path>
              <a:path w="519429" h="289560">
                <a:moveTo>
                  <a:pt x="519061" y="256946"/>
                </a:moveTo>
                <a:lnTo>
                  <a:pt x="340753" y="256946"/>
                </a:lnTo>
                <a:lnTo>
                  <a:pt x="340753" y="203911"/>
                </a:lnTo>
                <a:lnTo>
                  <a:pt x="307530" y="203911"/>
                </a:lnTo>
                <a:lnTo>
                  <a:pt x="307530" y="285584"/>
                </a:lnTo>
                <a:lnTo>
                  <a:pt x="519061" y="285584"/>
                </a:lnTo>
                <a:lnTo>
                  <a:pt x="519061" y="2569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13258" y="5364564"/>
            <a:ext cx="230504" cy="276860"/>
          </a:xfrm>
          <a:custGeom>
            <a:avLst/>
            <a:gdLst/>
            <a:ahLst/>
            <a:cxnLst/>
            <a:rect l="l" t="t" r="r" b="b"/>
            <a:pathLst>
              <a:path w="230504" h="276860">
                <a:moveTo>
                  <a:pt x="55167" y="260900"/>
                </a:moveTo>
                <a:lnTo>
                  <a:pt x="11572" y="232036"/>
                </a:lnTo>
                <a:lnTo>
                  <a:pt x="1152" y="174725"/>
                </a:lnTo>
                <a:lnTo>
                  <a:pt x="0" y="130755"/>
                </a:lnTo>
                <a:lnTo>
                  <a:pt x="1152" y="86784"/>
                </a:lnTo>
                <a:lnTo>
                  <a:pt x="11572" y="29474"/>
                </a:lnTo>
                <a:lnTo>
                  <a:pt x="44913" y="847"/>
                </a:lnTo>
                <a:lnTo>
                  <a:pt x="55167" y="0"/>
                </a:lnTo>
                <a:lnTo>
                  <a:pt x="65463" y="847"/>
                </a:lnTo>
                <a:lnTo>
                  <a:pt x="97947" y="27345"/>
                </a:lnTo>
                <a:lnTo>
                  <a:pt x="98367" y="28650"/>
                </a:lnTo>
                <a:lnTo>
                  <a:pt x="49985" y="28650"/>
                </a:lnTo>
                <a:lnTo>
                  <a:pt x="45718" y="30783"/>
                </a:lnTo>
                <a:lnTo>
                  <a:pt x="32212" y="93299"/>
                </a:lnTo>
                <a:lnTo>
                  <a:pt x="31698" y="130755"/>
                </a:lnTo>
                <a:lnTo>
                  <a:pt x="32212" y="168168"/>
                </a:lnTo>
                <a:lnTo>
                  <a:pt x="37355" y="214762"/>
                </a:lnTo>
                <a:lnTo>
                  <a:pt x="49985" y="232555"/>
                </a:lnTo>
                <a:lnTo>
                  <a:pt x="98668" y="232555"/>
                </a:lnTo>
                <a:lnTo>
                  <a:pt x="98594" y="232802"/>
                </a:lnTo>
                <a:lnTo>
                  <a:pt x="88694" y="248404"/>
                </a:lnTo>
                <a:lnTo>
                  <a:pt x="82169" y="253828"/>
                </a:lnTo>
                <a:lnTo>
                  <a:pt x="74445" y="257738"/>
                </a:lnTo>
                <a:lnTo>
                  <a:pt x="65463" y="260105"/>
                </a:lnTo>
                <a:lnTo>
                  <a:pt x="55167" y="260900"/>
                </a:lnTo>
                <a:close/>
              </a:path>
              <a:path w="230504" h="276860">
                <a:moveTo>
                  <a:pt x="172816" y="109724"/>
                </a:moveTo>
                <a:lnTo>
                  <a:pt x="140508" y="109724"/>
                </a:lnTo>
                <a:lnTo>
                  <a:pt x="140508" y="1828"/>
                </a:lnTo>
                <a:lnTo>
                  <a:pt x="172816" y="1828"/>
                </a:lnTo>
                <a:lnTo>
                  <a:pt x="172816" y="109724"/>
                </a:lnTo>
                <a:close/>
              </a:path>
              <a:path w="230504" h="276860">
                <a:moveTo>
                  <a:pt x="98668" y="232555"/>
                </a:moveTo>
                <a:lnTo>
                  <a:pt x="60653" y="232555"/>
                </a:lnTo>
                <a:lnTo>
                  <a:pt x="64615" y="230726"/>
                </a:lnTo>
                <a:lnTo>
                  <a:pt x="67968" y="226459"/>
                </a:lnTo>
                <a:lnTo>
                  <a:pt x="73235" y="214762"/>
                </a:lnTo>
                <a:lnTo>
                  <a:pt x="76502" y="195751"/>
                </a:lnTo>
                <a:lnTo>
                  <a:pt x="78169" y="168168"/>
                </a:lnTo>
                <a:lnTo>
                  <a:pt x="78635" y="130755"/>
                </a:lnTo>
                <a:lnTo>
                  <a:pt x="78169" y="93299"/>
                </a:lnTo>
                <a:lnTo>
                  <a:pt x="73235" y="46618"/>
                </a:lnTo>
                <a:lnTo>
                  <a:pt x="60653" y="28650"/>
                </a:lnTo>
                <a:lnTo>
                  <a:pt x="98367" y="28650"/>
                </a:lnTo>
                <a:lnTo>
                  <a:pt x="104428" y="47471"/>
                </a:lnTo>
                <a:lnTo>
                  <a:pt x="108453" y="74568"/>
                </a:lnTo>
                <a:lnTo>
                  <a:pt x="110334" y="109724"/>
                </a:lnTo>
                <a:lnTo>
                  <a:pt x="172816" y="109724"/>
                </a:lnTo>
                <a:lnTo>
                  <a:pt x="172816" y="138679"/>
                </a:lnTo>
                <a:lnTo>
                  <a:pt x="110638" y="138679"/>
                </a:lnTo>
                <a:lnTo>
                  <a:pt x="109138" y="179312"/>
                </a:lnTo>
                <a:lnTo>
                  <a:pt x="105267" y="210229"/>
                </a:lnTo>
                <a:lnTo>
                  <a:pt x="98668" y="232555"/>
                </a:lnTo>
                <a:close/>
              </a:path>
              <a:path w="230504" h="276860">
                <a:moveTo>
                  <a:pt x="172816" y="273092"/>
                </a:moveTo>
                <a:lnTo>
                  <a:pt x="140508" y="273092"/>
                </a:lnTo>
                <a:lnTo>
                  <a:pt x="140508" y="138679"/>
                </a:lnTo>
                <a:lnTo>
                  <a:pt x="172816" y="138679"/>
                </a:lnTo>
                <a:lnTo>
                  <a:pt x="172816" y="273092"/>
                </a:lnTo>
                <a:close/>
              </a:path>
              <a:path w="230504" h="276860">
                <a:moveTo>
                  <a:pt x="230116" y="276444"/>
                </a:moveTo>
                <a:lnTo>
                  <a:pt x="197809" y="276444"/>
                </a:lnTo>
                <a:lnTo>
                  <a:pt x="197809" y="0"/>
                </a:lnTo>
                <a:lnTo>
                  <a:pt x="230116" y="0"/>
                </a:lnTo>
                <a:lnTo>
                  <a:pt x="230116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75092" y="5362735"/>
            <a:ext cx="241935" cy="281940"/>
          </a:xfrm>
          <a:custGeom>
            <a:avLst/>
            <a:gdLst/>
            <a:ahLst/>
            <a:cxnLst/>
            <a:rect l="l" t="t" r="r" b="b"/>
            <a:pathLst>
              <a:path w="241934" h="281939">
                <a:moveTo>
                  <a:pt x="72540" y="145994"/>
                </a:moveTo>
                <a:lnTo>
                  <a:pt x="33365" y="137250"/>
                </a:lnTo>
                <a:lnTo>
                  <a:pt x="5981" y="106600"/>
                </a:lnTo>
                <a:lnTo>
                  <a:pt x="0" y="73149"/>
                </a:lnTo>
                <a:lnTo>
                  <a:pt x="1519" y="55105"/>
                </a:lnTo>
                <a:lnTo>
                  <a:pt x="23164" y="15544"/>
                </a:lnTo>
                <a:lnTo>
                  <a:pt x="72540" y="0"/>
                </a:lnTo>
                <a:lnTo>
                  <a:pt x="86984" y="1014"/>
                </a:lnTo>
                <a:lnTo>
                  <a:pt x="131836" y="26216"/>
                </a:lnTo>
                <a:lnTo>
                  <a:pt x="133173" y="28650"/>
                </a:lnTo>
                <a:lnTo>
                  <a:pt x="72540" y="28650"/>
                </a:lnTo>
                <a:lnTo>
                  <a:pt x="64482" y="29274"/>
                </a:lnTo>
                <a:lnTo>
                  <a:pt x="33150" y="62362"/>
                </a:lnTo>
                <a:lnTo>
                  <a:pt x="32307" y="73149"/>
                </a:lnTo>
                <a:lnTo>
                  <a:pt x="33150" y="83936"/>
                </a:lnTo>
                <a:lnTo>
                  <a:pt x="57224" y="115058"/>
                </a:lnTo>
                <a:lnTo>
                  <a:pt x="72540" y="117649"/>
                </a:lnTo>
                <a:lnTo>
                  <a:pt x="133011" y="117649"/>
                </a:lnTo>
                <a:lnTo>
                  <a:pt x="131836" y="119782"/>
                </a:lnTo>
                <a:lnTo>
                  <a:pt x="121916" y="130450"/>
                </a:lnTo>
                <a:lnTo>
                  <a:pt x="111758" y="137250"/>
                </a:lnTo>
                <a:lnTo>
                  <a:pt x="100085" y="142108"/>
                </a:lnTo>
                <a:lnTo>
                  <a:pt x="86984" y="145023"/>
                </a:lnTo>
                <a:lnTo>
                  <a:pt x="72540" y="145994"/>
                </a:lnTo>
                <a:close/>
              </a:path>
              <a:path w="241934" h="281939">
                <a:moveTo>
                  <a:pt x="133011" y="117649"/>
                </a:moveTo>
                <a:lnTo>
                  <a:pt x="72540" y="117649"/>
                </a:lnTo>
                <a:lnTo>
                  <a:pt x="80640" y="116982"/>
                </a:lnTo>
                <a:lnTo>
                  <a:pt x="87970" y="115058"/>
                </a:lnTo>
                <a:lnTo>
                  <a:pt x="111929" y="83936"/>
                </a:lnTo>
                <a:lnTo>
                  <a:pt x="112772" y="73149"/>
                </a:lnTo>
                <a:lnTo>
                  <a:pt x="111929" y="62362"/>
                </a:lnTo>
                <a:lnTo>
                  <a:pt x="87970" y="31126"/>
                </a:lnTo>
                <a:lnTo>
                  <a:pt x="72540" y="28650"/>
                </a:lnTo>
                <a:lnTo>
                  <a:pt x="133173" y="28650"/>
                </a:lnTo>
                <a:lnTo>
                  <a:pt x="139098" y="39432"/>
                </a:lnTo>
                <a:lnTo>
                  <a:pt x="143561" y="55105"/>
                </a:lnTo>
                <a:lnTo>
                  <a:pt x="145080" y="73149"/>
                </a:lnTo>
                <a:lnTo>
                  <a:pt x="143561" y="91018"/>
                </a:lnTo>
                <a:lnTo>
                  <a:pt x="139098" y="106600"/>
                </a:lnTo>
                <a:lnTo>
                  <a:pt x="133011" y="117649"/>
                </a:lnTo>
                <a:close/>
              </a:path>
              <a:path w="241934" h="281939">
                <a:moveTo>
                  <a:pt x="227068" y="156052"/>
                </a:moveTo>
                <a:lnTo>
                  <a:pt x="193846" y="156052"/>
                </a:lnTo>
                <a:lnTo>
                  <a:pt x="193846" y="1828"/>
                </a:lnTo>
                <a:lnTo>
                  <a:pt x="227068" y="1828"/>
                </a:lnTo>
                <a:lnTo>
                  <a:pt x="227068" y="156052"/>
                </a:lnTo>
                <a:close/>
              </a:path>
              <a:path w="241934" h="281939">
                <a:moveTo>
                  <a:pt x="8229" y="281321"/>
                </a:moveTo>
                <a:lnTo>
                  <a:pt x="8229" y="252366"/>
                </a:lnTo>
                <a:lnTo>
                  <a:pt x="27854" y="242527"/>
                </a:lnTo>
                <a:lnTo>
                  <a:pt x="43394" y="227602"/>
                </a:lnTo>
                <a:lnTo>
                  <a:pt x="53619" y="207533"/>
                </a:lnTo>
                <a:lnTo>
                  <a:pt x="57300" y="182264"/>
                </a:lnTo>
                <a:lnTo>
                  <a:pt x="57300" y="172511"/>
                </a:lnTo>
                <a:lnTo>
                  <a:pt x="90522" y="172511"/>
                </a:lnTo>
                <a:lnTo>
                  <a:pt x="90522" y="182264"/>
                </a:lnTo>
                <a:lnTo>
                  <a:pt x="93156" y="204585"/>
                </a:lnTo>
                <a:lnTo>
                  <a:pt x="100390" y="223449"/>
                </a:lnTo>
                <a:lnTo>
                  <a:pt x="111224" y="238712"/>
                </a:lnTo>
                <a:lnTo>
                  <a:pt x="111863" y="239260"/>
                </a:lnTo>
                <a:lnTo>
                  <a:pt x="74368" y="239260"/>
                </a:lnTo>
                <a:lnTo>
                  <a:pt x="63048" y="252647"/>
                </a:lnTo>
                <a:lnTo>
                  <a:pt x="47356" y="264748"/>
                </a:lnTo>
                <a:lnTo>
                  <a:pt x="28636" y="274620"/>
                </a:lnTo>
                <a:lnTo>
                  <a:pt x="8229" y="281321"/>
                </a:lnTo>
                <a:close/>
              </a:path>
              <a:path w="241934" h="281939">
                <a:moveTo>
                  <a:pt x="167254" y="250232"/>
                </a:moveTo>
                <a:lnTo>
                  <a:pt x="124659" y="250232"/>
                </a:lnTo>
                <a:lnTo>
                  <a:pt x="138060" y="238712"/>
                </a:lnTo>
                <a:lnTo>
                  <a:pt x="149118" y="223449"/>
                </a:lnTo>
                <a:lnTo>
                  <a:pt x="156633" y="204585"/>
                </a:lnTo>
                <a:lnTo>
                  <a:pt x="159405" y="182264"/>
                </a:lnTo>
                <a:lnTo>
                  <a:pt x="159405" y="172511"/>
                </a:lnTo>
                <a:lnTo>
                  <a:pt x="192322" y="172511"/>
                </a:lnTo>
                <a:lnTo>
                  <a:pt x="192322" y="182264"/>
                </a:lnTo>
                <a:lnTo>
                  <a:pt x="195918" y="207490"/>
                </a:lnTo>
                <a:lnTo>
                  <a:pt x="206000" y="227487"/>
                </a:lnTo>
                <a:lnTo>
                  <a:pt x="218246" y="239260"/>
                </a:lnTo>
                <a:lnTo>
                  <a:pt x="174949" y="239260"/>
                </a:lnTo>
                <a:lnTo>
                  <a:pt x="167254" y="250232"/>
                </a:lnTo>
                <a:close/>
              </a:path>
              <a:path w="241934" h="281939">
                <a:moveTo>
                  <a:pt x="124659" y="281321"/>
                </a:moveTo>
                <a:lnTo>
                  <a:pt x="109986" y="274149"/>
                </a:lnTo>
                <a:lnTo>
                  <a:pt x="95970" y="264177"/>
                </a:lnTo>
                <a:lnTo>
                  <a:pt x="83726" y="252261"/>
                </a:lnTo>
                <a:lnTo>
                  <a:pt x="74368" y="239260"/>
                </a:lnTo>
                <a:lnTo>
                  <a:pt x="111863" y="239260"/>
                </a:lnTo>
                <a:lnTo>
                  <a:pt x="124659" y="250232"/>
                </a:lnTo>
                <a:lnTo>
                  <a:pt x="167254" y="250232"/>
                </a:lnTo>
                <a:lnTo>
                  <a:pt x="165891" y="252176"/>
                </a:lnTo>
                <a:lnTo>
                  <a:pt x="153919" y="263948"/>
                </a:lnTo>
                <a:lnTo>
                  <a:pt x="139889" y="273892"/>
                </a:lnTo>
                <a:lnTo>
                  <a:pt x="124659" y="281321"/>
                </a:lnTo>
                <a:close/>
              </a:path>
              <a:path w="241934" h="281939">
                <a:moveTo>
                  <a:pt x="241394" y="281321"/>
                </a:moveTo>
                <a:lnTo>
                  <a:pt x="220811" y="274663"/>
                </a:lnTo>
                <a:lnTo>
                  <a:pt x="201999" y="264862"/>
                </a:lnTo>
                <a:lnTo>
                  <a:pt x="186274" y="252776"/>
                </a:lnTo>
                <a:lnTo>
                  <a:pt x="174949" y="239260"/>
                </a:lnTo>
                <a:lnTo>
                  <a:pt x="218246" y="239260"/>
                </a:lnTo>
                <a:lnTo>
                  <a:pt x="221511" y="242398"/>
                </a:lnTo>
                <a:lnTo>
                  <a:pt x="241394" y="252366"/>
                </a:lnTo>
                <a:lnTo>
                  <a:pt x="241394" y="2813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60986" y="5364564"/>
            <a:ext cx="224154" cy="276860"/>
          </a:xfrm>
          <a:custGeom>
            <a:avLst/>
            <a:gdLst/>
            <a:ahLst/>
            <a:cxnLst/>
            <a:rect l="l" t="t" r="r" b="b"/>
            <a:pathLst>
              <a:path w="224154" h="276860">
                <a:moveTo>
                  <a:pt x="71320" y="260900"/>
                </a:moveTo>
                <a:lnTo>
                  <a:pt x="32060" y="249070"/>
                </a:lnTo>
                <a:lnTo>
                  <a:pt x="4648" y="195942"/>
                </a:lnTo>
                <a:lnTo>
                  <a:pt x="0" y="130755"/>
                </a:lnTo>
                <a:lnTo>
                  <a:pt x="1038" y="95661"/>
                </a:lnTo>
                <a:lnTo>
                  <a:pt x="11572" y="40789"/>
                </a:lnTo>
                <a:lnTo>
                  <a:pt x="43508" y="5562"/>
                </a:lnTo>
                <a:lnTo>
                  <a:pt x="71320" y="0"/>
                </a:lnTo>
                <a:lnTo>
                  <a:pt x="86103" y="1409"/>
                </a:lnTo>
                <a:lnTo>
                  <a:pt x="99285" y="5562"/>
                </a:lnTo>
                <a:lnTo>
                  <a:pt x="110753" y="12344"/>
                </a:lnTo>
                <a:lnTo>
                  <a:pt x="120392" y="21640"/>
                </a:lnTo>
                <a:lnTo>
                  <a:pt x="124635" y="28650"/>
                </a:lnTo>
                <a:lnTo>
                  <a:pt x="71320" y="28650"/>
                </a:lnTo>
                <a:lnTo>
                  <a:pt x="64258" y="29388"/>
                </a:lnTo>
                <a:lnTo>
                  <a:pt x="35965" y="74521"/>
                </a:lnTo>
                <a:lnTo>
                  <a:pt x="32917" y="130755"/>
                </a:lnTo>
                <a:lnTo>
                  <a:pt x="33612" y="161362"/>
                </a:lnTo>
                <a:lnTo>
                  <a:pt x="40375" y="207262"/>
                </a:lnTo>
                <a:lnTo>
                  <a:pt x="71320" y="232555"/>
                </a:lnTo>
                <a:lnTo>
                  <a:pt x="124674" y="232555"/>
                </a:lnTo>
                <a:lnTo>
                  <a:pt x="120392" y="239870"/>
                </a:lnTo>
                <a:lnTo>
                  <a:pt x="110753" y="249070"/>
                </a:lnTo>
                <a:lnTo>
                  <a:pt x="99285" y="255643"/>
                </a:lnTo>
                <a:lnTo>
                  <a:pt x="86103" y="259586"/>
                </a:lnTo>
                <a:lnTo>
                  <a:pt x="71320" y="260900"/>
                </a:lnTo>
                <a:close/>
              </a:path>
              <a:path w="224154" h="276860">
                <a:moveTo>
                  <a:pt x="224021" y="110029"/>
                </a:moveTo>
                <a:lnTo>
                  <a:pt x="190798" y="110029"/>
                </a:lnTo>
                <a:lnTo>
                  <a:pt x="190798" y="0"/>
                </a:lnTo>
                <a:lnTo>
                  <a:pt x="224021" y="0"/>
                </a:lnTo>
                <a:lnTo>
                  <a:pt x="224021" y="110029"/>
                </a:lnTo>
                <a:close/>
              </a:path>
              <a:path w="224154" h="276860">
                <a:moveTo>
                  <a:pt x="124674" y="232555"/>
                </a:moveTo>
                <a:lnTo>
                  <a:pt x="71320" y="232555"/>
                </a:lnTo>
                <a:lnTo>
                  <a:pt x="78554" y="231826"/>
                </a:lnTo>
                <a:lnTo>
                  <a:pt x="85074" y="229697"/>
                </a:lnTo>
                <a:lnTo>
                  <a:pt x="107057" y="187027"/>
                </a:lnTo>
                <a:lnTo>
                  <a:pt x="110029" y="130755"/>
                </a:lnTo>
                <a:lnTo>
                  <a:pt x="109372" y="100152"/>
                </a:lnTo>
                <a:lnTo>
                  <a:pt x="102571" y="54376"/>
                </a:lnTo>
                <a:lnTo>
                  <a:pt x="71320" y="28650"/>
                </a:lnTo>
                <a:lnTo>
                  <a:pt x="124635" y="28650"/>
                </a:lnTo>
                <a:lnTo>
                  <a:pt x="130126" y="37722"/>
                </a:lnTo>
                <a:lnTo>
                  <a:pt x="136774" y="57948"/>
                </a:lnTo>
                <a:lnTo>
                  <a:pt x="140794" y="82117"/>
                </a:lnTo>
                <a:lnTo>
                  <a:pt x="142641" y="110029"/>
                </a:lnTo>
                <a:lnTo>
                  <a:pt x="224021" y="110029"/>
                </a:lnTo>
                <a:lnTo>
                  <a:pt x="224021" y="138679"/>
                </a:lnTo>
                <a:lnTo>
                  <a:pt x="142946" y="138679"/>
                </a:lnTo>
                <a:lnTo>
                  <a:pt x="141522" y="171035"/>
                </a:lnTo>
                <a:lnTo>
                  <a:pt x="137727" y="198875"/>
                </a:lnTo>
                <a:lnTo>
                  <a:pt x="130902" y="221916"/>
                </a:lnTo>
                <a:lnTo>
                  <a:pt x="124674" y="232555"/>
                </a:lnTo>
                <a:close/>
              </a:path>
              <a:path w="224154" h="276860">
                <a:moveTo>
                  <a:pt x="224021" y="276444"/>
                </a:moveTo>
                <a:lnTo>
                  <a:pt x="190798" y="276444"/>
                </a:lnTo>
                <a:lnTo>
                  <a:pt x="190798" y="138679"/>
                </a:lnTo>
                <a:lnTo>
                  <a:pt x="224021" y="138679"/>
                </a:lnTo>
                <a:lnTo>
                  <a:pt x="224021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35602" y="5364564"/>
            <a:ext cx="233045" cy="276860"/>
          </a:xfrm>
          <a:custGeom>
            <a:avLst/>
            <a:gdLst/>
            <a:ahLst/>
            <a:cxnLst/>
            <a:rect l="l" t="t" r="r" b="b"/>
            <a:pathLst>
              <a:path w="233045" h="276860">
                <a:moveTo>
                  <a:pt x="232859" y="276444"/>
                </a:moveTo>
                <a:lnTo>
                  <a:pt x="199637" y="276444"/>
                </a:lnTo>
                <a:lnTo>
                  <a:pt x="199637" y="128621"/>
                </a:lnTo>
                <a:lnTo>
                  <a:pt x="135326" y="128621"/>
                </a:lnTo>
                <a:lnTo>
                  <a:pt x="135326" y="99666"/>
                </a:lnTo>
                <a:lnTo>
                  <a:pt x="199637" y="99666"/>
                </a:lnTo>
                <a:lnTo>
                  <a:pt x="199637" y="0"/>
                </a:lnTo>
                <a:lnTo>
                  <a:pt x="232859" y="0"/>
                </a:lnTo>
                <a:lnTo>
                  <a:pt x="232859" y="276444"/>
                </a:lnTo>
                <a:close/>
              </a:path>
              <a:path w="233045" h="276860">
                <a:moveTo>
                  <a:pt x="0" y="257852"/>
                </a:moveTo>
                <a:lnTo>
                  <a:pt x="0" y="227373"/>
                </a:lnTo>
                <a:lnTo>
                  <a:pt x="23921" y="212977"/>
                </a:lnTo>
                <a:lnTo>
                  <a:pt x="44156" y="190379"/>
                </a:lnTo>
                <a:lnTo>
                  <a:pt x="58167" y="156138"/>
                </a:lnTo>
                <a:lnTo>
                  <a:pt x="63396" y="106981"/>
                </a:lnTo>
                <a:lnTo>
                  <a:pt x="63396" y="3352"/>
                </a:lnTo>
                <a:lnTo>
                  <a:pt x="96313" y="3352"/>
                </a:lnTo>
                <a:lnTo>
                  <a:pt x="96313" y="106981"/>
                </a:lnTo>
                <a:lnTo>
                  <a:pt x="101542" y="156138"/>
                </a:lnTo>
                <a:lnTo>
                  <a:pt x="114985" y="188970"/>
                </a:lnTo>
                <a:lnTo>
                  <a:pt x="79855" y="188970"/>
                </a:lnTo>
                <a:lnTo>
                  <a:pt x="67206" y="211476"/>
                </a:lnTo>
                <a:lnTo>
                  <a:pt x="48614" y="230954"/>
                </a:lnTo>
                <a:lnTo>
                  <a:pt x="25678" y="246661"/>
                </a:lnTo>
                <a:lnTo>
                  <a:pt x="0" y="257852"/>
                </a:lnTo>
                <a:close/>
              </a:path>
              <a:path w="233045" h="276860">
                <a:moveTo>
                  <a:pt x="159405" y="257852"/>
                </a:moveTo>
                <a:lnTo>
                  <a:pt x="134074" y="246489"/>
                </a:lnTo>
                <a:lnTo>
                  <a:pt x="111286" y="230726"/>
                </a:lnTo>
                <a:lnTo>
                  <a:pt x="92670" y="211305"/>
                </a:lnTo>
                <a:lnTo>
                  <a:pt x="79855" y="188970"/>
                </a:lnTo>
                <a:lnTo>
                  <a:pt x="114985" y="188970"/>
                </a:lnTo>
                <a:lnTo>
                  <a:pt x="115515" y="190265"/>
                </a:lnTo>
                <a:lnTo>
                  <a:pt x="135660" y="212848"/>
                </a:lnTo>
                <a:lnTo>
                  <a:pt x="159405" y="227373"/>
                </a:lnTo>
                <a:lnTo>
                  <a:pt x="159405" y="2578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01025" y="5369254"/>
            <a:ext cx="245745" cy="259715"/>
          </a:xfrm>
          <a:custGeom>
            <a:avLst/>
            <a:gdLst/>
            <a:ahLst/>
            <a:cxnLst/>
            <a:rect l="l" t="t" r="r" b="b"/>
            <a:pathLst>
              <a:path w="245745" h="259714">
                <a:moveTo>
                  <a:pt x="245351" y="230924"/>
                </a:moveTo>
                <a:lnTo>
                  <a:pt x="139890" y="230924"/>
                </a:lnTo>
                <a:lnTo>
                  <a:pt x="139890" y="167640"/>
                </a:lnTo>
                <a:lnTo>
                  <a:pt x="231025" y="167640"/>
                </a:lnTo>
                <a:lnTo>
                  <a:pt x="231025" y="138569"/>
                </a:lnTo>
                <a:lnTo>
                  <a:pt x="231025" y="138430"/>
                </a:lnTo>
                <a:lnTo>
                  <a:pt x="231025" y="84010"/>
                </a:lnTo>
                <a:lnTo>
                  <a:pt x="197802" y="84010"/>
                </a:lnTo>
                <a:lnTo>
                  <a:pt x="197802" y="138430"/>
                </a:lnTo>
                <a:lnTo>
                  <a:pt x="47548" y="138430"/>
                </a:lnTo>
                <a:lnTo>
                  <a:pt x="47548" y="83820"/>
                </a:lnTo>
                <a:lnTo>
                  <a:pt x="231025" y="83820"/>
                </a:lnTo>
                <a:lnTo>
                  <a:pt x="231025" y="55054"/>
                </a:lnTo>
                <a:lnTo>
                  <a:pt x="231025" y="54610"/>
                </a:lnTo>
                <a:lnTo>
                  <a:pt x="231025" y="190"/>
                </a:lnTo>
                <a:lnTo>
                  <a:pt x="197802" y="190"/>
                </a:lnTo>
                <a:lnTo>
                  <a:pt x="197802" y="54610"/>
                </a:lnTo>
                <a:lnTo>
                  <a:pt x="47548" y="54610"/>
                </a:lnTo>
                <a:lnTo>
                  <a:pt x="47548" y="0"/>
                </a:lnTo>
                <a:lnTo>
                  <a:pt x="14325" y="0"/>
                </a:lnTo>
                <a:lnTo>
                  <a:pt x="14325" y="54610"/>
                </a:lnTo>
                <a:lnTo>
                  <a:pt x="14325" y="83820"/>
                </a:lnTo>
                <a:lnTo>
                  <a:pt x="14325" y="138430"/>
                </a:lnTo>
                <a:lnTo>
                  <a:pt x="14325" y="167640"/>
                </a:lnTo>
                <a:lnTo>
                  <a:pt x="106972" y="167640"/>
                </a:lnTo>
                <a:lnTo>
                  <a:pt x="106972" y="230924"/>
                </a:lnTo>
                <a:lnTo>
                  <a:pt x="0" y="230924"/>
                </a:lnTo>
                <a:lnTo>
                  <a:pt x="0" y="259562"/>
                </a:lnTo>
                <a:lnTo>
                  <a:pt x="245351" y="259562"/>
                </a:lnTo>
                <a:lnTo>
                  <a:pt x="245351" y="230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91797" y="5364564"/>
            <a:ext cx="259715" cy="276860"/>
          </a:xfrm>
          <a:custGeom>
            <a:avLst/>
            <a:gdLst/>
            <a:ahLst/>
            <a:cxnLst/>
            <a:rect l="l" t="t" r="r" b="b"/>
            <a:pathLst>
              <a:path w="259715" h="276860">
                <a:moveTo>
                  <a:pt x="216096" y="276444"/>
                </a:moveTo>
                <a:lnTo>
                  <a:pt x="182874" y="276444"/>
                </a:lnTo>
                <a:lnTo>
                  <a:pt x="182874" y="240479"/>
                </a:lnTo>
                <a:lnTo>
                  <a:pt x="172201" y="247823"/>
                </a:lnTo>
                <a:lnTo>
                  <a:pt x="157614" y="253280"/>
                </a:lnTo>
                <a:lnTo>
                  <a:pt x="139884" y="256681"/>
                </a:lnTo>
                <a:lnTo>
                  <a:pt x="119782" y="257852"/>
                </a:lnTo>
                <a:lnTo>
                  <a:pt x="0" y="257852"/>
                </a:lnTo>
                <a:lnTo>
                  <a:pt x="0" y="4876"/>
                </a:lnTo>
                <a:lnTo>
                  <a:pt x="133193" y="4876"/>
                </a:lnTo>
                <a:lnTo>
                  <a:pt x="133193" y="34136"/>
                </a:lnTo>
                <a:lnTo>
                  <a:pt x="32917" y="34136"/>
                </a:lnTo>
                <a:lnTo>
                  <a:pt x="32917" y="228897"/>
                </a:lnTo>
                <a:lnTo>
                  <a:pt x="125878" y="228897"/>
                </a:lnTo>
                <a:lnTo>
                  <a:pt x="143827" y="227878"/>
                </a:lnTo>
                <a:lnTo>
                  <a:pt x="159519" y="224859"/>
                </a:lnTo>
                <a:lnTo>
                  <a:pt x="172639" y="219896"/>
                </a:lnTo>
                <a:lnTo>
                  <a:pt x="182874" y="213048"/>
                </a:lnTo>
                <a:lnTo>
                  <a:pt x="182874" y="0"/>
                </a:lnTo>
                <a:lnTo>
                  <a:pt x="216096" y="0"/>
                </a:lnTo>
                <a:lnTo>
                  <a:pt x="216096" y="112772"/>
                </a:lnTo>
                <a:lnTo>
                  <a:pt x="259376" y="112772"/>
                </a:lnTo>
                <a:lnTo>
                  <a:pt x="259376" y="141727"/>
                </a:lnTo>
                <a:lnTo>
                  <a:pt x="216096" y="141727"/>
                </a:lnTo>
                <a:lnTo>
                  <a:pt x="216096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51680" y="5364564"/>
            <a:ext cx="229870" cy="276860"/>
          </a:xfrm>
          <a:custGeom>
            <a:avLst/>
            <a:gdLst/>
            <a:ahLst/>
            <a:cxnLst/>
            <a:rect l="l" t="t" r="r" b="b"/>
            <a:pathLst>
              <a:path w="229870" h="276860">
                <a:moveTo>
                  <a:pt x="171292" y="64615"/>
                </a:moveTo>
                <a:lnTo>
                  <a:pt x="139594" y="64615"/>
                </a:lnTo>
                <a:lnTo>
                  <a:pt x="139594" y="1828"/>
                </a:lnTo>
                <a:lnTo>
                  <a:pt x="171292" y="1828"/>
                </a:lnTo>
                <a:lnTo>
                  <a:pt x="171292" y="64615"/>
                </a:lnTo>
                <a:close/>
              </a:path>
              <a:path w="229870" h="276860">
                <a:moveTo>
                  <a:pt x="0" y="260291"/>
                </a:moveTo>
                <a:lnTo>
                  <a:pt x="0" y="228288"/>
                </a:lnTo>
                <a:lnTo>
                  <a:pt x="30269" y="210800"/>
                </a:lnTo>
                <a:lnTo>
                  <a:pt x="52881" y="182112"/>
                </a:lnTo>
                <a:lnTo>
                  <a:pt x="67034" y="142222"/>
                </a:lnTo>
                <a:lnTo>
                  <a:pt x="71930" y="91132"/>
                </a:lnTo>
                <a:lnTo>
                  <a:pt x="71930" y="34136"/>
                </a:lnTo>
                <a:lnTo>
                  <a:pt x="3047" y="34136"/>
                </a:lnTo>
                <a:lnTo>
                  <a:pt x="3047" y="4876"/>
                </a:lnTo>
                <a:lnTo>
                  <a:pt x="104543" y="4876"/>
                </a:lnTo>
                <a:lnTo>
                  <a:pt x="104543" y="64615"/>
                </a:lnTo>
                <a:lnTo>
                  <a:pt x="171292" y="64615"/>
                </a:lnTo>
                <a:lnTo>
                  <a:pt x="171292" y="93570"/>
                </a:lnTo>
                <a:lnTo>
                  <a:pt x="104543" y="93570"/>
                </a:lnTo>
                <a:lnTo>
                  <a:pt x="103904" y="111224"/>
                </a:lnTo>
                <a:lnTo>
                  <a:pt x="102409" y="128050"/>
                </a:lnTo>
                <a:lnTo>
                  <a:pt x="99999" y="144018"/>
                </a:lnTo>
                <a:lnTo>
                  <a:pt x="96618" y="159100"/>
                </a:lnTo>
                <a:lnTo>
                  <a:pt x="171292" y="159100"/>
                </a:lnTo>
                <a:lnTo>
                  <a:pt x="171292" y="188055"/>
                </a:lnTo>
                <a:lnTo>
                  <a:pt x="86255" y="188055"/>
                </a:lnTo>
                <a:lnTo>
                  <a:pt x="71878" y="212586"/>
                </a:lnTo>
                <a:lnTo>
                  <a:pt x="52843" y="232974"/>
                </a:lnTo>
                <a:lnTo>
                  <a:pt x="28950" y="248961"/>
                </a:lnTo>
                <a:lnTo>
                  <a:pt x="0" y="260291"/>
                </a:lnTo>
                <a:close/>
              </a:path>
              <a:path w="229870" h="276860">
                <a:moveTo>
                  <a:pt x="171292" y="159100"/>
                </a:moveTo>
                <a:lnTo>
                  <a:pt x="139594" y="159100"/>
                </a:lnTo>
                <a:lnTo>
                  <a:pt x="139594" y="93570"/>
                </a:lnTo>
                <a:lnTo>
                  <a:pt x="171292" y="93570"/>
                </a:lnTo>
                <a:lnTo>
                  <a:pt x="171292" y="159100"/>
                </a:lnTo>
                <a:close/>
              </a:path>
              <a:path w="229870" h="276860">
                <a:moveTo>
                  <a:pt x="171292" y="273092"/>
                </a:moveTo>
                <a:lnTo>
                  <a:pt x="139594" y="273092"/>
                </a:lnTo>
                <a:lnTo>
                  <a:pt x="139594" y="188055"/>
                </a:lnTo>
                <a:lnTo>
                  <a:pt x="171292" y="188055"/>
                </a:lnTo>
                <a:lnTo>
                  <a:pt x="171292" y="273092"/>
                </a:lnTo>
                <a:close/>
              </a:path>
              <a:path w="229870" h="276860">
                <a:moveTo>
                  <a:pt x="229812" y="276444"/>
                </a:moveTo>
                <a:lnTo>
                  <a:pt x="197504" y="276444"/>
                </a:lnTo>
                <a:lnTo>
                  <a:pt x="197504" y="0"/>
                </a:lnTo>
                <a:lnTo>
                  <a:pt x="229812" y="0"/>
                </a:lnTo>
                <a:lnTo>
                  <a:pt x="229812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28125" y="5356639"/>
            <a:ext cx="233679" cy="289560"/>
          </a:xfrm>
          <a:custGeom>
            <a:avLst/>
            <a:gdLst/>
            <a:ahLst/>
            <a:cxnLst/>
            <a:rect l="l" t="t" r="r" b="b"/>
            <a:pathLst>
              <a:path w="233679" h="289560">
                <a:moveTo>
                  <a:pt x="103628" y="24688"/>
                </a:moveTo>
                <a:lnTo>
                  <a:pt x="70711" y="24688"/>
                </a:lnTo>
                <a:lnTo>
                  <a:pt x="70711" y="0"/>
                </a:lnTo>
                <a:lnTo>
                  <a:pt x="103628" y="0"/>
                </a:lnTo>
                <a:lnTo>
                  <a:pt x="103628" y="24688"/>
                </a:lnTo>
                <a:close/>
              </a:path>
              <a:path w="233679" h="289560">
                <a:moveTo>
                  <a:pt x="138679" y="190494"/>
                </a:moveTo>
                <a:lnTo>
                  <a:pt x="0" y="190494"/>
                </a:lnTo>
                <a:lnTo>
                  <a:pt x="0" y="163672"/>
                </a:lnTo>
                <a:lnTo>
                  <a:pt x="147213" y="163672"/>
                </a:lnTo>
                <a:lnTo>
                  <a:pt x="164453" y="162843"/>
                </a:lnTo>
                <a:lnTo>
                  <a:pt x="179064" y="160472"/>
                </a:lnTo>
                <a:lnTo>
                  <a:pt x="190932" y="156728"/>
                </a:lnTo>
                <a:lnTo>
                  <a:pt x="199942" y="151785"/>
                </a:lnTo>
                <a:lnTo>
                  <a:pt x="199942" y="7924"/>
                </a:lnTo>
                <a:lnTo>
                  <a:pt x="233164" y="7924"/>
                </a:lnTo>
                <a:lnTo>
                  <a:pt x="233164" y="177083"/>
                </a:lnTo>
                <a:lnTo>
                  <a:pt x="199942" y="177083"/>
                </a:lnTo>
                <a:lnTo>
                  <a:pt x="189984" y="183036"/>
                </a:lnTo>
                <a:lnTo>
                  <a:pt x="176740" y="187217"/>
                </a:lnTo>
                <a:lnTo>
                  <a:pt x="159781" y="189684"/>
                </a:lnTo>
                <a:lnTo>
                  <a:pt x="138679" y="190494"/>
                </a:lnTo>
                <a:close/>
              </a:path>
              <a:path w="233679" h="289560">
                <a:moveTo>
                  <a:pt x="167939" y="49680"/>
                </a:moveTo>
                <a:lnTo>
                  <a:pt x="6095" y="49680"/>
                </a:lnTo>
                <a:lnTo>
                  <a:pt x="6095" y="24688"/>
                </a:lnTo>
                <a:lnTo>
                  <a:pt x="167939" y="24688"/>
                </a:lnTo>
                <a:lnTo>
                  <a:pt x="167939" y="49680"/>
                </a:lnTo>
                <a:close/>
              </a:path>
              <a:path w="233679" h="289560">
                <a:moveTo>
                  <a:pt x="102409" y="163672"/>
                </a:moveTo>
                <a:lnTo>
                  <a:pt x="69492" y="163672"/>
                </a:lnTo>
                <a:lnTo>
                  <a:pt x="69492" y="143556"/>
                </a:lnTo>
                <a:lnTo>
                  <a:pt x="59057" y="142060"/>
                </a:lnTo>
                <a:lnTo>
                  <a:pt x="18401" y="120468"/>
                </a:lnTo>
                <a:lnTo>
                  <a:pt x="13105" y="103019"/>
                </a:lnTo>
                <a:lnTo>
                  <a:pt x="14277" y="94037"/>
                </a:lnTo>
                <a:lnTo>
                  <a:pt x="55509" y="64882"/>
                </a:lnTo>
                <a:lnTo>
                  <a:pt x="87170" y="61872"/>
                </a:lnTo>
                <a:lnTo>
                  <a:pt x="103359" y="62620"/>
                </a:lnTo>
                <a:lnTo>
                  <a:pt x="142641" y="73454"/>
                </a:lnTo>
                <a:lnTo>
                  <a:pt x="155807" y="85646"/>
                </a:lnTo>
                <a:lnTo>
                  <a:pt x="87170" y="85646"/>
                </a:lnTo>
                <a:lnTo>
                  <a:pt x="75870" y="86065"/>
                </a:lnTo>
                <a:lnTo>
                  <a:pt x="44499" y="98752"/>
                </a:lnTo>
                <a:lnTo>
                  <a:pt x="44499" y="107286"/>
                </a:lnTo>
                <a:lnTo>
                  <a:pt x="87170" y="120087"/>
                </a:lnTo>
                <a:lnTo>
                  <a:pt x="155890" y="120087"/>
                </a:lnTo>
                <a:lnTo>
                  <a:pt x="151076" y="125949"/>
                </a:lnTo>
                <a:lnTo>
                  <a:pt x="114329" y="142256"/>
                </a:lnTo>
                <a:lnTo>
                  <a:pt x="102409" y="143861"/>
                </a:lnTo>
                <a:lnTo>
                  <a:pt x="102409" y="163672"/>
                </a:lnTo>
                <a:close/>
              </a:path>
              <a:path w="233679" h="289560">
                <a:moveTo>
                  <a:pt x="155890" y="120087"/>
                </a:moveTo>
                <a:lnTo>
                  <a:pt x="87170" y="120087"/>
                </a:lnTo>
                <a:lnTo>
                  <a:pt x="98275" y="119682"/>
                </a:lnTo>
                <a:lnTo>
                  <a:pt x="108124" y="118449"/>
                </a:lnTo>
                <a:lnTo>
                  <a:pt x="116487" y="116358"/>
                </a:lnTo>
                <a:lnTo>
                  <a:pt x="123135" y="113382"/>
                </a:lnTo>
                <a:lnTo>
                  <a:pt x="127097" y="110638"/>
                </a:lnTo>
                <a:lnTo>
                  <a:pt x="129840" y="107286"/>
                </a:lnTo>
                <a:lnTo>
                  <a:pt x="129840" y="98752"/>
                </a:lnTo>
                <a:lnTo>
                  <a:pt x="87170" y="85646"/>
                </a:lnTo>
                <a:lnTo>
                  <a:pt x="155807" y="85646"/>
                </a:lnTo>
                <a:lnTo>
                  <a:pt x="156154" y="86050"/>
                </a:lnTo>
                <a:lnTo>
                  <a:pt x="159914" y="93985"/>
                </a:lnTo>
                <a:lnTo>
                  <a:pt x="161234" y="103019"/>
                </a:lnTo>
                <a:lnTo>
                  <a:pt x="160019" y="111653"/>
                </a:lnTo>
                <a:lnTo>
                  <a:pt x="156548" y="119287"/>
                </a:lnTo>
                <a:lnTo>
                  <a:pt x="155890" y="120087"/>
                </a:lnTo>
                <a:close/>
              </a:path>
              <a:path w="233679" h="289560">
                <a:moveTo>
                  <a:pt x="233164" y="199332"/>
                </a:moveTo>
                <a:lnTo>
                  <a:pt x="199942" y="199332"/>
                </a:lnTo>
                <a:lnTo>
                  <a:pt x="199942" y="177083"/>
                </a:lnTo>
                <a:lnTo>
                  <a:pt x="233164" y="177083"/>
                </a:lnTo>
                <a:lnTo>
                  <a:pt x="233164" y="199332"/>
                </a:lnTo>
                <a:close/>
              </a:path>
              <a:path w="233679" h="289560">
                <a:moveTo>
                  <a:pt x="233164" y="288941"/>
                </a:moveTo>
                <a:lnTo>
                  <a:pt x="199942" y="288941"/>
                </a:lnTo>
                <a:lnTo>
                  <a:pt x="199942" y="242308"/>
                </a:lnTo>
                <a:lnTo>
                  <a:pt x="23164" y="242308"/>
                </a:lnTo>
                <a:lnTo>
                  <a:pt x="23164" y="215486"/>
                </a:lnTo>
                <a:lnTo>
                  <a:pt x="233164" y="215486"/>
                </a:lnTo>
                <a:lnTo>
                  <a:pt x="233164" y="2889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16457" y="5364564"/>
            <a:ext cx="228600" cy="281305"/>
          </a:xfrm>
          <a:custGeom>
            <a:avLst/>
            <a:gdLst/>
            <a:ahLst/>
            <a:cxnLst/>
            <a:rect l="l" t="t" r="r" b="b"/>
            <a:pathLst>
              <a:path w="228600" h="281304">
                <a:moveTo>
                  <a:pt x="228288" y="159710"/>
                </a:moveTo>
                <a:lnTo>
                  <a:pt x="195065" y="159710"/>
                </a:lnTo>
                <a:lnTo>
                  <a:pt x="195065" y="88694"/>
                </a:lnTo>
                <a:lnTo>
                  <a:pt x="138070" y="88694"/>
                </a:lnTo>
                <a:lnTo>
                  <a:pt x="138070" y="60043"/>
                </a:lnTo>
                <a:lnTo>
                  <a:pt x="195065" y="60043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59710"/>
                </a:lnTo>
                <a:close/>
              </a:path>
              <a:path w="228600" h="281304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28600" h="281304">
                <a:moveTo>
                  <a:pt x="0" y="155443"/>
                </a:moveTo>
                <a:lnTo>
                  <a:pt x="0" y="125573"/>
                </a:lnTo>
                <a:lnTo>
                  <a:pt x="24121" y="116696"/>
                </a:lnTo>
                <a:lnTo>
                  <a:pt x="43013" y="100733"/>
                </a:lnTo>
                <a:lnTo>
                  <a:pt x="55333" y="77226"/>
                </a:lnTo>
                <a:lnTo>
                  <a:pt x="59738" y="45718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45718"/>
                </a:lnTo>
                <a:lnTo>
                  <a:pt x="97194" y="76450"/>
                </a:lnTo>
                <a:lnTo>
                  <a:pt x="109762" y="98866"/>
                </a:lnTo>
                <a:lnTo>
                  <a:pt x="117712" y="105152"/>
                </a:lnTo>
                <a:lnTo>
                  <a:pt x="76807" y="105152"/>
                </a:lnTo>
                <a:lnTo>
                  <a:pt x="63477" y="122225"/>
                </a:lnTo>
                <a:lnTo>
                  <a:pt x="45604" y="137041"/>
                </a:lnTo>
                <a:lnTo>
                  <a:pt x="24130" y="148485"/>
                </a:lnTo>
                <a:lnTo>
                  <a:pt x="0" y="155443"/>
                </a:lnTo>
                <a:close/>
              </a:path>
              <a:path w="228600" h="281304">
                <a:moveTo>
                  <a:pt x="152700" y="151785"/>
                </a:moveTo>
                <a:lnTo>
                  <a:pt x="128840" y="145356"/>
                </a:lnTo>
                <a:lnTo>
                  <a:pt x="107667" y="135098"/>
                </a:lnTo>
                <a:lnTo>
                  <a:pt x="90037" y="121525"/>
                </a:lnTo>
                <a:lnTo>
                  <a:pt x="76807" y="105152"/>
                </a:lnTo>
                <a:lnTo>
                  <a:pt x="117712" y="105152"/>
                </a:lnTo>
                <a:lnTo>
                  <a:pt x="128788" y="113910"/>
                </a:lnTo>
                <a:lnTo>
                  <a:pt x="152700" y="122525"/>
                </a:lnTo>
                <a:lnTo>
                  <a:pt x="152700" y="151785"/>
                </a:lnTo>
                <a:close/>
              </a:path>
              <a:path w="228600" h="281304">
                <a:moveTo>
                  <a:pt x="228288" y="281016"/>
                </a:moveTo>
                <a:lnTo>
                  <a:pt x="195065" y="281016"/>
                </a:lnTo>
                <a:lnTo>
                  <a:pt x="195065" y="206647"/>
                </a:lnTo>
                <a:lnTo>
                  <a:pt x="18287" y="206647"/>
                </a:lnTo>
                <a:lnTo>
                  <a:pt x="18287" y="177692"/>
                </a:lnTo>
                <a:lnTo>
                  <a:pt x="228288" y="177692"/>
                </a:lnTo>
                <a:lnTo>
                  <a:pt x="228288" y="281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497474" y="5366392"/>
            <a:ext cx="245745" cy="262890"/>
          </a:xfrm>
          <a:custGeom>
            <a:avLst/>
            <a:gdLst/>
            <a:ahLst/>
            <a:cxnLst/>
            <a:rect l="l" t="t" r="r" b="b"/>
            <a:pathLst>
              <a:path w="245745" h="262889">
                <a:moveTo>
                  <a:pt x="122830" y="169158"/>
                </a:moveTo>
                <a:lnTo>
                  <a:pt x="75702" y="164243"/>
                </a:lnTo>
                <a:lnTo>
                  <a:pt x="39317" y="148128"/>
                </a:lnTo>
                <a:lnTo>
                  <a:pt x="10343" y="103981"/>
                </a:lnTo>
                <a:lnTo>
                  <a:pt x="8229" y="84731"/>
                </a:lnTo>
                <a:lnTo>
                  <a:pt x="10343" y="65258"/>
                </a:lnTo>
                <a:lnTo>
                  <a:pt x="39317" y="20725"/>
                </a:lnTo>
                <a:lnTo>
                  <a:pt x="75702" y="4876"/>
                </a:lnTo>
                <a:lnTo>
                  <a:pt x="122830" y="0"/>
                </a:lnTo>
                <a:lnTo>
                  <a:pt x="147713" y="1181"/>
                </a:lnTo>
                <a:lnTo>
                  <a:pt x="170111" y="4876"/>
                </a:lnTo>
                <a:lnTo>
                  <a:pt x="189822" y="11315"/>
                </a:lnTo>
                <a:lnTo>
                  <a:pt x="206647" y="20725"/>
                </a:lnTo>
                <a:lnTo>
                  <a:pt x="215460" y="28955"/>
                </a:lnTo>
                <a:lnTo>
                  <a:pt x="122830" y="28955"/>
                </a:lnTo>
                <a:lnTo>
                  <a:pt x="103147" y="30026"/>
                </a:lnTo>
                <a:lnTo>
                  <a:pt x="59129" y="45413"/>
                </a:lnTo>
                <a:lnTo>
                  <a:pt x="41451" y="84731"/>
                </a:lnTo>
                <a:lnTo>
                  <a:pt x="42627" y="96351"/>
                </a:lnTo>
                <a:lnTo>
                  <a:pt x="71097" y="130559"/>
                </a:lnTo>
                <a:lnTo>
                  <a:pt x="122830" y="140203"/>
                </a:lnTo>
                <a:lnTo>
                  <a:pt x="215170" y="140203"/>
                </a:lnTo>
                <a:lnTo>
                  <a:pt x="206647" y="148128"/>
                </a:lnTo>
                <a:lnTo>
                  <a:pt x="189822" y="157714"/>
                </a:lnTo>
                <a:lnTo>
                  <a:pt x="170111" y="164243"/>
                </a:lnTo>
                <a:lnTo>
                  <a:pt x="147713" y="167972"/>
                </a:lnTo>
                <a:lnTo>
                  <a:pt x="122830" y="169158"/>
                </a:lnTo>
                <a:close/>
              </a:path>
              <a:path w="245745" h="262889">
                <a:moveTo>
                  <a:pt x="215170" y="140203"/>
                </a:moveTo>
                <a:lnTo>
                  <a:pt x="122830" y="140203"/>
                </a:lnTo>
                <a:lnTo>
                  <a:pt x="142689" y="139084"/>
                </a:lnTo>
                <a:lnTo>
                  <a:pt x="160091" y="135822"/>
                </a:lnTo>
                <a:lnTo>
                  <a:pt x="194356" y="115934"/>
                </a:lnTo>
                <a:lnTo>
                  <a:pt x="204514" y="84731"/>
                </a:lnTo>
                <a:lnTo>
                  <a:pt x="203338" y="72759"/>
                </a:lnTo>
                <a:lnTo>
                  <a:pt x="174864" y="38341"/>
                </a:lnTo>
                <a:lnTo>
                  <a:pt x="122830" y="28955"/>
                </a:lnTo>
                <a:lnTo>
                  <a:pt x="215460" y="28955"/>
                </a:lnTo>
                <a:lnTo>
                  <a:pt x="219606" y="32826"/>
                </a:lnTo>
                <a:lnTo>
                  <a:pt x="229392" y="47814"/>
                </a:lnTo>
                <a:lnTo>
                  <a:pt x="235579" y="65258"/>
                </a:lnTo>
                <a:lnTo>
                  <a:pt x="237736" y="84731"/>
                </a:lnTo>
                <a:lnTo>
                  <a:pt x="235579" y="103981"/>
                </a:lnTo>
                <a:lnTo>
                  <a:pt x="229392" y="121230"/>
                </a:lnTo>
                <a:lnTo>
                  <a:pt x="219606" y="136079"/>
                </a:lnTo>
                <a:lnTo>
                  <a:pt x="215170" y="140203"/>
                </a:lnTo>
                <a:close/>
              </a:path>
              <a:path w="245745" h="262889">
                <a:moveTo>
                  <a:pt x="245356" y="262424"/>
                </a:moveTo>
                <a:lnTo>
                  <a:pt x="0" y="262424"/>
                </a:lnTo>
                <a:lnTo>
                  <a:pt x="0" y="233774"/>
                </a:lnTo>
                <a:lnTo>
                  <a:pt x="245356" y="233774"/>
                </a:lnTo>
                <a:lnTo>
                  <a:pt x="245356" y="2624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80918" y="5369254"/>
            <a:ext cx="245745" cy="259079"/>
          </a:xfrm>
          <a:custGeom>
            <a:avLst/>
            <a:gdLst/>
            <a:ahLst/>
            <a:cxnLst/>
            <a:rect l="l" t="t" r="r" b="b"/>
            <a:pathLst>
              <a:path w="245745" h="259079">
                <a:moveTo>
                  <a:pt x="245364" y="231140"/>
                </a:moveTo>
                <a:lnTo>
                  <a:pt x="139903" y="231140"/>
                </a:lnTo>
                <a:lnTo>
                  <a:pt x="139903" y="176530"/>
                </a:lnTo>
                <a:lnTo>
                  <a:pt x="234391" y="176530"/>
                </a:lnTo>
                <a:lnTo>
                  <a:pt x="234391" y="147320"/>
                </a:lnTo>
                <a:lnTo>
                  <a:pt x="47548" y="147320"/>
                </a:lnTo>
                <a:lnTo>
                  <a:pt x="47548" y="102870"/>
                </a:lnTo>
                <a:lnTo>
                  <a:pt x="231038" y="102870"/>
                </a:lnTo>
                <a:lnTo>
                  <a:pt x="231038" y="73660"/>
                </a:lnTo>
                <a:lnTo>
                  <a:pt x="231038" y="29210"/>
                </a:lnTo>
                <a:lnTo>
                  <a:pt x="231038" y="0"/>
                </a:lnTo>
                <a:lnTo>
                  <a:pt x="14325" y="0"/>
                </a:lnTo>
                <a:lnTo>
                  <a:pt x="14325" y="29210"/>
                </a:lnTo>
                <a:lnTo>
                  <a:pt x="197815" y="29210"/>
                </a:lnTo>
                <a:lnTo>
                  <a:pt x="197815" y="73660"/>
                </a:lnTo>
                <a:lnTo>
                  <a:pt x="14325" y="73660"/>
                </a:lnTo>
                <a:lnTo>
                  <a:pt x="14325" y="102870"/>
                </a:lnTo>
                <a:lnTo>
                  <a:pt x="14325" y="147320"/>
                </a:lnTo>
                <a:lnTo>
                  <a:pt x="14325" y="176530"/>
                </a:lnTo>
                <a:lnTo>
                  <a:pt x="106984" y="176530"/>
                </a:lnTo>
                <a:lnTo>
                  <a:pt x="106984" y="231140"/>
                </a:lnTo>
                <a:lnTo>
                  <a:pt x="0" y="231140"/>
                </a:lnTo>
                <a:lnTo>
                  <a:pt x="0" y="259080"/>
                </a:lnTo>
                <a:lnTo>
                  <a:pt x="245364" y="259080"/>
                </a:lnTo>
                <a:lnTo>
                  <a:pt x="245364" y="2311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45696" y="5364564"/>
            <a:ext cx="233679" cy="278130"/>
          </a:xfrm>
          <a:custGeom>
            <a:avLst/>
            <a:gdLst/>
            <a:ahLst/>
            <a:cxnLst/>
            <a:rect l="l" t="t" r="r" b="b"/>
            <a:pathLst>
              <a:path w="233679" h="278129">
                <a:moveTo>
                  <a:pt x="147518" y="32003"/>
                </a:moveTo>
                <a:lnTo>
                  <a:pt x="4876" y="32003"/>
                </a:lnTo>
                <a:lnTo>
                  <a:pt x="4876" y="3352"/>
                </a:lnTo>
                <a:lnTo>
                  <a:pt x="147518" y="3352"/>
                </a:lnTo>
                <a:lnTo>
                  <a:pt x="147518" y="32003"/>
                </a:lnTo>
                <a:close/>
              </a:path>
              <a:path w="233679" h="278129">
                <a:moveTo>
                  <a:pt x="0" y="166110"/>
                </a:moveTo>
                <a:lnTo>
                  <a:pt x="0" y="136850"/>
                </a:lnTo>
                <a:lnTo>
                  <a:pt x="24121" y="127840"/>
                </a:lnTo>
                <a:lnTo>
                  <a:pt x="43013" y="111858"/>
                </a:lnTo>
                <a:lnTo>
                  <a:pt x="55333" y="88332"/>
                </a:lnTo>
                <a:lnTo>
                  <a:pt x="59738" y="56691"/>
                </a:lnTo>
                <a:lnTo>
                  <a:pt x="59738" y="32003"/>
                </a:lnTo>
                <a:lnTo>
                  <a:pt x="92656" y="32003"/>
                </a:lnTo>
                <a:lnTo>
                  <a:pt x="92656" y="56691"/>
                </a:lnTo>
                <a:lnTo>
                  <a:pt x="97194" y="87508"/>
                </a:lnTo>
                <a:lnTo>
                  <a:pt x="109762" y="109838"/>
                </a:lnTo>
                <a:lnTo>
                  <a:pt x="117758" y="116125"/>
                </a:lnTo>
                <a:lnTo>
                  <a:pt x="76807" y="116125"/>
                </a:lnTo>
                <a:lnTo>
                  <a:pt x="63477" y="133236"/>
                </a:lnTo>
                <a:lnTo>
                  <a:pt x="45604" y="148090"/>
                </a:lnTo>
                <a:lnTo>
                  <a:pt x="24130" y="159457"/>
                </a:lnTo>
                <a:lnTo>
                  <a:pt x="0" y="166110"/>
                </a:lnTo>
                <a:close/>
              </a:path>
              <a:path w="233679" h="278129">
                <a:moveTo>
                  <a:pt x="152700" y="162758"/>
                </a:moveTo>
                <a:lnTo>
                  <a:pt x="128840" y="156328"/>
                </a:lnTo>
                <a:lnTo>
                  <a:pt x="107667" y="146070"/>
                </a:lnTo>
                <a:lnTo>
                  <a:pt x="90037" y="132498"/>
                </a:lnTo>
                <a:lnTo>
                  <a:pt x="76807" y="116125"/>
                </a:lnTo>
                <a:lnTo>
                  <a:pt x="117758" y="116125"/>
                </a:lnTo>
                <a:lnTo>
                  <a:pt x="128788" y="124797"/>
                </a:lnTo>
                <a:lnTo>
                  <a:pt x="152700" y="133498"/>
                </a:lnTo>
                <a:lnTo>
                  <a:pt x="152700" y="162758"/>
                </a:lnTo>
                <a:close/>
              </a:path>
              <a:path w="233679" h="278129">
                <a:moveTo>
                  <a:pt x="228288" y="193541"/>
                </a:moveTo>
                <a:lnTo>
                  <a:pt x="195065" y="193541"/>
                </a:lnTo>
                <a:lnTo>
                  <a:pt x="195065" y="0"/>
                </a:lnTo>
                <a:lnTo>
                  <a:pt x="228288" y="0"/>
                </a:lnTo>
                <a:lnTo>
                  <a:pt x="228288" y="193541"/>
                </a:lnTo>
                <a:close/>
              </a:path>
              <a:path w="233679" h="278129">
                <a:moveTo>
                  <a:pt x="233164" y="277664"/>
                </a:moveTo>
                <a:lnTo>
                  <a:pt x="21640" y="277664"/>
                </a:lnTo>
                <a:lnTo>
                  <a:pt x="21640" y="183788"/>
                </a:lnTo>
                <a:lnTo>
                  <a:pt x="54862" y="183788"/>
                </a:lnTo>
                <a:lnTo>
                  <a:pt x="54862" y="249013"/>
                </a:lnTo>
                <a:lnTo>
                  <a:pt x="233164" y="249013"/>
                </a:lnTo>
                <a:lnTo>
                  <a:pt x="233164" y="2776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27322" y="5356643"/>
            <a:ext cx="814069" cy="290830"/>
          </a:xfrm>
          <a:custGeom>
            <a:avLst/>
            <a:gdLst/>
            <a:ahLst/>
            <a:cxnLst/>
            <a:rect l="l" t="t" r="r" b="b"/>
            <a:pathLst>
              <a:path w="814070" h="290829">
                <a:moveTo>
                  <a:pt x="119164" y="119481"/>
                </a:moveTo>
                <a:lnTo>
                  <a:pt x="117881" y="107454"/>
                </a:lnTo>
                <a:lnTo>
                  <a:pt x="114134" y="96659"/>
                </a:lnTo>
                <a:lnTo>
                  <a:pt x="112344" y="93878"/>
                </a:lnTo>
                <a:lnTo>
                  <a:pt x="108102" y="87287"/>
                </a:lnTo>
                <a:lnTo>
                  <a:pt x="99961" y="79552"/>
                </a:lnTo>
                <a:lnTo>
                  <a:pt x="92049" y="74485"/>
                </a:lnTo>
                <a:lnTo>
                  <a:pt x="88684" y="73101"/>
                </a:lnTo>
                <a:lnTo>
                  <a:pt x="88684" y="110947"/>
                </a:lnTo>
                <a:lnTo>
                  <a:pt x="88684" y="127711"/>
                </a:lnTo>
                <a:lnTo>
                  <a:pt x="85026" y="135331"/>
                </a:lnTo>
                <a:lnTo>
                  <a:pt x="79235" y="139903"/>
                </a:lnTo>
                <a:lnTo>
                  <a:pt x="74663" y="143560"/>
                </a:lnTo>
                <a:lnTo>
                  <a:pt x="68872" y="145694"/>
                </a:lnTo>
                <a:lnTo>
                  <a:pt x="55765" y="145694"/>
                </a:lnTo>
                <a:lnTo>
                  <a:pt x="49364" y="143560"/>
                </a:lnTo>
                <a:lnTo>
                  <a:pt x="44792" y="139903"/>
                </a:lnTo>
                <a:lnTo>
                  <a:pt x="39306" y="135331"/>
                </a:lnTo>
                <a:lnTo>
                  <a:pt x="35648" y="128016"/>
                </a:lnTo>
                <a:lnTo>
                  <a:pt x="35648" y="111252"/>
                </a:lnTo>
                <a:lnTo>
                  <a:pt x="39001" y="104546"/>
                </a:lnTo>
                <a:lnTo>
                  <a:pt x="44488" y="99974"/>
                </a:lnTo>
                <a:lnTo>
                  <a:pt x="49060" y="96012"/>
                </a:lnTo>
                <a:lnTo>
                  <a:pt x="55460" y="93878"/>
                </a:lnTo>
                <a:lnTo>
                  <a:pt x="68872" y="93878"/>
                </a:lnTo>
                <a:lnTo>
                  <a:pt x="74663" y="95707"/>
                </a:lnTo>
                <a:lnTo>
                  <a:pt x="79235" y="99364"/>
                </a:lnTo>
                <a:lnTo>
                  <a:pt x="85026" y="103936"/>
                </a:lnTo>
                <a:lnTo>
                  <a:pt x="62166" y="67665"/>
                </a:lnTo>
                <a:lnTo>
                  <a:pt x="50939" y="68503"/>
                </a:lnTo>
                <a:lnTo>
                  <a:pt x="15595" y="87896"/>
                </a:lnTo>
                <a:lnTo>
                  <a:pt x="5168" y="119481"/>
                </a:lnTo>
                <a:lnTo>
                  <a:pt x="6616" y="132257"/>
                </a:lnTo>
                <a:lnTo>
                  <a:pt x="33540" y="165379"/>
                </a:lnTo>
                <a:lnTo>
                  <a:pt x="62166" y="171297"/>
                </a:lnTo>
                <a:lnTo>
                  <a:pt x="72377" y="170662"/>
                </a:lnTo>
                <a:lnTo>
                  <a:pt x="107073" y="153377"/>
                </a:lnTo>
                <a:lnTo>
                  <a:pt x="117767" y="132308"/>
                </a:lnTo>
                <a:lnTo>
                  <a:pt x="119164" y="119481"/>
                </a:lnTo>
                <a:close/>
              </a:path>
              <a:path w="814070" h="290829">
                <a:moveTo>
                  <a:pt x="123431" y="26517"/>
                </a:moveTo>
                <a:lnTo>
                  <a:pt x="78930" y="26517"/>
                </a:lnTo>
                <a:lnTo>
                  <a:pt x="78930" y="0"/>
                </a:lnTo>
                <a:lnTo>
                  <a:pt x="46316" y="0"/>
                </a:lnTo>
                <a:lnTo>
                  <a:pt x="46316" y="26517"/>
                </a:lnTo>
                <a:lnTo>
                  <a:pt x="0" y="26517"/>
                </a:lnTo>
                <a:lnTo>
                  <a:pt x="0" y="53340"/>
                </a:lnTo>
                <a:lnTo>
                  <a:pt x="123431" y="53340"/>
                </a:lnTo>
                <a:lnTo>
                  <a:pt x="123431" y="26517"/>
                </a:lnTo>
                <a:close/>
              </a:path>
              <a:path w="814070" h="290829">
                <a:moveTo>
                  <a:pt x="234073" y="7924"/>
                </a:moveTo>
                <a:lnTo>
                  <a:pt x="202069" y="7924"/>
                </a:lnTo>
                <a:lnTo>
                  <a:pt x="202069" y="75895"/>
                </a:lnTo>
                <a:lnTo>
                  <a:pt x="171589" y="75895"/>
                </a:lnTo>
                <a:lnTo>
                  <a:pt x="171589" y="9753"/>
                </a:lnTo>
                <a:lnTo>
                  <a:pt x="140195" y="9753"/>
                </a:lnTo>
                <a:lnTo>
                  <a:pt x="140195" y="171297"/>
                </a:lnTo>
                <a:lnTo>
                  <a:pt x="171589" y="171297"/>
                </a:lnTo>
                <a:lnTo>
                  <a:pt x="171589" y="104851"/>
                </a:lnTo>
                <a:lnTo>
                  <a:pt x="202069" y="104851"/>
                </a:lnTo>
                <a:lnTo>
                  <a:pt x="202069" y="176174"/>
                </a:lnTo>
                <a:lnTo>
                  <a:pt x="234073" y="176174"/>
                </a:lnTo>
                <a:lnTo>
                  <a:pt x="234073" y="104851"/>
                </a:lnTo>
                <a:lnTo>
                  <a:pt x="234073" y="75895"/>
                </a:lnTo>
                <a:lnTo>
                  <a:pt x="234073" y="7924"/>
                </a:lnTo>
                <a:close/>
              </a:path>
              <a:path w="814070" h="290829">
                <a:moveTo>
                  <a:pt x="239560" y="238963"/>
                </a:moveTo>
                <a:lnTo>
                  <a:pt x="238048" y="227330"/>
                </a:lnTo>
                <a:lnTo>
                  <a:pt x="233692" y="217474"/>
                </a:lnTo>
                <a:lnTo>
                  <a:pt x="231495" y="214884"/>
                </a:lnTo>
                <a:lnTo>
                  <a:pt x="226695" y="209207"/>
                </a:lnTo>
                <a:lnTo>
                  <a:pt x="217309" y="202387"/>
                </a:lnTo>
                <a:lnTo>
                  <a:pt x="206641" y="197878"/>
                </a:lnTo>
                <a:lnTo>
                  <a:pt x="206641" y="233172"/>
                </a:lnTo>
                <a:lnTo>
                  <a:pt x="206641" y="244754"/>
                </a:lnTo>
                <a:lnTo>
                  <a:pt x="169837" y="260642"/>
                </a:lnTo>
                <a:lnTo>
                  <a:pt x="129832" y="263042"/>
                </a:lnTo>
                <a:lnTo>
                  <a:pt x="108432" y="262445"/>
                </a:lnTo>
                <a:lnTo>
                  <a:pt x="62776" y="252984"/>
                </a:lnTo>
                <a:lnTo>
                  <a:pt x="52717" y="244754"/>
                </a:lnTo>
                <a:lnTo>
                  <a:pt x="52717" y="233172"/>
                </a:lnTo>
                <a:lnTo>
                  <a:pt x="89789" y="217131"/>
                </a:lnTo>
                <a:lnTo>
                  <a:pt x="129832" y="214884"/>
                </a:lnTo>
                <a:lnTo>
                  <a:pt x="151231" y="215417"/>
                </a:lnTo>
                <a:lnTo>
                  <a:pt x="196583" y="224637"/>
                </a:lnTo>
                <a:lnTo>
                  <a:pt x="206641" y="233172"/>
                </a:lnTo>
                <a:lnTo>
                  <a:pt x="206641" y="197878"/>
                </a:lnTo>
                <a:lnTo>
                  <a:pt x="200342" y="195199"/>
                </a:lnTo>
                <a:lnTo>
                  <a:pt x="179628" y="190385"/>
                </a:lnTo>
                <a:lnTo>
                  <a:pt x="155892" y="187680"/>
                </a:lnTo>
                <a:lnTo>
                  <a:pt x="129832" y="186842"/>
                </a:lnTo>
                <a:lnTo>
                  <a:pt x="103657" y="187680"/>
                </a:lnTo>
                <a:lnTo>
                  <a:pt x="59283" y="195199"/>
                </a:lnTo>
                <a:lnTo>
                  <a:pt x="25704" y="217474"/>
                </a:lnTo>
                <a:lnTo>
                  <a:pt x="19799" y="238963"/>
                </a:lnTo>
                <a:lnTo>
                  <a:pt x="21310" y="250456"/>
                </a:lnTo>
                <a:lnTo>
                  <a:pt x="59283" y="282676"/>
                </a:lnTo>
                <a:lnTo>
                  <a:pt x="103657" y="289979"/>
                </a:lnTo>
                <a:lnTo>
                  <a:pt x="129832" y="290766"/>
                </a:lnTo>
                <a:lnTo>
                  <a:pt x="155892" y="289979"/>
                </a:lnTo>
                <a:lnTo>
                  <a:pt x="200342" y="282676"/>
                </a:lnTo>
                <a:lnTo>
                  <a:pt x="233692" y="260337"/>
                </a:lnTo>
                <a:lnTo>
                  <a:pt x="238048" y="250456"/>
                </a:lnTo>
                <a:lnTo>
                  <a:pt x="239560" y="238963"/>
                </a:lnTo>
                <a:close/>
              </a:path>
              <a:path w="814070" h="290829">
                <a:moveTo>
                  <a:pt x="402628" y="119481"/>
                </a:moveTo>
                <a:lnTo>
                  <a:pt x="401332" y="107454"/>
                </a:lnTo>
                <a:lnTo>
                  <a:pt x="397598" y="96659"/>
                </a:lnTo>
                <a:lnTo>
                  <a:pt x="395808" y="93878"/>
                </a:lnTo>
                <a:lnTo>
                  <a:pt x="391566" y="87287"/>
                </a:lnTo>
                <a:lnTo>
                  <a:pt x="383425" y="79552"/>
                </a:lnTo>
                <a:lnTo>
                  <a:pt x="375500" y="74485"/>
                </a:lnTo>
                <a:lnTo>
                  <a:pt x="372148" y="73101"/>
                </a:lnTo>
                <a:lnTo>
                  <a:pt x="372148" y="110947"/>
                </a:lnTo>
                <a:lnTo>
                  <a:pt x="372148" y="127711"/>
                </a:lnTo>
                <a:lnTo>
                  <a:pt x="368490" y="135331"/>
                </a:lnTo>
                <a:lnTo>
                  <a:pt x="362699" y="139903"/>
                </a:lnTo>
                <a:lnTo>
                  <a:pt x="358127" y="143560"/>
                </a:lnTo>
                <a:lnTo>
                  <a:pt x="352336" y="145694"/>
                </a:lnTo>
                <a:lnTo>
                  <a:pt x="339229" y="145694"/>
                </a:lnTo>
                <a:lnTo>
                  <a:pt x="332828" y="143560"/>
                </a:lnTo>
                <a:lnTo>
                  <a:pt x="328256" y="139903"/>
                </a:lnTo>
                <a:lnTo>
                  <a:pt x="322770" y="135331"/>
                </a:lnTo>
                <a:lnTo>
                  <a:pt x="319112" y="128016"/>
                </a:lnTo>
                <a:lnTo>
                  <a:pt x="319112" y="111252"/>
                </a:lnTo>
                <a:lnTo>
                  <a:pt x="322465" y="104546"/>
                </a:lnTo>
                <a:lnTo>
                  <a:pt x="327952" y="99974"/>
                </a:lnTo>
                <a:lnTo>
                  <a:pt x="332524" y="96012"/>
                </a:lnTo>
                <a:lnTo>
                  <a:pt x="338924" y="93878"/>
                </a:lnTo>
                <a:lnTo>
                  <a:pt x="352336" y="93878"/>
                </a:lnTo>
                <a:lnTo>
                  <a:pt x="358127" y="95707"/>
                </a:lnTo>
                <a:lnTo>
                  <a:pt x="362699" y="99364"/>
                </a:lnTo>
                <a:lnTo>
                  <a:pt x="368490" y="103936"/>
                </a:lnTo>
                <a:lnTo>
                  <a:pt x="345630" y="67665"/>
                </a:lnTo>
                <a:lnTo>
                  <a:pt x="334391" y="68503"/>
                </a:lnTo>
                <a:lnTo>
                  <a:pt x="299046" y="87896"/>
                </a:lnTo>
                <a:lnTo>
                  <a:pt x="288632" y="119481"/>
                </a:lnTo>
                <a:lnTo>
                  <a:pt x="290068" y="132257"/>
                </a:lnTo>
                <a:lnTo>
                  <a:pt x="316992" y="165379"/>
                </a:lnTo>
                <a:lnTo>
                  <a:pt x="345630" y="171297"/>
                </a:lnTo>
                <a:lnTo>
                  <a:pt x="355828" y="170662"/>
                </a:lnTo>
                <a:lnTo>
                  <a:pt x="390537" y="153377"/>
                </a:lnTo>
                <a:lnTo>
                  <a:pt x="395757" y="145694"/>
                </a:lnTo>
                <a:lnTo>
                  <a:pt x="397141" y="143675"/>
                </a:lnTo>
                <a:lnTo>
                  <a:pt x="401218" y="132308"/>
                </a:lnTo>
                <a:lnTo>
                  <a:pt x="402628" y="119481"/>
                </a:lnTo>
                <a:close/>
              </a:path>
              <a:path w="814070" h="290829">
                <a:moveTo>
                  <a:pt x="406895" y="26517"/>
                </a:moveTo>
                <a:lnTo>
                  <a:pt x="362394" y="26517"/>
                </a:lnTo>
                <a:lnTo>
                  <a:pt x="362394" y="0"/>
                </a:lnTo>
                <a:lnTo>
                  <a:pt x="329780" y="0"/>
                </a:lnTo>
                <a:lnTo>
                  <a:pt x="329780" y="26517"/>
                </a:lnTo>
                <a:lnTo>
                  <a:pt x="283451" y="26517"/>
                </a:lnTo>
                <a:lnTo>
                  <a:pt x="283451" y="53340"/>
                </a:lnTo>
                <a:lnTo>
                  <a:pt x="406895" y="53340"/>
                </a:lnTo>
                <a:lnTo>
                  <a:pt x="406895" y="26517"/>
                </a:lnTo>
                <a:close/>
              </a:path>
              <a:path w="814070" h="290829">
                <a:moveTo>
                  <a:pt x="517525" y="7924"/>
                </a:moveTo>
                <a:lnTo>
                  <a:pt x="485521" y="7924"/>
                </a:lnTo>
                <a:lnTo>
                  <a:pt x="485521" y="75895"/>
                </a:lnTo>
                <a:lnTo>
                  <a:pt x="455041" y="75895"/>
                </a:lnTo>
                <a:lnTo>
                  <a:pt x="455041" y="9753"/>
                </a:lnTo>
                <a:lnTo>
                  <a:pt x="423646" y="9753"/>
                </a:lnTo>
                <a:lnTo>
                  <a:pt x="423646" y="172821"/>
                </a:lnTo>
                <a:lnTo>
                  <a:pt x="455041" y="172821"/>
                </a:lnTo>
                <a:lnTo>
                  <a:pt x="455041" y="104851"/>
                </a:lnTo>
                <a:lnTo>
                  <a:pt x="485521" y="104851"/>
                </a:lnTo>
                <a:lnTo>
                  <a:pt x="485521" y="174345"/>
                </a:lnTo>
                <a:lnTo>
                  <a:pt x="517525" y="174345"/>
                </a:lnTo>
                <a:lnTo>
                  <a:pt x="517525" y="104851"/>
                </a:lnTo>
                <a:lnTo>
                  <a:pt x="517525" y="75895"/>
                </a:lnTo>
                <a:lnTo>
                  <a:pt x="517525" y="7924"/>
                </a:lnTo>
                <a:close/>
              </a:path>
              <a:path w="814070" h="290829">
                <a:moveTo>
                  <a:pt x="527888" y="258470"/>
                </a:moveTo>
                <a:lnTo>
                  <a:pt x="507847" y="249262"/>
                </a:lnTo>
                <a:lnTo>
                  <a:pt x="505828" y="247497"/>
                </a:lnTo>
                <a:lnTo>
                  <a:pt x="491693" y="235153"/>
                </a:lnTo>
                <a:lnTo>
                  <a:pt x="480910" y="216458"/>
                </a:lnTo>
                <a:lnTo>
                  <a:pt x="476986" y="193548"/>
                </a:lnTo>
                <a:lnTo>
                  <a:pt x="476986" y="188671"/>
                </a:lnTo>
                <a:lnTo>
                  <a:pt x="443763" y="188671"/>
                </a:lnTo>
                <a:lnTo>
                  <a:pt x="443763" y="193548"/>
                </a:lnTo>
                <a:lnTo>
                  <a:pt x="441058" y="214452"/>
                </a:lnTo>
                <a:lnTo>
                  <a:pt x="433705" y="231838"/>
                </a:lnTo>
                <a:lnTo>
                  <a:pt x="422935" y="245618"/>
                </a:lnTo>
                <a:lnTo>
                  <a:pt x="409943" y="255727"/>
                </a:lnTo>
                <a:lnTo>
                  <a:pt x="399110" y="247497"/>
                </a:lnTo>
                <a:lnTo>
                  <a:pt x="396938" y="245833"/>
                </a:lnTo>
                <a:lnTo>
                  <a:pt x="386168" y="232181"/>
                </a:lnTo>
                <a:lnTo>
                  <a:pt x="378815" y="214744"/>
                </a:lnTo>
                <a:lnTo>
                  <a:pt x="376110" y="193548"/>
                </a:lnTo>
                <a:lnTo>
                  <a:pt x="376110" y="188671"/>
                </a:lnTo>
                <a:lnTo>
                  <a:pt x="343192" y="188671"/>
                </a:lnTo>
                <a:lnTo>
                  <a:pt x="343192" y="193548"/>
                </a:lnTo>
                <a:lnTo>
                  <a:pt x="339140" y="216763"/>
                </a:lnTo>
                <a:lnTo>
                  <a:pt x="328142" y="235496"/>
                </a:lnTo>
                <a:lnTo>
                  <a:pt x="311937" y="249478"/>
                </a:lnTo>
                <a:lnTo>
                  <a:pt x="292290" y="258470"/>
                </a:lnTo>
                <a:lnTo>
                  <a:pt x="292290" y="287108"/>
                </a:lnTo>
                <a:lnTo>
                  <a:pt x="312724" y="281432"/>
                </a:lnTo>
                <a:lnTo>
                  <a:pt x="331876" y="272326"/>
                </a:lnTo>
                <a:lnTo>
                  <a:pt x="348221" y="260718"/>
                </a:lnTo>
                <a:lnTo>
                  <a:pt x="360260" y="247497"/>
                </a:lnTo>
                <a:lnTo>
                  <a:pt x="369303" y="259511"/>
                </a:lnTo>
                <a:lnTo>
                  <a:pt x="381444" y="270725"/>
                </a:lnTo>
                <a:lnTo>
                  <a:pt x="395401" y="280238"/>
                </a:lnTo>
                <a:lnTo>
                  <a:pt x="409943" y="287108"/>
                </a:lnTo>
                <a:lnTo>
                  <a:pt x="424599" y="280581"/>
                </a:lnTo>
                <a:lnTo>
                  <a:pt x="438353" y="271183"/>
                </a:lnTo>
                <a:lnTo>
                  <a:pt x="450392" y="259854"/>
                </a:lnTo>
                <a:lnTo>
                  <a:pt x="453580" y="255727"/>
                </a:lnTo>
                <a:lnTo>
                  <a:pt x="459917" y="247497"/>
                </a:lnTo>
                <a:lnTo>
                  <a:pt x="472084" y="260718"/>
                </a:lnTo>
                <a:lnTo>
                  <a:pt x="488302" y="272211"/>
                </a:lnTo>
                <a:lnTo>
                  <a:pt x="507288" y="281228"/>
                </a:lnTo>
                <a:lnTo>
                  <a:pt x="527888" y="287108"/>
                </a:lnTo>
                <a:lnTo>
                  <a:pt x="527888" y="258470"/>
                </a:lnTo>
                <a:close/>
              </a:path>
              <a:path w="814070" h="290829">
                <a:moveTo>
                  <a:pt x="795502" y="178003"/>
                </a:moveTo>
                <a:lnTo>
                  <a:pt x="762279" y="178003"/>
                </a:lnTo>
                <a:lnTo>
                  <a:pt x="762279" y="204216"/>
                </a:lnTo>
                <a:lnTo>
                  <a:pt x="762279" y="232257"/>
                </a:lnTo>
                <a:lnTo>
                  <a:pt x="762279" y="259384"/>
                </a:lnTo>
                <a:lnTo>
                  <a:pt x="615670" y="259384"/>
                </a:lnTo>
                <a:lnTo>
                  <a:pt x="615670" y="232257"/>
                </a:lnTo>
                <a:lnTo>
                  <a:pt x="762279" y="232257"/>
                </a:lnTo>
                <a:lnTo>
                  <a:pt x="762279" y="204216"/>
                </a:lnTo>
                <a:lnTo>
                  <a:pt x="615670" y="204216"/>
                </a:lnTo>
                <a:lnTo>
                  <a:pt x="615670" y="178003"/>
                </a:lnTo>
                <a:lnTo>
                  <a:pt x="582752" y="178003"/>
                </a:lnTo>
                <a:lnTo>
                  <a:pt x="582752" y="287108"/>
                </a:lnTo>
                <a:lnTo>
                  <a:pt x="795502" y="287108"/>
                </a:lnTo>
                <a:lnTo>
                  <a:pt x="795502" y="259384"/>
                </a:lnTo>
                <a:lnTo>
                  <a:pt x="795502" y="232257"/>
                </a:lnTo>
                <a:lnTo>
                  <a:pt x="795502" y="204216"/>
                </a:lnTo>
                <a:lnTo>
                  <a:pt x="795502" y="178003"/>
                </a:lnTo>
                <a:close/>
              </a:path>
              <a:path w="814070" h="290829">
                <a:moveTo>
                  <a:pt x="805256" y="82296"/>
                </a:moveTo>
                <a:lnTo>
                  <a:pt x="767854" y="74612"/>
                </a:lnTo>
                <a:lnTo>
                  <a:pt x="713397" y="41402"/>
                </a:lnTo>
                <a:lnTo>
                  <a:pt x="704977" y="15544"/>
                </a:lnTo>
                <a:lnTo>
                  <a:pt x="704977" y="9753"/>
                </a:lnTo>
                <a:lnTo>
                  <a:pt x="672058" y="9753"/>
                </a:lnTo>
                <a:lnTo>
                  <a:pt x="672058" y="15544"/>
                </a:lnTo>
                <a:lnTo>
                  <a:pt x="663422" y="41529"/>
                </a:lnTo>
                <a:lnTo>
                  <a:pt x="640740" y="61379"/>
                </a:lnTo>
                <a:lnTo>
                  <a:pt x="608799" y="74993"/>
                </a:lnTo>
                <a:lnTo>
                  <a:pt x="572389" y="82296"/>
                </a:lnTo>
                <a:lnTo>
                  <a:pt x="572389" y="110947"/>
                </a:lnTo>
                <a:lnTo>
                  <a:pt x="607555" y="105448"/>
                </a:lnTo>
                <a:lnTo>
                  <a:pt x="639940" y="95059"/>
                </a:lnTo>
                <a:lnTo>
                  <a:pt x="667588" y="80733"/>
                </a:lnTo>
                <a:lnTo>
                  <a:pt x="688517" y="63398"/>
                </a:lnTo>
                <a:lnTo>
                  <a:pt x="709841" y="80645"/>
                </a:lnTo>
                <a:lnTo>
                  <a:pt x="737285" y="94830"/>
                </a:lnTo>
                <a:lnTo>
                  <a:pt x="769518" y="105194"/>
                </a:lnTo>
                <a:lnTo>
                  <a:pt x="805256" y="110947"/>
                </a:lnTo>
                <a:lnTo>
                  <a:pt x="805256" y="82296"/>
                </a:lnTo>
                <a:close/>
              </a:path>
              <a:path w="814070" h="290829">
                <a:moveTo>
                  <a:pt x="813485" y="129235"/>
                </a:moveTo>
                <a:lnTo>
                  <a:pt x="564464" y="129235"/>
                </a:lnTo>
                <a:lnTo>
                  <a:pt x="564464" y="157276"/>
                </a:lnTo>
                <a:lnTo>
                  <a:pt x="813485" y="157276"/>
                </a:lnTo>
                <a:lnTo>
                  <a:pt x="813485" y="1292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286526" y="5364564"/>
            <a:ext cx="220979" cy="276860"/>
          </a:xfrm>
          <a:custGeom>
            <a:avLst/>
            <a:gdLst/>
            <a:ahLst/>
            <a:cxnLst/>
            <a:rect l="l" t="t" r="r" b="b"/>
            <a:pathLst>
              <a:path w="220979" h="276860">
                <a:moveTo>
                  <a:pt x="220668" y="276444"/>
                </a:moveTo>
                <a:lnTo>
                  <a:pt x="187446" y="276444"/>
                </a:lnTo>
                <a:lnTo>
                  <a:pt x="187446" y="239260"/>
                </a:lnTo>
                <a:lnTo>
                  <a:pt x="176487" y="247180"/>
                </a:lnTo>
                <a:lnTo>
                  <a:pt x="161500" y="253014"/>
                </a:lnTo>
                <a:lnTo>
                  <a:pt x="143256" y="256619"/>
                </a:lnTo>
                <a:lnTo>
                  <a:pt x="122525" y="257852"/>
                </a:lnTo>
                <a:lnTo>
                  <a:pt x="0" y="257852"/>
                </a:lnTo>
                <a:lnTo>
                  <a:pt x="0" y="3352"/>
                </a:lnTo>
                <a:lnTo>
                  <a:pt x="32917" y="3352"/>
                </a:lnTo>
                <a:lnTo>
                  <a:pt x="32917" y="228897"/>
                </a:lnTo>
                <a:lnTo>
                  <a:pt x="128621" y="228897"/>
                </a:lnTo>
                <a:lnTo>
                  <a:pt x="147028" y="227826"/>
                </a:lnTo>
                <a:lnTo>
                  <a:pt x="163177" y="224668"/>
                </a:lnTo>
                <a:lnTo>
                  <a:pt x="176754" y="219511"/>
                </a:lnTo>
                <a:lnTo>
                  <a:pt x="187446" y="212438"/>
                </a:lnTo>
                <a:lnTo>
                  <a:pt x="187446" y="0"/>
                </a:lnTo>
                <a:lnTo>
                  <a:pt x="220668" y="0"/>
                </a:lnTo>
                <a:lnTo>
                  <a:pt x="220668" y="2764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67846" y="5364568"/>
            <a:ext cx="318770" cy="276860"/>
          </a:xfrm>
          <a:custGeom>
            <a:avLst/>
            <a:gdLst/>
            <a:ahLst/>
            <a:cxnLst/>
            <a:rect l="l" t="t" r="r" b="b"/>
            <a:pathLst>
              <a:path w="318770" h="276860">
                <a:moveTo>
                  <a:pt x="259372" y="112776"/>
                </a:moveTo>
                <a:lnTo>
                  <a:pt x="216090" y="112776"/>
                </a:lnTo>
                <a:lnTo>
                  <a:pt x="216090" y="0"/>
                </a:lnTo>
                <a:lnTo>
                  <a:pt x="182867" y="0"/>
                </a:lnTo>
                <a:lnTo>
                  <a:pt x="182867" y="213055"/>
                </a:lnTo>
                <a:lnTo>
                  <a:pt x="172631" y="219900"/>
                </a:lnTo>
                <a:lnTo>
                  <a:pt x="159512" y="224866"/>
                </a:lnTo>
                <a:lnTo>
                  <a:pt x="143827" y="227876"/>
                </a:lnTo>
                <a:lnTo>
                  <a:pt x="125869" y="228904"/>
                </a:lnTo>
                <a:lnTo>
                  <a:pt x="32918" y="228904"/>
                </a:lnTo>
                <a:lnTo>
                  <a:pt x="32918" y="34137"/>
                </a:lnTo>
                <a:lnTo>
                  <a:pt x="133184" y="34137"/>
                </a:lnTo>
                <a:lnTo>
                  <a:pt x="133184" y="4876"/>
                </a:lnTo>
                <a:lnTo>
                  <a:pt x="0" y="4876"/>
                </a:lnTo>
                <a:lnTo>
                  <a:pt x="0" y="257860"/>
                </a:lnTo>
                <a:lnTo>
                  <a:pt x="119773" y="257860"/>
                </a:lnTo>
                <a:lnTo>
                  <a:pt x="139877" y="256679"/>
                </a:lnTo>
                <a:lnTo>
                  <a:pt x="157607" y="253288"/>
                </a:lnTo>
                <a:lnTo>
                  <a:pt x="172199" y="247827"/>
                </a:lnTo>
                <a:lnTo>
                  <a:pt x="182867" y="240487"/>
                </a:lnTo>
                <a:lnTo>
                  <a:pt x="182867" y="276440"/>
                </a:lnTo>
                <a:lnTo>
                  <a:pt x="216090" y="276440"/>
                </a:lnTo>
                <a:lnTo>
                  <a:pt x="216090" y="141732"/>
                </a:lnTo>
                <a:lnTo>
                  <a:pt x="259372" y="141732"/>
                </a:lnTo>
                <a:lnTo>
                  <a:pt x="259372" y="112776"/>
                </a:lnTo>
                <a:close/>
              </a:path>
              <a:path w="318770" h="276860">
                <a:moveTo>
                  <a:pt x="318503" y="217627"/>
                </a:moveTo>
                <a:lnTo>
                  <a:pt x="280708" y="217627"/>
                </a:lnTo>
                <a:lnTo>
                  <a:pt x="280708" y="258165"/>
                </a:lnTo>
                <a:lnTo>
                  <a:pt x="318503" y="258165"/>
                </a:lnTo>
                <a:lnTo>
                  <a:pt x="318503" y="2176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446917" y="3512170"/>
            <a:ext cx="478790" cy="476250"/>
            <a:chOff x="2446917" y="3512170"/>
            <a:chExt cx="478790" cy="476250"/>
          </a:xfrm>
        </p:grpSpPr>
        <p:sp>
          <p:nvSpPr>
            <p:cNvPr id="78" name="object 78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3405056" y="3588356"/>
            <a:ext cx="296545" cy="359410"/>
            <a:chOff x="3405056" y="3588356"/>
            <a:chExt cx="296545" cy="359410"/>
          </a:xfrm>
        </p:grpSpPr>
        <p:sp>
          <p:nvSpPr>
            <p:cNvPr id="81" name="object 81"/>
            <p:cNvSpPr/>
            <p:nvPr/>
          </p:nvSpPr>
          <p:spPr>
            <a:xfrm>
              <a:off x="3409025" y="3592325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409025" y="3592325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5441" y="3623026"/>
              <a:ext cx="106994" cy="10547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434551" y="3783201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751376" y="3590642"/>
            <a:ext cx="300355" cy="357505"/>
            <a:chOff x="3751376" y="3590642"/>
            <a:chExt cx="300355" cy="357505"/>
          </a:xfrm>
        </p:grpSpPr>
        <p:sp>
          <p:nvSpPr>
            <p:cNvPr id="86" name="object 86"/>
            <p:cNvSpPr/>
            <p:nvPr/>
          </p:nvSpPr>
          <p:spPr>
            <a:xfrm>
              <a:off x="3755345" y="3594611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51376" y="3592928"/>
              <a:ext cx="203385" cy="19538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788872" y="3594611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4106460" y="3580736"/>
            <a:ext cx="298450" cy="363855"/>
            <a:chOff x="4106460" y="3580736"/>
            <a:chExt cx="298450" cy="363855"/>
          </a:xfrm>
        </p:grpSpPr>
        <p:sp>
          <p:nvSpPr>
            <p:cNvPr id="90" name="object 90"/>
            <p:cNvSpPr/>
            <p:nvPr/>
          </p:nvSpPr>
          <p:spPr>
            <a:xfrm>
              <a:off x="4110428" y="3584705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06460" y="3580736"/>
              <a:ext cx="211005" cy="34663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359215" y="3594611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4555114" y="3580736"/>
            <a:ext cx="344805" cy="365125"/>
            <a:chOff x="4555114" y="3580736"/>
            <a:chExt cx="344805" cy="365125"/>
          </a:xfrm>
        </p:grpSpPr>
        <p:sp>
          <p:nvSpPr>
            <p:cNvPr id="94" name="object 94"/>
            <p:cNvSpPr/>
            <p:nvPr/>
          </p:nvSpPr>
          <p:spPr>
            <a:xfrm>
              <a:off x="4559083" y="3584705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55114" y="3580736"/>
              <a:ext cx="204528" cy="24224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590705" y="3594611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5015915" y="3594833"/>
            <a:ext cx="314960" cy="355600"/>
            <a:chOff x="5015915" y="3594833"/>
            <a:chExt cx="314960" cy="355600"/>
          </a:xfrm>
        </p:grpSpPr>
        <p:sp>
          <p:nvSpPr>
            <p:cNvPr id="98" name="object 98"/>
            <p:cNvSpPr/>
            <p:nvPr/>
          </p:nvSpPr>
          <p:spPr>
            <a:xfrm>
              <a:off x="5019878" y="3598519"/>
              <a:ext cx="306705" cy="347980"/>
            </a:xfrm>
            <a:custGeom>
              <a:avLst/>
              <a:gdLst/>
              <a:ahLst/>
              <a:cxnLst/>
              <a:rect l="l" t="t" r="r" b="b"/>
              <a:pathLst>
                <a:path w="306704" h="347979">
                  <a:moveTo>
                    <a:pt x="288785" y="53340"/>
                  </a:moveTo>
                  <a:lnTo>
                    <a:pt x="59436" y="53340"/>
                  </a:lnTo>
                  <a:lnTo>
                    <a:pt x="59436" y="0"/>
                  </a:lnTo>
                  <a:lnTo>
                    <a:pt x="17907" y="0"/>
                  </a:lnTo>
                  <a:lnTo>
                    <a:pt x="17907" y="53340"/>
                  </a:lnTo>
                  <a:lnTo>
                    <a:pt x="17907" y="88900"/>
                  </a:lnTo>
                  <a:lnTo>
                    <a:pt x="17907" y="142240"/>
                  </a:lnTo>
                  <a:lnTo>
                    <a:pt x="17907" y="177800"/>
                  </a:lnTo>
                  <a:lnTo>
                    <a:pt x="288785" y="177800"/>
                  </a:lnTo>
                  <a:lnTo>
                    <a:pt x="288785" y="142240"/>
                  </a:lnTo>
                  <a:lnTo>
                    <a:pt x="59436" y="142240"/>
                  </a:lnTo>
                  <a:lnTo>
                    <a:pt x="59436" y="88900"/>
                  </a:lnTo>
                  <a:lnTo>
                    <a:pt x="247256" y="88900"/>
                  </a:lnTo>
                  <a:lnTo>
                    <a:pt x="247256" y="142011"/>
                  </a:lnTo>
                  <a:lnTo>
                    <a:pt x="288785" y="142011"/>
                  </a:lnTo>
                  <a:lnTo>
                    <a:pt x="288785" y="88900"/>
                  </a:lnTo>
                  <a:lnTo>
                    <a:pt x="288785" y="88303"/>
                  </a:lnTo>
                  <a:lnTo>
                    <a:pt x="288785" y="53340"/>
                  </a:lnTo>
                  <a:close/>
                </a:path>
                <a:path w="306704" h="347979">
                  <a:moveTo>
                    <a:pt x="288785" y="292"/>
                  </a:moveTo>
                  <a:lnTo>
                    <a:pt x="247256" y="292"/>
                  </a:lnTo>
                  <a:lnTo>
                    <a:pt x="247256" y="52870"/>
                  </a:lnTo>
                  <a:lnTo>
                    <a:pt x="288785" y="52870"/>
                  </a:lnTo>
                  <a:lnTo>
                    <a:pt x="288785" y="292"/>
                  </a:lnTo>
                  <a:close/>
                </a:path>
                <a:path w="306704" h="347979">
                  <a:moveTo>
                    <a:pt x="306692" y="220497"/>
                  </a:moveTo>
                  <a:lnTo>
                    <a:pt x="0" y="220497"/>
                  </a:lnTo>
                  <a:lnTo>
                    <a:pt x="0" y="256692"/>
                  </a:lnTo>
                  <a:lnTo>
                    <a:pt x="132207" y="256692"/>
                  </a:lnTo>
                  <a:lnTo>
                    <a:pt x="132207" y="347370"/>
                  </a:lnTo>
                  <a:lnTo>
                    <a:pt x="173355" y="347370"/>
                  </a:lnTo>
                  <a:lnTo>
                    <a:pt x="173355" y="256692"/>
                  </a:lnTo>
                  <a:lnTo>
                    <a:pt x="306692" y="256692"/>
                  </a:lnTo>
                  <a:lnTo>
                    <a:pt x="306692" y="220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19883" y="3598802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5367950" y="3594833"/>
            <a:ext cx="319405" cy="351155"/>
            <a:chOff x="5367950" y="3594833"/>
            <a:chExt cx="319405" cy="351155"/>
          </a:xfrm>
        </p:grpSpPr>
        <p:sp>
          <p:nvSpPr>
            <p:cNvPr id="101" name="object 101"/>
            <p:cNvSpPr/>
            <p:nvPr/>
          </p:nvSpPr>
          <p:spPr>
            <a:xfrm>
              <a:off x="5371909" y="3598519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288798" y="75349"/>
                  </a:moveTo>
                  <a:lnTo>
                    <a:pt x="247269" y="75349"/>
                  </a:lnTo>
                  <a:lnTo>
                    <a:pt x="247269" y="115354"/>
                  </a:lnTo>
                  <a:lnTo>
                    <a:pt x="288798" y="115354"/>
                  </a:lnTo>
                  <a:lnTo>
                    <a:pt x="288798" y="75349"/>
                  </a:lnTo>
                  <a:close/>
                </a:path>
                <a:path w="311785" h="342900">
                  <a:moveTo>
                    <a:pt x="288798" y="40640"/>
                  </a:moveTo>
                  <a:lnTo>
                    <a:pt x="64008" y="40640"/>
                  </a:lnTo>
                  <a:lnTo>
                    <a:pt x="64008" y="0"/>
                  </a:lnTo>
                  <a:lnTo>
                    <a:pt x="22860" y="0"/>
                  </a:lnTo>
                  <a:lnTo>
                    <a:pt x="22860" y="40640"/>
                  </a:lnTo>
                  <a:lnTo>
                    <a:pt x="22860" y="74930"/>
                  </a:lnTo>
                  <a:lnTo>
                    <a:pt x="22860" y="115570"/>
                  </a:lnTo>
                  <a:lnTo>
                    <a:pt x="22860" y="149860"/>
                  </a:lnTo>
                  <a:lnTo>
                    <a:pt x="288798" y="149860"/>
                  </a:lnTo>
                  <a:lnTo>
                    <a:pt x="288798" y="115570"/>
                  </a:lnTo>
                  <a:lnTo>
                    <a:pt x="64008" y="115570"/>
                  </a:lnTo>
                  <a:lnTo>
                    <a:pt x="64008" y="74930"/>
                  </a:lnTo>
                  <a:lnTo>
                    <a:pt x="288798" y="74930"/>
                  </a:lnTo>
                  <a:lnTo>
                    <a:pt x="288798" y="40640"/>
                  </a:lnTo>
                  <a:close/>
                </a:path>
                <a:path w="311785" h="342900">
                  <a:moveTo>
                    <a:pt x="288798" y="292"/>
                  </a:moveTo>
                  <a:lnTo>
                    <a:pt x="247269" y="292"/>
                  </a:lnTo>
                  <a:lnTo>
                    <a:pt x="247269" y="40297"/>
                  </a:lnTo>
                  <a:lnTo>
                    <a:pt x="288798" y="40297"/>
                  </a:lnTo>
                  <a:lnTo>
                    <a:pt x="288798" y="292"/>
                  </a:lnTo>
                  <a:close/>
                </a:path>
                <a:path w="311785" h="342900">
                  <a:moveTo>
                    <a:pt x="294894" y="307340"/>
                  </a:moveTo>
                  <a:lnTo>
                    <a:pt x="64008" y="307340"/>
                  </a:lnTo>
                  <a:lnTo>
                    <a:pt x="64008" y="248920"/>
                  </a:lnTo>
                  <a:lnTo>
                    <a:pt x="22860" y="248920"/>
                  </a:lnTo>
                  <a:lnTo>
                    <a:pt x="22860" y="307340"/>
                  </a:lnTo>
                  <a:lnTo>
                    <a:pt x="22860" y="342900"/>
                  </a:lnTo>
                  <a:lnTo>
                    <a:pt x="294894" y="342900"/>
                  </a:lnTo>
                  <a:lnTo>
                    <a:pt x="294894" y="307340"/>
                  </a:lnTo>
                  <a:close/>
                </a:path>
                <a:path w="311785" h="342900">
                  <a:moveTo>
                    <a:pt x="311277" y="181635"/>
                  </a:moveTo>
                  <a:lnTo>
                    <a:pt x="0" y="181635"/>
                  </a:lnTo>
                  <a:lnTo>
                    <a:pt x="0" y="216687"/>
                  </a:lnTo>
                  <a:lnTo>
                    <a:pt x="139065" y="216687"/>
                  </a:lnTo>
                  <a:lnTo>
                    <a:pt x="139065" y="274980"/>
                  </a:lnTo>
                  <a:lnTo>
                    <a:pt x="180213" y="274980"/>
                  </a:lnTo>
                  <a:lnTo>
                    <a:pt x="180213" y="216687"/>
                  </a:lnTo>
                  <a:lnTo>
                    <a:pt x="311277" y="216687"/>
                  </a:lnTo>
                  <a:lnTo>
                    <a:pt x="311277" y="181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71918" y="3598802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3"/>
                  </a:moveTo>
                  <a:lnTo>
                    <a:pt x="247262" y="40003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3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2330906" y="5948057"/>
            <a:ext cx="13937615" cy="25400"/>
          </a:xfrm>
          <a:custGeom>
            <a:avLst/>
            <a:gdLst/>
            <a:ahLst/>
            <a:cxnLst/>
            <a:rect l="l" t="t" r="r" b="b"/>
            <a:pathLst>
              <a:path w="13937615" h="25400">
                <a:moveTo>
                  <a:pt x="13937455" y="25003"/>
                </a:moveTo>
                <a:lnTo>
                  <a:pt x="0" y="25003"/>
                </a:lnTo>
                <a:lnTo>
                  <a:pt x="0" y="0"/>
                </a:lnTo>
                <a:lnTo>
                  <a:pt x="13937455" y="0"/>
                </a:lnTo>
                <a:lnTo>
                  <a:pt x="13937455" y="25003"/>
                </a:lnTo>
                <a:close/>
              </a:path>
            </a:pathLst>
          </a:custGeom>
          <a:solidFill>
            <a:srgbClr val="4284F4">
              <a:alpha val="8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574403" y="7371007"/>
            <a:ext cx="224790" cy="280035"/>
          </a:xfrm>
          <a:custGeom>
            <a:avLst/>
            <a:gdLst/>
            <a:ahLst/>
            <a:cxnLst/>
            <a:rect l="l" t="t" r="r" b="b"/>
            <a:pathLst>
              <a:path w="224789" h="280034">
                <a:moveTo>
                  <a:pt x="71465" y="151072"/>
                </a:moveTo>
                <a:lnTo>
                  <a:pt x="31605" y="141022"/>
                </a:lnTo>
                <a:lnTo>
                  <a:pt x="5653" y="109120"/>
                </a:lnTo>
                <a:lnTo>
                  <a:pt x="0" y="75385"/>
                </a:lnTo>
                <a:lnTo>
                  <a:pt x="1441" y="57778"/>
                </a:lnTo>
                <a:lnTo>
                  <a:pt x="21711" y="17791"/>
                </a:lnTo>
                <a:lnTo>
                  <a:pt x="56482" y="1126"/>
                </a:lnTo>
                <a:lnTo>
                  <a:pt x="71465" y="0"/>
                </a:lnTo>
                <a:lnTo>
                  <a:pt x="86151" y="1126"/>
                </a:lnTo>
                <a:lnTo>
                  <a:pt x="121220" y="17791"/>
                </a:lnTo>
                <a:lnTo>
                  <a:pt x="129964" y="28344"/>
                </a:lnTo>
                <a:lnTo>
                  <a:pt x="71465" y="28344"/>
                </a:lnTo>
                <a:lnTo>
                  <a:pt x="62979" y="29009"/>
                </a:lnTo>
                <a:lnTo>
                  <a:pt x="32703" y="63992"/>
                </a:lnTo>
                <a:lnTo>
                  <a:pt x="31963" y="75385"/>
                </a:lnTo>
                <a:lnTo>
                  <a:pt x="32703" y="86947"/>
                </a:lnTo>
                <a:lnTo>
                  <a:pt x="55596" y="120240"/>
                </a:lnTo>
                <a:lnTo>
                  <a:pt x="71465" y="123029"/>
                </a:lnTo>
                <a:lnTo>
                  <a:pt x="130199" y="123029"/>
                </a:lnTo>
                <a:lnTo>
                  <a:pt x="129361" y="124537"/>
                </a:lnTo>
                <a:lnTo>
                  <a:pt x="86151" y="149909"/>
                </a:lnTo>
                <a:lnTo>
                  <a:pt x="71465" y="151072"/>
                </a:lnTo>
                <a:close/>
              </a:path>
              <a:path w="224789" h="280034">
                <a:moveTo>
                  <a:pt x="224649" y="30757"/>
                </a:moveTo>
                <a:lnTo>
                  <a:pt x="191781" y="30757"/>
                </a:lnTo>
                <a:lnTo>
                  <a:pt x="191781" y="1809"/>
                </a:lnTo>
                <a:lnTo>
                  <a:pt x="224649" y="1809"/>
                </a:lnTo>
                <a:lnTo>
                  <a:pt x="224649" y="30757"/>
                </a:lnTo>
                <a:close/>
              </a:path>
              <a:path w="224789" h="280034">
                <a:moveTo>
                  <a:pt x="130199" y="123029"/>
                </a:moveTo>
                <a:lnTo>
                  <a:pt x="71465" y="123029"/>
                </a:lnTo>
                <a:lnTo>
                  <a:pt x="79607" y="122313"/>
                </a:lnTo>
                <a:lnTo>
                  <a:pt x="86844" y="120240"/>
                </a:lnTo>
                <a:lnTo>
                  <a:pt x="109671" y="86947"/>
                </a:lnTo>
                <a:lnTo>
                  <a:pt x="110364" y="75385"/>
                </a:lnTo>
                <a:lnTo>
                  <a:pt x="109657" y="63927"/>
                </a:lnTo>
                <a:lnTo>
                  <a:pt x="86844" y="30945"/>
                </a:lnTo>
                <a:lnTo>
                  <a:pt x="71465" y="28344"/>
                </a:lnTo>
                <a:lnTo>
                  <a:pt x="129964" y="28344"/>
                </a:lnTo>
                <a:lnTo>
                  <a:pt x="131472" y="30757"/>
                </a:lnTo>
                <a:lnTo>
                  <a:pt x="224649" y="30757"/>
                </a:lnTo>
                <a:lnTo>
                  <a:pt x="224649" y="58499"/>
                </a:lnTo>
                <a:lnTo>
                  <a:pt x="141121" y="58499"/>
                </a:lnTo>
                <a:lnTo>
                  <a:pt x="142030" y="63992"/>
                </a:lnTo>
                <a:lnTo>
                  <a:pt x="142328" y="69354"/>
                </a:lnTo>
                <a:lnTo>
                  <a:pt x="142328" y="81114"/>
                </a:lnTo>
                <a:lnTo>
                  <a:pt x="142026" y="86241"/>
                </a:lnTo>
                <a:lnTo>
                  <a:pt x="141121" y="91367"/>
                </a:lnTo>
                <a:lnTo>
                  <a:pt x="224649" y="91367"/>
                </a:lnTo>
                <a:lnTo>
                  <a:pt x="224649" y="119109"/>
                </a:lnTo>
                <a:lnTo>
                  <a:pt x="132377" y="119109"/>
                </a:lnTo>
                <a:lnTo>
                  <a:pt x="130199" y="123029"/>
                </a:lnTo>
                <a:close/>
              </a:path>
              <a:path w="224789" h="280034">
                <a:moveTo>
                  <a:pt x="224649" y="91367"/>
                </a:moveTo>
                <a:lnTo>
                  <a:pt x="191781" y="91367"/>
                </a:lnTo>
                <a:lnTo>
                  <a:pt x="191781" y="58499"/>
                </a:lnTo>
                <a:lnTo>
                  <a:pt x="224649" y="58499"/>
                </a:lnTo>
                <a:lnTo>
                  <a:pt x="224649" y="91367"/>
                </a:lnTo>
                <a:close/>
              </a:path>
              <a:path w="224789" h="280034">
                <a:moveTo>
                  <a:pt x="224649" y="159817"/>
                </a:moveTo>
                <a:lnTo>
                  <a:pt x="191781" y="159817"/>
                </a:lnTo>
                <a:lnTo>
                  <a:pt x="191781" y="119109"/>
                </a:lnTo>
                <a:lnTo>
                  <a:pt x="224649" y="119109"/>
                </a:lnTo>
                <a:lnTo>
                  <a:pt x="224649" y="159817"/>
                </a:lnTo>
                <a:close/>
              </a:path>
              <a:path w="224789" h="280034">
                <a:moveTo>
                  <a:pt x="224649" y="279831"/>
                </a:moveTo>
                <a:lnTo>
                  <a:pt x="191781" y="279831"/>
                </a:lnTo>
                <a:lnTo>
                  <a:pt x="191781" y="206255"/>
                </a:lnTo>
                <a:lnTo>
                  <a:pt x="16886" y="206255"/>
                </a:lnTo>
                <a:lnTo>
                  <a:pt x="16886" y="177608"/>
                </a:lnTo>
                <a:lnTo>
                  <a:pt x="224649" y="177608"/>
                </a:lnTo>
                <a:lnTo>
                  <a:pt x="224649" y="27983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848505" y="7372816"/>
            <a:ext cx="234315" cy="276225"/>
          </a:xfrm>
          <a:custGeom>
            <a:avLst/>
            <a:gdLst/>
            <a:ahLst/>
            <a:cxnLst/>
            <a:rect l="l" t="t" r="r" b="b"/>
            <a:pathLst>
              <a:path w="234314" h="276225">
                <a:moveTo>
                  <a:pt x="230981" y="132980"/>
                </a:moveTo>
                <a:lnTo>
                  <a:pt x="198113" y="132980"/>
                </a:lnTo>
                <a:lnTo>
                  <a:pt x="198113" y="69354"/>
                </a:lnTo>
                <a:lnTo>
                  <a:pt x="138407" y="69354"/>
                </a:lnTo>
                <a:lnTo>
                  <a:pt x="138407" y="41311"/>
                </a:lnTo>
                <a:lnTo>
                  <a:pt x="198113" y="41311"/>
                </a:lnTo>
                <a:lnTo>
                  <a:pt x="198113" y="0"/>
                </a:lnTo>
                <a:lnTo>
                  <a:pt x="230981" y="0"/>
                </a:lnTo>
                <a:lnTo>
                  <a:pt x="230981" y="132980"/>
                </a:lnTo>
                <a:close/>
              </a:path>
              <a:path w="234314" h="276225">
                <a:moveTo>
                  <a:pt x="0" y="132678"/>
                </a:moveTo>
                <a:lnTo>
                  <a:pt x="0" y="104032"/>
                </a:lnTo>
                <a:lnTo>
                  <a:pt x="24401" y="93383"/>
                </a:lnTo>
                <a:lnTo>
                  <a:pt x="43685" y="76516"/>
                </a:lnTo>
                <a:lnTo>
                  <a:pt x="56355" y="52977"/>
                </a:lnTo>
                <a:lnTo>
                  <a:pt x="60911" y="22314"/>
                </a:lnTo>
                <a:lnTo>
                  <a:pt x="60911" y="1809"/>
                </a:lnTo>
                <a:lnTo>
                  <a:pt x="93478" y="1809"/>
                </a:lnTo>
                <a:lnTo>
                  <a:pt x="93478" y="22314"/>
                </a:lnTo>
                <a:lnTo>
                  <a:pt x="98208" y="53052"/>
                </a:lnTo>
                <a:lnTo>
                  <a:pt x="111193" y="75536"/>
                </a:lnTo>
                <a:lnTo>
                  <a:pt x="119335" y="82019"/>
                </a:lnTo>
                <a:lnTo>
                  <a:pt x="77496" y="82019"/>
                </a:lnTo>
                <a:lnTo>
                  <a:pt x="64666" y="98797"/>
                </a:lnTo>
                <a:lnTo>
                  <a:pt x="46776" y="113342"/>
                </a:lnTo>
                <a:lnTo>
                  <a:pt x="24872" y="124890"/>
                </a:lnTo>
                <a:lnTo>
                  <a:pt x="0" y="132678"/>
                </a:lnTo>
                <a:close/>
              </a:path>
              <a:path w="234314" h="276225">
                <a:moveTo>
                  <a:pt x="154691" y="129361"/>
                </a:moveTo>
                <a:lnTo>
                  <a:pt x="130374" y="122473"/>
                </a:lnTo>
                <a:lnTo>
                  <a:pt x="108743" y="111796"/>
                </a:lnTo>
                <a:lnTo>
                  <a:pt x="90787" y="98067"/>
                </a:lnTo>
                <a:lnTo>
                  <a:pt x="77496" y="82019"/>
                </a:lnTo>
                <a:lnTo>
                  <a:pt x="119335" y="82019"/>
                </a:lnTo>
                <a:lnTo>
                  <a:pt x="130624" y="91009"/>
                </a:lnTo>
                <a:lnTo>
                  <a:pt x="154691" y="100715"/>
                </a:lnTo>
                <a:lnTo>
                  <a:pt x="154691" y="129361"/>
                </a:lnTo>
                <a:close/>
              </a:path>
              <a:path w="234314" h="276225">
                <a:moveTo>
                  <a:pt x="234298" y="276212"/>
                </a:moveTo>
                <a:lnTo>
                  <a:pt x="26535" y="276212"/>
                </a:lnTo>
                <a:lnTo>
                  <a:pt x="26535" y="199922"/>
                </a:lnTo>
                <a:lnTo>
                  <a:pt x="198113" y="199922"/>
                </a:lnTo>
                <a:lnTo>
                  <a:pt x="198113" y="175497"/>
                </a:lnTo>
                <a:lnTo>
                  <a:pt x="26535" y="175497"/>
                </a:lnTo>
                <a:lnTo>
                  <a:pt x="26535" y="149263"/>
                </a:lnTo>
                <a:lnTo>
                  <a:pt x="230981" y="149263"/>
                </a:lnTo>
                <a:lnTo>
                  <a:pt x="230981" y="225855"/>
                </a:lnTo>
                <a:lnTo>
                  <a:pt x="59403" y="225855"/>
                </a:lnTo>
                <a:lnTo>
                  <a:pt x="59403" y="249677"/>
                </a:lnTo>
                <a:lnTo>
                  <a:pt x="234298" y="249677"/>
                </a:lnTo>
                <a:lnTo>
                  <a:pt x="234298" y="2762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134066" y="7372816"/>
            <a:ext cx="226060" cy="278130"/>
          </a:xfrm>
          <a:custGeom>
            <a:avLst/>
            <a:gdLst/>
            <a:ahLst/>
            <a:cxnLst/>
            <a:rect l="l" t="t" r="r" b="b"/>
            <a:pathLst>
              <a:path w="226060" h="278129">
                <a:moveTo>
                  <a:pt x="225855" y="158008"/>
                </a:moveTo>
                <a:lnTo>
                  <a:pt x="192987" y="158008"/>
                </a:lnTo>
                <a:lnTo>
                  <a:pt x="192987" y="87748"/>
                </a:lnTo>
                <a:lnTo>
                  <a:pt x="136598" y="87748"/>
                </a:lnTo>
                <a:lnTo>
                  <a:pt x="136598" y="59403"/>
                </a:lnTo>
                <a:lnTo>
                  <a:pt x="192987" y="59403"/>
                </a:lnTo>
                <a:lnTo>
                  <a:pt x="192987" y="0"/>
                </a:lnTo>
                <a:lnTo>
                  <a:pt x="225855" y="0"/>
                </a:lnTo>
                <a:lnTo>
                  <a:pt x="225855" y="158008"/>
                </a:lnTo>
                <a:close/>
              </a:path>
              <a:path w="226060" h="278129">
                <a:moveTo>
                  <a:pt x="145946" y="31661"/>
                </a:moveTo>
                <a:lnTo>
                  <a:pt x="4824" y="31661"/>
                </a:lnTo>
                <a:lnTo>
                  <a:pt x="4824" y="3316"/>
                </a:lnTo>
                <a:lnTo>
                  <a:pt x="145946" y="3316"/>
                </a:lnTo>
                <a:lnTo>
                  <a:pt x="145946" y="31661"/>
                </a:lnTo>
                <a:close/>
              </a:path>
              <a:path w="226060" h="278129">
                <a:moveTo>
                  <a:pt x="0" y="153786"/>
                </a:moveTo>
                <a:lnTo>
                  <a:pt x="0" y="124235"/>
                </a:lnTo>
                <a:lnTo>
                  <a:pt x="23864" y="115453"/>
                </a:lnTo>
                <a:lnTo>
                  <a:pt x="42555" y="99659"/>
                </a:lnTo>
                <a:lnTo>
                  <a:pt x="54744" y="76403"/>
                </a:lnTo>
                <a:lnTo>
                  <a:pt x="59102" y="45231"/>
                </a:lnTo>
                <a:lnTo>
                  <a:pt x="59102" y="31661"/>
                </a:lnTo>
                <a:lnTo>
                  <a:pt x="91668" y="31661"/>
                </a:lnTo>
                <a:lnTo>
                  <a:pt x="91668" y="45231"/>
                </a:lnTo>
                <a:lnTo>
                  <a:pt x="96159" y="75635"/>
                </a:lnTo>
                <a:lnTo>
                  <a:pt x="108592" y="97812"/>
                </a:lnTo>
                <a:lnTo>
                  <a:pt x="116458" y="104032"/>
                </a:lnTo>
                <a:lnTo>
                  <a:pt x="75988" y="104032"/>
                </a:lnTo>
                <a:lnTo>
                  <a:pt x="62800" y="120923"/>
                </a:lnTo>
                <a:lnTo>
                  <a:pt x="45118" y="135581"/>
                </a:lnTo>
                <a:lnTo>
                  <a:pt x="23873" y="146903"/>
                </a:lnTo>
                <a:lnTo>
                  <a:pt x="0" y="153786"/>
                </a:lnTo>
                <a:close/>
              </a:path>
              <a:path w="226060" h="278129">
                <a:moveTo>
                  <a:pt x="151072" y="150168"/>
                </a:moveTo>
                <a:lnTo>
                  <a:pt x="127467" y="143807"/>
                </a:lnTo>
                <a:lnTo>
                  <a:pt x="106519" y="133658"/>
                </a:lnTo>
                <a:lnTo>
                  <a:pt x="89077" y="120230"/>
                </a:lnTo>
                <a:lnTo>
                  <a:pt x="75988" y="104032"/>
                </a:lnTo>
                <a:lnTo>
                  <a:pt x="116458" y="104032"/>
                </a:lnTo>
                <a:lnTo>
                  <a:pt x="127415" y="112696"/>
                </a:lnTo>
                <a:lnTo>
                  <a:pt x="151072" y="121220"/>
                </a:lnTo>
                <a:lnTo>
                  <a:pt x="151072" y="150168"/>
                </a:lnTo>
                <a:close/>
              </a:path>
              <a:path w="226060" h="278129">
                <a:moveTo>
                  <a:pt x="225855" y="278022"/>
                </a:moveTo>
                <a:lnTo>
                  <a:pt x="192987" y="278022"/>
                </a:lnTo>
                <a:lnTo>
                  <a:pt x="192987" y="204445"/>
                </a:lnTo>
                <a:lnTo>
                  <a:pt x="18092" y="204445"/>
                </a:lnTo>
                <a:lnTo>
                  <a:pt x="18092" y="175799"/>
                </a:lnTo>
                <a:lnTo>
                  <a:pt x="225855" y="175799"/>
                </a:lnTo>
                <a:lnTo>
                  <a:pt x="225855" y="27802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18119" y="7372816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086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259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123259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086" y="28344"/>
                </a:lnTo>
                <a:lnTo>
                  <a:pt x="129974" y="40354"/>
                </a:lnTo>
                <a:lnTo>
                  <a:pt x="136824" y="64869"/>
                </a:lnTo>
                <a:lnTo>
                  <a:pt x="140396" y="94641"/>
                </a:lnTo>
                <a:lnTo>
                  <a:pt x="141423" y="129361"/>
                </a:lnTo>
                <a:lnTo>
                  <a:pt x="140396" y="164081"/>
                </a:lnTo>
                <a:lnTo>
                  <a:pt x="136824" y="193854"/>
                </a:lnTo>
                <a:lnTo>
                  <a:pt x="129974" y="218368"/>
                </a:lnTo>
                <a:lnTo>
                  <a:pt x="123259" y="23007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95537" y="7372816"/>
            <a:ext cx="224790" cy="273685"/>
          </a:xfrm>
          <a:custGeom>
            <a:avLst/>
            <a:gdLst/>
            <a:ahLst/>
            <a:cxnLst/>
            <a:rect l="l" t="t" r="r" b="b"/>
            <a:pathLst>
              <a:path w="224789" h="273684">
                <a:moveTo>
                  <a:pt x="151374" y="33772"/>
                </a:moveTo>
                <a:lnTo>
                  <a:pt x="3015" y="33772"/>
                </a:lnTo>
                <a:lnTo>
                  <a:pt x="3015" y="4824"/>
                </a:lnTo>
                <a:lnTo>
                  <a:pt x="151374" y="4824"/>
                </a:lnTo>
                <a:lnTo>
                  <a:pt x="151374" y="33772"/>
                </a:lnTo>
                <a:close/>
              </a:path>
              <a:path w="224789" h="273684">
                <a:moveTo>
                  <a:pt x="0" y="255104"/>
                </a:moveTo>
                <a:lnTo>
                  <a:pt x="0" y="224950"/>
                </a:lnTo>
                <a:lnTo>
                  <a:pt x="22526" y="210603"/>
                </a:lnTo>
                <a:lnTo>
                  <a:pt x="41801" y="187974"/>
                </a:lnTo>
                <a:lnTo>
                  <a:pt x="55257" y="154389"/>
                </a:lnTo>
                <a:lnTo>
                  <a:pt x="60308" y="107349"/>
                </a:lnTo>
                <a:lnTo>
                  <a:pt x="60308" y="33772"/>
                </a:lnTo>
                <a:lnTo>
                  <a:pt x="93478" y="33772"/>
                </a:lnTo>
                <a:lnTo>
                  <a:pt x="93478" y="107349"/>
                </a:lnTo>
                <a:lnTo>
                  <a:pt x="98465" y="154432"/>
                </a:lnTo>
                <a:lnTo>
                  <a:pt x="111759" y="187860"/>
                </a:lnTo>
                <a:lnTo>
                  <a:pt x="76893" y="187860"/>
                </a:lnTo>
                <a:lnTo>
                  <a:pt x="64030" y="208968"/>
                </a:lnTo>
                <a:lnTo>
                  <a:pt x="46135" y="228041"/>
                </a:lnTo>
                <a:lnTo>
                  <a:pt x="24396" y="243834"/>
                </a:lnTo>
                <a:lnTo>
                  <a:pt x="0" y="255104"/>
                </a:lnTo>
                <a:close/>
              </a:path>
              <a:path w="224789" h="273684">
                <a:moveTo>
                  <a:pt x="153786" y="255104"/>
                </a:moveTo>
                <a:lnTo>
                  <a:pt x="129262" y="243707"/>
                </a:lnTo>
                <a:lnTo>
                  <a:pt x="107537" y="227928"/>
                </a:lnTo>
                <a:lnTo>
                  <a:pt x="89713" y="208926"/>
                </a:lnTo>
                <a:lnTo>
                  <a:pt x="76893" y="187860"/>
                </a:lnTo>
                <a:lnTo>
                  <a:pt x="111759" y="187860"/>
                </a:lnTo>
                <a:lnTo>
                  <a:pt x="131006" y="210476"/>
                </a:lnTo>
                <a:lnTo>
                  <a:pt x="153786" y="224950"/>
                </a:lnTo>
                <a:lnTo>
                  <a:pt x="153786" y="255104"/>
                </a:lnTo>
                <a:close/>
              </a:path>
              <a:path w="224789" h="273684">
                <a:moveTo>
                  <a:pt x="224649" y="273499"/>
                </a:moveTo>
                <a:lnTo>
                  <a:pt x="191781" y="273499"/>
                </a:lnTo>
                <a:lnTo>
                  <a:pt x="191781" y="0"/>
                </a:lnTo>
                <a:lnTo>
                  <a:pt x="224649" y="0"/>
                </a:lnTo>
                <a:lnTo>
                  <a:pt x="224649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76573" y="7376452"/>
            <a:ext cx="133985" cy="147320"/>
          </a:xfrm>
          <a:custGeom>
            <a:avLst/>
            <a:gdLst/>
            <a:ahLst/>
            <a:cxnLst/>
            <a:rect l="l" t="t" r="r" b="b"/>
            <a:pathLst>
              <a:path w="133985" h="147320">
                <a:moveTo>
                  <a:pt x="133578" y="0"/>
                </a:moveTo>
                <a:lnTo>
                  <a:pt x="0" y="0"/>
                </a:lnTo>
                <a:lnTo>
                  <a:pt x="0" y="27940"/>
                </a:lnTo>
                <a:lnTo>
                  <a:pt x="0" y="119380"/>
                </a:lnTo>
                <a:lnTo>
                  <a:pt x="0" y="147320"/>
                </a:lnTo>
                <a:lnTo>
                  <a:pt x="133578" y="147320"/>
                </a:lnTo>
                <a:lnTo>
                  <a:pt x="133578" y="120002"/>
                </a:lnTo>
                <a:lnTo>
                  <a:pt x="133578" y="119380"/>
                </a:lnTo>
                <a:lnTo>
                  <a:pt x="133578" y="28028"/>
                </a:lnTo>
                <a:lnTo>
                  <a:pt x="101917" y="28028"/>
                </a:lnTo>
                <a:lnTo>
                  <a:pt x="101917" y="119380"/>
                </a:lnTo>
                <a:lnTo>
                  <a:pt x="32258" y="119380"/>
                </a:lnTo>
                <a:lnTo>
                  <a:pt x="32258" y="27940"/>
                </a:lnTo>
                <a:lnTo>
                  <a:pt x="133578" y="27940"/>
                </a:lnTo>
                <a:lnTo>
                  <a:pt x="13357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61116" y="7372642"/>
            <a:ext cx="73025" cy="191770"/>
          </a:xfrm>
          <a:custGeom>
            <a:avLst/>
            <a:gdLst/>
            <a:ahLst/>
            <a:cxnLst/>
            <a:rect l="l" t="t" r="r" b="b"/>
            <a:pathLst>
              <a:path w="73025" h="191770">
                <a:moveTo>
                  <a:pt x="72669" y="74930"/>
                </a:moveTo>
                <a:lnTo>
                  <a:pt x="32867" y="74930"/>
                </a:lnTo>
                <a:lnTo>
                  <a:pt x="32867" y="0"/>
                </a:lnTo>
                <a:lnTo>
                  <a:pt x="0" y="0"/>
                </a:lnTo>
                <a:lnTo>
                  <a:pt x="0" y="74930"/>
                </a:lnTo>
                <a:lnTo>
                  <a:pt x="0" y="104140"/>
                </a:lnTo>
                <a:lnTo>
                  <a:pt x="0" y="191770"/>
                </a:lnTo>
                <a:lnTo>
                  <a:pt x="32867" y="191770"/>
                </a:lnTo>
                <a:lnTo>
                  <a:pt x="32867" y="104140"/>
                </a:lnTo>
                <a:lnTo>
                  <a:pt x="72669" y="104140"/>
                </a:lnTo>
                <a:lnTo>
                  <a:pt x="72669" y="749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92245" y="7554252"/>
            <a:ext cx="207010" cy="92710"/>
          </a:xfrm>
          <a:custGeom>
            <a:avLst/>
            <a:gdLst/>
            <a:ahLst/>
            <a:cxnLst/>
            <a:rect l="l" t="t" r="r" b="b"/>
            <a:pathLst>
              <a:path w="207010" h="92709">
                <a:moveTo>
                  <a:pt x="206857" y="64770"/>
                </a:moveTo>
                <a:lnTo>
                  <a:pt x="32575" y="64770"/>
                </a:lnTo>
                <a:lnTo>
                  <a:pt x="32575" y="0"/>
                </a:lnTo>
                <a:lnTo>
                  <a:pt x="0" y="0"/>
                </a:lnTo>
                <a:lnTo>
                  <a:pt x="0" y="64770"/>
                </a:lnTo>
                <a:lnTo>
                  <a:pt x="0" y="92710"/>
                </a:lnTo>
                <a:lnTo>
                  <a:pt x="206857" y="92710"/>
                </a:lnTo>
                <a:lnTo>
                  <a:pt x="206857" y="647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56708" y="7588419"/>
            <a:ext cx="38735" cy="78740"/>
          </a:xfrm>
          <a:custGeom>
            <a:avLst/>
            <a:gdLst/>
            <a:ahLst/>
            <a:cxnLst/>
            <a:rect l="l" t="t" r="r" b="b"/>
            <a:pathLst>
              <a:path w="38735" h="78740">
                <a:moveTo>
                  <a:pt x="0" y="78702"/>
                </a:moveTo>
                <a:lnTo>
                  <a:pt x="0" y="62117"/>
                </a:lnTo>
                <a:lnTo>
                  <a:pt x="8659" y="60412"/>
                </a:lnTo>
                <a:lnTo>
                  <a:pt x="14775" y="56162"/>
                </a:lnTo>
                <a:lnTo>
                  <a:pt x="18403" y="49311"/>
                </a:lnTo>
                <a:lnTo>
                  <a:pt x="19600" y="39803"/>
                </a:lnTo>
                <a:lnTo>
                  <a:pt x="1206" y="39803"/>
                </a:lnTo>
                <a:lnTo>
                  <a:pt x="1206" y="0"/>
                </a:lnTo>
                <a:lnTo>
                  <a:pt x="38295" y="0"/>
                </a:lnTo>
                <a:lnTo>
                  <a:pt x="38295" y="42819"/>
                </a:lnTo>
                <a:lnTo>
                  <a:pt x="35746" y="57330"/>
                </a:lnTo>
                <a:lnTo>
                  <a:pt x="28307" y="68223"/>
                </a:lnTo>
                <a:lnTo>
                  <a:pt x="16288" y="75385"/>
                </a:lnTo>
                <a:lnTo>
                  <a:pt x="0" y="78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21608" y="7372816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993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994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221633" y="60308"/>
                </a:moveTo>
                <a:lnTo>
                  <a:pt x="188765" y="60308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60308"/>
                </a:lnTo>
                <a:close/>
              </a:path>
              <a:path w="222250" h="273684">
                <a:moveTo>
                  <a:pt x="123994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993" y="28344"/>
                </a:lnTo>
                <a:lnTo>
                  <a:pt x="124673" y="29310"/>
                </a:lnTo>
                <a:lnTo>
                  <a:pt x="129248" y="38484"/>
                </a:lnTo>
                <a:lnTo>
                  <a:pt x="132975" y="48845"/>
                </a:lnTo>
                <a:lnTo>
                  <a:pt x="135995" y="60308"/>
                </a:lnTo>
                <a:lnTo>
                  <a:pt x="221633" y="60308"/>
                </a:lnTo>
                <a:lnTo>
                  <a:pt x="221633" y="88955"/>
                </a:lnTo>
                <a:lnTo>
                  <a:pt x="139915" y="88955"/>
                </a:lnTo>
                <a:lnTo>
                  <a:pt x="140660" y="98448"/>
                </a:lnTo>
                <a:lnTo>
                  <a:pt x="141121" y="108366"/>
                </a:lnTo>
                <a:lnTo>
                  <a:pt x="141357" y="118680"/>
                </a:lnTo>
                <a:lnTo>
                  <a:pt x="141366" y="138290"/>
                </a:lnTo>
                <a:lnTo>
                  <a:pt x="141197" y="146964"/>
                </a:lnTo>
                <a:lnTo>
                  <a:pt x="140914" y="155355"/>
                </a:lnTo>
                <a:lnTo>
                  <a:pt x="140518" y="163436"/>
                </a:lnTo>
                <a:lnTo>
                  <a:pt x="221633" y="163436"/>
                </a:lnTo>
                <a:lnTo>
                  <a:pt x="221633" y="191781"/>
                </a:lnTo>
                <a:lnTo>
                  <a:pt x="137201" y="191781"/>
                </a:lnTo>
                <a:lnTo>
                  <a:pt x="134247" y="205340"/>
                </a:lnTo>
                <a:lnTo>
                  <a:pt x="130304" y="217487"/>
                </a:lnTo>
                <a:lnTo>
                  <a:pt x="125286" y="228163"/>
                </a:lnTo>
                <a:lnTo>
                  <a:pt x="123994" y="230076"/>
                </a:lnTo>
                <a:close/>
              </a:path>
              <a:path w="222250" h="273684">
                <a:moveTo>
                  <a:pt x="221633" y="163436"/>
                </a:moveTo>
                <a:lnTo>
                  <a:pt x="188765" y="163436"/>
                </a:lnTo>
                <a:lnTo>
                  <a:pt x="188765" y="88955"/>
                </a:lnTo>
                <a:lnTo>
                  <a:pt x="221633" y="88955"/>
                </a:lnTo>
                <a:lnTo>
                  <a:pt x="221633" y="16343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191781"/>
                </a:lnTo>
                <a:lnTo>
                  <a:pt x="221633" y="191781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05359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218316" y="273499"/>
                </a:moveTo>
                <a:lnTo>
                  <a:pt x="185448" y="273499"/>
                </a:lnTo>
                <a:lnTo>
                  <a:pt x="185448" y="138709"/>
                </a:lnTo>
                <a:lnTo>
                  <a:pt x="133884" y="138709"/>
                </a:lnTo>
                <a:lnTo>
                  <a:pt x="133884" y="110062"/>
                </a:lnTo>
                <a:lnTo>
                  <a:pt x="185448" y="110062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  <a:path w="218439" h="273684">
                <a:moveTo>
                  <a:pt x="99810" y="255104"/>
                </a:moveTo>
                <a:lnTo>
                  <a:pt x="0" y="255104"/>
                </a:lnTo>
                <a:lnTo>
                  <a:pt x="0" y="114284"/>
                </a:lnTo>
                <a:lnTo>
                  <a:pt x="87447" y="114284"/>
                </a:lnTo>
                <a:lnTo>
                  <a:pt x="87447" y="33772"/>
                </a:lnTo>
                <a:lnTo>
                  <a:pt x="0" y="33772"/>
                </a:lnTo>
                <a:lnTo>
                  <a:pt x="0" y="4824"/>
                </a:lnTo>
                <a:lnTo>
                  <a:pt x="119712" y="4824"/>
                </a:lnTo>
                <a:lnTo>
                  <a:pt x="11971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54389" y="226458"/>
                </a:lnTo>
                <a:lnTo>
                  <a:pt x="154389" y="247264"/>
                </a:lnTo>
                <a:lnTo>
                  <a:pt x="143105" y="250779"/>
                </a:lnTo>
                <a:lnTo>
                  <a:pt x="129927" y="253220"/>
                </a:lnTo>
                <a:lnTo>
                  <a:pt x="115335" y="254643"/>
                </a:lnTo>
                <a:lnTo>
                  <a:pt x="99810" y="255104"/>
                </a:lnTo>
                <a:close/>
              </a:path>
              <a:path w="218439" h="273684">
                <a:moveTo>
                  <a:pt x="154389" y="226458"/>
                </a:moveTo>
                <a:lnTo>
                  <a:pt x="101619" y="226458"/>
                </a:lnTo>
                <a:lnTo>
                  <a:pt x="116437" y="226147"/>
                </a:lnTo>
                <a:lnTo>
                  <a:pt x="130379" y="225101"/>
                </a:lnTo>
                <a:lnTo>
                  <a:pt x="143133" y="223150"/>
                </a:lnTo>
                <a:lnTo>
                  <a:pt x="154389" y="220125"/>
                </a:lnTo>
                <a:lnTo>
                  <a:pt x="154389" y="22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62156" y="7372819"/>
            <a:ext cx="501015" cy="273685"/>
          </a:xfrm>
          <a:custGeom>
            <a:avLst/>
            <a:gdLst/>
            <a:ahLst/>
            <a:cxnLst/>
            <a:rect l="l" t="t" r="r" b="b"/>
            <a:pathLst>
              <a:path w="501014" h="273684">
                <a:moveTo>
                  <a:pt x="256616" y="111569"/>
                </a:moveTo>
                <a:lnTo>
                  <a:pt x="213791" y="111569"/>
                </a:lnTo>
                <a:lnTo>
                  <a:pt x="213791" y="0"/>
                </a:lnTo>
                <a:lnTo>
                  <a:pt x="180924" y="0"/>
                </a:lnTo>
                <a:lnTo>
                  <a:pt x="180924" y="210781"/>
                </a:lnTo>
                <a:lnTo>
                  <a:pt x="170802" y="217551"/>
                </a:lnTo>
                <a:lnTo>
                  <a:pt x="157822" y="222465"/>
                </a:lnTo>
                <a:lnTo>
                  <a:pt x="142290" y="225450"/>
                </a:lnTo>
                <a:lnTo>
                  <a:pt x="124536" y="226466"/>
                </a:lnTo>
                <a:lnTo>
                  <a:pt x="32562" y="226466"/>
                </a:lnTo>
                <a:lnTo>
                  <a:pt x="32562" y="142938"/>
                </a:lnTo>
                <a:lnTo>
                  <a:pt x="128460" y="142938"/>
                </a:lnTo>
                <a:lnTo>
                  <a:pt x="128460" y="4826"/>
                </a:lnTo>
                <a:lnTo>
                  <a:pt x="0" y="4826"/>
                </a:lnTo>
                <a:lnTo>
                  <a:pt x="0" y="33782"/>
                </a:lnTo>
                <a:lnTo>
                  <a:pt x="95885" y="33782"/>
                </a:lnTo>
                <a:lnTo>
                  <a:pt x="95885" y="114287"/>
                </a:lnTo>
                <a:lnTo>
                  <a:pt x="0" y="114287"/>
                </a:lnTo>
                <a:lnTo>
                  <a:pt x="0" y="255104"/>
                </a:lnTo>
                <a:lnTo>
                  <a:pt x="118503" y="255104"/>
                </a:lnTo>
                <a:lnTo>
                  <a:pt x="138391" y="253949"/>
                </a:lnTo>
                <a:lnTo>
                  <a:pt x="155930" y="250583"/>
                </a:lnTo>
                <a:lnTo>
                  <a:pt x="170370" y="245186"/>
                </a:lnTo>
                <a:lnTo>
                  <a:pt x="180924" y="237921"/>
                </a:lnTo>
                <a:lnTo>
                  <a:pt x="180924" y="273507"/>
                </a:lnTo>
                <a:lnTo>
                  <a:pt x="213791" y="273507"/>
                </a:lnTo>
                <a:lnTo>
                  <a:pt x="213791" y="140220"/>
                </a:lnTo>
                <a:lnTo>
                  <a:pt x="256616" y="140220"/>
                </a:lnTo>
                <a:lnTo>
                  <a:pt x="256616" y="111569"/>
                </a:lnTo>
                <a:close/>
              </a:path>
              <a:path w="501014" h="273684">
                <a:moveTo>
                  <a:pt x="420649" y="129362"/>
                </a:moveTo>
                <a:lnTo>
                  <a:pt x="419620" y="94640"/>
                </a:lnTo>
                <a:lnTo>
                  <a:pt x="416052" y="64871"/>
                </a:lnTo>
                <a:lnTo>
                  <a:pt x="409206" y="40360"/>
                </a:lnTo>
                <a:lnTo>
                  <a:pt x="402310" y="28346"/>
                </a:lnTo>
                <a:lnTo>
                  <a:pt x="398335" y="21412"/>
                </a:lnTo>
                <a:lnTo>
                  <a:pt x="388797" y="12217"/>
                </a:lnTo>
                <a:lnTo>
                  <a:pt x="388086" y="11798"/>
                </a:lnTo>
                <a:lnTo>
                  <a:pt x="388086" y="129362"/>
                </a:lnTo>
                <a:lnTo>
                  <a:pt x="387438" y="159651"/>
                </a:lnTo>
                <a:lnTo>
                  <a:pt x="380707" y="205054"/>
                </a:lnTo>
                <a:lnTo>
                  <a:pt x="349783" y="230085"/>
                </a:lnTo>
                <a:lnTo>
                  <a:pt x="342798" y="229362"/>
                </a:lnTo>
                <a:lnTo>
                  <a:pt x="314807" y="185039"/>
                </a:lnTo>
                <a:lnTo>
                  <a:pt x="311797" y="129362"/>
                </a:lnTo>
                <a:lnTo>
                  <a:pt x="312483" y="99085"/>
                </a:lnTo>
                <a:lnTo>
                  <a:pt x="319176" y="53797"/>
                </a:lnTo>
                <a:lnTo>
                  <a:pt x="349783" y="28346"/>
                </a:lnTo>
                <a:lnTo>
                  <a:pt x="356946" y="29083"/>
                </a:lnTo>
                <a:lnTo>
                  <a:pt x="385140" y="73736"/>
                </a:lnTo>
                <a:lnTo>
                  <a:pt x="388086" y="129362"/>
                </a:lnTo>
                <a:lnTo>
                  <a:pt x="388086" y="11798"/>
                </a:lnTo>
                <a:lnTo>
                  <a:pt x="377456" y="5511"/>
                </a:lnTo>
                <a:lnTo>
                  <a:pt x="364413" y="1397"/>
                </a:lnTo>
                <a:lnTo>
                  <a:pt x="349783" y="0"/>
                </a:lnTo>
                <a:lnTo>
                  <a:pt x="335292" y="1397"/>
                </a:lnTo>
                <a:lnTo>
                  <a:pt x="301536" y="21412"/>
                </a:lnTo>
                <a:lnTo>
                  <a:pt x="283819" y="64871"/>
                </a:lnTo>
                <a:lnTo>
                  <a:pt x="279222" y="129362"/>
                </a:lnTo>
                <a:lnTo>
                  <a:pt x="280250" y="164084"/>
                </a:lnTo>
                <a:lnTo>
                  <a:pt x="290677" y="218376"/>
                </a:lnTo>
                <a:lnTo>
                  <a:pt x="322275" y="252920"/>
                </a:lnTo>
                <a:lnTo>
                  <a:pt x="349783" y="258127"/>
                </a:lnTo>
                <a:lnTo>
                  <a:pt x="364413" y="256819"/>
                </a:lnTo>
                <a:lnTo>
                  <a:pt x="398335" y="237312"/>
                </a:lnTo>
                <a:lnTo>
                  <a:pt x="416052" y="193852"/>
                </a:lnTo>
                <a:lnTo>
                  <a:pt x="419620" y="164084"/>
                </a:lnTo>
                <a:lnTo>
                  <a:pt x="420649" y="129362"/>
                </a:lnTo>
                <a:close/>
              </a:path>
              <a:path w="501014" h="273684">
                <a:moveTo>
                  <a:pt x="500862" y="0"/>
                </a:moveTo>
                <a:lnTo>
                  <a:pt x="467995" y="0"/>
                </a:lnTo>
                <a:lnTo>
                  <a:pt x="467995" y="273507"/>
                </a:lnTo>
                <a:lnTo>
                  <a:pt x="500862" y="273507"/>
                </a:lnTo>
                <a:lnTo>
                  <a:pt x="50086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29961" y="7377645"/>
            <a:ext cx="214629" cy="169545"/>
          </a:xfrm>
          <a:custGeom>
            <a:avLst/>
            <a:gdLst/>
            <a:ahLst/>
            <a:cxnLst/>
            <a:rect l="l" t="t" r="r" b="b"/>
            <a:pathLst>
              <a:path w="214629" h="169545">
                <a:moveTo>
                  <a:pt x="214388" y="55956"/>
                </a:moveTo>
                <a:lnTo>
                  <a:pt x="181521" y="55956"/>
                </a:lnTo>
                <a:lnTo>
                  <a:pt x="181521" y="85166"/>
                </a:lnTo>
                <a:lnTo>
                  <a:pt x="181521" y="139776"/>
                </a:lnTo>
                <a:lnTo>
                  <a:pt x="32867" y="139776"/>
                </a:lnTo>
                <a:lnTo>
                  <a:pt x="32867" y="85166"/>
                </a:lnTo>
                <a:lnTo>
                  <a:pt x="181521" y="85166"/>
                </a:lnTo>
                <a:lnTo>
                  <a:pt x="181521" y="55956"/>
                </a:lnTo>
                <a:lnTo>
                  <a:pt x="32867" y="55956"/>
                </a:lnTo>
                <a:lnTo>
                  <a:pt x="32867" y="76"/>
                </a:lnTo>
                <a:lnTo>
                  <a:pt x="0" y="76"/>
                </a:lnTo>
                <a:lnTo>
                  <a:pt x="0" y="55956"/>
                </a:lnTo>
                <a:lnTo>
                  <a:pt x="0" y="85166"/>
                </a:lnTo>
                <a:lnTo>
                  <a:pt x="0" y="139776"/>
                </a:lnTo>
                <a:lnTo>
                  <a:pt x="0" y="168986"/>
                </a:lnTo>
                <a:lnTo>
                  <a:pt x="214388" y="168986"/>
                </a:lnTo>
                <a:lnTo>
                  <a:pt x="214388" y="139915"/>
                </a:lnTo>
                <a:lnTo>
                  <a:pt x="214388" y="139776"/>
                </a:lnTo>
                <a:lnTo>
                  <a:pt x="214388" y="85166"/>
                </a:lnTo>
                <a:lnTo>
                  <a:pt x="214388" y="84734"/>
                </a:lnTo>
                <a:lnTo>
                  <a:pt x="214388" y="55956"/>
                </a:lnTo>
                <a:close/>
              </a:path>
              <a:path w="214629" h="169545">
                <a:moveTo>
                  <a:pt x="214388" y="0"/>
                </a:moveTo>
                <a:lnTo>
                  <a:pt x="181521" y="0"/>
                </a:lnTo>
                <a:lnTo>
                  <a:pt x="181521" y="55791"/>
                </a:lnTo>
                <a:lnTo>
                  <a:pt x="214388" y="55791"/>
                </a:lnTo>
                <a:lnTo>
                  <a:pt x="21438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15792" y="7605909"/>
            <a:ext cx="243204" cy="28575"/>
          </a:xfrm>
          <a:custGeom>
            <a:avLst/>
            <a:gdLst/>
            <a:ahLst/>
            <a:cxnLst/>
            <a:rect l="l" t="t" r="r" b="b"/>
            <a:pathLst>
              <a:path w="243204" h="28575">
                <a:moveTo>
                  <a:pt x="242741" y="28344"/>
                </a:moveTo>
                <a:lnTo>
                  <a:pt x="0" y="28344"/>
                </a:lnTo>
                <a:lnTo>
                  <a:pt x="0" y="0"/>
                </a:lnTo>
                <a:lnTo>
                  <a:pt x="242741" y="0"/>
                </a:lnTo>
                <a:lnTo>
                  <a:pt x="242741" y="283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905575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218316" y="273499"/>
                </a:moveTo>
                <a:lnTo>
                  <a:pt x="185448" y="273499"/>
                </a:lnTo>
                <a:lnTo>
                  <a:pt x="185448" y="138709"/>
                </a:lnTo>
                <a:lnTo>
                  <a:pt x="133884" y="138709"/>
                </a:lnTo>
                <a:lnTo>
                  <a:pt x="133884" y="110062"/>
                </a:lnTo>
                <a:lnTo>
                  <a:pt x="185448" y="110062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  <a:path w="218439" h="273684">
                <a:moveTo>
                  <a:pt x="99810" y="255104"/>
                </a:moveTo>
                <a:lnTo>
                  <a:pt x="0" y="255104"/>
                </a:lnTo>
                <a:lnTo>
                  <a:pt x="0" y="114284"/>
                </a:lnTo>
                <a:lnTo>
                  <a:pt x="87447" y="114284"/>
                </a:lnTo>
                <a:lnTo>
                  <a:pt x="87447" y="33772"/>
                </a:lnTo>
                <a:lnTo>
                  <a:pt x="0" y="33772"/>
                </a:lnTo>
                <a:lnTo>
                  <a:pt x="0" y="4824"/>
                </a:lnTo>
                <a:lnTo>
                  <a:pt x="119712" y="4824"/>
                </a:lnTo>
                <a:lnTo>
                  <a:pt x="11971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54389" y="226458"/>
                </a:lnTo>
                <a:lnTo>
                  <a:pt x="154389" y="247264"/>
                </a:lnTo>
                <a:lnTo>
                  <a:pt x="143105" y="250779"/>
                </a:lnTo>
                <a:lnTo>
                  <a:pt x="129927" y="253220"/>
                </a:lnTo>
                <a:lnTo>
                  <a:pt x="115335" y="254643"/>
                </a:lnTo>
                <a:lnTo>
                  <a:pt x="99810" y="255104"/>
                </a:lnTo>
                <a:close/>
              </a:path>
              <a:path w="218439" h="273684">
                <a:moveTo>
                  <a:pt x="154389" y="226458"/>
                </a:moveTo>
                <a:lnTo>
                  <a:pt x="101619" y="226458"/>
                </a:lnTo>
                <a:lnTo>
                  <a:pt x="116437" y="226147"/>
                </a:lnTo>
                <a:lnTo>
                  <a:pt x="130379" y="225101"/>
                </a:lnTo>
                <a:lnTo>
                  <a:pt x="143133" y="223150"/>
                </a:lnTo>
                <a:lnTo>
                  <a:pt x="154389" y="220125"/>
                </a:lnTo>
                <a:lnTo>
                  <a:pt x="154389" y="22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86009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218316" y="273499"/>
                </a:moveTo>
                <a:lnTo>
                  <a:pt x="185448" y="273499"/>
                </a:lnTo>
                <a:lnTo>
                  <a:pt x="185448" y="237916"/>
                </a:lnTo>
                <a:lnTo>
                  <a:pt x="175054" y="245182"/>
                </a:lnTo>
                <a:lnTo>
                  <a:pt x="160646" y="250581"/>
                </a:lnTo>
                <a:lnTo>
                  <a:pt x="142959" y="253945"/>
                </a:lnTo>
                <a:lnTo>
                  <a:pt x="122727" y="255104"/>
                </a:lnTo>
                <a:lnTo>
                  <a:pt x="0" y="255104"/>
                </a:lnTo>
                <a:lnTo>
                  <a:pt x="0" y="114284"/>
                </a:lnTo>
                <a:lnTo>
                  <a:pt x="95287" y="114284"/>
                </a:lnTo>
                <a:lnTo>
                  <a:pt x="95287" y="33772"/>
                </a:lnTo>
                <a:lnTo>
                  <a:pt x="0" y="33772"/>
                </a:lnTo>
                <a:lnTo>
                  <a:pt x="0" y="4824"/>
                </a:lnTo>
                <a:lnTo>
                  <a:pt x="127552" y="4824"/>
                </a:lnTo>
                <a:lnTo>
                  <a:pt x="12755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29060" y="226458"/>
                </a:lnTo>
                <a:lnTo>
                  <a:pt x="146818" y="225450"/>
                </a:lnTo>
                <a:lnTo>
                  <a:pt x="162342" y="222462"/>
                </a:lnTo>
                <a:lnTo>
                  <a:pt x="175323" y="217553"/>
                </a:lnTo>
                <a:lnTo>
                  <a:pt x="185448" y="210778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55283" y="7376452"/>
            <a:ext cx="246379" cy="273050"/>
          </a:xfrm>
          <a:custGeom>
            <a:avLst/>
            <a:gdLst/>
            <a:ahLst/>
            <a:cxnLst/>
            <a:rect l="l" t="t" r="r" b="b"/>
            <a:pathLst>
              <a:path w="246379" h="273050">
                <a:moveTo>
                  <a:pt x="230073" y="81280"/>
                </a:moveTo>
                <a:lnTo>
                  <a:pt x="50660" y="81280"/>
                </a:lnTo>
                <a:lnTo>
                  <a:pt x="50660" y="64770"/>
                </a:lnTo>
                <a:lnTo>
                  <a:pt x="228561" y="64770"/>
                </a:lnTo>
                <a:lnTo>
                  <a:pt x="228561" y="40640"/>
                </a:lnTo>
                <a:lnTo>
                  <a:pt x="228561" y="24130"/>
                </a:lnTo>
                <a:lnTo>
                  <a:pt x="228561" y="0"/>
                </a:lnTo>
                <a:lnTo>
                  <a:pt x="18084" y="0"/>
                </a:lnTo>
                <a:lnTo>
                  <a:pt x="18084" y="24130"/>
                </a:lnTo>
                <a:lnTo>
                  <a:pt x="195694" y="24130"/>
                </a:lnTo>
                <a:lnTo>
                  <a:pt x="195694" y="40640"/>
                </a:lnTo>
                <a:lnTo>
                  <a:pt x="18084" y="40640"/>
                </a:lnTo>
                <a:lnTo>
                  <a:pt x="18084" y="64770"/>
                </a:lnTo>
                <a:lnTo>
                  <a:pt x="18084" y="81280"/>
                </a:lnTo>
                <a:lnTo>
                  <a:pt x="18084" y="105410"/>
                </a:lnTo>
                <a:lnTo>
                  <a:pt x="230073" y="105410"/>
                </a:lnTo>
                <a:lnTo>
                  <a:pt x="230073" y="81280"/>
                </a:lnTo>
                <a:close/>
              </a:path>
              <a:path w="246379" h="273050">
                <a:moveTo>
                  <a:pt x="234594" y="248920"/>
                </a:moveTo>
                <a:lnTo>
                  <a:pt x="50660" y="248920"/>
                </a:lnTo>
                <a:lnTo>
                  <a:pt x="50660" y="231140"/>
                </a:lnTo>
                <a:lnTo>
                  <a:pt x="228561" y="231140"/>
                </a:lnTo>
                <a:lnTo>
                  <a:pt x="228561" y="208280"/>
                </a:lnTo>
                <a:lnTo>
                  <a:pt x="228561" y="190500"/>
                </a:lnTo>
                <a:lnTo>
                  <a:pt x="228561" y="166370"/>
                </a:lnTo>
                <a:lnTo>
                  <a:pt x="18084" y="166370"/>
                </a:lnTo>
                <a:lnTo>
                  <a:pt x="18084" y="190500"/>
                </a:lnTo>
                <a:lnTo>
                  <a:pt x="195694" y="190500"/>
                </a:lnTo>
                <a:lnTo>
                  <a:pt x="195694" y="208280"/>
                </a:lnTo>
                <a:lnTo>
                  <a:pt x="18084" y="208280"/>
                </a:lnTo>
                <a:lnTo>
                  <a:pt x="18084" y="231140"/>
                </a:lnTo>
                <a:lnTo>
                  <a:pt x="18084" y="248920"/>
                </a:lnTo>
                <a:lnTo>
                  <a:pt x="18084" y="273050"/>
                </a:lnTo>
                <a:lnTo>
                  <a:pt x="234594" y="273050"/>
                </a:lnTo>
                <a:lnTo>
                  <a:pt x="234594" y="248920"/>
                </a:lnTo>
                <a:close/>
              </a:path>
              <a:path w="246379" h="273050">
                <a:moveTo>
                  <a:pt x="246354" y="123317"/>
                </a:moveTo>
                <a:lnTo>
                  <a:pt x="0" y="123317"/>
                </a:lnTo>
                <a:lnTo>
                  <a:pt x="0" y="148653"/>
                </a:lnTo>
                <a:lnTo>
                  <a:pt x="246354" y="148653"/>
                </a:lnTo>
                <a:lnTo>
                  <a:pt x="246354" y="1233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13804" y="7364983"/>
            <a:ext cx="1071245" cy="289560"/>
          </a:xfrm>
          <a:custGeom>
            <a:avLst/>
            <a:gdLst/>
            <a:ahLst/>
            <a:cxnLst/>
            <a:rect l="l" t="t" r="r" b="b"/>
            <a:pathLst>
              <a:path w="1071245" h="289559">
                <a:moveTo>
                  <a:pt x="160426" y="20205"/>
                </a:moveTo>
                <a:lnTo>
                  <a:pt x="98907" y="20205"/>
                </a:lnTo>
                <a:lnTo>
                  <a:pt x="98907" y="0"/>
                </a:lnTo>
                <a:lnTo>
                  <a:pt x="65735" y="0"/>
                </a:lnTo>
                <a:lnTo>
                  <a:pt x="65735" y="20205"/>
                </a:lnTo>
                <a:lnTo>
                  <a:pt x="3924" y="20205"/>
                </a:lnTo>
                <a:lnTo>
                  <a:pt x="3924" y="44018"/>
                </a:lnTo>
                <a:lnTo>
                  <a:pt x="160426" y="44018"/>
                </a:lnTo>
                <a:lnTo>
                  <a:pt x="160426" y="20205"/>
                </a:lnTo>
                <a:close/>
              </a:path>
              <a:path w="1071245" h="289559">
                <a:moveTo>
                  <a:pt x="226466" y="260527"/>
                </a:moveTo>
                <a:lnTo>
                  <a:pt x="53975" y="260527"/>
                </a:lnTo>
                <a:lnTo>
                  <a:pt x="53975" y="243039"/>
                </a:lnTo>
                <a:lnTo>
                  <a:pt x="223139" y="243039"/>
                </a:lnTo>
                <a:lnTo>
                  <a:pt x="223139" y="179717"/>
                </a:lnTo>
                <a:lnTo>
                  <a:pt x="21412" y="179717"/>
                </a:lnTo>
                <a:lnTo>
                  <a:pt x="21412" y="203238"/>
                </a:lnTo>
                <a:lnTo>
                  <a:pt x="190271" y="203238"/>
                </a:lnTo>
                <a:lnTo>
                  <a:pt x="190271" y="220129"/>
                </a:lnTo>
                <a:lnTo>
                  <a:pt x="21412" y="220129"/>
                </a:lnTo>
                <a:lnTo>
                  <a:pt x="21412" y="284048"/>
                </a:lnTo>
                <a:lnTo>
                  <a:pt x="226466" y="284048"/>
                </a:lnTo>
                <a:lnTo>
                  <a:pt x="226466" y="260527"/>
                </a:lnTo>
                <a:close/>
              </a:path>
              <a:path w="1071245" h="289559">
                <a:moveTo>
                  <a:pt x="263245" y="75692"/>
                </a:moveTo>
                <a:lnTo>
                  <a:pt x="223139" y="75692"/>
                </a:lnTo>
                <a:lnTo>
                  <a:pt x="223139" y="7835"/>
                </a:lnTo>
                <a:lnTo>
                  <a:pt x="190271" y="7835"/>
                </a:lnTo>
                <a:lnTo>
                  <a:pt x="190271" y="126047"/>
                </a:lnTo>
                <a:lnTo>
                  <a:pt x="181241" y="130708"/>
                </a:lnTo>
                <a:lnTo>
                  <a:pt x="169545" y="134226"/>
                </a:lnTo>
                <a:lnTo>
                  <a:pt x="155244" y="136436"/>
                </a:lnTo>
                <a:lnTo>
                  <a:pt x="138417" y="137198"/>
                </a:lnTo>
                <a:lnTo>
                  <a:pt x="98602" y="137198"/>
                </a:lnTo>
                <a:lnTo>
                  <a:pt x="98602" y="121526"/>
                </a:lnTo>
                <a:lnTo>
                  <a:pt x="110070" y="120281"/>
                </a:lnTo>
                <a:lnTo>
                  <a:pt x="120396" y="118351"/>
                </a:lnTo>
                <a:lnTo>
                  <a:pt x="150126" y="100114"/>
                </a:lnTo>
                <a:lnTo>
                  <a:pt x="152133" y="95935"/>
                </a:lnTo>
                <a:lnTo>
                  <a:pt x="153187" y="88658"/>
                </a:lnTo>
                <a:lnTo>
                  <a:pt x="152082" y="80886"/>
                </a:lnTo>
                <a:lnTo>
                  <a:pt x="150139" y="76898"/>
                </a:lnTo>
                <a:lnTo>
                  <a:pt x="148856" y="74256"/>
                </a:lnTo>
                <a:lnTo>
                  <a:pt x="143649" y="68643"/>
                </a:lnTo>
                <a:lnTo>
                  <a:pt x="136601" y="63931"/>
                </a:lnTo>
                <a:lnTo>
                  <a:pt x="126161" y="59791"/>
                </a:lnTo>
                <a:lnTo>
                  <a:pt x="122428" y="58940"/>
                </a:lnTo>
                <a:lnTo>
                  <a:pt x="122428" y="85331"/>
                </a:lnTo>
                <a:lnTo>
                  <a:pt x="122428" y="91668"/>
                </a:lnTo>
                <a:lnTo>
                  <a:pt x="82029" y="100114"/>
                </a:lnTo>
                <a:lnTo>
                  <a:pt x="71259" y="99923"/>
                </a:lnTo>
                <a:lnTo>
                  <a:pt x="41313" y="91668"/>
                </a:lnTo>
                <a:lnTo>
                  <a:pt x="41313" y="85331"/>
                </a:lnTo>
                <a:lnTo>
                  <a:pt x="82029" y="76898"/>
                </a:lnTo>
                <a:lnTo>
                  <a:pt x="92481" y="77089"/>
                </a:lnTo>
                <a:lnTo>
                  <a:pt x="122428" y="85331"/>
                </a:lnTo>
                <a:lnTo>
                  <a:pt x="122428" y="58940"/>
                </a:lnTo>
                <a:lnTo>
                  <a:pt x="113499" y="56883"/>
                </a:lnTo>
                <a:lnTo>
                  <a:pt x="98818" y="55156"/>
                </a:lnTo>
                <a:lnTo>
                  <a:pt x="82029" y="54584"/>
                </a:lnTo>
                <a:lnTo>
                  <a:pt x="65036" y="55156"/>
                </a:lnTo>
                <a:lnTo>
                  <a:pt x="26238" y="64528"/>
                </a:lnTo>
                <a:lnTo>
                  <a:pt x="10261" y="88658"/>
                </a:lnTo>
                <a:lnTo>
                  <a:pt x="11353" y="95885"/>
                </a:lnTo>
                <a:lnTo>
                  <a:pt x="43383" y="118313"/>
                </a:lnTo>
                <a:lnTo>
                  <a:pt x="65735" y="121526"/>
                </a:lnTo>
                <a:lnTo>
                  <a:pt x="65735" y="137198"/>
                </a:lnTo>
                <a:lnTo>
                  <a:pt x="0" y="137198"/>
                </a:lnTo>
                <a:lnTo>
                  <a:pt x="0" y="161925"/>
                </a:lnTo>
                <a:lnTo>
                  <a:pt x="129667" y="161925"/>
                </a:lnTo>
                <a:lnTo>
                  <a:pt x="150418" y="161124"/>
                </a:lnTo>
                <a:lnTo>
                  <a:pt x="167208" y="158724"/>
                </a:lnTo>
                <a:lnTo>
                  <a:pt x="180378" y="154673"/>
                </a:lnTo>
                <a:lnTo>
                  <a:pt x="190271" y="148958"/>
                </a:lnTo>
                <a:lnTo>
                  <a:pt x="190271" y="166751"/>
                </a:lnTo>
                <a:lnTo>
                  <a:pt x="223139" y="166751"/>
                </a:lnTo>
                <a:lnTo>
                  <a:pt x="223139" y="148958"/>
                </a:lnTo>
                <a:lnTo>
                  <a:pt x="223139" y="104330"/>
                </a:lnTo>
                <a:lnTo>
                  <a:pt x="263245" y="104330"/>
                </a:lnTo>
                <a:lnTo>
                  <a:pt x="263245" y="75692"/>
                </a:lnTo>
                <a:close/>
              </a:path>
              <a:path w="1071245" h="289559">
                <a:moveTo>
                  <a:pt x="514731" y="237312"/>
                </a:moveTo>
                <a:lnTo>
                  <a:pt x="492721" y="200520"/>
                </a:lnTo>
                <a:lnTo>
                  <a:pt x="482168" y="196011"/>
                </a:lnTo>
                <a:lnTo>
                  <a:pt x="482168" y="231279"/>
                </a:lnTo>
                <a:lnTo>
                  <a:pt x="482168" y="243344"/>
                </a:lnTo>
                <a:lnTo>
                  <a:pt x="446366" y="259511"/>
                </a:lnTo>
                <a:lnTo>
                  <a:pt x="404368" y="261734"/>
                </a:lnTo>
                <a:lnTo>
                  <a:pt x="381419" y="261200"/>
                </a:lnTo>
                <a:lnTo>
                  <a:pt x="335927" y="252082"/>
                </a:lnTo>
                <a:lnTo>
                  <a:pt x="326580" y="243344"/>
                </a:lnTo>
                <a:lnTo>
                  <a:pt x="326580" y="231279"/>
                </a:lnTo>
                <a:lnTo>
                  <a:pt x="362343" y="215112"/>
                </a:lnTo>
                <a:lnTo>
                  <a:pt x="404368" y="212890"/>
                </a:lnTo>
                <a:lnTo>
                  <a:pt x="427316" y="213423"/>
                </a:lnTo>
                <a:lnTo>
                  <a:pt x="472516" y="222542"/>
                </a:lnTo>
                <a:lnTo>
                  <a:pt x="482168" y="231279"/>
                </a:lnTo>
                <a:lnTo>
                  <a:pt x="482168" y="196011"/>
                </a:lnTo>
                <a:lnTo>
                  <a:pt x="476415" y="193548"/>
                </a:lnTo>
                <a:lnTo>
                  <a:pt x="456120" y="188760"/>
                </a:lnTo>
                <a:lnTo>
                  <a:pt x="432041" y="186016"/>
                </a:lnTo>
                <a:lnTo>
                  <a:pt x="404368" y="185140"/>
                </a:lnTo>
                <a:lnTo>
                  <a:pt x="376783" y="186016"/>
                </a:lnTo>
                <a:lnTo>
                  <a:pt x="332117" y="193548"/>
                </a:lnTo>
                <a:lnTo>
                  <a:pt x="299402" y="215747"/>
                </a:lnTo>
                <a:lnTo>
                  <a:pt x="293700" y="237312"/>
                </a:lnTo>
                <a:lnTo>
                  <a:pt x="295148" y="248996"/>
                </a:lnTo>
                <a:lnTo>
                  <a:pt x="332117" y="281038"/>
                </a:lnTo>
                <a:lnTo>
                  <a:pt x="376783" y="288353"/>
                </a:lnTo>
                <a:lnTo>
                  <a:pt x="404368" y="289179"/>
                </a:lnTo>
                <a:lnTo>
                  <a:pt x="432041" y="288353"/>
                </a:lnTo>
                <a:lnTo>
                  <a:pt x="476415" y="281038"/>
                </a:lnTo>
                <a:lnTo>
                  <a:pt x="509041" y="258876"/>
                </a:lnTo>
                <a:lnTo>
                  <a:pt x="513295" y="248996"/>
                </a:lnTo>
                <a:lnTo>
                  <a:pt x="514731" y="237312"/>
                </a:lnTo>
                <a:close/>
              </a:path>
              <a:path w="1071245" h="289559">
                <a:moveTo>
                  <a:pt x="527100" y="135089"/>
                </a:moveTo>
                <a:lnTo>
                  <a:pt x="469811" y="135089"/>
                </a:lnTo>
                <a:lnTo>
                  <a:pt x="469811" y="110363"/>
                </a:lnTo>
                <a:lnTo>
                  <a:pt x="469811" y="104940"/>
                </a:lnTo>
                <a:lnTo>
                  <a:pt x="504939" y="86410"/>
                </a:lnTo>
                <a:lnTo>
                  <a:pt x="514731" y="59397"/>
                </a:lnTo>
                <a:lnTo>
                  <a:pt x="513626" y="49212"/>
                </a:lnTo>
                <a:lnTo>
                  <a:pt x="482168" y="17995"/>
                </a:lnTo>
                <a:lnTo>
                  <a:pt x="482168" y="53975"/>
                </a:lnTo>
                <a:lnTo>
                  <a:pt x="482168" y="64833"/>
                </a:lnTo>
                <a:lnTo>
                  <a:pt x="447382" y="81305"/>
                </a:lnTo>
                <a:lnTo>
                  <a:pt x="437540" y="82270"/>
                </a:lnTo>
                <a:lnTo>
                  <a:pt x="437540" y="110363"/>
                </a:lnTo>
                <a:lnTo>
                  <a:pt x="437540" y="135089"/>
                </a:lnTo>
                <a:lnTo>
                  <a:pt x="371805" y="135089"/>
                </a:lnTo>
                <a:lnTo>
                  <a:pt x="371805" y="110363"/>
                </a:lnTo>
                <a:lnTo>
                  <a:pt x="379603" y="110934"/>
                </a:lnTo>
                <a:lnTo>
                  <a:pt x="387642" y="111302"/>
                </a:lnTo>
                <a:lnTo>
                  <a:pt x="395897" y="111506"/>
                </a:lnTo>
                <a:lnTo>
                  <a:pt x="404368" y="111569"/>
                </a:lnTo>
                <a:lnTo>
                  <a:pt x="413080" y="111506"/>
                </a:lnTo>
                <a:lnTo>
                  <a:pt x="421525" y="111302"/>
                </a:lnTo>
                <a:lnTo>
                  <a:pt x="429691" y="110934"/>
                </a:lnTo>
                <a:lnTo>
                  <a:pt x="437540" y="110363"/>
                </a:lnTo>
                <a:lnTo>
                  <a:pt x="437540" y="82270"/>
                </a:lnTo>
                <a:lnTo>
                  <a:pt x="427647" y="83235"/>
                </a:lnTo>
                <a:lnTo>
                  <a:pt x="404368" y="83832"/>
                </a:lnTo>
                <a:lnTo>
                  <a:pt x="361213" y="81305"/>
                </a:lnTo>
                <a:lnTo>
                  <a:pt x="326580" y="64833"/>
                </a:lnTo>
                <a:lnTo>
                  <a:pt x="326580" y="53975"/>
                </a:lnTo>
                <a:lnTo>
                  <a:pt x="361213" y="37807"/>
                </a:lnTo>
                <a:lnTo>
                  <a:pt x="404368" y="35280"/>
                </a:lnTo>
                <a:lnTo>
                  <a:pt x="427647" y="35877"/>
                </a:lnTo>
                <a:lnTo>
                  <a:pt x="474332" y="46431"/>
                </a:lnTo>
                <a:lnTo>
                  <a:pt x="482168" y="53975"/>
                </a:lnTo>
                <a:lnTo>
                  <a:pt x="482168" y="17995"/>
                </a:lnTo>
                <a:lnTo>
                  <a:pt x="480656" y="17208"/>
                </a:lnTo>
                <a:lnTo>
                  <a:pt x="458990" y="11531"/>
                </a:lnTo>
                <a:lnTo>
                  <a:pt x="433311" y="8458"/>
                </a:lnTo>
                <a:lnTo>
                  <a:pt x="404368" y="7543"/>
                </a:lnTo>
                <a:lnTo>
                  <a:pt x="375310" y="8458"/>
                </a:lnTo>
                <a:lnTo>
                  <a:pt x="327914" y="17208"/>
                </a:lnTo>
                <a:lnTo>
                  <a:pt x="294817" y="49212"/>
                </a:lnTo>
                <a:lnTo>
                  <a:pt x="293700" y="59397"/>
                </a:lnTo>
                <a:lnTo>
                  <a:pt x="294817" y="69761"/>
                </a:lnTo>
                <a:lnTo>
                  <a:pt x="323748" y="100076"/>
                </a:lnTo>
                <a:lnTo>
                  <a:pt x="339534" y="105232"/>
                </a:lnTo>
                <a:lnTo>
                  <a:pt x="339534" y="135089"/>
                </a:lnTo>
                <a:lnTo>
                  <a:pt x="280746" y="135089"/>
                </a:lnTo>
                <a:lnTo>
                  <a:pt x="280746" y="163131"/>
                </a:lnTo>
                <a:lnTo>
                  <a:pt x="527100" y="163131"/>
                </a:lnTo>
                <a:lnTo>
                  <a:pt x="527100" y="135089"/>
                </a:lnTo>
                <a:close/>
              </a:path>
              <a:path w="1071245" h="289559">
                <a:moveTo>
                  <a:pt x="705916" y="178511"/>
                </a:moveTo>
                <a:lnTo>
                  <a:pt x="697699" y="129247"/>
                </a:lnTo>
                <a:lnTo>
                  <a:pt x="673646" y="98298"/>
                </a:lnTo>
                <a:lnTo>
                  <a:pt x="673354" y="98145"/>
                </a:lnTo>
                <a:lnTo>
                  <a:pt x="673354" y="178511"/>
                </a:lnTo>
                <a:lnTo>
                  <a:pt x="672426" y="196532"/>
                </a:lnTo>
                <a:lnTo>
                  <a:pt x="657669" y="232791"/>
                </a:lnTo>
                <a:lnTo>
                  <a:pt x="646214" y="240030"/>
                </a:lnTo>
                <a:lnTo>
                  <a:pt x="629627" y="240030"/>
                </a:lnTo>
                <a:lnTo>
                  <a:pt x="603618" y="196570"/>
                </a:lnTo>
                <a:lnTo>
                  <a:pt x="602792" y="178511"/>
                </a:lnTo>
                <a:lnTo>
                  <a:pt x="603656" y="160020"/>
                </a:lnTo>
                <a:lnTo>
                  <a:pt x="617867" y="123939"/>
                </a:lnTo>
                <a:lnTo>
                  <a:pt x="629627" y="116992"/>
                </a:lnTo>
                <a:lnTo>
                  <a:pt x="645604" y="116992"/>
                </a:lnTo>
                <a:lnTo>
                  <a:pt x="672274" y="159232"/>
                </a:lnTo>
                <a:lnTo>
                  <a:pt x="673354" y="178511"/>
                </a:lnTo>
                <a:lnTo>
                  <a:pt x="673354" y="98145"/>
                </a:lnTo>
                <a:lnTo>
                  <a:pt x="665975" y="93992"/>
                </a:lnTo>
                <a:lnTo>
                  <a:pt x="657440" y="90995"/>
                </a:lnTo>
                <a:lnTo>
                  <a:pt x="648119" y="89230"/>
                </a:lnTo>
                <a:lnTo>
                  <a:pt x="638073" y="88658"/>
                </a:lnTo>
                <a:lnTo>
                  <a:pt x="626643" y="89433"/>
                </a:lnTo>
                <a:lnTo>
                  <a:pt x="586117" y="113715"/>
                </a:lnTo>
                <a:lnTo>
                  <a:pt x="571982" y="152996"/>
                </a:lnTo>
                <a:lnTo>
                  <a:pt x="570217" y="178511"/>
                </a:lnTo>
                <a:lnTo>
                  <a:pt x="572033" y="204368"/>
                </a:lnTo>
                <a:lnTo>
                  <a:pt x="586625" y="243649"/>
                </a:lnTo>
                <a:lnTo>
                  <a:pt x="626986" y="267335"/>
                </a:lnTo>
                <a:lnTo>
                  <a:pt x="638073" y="268071"/>
                </a:lnTo>
                <a:lnTo>
                  <a:pt x="648474" y="267449"/>
                </a:lnTo>
                <a:lnTo>
                  <a:pt x="688098" y="245211"/>
                </a:lnTo>
                <a:lnTo>
                  <a:pt x="703897" y="205155"/>
                </a:lnTo>
                <a:lnTo>
                  <a:pt x="705916" y="178511"/>
                </a:lnTo>
                <a:close/>
              </a:path>
              <a:path w="1071245" h="289559">
                <a:moveTo>
                  <a:pt x="714959" y="39204"/>
                </a:moveTo>
                <a:lnTo>
                  <a:pt x="653148" y="39204"/>
                </a:lnTo>
                <a:lnTo>
                  <a:pt x="653148" y="0"/>
                </a:lnTo>
                <a:lnTo>
                  <a:pt x="620280" y="0"/>
                </a:lnTo>
                <a:lnTo>
                  <a:pt x="620280" y="39204"/>
                </a:lnTo>
                <a:lnTo>
                  <a:pt x="559066" y="39204"/>
                </a:lnTo>
                <a:lnTo>
                  <a:pt x="559066" y="67538"/>
                </a:lnTo>
                <a:lnTo>
                  <a:pt x="714959" y="67538"/>
                </a:lnTo>
                <a:lnTo>
                  <a:pt x="714959" y="39204"/>
                </a:lnTo>
                <a:close/>
              </a:path>
              <a:path w="1071245" h="289559">
                <a:moveTo>
                  <a:pt x="826833" y="119405"/>
                </a:moveTo>
                <a:lnTo>
                  <a:pt x="784009" y="119405"/>
                </a:lnTo>
                <a:lnTo>
                  <a:pt x="784009" y="7835"/>
                </a:lnTo>
                <a:lnTo>
                  <a:pt x="751141" y="7835"/>
                </a:lnTo>
                <a:lnTo>
                  <a:pt x="751141" y="281343"/>
                </a:lnTo>
                <a:lnTo>
                  <a:pt x="784009" y="281343"/>
                </a:lnTo>
                <a:lnTo>
                  <a:pt x="784009" y="148056"/>
                </a:lnTo>
                <a:lnTo>
                  <a:pt x="826833" y="148056"/>
                </a:lnTo>
                <a:lnTo>
                  <a:pt x="826833" y="119405"/>
                </a:lnTo>
                <a:close/>
              </a:path>
              <a:path w="1071245" h="289559">
                <a:moveTo>
                  <a:pt x="1071079" y="7835"/>
                </a:moveTo>
                <a:lnTo>
                  <a:pt x="1038212" y="7835"/>
                </a:lnTo>
                <a:lnTo>
                  <a:pt x="1038212" y="68148"/>
                </a:lnTo>
                <a:lnTo>
                  <a:pt x="1038212" y="96799"/>
                </a:lnTo>
                <a:lnTo>
                  <a:pt x="1038212" y="171272"/>
                </a:lnTo>
                <a:lnTo>
                  <a:pt x="989965" y="171272"/>
                </a:lnTo>
                <a:lnTo>
                  <a:pt x="990358" y="163195"/>
                </a:lnTo>
                <a:lnTo>
                  <a:pt x="990650" y="154800"/>
                </a:lnTo>
                <a:lnTo>
                  <a:pt x="990815" y="146126"/>
                </a:lnTo>
                <a:lnTo>
                  <a:pt x="990803" y="126517"/>
                </a:lnTo>
                <a:lnTo>
                  <a:pt x="990574" y="116205"/>
                </a:lnTo>
                <a:lnTo>
                  <a:pt x="990104" y="106286"/>
                </a:lnTo>
                <a:lnTo>
                  <a:pt x="989368" y="96799"/>
                </a:lnTo>
                <a:lnTo>
                  <a:pt x="1038212" y="96799"/>
                </a:lnTo>
                <a:lnTo>
                  <a:pt x="1038212" y="68148"/>
                </a:lnTo>
                <a:lnTo>
                  <a:pt x="985443" y="68148"/>
                </a:lnTo>
                <a:lnTo>
                  <a:pt x="982421" y="56680"/>
                </a:lnTo>
                <a:lnTo>
                  <a:pt x="978700" y="46329"/>
                </a:lnTo>
                <a:lnTo>
                  <a:pt x="974128" y="37147"/>
                </a:lnTo>
                <a:lnTo>
                  <a:pt x="973442" y="36182"/>
                </a:lnTo>
                <a:lnTo>
                  <a:pt x="968552" y="29248"/>
                </a:lnTo>
                <a:lnTo>
                  <a:pt x="959027" y="20053"/>
                </a:lnTo>
                <a:lnTo>
                  <a:pt x="958303" y="19634"/>
                </a:lnTo>
                <a:lnTo>
                  <a:pt x="958303" y="137198"/>
                </a:lnTo>
                <a:lnTo>
                  <a:pt x="957656" y="167487"/>
                </a:lnTo>
                <a:lnTo>
                  <a:pt x="950925" y="212890"/>
                </a:lnTo>
                <a:lnTo>
                  <a:pt x="920013" y="237921"/>
                </a:lnTo>
                <a:lnTo>
                  <a:pt x="913028" y="237197"/>
                </a:lnTo>
                <a:lnTo>
                  <a:pt x="885024" y="192874"/>
                </a:lnTo>
                <a:lnTo>
                  <a:pt x="882015" y="137198"/>
                </a:lnTo>
                <a:lnTo>
                  <a:pt x="882700" y="106921"/>
                </a:lnTo>
                <a:lnTo>
                  <a:pt x="889393" y="61633"/>
                </a:lnTo>
                <a:lnTo>
                  <a:pt x="920013" y="36182"/>
                </a:lnTo>
                <a:lnTo>
                  <a:pt x="927163" y="36918"/>
                </a:lnTo>
                <a:lnTo>
                  <a:pt x="955370" y="81572"/>
                </a:lnTo>
                <a:lnTo>
                  <a:pt x="958303" y="137198"/>
                </a:lnTo>
                <a:lnTo>
                  <a:pt x="958303" y="19634"/>
                </a:lnTo>
                <a:lnTo>
                  <a:pt x="947674" y="13347"/>
                </a:lnTo>
                <a:lnTo>
                  <a:pt x="934631" y="9232"/>
                </a:lnTo>
                <a:lnTo>
                  <a:pt x="920013" y="7835"/>
                </a:lnTo>
                <a:lnTo>
                  <a:pt x="905522" y="9232"/>
                </a:lnTo>
                <a:lnTo>
                  <a:pt x="871766" y="29248"/>
                </a:lnTo>
                <a:lnTo>
                  <a:pt x="854049" y="72707"/>
                </a:lnTo>
                <a:lnTo>
                  <a:pt x="849452" y="137198"/>
                </a:lnTo>
                <a:lnTo>
                  <a:pt x="850480" y="171919"/>
                </a:lnTo>
                <a:lnTo>
                  <a:pt x="860894" y="226212"/>
                </a:lnTo>
                <a:lnTo>
                  <a:pt x="892492" y="260756"/>
                </a:lnTo>
                <a:lnTo>
                  <a:pt x="920013" y="265963"/>
                </a:lnTo>
                <a:lnTo>
                  <a:pt x="934631" y="264655"/>
                </a:lnTo>
                <a:lnTo>
                  <a:pt x="968552" y="245148"/>
                </a:lnTo>
                <a:lnTo>
                  <a:pt x="986650" y="199618"/>
                </a:lnTo>
                <a:lnTo>
                  <a:pt x="1038212" y="199618"/>
                </a:lnTo>
                <a:lnTo>
                  <a:pt x="1038212" y="281343"/>
                </a:lnTo>
                <a:lnTo>
                  <a:pt x="1071079" y="281343"/>
                </a:lnTo>
                <a:lnTo>
                  <a:pt x="1071079" y="199618"/>
                </a:lnTo>
                <a:lnTo>
                  <a:pt x="1071079" y="171272"/>
                </a:lnTo>
                <a:lnTo>
                  <a:pt x="1071079" y="96799"/>
                </a:lnTo>
                <a:lnTo>
                  <a:pt x="1071079" y="68148"/>
                </a:lnTo>
                <a:lnTo>
                  <a:pt x="1071079" y="78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34948" y="7372816"/>
            <a:ext cx="230504" cy="273685"/>
          </a:xfrm>
          <a:custGeom>
            <a:avLst/>
            <a:gdLst/>
            <a:ahLst/>
            <a:cxnLst/>
            <a:rect l="l" t="t" r="r" b="b"/>
            <a:pathLst>
              <a:path w="230504" h="273684">
                <a:moveTo>
                  <a:pt x="230378" y="273499"/>
                </a:moveTo>
                <a:lnTo>
                  <a:pt x="197510" y="273499"/>
                </a:lnTo>
                <a:lnTo>
                  <a:pt x="197510" y="127250"/>
                </a:lnTo>
                <a:lnTo>
                  <a:pt x="133884" y="127250"/>
                </a:lnTo>
                <a:lnTo>
                  <a:pt x="133884" y="98604"/>
                </a:lnTo>
                <a:lnTo>
                  <a:pt x="197510" y="98604"/>
                </a:lnTo>
                <a:lnTo>
                  <a:pt x="197510" y="0"/>
                </a:lnTo>
                <a:lnTo>
                  <a:pt x="230378" y="0"/>
                </a:lnTo>
                <a:lnTo>
                  <a:pt x="230378" y="273499"/>
                </a:lnTo>
                <a:close/>
              </a:path>
              <a:path w="230504" h="273684">
                <a:moveTo>
                  <a:pt x="0" y="255104"/>
                </a:moveTo>
                <a:lnTo>
                  <a:pt x="0" y="224950"/>
                </a:lnTo>
                <a:lnTo>
                  <a:pt x="23666" y="210707"/>
                </a:lnTo>
                <a:lnTo>
                  <a:pt x="43685" y="188350"/>
                </a:lnTo>
                <a:lnTo>
                  <a:pt x="57547" y="154474"/>
                </a:lnTo>
                <a:lnTo>
                  <a:pt x="62720" y="105841"/>
                </a:lnTo>
                <a:lnTo>
                  <a:pt x="62720" y="3316"/>
                </a:lnTo>
                <a:lnTo>
                  <a:pt x="95287" y="3316"/>
                </a:lnTo>
                <a:lnTo>
                  <a:pt x="95287" y="105841"/>
                </a:lnTo>
                <a:lnTo>
                  <a:pt x="100460" y="154474"/>
                </a:lnTo>
                <a:lnTo>
                  <a:pt x="113759" y="186956"/>
                </a:lnTo>
                <a:lnTo>
                  <a:pt x="79004" y="186956"/>
                </a:lnTo>
                <a:lnTo>
                  <a:pt x="66490" y="209223"/>
                </a:lnTo>
                <a:lnTo>
                  <a:pt x="48096" y="228493"/>
                </a:lnTo>
                <a:lnTo>
                  <a:pt x="25404" y="244032"/>
                </a:lnTo>
                <a:lnTo>
                  <a:pt x="0" y="255104"/>
                </a:lnTo>
                <a:close/>
              </a:path>
              <a:path w="230504" h="273684">
                <a:moveTo>
                  <a:pt x="157706" y="255104"/>
                </a:moveTo>
                <a:lnTo>
                  <a:pt x="132645" y="243863"/>
                </a:lnTo>
                <a:lnTo>
                  <a:pt x="110100" y="228267"/>
                </a:lnTo>
                <a:lnTo>
                  <a:pt x="91683" y="209053"/>
                </a:lnTo>
                <a:lnTo>
                  <a:pt x="79004" y="186956"/>
                </a:lnTo>
                <a:lnTo>
                  <a:pt x="113759" y="186956"/>
                </a:lnTo>
                <a:lnTo>
                  <a:pt x="114284" y="188237"/>
                </a:lnTo>
                <a:lnTo>
                  <a:pt x="134214" y="210580"/>
                </a:lnTo>
                <a:lnTo>
                  <a:pt x="157706" y="224950"/>
                </a:lnTo>
                <a:lnTo>
                  <a:pt x="157706" y="2551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297170" y="7372816"/>
            <a:ext cx="232410" cy="276225"/>
          </a:xfrm>
          <a:custGeom>
            <a:avLst/>
            <a:gdLst/>
            <a:ahLst/>
            <a:cxnLst/>
            <a:rect l="l" t="t" r="r" b="b"/>
            <a:pathLst>
              <a:path w="232409" h="276225">
                <a:moveTo>
                  <a:pt x="0" y="153485"/>
                </a:moveTo>
                <a:lnTo>
                  <a:pt x="0" y="124838"/>
                </a:lnTo>
                <a:lnTo>
                  <a:pt x="44303" y="115241"/>
                </a:lnTo>
                <a:lnTo>
                  <a:pt x="77383" y="96682"/>
                </a:lnTo>
                <a:lnTo>
                  <a:pt x="98081" y="68907"/>
                </a:lnTo>
                <a:lnTo>
                  <a:pt x="105238" y="31661"/>
                </a:lnTo>
                <a:lnTo>
                  <a:pt x="6633" y="31661"/>
                </a:lnTo>
                <a:lnTo>
                  <a:pt x="6633" y="3316"/>
                </a:lnTo>
                <a:lnTo>
                  <a:pt x="137804" y="3316"/>
                </a:lnTo>
                <a:lnTo>
                  <a:pt x="137804" y="22917"/>
                </a:lnTo>
                <a:lnTo>
                  <a:pt x="131781" y="68223"/>
                </a:lnTo>
                <a:lnTo>
                  <a:pt x="114221" y="103050"/>
                </a:lnTo>
                <a:lnTo>
                  <a:pt x="85893" y="128280"/>
                </a:lnTo>
                <a:lnTo>
                  <a:pt x="47564" y="144798"/>
                </a:lnTo>
                <a:lnTo>
                  <a:pt x="0" y="153485"/>
                </a:lnTo>
                <a:close/>
              </a:path>
              <a:path w="232409" h="276225">
                <a:moveTo>
                  <a:pt x="227664" y="152580"/>
                </a:moveTo>
                <a:lnTo>
                  <a:pt x="194796" y="152580"/>
                </a:lnTo>
                <a:lnTo>
                  <a:pt x="194796" y="0"/>
                </a:lnTo>
                <a:lnTo>
                  <a:pt x="227664" y="0"/>
                </a:lnTo>
                <a:lnTo>
                  <a:pt x="227664" y="152580"/>
                </a:lnTo>
                <a:close/>
              </a:path>
              <a:path w="232409" h="276225">
                <a:moveTo>
                  <a:pt x="227664" y="197811"/>
                </a:moveTo>
                <a:lnTo>
                  <a:pt x="23218" y="197811"/>
                </a:lnTo>
                <a:lnTo>
                  <a:pt x="23218" y="169768"/>
                </a:lnTo>
                <a:lnTo>
                  <a:pt x="227664" y="169768"/>
                </a:lnTo>
                <a:lnTo>
                  <a:pt x="227664" y="197811"/>
                </a:lnTo>
                <a:close/>
              </a:path>
              <a:path w="232409" h="276225">
                <a:moveTo>
                  <a:pt x="92573" y="248169"/>
                </a:moveTo>
                <a:lnTo>
                  <a:pt x="60308" y="248169"/>
                </a:lnTo>
                <a:lnTo>
                  <a:pt x="60308" y="197811"/>
                </a:lnTo>
                <a:lnTo>
                  <a:pt x="92573" y="197811"/>
                </a:lnTo>
                <a:lnTo>
                  <a:pt x="92573" y="248169"/>
                </a:lnTo>
                <a:close/>
              </a:path>
              <a:path w="232409" h="276225">
                <a:moveTo>
                  <a:pt x="186654" y="248169"/>
                </a:moveTo>
                <a:lnTo>
                  <a:pt x="155294" y="248169"/>
                </a:lnTo>
                <a:lnTo>
                  <a:pt x="157706" y="241535"/>
                </a:lnTo>
                <a:lnTo>
                  <a:pt x="158611" y="232790"/>
                </a:lnTo>
                <a:lnTo>
                  <a:pt x="158611" y="197811"/>
                </a:lnTo>
                <a:lnTo>
                  <a:pt x="190876" y="197811"/>
                </a:lnTo>
                <a:lnTo>
                  <a:pt x="190782" y="232790"/>
                </a:lnTo>
                <a:lnTo>
                  <a:pt x="189368" y="241837"/>
                </a:lnTo>
                <a:lnTo>
                  <a:pt x="186654" y="248169"/>
                </a:lnTo>
                <a:close/>
              </a:path>
              <a:path w="232409" h="276225">
                <a:moveTo>
                  <a:pt x="232187" y="276212"/>
                </a:moveTo>
                <a:lnTo>
                  <a:pt x="18394" y="276212"/>
                </a:lnTo>
                <a:lnTo>
                  <a:pt x="18394" y="248169"/>
                </a:lnTo>
                <a:lnTo>
                  <a:pt x="232187" y="248169"/>
                </a:lnTo>
                <a:lnTo>
                  <a:pt x="232187" y="2762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583032" y="7372816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086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259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123259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086" y="28344"/>
                </a:lnTo>
                <a:lnTo>
                  <a:pt x="129974" y="40354"/>
                </a:lnTo>
                <a:lnTo>
                  <a:pt x="136824" y="64869"/>
                </a:lnTo>
                <a:lnTo>
                  <a:pt x="140396" y="94641"/>
                </a:lnTo>
                <a:lnTo>
                  <a:pt x="141423" y="129361"/>
                </a:lnTo>
                <a:lnTo>
                  <a:pt x="140396" y="164081"/>
                </a:lnTo>
                <a:lnTo>
                  <a:pt x="136824" y="193854"/>
                </a:lnTo>
                <a:lnTo>
                  <a:pt x="129974" y="218368"/>
                </a:lnTo>
                <a:lnTo>
                  <a:pt x="123259" y="23007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939751" y="7371007"/>
            <a:ext cx="239395" cy="278765"/>
          </a:xfrm>
          <a:custGeom>
            <a:avLst/>
            <a:gdLst/>
            <a:ahLst/>
            <a:cxnLst/>
            <a:rect l="l" t="t" r="r" b="b"/>
            <a:pathLst>
              <a:path w="239395" h="278765">
                <a:moveTo>
                  <a:pt x="71767" y="144438"/>
                </a:moveTo>
                <a:lnTo>
                  <a:pt x="33009" y="135788"/>
                </a:lnTo>
                <a:lnTo>
                  <a:pt x="5917" y="105464"/>
                </a:lnTo>
                <a:lnTo>
                  <a:pt x="0" y="72370"/>
                </a:lnTo>
                <a:lnTo>
                  <a:pt x="1503" y="54517"/>
                </a:lnTo>
                <a:lnTo>
                  <a:pt x="22917" y="15378"/>
                </a:lnTo>
                <a:lnTo>
                  <a:pt x="71767" y="0"/>
                </a:lnTo>
                <a:lnTo>
                  <a:pt x="86057" y="1003"/>
                </a:lnTo>
                <a:lnTo>
                  <a:pt x="130431" y="25937"/>
                </a:lnTo>
                <a:lnTo>
                  <a:pt x="131754" y="28344"/>
                </a:lnTo>
                <a:lnTo>
                  <a:pt x="71767" y="28344"/>
                </a:lnTo>
                <a:lnTo>
                  <a:pt x="63795" y="28962"/>
                </a:lnTo>
                <a:lnTo>
                  <a:pt x="32797" y="61698"/>
                </a:lnTo>
                <a:lnTo>
                  <a:pt x="31963" y="72370"/>
                </a:lnTo>
                <a:lnTo>
                  <a:pt x="32797" y="83041"/>
                </a:lnTo>
                <a:lnTo>
                  <a:pt x="56614" y="113832"/>
                </a:lnTo>
                <a:lnTo>
                  <a:pt x="71767" y="116395"/>
                </a:lnTo>
                <a:lnTo>
                  <a:pt x="131594" y="116395"/>
                </a:lnTo>
                <a:lnTo>
                  <a:pt x="130431" y="118506"/>
                </a:lnTo>
                <a:lnTo>
                  <a:pt x="120616" y="129060"/>
                </a:lnTo>
                <a:lnTo>
                  <a:pt x="110567" y="135788"/>
                </a:lnTo>
                <a:lnTo>
                  <a:pt x="99019" y="140594"/>
                </a:lnTo>
                <a:lnTo>
                  <a:pt x="86057" y="143477"/>
                </a:lnTo>
                <a:lnTo>
                  <a:pt x="71767" y="144438"/>
                </a:lnTo>
                <a:close/>
              </a:path>
              <a:path w="239395" h="278765">
                <a:moveTo>
                  <a:pt x="131594" y="116395"/>
                </a:moveTo>
                <a:lnTo>
                  <a:pt x="71767" y="116395"/>
                </a:lnTo>
                <a:lnTo>
                  <a:pt x="79781" y="115735"/>
                </a:lnTo>
                <a:lnTo>
                  <a:pt x="87032" y="113832"/>
                </a:lnTo>
                <a:lnTo>
                  <a:pt x="110736" y="83041"/>
                </a:lnTo>
                <a:lnTo>
                  <a:pt x="111570" y="72370"/>
                </a:lnTo>
                <a:lnTo>
                  <a:pt x="110736" y="61698"/>
                </a:lnTo>
                <a:lnTo>
                  <a:pt x="87032" y="30795"/>
                </a:lnTo>
                <a:lnTo>
                  <a:pt x="71767" y="28344"/>
                </a:lnTo>
                <a:lnTo>
                  <a:pt x="131754" y="28344"/>
                </a:lnTo>
                <a:lnTo>
                  <a:pt x="137616" y="39012"/>
                </a:lnTo>
                <a:lnTo>
                  <a:pt x="142031" y="54517"/>
                </a:lnTo>
                <a:lnTo>
                  <a:pt x="143534" y="72370"/>
                </a:lnTo>
                <a:lnTo>
                  <a:pt x="142031" y="90048"/>
                </a:lnTo>
                <a:lnTo>
                  <a:pt x="137616" y="105464"/>
                </a:lnTo>
                <a:lnTo>
                  <a:pt x="131594" y="116395"/>
                </a:lnTo>
                <a:close/>
              </a:path>
              <a:path w="239395" h="278765">
                <a:moveTo>
                  <a:pt x="224649" y="154389"/>
                </a:moveTo>
                <a:lnTo>
                  <a:pt x="191781" y="154389"/>
                </a:lnTo>
                <a:lnTo>
                  <a:pt x="191781" y="1809"/>
                </a:lnTo>
                <a:lnTo>
                  <a:pt x="224649" y="1809"/>
                </a:lnTo>
                <a:lnTo>
                  <a:pt x="224649" y="154389"/>
                </a:lnTo>
                <a:close/>
              </a:path>
              <a:path w="239395" h="278765">
                <a:moveTo>
                  <a:pt x="8141" y="278323"/>
                </a:moveTo>
                <a:lnTo>
                  <a:pt x="8141" y="249677"/>
                </a:lnTo>
                <a:lnTo>
                  <a:pt x="27558" y="239942"/>
                </a:lnTo>
                <a:lnTo>
                  <a:pt x="42932" y="225176"/>
                </a:lnTo>
                <a:lnTo>
                  <a:pt x="53047" y="205322"/>
                </a:lnTo>
                <a:lnTo>
                  <a:pt x="56689" y="180322"/>
                </a:lnTo>
                <a:lnTo>
                  <a:pt x="56689" y="170673"/>
                </a:lnTo>
                <a:lnTo>
                  <a:pt x="89558" y="170673"/>
                </a:lnTo>
                <a:lnTo>
                  <a:pt x="89558" y="180322"/>
                </a:lnTo>
                <a:lnTo>
                  <a:pt x="92163" y="202405"/>
                </a:lnTo>
                <a:lnTo>
                  <a:pt x="99320" y="221068"/>
                </a:lnTo>
                <a:lnTo>
                  <a:pt x="110039" y="236168"/>
                </a:lnTo>
                <a:lnTo>
                  <a:pt x="110671" y="236710"/>
                </a:lnTo>
                <a:lnTo>
                  <a:pt x="73576" y="236710"/>
                </a:lnTo>
                <a:lnTo>
                  <a:pt x="62376" y="249955"/>
                </a:lnTo>
                <a:lnTo>
                  <a:pt x="46852" y="261927"/>
                </a:lnTo>
                <a:lnTo>
                  <a:pt x="28330" y="271694"/>
                </a:lnTo>
                <a:lnTo>
                  <a:pt x="8141" y="278323"/>
                </a:lnTo>
                <a:close/>
              </a:path>
              <a:path w="239395" h="278765">
                <a:moveTo>
                  <a:pt x="165472" y="247566"/>
                </a:moveTo>
                <a:lnTo>
                  <a:pt x="123330" y="247566"/>
                </a:lnTo>
                <a:lnTo>
                  <a:pt x="136589" y="236168"/>
                </a:lnTo>
                <a:lnTo>
                  <a:pt x="147529" y="221068"/>
                </a:lnTo>
                <a:lnTo>
                  <a:pt x="154964" y="202405"/>
                </a:lnTo>
                <a:lnTo>
                  <a:pt x="157706" y="180322"/>
                </a:lnTo>
                <a:lnTo>
                  <a:pt x="157706" y="170673"/>
                </a:lnTo>
                <a:lnTo>
                  <a:pt x="190273" y="170673"/>
                </a:lnTo>
                <a:lnTo>
                  <a:pt x="190273" y="180322"/>
                </a:lnTo>
                <a:lnTo>
                  <a:pt x="193830" y="205279"/>
                </a:lnTo>
                <a:lnTo>
                  <a:pt x="203805" y="225063"/>
                </a:lnTo>
                <a:lnTo>
                  <a:pt x="215920" y="236710"/>
                </a:lnTo>
                <a:lnTo>
                  <a:pt x="173085" y="236710"/>
                </a:lnTo>
                <a:lnTo>
                  <a:pt x="165472" y="247566"/>
                </a:lnTo>
                <a:close/>
              </a:path>
              <a:path w="239395" h="278765">
                <a:moveTo>
                  <a:pt x="123330" y="278323"/>
                </a:moveTo>
                <a:lnTo>
                  <a:pt x="108814" y="271228"/>
                </a:lnTo>
                <a:lnTo>
                  <a:pt x="94948" y="261361"/>
                </a:lnTo>
                <a:lnTo>
                  <a:pt x="82834" y="249573"/>
                </a:lnTo>
                <a:lnTo>
                  <a:pt x="73576" y="236710"/>
                </a:lnTo>
                <a:lnTo>
                  <a:pt x="110671" y="236710"/>
                </a:lnTo>
                <a:lnTo>
                  <a:pt x="123330" y="247566"/>
                </a:lnTo>
                <a:lnTo>
                  <a:pt x="165472" y="247566"/>
                </a:lnTo>
                <a:lnTo>
                  <a:pt x="164123" y="249488"/>
                </a:lnTo>
                <a:lnTo>
                  <a:pt x="152278" y="261135"/>
                </a:lnTo>
                <a:lnTo>
                  <a:pt x="138398" y="270973"/>
                </a:lnTo>
                <a:lnTo>
                  <a:pt x="123330" y="278323"/>
                </a:lnTo>
                <a:close/>
              </a:path>
              <a:path w="239395" h="278765">
                <a:moveTo>
                  <a:pt x="238821" y="278323"/>
                </a:moveTo>
                <a:lnTo>
                  <a:pt x="218458" y="271736"/>
                </a:lnTo>
                <a:lnTo>
                  <a:pt x="199847" y="262040"/>
                </a:lnTo>
                <a:lnTo>
                  <a:pt x="184289" y="250082"/>
                </a:lnTo>
                <a:lnTo>
                  <a:pt x="173085" y="236710"/>
                </a:lnTo>
                <a:lnTo>
                  <a:pt x="215920" y="236710"/>
                </a:lnTo>
                <a:lnTo>
                  <a:pt x="219150" y="239815"/>
                </a:lnTo>
                <a:lnTo>
                  <a:pt x="238821" y="249677"/>
                </a:lnTo>
                <a:lnTo>
                  <a:pt x="238821" y="27832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214752" y="7375181"/>
            <a:ext cx="246379" cy="271780"/>
          </a:xfrm>
          <a:custGeom>
            <a:avLst/>
            <a:gdLst/>
            <a:ahLst/>
            <a:cxnLst/>
            <a:rect l="l" t="t" r="r" b="b"/>
            <a:pathLst>
              <a:path w="246379" h="271779">
                <a:moveTo>
                  <a:pt x="230073" y="66040"/>
                </a:moveTo>
                <a:lnTo>
                  <a:pt x="50660" y="66040"/>
                </a:lnTo>
                <a:lnTo>
                  <a:pt x="50660" y="0"/>
                </a:lnTo>
                <a:lnTo>
                  <a:pt x="18097" y="0"/>
                </a:lnTo>
                <a:lnTo>
                  <a:pt x="18097" y="66040"/>
                </a:lnTo>
                <a:lnTo>
                  <a:pt x="18097" y="95250"/>
                </a:lnTo>
                <a:lnTo>
                  <a:pt x="230073" y="95250"/>
                </a:lnTo>
                <a:lnTo>
                  <a:pt x="230073" y="66040"/>
                </a:lnTo>
                <a:close/>
              </a:path>
              <a:path w="246379" h="271779">
                <a:moveTo>
                  <a:pt x="233387" y="243840"/>
                </a:moveTo>
                <a:lnTo>
                  <a:pt x="50660" y="243840"/>
                </a:lnTo>
                <a:lnTo>
                  <a:pt x="50660" y="185420"/>
                </a:lnTo>
                <a:lnTo>
                  <a:pt x="18097" y="185420"/>
                </a:lnTo>
                <a:lnTo>
                  <a:pt x="18097" y="243840"/>
                </a:lnTo>
                <a:lnTo>
                  <a:pt x="18097" y="271780"/>
                </a:lnTo>
                <a:lnTo>
                  <a:pt x="233387" y="271780"/>
                </a:lnTo>
                <a:lnTo>
                  <a:pt x="233387" y="243840"/>
                </a:lnTo>
                <a:close/>
              </a:path>
              <a:path w="246379" h="271779">
                <a:moveTo>
                  <a:pt x="246354" y="131229"/>
                </a:moveTo>
                <a:lnTo>
                  <a:pt x="0" y="131229"/>
                </a:lnTo>
                <a:lnTo>
                  <a:pt x="0" y="159575"/>
                </a:lnTo>
                <a:lnTo>
                  <a:pt x="246354" y="159575"/>
                </a:lnTo>
                <a:lnTo>
                  <a:pt x="246354" y="1312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582708" y="7372819"/>
            <a:ext cx="501015" cy="273685"/>
          </a:xfrm>
          <a:custGeom>
            <a:avLst/>
            <a:gdLst/>
            <a:ahLst/>
            <a:cxnLst/>
            <a:rect l="l" t="t" r="r" b="b"/>
            <a:pathLst>
              <a:path w="501015" h="273684">
                <a:moveTo>
                  <a:pt x="256616" y="111569"/>
                </a:moveTo>
                <a:lnTo>
                  <a:pt x="213791" y="111569"/>
                </a:lnTo>
                <a:lnTo>
                  <a:pt x="213791" y="0"/>
                </a:lnTo>
                <a:lnTo>
                  <a:pt x="180924" y="0"/>
                </a:lnTo>
                <a:lnTo>
                  <a:pt x="180924" y="210781"/>
                </a:lnTo>
                <a:lnTo>
                  <a:pt x="170802" y="217551"/>
                </a:lnTo>
                <a:lnTo>
                  <a:pt x="157822" y="222465"/>
                </a:lnTo>
                <a:lnTo>
                  <a:pt x="142290" y="225450"/>
                </a:lnTo>
                <a:lnTo>
                  <a:pt x="124536" y="226466"/>
                </a:lnTo>
                <a:lnTo>
                  <a:pt x="32562" y="226466"/>
                </a:lnTo>
                <a:lnTo>
                  <a:pt x="32562" y="142938"/>
                </a:lnTo>
                <a:lnTo>
                  <a:pt x="128460" y="142938"/>
                </a:lnTo>
                <a:lnTo>
                  <a:pt x="128460" y="4826"/>
                </a:lnTo>
                <a:lnTo>
                  <a:pt x="0" y="4826"/>
                </a:lnTo>
                <a:lnTo>
                  <a:pt x="0" y="33782"/>
                </a:lnTo>
                <a:lnTo>
                  <a:pt x="95897" y="33782"/>
                </a:lnTo>
                <a:lnTo>
                  <a:pt x="95897" y="114287"/>
                </a:lnTo>
                <a:lnTo>
                  <a:pt x="0" y="114287"/>
                </a:lnTo>
                <a:lnTo>
                  <a:pt x="0" y="255104"/>
                </a:lnTo>
                <a:lnTo>
                  <a:pt x="118503" y="255104"/>
                </a:lnTo>
                <a:lnTo>
                  <a:pt x="138391" y="253949"/>
                </a:lnTo>
                <a:lnTo>
                  <a:pt x="155930" y="250583"/>
                </a:lnTo>
                <a:lnTo>
                  <a:pt x="170370" y="245186"/>
                </a:lnTo>
                <a:lnTo>
                  <a:pt x="180924" y="237921"/>
                </a:lnTo>
                <a:lnTo>
                  <a:pt x="180924" y="273507"/>
                </a:lnTo>
                <a:lnTo>
                  <a:pt x="213791" y="273507"/>
                </a:lnTo>
                <a:lnTo>
                  <a:pt x="213791" y="140220"/>
                </a:lnTo>
                <a:lnTo>
                  <a:pt x="256616" y="140220"/>
                </a:lnTo>
                <a:lnTo>
                  <a:pt x="256616" y="111569"/>
                </a:lnTo>
                <a:close/>
              </a:path>
              <a:path w="501015" h="273684">
                <a:moveTo>
                  <a:pt x="420649" y="129362"/>
                </a:moveTo>
                <a:lnTo>
                  <a:pt x="419620" y="94640"/>
                </a:lnTo>
                <a:lnTo>
                  <a:pt x="416052" y="64871"/>
                </a:lnTo>
                <a:lnTo>
                  <a:pt x="409206" y="40360"/>
                </a:lnTo>
                <a:lnTo>
                  <a:pt x="402310" y="28346"/>
                </a:lnTo>
                <a:lnTo>
                  <a:pt x="398335" y="21412"/>
                </a:lnTo>
                <a:lnTo>
                  <a:pt x="388797" y="12217"/>
                </a:lnTo>
                <a:lnTo>
                  <a:pt x="388086" y="11798"/>
                </a:lnTo>
                <a:lnTo>
                  <a:pt x="388086" y="129362"/>
                </a:lnTo>
                <a:lnTo>
                  <a:pt x="387438" y="159651"/>
                </a:lnTo>
                <a:lnTo>
                  <a:pt x="380707" y="205054"/>
                </a:lnTo>
                <a:lnTo>
                  <a:pt x="349796" y="230085"/>
                </a:lnTo>
                <a:lnTo>
                  <a:pt x="342798" y="229362"/>
                </a:lnTo>
                <a:lnTo>
                  <a:pt x="314807" y="185039"/>
                </a:lnTo>
                <a:lnTo>
                  <a:pt x="311797" y="129362"/>
                </a:lnTo>
                <a:lnTo>
                  <a:pt x="312483" y="99085"/>
                </a:lnTo>
                <a:lnTo>
                  <a:pt x="319176" y="53797"/>
                </a:lnTo>
                <a:lnTo>
                  <a:pt x="349796" y="28346"/>
                </a:lnTo>
                <a:lnTo>
                  <a:pt x="356946" y="29083"/>
                </a:lnTo>
                <a:lnTo>
                  <a:pt x="385140" y="73736"/>
                </a:lnTo>
                <a:lnTo>
                  <a:pt x="388086" y="129362"/>
                </a:lnTo>
                <a:lnTo>
                  <a:pt x="388086" y="11798"/>
                </a:lnTo>
                <a:lnTo>
                  <a:pt x="377456" y="5511"/>
                </a:lnTo>
                <a:lnTo>
                  <a:pt x="364413" y="1397"/>
                </a:lnTo>
                <a:lnTo>
                  <a:pt x="349796" y="0"/>
                </a:lnTo>
                <a:lnTo>
                  <a:pt x="335292" y="1397"/>
                </a:lnTo>
                <a:lnTo>
                  <a:pt x="301548" y="21412"/>
                </a:lnTo>
                <a:lnTo>
                  <a:pt x="283832" y="64871"/>
                </a:lnTo>
                <a:lnTo>
                  <a:pt x="279234" y="129362"/>
                </a:lnTo>
                <a:lnTo>
                  <a:pt x="280250" y="164084"/>
                </a:lnTo>
                <a:lnTo>
                  <a:pt x="290677" y="218376"/>
                </a:lnTo>
                <a:lnTo>
                  <a:pt x="322275" y="252920"/>
                </a:lnTo>
                <a:lnTo>
                  <a:pt x="349796" y="258127"/>
                </a:lnTo>
                <a:lnTo>
                  <a:pt x="364413" y="256819"/>
                </a:lnTo>
                <a:lnTo>
                  <a:pt x="398335" y="237312"/>
                </a:lnTo>
                <a:lnTo>
                  <a:pt x="416052" y="193852"/>
                </a:lnTo>
                <a:lnTo>
                  <a:pt x="419620" y="164084"/>
                </a:lnTo>
                <a:lnTo>
                  <a:pt x="420649" y="129362"/>
                </a:lnTo>
                <a:close/>
              </a:path>
              <a:path w="501015" h="273684">
                <a:moveTo>
                  <a:pt x="500862" y="0"/>
                </a:moveTo>
                <a:lnTo>
                  <a:pt x="467995" y="0"/>
                </a:lnTo>
                <a:lnTo>
                  <a:pt x="467995" y="273507"/>
                </a:lnTo>
                <a:lnTo>
                  <a:pt x="500862" y="273507"/>
                </a:lnTo>
                <a:lnTo>
                  <a:pt x="50086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150513" y="7377645"/>
            <a:ext cx="214629" cy="169545"/>
          </a:xfrm>
          <a:custGeom>
            <a:avLst/>
            <a:gdLst/>
            <a:ahLst/>
            <a:cxnLst/>
            <a:rect l="l" t="t" r="r" b="b"/>
            <a:pathLst>
              <a:path w="214629" h="169545">
                <a:moveTo>
                  <a:pt x="214401" y="55956"/>
                </a:moveTo>
                <a:lnTo>
                  <a:pt x="181533" y="55956"/>
                </a:lnTo>
                <a:lnTo>
                  <a:pt x="181533" y="85166"/>
                </a:lnTo>
                <a:lnTo>
                  <a:pt x="181533" y="139776"/>
                </a:lnTo>
                <a:lnTo>
                  <a:pt x="32867" y="139776"/>
                </a:lnTo>
                <a:lnTo>
                  <a:pt x="32867" y="85166"/>
                </a:lnTo>
                <a:lnTo>
                  <a:pt x="181533" y="85166"/>
                </a:lnTo>
                <a:lnTo>
                  <a:pt x="181533" y="55956"/>
                </a:lnTo>
                <a:lnTo>
                  <a:pt x="32867" y="55956"/>
                </a:lnTo>
                <a:lnTo>
                  <a:pt x="32867" y="76"/>
                </a:lnTo>
                <a:lnTo>
                  <a:pt x="0" y="76"/>
                </a:lnTo>
                <a:lnTo>
                  <a:pt x="0" y="55956"/>
                </a:lnTo>
                <a:lnTo>
                  <a:pt x="0" y="85166"/>
                </a:lnTo>
                <a:lnTo>
                  <a:pt x="0" y="139776"/>
                </a:lnTo>
                <a:lnTo>
                  <a:pt x="0" y="168986"/>
                </a:lnTo>
                <a:lnTo>
                  <a:pt x="214401" y="168986"/>
                </a:lnTo>
                <a:lnTo>
                  <a:pt x="214401" y="139915"/>
                </a:lnTo>
                <a:lnTo>
                  <a:pt x="214401" y="139776"/>
                </a:lnTo>
                <a:lnTo>
                  <a:pt x="214401" y="85166"/>
                </a:lnTo>
                <a:lnTo>
                  <a:pt x="214401" y="84734"/>
                </a:lnTo>
                <a:lnTo>
                  <a:pt x="214401" y="55956"/>
                </a:lnTo>
                <a:close/>
              </a:path>
              <a:path w="214629" h="169545">
                <a:moveTo>
                  <a:pt x="214401" y="0"/>
                </a:moveTo>
                <a:lnTo>
                  <a:pt x="181533" y="0"/>
                </a:lnTo>
                <a:lnTo>
                  <a:pt x="181533" y="55791"/>
                </a:lnTo>
                <a:lnTo>
                  <a:pt x="214401" y="55791"/>
                </a:lnTo>
                <a:lnTo>
                  <a:pt x="21440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136348" y="7605909"/>
            <a:ext cx="243204" cy="28575"/>
          </a:xfrm>
          <a:custGeom>
            <a:avLst/>
            <a:gdLst/>
            <a:ahLst/>
            <a:cxnLst/>
            <a:rect l="l" t="t" r="r" b="b"/>
            <a:pathLst>
              <a:path w="243204" h="28575">
                <a:moveTo>
                  <a:pt x="242741" y="28344"/>
                </a:moveTo>
                <a:lnTo>
                  <a:pt x="0" y="28344"/>
                </a:lnTo>
                <a:lnTo>
                  <a:pt x="0" y="0"/>
                </a:lnTo>
                <a:lnTo>
                  <a:pt x="242741" y="0"/>
                </a:lnTo>
                <a:lnTo>
                  <a:pt x="242741" y="283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426131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4">
                <a:moveTo>
                  <a:pt x="218316" y="273499"/>
                </a:moveTo>
                <a:lnTo>
                  <a:pt x="185448" y="273499"/>
                </a:lnTo>
                <a:lnTo>
                  <a:pt x="185448" y="138709"/>
                </a:lnTo>
                <a:lnTo>
                  <a:pt x="133884" y="138709"/>
                </a:lnTo>
                <a:lnTo>
                  <a:pt x="133884" y="110062"/>
                </a:lnTo>
                <a:lnTo>
                  <a:pt x="185448" y="110062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  <a:path w="218440" h="273684">
                <a:moveTo>
                  <a:pt x="99810" y="255104"/>
                </a:moveTo>
                <a:lnTo>
                  <a:pt x="0" y="255104"/>
                </a:lnTo>
                <a:lnTo>
                  <a:pt x="0" y="114284"/>
                </a:lnTo>
                <a:lnTo>
                  <a:pt x="87447" y="114284"/>
                </a:lnTo>
                <a:lnTo>
                  <a:pt x="87447" y="33772"/>
                </a:lnTo>
                <a:lnTo>
                  <a:pt x="0" y="33772"/>
                </a:lnTo>
                <a:lnTo>
                  <a:pt x="0" y="4824"/>
                </a:lnTo>
                <a:lnTo>
                  <a:pt x="119712" y="4824"/>
                </a:lnTo>
                <a:lnTo>
                  <a:pt x="11971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54389" y="226458"/>
                </a:lnTo>
                <a:lnTo>
                  <a:pt x="154389" y="247264"/>
                </a:lnTo>
                <a:lnTo>
                  <a:pt x="143105" y="250779"/>
                </a:lnTo>
                <a:lnTo>
                  <a:pt x="129927" y="253220"/>
                </a:lnTo>
                <a:lnTo>
                  <a:pt x="115335" y="254643"/>
                </a:lnTo>
                <a:lnTo>
                  <a:pt x="99810" y="255104"/>
                </a:lnTo>
                <a:close/>
              </a:path>
              <a:path w="218440" h="273684">
                <a:moveTo>
                  <a:pt x="154389" y="226458"/>
                </a:moveTo>
                <a:lnTo>
                  <a:pt x="101619" y="226458"/>
                </a:lnTo>
                <a:lnTo>
                  <a:pt x="116437" y="226147"/>
                </a:lnTo>
                <a:lnTo>
                  <a:pt x="130379" y="225101"/>
                </a:lnTo>
                <a:lnTo>
                  <a:pt x="143133" y="223150"/>
                </a:lnTo>
                <a:lnTo>
                  <a:pt x="154389" y="220125"/>
                </a:lnTo>
                <a:lnTo>
                  <a:pt x="154389" y="22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706565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4">
                <a:moveTo>
                  <a:pt x="218316" y="273499"/>
                </a:moveTo>
                <a:lnTo>
                  <a:pt x="185448" y="273499"/>
                </a:lnTo>
                <a:lnTo>
                  <a:pt x="185448" y="237916"/>
                </a:lnTo>
                <a:lnTo>
                  <a:pt x="175054" y="245182"/>
                </a:lnTo>
                <a:lnTo>
                  <a:pt x="160646" y="250581"/>
                </a:lnTo>
                <a:lnTo>
                  <a:pt x="142959" y="253945"/>
                </a:lnTo>
                <a:lnTo>
                  <a:pt x="122727" y="255104"/>
                </a:lnTo>
                <a:lnTo>
                  <a:pt x="0" y="255104"/>
                </a:lnTo>
                <a:lnTo>
                  <a:pt x="0" y="114284"/>
                </a:lnTo>
                <a:lnTo>
                  <a:pt x="95287" y="114284"/>
                </a:lnTo>
                <a:lnTo>
                  <a:pt x="95287" y="33772"/>
                </a:lnTo>
                <a:lnTo>
                  <a:pt x="0" y="33772"/>
                </a:lnTo>
                <a:lnTo>
                  <a:pt x="0" y="4824"/>
                </a:lnTo>
                <a:lnTo>
                  <a:pt x="127552" y="4824"/>
                </a:lnTo>
                <a:lnTo>
                  <a:pt x="12755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29060" y="226458"/>
                </a:lnTo>
                <a:lnTo>
                  <a:pt x="146818" y="225450"/>
                </a:lnTo>
                <a:lnTo>
                  <a:pt x="162342" y="222462"/>
                </a:lnTo>
                <a:lnTo>
                  <a:pt x="175323" y="217553"/>
                </a:lnTo>
                <a:lnTo>
                  <a:pt x="185448" y="210778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054312" y="7376133"/>
            <a:ext cx="246379" cy="278130"/>
          </a:xfrm>
          <a:custGeom>
            <a:avLst/>
            <a:gdLst/>
            <a:ahLst/>
            <a:cxnLst/>
            <a:rect l="l" t="t" r="r" b="b"/>
            <a:pathLst>
              <a:path w="246379" h="278129">
                <a:moveTo>
                  <a:pt x="224046" y="96493"/>
                </a:moveTo>
                <a:lnTo>
                  <a:pt x="191781" y="96493"/>
                </a:lnTo>
                <a:lnTo>
                  <a:pt x="193545" y="86636"/>
                </a:lnTo>
                <a:lnTo>
                  <a:pt x="194758" y="75837"/>
                </a:lnTo>
                <a:lnTo>
                  <a:pt x="195470" y="64520"/>
                </a:lnTo>
                <a:lnTo>
                  <a:pt x="195701" y="53373"/>
                </a:lnTo>
                <a:lnTo>
                  <a:pt x="195701" y="28646"/>
                </a:lnTo>
                <a:lnTo>
                  <a:pt x="16283" y="28646"/>
                </a:lnTo>
                <a:lnTo>
                  <a:pt x="16283" y="0"/>
                </a:lnTo>
                <a:lnTo>
                  <a:pt x="228569" y="0"/>
                </a:lnTo>
                <a:lnTo>
                  <a:pt x="228527" y="53373"/>
                </a:lnTo>
                <a:lnTo>
                  <a:pt x="228244" y="63757"/>
                </a:lnTo>
                <a:lnTo>
                  <a:pt x="227325" y="75536"/>
                </a:lnTo>
                <a:lnTo>
                  <a:pt x="225885" y="86702"/>
                </a:lnTo>
                <a:lnTo>
                  <a:pt x="224046" y="96493"/>
                </a:lnTo>
                <a:close/>
              </a:path>
              <a:path w="246379" h="278129">
                <a:moveTo>
                  <a:pt x="116093" y="115490"/>
                </a:moveTo>
                <a:lnTo>
                  <a:pt x="83225" y="115490"/>
                </a:lnTo>
                <a:lnTo>
                  <a:pt x="83225" y="59705"/>
                </a:lnTo>
                <a:lnTo>
                  <a:pt x="116093" y="59705"/>
                </a:lnTo>
                <a:lnTo>
                  <a:pt x="116093" y="115490"/>
                </a:lnTo>
                <a:close/>
              </a:path>
              <a:path w="246379" h="278129">
                <a:moveTo>
                  <a:pt x="246360" y="143835"/>
                </a:moveTo>
                <a:lnTo>
                  <a:pt x="0" y="143835"/>
                </a:lnTo>
                <a:lnTo>
                  <a:pt x="0" y="115490"/>
                </a:lnTo>
                <a:lnTo>
                  <a:pt x="246360" y="115490"/>
                </a:lnTo>
                <a:lnTo>
                  <a:pt x="246360" y="143835"/>
                </a:lnTo>
                <a:close/>
              </a:path>
              <a:path w="246379" h="278129">
                <a:moveTo>
                  <a:pt x="123632" y="278022"/>
                </a:moveTo>
                <a:lnTo>
                  <a:pt x="75008" y="274705"/>
                </a:lnTo>
                <a:lnTo>
                  <a:pt x="37692" y="263246"/>
                </a:lnTo>
                <a:lnTo>
                  <a:pt x="12966" y="224649"/>
                </a:lnTo>
                <a:lnTo>
                  <a:pt x="14667" y="212125"/>
                </a:lnTo>
                <a:lnTo>
                  <a:pt x="54682" y="178814"/>
                </a:lnTo>
                <a:lnTo>
                  <a:pt x="98161" y="171502"/>
                </a:lnTo>
                <a:lnTo>
                  <a:pt x="123632" y="170673"/>
                </a:lnTo>
                <a:lnTo>
                  <a:pt x="148976" y="171502"/>
                </a:lnTo>
                <a:lnTo>
                  <a:pt x="192539" y="178814"/>
                </a:lnTo>
                <a:lnTo>
                  <a:pt x="224769" y="198414"/>
                </a:lnTo>
                <a:lnTo>
                  <a:pt x="123632" y="198414"/>
                </a:lnTo>
                <a:lnTo>
                  <a:pt x="101502" y="198999"/>
                </a:lnTo>
                <a:lnTo>
                  <a:pt x="56086" y="208667"/>
                </a:lnTo>
                <a:lnTo>
                  <a:pt x="45834" y="217713"/>
                </a:lnTo>
                <a:lnTo>
                  <a:pt x="45834" y="231283"/>
                </a:lnTo>
                <a:lnTo>
                  <a:pt x="82735" y="248282"/>
                </a:lnTo>
                <a:lnTo>
                  <a:pt x="123632" y="250581"/>
                </a:lnTo>
                <a:lnTo>
                  <a:pt x="224974" y="250581"/>
                </a:lnTo>
                <a:lnTo>
                  <a:pt x="219876" y="256325"/>
                </a:lnTo>
                <a:lnTo>
                  <a:pt x="209572" y="263246"/>
                </a:lnTo>
                <a:lnTo>
                  <a:pt x="192539" y="270134"/>
                </a:lnTo>
                <a:lnTo>
                  <a:pt x="172143" y="274705"/>
                </a:lnTo>
                <a:lnTo>
                  <a:pt x="148976" y="277240"/>
                </a:lnTo>
                <a:lnTo>
                  <a:pt x="123632" y="278022"/>
                </a:lnTo>
                <a:close/>
              </a:path>
              <a:path w="246379" h="278129">
                <a:moveTo>
                  <a:pt x="224974" y="250581"/>
                </a:moveTo>
                <a:lnTo>
                  <a:pt x="123632" y="250581"/>
                </a:lnTo>
                <a:lnTo>
                  <a:pt x="145588" y="250039"/>
                </a:lnTo>
                <a:lnTo>
                  <a:pt x="164265" y="248282"/>
                </a:lnTo>
                <a:lnTo>
                  <a:pt x="179436" y="245111"/>
                </a:lnTo>
                <a:lnTo>
                  <a:pt x="190876" y="240329"/>
                </a:lnTo>
                <a:lnTo>
                  <a:pt x="197510" y="236409"/>
                </a:lnTo>
                <a:lnTo>
                  <a:pt x="201430" y="231283"/>
                </a:lnTo>
                <a:lnTo>
                  <a:pt x="201430" y="217713"/>
                </a:lnTo>
                <a:lnTo>
                  <a:pt x="164265" y="200827"/>
                </a:lnTo>
                <a:lnTo>
                  <a:pt x="123632" y="198414"/>
                </a:lnTo>
                <a:lnTo>
                  <a:pt x="224769" y="198414"/>
                </a:lnTo>
                <a:lnTo>
                  <a:pt x="227551" y="201581"/>
                </a:lnTo>
                <a:lnTo>
                  <a:pt x="232343" y="212125"/>
                </a:lnTo>
                <a:lnTo>
                  <a:pt x="233996" y="224649"/>
                </a:lnTo>
                <a:lnTo>
                  <a:pt x="232343" y="237167"/>
                </a:lnTo>
                <a:lnTo>
                  <a:pt x="227551" y="247679"/>
                </a:lnTo>
                <a:lnTo>
                  <a:pt x="224974" y="2505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336553" y="7376134"/>
            <a:ext cx="243204" cy="274955"/>
          </a:xfrm>
          <a:custGeom>
            <a:avLst/>
            <a:gdLst/>
            <a:ahLst/>
            <a:cxnLst/>
            <a:rect l="l" t="t" r="r" b="b"/>
            <a:pathLst>
              <a:path w="243204" h="274954">
                <a:moveTo>
                  <a:pt x="228561" y="42227"/>
                </a:moveTo>
                <a:lnTo>
                  <a:pt x="195694" y="42227"/>
                </a:lnTo>
                <a:lnTo>
                  <a:pt x="195694" y="70167"/>
                </a:lnTo>
                <a:lnTo>
                  <a:pt x="195694" y="112077"/>
                </a:lnTo>
                <a:lnTo>
                  <a:pt x="47040" y="112077"/>
                </a:lnTo>
                <a:lnTo>
                  <a:pt x="47040" y="70167"/>
                </a:lnTo>
                <a:lnTo>
                  <a:pt x="195694" y="70167"/>
                </a:lnTo>
                <a:lnTo>
                  <a:pt x="195694" y="42227"/>
                </a:lnTo>
                <a:lnTo>
                  <a:pt x="47040" y="42227"/>
                </a:lnTo>
                <a:lnTo>
                  <a:pt x="47040" y="317"/>
                </a:lnTo>
                <a:lnTo>
                  <a:pt x="14173" y="317"/>
                </a:lnTo>
                <a:lnTo>
                  <a:pt x="14173" y="42227"/>
                </a:lnTo>
                <a:lnTo>
                  <a:pt x="14173" y="70167"/>
                </a:lnTo>
                <a:lnTo>
                  <a:pt x="14173" y="112077"/>
                </a:lnTo>
                <a:lnTo>
                  <a:pt x="14173" y="140017"/>
                </a:lnTo>
                <a:lnTo>
                  <a:pt x="228561" y="140017"/>
                </a:lnTo>
                <a:lnTo>
                  <a:pt x="228561" y="112179"/>
                </a:lnTo>
                <a:lnTo>
                  <a:pt x="228561" y="70167"/>
                </a:lnTo>
                <a:lnTo>
                  <a:pt x="228561" y="69659"/>
                </a:lnTo>
                <a:lnTo>
                  <a:pt x="228561" y="42227"/>
                </a:lnTo>
                <a:close/>
              </a:path>
              <a:path w="243204" h="274954">
                <a:moveTo>
                  <a:pt x="228561" y="0"/>
                </a:moveTo>
                <a:lnTo>
                  <a:pt x="195694" y="0"/>
                </a:lnTo>
                <a:lnTo>
                  <a:pt x="195694" y="41617"/>
                </a:lnTo>
                <a:lnTo>
                  <a:pt x="228561" y="41617"/>
                </a:lnTo>
                <a:lnTo>
                  <a:pt x="228561" y="0"/>
                </a:lnTo>
                <a:close/>
              </a:path>
              <a:path w="243204" h="274954">
                <a:moveTo>
                  <a:pt x="242735" y="174294"/>
                </a:moveTo>
                <a:lnTo>
                  <a:pt x="0" y="174294"/>
                </a:lnTo>
                <a:lnTo>
                  <a:pt x="0" y="202946"/>
                </a:lnTo>
                <a:lnTo>
                  <a:pt x="104635" y="202946"/>
                </a:lnTo>
                <a:lnTo>
                  <a:pt x="104635" y="274713"/>
                </a:lnTo>
                <a:lnTo>
                  <a:pt x="137198" y="274713"/>
                </a:lnTo>
                <a:lnTo>
                  <a:pt x="137198" y="202946"/>
                </a:lnTo>
                <a:lnTo>
                  <a:pt x="242735" y="202946"/>
                </a:lnTo>
                <a:lnTo>
                  <a:pt x="242735" y="17429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615179" y="7376452"/>
            <a:ext cx="246379" cy="273050"/>
          </a:xfrm>
          <a:custGeom>
            <a:avLst/>
            <a:gdLst/>
            <a:ahLst/>
            <a:cxnLst/>
            <a:rect l="l" t="t" r="r" b="b"/>
            <a:pathLst>
              <a:path w="246379" h="273050">
                <a:moveTo>
                  <a:pt x="230073" y="81280"/>
                </a:moveTo>
                <a:lnTo>
                  <a:pt x="50660" y="81280"/>
                </a:lnTo>
                <a:lnTo>
                  <a:pt x="50660" y="64770"/>
                </a:lnTo>
                <a:lnTo>
                  <a:pt x="228561" y="64770"/>
                </a:lnTo>
                <a:lnTo>
                  <a:pt x="228561" y="40640"/>
                </a:lnTo>
                <a:lnTo>
                  <a:pt x="228561" y="24130"/>
                </a:lnTo>
                <a:lnTo>
                  <a:pt x="228561" y="0"/>
                </a:lnTo>
                <a:lnTo>
                  <a:pt x="18084" y="0"/>
                </a:lnTo>
                <a:lnTo>
                  <a:pt x="18084" y="24130"/>
                </a:lnTo>
                <a:lnTo>
                  <a:pt x="195694" y="24130"/>
                </a:lnTo>
                <a:lnTo>
                  <a:pt x="195694" y="40640"/>
                </a:lnTo>
                <a:lnTo>
                  <a:pt x="18084" y="40640"/>
                </a:lnTo>
                <a:lnTo>
                  <a:pt x="18084" y="64770"/>
                </a:lnTo>
                <a:lnTo>
                  <a:pt x="18084" y="81280"/>
                </a:lnTo>
                <a:lnTo>
                  <a:pt x="18084" y="105410"/>
                </a:lnTo>
                <a:lnTo>
                  <a:pt x="230073" y="105410"/>
                </a:lnTo>
                <a:lnTo>
                  <a:pt x="230073" y="81280"/>
                </a:lnTo>
                <a:close/>
              </a:path>
              <a:path w="246379" h="273050">
                <a:moveTo>
                  <a:pt x="234594" y="248920"/>
                </a:moveTo>
                <a:lnTo>
                  <a:pt x="50660" y="248920"/>
                </a:lnTo>
                <a:lnTo>
                  <a:pt x="50660" y="231140"/>
                </a:lnTo>
                <a:lnTo>
                  <a:pt x="228561" y="231140"/>
                </a:lnTo>
                <a:lnTo>
                  <a:pt x="228561" y="208280"/>
                </a:lnTo>
                <a:lnTo>
                  <a:pt x="228561" y="190500"/>
                </a:lnTo>
                <a:lnTo>
                  <a:pt x="228561" y="166370"/>
                </a:lnTo>
                <a:lnTo>
                  <a:pt x="18084" y="166370"/>
                </a:lnTo>
                <a:lnTo>
                  <a:pt x="18084" y="190500"/>
                </a:lnTo>
                <a:lnTo>
                  <a:pt x="195694" y="190500"/>
                </a:lnTo>
                <a:lnTo>
                  <a:pt x="195694" y="208280"/>
                </a:lnTo>
                <a:lnTo>
                  <a:pt x="18084" y="208280"/>
                </a:lnTo>
                <a:lnTo>
                  <a:pt x="18084" y="231140"/>
                </a:lnTo>
                <a:lnTo>
                  <a:pt x="18084" y="248920"/>
                </a:lnTo>
                <a:lnTo>
                  <a:pt x="18084" y="273050"/>
                </a:lnTo>
                <a:lnTo>
                  <a:pt x="234594" y="273050"/>
                </a:lnTo>
                <a:lnTo>
                  <a:pt x="234594" y="248920"/>
                </a:lnTo>
                <a:close/>
              </a:path>
              <a:path w="246379" h="273050">
                <a:moveTo>
                  <a:pt x="246354" y="123317"/>
                </a:moveTo>
                <a:lnTo>
                  <a:pt x="0" y="123317"/>
                </a:lnTo>
                <a:lnTo>
                  <a:pt x="0" y="148653"/>
                </a:lnTo>
                <a:lnTo>
                  <a:pt x="246354" y="148653"/>
                </a:lnTo>
                <a:lnTo>
                  <a:pt x="246354" y="1233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972125" y="7364983"/>
            <a:ext cx="512445" cy="281940"/>
          </a:xfrm>
          <a:custGeom>
            <a:avLst/>
            <a:gdLst/>
            <a:ahLst/>
            <a:cxnLst/>
            <a:rect l="l" t="t" r="r" b="b"/>
            <a:pathLst>
              <a:path w="512445" h="281940">
                <a:moveTo>
                  <a:pt x="146850" y="178511"/>
                </a:moveTo>
                <a:lnTo>
                  <a:pt x="138633" y="129247"/>
                </a:lnTo>
                <a:lnTo>
                  <a:pt x="114579" y="98298"/>
                </a:lnTo>
                <a:lnTo>
                  <a:pt x="114274" y="98132"/>
                </a:lnTo>
                <a:lnTo>
                  <a:pt x="114274" y="178511"/>
                </a:lnTo>
                <a:lnTo>
                  <a:pt x="113360" y="196532"/>
                </a:lnTo>
                <a:lnTo>
                  <a:pt x="98602" y="232791"/>
                </a:lnTo>
                <a:lnTo>
                  <a:pt x="87134" y="240030"/>
                </a:lnTo>
                <a:lnTo>
                  <a:pt x="70561" y="240030"/>
                </a:lnTo>
                <a:lnTo>
                  <a:pt x="44551" y="196570"/>
                </a:lnTo>
                <a:lnTo>
                  <a:pt x="43713" y="178511"/>
                </a:lnTo>
                <a:lnTo>
                  <a:pt x="44589" y="160020"/>
                </a:lnTo>
                <a:lnTo>
                  <a:pt x="58801" y="123939"/>
                </a:lnTo>
                <a:lnTo>
                  <a:pt x="70561" y="116992"/>
                </a:lnTo>
                <a:lnTo>
                  <a:pt x="86537" y="116992"/>
                </a:lnTo>
                <a:lnTo>
                  <a:pt x="113207" y="159232"/>
                </a:lnTo>
                <a:lnTo>
                  <a:pt x="114274" y="178511"/>
                </a:lnTo>
                <a:lnTo>
                  <a:pt x="114274" y="98132"/>
                </a:lnTo>
                <a:lnTo>
                  <a:pt x="106895" y="93992"/>
                </a:lnTo>
                <a:lnTo>
                  <a:pt x="98374" y="90995"/>
                </a:lnTo>
                <a:lnTo>
                  <a:pt x="89052" y="89230"/>
                </a:lnTo>
                <a:lnTo>
                  <a:pt x="78994" y="88658"/>
                </a:lnTo>
                <a:lnTo>
                  <a:pt x="67564" y="89433"/>
                </a:lnTo>
                <a:lnTo>
                  <a:pt x="27051" y="113715"/>
                </a:lnTo>
                <a:lnTo>
                  <a:pt x="12903" y="152996"/>
                </a:lnTo>
                <a:lnTo>
                  <a:pt x="11150" y="178511"/>
                </a:lnTo>
                <a:lnTo>
                  <a:pt x="12966" y="204368"/>
                </a:lnTo>
                <a:lnTo>
                  <a:pt x="27559" y="243649"/>
                </a:lnTo>
                <a:lnTo>
                  <a:pt x="67919" y="267335"/>
                </a:lnTo>
                <a:lnTo>
                  <a:pt x="78994" y="268071"/>
                </a:lnTo>
                <a:lnTo>
                  <a:pt x="89408" y="267449"/>
                </a:lnTo>
                <a:lnTo>
                  <a:pt x="129032" y="245211"/>
                </a:lnTo>
                <a:lnTo>
                  <a:pt x="144830" y="205155"/>
                </a:lnTo>
                <a:lnTo>
                  <a:pt x="146850" y="178511"/>
                </a:lnTo>
                <a:close/>
              </a:path>
              <a:path w="512445" h="281940">
                <a:moveTo>
                  <a:pt x="155892" y="39204"/>
                </a:moveTo>
                <a:lnTo>
                  <a:pt x="94081" y="39204"/>
                </a:lnTo>
                <a:lnTo>
                  <a:pt x="94081" y="0"/>
                </a:lnTo>
                <a:lnTo>
                  <a:pt x="61214" y="0"/>
                </a:lnTo>
                <a:lnTo>
                  <a:pt x="61214" y="39204"/>
                </a:lnTo>
                <a:lnTo>
                  <a:pt x="0" y="39204"/>
                </a:lnTo>
                <a:lnTo>
                  <a:pt x="0" y="67538"/>
                </a:lnTo>
                <a:lnTo>
                  <a:pt x="155892" y="67538"/>
                </a:lnTo>
                <a:lnTo>
                  <a:pt x="155892" y="39204"/>
                </a:lnTo>
                <a:close/>
              </a:path>
              <a:path w="512445" h="281940">
                <a:moveTo>
                  <a:pt x="267766" y="119405"/>
                </a:moveTo>
                <a:lnTo>
                  <a:pt x="224942" y="119405"/>
                </a:lnTo>
                <a:lnTo>
                  <a:pt x="224942" y="7835"/>
                </a:lnTo>
                <a:lnTo>
                  <a:pt x="192074" y="7835"/>
                </a:lnTo>
                <a:lnTo>
                  <a:pt x="192074" y="281343"/>
                </a:lnTo>
                <a:lnTo>
                  <a:pt x="224942" y="281343"/>
                </a:lnTo>
                <a:lnTo>
                  <a:pt x="224942" y="148056"/>
                </a:lnTo>
                <a:lnTo>
                  <a:pt x="267766" y="148056"/>
                </a:lnTo>
                <a:lnTo>
                  <a:pt x="267766" y="119405"/>
                </a:lnTo>
                <a:close/>
              </a:path>
              <a:path w="512445" h="281940">
                <a:moveTo>
                  <a:pt x="441147" y="232791"/>
                </a:moveTo>
                <a:lnTo>
                  <a:pt x="418376" y="218313"/>
                </a:lnTo>
                <a:lnTo>
                  <a:pt x="399122" y="195694"/>
                </a:lnTo>
                <a:lnTo>
                  <a:pt x="385826" y="162267"/>
                </a:lnTo>
                <a:lnTo>
                  <a:pt x="380847" y="115189"/>
                </a:lnTo>
                <a:lnTo>
                  <a:pt x="380847" y="41617"/>
                </a:lnTo>
                <a:lnTo>
                  <a:pt x="438734" y="41617"/>
                </a:lnTo>
                <a:lnTo>
                  <a:pt x="438734" y="12661"/>
                </a:lnTo>
                <a:lnTo>
                  <a:pt x="290385" y="12661"/>
                </a:lnTo>
                <a:lnTo>
                  <a:pt x="290385" y="41617"/>
                </a:lnTo>
                <a:lnTo>
                  <a:pt x="347675" y="41617"/>
                </a:lnTo>
                <a:lnTo>
                  <a:pt x="347675" y="115189"/>
                </a:lnTo>
                <a:lnTo>
                  <a:pt x="342620" y="162229"/>
                </a:lnTo>
                <a:lnTo>
                  <a:pt x="329171" y="195808"/>
                </a:lnTo>
                <a:lnTo>
                  <a:pt x="309892" y="218440"/>
                </a:lnTo>
                <a:lnTo>
                  <a:pt x="287362" y="232791"/>
                </a:lnTo>
                <a:lnTo>
                  <a:pt x="287362" y="262940"/>
                </a:lnTo>
                <a:lnTo>
                  <a:pt x="311759" y="251675"/>
                </a:lnTo>
                <a:lnTo>
                  <a:pt x="333502" y="235877"/>
                </a:lnTo>
                <a:lnTo>
                  <a:pt x="351396" y="216814"/>
                </a:lnTo>
                <a:lnTo>
                  <a:pt x="364261" y="195694"/>
                </a:lnTo>
                <a:lnTo>
                  <a:pt x="377075" y="216763"/>
                </a:lnTo>
                <a:lnTo>
                  <a:pt x="394906" y="235762"/>
                </a:lnTo>
                <a:lnTo>
                  <a:pt x="416623" y="251548"/>
                </a:lnTo>
                <a:lnTo>
                  <a:pt x="441147" y="262940"/>
                </a:lnTo>
                <a:lnTo>
                  <a:pt x="441147" y="232791"/>
                </a:lnTo>
                <a:close/>
              </a:path>
              <a:path w="512445" h="281940">
                <a:moveTo>
                  <a:pt x="512013" y="7835"/>
                </a:moveTo>
                <a:lnTo>
                  <a:pt x="479145" y="7835"/>
                </a:lnTo>
                <a:lnTo>
                  <a:pt x="479145" y="281343"/>
                </a:lnTo>
                <a:lnTo>
                  <a:pt x="512013" y="281343"/>
                </a:lnTo>
                <a:lnTo>
                  <a:pt x="512013" y="78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613577" y="7364983"/>
            <a:ext cx="807720" cy="284480"/>
          </a:xfrm>
          <a:custGeom>
            <a:avLst/>
            <a:gdLst/>
            <a:ahLst/>
            <a:cxnLst/>
            <a:rect l="l" t="t" r="r" b="b"/>
            <a:pathLst>
              <a:path w="807719" h="284479">
                <a:moveTo>
                  <a:pt x="238213" y="255701"/>
                </a:moveTo>
                <a:lnTo>
                  <a:pt x="179679" y="242138"/>
                </a:lnTo>
                <a:lnTo>
                  <a:pt x="147345" y="220929"/>
                </a:lnTo>
                <a:lnTo>
                  <a:pt x="139014" y="197205"/>
                </a:lnTo>
                <a:lnTo>
                  <a:pt x="139014" y="191477"/>
                </a:lnTo>
                <a:lnTo>
                  <a:pt x="106451" y="191477"/>
                </a:lnTo>
                <a:lnTo>
                  <a:pt x="106451" y="197205"/>
                </a:lnTo>
                <a:lnTo>
                  <a:pt x="98158" y="220929"/>
                </a:lnTo>
                <a:lnTo>
                  <a:pt x="76136" y="238442"/>
                </a:lnTo>
                <a:lnTo>
                  <a:pt x="44615" y="249961"/>
                </a:lnTo>
                <a:lnTo>
                  <a:pt x="7835" y="255701"/>
                </a:lnTo>
                <a:lnTo>
                  <a:pt x="7835" y="284353"/>
                </a:lnTo>
                <a:lnTo>
                  <a:pt x="43230" y="280390"/>
                </a:lnTo>
                <a:lnTo>
                  <a:pt x="75158" y="272072"/>
                </a:lnTo>
                <a:lnTo>
                  <a:pt x="102235" y="259334"/>
                </a:lnTo>
                <a:lnTo>
                  <a:pt x="123024" y="242138"/>
                </a:lnTo>
                <a:lnTo>
                  <a:pt x="143662" y="259207"/>
                </a:lnTo>
                <a:lnTo>
                  <a:pt x="170675" y="271957"/>
                </a:lnTo>
                <a:lnTo>
                  <a:pt x="202666" y="280339"/>
                </a:lnTo>
                <a:lnTo>
                  <a:pt x="238213" y="284353"/>
                </a:lnTo>
                <a:lnTo>
                  <a:pt x="238213" y="255701"/>
                </a:lnTo>
                <a:close/>
              </a:path>
              <a:path w="807719" h="284479">
                <a:moveTo>
                  <a:pt x="246367" y="142925"/>
                </a:moveTo>
                <a:lnTo>
                  <a:pt x="139014" y="142925"/>
                </a:lnTo>
                <a:lnTo>
                  <a:pt x="139014" y="110058"/>
                </a:lnTo>
                <a:lnTo>
                  <a:pt x="228574" y="110058"/>
                </a:lnTo>
                <a:lnTo>
                  <a:pt x="228574" y="82918"/>
                </a:lnTo>
                <a:lnTo>
                  <a:pt x="228574" y="38900"/>
                </a:lnTo>
                <a:lnTo>
                  <a:pt x="228574" y="11150"/>
                </a:lnTo>
                <a:lnTo>
                  <a:pt x="195707" y="11150"/>
                </a:lnTo>
                <a:lnTo>
                  <a:pt x="195707" y="38900"/>
                </a:lnTo>
                <a:lnTo>
                  <a:pt x="195707" y="82918"/>
                </a:lnTo>
                <a:lnTo>
                  <a:pt x="50660" y="82918"/>
                </a:lnTo>
                <a:lnTo>
                  <a:pt x="50660" y="38900"/>
                </a:lnTo>
                <a:lnTo>
                  <a:pt x="195707" y="38900"/>
                </a:lnTo>
                <a:lnTo>
                  <a:pt x="195707" y="11150"/>
                </a:lnTo>
                <a:lnTo>
                  <a:pt x="18097" y="11150"/>
                </a:lnTo>
                <a:lnTo>
                  <a:pt x="18097" y="110058"/>
                </a:lnTo>
                <a:lnTo>
                  <a:pt x="106451" y="110058"/>
                </a:lnTo>
                <a:lnTo>
                  <a:pt x="106451" y="142925"/>
                </a:lnTo>
                <a:lnTo>
                  <a:pt x="0" y="142925"/>
                </a:lnTo>
                <a:lnTo>
                  <a:pt x="0" y="170967"/>
                </a:lnTo>
                <a:lnTo>
                  <a:pt x="246367" y="170967"/>
                </a:lnTo>
                <a:lnTo>
                  <a:pt x="246367" y="142925"/>
                </a:lnTo>
                <a:close/>
              </a:path>
              <a:path w="807719" h="284479">
                <a:moveTo>
                  <a:pt x="400748" y="118198"/>
                </a:moveTo>
                <a:lnTo>
                  <a:pt x="381749" y="78701"/>
                </a:lnTo>
                <a:lnTo>
                  <a:pt x="370598" y="72313"/>
                </a:lnTo>
                <a:lnTo>
                  <a:pt x="370598" y="109766"/>
                </a:lnTo>
                <a:lnTo>
                  <a:pt x="370598" y="126339"/>
                </a:lnTo>
                <a:lnTo>
                  <a:pt x="366979" y="133883"/>
                </a:lnTo>
                <a:lnTo>
                  <a:pt x="361251" y="138404"/>
                </a:lnTo>
                <a:lnTo>
                  <a:pt x="356730" y="142024"/>
                </a:lnTo>
                <a:lnTo>
                  <a:pt x="350989" y="144132"/>
                </a:lnTo>
                <a:lnTo>
                  <a:pt x="338035" y="144132"/>
                </a:lnTo>
                <a:lnTo>
                  <a:pt x="331698" y="142024"/>
                </a:lnTo>
                <a:lnTo>
                  <a:pt x="327177" y="138404"/>
                </a:lnTo>
                <a:lnTo>
                  <a:pt x="321741" y="133883"/>
                </a:lnTo>
                <a:lnTo>
                  <a:pt x="318122" y="126644"/>
                </a:lnTo>
                <a:lnTo>
                  <a:pt x="318122" y="110058"/>
                </a:lnTo>
                <a:lnTo>
                  <a:pt x="321449" y="103428"/>
                </a:lnTo>
                <a:lnTo>
                  <a:pt x="326872" y="98907"/>
                </a:lnTo>
                <a:lnTo>
                  <a:pt x="331393" y="94983"/>
                </a:lnTo>
                <a:lnTo>
                  <a:pt x="337731" y="92875"/>
                </a:lnTo>
                <a:lnTo>
                  <a:pt x="350989" y="92875"/>
                </a:lnTo>
                <a:lnTo>
                  <a:pt x="356730" y="94678"/>
                </a:lnTo>
                <a:lnTo>
                  <a:pt x="361251" y="98298"/>
                </a:lnTo>
                <a:lnTo>
                  <a:pt x="366979" y="102819"/>
                </a:lnTo>
                <a:lnTo>
                  <a:pt x="344360" y="66941"/>
                </a:lnTo>
                <a:lnTo>
                  <a:pt x="333248" y="67767"/>
                </a:lnTo>
                <a:lnTo>
                  <a:pt x="298272" y="86956"/>
                </a:lnTo>
                <a:lnTo>
                  <a:pt x="287972" y="118198"/>
                </a:lnTo>
                <a:lnTo>
                  <a:pt x="289394" y="130848"/>
                </a:lnTo>
                <a:lnTo>
                  <a:pt x="316039" y="163614"/>
                </a:lnTo>
                <a:lnTo>
                  <a:pt x="344360" y="169468"/>
                </a:lnTo>
                <a:lnTo>
                  <a:pt x="354457" y="168846"/>
                </a:lnTo>
                <a:lnTo>
                  <a:pt x="388797" y="151739"/>
                </a:lnTo>
                <a:lnTo>
                  <a:pt x="393966" y="144132"/>
                </a:lnTo>
                <a:lnTo>
                  <a:pt x="395325" y="142138"/>
                </a:lnTo>
                <a:lnTo>
                  <a:pt x="399364" y="130886"/>
                </a:lnTo>
                <a:lnTo>
                  <a:pt x="400748" y="118198"/>
                </a:lnTo>
                <a:close/>
              </a:path>
              <a:path w="807719" h="284479">
                <a:moveTo>
                  <a:pt x="404977" y="26238"/>
                </a:moveTo>
                <a:lnTo>
                  <a:pt x="360946" y="26238"/>
                </a:lnTo>
                <a:lnTo>
                  <a:pt x="360946" y="0"/>
                </a:lnTo>
                <a:lnTo>
                  <a:pt x="328676" y="0"/>
                </a:lnTo>
                <a:lnTo>
                  <a:pt x="328676" y="26238"/>
                </a:lnTo>
                <a:lnTo>
                  <a:pt x="282841" y="26238"/>
                </a:lnTo>
                <a:lnTo>
                  <a:pt x="282841" y="52768"/>
                </a:lnTo>
                <a:lnTo>
                  <a:pt x="404977" y="52768"/>
                </a:lnTo>
                <a:lnTo>
                  <a:pt x="404977" y="26238"/>
                </a:lnTo>
                <a:close/>
              </a:path>
              <a:path w="807719" h="284479">
                <a:moveTo>
                  <a:pt x="514426" y="7835"/>
                </a:moveTo>
                <a:lnTo>
                  <a:pt x="482765" y="7835"/>
                </a:lnTo>
                <a:lnTo>
                  <a:pt x="482765" y="75082"/>
                </a:lnTo>
                <a:lnTo>
                  <a:pt x="452615" y="75082"/>
                </a:lnTo>
                <a:lnTo>
                  <a:pt x="452615" y="9652"/>
                </a:lnTo>
                <a:lnTo>
                  <a:pt x="421551" y="9652"/>
                </a:lnTo>
                <a:lnTo>
                  <a:pt x="421551" y="170967"/>
                </a:lnTo>
                <a:lnTo>
                  <a:pt x="452615" y="170967"/>
                </a:lnTo>
                <a:lnTo>
                  <a:pt x="452615" y="103733"/>
                </a:lnTo>
                <a:lnTo>
                  <a:pt x="482765" y="103733"/>
                </a:lnTo>
                <a:lnTo>
                  <a:pt x="482765" y="172478"/>
                </a:lnTo>
                <a:lnTo>
                  <a:pt x="514426" y="172478"/>
                </a:lnTo>
                <a:lnTo>
                  <a:pt x="514426" y="103733"/>
                </a:lnTo>
                <a:lnTo>
                  <a:pt x="514426" y="75082"/>
                </a:lnTo>
                <a:lnTo>
                  <a:pt x="514426" y="7835"/>
                </a:lnTo>
                <a:close/>
              </a:path>
              <a:path w="807719" h="284479">
                <a:moveTo>
                  <a:pt x="524687" y="255701"/>
                </a:moveTo>
                <a:lnTo>
                  <a:pt x="488873" y="232638"/>
                </a:lnTo>
                <a:lnTo>
                  <a:pt x="474332" y="191477"/>
                </a:lnTo>
                <a:lnTo>
                  <a:pt x="474332" y="186651"/>
                </a:lnTo>
                <a:lnTo>
                  <a:pt x="441464" y="186651"/>
                </a:lnTo>
                <a:lnTo>
                  <a:pt x="441464" y="191477"/>
                </a:lnTo>
                <a:lnTo>
                  <a:pt x="438772" y="212153"/>
                </a:lnTo>
                <a:lnTo>
                  <a:pt x="431507" y="229362"/>
                </a:lnTo>
                <a:lnTo>
                  <a:pt x="420852" y="243001"/>
                </a:lnTo>
                <a:lnTo>
                  <a:pt x="407987" y="252996"/>
                </a:lnTo>
                <a:lnTo>
                  <a:pt x="397281" y="244856"/>
                </a:lnTo>
                <a:lnTo>
                  <a:pt x="395122" y="243217"/>
                </a:lnTo>
                <a:lnTo>
                  <a:pt x="384467" y="229704"/>
                </a:lnTo>
                <a:lnTo>
                  <a:pt x="377202" y="212458"/>
                </a:lnTo>
                <a:lnTo>
                  <a:pt x="374510" y="191477"/>
                </a:lnTo>
                <a:lnTo>
                  <a:pt x="374510" y="186651"/>
                </a:lnTo>
                <a:lnTo>
                  <a:pt x="341947" y="186651"/>
                </a:lnTo>
                <a:lnTo>
                  <a:pt x="341947" y="191477"/>
                </a:lnTo>
                <a:lnTo>
                  <a:pt x="337934" y="214452"/>
                </a:lnTo>
                <a:lnTo>
                  <a:pt x="327063" y="232981"/>
                </a:lnTo>
                <a:lnTo>
                  <a:pt x="311035" y="246811"/>
                </a:lnTo>
                <a:lnTo>
                  <a:pt x="291592" y="255701"/>
                </a:lnTo>
                <a:lnTo>
                  <a:pt x="291592" y="284048"/>
                </a:lnTo>
                <a:lnTo>
                  <a:pt x="311810" y="278434"/>
                </a:lnTo>
                <a:lnTo>
                  <a:pt x="330758" y="269430"/>
                </a:lnTo>
                <a:lnTo>
                  <a:pt x="346925" y="257937"/>
                </a:lnTo>
                <a:lnTo>
                  <a:pt x="358838" y="244856"/>
                </a:lnTo>
                <a:lnTo>
                  <a:pt x="367792" y="256743"/>
                </a:lnTo>
                <a:lnTo>
                  <a:pt x="379793" y="267843"/>
                </a:lnTo>
                <a:lnTo>
                  <a:pt x="393611" y="277253"/>
                </a:lnTo>
                <a:lnTo>
                  <a:pt x="407987" y="284048"/>
                </a:lnTo>
                <a:lnTo>
                  <a:pt x="422503" y="277583"/>
                </a:lnTo>
                <a:lnTo>
                  <a:pt x="436105" y="268300"/>
                </a:lnTo>
                <a:lnTo>
                  <a:pt x="448017" y="257086"/>
                </a:lnTo>
                <a:lnTo>
                  <a:pt x="451167" y="252996"/>
                </a:lnTo>
                <a:lnTo>
                  <a:pt x="457441" y="244856"/>
                </a:lnTo>
                <a:lnTo>
                  <a:pt x="469480" y="257937"/>
                </a:lnTo>
                <a:lnTo>
                  <a:pt x="485521" y="269316"/>
                </a:lnTo>
                <a:lnTo>
                  <a:pt x="504291" y="278218"/>
                </a:lnTo>
                <a:lnTo>
                  <a:pt x="524687" y="284048"/>
                </a:lnTo>
                <a:lnTo>
                  <a:pt x="524687" y="255701"/>
                </a:lnTo>
                <a:close/>
              </a:path>
              <a:path w="807719" h="284479">
                <a:moveTo>
                  <a:pt x="789444" y="176098"/>
                </a:moveTo>
                <a:lnTo>
                  <a:pt x="756577" y="176098"/>
                </a:lnTo>
                <a:lnTo>
                  <a:pt x="756577" y="202031"/>
                </a:lnTo>
                <a:lnTo>
                  <a:pt x="756577" y="229768"/>
                </a:lnTo>
                <a:lnTo>
                  <a:pt x="756577" y="256616"/>
                </a:lnTo>
                <a:lnTo>
                  <a:pt x="611530" y="256616"/>
                </a:lnTo>
                <a:lnTo>
                  <a:pt x="611530" y="229768"/>
                </a:lnTo>
                <a:lnTo>
                  <a:pt x="756577" y="229768"/>
                </a:lnTo>
                <a:lnTo>
                  <a:pt x="756577" y="202031"/>
                </a:lnTo>
                <a:lnTo>
                  <a:pt x="611530" y="202031"/>
                </a:lnTo>
                <a:lnTo>
                  <a:pt x="611530" y="176098"/>
                </a:lnTo>
                <a:lnTo>
                  <a:pt x="578967" y="176098"/>
                </a:lnTo>
                <a:lnTo>
                  <a:pt x="578967" y="284048"/>
                </a:lnTo>
                <a:lnTo>
                  <a:pt x="789444" y="284048"/>
                </a:lnTo>
                <a:lnTo>
                  <a:pt x="789444" y="256616"/>
                </a:lnTo>
                <a:lnTo>
                  <a:pt x="789444" y="229768"/>
                </a:lnTo>
                <a:lnTo>
                  <a:pt x="789444" y="202031"/>
                </a:lnTo>
                <a:lnTo>
                  <a:pt x="789444" y="176098"/>
                </a:lnTo>
                <a:close/>
              </a:path>
              <a:path w="807719" h="284479">
                <a:moveTo>
                  <a:pt x="799084" y="81419"/>
                </a:moveTo>
                <a:lnTo>
                  <a:pt x="735888" y="62725"/>
                </a:lnTo>
                <a:lnTo>
                  <a:pt x="699884" y="15379"/>
                </a:lnTo>
                <a:lnTo>
                  <a:pt x="699884" y="9652"/>
                </a:lnTo>
                <a:lnTo>
                  <a:pt x="667308" y="9652"/>
                </a:lnTo>
                <a:lnTo>
                  <a:pt x="667308" y="15379"/>
                </a:lnTo>
                <a:lnTo>
                  <a:pt x="658774" y="41084"/>
                </a:lnTo>
                <a:lnTo>
                  <a:pt x="636333" y="60718"/>
                </a:lnTo>
                <a:lnTo>
                  <a:pt x="604723" y="74193"/>
                </a:lnTo>
                <a:lnTo>
                  <a:pt x="568706" y="81419"/>
                </a:lnTo>
                <a:lnTo>
                  <a:pt x="568706" y="109766"/>
                </a:lnTo>
                <a:lnTo>
                  <a:pt x="603491" y="104317"/>
                </a:lnTo>
                <a:lnTo>
                  <a:pt x="635533" y="94043"/>
                </a:lnTo>
                <a:lnTo>
                  <a:pt x="662889" y="79870"/>
                </a:lnTo>
                <a:lnTo>
                  <a:pt x="683602" y="62725"/>
                </a:lnTo>
                <a:lnTo>
                  <a:pt x="704697" y="79781"/>
                </a:lnTo>
                <a:lnTo>
                  <a:pt x="731850" y="93814"/>
                </a:lnTo>
                <a:lnTo>
                  <a:pt x="763739" y="104063"/>
                </a:lnTo>
                <a:lnTo>
                  <a:pt x="799084" y="109766"/>
                </a:lnTo>
                <a:lnTo>
                  <a:pt x="799084" y="81419"/>
                </a:lnTo>
                <a:close/>
              </a:path>
              <a:path w="807719" h="284479">
                <a:moveTo>
                  <a:pt x="807224" y="127850"/>
                </a:moveTo>
                <a:lnTo>
                  <a:pt x="560870" y="127850"/>
                </a:lnTo>
                <a:lnTo>
                  <a:pt x="560870" y="155600"/>
                </a:lnTo>
                <a:lnTo>
                  <a:pt x="807224" y="155600"/>
                </a:lnTo>
                <a:lnTo>
                  <a:pt x="807224" y="1278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466043" y="7372816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4">
                <a:moveTo>
                  <a:pt x="218316" y="273499"/>
                </a:moveTo>
                <a:lnTo>
                  <a:pt x="185448" y="273499"/>
                </a:lnTo>
                <a:lnTo>
                  <a:pt x="185448" y="236710"/>
                </a:lnTo>
                <a:lnTo>
                  <a:pt x="174607" y="244546"/>
                </a:lnTo>
                <a:lnTo>
                  <a:pt x="159779" y="250317"/>
                </a:lnTo>
                <a:lnTo>
                  <a:pt x="141729" y="253884"/>
                </a:lnTo>
                <a:lnTo>
                  <a:pt x="121220" y="255104"/>
                </a:lnTo>
                <a:lnTo>
                  <a:pt x="0" y="255104"/>
                </a:lnTo>
                <a:lnTo>
                  <a:pt x="0" y="3316"/>
                </a:lnTo>
                <a:lnTo>
                  <a:pt x="32566" y="3316"/>
                </a:lnTo>
                <a:lnTo>
                  <a:pt x="32566" y="226458"/>
                </a:lnTo>
                <a:lnTo>
                  <a:pt x="127250" y="226458"/>
                </a:lnTo>
                <a:lnTo>
                  <a:pt x="145461" y="225398"/>
                </a:lnTo>
                <a:lnTo>
                  <a:pt x="161438" y="222274"/>
                </a:lnTo>
                <a:lnTo>
                  <a:pt x="174871" y="217171"/>
                </a:lnTo>
                <a:lnTo>
                  <a:pt x="185448" y="210175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744359" y="7372819"/>
            <a:ext cx="315595" cy="273685"/>
          </a:xfrm>
          <a:custGeom>
            <a:avLst/>
            <a:gdLst/>
            <a:ahLst/>
            <a:cxnLst/>
            <a:rect l="l" t="t" r="r" b="b"/>
            <a:pathLst>
              <a:path w="315594" h="273684">
                <a:moveTo>
                  <a:pt x="256616" y="111569"/>
                </a:moveTo>
                <a:lnTo>
                  <a:pt x="213791" y="111569"/>
                </a:lnTo>
                <a:lnTo>
                  <a:pt x="213791" y="0"/>
                </a:lnTo>
                <a:lnTo>
                  <a:pt x="180924" y="0"/>
                </a:lnTo>
                <a:lnTo>
                  <a:pt x="180924" y="210781"/>
                </a:lnTo>
                <a:lnTo>
                  <a:pt x="170802" y="217551"/>
                </a:lnTo>
                <a:lnTo>
                  <a:pt x="157822" y="222465"/>
                </a:lnTo>
                <a:lnTo>
                  <a:pt x="142290" y="225450"/>
                </a:lnTo>
                <a:lnTo>
                  <a:pt x="124536" y="226466"/>
                </a:lnTo>
                <a:lnTo>
                  <a:pt x="32562" y="226466"/>
                </a:lnTo>
                <a:lnTo>
                  <a:pt x="32562" y="33782"/>
                </a:lnTo>
                <a:lnTo>
                  <a:pt x="131775" y="33782"/>
                </a:lnTo>
                <a:lnTo>
                  <a:pt x="131775" y="4826"/>
                </a:lnTo>
                <a:lnTo>
                  <a:pt x="0" y="4826"/>
                </a:lnTo>
                <a:lnTo>
                  <a:pt x="0" y="255104"/>
                </a:lnTo>
                <a:lnTo>
                  <a:pt x="118503" y="255104"/>
                </a:lnTo>
                <a:lnTo>
                  <a:pt x="138391" y="253949"/>
                </a:lnTo>
                <a:lnTo>
                  <a:pt x="155943" y="250583"/>
                </a:lnTo>
                <a:lnTo>
                  <a:pt x="170370" y="245186"/>
                </a:lnTo>
                <a:lnTo>
                  <a:pt x="180924" y="237921"/>
                </a:lnTo>
                <a:lnTo>
                  <a:pt x="180924" y="273507"/>
                </a:lnTo>
                <a:lnTo>
                  <a:pt x="213791" y="273507"/>
                </a:lnTo>
                <a:lnTo>
                  <a:pt x="213791" y="140220"/>
                </a:lnTo>
                <a:lnTo>
                  <a:pt x="256616" y="140220"/>
                </a:lnTo>
                <a:lnTo>
                  <a:pt x="256616" y="111569"/>
                </a:lnTo>
                <a:close/>
              </a:path>
              <a:path w="315594" h="273684">
                <a:moveTo>
                  <a:pt x="315112" y="215303"/>
                </a:moveTo>
                <a:lnTo>
                  <a:pt x="277723" y="215303"/>
                </a:lnTo>
                <a:lnTo>
                  <a:pt x="277723" y="255409"/>
                </a:lnTo>
                <a:lnTo>
                  <a:pt x="315112" y="255409"/>
                </a:lnTo>
                <a:lnTo>
                  <a:pt x="315112" y="2153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9" name="object 139"/>
          <p:cNvGrpSpPr/>
          <p:nvPr/>
        </p:nvGrpSpPr>
        <p:grpSpPr>
          <a:xfrm>
            <a:off x="2567166" y="7810551"/>
            <a:ext cx="240665" cy="240665"/>
            <a:chOff x="2567166" y="7810551"/>
            <a:chExt cx="240665" cy="240665"/>
          </a:xfrm>
        </p:grpSpPr>
        <p:pic>
          <p:nvPicPr>
            <p:cNvPr id="140" name="object 1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7166" y="7810551"/>
              <a:ext cx="173989" cy="24032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2772818" y="7810551"/>
              <a:ext cx="35560" cy="236854"/>
            </a:xfrm>
            <a:custGeom>
              <a:avLst/>
              <a:gdLst/>
              <a:ahLst/>
              <a:cxnLst/>
              <a:rect l="l" t="t" r="r" b="b"/>
              <a:pathLst>
                <a:path w="35560" h="236854">
                  <a:moveTo>
                    <a:pt x="34978" y="236409"/>
                  </a:moveTo>
                  <a:lnTo>
                    <a:pt x="0" y="236409"/>
                  </a:lnTo>
                  <a:lnTo>
                    <a:pt x="0" y="0"/>
                  </a:lnTo>
                  <a:lnTo>
                    <a:pt x="34978" y="0"/>
                  </a:lnTo>
                  <a:lnTo>
                    <a:pt x="34978" y="2364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/>
          <p:nvPr/>
        </p:nvSpPr>
        <p:spPr>
          <a:xfrm>
            <a:off x="2921228" y="7783715"/>
            <a:ext cx="513715" cy="286385"/>
          </a:xfrm>
          <a:custGeom>
            <a:avLst/>
            <a:gdLst/>
            <a:ahLst/>
            <a:cxnLst/>
            <a:rect l="l" t="t" r="r" b="b"/>
            <a:pathLst>
              <a:path w="513714" h="286384">
                <a:moveTo>
                  <a:pt x="228561" y="11163"/>
                </a:moveTo>
                <a:lnTo>
                  <a:pt x="12357" y="11163"/>
                </a:lnTo>
                <a:lnTo>
                  <a:pt x="12357" y="39814"/>
                </a:lnTo>
                <a:lnTo>
                  <a:pt x="195694" y="39814"/>
                </a:lnTo>
                <a:lnTo>
                  <a:pt x="195694" y="75996"/>
                </a:lnTo>
                <a:lnTo>
                  <a:pt x="195389" y="93929"/>
                </a:lnTo>
                <a:lnTo>
                  <a:pt x="194373" y="112255"/>
                </a:lnTo>
                <a:lnTo>
                  <a:pt x="192519" y="130022"/>
                </a:lnTo>
                <a:lnTo>
                  <a:pt x="189661" y="146253"/>
                </a:lnTo>
                <a:lnTo>
                  <a:pt x="222224" y="146253"/>
                </a:lnTo>
                <a:lnTo>
                  <a:pt x="225005" y="130086"/>
                </a:lnTo>
                <a:lnTo>
                  <a:pt x="226974" y="111912"/>
                </a:lnTo>
                <a:lnTo>
                  <a:pt x="228168" y="92443"/>
                </a:lnTo>
                <a:lnTo>
                  <a:pt x="228485" y="75996"/>
                </a:lnTo>
                <a:lnTo>
                  <a:pt x="228561" y="11163"/>
                </a:lnTo>
                <a:close/>
              </a:path>
              <a:path w="513714" h="286384">
                <a:moveTo>
                  <a:pt x="242735" y="170078"/>
                </a:moveTo>
                <a:lnTo>
                  <a:pt x="0" y="170078"/>
                </a:lnTo>
                <a:lnTo>
                  <a:pt x="0" y="199021"/>
                </a:lnTo>
                <a:lnTo>
                  <a:pt x="104622" y="199021"/>
                </a:lnTo>
                <a:lnTo>
                  <a:pt x="104622" y="285864"/>
                </a:lnTo>
                <a:lnTo>
                  <a:pt x="137198" y="285864"/>
                </a:lnTo>
                <a:lnTo>
                  <a:pt x="137198" y="199021"/>
                </a:lnTo>
                <a:lnTo>
                  <a:pt x="242735" y="199021"/>
                </a:lnTo>
                <a:lnTo>
                  <a:pt x="242735" y="170078"/>
                </a:lnTo>
                <a:close/>
              </a:path>
              <a:path w="513714" h="286384">
                <a:moveTo>
                  <a:pt x="425767" y="129971"/>
                </a:moveTo>
                <a:lnTo>
                  <a:pt x="424281" y="117094"/>
                </a:lnTo>
                <a:lnTo>
                  <a:pt x="420001" y="105702"/>
                </a:lnTo>
                <a:lnTo>
                  <a:pt x="416331" y="100418"/>
                </a:lnTo>
                <a:lnTo>
                  <a:pt x="413181" y="95872"/>
                </a:lnTo>
                <a:lnTo>
                  <a:pt x="404063" y="87757"/>
                </a:lnTo>
                <a:lnTo>
                  <a:pt x="394157" y="81940"/>
                </a:lnTo>
                <a:lnTo>
                  <a:pt x="394106" y="121526"/>
                </a:lnTo>
                <a:lnTo>
                  <a:pt x="394106" y="139319"/>
                </a:lnTo>
                <a:lnTo>
                  <a:pt x="356120" y="158915"/>
                </a:lnTo>
                <a:lnTo>
                  <a:pt x="347903" y="158356"/>
                </a:lnTo>
                <a:lnTo>
                  <a:pt x="317817" y="138417"/>
                </a:lnTo>
                <a:lnTo>
                  <a:pt x="317817" y="121221"/>
                </a:lnTo>
                <a:lnTo>
                  <a:pt x="356120" y="100418"/>
                </a:lnTo>
                <a:lnTo>
                  <a:pt x="364083" y="101028"/>
                </a:lnTo>
                <a:lnTo>
                  <a:pt x="394106" y="121526"/>
                </a:lnTo>
                <a:lnTo>
                  <a:pt x="394106" y="81927"/>
                </a:lnTo>
                <a:lnTo>
                  <a:pt x="382689" y="77685"/>
                </a:lnTo>
                <a:lnTo>
                  <a:pt x="369976" y="75082"/>
                </a:lnTo>
                <a:lnTo>
                  <a:pt x="356120" y="74180"/>
                </a:lnTo>
                <a:lnTo>
                  <a:pt x="342023" y="75082"/>
                </a:lnTo>
                <a:lnTo>
                  <a:pt x="298119" y="96431"/>
                </a:lnTo>
                <a:lnTo>
                  <a:pt x="286156" y="129971"/>
                </a:lnTo>
                <a:lnTo>
                  <a:pt x="287642" y="142963"/>
                </a:lnTo>
                <a:lnTo>
                  <a:pt x="318084" y="177825"/>
                </a:lnTo>
                <a:lnTo>
                  <a:pt x="356120" y="185458"/>
                </a:lnTo>
                <a:lnTo>
                  <a:pt x="369646" y="184619"/>
                </a:lnTo>
                <a:lnTo>
                  <a:pt x="412546" y="164617"/>
                </a:lnTo>
                <a:lnTo>
                  <a:pt x="416661" y="158915"/>
                </a:lnTo>
                <a:lnTo>
                  <a:pt x="419735" y="154660"/>
                </a:lnTo>
                <a:lnTo>
                  <a:pt x="424230" y="143065"/>
                </a:lnTo>
                <a:lnTo>
                  <a:pt x="425767" y="129971"/>
                </a:lnTo>
                <a:close/>
              </a:path>
              <a:path w="513714" h="286384">
                <a:moveTo>
                  <a:pt x="432409" y="29552"/>
                </a:moveTo>
                <a:lnTo>
                  <a:pt x="372999" y="29552"/>
                </a:lnTo>
                <a:lnTo>
                  <a:pt x="372999" y="0"/>
                </a:lnTo>
                <a:lnTo>
                  <a:pt x="340436" y="0"/>
                </a:lnTo>
                <a:lnTo>
                  <a:pt x="340436" y="29552"/>
                </a:lnTo>
                <a:lnTo>
                  <a:pt x="278015" y="29552"/>
                </a:lnTo>
                <a:lnTo>
                  <a:pt x="278015" y="56692"/>
                </a:lnTo>
                <a:lnTo>
                  <a:pt x="432409" y="56692"/>
                </a:lnTo>
                <a:lnTo>
                  <a:pt x="432409" y="29552"/>
                </a:lnTo>
                <a:close/>
              </a:path>
              <a:path w="513714" h="286384">
                <a:moveTo>
                  <a:pt x="508698" y="7848"/>
                </a:moveTo>
                <a:lnTo>
                  <a:pt x="475830" y="7848"/>
                </a:lnTo>
                <a:lnTo>
                  <a:pt x="475830" y="73888"/>
                </a:lnTo>
                <a:lnTo>
                  <a:pt x="433311" y="73888"/>
                </a:lnTo>
                <a:lnTo>
                  <a:pt x="433311" y="101320"/>
                </a:lnTo>
                <a:lnTo>
                  <a:pt x="475830" y="101320"/>
                </a:lnTo>
                <a:lnTo>
                  <a:pt x="475830" y="133591"/>
                </a:lnTo>
                <a:lnTo>
                  <a:pt x="433311" y="133591"/>
                </a:lnTo>
                <a:lnTo>
                  <a:pt x="433311" y="160426"/>
                </a:lnTo>
                <a:lnTo>
                  <a:pt x="475830" y="160426"/>
                </a:lnTo>
                <a:lnTo>
                  <a:pt x="475830" y="205955"/>
                </a:lnTo>
                <a:lnTo>
                  <a:pt x="508698" y="205955"/>
                </a:lnTo>
                <a:lnTo>
                  <a:pt x="508698" y="7848"/>
                </a:lnTo>
                <a:close/>
              </a:path>
              <a:path w="513714" h="286384">
                <a:moveTo>
                  <a:pt x="513524" y="254203"/>
                </a:moveTo>
                <a:lnTo>
                  <a:pt x="337121" y="254203"/>
                </a:lnTo>
                <a:lnTo>
                  <a:pt x="337121" y="201739"/>
                </a:lnTo>
                <a:lnTo>
                  <a:pt x="304253" y="201739"/>
                </a:lnTo>
                <a:lnTo>
                  <a:pt x="304253" y="282549"/>
                </a:lnTo>
                <a:lnTo>
                  <a:pt x="513524" y="282549"/>
                </a:lnTo>
                <a:lnTo>
                  <a:pt x="513524" y="2542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486318" y="7791554"/>
            <a:ext cx="227965" cy="273685"/>
          </a:xfrm>
          <a:custGeom>
            <a:avLst/>
            <a:gdLst/>
            <a:ahLst/>
            <a:cxnLst/>
            <a:rect l="l" t="t" r="r" b="b"/>
            <a:pathLst>
              <a:path w="227964" h="273684">
                <a:moveTo>
                  <a:pt x="54579" y="258120"/>
                </a:moveTo>
                <a:lnTo>
                  <a:pt x="11449" y="229563"/>
                </a:lnTo>
                <a:lnTo>
                  <a:pt x="1140" y="172863"/>
                </a:lnTo>
                <a:lnTo>
                  <a:pt x="0" y="129361"/>
                </a:lnTo>
                <a:lnTo>
                  <a:pt x="1140" y="85859"/>
                </a:lnTo>
                <a:lnTo>
                  <a:pt x="11449" y="29160"/>
                </a:lnTo>
                <a:lnTo>
                  <a:pt x="44435" y="838"/>
                </a:lnTo>
                <a:lnTo>
                  <a:pt x="54579" y="0"/>
                </a:lnTo>
                <a:lnTo>
                  <a:pt x="64765" y="838"/>
                </a:lnTo>
                <a:lnTo>
                  <a:pt x="96903" y="27054"/>
                </a:lnTo>
                <a:lnTo>
                  <a:pt x="97319" y="28344"/>
                </a:lnTo>
                <a:lnTo>
                  <a:pt x="49452" y="28344"/>
                </a:lnTo>
                <a:lnTo>
                  <a:pt x="45231" y="30455"/>
                </a:lnTo>
                <a:lnTo>
                  <a:pt x="31869" y="92304"/>
                </a:lnTo>
                <a:lnTo>
                  <a:pt x="31360" y="129361"/>
                </a:lnTo>
                <a:lnTo>
                  <a:pt x="31869" y="166376"/>
                </a:lnTo>
                <a:lnTo>
                  <a:pt x="36957" y="212474"/>
                </a:lnTo>
                <a:lnTo>
                  <a:pt x="49452" y="230076"/>
                </a:lnTo>
                <a:lnTo>
                  <a:pt x="97616" y="230076"/>
                </a:lnTo>
                <a:lnTo>
                  <a:pt x="97544" y="230321"/>
                </a:lnTo>
                <a:lnTo>
                  <a:pt x="87748" y="245757"/>
                </a:lnTo>
                <a:lnTo>
                  <a:pt x="81293" y="251123"/>
                </a:lnTo>
                <a:lnTo>
                  <a:pt x="73651" y="254991"/>
                </a:lnTo>
                <a:lnTo>
                  <a:pt x="64765" y="257333"/>
                </a:lnTo>
                <a:lnTo>
                  <a:pt x="54579" y="258120"/>
                </a:lnTo>
                <a:close/>
              </a:path>
              <a:path w="227964" h="273684">
                <a:moveTo>
                  <a:pt x="170974" y="108555"/>
                </a:moveTo>
                <a:lnTo>
                  <a:pt x="139011" y="108555"/>
                </a:lnTo>
                <a:lnTo>
                  <a:pt x="139011" y="1809"/>
                </a:lnTo>
                <a:lnTo>
                  <a:pt x="170974" y="1809"/>
                </a:lnTo>
                <a:lnTo>
                  <a:pt x="170974" y="108555"/>
                </a:lnTo>
                <a:close/>
              </a:path>
              <a:path w="227964" h="273684">
                <a:moveTo>
                  <a:pt x="97616" y="230076"/>
                </a:moveTo>
                <a:lnTo>
                  <a:pt x="60006" y="230076"/>
                </a:lnTo>
                <a:lnTo>
                  <a:pt x="63927" y="228267"/>
                </a:lnTo>
                <a:lnTo>
                  <a:pt x="67243" y="224046"/>
                </a:lnTo>
                <a:lnTo>
                  <a:pt x="72454" y="212474"/>
                </a:lnTo>
                <a:lnTo>
                  <a:pt x="75687" y="193665"/>
                </a:lnTo>
                <a:lnTo>
                  <a:pt x="77336" y="166376"/>
                </a:lnTo>
                <a:lnTo>
                  <a:pt x="77797" y="129361"/>
                </a:lnTo>
                <a:lnTo>
                  <a:pt x="77336" y="92304"/>
                </a:lnTo>
                <a:lnTo>
                  <a:pt x="72454" y="46121"/>
                </a:lnTo>
                <a:lnTo>
                  <a:pt x="60006" y="28344"/>
                </a:lnTo>
                <a:lnTo>
                  <a:pt x="97319" y="28344"/>
                </a:lnTo>
                <a:lnTo>
                  <a:pt x="103315" y="46965"/>
                </a:lnTo>
                <a:lnTo>
                  <a:pt x="107297" y="73774"/>
                </a:lnTo>
                <a:lnTo>
                  <a:pt x="109158" y="108555"/>
                </a:lnTo>
                <a:lnTo>
                  <a:pt x="170974" y="108555"/>
                </a:lnTo>
                <a:lnTo>
                  <a:pt x="170974" y="137201"/>
                </a:lnTo>
                <a:lnTo>
                  <a:pt x="109459" y="137201"/>
                </a:lnTo>
                <a:lnTo>
                  <a:pt x="107975" y="177401"/>
                </a:lnTo>
                <a:lnTo>
                  <a:pt x="104145" y="207988"/>
                </a:lnTo>
                <a:lnTo>
                  <a:pt x="97616" y="230076"/>
                </a:lnTo>
                <a:close/>
              </a:path>
              <a:path w="227964" h="273684">
                <a:moveTo>
                  <a:pt x="170974" y="270182"/>
                </a:moveTo>
                <a:lnTo>
                  <a:pt x="139011" y="270182"/>
                </a:lnTo>
                <a:lnTo>
                  <a:pt x="139011" y="137201"/>
                </a:lnTo>
                <a:lnTo>
                  <a:pt x="170974" y="137201"/>
                </a:lnTo>
                <a:lnTo>
                  <a:pt x="170974" y="270182"/>
                </a:lnTo>
                <a:close/>
              </a:path>
              <a:path w="227964" h="273684">
                <a:moveTo>
                  <a:pt x="227664" y="273499"/>
                </a:moveTo>
                <a:lnTo>
                  <a:pt x="195701" y="273499"/>
                </a:lnTo>
                <a:lnTo>
                  <a:pt x="195701" y="0"/>
                </a:lnTo>
                <a:lnTo>
                  <a:pt x="227664" y="0"/>
                </a:lnTo>
                <a:lnTo>
                  <a:pt x="227664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844772" y="7789747"/>
            <a:ext cx="504825" cy="278765"/>
          </a:xfrm>
          <a:custGeom>
            <a:avLst/>
            <a:gdLst/>
            <a:ahLst/>
            <a:cxnLst/>
            <a:rect l="l" t="t" r="r" b="b"/>
            <a:pathLst>
              <a:path w="504825" h="278765">
                <a:moveTo>
                  <a:pt x="143535" y="72377"/>
                </a:moveTo>
                <a:lnTo>
                  <a:pt x="131762" y="28346"/>
                </a:lnTo>
                <a:lnTo>
                  <a:pt x="111569" y="9436"/>
                </a:lnTo>
                <a:lnTo>
                  <a:pt x="111569" y="72377"/>
                </a:lnTo>
                <a:lnTo>
                  <a:pt x="110744" y="83045"/>
                </a:lnTo>
                <a:lnTo>
                  <a:pt x="87033" y="113830"/>
                </a:lnTo>
                <a:lnTo>
                  <a:pt x="71767" y="116395"/>
                </a:lnTo>
                <a:lnTo>
                  <a:pt x="63792" y="115735"/>
                </a:lnTo>
                <a:lnTo>
                  <a:pt x="32804" y="83045"/>
                </a:lnTo>
                <a:lnTo>
                  <a:pt x="31965" y="72377"/>
                </a:lnTo>
                <a:lnTo>
                  <a:pt x="32804" y="61696"/>
                </a:lnTo>
                <a:lnTo>
                  <a:pt x="56616" y="30797"/>
                </a:lnTo>
                <a:lnTo>
                  <a:pt x="71767" y="28346"/>
                </a:lnTo>
                <a:lnTo>
                  <a:pt x="79781" y="28968"/>
                </a:lnTo>
                <a:lnTo>
                  <a:pt x="110744" y="61696"/>
                </a:lnTo>
                <a:lnTo>
                  <a:pt x="111569" y="72377"/>
                </a:lnTo>
                <a:lnTo>
                  <a:pt x="111569" y="9436"/>
                </a:lnTo>
                <a:lnTo>
                  <a:pt x="110566" y="8775"/>
                </a:lnTo>
                <a:lnTo>
                  <a:pt x="99021" y="3962"/>
                </a:lnTo>
                <a:lnTo>
                  <a:pt x="86055" y="1003"/>
                </a:lnTo>
                <a:lnTo>
                  <a:pt x="71767" y="0"/>
                </a:lnTo>
                <a:lnTo>
                  <a:pt x="57607" y="1003"/>
                </a:lnTo>
                <a:lnTo>
                  <a:pt x="13106" y="25946"/>
                </a:lnTo>
                <a:lnTo>
                  <a:pt x="0" y="72377"/>
                </a:lnTo>
                <a:lnTo>
                  <a:pt x="1511" y="90055"/>
                </a:lnTo>
                <a:lnTo>
                  <a:pt x="22923" y="129070"/>
                </a:lnTo>
                <a:lnTo>
                  <a:pt x="71767" y="144437"/>
                </a:lnTo>
                <a:lnTo>
                  <a:pt x="86055" y="143484"/>
                </a:lnTo>
                <a:lnTo>
                  <a:pt x="130429" y="118503"/>
                </a:lnTo>
                <a:lnTo>
                  <a:pt x="142036" y="90055"/>
                </a:lnTo>
                <a:lnTo>
                  <a:pt x="143535" y="72377"/>
                </a:lnTo>
                <a:close/>
              </a:path>
              <a:path w="504825" h="278765">
                <a:moveTo>
                  <a:pt x="224650" y="1816"/>
                </a:moveTo>
                <a:lnTo>
                  <a:pt x="191782" y="1816"/>
                </a:lnTo>
                <a:lnTo>
                  <a:pt x="191782" y="154393"/>
                </a:lnTo>
                <a:lnTo>
                  <a:pt x="224650" y="154393"/>
                </a:lnTo>
                <a:lnTo>
                  <a:pt x="224650" y="1816"/>
                </a:lnTo>
                <a:close/>
              </a:path>
              <a:path w="504825" h="278765">
                <a:moveTo>
                  <a:pt x="238823" y="249682"/>
                </a:moveTo>
                <a:lnTo>
                  <a:pt x="203809" y="225069"/>
                </a:lnTo>
                <a:lnTo>
                  <a:pt x="190271" y="180327"/>
                </a:lnTo>
                <a:lnTo>
                  <a:pt x="190271" y="170675"/>
                </a:lnTo>
                <a:lnTo>
                  <a:pt x="157708" y="170675"/>
                </a:lnTo>
                <a:lnTo>
                  <a:pt x="157708" y="180327"/>
                </a:lnTo>
                <a:lnTo>
                  <a:pt x="154965" y="202412"/>
                </a:lnTo>
                <a:lnTo>
                  <a:pt x="147535" y="221068"/>
                </a:lnTo>
                <a:lnTo>
                  <a:pt x="136588" y="236169"/>
                </a:lnTo>
                <a:lnTo>
                  <a:pt x="123329" y="247573"/>
                </a:lnTo>
                <a:lnTo>
                  <a:pt x="110667" y="236715"/>
                </a:lnTo>
                <a:lnTo>
                  <a:pt x="110045" y="236169"/>
                </a:lnTo>
                <a:lnTo>
                  <a:pt x="99326" y="221068"/>
                </a:lnTo>
                <a:lnTo>
                  <a:pt x="92163" y="202412"/>
                </a:lnTo>
                <a:lnTo>
                  <a:pt x="89560" y="180327"/>
                </a:lnTo>
                <a:lnTo>
                  <a:pt x="89560" y="170675"/>
                </a:lnTo>
                <a:lnTo>
                  <a:pt x="56692" y="170675"/>
                </a:lnTo>
                <a:lnTo>
                  <a:pt x="56692" y="180327"/>
                </a:lnTo>
                <a:lnTo>
                  <a:pt x="53047" y="205320"/>
                </a:lnTo>
                <a:lnTo>
                  <a:pt x="42938" y="225183"/>
                </a:lnTo>
                <a:lnTo>
                  <a:pt x="27559" y="239941"/>
                </a:lnTo>
                <a:lnTo>
                  <a:pt x="8140" y="249682"/>
                </a:lnTo>
                <a:lnTo>
                  <a:pt x="8140" y="278333"/>
                </a:lnTo>
                <a:lnTo>
                  <a:pt x="28333" y="271703"/>
                </a:lnTo>
                <a:lnTo>
                  <a:pt x="46850" y="261937"/>
                </a:lnTo>
                <a:lnTo>
                  <a:pt x="62382" y="249961"/>
                </a:lnTo>
                <a:lnTo>
                  <a:pt x="73583" y="236715"/>
                </a:lnTo>
                <a:lnTo>
                  <a:pt x="82842" y="249580"/>
                </a:lnTo>
                <a:lnTo>
                  <a:pt x="94945" y="261366"/>
                </a:lnTo>
                <a:lnTo>
                  <a:pt x="108813" y="271233"/>
                </a:lnTo>
                <a:lnTo>
                  <a:pt x="123329" y="278333"/>
                </a:lnTo>
                <a:lnTo>
                  <a:pt x="138404" y="270979"/>
                </a:lnTo>
                <a:lnTo>
                  <a:pt x="152285" y="261137"/>
                </a:lnTo>
                <a:lnTo>
                  <a:pt x="164122" y="249491"/>
                </a:lnTo>
                <a:lnTo>
                  <a:pt x="165468" y="247573"/>
                </a:lnTo>
                <a:lnTo>
                  <a:pt x="173088" y="236715"/>
                </a:lnTo>
                <a:lnTo>
                  <a:pt x="184289" y="250088"/>
                </a:lnTo>
                <a:lnTo>
                  <a:pt x="199847" y="262039"/>
                </a:lnTo>
                <a:lnTo>
                  <a:pt x="218465" y="271741"/>
                </a:lnTo>
                <a:lnTo>
                  <a:pt x="238823" y="278333"/>
                </a:lnTo>
                <a:lnTo>
                  <a:pt x="238823" y="249682"/>
                </a:lnTo>
                <a:close/>
              </a:path>
              <a:path w="504825" h="278765">
                <a:moveTo>
                  <a:pt x="504482" y="1816"/>
                </a:moveTo>
                <a:lnTo>
                  <a:pt x="471614" y="1816"/>
                </a:lnTo>
                <a:lnTo>
                  <a:pt x="471614" y="110667"/>
                </a:lnTo>
                <a:lnTo>
                  <a:pt x="423976" y="110667"/>
                </a:lnTo>
                <a:lnTo>
                  <a:pt x="422148" y="83058"/>
                </a:lnTo>
                <a:lnTo>
                  <a:pt x="418160" y="59143"/>
                </a:lnTo>
                <a:lnTo>
                  <a:pt x="411594" y="39128"/>
                </a:lnTo>
                <a:lnTo>
                  <a:pt x="406158" y="30162"/>
                </a:lnTo>
                <a:lnTo>
                  <a:pt x="401955" y="23228"/>
                </a:lnTo>
                <a:lnTo>
                  <a:pt x="392417" y="14020"/>
                </a:lnTo>
                <a:lnTo>
                  <a:pt x="391706" y="13601"/>
                </a:lnTo>
                <a:lnTo>
                  <a:pt x="391706" y="131178"/>
                </a:lnTo>
                <a:lnTo>
                  <a:pt x="391058" y="161455"/>
                </a:lnTo>
                <a:lnTo>
                  <a:pt x="384327" y="206870"/>
                </a:lnTo>
                <a:lnTo>
                  <a:pt x="353415" y="231889"/>
                </a:lnTo>
                <a:lnTo>
                  <a:pt x="346417" y="231165"/>
                </a:lnTo>
                <a:lnTo>
                  <a:pt x="318427" y="186842"/>
                </a:lnTo>
                <a:lnTo>
                  <a:pt x="315417" y="131178"/>
                </a:lnTo>
                <a:lnTo>
                  <a:pt x="316103" y="100901"/>
                </a:lnTo>
                <a:lnTo>
                  <a:pt x="322795" y="55613"/>
                </a:lnTo>
                <a:lnTo>
                  <a:pt x="353415" y="30162"/>
                </a:lnTo>
                <a:lnTo>
                  <a:pt x="360565" y="30886"/>
                </a:lnTo>
                <a:lnTo>
                  <a:pt x="388759" y="75539"/>
                </a:lnTo>
                <a:lnTo>
                  <a:pt x="391706" y="131178"/>
                </a:lnTo>
                <a:lnTo>
                  <a:pt x="391706" y="13601"/>
                </a:lnTo>
                <a:lnTo>
                  <a:pt x="381076" y="7315"/>
                </a:lnTo>
                <a:lnTo>
                  <a:pt x="368033" y="3213"/>
                </a:lnTo>
                <a:lnTo>
                  <a:pt x="353415" y="1816"/>
                </a:lnTo>
                <a:lnTo>
                  <a:pt x="338912" y="3213"/>
                </a:lnTo>
                <a:lnTo>
                  <a:pt x="305168" y="23228"/>
                </a:lnTo>
                <a:lnTo>
                  <a:pt x="287451" y="66687"/>
                </a:lnTo>
                <a:lnTo>
                  <a:pt x="282854" y="131178"/>
                </a:lnTo>
                <a:lnTo>
                  <a:pt x="283870" y="165900"/>
                </a:lnTo>
                <a:lnTo>
                  <a:pt x="294297" y="220179"/>
                </a:lnTo>
                <a:lnTo>
                  <a:pt x="325894" y="254736"/>
                </a:lnTo>
                <a:lnTo>
                  <a:pt x="353415" y="259930"/>
                </a:lnTo>
                <a:lnTo>
                  <a:pt x="368033" y="258635"/>
                </a:lnTo>
                <a:lnTo>
                  <a:pt x="401955" y="239128"/>
                </a:lnTo>
                <a:lnTo>
                  <a:pt x="419112" y="198564"/>
                </a:lnTo>
                <a:lnTo>
                  <a:pt x="424268" y="139014"/>
                </a:lnTo>
                <a:lnTo>
                  <a:pt x="471614" y="139014"/>
                </a:lnTo>
                <a:lnTo>
                  <a:pt x="471614" y="275310"/>
                </a:lnTo>
                <a:lnTo>
                  <a:pt x="504482" y="275310"/>
                </a:lnTo>
                <a:lnTo>
                  <a:pt x="504482" y="139014"/>
                </a:lnTo>
                <a:lnTo>
                  <a:pt x="504482" y="110667"/>
                </a:lnTo>
                <a:lnTo>
                  <a:pt x="504482" y="18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399317" y="7791554"/>
            <a:ext cx="230504" cy="273685"/>
          </a:xfrm>
          <a:custGeom>
            <a:avLst/>
            <a:gdLst/>
            <a:ahLst/>
            <a:cxnLst/>
            <a:rect l="l" t="t" r="r" b="b"/>
            <a:pathLst>
              <a:path w="230504" h="273684">
                <a:moveTo>
                  <a:pt x="230378" y="273499"/>
                </a:moveTo>
                <a:lnTo>
                  <a:pt x="197510" y="273499"/>
                </a:lnTo>
                <a:lnTo>
                  <a:pt x="197510" y="127250"/>
                </a:lnTo>
                <a:lnTo>
                  <a:pt x="133884" y="127250"/>
                </a:lnTo>
                <a:lnTo>
                  <a:pt x="133884" y="98604"/>
                </a:lnTo>
                <a:lnTo>
                  <a:pt x="197510" y="98604"/>
                </a:lnTo>
                <a:lnTo>
                  <a:pt x="197510" y="0"/>
                </a:lnTo>
                <a:lnTo>
                  <a:pt x="230378" y="0"/>
                </a:lnTo>
                <a:lnTo>
                  <a:pt x="230378" y="273499"/>
                </a:lnTo>
                <a:close/>
              </a:path>
              <a:path w="230504" h="273684">
                <a:moveTo>
                  <a:pt x="0" y="255104"/>
                </a:moveTo>
                <a:lnTo>
                  <a:pt x="0" y="224950"/>
                </a:lnTo>
                <a:lnTo>
                  <a:pt x="23666" y="210707"/>
                </a:lnTo>
                <a:lnTo>
                  <a:pt x="43685" y="188350"/>
                </a:lnTo>
                <a:lnTo>
                  <a:pt x="57547" y="154474"/>
                </a:lnTo>
                <a:lnTo>
                  <a:pt x="62720" y="105841"/>
                </a:lnTo>
                <a:lnTo>
                  <a:pt x="62720" y="3316"/>
                </a:lnTo>
                <a:lnTo>
                  <a:pt x="95287" y="3316"/>
                </a:lnTo>
                <a:lnTo>
                  <a:pt x="95287" y="105841"/>
                </a:lnTo>
                <a:lnTo>
                  <a:pt x="100460" y="154474"/>
                </a:lnTo>
                <a:lnTo>
                  <a:pt x="113759" y="186956"/>
                </a:lnTo>
                <a:lnTo>
                  <a:pt x="79004" y="186956"/>
                </a:lnTo>
                <a:lnTo>
                  <a:pt x="66490" y="209223"/>
                </a:lnTo>
                <a:lnTo>
                  <a:pt x="48096" y="228493"/>
                </a:lnTo>
                <a:lnTo>
                  <a:pt x="25404" y="244032"/>
                </a:lnTo>
                <a:lnTo>
                  <a:pt x="0" y="255104"/>
                </a:lnTo>
                <a:close/>
              </a:path>
              <a:path w="230504" h="273684">
                <a:moveTo>
                  <a:pt x="157706" y="255104"/>
                </a:moveTo>
                <a:lnTo>
                  <a:pt x="132645" y="243863"/>
                </a:lnTo>
                <a:lnTo>
                  <a:pt x="110100" y="228267"/>
                </a:lnTo>
                <a:lnTo>
                  <a:pt x="91683" y="209053"/>
                </a:lnTo>
                <a:lnTo>
                  <a:pt x="79004" y="186956"/>
                </a:lnTo>
                <a:lnTo>
                  <a:pt x="113759" y="186956"/>
                </a:lnTo>
                <a:lnTo>
                  <a:pt x="114284" y="188237"/>
                </a:lnTo>
                <a:lnTo>
                  <a:pt x="134214" y="210580"/>
                </a:lnTo>
                <a:lnTo>
                  <a:pt x="157706" y="224950"/>
                </a:lnTo>
                <a:lnTo>
                  <a:pt x="157706" y="2551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64697" y="7791259"/>
            <a:ext cx="521970" cy="281305"/>
          </a:xfrm>
          <a:custGeom>
            <a:avLst/>
            <a:gdLst/>
            <a:ahLst/>
            <a:cxnLst/>
            <a:rect l="l" t="t" r="r" b="b"/>
            <a:pathLst>
              <a:path w="521970" h="281304">
                <a:moveTo>
                  <a:pt x="100723" y="248767"/>
                </a:moveTo>
                <a:lnTo>
                  <a:pt x="46736" y="248767"/>
                </a:lnTo>
                <a:lnTo>
                  <a:pt x="46736" y="156502"/>
                </a:lnTo>
                <a:lnTo>
                  <a:pt x="13576" y="156502"/>
                </a:lnTo>
                <a:lnTo>
                  <a:pt x="13576" y="276517"/>
                </a:lnTo>
                <a:lnTo>
                  <a:pt x="100723" y="276517"/>
                </a:lnTo>
                <a:lnTo>
                  <a:pt x="100723" y="248767"/>
                </a:lnTo>
                <a:close/>
              </a:path>
              <a:path w="521970" h="281304">
                <a:moveTo>
                  <a:pt x="133591" y="3619"/>
                </a:moveTo>
                <a:lnTo>
                  <a:pt x="101917" y="3619"/>
                </a:lnTo>
                <a:lnTo>
                  <a:pt x="101917" y="31064"/>
                </a:lnTo>
                <a:lnTo>
                  <a:pt x="101917" y="96189"/>
                </a:lnTo>
                <a:lnTo>
                  <a:pt x="32270" y="96189"/>
                </a:lnTo>
                <a:lnTo>
                  <a:pt x="32270" y="31064"/>
                </a:lnTo>
                <a:lnTo>
                  <a:pt x="101917" y="31064"/>
                </a:lnTo>
                <a:lnTo>
                  <a:pt x="101917" y="3619"/>
                </a:lnTo>
                <a:lnTo>
                  <a:pt x="0" y="3619"/>
                </a:lnTo>
                <a:lnTo>
                  <a:pt x="0" y="123329"/>
                </a:lnTo>
                <a:lnTo>
                  <a:pt x="133591" y="123329"/>
                </a:lnTo>
                <a:lnTo>
                  <a:pt x="133591" y="96189"/>
                </a:lnTo>
                <a:lnTo>
                  <a:pt x="133591" y="31064"/>
                </a:lnTo>
                <a:lnTo>
                  <a:pt x="133591" y="3619"/>
                </a:lnTo>
                <a:close/>
              </a:path>
              <a:path w="521970" h="281304">
                <a:moveTo>
                  <a:pt x="226758" y="241833"/>
                </a:moveTo>
                <a:lnTo>
                  <a:pt x="225729" y="233172"/>
                </a:lnTo>
                <a:lnTo>
                  <a:pt x="222897" y="225856"/>
                </a:lnTo>
                <a:lnTo>
                  <a:pt x="222846" y="225704"/>
                </a:lnTo>
                <a:lnTo>
                  <a:pt x="218363" y="219367"/>
                </a:lnTo>
                <a:lnTo>
                  <a:pt x="212585" y="214096"/>
                </a:lnTo>
                <a:lnTo>
                  <a:pt x="203415" y="208991"/>
                </a:lnTo>
                <a:lnTo>
                  <a:pt x="196608" y="206705"/>
                </a:lnTo>
                <a:lnTo>
                  <a:pt x="196608" y="238213"/>
                </a:lnTo>
                <a:lnTo>
                  <a:pt x="196608" y="246354"/>
                </a:lnTo>
                <a:lnTo>
                  <a:pt x="195097" y="249377"/>
                </a:lnTo>
                <a:lnTo>
                  <a:pt x="186651" y="256311"/>
                </a:lnTo>
                <a:lnTo>
                  <a:pt x="178219" y="257822"/>
                </a:lnTo>
                <a:lnTo>
                  <a:pt x="158013" y="257822"/>
                </a:lnTo>
                <a:lnTo>
                  <a:pt x="149263" y="256006"/>
                </a:lnTo>
                <a:lnTo>
                  <a:pt x="144437" y="251485"/>
                </a:lnTo>
                <a:lnTo>
                  <a:pt x="141732" y="249072"/>
                </a:lnTo>
                <a:lnTo>
                  <a:pt x="140220" y="246062"/>
                </a:lnTo>
                <a:lnTo>
                  <a:pt x="140220" y="237921"/>
                </a:lnTo>
                <a:lnTo>
                  <a:pt x="141732" y="234899"/>
                </a:lnTo>
                <a:lnTo>
                  <a:pt x="144145" y="232791"/>
                </a:lnTo>
                <a:lnTo>
                  <a:pt x="148958" y="227965"/>
                </a:lnTo>
                <a:lnTo>
                  <a:pt x="158013" y="225856"/>
                </a:lnTo>
                <a:lnTo>
                  <a:pt x="178816" y="225856"/>
                </a:lnTo>
                <a:lnTo>
                  <a:pt x="187858" y="227965"/>
                </a:lnTo>
                <a:lnTo>
                  <a:pt x="192684" y="232791"/>
                </a:lnTo>
                <a:lnTo>
                  <a:pt x="195097" y="234899"/>
                </a:lnTo>
                <a:lnTo>
                  <a:pt x="168262" y="202641"/>
                </a:lnTo>
                <a:lnTo>
                  <a:pt x="154432" y="203441"/>
                </a:lnTo>
                <a:lnTo>
                  <a:pt x="116636" y="221183"/>
                </a:lnTo>
                <a:lnTo>
                  <a:pt x="109766" y="241833"/>
                </a:lnTo>
                <a:lnTo>
                  <a:pt x="110744" y="250329"/>
                </a:lnTo>
                <a:lnTo>
                  <a:pt x="143725" y="278244"/>
                </a:lnTo>
                <a:lnTo>
                  <a:pt x="168262" y="281038"/>
                </a:lnTo>
                <a:lnTo>
                  <a:pt x="180594" y="280403"/>
                </a:lnTo>
                <a:lnTo>
                  <a:pt x="217728" y="264985"/>
                </a:lnTo>
                <a:lnTo>
                  <a:pt x="225679" y="250723"/>
                </a:lnTo>
                <a:lnTo>
                  <a:pt x="226758" y="241833"/>
                </a:lnTo>
                <a:close/>
              </a:path>
              <a:path w="521970" h="281304">
                <a:moveTo>
                  <a:pt x="233997" y="167652"/>
                </a:moveTo>
                <a:lnTo>
                  <a:pt x="185153" y="167652"/>
                </a:lnTo>
                <a:lnTo>
                  <a:pt x="185153" y="141719"/>
                </a:lnTo>
                <a:lnTo>
                  <a:pt x="151371" y="141719"/>
                </a:lnTo>
                <a:lnTo>
                  <a:pt x="151371" y="167652"/>
                </a:lnTo>
                <a:lnTo>
                  <a:pt x="102831" y="167652"/>
                </a:lnTo>
                <a:lnTo>
                  <a:pt x="102831" y="190881"/>
                </a:lnTo>
                <a:lnTo>
                  <a:pt x="233997" y="190881"/>
                </a:lnTo>
                <a:lnTo>
                  <a:pt x="233997" y="167652"/>
                </a:lnTo>
                <a:close/>
              </a:path>
              <a:path w="521970" h="281304">
                <a:moveTo>
                  <a:pt x="257213" y="51562"/>
                </a:moveTo>
                <a:lnTo>
                  <a:pt x="217411" y="51562"/>
                </a:lnTo>
                <a:lnTo>
                  <a:pt x="217411" y="304"/>
                </a:lnTo>
                <a:lnTo>
                  <a:pt x="184543" y="304"/>
                </a:lnTo>
                <a:lnTo>
                  <a:pt x="184543" y="133286"/>
                </a:lnTo>
                <a:lnTo>
                  <a:pt x="217411" y="133286"/>
                </a:lnTo>
                <a:lnTo>
                  <a:pt x="217411" y="80518"/>
                </a:lnTo>
                <a:lnTo>
                  <a:pt x="257213" y="80518"/>
                </a:lnTo>
                <a:lnTo>
                  <a:pt x="257213" y="51562"/>
                </a:lnTo>
                <a:close/>
              </a:path>
              <a:path w="521970" h="281304">
                <a:moveTo>
                  <a:pt x="508406" y="246659"/>
                </a:moveTo>
                <a:lnTo>
                  <a:pt x="325666" y="246659"/>
                </a:lnTo>
                <a:lnTo>
                  <a:pt x="325666" y="195402"/>
                </a:lnTo>
                <a:lnTo>
                  <a:pt x="293103" y="195402"/>
                </a:lnTo>
                <a:lnTo>
                  <a:pt x="293103" y="275005"/>
                </a:lnTo>
                <a:lnTo>
                  <a:pt x="508406" y="275005"/>
                </a:lnTo>
                <a:lnTo>
                  <a:pt x="508406" y="246659"/>
                </a:lnTo>
                <a:close/>
              </a:path>
              <a:path w="521970" h="281304">
                <a:moveTo>
                  <a:pt x="509003" y="56083"/>
                </a:moveTo>
                <a:lnTo>
                  <a:pt x="507834" y="44780"/>
                </a:lnTo>
                <a:lnTo>
                  <a:pt x="504367" y="34861"/>
                </a:lnTo>
                <a:lnTo>
                  <a:pt x="499414" y="27444"/>
                </a:lnTo>
                <a:lnTo>
                  <a:pt x="498703" y="26365"/>
                </a:lnTo>
                <a:lnTo>
                  <a:pt x="490918" y="19304"/>
                </a:lnTo>
                <a:lnTo>
                  <a:pt x="476440" y="11506"/>
                </a:lnTo>
                <a:lnTo>
                  <a:pt x="476440" y="48844"/>
                </a:lnTo>
                <a:lnTo>
                  <a:pt x="476440" y="63627"/>
                </a:lnTo>
                <a:lnTo>
                  <a:pt x="440258" y="82473"/>
                </a:lnTo>
                <a:lnTo>
                  <a:pt x="398640" y="85039"/>
                </a:lnTo>
                <a:lnTo>
                  <a:pt x="375818" y="84429"/>
                </a:lnTo>
                <a:lnTo>
                  <a:pt x="330492" y="73571"/>
                </a:lnTo>
                <a:lnTo>
                  <a:pt x="320840" y="63627"/>
                </a:lnTo>
                <a:lnTo>
                  <a:pt x="320840" y="48844"/>
                </a:lnTo>
                <a:lnTo>
                  <a:pt x="356768" y="30111"/>
                </a:lnTo>
                <a:lnTo>
                  <a:pt x="398640" y="27444"/>
                </a:lnTo>
                <a:lnTo>
                  <a:pt x="421284" y="28092"/>
                </a:lnTo>
                <a:lnTo>
                  <a:pt x="466483" y="38900"/>
                </a:lnTo>
                <a:lnTo>
                  <a:pt x="476440" y="48844"/>
                </a:lnTo>
                <a:lnTo>
                  <a:pt x="476440" y="11506"/>
                </a:lnTo>
                <a:lnTo>
                  <a:pt x="473735" y="10045"/>
                </a:lnTo>
                <a:lnTo>
                  <a:pt x="452132" y="4114"/>
                </a:lnTo>
                <a:lnTo>
                  <a:pt x="426834" y="939"/>
                </a:lnTo>
                <a:lnTo>
                  <a:pt x="398640" y="0"/>
                </a:lnTo>
                <a:lnTo>
                  <a:pt x="370395" y="939"/>
                </a:lnTo>
                <a:lnTo>
                  <a:pt x="323291" y="10045"/>
                </a:lnTo>
                <a:lnTo>
                  <a:pt x="292608" y="34861"/>
                </a:lnTo>
                <a:lnTo>
                  <a:pt x="287972" y="56083"/>
                </a:lnTo>
                <a:lnTo>
                  <a:pt x="289153" y="67564"/>
                </a:lnTo>
                <a:lnTo>
                  <a:pt x="323291" y="102425"/>
                </a:lnTo>
                <a:lnTo>
                  <a:pt x="370395" y="111544"/>
                </a:lnTo>
                <a:lnTo>
                  <a:pt x="398640" y="112471"/>
                </a:lnTo>
                <a:lnTo>
                  <a:pt x="426834" y="111544"/>
                </a:lnTo>
                <a:lnTo>
                  <a:pt x="473735" y="102425"/>
                </a:lnTo>
                <a:lnTo>
                  <a:pt x="504367" y="77571"/>
                </a:lnTo>
                <a:lnTo>
                  <a:pt x="507834" y="67564"/>
                </a:lnTo>
                <a:lnTo>
                  <a:pt x="509003" y="56083"/>
                </a:lnTo>
                <a:close/>
              </a:path>
              <a:path w="521970" h="281304">
                <a:moveTo>
                  <a:pt x="521373" y="140817"/>
                </a:moveTo>
                <a:lnTo>
                  <a:pt x="275005" y="140817"/>
                </a:lnTo>
                <a:lnTo>
                  <a:pt x="275005" y="169164"/>
                </a:lnTo>
                <a:lnTo>
                  <a:pt x="521373" y="169164"/>
                </a:lnTo>
                <a:lnTo>
                  <a:pt x="521373" y="1408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97710" y="7791554"/>
            <a:ext cx="230504" cy="273685"/>
          </a:xfrm>
          <a:custGeom>
            <a:avLst/>
            <a:gdLst/>
            <a:ahLst/>
            <a:cxnLst/>
            <a:rect l="l" t="t" r="r" b="b"/>
            <a:pathLst>
              <a:path w="230504" h="273684">
                <a:moveTo>
                  <a:pt x="0" y="255104"/>
                </a:moveTo>
                <a:lnTo>
                  <a:pt x="0" y="224950"/>
                </a:lnTo>
                <a:lnTo>
                  <a:pt x="23666" y="210707"/>
                </a:lnTo>
                <a:lnTo>
                  <a:pt x="43685" y="188350"/>
                </a:lnTo>
                <a:lnTo>
                  <a:pt x="57547" y="154474"/>
                </a:lnTo>
                <a:lnTo>
                  <a:pt x="62720" y="105841"/>
                </a:lnTo>
                <a:lnTo>
                  <a:pt x="62720" y="3316"/>
                </a:lnTo>
                <a:lnTo>
                  <a:pt x="95287" y="3316"/>
                </a:lnTo>
                <a:lnTo>
                  <a:pt x="95287" y="105841"/>
                </a:lnTo>
                <a:lnTo>
                  <a:pt x="100460" y="154474"/>
                </a:lnTo>
                <a:lnTo>
                  <a:pt x="113759" y="186956"/>
                </a:lnTo>
                <a:lnTo>
                  <a:pt x="79004" y="186956"/>
                </a:lnTo>
                <a:lnTo>
                  <a:pt x="66490" y="209223"/>
                </a:lnTo>
                <a:lnTo>
                  <a:pt x="48096" y="228493"/>
                </a:lnTo>
                <a:lnTo>
                  <a:pt x="25404" y="244032"/>
                </a:lnTo>
                <a:lnTo>
                  <a:pt x="0" y="255104"/>
                </a:lnTo>
                <a:close/>
              </a:path>
              <a:path w="230504" h="273684">
                <a:moveTo>
                  <a:pt x="157706" y="255104"/>
                </a:moveTo>
                <a:lnTo>
                  <a:pt x="132645" y="243863"/>
                </a:lnTo>
                <a:lnTo>
                  <a:pt x="110100" y="228267"/>
                </a:lnTo>
                <a:lnTo>
                  <a:pt x="91683" y="209053"/>
                </a:lnTo>
                <a:lnTo>
                  <a:pt x="79004" y="186956"/>
                </a:lnTo>
                <a:lnTo>
                  <a:pt x="113759" y="186956"/>
                </a:lnTo>
                <a:lnTo>
                  <a:pt x="114284" y="188237"/>
                </a:lnTo>
                <a:lnTo>
                  <a:pt x="134214" y="210580"/>
                </a:lnTo>
                <a:lnTo>
                  <a:pt x="157706" y="224950"/>
                </a:lnTo>
                <a:lnTo>
                  <a:pt x="157706" y="255104"/>
                </a:lnTo>
                <a:close/>
              </a:path>
              <a:path w="230504" h="273684">
                <a:moveTo>
                  <a:pt x="230378" y="273499"/>
                </a:moveTo>
                <a:lnTo>
                  <a:pt x="197510" y="273499"/>
                </a:lnTo>
                <a:lnTo>
                  <a:pt x="197510" y="0"/>
                </a:lnTo>
                <a:lnTo>
                  <a:pt x="230378" y="0"/>
                </a:lnTo>
                <a:lnTo>
                  <a:pt x="230378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678144" y="7791563"/>
            <a:ext cx="511175" cy="274955"/>
          </a:xfrm>
          <a:custGeom>
            <a:avLst/>
            <a:gdLst/>
            <a:ahLst/>
            <a:cxnLst/>
            <a:rect l="l" t="t" r="r" b="b"/>
            <a:pathLst>
              <a:path w="511175" h="274954">
                <a:moveTo>
                  <a:pt x="137795" y="3314"/>
                </a:moveTo>
                <a:lnTo>
                  <a:pt x="6324" y="3314"/>
                </a:lnTo>
                <a:lnTo>
                  <a:pt x="6324" y="31965"/>
                </a:lnTo>
                <a:lnTo>
                  <a:pt x="104927" y="31965"/>
                </a:lnTo>
                <a:lnTo>
                  <a:pt x="98120" y="72415"/>
                </a:lnTo>
                <a:lnTo>
                  <a:pt x="78016" y="103873"/>
                </a:lnTo>
                <a:lnTo>
                  <a:pt x="45135" y="125844"/>
                </a:lnTo>
                <a:lnTo>
                  <a:pt x="0" y="137807"/>
                </a:lnTo>
                <a:lnTo>
                  <a:pt x="0" y="166141"/>
                </a:lnTo>
                <a:lnTo>
                  <a:pt x="48133" y="155829"/>
                </a:lnTo>
                <a:lnTo>
                  <a:pt x="86537" y="136829"/>
                </a:lnTo>
                <a:lnTo>
                  <a:pt x="114655" y="108673"/>
                </a:lnTo>
                <a:lnTo>
                  <a:pt x="131914" y="70866"/>
                </a:lnTo>
                <a:lnTo>
                  <a:pt x="137795" y="22910"/>
                </a:lnTo>
                <a:lnTo>
                  <a:pt x="137795" y="3314"/>
                </a:lnTo>
                <a:close/>
              </a:path>
              <a:path w="511175" h="274954">
                <a:moveTo>
                  <a:pt x="228866" y="246354"/>
                </a:moveTo>
                <a:lnTo>
                  <a:pt x="54571" y="246354"/>
                </a:lnTo>
                <a:lnTo>
                  <a:pt x="54571" y="181825"/>
                </a:lnTo>
                <a:lnTo>
                  <a:pt x="22009" y="181825"/>
                </a:lnTo>
                <a:lnTo>
                  <a:pt x="22009" y="274701"/>
                </a:lnTo>
                <a:lnTo>
                  <a:pt x="228866" y="274701"/>
                </a:lnTo>
                <a:lnTo>
                  <a:pt x="228866" y="246354"/>
                </a:lnTo>
                <a:close/>
              </a:path>
              <a:path w="511175" h="274954">
                <a:moveTo>
                  <a:pt x="263537" y="74472"/>
                </a:moveTo>
                <a:lnTo>
                  <a:pt x="223735" y="74472"/>
                </a:lnTo>
                <a:lnTo>
                  <a:pt x="223735" y="0"/>
                </a:lnTo>
                <a:lnTo>
                  <a:pt x="190868" y="0"/>
                </a:lnTo>
                <a:lnTo>
                  <a:pt x="190868" y="191477"/>
                </a:lnTo>
                <a:lnTo>
                  <a:pt x="223735" y="191477"/>
                </a:lnTo>
                <a:lnTo>
                  <a:pt x="223735" y="103428"/>
                </a:lnTo>
                <a:lnTo>
                  <a:pt x="263537" y="103428"/>
                </a:lnTo>
                <a:lnTo>
                  <a:pt x="263537" y="74472"/>
                </a:lnTo>
                <a:close/>
              </a:path>
              <a:path w="511175" h="274954">
                <a:moveTo>
                  <a:pt x="430593" y="129362"/>
                </a:moveTo>
                <a:lnTo>
                  <a:pt x="429564" y="94640"/>
                </a:lnTo>
                <a:lnTo>
                  <a:pt x="425996" y="64871"/>
                </a:lnTo>
                <a:lnTo>
                  <a:pt x="419150" y="40347"/>
                </a:lnTo>
                <a:lnTo>
                  <a:pt x="412254" y="28346"/>
                </a:lnTo>
                <a:lnTo>
                  <a:pt x="408279" y="21412"/>
                </a:lnTo>
                <a:lnTo>
                  <a:pt x="398741" y="12204"/>
                </a:lnTo>
                <a:lnTo>
                  <a:pt x="398030" y="11785"/>
                </a:lnTo>
                <a:lnTo>
                  <a:pt x="398030" y="129362"/>
                </a:lnTo>
                <a:lnTo>
                  <a:pt x="397383" y="159639"/>
                </a:lnTo>
                <a:lnTo>
                  <a:pt x="390652" y="205054"/>
                </a:lnTo>
                <a:lnTo>
                  <a:pt x="359740" y="230073"/>
                </a:lnTo>
                <a:lnTo>
                  <a:pt x="352742" y="229349"/>
                </a:lnTo>
                <a:lnTo>
                  <a:pt x="324751" y="185026"/>
                </a:lnTo>
                <a:lnTo>
                  <a:pt x="321741" y="129362"/>
                </a:lnTo>
                <a:lnTo>
                  <a:pt x="322427" y="99085"/>
                </a:lnTo>
                <a:lnTo>
                  <a:pt x="329120" y="53797"/>
                </a:lnTo>
                <a:lnTo>
                  <a:pt x="359740" y="28346"/>
                </a:lnTo>
                <a:lnTo>
                  <a:pt x="366890" y="29070"/>
                </a:lnTo>
                <a:lnTo>
                  <a:pt x="395084" y="73723"/>
                </a:lnTo>
                <a:lnTo>
                  <a:pt x="398030" y="129362"/>
                </a:lnTo>
                <a:lnTo>
                  <a:pt x="398030" y="11785"/>
                </a:lnTo>
                <a:lnTo>
                  <a:pt x="387400" y="5499"/>
                </a:lnTo>
                <a:lnTo>
                  <a:pt x="374357" y="1397"/>
                </a:lnTo>
                <a:lnTo>
                  <a:pt x="359740" y="0"/>
                </a:lnTo>
                <a:lnTo>
                  <a:pt x="345236" y="1397"/>
                </a:lnTo>
                <a:lnTo>
                  <a:pt x="311492" y="21412"/>
                </a:lnTo>
                <a:lnTo>
                  <a:pt x="293776" y="64871"/>
                </a:lnTo>
                <a:lnTo>
                  <a:pt x="289179" y="129362"/>
                </a:lnTo>
                <a:lnTo>
                  <a:pt x="290195" y="164084"/>
                </a:lnTo>
                <a:lnTo>
                  <a:pt x="300621" y="218363"/>
                </a:lnTo>
                <a:lnTo>
                  <a:pt x="332219" y="252920"/>
                </a:lnTo>
                <a:lnTo>
                  <a:pt x="359740" y="258114"/>
                </a:lnTo>
                <a:lnTo>
                  <a:pt x="374357" y="256819"/>
                </a:lnTo>
                <a:lnTo>
                  <a:pt x="387400" y="252920"/>
                </a:lnTo>
                <a:lnTo>
                  <a:pt x="398741" y="246418"/>
                </a:lnTo>
                <a:lnTo>
                  <a:pt x="408279" y="237312"/>
                </a:lnTo>
                <a:lnTo>
                  <a:pt x="412432" y="230073"/>
                </a:lnTo>
                <a:lnTo>
                  <a:pt x="419150" y="218363"/>
                </a:lnTo>
                <a:lnTo>
                  <a:pt x="425996" y="193852"/>
                </a:lnTo>
                <a:lnTo>
                  <a:pt x="429564" y="164084"/>
                </a:lnTo>
                <a:lnTo>
                  <a:pt x="430593" y="129362"/>
                </a:lnTo>
                <a:close/>
              </a:path>
              <a:path w="511175" h="274954">
                <a:moveTo>
                  <a:pt x="510806" y="0"/>
                </a:moveTo>
                <a:lnTo>
                  <a:pt x="477939" y="0"/>
                </a:lnTo>
                <a:lnTo>
                  <a:pt x="477939" y="273494"/>
                </a:lnTo>
                <a:lnTo>
                  <a:pt x="510806" y="273494"/>
                </a:lnTo>
                <a:lnTo>
                  <a:pt x="51080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20358" y="7791563"/>
            <a:ext cx="788670" cy="273685"/>
          </a:xfrm>
          <a:custGeom>
            <a:avLst/>
            <a:gdLst/>
            <a:ahLst/>
            <a:cxnLst/>
            <a:rect l="l" t="t" r="r" b="b"/>
            <a:pathLst>
              <a:path w="788670" h="273684">
                <a:moveTo>
                  <a:pt x="237909" y="135394"/>
                </a:moveTo>
                <a:lnTo>
                  <a:pt x="195973" y="120142"/>
                </a:lnTo>
                <a:lnTo>
                  <a:pt x="164261" y="95923"/>
                </a:lnTo>
                <a:lnTo>
                  <a:pt x="144195" y="63169"/>
                </a:lnTo>
                <a:lnTo>
                  <a:pt x="137198" y="22313"/>
                </a:lnTo>
                <a:lnTo>
                  <a:pt x="137198" y="3314"/>
                </a:lnTo>
                <a:lnTo>
                  <a:pt x="104635" y="3314"/>
                </a:lnTo>
                <a:lnTo>
                  <a:pt x="104635" y="22313"/>
                </a:lnTo>
                <a:lnTo>
                  <a:pt x="97764" y="63169"/>
                </a:lnTo>
                <a:lnTo>
                  <a:pt x="77978" y="95923"/>
                </a:lnTo>
                <a:lnTo>
                  <a:pt x="46494" y="120142"/>
                </a:lnTo>
                <a:lnTo>
                  <a:pt x="4521" y="135394"/>
                </a:lnTo>
                <a:lnTo>
                  <a:pt x="4521" y="164338"/>
                </a:lnTo>
                <a:lnTo>
                  <a:pt x="45351" y="152501"/>
                </a:lnTo>
                <a:lnTo>
                  <a:pt x="78359" y="135242"/>
                </a:lnTo>
                <a:lnTo>
                  <a:pt x="103619" y="114134"/>
                </a:lnTo>
                <a:lnTo>
                  <a:pt x="121208" y="90766"/>
                </a:lnTo>
                <a:lnTo>
                  <a:pt x="138849" y="114134"/>
                </a:lnTo>
                <a:lnTo>
                  <a:pt x="164185" y="135242"/>
                </a:lnTo>
                <a:lnTo>
                  <a:pt x="197205" y="152501"/>
                </a:lnTo>
                <a:lnTo>
                  <a:pt x="237909" y="164338"/>
                </a:lnTo>
                <a:lnTo>
                  <a:pt x="237909" y="135394"/>
                </a:lnTo>
                <a:close/>
              </a:path>
              <a:path w="788670" h="273684">
                <a:moveTo>
                  <a:pt x="242735" y="233083"/>
                </a:moveTo>
                <a:lnTo>
                  <a:pt x="137198" y="233083"/>
                </a:lnTo>
                <a:lnTo>
                  <a:pt x="137198" y="150774"/>
                </a:lnTo>
                <a:lnTo>
                  <a:pt x="104635" y="150774"/>
                </a:lnTo>
                <a:lnTo>
                  <a:pt x="104635" y="233083"/>
                </a:lnTo>
                <a:lnTo>
                  <a:pt x="0" y="233083"/>
                </a:lnTo>
                <a:lnTo>
                  <a:pt x="0" y="261429"/>
                </a:lnTo>
                <a:lnTo>
                  <a:pt x="242735" y="261429"/>
                </a:lnTo>
                <a:lnTo>
                  <a:pt x="242735" y="233083"/>
                </a:lnTo>
                <a:close/>
              </a:path>
              <a:path w="788670" h="273684">
                <a:moveTo>
                  <a:pt x="523163" y="233083"/>
                </a:moveTo>
                <a:lnTo>
                  <a:pt x="469188" y="233083"/>
                </a:lnTo>
                <a:lnTo>
                  <a:pt x="469188" y="162826"/>
                </a:lnTo>
                <a:lnTo>
                  <a:pt x="469188" y="153479"/>
                </a:lnTo>
                <a:lnTo>
                  <a:pt x="476427" y="150164"/>
                </a:lnTo>
                <a:lnTo>
                  <a:pt x="483069" y="146240"/>
                </a:lnTo>
                <a:lnTo>
                  <a:pt x="488797" y="141719"/>
                </a:lnTo>
                <a:lnTo>
                  <a:pt x="493610" y="136893"/>
                </a:lnTo>
                <a:lnTo>
                  <a:pt x="499986" y="130505"/>
                </a:lnTo>
                <a:lnTo>
                  <a:pt x="508431" y="117144"/>
                </a:lnTo>
                <a:lnTo>
                  <a:pt x="513765" y="101523"/>
                </a:lnTo>
                <a:lnTo>
                  <a:pt x="515632" y="83527"/>
                </a:lnTo>
                <a:lnTo>
                  <a:pt x="513765" y="65824"/>
                </a:lnTo>
                <a:lnTo>
                  <a:pt x="493598" y="30454"/>
                </a:lnTo>
                <a:lnTo>
                  <a:pt x="482765" y="21869"/>
                </a:lnTo>
                <a:lnTo>
                  <a:pt x="482765" y="83527"/>
                </a:lnTo>
                <a:lnTo>
                  <a:pt x="481647" y="94742"/>
                </a:lnTo>
                <a:lnTo>
                  <a:pt x="453720" y="127609"/>
                </a:lnTo>
                <a:lnTo>
                  <a:pt x="436321" y="133299"/>
                </a:lnTo>
                <a:lnTo>
                  <a:pt x="436321" y="162826"/>
                </a:lnTo>
                <a:lnTo>
                  <a:pt x="436321" y="233083"/>
                </a:lnTo>
                <a:lnTo>
                  <a:pt x="368782" y="233083"/>
                </a:lnTo>
                <a:lnTo>
                  <a:pt x="368782" y="163131"/>
                </a:lnTo>
                <a:lnTo>
                  <a:pt x="376631" y="164147"/>
                </a:lnTo>
                <a:lnTo>
                  <a:pt x="384797" y="164896"/>
                </a:lnTo>
                <a:lnTo>
                  <a:pt x="393166" y="165379"/>
                </a:lnTo>
                <a:lnTo>
                  <a:pt x="401955" y="165544"/>
                </a:lnTo>
                <a:lnTo>
                  <a:pt x="411048" y="165379"/>
                </a:lnTo>
                <a:lnTo>
                  <a:pt x="419811" y="164871"/>
                </a:lnTo>
                <a:lnTo>
                  <a:pt x="428244" y="164020"/>
                </a:lnTo>
                <a:lnTo>
                  <a:pt x="434276" y="163131"/>
                </a:lnTo>
                <a:lnTo>
                  <a:pt x="436321" y="162826"/>
                </a:lnTo>
                <a:lnTo>
                  <a:pt x="436321" y="133299"/>
                </a:lnTo>
                <a:lnTo>
                  <a:pt x="421398" y="135915"/>
                </a:lnTo>
                <a:lnTo>
                  <a:pt x="401955" y="136893"/>
                </a:lnTo>
                <a:lnTo>
                  <a:pt x="350431" y="127609"/>
                </a:lnTo>
                <a:lnTo>
                  <a:pt x="322554" y="94742"/>
                </a:lnTo>
                <a:lnTo>
                  <a:pt x="321437" y="83527"/>
                </a:lnTo>
                <a:lnTo>
                  <a:pt x="322554" y="72605"/>
                </a:lnTo>
                <a:lnTo>
                  <a:pt x="350431" y="39611"/>
                </a:lnTo>
                <a:lnTo>
                  <a:pt x="401955" y="30454"/>
                </a:lnTo>
                <a:lnTo>
                  <a:pt x="421398" y="31432"/>
                </a:lnTo>
                <a:lnTo>
                  <a:pt x="465874" y="47040"/>
                </a:lnTo>
                <a:lnTo>
                  <a:pt x="482765" y="83527"/>
                </a:lnTo>
                <a:lnTo>
                  <a:pt x="482765" y="21869"/>
                </a:lnTo>
                <a:lnTo>
                  <a:pt x="471830" y="15036"/>
                </a:lnTo>
                <a:lnTo>
                  <a:pt x="451472" y="7607"/>
                </a:lnTo>
                <a:lnTo>
                  <a:pt x="428066" y="3238"/>
                </a:lnTo>
                <a:lnTo>
                  <a:pt x="401955" y="1803"/>
                </a:lnTo>
                <a:lnTo>
                  <a:pt x="376008" y="3238"/>
                </a:lnTo>
                <a:lnTo>
                  <a:pt x="332359" y="15036"/>
                </a:lnTo>
                <a:lnTo>
                  <a:pt x="295656" y="50279"/>
                </a:lnTo>
                <a:lnTo>
                  <a:pt x="288569" y="83527"/>
                </a:lnTo>
                <a:lnTo>
                  <a:pt x="290385" y="101523"/>
                </a:lnTo>
                <a:lnTo>
                  <a:pt x="315404" y="141719"/>
                </a:lnTo>
                <a:lnTo>
                  <a:pt x="336219" y="154089"/>
                </a:lnTo>
                <a:lnTo>
                  <a:pt x="336219" y="233083"/>
                </a:lnTo>
                <a:lnTo>
                  <a:pt x="280428" y="233083"/>
                </a:lnTo>
                <a:lnTo>
                  <a:pt x="280428" y="261429"/>
                </a:lnTo>
                <a:lnTo>
                  <a:pt x="523163" y="261429"/>
                </a:lnTo>
                <a:lnTo>
                  <a:pt x="523163" y="233083"/>
                </a:lnTo>
                <a:close/>
              </a:path>
              <a:path w="788670" h="273684">
                <a:moveTo>
                  <a:pt x="788530" y="0"/>
                </a:moveTo>
                <a:lnTo>
                  <a:pt x="755662" y="0"/>
                </a:lnTo>
                <a:lnTo>
                  <a:pt x="755662" y="215595"/>
                </a:lnTo>
                <a:lnTo>
                  <a:pt x="744702" y="222262"/>
                </a:lnTo>
                <a:lnTo>
                  <a:pt x="731088" y="226644"/>
                </a:lnTo>
                <a:lnTo>
                  <a:pt x="715200" y="229044"/>
                </a:lnTo>
                <a:lnTo>
                  <a:pt x="697458" y="229768"/>
                </a:lnTo>
                <a:lnTo>
                  <a:pt x="660679" y="229768"/>
                </a:lnTo>
                <a:lnTo>
                  <a:pt x="660679" y="158915"/>
                </a:lnTo>
                <a:lnTo>
                  <a:pt x="715251" y="158915"/>
                </a:lnTo>
                <a:lnTo>
                  <a:pt x="715251" y="130568"/>
                </a:lnTo>
                <a:lnTo>
                  <a:pt x="606094" y="130568"/>
                </a:lnTo>
                <a:lnTo>
                  <a:pt x="606094" y="33769"/>
                </a:lnTo>
                <a:lnTo>
                  <a:pt x="711936" y="33769"/>
                </a:lnTo>
                <a:lnTo>
                  <a:pt x="711936" y="4826"/>
                </a:lnTo>
                <a:lnTo>
                  <a:pt x="573227" y="4826"/>
                </a:lnTo>
                <a:lnTo>
                  <a:pt x="573227" y="158915"/>
                </a:lnTo>
                <a:lnTo>
                  <a:pt x="628103" y="158915"/>
                </a:lnTo>
                <a:lnTo>
                  <a:pt x="628103" y="229768"/>
                </a:lnTo>
                <a:lnTo>
                  <a:pt x="561771" y="229768"/>
                </a:lnTo>
                <a:lnTo>
                  <a:pt x="561771" y="257810"/>
                </a:lnTo>
                <a:lnTo>
                  <a:pt x="689013" y="257810"/>
                </a:lnTo>
                <a:lnTo>
                  <a:pt x="710501" y="256984"/>
                </a:lnTo>
                <a:lnTo>
                  <a:pt x="729234" y="254304"/>
                </a:lnTo>
                <a:lnTo>
                  <a:pt x="744524" y="249542"/>
                </a:lnTo>
                <a:lnTo>
                  <a:pt x="755662" y="242443"/>
                </a:lnTo>
                <a:lnTo>
                  <a:pt x="755662" y="273494"/>
                </a:lnTo>
                <a:lnTo>
                  <a:pt x="788530" y="273494"/>
                </a:lnTo>
                <a:lnTo>
                  <a:pt x="78853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165276" y="7789747"/>
            <a:ext cx="521970" cy="278765"/>
          </a:xfrm>
          <a:custGeom>
            <a:avLst/>
            <a:gdLst/>
            <a:ahLst/>
            <a:cxnLst/>
            <a:rect l="l" t="t" r="r" b="b"/>
            <a:pathLst>
              <a:path w="521970" h="278765">
                <a:moveTo>
                  <a:pt x="224650" y="1816"/>
                </a:moveTo>
                <a:lnTo>
                  <a:pt x="191782" y="1816"/>
                </a:lnTo>
                <a:lnTo>
                  <a:pt x="191782" y="58508"/>
                </a:lnTo>
                <a:lnTo>
                  <a:pt x="142621" y="58508"/>
                </a:lnTo>
                <a:lnTo>
                  <a:pt x="120611" y="15379"/>
                </a:lnTo>
                <a:lnTo>
                  <a:pt x="111569" y="9436"/>
                </a:lnTo>
                <a:lnTo>
                  <a:pt x="111569" y="72377"/>
                </a:lnTo>
                <a:lnTo>
                  <a:pt x="110731" y="83045"/>
                </a:lnTo>
                <a:lnTo>
                  <a:pt x="87033" y="113830"/>
                </a:lnTo>
                <a:lnTo>
                  <a:pt x="71767" y="116395"/>
                </a:lnTo>
                <a:lnTo>
                  <a:pt x="63792" y="115735"/>
                </a:lnTo>
                <a:lnTo>
                  <a:pt x="32791" y="83045"/>
                </a:lnTo>
                <a:lnTo>
                  <a:pt x="31965" y="72377"/>
                </a:lnTo>
                <a:lnTo>
                  <a:pt x="32791" y="61696"/>
                </a:lnTo>
                <a:lnTo>
                  <a:pt x="56616" y="30797"/>
                </a:lnTo>
                <a:lnTo>
                  <a:pt x="71767" y="28346"/>
                </a:lnTo>
                <a:lnTo>
                  <a:pt x="79781" y="28968"/>
                </a:lnTo>
                <a:lnTo>
                  <a:pt x="110731" y="61696"/>
                </a:lnTo>
                <a:lnTo>
                  <a:pt x="111569" y="72377"/>
                </a:lnTo>
                <a:lnTo>
                  <a:pt x="111569" y="9436"/>
                </a:lnTo>
                <a:lnTo>
                  <a:pt x="110566" y="8775"/>
                </a:lnTo>
                <a:lnTo>
                  <a:pt x="99021" y="3962"/>
                </a:lnTo>
                <a:lnTo>
                  <a:pt x="86055" y="1003"/>
                </a:lnTo>
                <a:lnTo>
                  <a:pt x="71767" y="0"/>
                </a:lnTo>
                <a:lnTo>
                  <a:pt x="57607" y="1003"/>
                </a:lnTo>
                <a:lnTo>
                  <a:pt x="13106" y="25946"/>
                </a:lnTo>
                <a:lnTo>
                  <a:pt x="0" y="72377"/>
                </a:lnTo>
                <a:lnTo>
                  <a:pt x="1498" y="90055"/>
                </a:lnTo>
                <a:lnTo>
                  <a:pt x="22910" y="129070"/>
                </a:lnTo>
                <a:lnTo>
                  <a:pt x="71767" y="144437"/>
                </a:lnTo>
                <a:lnTo>
                  <a:pt x="86055" y="143484"/>
                </a:lnTo>
                <a:lnTo>
                  <a:pt x="128638" y="120815"/>
                </a:lnTo>
                <a:lnTo>
                  <a:pt x="131508" y="116395"/>
                </a:lnTo>
                <a:lnTo>
                  <a:pt x="135013" y="111010"/>
                </a:lnTo>
                <a:lnTo>
                  <a:pt x="139700" y="99682"/>
                </a:lnTo>
                <a:lnTo>
                  <a:pt x="142621" y="86842"/>
                </a:lnTo>
                <a:lnTo>
                  <a:pt x="191782" y="86842"/>
                </a:lnTo>
                <a:lnTo>
                  <a:pt x="191782" y="155905"/>
                </a:lnTo>
                <a:lnTo>
                  <a:pt x="224650" y="155905"/>
                </a:lnTo>
                <a:lnTo>
                  <a:pt x="224650" y="86842"/>
                </a:lnTo>
                <a:lnTo>
                  <a:pt x="224650" y="58508"/>
                </a:lnTo>
                <a:lnTo>
                  <a:pt x="224650" y="1816"/>
                </a:lnTo>
                <a:close/>
              </a:path>
              <a:path w="521970" h="278765">
                <a:moveTo>
                  <a:pt x="238823" y="249682"/>
                </a:moveTo>
                <a:lnTo>
                  <a:pt x="203796" y="225069"/>
                </a:lnTo>
                <a:lnTo>
                  <a:pt x="190271" y="180327"/>
                </a:lnTo>
                <a:lnTo>
                  <a:pt x="190271" y="170675"/>
                </a:lnTo>
                <a:lnTo>
                  <a:pt x="157708" y="170675"/>
                </a:lnTo>
                <a:lnTo>
                  <a:pt x="157708" y="180327"/>
                </a:lnTo>
                <a:lnTo>
                  <a:pt x="154965" y="202412"/>
                </a:lnTo>
                <a:lnTo>
                  <a:pt x="147523" y="221068"/>
                </a:lnTo>
                <a:lnTo>
                  <a:pt x="136588" y="236169"/>
                </a:lnTo>
                <a:lnTo>
                  <a:pt x="123329" y="247573"/>
                </a:lnTo>
                <a:lnTo>
                  <a:pt x="110667" y="236715"/>
                </a:lnTo>
                <a:lnTo>
                  <a:pt x="110032" y="236169"/>
                </a:lnTo>
                <a:lnTo>
                  <a:pt x="99314" y="221068"/>
                </a:lnTo>
                <a:lnTo>
                  <a:pt x="92163" y="202412"/>
                </a:lnTo>
                <a:lnTo>
                  <a:pt x="89560" y="180327"/>
                </a:lnTo>
                <a:lnTo>
                  <a:pt x="89560" y="170675"/>
                </a:lnTo>
                <a:lnTo>
                  <a:pt x="56692" y="170675"/>
                </a:lnTo>
                <a:lnTo>
                  <a:pt x="56692" y="180327"/>
                </a:lnTo>
                <a:lnTo>
                  <a:pt x="53047" y="205320"/>
                </a:lnTo>
                <a:lnTo>
                  <a:pt x="42926" y="225183"/>
                </a:lnTo>
                <a:lnTo>
                  <a:pt x="27559" y="239941"/>
                </a:lnTo>
                <a:lnTo>
                  <a:pt x="8140" y="249682"/>
                </a:lnTo>
                <a:lnTo>
                  <a:pt x="8140" y="278333"/>
                </a:lnTo>
                <a:lnTo>
                  <a:pt x="28333" y="271703"/>
                </a:lnTo>
                <a:lnTo>
                  <a:pt x="46850" y="261937"/>
                </a:lnTo>
                <a:lnTo>
                  <a:pt x="62369" y="249961"/>
                </a:lnTo>
                <a:lnTo>
                  <a:pt x="73571" y="236715"/>
                </a:lnTo>
                <a:lnTo>
                  <a:pt x="82829" y="249580"/>
                </a:lnTo>
                <a:lnTo>
                  <a:pt x="94945" y="261366"/>
                </a:lnTo>
                <a:lnTo>
                  <a:pt x="108813" y="271233"/>
                </a:lnTo>
                <a:lnTo>
                  <a:pt x="123329" y="278333"/>
                </a:lnTo>
                <a:lnTo>
                  <a:pt x="138391" y="270979"/>
                </a:lnTo>
                <a:lnTo>
                  <a:pt x="152273" y="261137"/>
                </a:lnTo>
                <a:lnTo>
                  <a:pt x="164122" y="249491"/>
                </a:lnTo>
                <a:lnTo>
                  <a:pt x="165468" y="247573"/>
                </a:lnTo>
                <a:lnTo>
                  <a:pt x="173088" y="236715"/>
                </a:lnTo>
                <a:lnTo>
                  <a:pt x="184289" y="250088"/>
                </a:lnTo>
                <a:lnTo>
                  <a:pt x="199847" y="262039"/>
                </a:lnTo>
                <a:lnTo>
                  <a:pt x="218452" y="271741"/>
                </a:lnTo>
                <a:lnTo>
                  <a:pt x="238823" y="278333"/>
                </a:lnTo>
                <a:lnTo>
                  <a:pt x="238823" y="249682"/>
                </a:lnTo>
                <a:close/>
              </a:path>
              <a:path w="521970" h="278765">
                <a:moveTo>
                  <a:pt x="503567" y="170078"/>
                </a:moveTo>
                <a:lnTo>
                  <a:pt x="470700" y="170078"/>
                </a:lnTo>
                <a:lnTo>
                  <a:pt x="470700" y="196011"/>
                </a:lnTo>
                <a:lnTo>
                  <a:pt x="470700" y="223748"/>
                </a:lnTo>
                <a:lnTo>
                  <a:pt x="470700" y="250583"/>
                </a:lnTo>
                <a:lnTo>
                  <a:pt x="325666" y="250583"/>
                </a:lnTo>
                <a:lnTo>
                  <a:pt x="325666" y="223748"/>
                </a:lnTo>
                <a:lnTo>
                  <a:pt x="470700" y="223748"/>
                </a:lnTo>
                <a:lnTo>
                  <a:pt x="470700" y="196011"/>
                </a:lnTo>
                <a:lnTo>
                  <a:pt x="325666" y="196011"/>
                </a:lnTo>
                <a:lnTo>
                  <a:pt x="325666" y="170078"/>
                </a:lnTo>
                <a:lnTo>
                  <a:pt x="293090" y="170078"/>
                </a:lnTo>
                <a:lnTo>
                  <a:pt x="293090" y="278028"/>
                </a:lnTo>
                <a:lnTo>
                  <a:pt x="503567" y="278028"/>
                </a:lnTo>
                <a:lnTo>
                  <a:pt x="503567" y="250583"/>
                </a:lnTo>
                <a:lnTo>
                  <a:pt x="503567" y="223748"/>
                </a:lnTo>
                <a:lnTo>
                  <a:pt x="503567" y="196011"/>
                </a:lnTo>
                <a:lnTo>
                  <a:pt x="503567" y="170078"/>
                </a:lnTo>
                <a:close/>
              </a:path>
              <a:path w="521970" h="278765">
                <a:moveTo>
                  <a:pt x="513219" y="75387"/>
                </a:moveTo>
                <a:lnTo>
                  <a:pt x="450024" y="56692"/>
                </a:lnTo>
                <a:lnTo>
                  <a:pt x="414020" y="9347"/>
                </a:lnTo>
                <a:lnTo>
                  <a:pt x="414020" y="3619"/>
                </a:lnTo>
                <a:lnTo>
                  <a:pt x="381444" y="3619"/>
                </a:lnTo>
                <a:lnTo>
                  <a:pt x="381444" y="9347"/>
                </a:lnTo>
                <a:lnTo>
                  <a:pt x="372910" y="35064"/>
                </a:lnTo>
                <a:lnTo>
                  <a:pt x="350469" y="54698"/>
                </a:lnTo>
                <a:lnTo>
                  <a:pt x="318858" y="68160"/>
                </a:lnTo>
                <a:lnTo>
                  <a:pt x="282841" y="75387"/>
                </a:lnTo>
                <a:lnTo>
                  <a:pt x="282841" y="103733"/>
                </a:lnTo>
                <a:lnTo>
                  <a:pt x="317627" y="98298"/>
                </a:lnTo>
                <a:lnTo>
                  <a:pt x="349669" y="88011"/>
                </a:lnTo>
                <a:lnTo>
                  <a:pt x="377024" y="73837"/>
                </a:lnTo>
                <a:lnTo>
                  <a:pt x="397725" y="56692"/>
                </a:lnTo>
                <a:lnTo>
                  <a:pt x="418833" y="73748"/>
                </a:lnTo>
                <a:lnTo>
                  <a:pt x="445973" y="87795"/>
                </a:lnTo>
                <a:lnTo>
                  <a:pt x="477875" y="98044"/>
                </a:lnTo>
                <a:lnTo>
                  <a:pt x="513219" y="103733"/>
                </a:lnTo>
                <a:lnTo>
                  <a:pt x="513219" y="75387"/>
                </a:lnTo>
                <a:close/>
              </a:path>
              <a:path w="521970" h="278765">
                <a:moveTo>
                  <a:pt x="521360" y="121831"/>
                </a:moveTo>
                <a:lnTo>
                  <a:pt x="275005" y="121831"/>
                </a:lnTo>
                <a:lnTo>
                  <a:pt x="275005" y="149567"/>
                </a:lnTo>
                <a:lnTo>
                  <a:pt x="521360" y="149567"/>
                </a:lnTo>
                <a:lnTo>
                  <a:pt x="521360" y="12183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731878" y="7791554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4">
                <a:moveTo>
                  <a:pt x="218316" y="273499"/>
                </a:moveTo>
                <a:lnTo>
                  <a:pt x="185448" y="273499"/>
                </a:lnTo>
                <a:lnTo>
                  <a:pt x="185448" y="236710"/>
                </a:lnTo>
                <a:lnTo>
                  <a:pt x="174607" y="244546"/>
                </a:lnTo>
                <a:lnTo>
                  <a:pt x="159779" y="250317"/>
                </a:lnTo>
                <a:lnTo>
                  <a:pt x="141729" y="253884"/>
                </a:lnTo>
                <a:lnTo>
                  <a:pt x="121220" y="255104"/>
                </a:lnTo>
                <a:lnTo>
                  <a:pt x="0" y="255104"/>
                </a:lnTo>
                <a:lnTo>
                  <a:pt x="0" y="3316"/>
                </a:lnTo>
                <a:lnTo>
                  <a:pt x="32566" y="3316"/>
                </a:lnTo>
                <a:lnTo>
                  <a:pt x="32566" y="226458"/>
                </a:lnTo>
                <a:lnTo>
                  <a:pt x="127250" y="226458"/>
                </a:lnTo>
                <a:lnTo>
                  <a:pt x="145461" y="225398"/>
                </a:lnTo>
                <a:lnTo>
                  <a:pt x="161438" y="222274"/>
                </a:lnTo>
                <a:lnTo>
                  <a:pt x="174871" y="217171"/>
                </a:lnTo>
                <a:lnTo>
                  <a:pt x="185448" y="210175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010195" y="7791563"/>
            <a:ext cx="315595" cy="273685"/>
          </a:xfrm>
          <a:custGeom>
            <a:avLst/>
            <a:gdLst/>
            <a:ahLst/>
            <a:cxnLst/>
            <a:rect l="l" t="t" r="r" b="b"/>
            <a:pathLst>
              <a:path w="315595" h="273684">
                <a:moveTo>
                  <a:pt x="256616" y="111569"/>
                </a:moveTo>
                <a:lnTo>
                  <a:pt x="213791" y="111569"/>
                </a:lnTo>
                <a:lnTo>
                  <a:pt x="213791" y="0"/>
                </a:lnTo>
                <a:lnTo>
                  <a:pt x="180924" y="0"/>
                </a:lnTo>
                <a:lnTo>
                  <a:pt x="180924" y="210769"/>
                </a:lnTo>
                <a:lnTo>
                  <a:pt x="170802" y="217551"/>
                </a:lnTo>
                <a:lnTo>
                  <a:pt x="157822" y="222465"/>
                </a:lnTo>
                <a:lnTo>
                  <a:pt x="142290" y="225450"/>
                </a:lnTo>
                <a:lnTo>
                  <a:pt x="124536" y="226453"/>
                </a:lnTo>
                <a:lnTo>
                  <a:pt x="32562" y="226453"/>
                </a:lnTo>
                <a:lnTo>
                  <a:pt x="32562" y="33769"/>
                </a:lnTo>
                <a:lnTo>
                  <a:pt x="131775" y="33769"/>
                </a:lnTo>
                <a:lnTo>
                  <a:pt x="131775" y="4826"/>
                </a:lnTo>
                <a:lnTo>
                  <a:pt x="0" y="4826"/>
                </a:lnTo>
                <a:lnTo>
                  <a:pt x="0" y="255104"/>
                </a:lnTo>
                <a:lnTo>
                  <a:pt x="118503" y="255104"/>
                </a:lnTo>
                <a:lnTo>
                  <a:pt x="138391" y="253936"/>
                </a:lnTo>
                <a:lnTo>
                  <a:pt x="155930" y="250583"/>
                </a:lnTo>
                <a:lnTo>
                  <a:pt x="170370" y="245173"/>
                </a:lnTo>
                <a:lnTo>
                  <a:pt x="180924" y="237909"/>
                </a:lnTo>
                <a:lnTo>
                  <a:pt x="180924" y="273494"/>
                </a:lnTo>
                <a:lnTo>
                  <a:pt x="213791" y="273494"/>
                </a:lnTo>
                <a:lnTo>
                  <a:pt x="213791" y="140208"/>
                </a:lnTo>
                <a:lnTo>
                  <a:pt x="256616" y="140208"/>
                </a:lnTo>
                <a:lnTo>
                  <a:pt x="256616" y="111569"/>
                </a:lnTo>
                <a:close/>
              </a:path>
              <a:path w="315595" h="273684">
                <a:moveTo>
                  <a:pt x="315112" y="215303"/>
                </a:moveTo>
                <a:lnTo>
                  <a:pt x="277723" y="215303"/>
                </a:lnTo>
                <a:lnTo>
                  <a:pt x="277723" y="255409"/>
                </a:lnTo>
                <a:lnTo>
                  <a:pt x="315112" y="255409"/>
                </a:lnTo>
                <a:lnTo>
                  <a:pt x="315112" y="2153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453048" y="7791554"/>
            <a:ext cx="224790" cy="273685"/>
          </a:xfrm>
          <a:custGeom>
            <a:avLst/>
            <a:gdLst/>
            <a:ahLst/>
            <a:cxnLst/>
            <a:rect l="l" t="t" r="r" b="b"/>
            <a:pathLst>
              <a:path w="224790" h="273684">
                <a:moveTo>
                  <a:pt x="167356" y="270182"/>
                </a:moveTo>
                <a:lnTo>
                  <a:pt x="135392" y="270182"/>
                </a:lnTo>
                <a:lnTo>
                  <a:pt x="135392" y="137804"/>
                </a:lnTo>
                <a:lnTo>
                  <a:pt x="82019" y="137804"/>
                </a:lnTo>
                <a:lnTo>
                  <a:pt x="82019" y="109158"/>
                </a:lnTo>
                <a:lnTo>
                  <a:pt x="135392" y="109158"/>
                </a:lnTo>
                <a:lnTo>
                  <a:pt x="135392" y="1809"/>
                </a:lnTo>
                <a:lnTo>
                  <a:pt x="167356" y="1809"/>
                </a:lnTo>
                <a:lnTo>
                  <a:pt x="167356" y="270182"/>
                </a:lnTo>
                <a:close/>
              </a:path>
              <a:path w="224790" h="273684">
                <a:moveTo>
                  <a:pt x="68148" y="255104"/>
                </a:moveTo>
                <a:lnTo>
                  <a:pt x="0" y="255104"/>
                </a:lnTo>
                <a:lnTo>
                  <a:pt x="0" y="4824"/>
                </a:lnTo>
                <a:lnTo>
                  <a:pt x="98001" y="4824"/>
                </a:lnTo>
                <a:lnTo>
                  <a:pt x="98001" y="33772"/>
                </a:lnTo>
                <a:lnTo>
                  <a:pt x="31963" y="33772"/>
                </a:lnTo>
                <a:lnTo>
                  <a:pt x="31963" y="226458"/>
                </a:lnTo>
                <a:lnTo>
                  <a:pt x="112776" y="226458"/>
                </a:lnTo>
                <a:lnTo>
                  <a:pt x="112776" y="248470"/>
                </a:lnTo>
                <a:lnTo>
                  <a:pt x="103217" y="251542"/>
                </a:lnTo>
                <a:lnTo>
                  <a:pt x="92385" y="253597"/>
                </a:lnTo>
                <a:lnTo>
                  <a:pt x="80591" y="254746"/>
                </a:lnTo>
                <a:lnTo>
                  <a:pt x="68148" y="255104"/>
                </a:lnTo>
                <a:close/>
              </a:path>
              <a:path w="224790" h="273684">
                <a:moveTo>
                  <a:pt x="112776" y="226458"/>
                </a:moveTo>
                <a:lnTo>
                  <a:pt x="69957" y="226458"/>
                </a:lnTo>
                <a:lnTo>
                  <a:pt x="81567" y="226251"/>
                </a:lnTo>
                <a:lnTo>
                  <a:pt x="92724" y="225478"/>
                </a:lnTo>
                <a:lnTo>
                  <a:pt x="103202" y="223914"/>
                </a:lnTo>
                <a:lnTo>
                  <a:pt x="112776" y="221332"/>
                </a:lnTo>
                <a:lnTo>
                  <a:pt x="112776" y="226458"/>
                </a:lnTo>
                <a:close/>
              </a:path>
              <a:path w="224790" h="273684">
                <a:moveTo>
                  <a:pt x="224347" y="273499"/>
                </a:moveTo>
                <a:lnTo>
                  <a:pt x="192384" y="273499"/>
                </a:lnTo>
                <a:lnTo>
                  <a:pt x="192384" y="0"/>
                </a:lnTo>
                <a:lnTo>
                  <a:pt x="224347" y="0"/>
                </a:lnTo>
                <a:lnTo>
                  <a:pt x="224347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731974" y="7791554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086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259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123259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086" y="28344"/>
                </a:lnTo>
                <a:lnTo>
                  <a:pt x="129974" y="40354"/>
                </a:lnTo>
                <a:lnTo>
                  <a:pt x="136824" y="64869"/>
                </a:lnTo>
                <a:lnTo>
                  <a:pt x="140396" y="94641"/>
                </a:lnTo>
                <a:lnTo>
                  <a:pt x="141423" y="129361"/>
                </a:lnTo>
                <a:lnTo>
                  <a:pt x="140396" y="164081"/>
                </a:lnTo>
                <a:lnTo>
                  <a:pt x="136824" y="193854"/>
                </a:lnTo>
                <a:lnTo>
                  <a:pt x="129974" y="218368"/>
                </a:lnTo>
                <a:lnTo>
                  <a:pt x="123259" y="23007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015726" y="7791554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4">
                <a:moveTo>
                  <a:pt x="218316" y="273499"/>
                </a:moveTo>
                <a:lnTo>
                  <a:pt x="185448" y="273499"/>
                </a:lnTo>
                <a:lnTo>
                  <a:pt x="185448" y="138709"/>
                </a:lnTo>
                <a:lnTo>
                  <a:pt x="133884" y="138709"/>
                </a:lnTo>
                <a:lnTo>
                  <a:pt x="133884" y="110062"/>
                </a:lnTo>
                <a:lnTo>
                  <a:pt x="185448" y="110062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  <a:path w="218440" h="273684">
                <a:moveTo>
                  <a:pt x="103127" y="255104"/>
                </a:moveTo>
                <a:lnTo>
                  <a:pt x="0" y="255104"/>
                </a:lnTo>
                <a:lnTo>
                  <a:pt x="0" y="4824"/>
                </a:lnTo>
                <a:lnTo>
                  <a:pt x="131170" y="4824"/>
                </a:lnTo>
                <a:lnTo>
                  <a:pt x="131170" y="33772"/>
                </a:lnTo>
                <a:lnTo>
                  <a:pt x="32566" y="33772"/>
                </a:lnTo>
                <a:lnTo>
                  <a:pt x="32566" y="114284"/>
                </a:lnTo>
                <a:lnTo>
                  <a:pt x="119712" y="114284"/>
                </a:lnTo>
                <a:lnTo>
                  <a:pt x="119712" y="142931"/>
                </a:lnTo>
                <a:lnTo>
                  <a:pt x="32566" y="142931"/>
                </a:lnTo>
                <a:lnTo>
                  <a:pt x="32566" y="226458"/>
                </a:lnTo>
                <a:lnTo>
                  <a:pt x="157706" y="226458"/>
                </a:lnTo>
                <a:lnTo>
                  <a:pt x="157706" y="247264"/>
                </a:lnTo>
                <a:lnTo>
                  <a:pt x="146422" y="250779"/>
                </a:lnTo>
                <a:lnTo>
                  <a:pt x="133244" y="253220"/>
                </a:lnTo>
                <a:lnTo>
                  <a:pt x="118652" y="254643"/>
                </a:lnTo>
                <a:lnTo>
                  <a:pt x="103127" y="255104"/>
                </a:lnTo>
                <a:close/>
              </a:path>
              <a:path w="218440" h="273684">
                <a:moveTo>
                  <a:pt x="157706" y="226458"/>
                </a:moveTo>
                <a:lnTo>
                  <a:pt x="104635" y="226458"/>
                </a:lnTo>
                <a:lnTo>
                  <a:pt x="119627" y="226147"/>
                </a:lnTo>
                <a:lnTo>
                  <a:pt x="133658" y="225101"/>
                </a:lnTo>
                <a:lnTo>
                  <a:pt x="146445" y="223150"/>
                </a:lnTo>
                <a:lnTo>
                  <a:pt x="157706" y="220125"/>
                </a:lnTo>
                <a:lnTo>
                  <a:pt x="157706" y="22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430046" y="7793363"/>
            <a:ext cx="32384" cy="107314"/>
          </a:xfrm>
          <a:custGeom>
            <a:avLst/>
            <a:gdLst/>
            <a:ahLst/>
            <a:cxnLst/>
            <a:rect l="l" t="t" r="r" b="b"/>
            <a:pathLst>
              <a:path w="32384" h="107315">
                <a:moveTo>
                  <a:pt x="31963" y="106746"/>
                </a:moveTo>
                <a:lnTo>
                  <a:pt x="0" y="106746"/>
                </a:lnTo>
                <a:lnTo>
                  <a:pt x="0" y="0"/>
                </a:lnTo>
                <a:lnTo>
                  <a:pt x="31963" y="0"/>
                </a:lnTo>
                <a:lnTo>
                  <a:pt x="31963" y="1067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294342" y="7791563"/>
            <a:ext cx="224790" cy="273685"/>
          </a:xfrm>
          <a:custGeom>
            <a:avLst/>
            <a:gdLst/>
            <a:ahLst/>
            <a:cxnLst/>
            <a:rect l="l" t="t" r="r" b="b"/>
            <a:pathLst>
              <a:path w="224790" h="273684">
                <a:moveTo>
                  <a:pt x="103733" y="4826"/>
                </a:moveTo>
                <a:lnTo>
                  <a:pt x="72072" y="4826"/>
                </a:lnTo>
                <a:lnTo>
                  <a:pt x="72072" y="100406"/>
                </a:lnTo>
                <a:lnTo>
                  <a:pt x="103733" y="100406"/>
                </a:lnTo>
                <a:lnTo>
                  <a:pt x="103733" y="4826"/>
                </a:lnTo>
                <a:close/>
              </a:path>
              <a:path w="224790" h="273684">
                <a:moveTo>
                  <a:pt x="167665" y="108127"/>
                </a:moveTo>
                <a:lnTo>
                  <a:pt x="103733" y="108127"/>
                </a:lnTo>
                <a:lnTo>
                  <a:pt x="103733" y="100507"/>
                </a:lnTo>
                <a:lnTo>
                  <a:pt x="72072" y="100507"/>
                </a:lnTo>
                <a:lnTo>
                  <a:pt x="72072" y="128447"/>
                </a:lnTo>
                <a:lnTo>
                  <a:pt x="72072" y="137337"/>
                </a:lnTo>
                <a:lnTo>
                  <a:pt x="72072" y="227507"/>
                </a:lnTo>
                <a:lnTo>
                  <a:pt x="31661" y="227507"/>
                </a:lnTo>
                <a:lnTo>
                  <a:pt x="31661" y="128447"/>
                </a:lnTo>
                <a:lnTo>
                  <a:pt x="72072" y="128447"/>
                </a:lnTo>
                <a:lnTo>
                  <a:pt x="72072" y="100507"/>
                </a:lnTo>
                <a:lnTo>
                  <a:pt x="31661" y="100507"/>
                </a:lnTo>
                <a:lnTo>
                  <a:pt x="31661" y="5257"/>
                </a:lnTo>
                <a:lnTo>
                  <a:pt x="0" y="5257"/>
                </a:lnTo>
                <a:lnTo>
                  <a:pt x="0" y="255447"/>
                </a:lnTo>
                <a:lnTo>
                  <a:pt x="103733" y="255447"/>
                </a:lnTo>
                <a:lnTo>
                  <a:pt x="103733" y="227507"/>
                </a:lnTo>
                <a:lnTo>
                  <a:pt x="103733" y="137337"/>
                </a:lnTo>
                <a:lnTo>
                  <a:pt x="135699" y="137337"/>
                </a:lnTo>
                <a:lnTo>
                  <a:pt x="135699" y="270179"/>
                </a:lnTo>
                <a:lnTo>
                  <a:pt x="167665" y="270179"/>
                </a:lnTo>
                <a:lnTo>
                  <a:pt x="167665" y="137337"/>
                </a:lnTo>
                <a:lnTo>
                  <a:pt x="167665" y="137198"/>
                </a:lnTo>
                <a:lnTo>
                  <a:pt x="167665" y="128447"/>
                </a:lnTo>
                <a:lnTo>
                  <a:pt x="167665" y="108127"/>
                </a:lnTo>
                <a:close/>
              </a:path>
              <a:path w="224790" h="273684">
                <a:moveTo>
                  <a:pt x="224345" y="0"/>
                </a:moveTo>
                <a:lnTo>
                  <a:pt x="192392" y="0"/>
                </a:lnTo>
                <a:lnTo>
                  <a:pt x="192392" y="273494"/>
                </a:lnTo>
                <a:lnTo>
                  <a:pt x="224345" y="273494"/>
                </a:lnTo>
                <a:lnTo>
                  <a:pt x="22434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573278" y="7791554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086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259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123259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086" y="28344"/>
                </a:lnTo>
                <a:lnTo>
                  <a:pt x="129974" y="40354"/>
                </a:lnTo>
                <a:lnTo>
                  <a:pt x="136824" y="64869"/>
                </a:lnTo>
                <a:lnTo>
                  <a:pt x="140396" y="94641"/>
                </a:lnTo>
                <a:lnTo>
                  <a:pt x="141423" y="129361"/>
                </a:lnTo>
                <a:lnTo>
                  <a:pt x="140396" y="164081"/>
                </a:lnTo>
                <a:lnTo>
                  <a:pt x="136824" y="193854"/>
                </a:lnTo>
                <a:lnTo>
                  <a:pt x="129974" y="218368"/>
                </a:lnTo>
                <a:lnTo>
                  <a:pt x="123259" y="23007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847681" y="7791563"/>
            <a:ext cx="512445" cy="273685"/>
          </a:xfrm>
          <a:custGeom>
            <a:avLst/>
            <a:gdLst/>
            <a:ahLst/>
            <a:cxnLst/>
            <a:rect l="l" t="t" r="r" b="b"/>
            <a:pathLst>
              <a:path w="512445" h="273684">
                <a:moveTo>
                  <a:pt x="237909" y="138404"/>
                </a:moveTo>
                <a:lnTo>
                  <a:pt x="195973" y="123202"/>
                </a:lnTo>
                <a:lnTo>
                  <a:pt x="164261" y="99085"/>
                </a:lnTo>
                <a:lnTo>
                  <a:pt x="144195" y="66446"/>
                </a:lnTo>
                <a:lnTo>
                  <a:pt x="137198" y="25628"/>
                </a:lnTo>
                <a:lnTo>
                  <a:pt x="137198" y="3314"/>
                </a:lnTo>
                <a:lnTo>
                  <a:pt x="104635" y="3314"/>
                </a:lnTo>
                <a:lnTo>
                  <a:pt x="104635" y="25628"/>
                </a:lnTo>
                <a:lnTo>
                  <a:pt x="97764" y="66446"/>
                </a:lnTo>
                <a:lnTo>
                  <a:pt x="77978" y="99085"/>
                </a:lnTo>
                <a:lnTo>
                  <a:pt x="46494" y="123202"/>
                </a:lnTo>
                <a:lnTo>
                  <a:pt x="4521" y="138404"/>
                </a:lnTo>
                <a:lnTo>
                  <a:pt x="4521" y="167652"/>
                </a:lnTo>
                <a:lnTo>
                  <a:pt x="45351" y="155816"/>
                </a:lnTo>
                <a:lnTo>
                  <a:pt x="78359" y="138557"/>
                </a:lnTo>
                <a:lnTo>
                  <a:pt x="103619" y="117449"/>
                </a:lnTo>
                <a:lnTo>
                  <a:pt x="121208" y="94081"/>
                </a:lnTo>
                <a:lnTo>
                  <a:pt x="138849" y="117449"/>
                </a:lnTo>
                <a:lnTo>
                  <a:pt x="164185" y="138557"/>
                </a:lnTo>
                <a:lnTo>
                  <a:pt x="197205" y="155816"/>
                </a:lnTo>
                <a:lnTo>
                  <a:pt x="237909" y="167652"/>
                </a:lnTo>
                <a:lnTo>
                  <a:pt x="237909" y="138404"/>
                </a:lnTo>
                <a:close/>
              </a:path>
              <a:path w="512445" h="273684">
                <a:moveTo>
                  <a:pt x="242735" y="233083"/>
                </a:moveTo>
                <a:lnTo>
                  <a:pt x="0" y="233083"/>
                </a:lnTo>
                <a:lnTo>
                  <a:pt x="0" y="261429"/>
                </a:lnTo>
                <a:lnTo>
                  <a:pt x="242735" y="261429"/>
                </a:lnTo>
                <a:lnTo>
                  <a:pt x="242735" y="233083"/>
                </a:lnTo>
                <a:close/>
              </a:path>
              <a:path w="512445" h="273684">
                <a:moveTo>
                  <a:pt x="455625" y="1803"/>
                </a:moveTo>
                <a:lnTo>
                  <a:pt x="423659" y="1803"/>
                </a:lnTo>
                <a:lnTo>
                  <a:pt x="423659" y="108546"/>
                </a:lnTo>
                <a:lnTo>
                  <a:pt x="393814" y="108546"/>
                </a:lnTo>
                <a:lnTo>
                  <a:pt x="391947" y="73774"/>
                </a:lnTo>
                <a:lnTo>
                  <a:pt x="387972" y="46964"/>
                </a:lnTo>
                <a:lnTo>
                  <a:pt x="381965" y="28346"/>
                </a:lnTo>
                <a:lnTo>
                  <a:pt x="381558" y="27051"/>
                </a:lnTo>
                <a:lnTo>
                  <a:pt x="372402" y="12966"/>
                </a:lnTo>
                <a:lnTo>
                  <a:pt x="365950" y="7378"/>
                </a:lnTo>
                <a:lnTo>
                  <a:pt x="362445" y="5524"/>
                </a:lnTo>
                <a:lnTo>
                  <a:pt x="362445" y="129362"/>
                </a:lnTo>
                <a:lnTo>
                  <a:pt x="361988" y="166370"/>
                </a:lnTo>
                <a:lnTo>
                  <a:pt x="357111" y="212471"/>
                </a:lnTo>
                <a:lnTo>
                  <a:pt x="344652" y="230073"/>
                </a:lnTo>
                <a:lnTo>
                  <a:pt x="334098" y="230073"/>
                </a:lnTo>
                <a:lnTo>
                  <a:pt x="318274" y="193662"/>
                </a:lnTo>
                <a:lnTo>
                  <a:pt x="316014" y="129362"/>
                </a:lnTo>
                <a:lnTo>
                  <a:pt x="316522" y="92303"/>
                </a:lnTo>
                <a:lnTo>
                  <a:pt x="321602" y="46113"/>
                </a:lnTo>
                <a:lnTo>
                  <a:pt x="334098" y="28346"/>
                </a:lnTo>
                <a:lnTo>
                  <a:pt x="344652" y="28346"/>
                </a:lnTo>
                <a:lnTo>
                  <a:pt x="360337" y="64947"/>
                </a:lnTo>
                <a:lnTo>
                  <a:pt x="362445" y="129362"/>
                </a:lnTo>
                <a:lnTo>
                  <a:pt x="362445" y="5524"/>
                </a:lnTo>
                <a:lnTo>
                  <a:pt x="358305" y="3314"/>
                </a:lnTo>
                <a:lnTo>
                  <a:pt x="349415" y="838"/>
                </a:lnTo>
                <a:lnTo>
                  <a:pt x="339229" y="0"/>
                </a:lnTo>
                <a:lnTo>
                  <a:pt x="329082" y="838"/>
                </a:lnTo>
                <a:lnTo>
                  <a:pt x="296100" y="29159"/>
                </a:lnTo>
                <a:lnTo>
                  <a:pt x="285788" y="85852"/>
                </a:lnTo>
                <a:lnTo>
                  <a:pt x="284645" y="129362"/>
                </a:lnTo>
                <a:lnTo>
                  <a:pt x="285788" y="172859"/>
                </a:lnTo>
                <a:lnTo>
                  <a:pt x="296100" y="229565"/>
                </a:lnTo>
                <a:lnTo>
                  <a:pt x="329082" y="257327"/>
                </a:lnTo>
                <a:lnTo>
                  <a:pt x="339229" y="258114"/>
                </a:lnTo>
                <a:lnTo>
                  <a:pt x="349415" y="257327"/>
                </a:lnTo>
                <a:lnTo>
                  <a:pt x="382193" y="230314"/>
                </a:lnTo>
                <a:lnTo>
                  <a:pt x="392620" y="177393"/>
                </a:lnTo>
                <a:lnTo>
                  <a:pt x="394106" y="137198"/>
                </a:lnTo>
                <a:lnTo>
                  <a:pt x="423659" y="137198"/>
                </a:lnTo>
                <a:lnTo>
                  <a:pt x="423659" y="270179"/>
                </a:lnTo>
                <a:lnTo>
                  <a:pt x="455625" y="270179"/>
                </a:lnTo>
                <a:lnTo>
                  <a:pt x="455625" y="137198"/>
                </a:lnTo>
                <a:lnTo>
                  <a:pt x="455625" y="108546"/>
                </a:lnTo>
                <a:lnTo>
                  <a:pt x="455625" y="1803"/>
                </a:lnTo>
                <a:close/>
              </a:path>
              <a:path w="512445" h="273684">
                <a:moveTo>
                  <a:pt x="512318" y="0"/>
                </a:moveTo>
                <a:lnTo>
                  <a:pt x="480352" y="0"/>
                </a:lnTo>
                <a:lnTo>
                  <a:pt x="480352" y="273494"/>
                </a:lnTo>
                <a:lnTo>
                  <a:pt x="512318" y="273494"/>
                </a:lnTo>
                <a:lnTo>
                  <a:pt x="51231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405836" y="7791554"/>
            <a:ext cx="230504" cy="273685"/>
          </a:xfrm>
          <a:custGeom>
            <a:avLst/>
            <a:gdLst/>
            <a:ahLst/>
            <a:cxnLst/>
            <a:rect l="l" t="t" r="r" b="b"/>
            <a:pathLst>
              <a:path w="230504" h="273684">
                <a:moveTo>
                  <a:pt x="230378" y="273499"/>
                </a:moveTo>
                <a:lnTo>
                  <a:pt x="197510" y="273499"/>
                </a:lnTo>
                <a:lnTo>
                  <a:pt x="197510" y="127250"/>
                </a:lnTo>
                <a:lnTo>
                  <a:pt x="133884" y="127250"/>
                </a:lnTo>
                <a:lnTo>
                  <a:pt x="133884" y="98604"/>
                </a:lnTo>
                <a:lnTo>
                  <a:pt x="197510" y="98604"/>
                </a:lnTo>
                <a:lnTo>
                  <a:pt x="197510" y="0"/>
                </a:lnTo>
                <a:lnTo>
                  <a:pt x="230378" y="0"/>
                </a:lnTo>
                <a:lnTo>
                  <a:pt x="230378" y="273499"/>
                </a:lnTo>
                <a:close/>
              </a:path>
              <a:path w="230504" h="273684">
                <a:moveTo>
                  <a:pt x="0" y="255104"/>
                </a:moveTo>
                <a:lnTo>
                  <a:pt x="0" y="224950"/>
                </a:lnTo>
                <a:lnTo>
                  <a:pt x="23666" y="210707"/>
                </a:lnTo>
                <a:lnTo>
                  <a:pt x="43685" y="188350"/>
                </a:lnTo>
                <a:lnTo>
                  <a:pt x="57547" y="154474"/>
                </a:lnTo>
                <a:lnTo>
                  <a:pt x="62720" y="105841"/>
                </a:lnTo>
                <a:lnTo>
                  <a:pt x="62720" y="3316"/>
                </a:lnTo>
                <a:lnTo>
                  <a:pt x="95287" y="3316"/>
                </a:lnTo>
                <a:lnTo>
                  <a:pt x="95287" y="105841"/>
                </a:lnTo>
                <a:lnTo>
                  <a:pt x="100460" y="154474"/>
                </a:lnTo>
                <a:lnTo>
                  <a:pt x="113759" y="186956"/>
                </a:lnTo>
                <a:lnTo>
                  <a:pt x="79004" y="186956"/>
                </a:lnTo>
                <a:lnTo>
                  <a:pt x="66490" y="209223"/>
                </a:lnTo>
                <a:lnTo>
                  <a:pt x="48096" y="228493"/>
                </a:lnTo>
                <a:lnTo>
                  <a:pt x="25404" y="244032"/>
                </a:lnTo>
                <a:lnTo>
                  <a:pt x="0" y="255104"/>
                </a:lnTo>
                <a:close/>
              </a:path>
              <a:path w="230504" h="273684">
                <a:moveTo>
                  <a:pt x="157706" y="255104"/>
                </a:moveTo>
                <a:lnTo>
                  <a:pt x="132645" y="243863"/>
                </a:lnTo>
                <a:lnTo>
                  <a:pt x="110100" y="228267"/>
                </a:lnTo>
                <a:lnTo>
                  <a:pt x="91683" y="209053"/>
                </a:lnTo>
                <a:lnTo>
                  <a:pt x="79004" y="186956"/>
                </a:lnTo>
                <a:lnTo>
                  <a:pt x="113759" y="186956"/>
                </a:lnTo>
                <a:lnTo>
                  <a:pt x="114284" y="188237"/>
                </a:lnTo>
                <a:lnTo>
                  <a:pt x="134214" y="210580"/>
                </a:lnTo>
                <a:lnTo>
                  <a:pt x="157706" y="224950"/>
                </a:lnTo>
                <a:lnTo>
                  <a:pt x="157706" y="2551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770844" y="7791259"/>
            <a:ext cx="521970" cy="281305"/>
          </a:xfrm>
          <a:custGeom>
            <a:avLst/>
            <a:gdLst/>
            <a:ahLst/>
            <a:cxnLst/>
            <a:rect l="l" t="t" r="r" b="b"/>
            <a:pathLst>
              <a:path w="521970" h="281304">
                <a:moveTo>
                  <a:pt x="100711" y="248767"/>
                </a:moveTo>
                <a:lnTo>
                  <a:pt x="46736" y="248767"/>
                </a:lnTo>
                <a:lnTo>
                  <a:pt x="46736" y="156502"/>
                </a:lnTo>
                <a:lnTo>
                  <a:pt x="13563" y="156502"/>
                </a:lnTo>
                <a:lnTo>
                  <a:pt x="13563" y="276517"/>
                </a:lnTo>
                <a:lnTo>
                  <a:pt x="100711" y="276517"/>
                </a:lnTo>
                <a:lnTo>
                  <a:pt x="100711" y="248767"/>
                </a:lnTo>
                <a:close/>
              </a:path>
              <a:path w="521970" h="281304">
                <a:moveTo>
                  <a:pt x="133578" y="3619"/>
                </a:moveTo>
                <a:lnTo>
                  <a:pt x="101917" y="3619"/>
                </a:lnTo>
                <a:lnTo>
                  <a:pt x="101917" y="31064"/>
                </a:lnTo>
                <a:lnTo>
                  <a:pt x="101917" y="96189"/>
                </a:lnTo>
                <a:lnTo>
                  <a:pt x="32258" y="96189"/>
                </a:lnTo>
                <a:lnTo>
                  <a:pt x="32258" y="31064"/>
                </a:lnTo>
                <a:lnTo>
                  <a:pt x="101917" y="31064"/>
                </a:lnTo>
                <a:lnTo>
                  <a:pt x="101917" y="3619"/>
                </a:lnTo>
                <a:lnTo>
                  <a:pt x="0" y="3619"/>
                </a:lnTo>
                <a:lnTo>
                  <a:pt x="0" y="123329"/>
                </a:lnTo>
                <a:lnTo>
                  <a:pt x="133578" y="123329"/>
                </a:lnTo>
                <a:lnTo>
                  <a:pt x="133578" y="96189"/>
                </a:lnTo>
                <a:lnTo>
                  <a:pt x="133578" y="31064"/>
                </a:lnTo>
                <a:lnTo>
                  <a:pt x="133578" y="3619"/>
                </a:lnTo>
                <a:close/>
              </a:path>
              <a:path w="521970" h="281304">
                <a:moveTo>
                  <a:pt x="226758" y="241833"/>
                </a:moveTo>
                <a:lnTo>
                  <a:pt x="203415" y="208991"/>
                </a:lnTo>
                <a:lnTo>
                  <a:pt x="196596" y="206705"/>
                </a:lnTo>
                <a:lnTo>
                  <a:pt x="196596" y="238213"/>
                </a:lnTo>
                <a:lnTo>
                  <a:pt x="196596" y="246354"/>
                </a:lnTo>
                <a:lnTo>
                  <a:pt x="195097" y="249377"/>
                </a:lnTo>
                <a:lnTo>
                  <a:pt x="186651" y="256311"/>
                </a:lnTo>
                <a:lnTo>
                  <a:pt x="178206" y="257822"/>
                </a:lnTo>
                <a:lnTo>
                  <a:pt x="158000" y="257822"/>
                </a:lnTo>
                <a:lnTo>
                  <a:pt x="149263" y="256006"/>
                </a:lnTo>
                <a:lnTo>
                  <a:pt x="144437" y="251485"/>
                </a:lnTo>
                <a:lnTo>
                  <a:pt x="141719" y="249072"/>
                </a:lnTo>
                <a:lnTo>
                  <a:pt x="140208" y="246062"/>
                </a:lnTo>
                <a:lnTo>
                  <a:pt x="140208" y="237921"/>
                </a:lnTo>
                <a:lnTo>
                  <a:pt x="141719" y="234899"/>
                </a:lnTo>
                <a:lnTo>
                  <a:pt x="144132" y="232791"/>
                </a:lnTo>
                <a:lnTo>
                  <a:pt x="148958" y="227965"/>
                </a:lnTo>
                <a:lnTo>
                  <a:pt x="158000" y="225856"/>
                </a:lnTo>
                <a:lnTo>
                  <a:pt x="178816" y="225856"/>
                </a:lnTo>
                <a:lnTo>
                  <a:pt x="187858" y="227965"/>
                </a:lnTo>
                <a:lnTo>
                  <a:pt x="192684" y="232791"/>
                </a:lnTo>
                <a:lnTo>
                  <a:pt x="195097" y="234899"/>
                </a:lnTo>
                <a:lnTo>
                  <a:pt x="168262" y="202641"/>
                </a:lnTo>
                <a:lnTo>
                  <a:pt x="154419" y="203441"/>
                </a:lnTo>
                <a:lnTo>
                  <a:pt x="116624" y="221183"/>
                </a:lnTo>
                <a:lnTo>
                  <a:pt x="109753" y="241833"/>
                </a:lnTo>
                <a:lnTo>
                  <a:pt x="110744" y="250329"/>
                </a:lnTo>
                <a:lnTo>
                  <a:pt x="143713" y="278244"/>
                </a:lnTo>
                <a:lnTo>
                  <a:pt x="168262" y="281038"/>
                </a:lnTo>
                <a:lnTo>
                  <a:pt x="180594" y="280403"/>
                </a:lnTo>
                <a:lnTo>
                  <a:pt x="217728" y="264985"/>
                </a:lnTo>
                <a:lnTo>
                  <a:pt x="225666" y="250723"/>
                </a:lnTo>
                <a:lnTo>
                  <a:pt x="226758" y="241833"/>
                </a:lnTo>
                <a:close/>
              </a:path>
              <a:path w="521970" h="281304">
                <a:moveTo>
                  <a:pt x="233997" y="167652"/>
                </a:moveTo>
                <a:lnTo>
                  <a:pt x="185140" y="167652"/>
                </a:lnTo>
                <a:lnTo>
                  <a:pt x="185140" y="141719"/>
                </a:lnTo>
                <a:lnTo>
                  <a:pt x="151371" y="141719"/>
                </a:lnTo>
                <a:lnTo>
                  <a:pt x="151371" y="167652"/>
                </a:lnTo>
                <a:lnTo>
                  <a:pt x="102819" y="167652"/>
                </a:lnTo>
                <a:lnTo>
                  <a:pt x="102819" y="190881"/>
                </a:lnTo>
                <a:lnTo>
                  <a:pt x="233997" y="190881"/>
                </a:lnTo>
                <a:lnTo>
                  <a:pt x="233997" y="167652"/>
                </a:lnTo>
                <a:close/>
              </a:path>
              <a:path w="521970" h="281304">
                <a:moveTo>
                  <a:pt x="257213" y="51562"/>
                </a:moveTo>
                <a:lnTo>
                  <a:pt x="217411" y="51562"/>
                </a:lnTo>
                <a:lnTo>
                  <a:pt x="217411" y="304"/>
                </a:lnTo>
                <a:lnTo>
                  <a:pt x="184543" y="304"/>
                </a:lnTo>
                <a:lnTo>
                  <a:pt x="184543" y="133286"/>
                </a:lnTo>
                <a:lnTo>
                  <a:pt x="217411" y="133286"/>
                </a:lnTo>
                <a:lnTo>
                  <a:pt x="217411" y="80518"/>
                </a:lnTo>
                <a:lnTo>
                  <a:pt x="257213" y="80518"/>
                </a:lnTo>
                <a:lnTo>
                  <a:pt x="257213" y="51562"/>
                </a:lnTo>
                <a:close/>
              </a:path>
              <a:path w="521970" h="281304">
                <a:moveTo>
                  <a:pt x="508393" y="246659"/>
                </a:moveTo>
                <a:lnTo>
                  <a:pt x="325666" y="246659"/>
                </a:lnTo>
                <a:lnTo>
                  <a:pt x="325666" y="195402"/>
                </a:lnTo>
                <a:lnTo>
                  <a:pt x="293090" y="195402"/>
                </a:lnTo>
                <a:lnTo>
                  <a:pt x="293090" y="275005"/>
                </a:lnTo>
                <a:lnTo>
                  <a:pt x="508393" y="275005"/>
                </a:lnTo>
                <a:lnTo>
                  <a:pt x="508393" y="246659"/>
                </a:lnTo>
                <a:close/>
              </a:path>
              <a:path w="521970" h="281304">
                <a:moveTo>
                  <a:pt x="509003" y="56083"/>
                </a:moveTo>
                <a:lnTo>
                  <a:pt x="490905" y="19304"/>
                </a:lnTo>
                <a:lnTo>
                  <a:pt x="476427" y="11506"/>
                </a:lnTo>
                <a:lnTo>
                  <a:pt x="476427" y="48844"/>
                </a:lnTo>
                <a:lnTo>
                  <a:pt x="476427" y="63627"/>
                </a:lnTo>
                <a:lnTo>
                  <a:pt x="440245" y="82473"/>
                </a:lnTo>
                <a:lnTo>
                  <a:pt x="398640" y="85039"/>
                </a:lnTo>
                <a:lnTo>
                  <a:pt x="375818" y="84429"/>
                </a:lnTo>
                <a:lnTo>
                  <a:pt x="330492" y="73571"/>
                </a:lnTo>
                <a:lnTo>
                  <a:pt x="320840" y="63627"/>
                </a:lnTo>
                <a:lnTo>
                  <a:pt x="320840" y="48844"/>
                </a:lnTo>
                <a:lnTo>
                  <a:pt x="356755" y="30111"/>
                </a:lnTo>
                <a:lnTo>
                  <a:pt x="398640" y="27444"/>
                </a:lnTo>
                <a:lnTo>
                  <a:pt x="421284" y="28092"/>
                </a:lnTo>
                <a:lnTo>
                  <a:pt x="466483" y="38900"/>
                </a:lnTo>
                <a:lnTo>
                  <a:pt x="476427" y="48844"/>
                </a:lnTo>
                <a:lnTo>
                  <a:pt x="476427" y="11506"/>
                </a:lnTo>
                <a:lnTo>
                  <a:pt x="473735" y="10045"/>
                </a:lnTo>
                <a:lnTo>
                  <a:pt x="452120" y="4114"/>
                </a:lnTo>
                <a:lnTo>
                  <a:pt x="426834" y="939"/>
                </a:lnTo>
                <a:lnTo>
                  <a:pt x="398640" y="0"/>
                </a:lnTo>
                <a:lnTo>
                  <a:pt x="370395" y="939"/>
                </a:lnTo>
                <a:lnTo>
                  <a:pt x="323278" y="10045"/>
                </a:lnTo>
                <a:lnTo>
                  <a:pt x="292608" y="34861"/>
                </a:lnTo>
                <a:lnTo>
                  <a:pt x="287972" y="56083"/>
                </a:lnTo>
                <a:lnTo>
                  <a:pt x="289140" y="67564"/>
                </a:lnTo>
                <a:lnTo>
                  <a:pt x="323278" y="102425"/>
                </a:lnTo>
                <a:lnTo>
                  <a:pt x="370395" y="111544"/>
                </a:lnTo>
                <a:lnTo>
                  <a:pt x="398640" y="112471"/>
                </a:lnTo>
                <a:lnTo>
                  <a:pt x="426834" y="111544"/>
                </a:lnTo>
                <a:lnTo>
                  <a:pt x="473735" y="102425"/>
                </a:lnTo>
                <a:lnTo>
                  <a:pt x="504367" y="77571"/>
                </a:lnTo>
                <a:lnTo>
                  <a:pt x="507822" y="67564"/>
                </a:lnTo>
                <a:lnTo>
                  <a:pt x="509003" y="56083"/>
                </a:lnTo>
                <a:close/>
              </a:path>
              <a:path w="521970" h="281304">
                <a:moveTo>
                  <a:pt x="521360" y="140817"/>
                </a:moveTo>
                <a:lnTo>
                  <a:pt x="275005" y="140817"/>
                </a:lnTo>
                <a:lnTo>
                  <a:pt x="275005" y="169164"/>
                </a:lnTo>
                <a:lnTo>
                  <a:pt x="521360" y="169164"/>
                </a:lnTo>
                <a:lnTo>
                  <a:pt x="521360" y="1408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406794" y="7793363"/>
            <a:ext cx="243204" cy="259715"/>
          </a:xfrm>
          <a:custGeom>
            <a:avLst/>
            <a:gdLst/>
            <a:ahLst/>
            <a:cxnLst/>
            <a:rect l="l" t="t" r="r" b="b"/>
            <a:pathLst>
              <a:path w="243204" h="259715">
                <a:moveTo>
                  <a:pt x="138407" y="231283"/>
                </a:moveTo>
                <a:lnTo>
                  <a:pt x="105841" y="231283"/>
                </a:lnTo>
                <a:lnTo>
                  <a:pt x="105841" y="163134"/>
                </a:lnTo>
                <a:lnTo>
                  <a:pt x="84846" y="160693"/>
                </a:lnTo>
                <a:lnTo>
                  <a:pt x="34978" y="139915"/>
                </a:lnTo>
                <a:lnTo>
                  <a:pt x="9960" y="99716"/>
                </a:lnTo>
                <a:lnTo>
                  <a:pt x="8141" y="81718"/>
                </a:lnTo>
                <a:lnTo>
                  <a:pt x="9960" y="64021"/>
                </a:lnTo>
                <a:lnTo>
                  <a:pt x="34978" y="23821"/>
                </a:lnTo>
                <a:lnTo>
                  <a:pt x="72257" y="5804"/>
                </a:lnTo>
                <a:lnTo>
                  <a:pt x="121521" y="0"/>
                </a:lnTo>
                <a:lnTo>
                  <a:pt x="147642" y="1432"/>
                </a:lnTo>
                <a:lnTo>
                  <a:pt x="171049" y="5804"/>
                </a:lnTo>
                <a:lnTo>
                  <a:pt x="191404" y="13230"/>
                </a:lnTo>
                <a:lnTo>
                  <a:pt x="208365" y="23821"/>
                </a:lnTo>
                <a:lnTo>
                  <a:pt x="213164" y="28646"/>
                </a:lnTo>
                <a:lnTo>
                  <a:pt x="121521" y="28646"/>
                </a:lnTo>
                <a:lnTo>
                  <a:pt x="102123" y="29626"/>
                </a:lnTo>
                <a:lnTo>
                  <a:pt x="57896" y="45231"/>
                </a:lnTo>
                <a:lnTo>
                  <a:pt x="41009" y="81718"/>
                </a:lnTo>
                <a:lnTo>
                  <a:pt x="42121" y="92931"/>
                </a:lnTo>
                <a:lnTo>
                  <a:pt x="70000" y="125804"/>
                </a:lnTo>
                <a:lnTo>
                  <a:pt x="121521" y="135091"/>
                </a:lnTo>
                <a:lnTo>
                  <a:pt x="213180" y="135091"/>
                </a:lnTo>
                <a:lnTo>
                  <a:pt x="208365" y="139915"/>
                </a:lnTo>
                <a:lnTo>
                  <a:pt x="194381" y="148971"/>
                </a:lnTo>
                <a:lnTo>
                  <a:pt x="177910" y="155822"/>
                </a:lnTo>
                <a:lnTo>
                  <a:pt x="159176" y="160524"/>
                </a:lnTo>
                <a:lnTo>
                  <a:pt x="138407" y="163134"/>
                </a:lnTo>
                <a:lnTo>
                  <a:pt x="138407" y="231283"/>
                </a:lnTo>
                <a:close/>
              </a:path>
              <a:path w="243204" h="259715">
                <a:moveTo>
                  <a:pt x="213180" y="135091"/>
                </a:moveTo>
                <a:lnTo>
                  <a:pt x="121521" y="135091"/>
                </a:lnTo>
                <a:lnTo>
                  <a:pt x="140966" y="134106"/>
                </a:lnTo>
                <a:lnTo>
                  <a:pt x="158347" y="131057"/>
                </a:lnTo>
                <a:lnTo>
                  <a:pt x="192666" y="111061"/>
                </a:lnTo>
                <a:lnTo>
                  <a:pt x="202334" y="81718"/>
                </a:lnTo>
                <a:lnTo>
                  <a:pt x="201223" y="70801"/>
                </a:lnTo>
                <a:lnTo>
                  <a:pt x="173297" y="37805"/>
                </a:lnTo>
                <a:lnTo>
                  <a:pt x="121521" y="28646"/>
                </a:lnTo>
                <a:lnTo>
                  <a:pt x="213164" y="28646"/>
                </a:lnTo>
                <a:lnTo>
                  <a:pt x="219555" y="35073"/>
                </a:lnTo>
                <a:lnTo>
                  <a:pt x="228003" y="48472"/>
                </a:lnTo>
                <a:lnTo>
                  <a:pt x="233342" y="64021"/>
                </a:lnTo>
                <a:lnTo>
                  <a:pt x="235203" y="81718"/>
                </a:lnTo>
                <a:lnTo>
                  <a:pt x="233342" y="99716"/>
                </a:lnTo>
                <a:lnTo>
                  <a:pt x="228003" y="115339"/>
                </a:lnTo>
                <a:lnTo>
                  <a:pt x="219555" y="128702"/>
                </a:lnTo>
                <a:lnTo>
                  <a:pt x="213180" y="135091"/>
                </a:lnTo>
                <a:close/>
              </a:path>
              <a:path w="243204" h="259715">
                <a:moveTo>
                  <a:pt x="242741" y="259628"/>
                </a:moveTo>
                <a:lnTo>
                  <a:pt x="0" y="259628"/>
                </a:lnTo>
                <a:lnTo>
                  <a:pt x="0" y="231283"/>
                </a:lnTo>
                <a:lnTo>
                  <a:pt x="242741" y="231283"/>
                </a:lnTo>
                <a:lnTo>
                  <a:pt x="242741" y="2596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687226" y="7794281"/>
            <a:ext cx="243204" cy="273685"/>
          </a:xfrm>
          <a:custGeom>
            <a:avLst/>
            <a:gdLst/>
            <a:ahLst/>
            <a:cxnLst/>
            <a:rect l="l" t="t" r="r" b="b"/>
            <a:pathLst>
              <a:path w="243204" h="273684">
                <a:moveTo>
                  <a:pt x="231876" y="123190"/>
                </a:moveTo>
                <a:lnTo>
                  <a:pt x="47040" y="123190"/>
                </a:lnTo>
                <a:lnTo>
                  <a:pt x="47040" y="90170"/>
                </a:lnTo>
                <a:lnTo>
                  <a:pt x="228561" y="90170"/>
                </a:lnTo>
                <a:lnTo>
                  <a:pt x="228561" y="60960"/>
                </a:lnTo>
                <a:lnTo>
                  <a:pt x="228561" y="29210"/>
                </a:lnTo>
                <a:lnTo>
                  <a:pt x="228561" y="0"/>
                </a:lnTo>
                <a:lnTo>
                  <a:pt x="14173" y="0"/>
                </a:lnTo>
                <a:lnTo>
                  <a:pt x="14173" y="29210"/>
                </a:lnTo>
                <a:lnTo>
                  <a:pt x="195694" y="29210"/>
                </a:lnTo>
                <a:lnTo>
                  <a:pt x="195694" y="60960"/>
                </a:lnTo>
                <a:lnTo>
                  <a:pt x="14173" y="60960"/>
                </a:lnTo>
                <a:lnTo>
                  <a:pt x="14173" y="90170"/>
                </a:lnTo>
                <a:lnTo>
                  <a:pt x="14173" y="123190"/>
                </a:lnTo>
                <a:lnTo>
                  <a:pt x="14173" y="152400"/>
                </a:lnTo>
                <a:lnTo>
                  <a:pt x="231876" y="152400"/>
                </a:lnTo>
                <a:lnTo>
                  <a:pt x="231876" y="123190"/>
                </a:lnTo>
                <a:close/>
              </a:path>
              <a:path w="243204" h="273684">
                <a:moveTo>
                  <a:pt x="242735" y="183337"/>
                </a:moveTo>
                <a:lnTo>
                  <a:pt x="0" y="183337"/>
                </a:lnTo>
                <a:lnTo>
                  <a:pt x="0" y="211975"/>
                </a:lnTo>
                <a:lnTo>
                  <a:pt x="53365" y="211975"/>
                </a:lnTo>
                <a:lnTo>
                  <a:pt x="53365" y="273494"/>
                </a:lnTo>
                <a:lnTo>
                  <a:pt x="85636" y="273494"/>
                </a:lnTo>
                <a:lnTo>
                  <a:pt x="85636" y="211975"/>
                </a:lnTo>
                <a:lnTo>
                  <a:pt x="158305" y="211975"/>
                </a:lnTo>
                <a:lnTo>
                  <a:pt x="158305" y="273494"/>
                </a:lnTo>
                <a:lnTo>
                  <a:pt x="190576" y="273494"/>
                </a:lnTo>
                <a:lnTo>
                  <a:pt x="190576" y="211975"/>
                </a:lnTo>
                <a:lnTo>
                  <a:pt x="242735" y="211975"/>
                </a:lnTo>
                <a:lnTo>
                  <a:pt x="242735" y="1833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965851" y="7794281"/>
            <a:ext cx="246379" cy="273050"/>
          </a:xfrm>
          <a:custGeom>
            <a:avLst/>
            <a:gdLst/>
            <a:ahLst/>
            <a:cxnLst/>
            <a:rect l="l" t="t" r="r" b="b"/>
            <a:pathLst>
              <a:path w="246379" h="273050">
                <a:moveTo>
                  <a:pt x="230073" y="82550"/>
                </a:moveTo>
                <a:lnTo>
                  <a:pt x="50660" y="82550"/>
                </a:lnTo>
                <a:lnTo>
                  <a:pt x="50660" y="66040"/>
                </a:lnTo>
                <a:lnTo>
                  <a:pt x="228561" y="66040"/>
                </a:lnTo>
                <a:lnTo>
                  <a:pt x="228561" y="41910"/>
                </a:lnTo>
                <a:lnTo>
                  <a:pt x="228561" y="25400"/>
                </a:lnTo>
                <a:lnTo>
                  <a:pt x="228561" y="0"/>
                </a:lnTo>
                <a:lnTo>
                  <a:pt x="18084" y="0"/>
                </a:lnTo>
                <a:lnTo>
                  <a:pt x="18084" y="25400"/>
                </a:lnTo>
                <a:lnTo>
                  <a:pt x="195694" y="25400"/>
                </a:lnTo>
                <a:lnTo>
                  <a:pt x="195694" y="41910"/>
                </a:lnTo>
                <a:lnTo>
                  <a:pt x="18084" y="41910"/>
                </a:lnTo>
                <a:lnTo>
                  <a:pt x="18084" y="66040"/>
                </a:lnTo>
                <a:lnTo>
                  <a:pt x="18084" y="82550"/>
                </a:lnTo>
                <a:lnTo>
                  <a:pt x="18084" y="106680"/>
                </a:lnTo>
                <a:lnTo>
                  <a:pt x="230073" y="106680"/>
                </a:lnTo>
                <a:lnTo>
                  <a:pt x="230073" y="82550"/>
                </a:lnTo>
                <a:close/>
              </a:path>
              <a:path w="246379" h="273050">
                <a:moveTo>
                  <a:pt x="234594" y="250190"/>
                </a:moveTo>
                <a:lnTo>
                  <a:pt x="50660" y="250190"/>
                </a:lnTo>
                <a:lnTo>
                  <a:pt x="50660" y="232410"/>
                </a:lnTo>
                <a:lnTo>
                  <a:pt x="228561" y="232410"/>
                </a:lnTo>
                <a:lnTo>
                  <a:pt x="228561" y="209550"/>
                </a:lnTo>
                <a:lnTo>
                  <a:pt x="228561" y="191770"/>
                </a:lnTo>
                <a:lnTo>
                  <a:pt x="228561" y="167640"/>
                </a:lnTo>
                <a:lnTo>
                  <a:pt x="18084" y="167640"/>
                </a:lnTo>
                <a:lnTo>
                  <a:pt x="18084" y="191770"/>
                </a:lnTo>
                <a:lnTo>
                  <a:pt x="195694" y="191770"/>
                </a:lnTo>
                <a:lnTo>
                  <a:pt x="195694" y="209550"/>
                </a:lnTo>
                <a:lnTo>
                  <a:pt x="18084" y="209550"/>
                </a:lnTo>
                <a:lnTo>
                  <a:pt x="18084" y="232410"/>
                </a:lnTo>
                <a:lnTo>
                  <a:pt x="18084" y="250190"/>
                </a:lnTo>
                <a:lnTo>
                  <a:pt x="18084" y="273050"/>
                </a:lnTo>
                <a:lnTo>
                  <a:pt x="234594" y="273050"/>
                </a:lnTo>
                <a:lnTo>
                  <a:pt x="234594" y="250190"/>
                </a:lnTo>
                <a:close/>
              </a:path>
              <a:path w="246379" h="273050">
                <a:moveTo>
                  <a:pt x="246354" y="124231"/>
                </a:moveTo>
                <a:lnTo>
                  <a:pt x="0" y="124231"/>
                </a:lnTo>
                <a:lnTo>
                  <a:pt x="0" y="149555"/>
                </a:lnTo>
                <a:lnTo>
                  <a:pt x="246354" y="149555"/>
                </a:lnTo>
                <a:lnTo>
                  <a:pt x="246354" y="12423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522118" y="7791554"/>
            <a:ext cx="33020" cy="61594"/>
          </a:xfrm>
          <a:custGeom>
            <a:avLst/>
            <a:gdLst/>
            <a:ahLst/>
            <a:cxnLst/>
            <a:rect l="l" t="t" r="r" b="b"/>
            <a:pathLst>
              <a:path w="33020" h="61595">
                <a:moveTo>
                  <a:pt x="32868" y="61213"/>
                </a:moveTo>
                <a:lnTo>
                  <a:pt x="0" y="61213"/>
                </a:lnTo>
                <a:lnTo>
                  <a:pt x="0" y="0"/>
                </a:lnTo>
                <a:lnTo>
                  <a:pt x="32868" y="0"/>
                </a:lnTo>
                <a:lnTo>
                  <a:pt x="32868" y="612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333948" y="7794281"/>
            <a:ext cx="221615" cy="273050"/>
          </a:xfrm>
          <a:custGeom>
            <a:avLst/>
            <a:gdLst/>
            <a:ahLst/>
            <a:cxnLst/>
            <a:rect l="l" t="t" r="r" b="b"/>
            <a:pathLst>
              <a:path w="221615" h="273050">
                <a:moveTo>
                  <a:pt x="133286" y="596"/>
                </a:moveTo>
                <a:lnTo>
                  <a:pt x="101320" y="596"/>
                </a:lnTo>
                <a:lnTo>
                  <a:pt x="101320" y="44323"/>
                </a:lnTo>
                <a:lnTo>
                  <a:pt x="133286" y="44323"/>
                </a:lnTo>
                <a:lnTo>
                  <a:pt x="133286" y="596"/>
                </a:lnTo>
                <a:close/>
              </a:path>
              <a:path w="221615" h="273050">
                <a:moveTo>
                  <a:pt x="221030" y="198704"/>
                </a:moveTo>
                <a:lnTo>
                  <a:pt x="188163" y="198704"/>
                </a:lnTo>
                <a:lnTo>
                  <a:pt x="188163" y="245745"/>
                </a:lnTo>
                <a:lnTo>
                  <a:pt x="221030" y="245745"/>
                </a:lnTo>
                <a:lnTo>
                  <a:pt x="221030" y="198704"/>
                </a:lnTo>
                <a:close/>
              </a:path>
              <a:path w="221615" h="273050">
                <a:moveTo>
                  <a:pt x="221030" y="170180"/>
                </a:moveTo>
                <a:lnTo>
                  <a:pt x="16586" y="170180"/>
                </a:lnTo>
                <a:lnTo>
                  <a:pt x="16586" y="198120"/>
                </a:lnTo>
                <a:lnTo>
                  <a:pt x="16586" y="246380"/>
                </a:lnTo>
                <a:lnTo>
                  <a:pt x="16586" y="273050"/>
                </a:lnTo>
                <a:lnTo>
                  <a:pt x="221030" y="273050"/>
                </a:lnTo>
                <a:lnTo>
                  <a:pt x="221030" y="246380"/>
                </a:lnTo>
                <a:lnTo>
                  <a:pt x="49453" y="246380"/>
                </a:lnTo>
                <a:lnTo>
                  <a:pt x="49453" y="198120"/>
                </a:lnTo>
                <a:lnTo>
                  <a:pt x="221030" y="198120"/>
                </a:lnTo>
                <a:lnTo>
                  <a:pt x="221030" y="170180"/>
                </a:lnTo>
                <a:close/>
              </a:path>
              <a:path w="221615" h="273050">
                <a:moveTo>
                  <a:pt x="221030" y="86842"/>
                </a:moveTo>
                <a:lnTo>
                  <a:pt x="188163" y="86842"/>
                </a:lnTo>
                <a:lnTo>
                  <a:pt x="188163" y="153784"/>
                </a:lnTo>
                <a:lnTo>
                  <a:pt x="221030" y="153784"/>
                </a:lnTo>
                <a:lnTo>
                  <a:pt x="221030" y="86842"/>
                </a:lnTo>
                <a:close/>
              </a:path>
              <a:path w="221615" h="273050">
                <a:moveTo>
                  <a:pt x="221030" y="58420"/>
                </a:moveTo>
                <a:lnTo>
                  <a:pt x="133286" y="58420"/>
                </a:lnTo>
                <a:lnTo>
                  <a:pt x="133286" y="44450"/>
                </a:lnTo>
                <a:lnTo>
                  <a:pt x="101320" y="44450"/>
                </a:lnTo>
                <a:lnTo>
                  <a:pt x="101320" y="72390"/>
                </a:lnTo>
                <a:lnTo>
                  <a:pt x="101320" y="86360"/>
                </a:lnTo>
                <a:lnTo>
                  <a:pt x="101320" y="114300"/>
                </a:lnTo>
                <a:lnTo>
                  <a:pt x="31965" y="114300"/>
                </a:lnTo>
                <a:lnTo>
                  <a:pt x="31965" y="72390"/>
                </a:lnTo>
                <a:lnTo>
                  <a:pt x="101320" y="72390"/>
                </a:lnTo>
                <a:lnTo>
                  <a:pt x="101320" y="44450"/>
                </a:lnTo>
                <a:lnTo>
                  <a:pt x="31965" y="44450"/>
                </a:lnTo>
                <a:lnTo>
                  <a:pt x="31965" y="0"/>
                </a:lnTo>
                <a:lnTo>
                  <a:pt x="0" y="0"/>
                </a:lnTo>
                <a:lnTo>
                  <a:pt x="0" y="142240"/>
                </a:lnTo>
                <a:lnTo>
                  <a:pt x="133286" y="142240"/>
                </a:lnTo>
                <a:lnTo>
                  <a:pt x="133286" y="114300"/>
                </a:lnTo>
                <a:lnTo>
                  <a:pt x="133286" y="86360"/>
                </a:lnTo>
                <a:lnTo>
                  <a:pt x="221030" y="86360"/>
                </a:lnTo>
                <a:lnTo>
                  <a:pt x="221030" y="72390"/>
                </a:lnTo>
                <a:lnTo>
                  <a:pt x="221030" y="584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2607747" y="7783715"/>
            <a:ext cx="601980" cy="302260"/>
          </a:xfrm>
          <a:custGeom>
            <a:avLst/>
            <a:gdLst/>
            <a:ahLst/>
            <a:cxnLst/>
            <a:rect l="l" t="t" r="r" b="b"/>
            <a:pathLst>
              <a:path w="601980" h="302259">
                <a:moveTo>
                  <a:pt x="117906" y="118211"/>
                </a:moveTo>
                <a:lnTo>
                  <a:pt x="98907" y="78701"/>
                </a:lnTo>
                <a:lnTo>
                  <a:pt x="87757" y="72326"/>
                </a:lnTo>
                <a:lnTo>
                  <a:pt x="87757" y="109766"/>
                </a:lnTo>
                <a:lnTo>
                  <a:pt x="87757" y="126352"/>
                </a:lnTo>
                <a:lnTo>
                  <a:pt x="84137" y="133896"/>
                </a:lnTo>
                <a:lnTo>
                  <a:pt x="78409" y="138417"/>
                </a:lnTo>
                <a:lnTo>
                  <a:pt x="73875" y="142036"/>
                </a:lnTo>
                <a:lnTo>
                  <a:pt x="68148" y="144145"/>
                </a:lnTo>
                <a:lnTo>
                  <a:pt x="55181" y="144145"/>
                </a:lnTo>
                <a:lnTo>
                  <a:pt x="48856" y="142036"/>
                </a:lnTo>
                <a:lnTo>
                  <a:pt x="44335" y="138417"/>
                </a:lnTo>
                <a:lnTo>
                  <a:pt x="38900" y="133896"/>
                </a:lnTo>
                <a:lnTo>
                  <a:pt x="35280" y="126657"/>
                </a:lnTo>
                <a:lnTo>
                  <a:pt x="35280" y="110070"/>
                </a:lnTo>
                <a:lnTo>
                  <a:pt x="38595" y="103428"/>
                </a:lnTo>
                <a:lnTo>
                  <a:pt x="44030" y="98907"/>
                </a:lnTo>
                <a:lnTo>
                  <a:pt x="48552" y="94996"/>
                </a:lnTo>
                <a:lnTo>
                  <a:pt x="54889" y="92875"/>
                </a:lnTo>
                <a:lnTo>
                  <a:pt x="68148" y="92875"/>
                </a:lnTo>
                <a:lnTo>
                  <a:pt x="73875" y="94691"/>
                </a:lnTo>
                <a:lnTo>
                  <a:pt x="78409" y="98310"/>
                </a:lnTo>
                <a:lnTo>
                  <a:pt x="84137" y="102831"/>
                </a:lnTo>
                <a:lnTo>
                  <a:pt x="61518" y="66941"/>
                </a:lnTo>
                <a:lnTo>
                  <a:pt x="50406" y="67779"/>
                </a:lnTo>
                <a:lnTo>
                  <a:pt x="15430" y="86956"/>
                </a:lnTo>
                <a:lnTo>
                  <a:pt x="5130" y="118211"/>
                </a:lnTo>
                <a:lnTo>
                  <a:pt x="6553" y="130848"/>
                </a:lnTo>
                <a:lnTo>
                  <a:pt x="33185" y="163626"/>
                </a:lnTo>
                <a:lnTo>
                  <a:pt x="61518" y="169468"/>
                </a:lnTo>
                <a:lnTo>
                  <a:pt x="71615" y="168846"/>
                </a:lnTo>
                <a:lnTo>
                  <a:pt x="105943" y="151752"/>
                </a:lnTo>
                <a:lnTo>
                  <a:pt x="111125" y="144145"/>
                </a:lnTo>
                <a:lnTo>
                  <a:pt x="112483" y="142151"/>
                </a:lnTo>
                <a:lnTo>
                  <a:pt x="116522" y="130898"/>
                </a:lnTo>
                <a:lnTo>
                  <a:pt x="117906" y="118211"/>
                </a:lnTo>
                <a:close/>
              </a:path>
              <a:path w="601980" h="302259">
                <a:moveTo>
                  <a:pt x="122123" y="26238"/>
                </a:moveTo>
                <a:lnTo>
                  <a:pt x="78105" y="26238"/>
                </a:lnTo>
                <a:lnTo>
                  <a:pt x="78105" y="0"/>
                </a:lnTo>
                <a:lnTo>
                  <a:pt x="45834" y="0"/>
                </a:lnTo>
                <a:lnTo>
                  <a:pt x="45834" y="26238"/>
                </a:lnTo>
                <a:lnTo>
                  <a:pt x="0" y="26238"/>
                </a:lnTo>
                <a:lnTo>
                  <a:pt x="0" y="52781"/>
                </a:lnTo>
                <a:lnTo>
                  <a:pt x="122123" y="52781"/>
                </a:lnTo>
                <a:lnTo>
                  <a:pt x="122123" y="26238"/>
                </a:lnTo>
                <a:close/>
              </a:path>
              <a:path w="601980" h="302259">
                <a:moveTo>
                  <a:pt x="231584" y="7848"/>
                </a:moveTo>
                <a:lnTo>
                  <a:pt x="199923" y="7848"/>
                </a:lnTo>
                <a:lnTo>
                  <a:pt x="199923" y="75095"/>
                </a:lnTo>
                <a:lnTo>
                  <a:pt x="169773" y="75095"/>
                </a:lnTo>
                <a:lnTo>
                  <a:pt x="169773" y="9652"/>
                </a:lnTo>
                <a:lnTo>
                  <a:pt x="138709" y="9652"/>
                </a:lnTo>
                <a:lnTo>
                  <a:pt x="138709" y="170980"/>
                </a:lnTo>
                <a:lnTo>
                  <a:pt x="169773" y="170980"/>
                </a:lnTo>
                <a:lnTo>
                  <a:pt x="169773" y="103733"/>
                </a:lnTo>
                <a:lnTo>
                  <a:pt x="199923" y="103733"/>
                </a:lnTo>
                <a:lnTo>
                  <a:pt x="199923" y="172491"/>
                </a:lnTo>
                <a:lnTo>
                  <a:pt x="231584" y="172491"/>
                </a:lnTo>
                <a:lnTo>
                  <a:pt x="231584" y="103733"/>
                </a:lnTo>
                <a:lnTo>
                  <a:pt x="231584" y="75095"/>
                </a:lnTo>
                <a:lnTo>
                  <a:pt x="231584" y="7848"/>
                </a:lnTo>
                <a:close/>
              </a:path>
              <a:path w="601980" h="302259">
                <a:moveTo>
                  <a:pt x="241846" y="255714"/>
                </a:moveTo>
                <a:lnTo>
                  <a:pt x="206032" y="232651"/>
                </a:lnTo>
                <a:lnTo>
                  <a:pt x="191477" y="191490"/>
                </a:lnTo>
                <a:lnTo>
                  <a:pt x="191477" y="186664"/>
                </a:lnTo>
                <a:lnTo>
                  <a:pt x="158610" y="186664"/>
                </a:lnTo>
                <a:lnTo>
                  <a:pt x="158610" y="191490"/>
                </a:lnTo>
                <a:lnTo>
                  <a:pt x="155930" y="212166"/>
                </a:lnTo>
                <a:lnTo>
                  <a:pt x="148666" y="229362"/>
                </a:lnTo>
                <a:lnTo>
                  <a:pt x="138010" y="243001"/>
                </a:lnTo>
                <a:lnTo>
                  <a:pt x="125145" y="252996"/>
                </a:lnTo>
                <a:lnTo>
                  <a:pt x="114439" y="244856"/>
                </a:lnTo>
                <a:lnTo>
                  <a:pt x="112280" y="243217"/>
                </a:lnTo>
                <a:lnTo>
                  <a:pt x="101625" y="229704"/>
                </a:lnTo>
                <a:lnTo>
                  <a:pt x="94361" y="212458"/>
                </a:lnTo>
                <a:lnTo>
                  <a:pt x="91668" y="191490"/>
                </a:lnTo>
                <a:lnTo>
                  <a:pt x="91668" y="186664"/>
                </a:lnTo>
                <a:lnTo>
                  <a:pt x="59105" y="186664"/>
                </a:lnTo>
                <a:lnTo>
                  <a:pt x="59105" y="191490"/>
                </a:lnTo>
                <a:lnTo>
                  <a:pt x="55092" y="214452"/>
                </a:lnTo>
                <a:lnTo>
                  <a:pt x="44221" y="232981"/>
                </a:lnTo>
                <a:lnTo>
                  <a:pt x="28194" y="246824"/>
                </a:lnTo>
                <a:lnTo>
                  <a:pt x="8750" y="255714"/>
                </a:lnTo>
                <a:lnTo>
                  <a:pt x="8750" y="284060"/>
                </a:lnTo>
                <a:lnTo>
                  <a:pt x="28968" y="278447"/>
                </a:lnTo>
                <a:lnTo>
                  <a:pt x="47904" y="269430"/>
                </a:lnTo>
                <a:lnTo>
                  <a:pt x="64084" y="257937"/>
                </a:lnTo>
                <a:lnTo>
                  <a:pt x="75996" y="244856"/>
                </a:lnTo>
                <a:lnTo>
                  <a:pt x="84937" y="256755"/>
                </a:lnTo>
                <a:lnTo>
                  <a:pt x="96951" y="267855"/>
                </a:lnTo>
                <a:lnTo>
                  <a:pt x="110756" y="277253"/>
                </a:lnTo>
                <a:lnTo>
                  <a:pt x="125145" y="284060"/>
                </a:lnTo>
                <a:lnTo>
                  <a:pt x="139649" y="277596"/>
                </a:lnTo>
                <a:lnTo>
                  <a:pt x="153263" y="268300"/>
                </a:lnTo>
                <a:lnTo>
                  <a:pt x="165176" y="257086"/>
                </a:lnTo>
                <a:lnTo>
                  <a:pt x="168325" y="252996"/>
                </a:lnTo>
                <a:lnTo>
                  <a:pt x="174599" y="244856"/>
                </a:lnTo>
                <a:lnTo>
                  <a:pt x="186626" y="257937"/>
                </a:lnTo>
                <a:lnTo>
                  <a:pt x="202679" y="269316"/>
                </a:lnTo>
                <a:lnTo>
                  <a:pt x="221449" y="278231"/>
                </a:lnTo>
                <a:lnTo>
                  <a:pt x="241846" y="284060"/>
                </a:lnTo>
                <a:lnTo>
                  <a:pt x="241846" y="255714"/>
                </a:lnTo>
                <a:close/>
              </a:path>
              <a:path w="601980" h="302259">
                <a:moveTo>
                  <a:pt x="508406" y="12674"/>
                </a:moveTo>
                <a:lnTo>
                  <a:pt x="292201" y="12674"/>
                </a:lnTo>
                <a:lnTo>
                  <a:pt x="292201" y="41617"/>
                </a:lnTo>
                <a:lnTo>
                  <a:pt x="475538" y="41617"/>
                </a:lnTo>
                <a:lnTo>
                  <a:pt x="475538" y="114287"/>
                </a:lnTo>
                <a:lnTo>
                  <a:pt x="475094" y="135153"/>
                </a:lnTo>
                <a:lnTo>
                  <a:pt x="473798" y="156616"/>
                </a:lnTo>
                <a:lnTo>
                  <a:pt x="471716" y="177342"/>
                </a:lnTo>
                <a:lnTo>
                  <a:pt x="468896" y="196011"/>
                </a:lnTo>
                <a:lnTo>
                  <a:pt x="501167" y="196011"/>
                </a:lnTo>
                <a:lnTo>
                  <a:pt x="504329" y="176517"/>
                </a:lnTo>
                <a:lnTo>
                  <a:pt x="506590" y="154546"/>
                </a:lnTo>
                <a:lnTo>
                  <a:pt x="507949" y="131216"/>
                </a:lnTo>
                <a:lnTo>
                  <a:pt x="508304" y="113080"/>
                </a:lnTo>
                <a:lnTo>
                  <a:pt x="508406" y="12674"/>
                </a:lnTo>
                <a:close/>
              </a:path>
              <a:path w="601980" h="302259">
                <a:moveTo>
                  <a:pt x="522579" y="240931"/>
                </a:moveTo>
                <a:lnTo>
                  <a:pt x="394119" y="240931"/>
                </a:lnTo>
                <a:lnTo>
                  <a:pt x="394119" y="113080"/>
                </a:lnTo>
                <a:lnTo>
                  <a:pt x="361251" y="113080"/>
                </a:lnTo>
                <a:lnTo>
                  <a:pt x="361251" y="240931"/>
                </a:lnTo>
                <a:lnTo>
                  <a:pt x="279831" y="240931"/>
                </a:lnTo>
                <a:lnTo>
                  <a:pt x="279831" y="269278"/>
                </a:lnTo>
                <a:lnTo>
                  <a:pt x="522579" y="269278"/>
                </a:lnTo>
                <a:lnTo>
                  <a:pt x="522579" y="240931"/>
                </a:lnTo>
                <a:close/>
              </a:path>
              <a:path w="601980" h="302259">
                <a:moveTo>
                  <a:pt x="601878" y="223443"/>
                </a:moveTo>
                <a:lnTo>
                  <a:pt x="564794" y="223443"/>
                </a:lnTo>
                <a:lnTo>
                  <a:pt x="564794" y="263258"/>
                </a:lnTo>
                <a:lnTo>
                  <a:pt x="583184" y="263258"/>
                </a:lnTo>
                <a:lnTo>
                  <a:pt x="581990" y="272757"/>
                </a:lnTo>
                <a:lnTo>
                  <a:pt x="578358" y="279615"/>
                </a:lnTo>
                <a:lnTo>
                  <a:pt x="572249" y="283857"/>
                </a:lnTo>
                <a:lnTo>
                  <a:pt x="563587" y="285572"/>
                </a:lnTo>
                <a:lnTo>
                  <a:pt x="563587" y="302145"/>
                </a:lnTo>
                <a:lnTo>
                  <a:pt x="579869" y="298831"/>
                </a:lnTo>
                <a:lnTo>
                  <a:pt x="591896" y="291668"/>
                </a:lnTo>
                <a:lnTo>
                  <a:pt x="599338" y="280784"/>
                </a:lnTo>
                <a:lnTo>
                  <a:pt x="601878" y="266268"/>
                </a:lnTo>
                <a:lnTo>
                  <a:pt x="601878" y="2234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332628" y="7791554"/>
            <a:ext cx="231140" cy="274955"/>
          </a:xfrm>
          <a:custGeom>
            <a:avLst/>
            <a:gdLst/>
            <a:ahLst/>
            <a:cxnLst/>
            <a:rect l="l" t="t" r="r" b="b"/>
            <a:pathLst>
              <a:path w="231140" h="274954">
                <a:moveTo>
                  <a:pt x="225855" y="191479"/>
                </a:moveTo>
                <a:lnTo>
                  <a:pt x="192987" y="191479"/>
                </a:lnTo>
                <a:lnTo>
                  <a:pt x="192987" y="91970"/>
                </a:lnTo>
                <a:lnTo>
                  <a:pt x="136598" y="91970"/>
                </a:lnTo>
                <a:lnTo>
                  <a:pt x="136598" y="63927"/>
                </a:lnTo>
                <a:lnTo>
                  <a:pt x="192987" y="63927"/>
                </a:lnTo>
                <a:lnTo>
                  <a:pt x="192987" y="0"/>
                </a:lnTo>
                <a:lnTo>
                  <a:pt x="225855" y="0"/>
                </a:lnTo>
                <a:lnTo>
                  <a:pt x="225855" y="191479"/>
                </a:lnTo>
                <a:close/>
              </a:path>
              <a:path w="231140" h="274954">
                <a:moveTo>
                  <a:pt x="145946" y="31661"/>
                </a:moveTo>
                <a:lnTo>
                  <a:pt x="4824" y="31661"/>
                </a:lnTo>
                <a:lnTo>
                  <a:pt x="4824" y="3316"/>
                </a:lnTo>
                <a:lnTo>
                  <a:pt x="145946" y="3316"/>
                </a:lnTo>
                <a:lnTo>
                  <a:pt x="145946" y="31661"/>
                </a:lnTo>
                <a:close/>
              </a:path>
              <a:path w="231140" h="274954">
                <a:moveTo>
                  <a:pt x="0" y="164340"/>
                </a:moveTo>
                <a:lnTo>
                  <a:pt x="0" y="135392"/>
                </a:lnTo>
                <a:lnTo>
                  <a:pt x="23864" y="126478"/>
                </a:lnTo>
                <a:lnTo>
                  <a:pt x="42555" y="110666"/>
                </a:lnTo>
                <a:lnTo>
                  <a:pt x="54744" y="87390"/>
                </a:lnTo>
                <a:lnTo>
                  <a:pt x="59102" y="56086"/>
                </a:lnTo>
                <a:lnTo>
                  <a:pt x="59102" y="31661"/>
                </a:lnTo>
                <a:lnTo>
                  <a:pt x="91668" y="31661"/>
                </a:lnTo>
                <a:lnTo>
                  <a:pt x="91668" y="56086"/>
                </a:lnTo>
                <a:lnTo>
                  <a:pt x="96159" y="86575"/>
                </a:lnTo>
                <a:lnTo>
                  <a:pt x="108592" y="108668"/>
                </a:lnTo>
                <a:lnTo>
                  <a:pt x="116503" y="114887"/>
                </a:lnTo>
                <a:lnTo>
                  <a:pt x="75988" y="114887"/>
                </a:lnTo>
                <a:lnTo>
                  <a:pt x="62800" y="131816"/>
                </a:lnTo>
                <a:lnTo>
                  <a:pt x="45118" y="146511"/>
                </a:lnTo>
                <a:lnTo>
                  <a:pt x="23873" y="157758"/>
                </a:lnTo>
                <a:lnTo>
                  <a:pt x="0" y="164340"/>
                </a:lnTo>
                <a:close/>
              </a:path>
              <a:path w="231140" h="274954">
                <a:moveTo>
                  <a:pt x="151072" y="161023"/>
                </a:moveTo>
                <a:lnTo>
                  <a:pt x="127467" y="154663"/>
                </a:lnTo>
                <a:lnTo>
                  <a:pt x="106519" y="144514"/>
                </a:lnTo>
                <a:lnTo>
                  <a:pt x="89077" y="131086"/>
                </a:lnTo>
                <a:lnTo>
                  <a:pt x="75988" y="114887"/>
                </a:lnTo>
                <a:lnTo>
                  <a:pt x="116503" y="114887"/>
                </a:lnTo>
                <a:lnTo>
                  <a:pt x="127415" y="123467"/>
                </a:lnTo>
                <a:lnTo>
                  <a:pt x="151072" y="132075"/>
                </a:lnTo>
                <a:lnTo>
                  <a:pt x="151072" y="161023"/>
                </a:lnTo>
                <a:close/>
              </a:path>
              <a:path w="231140" h="274954">
                <a:moveTo>
                  <a:pt x="230679" y="274705"/>
                </a:moveTo>
                <a:lnTo>
                  <a:pt x="21409" y="274705"/>
                </a:lnTo>
                <a:lnTo>
                  <a:pt x="21409" y="181830"/>
                </a:lnTo>
                <a:lnTo>
                  <a:pt x="54277" y="181830"/>
                </a:lnTo>
                <a:lnTo>
                  <a:pt x="54277" y="246360"/>
                </a:lnTo>
                <a:lnTo>
                  <a:pt x="230679" y="246360"/>
                </a:lnTo>
                <a:lnTo>
                  <a:pt x="230679" y="27470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614260" y="7794281"/>
            <a:ext cx="133985" cy="156210"/>
          </a:xfrm>
          <a:custGeom>
            <a:avLst/>
            <a:gdLst/>
            <a:ahLst/>
            <a:cxnLst/>
            <a:rect l="l" t="t" r="r" b="b"/>
            <a:pathLst>
              <a:path w="133984" h="156209">
                <a:moveTo>
                  <a:pt x="133591" y="80200"/>
                </a:moveTo>
                <a:lnTo>
                  <a:pt x="101917" y="80200"/>
                </a:lnTo>
                <a:lnTo>
                  <a:pt x="101917" y="127850"/>
                </a:lnTo>
                <a:lnTo>
                  <a:pt x="133591" y="127850"/>
                </a:lnTo>
                <a:lnTo>
                  <a:pt x="133591" y="80200"/>
                </a:lnTo>
                <a:close/>
              </a:path>
              <a:path w="133984" h="156209">
                <a:moveTo>
                  <a:pt x="133591" y="596"/>
                </a:moveTo>
                <a:lnTo>
                  <a:pt x="101917" y="596"/>
                </a:lnTo>
                <a:lnTo>
                  <a:pt x="101917" y="52070"/>
                </a:lnTo>
                <a:lnTo>
                  <a:pt x="32270" y="52070"/>
                </a:lnTo>
                <a:lnTo>
                  <a:pt x="32270" y="0"/>
                </a:lnTo>
                <a:lnTo>
                  <a:pt x="0" y="0"/>
                </a:lnTo>
                <a:lnTo>
                  <a:pt x="0" y="52070"/>
                </a:lnTo>
                <a:lnTo>
                  <a:pt x="0" y="80010"/>
                </a:lnTo>
                <a:lnTo>
                  <a:pt x="0" y="128270"/>
                </a:lnTo>
                <a:lnTo>
                  <a:pt x="0" y="156210"/>
                </a:lnTo>
                <a:lnTo>
                  <a:pt x="133591" y="156210"/>
                </a:lnTo>
                <a:lnTo>
                  <a:pt x="133591" y="128270"/>
                </a:lnTo>
                <a:lnTo>
                  <a:pt x="32270" y="128270"/>
                </a:lnTo>
                <a:lnTo>
                  <a:pt x="32270" y="80010"/>
                </a:lnTo>
                <a:lnTo>
                  <a:pt x="133591" y="80010"/>
                </a:lnTo>
                <a:lnTo>
                  <a:pt x="133591" y="52158"/>
                </a:lnTo>
                <a:lnTo>
                  <a:pt x="133591" y="5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798804" y="7791742"/>
            <a:ext cx="73025" cy="191770"/>
          </a:xfrm>
          <a:custGeom>
            <a:avLst/>
            <a:gdLst/>
            <a:ahLst/>
            <a:cxnLst/>
            <a:rect l="l" t="t" r="r" b="b"/>
            <a:pathLst>
              <a:path w="73025" h="191770">
                <a:moveTo>
                  <a:pt x="72669" y="74930"/>
                </a:moveTo>
                <a:lnTo>
                  <a:pt x="32867" y="74930"/>
                </a:lnTo>
                <a:lnTo>
                  <a:pt x="32867" y="0"/>
                </a:lnTo>
                <a:lnTo>
                  <a:pt x="0" y="0"/>
                </a:lnTo>
                <a:lnTo>
                  <a:pt x="0" y="74930"/>
                </a:lnTo>
                <a:lnTo>
                  <a:pt x="0" y="104140"/>
                </a:lnTo>
                <a:lnTo>
                  <a:pt x="0" y="191770"/>
                </a:lnTo>
                <a:lnTo>
                  <a:pt x="32867" y="191770"/>
                </a:lnTo>
                <a:lnTo>
                  <a:pt x="32867" y="104140"/>
                </a:lnTo>
                <a:lnTo>
                  <a:pt x="72669" y="104140"/>
                </a:lnTo>
                <a:lnTo>
                  <a:pt x="72669" y="749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629944" y="7975892"/>
            <a:ext cx="207010" cy="90170"/>
          </a:xfrm>
          <a:custGeom>
            <a:avLst/>
            <a:gdLst/>
            <a:ahLst/>
            <a:cxnLst/>
            <a:rect l="l" t="t" r="r" b="b"/>
            <a:pathLst>
              <a:path w="207009" h="90170">
                <a:moveTo>
                  <a:pt x="206857" y="62230"/>
                </a:moveTo>
                <a:lnTo>
                  <a:pt x="32562" y="62230"/>
                </a:lnTo>
                <a:lnTo>
                  <a:pt x="32562" y="0"/>
                </a:lnTo>
                <a:lnTo>
                  <a:pt x="0" y="0"/>
                </a:lnTo>
                <a:lnTo>
                  <a:pt x="0" y="62230"/>
                </a:lnTo>
                <a:lnTo>
                  <a:pt x="0" y="90170"/>
                </a:lnTo>
                <a:lnTo>
                  <a:pt x="206857" y="90170"/>
                </a:lnTo>
                <a:lnTo>
                  <a:pt x="206857" y="622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893496" y="7791554"/>
            <a:ext cx="226060" cy="278130"/>
          </a:xfrm>
          <a:custGeom>
            <a:avLst/>
            <a:gdLst/>
            <a:ahLst/>
            <a:cxnLst/>
            <a:rect l="l" t="t" r="r" b="b"/>
            <a:pathLst>
              <a:path w="226059" h="278129">
                <a:moveTo>
                  <a:pt x="225855" y="158008"/>
                </a:moveTo>
                <a:lnTo>
                  <a:pt x="192987" y="158008"/>
                </a:lnTo>
                <a:lnTo>
                  <a:pt x="192987" y="87748"/>
                </a:lnTo>
                <a:lnTo>
                  <a:pt x="136598" y="87748"/>
                </a:lnTo>
                <a:lnTo>
                  <a:pt x="136598" y="59403"/>
                </a:lnTo>
                <a:lnTo>
                  <a:pt x="192987" y="59403"/>
                </a:lnTo>
                <a:lnTo>
                  <a:pt x="192987" y="0"/>
                </a:lnTo>
                <a:lnTo>
                  <a:pt x="225855" y="0"/>
                </a:lnTo>
                <a:lnTo>
                  <a:pt x="225855" y="158008"/>
                </a:lnTo>
                <a:close/>
              </a:path>
              <a:path w="226059" h="278129">
                <a:moveTo>
                  <a:pt x="145946" y="31661"/>
                </a:moveTo>
                <a:lnTo>
                  <a:pt x="4824" y="31661"/>
                </a:lnTo>
                <a:lnTo>
                  <a:pt x="4824" y="3316"/>
                </a:lnTo>
                <a:lnTo>
                  <a:pt x="145946" y="3316"/>
                </a:lnTo>
                <a:lnTo>
                  <a:pt x="145946" y="31661"/>
                </a:lnTo>
                <a:close/>
              </a:path>
              <a:path w="226059" h="278129">
                <a:moveTo>
                  <a:pt x="0" y="153786"/>
                </a:moveTo>
                <a:lnTo>
                  <a:pt x="0" y="124235"/>
                </a:lnTo>
                <a:lnTo>
                  <a:pt x="23864" y="115453"/>
                </a:lnTo>
                <a:lnTo>
                  <a:pt x="42555" y="99659"/>
                </a:lnTo>
                <a:lnTo>
                  <a:pt x="54744" y="76403"/>
                </a:lnTo>
                <a:lnTo>
                  <a:pt x="59102" y="45231"/>
                </a:lnTo>
                <a:lnTo>
                  <a:pt x="59102" y="31661"/>
                </a:lnTo>
                <a:lnTo>
                  <a:pt x="91668" y="31661"/>
                </a:lnTo>
                <a:lnTo>
                  <a:pt x="91668" y="45231"/>
                </a:lnTo>
                <a:lnTo>
                  <a:pt x="96159" y="75635"/>
                </a:lnTo>
                <a:lnTo>
                  <a:pt x="108592" y="97812"/>
                </a:lnTo>
                <a:lnTo>
                  <a:pt x="116458" y="104032"/>
                </a:lnTo>
                <a:lnTo>
                  <a:pt x="75988" y="104032"/>
                </a:lnTo>
                <a:lnTo>
                  <a:pt x="62800" y="120923"/>
                </a:lnTo>
                <a:lnTo>
                  <a:pt x="45118" y="135581"/>
                </a:lnTo>
                <a:lnTo>
                  <a:pt x="23873" y="146903"/>
                </a:lnTo>
                <a:lnTo>
                  <a:pt x="0" y="153786"/>
                </a:lnTo>
                <a:close/>
              </a:path>
              <a:path w="226059" h="278129">
                <a:moveTo>
                  <a:pt x="151072" y="150168"/>
                </a:moveTo>
                <a:lnTo>
                  <a:pt x="127467" y="143807"/>
                </a:lnTo>
                <a:lnTo>
                  <a:pt x="106519" y="133658"/>
                </a:lnTo>
                <a:lnTo>
                  <a:pt x="89077" y="120230"/>
                </a:lnTo>
                <a:lnTo>
                  <a:pt x="75988" y="104032"/>
                </a:lnTo>
                <a:lnTo>
                  <a:pt x="116458" y="104032"/>
                </a:lnTo>
                <a:lnTo>
                  <a:pt x="127415" y="112696"/>
                </a:lnTo>
                <a:lnTo>
                  <a:pt x="151072" y="121220"/>
                </a:lnTo>
                <a:lnTo>
                  <a:pt x="151072" y="150168"/>
                </a:lnTo>
                <a:close/>
              </a:path>
              <a:path w="226059" h="278129">
                <a:moveTo>
                  <a:pt x="225855" y="278022"/>
                </a:moveTo>
                <a:lnTo>
                  <a:pt x="192987" y="278022"/>
                </a:lnTo>
                <a:lnTo>
                  <a:pt x="192987" y="204445"/>
                </a:lnTo>
                <a:lnTo>
                  <a:pt x="18092" y="204445"/>
                </a:lnTo>
                <a:lnTo>
                  <a:pt x="18092" y="175799"/>
                </a:lnTo>
                <a:lnTo>
                  <a:pt x="225855" y="175799"/>
                </a:lnTo>
                <a:lnTo>
                  <a:pt x="225855" y="27802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4171519" y="7793363"/>
            <a:ext cx="243204" cy="259715"/>
          </a:xfrm>
          <a:custGeom>
            <a:avLst/>
            <a:gdLst/>
            <a:ahLst/>
            <a:cxnLst/>
            <a:rect l="l" t="t" r="r" b="b"/>
            <a:pathLst>
              <a:path w="243205" h="259715">
                <a:moveTo>
                  <a:pt x="121521" y="167356"/>
                </a:moveTo>
                <a:lnTo>
                  <a:pt x="74895" y="162493"/>
                </a:lnTo>
                <a:lnTo>
                  <a:pt x="38898" y="146549"/>
                </a:lnTo>
                <a:lnTo>
                  <a:pt x="10233" y="102873"/>
                </a:lnTo>
                <a:lnTo>
                  <a:pt x="8141" y="83828"/>
                </a:lnTo>
                <a:lnTo>
                  <a:pt x="10233" y="64563"/>
                </a:lnTo>
                <a:lnTo>
                  <a:pt x="38898" y="20504"/>
                </a:lnTo>
                <a:lnTo>
                  <a:pt x="74895" y="4824"/>
                </a:lnTo>
                <a:lnTo>
                  <a:pt x="121521" y="0"/>
                </a:lnTo>
                <a:lnTo>
                  <a:pt x="146139" y="1168"/>
                </a:lnTo>
                <a:lnTo>
                  <a:pt x="168298" y="4824"/>
                </a:lnTo>
                <a:lnTo>
                  <a:pt x="187799" y="11194"/>
                </a:lnTo>
                <a:lnTo>
                  <a:pt x="204445" y="20504"/>
                </a:lnTo>
                <a:lnTo>
                  <a:pt x="213164" y="28646"/>
                </a:lnTo>
                <a:lnTo>
                  <a:pt x="121521" y="28646"/>
                </a:lnTo>
                <a:lnTo>
                  <a:pt x="102048" y="29706"/>
                </a:lnTo>
                <a:lnTo>
                  <a:pt x="58499" y="44929"/>
                </a:lnTo>
                <a:lnTo>
                  <a:pt x="41009" y="83828"/>
                </a:lnTo>
                <a:lnTo>
                  <a:pt x="42173" y="95325"/>
                </a:lnTo>
                <a:lnTo>
                  <a:pt x="70339" y="129168"/>
                </a:lnTo>
                <a:lnTo>
                  <a:pt x="121521" y="138709"/>
                </a:lnTo>
                <a:lnTo>
                  <a:pt x="212877" y="138709"/>
                </a:lnTo>
                <a:lnTo>
                  <a:pt x="204445" y="146549"/>
                </a:lnTo>
                <a:lnTo>
                  <a:pt x="187799" y="156034"/>
                </a:lnTo>
                <a:lnTo>
                  <a:pt x="168298" y="162493"/>
                </a:lnTo>
                <a:lnTo>
                  <a:pt x="146139" y="166182"/>
                </a:lnTo>
                <a:lnTo>
                  <a:pt x="121521" y="167356"/>
                </a:lnTo>
                <a:close/>
              </a:path>
              <a:path w="243205" h="259715">
                <a:moveTo>
                  <a:pt x="212877" y="138709"/>
                </a:moveTo>
                <a:lnTo>
                  <a:pt x="121521" y="138709"/>
                </a:lnTo>
                <a:lnTo>
                  <a:pt x="141168" y="137602"/>
                </a:lnTo>
                <a:lnTo>
                  <a:pt x="158385" y="134374"/>
                </a:lnTo>
                <a:lnTo>
                  <a:pt x="192285" y="114699"/>
                </a:lnTo>
                <a:lnTo>
                  <a:pt x="202334" y="83828"/>
                </a:lnTo>
                <a:lnTo>
                  <a:pt x="201171" y="71983"/>
                </a:lnTo>
                <a:lnTo>
                  <a:pt x="173000" y="37933"/>
                </a:lnTo>
                <a:lnTo>
                  <a:pt x="121521" y="28646"/>
                </a:lnTo>
                <a:lnTo>
                  <a:pt x="213164" y="28646"/>
                </a:lnTo>
                <a:lnTo>
                  <a:pt x="217266" y="32477"/>
                </a:lnTo>
                <a:lnTo>
                  <a:pt x="226948" y="47304"/>
                </a:lnTo>
                <a:lnTo>
                  <a:pt x="233068" y="64563"/>
                </a:lnTo>
                <a:lnTo>
                  <a:pt x="235203" y="83828"/>
                </a:lnTo>
                <a:lnTo>
                  <a:pt x="233068" y="102873"/>
                </a:lnTo>
                <a:lnTo>
                  <a:pt x="226948" y="119938"/>
                </a:lnTo>
                <a:lnTo>
                  <a:pt x="217266" y="134629"/>
                </a:lnTo>
                <a:lnTo>
                  <a:pt x="212877" y="138709"/>
                </a:lnTo>
                <a:close/>
              </a:path>
              <a:path w="243205" h="259715">
                <a:moveTo>
                  <a:pt x="242741" y="259628"/>
                </a:moveTo>
                <a:lnTo>
                  <a:pt x="0" y="259628"/>
                </a:lnTo>
                <a:lnTo>
                  <a:pt x="0" y="231283"/>
                </a:lnTo>
                <a:lnTo>
                  <a:pt x="242741" y="231283"/>
                </a:lnTo>
                <a:lnTo>
                  <a:pt x="242741" y="2596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4451953" y="7796821"/>
            <a:ext cx="243204" cy="256540"/>
          </a:xfrm>
          <a:custGeom>
            <a:avLst/>
            <a:gdLst/>
            <a:ahLst/>
            <a:cxnLst/>
            <a:rect l="l" t="t" r="r" b="b"/>
            <a:pathLst>
              <a:path w="243205" h="256540">
                <a:moveTo>
                  <a:pt x="242735" y="227330"/>
                </a:moveTo>
                <a:lnTo>
                  <a:pt x="138404" y="227330"/>
                </a:lnTo>
                <a:lnTo>
                  <a:pt x="138404" y="173990"/>
                </a:lnTo>
                <a:lnTo>
                  <a:pt x="231876" y="173990"/>
                </a:lnTo>
                <a:lnTo>
                  <a:pt x="231876" y="144780"/>
                </a:lnTo>
                <a:lnTo>
                  <a:pt x="47040" y="144780"/>
                </a:lnTo>
                <a:lnTo>
                  <a:pt x="47040" y="100330"/>
                </a:lnTo>
                <a:lnTo>
                  <a:pt x="228561" y="100330"/>
                </a:lnTo>
                <a:lnTo>
                  <a:pt x="228561" y="72390"/>
                </a:lnTo>
                <a:lnTo>
                  <a:pt x="228561" y="27940"/>
                </a:lnTo>
                <a:lnTo>
                  <a:pt x="228561" y="0"/>
                </a:lnTo>
                <a:lnTo>
                  <a:pt x="14173" y="0"/>
                </a:lnTo>
                <a:lnTo>
                  <a:pt x="14173" y="27940"/>
                </a:lnTo>
                <a:lnTo>
                  <a:pt x="195694" y="27940"/>
                </a:lnTo>
                <a:lnTo>
                  <a:pt x="195694" y="72390"/>
                </a:lnTo>
                <a:lnTo>
                  <a:pt x="14173" y="72390"/>
                </a:lnTo>
                <a:lnTo>
                  <a:pt x="14173" y="100330"/>
                </a:lnTo>
                <a:lnTo>
                  <a:pt x="14173" y="144780"/>
                </a:lnTo>
                <a:lnTo>
                  <a:pt x="14173" y="173990"/>
                </a:lnTo>
                <a:lnTo>
                  <a:pt x="105841" y="173990"/>
                </a:lnTo>
                <a:lnTo>
                  <a:pt x="105841" y="227330"/>
                </a:lnTo>
                <a:lnTo>
                  <a:pt x="0" y="227330"/>
                </a:lnTo>
                <a:lnTo>
                  <a:pt x="0" y="256540"/>
                </a:lnTo>
                <a:lnTo>
                  <a:pt x="242735" y="256540"/>
                </a:lnTo>
                <a:lnTo>
                  <a:pt x="242735" y="2273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815380" y="7791554"/>
            <a:ext cx="227965" cy="273685"/>
          </a:xfrm>
          <a:custGeom>
            <a:avLst/>
            <a:gdLst/>
            <a:ahLst/>
            <a:cxnLst/>
            <a:rect l="l" t="t" r="r" b="b"/>
            <a:pathLst>
              <a:path w="227965" h="273684">
                <a:moveTo>
                  <a:pt x="0" y="257517"/>
                </a:moveTo>
                <a:lnTo>
                  <a:pt x="0" y="225855"/>
                </a:lnTo>
                <a:lnTo>
                  <a:pt x="29946" y="208554"/>
                </a:lnTo>
                <a:lnTo>
                  <a:pt x="52317" y="180171"/>
                </a:lnTo>
                <a:lnTo>
                  <a:pt x="66320" y="140707"/>
                </a:lnTo>
                <a:lnTo>
                  <a:pt x="71164" y="90161"/>
                </a:lnTo>
                <a:lnTo>
                  <a:pt x="71164" y="33772"/>
                </a:lnTo>
                <a:lnTo>
                  <a:pt x="3015" y="33772"/>
                </a:lnTo>
                <a:lnTo>
                  <a:pt x="3015" y="4824"/>
                </a:lnTo>
                <a:lnTo>
                  <a:pt x="103429" y="4824"/>
                </a:lnTo>
                <a:lnTo>
                  <a:pt x="103429" y="88351"/>
                </a:lnTo>
                <a:lnTo>
                  <a:pt x="99735" y="137614"/>
                </a:lnTo>
                <a:lnTo>
                  <a:pt x="88212" y="179726"/>
                </a:lnTo>
                <a:lnTo>
                  <a:pt x="68192" y="214124"/>
                </a:lnTo>
                <a:lnTo>
                  <a:pt x="39009" y="240242"/>
                </a:lnTo>
                <a:lnTo>
                  <a:pt x="0" y="257517"/>
                </a:lnTo>
                <a:close/>
              </a:path>
              <a:path w="227965" h="273684">
                <a:moveTo>
                  <a:pt x="227363" y="108856"/>
                </a:moveTo>
                <a:lnTo>
                  <a:pt x="195399" y="108856"/>
                </a:lnTo>
                <a:lnTo>
                  <a:pt x="195399" y="0"/>
                </a:lnTo>
                <a:lnTo>
                  <a:pt x="227363" y="0"/>
                </a:lnTo>
                <a:lnTo>
                  <a:pt x="227363" y="108856"/>
                </a:lnTo>
                <a:close/>
              </a:path>
              <a:path w="227965" h="273684">
                <a:moveTo>
                  <a:pt x="164642" y="270182"/>
                </a:moveTo>
                <a:lnTo>
                  <a:pt x="133281" y="270182"/>
                </a:lnTo>
                <a:lnTo>
                  <a:pt x="133281" y="1809"/>
                </a:lnTo>
                <a:lnTo>
                  <a:pt x="164642" y="1809"/>
                </a:lnTo>
                <a:lnTo>
                  <a:pt x="164642" y="108856"/>
                </a:lnTo>
                <a:lnTo>
                  <a:pt x="227363" y="108856"/>
                </a:lnTo>
                <a:lnTo>
                  <a:pt x="227363" y="137503"/>
                </a:lnTo>
                <a:lnTo>
                  <a:pt x="164642" y="137503"/>
                </a:lnTo>
                <a:lnTo>
                  <a:pt x="164642" y="270182"/>
                </a:lnTo>
                <a:close/>
              </a:path>
              <a:path w="227965" h="273684">
                <a:moveTo>
                  <a:pt x="227363" y="273499"/>
                </a:moveTo>
                <a:lnTo>
                  <a:pt x="195399" y="273499"/>
                </a:lnTo>
                <a:lnTo>
                  <a:pt x="195399" y="137503"/>
                </a:lnTo>
                <a:lnTo>
                  <a:pt x="227363" y="137503"/>
                </a:lnTo>
                <a:lnTo>
                  <a:pt x="22736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5098529" y="7791554"/>
            <a:ext cx="221615" cy="276225"/>
          </a:xfrm>
          <a:custGeom>
            <a:avLst/>
            <a:gdLst/>
            <a:ahLst/>
            <a:cxnLst/>
            <a:rect l="l" t="t" r="r" b="b"/>
            <a:pathLst>
              <a:path w="221615" h="276225">
                <a:moveTo>
                  <a:pt x="221030" y="153485"/>
                </a:moveTo>
                <a:lnTo>
                  <a:pt x="188162" y="153485"/>
                </a:lnTo>
                <a:lnTo>
                  <a:pt x="188162" y="91065"/>
                </a:lnTo>
                <a:lnTo>
                  <a:pt x="112173" y="91065"/>
                </a:lnTo>
                <a:lnTo>
                  <a:pt x="112173" y="63625"/>
                </a:lnTo>
                <a:lnTo>
                  <a:pt x="188162" y="63625"/>
                </a:lnTo>
                <a:lnTo>
                  <a:pt x="188162" y="46437"/>
                </a:lnTo>
                <a:lnTo>
                  <a:pt x="112173" y="46437"/>
                </a:lnTo>
                <a:lnTo>
                  <a:pt x="112173" y="18997"/>
                </a:lnTo>
                <a:lnTo>
                  <a:pt x="188162" y="18997"/>
                </a:lnTo>
                <a:lnTo>
                  <a:pt x="188162" y="0"/>
                </a:lnTo>
                <a:lnTo>
                  <a:pt x="221030" y="0"/>
                </a:lnTo>
                <a:lnTo>
                  <a:pt x="221030" y="153485"/>
                </a:lnTo>
                <a:close/>
              </a:path>
              <a:path w="221615" h="276225">
                <a:moveTo>
                  <a:pt x="112173" y="139011"/>
                </a:moveTo>
                <a:lnTo>
                  <a:pt x="0" y="139011"/>
                </a:lnTo>
                <a:lnTo>
                  <a:pt x="0" y="1809"/>
                </a:lnTo>
                <a:lnTo>
                  <a:pt x="32566" y="1809"/>
                </a:lnTo>
                <a:lnTo>
                  <a:pt x="32566" y="110967"/>
                </a:lnTo>
                <a:lnTo>
                  <a:pt x="161626" y="110967"/>
                </a:lnTo>
                <a:lnTo>
                  <a:pt x="161626" y="131774"/>
                </a:lnTo>
                <a:lnTo>
                  <a:pt x="150804" y="135194"/>
                </a:lnTo>
                <a:lnTo>
                  <a:pt x="138822" y="137427"/>
                </a:lnTo>
                <a:lnTo>
                  <a:pt x="125879" y="138643"/>
                </a:lnTo>
                <a:lnTo>
                  <a:pt x="112173" y="139011"/>
                </a:lnTo>
                <a:close/>
              </a:path>
              <a:path w="221615" h="276225">
                <a:moveTo>
                  <a:pt x="161626" y="110967"/>
                </a:moveTo>
                <a:lnTo>
                  <a:pt x="113681" y="110967"/>
                </a:lnTo>
                <a:lnTo>
                  <a:pt x="126727" y="110750"/>
                </a:lnTo>
                <a:lnTo>
                  <a:pt x="139124" y="109912"/>
                </a:lnTo>
                <a:lnTo>
                  <a:pt x="150785" y="108168"/>
                </a:lnTo>
                <a:lnTo>
                  <a:pt x="161626" y="105238"/>
                </a:lnTo>
                <a:lnTo>
                  <a:pt x="161626" y="110967"/>
                </a:lnTo>
                <a:close/>
              </a:path>
              <a:path w="221615" h="276225">
                <a:moveTo>
                  <a:pt x="221030" y="276212"/>
                </a:moveTo>
                <a:lnTo>
                  <a:pt x="16584" y="276212"/>
                </a:lnTo>
                <a:lnTo>
                  <a:pt x="16584" y="170069"/>
                </a:lnTo>
                <a:lnTo>
                  <a:pt x="221030" y="170069"/>
                </a:lnTo>
                <a:lnTo>
                  <a:pt x="221030" y="198113"/>
                </a:lnTo>
                <a:lnTo>
                  <a:pt x="49452" y="198113"/>
                </a:lnTo>
                <a:lnTo>
                  <a:pt x="49452" y="248470"/>
                </a:lnTo>
                <a:lnTo>
                  <a:pt x="221030" y="248470"/>
                </a:lnTo>
                <a:lnTo>
                  <a:pt x="221030" y="276212"/>
                </a:lnTo>
                <a:close/>
              </a:path>
              <a:path w="221615" h="276225">
                <a:moveTo>
                  <a:pt x="221030" y="248470"/>
                </a:moveTo>
                <a:lnTo>
                  <a:pt x="188162" y="248470"/>
                </a:lnTo>
                <a:lnTo>
                  <a:pt x="188162" y="198113"/>
                </a:lnTo>
                <a:lnTo>
                  <a:pt x="221030" y="198113"/>
                </a:lnTo>
                <a:lnTo>
                  <a:pt x="221030" y="2484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377757" y="7791554"/>
            <a:ext cx="222250" cy="273685"/>
          </a:xfrm>
          <a:custGeom>
            <a:avLst/>
            <a:gdLst/>
            <a:ahLst/>
            <a:cxnLst/>
            <a:rect l="l" t="t" r="r" b="b"/>
            <a:pathLst>
              <a:path w="222250" h="273684">
                <a:moveTo>
                  <a:pt x="70560" y="258120"/>
                </a:moveTo>
                <a:lnTo>
                  <a:pt x="31718" y="246416"/>
                </a:lnTo>
                <a:lnTo>
                  <a:pt x="4598" y="193854"/>
                </a:lnTo>
                <a:lnTo>
                  <a:pt x="0" y="129361"/>
                </a:lnTo>
                <a:lnTo>
                  <a:pt x="1027" y="94641"/>
                </a:lnTo>
                <a:lnTo>
                  <a:pt x="11449" y="40354"/>
                </a:lnTo>
                <a:lnTo>
                  <a:pt x="43045" y="5503"/>
                </a:lnTo>
                <a:lnTo>
                  <a:pt x="70560" y="0"/>
                </a:lnTo>
                <a:lnTo>
                  <a:pt x="85185" y="1394"/>
                </a:lnTo>
                <a:lnTo>
                  <a:pt x="98227" y="5503"/>
                </a:lnTo>
                <a:lnTo>
                  <a:pt x="109572" y="12212"/>
                </a:lnTo>
                <a:lnTo>
                  <a:pt x="119109" y="21409"/>
                </a:lnTo>
                <a:lnTo>
                  <a:pt x="123086" y="28344"/>
                </a:lnTo>
                <a:lnTo>
                  <a:pt x="70560" y="28344"/>
                </a:lnTo>
                <a:lnTo>
                  <a:pt x="63573" y="29075"/>
                </a:lnTo>
                <a:lnTo>
                  <a:pt x="35582" y="73727"/>
                </a:lnTo>
                <a:lnTo>
                  <a:pt x="32566" y="129361"/>
                </a:lnTo>
                <a:lnTo>
                  <a:pt x="33254" y="159643"/>
                </a:lnTo>
                <a:lnTo>
                  <a:pt x="39944" y="205053"/>
                </a:lnTo>
                <a:lnTo>
                  <a:pt x="70560" y="230076"/>
                </a:lnTo>
                <a:lnTo>
                  <a:pt x="123259" y="230076"/>
                </a:lnTo>
                <a:lnTo>
                  <a:pt x="119109" y="237313"/>
                </a:lnTo>
                <a:lnTo>
                  <a:pt x="109572" y="246416"/>
                </a:lnTo>
                <a:lnTo>
                  <a:pt x="98227" y="252918"/>
                </a:lnTo>
                <a:lnTo>
                  <a:pt x="85185" y="256819"/>
                </a:lnTo>
                <a:lnTo>
                  <a:pt x="70560" y="258120"/>
                </a:lnTo>
                <a:close/>
              </a:path>
              <a:path w="222250" h="273684">
                <a:moveTo>
                  <a:pt x="123259" y="230076"/>
                </a:moveTo>
                <a:lnTo>
                  <a:pt x="70560" y="230076"/>
                </a:lnTo>
                <a:lnTo>
                  <a:pt x="77717" y="229356"/>
                </a:lnTo>
                <a:lnTo>
                  <a:pt x="84168" y="227249"/>
                </a:lnTo>
                <a:lnTo>
                  <a:pt x="105916" y="185033"/>
                </a:lnTo>
                <a:lnTo>
                  <a:pt x="108856" y="129361"/>
                </a:lnTo>
                <a:lnTo>
                  <a:pt x="108206" y="99084"/>
                </a:lnTo>
                <a:lnTo>
                  <a:pt x="101478" y="53797"/>
                </a:lnTo>
                <a:lnTo>
                  <a:pt x="70560" y="28344"/>
                </a:lnTo>
                <a:lnTo>
                  <a:pt x="123086" y="28344"/>
                </a:lnTo>
                <a:lnTo>
                  <a:pt x="129974" y="40354"/>
                </a:lnTo>
                <a:lnTo>
                  <a:pt x="136824" y="64869"/>
                </a:lnTo>
                <a:lnTo>
                  <a:pt x="140396" y="94641"/>
                </a:lnTo>
                <a:lnTo>
                  <a:pt x="141423" y="129361"/>
                </a:lnTo>
                <a:lnTo>
                  <a:pt x="140396" y="164081"/>
                </a:lnTo>
                <a:lnTo>
                  <a:pt x="136824" y="193854"/>
                </a:lnTo>
                <a:lnTo>
                  <a:pt x="129974" y="218368"/>
                </a:lnTo>
                <a:lnTo>
                  <a:pt x="123259" y="230076"/>
                </a:lnTo>
                <a:close/>
              </a:path>
              <a:path w="222250" h="273684">
                <a:moveTo>
                  <a:pt x="221633" y="273499"/>
                </a:moveTo>
                <a:lnTo>
                  <a:pt x="188765" y="273499"/>
                </a:lnTo>
                <a:lnTo>
                  <a:pt x="188765" y="0"/>
                </a:lnTo>
                <a:lnTo>
                  <a:pt x="221633" y="0"/>
                </a:lnTo>
                <a:lnTo>
                  <a:pt x="221633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5730779" y="7794281"/>
            <a:ext cx="525145" cy="275590"/>
          </a:xfrm>
          <a:custGeom>
            <a:avLst/>
            <a:gdLst/>
            <a:ahLst/>
            <a:cxnLst/>
            <a:rect l="l" t="t" r="r" b="b"/>
            <a:pathLst>
              <a:path w="525144" h="275590">
                <a:moveTo>
                  <a:pt x="228561" y="70256"/>
                </a:moveTo>
                <a:lnTo>
                  <a:pt x="195694" y="70256"/>
                </a:lnTo>
                <a:lnTo>
                  <a:pt x="195694" y="112776"/>
                </a:lnTo>
                <a:lnTo>
                  <a:pt x="228561" y="112776"/>
                </a:lnTo>
                <a:lnTo>
                  <a:pt x="228561" y="70256"/>
                </a:lnTo>
                <a:close/>
              </a:path>
              <a:path w="525144" h="275590">
                <a:moveTo>
                  <a:pt x="228561" y="596"/>
                </a:moveTo>
                <a:lnTo>
                  <a:pt x="195694" y="596"/>
                </a:lnTo>
                <a:lnTo>
                  <a:pt x="195694" y="41910"/>
                </a:lnTo>
                <a:lnTo>
                  <a:pt x="47040" y="41910"/>
                </a:lnTo>
                <a:lnTo>
                  <a:pt x="47040" y="0"/>
                </a:lnTo>
                <a:lnTo>
                  <a:pt x="14173" y="0"/>
                </a:lnTo>
                <a:lnTo>
                  <a:pt x="14173" y="41910"/>
                </a:lnTo>
                <a:lnTo>
                  <a:pt x="14173" y="69850"/>
                </a:lnTo>
                <a:lnTo>
                  <a:pt x="14173" y="113030"/>
                </a:lnTo>
                <a:lnTo>
                  <a:pt x="14173" y="140970"/>
                </a:lnTo>
                <a:lnTo>
                  <a:pt x="228561" y="140970"/>
                </a:lnTo>
                <a:lnTo>
                  <a:pt x="228561" y="113030"/>
                </a:lnTo>
                <a:lnTo>
                  <a:pt x="47040" y="113030"/>
                </a:lnTo>
                <a:lnTo>
                  <a:pt x="47040" y="69850"/>
                </a:lnTo>
                <a:lnTo>
                  <a:pt x="228561" y="69850"/>
                </a:lnTo>
                <a:lnTo>
                  <a:pt x="228561" y="42214"/>
                </a:lnTo>
                <a:lnTo>
                  <a:pt x="228561" y="41910"/>
                </a:lnTo>
                <a:lnTo>
                  <a:pt x="228561" y="596"/>
                </a:lnTo>
                <a:close/>
              </a:path>
              <a:path w="525144" h="275590">
                <a:moveTo>
                  <a:pt x="242735" y="174891"/>
                </a:moveTo>
                <a:lnTo>
                  <a:pt x="0" y="174891"/>
                </a:lnTo>
                <a:lnTo>
                  <a:pt x="0" y="203530"/>
                </a:lnTo>
                <a:lnTo>
                  <a:pt x="104635" y="203530"/>
                </a:lnTo>
                <a:lnTo>
                  <a:pt x="104635" y="275297"/>
                </a:lnTo>
                <a:lnTo>
                  <a:pt x="137198" y="275297"/>
                </a:lnTo>
                <a:lnTo>
                  <a:pt x="137198" y="203530"/>
                </a:lnTo>
                <a:lnTo>
                  <a:pt x="242735" y="203530"/>
                </a:lnTo>
                <a:lnTo>
                  <a:pt x="242735" y="174891"/>
                </a:lnTo>
                <a:close/>
              </a:path>
              <a:path w="525144" h="275590">
                <a:moveTo>
                  <a:pt x="507187" y="188760"/>
                </a:moveTo>
                <a:lnTo>
                  <a:pt x="294906" y="188760"/>
                </a:lnTo>
                <a:lnTo>
                  <a:pt x="294906" y="216801"/>
                </a:lnTo>
                <a:lnTo>
                  <a:pt x="474319" y="216801"/>
                </a:lnTo>
                <a:lnTo>
                  <a:pt x="474319" y="275297"/>
                </a:lnTo>
                <a:lnTo>
                  <a:pt x="507187" y="275297"/>
                </a:lnTo>
                <a:lnTo>
                  <a:pt x="507187" y="188760"/>
                </a:lnTo>
                <a:close/>
              </a:path>
              <a:path w="525144" h="275590">
                <a:moveTo>
                  <a:pt x="509905" y="77190"/>
                </a:moveTo>
                <a:lnTo>
                  <a:pt x="453250" y="64223"/>
                </a:lnTo>
                <a:lnTo>
                  <a:pt x="417639" y="28333"/>
                </a:lnTo>
                <a:lnTo>
                  <a:pt x="507187" y="28333"/>
                </a:lnTo>
                <a:lnTo>
                  <a:pt x="507187" y="596"/>
                </a:lnTo>
                <a:lnTo>
                  <a:pt x="296710" y="596"/>
                </a:lnTo>
                <a:lnTo>
                  <a:pt x="296710" y="28333"/>
                </a:lnTo>
                <a:lnTo>
                  <a:pt x="385064" y="28333"/>
                </a:lnTo>
                <a:lnTo>
                  <a:pt x="376669" y="47713"/>
                </a:lnTo>
                <a:lnTo>
                  <a:pt x="355434" y="62369"/>
                </a:lnTo>
                <a:lnTo>
                  <a:pt x="325958" y="72224"/>
                </a:lnTo>
                <a:lnTo>
                  <a:pt x="292798" y="77190"/>
                </a:lnTo>
                <a:lnTo>
                  <a:pt x="292798" y="104927"/>
                </a:lnTo>
                <a:lnTo>
                  <a:pt x="325158" y="100736"/>
                </a:lnTo>
                <a:lnTo>
                  <a:pt x="355358" y="92379"/>
                </a:lnTo>
                <a:lnTo>
                  <a:pt x="381508" y="80124"/>
                </a:lnTo>
                <a:lnTo>
                  <a:pt x="401650" y="64223"/>
                </a:lnTo>
                <a:lnTo>
                  <a:pt x="421576" y="80086"/>
                </a:lnTo>
                <a:lnTo>
                  <a:pt x="447522" y="92265"/>
                </a:lnTo>
                <a:lnTo>
                  <a:pt x="477596" y="100609"/>
                </a:lnTo>
                <a:lnTo>
                  <a:pt x="509905" y="104927"/>
                </a:lnTo>
                <a:lnTo>
                  <a:pt x="509905" y="77190"/>
                </a:lnTo>
                <a:close/>
              </a:path>
              <a:path w="525144" h="275590">
                <a:moveTo>
                  <a:pt x="524979" y="132372"/>
                </a:moveTo>
                <a:lnTo>
                  <a:pt x="417639" y="132372"/>
                </a:lnTo>
                <a:lnTo>
                  <a:pt x="417639" y="92570"/>
                </a:lnTo>
                <a:lnTo>
                  <a:pt x="385064" y="92570"/>
                </a:lnTo>
                <a:lnTo>
                  <a:pt x="385064" y="132372"/>
                </a:lnTo>
                <a:lnTo>
                  <a:pt x="278625" y="132372"/>
                </a:lnTo>
                <a:lnTo>
                  <a:pt x="278625" y="160413"/>
                </a:lnTo>
                <a:lnTo>
                  <a:pt x="524979" y="160413"/>
                </a:lnTo>
                <a:lnTo>
                  <a:pt x="524979" y="1323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565055" y="8202452"/>
            <a:ext cx="266700" cy="282575"/>
          </a:xfrm>
          <a:custGeom>
            <a:avLst/>
            <a:gdLst/>
            <a:ahLst/>
            <a:cxnLst/>
            <a:rect l="l" t="t" r="r" b="b"/>
            <a:pathLst>
              <a:path w="266700" h="282575">
                <a:moveTo>
                  <a:pt x="94985" y="29551"/>
                </a:moveTo>
                <a:lnTo>
                  <a:pt x="62419" y="29551"/>
                </a:lnTo>
                <a:lnTo>
                  <a:pt x="62419" y="0"/>
                </a:lnTo>
                <a:lnTo>
                  <a:pt x="94985" y="0"/>
                </a:lnTo>
                <a:lnTo>
                  <a:pt x="94985" y="29551"/>
                </a:lnTo>
                <a:close/>
              </a:path>
              <a:path w="266700" h="282575">
                <a:moveTo>
                  <a:pt x="155595" y="56689"/>
                </a:moveTo>
                <a:lnTo>
                  <a:pt x="0" y="56689"/>
                </a:lnTo>
                <a:lnTo>
                  <a:pt x="0" y="29551"/>
                </a:lnTo>
                <a:lnTo>
                  <a:pt x="155595" y="29551"/>
                </a:lnTo>
                <a:lnTo>
                  <a:pt x="155595" y="56689"/>
                </a:lnTo>
                <a:close/>
              </a:path>
              <a:path w="266700" h="282575">
                <a:moveTo>
                  <a:pt x="78099" y="185448"/>
                </a:moveTo>
                <a:lnTo>
                  <a:pt x="39469" y="177434"/>
                </a:lnTo>
                <a:lnTo>
                  <a:pt x="9621" y="142615"/>
                </a:lnTo>
                <a:lnTo>
                  <a:pt x="8141" y="129964"/>
                </a:lnTo>
                <a:lnTo>
                  <a:pt x="9564" y="117488"/>
                </a:lnTo>
                <a:lnTo>
                  <a:pt x="38790" y="82448"/>
                </a:lnTo>
                <a:lnTo>
                  <a:pt x="78099" y="74179"/>
                </a:lnTo>
                <a:lnTo>
                  <a:pt x="92215" y="75074"/>
                </a:lnTo>
                <a:lnTo>
                  <a:pt x="135543" y="96168"/>
                </a:lnTo>
                <a:lnTo>
                  <a:pt x="138421" y="100413"/>
                </a:lnTo>
                <a:lnTo>
                  <a:pt x="78099" y="100413"/>
                </a:lnTo>
                <a:lnTo>
                  <a:pt x="69807" y="101021"/>
                </a:lnTo>
                <a:lnTo>
                  <a:pt x="39803" y="121521"/>
                </a:lnTo>
                <a:lnTo>
                  <a:pt x="39803" y="137503"/>
                </a:lnTo>
                <a:lnTo>
                  <a:pt x="78099" y="158912"/>
                </a:lnTo>
                <a:lnTo>
                  <a:pt x="138568" y="158912"/>
                </a:lnTo>
                <a:lnTo>
                  <a:pt x="134398" y="164609"/>
                </a:lnTo>
                <a:lnTo>
                  <a:pt x="124537" y="172783"/>
                </a:lnTo>
                <a:lnTo>
                  <a:pt x="114906" y="178197"/>
                </a:lnTo>
                <a:lnTo>
                  <a:pt x="103805" y="182169"/>
                </a:lnTo>
                <a:lnTo>
                  <a:pt x="91461" y="184614"/>
                </a:lnTo>
                <a:lnTo>
                  <a:pt x="78099" y="185448"/>
                </a:lnTo>
                <a:close/>
              </a:path>
              <a:path w="266700" h="282575">
                <a:moveTo>
                  <a:pt x="138568" y="158912"/>
                </a:moveTo>
                <a:lnTo>
                  <a:pt x="78099" y="158912"/>
                </a:lnTo>
                <a:lnTo>
                  <a:pt x="86038" y="158356"/>
                </a:lnTo>
                <a:lnTo>
                  <a:pt x="93440" y="156726"/>
                </a:lnTo>
                <a:lnTo>
                  <a:pt x="100107" y="154078"/>
                </a:lnTo>
                <a:lnTo>
                  <a:pt x="105841" y="150469"/>
                </a:lnTo>
                <a:lnTo>
                  <a:pt x="112475" y="145645"/>
                </a:lnTo>
                <a:lnTo>
                  <a:pt x="116395" y="139011"/>
                </a:lnTo>
                <a:lnTo>
                  <a:pt x="116395" y="121220"/>
                </a:lnTo>
                <a:lnTo>
                  <a:pt x="78099" y="100413"/>
                </a:lnTo>
                <a:lnTo>
                  <a:pt x="138421" y="100413"/>
                </a:lnTo>
                <a:lnTo>
                  <a:pt x="142177" y="105954"/>
                </a:lnTo>
                <a:lnTo>
                  <a:pt x="146323" y="117267"/>
                </a:lnTo>
                <a:lnTo>
                  <a:pt x="147755" y="129964"/>
                </a:lnTo>
                <a:lnTo>
                  <a:pt x="146205" y="143058"/>
                </a:lnTo>
                <a:lnTo>
                  <a:pt x="141687" y="154653"/>
                </a:lnTo>
                <a:lnTo>
                  <a:pt x="138568" y="158912"/>
                </a:lnTo>
                <a:close/>
              </a:path>
              <a:path w="266700" h="282575">
                <a:moveTo>
                  <a:pt x="226759" y="207461"/>
                </a:moveTo>
                <a:lnTo>
                  <a:pt x="193891" y="207461"/>
                </a:lnTo>
                <a:lnTo>
                  <a:pt x="193891" y="7840"/>
                </a:lnTo>
                <a:lnTo>
                  <a:pt x="226759" y="7840"/>
                </a:lnTo>
                <a:lnTo>
                  <a:pt x="226759" y="85638"/>
                </a:lnTo>
                <a:lnTo>
                  <a:pt x="266563" y="85638"/>
                </a:lnTo>
                <a:lnTo>
                  <a:pt x="266563" y="114284"/>
                </a:lnTo>
                <a:lnTo>
                  <a:pt x="226759" y="114284"/>
                </a:lnTo>
                <a:lnTo>
                  <a:pt x="226759" y="207461"/>
                </a:lnTo>
                <a:close/>
              </a:path>
              <a:path w="266700" h="282575">
                <a:moveTo>
                  <a:pt x="231886" y="282545"/>
                </a:moveTo>
                <a:lnTo>
                  <a:pt x="25028" y="282545"/>
                </a:lnTo>
                <a:lnTo>
                  <a:pt x="25028" y="201430"/>
                </a:lnTo>
                <a:lnTo>
                  <a:pt x="57594" y="201430"/>
                </a:lnTo>
                <a:lnTo>
                  <a:pt x="57594" y="254200"/>
                </a:lnTo>
                <a:lnTo>
                  <a:pt x="231886" y="254200"/>
                </a:lnTo>
                <a:lnTo>
                  <a:pt x="231886" y="2825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929763" y="8210003"/>
            <a:ext cx="805815" cy="276860"/>
          </a:xfrm>
          <a:custGeom>
            <a:avLst/>
            <a:gdLst/>
            <a:ahLst/>
            <a:cxnLst/>
            <a:rect l="l" t="t" r="r" b="b"/>
            <a:pathLst>
              <a:path w="805814" h="276859">
                <a:moveTo>
                  <a:pt x="242747" y="233387"/>
                </a:moveTo>
                <a:lnTo>
                  <a:pt x="138417" y="233387"/>
                </a:lnTo>
                <a:lnTo>
                  <a:pt x="138417" y="158318"/>
                </a:lnTo>
                <a:lnTo>
                  <a:pt x="228574" y="158318"/>
                </a:lnTo>
                <a:lnTo>
                  <a:pt x="228574" y="129349"/>
                </a:lnTo>
                <a:lnTo>
                  <a:pt x="228574" y="129108"/>
                </a:lnTo>
                <a:lnTo>
                  <a:pt x="228574" y="34074"/>
                </a:lnTo>
                <a:lnTo>
                  <a:pt x="195707" y="34074"/>
                </a:lnTo>
                <a:lnTo>
                  <a:pt x="195707" y="129108"/>
                </a:lnTo>
                <a:lnTo>
                  <a:pt x="47040" y="129108"/>
                </a:lnTo>
                <a:lnTo>
                  <a:pt x="47040" y="33858"/>
                </a:lnTo>
                <a:lnTo>
                  <a:pt x="228574" y="33858"/>
                </a:lnTo>
                <a:lnTo>
                  <a:pt x="228574" y="4648"/>
                </a:lnTo>
                <a:lnTo>
                  <a:pt x="14173" y="4648"/>
                </a:lnTo>
                <a:lnTo>
                  <a:pt x="14173" y="33858"/>
                </a:lnTo>
                <a:lnTo>
                  <a:pt x="14173" y="129108"/>
                </a:lnTo>
                <a:lnTo>
                  <a:pt x="14173" y="158318"/>
                </a:lnTo>
                <a:lnTo>
                  <a:pt x="105841" y="158318"/>
                </a:lnTo>
                <a:lnTo>
                  <a:pt x="105841" y="233387"/>
                </a:lnTo>
                <a:lnTo>
                  <a:pt x="0" y="233387"/>
                </a:lnTo>
                <a:lnTo>
                  <a:pt x="0" y="261734"/>
                </a:lnTo>
                <a:lnTo>
                  <a:pt x="242747" y="261734"/>
                </a:lnTo>
                <a:lnTo>
                  <a:pt x="242747" y="233387"/>
                </a:lnTo>
                <a:close/>
              </a:path>
              <a:path w="805814" h="276859">
                <a:moveTo>
                  <a:pt x="507199" y="168554"/>
                </a:moveTo>
                <a:lnTo>
                  <a:pt x="474332" y="168554"/>
                </a:lnTo>
                <a:lnTo>
                  <a:pt x="474332" y="194487"/>
                </a:lnTo>
                <a:lnTo>
                  <a:pt x="474332" y="222224"/>
                </a:lnTo>
                <a:lnTo>
                  <a:pt x="474332" y="249072"/>
                </a:lnTo>
                <a:lnTo>
                  <a:pt x="329285" y="249072"/>
                </a:lnTo>
                <a:lnTo>
                  <a:pt x="329285" y="222224"/>
                </a:lnTo>
                <a:lnTo>
                  <a:pt x="474332" y="222224"/>
                </a:lnTo>
                <a:lnTo>
                  <a:pt x="474332" y="194487"/>
                </a:lnTo>
                <a:lnTo>
                  <a:pt x="329285" y="194487"/>
                </a:lnTo>
                <a:lnTo>
                  <a:pt x="329285" y="168554"/>
                </a:lnTo>
                <a:lnTo>
                  <a:pt x="296722" y="168554"/>
                </a:lnTo>
                <a:lnTo>
                  <a:pt x="296722" y="276504"/>
                </a:lnTo>
                <a:lnTo>
                  <a:pt x="507199" y="276504"/>
                </a:lnTo>
                <a:lnTo>
                  <a:pt x="507199" y="249072"/>
                </a:lnTo>
                <a:lnTo>
                  <a:pt x="507199" y="222224"/>
                </a:lnTo>
                <a:lnTo>
                  <a:pt x="507199" y="194487"/>
                </a:lnTo>
                <a:lnTo>
                  <a:pt x="507199" y="168554"/>
                </a:lnTo>
                <a:close/>
              </a:path>
              <a:path w="805814" h="276859">
                <a:moveTo>
                  <a:pt x="516851" y="73875"/>
                </a:moveTo>
                <a:lnTo>
                  <a:pt x="479844" y="66268"/>
                </a:lnTo>
                <a:lnTo>
                  <a:pt x="453656" y="55181"/>
                </a:lnTo>
                <a:lnTo>
                  <a:pt x="448132" y="52844"/>
                </a:lnTo>
                <a:lnTo>
                  <a:pt x="425970" y="33413"/>
                </a:lnTo>
                <a:lnTo>
                  <a:pt x="417639" y="7835"/>
                </a:lnTo>
                <a:lnTo>
                  <a:pt x="417639" y="2108"/>
                </a:lnTo>
                <a:lnTo>
                  <a:pt x="385076" y="2108"/>
                </a:lnTo>
                <a:lnTo>
                  <a:pt x="385076" y="7835"/>
                </a:lnTo>
                <a:lnTo>
                  <a:pt x="376529" y="33540"/>
                </a:lnTo>
                <a:lnTo>
                  <a:pt x="354088" y="53174"/>
                </a:lnTo>
                <a:lnTo>
                  <a:pt x="322478" y="66649"/>
                </a:lnTo>
                <a:lnTo>
                  <a:pt x="286473" y="73875"/>
                </a:lnTo>
                <a:lnTo>
                  <a:pt x="286473" y="102222"/>
                </a:lnTo>
                <a:lnTo>
                  <a:pt x="321259" y="96774"/>
                </a:lnTo>
                <a:lnTo>
                  <a:pt x="353301" y="86499"/>
                </a:lnTo>
                <a:lnTo>
                  <a:pt x="380644" y="72326"/>
                </a:lnTo>
                <a:lnTo>
                  <a:pt x="401358" y="55181"/>
                </a:lnTo>
                <a:lnTo>
                  <a:pt x="422452" y="72237"/>
                </a:lnTo>
                <a:lnTo>
                  <a:pt x="449605" y="86271"/>
                </a:lnTo>
                <a:lnTo>
                  <a:pt x="481495" y="96520"/>
                </a:lnTo>
                <a:lnTo>
                  <a:pt x="516851" y="102222"/>
                </a:lnTo>
                <a:lnTo>
                  <a:pt x="516851" y="73875"/>
                </a:lnTo>
                <a:close/>
              </a:path>
              <a:path w="805814" h="276859">
                <a:moveTo>
                  <a:pt x="524992" y="120307"/>
                </a:moveTo>
                <a:lnTo>
                  <a:pt x="278625" y="120307"/>
                </a:lnTo>
                <a:lnTo>
                  <a:pt x="278625" y="148056"/>
                </a:lnTo>
                <a:lnTo>
                  <a:pt x="524992" y="148056"/>
                </a:lnTo>
                <a:lnTo>
                  <a:pt x="524992" y="120307"/>
                </a:lnTo>
                <a:close/>
              </a:path>
              <a:path w="805814" h="276859">
                <a:moveTo>
                  <a:pt x="793064" y="43713"/>
                </a:moveTo>
                <a:lnTo>
                  <a:pt x="792213" y="35623"/>
                </a:lnTo>
                <a:lnTo>
                  <a:pt x="789711" y="28486"/>
                </a:lnTo>
                <a:lnTo>
                  <a:pt x="788403" y="26530"/>
                </a:lnTo>
                <a:lnTo>
                  <a:pt x="785558" y="22263"/>
                </a:lnTo>
                <a:lnTo>
                  <a:pt x="779792" y="16878"/>
                </a:lnTo>
                <a:lnTo>
                  <a:pt x="764413" y="9029"/>
                </a:lnTo>
                <a:lnTo>
                  <a:pt x="760488" y="8077"/>
                </a:lnTo>
                <a:lnTo>
                  <a:pt x="760488" y="40093"/>
                </a:lnTo>
                <a:lnTo>
                  <a:pt x="760488" y="47040"/>
                </a:lnTo>
                <a:lnTo>
                  <a:pt x="708926" y="60185"/>
                </a:lnTo>
                <a:lnTo>
                  <a:pt x="682701" y="60604"/>
                </a:lnTo>
                <a:lnTo>
                  <a:pt x="656463" y="60185"/>
                </a:lnTo>
                <a:lnTo>
                  <a:pt x="610323" y="52768"/>
                </a:lnTo>
                <a:lnTo>
                  <a:pt x="604901" y="47040"/>
                </a:lnTo>
                <a:lnTo>
                  <a:pt x="604901" y="40093"/>
                </a:lnTo>
                <a:lnTo>
                  <a:pt x="656463" y="26949"/>
                </a:lnTo>
                <a:lnTo>
                  <a:pt x="682701" y="26530"/>
                </a:lnTo>
                <a:lnTo>
                  <a:pt x="708926" y="26949"/>
                </a:lnTo>
                <a:lnTo>
                  <a:pt x="755065" y="34671"/>
                </a:lnTo>
                <a:lnTo>
                  <a:pt x="760488" y="40093"/>
                </a:lnTo>
                <a:lnTo>
                  <a:pt x="760488" y="8077"/>
                </a:lnTo>
                <a:lnTo>
                  <a:pt x="743115" y="3797"/>
                </a:lnTo>
                <a:lnTo>
                  <a:pt x="715886" y="889"/>
                </a:lnTo>
                <a:lnTo>
                  <a:pt x="682701" y="0"/>
                </a:lnTo>
                <a:lnTo>
                  <a:pt x="649630" y="889"/>
                </a:lnTo>
                <a:lnTo>
                  <a:pt x="600900" y="9029"/>
                </a:lnTo>
                <a:lnTo>
                  <a:pt x="572871" y="35623"/>
                </a:lnTo>
                <a:lnTo>
                  <a:pt x="572033" y="43713"/>
                </a:lnTo>
                <a:lnTo>
                  <a:pt x="572871" y="51638"/>
                </a:lnTo>
                <a:lnTo>
                  <a:pt x="600900" y="78105"/>
                </a:lnTo>
                <a:lnTo>
                  <a:pt x="649630" y="86245"/>
                </a:lnTo>
                <a:lnTo>
                  <a:pt x="682701" y="87134"/>
                </a:lnTo>
                <a:lnTo>
                  <a:pt x="715886" y="86245"/>
                </a:lnTo>
                <a:lnTo>
                  <a:pt x="764413" y="78105"/>
                </a:lnTo>
                <a:lnTo>
                  <a:pt x="788416" y="60604"/>
                </a:lnTo>
                <a:lnTo>
                  <a:pt x="789711" y="58686"/>
                </a:lnTo>
                <a:lnTo>
                  <a:pt x="792213" y="51638"/>
                </a:lnTo>
                <a:lnTo>
                  <a:pt x="793064" y="43713"/>
                </a:lnTo>
                <a:close/>
              </a:path>
              <a:path w="805814" h="276859">
                <a:moveTo>
                  <a:pt x="793661" y="249974"/>
                </a:moveTo>
                <a:lnTo>
                  <a:pt x="609727" y="249974"/>
                </a:lnTo>
                <a:lnTo>
                  <a:pt x="609727" y="230073"/>
                </a:lnTo>
                <a:lnTo>
                  <a:pt x="787628" y="230073"/>
                </a:lnTo>
                <a:lnTo>
                  <a:pt x="787628" y="157099"/>
                </a:lnTo>
                <a:lnTo>
                  <a:pt x="577151" y="157099"/>
                </a:lnTo>
                <a:lnTo>
                  <a:pt x="577151" y="183629"/>
                </a:lnTo>
                <a:lnTo>
                  <a:pt x="754761" y="183629"/>
                </a:lnTo>
                <a:lnTo>
                  <a:pt x="754761" y="203835"/>
                </a:lnTo>
                <a:lnTo>
                  <a:pt x="577151" y="203835"/>
                </a:lnTo>
                <a:lnTo>
                  <a:pt x="577151" y="276504"/>
                </a:lnTo>
                <a:lnTo>
                  <a:pt x="793661" y="276504"/>
                </a:lnTo>
                <a:lnTo>
                  <a:pt x="793661" y="249974"/>
                </a:lnTo>
                <a:close/>
              </a:path>
              <a:path w="805814" h="276859">
                <a:moveTo>
                  <a:pt x="805421" y="107645"/>
                </a:moveTo>
                <a:lnTo>
                  <a:pt x="559066" y="107645"/>
                </a:lnTo>
                <a:lnTo>
                  <a:pt x="559066" y="134785"/>
                </a:lnTo>
                <a:lnTo>
                  <a:pt x="805421" y="134785"/>
                </a:lnTo>
                <a:lnTo>
                  <a:pt x="805421" y="1076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849687" y="8210295"/>
            <a:ext cx="508634" cy="273685"/>
          </a:xfrm>
          <a:custGeom>
            <a:avLst/>
            <a:gdLst/>
            <a:ahLst/>
            <a:cxnLst/>
            <a:rect l="l" t="t" r="r" b="b"/>
            <a:pathLst>
              <a:path w="508635" h="273684">
                <a:moveTo>
                  <a:pt x="242747" y="233095"/>
                </a:moveTo>
                <a:lnTo>
                  <a:pt x="138417" y="233095"/>
                </a:lnTo>
                <a:lnTo>
                  <a:pt x="138417" y="170726"/>
                </a:lnTo>
                <a:lnTo>
                  <a:pt x="228574" y="170726"/>
                </a:lnTo>
                <a:lnTo>
                  <a:pt x="228574" y="141732"/>
                </a:lnTo>
                <a:lnTo>
                  <a:pt x="228574" y="4826"/>
                </a:lnTo>
                <a:lnTo>
                  <a:pt x="195707" y="4826"/>
                </a:lnTo>
                <a:lnTo>
                  <a:pt x="195707" y="58966"/>
                </a:lnTo>
                <a:lnTo>
                  <a:pt x="195707" y="88176"/>
                </a:lnTo>
                <a:lnTo>
                  <a:pt x="195707" y="141516"/>
                </a:lnTo>
                <a:lnTo>
                  <a:pt x="47040" y="141516"/>
                </a:lnTo>
                <a:lnTo>
                  <a:pt x="47040" y="88176"/>
                </a:lnTo>
                <a:lnTo>
                  <a:pt x="195707" y="88176"/>
                </a:lnTo>
                <a:lnTo>
                  <a:pt x="195707" y="58966"/>
                </a:lnTo>
                <a:lnTo>
                  <a:pt x="47040" y="58966"/>
                </a:lnTo>
                <a:lnTo>
                  <a:pt x="47040" y="4356"/>
                </a:lnTo>
                <a:lnTo>
                  <a:pt x="14173" y="4356"/>
                </a:lnTo>
                <a:lnTo>
                  <a:pt x="14173" y="58966"/>
                </a:lnTo>
                <a:lnTo>
                  <a:pt x="14173" y="88176"/>
                </a:lnTo>
                <a:lnTo>
                  <a:pt x="14173" y="141516"/>
                </a:lnTo>
                <a:lnTo>
                  <a:pt x="14173" y="170726"/>
                </a:lnTo>
                <a:lnTo>
                  <a:pt x="105841" y="170726"/>
                </a:lnTo>
                <a:lnTo>
                  <a:pt x="105841" y="233095"/>
                </a:lnTo>
                <a:lnTo>
                  <a:pt x="0" y="233095"/>
                </a:lnTo>
                <a:lnTo>
                  <a:pt x="0" y="261442"/>
                </a:lnTo>
                <a:lnTo>
                  <a:pt x="242747" y="261442"/>
                </a:lnTo>
                <a:lnTo>
                  <a:pt x="242747" y="233095"/>
                </a:lnTo>
                <a:close/>
              </a:path>
              <a:path w="508635" h="273684">
                <a:moveTo>
                  <a:pt x="508101" y="0"/>
                </a:moveTo>
                <a:lnTo>
                  <a:pt x="475234" y="0"/>
                </a:lnTo>
                <a:lnTo>
                  <a:pt x="475234" y="60312"/>
                </a:lnTo>
                <a:lnTo>
                  <a:pt x="475234" y="88963"/>
                </a:lnTo>
                <a:lnTo>
                  <a:pt x="475234" y="163436"/>
                </a:lnTo>
                <a:lnTo>
                  <a:pt x="426986" y="163436"/>
                </a:lnTo>
                <a:lnTo>
                  <a:pt x="427380" y="155359"/>
                </a:lnTo>
                <a:lnTo>
                  <a:pt x="427659" y="146964"/>
                </a:lnTo>
                <a:lnTo>
                  <a:pt x="427837" y="138290"/>
                </a:lnTo>
                <a:lnTo>
                  <a:pt x="427824" y="118681"/>
                </a:lnTo>
                <a:lnTo>
                  <a:pt x="427596" y="108369"/>
                </a:lnTo>
                <a:lnTo>
                  <a:pt x="427126" y="98450"/>
                </a:lnTo>
                <a:lnTo>
                  <a:pt x="426389" y="88963"/>
                </a:lnTo>
                <a:lnTo>
                  <a:pt x="475234" y="88963"/>
                </a:lnTo>
                <a:lnTo>
                  <a:pt x="475234" y="60312"/>
                </a:lnTo>
                <a:lnTo>
                  <a:pt x="422465" y="60312"/>
                </a:lnTo>
                <a:lnTo>
                  <a:pt x="419442" y="48844"/>
                </a:lnTo>
                <a:lnTo>
                  <a:pt x="396036" y="12217"/>
                </a:lnTo>
                <a:lnTo>
                  <a:pt x="395325" y="11798"/>
                </a:lnTo>
                <a:lnTo>
                  <a:pt x="395325" y="129362"/>
                </a:lnTo>
                <a:lnTo>
                  <a:pt x="394677" y="159651"/>
                </a:lnTo>
                <a:lnTo>
                  <a:pt x="387946" y="205054"/>
                </a:lnTo>
                <a:lnTo>
                  <a:pt x="357035" y="230085"/>
                </a:lnTo>
                <a:lnTo>
                  <a:pt x="350037" y="229362"/>
                </a:lnTo>
                <a:lnTo>
                  <a:pt x="322046" y="185039"/>
                </a:lnTo>
                <a:lnTo>
                  <a:pt x="319036" y="129362"/>
                </a:lnTo>
                <a:lnTo>
                  <a:pt x="319722" y="99085"/>
                </a:lnTo>
                <a:lnTo>
                  <a:pt x="326415" y="53797"/>
                </a:lnTo>
                <a:lnTo>
                  <a:pt x="357035" y="28346"/>
                </a:lnTo>
                <a:lnTo>
                  <a:pt x="364185" y="29083"/>
                </a:lnTo>
                <a:lnTo>
                  <a:pt x="392379" y="73736"/>
                </a:lnTo>
                <a:lnTo>
                  <a:pt x="395325" y="129362"/>
                </a:lnTo>
                <a:lnTo>
                  <a:pt x="395325" y="11798"/>
                </a:lnTo>
                <a:lnTo>
                  <a:pt x="384695" y="5511"/>
                </a:lnTo>
                <a:lnTo>
                  <a:pt x="371652" y="1397"/>
                </a:lnTo>
                <a:lnTo>
                  <a:pt x="357035" y="0"/>
                </a:lnTo>
                <a:lnTo>
                  <a:pt x="342531" y="1397"/>
                </a:lnTo>
                <a:lnTo>
                  <a:pt x="308787" y="21412"/>
                </a:lnTo>
                <a:lnTo>
                  <a:pt x="291071" y="64871"/>
                </a:lnTo>
                <a:lnTo>
                  <a:pt x="286473" y="129362"/>
                </a:lnTo>
                <a:lnTo>
                  <a:pt x="287489" y="164084"/>
                </a:lnTo>
                <a:lnTo>
                  <a:pt x="297916" y="218376"/>
                </a:lnTo>
                <a:lnTo>
                  <a:pt x="329514" y="252920"/>
                </a:lnTo>
                <a:lnTo>
                  <a:pt x="357035" y="258127"/>
                </a:lnTo>
                <a:lnTo>
                  <a:pt x="371652" y="256819"/>
                </a:lnTo>
                <a:lnTo>
                  <a:pt x="405574" y="237312"/>
                </a:lnTo>
                <a:lnTo>
                  <a:pt x="423672" y="191782"/>
                </a:lnTo>
                <a:lnTo>
                  <a:pt x="475234" y="191782"/>
                </a:lnTo>
                <a:lnTo>
                  <a:pt x="475234" y="273507"/>
                </a:lnTo>
                <a:lnTo>
                  <a:pt x="508101" y="273507"/>
                </a:lnTo>
                <a:lnTo>
                  <a:pt x="508101" y="191782"/>
                </a:lnTo>
                <a:lnTo>
                  <a:pt x="508101" y="163436"/>
                </a:lnTo>
                <a:lnTo>
                  <a:pt x="508101" y="88963"/>
                </a:lnTo>
                <a:lnTo>
                  <a:pt x="508101" y="60312"/>
                </a:lnTo>
                <a:lnTo>
                  <a:pt x="50810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08144" y="8210295"/>
            <a:ext cx="527685" cy="276225"/>
          </a:xfrm>
          <a:custGeom>
            <a:avLst/>
            <a:gdLst/>
            <a:ahLst/>
            <a:cxnLst/>
            <a:rect l="l" t="t" r="r" b="b"/>
            <a:pathLst>
              <a:path w="527685" h="276225">
                <a:moveTo>
                  <a:pt x="160121" y="64528"/>
                </a:moveTo>
                <a:lnTo>
                  <a:pt x="122313" y="54165"/>
                </a:lnTo>
                <a:lnTo>
                  <a:pt x="102831" y="30454"/>
                </a:lnTo>
                <a:lnTo>
                  <a:pt x="156806" y="30454"/>
                </a:lnTo>
                <a:lnTo>
                  <a:pt x="156806" y="3314"/>
                </a:lnTo>
                <a:lnTo>
                  <a:pt x="14782" y="3314"/>
                </a:lnTo>
                <a:lnTo>
                  <a:pt x="14782" y="30454"/>
                </a:lnTo>
                <a:lnTo>
                  <a:pt x="68757" y="30454"/>
                </a:lnTo>
                <a:lnTo>
                  <a:pt x="62230" y="45212"/>
                </a:lnTo>
                <a:lnTo>
                  <a:pt x="49301" y="55943"/>
                </a:lnTo>
                <a:lnTo>
                  <a:pt x="31864" y="63284"/>
                </a:lnTo>
                <a:lnTo>
                  <a:pt x="11760" y="67856"/>
                </a:lnTo>
                <a:lnTo>
                  <a:pt x="11760" y="95288"/>
                </a:lnTo>
                <a:lnTo>
                  <a:pt x="33667" y="91211"/>
                </a:lnTo>
                <a:lnTo>
                  <a:pt x="54698" y="84328"/>
                </a:lnTo>
                <a:lnTo>
                  <a:pt x="72948" y="74549"/>
                </a:lnTo>
                <a:lnTo>
                  <a:pt x="86550" y="61823"/>
                </a:lnTo>
                <a:lnTo>
                  <a:pt x="99987" y="73533"/>
                </a:lnTo>
                <a:lnTo>
                  <a:pt x="117678" y="82435"/>
                </a:lnTo>
                <a:lnTo>
                  <a:pt x="138188" y="88582"/>
                </a:lnTo>
                <a:lnTo>
                  <a:pt x="160121" y="91973"/>
                </a:lnTo>
                <a:lnTo>
                  <a:pt x="160121" y="64528"/>
                </a:lnTo>
                <a:close/>
              </a:path>
              <a:path w="527685" h="276225">
                <a:moveTo>
                  <a:pt x="180632" y="98602"/>
                </a:moveTo>
                <a:lnTo>
                  <a:pt x="168554" y="101193"/>
                </a:lnTo>
                <a:lnTo>
                  <a:pt x="155028" y="102755"/>
                </a:lnTo>
                <a:lnTo>
                  <a:pt x="140220" y="103530"/>
                </a:lnTo>
                <a:lnTo>
                  <a:pt x="124244" y="103733"/>
                </a:lnTo>
                <a:lnTo>
                  <a:pt x="0" y="103733"/>
                </a:lnTo>
                <a:lnTo>
                  <a:pt x="0" y="130568"/>
                </a:lnTo>
                <a:lnTo>
                  <a:pt x="57289" y="130568"/>
                </a:lnTo>
                <a:lnTo>
                  <a:pt x="57289" y="174891"/>
                </a:lnTo>
                <a:lnTo>
                  <a:pt x="90170" y="174891"/>
                </a:lnTo>
                <a:lnTo>
                  <a:pt x="90170" y="130568"/>
                </a:lnTo>
                <a:lnTo>
                  <a:pt x="125145" y="130568"/>
                </a:lnTo>
                <a:lnTo>
                  <a:pt x="141020" y="130175"/>
                </a:lnTo>
                <a:lnTo>
                  <a:pt x="155829" y="128955"/>
                </a:lnTo>
                <a:lnTo>
                  <a:pt x="169164" y="126885"/>
                </a:lnTo>
                <a:lnTo>
                  <a:pt x="180632" y="123939"/>
                </a:lnTo>
                <a:lnTo>
                  <a:pt x="180632" y="98602"/>
                </a:lnTo>
                <a:close/>
              </a:path>
              <a:path w="527685" h="276225">
                <a:moveTo>
                  <a:pt x="230682" y="0"/>
                </a:moveTo>
                <a:lnTo>
                  <a:pt x="197815" y="0"/>
                </a:lnTo>
                <a:lnTo>
                  <a:pt x="197815" y="142024"/>
                </a:lnTo>
                <a:lnTo>
                  <a:pt x="138112" y="142024"/>
                </a:lnTo>
                <a:lnTo>
                  <a:pt x="138112" y="166751"/>
                </a:lnTo>
                <a:lnTo>
                  <a:pt x="197815" y="166751"/>
                </a:lnTo>
                <a:lnTo>
                  <a:pt x="197815" y="175806"/>
                </a:lnTo>
                <a:lnTo>
                  <a:pt x="230682" y="175806"/>
                </a:lnTo>
                <a:lnTo>
                  <a:pt x="230682" y="0"/>
                </a:lnTo>
                <a:close/>
              </a:path>
              <a:path w="527685" h="276225">
                <a:moveTo>
                  <a:pt x="244856" y="247865"/>
                </a:moveTo>
                <a:lnTo>
                  <a:pt x="225310" y="239534"/>
                </a:lnTo>
                <a:lnTo>
                  <a:pt x="224434" y="238823"/>
                </a:lnTo>
                <a:lnTo>
                  <a:pt x="209956" y="227101"/>
                </a:lnTo>
                <a:lnTo>
                  <a:pt x="199910" y="210426"/>
                </a:lnTo>
                <a:lnTo>
                  <a:pt x="196303" y="189369"/>
                </a:lnTo>
                <a:lnTo>
                  <a:pt x="196303" y="186055"/>
                </a:lnTo>
                <a:lnTo>
                  <a:pt x="163741" y="186055"/>
                </a:lnTo>
                <a:lnTo>
                  <a:pt x="163741" y="189369"/>
                </a:lnTo>
                <a:lnTo>
                  <a:pt x="160832" y="208521"/>
                </a:lnTo>
                <a:lnTo>
                  <a:pt x="153111" y="224053"/>
                </a:lnTo>
                <a:lnTo>
                  <a:pt x="142113" y="236181"/>
                </a:lnTo>
                <a:lnTo>
                  <a:pt x="129362" y="245160"/>
                </a:lnTo>
                <a:lnTo>
                  <a:pt x="120662" y="238823"/>
                </a:lnTo>
                <a:lnTo>
                  <a:pt x="117221" y="236308"/>
                </a:lnTo>
                <a:lnTo>
                  <a:pt x="106375" y="224167"/>
                </a:lnTo>
                <a:lnTo>
                  <a:pt x="98577" y="208559"/>
                </a:lnTo>
                <a:lnTo>
                  <a:pt x="95592" y="189369"/>
                </a:lnTo>
                <a:lnTo>
                  <a:pt x="95592" y="186055"/>
                </a:lnTo>
                <a:lnTo>
                  <a:pt x="62725" y="186055"/>
                </a:lnTo>
                <a:lnTo>
                  <a:pt x="62725" y="189369"/>
                </a:lnTo>
                <a:lnTo>
                  <a:pt x="58953" y="210731"/>
                </a:lnTo>
                <a:lnTo>
                  <a:pt x="48628" y="227444"/>
                </a:lnTo>
                <a:lnTo>
                  <a:pt x="33210" y="239750"/>
                </a:lnTo>
                <a:lnTo>
                  <a:pt x="14173" y="247865"/>
                </a:lnTo>
                <a:lnTo>
                  <a:pt x="14173" y="276212"/>
                </a:lnTo>
                <a:lnTo>
                  <a:pt x="34201" y="270840"/>
                </a:lnTo>
                <a:lnTo>
                  <a:pt x="52654" y="262382"/>
                </a:lnTo>
                <a:lnTo>
                  <a:pt x="68237" y="251498"/>
                </a:lnTo>
                <a:lnTo>
                  <a:pt x="79616" y="238823"/>
                </a:lnTo>
                <a:lnTo>
                  <a:pt x="89077" y="250647"/>
                </a:lnTo>
                <a:lnTo>
                  <a:pt x="101320" y="261251"/>
                </a:lnTo>
                <a:lnTo>
                  <a:pt x="115150" y="269989"/>
                </a:lnTo>
                <a:lnTo>
                  <a:pt x="129362" y="276212"/>
                </a:lnTo>
                <a:lnTo>
                  <a:pt x="143713" y="270205"/>
                </a:lnTo>
                <a:lnTo>
                  <a:pt x="157518" y="261594"/>
                </a:lnTo>
                <a:lnTo>
                  <a:pt x="169684" y="250939"/>
                </a:lnTo>
                <a:lnTo>
                  <a:pt x="174193" y="245160"/>
                </a:lnTo>
                <a:lnTo>
                  <a:pt x="179120" y="238823"/>
                </a:lnTo>
                <a:lnTo>
                  <a:pt x="190233" y="251320"/>
                </a:lnTo>
                <a:lnTo>
                  <a:pt x="205651" y="262153"/>
                </a:lnTo>
                <a:lnTo>
                  <a:pt x="224231" y="270675"/>
                </a:lnTo>
                <a:lnTo>
                  <a:pt x="244856" y="276212"/>
                </a:lnTo>
                <a:lnTo>
                  <a:pt x="244856" y="247865"/>
                </a:lnTo>
                <a:close/>
              </a:path>
              <a:path w="527685" h="276225">
                <a:moveTo>
                  <a:pt x="509612" y="168262"/>
                </a:moveTo>
                <a:lnTo>
                  <a:pt x="476745" y="168262"/>
                </a:lnTo>
                <a:lnTo>
                  <a:pt x="476745" y="194195"/>
                </a:lnTo>
                <a:lnTo>
                  <a:pt x="476745" y="221932"/>
                </a:lnTo>
                <a:lnTo>
                  <a:pt x="476745" y="248780"/>
                </a:lnTo>
                <a:lnTo>
                  <a:pt x="331698" y="248780"/>
                </a:lnTo>
                <a:lnTo>
                  <a:pt x="331698" y="221932"/>
                </a:lnTo>
                <a:lnTo>
                  <a:pt x="476745" y="221932"/>
                </a:lnTo>
                <a:lnTo>
                  <a:pt x="476745" y="194195"/>
                </a:lnTo>
                <a:lnTo>
                  <a:pt x="331698" y="194195"/>
                </a:lnTo>
                <a:lnTo>
                  <a:pt x="331698" y="168262"/>
                </a:lnTo>
                <a:lnTo>
                  <a:pt x="299135" y="168262"/>
                </a:lnTo>
                <a:lnTo>
                  <a:pt x="299135" y="276212"/>
                </a:lnTo>
                <a:lnTo>
                  <a:pt x="509612" y="276212"/>
                </a:lnTo>
                <a:lnTo>
                  <a:pt x="509612" y="248780"/>
                </a:lnTo>
                <a:lnTo>
                  <a:pt x="509612" y="221932"/>
                </a:lnTo>
                <a:lnTo>
                  <a:pt x="509612" y="194195"/>
                </a:lnTo>
                <a:lnTo>
                  <a:pt x="509612" y="168262"/>
                </a:lnTo>
                <a:close/>
              </a:path>
              <a:path w="527685" h="276225">
                <a:moveTo>
                  <a:pt x="519264" y="73583"/>
                </a:moveTo>
                <a:lnTo>
                  <a:pt x="482257" y="65976"/>
                </a:lnTo>
                <a:lnTo>
                  <a:pt x="456069" y="54889"/>
                </a:lnTo>
                <a:lnTo>
                  <a:pt x="450545" y="52552"/>
                </a:lnTo>
                <a:lnTo>
                  <a:pt x="428383" y="33121"/>
                </a:lnTo>
                <a:lnTo>
                  <a:pt x="420052" y="7543"/>
                </a:lnTo>
                <a:lnTo>
                  <a:pt x="420052" y="1816"/>
                </a:lnTo>
                <a:lnTo>
                  <a:pt x="387489" y="1816"/>
                </a:lnTo>
                <a:lnTo>
                  <a:pt x="387489" y="7543"/>
                </a:lnTo>
                <a:lnTo>
                  <a:pt x="378942" y="33248"/>
                </a:lnTo>
                <a:lnTo>
                  <a:pt x="356501" y="52882"/>
                </a:lnTo>
                <a:lnTo>
                  <a:pt x="324891" y="66357"/>
                </a:lnTo>
                <a:lnTo>
                  <a:pt x="288874" y="73583"/>
                </a:lnTo>
                <a:lnTo>
                  <a:pt x="288874" y="101930"/>
                </a:lnTo>
                <a:lnTo>
                  <a:pt x="323672" y="96481"/>
                </a:lnTo>
                <a:lnTo>
                  <a:pt x="355714" y="86207"/>
                </a:lnTo>
                <a:lnTo>
                  <a:pt x="383057" y="72034"/>
                </a:lnTo>
                <a:lnTo>
                  <a:pt x="403771" y="54889"/>
                </a:lnTo>
                <a:lnTo>
                  <a:pt x="424865" y="71945"/>
                </a:lnTo>
                <a:lnTo>
                  <a:pt x="452018" y="85979"/>
                </a:lnTo>
                <a:lnTo>
                  <a:pt x="483908" y="96227"/>
                </a:lnTo>
                <a:lnTo>
                  <a:pt x="519264" y="101930"/>
                </a:lnTo>
                <a:lnTo>
                  <a:pt x="519264" y="73583"/>
                </a:lnTo>
                <a:close/>
              </a:path>
              <a:path w="527685" h="276225">
                <a:moveTo>
                  <a:pt x="527405" y="120015"/>
                </a:moveTo>
                <a:lnTo>
                  <a:pt x="281038" y="120015"/>
                </a:lnTo>
                <a:lnTo>
                  <a:pt x="281038" y="147764"/>
                </a:lnTo>
                <a:lnTo>
                  <a:pt x="527405" y="147764"/>
                </a:lnTo>
                <a:lnTo>
                  <a:pt x="527405" y="1200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980782" y="8210292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218316" y="273499"/>
                </a:moveTo>
                <a:lnTo>
                  <a:pt x="185448" y="273499"/>
                </a:lnTo>
                <a:lnTo>
                  <a:pt x="185448" y="236710"/>
                </a:lnTo>
                <a:lnTo>
                  <a:pt x="174607" y="244546"/>
                </a:lnTo>
                <a:lnTo>
                  <a:pt x="159779" y="250317"/>
                </a:lnTo>
                <a:lnTo>
                  <a:pt x="141729" y="253884"/>
                </a:lnTo>
                <a:lnTo>
                  <a:pt x="121220" y="255104"/>
                </a:lnTo>
                <a:lnTo>
                  <a:pt x="0" y="255104"/>
                </a:lnTo>
                <a:lnTo>
                  <a:pt x="0" y="3316"/>
                </a:lnTo>
                <a:lnTo>
                  <a:pt x="32566" y="3316"/>
                </a:lnTo>
                <a:lnTo>
                  <a:pt x="32566" y="226458"/>
                </a:lnTo>
                <a:lnTo>
                  <a:pt x="127250" y="226458"/>
                </a:lnTo>
                <a:lnTo>
                  <a:pt x="145461" y="225398"/>
                </a:lnTo>
                <a:lnTo>
                  <a:pt x="161438" y="222274"/>
                </a:lnTo>
                <a:lnTo>
                  <a:pt x="174871" y="217171"/>
                </a:lnTo>
                <a:lnTo>
                  <a:pt x="185448" y="210175"/>
                </a:lnTo>
                <a:lnTo>
                  <a:pt x="185448" y="0"/>
                </a:lnTo>
                <a:lnTo>
                  <a:pt x="218316" y="0"/>
                </a:lnTo>
                <a:lnTo>
                  <a:pt x="218316" y="2734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259095" y="8210295"/>
            <a:ext cx="315595" cy="273685"/>
          </a:xfrm>
          <a:custGeom>
            <a:avLst/>
            <a:gdLst/>
            <a:ahLst/>
            <a:cxnLst/>
            <a:rect l="l" t="t" r="r" b="b"/>
            <a:pathLst>
              <a:path w="315595" h="273684">
                <a:moveTo>
                  <a:pt x="256616" y="111569"/>
                </a:moveTo>
                <a:lnTo>
                  <a:pt x="213804" y="111569"/>
                </a:lnTo>
                <a:lnTo>
                  <a:pt x="213804" y="0"/>
                </a:lnTo>
                <a:lnTo>
                  <a:pt x="180924" y="0"/>
                </a:lnTo>
                <a:lnTo>
                  <a:pt x="180924" y="210781"/>
                </a:lnTo>
                <a:lnTo>
                  <a:pt x="170802" y="217551"/>
                </a:lnTo>
                <a:lnTo>
                  <a:pt x="157822" y="222465"/>
                </a:lnTo>
                <a:lnTo>
                  <a:pt x="142303" y="225450"/>
                </a:lnTo>
                <a:lnTo>
                  <a:pt x="124536" y="226466"/>
                </a:lnTo>
                <a:lnTo>
                  <a:pt x="32575" y="226466"/>
                </a:lnTo>
                <a:lnTo>
                  <a:pt x="32575" y="33782"/>
                </a:lnTo>
                <a:lnTo>
                  <a:pt x="131775" y="33782"/>
                </a:lnTo>
                <a:lnTo>
                  <a:pt x="131775" y="4826"/>
                </a:lnTo>
                <a:lnTo>
                  <a:pt x="0" y="4826"/>
                </a:lnTo>
                <a:lnTo>
                  <a:pt x="0" y="255104"/>
                </a:lnTo>
                <a:lnTo>
                  <a:pt x="118516" y="255104"/>
                </a:lnTo>
                <a:lnTo>
                  <a:pt x="138404" y="253949"/>
                </a:lnTo>
                <a:lnTo>
                  <a:pt x="155943" y="250583"/>
                </a:lnTo>
                <a:lnTo>
                  <a:pt x="170370" y="245186"/>
                </a:lnTo>
                <a:lnTo>
                  <a:pt x="180924" y="237921"/>
                </a:lnTo>
                <a:lnTo>
                  <a:pt x="180924" y="273507"/>
                </a:lnTo>
                <a:lnTo>
                  <a:pt x="213804" y="273507"/>
                </a:lnTo>
                <a:lnTo>
                  <a:pt x="213804" y="140220"/>
                </a:lnTo>
                <a:lnTo>
                  <a:pt x="256616" y="140220"/>
                </a:lnTo>
                <a:lnTo>
                  <a:pt x="256616" y="111569"/>
                </a:lnTo>
                <a:close/>
              </a:path>
              <a:path w="315595" h="273684">
                <a:moveTo>
                  <a:pt x="315112" y="215303"/>
                </a:moveTo>
                <a:lnTo>
                  <a:pt x="277723" y="215303"/>
                </a:lnTo>
                <a:lnTo>
                  <a:pt x="277723" y="255409"/>
                </a:lnTo>
                <a:lnTo>
                  <a:pt x="315112" y="255409"/>
                </a:lnTo>
                <a:lnTo>
                  <a:pt x="315112" y="2153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5" name="object 185"/>
          <p:cNvGrpSpPr/>
          <p:nvPr/>
        </p:nvGrpSpPr>
        <p:grpSpPr>
          <a:xfrm>
            <a:off x="2445901" y="6404442"/>
            <a:ext cx="471805" cy="469265"/>
            <a:chOff x="2445901" y="6404442"/>
            <a:chExt cx="471805" cy="469265"/>
          </a:xfrm>
        </p:grpSpPr>
        <p:sp>
          <p:nvSpPr>
            <p:cNvPr id="186" name="object 186"/>
            <p:cNvSpPr/>
            <p:nvPr/>
          </p:nvSpPr>
          <p:spPr>
            <a:xfrm>
              <a:off x="2496239" y="6453517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40">
                  <a:moveTo>
                    <a:pt x="185405" y="370811"/>
                  </a:moveTo>
                  <a:lnTo>
                    <a:pt x="137806" y="364601"/>
                  </a:lnTo>
                  <a:lnTo>
                    <a:pt x="92702" y="345972"/>
                  </a:lnTo>
                  <a:lnTo>
                    <a:pt x="54017" y="316226"/>
                  </a:lnTo>
                  <a:lnTo>
                    <a:pt x="24839" y="278108"/>
                  </a:lnTo>
                  <a:lnTo>
                    <a:pt x="6417" y="233781"/>
                  </a:lnTo>
                  <a:lnTo>
                    <a:pt x="0" y="185405"/>
                  </a:lnTo>
                  <a:lnTo>
                    <a:pt x="6417" y="137030"/>
                  </a:lnTo>
                  <a:lnTo>
                    <a:pt x="24839" y="92702"/>
                  </a:lnTo>
                  <a:lnTo>
                    <a:pt x="54017" y="54585"/>
                  </a:lnTo>
                  <a:lnTo>
                    <a:pt x="92702" y="24839"/>
                  </a:lnTo>
                  <a:lnTo>
                    <a:pt x="137806" y="6209"/>
                  </a:lnTo>
                  <a:lnTo>
                    <a:pt x="185405" y="0"/>
                  </a:lnTo>
                  <a:lnTo>
                    <a:pt x="233005" y="6209"/>
                  </a:lnTo>
                  <a:lnTo>
                    <a:pt x="278108" y="24839"/>
                  </a:lnTo>
                  <a:lnTo>
                    <a:pt x="316794" y="54585"/>
                  </a:lnTo>
                  <a:lnTo>
                    <a:pt x="345972" y="92702"/>
                  </a:lnTo>
                  <a:lnTo>
                    <a:pt x="364393" y="137030"/>
                  </a:lnTo>
                  <a:lnTo>
                    <a:pt x="370811" y="185405"/>
                  </a:lnTo>
                  <a:lnTo>
                    <a:pt x="364393" y="233781"/>
                  </a:lnTo>
                  <a:lnTo>
                    <a:pt x="345972" y="278108"/>
                  </a:lnTo>
                  <a:lnTo>
                    <a:pt x="316794" y="316226"/>
                  </a:lnTo>
                  <a:lnTo>
                    <a:pt x="278108" y="345972"/>
                  </a:lnTo>
                  <a:lnTo>
                    <a:pt x="233005" y="364601"/>
                  </a:lnTo>
                  <a:lnTo>
                    <a:pt x="185405" y="37081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445901" y="6404442"/>
              <a:ext cx="471805" cy="469265"/>
            </a:xfrm>
            <a:custGeom>
              <a:avLst/>
              <a:gdLst/>
              <a:ahLst/>
              <a:cxnLst/>
              <a:rect l="l" t="t" r="r" b="b"/>
              <a:pathLst>
                <a:path w="471805" h="469265">
                  <a:moveTo>
                    <a:pt x="260130" y="468961"/>
                  </a:moveTo>
                  <a:lnTo>
                    <a:pt x="211357" y="468961"/>
                  </a:lnTo>
                  <a:lnTo>
                    <a:pt x="163395" y="458854"/>
                  </a:lnTo>
                  <a:lnTo>
                    <a:pt x="117871" y="438640"/>
                  </a:lnTo>
                  <a:lnTo>
                    <a:pt x="77604" y="409322"/>
                  </a:lnTo>
                  <a:lnTo>
                    <a:pt x="44871" y="372840"/>
                  </a:lnTo>
                  <a:lnTo>
                    <a:pt x="20484" y="330601"/>
                  </a:lnTo>
                  <a:lnTo>
                    <a:pt x="5256" y="284012"/>
                  </a:lnTo>
                  <a:lnTo>
                    <a:pt x="0" y="234480"/>
                  </a:lnTo>
                  <a:lnTo>
                    <a:pt x="5256" y="184948"/>
                  </a:lnTo>
                  <a:lnTo>
                    <a:pt x="20484" y="138359"/>
                  </a:lnTo>
                  <a:lnTo>
                    <a:pt x="44871" y="96120"/>
                  </a:lnTo>
                  <a:lnTo>
                    <a:pt x="77604" y="59638"/>
                  </a:lnTo>
                  <a:lnTo>
                    <a:pt x="117871" y="30320"/>
                  </a:lnTo>
                  <a:lnTo>
                    <a:pt x="163395" y="10106"/>
                  </a:lnTo>
                  <a:lnTo>
                    <a:pt x="211357" y="0"/>
                  </a:lnTo>
                  <a:lnTo>
                    <a:pt x="260130" y="0"/>
                  </a:lnTo>
                  <a:lnTo>
                    <a:pt x="308091" y="10106"/>
                  </a:lnTo>
                  <a:lnTo>
                    <a:pt x="353615" y="30320"/>
                  </a:lnTo>
                  <a:lnTo>
                    <a:pt x="393883" y="59638"/>
                  </a:lnTo>
                  <a:lnTo>
                    <a:pt x="426616" y="96120"/>
                  </a:lnTo>
                  <a:lnTo>
                    <a:pt x="451003" y="138359"/>
                  </a:lnTo>
                  <a:lnTo>
                    <a:pt x="466231" y="184948"/>
                  </a:lnTo>
                  <a:lnTo>
                    <a:pt x="471487" y="234480"/>
                  </a:lnTo>
                  <a:lnTo>
                    <a:pt x="466231" y="284012"/>
                  </a:lnTo>
                  <a:lnTo>
                    <a:pt x="451003" y="330601"/>
                  </a:lnTo>
                  <a:lnTo>
                    <a:pt x="426616" y="372840"/>
                  </a:lnTo>
                  <a:lnTo>
                    <a:pt x="393883" y="409322"/>
                  </a:lnTo>
                  <a:lnTo>
                    <a:pt x="353615" y="438640"/>
                  </a:lnTo>
                  <a:lnTo>
                    <a:pt x="308091" y="458854"/>
                  </a:lnTo>
                  <a:lnTo>
                    <a:pt x="260130" y="468961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3405816" y="6482934"/>
            <a:ext cx="648970" cy="354330"/>
            <a:chOff x="3405816" y="6482934"/>
            <a:chExt cx="648970" cy="354330"/>
          </a:xfrm>
        </p:grpSpPr>
        <p:sp>
          <p:nvSpPr>
            <p:cNvPr id="189" name="object 189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6233" y="6487125"/>
              <a:ext cx="209100" cy="180145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4106838" y="6482553"/>
            <a:ext cx="319405" cy="355600"/>
            <a:chOff x="4106838" y="6482553"/>
            <a:chExt cx="319405" cy="355600"/>
          </a:xfrm>
        </p:grpSpPr>
        <p:sp>
          <p:nvSpPr>
            <p:cNvPr id="195" name="object 195"/>
            <p:cNvSpPr/>
            <p:nvPr/>
          </p:nvSpPr>
          <p:spPr>
            <a:xfrm>
              <a:off x="4110807" y="6486521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127190" y="6486521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4749" y="6517223"/>
              <a:ext cx="204528" cy="80706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4110807" y="6661396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4565399" y="6482934"/>
            <a:ext cx="293370" cy="357505"/>
            <a:chOff x="4565399" y="6482934"/>
            <a:chExt cx="293370" cy="357505"/>
          </a:xfrm>
        </p:grpSpPr>
        <p:sp>
          <p:nvSpPr>
            <p:cNvPr id="200" name="object 200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4"/>
                  </a:moveTo>
                  <a:lnTo>
                    <a:pt x="6095" y="40004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4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4"/>
                  </a:lnTo>
                  <a:lnTo>
                    <a:pt x="115821" y="40004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9273" y="8562441"/>
              <a:ext cx="8908415" cy="791210"/>
            </a:xfrm>
            <a:custGeom>
              <a:avLst/>
              <a:gdLst/>
              <a:ahLst/>
              <a:cxnLst/>
              <a:rect l="l" t="t" r="r" b="b"/>
              <a:pathLst>
                <a:path w="8908415" h="791209">
                  <a:moveTo>
                    <a:pt x="305054" y="721474"/>
                  </a:moveTo>
                  <a:lnTo>
                    <a:pt x="167728" y="721474"/>
                  </a:lnTo>
                  <a:lnTo>
                    <a:pt x="167728" y="639864"/>
                  </a:lnTo>
                  <a:lnTo>
                    <a:pt x="267906" y="639864"/>
                  </a:lnTo>
                  <a:lnTo>
                    <a:pt x="267906" y="615734"/>
                  </a:lnTo>
                  <a:lnTo>
                    <a:pt x="65659" y="615734"/>
                  </a:lnTo>
                  <a:lnTo>
                    <a:pt x="65659" y="506514"/>
                  </a:lnTo>
                  <a:lnTo>
                    <a:pt x="237896" y="506514"/>
                  </a:lnTo>
                  <a:lnTo>
                    <a:pt x="237896" y="615289"/>
                  </a:lnTo>
                  <a:lnTo>
                    <a:pt x="267906" y="615289"/>
                  </a:lnTo>
                  <a:lnTo>
                    <a:pt x="267906" y="506514"/>
                  </a:lnTo>
                  <a:lnTo>
                    <a:pt x="267906" y="506095"/>
                  </a:lnTo>
                  <a:lnTo>
                    <a:pt x="267906" y="481114"/>
                  </a:lnTo>
                  <a:lnTo>
                    <a:pt x="36017" y="481114"/>
                  </a:lnTo>
                  <a:lnTo>
                    <a:pt x="36017" y="506514"/>
                  </a:lnTo>
                  <a:lnTo>
                    <a:pt x="36017" y="615734"/>
                  </a:lnTo>
                  <a:lnTo>
                    <a:pt x="36017" y="639864"/>
                  </a:lnTo>
                  <a:lnTo>
                    <a:pt x="136575" y="639864"/>
                  </a:lnTo>
                  <a:lnTo>
                    <a:pt x="136575" y="721474"/>
                  </a:lnTo>
                  <a:lnTo>
                    <a:pt x="0" y="721474"/>
                  </a:lnTo>
                  <a:lnTo>
                    <a:pt x="0" y="746988"/>
                  </a:lnTo>
                  <a:lnTo>
                    <a:pt x="305054" y="746988"/>
                  </a:lnTo>
                  <a:lnTo>
                    <a:pt x="305054" y="721474"/>
                  </a:lnTo>
                  <a:close/>
                </a:path>
                <a:path w="8908415" h="791209">
                  <a:moveTo>
                    <a:pt x="528701" y="549998"/>
                  </a:moveTo>
                  <a:lnTo>
                    <a:pt x="522097" y="518121"/>
                  </a:lnTo>
                  <a:lnTo>
                    <a:pt x="506526" y="497090"/>
                  </a:lnTo>
                  <a:lnTo>
                    <a:pt x="503745" y="493344"/>
                  </a:lnTo>
                  <a:lnTo>
                    <a:pt x="498678" y="490435"/>
                  </a:lnTo>
                  <a:lnTo>
                    <a:pt x="498678" y="549998"/>
                  </a:lnTo>
                  <a:lnTo>
                    <a:pt x="494334" y="571398"/>
                  </a:lnTo>
                  <a:lnTo>
                    <a:pt x="482257" y="588137"/>
                  </a:lnTo>
                  <a:lnTo>
                    <a:pt x="463854" y="599020"/>
                  </a:lnTo>
                  <a:lnTo>
                    <a:pt x="440512" y="602907"/>
                  </a:lnTo>
                  <a:lnTo>
                    <a:pt x="417461" y="599020"/>
                  </a:lnTo>
                  <a:lnTo>
                    <a:pt x="399288" y="588137"/>
                  </a:lnTo>
                  <a:lnTo>
                    <a:pt x="387375" y="571398"/>
                  </a:lnTo>
                  <a:lnTo>
                    <a:pt x="383108" y="549998"/>
                  </a:lnTo>
                  <a:lnTo>
                    <a:pt x="387375" y="528751"/>
                  </a:lnTo>
                  <a:lnTo>
                    <a:pt x="399288" y="512013"/>
                  </a:lnTo>
                  <a:lnTo>
                    <a:pt x="417461" y="501027"/>
                  </a:lnTo>
                  <a:lnTo>
                    <a:pt x="440512" y="497090"/>
                  </a:lnTo>
                  <a:lnTo>
                    <a:pt x="463854" y="501027"/>
                  </a:lnTo>
                  <a:lnTo>
                    <a:pt x="482257" y="512013"/>
                  </a:lnTo>
                  <a:lnTo>
                    <a:pt x="494334" y="528751"/>
                  </a:lnTo>
                  <a:lnTo>
                    <a:pt x="498678" y="549998"/>
                  </a:lnTo>
                  <a:lnTo>
                    <a:pt x="498678" y="490435"/>
                  </a:lnTo>
                  <a:lnTo>
                    <a:pt x="475818" y="477291"/>
                  </a:lnTo>
                  <a:lnTo>
                    <a:pt x="440512" y="471576"/>
                  </a:lnTo>
                  <a:lnTo>
                    <a:pt x="405485" y="477291"/>
                  </a:lnTo>
                  <a:lnTo>
                    <a:pt x="377812" y="493344"/>
                  </a:lnTo>
                  <a:lnTo>
                    <a:pt x="359625" y="518121"/>
                  </a:lnTo>
                  <a:lnTo>
                    <a:pt x="353085" y="549998"/>
                  </a:lnTo>
                  <a:lnTo>
                    <a:pt x="359625" y="581875"/>
                  </a:lnTo>
                  <a:lnTo>
                    <a:pt x="377812" y="606653"/>
                  </a:lnTo>
                  <a:lnTo>
                    <a:pt x="405485" y="622706"/>
                  </a:lnTo>
                  <a:lnTo>
                    <a:pt x="440512" y="628421"/>
                  </a:lnTo>
                  <a:lnTo>
                    <a:pt x="475818" y="622706"/>
                  </a:lnTo>
                  <a:lnTo>
                    <a:pt x="503745" y="606653"/>
                  </a:lnTo>
                  <a:lnTo>
                    <a:pt x="506526" y="602907"/>
                  </a:lnTo>
                  <a:lnTo>
                    <a:pt x="522097" y="581875"/>
                  </a:lnTo>
                  <a:lnTo>
                    <a:pt x="528701" y="549998"/>
                  </a:lnTo>
                  <a:close/>
                </a:path>
                <a:path w="8908415" h="791209">
                  <a:moveTo>
                    <a:pt x="621372" y="664438"/>
                  </a:moveTo>
                  <a:lnTo>
                    <a:pt x="591362" y="664438"/>
                  </a:lnTo>
                  <a:lnTo>
                    <a:pt x="591362" y="688835"/>
                  </a:lnTo>
                  <a:lnTo>
                    <a:pt x="591362" y="760882"/>
                  </a:lnTo>
                  <a:lnTo>
                    <a:pt x="433768" y="760882"/>
                  </a:lnTo>
                  <a:lnTo>
                    <a:pt x="433768" y="688835"/>
                  </a:lnTo>
                  <a:lnTo>
                    <a:pt x="591362" y="688835"/>
                  </a:lnTo>
                  <a:lnTo>
                    <a:pt x="591362" y="664438"/>
                  </a:lnTo>
                  <a:lnTo>
                    <a:pt x="403745" y="664438"/>
                  </a:lnTo>
                  <a:lnTo>
                    <a:pt x="403745" y="785647"/>
                  </a:lnTo>
                  <a:lnTo>
                    <a:pt x="621372" y="785647"/>
                  </a:lnTo>
                  <a:lnTo>
                    <a:pt x="621372" y="760882"/>
                  </a:lnTo>
                  <a:lnTo>
                    <a:pt x="621372" y="688835"/>
                  </a:lnTo>
                  <a:lnTo>
                    <a:pt x="621372" y="664438"/>
                  </a:lnTo>
                  <a:close/>
                </a:path>
                <a:path w="8908415" h="791209">
                  <a:moveTo>
                    <a:pt x="621372" y="453936"/>
                  </a:moveTo>
                  <a:lnTo>
                    <a:pt x="590613" y="453936"/>
                  </a:lnTo>
                  <a:lnTo>
                    <a:pt x="590613" y="646430"/>
                  </a:lnTo>
                  <a:lnTo>
                    <a:pt x="621372" y="646430"/>
                  </a:lnTo>
                  <a:lnTo>
                    <a:pt x="621372" y="453936"/>
                  </a:lnTo>
                  <a:close/>
                </a:path>
                <a:path w="8908415" h="791209">
                  <a:moveTo>
                    <a:pt x="889660" y="557504"/>
                  </a:moveTo>
                  <a:lnTo>
                    <a:pt x="882980" y="525183"/>
                  </a:lnTo>
                  <a:lnTo>
                    <a:pt x="867625" y="504596"/>
                  </a:lnTo>
                  <a:lnTo>
                    <a:pt x="864336" y="500189"/>
                  </a:lnTo>
                  <a:lnTo>
                    <a:pt x="859650" y="497535"/>
                  </a:lnTo>
                  <a:lnTo>
                    <a:pt x="859650" y="557504"/>
                  </a:lnTo>
                  <a:lnTo>
                    <a:pt x="855167" y="578904"/>
                  </a:lnTo>
                  <a:lnTo>
                    <a:pt x="842708" y="595630"/>
                  </a:lnTo>
                  <a:lnTo>
                    <a:pt x="823709" y="606526"/>
                  </a:lnTo>
                  <a:lnTo>
                    <a:pt x="799604" y="610412"/>
                  </a:lnTo>
                  <a:lnTo>
                    <a:pt x="775512" y="606526"/>
                  </a:lnTo>
                  <a:lnTo>
                    <a:pt x="756500" y="595630"/>
                  </a:lnTo>
                  <a:lnTo>
                    <a:pt x="744042" y="578904"/>
                  </a:lnTo>
                  <a:lnTo>
                    <a:pt x="739571" y="557504"/>
                  </a:lnTo>
                  <a:lnTo>
                    <a:pt x="744042" y="535940"/>
                  </a:lnTo>
                  <a:lnTo>
                    <a:pt x="756500" y="519226"/>
                  </a:lnTo>
                  <a:lnTo>
                    <a:pt x="775512" y="508431"/>
                  </a:lnTo>
                  <a:lnTo>
                    <a:pt x="799604" y="504596"/>
                  </a:lnTo>
                  <a:lnTo>
                    <a:pt x="823709" y="508431"/>
                  </a:lnTo>
                  <a:lnTo>
                    <a:pt x="842708" y="519226"/>
                  </a:lnTo>
                  <a:lnTo>
                    <a:pt x="855167" y="535940"/>
                  </a:lnTo>
                  <a:lnTo>
                    <a:pt x="859650" y="557504"/>
                  </a:lnTo>
                  <a:lnTo>
                    <a:pt x="859650" y="497535"/>
                  </a:lnTo>
                  <a:lnTo>
                    <a:pt x="835837" y="484047"/>
                  </a:lnTo>
                  <a:lnTo>
                    <a:pt x="799604" y="478332"/>
                  </a:lnTo>
                  <a:lnTo>
                    <a:pt x="763536" y="484047"/>
                  </a:lnTo>
                  <a:lnTo>
                    <a:pt x="735025" y="500189"/>
                  </a:lnTo>
                  <a:lnTo>
                    <a:pt x="716292" y="525183"/>
                  </a:lnTo>
                  <a:lnTo>
                    <a:pt x="709549" y="557504"/>
                  </a:lnTo>
                  <a:lnTo>
                    <a:pt x="716292" y="589661"/>
                  </a:lnTo>
                  <a:lnTo>
                    <a:pt x="735025" y="614680"/>
                  </a:lnTo>
                  <a:lnTo>
                    <a:pt x="763536" y="630897"/>
                  </a:lnTo>
                  <a:lnTo>
                    <a:pt x="799604" y="636676"/>
                  </a:lnTo>
                  <a:lnTo>
                    <a:pt x="835837" y="630897"/>
                  </a:lnTo>
                  <a:lnTo>
                    <a:pt x="864336" y="614680"/>
                  </a:lnTo>
                  <a:lnTo>
                    <a:pt x="867511" y="610412"/>
                  </a:lnTo>
                  <a:lnTo>
                    <a:pt x="882980" y="589661"/>
                  </a:lnTo>
                  <a:lnTo>
                    <a:pt x="889660" y="557504"/>
                  </a:lnTo>
                  <a:close/>
                </a:path>
                <a:path w="8908415" h="791209">
                  <a:moveTo>
                    <a:pt x="914425" y="702335"/>
                  </a:moveTo>
                  <a:lnTo>
                    <a:pt x="911796" y="679450"/>
                  </a:lnTo>
                  <a:lnTo>
                    <a:pt x="855141" y="686015"/>
                  </a:lnTo>
                  <a:lnTo>
                    <a:pt x="797598" y="689495"/>
                  </a:lnTo>
                  <a:lnTo>
                    <a:pt x="742365" y="690854"/>
                  </a:lnTo>
                  <a:lnTo>
                    <a:pt x="692670" y="691083"/>
                  </a:lnTo>
                  <a:lnTo>
                    <a:pt x="696417" y="716978"/>
                  </a:lnTo>
                  <a:lnTo>
                    <a:pt x="745477" y="716699"/>
                  </a:lnTo>
                  <a:lnTo>
                    <a:pt x="799795" y="715010"/>
                  </a:lnTo>
                  <a:lnTo>
                    <a:pt x="856932" y="710641"/>
                  </a:lnTo>
                  <a:lnTo>
                    <a:pt x="914425" y="702335"/>
                  </a:lnTo>
                  <a:close/>
                </a:path>
                <a:path w="8908415" h="791209">
                  <a:moveTo>
                    <a:pt x="964704" y="453567"/>
                  </a:moveTo>
                  <a:lnTo>
                    <a:pt x="933945" y="453567"/>
                  </a:lnTo>
                  <a:lnTo>
                    <a:pt x="933945" y="790892"/>
                  </a:lnTo>
                  <a:lnTo>
                    <a:pt x="964704" y="790892"/>
                  </a:lnTo>
                  <a:lnTo>
                    <a:pt x="964704" y="453567"/>
                  </a:lnTo>
                  <a:close/>
                </a:path>
                <a:path w="8908415" h="791209">
                  <a:moveTo>
                    <a:pt x="1359814" y="561251"/>
                  </a:moveTo>
                  <a:lnTo>
                    <a:pt x="1330921" y="561251"/>
                  </a:lnTo>
                  <a:lnTo>
                    <a:pt x="1330921" y="644931"/>
                  </a:lnTo>
                  <a:lnTo>
                    <a:pt x="1359814" y="644931"/>
                  </a:lnTo>
                  <a:lnTo>
                    <a:pt x="1359814" y="561251"/>
                  </a:lnTo>
                  <a:close/>
                </a:path>
                <a:path w="8908415" h="791209">
                  <a:moveTo>
                    <a:pt x="1359814" y="460692"/>
                  </a:moveTo>
                  <a:lnTo>
                    <a:pt x="1330921" y="460692"/>
                  </a:lnTo>
                  <a:lnTo>
                    <a:pt x="1330921" y="535724"/>
                  </a:lnTo>
                  <a:lnTo>
                    <a:pt x="1285138" y="535724"/>
                  </a:lnTo>
                  <a:lnTo>
                    <a:pt x="1285138" y="501434"/>
                  </a:lnTo>
                  <a:lnTo>
                    <a:pt x="1285138" y="478574"/>
                  </a:lnTo>
                  <a:lnTo>
                    <a:pt x="1256626" y="478574"/>
                  </a:lnTo>
                  <a:lnTo>
                    <a:pt x="1256626" y="501434"/>
                  </a:lnTo>
                  <a:lnTo>
                    <a:pt x="1256626" y="535724"/>
                  </a:lnTo>
                  <a:lnTo>
                    <a:pt x="1256626" y="561124"/>
                  </a:lnTo>
                  <a:lnTo>
                    <a:pt x="1256626" y="600494"/>
                  </a:lnTo>
                  <a:lnTo>
                    <a:pt x="1184198" y="600494"/>
                  </a:lnTo>
                  <a:lnTo>
                    <a:pt x="1184198" y="501434"/>
                  </a:lnTo>
                  <a:lnTo>
                    <a:pt x="1256626" y="501434"/>
                  </a:lnTo>
                  <a:lnTo>
                    <a:pt x="1256626" y="478574"/>
                  </a:lnTo>
                  <a:lnTo>
                    <a:pt x="1155306" y="478574"/>
                  </a:lnTo>
                  <a:lnTo>
                    <a:pt x="1155306" y="501434"/>
                  </a:lnTo>
                  <a:lnTo>
                    <a:pt x="1155306" y="600494"/>
                  </a:lnTo>
                  <a:lnTo>
                    <a:pt x="1155306" y="623354"/>
                  </a:lnTo>
                  <a:lnTo>
                    <a:pt x="1285138" y="623354"/>
                  </a:lnTo>
                  <a:lnTo>
                    <a:pt x="1285138" y="600494"/>
                  </a:lnTo>
                  <a:lnTo>
                    <a:pt x="1285138" y="561124"/>
                  </a:lnTo>
                  <a:lnTo>
                    <a:pt x="1359814" y="561124"/>
                  </a:lnTo>
                  <a:lnTo>
                    <a:pt x="1359814" y="536117"/>
                  </a:lnTo>
                  <a:lnTo>
                    <a:pt x="1359814" y="535724"/>
                  </a:lnTo>
                  <a:lnTo>
                    <a:pt x="1359814" y="460692"/>
                  </a:lnTo>
                  <a:close/>
                </a:path>
                <a:path w="8908415" h="791209">
                  <a:moveTo>
                    <a:pt x="1424355" y="665264"/>
                  </a:moveTo>
                  <a:lnTo>
                    <a:pt x="1203337" y="665264"/>
                  </a:lnTo>
                  <a:lnTo>
                    <a:pt x="1203337" y="689394"/>
                  </a:lnTo>
                  <a:lnTo>
                    <a:pt x="1203337" y="760514"/>
                  </a:lnTo>
                  <a:lnTo>
                    <a:pt x="1203337" y="785914"/>
                  </a:lnTo>
                  <a:lnTo>
                    <a:pt x="1424355" y="785914"/>
                  </a:lnTo>
                  <a:lnTo>
                    <a:pt x="1424355" y="760882"/>
                  </a:lnTo>
                  <a:lnTo>
                    <a:pt x="1424355" y="760514"/>
                  </a:lnTo>
                  <a:lnTo>
                    <a:pt x="1424355" y="689952"/>
                  </a:lnTo>
                  <a:lnTo>
                    <a:pt x="1394333" y="689952"/>
                  </a:lnTo>
                  <a:lnTo>
                    <a:pt x="1394333" y="760514"/>
                  </a:lnTo>
                  <a:lnTo>
                    <a:pt x="1233360" y="760514"/>
                  </a:lnTo>
                  <a:lnTo>
                    <a:pt x="1233360" y="689394"/>
                  </a:lnTo>
                  <a:lnTo>
                    <a:pt x="1424355" y="689394"/>
                  </a:lnTo>
                  <a:lnTo>
                    <a:pt x="1424355" y="665264"/>
                  </a:lnTo>
                  <a:close/>
                </a:path>
                <a:path w="8908415" h="791209">
                  <a:moveTo>
                    <a:pt x="1424355" y="453936"/>
                  </a:moveTo>
                  <a:lnTo>
                    <a:pt x="1395082" y="453936"/>
                  </a:lnTo>
                  <a:lnTo>
                    <a:pt x="1395082" y="648677"/>
                  </a:lnTo>
                  <a:lnTo>
                    <a:pt x="1424355" y="648677"/>
                  </a:lnTo>
                  <a:lnTo>
                    <a:pt x="1424355" y="453936"/>
                  </a:lnTo>
                  <a:close/>
                </a:path>
                <a:path w="8908415" h="791209">
                  <a:moveTo>
                    <a:pt x="2270861" y="31534"/>
                  </a:moveTo>
                  <a:lnTo>
                    <a:pt x="2038972" y="31534"/>
                  </a:lnTo>
                  <a:lnTo>
                    <a:pt x="2038972" y="55664"/>
                  </a:lnTo>
                  <a:lnTo>
                    <a:pt x="2038972" y="164884"/>
                  </a:lnTo>
                  <a:lnTo>
                    <a:pt x="2038972" y="189014"/>
                  </a:lnTo>
                  <a:lnTo>
                    <a:pt x="2270861" y="189014"/>
                  </a:lnTo>
                  <a:lnTo>
                    <a:pt x="2270861" y="165100"/>
                  </a:lnTo>
                  <a:lnTo>
                    <a:pt x="2270861" y="164884"/>
                  </a:lnTo>
                  <a:lnTo>
                    <a:pt x="2270861" y="55905"/>
                  </a:lnTo>
                  <a:lnTo>
                    <a:pt x="2240838" y="55905"/>
                  </a:lnTo>
                  <a:lnTo>
                    <a:pt x="2240838" y="164884"/>
                  </a:lnTo>
                  <a:lnTo>
                    <a:pt x="2068614" y="164884"/>
                  </a:lnTo>
                  <a:lnTo>
                    <a:pt x="2068614" y="55664"/>
                  </a:lnTo>
                  <a:lnTo>
                    <a:pt x="2270861" y="55664"/>
                  </a:lnTo>
                  <a:lnTo>
                    <a:pt x="2270861" y="31534"/>
                  </a:lnTo>
                  <a:close/>
                </a:path>
                <a:path w="8908415" h="791209">
                  <a:moveTo>
                    <a:pt x="2308009" y="271284"/>
                  </a:moveTo>
                  <a:lnTo>
                    <a:pt x="2170671" y="271284"/>
                  </a:lnTo>
                  <a:lnTo>
                    <a:pt x="2170671" y="189484"/>
                  </a:lnTo>
                  <a:lnTo>
                    <a:pt x="2139531" y="189484"/>
                  </a:lnTo>
                  <a:lnTo>
                    <a:pt x="2139531" y="271284"/>
                  </a:lnTo>
                  <a:lnTo>
                    <a:pt x="2002942" y="271284"/>
                  </a:lnTo>
                  <a:lnTo>
                    <a:pt x="2002942" y="296799"/>
                  </a:lnTo>
                  <a:lnTo>
                    <a:pt x="2308009" y="296799"/>
                  </a:lnTo>
                  <a:lnTo>
                    <a:pt x="2308009" y="271284"/>
                  </a:lnTo>
                  <a:close/>
                </a:path>
                <a:path w="8908415" h="791209">
                  <a:moveTo>
                    <a:pt x="2531643" y="99809"/>
                  </a:moveTo>
                  <a:lnTo>
                    <a:pt x="2525039" y="67932"/>
                  </a:lnTo>
                  <a:lnTo>
                    <a:pt x="2509469" y="46901"/>
                  </a:lnTo>
                  <a:lnTo>
                    <a:pt x="2506688" y="43154"/>
                  </a:lnTo>
                  <a:lnTo>
                    <a:pt x="2501620" y="40246"/>
                  </a:lnTo>
                  <a:lnTo>
                    <a:pt x="2501620" y="99809"/>
                  </a:lnTo>
                  <a:lnTo>
                    <a:pt x="2497290" y="121208"/>
                  </a:lnTo>
                  <a:lnTo>
                    <a:pt x="2485212" y="137947"/>
                  </a:lnTo>
                  <a:lnTo>
                    <a:pt x="2466797" y="148831"/>
                  </a:lnTo>
                  <a:lnTo>
                    <a:pt x="2443467" y="152717"/>
                  </a:lnTo>
                  <a:lnTo>
                    <a:pt x="2420404" y="148831"/>
                  </a:lnTo>
                  <a:lnTo>
                    <a:pt x="2402230" y="137947"/>
                  </a:lnTo>
                  <a:lnTo>
                    <a:pt x="2390330" y="121208"/>
                  </a:lnTo>
                  <a:lnTo>
                    <a:pt x="2386050" y="99809"/>
                  </a:lnTo>
                  <a:lnTo>
                    <a:pt x="2390330" y="78562"/>
                  </a:lnTo>
                  <a:lnTo>
                    <a:pt x="2402230" y="61823"/>
                  </a:lnTo>
                  <a:lnTo>
                    <a:pt x="2420404" y="50838"/>
                  </a:lnTo>
                  <a:lnTo>
                    <a:pt x="2443467" y="46901"/>
                  </a:lnTo>
                  <a:lnTo>
                    <a:pt x="2466797" y="50838"/>
                  </a:lnTo>
                  <a:lnTo>
                    <a:pt x="2485212" y="61823"/>
                  </a:lnTo>
                  <a:lnTo>
                    <a:pt x="2497290" y="78562"/>
                  </a:lnTo>
                  <a:lnTo>
                    <a:pt x="2501620" y="99809"/>
                  </a:lnTo>
                  <a:lnTo>
                    <a:pt x="2501620" y="40246"/>
                  </a:lnTo>
                  <a:lnTo>
                    <a:pt x="2478773" y="27101"/>
                  </a:lnTo>
                  <a:lnTo>
                    <a:pt x="2443467" y="21386"/>
                  </a:lnTo>
                  <a:lnTo>
                    <a:pt x="2408428" y="27101"/>
                  </a:lnTo>
                  <a:lnTo>
                    <a:pt x="2380754" y="43154"/>
                  </a:lnTo>
                  <a:lnTo>
                    <a:pt x="2362568" y="67932"/>
                  </a:lnTo>
                  <a:lnTo>
                    <a:pt x="2356027" y="99809"/>
                  </a:lnTo>
                  <a:lnTo>
                    <a:pt x="2362568" y="131686"/>
                  </a:lnTo>
                  <a:lnTo>
                    <a:pt x="2380754" y="156464"/>
                  </a:lnTo>
                  <a:lnTo>
                    <a:pt x="2408428" y="172516"/>
                  </a:lnTo>
                  <a:lnTo>
                    <a:pt x="2443467" y="178231"/>
                  </a:lnTo>
                  <a:lnTo>
                    <a:pt x="2478773" y="172516"/>
                  </a:lnTo>
                  <a:lnTo>
                    <a:pt x="2506688" y="156464"/>
                  </a:lnTo>
                  <a:lnTo>
                    <a:pt x="2509469" y="152717"/>
                  </a:lnTo>
                  <a:lnTo>
                    <a:pt x="2525039" y="131686"/>
                  </a:lnTo>
                  <a:lnTo>
                    <a:pt x="2531643" y="99809"/>
                  </a:lnTo>
                  <a:close/>
                </a:path>
                <a:path w="8908415" h="791209">
                  <a:moveTo>
                    <a:pt x="2624328" y="214249"/>
                  </a:moveTo>
                  <a:lnTo>
                    <a:pt x="2594305" y="214249"/>
                  </a:lnTo>
                  <a:lnTo>
                    <a:pt x="2594305" y="238645"/>
                  </a:lnTo>
                  <a:lnTo>
                    <a:pt x="2594305" y="310692"/>
                  </a:lnTo>
                  <a:lnTo>
                    <a:pt x="2436711" y="310692"/>
                  </a:lnTo>
                  <a:lnTo>
                    <a:pt x="2436711" y="238645"/>
                  </a:lnTo>
                  <a:lnTo>
                    <a:pt x="2594305" y="238645"/>
                  </a:lnTo>
                  <a:lnTo>
                    <a:pt x="2594305" y="214249"/>
                  </a:lnTo>
                  <a:lnTo>
                    <a:pt x="2406688" y="214249"/>
                  </a:lnTo>
                  <a:lnTo>
                    <a:pt x="2406688" y="335457"/>
                  </a:lnTo>
                  <a:lnTo>
                    <a:pt x="2624328" y="335457"/>
                  </a:lnTo>
                  <a:lnTo>
                    <a:pt x="2624328" y="310692"/>
                  </a:lnTo>
                  <a:lnTo>
                    <a:pt x="2624328" y="238645"/>
                  </a:lnTo>
                  <a:lnTo>
                    <a:pt x="2624328" y="214249"/>
                  </a:lnTo>
                  <a:close/>
                </a:path>
                <a:path w="8908415" h="791209">
                  <a:moveTo>
                    <a:pt x="2624328" y="3746"/>
                  </a:moveTo>
                  <a:lnTo>
                    <a:pt x="2593556" y="3746"/>
                  </a:lnTo>
                  <a:lnTo>
                    <a:pt x="2593556" y="196240"/>
                  </a:lnTo>
                  <a:lnTo>
                    <a:pt x="2624328" y="196240"/>
                  </a:lnTo>
                  <a:lnTo>
                    <a:pt x="2624328" y="3746"/>
                  </a:lnTo>
                  <a:close/>
                </a:path>
                <a:path w="8908415" h="791209">
                  <a:moveTo>
                    <a:pt x="2888488" y="166230"/>
                  </a:moveTo>
                  <a:lnTo>
                    <a:pt x="2854858" y="149834"/>
                  </a:lnTo>
                  <a:lnTo>
                    <a:pt x="2829191" y="126593"/>
                  </a:lnTo>
                  <a:lnTo>
                    <a:pt x="2824137" y="117817"/>
                  </a:lnTo>
                  <a:lnTo>
                    <a:pt x="2812821" y="98209"/>
                  </a:lnTo>
                  <a:lnTo>
                    <a:pt x="2807055" y="66408"/>
                  </a:lnTo>
                  <a:lnTo>
                    <a:pt x="2807055" y="53276"/>
                  </a:lnTo>
                  <a:lnTo>
                    <a:pt x="2881350" y="53276"/>
                  </a:lnTo>
                  <a:lnTo>
                    <a:pt x="2881350" y="28511"/>
                  </a:lnTo>
                  <a:lnTo>
                    <a:pt x="2700871" y="28511"/>
                  </a:lnTo>
                  <a:lnTo>
                    <a:pt x="2700871" y="53276"/>
                  </a:lnTo>
                  <a:lnTo>
                    <a:pt x="2776283" y="53276"/>
                  </a:lnTo>
                  <a:lnTo>
                    <a:pt x="2776283" y="66408"/>
                  </a:lnTo>
                  <a:lnTo>
                    <a:pt x="2770225" y="101473"/>
                  </a:lnTo>
                  <a:lnTo>
                    <a:pt x="2753068" y="132740"/>
                  </a:lnTo>
                  <a:lnTo>
                    <a:pt x="2726423" y="158229"/>
                  </a:lnTo>
                  <a:lnTo>
                    <a:pt x="2691866" y="175983"/>
                  </a:lnTo>
                  <a:lnTo>
                    <a:pt x="2707627" y="200367"/>
                  </a:lnTo>
                  <a:lnTo>
                    <a:pt x="2735808" y="186842"/>
                  </a:lnTo>
                  <a:lnTo>
                    <a:pt x="2759735" y="168097"/>
                  </a:lnTo>
                  <a:lnTo>
                    <a:pt x="2778798" y="144856"/>
                  </a:lnTo>
                  <a:lnTo>
                    <a:pt x="2792425" y="117817"/>
                  </a:lnTo>
                  <a:lnTo>
                    <a:pt x="2805785" y="141478"/>
                  </a:lnTo>
                  <a:lnTo>
                    <a:pt x="2824137" y="161912"/>
                  </a:lnTo>
                  <a:lnTo>
                    <a:pt x="2846984" y="178396"/>
                  </a:lnTo>
                  <a:lnTo>
                    <a:pt x="2873845" y="190233"/>
                  </a:lnTo>
                  <a:lnTo>
                    <a:pt x="2888488" y="166230"/>
                  </a:lnTo>
                  <a:close/>
                </a:path>
                <a:path w="8908415" h="791209">
                  <a:moveTo>
                    <a:pt x="2958274" y="277291"/>
                  </a:moveTo>
                  <a:lnTo>
                    <a:pt x="2950578" y="251155"/>
                  </a:lnTo>
                  <a:lnTo>
                    <a:pt x="2937675" y="239763"/>
                  </a:lnTo>
                  <a:lnTo>
                    <a:pt x="2928543" y="231698"/>
                  </a:lnTo>
                  <a:lnTo>
                    <a:pt x="2927502" y="231343"/>
                  </a:lnTo>
                  <a:lnTo>
                    <a:pt x="2927502" y="277291"/>
                  </a:lnTo>
                  <a:lnTo>
                    <a:pt x="2921978" y="293344"/>
                  </a:lnTo>
                  <a:lnTo>
                    <a:pt x="2906115" y="305244"/>
                  </a:lnTo>
                  <a:lnTo>
                    <a:pt x="2880969" y="312648"/>
                  </a:lnTo>
                  <a:lnTo>
                    <a:pt x="2847581" y="315188"/>
                  </a:lnTo>
                  <a:lnTo>
                    <a:pt x="2813824" y="312648"/>
                  </a:lnTo>
                  <a:lnTo>
                    <a:pt x="2788577" y="305244"/>
                  </a:lnTo>
                  <a:lnTo>
                    <a:pt x="2772765" y="293344"/>
                  </a:lnTo>
                  <a:lnTo>
                    <a:pt x="2767279" y="277291"/>
                  </a:lnTo>
                  <a:lnTo>
                    <a:pt x="2772765" y="261454"/>
                  </a:lnTo>
                  <a:lnTo>
                    <a:pt x="2788577" y="249669"/>
                  </a:lnTo>
                  <a:lnTo>
                    <a:pt x="2813824" y="242303"/>
                  </a:lnTo>
                  <a:lnTo>
                    <a:pt x="2847581" y="239763"/>
                  </a:lnTo>
                  <a:lnTo>
                    <a:pt x="2880969" y="242303"/>
                  </a:lnTo>
                  <a:lnTo>
                    <a:pt x="2906115" y="249669"/>
                  </a:lnTo>
                  <a:lnTo>
                    <a:pt x="2921978" y="261454"/>
                  </a:lnTo>
                  <a:lnTo>
                    <a:pt x="2927502" y="277291"/>
                  </a:lnTo>
                  <a:lnTo>
                    <a:pt x="2927502" y="231343"/>
                  </a:lnTo>
                  <a:lnTo>
                    <a:pt x="2893682" y="219570"/>
                  </a:lnTo>
                  <a:lnTo>
                    <a:pt x="2847581" y="215379"/>
                  </a:lnTo>
                  <a:lnTo>
                    <a:pt x="2801099" y="219570"/>
                  </a:lnTo>
                  <a:lnTo>
                    <a:pt x="2766161" y="231698"/>
                  </a:lnTo>
                  <a:lnTo>
                    <a:pt x="2744165" y="251155"/>
                  </a:lnTo>
                  <a:lnTo>
                    <a:pt x="2736519" y="277291"/>
                  </a:lnTo>
                  <a:lnTo>
                    <a:pt x="2744165" y="303644"/>
                  </a:lnTo>
                  <a:lnTo>
                    <a:pt x="2766161" y="323215"/>
                  </a:lnTo>
                  <a:lnTo>
                    <a:pt x="2801099" y="335381"/>
                  </a:lnTo>
                  <a:lnTo>
                    <a:pt x="2847581" y="339585"/>
                  </a:lnTo>
                  <a:lnTo>
                    <a:pt x="2893682" y="335381"/>
                  </a:lnTo>
                  <a:lnTo>
                    <a:pt x="2928543" y="323215"/>
                  </a:lnTo>
                  <a:lnTo>
                    <a:pt x="2937573" y="315188"/>
                  </a:lnTo>
                  <a:lnTo>
                    <a:pt x="2950578" y="303644"/>
                  </a:lnTo>
                  <a:lnTo>
                    <a:pt x="2958274" y="277291"/>
                  </a:lnTo>
                  <a:close/>
                </a:path>
                <a:path w="8908415" h="791209">
                  <a:moveTo>
                    <a:pt x="3004426" y="88557"/>
                  </a:moveTo>
                  <a:lnTo>
                    <a:pt x="2954528" y="88557"/>
                  </a:lnTo>
                  <a:lnTo>
                    <a:pt x="2954528" y="3746"/>
                  </a:lnTo>
                  <a:lnTo>
                    <a:pt x="2923756" y="3746"/>
                  </a:lnTo>
                  <a:lnTo>
                    <a:pt x="2923756" y="206743"/>
                  </a:lnTo>
                  <a:lnTo>
                    <a:pt x="2954528" y="206743"/>
                  </a:lnTo>
                  <a:lnTo>
                    <a:pt x="2954528" y="114439"/>
                  </a:lnTo>
                  <a:lnTo>
                    <a:pt x="3004426" y="114439"/>
                  </a:lnTo>
                  <a:lnTo>
                    <a:pt x="3004426" y="88557"/>
                  </a:lnTo>
                  <a:close/>
                </a:path>
                <a:path w="8908415" h="791209">
                  <a:moveTo>
                    <a:pt x="3222066" y="146710"/>
                  </a:moveTo>
                  <a:lnTo>
                    <a:pt x="3215716" y="98132"/>
                  </a:lnTo>
                  <a:lnTo>
                    <a:pt x="3197999" y="61112"/>
                  </a:lnTo>
                  <a:lnTo>
                    <a:pt x="3193313" y="57035"/>
                  </a:lnTo>
                  <a:lnTo>
                    <a:pt x="3192411" y="56261"/>
                  </a:lnTo>
                  <a:lnTo>
                    <a:pt x="3192411" y="146710"/>
                  </a:lnTo>
                  <a:lnTo>
                    <a:pt x="3188271" y="183896"/>
                  </a:lnTo>
                  <a:lnTo>
                    <a:pt x="3176701" y="212280"/>
                  </a:lnTo>
                  <a:lnTo>
                    <a:pt x="3159010" y="230403"/>
                  </a:lnTo>
                  <a:lnTo>
                    <a:pt x="3136506" y="236766"/>
                  </a:lnTo>
                  <a:lnTo>
                    <a:pt x="3113786" y="230403"/>
                  </a:lnTo>
                  <a:lnTo>
                    <a:pt x="3095980" y="212280"/>
                  </a:lnTo>
                  <a:lnTo>
                    <a:pt x="3084372" y="183896"/>
                  </a:lnTo>
                  <a:lnTo>
                    <a:pt x="3080220" y="146710"/>
                  </a:lnTo>
                  <a:lnTo>
                    <a:pt x="3084372" y="109740"/>
                  </a:lnTo>
                  <a:lnTo>
                    <a:pt x="3095980" y="81470"/>
                  </a:lnTo>
                  <a:lnTo>
                    <a:pt x="3113786" y="63398"/>
                  </a:lnTo>
                  <a:lnTo>
                    <a:pt x="3136506" y="57035"/>
                  </a:lnTo>
                  <a:lnTo>
                    <a:pt x="3159010" y="63398"/>
                  </a:lnTo>
                  <a:lnTo>
                    <a:pt x="3176701" y="81470"/>
                  </a:lnTo>
                  <a:lnTo>
                    <a:pt x="3188271" y="109740"/>
                  </a:lnTo>
                  <a:lnTo>
                    <a:pt x="3192411" y="146710"/>
                  </a:lnTo>
                  <a:lnTo>
                    <a:pt x="3192411" y="56261"/>
                  </a:lnTo>
                  <a:lnTo>
                    <a:pt x="3170923" y="37541"/>
                  </a:lnTo>
                  <a:lnTo>
                    <a:pt x="3136506" y="29260"/>
                  </a:lnTo>
                  <a:lnTo>
                    <a:pt x="3102089" y="37541"/>
                  </a:lnTo>
                  <a:lnTo>
                    <a:pt x="3075013" y="61112"/>
                  </a:lnTo>
                  <a:lnTo>
                    <a:pt x="3057309" y="98132"/>
                  </a:lnTo>
                  <a:lnTo>
                    <a:pt x="3050959" y="146710"/>
                  </a:lnTo>
                  <a:lnTo>
                    <a:pt x="3057309" y="195300"/>
                  </a:lnTo>
                  <a:lnTo>
                    <a:pt x="3075013" y="232308"/>
                  </a:lnTo>
                  <a:lnTo>
                    <a:pt x="3102089" y="255892"/>
                  </a:lnTo>
                  <a:lnTo>
                    <a:pt x="3136506" y="264160"/>
                  </a:lnTo>
                  <a:lnTo>
                    <a:pt x="3170923" y="255892"/>
                  </a:lnTo>
                  <a:lnTo>
                    <a:pt x="3192881" y="236766"/>
                  </a:lnTo>
                  <a:lnTo>
                    <a:pt x="3197999" y="232308"/>
                  </a:lnTo>
                  <a:lnTo>
                    <a:pt x="3215716" y="195300"/>
                  </a:lnTo>
                  <a:lnTo>
                    <a:pt x="3222066" y="146710"/>
                  </a:lnTo>
                  <a:close/>
                </a:path>
                <a:path w="8908415" h="791209">
                  <a:moveTo>
                    <a:pt x="3313988" y="3378"/>
                  </a:moveTo>
                  <a:lnTo>
                    <a:pt x="3283216" y="3378"/>
                  </a:lnTo>
                  <a:lnTo>
                    <a:pt x="3283216" y="340702"/>
                  </a:lnTo>
                  <a:lnTo>
                    <a:pt x="3313988" y="340702"/>
                  </a:lnTo>
                  <a:lnTo>
                    <a:pt x="3313988" y="3378"/>
                  </a:lnTo>
                  <a:close/>
                </a:path>
                <a:path w="8908415" h="791209">
                  <a:moveTo>
                    <a:pt x="3660152" y="39395"/>
                  </a:moveTo>
                  <a:lnTo>
                    <a:pt x="3506317" y="39395"/>
                  </a:lnTo>
                  <a:lnTo>
                    <a:pt x="3506317" y="64909"/>
                  </a:lnTo>
                  <a:lnTo>
                    <a:pt x="3629761" y="64909"/>
                  </a:lnTo>
                  <a:lnTo>
                    <a:pt x="3620795" y="110794"/>
                  </a:lnTo>
                  <a:lnTo>
                    <a:pt x="3602431" y="152755"/>
                  </a:lnTo>
                  <a:lnTo>
                    <a:pt x="3574618" y="190512"/>
                  </a:lnTo>
                  <a:lnTo>
                    <a:pt x="3537343" y="223748"/>
                  </a:lnTo>
                  <a:lnTo>
                    <a:pt x="3490557" y="252145"/>
                  </a:lnTo>
                  <a:lnTo>
                    <a:pt x="3507435" y="276161"/>
                  </a:lnTo>
                  <a:lnTo>
                    <a:pt x="3556533" y="246380"/>
                  </a:lnTo>
                  <a:lnTo>
                    <a:pt x="3595395" y="211861"/>
                  </a:lnTo>
                  <a:lnTo>
                    <a:pt x="3624605" y="173266"/>
                  </a:lnTo>
                  <a:lnTo>
                    <a:pt x="3644747" y="131216"/>
                  </a:lnTo>
                  <a:lnTo>
                    <a:pt x="3656406" y="86385"/>
                  </a:lnTo>
                  <a:lnTo>
                    <a:pt x="3660152" y="39395"/>
                  </a:lnTo>
                  <a:close/>
                </a:path>
                <a:path w="8908415" h="791209">
                  <a:moveTo>
                    <a:pt x="3801237" y="139954"/>
                  </a:moveTo>
                  <a:lnTo>
                    <a:pt x="3747211" y="139954"/>
                  </a:lnTo>
                  <a:lnTo>
                    <a:pt x="3747211" y="3378"/>
                  </a:lnTo>
                  <a:lnTo>
                    <a:pt x="3716439" y="3378"/>
                  </a:lnTo>
                  <a:lnTo>
                    <a:pt x="3716439" y="339953"/>
                  </a:lnTo>
                  <a:lnTo>
                    <a:pt x="3747211" y="339953"/>
                  </a:lnTo>
                  <a:lnTo>
                    <a:pt x="3747211" y="165468"/>
                  </a:lnTo>
                  <a:lnTo>
                    <a:pt x="3801237" y="165468"/>
                  </a:lnTo>
                  <a:lnTo>
                    <a:pt x="3801237" y="139954"/>
                  </a:lnTo>
                  <a:close/>
                </a:path>
                <a:path w="8908415" h="791209">
                  <a:moveTo>
                    <a:pt x="4016997" y="96812"/>
                  </a:moveTo>
                  <a:lnTo>
                    <a:pt x="4010393" y="65417"/>
                  </a:lnTo>
                  <a:lnTo>
                    <a:pt x="3995077" y="45021"/>
                  </a:lnTo>
                  <a:lnTo>
                    <a:pt x="3992041" y="40995"/>
                  </a:lnTo>
                  <a:lnTo>
                    <a:pt x="3986974" y="38125"/>
                  </a:lnTo>
                  <a:lnTo>
                    <a:pt x="3986974" y="96812"/>
                  </a:lnTo>
                  <a:lnTo>
                    <a:pt x="3982694" y="117932"/>
                  </a:lnTo>
                  <a:lnTo>
                    <a:pt x="3970705" y="134429"/>
                  </a:lnTo>
                  <a:lnTo>
                    <a:pt x="3952316" y="145135"/>
                  </a:lnTo>
                  <a:lnTo>
                    <a:pt x="3928821" y="148958"/>
                  </a:lnTo>
                  <a:lnTo>
                    <a:pt x="3905758" y="145135"/>
                  </a:lnTo>
                  <a:lnTo>
                    <a:pt x="3887597" y="134429"/>
                  </a:lnTo>
                  <a:lnTo>
                    <a:pt x="3875684" y="117932"/>
                  </a:lnTo>
                  <a:lnTo>
                    <a:pt x="3871404" y="96812"/>
                  </a:lnTo>
                  <a:lnTo>
                    <a:pt x="3875684" y="75895"/>
                  </a:lnTo>
                  <a:lnTo>
                    <a:pt x="3887597" y="59524"/>
                  </a:lnTo>
                  <a:lnTo>
                    <a:pt x="3905758" y="48844"/>
                  </a:lnTo>
                  <a:lnTo>
                    <a:pt x="3928821" y="45021"/>
                  </a:lnTo>
                  <a:lnTo>
                    <a:pt x="3952316" y="48844"/>
                  </a:lnTo>
                  <a:lnTo>
                    <a:pt x="3970705" y="59524"/>
                  </a:lnTo>
                  <a:lnTo>
                    <a:pt x="3982694" y="75895"/>
                  </a:lnTo>
                  <a:lnTo>
                    <a:pt x="3986974" y="96812"/>
                  </a:lnTo>
                  <a:lnTo>
                    <a:pt x="3986974" y="38125"/>
                  </a:lnTo>
                  <a:lnTo>
                    <a:pt x="3964127" y="25146"/>
                  </a:lnTo>
                  <a:lnTo>
                    <a:pt x="3928821" y="19507"/>
                  </a:lnTo>
                  <a:lnTo>
                    <a:pt x="3893782" y="25146"/>
                  </a:lnTo>
                  <a:lnTo>
                    <a:pt x="3866108" y="40995"/>
                  </a:lnTo>
                  <a:lnTo>
                    <a:pt x="3847922" y="65417"/>
                  </a:lnTo>
                  <a:lnTo>
                    <a:pt x="3841394" y="96812"/>
                  </a:lnTo>
                  <a:lnTo>
                    <a:pt x="3847922" y="128574"/>
                  </a:lnTo>
                  <a:lnTo>
                    <a:pt x="3866108" y="153085"/>
                  </a:lnTo>
                  <a:lnTo>
                    <a:pt x="3893782" y="168884"/>
                  </a:lnTo>
                  <a:lnTo>
                    <a:pt x="3928821" y="174485"/>
                  </a:lnTo>
                  <a:lnTo>
                    <a:pt x="3964127" y="168884"/>
                  </a:lnTo>
                  <a:lnTo>
                    <a:pt x="3992041" y="153085"/>
                  </a:lnTo>
                  <a:lnTo>
                    <a:pt x="3995140" y="148958"/>
                  </a:lnTo>
                  <a:lnTo>
                    <a:pt x="4010393" y="128574"/>
                  </a:lnTo>
                  <a:lnTo>
                    <a:pt x="4016997" y="96812"/>
                  </a:lnTo>
                  <a:close/>
                </a:path>
                <a:path w="8908415" h="791209">
                  <a:moveTo>
                    <a:pt x="4109682" y="200748"/>
                  </a:moveTo>
                  <a:lnTo>
                    <a:pt x="4079290" y="200748"/>
                  </a:lnTo>
                  <a:lnTo>
                    <a:pt x="4079290" y="242023"/>
                  </a:lnTo>
                  <a:lnTo>
                    <a:pt x="4079290" y="266039"/>
                  </a:lnTo>
                  <a:lnTo>
                    <a:pt x="4079290" y="310692"/>
                  </a:lnTo>
                  <a:lnTo>
                    <a:pt x="3923195" y="310692"/>
                  </a:lnTo>
                  <a:lnTo>
                    <a:pt x="3923195" y="266039"/>
                  </a:lnTo>
                  <a:lnTo>
                    <a:pt x="4079290" y="266039"/>
                  </a:lnTo>
                  <a:lnTo>
                    <a:pt x="4079290" y="242023"/>
                  </a:lnTo>
                  <a:lnTo>
                    <a:pt x="3923195" y="242023"/>
                  </a:lnTo>
                  <a:lnTo>
                    <a:pt x="3923195" y="200748"/>
                  </a:lnTo>
                  <a:lnTo>
                    <a:pt x="3892791" y="200748"/>
                  </a:lnTo>
                  <a:lnTo>
                    <a:pt x="3892791" y="335457"/>
                  </a:lnTo>
                  <a:lnTo>
                    <a:pt x="4109682" y="335457"/>
                  </a:lnTo>
                  <a:lnTo>
                    <a:pt x="4109682" y="310692"/>
                  </a:lnTo>
                  <a:lnTo>
                    <a:pt x="4109682" y="266039"/>
                  </a:lnTo>
                  <a:lnTo>
                    <a:pt x="4109682" y="242023"/>
                  </a:lnTo>
                  <a:lnTo>
                    <a:pt x="4109682" y="200748"/>
                  </a:lnTo>
                  <a:close/>
                </a:path>
                <a:path w="8908415" h="791209">
                  <a:moveTo>
                    <a:pt x="4109682" y="3746"/>
                  </a:moveTo>
                  <a:lnTo>
                    <a:pt x="4078909" y="3746"/>
                  </a:lnTo>
                  <a:lnTo>
                    <a:pt x="4078909" y="184238"/>
                  </a:lnTo>
                  <a:lnTo>
                    <a:pt x="4109682" y="184238"/>
                  </a:lnTo>
                  <a:lnTo>
                    <a:pt x="4109682" y="3746"/>
                  </a:lnTo>
                  <a:close/>
                </a:path>
                <a:path w="8908415" h="791209">
                  <a:moveTo>
                    <a:pt x="4381347" y="171107"/>
                  </a:moveTo>
                  <a:lnTo>
                    <a:pt x="4347159" y="152527"/>
                  </a:lnTo>
                  <a:lnTo>
                    <a:pt x="4313466" y="112191"/>
                  </a:lnTo>
                  <a:lnTo>
                    <a:pt x="4297299" y="56286"/>
                  </a:lnTo>
                  <a:lnTo>
                    <a:pt x="4297299" y="22136"/>
                  </a:lnTo>
                  <a:lnTo>
                    <a:pt x="4266527" y="22136"/>
                  </a:lnTo>
                  <a:lnTo>
                    <a:pt x="4266527" y="56286"/>
                  </a:lnTo>
                  <a:lnTo>
                    <a:pt x="4260456" y="94576"/>
                  </a:lnTo>
                  <a:lnTo>
                    <a:pt x="4243311" y="129082"/>
                  </a:lnTo>
                  <a:lnTo>
                    <a:pt x="4216654" y="157378"/>
                  </a:lnTo>
                  <a:lnTo>
                    <a:pt x="4182097" y="177101"/>
                  </a:lnTo>
                  <a:lnTo>
                    <a:pt x="4198239" y="202247"/>
                  </a:lnTo>
                  <a:lnTo>
                    <a:pt x="4225976" y="186956"/>
                  </a:lnTo>
                  <a:lnTo>
                    <a:pt x="4249686" y="166370"/>
                  </a:lnTo>
                  <a:lnTo>
                    <a:pt x="4268673" y="141198"/>
                  </a:lnTo>
                  <a:lnTo>
                    <a:pt x="4282287" y="112191"/>
                  </a:lnTo>
                  <a:lnTo>
                    <a:pt x="4296194" y="139293"/>
                  </a:lnTo>
                  <a:lnTo>
                    <a:pt x="4315028" y="162712"/>
                  </a:lnTo>
                  <a:lnTo>
                    <a:pt x="4338218" y="181686"/>
                  </a:lnTo>
                  <a:lnTo>
                    <a:pt x="4365206" y="195491"/>
                  </a:lnTo>
                  <a:lnTo>
                    <a:pt x="4381347" y="171107"/>
                  </a:lnTo>
                  <a:close/>
                </a:path>
                <a:path w="8908415" h="791209">
                  <a:moveTo>
                    <a:pt x="4454893" y="3378"/>
                  </a:moveTo>
                  <a:lnTo>
                    <a:pt x="4424121" y="3378"/>
                  </a:lnTo>
                  <a:lnTo>
                    <a:pt x="4424121" y="250278"/>
                  </a:lnTo>
                  <a:lnTo>
                    <a:pt x="4454893" y="250278"/>
                  </a:lnTo>
                  <a:lnTo>
                    <a:pt x="4454893" y="3378"/>
                  </a:lnTo>
                  <a:close/>
                </a:path>
                <a:path w="8908415" h="791209">
                  <a:moveTo>
                    <a:pt x="4465015" y="307314"/>
                  </a:moveTo>
                  <a:lnTo>
                    <a:pt x="4269156" y="307314"/>
                  </a:lnTo>
                  <a:lnTo>
                    <a:pt x="4269156" y="227380"/>
                  </a:lnTo>
                  <a:lnTo>
                    <a:pt x="4238383" y="227380"/>
                  </a:lnTo>
                  <a:lnTo>
                    <a:pt x="4238383" y="332447"/>
                  </a:lnTo>
                  <a:lnTo>
                    <a:pt x="4465015" y="332447"/>
                  </a:lnTo>
                  <a:lnTo>
                    <a:pt x="4465015" y="307314"/>
                  </a:lnTo>
                  <a:close/>
                </a:path>
                <a:path w="8908415" h="791209">
                  <a:moveTo>
                    <a:pt x="4723181" y="169595"/>
                  </a:moveTo>
                  <a:lnTo>
                    <a:pt x="4689094" y="154406"/>
                  </a:lnTo>
                  <a:lnTo>
                    <a:pt x="4662386" y="132448"/>
                  </a:lnTo>
                  <a:lnTo>
                    <a:pt x="4656582" y="123444"/>
                  </a:lnTo>
                  <a:lnTo>
                    <a:pt x="4644974" y="105435"/>
                  </a:lnTo>
                  <a:lnTo>
                    <a:pt x="4638751" y="75044"/>
                  </a:lnTo>
                  <a:lnTo>
                    <a:pt x="4638751" y="68668"/>
                  </a:lnTo>
                  <a:lnTo>
                    <a:pt x="4713046" y="68668"/>
                  </a:lnTo>
                  <a:lnTo>
                    <a:pt x="4713046" y="43903"/>
                  </a:lnTo>
                  <a:lnTo>
                    <a:pt x="4638751" y="43903"/>
                  </a:lnTo>
                  <a:lnTo>
                    <a:pt x="4638751" y="1879"/>
                  </a:lnTo>
                  <a:lnTo>
                    <a:pt x="4607979" y="1879"/>
                  </a:lnTo>
                  <a:lnTo>
                    <a:pt x="4607979" y="43903"/>
                  </a:lnTo>
                  <a:lnTo>
                    <a:pt x="4533316" y="43903"/>
                  </a:lnTo>
                  <a:lnTo>
                    <a:pt x="4533316" y="68668"/>
                  </a:lnTo>
                  <a:lnTo>
                    <a:pt x="4607979" y="68668"/>
                  </a:lnTo>
                  <a:lnTo>
                    <a:pt x="4607979" y="75044"/>
                  </a:lnTo>
                  <a:lnTo>
                    <a:pt x="4601934" y="107950"/>
                  </a:lnTo>
                  <a:lnTo>
                    <a:pt x="4584903" y="137337"/>
                  </a:lnTo>
                  <a:lnTo>
                    <a:pt x="4558589" y="161366"/>
                  </a:lnTo>
                  <a:lnTo>
                    <a:pt x="4524680" y="178231"/>
                  </a:lnTo>
                  <a:lnTo>
                    <a:pt x="4539691" y="201866"/>
                  </a:lnTo>
                  <a:lnTo>
                    <a:pt x="4567656" y="189242"/>
                  </a:lnTo>
                  <a:lnTo>
                    <a:pt x="4591469" y="171526"/>
                  </a:lnTo>
                  <a:lnTo>
                    <a:pt x="4610506" y="149364"/>
                  </a:lnTo>
                  <a:lnTo>
                    <a:pt x="4624121" y="123444"/>
                  </a:lnTo>
                  <a:lnTo>
                    <a:pt x="4638421" y="146431"/>
                  </a:lnTo>
                  <a:lnTo>
                    <a:pt x="4657788" y="166077"/>
                  </a:lnTo>
                  <a:lnTo>
                    <a:pt x="4681525" y="181864"/>
                  </a:lnTo>
                  <a:lnTo>
                    <a:pt x="4708918" y="193243"/>
                  </a:lnTo>
                  <a:lnTo>
                    <a:pt x="4723181" y="169595"/>
                  </a:lnTo>
                  <a:close/>
                </a:path>
                <a:path w="8908415" h="791209">
                  <a:moveTo>
                    <a:pt x="4801222" y="3378"/>
                  </a:moveTo>
                  <a:lnTo>
                    <a:pt x="4770082" y="3378"/>
                  </a:lnTo>
                  <a:lnTo>
                    <a:pt x="4770082" y="99060"/>
                  </a:lnTo>
                  <a:lnTo>
                    <a:pt x="4702911" y="99060"/>
                  </a:lnTo>
                  <a:lnTo>
                    <a:pt x="4702911" y="124574"/>
                  </a:lnTo>
                  <a:lnTo>
                    <a:pt x="4770082" y="124574"/>
                  </a:lnTo>
                  <a:lnTo>
                    <a:pt x="4770082" y="207505"/>
                  </a:lnTo>
                  <a:lnTo>
                    <a:pt x="4801222" y="207505"/>
                  </a:lnTo>
                  <a:lnTo>
                    <a:pt x="4801222" y="3378"/>
                  </a:lnTo>
                  <a:close/>
                </a:path>
                <a:path w="8908415" h="791209">
                  <a:moveTo>
                    <a:pt x="4802352" y="277672"/>
                  </a:moveTo>
                  <a:lnTo>
                    <a:pt x="4794580" y="251587"/>
                  </a:lnTo>
                  <a:lnTo>
                    <a:pt x="4781347" y="240144"/>
                  </a:lnTo>
                  <a:lnTo>
                    <a:pt x="4772241" y="232270"/>
                  </a:lnTo>
                  <a:lnTo>
                    <a:pt x="4771580" y="232054"/>
                  </a:lnTo>
                  <a:lnTo>
                    <a:pt x="4771580" y="277672"/>
                  </a:lnTo>
                  <a:lnTo>
                    <a:pt x="4766030" y="293560"/>
                  </a:lnTo>
                  <a:lnTo>
                    <a:pt x="4749952" y="305485"/>
                  </a:lnTo>
                  <a:lnTo>
                    <a:pt x="4724247" y="312966"/>
                  </a:lnTo>
                  <a:lnTo>
                    <a:pt x="4689780" y="315569"/>
                  </a:lnTo>
                  <a:lnTo>
                    <a:pt x="4655744" y="312966"/>
                  </a:lnTo>
                  <a:lnTo>
                    <a:pt x="4630255" y="305485"/>
                  </a:lnTo>
                  <a:lnTo>
                    <a:pt x="4614278" y="293560"/>
                  </a:lnTo>
                  <a:lnTo>
                    <a:pt x="4608728" y="277672"/>
                  </a:lnTo>
                  <a:lnTo>
                    <a:pt x="4614278" y="261988"/>
                  </a:lnTo>
                  <a:lnTo>
                    <a:pt x="4630255" y="250177"/>
                  </a:lnTo>
                  <a:lnTo>
                    <a:pt x="4655744" y="242735"/>
                  </a:lnTo>
                  <a:lnTo>
                    <a:pt x="4689780" y="240144"/>
                  </a:lnTo>
                  <a:lnTo>
                    <a:pt x="4724247" y="242735"/>
                  </a:lnTo>
                  <a:lnTo>
                    <a:pt x="4749952" y="250177"/>
                  </a:lnTo>
                  <a:lnTo>
                    <a:pt x="4766030" y="261988"/>
                  </a:lnTo>
                  <a:lnTo>
                    <a:pt x="4771580" y="277672"/>
                  </a:lnTo>
                  <a:lnTo>
                    <a:pt x="4771580" y="232054"/>
                  </a:lnTo>
                  <a:lnTo>
                    <a:pt x="4736808" y="220256"/>
                  </a:lnTo>
                  <a:lnTo>
                    <a:pt x="4689780" y="216128"/>
                  </a:lnTo>
                  <a:lnTo>
                    <a:pt x="4643183" y="220256"/>
                  </a:lnTo>
                  <a:lnTo>
                    <a:pt x="4607979" y="232270"/>
                  </a:lnTo>
                  <a:lnTo>
                    <a:pt x="4585728" y="251587"/>
                  </a:lnTo>
                  <a:lnTo>
                    <a:pt x="4577969" y="277672"/>
                  </a:lnTo>
                  <a:lnTo>
                    <a:pt x="4585728" y="303961"/>
                  </a:lnTo>
                  <a:lnTo>
                    <a:pt x="4607979" y="323392"/>
                  </a:lnTo>
                  <a:lnTo>
                    <a:pt x="4643183" y="335445"/>
                  </a:lnTo>
                  <a:lnTo>
                    <a:pt x="4689780" y="339585"/>
                  </a:lnTo>
                  <a:lnTo>
                    <a:pt x="4736808" y="335445"/>
                  </a:lnTo>
                  <a:lnTo>
                    <a:pt x="4772241" y="323392"/>
                  </a:lnTo>
                  <a:lnTo>
                    <a:pt x="4781245" y="315569"/>
                  </a:lnTo>
                  <a:lnTo>
                    <a:pt x="4794580" y="303961"/>
                  </a:lnTo>
                  <a:lnTo>
                    <a:pt x="4802352" y="277672"/>
                  </a:lnTo>
                  <a:close/>
                </a:path>
                <a:path w="8908415" h="791209">
                  <a:moveTo>
                    <a:pt x="5139309" y="67538"/>
                  </a:moveTo>
                  <a:lnTo>
                    <a:pt x="5131232" y="42405"/>
                  </a:lnTo>
                  <a:lnTo>
                    <a:pt x="5118354" y="32270"/>
                  </a:lnTo>
                  <a:lnTo>
                    <a:pt x="5107927" y="24053"/>
                  </a:lnTo>
                  <a:lnTo>
                    <a:pt x="5107787" y="24015"/>
                  </a:lnTo>
                  <a:lnTo>
                    <a:pt x="5107787" y="67538"/>
                  </a:lnTo>
                  <a:lnTo>
                    <a:pt x="5101996" y="82550"/>
                  </a:lnTo>
                  <a:lnTo>
                    <a:pt x="5085131" y="93611"/>
                  </a:lnTo>
                  <a:lnTo>
                    <a:pt x="5057914" y="100469"/>
                  </a:lnTo>
                  <a:lnTo>
                    <a:pt x="5021110" y="102806"/>
                  </a:lnTo>
                  <a:lnTo>
                    <a:pt x="4984293" y="100469"/>
                  </a:lnTo>
                  <a:lnTo>
                    <a:pt x="4957089" y="93611"/>
                  </a:lnTo>
                  <a:lnTo>
                    <a:pt x="4940211" y="82550"/>
                  </a:lnTo>
                  <a:lnTo>
                    <a:pt x="4934432" y="67538"/>
                  </a:lnTo>
                  <a:lnTo>
                    <a:pt x="4940211" y="52527"/>
                  </a:lnTo>
                  <a:lnTo>
                    <a:pt x="4957089" y="41465"/>
                  </a:lnTo>
                  <a:lnTo>
                    <a:pt x="4984293" y="34607"/>
                  </a:lnTo>
                  <a:lnTo>
                    <a:pt x="5021110" y="32270"/>
                  </a:lnTo>
                  <a:lnTo>
                    <a:pt x="5057914" y="34607"/>
                  </a:lnTo>
                  <a:lnTo>
                    <a:pt x="5085131" y="41465"/>
                  </a:lnTo>
                  <a:lnTo>
                    <a:pt x="5101996" y="52527"/>
                  </a:lnTo>
                  <a:lnTo>
                    <a:pt x="5107787" y="67538"/>
                  </a:lnTo>
                  <a:lnTo>
                    <a:pt x="5107787" y="24015"/>
                  </a:lnTo>
                  <a:lnTo>
                    <a:pt x="5070754" y="12827"/>
                  </a:lnTo>
                  <a:lnTo>
                    <a:pt x="5021110" y="9004"/>
                  </a:lnTo>
                  <a:lnTo>
                    <a:pt x="4971453" y="12827"/>
                  </a:lnTo>
                  <a:lnTo>
                    <a:pt x="4934293" y="24053"/>
                  </a:lnTo>
                  <a:lnTo>
                    <a:pt x="4910988" y="42405"/>
                  </a:lnTo>
                  <a:lnTo>
                    <a:pt x="4902911" y="67538"/>
                  </a:lnTo>
                  <a:lnTo>
                    <a:pt x="4910988" y="92621"/>
                  </a:lnTo>
                  <a:lnTo>
                    <a:pt x="4934293" y="110832"/>
                  </a:lnTo>
                  <a:lnTo>
                    <a:pt x="4971453" y="121945"/>
                  </a:lnTo>
                  <a:lnTo>
                    <a:pt x="5021110" y="125704"/>
                  </a:lnTo>
                  <a:lnTo>
                    <a:pt x="5070754" y="121945"/>
                  </a:lnTo>
                  <a:lnTo>
                    <a:pt x="5107927" y="110832"/>
                  </a:lnTo>
                  <a:lnTo>
                    <a:pt x="5118189" y="102806"/>
                  </a:lnTo>
                  <a:lnTo>
                    <a:pt x="5131232" y="92621"/>
                  </a:lnTo>
                  <a:lnTo>
                    <a:pt x="5139309" y="67538"/>
                  </a:lnTo>
                  <a:close/>
                </a:path>
                <a:path w="8908415" h="791209">
                  <a:moveTo>
                    <a:pt x="5144554" y="312191"/>
                  </a:moveTo>
                  <a:lnTo>
                    <a:pt x="4936680" y="312191"/>
                  </a:lnTo>
                  <a:lnTo>
                    <a:pt x="4936680" y="278041"/>
                  </a:lnTo>
                  <a:lnTo>
                    <a:pt x="5134432" y="278041"/>
                  </a:lnTo>
                  <a:lnTo>
                    <a:pt x="5134432" y="202247"/>
                  </a:lnTo>
                  <a:lnTo>
                    <a:pt x="4905540" y="202247"/>
                  </a:lnTo>
                  <a:lnTo>
                    <a:pt x="4905540" y="225513"/>
                  </a:lnTo>
                  <a:lnTo>
                    <a:pt x="5104028" y="225513"/>
                  </a:lnTo>
                  <a:lnTo>
                    <a:pt x="5104028" y="255524"/>
                  </a:lnTo>
                  <a:lnTo>
                    <a:pt x="4906657" y="255524"/>
                  </a:lnTo>
                  <a:lnTo>
                    <a:pt x="4906657" y="336207"/>
                  </a:lnTo>
                  <a:lnTo>
                    <a:pt x="5144554" y="336207"/>
                  </a:lnTo>
                  <a:lnTo>
                    <a:pt x="5144554" y="312191"/>
                  </a:lnTo>
                  <a:close/>
                </a:path>
                <a:path w="8908415" h="791209">
                  <a:moveTo>
                    <a:pt x="5173446" y="148590"/>
                  </a:moveTo>
                  <a:lnTo>
                    <a:pt x="4868761" y="148590"/>
                  </a:lnTo>
                  <a:lnTo>
                    <a:pt x="4868761" y="173355"/>
                  </a:lnTo>
                  <a:lnTo>
                    <a:pt x="5173446" y="173355"/>
                  </a:lnTo>
                  <a:lnTo>
                    <a:pt x="5173446" y="148590"/>
                  </a:lnTo>
                  <a:close/>
                </a:path>
                <a:path w="8908415" h="791209">
                  <a:moveTo>
                    <a:pt x="5585879" y="279920"/>
                  </a:moveTo>
                  <a:lnTo>
                    <a:pt x="5578018" y="254444"/>
                  </a:lnTo>
                  <a:lnTo>
                    <a:pt x="5565241" y="243890"/>
                  </a:lnTo>
                  <a:lnTo>
                    <a:pt x="5555348" y="235737"/>
                  </a:lnTo>
                  <a:lnTo>
                    <a:pt x="5554738" y="235546"/>
                  </a:lnTo>
                  <a:lnTo>
                    <a:pt x="5554738" y="279920"/>
                  </a:lnTo>
                  <a:lnTo>
                    <a:pt x="5549049" y="295363"/>
                  </a:lnTo>
                  <a:lnTo>
                    <a:pt x="5532602" y="306654"/>
                  </a:lnTo>
                  <a:lnTo>
                    <a:pt x="5506301" y="313588"/>
                  </a:lnTo>
                  <a:lnTo>
                    <a:pt x="5471058" y="315937"/>
                  </a:lnTo>
                  <a:lnTo>
                    <a:pt x="5435397" y="313588"/>
                  </a:lnTo>
                  <a:lnTo>
                    <a:pt x="5408866" y="306654"/>
                  </a:lnTo>
                  <a:lnTo>
                    <a:pt x="5392331" y="295363"/>
                  </a:lnTo>
                  <a:lnTo>
                    <a:pt x="5386641" y="279920"/>
                  </a:lnTo>
                  <a:lnTo>
                    <a:pt x="5392331" y="264629"/>
                  </a:lnTo>
                  <a:lnTo>
                    <a:pt x="5408866" y="253326"/>
                  </a:lnTo>
                  <a:lnTo>
                    <a:pt x="5435397" y="246303"/>
                  </a:lnTo>
                  <a:lnTo>
                    <a:pt x="5471058" y="243890"/>
                  </a:lnTo>
                  <a:lnTo>
                    <a:pt x="5506301" y="246303"/>
                  </a:lnTo>
                  <a:lnTo>
                    <a:pt x="5532602" y="253326"/>
                  </a:lnTo>
                  <a:lnTo>
                    <a:pt x="5549049" y="264629"/>
                  </a:lnTo>
                  <a:lnTo>
                    <a:pt x="5554738" y="279920"/>
                  </a:lnTo>
                  <a:lnTo>
                    <a:pt x="5554738" y="235546"/>
                  </a:lnTo>
                  <a:lnTo>
                    <a:pt x="5519242" y="224193"/>
                  </a:lnTo>
                  <a:lnTo>
                    <a:pt x="5471058" y="220256"/>
                  </a:lnTo>
                  <a:lnTo>
                    <a:pt x="5422608" y="224193"/>
                  </a:lnTo>
                  <a:lnTo>
                    <a:pt x="5386260" y="235737"/>
                  </a:lnTo>
                  <a:lnTo>
                    <a:pt x="5363426" y="254444"/>
                  </a:lnTo>
                  <a:lnTo>
                    <a:pt x="5355488" y="279920"/>
                  </a:lnTo>
                  <a:lnTo>
                    <a:pt x="5363426" y="305600"/>
                  </a:lnTo>
                  <a:lnTo>
                    <a:pt x="5386260" y="324434"/>
                  </a:lnTo>
                  <a:lnTo>
                    <a:pt x="5422608" y="336003"/>
                  </a:lnTo>
                  <a:lnTo>
                    <a:pt x="5471058" y="339953"/>
                  </a:lnTo>
                  <a:lnTo>
                    <a:pt x="5519242" y="336003"/>
                  </a:lnTo>
                  <a:lnTo>
                    <a:pt x="5555348" y="324434"/>
                  </a:lnTo>
                  <a:lnTo>
                    <a:pt x="5565572" y="315937"/>
                  </a:lnTo>
                  <a:lnTo>
                    <a:pt x="5578018" y="305600"/>
                  </a:lnTo>
                  <a:lnTo>
                    <a:pt x="5585879" y="279920"/>
                  </a:lnTo>
                  <a:close/>
                </a:path>
                <a:path w="8908415" h="791209">
                  <a:moveTo>
                    <a:pt x="5605399" y="113322"/>
                  </a:moveTo>
                  <a:lnTo>
                    <a:pt x="5561698" y="101739"/>
                  </a:lnTo>
                  <a:lnTo>
                    <a:pt x="5523738" y="81470"/>
                  </a:lnTo>
                  <a:lnTo>
                    <a:pt x="5486819" y="24015"/>
                  </a:lnTo>
                  <a:lnTo>
                    <a:pt x="5486819" y="9004"/>
                  </a:lnTo>
                  <a:lnTo>
                    <a:pt x="5455297" y="9004"/>
                  </a:lnTo>
                  <a:lnTo>
                    <a:pt x="5455297" y="24015"/>
                  </a:lnTo>
                  <a:lnTo>
                    <a:pt x="5445214" y="55270"/>
                  </a:lnTo>
                  <a:lnTo>
                    <a:pt x="5418531" y="81889"/>
                  </a:lnTo>
                  <a:lnTo>
                    <a:pt x="5380583" y="101892"/>
                  </a:lnTo>
                  <a:lnTo>
                    <a:pt x="5336730" y="113322"/>
                  </a:lnTo>
                  <a:lnTo>
                    <a:pt x="5347982" y="137337"/>
                  </a:lnTo>
                  <a:lnTo>
                    <a:pt x="5386273" y="127787"/>
                  </a:lnTo>
                  <a:lnTo>
                    <a:pt x="5421211" y="111963"/>
                  </a:lnTo>
                  <a:lnTo>
                    <a:pt x="5450306" y="90424"/>
                  </a:lnTo>
                  <a:lnTo>
                    <a:pt x="5471058" y="63792"/>
                  </a:lnTo>
                  <a:lnTo>
                    <a:pt x="5491975" y="90258"/>
                  </a:lnTo>
                  <a:lnTo>
                    <a:pt x="5521020" y="111810"/>
                  </a:lnTo>
                  <a:lnTo>
                    <a:pt x="5555754" y="127736"/>
                  </a:lnTo>
                  <a:lnTo>
                    <a:pt x="5593766" y="137337"/>
                  </a:lnTo>
                  <a:lnTo>
                    <a:pt x="5605399" y="113322"/>
                  </a:lnTo>
                  <a:close/>
                </a:path>
                <a:path w="8908415" h="791209">
                  <a:moveTo>
                    <a:pt x="5623026" y="163969"/>
                  </a:moveTo>
                  <a:lnTo>
                    <a:pt x="5318722" y="163969"/>
                  </a:lnTo>
                  <a:lnTo>
                    <a:pt x="5318722" y="189115"/>
                  </a:lnTo>
                  <a:lnTo>
                    <a:pt x="5623026" y="189115"/>
                  </a:lnTo>
                  <a:lnTo>
                    <a:pt x="5623026" y="163969"/>
                  </a:lnTo>
                  <a:close/>
                </a:path>
                <a:path w="8908415" h="791209">
                  <a:moveTo>
                    <a:pt x="5847423" y="109562"/>
                  </a:moveTo>
                  <a:lnTo>
                    <a:pt x="5840704" y="76250"/>
                  </a:lnTo>
                  <a:lnTo>
                    <a:pt x="5824677" y="53657"/>
                  </a:lnTo>
                  <a:lnTo>
                    <a:pt x="5822188" y="50139"/>
                  </a:lnTo>
                  <a:lnTo>
                    <a:pt x="5817400" y="47231"/>
                  </a:lnTo>
                  <a:lnTo>
                    <a:pt x="5817400" y="109562"/>
                  </a:lnTo>
                  <a:lnTo>
                    <a:pt x="5813006" y="132511"/>
                  </a:lnTo>
                  <a:lnTo>
                    <a:pt x="5800839" y="150418"/>
                  </a:lnTo>
                  <a:lnTo>
                    <a:pt x="5782411" y="162064"/>
                  </a:lnTo>
                  <a:lnTo>
                    <a:pt x="5759234" y="166230"/>
                  </a:lnTo>
                  <a:lnTo>
                    <a:pt x="5736501" y="162064"/>
                  </a:lnTo>
                  <a:lnTo>
                    <a:pt x="5718289" y="150418"/>
                  </a:lnTo>
                  <a:lnTo>
                    <a:pt x="5706211" y="132511"/>
                  </a:lnTo>
                  <a:lnTo>
                    <a:pt x="5701830" y="109562"/>
                  </a:lnTo>
                  <a:lnTo>
                    <a:pt x="5706211" y="87058"/>
                  </a:lnTo>
                  <a:lnTo>
                    <a:pt x="5718289" y="69367"/>
                  </a:lnTo>
                  <a:lnTo>
                    <a:pt x="5736501" y="57797"/>
                  </a:lnTo>
                  <a:lnTo>
                    <a:pt x="5759234" y="53657"/>
                  </a:lnTo>
                  <a:lnTo>
                    <a:pt x="5782411" y="57797"/>
                  </a:lnTo>
                  <a:lnTo>
                    <a:pt x="5800839" y="69367"/>
                  </a:lnTo>
                  <a:lnTo>
                    <a:pt x="5813006" y="87058"/>
                  </a:lnTo>
                  <a:lnTo>
                    <a:pt x="5817400" y="109562"/>
                  </a:lnTo>
                  <a:lnTo>
                    <a:pt x="5817400" y="47231"/>
                  </a:lnTo>
                  <a:lnTo>
                    <a:pt x="5794222" y="33108"/>
                  </a:lnTo>
                  <a:lnTo>
                    <a:pt x="5759234" y="27012"/>
                  </a:lnTo>
                  <a:lnTo>
                    <a:pt x="5724525" y="33108"/>
                  </a:lnTo>
                  <a:lnTo>
                    <a:pt x="5696813" y="50139"/>
                  </a:lnTo>
                  <a:lnTo>
                    <a:pt x="5678449" y="76250"/>
                  </a:lnTo>
                  <a:lnTo>
                    <a:pt x="5671807" y="109562"/>
                  </a:lnTo>
                  <a:lnTo>
                    <a:pt x="5678449" y="143154"/>
                  </a:lnTo>
                  <a:lnTo>
                    <a:pt x="5696813" y="169506"/>
                  </a:lnTo>
                  <a:lnTo>
                    <a:pt x="5724525" y="186715"/>
                  </a:lnTo>
                  <a:lnTo>
                    <a:pt x="5759234" y="192862"/>
                  </a:lnTo>
                  <a:lnTo>
                    <a:pt x="5794222" y="186715"/>
                  </a:lnTo>
                  <a:lnTo>
                    <a:pt x="5822188" y="169506"/>
                  </a:lnTo>
                  <a:lnTo>
                    <a:pt x="5824486" y="166230"/>
                  </a:lnTo>
                  <a:lnTo>
                    <a:pt x="5840704" y="143154"/>
                  </a:lnTo>
                  <a:lnTo>
                    <a:pt x="5847423" y="109562"/>
                  </a:lnTo>
                  <a:close/>
                </a:path>
                <a:path w="8908415" h="791209">
                  <a:moveTo>
                    <a:pt x="5940095" y="3746"/>
                  </a:moveTo>
                  <a:lnTo>
                    <a:pt x="5909335" y="3746"/>
                  </a:lnTo>
                  <a:lnTo>
                    <a:pt x="5909335" y="249529"/>
                  </a:lnTo>
                  <a:lnTo>
                    <a:pt x="5940095" y="249529"/>
                  </a:lnTo>
                  <a:lnTo>
                    <a:pt x="5940095" y="3746"/>
                  </a:lnTo>
                  <a:close/>
                </a:path>
                <a:path w="8908415" h="791209">
                  <a:moveTo>
                    <a:pt x="5950229" y="307314"/>
                  </a:moveTo>
                  <a:lnTo>
                    <a:pt x="5754357" y="307314"/>
                  </a:lnTo>
                  <a:lnTo>
                    <a:pt x="5754357" y="224383"/>
                  </a:lnTo>
                  <a:lnTo>
                    <a:pt x="5723598" y="224383"/>
                  </a:lnTo>
                  <a:lnTo>
                    <a:pt x="5723598" y="332447"/>
                  </a:lnTo>
                  <a:lnTo>
                    <a:pt x="5950229" y="332447"/>
                  </a:lnTo>
                  <a:lnTo>
                    <a:pt x="5950229" y="307314"/>
                  </a:lnTo>
                  <a:close/>
                </a:path>
                <a:path w="8908415" h="791209">
                  <a:moveTo>
                    <a:pt x="6288824" y="25133"/>
                  </a:moveTo>
                  <a:lnTo>
                    <a:pt x="6258814" y="25133"/>
                  </a:lnTo>
                  <a:lnTo>
                    <a:pt x="6258814" y="49530"/>
                  </a:lnTo>
                  <a:lnTo>
                    <a:pt x="6258814" y="138087"/>
                  </a:lnTo>
                  <a:lnTo>
                    <a:pt x="6161621" y="138087"/>
                  </a:lnTo>
                  <a:lnTo>
                    <a:pt x="6161621" y="49530"/>
                  </a:lnTo>
                  <a:lnTo>
                    <a:pt x="6258814" y="49530"/>
                  </a:lnTo>
                  <a:lnTo>
                    <a:pt x="6258814" y="25133"/>
                  </a:lnTo>
                  <a:lnTo>
                    <a:pt x="6131611" y="25133"/>
                  </a:lnTo>
                  <a:lnTo>
                    <a:pt x="6131611" y="162852"/>
                  </a:lnTo>
                  <a:lnTo>
                    <a:pt x="6288824" y="162852"/>
                  </a:lnTo>
                  <a:lnTo>
                    <a:pt x="6288824" y="138087"/>
                  </a:lnTo>
                  <a:lnTo>
                    <a:pt x="6288824" y="49530"/>
                  </a:lnTo>
                  <a:lnTo>
                    <a:pt x="6288824" y="25133"/>
                  </a:lnTo>
                  <a:close/>
                </a:path>
                <a:path w="8908415" h="791209">
                  <a:moveTo>
                    <a:pt x="6389764" y="3378"/>
                  </a:moveTo>
                  <a:lnTo>
                    <a:pt x="6358991" y="3378"/>
                  </a:lnTo>
                  <a:lnTo>
                    <a:pt x="6358991" y="196621"/>
                  </a:lnTo>
                  <a:lnTo>
                    <a:pt x="6389764" y="196621"/>
                  </a:lnTo>
                  <a:lnTo>
                    <a:pt x="6389764" y="3378"/>
                  </a:lnTo>
                  <a:close/>
                </a:path>
                <a:path w="8908415" h="791209">
                  <a:moveTo>
                    <a:pt x="6409652" y="315188"/>
                  </a:moveTo>
                  <a:lnTo>
                    <a:pt x="6368034" y="305460"/>
                  </a:lnTo>
                  <a:lnTo>
                    <a:pt x="6332779" y="288594"/>
                  </a:lnTo>
                  <a:lnTo>
                    <a:pt x="6298958" y="243141"/>
                  </a:lnTo>
                  <a:lnTo>
                    <a:pt x="6397650" y="243141"/>
                  </a:lnTo>
                  <a:lnTo>
                    <a:pt x="6397650" y="219506"/>
                  </a:lnTo>
                  <a:lnTo>
                    <a:pt x="6298958" y="219506"/>
                  </a:lnTo>
                  <a:lnTo>
                    <a:pt x="6298958" y="186867"/>
                  </a:lnTo>
                  <a:lnTo>
                    <a:pt x="6267818" y="186867"/>
                  </a:lnTo>
                  <a:lnTo>
                    <a:pt x="6267818" y="219506"/>
                  </a:lnTo>
                  <a:lnTo>
                    <a:pt x="6169126" y="219506"/>
                  </a:lnTo>
                  <a:lnTo>
                    <a:pt x="6169126" y="243141"/>
                  </a:lnTo>
                  <a:lnTo>
                    <a:pt x="6267437" y="243141"/>
                  </a:lnTo>
                  <a:lnTo>
                    <a:pt x="6257937" y="267538"/>
                  </a:lnTo>
                  <a:lnTo>
                    <a:pt x="6233109" y="289153"/>
                  </a:lnTo>
                  <a:lnTo>
                    <a:pt x="6197574" y="305777"/>
                  </a:lnTo>
                  <a:lnTo>
                    <a:pt x="6155995" y="315188"/>
                  </a:lnTo>
                  <a:lnTo>
                    <a:pt x="6166129" y="338823"/>
                  </a:lnTo>
                  <a:lnTo>
                    <a:pt x="6202997" y="330695"/>
                  </a:lnTo>
                  <a:lnTo>
                    <a:pt x="6236246" y="317347"/>
                  </a:lnTo>
                  <a:lnTo>
                    <a:pt x="6263805" y="299364"/>
                  </a:lnTo>
                  <a:lnTo>
                    <a:pt x="6283579" y="277291"/>
                  </a:lnTo>
                  <a:lnTo>
                    <a:pt x="6302895" y="299046"/>
                  </a:lnTo>
                  <a:lnTo>
                    <a:pt x="6329820" y="317068"/>
                  </a:lnTo>
                  <a:lnTo>
                    <a:pt x="6362509" y="330581"/>
                  </a:lnTo>
                  <a:lnTo>
                    <a:pt x="6399149" y="338823"/>
                  </a:lnTo>
                  <a:lnTo>
                    <a:pt x="6409652" y="315188"/>
                  </a:lnTo>
                  <a:close/>
                </a:path>
                <a:path w="8908415" h="791209">
                  <a:moveTo>
                    <a:pt x="6732270" y="39776"/>
                  </a:moveTo>
                  <a:lnTo>
                    <a:pt x="6578790" y="39776"/>
                  </a:lnTo>
                  <a:lnTo>
                    <a:pt x="6578790" y="64541"/>
                  </a:lnTo>
                  <a:lnTo>
                    <a:pt x="6701498" y="64541"/>
                  </a:lnTo>
                  <a:lnTo>
                    <a:pt x="6693700" y="110020"/>
                  </a:lnTo>
                  <a:lnTo>
                    <a:pt x="6676631" y="151739"/>
                  </a:lnTo>
                  <a:lnTo>
                    <a:pt x="6649707" y="189433"/>
                  </a:lnTo>
                  <a:lnTo>
                    <a:pt x="6612293" y="222872"/>
                  </a:lnTo>
                  <a:lnTo>
                    <a:pt x="6563792" y="251777"/>
                  </a:lnTo>
                  <a:lnTo>
                    <a:pt x="6580670" y="275793"/>
                  </a:lnTo>
                  <a:lnTo>
                    <a:pt x="6630733" y="245795"/>
                  </a:lnTo>
                  <a:lnTo>
                    <a:pt x="6669672" y="211353"/>
                  </a:lnTo>
                  <a:lnTo>
                    <a:pt x="6698399" y="172974"/>
                  </a:lnTo>
                  <a:lnTo>
                    <a:pt x="6717817" y="131229"/>
                  </a:lnTo>
                  <a:lnTo>
                    <a:pt x="6728803" y="86652"/>
                  </a:lnTo>
                  <a:lnTo>
                    <a:pt x="6732270" y="39776"/>
                  </a:lnTo>
                  <a:close/>
                </a:path>
                <a:path w="8908415" h="791209">
                  <a:moveTo>
                    <a:pt x="6841083" y="3746"/>
                  </a:moveTo>
                  <a:lnTo>
                    <a:pt x="6810311" y="3746"/>
                  </a:lnTo>
                  <a:lnTo>
                    <a:pt x="6810311" y="138455"/>
                  </a:lnTo>
                  <a:lnTo>
                    <a:pt x="6731508" y="138455"/>
                  </a:lnTo>
                  <a:lnTo>
                    <a:pt x="6731508" y="163601"/>
                  </a:lnTo>
                  <a:lnTo>
                    <a:pt x="6810311" y="163601"/>
                  </a:lnTo>
                  <a:lnTo>
                    <a:pt x="6810311" y="339953"/>
                  </a:lnTo>
                  <a:lnTo>
                    <a:pt x="6841083" y="339953"/>
                  </a:lnTo>
                  <a:lnTo>
                    <a:pt x="6841083" y="3746"/>
                  </a:lnTo>
                  <a:close/>
                </a:path>
                <a:path w="8908415" h="791209">
                  <a:moveTo>
                    <a:pt x="7106742" y="149339"/>
                  </a:moveTo>
                  <a:lnTo>
                    <a:pt x="7073811" y="133769"/>
                  </a:lnTo>
                  <a:lnTo>
                    <a:pt x="7048208" y="111493"/>
                  </a:lnTo>
                  <a:lnTo>
                    <a:pt x="7042404" y="102057"/>
                  </a:lnTo>
                  <a:lnTo>
                    <a:pt x="7031596" y="84493"/>
                  </a:lnTo>
                  <a:lnTo>
                    <a:pt x="7025691" y="54787"/>
                  </a:lnTo>
                  <a:lnTo>
                    <a:pt x="7025691" y="45770"/>
                  </a:lnTo>
                  <a:lnTo>
                    <a:pt x="7099986" y="45770"/>
                  </a:lnTo>
                  <a:lnTo>
                    <a:pt x="7099986" y="21005"/>
                  </a:lnTo>
                  <a:lnTo>
                    <a:pt x="6919874" y="21005"/>
                  </a:lnTo>
                  <a:lnTo>
                    <a:pt x="6919874" y="45770"/>
                  </a:lnTo>
                  <a:lnTo>
                    <a:pt x="6994550" y="45770"/>
                  </a:lnTo>
                  <a:lnTo>
                    <a:pt x="6994550" y="54787"/>
                  </a:lnTo>
                  <a:lnTo>
                    <a:pt x="6988327" y="86779"/>
                  </a:lnTo>
                  <a:lnTo>
                    <a:pt x="6970954" y="115989"/>
                  </a:lnTo>
                  <a:lnTo>
                    <a:pt x="6944373" y="140208"/>
                  </a:lnTo>
                  <a:lnTo>
                    <a:pt x="6910502" y="157213"/>
                  </a:lnTo>
                  <a:lnTo>
                    <a:pt x="6925881" y="181229"/>
                  </a:lnTo>
                  <a:lnTo>
                    <a:pt x="6953694" y="168224"/>
                  </a:lnTo>
                  <a:lnTo>
                    <a:pt x="6977520" y="150088"/>
                  </a:lnTo>
                  <a:lnTo>
                    <a:pt x="6996646" y="127723"/>
                  </a:lnTo>
                  <a:lnTo>
                    <a:pt x="7010311" y="102057"/>
                  </a:lnTo>
                  <a:lnTo>
                    <a:pt x="7023938" y="125437"/>
                  </a:lnTo>
                  <a:lnTo>
                    <a:pt x="7042480" y="145592"/>
                  </a:lnTo>
                  <a:lnTo>
                    <a:pt x="7065391" y="161798"/>
                  </a:lnTo>
                  <a:lnTo>
                    <a:pt x="7092112" y="173355"/>
                  </a:lnTo>
                  <a:lnTo>
                    <a:pt x="7106742" y="149339"/>
                  </a:lnTo>
                  <a:close/>
                </a:path>
                <a:path w="8908415" h="791209">
                  <a:moveTo>
                    <a:pt x="7186295" y="3746"/>
                  </a:moveTo>
                  <a:lnTo>
                    <a:pt x="7155523" y="3746"/>
                  </a:lnTo>
                  <a:lnTo>
                    <a:pt x="7155523" y="78790"/>
                  </a:lnTo>
                  <a:lnTo>
                    <a:pt x="7089102" y="78790"/>
                  </a:lnTo>
                  <a:lnTo>
                    <a:pt x="7089102" y="103555"/>
                  </a:lnTo>
                  <a:lnTo>
                    <a:pt x="7155523" y="103555"/>
                  </a:lnTo>
                  <a:lnTo>
                    <a:pt x="7155523" y="177482"/>
                  </a:lnTo>
                  <a:lnTo>
                    <a:pt x="7186295" y="177482"/>
                  </a:lnTo>
                  <a:lnTo>
                    <a:pt x="7186295" y="3746"/>
                  </a:lnTo>
                  <a:close/>
                </a:path>
                <a:path w="8908415" h="791209">
                  <a:moveTo>
                    <a:pt x="7199046" y="311810"/>
                  </a:moveTo>
                  <a:lnTo>
                    <a:pt x="7000557" y="311810"/>
                  </a:lnTo>
                  <a:lnTo>
                    <a:pt x="7000557" y="275043"/>
                  </a:lnTo>
                  <a:lnTo>
                    <a:pt x="7186295" y="275043"/>
                  </a:lnTo>
                  <a:lnTo>
                    <a:pt x="7186295" y="194360"/>
                  </a:lnTo>
                  <a:lnTo>
                    <a:pt x="6969404" y="194360"/>
                  </a:lnTo>
                  <a:lnTo>
                    <a:pt x="6969404" y="218376"/>
                  </a:lnTo>
                  <a:lnTo>
                    <a:pt x="7155891" y="218376"/>
                  </a:lnTo>
                  <a:lnTo>
                    <a:pt x="7155891" y="251777"/>
                  </a:lnTo>
                  <a:lnTo>
                    <a:pt x="6970154" y="251777"/>
                  </a:lnTo>
                  <a:lnTo>
                    <a:pt x="6970154" y="336207"/>
                  </a:lnTo>
                  <a:lnTo>
                    <a:pt x="7199046" y="336207"/>
                  </a:lnTo>
                  <a:lnTo>
                    <a:pt x="7199046" y="311810"/>
                  </a:lnTo>
                  <a:close/>
                </a:path>
                <a:path w="8908415" h="791209">
                  <a:moveTo>
                    <a:pt x="7435443" y="127952"/>
                  </a:moveTo>
                  <a:lnTo>
                    <a:pt x="7429690" y="104927"/>
                  </a:lnTo>
                  <a:lnTo>
                    <a:pt x="7421016" y="95681"/>
                  </a:lnTo>
                  <a:lnTo>
                    <a:pt x="7413396" y="87566"/>
                  </a:lnTo>
                  <a:lnTo>
                    <a:pt x="7406170" y="84455"/>
                  </a:lnTo>
                  <a:lnTo>
                    <a:pt x="7406170" y="127952"/>
                  </a:lnTo>
                  <a:lnTo>
                    <a:pt x="7402525" y="141541"/>
                  </a:lnTo>
                  <a:lnTo>
                    <a:pt x="7392149" y="151688"/>
                  </a:lnTo>
                  <a:lnTo>
                    <a:pt x="7375944" y="158026"/>
                  </a:lnTo>
                  <a:lnTo>
                    <a:pt x="7354773" y="160223"/>
                  </a:lnTo>
                  <a:lnTo>
                    <a:pt x="7333653" y="158026"/>
                  </a:lnTo>
                  <a:lnTo>
                    <a:pt x="7317575" y="151688"/>
                  </a:lnTo>
                  <a:lnTo>
                    <a:pt x="7307326" y="141541"/>
                  </a:lnTo>
                  <a:lnTo>
                    <a:pt x="7303732" y="127952"/>
                  </a:lnTo>
                  <a:lnTo>
                    <a:pt x="7307326" y="114363"/>
                  </a:lnTo>
                  <a:lnTo>
                    <a:pt x="7317575" y="104216"/>
                  </a:lnTo>
                  <a:lnTo>
                    <a:pt x="7333653" y="97878"/>
                  </a:lnTo>
                  <a:lnTo>
                    <a:pt x="7354773" y="95681"/>
                  </a:lnTo>
                  <a:lnTo>
                    <a:pt x="7375944" y="97878"/>
                  </a:lnTo>
                  <a:lnTo>
                    <a:pt x="7392149" y="104216"/>
                  </a:lnTo>
                  <a:lnTo>
                    <a:pt x="7402525" y="114363"/>
                  </a:lnTo>
                  <a:lnTo>
                    <a:pt x="7406170" y="127952"/>
                  </a:lnTo>
                  <a:lnTo>
                    <a:pt x="7406170" y="84455"/>
                  </a:lnTo>
                  <a:lnTo>
                    <a:pt x="7387945" y="76606"/>
                  </a:lnTo>
                  <a:lnTo>
                    <a:pt x="7354773" y="72796"/>
                  </a:lnTo>
                  <a:lnTo>
                    <a:pt x="7321804" y="76606"/>
                  </a:lnTo>
                  <a:lnTo>
                    <a:pt x="7296467" y="87566"/>
                  </a:lnTo>
                  <a:lnTo>
                    <a:pt x="7280211" y="104927"/>
                  </a:lnTo>
                  <a:lnTo>
                    <a:pt x="7274471" y="127952"/>
                  </a:lnTo>
                  <a:lnTo>
                    <a:pt x="7280211" y="150977"/>
                  </a:lnTo>
                  <a:lnTo>
                    <a:pt x="7296467" y="168338"/>
                  </a:lnTo>
                  <a:lnTo>
                    <a:pt x="7321804" y="179298"/>
                  </a:lnTo>
                  <a:lnTo>
                    <a:pt x="7354773" y="183108"/>
                  </a:lnTo>
                  <a:lnTo>
                    <a:pt x="7387945" y="179298"/>
                  </a:lnTo>
                  <a:lnTo>
                    <a:pt x="7413396" y="168338"/>
                  </a:lnTo>
                  <a:lnTo>
                    <a:pt x="7421016" y="160223"/>
                  </a:lnTo>
                  <a:lnTo>
                    <a:pt x="7429690" y="150977"/>
                  </a:lnTo>
                  <a:lnTo>
                    <a:pt x="7435443" y="127952"/>
                  </a:lnTo>
                  <a:close/>
                </a:path>
                <a:path w="8908415" h="791209">
                  <a:moveTo>
                    <a:pt x="7454201" y="34150"/>
                  </a:moveTo>
                  <a:lnTo>
                    <a:pt x="7370153" y="34150"/>
                  </a:lnTo>
                  <a:lnTo>
                    <a:pt x="7370153" y="0"/>
                  </a:lnTo>
                  <a:lnTo>
                    <a:pt x="7339381" y="0"/>
                  </a:lnTo>
                  <a:lnTo>
                    <a:pt x="7339381" y="34150"/>
                  </a:lnTo>
                  <a:lnTo>
                    <a:pt x="7255713" y="34150"/>
                  </a:lnTo>
                  <a:lnTo>
                    <a:pt x="7255713" y="57785"/>
                  </a:lnTo>
                  <a:lnTo>
                    <a:pt x="7454201" y="57785"/>
                  </a:lnTo>
                  <a:lnTo>
                    <a:pt x="7454201" y="34150"/>
                  </a:lnTo>
                  <a:close/>
                </a:path>
                <a:path w="8908415" h="791209">
                  <a:moveTo>
                    <a:pt x="7528128" y="312559"/>
                  </a:moveTo>
                  <a:lnTo>
                    <a:pt x="7333005" y="312559"/>
                  </a:lnTo>
                  <a:lnTo>
                    <a:pt x="7333005" y="280289"/>
                  </a:lnTo>
                  <a:lnTo>
                    <a:pt x="7515746" y="280289"/>
                  </a:lnTo>
                  <a:lnTo>
                    <a:pt x="7515746" y="205625"/>
                  </a:lnTo>
                  <a:lnTo>
                    <a:pt x="7301865" y="205625"/>
                  </a:lnTo>
                  <a:lnTo>
                    <a:pt x="7301865" y="228511"/>
                  </a:lnTo>
                  <a:lnTo>
                    <a:pt x="7485342" y="228511"/>
                  </a:lnTo>
                  <a:lnTo>
                    <a:pt x="7485342" y="257784"/>
                  </a:lnTo>
                  <a:lnTo>
                    <a:pt x="7302982" y="257784"/>
                  </a:lnTo>
                  <a:lnTo>
                    <a:pt x="7302982" y="336207"/>
                  </a:lnTo>
                  <a:lnTo>
                    <a:pt x="7528128" y="336207"/>
                  </a:lnTo>
                  <a:lnTo>
                    <a:pt x="7528128" y="312559"/>
                  </a:lnTo>
                  <a:close/>
                </a:path>
                <a:path w="8908415" h="791209">
                  <a:moveTo>
                    <a:pt x="7565644" y="83299"/>
                  </a:moveTo>
                  <a:lnTo>
                    <a:pt x="7515746" y="83299"/>
                  </a:lnTo>
                  <a:lnTo>
                    <a:pt x="7515746" y="2247"/>
                  </a:lnTo>
                  <a:lnTo>
                    <a:pt x="7484973" y="2247"/>
                  </a:lnTo>
                  <a:lnTo>
                    <a:pt x="7484973" y="188366"/>
                  </a:lnTo>
                  <a:lnTo>
                    <a:pt x="7515746" y="188366"/>
                  </a:lnTo>
                  <a:lnTo>
                    <a:pt x="7515746" y="108813"/>
                  </a:lnTo>
                  <a:lnTo>
                    <a:pt x="7565644" y="108813"/>
                  </a:lnTo>
                  <a:lnTo>
                    <a:pt x="7565644" y="83299"/>
                  </a:lnTo>
                  <a:close/>
                </a:path>
                <a:path w="8908415" h="791209">
                  <a:moveTo>
                    <a:pt x="7994142" y="131699"/>
                  </a:moveTo>
                  <a:lnTo>
                    <a:pt x="7949400" y="119253"/>
                  </a:lnTo>
                  <a:lnTo>
                    <a:pt x="7910601" y="97129"/>
                  </a:lnTo>
                  <a:lnTo>
                    <a:pt x="7883284" y="67906"/>
                  </a:lnTo>
                  <a:lnTo>
                    <a:pt x="7872946" y="34150"/>
                  </a:lnTo>
                  <a:lnTo>
                    <a:pt x="7872946" y="15379"/>
                  </a:lnTo>
                  <a:lnTo>
                    <a:pt x="7840675" y="15379"/>
                  </a:lnTo>
                  <a:lnTo>
                    <a:pt x="7840675" y="34150"/>
                  </a:lnTo>
                  <a:lnTo>
                    <a:pt x="7830452" y="68389"/>
                  </a:lnTo>
                  <a:lnTo>
                    <a:pt x="7803388" y="97561"/>
                  </a:lnTo>
                  <a:lnTo>
                    <a:pt x="7764843" y="119418"/>
                  </a:lnTo>
                  <a:lnTo>
                    <a:pt x="7720228" y="131699"/>
                  </a:lnTo>
                  <a:lnTo>
                    <a:pt x="7732611" y="156464"/>
                  </a:lnTo>
                  <a:lnTo>
                    <a:pt x="7771219" y="146113"/>
                  </a:lnTo>
                  <a:lnTo>
                    <a:pt x="7806525" y="129032"/>
                  </a:lnTo>
                  <a:lnTo>
                    <a:pt x="7835925" y="105968"/>
                  </a:lnTo>
                  <a:lnTo>
                    <a:pt x="7856804" y="77673"/>
                  </a:lnTo>
                  <a:lnTo>
                    <a:pt x="7878127" y="105816"/>
                  </a:lnTo>
                  <a:lnTo>
                    <a:pt x="7907706" y="128892"/>
                  </a:lnTo>
                  <a:lnTo>
                    <a:pt x="7942974" y="146050"/>
                  </a:lnTo>
                  <a:lnTo>
                    <a:pt x="7981391" y="156464"/>
                  </a:lnTo>
                  <a:lnTo>
                    <a:pt x="7994142" y="131699"/>
                  </a:lnTo>
                  <a:close/>
                </a:path>
                <a:path w="8908415" h="791209">
                  <a:moveTo>
                    <a:pt x="8009153" y="218376"/>
                  </a:moveTo>
                  <a:lnTo>
                    <a:pt x="8008772" y="192862"/>
                  </a:lnTo>
                  <a:lnTo>
                    <a:pt x="7704836" y="192862"/>
                  </a:lnTo>
                  <a:lnTo>
                    <a:pt x="7704836" y="218376"/>
                  </a:lnTo>
                  <a:lnTo>
                    <a:pt x="7840675" y="218376"/>
                  </a:lnTo>
                  <a:lnTo>
                    <a:pt x="7840675" y="340334"/>
                  </a:lnTo>
                  <a:lnTo>
                    <a:pt x="7871447" y="340334"/>
                  </a:lnTo>
                  <a:lnTo>
                    <a:pt x="7871447" y="218376"/>
                  </a:lnTo>
                  <a:lnTo>
                    <a:pt x="8009153" y="218376"/>
                  </a:lnTo>
                  <a:close/>
                </a:path>
                <a:path w="8908415" h="791209">
                  <a:moveTo>
                    <a:pt x="8338147" y="101688"/>
                  </a:moveTo>
                  <a:lnTo>
                    <a:pt x="8331543" y="69799"/>
                  </a:lnTo>
                  <a:lnTo>
                    <a:pt x="8315973" y="48780"/>
                  </a:lnTo>
                  <a:lnTo>
                    <a:pt x="8313191" y="45021"/>
                  </a:lnTo>
                  <a:lnTo>
                    <a:pt x="8308124" y="42113"/>
                  </a:lnTo>
                  <a:lnTo>
                    <a:pt x="8308124" y="101688"/>
                  </a:lnTo>
                  <a:lnTo>
                    <a:pt x="8303730" y="123088"/>
                  </a:lnTo>
                  <a:lnTo>
                    <a:pt x="8291563" y="139814"/>
                  </a:lnTo>
                  <a:lnTo>
                    <a:pt x="8273135" y="150710"/>
                  </a:lnTo>
                  <a:lnTo>
                    <a:pt x="8249958" y="154597"/>
                  </a:lnTo>
                  <a:lnTo>
                    <a:pt x="8226907" y="150710"/>
                  </a:lnTo>
                  <a:lnTo>
                    <a:pt x="8208734" y="139814"/>
                  </a:lnTo>
                  <a:lnTo>
                    <a:pt x="8196834" y="123088"/>
                  </a:lnTo>
                  <a:lnTo>
                    <a:pt x="8192554" y="101688"/>
                  </a:lnTo>
                  <a:lnTo>
                    <a:pt x="8196834" y="80441"/>
                  </a:lnTo>
                  <a:lnTo>
                    <a:pt x="8208734" y="63690"/>
                  </a:lnTo>
                  <a:lnTo>
                    <a:pt x="8226907" y="52717"/>
                  </a:lnTo>
                  <a:lnTo>
                    <a:pt x="8249958" y="48780"/>
                  </a:lnTo>
                  <a:lnTo>
                    <a:pt x="8273135" y="52717"/>
                  </a:lnTo>
                  <a:lnTo>
                    <a:pt x="8291563" y="63690"/>
                  </a:lnTo>
                  <a:lnTo>
                    <a:pt x="8303730" y="80441"/>
                  </a:lnTo>
                  <a:lnTo>
                    <a:pt x="8308124" y="101688"/>
                  </a:lnTo>
                  <a:lnTo>
                    <a:pt x="8308124" y="42113"/>
                  </a:lnTo>
                  <a:lnTo>
                    <a:pt x="8285277" y="28968"/>
                  </a:lnTo>
                  <a:lnTo>
                    <a:pt x="8249958" y="23266"/>
                  </a:lnTo>
                  <a:lnTo>
                    <a:pt x="8214931" y="28968"/>
                  </a:lnTo>
                  <a:lnTo>
                    <a:pt x="8187258" y="45021"/>
                  </a:lnTo>
                  <a:lnTo>
                    <a:pt x="8169072" y="69799"/>
                  </a:lnTo>
                  <a:lnTo>
                    <a:pt x="8162531" y="101688"/>
                  </a:lnTo>
                  <a:lnTo>
                    <a:pt x="8169072" y="133565"/>
                  </a:lnTo>
                  <a:lnTo>
                    <a:pt x="8187258" y="158343"/>
                  </a:lnTo>
                  <a:lnTo>
                    <a:pt x="8214931" y="174396"/>
                  </a:lnTo>
                  <a:lnTo>
                    <a:pt x="8249958" y="180111"/>
                  </a:lnTo>
                  <a:lnTo>
                    <a:pt x="8285277" y="174396"/>
                  </a:lnTo>
                  <a:lnTo>
                    <a:pt x="8313191" y="158343"/>
                  </a:lnTo>
                  <a:lnTo>
                    <a:pt x="8315973" y="154597"/>
                  </a:lnTo>
                  <a:lnTo>
                    <a:pt x="8331543" y="133565"/>
                  </a:lnTo>
                  <a:lnTo>
                    <a:pt x="8338147" y="101688"/>
                  </a:lnTo>
                  <a:close/>
                </a:path>
                <a:path w="8908415" h="791209">
                  <a:moveTo>
                    <a:pt x="8430819" y="3746"/>
                  </a:moveTo>
                  <a:lnTo>
                    <a:pt x="8400059" y="3746"/>
                  </a:lnTo>
                  <a:lnTo>
                    <a:pt x="8400059" y="195872"/>
                  </a:lnTo>
                  <a:lnTo>
                    <a:pt x="8430819" y="195872"/>
                  </a:lnTo>
                  <a:lnTo>
                    <a:pt x="8430819" y="3746"/>
                  </a:lnTo>
                  <a:close/>
                </a:path>
                <a:path w="8908415" h="791209">
                  <a:moveTo>
                    <a:pt x="8460842" y="312191"/>
                  </a:moveTo>
                  <a:lnTo>
                    <a:pt x="8432241" y="298005"/>
                  </a:lnTo>
                  <a:lnTo>
                    <a:pt x="8411032" y="278091"/>
                  </a:lnTo>
                  <a:lnTo>
                    <a:pt x="8407679" y="272034"/>
                  </a:lnTo>
                  <a:lnTo>
                    <a:pt x="8397837" y="254304"/>
                  </a:lnTo>
                  <a:lnTo>
                    <a:pt x="8393303" y="228511"/>
                  </a:lnTo>
                  <a:lnTo>
                    <a:pt x="8393303" y="210502"/>
                  </a:lnTo>
                  <a:lnTo>
                    <a:pt x="8363280" y="210502"/>
                  </a:lnTo>
                  <a:lnTo>
                    <a:pt x="8363280" y="228511"/>
                  </a:lnTo>
                  <a:lnTo>
                    <a:pt x="8360257" y="249288"/>
                  </a:lnTo>
                  <a:lnTo>
                    <a:pt x="8351177" y="270865"/>
                  </a:lnTo>
                  <a:lnTo>
                    <a:pt x="8336051" y="291249"/>
                  </a:lnTo>
                  <a:lnTo>
                    <a:pt x="8314880" y="308432"/>
                  </a:lnTo>
                  <a:lnTo>
                    <a:pt x="8294471" y="292354"/>
                  </a:lnTo>
                  <a:lnTo>
                    <a:pt x="8280286" y="273164"/>
                  </a:lnTo>
                  <a:lnTo>
                    <a:pt x="8279930" y="272694"/>
                  </a:lnTo>
                  <a:lnTo>
                    <a:pt x="8271243" y="250926"/>
                  </a:lnTo>
                  <a:lnTo>
                    <a:pt x="8268348" y="228511"/>
                  </a:lnTo>
                  <a:lnTo>
                    <a:pt x="8268348" y="210502"/>
                  </a:lnTo>
                  <a:lnTo>
                    <a:pt x="8238706" y="210502"/>
                  </a:lnTo>
                  <a:lnTo>
                    <a:pt x="8238706" y="228511"/>
                  </a:lnTo>
                  <a:lnTo>
                    <a:pt x="8234121" y="253085"/>
                  </a:lnTo>
                  <a:lnTo>
                    <a:pt x="8220837" y="276821"/>
                  </a:lnTo>
                  <a:lnTo>
                    <a:pt x="8199602" y="297319"/>
                  </a:lnTo>
                  <a:lnTo>
                    <a:pt x="8171167" y="312191"/>
                  </a:lnTo>
                  <a:lnTo>
                    <a:pt x="8186547" y="335457"/>
                  </a:lnTo>
                  <a:lnTo>
                    <a:pt x="8208531" y="324459"/>
                  </a:lnTo>
                  <a:lnTo>
                    <a:pt x="8227073" y="309930"/>
                  </a:lnTo>
                  <a:lnTo>
                    <a:pt x="8241957" y="292608"/>
                  </a:lnTo>
                  <a:lnTo>
                    <a:pt x="8252968" y="273164"/>
                  </a:lnTo>
                  <a:lnTo>
                    <a:pt x="8262493" y="293446"/>
                  </a:lnTo>
                  <a:lnTo>
                    <a:pt x="8275993" y="311581"/>
                  </a:lnTo>
                  <a:lnTo>
                    <a:pt x="8293646" y="326821"/>
                  </a:lnTo>
                  <a:lnTo>
                    <a:pt x="8315630" y="338455"/>
                  </a:lnTo>
                  <a:lnTo>
                    <a:pt x="8337029" y="326224"/>
                  </a:lnTo>
                  <a:lnTo>
                    <a:pt x="8354517" y="310451"/>
                  </a:lnTo>
                  <a:lnTo>
                    <a:pt x="8356003" y="308432"/>
                  </a:lnTo>
                  <a:lnTo>
                    <a:pt x="8368131" y="292074"/>
                  </a:lnTo>
                  <a:lnTo>
                    <a:pt x="8377923" y="272034"/>
                  </a:lnTo>
                  <a:lnTo>
                    <a:pt x="8388578" y="292125"/>
                  </a:lnTo>
                  <a:lnTo>
                    <a:pt x="8403526" y="309791"/>
                  </a:lnTo>
                  <a:lnTo>
                    <a:pt x="8422564" y="324434"/>
                  </a:lnTo>
                  <a:lnTo>
                    <a:pt x="8445462" y="335457"/>
                  </a:lnTo>
                  <a:lnTo>
                    <a:pt x="8460842" y="312191"/>
                  </a:lnTo>
                  <a:close/>
                </a:path>
                <a:path w="8908415" h="791209">
                  <a:moveTo>
                    <a:pt x="8768156" y="37147"/>
                  </a:moveTo>
                  <a:lnTo>
                    <a:pt x="8532139" y="37147"/>
                  </a:lnTo>
                  <a:lnTo>
                    <a:pt x="8532139" y="62280"/>
                  </a:lnTo>
                  <a:lnTo>
                    <a:pt x="8737384" y="62280"/>
                  </a:lnTo>
                  <a:lnTo>
                    <a:pt x="8737384" y="70535"/>
                  </a:lnTo>
                  <a:lnTo>
                    <a:pt x="8737181" y="102362"/>
                  </a:lnTo>
                  <a:lnTo>
                    <a:pt x="8735797" y="137706"/>
                  </a:lnTo>
                  <a:lnTo>
                    <a:pt x="8731999" y="177546"/>
                  </a:lnTo>
                  <a:lnTo>
                    <a:pt x="8724633" y="222885"/>
                  </a:lnTo>
                  <a:lnTo>
                    <a:pt x="8755393" y="226263"/>
                  </a:lnTo>
                  <a:lnTo>
                    <a:pt x="8762771" y="179133"/>
                  </a:lnTo>
                  <a:lnTo>
                    <a:pt x="8766556" y="138557"/>
                  </a:lnTo>
                  <a:lnTo>
                    <a:pt x="8767953" y="102895"/>
                  </a:lnTo>
                  <a:lnTo>
                    <a:pt x="8768156" y="70535"/>
                  </a:lnTo>
                  <a:lnTo>
                    <a:pt x="8768156" y="37147"/>
                  </a:lnTo>
                  <a:close/>
                </a:path>
                <a:path w="8908415" h="791209">
                  <a:moveTo>
                    <a:pt x="8804554" y="267538"/>
                  </a:moveTo>
                  <a:lnTo>
                    <a:pt x="8649208" y="267538"/>
                  </a:lnTo>
                  <a:lnTo>
                    <a:pt x="8649208" y="147091"/>
                  </a:lnTo>
                  <a:lnTo>
                    <a:pt x="8618436" y="147091"/>
                  </a:lnTo>
                  <a:lnTo>
                    <a:pt x="8618436" y="267538"/>
                  </a:lnTo>
                  <a:lnTo>
                    <a:pt x="8500237" y="267538"/>
                  </a:lnTo>
                  <a:lnTo>
                    <a:pt x="8500237" y="292671"/>
                  </a:lnTo>
                  <a:lnTo>
                    <a:pt x="8804554" y="292671"/>
                  </a:lnTo>
                  <a:lnTo>
                    <a:pt x="8804554" y="267538"/>
                  </a:lnTo>
                  <a:close/>
                </a:path>
                <a:path w="8908415" h="791209">
                  <a:moveTo>
                    <a:pt x="8908110" y="305054"/>
                  </a:moveTo>
                  <a:lnTo>
                    <a:pt x="8906129" y="288124"/>
                  </a:lnTo>
                  <a:lnTo>
                    <a:pt x="8900427" y="275374"/>
                  </a:lnTo>
                  <a:lnTo>
                    <a:pt x="8891333" y="267335"/>
                  </a:lnTo>
                  <a:lnTo>
                    <a:pt x="8879218" y="264528"/>
                  </a:lnTo>
                  <a:lnTo>
                    <a:pt x="8869324" y="266230"/>
                  </a:lnTo>
                  <a:lnTo>
                    <a:pt x="8861069" y="271056"/>
                  </a:lnTo>
                  <a:lnTo>
                    <a:pt x="8855418" y="278625"/>
                  </a:lnTo>
                  <a:lnTo>
                    <a:pt x="8853335" y="288544"/>
                  </a:lnTo>
                  <a:lnTo>
                    <a:pt x="8855418" y="298945"/>
                  </a:lnTo>
                  <a:lnTo>
                    <a:pt x="8860980" y="306463"/>
                  </a:lnTo>
                  <a:lnTo>
                    <a:pt x="8869007" y="311023"/>
                  </a:lnTo>
                  <a:lnTo>
                    <a:pt x="8878468" y="312559"/>
                  </a:lnTo>
                  <a:lnTo>
                    <a:pt x="8881097" y="312559"/>
                  </a:lnTo>
                  <a:lnTo>
                    <a:pt x="8882596" y="312191"/>
                  </a:lnTo>
                  <a:lnTo>
                    <a:pt x="8879853" y="328396"/>
                  </a:lnTo>
                  <a:lnTo>
                    <a:pt x="8872423" y="342493"/>
                  </a:lnTo>
                  <a:lnTo>
                    <a:pt x="8860701" y="354190"/>
                  </a:lnTo>
                  <a:lnTo>
                    <a:pt x="8845080" y="363220"/>
                  </a:lnTo>
                  <a:lnTo>
                    <a:pt x="8853335" y="383476"/>
                  </a:lnTo>
                  <a:lnTo>
                    <a:pt x="8876132" y="370281"/>
                  </a:lnTo>
                  <a:lnTo>
                    <a:pt x="8893391" y="352437"/>
                  </a:lnTo>
                  <a:lnTo>
                    <a:pt x="8904300" y="330504"/>
                  </a:lnTo>
                  <a:lnTo>
                    <a:pt x="8908110" y="30505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5571317" y="9016000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4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8292" y="9042285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60" h="311150">
                <a:moveTo>
                  <a:pt x="263791" y="123431"/>
                </a:moveTo>
                <a:lnTo>
                  <a:pt x="233019" y="123431"/>
                </a:lnTo>
                <a:lnTo>
                  <a:pt x="233019" y="311048"/>
                </a:lnTo>
                <a:lnTo>
                  <a:pt x="263791" y="311048"/>
                </a:lnTo>
                <a:lnTo>
                  <a:pt x="263791" y="123431"/>
                </a:lnTo>
                <a:close/>
              </a:path>
              <a:path w="264160" h="311150">
                <a:moveTo>
                  <a:pt x="263791" y="99060"/>
                </a:moveTo>
                <a:lnTo>
                  <a:pt x="154216" y="99060"/>
                </a:lnTo>
                <a:lnTo>
                  <a:pt x="154216" y="87795"/>
                </a:lnTo>
                <a:lnTo>
                  <a:pt x="154216" y="87630"/>
                </a:lnTo>
                <a:lnTo>
                  <a:pt x="154216" y="368"/>
                </a:lnTo>
                <a:lnTo>
                  <a:pt x="124206" y="368"/>
                </a:lnTo>
                <a:lnTo>
                  <a:pt x="124206" y="87630"/>
                </a:lnTo>
                <a:lnTo>
                  <a:pt x="124206" y="111760"/>
                </a:lnTo>
                <a:lnTo>
                  <a:pt x="124206" y="123190"/>
                </a:lnTo>
                <a:lnTo>
                  <a:pt x="124206" y="200660"/>
                </a:lnTo>
                <a:lnTo>
                  <a:pt x="30391" y="200660"/>
                </a:lnTo>
                <a:lnTo>
                  <a:pt x="30391" y="111760"/>
                </a:lnTo>
                <a:lnTo>
                  <a:pt x="124206" y="111760"/>
                </a:lnTo>
                <a:lnTo>
                  <a:pt x="124206" y="87630"/>
                </a:lnTo>
                <a:lnTo>
                  <a:pt x="30391" y="87630"/>
                </a:lnTo>
                <a:lnTo>
                  <a:pt x="30391" y="0"/>
                </a:lnTo>
                <a:lnTo>
                  <a:pt x="0" y="0"/>
                </a:lnTo>
                <a:lnTo>
                  <a:pt x="0" y="226060"/>
                </a:lnTo>
                <a:lnTo>
                  <a:pt x="154216" y="226060"/>
                </a:lnTo>
                <a:lnTo>
                  <a:pt x="154216" y="200660"/>
                </a:lnTo>
                <a:lnTo>
                  <a:pt x="154216" y="123190"/>
                </a:lnTo>
                <a:lnTo>
                  <a:pt x="263791" y="123190"/>
                </a:lnTo>
                <a:lnTo>
                  <a:pt x="263791" y="111760"/>
                </a:lnTo>
                <a:lnTo>
                  <a:pt x="263791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74130" y="9016000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39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39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39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39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5587" y="9016000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5303" y="9016009"/>
            <a:ext cx="619760" cy="337185"/>
          </a:xfrm>
          <a:custGeom>
            <a:avLst/>
            <a:gdLst/>
            <a:ahLst/>
            <a:cxnLst/>
            <a:rect l="l" t="t" r="r" b="b"/>
            <a:pathLst>
              <a:path w="619759" h="337184">
                <a:moveTo>
                  <a:pt x="286308" y="139204"/>
                </a:moveTo>
                <a:lnTo>
                  <a:pt x="242938" y="127482"/>
                </a:lnTo>
                <a:lnTo>
                  <a:pt x="205346" y="106794"/>
                </a:lnTo>
                <a:lnTo>
                  <a:pt x="185889" y="86677"/>
                </a:lnTo>
                <a:lnTo>
                  <a:pt x="178866" y="79425"/>
                </a:lnTo>
                <a:lnTo>
                  <a:pt x="168859" y="47650"/>
                </a:lnTo>
                <a:lnTo>
                  <a:pt x="168859" y="45770"/>
                </a:lnTo>
                <a:lnTo>
                  <a:pt x="274294" y="45770"/>
                </a:lnTo>
                <a:lnTo>
                  <a:pt x="274294" y="21005"/>
                </a:lnTo>
                <a:lnTo>
                  <a:pt x="28524" y="21005"/>
                </a:lnTo>
                <a:lnTo>
                  <a:pt x="28524" y="45770"/>
                </a:lnTo>
                <a:lnTo>
                  <a:pt x="134708" y="45770"/>
                </a:lnTo>
                <a:lnTo>
                  <a:pt x="134708" y="47650"/>
                </a:lnTo>
                <a:lnTo>
                  <a:pt x="124714" y="79425"/>
                </a:lnTo>
                <a:lnTo>
                  <a:pt x="98310" y="106794"/>
                </a:lnTo>
                <a:lnTo>
                  <a:pt x="60947" y="127482"/>
                </a:lnTo>
                <a:lnTo>
                  <a:pt x="18021" y="139204"/>
                </a:lnTo>
                <a:lnTo>
                  <a:pt x="29654" y="163601"/>
                </a:lnTo>
                <a:lnTo>
                  <a:pt x="67868" y="153377"/>
                </a:lnTo>
                <a:lnTo>
                  <a:pt x="102628" y="136677"/>
                </a:lnTo>
                <a:lnTo>
                  <a:pt x="131483" y="114211"/>
                </a:lnTo>
                <a:lnTo>
                  <a:pt x="151968" y="86677"/>
                </a:lnTo>
                <a:lnTo>
                  <a:pt x="172300" y="114211"/>
                </a:lnTo>
                <a:lnTo>
                  <a:pt x="201180" y="136677"/>
                </a:lnTo>
                <a:lnTo>
                  <a:pt x="236029" y="153377"/>
                </a:lnTo>
                <a:lnTo>
                  <a:pt x="274294" y="163601"/>
                </a:lnTo>
                <a:lnTo>
                  <a:pt x="286308" y="139204"/>
                </a:lnTo>
                <a:close/>
              </a:path>
              <a:path w="619759" h="337184">
                <a:moveTo>
                  <a:pt x="304317" y="216877"/>
                </a:moveTo>
                <a:lnTo>
                  <a:pt x="303936" y="191744"/>
                </a:lnTo>
                <a:lnTo>
                  <a:pt x="0" y="191744"/>
                </a:lnTo>
                <a:lnTo>
                  <a:pt x="0" y="216877"/>
                </a:lnTo>
                <a:lnTo>
                  <a:pt x="135839" y="216877"/>
                </a:lnTo>
                <a:lnTo>
                  <a:pt x="135839" y="336575"/>
                </a:lnTo>
                <a:lnTo>
                  <a:pt x="166611" y="336575"/>
                </a:lnTo>
                <a:lnTo>
                  <a:pt x="166611" y="216877"/>
                </a:lnTo>
                <a:lnTo>
                  <a:pt x="304317" y="216877"/>
                </a:lnTo>
                <a:close/>
              </a:path>
              <a:path w="619759" h="337184">
                <a:moveTo>
                  <a:pt x="557225" y="161721"/>
                </a:moveTo>
                <a:lnTo>
                  <a:pt x="523278" y="147027"/>
                </a:lnTo>
                <a:lnTo>
                  <a:pt x="496481" y="125742"/>
                </a:lnTo>
                <a:lnTo>
                  <a:pt x="488937" y="114439"/>
                </a:lnTo>
                <a:lnTo>
                  <a:pt x="478751" y="99187"/>
                </a:lnTo>
                <a:lnTo>
                  <a:pt x="472046" y="68668"/>
                </a:lnTo>
                <a:lnTo>
                  <a:pt x="549719" y="68668"/>
                </a:lnTo>
                <a:lnTo>
                  <a:pt x="549719" y="43903"/>
                </a:lnTo>
                <a:lnTo>
                  <a:pt x="472046" y="43903"/>
                </a:lnTo>
                <a:lnTo>
                  <a:pt x="472046" y="2628"/>
                </a:lnTo>
                <a:lnTo>
                  <a:pt x="441274" y="2628"/>
                </a:lnTo>
                <a:lnTo>
                  <a:pt x="441274" y="43903"/>
                </a:lnTo>
                <a:lnTo>
                  <a:pt x="364731" y="43903"/>
                </a:lnTo>
                <a:lnTo>
                  <a:pt x="364731" y="68668"/>
                </a:lnTo>
                <a:lnTo>
                  <a:pt x="441274" y="68668"/>
                </a:lnTo>
                <a:lnTo>
                  <a:pt x="434733" y="100304"/>
                </a:lnTo>
                <a:lnTo>
                  <a:pt x="417347" y="127850"/>
                </a:lnTo>
                <a:lnTo>
                  <a:pt x="390829" y="149923"/>
                </a:lnTo>
                <a:lnTo>
                  <a:pt x="356844" y="165100"/>
                </a:lnTo>
                <a:lnTo>
                  <a:pt x="371106" y="189115"/>
                </a:lnTo>
                <a:lnTo>
                  <a:pt x="399415" y="177025"/>
                </a:lnTo>
                <a:lnTo>
                  <a:pt x="423633" y="160223"/>
                </a:lnTo>
                <a:lnTo>
                  <a:pt x="443077" y="139192"/>
                </a:lnTo>
                <a:lnTo>
                  <a:pt x="457034" y="114439"/>
                </a:lnTo>
                <a:lnTo>
                  <a:pt x="471360" y="137922"/>
                </a:lnTo>
                <a:lnTo>
                  <a:pt x="490855" y="157924"/>
                </a:lnTo>
                <a:lnTo>
                  <a:pt x="514921" y="173913"/>
                </a:lnTo>
                <a:lnTo>
                  <a:pt x="542963" y="185356"/>
                </a:lnTo>
                <a:lnTo>
                  <a:pt x="557225" y="161721"/>
                </a:lnTo>
                <a:close/>
              </a:path>
              <a:path w="619759" h="337184">
                <a:moveTo>
                  <a:pt x="568845" y="252895"/>
                </a:moveTo>
                <a:lnTo>
                  <a:pt x="567258" y="239014"/>
                </a:lnTo>
                <a:lnTo>
                  <a:pt x="566229" y="230009"/>
                </a:lnTo>
                <a:lnTo>
                  <a:pt x="543280" y="233210"/>
                </a:lnTo>
                <a:lnTo>
                  <a:pt x="519696" y="235635"/>
                </a:lnTo>
                <a:lnTo>
                  <a:pt x="495833" y="237502"/>
                </a:lnTo>
                <a:lnTo>
                  <a:pt x="472046" y="239014"/>
                </a:lnTo>
                <a:lnTo>
                  <a:pt x="472046" y="177850"/>
                </a:lnTo>
                <a:lnTo>
                  <a:pt x="441274" y="177850"/>
                </a:lnTo>
                <a:lnTo>
                  <a:pt x="441274" y="240512"/>
                </a:lnTo>
                <a:lnTo>
                  <a:pt x="416001" y="241173"/>
                </a:lnTo>
                <a:lnTo>
                  <a:pt x="346722" y="241642"/>
                </a:lnTo>
                <a:lnTo>
                  <a:pt x="350850" y="267538"/>
                </a:lnTo>
                <a:lnTo>
                  <a:pt x="399630" y="267042"/>
                </a:lnTo>
                <a:lnTo>
                  <a:pt x="454075" y="265277"/>
                </a:lnTo>
                <a:lnTo>
                  <a:pt x="511416" y="260997"/>
                </a:lnTo>
                <a:lnTo>
                  <a:pt x="568845" y="252895"/>
                </a:lnTo>
                <a:close/>
              </a:path>
              <a:path w="619759" h="337184">
                <a:moveTo>
                  <a:pt x="619137" y="0"/>
                </a:moveTo>
                <a:lnTo>
                  <a:pt x="588365" y="0"/>
                </a:lnTo>
                <a:lnTo>
                  <a:pt x="588365" y="336956"/>
                </a:lnTo>
                <a:lnTo>
                  <a:pt x="619137" y="336956"/>
                </a:lnTo>
                <a:lnTo>
                  <a:pt x="619137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49719" y="9016009"/>
            <a:ext cx="625475" cy="337820"/>
          </a:xfrm>
          <a:custGeom>
            <a:avLst/>
            <a:gdLst/>
            <a:ahLst/>
            <a:cxnLst/>
            <a:rect l="l" t="t" r="r" b="b"/>
            <a:pathLst>
              <a:path w="625475" h="337820">
                <a:moveTo>
                  <a:pt x="206006" y="239014"/>
                </a:moveTo>
                <a:lnTo>
                  <a:pt x="171831" y="215620"/>
                </a:lnTo>
                <a:lnTo>
                  <a:pt x="144183" y="182448"/>
                </a:lnTo>
                <a:lnTo>
                  <a:pt x="133807" y="160591"/>
                </a:lnTo>
                <a:lnTo>
                  <a:pt x="125691" y="143510"/>
                </a:lnTo>
                <a:lnTo>
                  <a:pt x="118948" y="102806"/>
                </a:lnTo>
                <a:lnTo>
                  <a:pt x="118948" y="60032"/>
                </a:lnTo>
                <a:lnTo>
                  <a:pt x="193624" y="60032"/>
                </a:lnTo>
                <a:lnTo>
                  <a:pt x="193624" y="34518"/>
                </a:lnTo>
                <a:lnTo>
                  <a:pt x="11633" y="34518"/>
                </a:lnTo>
                <a:lnTo>
                  <a:pt x="11633" y="60032"/>
                </a:lnTo>
                <a:lnTo>
                  <a:pt x="88557" y="60032"/>
                </a:lnTo>
                <a:lnTo>
                  <a:pt x="88557" y="102806"/>
                </a:lnTo>
                <a:lnTo>
                  <a:pt x="81483" y="146126"/>
                </a:lnTo>
                <a:lnTo>
                  <a:pt x="62293" y="187617"/>
                </a:lnTo>
                <a:lnTo>
                  <a:pt x="34099" y="222910"/>
                </a:lnTo>
                <a:lnTo>
                  <a:pt x="0" y="247650"/>
                </a:lnTo>
                <a:lnTo>
                  <a:pt x="18021" y="272034"/>
                </a:lnTo>
                <a:lnTo>
                  <a:pt x="45262" y="253301"/>
                </a:lnTo>
                <a:lnTo>
                  <a:pt x="69418" y="227431"/>
                </a:lnTo>
                <a:lnTo>
                  <a:pt x="89357" y="195999"/>
                </a:lnTo>
                <a:lnTo>
                  <a:pt x="103949" y="160591"/>
                </a:lnTo>
                <a:lnTo>
                  <a:pt x="118351" y="193078"/>
                </a:lnTo>
                <a:lnTo>
                  <a:pt x="137858" y="222034"/>
                </a:lnTo>
                <a:lnTo>
                  <a:pt x="161505" y="246075"/>
                </a:lnTo>
                <a:lnTo>
                  <a:pt x="188366" y="263779"/>
                </a:lnTo>
                <a:lnTo>
                  <a:pt x="206006" y="239014"/>
                </a:lnTo>
                <a:close/>
              </a:path>
              <a:path w="625475" h="337820">
                <a:moveTo>
                  <a:pt x="320078" y="135826"/>
                </a:moveTo>
                <a:lnTo>
                  <a:pt x="264541" y="135826"/>
                </a:lnTo>
                <a:lnTo>
                  <a:pt x="264541" y="368"/>
                </a:lnTo>
                <a:lnTo>
                  <a:pt x="233768" y="368"/>
                </a:lnTo>
                <a:lnTo>
                  <a:pt x="233768" y="336575"/>
                </a:lnTo>
                <a:lnTo>
                  <a:pt x="264541" y="336575"/>
                </a:lnTo>
                <a:lnTo>
                  <a:pt x="264541" y="161721"/>
                </a:lnTo>
                <a:lnTo>
                  <a:pt x="320078" y="161721"/>
                </a:lnTo>
                <a:lnTo>
                  <a:pt x="320078" y="135826"/>
                </a:lnTo>
                <a:close/>
              </a:path>
              <a:path w="625475" h="337820">
                <a:moveTo>
                  <a:pt x="550087" y="103936"/>
                </a:moveTo>
                <a:lnTo>
                  <a:pt x="543407" y="71615"/>
                </a:lnTo>
                <a:lnTo>
                  <a:pt x="528053" y="51028"/>
                </a:lnTo>
                <a:lnTo>
                  <a:pt x="524764" y="46621"/>
                </a:lnTo>
                <a:lnTo>
                  <a:pt x="520077" y="43967"/>
                </a:lnTo>
                <a:lnTo>
                  <a:pt x="520077" y="103936"/>
                </a:lnTo>
                <a:lnTo>
                  <a:pt x="515594" y="125336"/>
                </a:lnTo>
                <a:lnTo>
                  <a:pt x="503135" y="142062"/>
                </a:lnTo>
                <a:lnTo>
                  <a:pt x="484136" y="152958"/>
                </a:lnTo>
                <a:lnTo>
                  <a:pt x="460032" y="156845"/>
                </a:lnTo>
                <a:lnTo>
                  <a:pt x="435927" y="152958"/>
                </a:lnTo>
                <a:lnTo>
                  <a:pt x="416928" y="142062"/>
                </a:lnTo>
                <a:lnTo>
                  <a:pt x="404469" y="125336"/>
                </a:lnTo>
                <a:lnTo>
                  <a:pt x="399999" y="103936"/>
                </a:lnTo>
                <a:lnTo>
                  <a:pt x="404469" y="82372"/>
                </a:lnTo>
                <a:lnTo>
                  <a:pt x="416928" y="65659"/>
                </a:lnTo>
                <a:lnTo>
                  <a:pt x="435927" y="54864"/>
                </a:lnTo>
                <a:lnTo>
                  <a:pt x="460032" y="51028"/>
                </a:lnTo>
                <a:lnTo>
                  <a:pt x="484136" y="54864"/>
                </a:lnTo>
                <a:lnTo>
                  <a:pt x="503135" y="65659"/>
                </a:lnTo>
                <a:lnTo>
                  <a:pt x="515594" y="82372"/>
                </a:lnTo>
                <a:lnTo>
                  <a:pt x="520077" y="103936"/>
                </a:lnTo>
                <a:lnTo>
                  <a:pt x="520077" y="43967"/>
                </a:lnTo>
                <a:lnTo>
                  <a:pt x="496265" y="30480"/>
                </a:lnTo>
                <a:lnTo>
                  <a:pt x="460032" y="24765"/>
                </a:lnTo>
                <a:lnTo>
                  <a:pt x="423964" y="30480"/>
                </a:lnTo>
                <a:lnTo>
                  <a:pt x="395452" y="46621"/>
                </a:lnTo>
                <a:lnTo>
                  <a:pt x="376720" y="71615"/>
                </a:lnTo>
                <a:lnTo>
                  <a:pt x="369976" y="103936"/>
                </a:lnTo>
                <a:lnTo>
                  <a:pt x="376720" y="136093"/>
                </a:lnTo>
                <a:lnTo>
                  <a:pt x="395452" y="161112"/>
                </a:lnTo>
                <a:lnTo>
                  <a:pt x="423964" y="177330"/>
                </a:lnTo>
                <a:lnTo>
                  <a:pt x="460032" y="183108"/>
                </a:lnTo>
                <a:lnTo>
                  <a:pt x="496265" y="177330"/>
                </a:lnTo>
                <a:lnTo>
                  <a:pt x="524764" y="161112"/>
                </a:lnTo>
                <a:lnTo>
                  <a:pt x="527939" y="156845"/>
                </a:lnTo>
                <a:lnTo>
                  <a:pt x="543407" y="136093"/>
                </a:lnTo>
                <a:lnTo>
                  <a:pt x="550087" y="103936"/>
                </a:lnTo>
                <a:close/>
              </a:path>
              <a:path w="625475" h="337820">
                <a:moveTo>
                  <a:pt x="574852" y="248767"/>
                </a:moveTo>
                <a:lnTo>
                  <a:pt x="572223" y="225882"/>
                </a:lnTo>
                <a:lnTo>
                  <a:pt x="515569" y="232448"/>
                </a:lnTo>
                <a:lnTo>
                  <a:pt x="458012" y="235927"/>
                </a:lnTo>
                <a:lnTo>
                  <a:pt x="402793" y="237286"/>
                </a:lnTo>
                <a:lnTo>
                  <a:pt x="353098" y="237515"/>
                </a:lnTo>
                <a:lnTo>
                  <a:pt x="356844" y="263410"/>
                </a:lnTo>
                <a:lnTo>
                  <a:pt x="405892" y="263131"/>
                </a:lnTo>
                <a:lnTo>
                  <a:pt x="460222" y="261442"/>
                </a:lnTo>
                <a:lnTo>
                  <a:pt x="517359" y="257073"/>
                </a:lnTo>
                <a:lnTo>
                  <a:pt x="574852" y="248767"/>
                </a:lnTo>
                <a:close/>
              </a:path>
              <a:path w="625475" h="337820">
                <a:moveTo>
                  <a:pt x="625132" y="0"/>
                </a:moveTo>
                <a:lnTo>
                  <a:pt x="594372" y="0"/>
                </a:lnTo>
                <a:lnTo>
                  <a:pt x="594372" y="337324"/>
                </a:lnTo>
                <a:lnTo>
                  <a:pt x="625132" y="337324"/>
                </a:lnTo>
                <a:lnTo>
                  <a:pt x="625132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47680" y="9016376"/>
            <a:ext cx="288290" cy="328930"/>
          </a:xfrm>
          <a:custGeom>
            <a:avLst/>
            <a:gdLst/>
            <a:ahLst/>
            <a:cxnLst/>
            <a:rect l="l" t="t" r="r" b="b"/>
            <a:pathLst>
              <a:path w="288290" h="328929">
                <a:moveTo>
                  <a:pt x="279544" y="254029"/>
                </a:moveTo>
                <a:lnTo>
                  <a:pt x="248776" y="254029"/>
                </a:lnTo>
                <a:lnTo>
                  <a:pt x="248776" y="207501"/>
                </a:lnTo>
                <a:lnTo>
                  <a:pt x="175606" y="207501"/>
                </a:lnTo>
                <a:lnTo>
                  <a:pt x="175606" y="183111"/>
                </a:lnTo>
                <a:lnTo>
                  <a:pt x="248776" y="183111"/>
                </a:lnTo>
                <a:lnTo>
                  <a:pt x="248776" y="0"/>
                </a:lnTo>
                <a:lnTo>
                  <a:pt x="279544" y="0"/>
                </a:lnTo>
                <a:lnTo>
                  <a:pt x="279544" y="254029"/>
                </a:lnTo>
                <a:close/>
              </a:path>
              <a:path w="288290" h="328929">
                <a:moveTo>
                  <a:pt x="4127" y="157970"/>
                </a:moveTo>
                <a:lnTo>
                  <a:pt x="0" y="132830"/>
                </a:lnTo>
                <a:lnTo>
                  <a:pt x="71011" y="131845"/>
                </a:lnTo>
                <a:lnTo>
                  <a:pt x="109754" y="130561"/>
                </a:lnTo>
                <a:lnTo>
                  <a:pt x="149340" y="128327"/>
                </a:lnTo>
                <a:lnTo>
                  <a:pt x="155860" y="80064"/>
                </a:lnTo>
                <a:lnTo>
                  <a:pt x="157595" y="45027"/>
                </a:lnTo>
                <a:lnTo>
                  <a:pt x="30768" y="45027"/>
                </a:lnTo>
                <a:lnTo>
                  <a:pt x="30768" y="20262"/>
                </a:lnTo>
                <a:lnTo>
                  <a:pt x="187613" y="20262"/>
                </a:lnTo>
                <a:lnTo>
                  <a:pt x="187502" y="49453"/>
                </a:lnTo>
                <a:lnTo>
                  <a:pt x="186722" y="70495"/>
                </a:lnTo>
                <a:lnTo>
                  <a:pt x="184606" y="95970"/>
                </a:lnTo>
                <a:lnTo>
                  <a:pt x="180484" y="125701"/>
                </a:lnTo>
                <a:lnTo>
                  <a:pt x="218802" y="125701"/>
                </a:lnTo>
                <a:lnTo>
                  <a:pt x="173730" y="150560"/>
                </a:lnTo>
                <a:lnTo>
                  <a:pt x="125701" y="154593"/>
                </a:lnTo>
                <a:lnTo>
                  <a:pt x="125701" y="156094"/>
                </a:lnTo>
                <a:lnTo>
                  <a:pt x="94932" y="156094"/>
                </a:lnTo>
                <a:lnTo>
                  <a:pt x="70771" y="157021"/>
                </a:lnTo>
                <a:lnTo>
                  <a:pt x="47419" y="157595"/>
                </a:lnTo>
                <a:lnTo>
                  <a:pt x="4127" y="157970"/>
                </a:lnTo>
                <a:close/>
              </a:path>
              <a:path w="288290" h="328929">
                <a:moveTo>
                  <a:pt x="218802" y="125701"/>
                </a:moveTo>
                <a:lnTo>
                  <a:pt x="180484" y="125701"/>
                </a:lnTo>
                <a:lnTo>
                  <a:pt x="199715" y="123919"/>
                </a:lnTo>
                <a:lnTo>
                  <a:pt x="209189" y="122851"/>
                </a:lnTo>
                <a:lnTo>
                  <a:pt x="218382" y="121573"/>
                </a:lnTo>
                <a:lnTo>
                  <a:pt x="218802" y="125701"/>
                </a:lnTo>
                <a:close/>
              </a:path>
              <a:path w="288290" h="328929">
                <a:moveTo>
                  <a:pt x="125701" y="232266"/>
                </a:moveTo>
                <a:lnTo>
                  <a:pt x="94932" y="232266"/>
                </a:lnTo>
                <a:lnTo>
                  <a:pt x="94932" y="156094"/>
                </a:lnTo>
                <a:lnTo>
                  <a:pt x="125701" y="156094"/>
                </a:lnTo>
                <a:lnTo>
                  <a:pt x="125701" y="232266"/>
                </a:lnTo>
                <a:close/>
              </a:path>
              <a:path w="288290" h="328929">
                <a:moveTo>
                  <a:pt x="287799" y="328699"/>
                </a:moveTo>
                <a:lnTo>
                  <a:pt x="49905" y="328699"/>
                </a:lnTo>
                <a:lnTo>
                  <a:pt x="49905" y="226262"/>
                </a:lnTo>
                <a:lnTo>
                  <a:pt x="80298" y="226262"/>
                </a:lnTo>
                <a:lnTo>
                  <a:pt x="80298" y="303559"/>
                </a:lnTo>
                <a:lnTo>
                  <a:pt x="287799" y="303559"/>
                </a:lnTo>
                <a:lnTo>
                  <a:pt x="287799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96630" y="9016377"/>
            <a:ext cx="648970" cy="332740"/>
          </a:xfrm>
          <a:custGeom>
            <a:avLst/>
            <a:gdLst/>
            <a:ahLst/>
            <a:cxnLst/>
            <a:rect l="l" t="t" r="r" b="b"/>
            <a:pathLst>
              <a:path w="648970" h="332740">
                <a:moveTo>
                  <a:pt x="179743" y="146723"/>
                </a:moveTo>
                <a:lnTo>
                  <a:pt x="173837" y="121158"/>
                </a:lnTo>
                <a:lnTo>
                  <a:pt x="163118" y="108445"/>
                </a:lnTo>
                <a:lnTo>
                  <a:pt x="157276" y="101498"/>
                </a:lnTo>
                <a:lnTo>
                  <a:pt x="150469" y="98132"/>
                </a:lnTo>
                <a:lnTo>
                  <a:pt x="150469" y="146723"/>
                </a:lnTo>
                <a:lnTo>
                  <a:pt x="146710" y="162725"/>
                </a:lnTo>
                <a:lnTo>
                  <a:pt x="136169" y="174904"/>
                </a:lnTo>
                <a:lnTo>
                  <a:pt x="119926" y="182651"/>
                </a:lnTo>
                <a:lnTo>
                  <a:pt x="99060" y="185369"/>
                </a:lnTo>
                <a:lnTo>
                  <a:pt x="78117" y="182651"/>
                </a:lnTo>
                <a:lnTo>
                  <a:pt x="62014" y="174904"/>
                </a:lnTo>
                <a:lnTo>
                  <a:pt x="51676" y="162725"/>
                </a:lnTo>
                <a:lnTo>
                  <a:pt x="48031" y="146723"/>
                </a:lnTo>
                <a:lnTo>
                  <a:pt x="51676" y="130924"/>
                </a:lnTo>
                <a:lnTo>
                  <a:pt x="62014" y="118859"/>
                </a:lnTo>
                <a:lnTo>
                  <a:pt x="78117" y="111150"/>
                </a:lnTo>
                <a:lnTo>
                  <a:pt x="99060" y="108445"/>
                </a:lnTo>
                <a:lnTo>
                  <a:pt x="119926" y="111150"/>
                </a:lnTo>
                <a:lnTo>
                  <a:pt x="136169" y="118859"/>
                </a:lnTo>
                <a:lnTo>
                  <a:pt x="146710" y="130924"/>
                </a:lnTo>
                <a:lnTo>
                  <a:pt x="150469" y="146723"/>
                </a:lnTo>
                <a:lnTo>
                  <a:pt x="150469" y="98132"/>
                </a:lnTo>
                <a:lnTo>
                  <a:pt x="131775" y="88887"/>
                </a:lnTo>
                <a:lnTo>
                  <a:pt x="99060" y="84429"/>
                </a:lnTo>
                <a:lnTo>
                  <a:pt x="66421" y="88887"/>
                </a:lnTo>
                <a:lnTo>
                  <a:pt x="41046" y="101498"/>
                </a:lnTo>
                <a:lnTo>
                  <a:pt x="24612" y="121158"/>
                </a:lnTo>
                <a:lnTo>
                  <a:pt x="18770" y="146723"/>
                </a:lnTo>
                <a:lnTo>
                  <a:pt x="24612" y="172504"/>
                </a:lnTo>
                <a:lnTo>
                  <a:pt x="41046" y="192265"/>
                </a:lnTo>
                <a:lnTo>
                  <a:pt x="66421" y="204914"/>
                </a:lnTo>
                <a:lnTo>
                  <a:pt x="99060" y="209384"/>
                </a:lnTo>
                <a:lnTo>
                  <a:pt x="131775" y="204914"/>
                </a:lnTo>
                <a:lnTo>
                  <a:pt x="157276" y="192265"/>
                </a:lnTo>
                <a:lnTo>
                  <a:pt x="163055" y="185369"/>
                </a:lnTo>
                <a:lnTo>
                  <a:pt x="173837" y="172504"/>
                </a:lnTo>
                <a:lnTo>
                  <a:pt x="179743" y="146723"/>
                </a:lnTo>
                <a:close/>
              </a:path>
              <a:path w="648970" h="332740">
                <a:moveTo>
                  <a:pt x="198501" y="40906"/>
                </a:moveTo>
                <a:lnTo>
                  <a:pt x="114452" y="40906"/>
                </a:lnTo>
                <a:lnTo>
                  <a:pt x="114452" y="0"/>
                </a:lnTo>
                <a:lnTo>
                  <a:pt x="83680" y="0"/>
                </a:lnTo>
                <a:lnTo>
                  <a:pt x="83680" y="40906"/>
                </a:lnTo>
                <a:lnTo>
                  <a:pt x="0" y="40906"/>
                </a:lnTo>
                <a:lnTo>
                  <a:pt x="0" y="65671"/>
                </a:lnTo>
                <a:lnTo>
                  <a:pt x="198501" y="65671"/>
                </a:lnTo>
                <a:lnTo>
                  <a:pt x="198501" y="40906"/>
                </a:lnTo>
                <a:close/>
              </a:path>
              <a:path w="648970" h="332740">
                <a:moveTo>
                  <a:pt x="275043" y="303568"/>
                </a:moveTo>
                <a:lnTo>
                  <a:pt x="81432" y="303568"/>
                </a:lnTo>
                <a:lnTo>
                  <a:pt x="81432" y="232270"/>
                </a:lnTo>
                <a:lnTo>
                  <a:pt x="50660" y="232270"/>
                </a:lnTo>
                <a:lnTo>
                  <a:pt x="50660" y="328701"/>
                </a:lnTo>
                <a:lnTo>
                  <a:pt x="275043" y="328701"/>
                </a:lnTo>
                <a:lnTo>
                  <a:pt x="275043" y="303568"/>
                </a:lnTo>
                <a:close/>
              </a:path>
              <a:path w="648970" h="332740">
                <a:moveTo>
                  <a:pt x="309943" y="110693"/>
                </a:moveTo>
                <a:lnTo>
                  <a:pt x="260032" y="110693"/>
                </a:lnTo>
                <a:lnTo>
                  <a:pt x="260032" y="0"/>
                </a:lnTo>
                <a:lnTo>
                  <a:pt x="229273" y="0"/>
                </a:lnTo>
                <a:lnTo>
                  <a:pt x="229273" y="252158"/>
                </a:lnTo>
                <a:lnTo>
                  <a:pt x="260032" y="252158"/>
                </a:lnTo>
                <a:lnTo>
                  <a:pt x="260032" y="136588"/>
                </a:lnTo>
                <a:lnTo>
                  <a:pt x="309943" y="136588"/>
                </a:lnTo>
                <a:lnTo>
                  <a:pt x="309943" y="110693"/>
                </a:lnTo>
                <a:close/>
              </a:path>
              <a:path w="648970" h="332740">
                <a:moveTo>
                  <a:pt x="614248" y="63792"/>
                </a:moveTo>
                <a:lnTo>
                  <a:pt x="606183" y="38658"/>
                </a:lnTo>
                <a:lnTo>
                  <a:pt x="593305" y="28524"/>
                </a:lnTo>
                <a:lnTo>
                  <a:pt x="582879" y="20320"/>
                </a:lnTo>
                <a:lnTo>
                  <a:pt x="582739" y="20281"/>
                </a:lnTo>
                <a:lnTo>
                  <a:pt x="582739" y="63792"/>
                </a:lnTo>
                <a:lnTo>
                  <a:pt x="576948" y="78803"/>
                </a:lnTo>
                <a:lnTo>
                  <a:pt x="560082" y="89865"/>
                </a:lnTo>
                <a:lnTo>
                  <a:pt x="532866" y="96723"/>
                </a:lnTo>
                <a:lnTo>
                  <a:pt x="496062" y="99060"/>
                </a:lnTo>
                <a:lnTo>
                  <a:pt x="459244" y="96723"/>
                </a:lnTo>
                <a:lnTo>
                  <a:pt x="432028" y="89865"/>
                </a:lnTo>
                <a:lnTo>
                  <a:pt x="415163" y="78803"/>
                </a:lnTo>
                <a:lnTo>
                  <a:pt x="409384" y="63792"/>
                </a:lnTo>
                <a:lnTo>
                  <a:pt x="415163" y="48780"/>
                </a:lnTo>
                <a:lnTo>
                  <a:pt x="432028" y="37719"/>
                </a:lnTo>
                <a:lnTo>
                  <a:pt x="459244" y="30861"/>
                </a:lnTo>
                <a:lnTo>
                  <a:pt x="496062" y="28524"/>
                </a:lnTo>
                <a:lnTo>
                  <a:pt x="532866" y="30861"/>
                </a:lnTo>
                <a:lnTo>
                  <a:pt x="560082" y="37719"/>
                </a:lnTo>
                <a:lnTo>
                  <a:pt x="576948" y="48780"/>
                </a:lnTo>
                <a:lnTo>
                  <a:pt x="582739" y="63792"/>
                </a:lnTo>
                <a:lnTo>
                  <a:pt x="582739" y="20281"/>
                </a:lnTo>
                <a:lnTo>
                  <a:pt x="545706" y="9080"/>
                </a:lnTo>
                <a:lnTo>
                  <a:pt x="496062" y="5257"/>
                </a:lnTo>
                <a:lnTo>
                  <a:pt x="446405" y="9080"/>
                </a:lnTo>
                <a:lnTo>
                  <a:pt x="409232" y="20320"/>
                </a:lnTo>
                <a:lnTo>
                  <a:pt x="385927" y="38658"/>
                </a:lnTo>
                <a:lnTo>
                  <a:pt x="377863" y="63792"/>
                </a:lnTo>
                <a:lnTo>
                  <a:pt x="385927" y="88874"/>
                </a:lnTo>
                <a:lnTo>
                  <a:pt x="409232" y="107086"/>
                </a:lnTo>
                <a:lnTo>
                  <a:pt x="446405" y="118198"/>
                </a:lnTo>
                <a:lnTo>
                  <a:pt x="496062" y="121958"/>
                </a:lnTo>
                <a:lnTo>
                  <a:pt x="545706" y="118198"/>
                </a:lnTo>
                <a:lnTo>
                  <a:pt x="582879" y="107086"/>
                </a:lnTo>
                <a:lnTo>
                  <a:pt x="593140" y="99060"/>
                </a:lnTo>
                <a:lnTo>
                  <a:pt x="606183" y="88874"/>
                </a:lnTo>
                <a:lnTo>
                  <a:pt x="614248" y="63792"/>
                </a:lnTo>
                <a:close/>
              </a:path>
              <a:path w="648970" h="332740">
                <a:moveTo>
                  <a:pt x="619506" y="308444"/>
                </a:moveTo>
                <a:lnTo>
                  <a:pt x="411632" y="308444"/>
                </a:lnTo>
                <a:lnTo>
                  <a:pt x="411632" y="274294"/>
                </a:lnTo>
                <a:lnTo>
                  <a:pt x="609371" y="274294"/>
                </a:lnTo>
                <a:lnTo>
                  <a:pt x="609371" y="198501"/>
                </a:lnTo>
                <a:lnTo>
                  <a:pt x="380492" y="198501"/>
                </a:lnTo>
                <a:lnTo>
                  <a:pt x="380492" y="221767"/>
                </a:lnTo>
                <a:lnTo>
                  <a:pt x="578980" y="221767"/>
                </a:lnTo>
                <a:lnTo>
                  <a:pt x="578980" y="251777"/>
                </a:lnTo>
                <a:lnTo>
                  <a:pt x="381609" y="251777"/>
                </a:lnTo>
                <a:lnTo>
                  <a:pt x="381609" y="332460"/>
                </a:lnTo>
                <a:lnTo>
                  <a:pt x="619506" y="332460"/>
                </a:lnTo>
                <a:lnTo>
                  <a:pt x="619506" y="308444"/>
                </a:lnTo>
                <a:close/>
              </a:path>
              <a:path w="648970" h="332740">
                <a:moveTo>
                  <a:pt x="648398" y="144843"/>
                </a:moveTo>
                <a:lnTo>
                  <a:pt x="343712" y="144843"/>
                </a:lnTo>
                <a:lnTo>
                  <a:pt x="343712" y="169608"/>
                </a:lnTo>
                <a:lnTo>
                  <a:pt x="648398" y="169608"/>
                </a:lnTo>
                <a:lnTo>
                  <a:pt x="648398" y="14484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89860" y="9016376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111067" y="153843"/>
                </a:moveTo>
                <a:lnTo>
                  <a:pt x="76429" y="148807"/>
                </a:lnTo>
                <a:lnTo>
                  <a:pt x="49248" y="134659"/>
                </a:lnTo>
                <a:lnTo>
                  <a:pt x="31495" y="112843"/>
                </a:lnTo>
                <a:lnTo>
                  <a:pt x="25140" y="84801"/>
                </a:lnTo>
                <a:lnTo>
                  <a:pt x="31495" y="56542"/>
                </a:lnTo>
                <a:lnTo>
                  <a:pt x="49248" y="34614"/>
                </a:lnTo>
                <a:lnTo>
                  <a:pt x="76429" y="20426"/>
                </a:lnTo>
                <a:lnTo>
                  <a:pt x="111067" y="15384"/>
                </a:lnTo>
                <a:lnTo>
                  <a:pt x="145488" y="20426"/>
                </a:lnTo>
                <a:lnTo>
                  <a:pt x="172557" y="34614"/>
                </a:lnTo>
                <a:lnTo>
                  <a:pt x="177634" y="40899"/>
                </a:lnTo>
                <a:lnTo>
                  <a:pt x="111067" y="40899"/>
                </a:lnTo>
                <a:lnTo>
                  <a:pt x="88342" y="44065"/>
                </a:lnTo>
                <a:lnTo>
                  <a:pt x="70542" y="53000"/>
                </a:lnTo>
                <a:lnTo>
                  <a:pt x="58934" y="66860"/>
                </a:lnTo>
                <a:lnTo>
                  <a:pt x="54783" y="84801"/>
                </a:lnTo>
                <a:lnTo>
                  <a:pt x="58934" y="102742"/>
                </a:lnTo>
                <a:lnTo>
                  <a:pt x="70542" y="116602"/>
                </a:lnTo>
                <a:lnTo>
                  <a:pt x="88342" y="125537"/>
                </a:lnTo>
                <a:lnTo>
                  <a:pt x="111067" y="128703"/>
                </a:lnTo>
                <a:lnTo>
                  <a:pt x="177394" y="128703"/>
                </a:lnTo>
                <a:lnTo>
                  <a:pt x="172557" y="134659"/>
                </a:lnTo>
                <a:lnTo>
                  <a:pt x="145488" y="148807"/>
                </a:lnTo>
                <a:lnTo>
                  <a:pt x="111067" y="153843"/>
                </a:lnTo>
                <a:close/>
              </a:path>
              <a:path w="277495" h="337184">
                <a:moveTo>
                  <a:pt x="177394" y="128703"/>
                </a:moveTo>
                <a:lnTo>
                  <a:pt x="111067" y="128703"/>
                </a:lnTo>
                <a:lnTo>
                  <a:pt x="133575" y="125537"/>
                </a:lnTo>
                <a:lnTo>
                  <a:pt x="151263" y="116602"/>
                </a:lnTo>
                <a:lnTo>
                  <a:pt x="162831" y="102742"/>
                </a:lnTo>
                <a:lnTo>
                  <a:pt x="166976" y="84801"/>
                </a:lnTo>
                <a:lnTo>
                  <a:pt x="162831" y="66860"/>
                </a:lnTo>
                <a:lnTo>
                  <a:pt x="151263" y="53000"/>
                </a:lnTo>
                <a:lnTo>
                  <a:pt x="133575" y="44065"/>
                </a:lnTo>
                <a:lnTo>
                  <a:pt x="111067" y="40899"/>
                </a:lnTo>
                <a:lnTo>
                  <a:pt x="177634" y="40899"/>
                </a:lnTo>
                <a:lnTo>
                  <a:pt x="190269" y="56542"/>
                </a:lnTo>
                <a:lnTo>
                  <a:pt x="196619" y="84801"/>
                </a:lnTo>
                <a:lnTo>
                  <a:pt x="190269" y="112843"/>
                </a:lnTo>
                <a:lnTo>
                  <a:pt x="177394" y="128703"/>
                </a:lnTo>
                <a:close/>
              </a:path>
              <a:path w="277495" h="337184">
                <a:moveTo>
                  <a:pt x="4127" y="208251"/>
                </a:moveTo>
                <a:lnTo>
                  <a:pt x="0" y="182360"/>
                </a:lnTo>
                <a:lnTo>
                  <a:pt x="50690" y="182067"/>
                </a:lnTo>
                <a:lnTo>
                  <a:pt x="106658" y="180578"/>
                </a:lnTo>
                <a:lnTo>
                  <a:pt x="164736" y="176978"/>
                </a:lnTo>
                <a:lnTo>
                  <a:pt x="221759" y="170353"/>
                </a:lnTo>
                <a:lnTo>
                  <a:pt x="224386" y="193242"/>
                </a:lnTo>
                <a:lnTo>
                  <a:pt x="200348" y="197111"/>
                </a:lnTo>
                <a:lnTo>
                  <a:pt x="176169" y="200277"/>
                </a:lnTo>
                <a:lnTo>
                  <a:pt x="151990" y="202740"/>
                </a:lnTo>
                <a:lnTo>
                  <a:pt x="127952" y="204499"/>
                </a:lnTo>
                <a:lnTo>
                  <a:pt x="127952" y="206375"/>
                </a:lnTo>
                <a:lnTo>
                  <a:pt x="97184" y="206375"/>
                </a:lnTo>
                <a:lnTo>
                  <a:pt x="72460" y="207301"/>
                </a:lnTo>
                <a:lnTo>
                  <a:pt x="48545" y="207876"/>
                </a:lnTo>
                <a:lnTo>
                  <a:pt x="4127" y="208251"/>
                </a:lnTo>
                <a:close/>
              </a:path>
              <a:path w="277495" h="337184">
                <a:moveTo>
                  <a:pt x="127952" y="325697"/>
                </a:moveTo>
                <a:lnTo>
                  <a:pt x="97184" y="325697"/>
                </a:lnTo>
                <a:lnTo>
                  <a:pt x="97184" y="206375"/>
                </a:lnTo>
                <a:lnTo>
                  <a:pt x="127952" y="206375"/>
                </a:lnTo>
                <a:lnTo>
                  <a:pt x="127952" y="325697"/>
                </a:lnTo>
                <a:close/>
              </a:path>
              <a:path w="277495" h="337184">
                <a:moveTo>
                  <a:pt x="276918" y="336579"/>
                </a:moveTo>
                <a:lnTo>
                  <a:pt x="246149" y="33657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43701" y="9016376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92491"/>
                </a:moveTo>
                <a:lnTo>
                  <a:pt x="237519" y="192491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491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0655" y="331701"/>
                </a:lnTo>
                <a:lnTo>
                  <a:pt x="50655" y="210502"/>
                </a:lnTo>
                <a:lnTo>
                  <a:pt x="268287" y="210502"/>
                </a:lnTo>
                <a:lnTo>
                  <a:pt x="268287" y="234892"/>
                </a:lnTo>
                <a:lnTo>
                  <a:pt x="80673" y="234892"/>
                </a:lnTo>
                <a:lnTo>
                  <a:pt x="80673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8269" y="306936"/>
                </a:lnTo>
                <a:lnTo>
                  <a:pt x="238269" y="234892"/>
                </a:lnTo>
                <a:lnTo>
                  <a:pt x="268287" y="234892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4480"/>
                </a:moveTo>
                <a:lnTo>
                  <a:pt x="52397" y="168770"/>
                </a:lnTo>
                <a:lnTo>
                  <a:pt x="24718" y="152717"/>
                </a:lnTo>
                <a:lnTo>
                  <a:pt x="6537" y="127940"/>
                </a:lnTo>
                <a:lnTo>
                  <a:pt x="0" y="96058"/>
                </a:lnTo>
                <a:lnTo>
                  <a:pt x="6537" y="64175"/>
                </a:lnTo>
                <a:lnTo>
                  <a:pt x="24718" y="39398"/>
                </a:lnTo>
                <a:lnTo>
                  <a:pt x="52397" y="23346"/>
                </a:lnTo>
                <a:lnTo>
                  <a:pt x="87428" y="17635"/>
                </a:lnTo>
                <a:lnTo>
                  <a:pt x="122734" y="23346"/>
                </a:lnTo>
                <a:lnTo>
                  <a:pt x="150653" y="39398"/>
                </a:lnTo>
                <a:lnTo>
                  <a:pt x="153433" y="43151"/>
                </a:lnTo>
                <a:lnTo>
                  <a:pt x="87428" y="43151"/>
                </a:lnTo>
                <a:lnTo>
                  <a:pt x="64369" y="47091"/>
                </a:lnTo>
                <a:lnTo>
                  <a:pt x="46199" y="58066"/>
                </a:lnTo>
                <a:lnTo>
                  <a:pt x="34292" y="74811"/>
                </a:lnTo>
                <a:lnTo>
                  <a:pt x="30018" y="96058"/>
                </a:lnTo>
                <a:lnTo>
                  <a:pt x="34292" y="117463"/>
                </a:lnTo>
                <a:lnTo>
                  <a:pt x="46199" y="134190"/>
                </a:lnTo>
                <a:lnTo>
                  <a:pt x="64369" y="145078"/>
                </a:lnTo>
                <a:lnTo>
                  <a:pt x="87428" y="148965"/>
                </a:lnTo>
                <a:lnTo>
                  <a:pt x="153433" y="148965"/>
                </a:lnTo>
                <a:lnTo>
                  <a:pt x="150653" y="152717"/>
                </a:lnTo>
                <a:lnTo>
                  <a:pt x="122734" y="168770"/>
                </a:lnTo>
                <a:lnTo>
                  <a:pt x="87428" y="174480"/>
                </a:lnTo>
                <a:close/>
              </a:path>
              <a:path w="268604" h="332104">
                <a:moveTo>
                  <a:pt x="153433" y="148965"/>
                </a:moveTo>
                <a:lnTo>
                  <a:pt x="87428" y="148965"/>
                </a:lnTo>
                <a:lnTo>
                  <a:pt x="110762" y="145078"/>
                </a:lnTo>
                <a:lnTo>
                  <a:pt x="129172" y="134190"/>
                </a:lnTo>
                <a:lnTo>
                  <a:pt x="141249" y="117463"/>
                </a:lnTo>
                <a:lnTo>
                  <a:pt x="145588" y="96058"/>
                </a:lnTo>
                <a:lnTo>
                  <a:pt x="141249" y="74811"/>
                </a:lnTo>
                <a:lnTo>
                  <a:pt x="129172" y="58066"/>
                </a:lnTo>
                <a:lnTo>
                  <a:pt x="110762" y="47091"/>
                </a:lnTo>
                <a:lnTo>
                  <a:pt x="87428" y="43151"/>
                </a:lnTo>
                <a:lnTo>
                  <a:pt x="153433" y="43151"/>
                </a:lnTo>
                <a:lnTo>
                  <a:pt x="169004" y="64175"/>
                </a:lnTo>
                <a:lnTo>
                  <a:pt x="175606" y="96058"/>
                </a:lnTo>
                <a:lnTo>
                  <a:pt x="169004" y="127940"/>
                </a:lnTo>
                <a:lnTo>
                  <a:pt x="153433" y="14896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82156" y="9012623"/>
            <a:ext cx="310515" cy="336550"/>
          </a:xfrm>
          <a:custGeom>
            <a:avLst/>
            <a:gdLst/>
            <a:ahLst/>
            <a:cxnLst/>
            <a:rect l="l" t="t" r="r" b="b"/>
            <a:pathLst>
              <a:path w="310515" h="336550">
                <a:moveTo>
                  <a:pt x="114444" y="34145"/>
                </a:moveTo>
                <a:lnTo>
                  <a:pt x="83675" y="34145"/>
                </a:lnTo>
                <a:lnTo>
                  <a:pt x="83675" y="0"/>
                </a:lnTo>
                <a:lnTo>
                  <a:pt x="114444" y="0"/>
                </a:lnTo>
                <a:lnTo>
                  <a:pt x="114444" y="34145"/>
                </a:lnTo>
                <a:close/>
              </a:path>
              <a:path w="310515" h="336550">
                <a:moveTo>
                  <a:pt x="198495" y="57785"/>
                </a:moveTo>
                <a:lnTo>
                  <a:pt x="0" y="57785"/>
                </a:lnTo>
                <a:lnTo>
                  <a:pt x="0" y="34145"/>
                </a:lnTo>
                <a:lnTo>
                  <a:pt x="198495" y="34145"/>
                </a:lnTo>
                <a:lnTo>
                  <a:pt x="198495" y="57785"/>
                </a:lnTo>
                <a:close/>
              </a:path>
              <a:path w="310515" h="336550">
                <a:moveTo>
                  <a:pt x="99060" y="183111"/>
                </a:moveTo>
                <a:lnTo>
                  <a:pt x="66092" y="179294"/>
                </a:lnTo>
                <a:lnTo>
                  <a:pt x="40759" y="168336"/>
                </a:lnTo>
                <a:lnTo>
                  <a:pt x="24501" y="150976"/>
                </a:lnTo>
                <a:lnTo>
                  <a:pt x="18761" y="127952"/>
                </a:lnTo>
                <a:lnTo>
                  <a:pt x="24501" y="104928"/>
                </a:lnTo>
                <a:lnTo>
                  <a:pt x="40759" y="87568"/>
                </a:lnTo>
                <a:lnTo>
                  <a:pt x="66092" y="76610"/>
                </a:lnTo>
                <a:lnTo>
                  <a:pt x="99060" y="72794"/>
                </a:lnTo>
                <a:lnTo>
                  <a:pt x="132244" y="76610"/>
                </a:lnTo>
                <a:lnTo>
                  <a:pt x="157689" y="87568"/>
                </a:lnTo>
                <a:lnTo>
                  <a:pt x="165307" y="95683"/>
                </a:lnTo>
                <a:lnTo>
                  <a:pt x="99060" y="95683"/>
                </a:lnTo>
                <a:lnTo>
                  <a:pt x="77947" y="97875"/>
                </a:lnTo>
                <a:lnTo>
                  <a:pt x="61865" y="104219"/>
                </a:lnTo>
                <a:lnTo>
                  <a:pt x="51623" y="114362"/>
                </a:lnTo>
                <a:lnTo>
                  <a:pt x="48029" y="127952"/>
                </a:lnTo>
                <a:lnTo>
                  <a:pt x="51623" y="141542"/>
                </a:lnTo>
                <a:lnTo>
                  <a:pt x="61865" y="151685"/>
                </a:lnTo>
                <a:lnTo>
                  <a:pt x="77947" y="158029"/>
                </a:lnTo>
                <a:lnTo>
                  <a:pt x="99060" y="160222"/>
                </a:lnTo>
                <a:lnTo>
                  <a:pt x="165307" y="160222"/>
                </a:lnTo>
                <a:lnTo>
                  <a:pt x="157689" y="168336"/>
                </a:lnTo>
                <a:lnTo>
                  <a:pt x="132244" y="179294"/>
                </a:lnTo>
                <a:lnTo>
                  <a:pt x="99060" y="183111"/>
                </a:lnTo>
                <a:close/>
              </a:path>
              <a:path w="310515" h="336550">
                <a:moveTo>
                  <a:pt x="165307" y="160222"/>
                </a:moveTo>
                <a:lnTo>
                  <a:pt x="99060" y="160222"/>
                </a:lnTo>
                <a:lnTo>
                  <a:pt x="120231" y="158029"/>
                </a:lnTo>
                <a:lnTo>
                  <a:pt x="136442" y="151685"/>
                </a:lnTo>
                <a:lnTo>
                  <a:pt x="146813" y="141542"/>
                </a:lnTo>
                <a:lnTo>
                  <a:pt x="150466" y="127952"/>
                </a:lnTo>
                <a:lnTo>
                  <a:pt x="146813" y="114362"/>
                </a:lnTo>
                <a:lnTo>
                  <a:pt x="136442" y="104219"/>
                </a:lnTo>
                <a:lnTo>
                  <a:pt x="120231" y="97875"/>
                </a:lnTo>
                <a:lnTo>
                  <a:pt x="99060" y="95683"/>
                </a:lnTo>
                <a:lnTo>
                  <a:pt x="165307" y="95683"/>
                </a:lnTo>
                <a:lnTo>
                  <a:pt x="173988" y="104928"/>
                </a:lnTo>
                <a:lnTo>
                  <a:pt x="179734" y="127952"/>
                </a:lnTo>
                <a:lnTo>
                  <a:pt x="173988" y="150976"/>
                </a:lnTo>
                <a:lnTo>
                  <a:pt x="165307" y="160222"/>
                </a:lnTo>
                <a:close/>
              </a:path>
              <a:path w="310515" h="336550">
                <a:moveTo>
                  <a:pt x="272415" y="336204"/>
                </a:moveTo>
                <a:lnTo>
                  <a:pt x="47278" y="336204"/>
                </a:lnTo>
                <a:lnTo>
                  <a:pt x="47278" y="257781"/>
                </a:lnTo>
                <a:lnTo>
                  <a:pt x="229639" y="257781"/>
                </a:lnTo>
                <a:lnTo>
                  <a:pt x="229639" y="228513"/>
                </a:lnTo>
                <a:lnTo>
                  <a:pt x="46153" y="228513"/>
                </a:lnTo>
                <a:lnTo>
                  <a:pt x="46153" y="205624"/>
                </a:lnTo>
                <a:lnTo>
                  <a:pt x="260032" y="205624"/>
                </a:lnTo>
                <a:lnTo>
                  <a:pt x="260032" y="280295"/>
                </a:lnTo>
                <a:lnTo>
                  <a:pt x="77296" y="280295"/>
                </a:lnTo>
                <a:lnTo>
                  <a:pt x="77296" y="312564"/>
                </a:lnTo>
                <a:lnTo>
                  <a:pt x="272415" y="312564"/>
                </a:lnTo>
                <a:lnTo>
                  <a:pt x="272415" y="336204"/>
                </a:lnTo>
                <a:close/>
              </a:path>
              <a:path w="310515" h="336550">
                <a:moveTo>
                  <a:pt x="260032" y="188364"/>
                </a:moveTo>
                <a:lnTo>
                  <a:pt x="229264" y="188364"/>
                </a:lnTo>
                <a:lnTo>
                  <a:pt x="229264" y="2251"/>
                </a:lnTo>
                <a:lnTo>
                  <a:pt x="260032" y="2251"/>
                </a:lnTo>
                <a:lnTo>
                  <a:pt x="260032" y="83300"/>
                </a:lnTo>
                <a:lnTo>
                  <a:pt x="309938" y="83300"/>
                </a:lnTo>
                <a:lnTo>
                  <a:pt x="309938" y="108816"/>
                </a:lnTo>
                <a:lnTo>
                  <a:pt x="260032" y="108816"/>
                </a:lnTo>
                <a:lnTo>
                  <a:pt x="260032" y="18836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31281" y="9028007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88980" y="9016377"/>
            <a:ext cx="643255" cy="335280"/>
          </a:xfrm>
          <a:custGeom>
            <a:avLst/>
            <a:gdLst/>
            <a:ahLst/>
            <a:cxnLst/>
            <a:rect l="l" t="t" r="r" b="b"/>
            <a:pathLst>
              <a:path w="643254" h="335279">
                <a:moveTo>
                  <a:pt x="175602" y="97942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47" y="41275"/>
                </a:lnTo>
                <a:lnTo>
                  <a:pt x="145592" y="38379"/>
                </a:lnTo>
                <a:lnTo>
                  <a:pt x="145592" y="97942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64"/>
                </a:lnTo>
                <a:lnTo>
                  <a:pt x="87426" y="150850"/>
                </a:lnTo>
                <a:lnTo>
                  <a:pt x="64363" y="146964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42"/>
                </a:lnTo>
                <a:lnTo>
                  <a:pt x="34290" y="76695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95"/>
                </a:lnTo>
                <a:lnTo>
                  <a:pt x="145592" y="97942"/>
                </a:lnTo>
                <a:lnTo>
                  <a:pt x="145592" y="38379"/>
                </a:lnTo>
                <a:lnTo>
                  <a:pt x="122732" y="25222"/>
                </a:lnTo>
                <a:lnTo>
                  <a:pt x="87426" y="19519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42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64"/>
                </a:lnTo>
                <a:lnTo>
                  <a:pt x="122732" y="170649"/>
                </a:lnTo>
                <a:lnTo>
                  <a:pt x="150647" y="154597"/>
                </a:lnTo>
                <a:lnTo>
                  <a:pt x="153428" y="150850"/>
                </a:lnTo>
                <a:lnTo>
                  <a:pt x="168998" y="129819"/>
                </a:lnTo>
                <a:lnTo>
                  <a:pt x="175602" y="97942"/>
                </a:lnTo>
                <a:close/>
              </a:path>
              <a:path w="643254" h="335279">
                <a:moveTo>
                  <a:pt x="268287" y="0"/>
                </a:moveTo>
                <a:lnTo>
                  <a:pt x="237515" y="0"/>
                </a:lnTo>
                <a:lnTo>
                  <a:pt x="237515" y="192125"/>
                </a:lnTo>
                <a:lnTo>
                  <a:pt x="268287" y="192125"/>
                </a:lnTo>
                <a:lnTo>
                  <a:pt x="268287" y="0"/>
                </a:lnTo>
                <a:close/>
              </a:path>
              <a:path w="643254" h="335279">
                <a:moveTo>
                  <a:pt x="298310" y="308444"/>
                </a:moveTo>
                <a:lnTo>
                  <a:pt x="269709" y="294259"/>
                </a:lnTo>
                <a:lnTo>
                  <a:pt x="248488" y="274345"/>
                </a:lnTo>
                <a:lnTo>
                  <a:pt x="245135" y="268287"/>
                </a:lnTo>
                <a:lnTo>
                  <a:pt x="235305" y="250558"/>
                </a:lnTo>
                <a:lnTo>
                  <a:pt x="230759" y="224764"/>
                </a:lnTo>
                <a:lnTo>
                  <a:pt x="230759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41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80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23" y="308444"/>
                </a:lnTo>
                <a:lnTo>
                  <a:pt x="24015" y="331711"/>
                </a:lnTo>
                <a:lnTo>
                  <a:pt x="45999" y="320713"/>
                </a:lnTo>
                <a:lnTo>
                  <a:pt x="64541" y="306184"/>
                </a:lnTo>
                <a:lnTo>
                  <a:pt x="79413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35"/>
                </a:lnTo>
                <a:lnTo>
                  <a:pt x="131114" y="323075"/>
                </a:lnTo>
                <a:lnTo>
                  <a:pt x="153085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82" y="306044"/>
                </a:lnTo>
                <a:lnTo>
                  <a:pt x="260019" y="320687"/>
                </a:lnTo>
                <a:lnTo>
                  <a:pt x="282917" y="331711"/>
                </a:lnTo>
                <a:lnTo>
                  <a:pt x="298310" y="308444"/>
                </a:lnTo>
                <a:close/>
              </a:path>
              <a:path w="643254" h="335279">
                <a:moveTo>
                  <a:pt x="611619" y="113703"/>
                </a:moveTo>
                <a:lnTo>
                  <a:pt x="602322" y="75577"/>
                </a:lnTo>
                <a:lnTo>
                  <a:pt x="582358" y="52755"/>
                </a:lnTo>
                <a:lnTo>
                  <a:pt x="582358" y="113703"/>
                </a:lnTo>
                <a:lnTo>
                  <a:pt x="575310" y="141566"/>
                </a:lnTo>
                <a:lnTo>
                  <a:pt x="555802" y="162991"/>
                </a:lnTo>
                <a:lnTo>
                  <a:pt x="526313" y="176758"/>
                </a:lnTo>
                <a:lnTo>
                  <a:pt x="489292" y="181610"/>
                </a:lnTo>
                <a:lnTo>
                  <a:pt x="452437" y="176758"/>
                </a:lnTo>
                <a:lnTo>
                  <a:pt x="422922" y="162991"/>
                </a:lnTo>
                <a:lnTo>
                  <a:pt x="403339" y="141566"/>
                </a:lnTo>
                <a:lnTo>
                  <a:pt x="396240" y="113703"/>
                </a:lnTo>
                <a:lnTo>
                  <a:pt x="403339" y="85991"/>
                </a:lnTo>
                <a:lnTo>
                  <a:pt x="422922" y="64541"/>
                </a:lnTo>
                <a:lnTo>
                  <a:pt x="452437" y="50698"/>
                </a:lnTo>
                <a:lnTo>
                  <a:pt x="489292" y="45783"/>
                </a:lnTo>
                <a:lnTo>
                  <a:pt x="526313" y="50698"/>
                </a:lnTo>
                <a:lnTo>
                  <a:pt x="555802" y="64541"/>
                </a:lnTo>
                <a:lnTo>
                  <a:pt x="575310" y="85991"/>
                </a:lnTo>
                <a:lnTo>
                  <a:pt x="582358" y="113703"/>
                </a:lnTo>
                <a:lnTo>
                  <a:pt x="582358" y="52755"/>
                </a:lnTo>
                <a:lnTo>
                  <a:pt x="576630" y="46202"/>
                </a:lnTo>
                <a:lnTo>
                  <a:pt x="575767" y="45783"/>
                </a:lnTo>
                <a:lnTo>
                  <a:pt x="537857" y="27317"/>
                </a:lnTo>
                <a:lnTo>
                  <a:pt x="489292" y="20637"/>
                </a:lnTo>
                <a:lnTo>
                  <a:pt x="440740" y="27317"/>
                </a:lnTo>
                <a:lnTo>
                  <a:pt x="401967" y="46202"/>
                </a:lnTo>
                <a:lnTo>
                  <a:pt x="376275" y="75577"/>
                </a:lnTo>
                <a:lnTo>
                  <a:pt x="366966" y="113703"/>
                </a:lnTo>
                <a:lnTo>
                  <a:pt x="376275" y="151980"/>
                </a:lnTo>
                <a:lnTo>
                  <a:pt x="401967" y="181330"/>
                </a:lnTo>
                <a:lnTo>
                  <a:pt x="440740" y="200126"/>
                </a:lnTo>
                <a:lnTo>
                  <a:pt x="489292" y="206756"/>
                </a:lnTo>
                <a:lnTo>
                  <a:pt x="537857" y="200126"/>
                </a:lnTo>
                <a:lnTo>
                  <a:pt x="576046" y="181610"/>
                </a:lnTo>
                <a:lnTo>
                  <a:pt x="576630" y="181330"/>
                </a:lnTo>
                <a:lnTo>
                  <a:pt x="602322" y="151980"/>
                </a:lnTo>
                <a:lnTo>
                  <a:pt x="611619" y="113703"/>
                </a:lnTo>
                <a:close/>
              </a:path>
              <a:path w="643254" h="335279">
                <a:moveTo>
                  <a:pt x="642759" y="266039"/>
                </a:moveTo>
                <a:lnTo>
                  <a:pt x="336956" y="266039"/>
                </a:lnTo>
                <a:lnTo>
                  <a:pt x="336956" y="291553"/>
                </a:lnTo>
                <a:lnTo>
                  <a:pt x="642759" y="291553"/>
                </a:lnTo>
                <a:lnTo>
                  <a:pt x="642759" y="26603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18049" y="9016000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5" h="81279">
                <a:moveTo>
                  <a:pt x="30768" y="80673"/>
                </a:moveTo>
                <a:lnTo>
                  <a:pt x="0" y="80673"/>
                </a:lnTo>
                <a:lnTo>
                  <a:pt x="0" y="0"/>
                </a:lnTo>
                <a:lnTo>
                  <a:pt x="30768" y="0"/>
                </a:lnTo>
                <a:lnTo>
                  <a:pt x="30768" y="8067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85029" y="9048635"/>
            <a:ext cx="264160" cy="304800"/>
          </a:xfrm>
          <a:custGeom>
            <a:avLst/>
            <a:gdLst/>
            <a:ahLst/>
            <a:cxnLst/>
            <a:rect l="l" t="t" r="r" b="b"/>
            <a:pathLst>
              <a:path w="264159" h="304800">
                <a:moveTo>
                  <a:pt x="263779" y="48260"/>
                </a:moveTo>
                <a:lnTo>
                  <a:pt x="153085" y="48260"/>
                </a:lnTo>
                <a:lnTo>
                  <a:pt x="153085" y="25400"/>
                </a:lnTo>
                <a:lnTo>
                  <a:pt x="153085" y="0"/>
                </a:lnTo>
                <a:lnTo>
                  <a:pt x="122694" y="0"/>
                </a:lnTo>
                <a:lnTo>
                  <a:pt x="122694" y="25400"/>
                </a:lnTo>
                <a:lnTo>
                  <a:pt x="122694" y="48260"/>
                </a:lnTo>
                <a:lnTo>
                  <a:pt x="122694" y="73660"/>
                </a:lnTo>
                <a:lnTo>
                  <a:pt x="122694" y="140970"/>
                </a:lnTo>
                <a:lnTo>
                  <a:pt x="122694" y="166370"/>
                </a:lnTo>
                <a:lnTo>
                  <a:pt x="122694" y="194310"/>
                </a:lnTo>
                <a:lnTo>
                  <a:pt x="30010" y="194310"/>
                </a:lnTo>
                <a:lnTo>
                  <a:pt x="30010" y="25400"/>
                </a:lnTo>
                <a:lnTo>
                  <a:pt x="122694" y="25400"/>
                </a:lnTo>
                <a:lnTo>
                  <a:pt x="122694" y="0"/>
                </a:lnTo>
                <a:lnTo>
                  <a:pt x="0" y="0"/>
                </a:lnTo>
                <a:lnTo>
                  <a:pt x="0" y="25400"/>
                </a:lnTo>
                <a:lnTo>
                  <a:pt x="0" y="194310"/>
                </a:lnTo>
                <a:lnTo>
                  <a:pt x="0" y="218440"/>
                </a:lnTo>
                <a:lnTo>
                  <a:pt x="153085" y="218440"/>
                </a:lnTo>
                <a:lnTo>
                  <a:pt x="153085" y="194310"/>
                </a:lnTo>
                <a:lnTo>
                  <a:pt x="153085" y="166370"/>
                </a:lnTo>
                <a:lnTo>
                  <a:pt x="233019" y="166370"/>
                </a:lnTo>
                <a:lnTo>
                  <a:pt x="233019" y="304698"/>
                </a:lnTo>
                <a:lnTo>
                  <a:pt x="263779" y="304698"/>
                </a:lnTo>
                <a:lnTo>
                  <a:pt x="263779" y="166370"/>
                </a:lnTo>
                <a:lnTo>
                  <a:pt x="263779" y="165862"/>
                </a:lnTo>
                <a:lnTo>
                  <a:pt x="263779" y="140970"/>
                </a:lnTo>
                <a:lnTo>
                  <a:pt x="153085" y="140970"/>
                </a:lnTo>
                <a:lnTo>
                  <a:pt x="153085" y="73660"/>
                </a:lnTo>
                <a:lnTo>
                  <a:pt x="233019" y="73660"/>
                </a:lnTo>
                <a:lnTo>
                  <a:pt x="233019" y="140728"/>
                </a:lnTo>
                <a:lnTo>
                  <a:pt x="263779" y="140728"/>
                </a:lnTo>
                <a:lnTo>
                  <a:pt x="263779" y="73660"/>
                </a:lnTo>
                <a:lnTo>
                  <a:pt x="263779" y="73190"/>
                </a:lnTo>
                <a:lnTo>
                  <a:pt x="263779" y="482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22151" y="9015627"/>
            <a:ext cx="619125" cy="337820"/>
          </a:xfrm>
          <a:custGeom>
            <a:avLst/>
            <a:gdLst/>
            <a:ahLst/>
            <a:cxnLst/>
            <a:rect l="l" t="t" r="r" b="b"/>
            <a:pathLst>
              <a:path w="619125" h="337820">
                <a:moveTo>
                  <a:pt x="169608" y="25514"/>
                </a:moveTo>
                <a:lnTo>
                  <a:pt x="14262" y="25514"/>
                </a:lnTo>
                <a:lnTo>
                  <a:pt x="14262" y="50279"/>
                </a:lnTo>
                <a:lnTo>
                  <a:pt x="136207" y="50279"/>
                </a:lnTo>
                <a:lnTo>
                  <a:pt x="123799" y="91427"/>
                </a:lnTo>
                <a:lnTo>
                  <a:pt x="95973" y="127012"/>
                </a:lnTo>
                <a:lnTo>
                  <a:pt x="54216" y="156133"/>
                </a:lnTo>
                <a:lnTo>
                  <a:pt x="0" y="177863"/>
                </a:lnTo>
                <a:lnTo>
                  <a:pt x="12382" y="202628"/>
                </a:lnTo>
                <a:lnTo>
                  <a:pt x="66205" y="181330"/>
                </a:lnTo>
                <a:lnTo>
                  <a:pt x="109867" y="152438"/>
                </a:lnTo>
                <a:lnTo>
                  <a:pt x="142367" y="116497"/>
                </a:lnTo>
                <a:lnTo>
                  <a:pt x="162623" y="74015"/>
                </a:lnTo>
                <a:lnTo>
                  <a:pt x="169608" y="25514"/>
                </a:lnTo>
                <a:close/>
              </a:path>
              <a:path w="619125" h="337820">
                <a:moveTo>
                  <a:pt x="264541" y="271297"/>
                </a:moveTo>
                <a:lnTo>
                  <a:pt x="256755" y="243840"/>
                </a:lnTo>
                <a:lnTo>
                  <a:pt x="241884" y="230022"/>
                </a:lnTo>
                <a:lnTo>
                  <a:pt x="234657" y="223316"/>
                </a:lnTo>
                <a:lnTo>
                  <a:pt x="234149" y="223139"/>
                </a:lnTo>
                <a:lnTo>
                  <a:pt x="234149" y="271297"/>
                </a:lnTo>
                <a:lnTo>
                  <a:pt x="228587" y="288442"/>
                </a:lnTo>
                <a:lnTo>
                  <a:pt x="212712" y="301307"/>
                </a:lnTo>
                <a:lnTo>
                  <a:pt x="187769" y="309384"/>
                </a:lnTo>
                <a:lnTo>
                  <a:pt x="154978" y="312191"/>
                </a:lnTo>
                <a:lnTo>
                  <a:pt x="122186" y="309384"/>
                </a:lnTo>
                <a:lnTo>
                  <a:pt x="97231" y="301307"/>
                </a:lnTo>
                <a:lnTo>
                  <a:pt x="81368" y="288442"/>
                </a:lnTo>
                <a:lnTo>
                  <a:pt x="75793" y="271297"/>
                </a:lnTo>
                <a:lnTo>
                  <a:pt x="81368" y="253923"/>
                </a:lnTo>
                <a:lnTo>
                  <a:pt x="97231" y="240944"/>
                </a:lnTo>
                <a:lnTo>
                  <a:pt x="122186" y="232829"/>
                </a:lnTo>
                <a:lnTo>
                  <a:pt x="154978" y="230022"/>
                </a:lnTo>
                <a:lnTo>
                  <a:pt x="187769" y="232829"/>
                </a:lnTo>
                <a:lnTo>
                  <a:pt x="212712" y="240944"/>
                </a:lnTo>
                <a:lnTo>
                  <a:pt x="228587" y="253923"/>
                </a:lnTo>
                <a:lnTo>
                  <a:pt x="234149" y="271297"/>
                </a:lnTo>
                <a:lnTo>
                  <a:pt x="234149" y="223139"/>
                </a:lnTo>
                <a:lnTo>
                  <a:pt x="200113" y="210451"/>
                </a:lnTo>
                <a:lnTo>
                  <a:pt x="154978" y="206006"/>
                </a:lnTo>
                <a:lnTo>
                  <a:pt x="109829" y="210451"/>
                </a:lnTo>
                <a:lnTo>
                  <a:pt x="75285" y="223316"/>
                </a:lnTo>
                <a:lnTo>
                  <a:pt x="53187" y="243840"/>
                </a:lnTo>
                <a:lnTo>
                  <a:pt x="45402" y="271297"/>
                </a:lnTo>
                <a:lnTo>
                  <a:pt x="53187" y="298589"/>
                </a:lnTo>
                <a:lnTo>
                  <a:pt x="75285" y="319138"/>
                </a:lnTo>
                <a:lnTo>
                  <a:pt x="109829" y="332079"/>
                </a:lnTo>
                <a:lnTo>
                  <a:pt x="154978" y="336588"/>
                </a:lnTo>
                <a:lnTo>
                  <a:pt x="200113" y="332079"/>
                </a:lnTo>
                <a:lnTo>
                  <a:pt x="234657" y="319138"/>
                </a:lnTo>
                <a:lnTo>
                  <a:pt x="242125" y="312191"/>
                </a:lnTo>
                <a:lnTo>
                  <a:pt x="256755" y="298589"/>
                </a:lnTo>
                <a:lnTo>
                  <a:pt x="264541" y="271297"/>
                </a:lnTo>
                <a:close/>
              </a:path>
              <a:path w="619125" h="337820">
                <a:moveTo>
                  <a:pt x="310311" y="87426"/>
                </a:moveTo>
                <a:lnTo>
                  <a:pt x="260413" y="87426"/>
                </a:lnTo>
                <a:lnTo>
                  <a:pt x="260413" y="381"/>
                </a:lnTo>
                <a:lnTo>
                  <a:pt x="229641" y="381"/>
                </a:lnTo>
                <a:lnTo>
                  <a:pt x="229641" y="201498"/>
                </a:lnTo>
                <a:lnTo>
                  <a:pt x="260413" y="201498"/>
                </a:lnTo>
                <a:lnTo>
                  <a:pt x="260413" y="112941"/>
                </a:lnTo>
                <a:lnTo>
                  <a:pt x="310311" y="112941"/>
                </a:lnTo>
                <a:lnTo>
                  <a:pt x="310311" y="87426"/>
                </a:lnTo>
                <a:close/>
              </a:path>
              <a:path w="619125" h="337820">
                <a:moveTo>
                  <a:pt x="568477" y="254787"/>
                </a:moveTo>
                <a:lnTo>
                  <a:pt x="566928" y="241274"/>
                </a:lnTo>
                <a:lnTo>
                  <a:pt x="565848" y="231889"/>
                </a:lnTo>
                <a:lnTo>
                  <a:pt x="542963" y="235153"/>
                </a:lnTo>
                <a:lnTo>
                  <a:pt x="519506" y="237705"/>
                </a:lnTo>
                <a:lnTo>
                  <a:pt x="495769" y="239699"/>
                </a:lnTo>
                <a:lnTo>
                  <a:pt x="472046" y="241274"/>
                </a:lnTo>
                <a:lnTo>
                  <a:pt x="472046" y="186867"/>
                </a:lnTo>
                <a:lnTo>
                  <a:pt x="547090" y="186867"/>
                </a:lnTo>
                <a:lnTo>
                  <a:pt x="547090" y="162102"/>
                </a:lnTo>
                <a:lnTo>
                  <a:pt x="402628" y="162102"/>
                </a:lnTo>
                <a:lnTo>
                  <a:pt x="402628" y="120078"/>
                </a:lnTo>
                <a:lnTo>
                  <a:pt x="538454" y="120078"/>
                </a:lnTo>
                <a:lnTo>
                  <a:pt x="538454" y="95681"/>
                </a:lnTo>
                <a:lnTo>
                  <a:pt x="402628" y="95681"/>
                </a:lnTo>
                <a:lnTo>
                  <a:pt x="402628" y="55537"/>
                </a:lnTo>
                <a:lnTo>
                  <a:pt x="545579" y="55537"/>
                </a:lnTo>
                <a:lnTo>
                  <a:pt x="545579" y="30772"/>
                </a:lnTo>
                <a:lnTo>
                  <a:pt x="371856" y="30772"/>
                </a:lnTo>
                <a:lnTo>
                  <a:pt x="371856" y="186867"/>
                </a:lnTo>
                <a:lnTo>
                  <a:pt x="441274" y="186867"/>
                </a:lnTo>
                <a:lnTo>
                  <a:pt x="441274" y="242773"/>
                </a:lnTo>
                <a:lnTo>
                  <a:pt x="416001" y="243420"/>
                </a:lnTo>
                <a:lnTo>
                  <a:pt x="346710" y="243903"/>
                </a:lnTo>
                <a:lnTo>
                  <a:pt x="350469" y="269417"/>
                </a:lnTo>
                <a:lnTo>
                  <a:pt x="399415" y="269138"/>
                </a:lnTo>
                <a:lnTo>
                  <a:pt x="453847" y="267449"/>
                </a:lnTo>
                <a:lnTo>
                  <a:pt x="511086" y="263080"/>
                </a:lnTo>
                <a:lnTo>
                  <a:pt x="568477" y="254787"/>
                </a:lnTo>
                <a:close/>
              </a:path>
              <a:path w="619125" h="337820">
                <a:moveTo>
                  <a:pt x="618756" y="0"/>
                </a:moveTo>
                <a:lnTo>
                  <a:pt x="587984" y="0"/>
                </a:lnTo>
                <a:lnTo>
                  <a:pt x="587984" y="337705"/>
                </a:lnTo>
                <a:lnTo>
                  <a:pt x="618756" y="337705"/>
                </a:lnTo>
                <a:lnTo>
                  <a:pt x="61875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444" y="9043555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70" h="266700">
                <a:moveTo>
                  <a:pt x="305816" y="241300"/>
                </a:moveTo>
                <a:lnTo>
                  <a:pt x="168109" y="241300"/>
                </a:lnTo>
                <a:lnTo>
                  <a:pt x="168109" y="154940"/>
                </a:lnTo>
                <a:lnTo>
                  <a:pt x="270548" y="154940"/>
                </a:lnTo>
                <a:lnTo>
                  <a:pt x="270548" y="129540"/>
                </a:lnTo>
                <a:lnTo>
                  <a:pt x="69799" y="129540"/>
                </a:lnTo>
                <a:lnTo>
                  <a:pt x="69799" y="24130"/>
                </a:lnTo>
                <a:lnTo>
                  <a:pt x="267169" y="24130"/>
                </a:lnTo>
                <a:lnTo>
                  <a:pt x="267169" y="0"/>
                </a:lnTo>
                <a:lnTo>
                  <a:pt x="39027" y="0"/>
                </a:lnTo>
                <a:lnTo>
                  <a:pt x="39027" y="24130"/>
                </a:lnTo>
                <a:lnTo>
                  <a:pt x="39027" y="129540"/>
                </a:lnTo>
                <a:lnTo>
                  <a:pt x="39027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16" y="266700"/>
                </a:lnTo>
                <a:lnTo>
                  <a:pt x="305816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63957" y="9012631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395"/>
                </a:moveTo>
                <a:lnTo>
                  <a:pt x="15760" y="39395"/>
                </a:lnTo>
                <a:lnTo>
                  <a:pt x="15760" y="64909"/>
                </a:lnTo>
                <a:lnTo>
                  <a:pt x="139217" y="64909"/>
                </a:lnTo>
                <a:lnTo>
                  <a:pt x="130251" y="110794"/>
                </a:lnTo>
                <a:lnTo>
                  <a:pt x="111874" y="152755"/>
                </a:lnTo>
                <a:lnTo>
                  <a:pt x="84074" y="190512"/>
                </a:lnTo>
                <a:lnTo>
                  <a:pt x="46786" y="223748"/>
                </a:lnTo>
                <a:lnTo>
                  <a:pt x="0" y="252145"/>
                </a:lnTo>
                <a:lnTo>
                  <a:pt x="16891" y="276161"/>
                </a:lnTo>
                <a:lnTo>
                  <a:pt x="65989" y="246380"/>
                </a:lnTo>
                <a:lnTo>
                  <a:pt x="104838" y="211861"/>
                </a:lnTo>
                <a:lnTo>
                  <a:pt x="134048" y="173266"/>
                </a:lnTo>
                <a:lnTo>
                  <a:pt x="154190" y="131216"/>
                </a:lnTo>
                <a:lnTo>
                  <a:pt x="165849" y="86385"/>
                </a:lnTo>
                <a:lnTo>
                  <a:pt x="169608" y="39395"/>
                </a:lnTo>
                <a:close/>
              </a:path>
              <a:path w="999490" h="340359">
                <a:moveTo>
                  <a:pt x="310692" y="139954"/>
                </a:moveTo>
                <a:lnTo>
                  <a:pt x="256654" y="139954"/>
                </a:lnTo>
                <a:lnTo>
                  <a:pt x="256654" y="3378"/>
                </a:lnTo>
                <a:lnTo>
                  <a:pt x="225894" y="3378"/>
                </a:lnTo>
                <a:lnTo>
                  <a:pt x="225894" y="339953"/>
                </a:lnTo>
                <a:lnTo>
                  <a:pt x="256654" y="339953"/>
                </a:lnTo>
                <a:lnTo>
                  <a:pt x="256654" y="165468"/>
                </a:lnTo>
                <a:lnTo>
                  <a:pt x="310692" y="165468"/>
                </a:lnTo>
                <a:lnTo>
                  <a:pt x="310692" y="139954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208" y="251434"/>
                </a:lnTo>
                <a:lnTo>
                  <a:pt x="588873" y="240144"/>
                </a:lnTo>
                <a:lnTo>
                  <a:pt x="579399" y="232117"/>
                </a:lnTo>
                <a:lnTo>
                  <a:pt x="578980" y="231990"/>
                </a:lnTo>
                <a:lnTo>
                  <a:pt x="578980" y="277672"/>
                </a:lnTo>
                <a:lnTo>
                  <a:pt x="573239" y="293281"/>
                </a:lnTo>
                <a:lnTo>
                  <a:pt x="556653" y="304965"/>
                </a:lnTo>
                <a:lnTo>
                  <a:pt x="530225" y="312280"/>
                </a:lnTo>
                <a:lnTo>
                  <a:pt x="494931" y="314820"/>
                </a:lnTo>
                <a:lnTo>
                  <a:pt x="459473" y="312280"/>
                </a:lnTo>
                <a:lnTo>
                  <a:pt x="433057" y="304965"/>
                </a:lnTo>
                <a:lnTo>
                  <a:pt x="416572" y="293281"/>
                </a:lnTo>
                <a:lnTo>
                  <a:pt x="410883" y="277672"/>
                </a:lnTo>
                <a:lnTo>
                  <a:pt x="416572" y="261670"/>
                </a:lnTo>
                <a:lnTo>
                  <a:pt x="433057" y="249897"/>
                </a:lnTo>
                <a:lnTo>
                  <a:pt x="459473" y="242633"/>
                </a:lnTo>
                <a:lnTo>
                  <a:pt x="494931" y="240144"/>
                </a:lnTo>
                <a:lnTo>
                  <a:pt x="530377" y="242633"/>
                </a:lnTo>
                <a:lnTo>
                  <a:pt x="556793" y="249897"/>
                </a:lnTo>
                <a:lnTo>
                  <a:pt x="573290" y="261670"/>
                </a:lnTo>
                <a:lnTo>
                  <a:pt x="578980" y="277672"/>
                </a:lnTo>
                <a:lnTo>
                  <a:pt x="578980" y="231990"/>
                </a:lnTo>
                <a:lnTo>
                  <a:pt x="543166" y="220205"/>
                </a:lnTo>
                <a:lnTo>
                  <a:pt x="494931" y="216128"/>
                </a:lnTo>
                <a:lnTo>
                  <a:pt x="446697" y="220205"/>
                </a:lnTo>
                <a:lnTo>
                  <a:pt x="410451" y="232117"/>
                </a:lnTo>
                <a:lnTo>
                  <a:pt x="387654" y="251434"/>
                </a:lnTo>
                <a:lnTo>
                  <a:pt x="379730" y="277672"/>
                </a:lnTo>
                <a:lnTo>
                  <a:pt x="387654" y="303682"/>
                </a:lnTo>
                <a:lnTo>
                  <a:pt x="410451" y="322884"/>
                </a:lnTo>
                <a:lnTo>
                  <a:pt x="446697" y="334759"/>
                </a:lnTo>
                <a:lnTo>
                  <a:pt x="494931" y="338823"/>
                </a:lnTo>
                <a:lnTo>
                  <a:pt x="543166" y="334759"/>
                </a:lnTo>
                <a:lnTo>
                  <a:pt x="579399" y="322884"/>
                </a:lnTo>
                <a:lnTo>
                  <a:pt x="588987" y="314820"/>
                </a:lnTo>
                <a:lnTo>
                  <a:pt x="602208" y="303682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80"/>
                </a:moveTo>
                <a:lnTo>
                  <a:pt x="415010" y="97180"/>
                </a:lnTo>
                <a:lnTo>
                  <a:pt x="415010" y="10502"/>
                </a:lnTo>
                <a:lnTo>
                  <a:pt x="384238" y="10502"/>
                </a:lnTo>
                <a:lnTo>
                  <a:pt x="384238" y="121945"/>
                </a:lnTo>
                <a:lnTo>
                  <a:pt x="612749" y="121945"/>
                </a:lnTo>
                <a:lnTo>
                  <a:pt x="612749" y="97180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05"/>
                </a:lnTo>
                <a:lnTo>
                  <a:pt x="647649" y="186105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35" y="137337"/>
                </a:moveTo>
                <a:lnTo>
                  <a:pt x="863180" y="113144"/>
                </a:lnTo>
                <a:lnTo>
                  <a:pt x="852944" y="101688"/>
                </a:lnTo>
                <a:lnTo>
                  <a:pt x="846709" y="94691"/>
                </a:lnTo>
                <a:lnTo>
                  <a:pt x="839762" y="91490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601" y="163461"/>
                </a:lnTo>
                <a:lnTo>
                  <a:pt x="809371" y="170522"/>
                </a:lnTo>
                <a:lnTo>
                  <a:pt x="788352" y="172974"/>
                </a:lnTo>
                <a:lnTo>
                  <a:pt x="767397" y="170522"/>
                </a:lnTo>
                <a:lnTo>
                  <a:pt x="751306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80"/>
                </a:lnTo>
                <a:lnTo>
                  <a:pt x="751306" y="111353"/>
                </a:lnTo>
                <a:lnTo>
                  <a:pt x="767397" y="104190"/>
                </a:lnTo>
                <a:lnTo>
                  <a:pt x="788352" y="101688"/>
                </a:lnTo>
                <a:lnTo>
                  <a:pt x="809371" y="104190"/>
                </a:lnTo>
                <a:lnTo>
                  <a:pt x="825601" y="111353"/>
                </a:lnTo>
                <a:lnTo>
                  <a:pt x="836053" y="122580"/>
                </a:lnTo>
                <a:lnTo>
                  <a:pt x="839762" y="137337"/>
                </a:lnTo>
                <a:lnTo>
                  <a:pt x="839762" y="91490"/>
                </a:lnTo>
                <a:lnTo>
                  <a:pt x="821220" y="82931"/>
                </a:lnTo>
                <a:lnTo>
                  <a:pt x="788352" y="78790"/>
                </a:lnTo>
                <a:lnTo>
                  <a:pt x="755548" y="82931"/>
                </a:lnTo>
                <a:lnTo>
                  <a:pt x="730199" y="94691"/>
                </a:lnTo>
                <a:lnTo>
                  <a:pt x="713854" y="113144"/>
                </a:lnTo>
                <a:lnTo>
                  <a:pt x="708063" y="137337"/>
                </a:lnTo>
                <a:lnTo>
                  <a:pt x="713854" y="161734"/>
                </a:lnTo>
                <a:lnTo>
                  <a:pt x="730199" y="180301"/>
                </a:lnTo>
                <a:lnTo>
                  <a:pt x="755548" y="192100"/>
                </a:lnTo>
                <a:lnTo>
                  <a:pt x="788352" y="196240"/>
                </a:lnTo>
                <a:lnTo>
                  <a:pt x="821220" y="192100"/>
                </a:lnTo>
                <a:lnTo>
                  <a:pt x="846709" y="180301"/>
                </a:lnTo>
                <a:lnTo>
                  <a:pt x="853198" y="172974"/>
                </a:lnTo>
                <a:lnTo>
                  <a:pt x="863180" y="161734"/>
                </a:lnTo>
                <a:lnTo>
                  <a:pt x="869035" y="137337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93" y="62661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96" y="310692"/>
                </a:lnTo>
                <a:lnTo>
                  <a:pt x="768096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96" y="249529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25"/>
                </a:moveTo>
                <a:lnTo>
                  <a:pt x="949325" y="88925"/>
                </a:lnTo>
                <a:lnTo>
                  <a:pt x="949325" y="3378"/>
                </a:lnTo>
                <a:lnTo>
                  <a:pt x="918565" y="3378"/>
                </a:lnTo>
                <a:lnTo>
                  <a:pt x="918565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2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018356" y="9016000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56804" y="9016009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57" y="227012"/>
                </a:lnTo>
                <a:lnTo>
                  <a:pt x="182359" y="215747"/>
                </a:lnTo>
                <a:lnTo>
                  <a:pt x="146481" y="221157"/>
                </a:lnTo>
                <a:lnTo>
                  <a:pt x="110642" y="224612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44" y="253276"/>
                </a:lnTo>
                <a:lnTo>
                  <a:pt x="71031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89" y="158343"/>
                </a:lnTo>
                <a:lnTo>
                  <a:pt x="300189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95" y="263156"/>
                </a:lnTo>
                <a:lnTo>
                  <a:pt x="363220" y="261150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0075457" y="2958285"/>
            <a:ext cx="5867400" cy="5289550"/>
            <a:chOff x="10075457" y="2958285"/>
            <a:chExt cx="5867400" cy="528955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5457" y="2958285"/>
              <a:ext cx="5867400" cy="35717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98613" y="6530009"/>
              <a:ext cx="2971800" cy="16898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445" y="6530009"/>
              <a:ext cx="2919412" cy="1717373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902293" y="2972572"/>
            <a:ext cx="5986145" cy="5261610"/>
            <a:chOff x="2902293" y="2972572"/>
            <a:chExt cx="5986145" cy="526161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2293" y="2972572"/>
              <a:ext cx="5985907" cy="35717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8221" y="6544297"/>
              <a:ext cx="2937025" cy="16898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95246" y="6544297"/>
              <a:ext cx="2990850" cy="1675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40354" y="8610066"/>
              <a:ext cx="11679555" cy="340995"/>
            </a:xfrm>
            <a:custGeom>
              <a:avLst/>
              <a:gdLst/>
              <a:ahLst/>
              <a:cxnLst/>
              <a:rect l="l" t="t" r="r" b="b"/>
              <a:pathLst>
                <a:path w="11679555" h="340995">
                  <a:moveTo>
                    <a:pt x="267919" y="31534"/>
                  </a:moveTo>
                  <a:lnTo>
                    <a:pt x="36029" y="31534"/>
                  </a:lnTo>
                  <a:lnTo>
                    <a:pt x="36029" y="55664"/>
                  </a:lnTo>
                  <a:lnTo>
                    <a:pt x="36029" y="164884"/>
                  </a:lnTo>
                  <a:lnTo>
                    <a:pt x="36029" y="189014"/>
                  </a:lnTo>
                  <a:lnTo>
                    <a:pt x="267919" y="189014"/>
                  </a:lnTo>
                  <a:lnTo>
                    <a:pt x="267919" y="165100"/>
                  </a:lnTo>
                  <a:lnTo>
                    <a:pt x="267919" y="164884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84"/>
                  </a:lnTo>
                  <a:lnTo>
                    <a:pt x="65671" y="164884"/>
                  </a:lnTo>
                  <a:lnTo>
                    <a:pt x="65671" y="55664"/>
                  </a:lnTo>
                  <a:lnTo>
                    <a:pt x="267919" y="55664"/>
                  </a:lnTo>
                  <a:lnTo>
                    <a:pt x="267919" y="31534"/>
                  </a:lnTo>
                  <a:close/>
                </a:path>
                <a:path w="11679555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11679555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08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300" y="137947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300" y="61823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11679555" h="340995">
                  <a:moveTo>
                    <a:pt x="621385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49"/>
                  </a:lnTo>
                  <a:close/>
                </a:path>
                <a:path w="11679555" h="340995">
                  <a:moveTo>
                    <a:pt x="621385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46"/>
                  </a:lnTo>
                  <a:close/>
                </a:path>
                <a:path w="11679555" h="340995">
                  <a:moveTo>
                    <a:pt x="889673" y="107315"/>
                  </a:moveTo>
                  <a:lnTo>
                    <a:pt x="882992" y="74993"/>
                  </a:lnTo>
                  <a:lnTo>
                    <a:pt x="867625" y="54406"/>
                  </a:lnTo>
                  <a:lnTo>
                    <a:pt x="864336" y="49999"/>
                  </a:lnTo>
                  <a:lnTo>
                    <a:pt x="859650" y="47345"/>
                  </a:lnTo>
                  <a:lnTo>
                    <a:pt x="859650" y="107315"/>
                  </a:lnTo>
                  <a:lnTo>
                    <a:pt x="855179" y="128714"/>
                  </a:lnTo>
                  <a:lnTo>
                    <a:pt x="842721" y="145440"/>
                  </a:lnTo>
                  <a:lnTo>
                    <a:pt x="823722" y="156337"/>
                  </a:lnTo>
                  <a:lnTo>
                    <a:pt x="799617" y="160223"/>
                  </a:lnTo>
                  <a:lnTo>
                    <a:pt x="775512" y="156337"/>
                  </a:lnTo>
                  <a:lnTo>
                    <a:pt x="756513" y="145440"/>
                  </a:lnTo>
                  <a:lnTo>
                    <a:pt x="744054" y="128714"/>
                  </a:lnTo>
                  <a:lnTo>
                    <a:pt x="739584" y="107315"/>
                  </a:lnTo>
                  <a:lnTo>
                    <a:pt x="744054" y="85750"/>
                  </a:lnTo>
                  <a:lnTo>
                    <a:pt x="756513" y="69037"/>
                  </a:lnTo>
                  <a:lnTo>
                    <a:pt x="775512" y="58242"/>
                  </a:lnTo>
                  <a:lnTo>
                    <a:pt x="799617" y="54406"/>
                  </a:lnTo>
                  <a:lnTo>
                    <a:pt x="823722" y="58242"/>
                  </a:lnTo>
                  <a:lnTo>
                    <a:pt x="842721" y="69037"/>
                  </a:lnTo>
                  <a:lnTo>
                    <a:pt x="855179" y="85750"/>
                  </a:lnTo>
                  <a:lnTo>
                    <a:pt x="859650" y="107315"/>
                  </a:lnTo>
                  <a:lnTo>
                    <a:pt x="859650" y="47345"/>
                  </a:lnTo>
                  <a:lnTo>
                    <a:pt x="835850" y="33858"/>
                  </a:lnTo>
                  <a:lnTo>
                    <a:pt x="799617" y="28143"/>
                  </a:lnTo>
                  <a:lnTo>
                    <a:pt x="763536" y="33858"/>
                  </a:lnTo>
                  <a:lnTo>
                    <a:pt x="735025" y="49999"/>
                  </a:lnTo>
                  <a:lnTo>
                    <a:pt x="716292" y="74993"/>
                  </a:lnTo>
                  <a:lnTo>
                    <a:pt x="709561" y="107315"/>
                  </a:lnTo>
                  <a:lnTo>
                    <a:pt x="716292" y="139471"/>
                  </a:lnTo>
                  <a:lnTo>
                    <a:pt x="735025" y="164490"/>
                  </a:lnTo>
                  <a:lnTo>
                    <a:pt x="763536" y="180708"/>
                  </a:lnTo>
                  <a:lnTo>
                    <a:pt x="799617" y="186486"/>
                  </a:lnTo>
                  <a:lnTo>
                    <a:pt x="835850" y="180708"/>
                  </a:lnTo>
                  <a:lnTo>
                    <a:pt x="864336" y="164490"/>
                  </a:lnTo>
                  <a:lnTo>
                    <a:pt x="867524" y="160223"/>
                  </a:lnTo>
                  <a:lnTo>
                    <a:pt x="882992" y="139471"/>
                  </a:lnTo>
                  <a:lnTo>
                    <a:pt x="889673" y="107315"/>
                  </a:lnTo>
                  <a:close/>
                </a:path>
                <a:path w="11679555" h="340995">
                  <a:moveTo>
                    <a:pt x="914438" y="252145"/>
                  </a:moveTo>
                  <a:lnTo>
                    <a:pt x="911809" y="229260"/>
                  </a:lnTo>
                  <a:lnTo>
                    <a:pt x="855141" y="235826"/>
                  </a:lnTo>
                  <a:lnTo>
                    <a:pt x="797598" y="239306"/>
                  </a:lnTo>
                  <a:lnTo>
                    <a:pt x="742378" y="240665"/>
                  </a:lnTo>
                  <a:lnTo>
                    <a:pt x="692670" y="240893"/>
                  </a:lnTo>
                  <a:lnTo>
                    <a:pt x="696429" y="266788"/>
                  </a:lnTo>
                  <a:lnTo>
                    <a:pt x="745477" y="266509"/>
                  </a:lnTo>
                  <a:lnTo>
                    <a:pt x="799807" y="264820"/>
                  </a:lnTo>
                  <a:lnTo>
                    <a:pt x="856945" y="260451"/>
                  </a:lnTo>
                  <a:lnTo>
                    <a:pt x="914438" y="252145"/>
                  </a:lnTo>
                  <a:close/>
                </a:path>
                <a:path w="11679555" h="340995">
                  <a:moveTo>
                    <a:pt x="964717" y="3378"/>
                  </a:moveTo>
                  <a:lnTo>
                    <a:pt x="933945" y="3378"/>
                  </a:lnTo>
                  <a:lnTo>
                    <a:pt x="933945" y="340702"/>
                  </a:lnTo>
                  <a:lnTo>
                    <a:pt x="964717" y="340702"/>
                  </a:lnTo>
                  <a:lnTo>
                    <a:pt x="964717" y="3378"/>
                  </a:lnTo>
                  <a:close/>
                </a:path>
                <a:path w="11679555" h="340995">
                  <a:moveTo>
                    <a:pt x="1426984" y="142582"/>
                  </a:moveTo>
                  <a:lnTo>
                    <a:pt x="1383626" y="130860"/>
                  </a:lnTo>
                  <a:lnTo>
                    <a:pt x="1346022" y="110172"/>
                  </a:lnTo>
                  <a:lnTo>
                    <a:pt x="1309535" y="51028"/>
                  </a:lnTo>
                  <a:lnTo>
                    <a:pt x="1309535" y="49149"/>
                  </a:lnTo>
                  <a:lnTo>
                    <a:pt x="1414970" y="49149"/>
                  </a:lnTo>
                  <a:lnTo>
                    <a:pt x="1414970" y="24384"/>
                  </a:lnTo>
                  <a:lnTo>
                    <a:pt x="1169200" y="24384"/>
                  </a:lnTo>
                  <a:lnTo>
                    <a:pt x="1169200" y="49149"/>
                  </a:lnTo>
                  <a:lnTo>
                    <a:pt x="1275397" y="49149"/>
                  </a:lnTo>
                  <a:lnTo>
                    <a:pt x="1275397" y="51028"/>
                  </a:lnTo>
                  <a:lnTo>
                    <a:pt x="1265389" y="82804"/>
                  </a:lnTo>
                  <a:lnTo>
                    <a:pt x="1238999" y="110172"/>
                  </a:lnTo>
                  <a:lnTo>
                    <a:pt x="1201623" y="130860"/>
                  </a:lnTo>
                  <a:lnTo>
                    <a:pt x="1158697" y="142582"/>
                  </a:lnTo>
                  <a:lnTo>
                    <a:pt x="1170330" y="166979"/>
                  </a:lnTo>
                  <a:lnTo>
                    <a:pt x="1208544" y="156756"/>
                  </a:lnTo>
                  <a:lnTo>
                    <a:pt x="1243304" y="140055"/>
                  </a:lnTo>
                  <a:lnTo>
                    <a:pt x="1272171" y="117589"/>
                  </a:lnTo>
                  <a:lnTo>
                    <a:pt x="1292656" y="90055"/>
                  </a:lnTo>
                  <a:lnTo>
                    <a:pt x="1312976" y="117589"/>
                  </a:lnTo>
                  <a:lnTo>
                    <a:pt x="1341856" y="140055"/>
                  </a:lnTo>
                  <a:lnTo>
                    <a:pt x="1376705" y="156756"/>
                  </a:lnTo>
                  <a:lnTo>
                    <a:pt x="1414970" y="166979"/>
                  </a:lnTo>
                  <a:lnTo>
                    <a:pt x="1426984" y="142582"/>
                  </a:lnTo>
                  <a:close/>
                </a:path>
                <a:path w="11679555" h="340995">
                  <a:moveTo>
                    <a:pt x="1444993" y="220256"/>
                  </a:moveTo>
                  <a:lnTo>
                    <a:pt x="1444625" y="195122"/>
                  </a:lnTo>
                  <a:lnTo>
                    <a:pt x="1140688" y="195122"/>
                  </a:lnTo>
                  <a:lnTo>
                    <a:pt x="1140688" y="220256"/>
                  </a:lnTo>
                  <a:lnTo>
                    <a:pt x="1276515" y="220256"/>
                  </a:lnTo>
                  <a:lnTo>
                    <a:pt x="1276515" y="339953"/>
                  </a:lnTo>
                  <a:lnTo>
                    <a:pt x="1307287" y="339953"/>
                  </a:lnTo>
                  <a:lnTo>
                    <a:pt x="1307287" y="220256"/>
                  </a:lnTo>
                  <a:lnTo>
                    <a:pt x="1444993" y="220256"/>
                  </a:lnTo>
                  <a:close/>
                </a:path>
                <a:path w="11679555" h="340995">
                  <a:moveTo>
                    <a:pt x="1697901" y="165100"/>
                  </a:moveTo>
                  <a:lnTo>
                    <a:pt x="1637157" y="129120"/>
                  </a:lnTo>
                  <a:lnTo>
                    <a:pt x="1612722" y="72047"/>
                  </a:lnTo>
                  <a:lnTo>
                    <a:pt x="1690395" y="72047"/>
                  </a:lnTo>
                  <a:lnTo>
                    <a:pt x="1690395" y="47282"/>
                  </a:lnTo>
                  <a:lnTo>
                    <a:pt x="1612722" y="47282"/>
                  </a:lnTo>
                  <a:lnTo>
                    <a:pt x="1612722" y="6007"/>
                  </a:lnTo>
                  <a:lnTo>
                    <a:pt x="1581950" y="6007"/>
                  </a:lnTo>
                  <a:lnTo>
                    <a:pt x="1581950" y="47282"/>
                  </a:lnTo>
                  <a:lnTo>
                    <a:pt x="1505407" y="47282"/>
                  </a:lnTo>
                  <a:lnTo>
                    <a:pt x="1505407" y="72047"/>
                  </a:lnTo>
                  <a:lnTo>
                    <a:pt x="1581950" y="72047"/>
                  </a:lnTo>
                  <a:lnTo>
                    <a:pt x="1575409" y="103682"/>
                  </a:lnTo>
                  <a:lnTo>
                    <a:pt x="1558036" y="131229"/>
                  </a:lnTo>
                  <a:lnTo>
                    <a:pt x="1531505" y="153301"/>
                  </a:lnTo>
                  <a:lnTo>
                    <a:pt x="1497520" y="168478"/>
                  </a:lnTo>
                  <a:lnTo>
                    <a:pt x="1511782" y="192493"/>
                  </a:lnTo>
                  <a:lnTo>
                    <a:pt x="1540090" y="180403"/>
                  </a:lnTo>
                  <a:lnTo>
                    <a:pt x="1564322" y="163601"/>
                  </a:lnTo>
                  <a:lnTo>
                    <a:pt x="1583753" y="142570"/>
                  </a:lnTo>
                  <a:lnTo>
                    <a:pt x="1597710" y="117817"/>
                  </a:lnTo>
                  <a:lnTo>
                    <a:pt x="1612036" y="141300"/>
                  </a:lnTo>
                  <a:lnTo>
                    <a:pt x="1631530" y="161302"/>
                  </a:lnTo>
                  <a:lnTo>
                    <a:pt x="1655597" y="177292"/>
                  </a:lnTo>
                  <a:lnTo>
                    <a:pt x="1683639" y="188734"/>
                  </a:lnTo>
                  <a:lnTo>
                    <a:pt x="1697901" y="165100"/>
                  </a:lnTo>
                  <a:close/>
                </a:path>
                <a:path w="11679555" h="340995">
                  <a:moveTo>
                    <a:pt x="1709534" y="256273"/>
                  </a:moveTo>
                  <a:lnTo>
                    <a:pt x="1707934" y="242392"/>
                  </a:lnTo>
                  <a:lnTo>
                    <a:pt x="1706905" y="233387"/>
                  </a:lnTo>
                  <a:lnTo>
                    <a:pt x="1683956" y="236588"/>
                  </a:lnTo>
                  <a:lnTo>
                    <a:pt x="1660372" y="239014"/>
                  </a:lnTo>
                  <a:lnTo>
                    <a:pt x="1636509" y="240880"/>
                  </a:lnTo>
                  <a:lnTo>
                    <a:pt x="1612722" y="242392"/>
                  </a:lnTo>
                  <a:lnTo>
                    <a:pt x="1612722" y="181229"/>
                  </a:lnTo>
                  <a:lnTo>
                    <a:pt x="1581950" y="181229"/>
                  </a:lnTo>
                  <a:lnTo>
                    <a:pt x="1581950" y="243890"/>
                  </a:lnTo>
                  <a:lnTo>
                    <a:pt x="1556677" y="244551"/>
                  </a:lnTo>
                  <a:lnTo>
                    <a:pt x="1487398" y="245021"/>
                  </a:lnTo>
                  <a:lnTo>
                    <a:pt x="1491526" y="270916"/>
                  </a:lnTo>
                  <a:lnTo>
                    <a:pt x="1540306" y="270421"/>
                  </a:lnTo>
                  <a:lnTo>
                    <a:pt x="1594751" y="268655"/>
                  </a:lnTo>
                  <a:lnTo>
                    <a:pt x="1652092" y="264375"/>
                  </a:lnTo>
                  <a:lnTo>
                    <a:pt x="1709534" y="256273"/>
                  </a:lnTo>
                  <a:close/>
                </a:path>
                <a:path w="11679555" h="340995">
                  <a:moveTo>
                    <a:pt x="1759813" y="3378"/>
                  </a:moveTo>
                  <a:lnTo>
                    <a:pt x="1729041" y="3378"/>
                  </a:lnTo>
                  <a:lnTo>
                    <a:pt x="1729041" y="340334"/>
                  </a:lnTo>
                  <a:lnTo>
                    <a:pt x="1759813" y="340334"/>
                  </a:lnTo>
                  <a:lnTo>
                    <a:pt x="1759813" y="3378"/>
                  </a:lnTo>
                  <a:close/>
                </a:path>
                <a:path w="11679555" h="340995">
                  <a:moveTo>
                    <a:pt x="2031098" y="242392"/>
                  </a:moveTo>
                  <a:lnTo>
                    <a:pt x="1996922" y="218998"/>
                  </a:lnTo>
                  <a:lnTo>
                    <a:pt x="1969287" y="185826"/>
                  </a:lnTo>
                  <a:lnTo>
                    <a:pt x="1950796" y="146888"/>
                  </a:lnTo>
                  <a:lnTo>
                    <a:pt x="1944052" y="106184"/>
                  </a:lnTo>
                  <a:lnTo>
                    <a:pt x="1944052" y="63411"/>
                  </a:lnTo>
                  <a:lnTo>
                    <a:pt x="2018715" y="63411"/>
                  </a:lnTo>
                  <a:lnTo>
                    <a:pt x="2018715" y="37896"/>
                  </a:lnTo>
                  <a:lnTo>
                    <a:pt x="1836737" y="37896"/>
                  </a:lnTo>
                  <a:lnTo>
                    <a:pt x="1836737" y="63411"/>
                  </a:lnTo>
                  <a:lnTo>
                    <a:pt x="1913648" y="63411"/>
                  </a:lnTo>
                  <a:lnTo>
                    <a:pt x="1913648" y="106184"/>
                  </a:lnTo>
                  <a:lnTo>
                    <a:pt x="1906574" y="149504"/>
                  </a:lnTo>
                  <a:lnTo>
                    <a:pt x="1887385" y="190995"/>
                  </a:lnTo>
                  <a:lnTo>
                    <a:pt x="1859203" y="226288"/>
                  </a:lnTo>
                  <a:lnTo>
                    <a:pt x="1825104" y="251028"/>
                  </a:lnTo>
                  <a:lnTo>
                    <a:pt x="1843112" y="275412"/>
                  </a:lnTo>
                  <a:lnTo>
                    <a:pt x="1870367" y="256679"/>
                  </a:lnTo>
                  <a:lnTo>
                    <a:pt x="1894522" y="230809"/>
                  </a:lnTo>
                  <a:lnTo>
                    <a:pt x="1914448" y="199377"/>
                  </a:lnTo>
                  <a:lnTo>
                    <a:pt x="1929041" y="163969"/>
                  </a:lnTo>
                  <a:lnTo>
                    <a:pt x="1943442" y="196456"/>
                  </a:lnTo>
                  <a:lnTo>
                    <a:pt x="1962950" y="225412"/>
                  </a:lnTo>
                  <a:lnTo>
                    <a:pt x="1986610" y="249453"/>
                  </a:lnTo>
                  <a:lnTo>
                    <a:pt x="2013470" y="267157"/>
                  </a:lnTo>
                  <a:lnTo>
                    <a:pt x="2031098" y="242392"/>
                  </a:lnTo>
                  <a:close/>
                </a:path>
                <a:path w="11679555" h="340995">
                  <a:moveTo>
                    <a:pt x="2145169" y="139204"/>
                  </a:moveTo>
                  <a:lnTo>
                    <a:pt x="2089632" y="139204"/>
                  </a:lnTo>
                  <a:lnTo>
                    <a:pt x="2089632" y="3746"/>
                  </a:lnTo>
                  <a:lnTo>
                    <a:pt x="2058873" y="3746"/>
                  </a:lnTo>
                  <a:lnTo>
                    <a:pt x="2058873" y="339953"/>
                  </a:lnTo>
                  <a:lnTo>
                    <a:pt x="2089632" y="339953"/>
                  </a:lnTo>
                  <a:lnTo>
                    <a:pt x="2089632" y="165100"/>
                  </a:lnTo>
                  <a:lnTo>
                    <a:pt x="2145169" y="165100"/>
                  </a:lnTo>
                  <a:lnTo>
                    <a:pt x="2145169" y="139204"/>
                  </a:lnTo>
                  <a:close/>
                </a:path>
                <a:path w="11679555" h="340995">
                  <a:moveTo>
                    <a:pt x="2344420" y="32804"/>
                  </a:moveTo>
                  <a:lnTo>
                    <a:pt x="2189823" y="32804"/>
                  </a:lnTo>
                  <a:lnTo>
                    <a:pt x="2189823" y="58204"/>
                  </a:lnTo>
                  <a:lnTo>
                    <a:pt x="2189823" y="164884"/>
                  </a:lnTo>
                  <a:lnTo>
                    <a:pt x="2189823" y="189014"/>
                  </a:lnTo>
                  <a:lnTo>
                    <a:pt x="2344420" y="189014"/>
                  </a:lnTo>
                  <a:lnTo>
                    <a:pt x="2344420" y="164884"/>
                  </a:lnTo>
                  <a:lnTo>
                    <a:pt x="2219845" y="164884"/>
                  </a:lnTo>
                  <a:lnTo>
                    <a:pt x="2219845" y="58204"/>
                  </a:lnTo>
                  <a:lnTo>
                    <a:pt x="2314397" y="58204"/>
                  </a:lnTo>
                  <a:lnTo>
                    <a:pt x="2314397" y="164719"/>
                  </a:lnTo>
                  <a:lnTo>
                    <a:pt x="2344420" y="164719"/>
                  </a:lnTo>
                  <a:lnTo>
                    <a:pt x="2344420" y="58204"/>
                  </a:lnTo>
                  <a:lnTo>
                    <a:pt x="2344420" y="32804"/>
                  </a:lnTo>
                  <a:close/>
                </a:path>
                <a:path w="11679555" h="340995">
                  <a:moveTo>
                    <a:pt x="2452103" y="307124"/>
                  </a:moveTo>
                  <a:lnTo>
                    <a:pt x="2258491" y="307124"/>
                  </a:lnTo>
                  <a:lnTo>
                    <a:pt x="2258491" y="227114"/>
                  </a:lnTo>
                  <a:lnTo>
                    <a:pt x="2227719" y="227114"/>
                  </a:lnTo>
                  <a:lnTo>
                    <a:pt x="2227719" y="307124"/>
                  </a:lnTo>
                  <a:lnTo>
                    <a:pt x="2227719" y="332524"/>
                  </a:lnTo>
                  <a:lnTo>
                    <a:pt x="2452103" y="332524"/>
                  </a:lnTo>
                  <a:lnTo>
                    <a:pt x="2452103" y="307124"/>
                  </a:lnTo>
                  <a:close/>
                </a:path>
                <a:path w="11679555" h="340995">
                  <a:moveTo>
                    <a:pt x="2487003" y="105194"/>
                  </a:moveTo>
                  <a:lnTo>
                    <a:pt x="2437092" y="105194"/>
                  </a:lnTo>
                  <a:lnTo>
                    <a:pt x="2437092" y="3594"/>
                  </a:lnTo>
                  <a:lnTo>
                    <a:pt x="2406332" y="3594"/>
                  </a:lnTo>
                  <a:lnTo>
                    <a:pt x="2406332" y="105194"/>
                  </a:lnTo>
                  <a:lnTo>
                    <a:pt x="2406332" y="131864"/>
                  </a:lnTo>
                  <a:lnTo>
                    <a:pt x="2406332" y="249974"/>
                  </a:lnTo>
                  <a:lnTo>
                    <a:pt x="2437092" y="249974"/>
                  </a:lnTo>
                  <a:lnTo>
                    <a:pt x="2437092" y="131864"/>
                  </a:lnTo>
                  <a:lnTo>
                    <a:pt x="2487003" y="131864"/>
                  </a:lnTo>
                  <a:lnTo>
                    <a:pt x="2487003" y="105194"/>
                  </a:lnTo>
                  <a:close/>
                </a:path>
                <a:path w="11679555" h="340995">
                  <a:moveTo>
                    <a:pt x="2893593" y="31534"/>
                  </a:moveTo>
                  <a:lnTo>
                    <a:pt x="2661704" y="31534"/>
                  </a:lnTo>
                  <a:lnTo>
                    <a:pt x="2661704" y="55664"/>
                  </a:lnTo>
                  <a:lnTo>
                    <a:pt x="2661704" y="164884"/>
                  </a:lnTo>
                  <a:lnTo>
                    <a:pt x="2661704" y="189014"/>
                  </a:lnTo>
                  <a:lnTo>
                    <a:pt x="2893593" y="189014"/>
                  </a:lnTo>
                  <a:lnTo>
                    <a:pt x="2893593" y="165100"/>
                  </a:lnTo>
                  <a:lnTo>
                    <a:pt x="2893593" y="164884"/>
                  </a:lnTo>
                  <a:lnTo>
                    <a:pt x="2893593" y="55905"/>
                  </a:lnTo>
                  <a:lnTo>
                    <a:pt x="2863570" y="55905"/>
                  </a:lnTo>
                  <a:lnTo>
                    <a:pt x="2863570" y="164884"/>
                  </a:lnTo>
                  <a:lnTo>
                    <a:pt x="2691346" y="164884"/>
                  </a:lnTo>
                  <a:lnTo>
                    <a:pt x="2691346" y="55664"/>
                  </a:lnTo>
                  <a:lnTo>
                    <a:pt x="2893593" y="55664"/>
                  </a:lnTo>
                  <a:lnTo>
                    <a:pt x="2893593" y="31534"/>
                  </a:lnTo>
                  <a:close/>
                </a:path>
                <a:path w="11679555" h="340995">
                  <a:moveTo>
                    <a:pt x="2930741" y="271284"/>
                  </a:moveTo>
                  <a:lnTo>
                    <a:pt x="2793403" y="271284"/>
                  </a:lnTo>
                  <a:lnTo>
                    <a:pt x="2793403" y="189484"/>
                  </a:lnTo>
                  <a:lnTo>
                    <a:pt x="2762262" y="189484"/>
                  </a:lnTo>
                  <a:lnTo>
                    <a:pt x="2762262" y="271284"/>
                  </a:lnTo>
                  <a:lnTo>
                    <a:pt x="2625674" y="271284"/>
                  </a:lnTo>
                  <a:lnTo>
                    <a:pt x="2625674" y="296799"/>
                  </a:lnTo>
                  <a:lnTo>
                    <a:pt x="2930741" y="296799"/>
                  </a:lnTo>
                  <a:lnTo>
                    <a:pt x="2930741" y="271284"/>
                  </a:lnTo>
                  <a:close/>
                </a:path>
                <a:path w="11679555" h="340995">
                  <a:moveTo>
                    <a:pt x="3154375" y="99809"/>
                  </a:moveTo>
                  <a:lnTo>
                    <a:pt x="3147771" y="67932"/>
                  </a:lnTo>
                  <a:lnTo>
                    <a:pt x="3132201" y="46901"/>
                  </a:lnTo>
                  <a:lnTo>
                    <a:pt x="3129419" y="43154"/>
                  </a:lnTo>
                  <a:lnTo>
                    <a:pt x="3124352" y="40246"/>
                  </a:lnTo>
                  <a:lnTo>
                    <a:pt x="3124352" y="99809"/>
                  </a:lnTo>
                  <a:lnTo>
                    <a:pt x="3120021" y="121208"/>
                  </a:lnTo>
                  <a:lnTo>
                    <a:pt x="3107944" y="137947"/>
                  </a:lnTo>
                  <a:lnTo>
                    <a:pt x="3089529" y="148831"/>
                  </a:lnTo>
                  <a:lnTo>
                    <a:pt x="3066199" y="152717"/>
                  </a:lnTo>
                  <a:lnTo>
                    <a:pt x="3043136" y="148831"/>
                  </a:lnTo>
                  <a:lnTo>
                    <a:pt x="3024962" y="137947"/>
                  </a:lnTo>
                  <a:lnTo>
                    <a:pt x="3013062" y="121208"/>
                  </a:lnTo>
                  <a:lnTo>
                    <a:pt x="3008782" y="99809"/>
                  </a:lnTo>
                  <a:lnTo>
                    <a:pt x="3013062" y="78562"/>
                  </a:lnTo>
                  <a:lnTo>
                    <a:pt x="3024962" y="61823"/>
                  </a:lnTo>
                  <a:lnTo>
                    <a:pt x="3043136" y="50838"/>
                  </a:lnTo>
                  <a:lnTo>
                    <a:pt x="3066199" y="46901"/>
                  </a:lnTo>
                  <a:lnTo>
                    <a:pt x="3089529" y="50838"/>
                  </a:lnTo>
                  <a:lnTo>
                    <a:pt x="3107944" y="61823"/>
                  </a:lnTo>
                  <a:lnTo>
                    <a:pt x="3120021" y="78562"/>
                  </a:lnTo>
                  <a:lnTo>
                    <a:pt x="3124352" y="99809"/>
                  </a:lnTo>
                  <a:lnTo>
                    <a:pt x="3124352" y="40246"/>
                  </a:lnTo>
                  <a:lnTo>
                    <a:pt x="3101505" y="27101"/>
                  </a:lnTo>
                  <a:lnTo>
                    <a:pt x="3066199" y="21386"/>
                  </a:lnTo>
                  <a:lnTo>
                    <a:pt x="3031159" y="27101"/>
                  </a:lnTo>
                  <a:lnTo>
                    <a:pt x="3003486" y="43154"/>
                  </a:lnTo>
                  <a:lnTo>
                    <a:pt x="2985300" y="67932"/>
                  </a:lnTo>
                  <a:lnTo>
                    <a:pt x="2978759" y="99809"/>
                  </a:lnTo>
                  <a:lnTo>
                    <a:pt x="2985300" y="131686"/>
                  </a:lnTo>
                  <a:lnTo>
                    <a:pt x="3003486" y="156464"/>
                  </a:lnTo>
                  <a:lnTo>
                    <a:pt x="3031159" y="172516"/>
                  </a:lnTo>
                  <a:lnTo>
                    <a:pt x="3066199" y="178231"/>
                  </a:lnTo>
                  <a:lnTo>
                    <a:pt x="3101505" y="172516"/>
                  </a:lnTo>
                  <a:lnTo>
                    <a:pt x="3129419" y="156464"/>
                  </a:lnTo>
                  <a:lnTo>
                    <a:pt x="3132201" y="152717"/>
                  </a:lnTo>
                  <a:lnTo>
                    <a:pt x="3147771" y="131686"/>
                  </a:lnTo>
                  <a:lnTo>
                    <a:pt x="3154375" y="99809"/>
                  </a:lnTo>
                  <a:close/>
                </a:path>
                <a:path w="11679555" h="340995">
                  <a:moveTo>
                    <a:pt x="3247059" y="214249"/>
                  </a:moveTo>
                  <a:lnTo>
                    <a:pt x="3217037" y="214249"/>
                  </a:lnTo>
                  <a:lnTo>
                    <a:pt x="3217037" y="238645"/>
                  </a:lnTo>
                  <a:lnTo>
                    <a:pt x="3217037" y="310692"/>
                  </a:lnTo>
                  <a:lnTo>
                    <a:pt x="3059442" y="310692"/>
                  </a:lnTo>
                  <a:lnTo>
                    <a:pt x="3059442" y="238645"/>
                  </a:lnTo>
                  <a:lnTo>
                    <a:pt x="3217037" y="238645"/>
                  </a:lnTo>
                  <a:lnTo>
                    <a:pt x="3217037" y="214249"/>
                  </a:lnTo>
                  <a:lnTo>
                    <a:pt x="3029420" y="214249"/>
                  </a:lnTo>
                  <a:lnTo>
                    <a:pt x="3029420" y="335457"/>
                  </a:lnTo>
                  <a:lnTo>
                    <a:pt x="3247059" y="335457"/>
                  </a:lnTo>
                  <a:lnTo>
                    <a:pt x="3247059" y="310692"/>
                  </a:lnTo>
                  <a:lnTo>
                    <a:pt x="3247059" y="238645"/>
                  </a:lnTo>
                  <a:lnTo>
                    <a:pt x="3247059" y="214249"/>
                  </a:lnTo>
                  <a:close/>
                </a:path>
                <a:path w="11679555" h="340995">
                  <a:moveTo>
                    <a:pt x="3247059" y="3746"/>
                  </a:moveTo>
                  <a:lnTo>
                    <a:pt x="3216287" y="3746"/>
                  </a:lnTo>
                  <a:lnTo>
                    <a:pt x="3216287" y="196240"/>
                  </a:lnTo>
                  <a:lnTo>
                    <a:pt x="3247059" y="196240"/>
                  </a:lnTo>
                  <a:lnTo>
                    <a:pt x="3247059" y="3746"/>
                  </a:lnTo>
                  <a:close/>
                </a:path>
                <a:path w="11679555" h="340995">
                  <a:moveTo>
                    <a:pt x="3586264" y="67538"/>
                  </a:moveTo>
                  <a:lnTo>
                    <a:pt x="3578187" y="42405"/>
                  </a:lnTo>
                  <a:lnTo>
                    <a:pt x="3565309" y="32270"/>
                  </a:lnTo>
                  <a:lnTo>
                    <a:pt x="3554882" y="24053"/>
                  </a:lnTo>
                  <a:lnTo>
                    <a:pt x="3554742" y="24015"/>
                  </a:lnTo>
                  <a:lnTo>
                    <a:pt x="3554742" y="67538"/>
                  </a:lnTo>
                  <a:lnTo>
                    <a:pt x="3548951" y="82550"/>
                  </a:lnTo>
                  <a:lnTo>
                    <a:pt x="3532086" y="93611"/>
                  </a:lnTo>
                  <a:lnTo>
                    <a:pt x="3504882" y="100469"/>
                  </a:lnTo>
                  <a:lnTo>
                    <a:pt x="3468065" y="102806"/>
                  </a:lnTo>
                  <a:lnTo>
                    <a:pt x="3431248" y="100469"/>
                  </a:lnTo>
                  <a:lnTo>
                    <a:pt x="3404044" y="93611"/>
                  </a:lnTo>
                  <a:lnTo>
                    <a:pt x="3387166" y="82550"/>
                  </a:lnTo>
                  <a:lnTo>
                    <a:pt x="3381387" y="67538"/>
                  </a:lnTo>
                  <a:lnTo>
                    <a:pt x="3387166" y="52527"/>
                  </a:lnTo>
                  <a:lnTo>
                    <a:pt x="3404044" y="41465"/>
                  </a:lnTo>
                  <a:lnTo>
                    <a:pt x="3431248" y="34607"/>
                  </a:lnTo>
                  <a:lnTo>
                    <a:pt x="3468065" y="32270"/>
                  </a:lnTo>
                  <a:lnTo>
                    <a:pt x="3504882" y="34607"/>
                  </a:lnTo>
                  <a:lnTo>
                    <a:pt x="3532086" y="41465"/>
                  </a:lnTo>
                  <a:lnTo>
                    <a:pt x="3548951" y="52527"/>
                  </a:lnTo>
                  <a:lnTo>
                    <a:pt x="3554742" y="67538"/>
                  </a:lnTo>
                  <a:lnTo>
                    <a:pt x="3554742" y="24015"/>
                  </a:lnTo>
                  <a:lnTo>
                    <a:pt x="3517722" y="12827"/>
                  </a:lnTo>
                  <a:lnTo>
                    <a:pt x="3468065" y="9004"/>
                  </a:lnTo>
                  <a:lnTo>
                    <a:pt x="3418408" y="12827"/>
                  </a:lnTo>
                  <a:lnTo>
                    <a:pt x="3381248" y="24053"/>
                  </a:lnTo>
                  <a:lnTo>
                    <a:pt x="3357943" y="42405"/>
                  </a:lnTo>
                  <a:lnTo>
                    <a:pt x="3349866" y="67538"/>
                  </a:lnTo>
                  <a:lnTo>
                    <a:pt x="3357943" y="92621"/>
                  </a:lnTo>
                  <a:lnTo>
                    <a:pt x="3381248" y="110832"/>
                  </a:lnTo>
                  <a:lnTo>
                    <a:pt x="3418408" y="121945"/>
                  </a:lnTo>
                  <a:lnTo>
                    <a:pt x="3468065" y="125704"/>
                  </a:lnTo>
                  <a:lnTo>
                    <a:pt x="3517722" y="121945"/>
                  </a:lnTo>
                  <a:lnTo>
                    <a:pt x="3554882" y="110832"/>
                  </a:lnTo>
                  <a:lnTo>
                    <a:pt x="3565144" y="102806"/>
                  </a:lnTo>
                  <a:lnTo>
                    <a:pt x="3578187" y="92621"/>
                  </a:lnTo>
                  <a:lnTo>
                    <a:pt x="3586264" y="67538"/>
                  </a:lnTo>
                  <a:close/>
                </a:path>
                <a:path w="11679555" h="340995">
                  <a:moveTo>
                    <a:pt x="3591509" y="312191"/>
                  </a:moveTo>
                  <a:lnTo>
                    <a:pt x="3383635" y="312191"/>
                  </a:lnTo>
                  <a:lnTo>
                    <a:pt x="3383635" y="278041"/>
                  </a:lnTo>
                  <a:lnTo>
                    <a:pt x="3581387" y="278041"/>
                  </a:lnTo>
                  <a:lnTo>
                    <a:pt x="3581387" y="202247"/>
                  </a:lnTo>
                  <a:lnTo>
                    <a:pt x="3352495" y="202247"/>
                  </a:lnTo>
                  <a:lnTo>
                    <a:pt x="3352495" y="225513"/>
                  </a:lnTo>
                  <a:lnTo>
                    <a:pt x="3550983" y="225513"/>
                  </a:lnTo>
                  <a:lnTo>
                    <a:pt x="3550983" y="255524"/>
                  </a:lnTo>
                  <a:lnTo>
                    <a:pt x="3353612" y="255524"/>
                  </a:lnTo>
                  <a:lnTo>
                    <a:pt x="3353612" y="336207"/>
                  </a:lnTo>
                  <a:lnTo>
                    <a:pt x="3591509" y="336207"/>
                  </a:lnTo>
                  <a:lnTo>
                    <a:pt x="3591509" y="312191"/>
                  </a:lnTo>
                  <a:close/>
                </a:path>
                <a:path w="11679555" h="340995">
                  <a:moveTo>
                    <a:pt x="3620401" y="148590"/>
                  </a:moveTo>
                  <a:lnTo>
                    <a:pt x="3315716" y="148590"/>
                  </a:lnTo>
                  <a:lnTo>
                    <a:pt x="3315716" y="173355"/>
                  </a:lnTo>
                  <a:lnTo>
                    <a:pt x="3620401" y="173355"/>
                  </a:lnTo>
                  <a:lnTo>
                    <a:pt x="3620401" y="148590"/>
                  </a:lnTo>
                  <a:close/>
                </a:path>
                <a:path w="11679555" h="340995">
                  <a:moveTo>
                    <a:pt x="3921328" y="184988"/>
                  </a:moveTo>
                  <a:lnTo>
                    <a:pt x="3915930" y="154025"/>
                  </a:lnTo>
                  <a:lnTo>
                    <a:pt x="3903713" y="134327"/>
                  </a:lnTo>
                  <a:lnTo>
                    <a:pt x="3900919" y="129832"/>
                  </a:lnTo>
                  <a:lnTo>
                    <a:pt x="3893934" y="125006"/>
                  </a:lnTo>
                  <a:lnTo>
                    <a:pt x="3893934" y="184988"/>
                  </a:lnTo>
                  <a:lnTo>
                    <a:pt x="3890594" y="205676"/>
                  </a:lnTo>
                  <a:lnTo>
                    <a:pt x="3881310" y="221945"/>
                  </a:lnTo>
                  <a:lnTo>
                    <a:pt x="3867175" y="232575"/>
                  </a:lnTo>
                  <a:lnTo>
                    <a:pt x="3849281" y="236397"/>
                  </a:lnTo>
                  <a:lnTo>
                    <a:pt x="3831221" y="232575"/>
                  </a:lnTo>
                  <a:lnTo>
                    <a:pt x="3817112" y="221945"/>
                  </a:lnTo>
                  <a:lnTo>
                    <a:pt x="3807917" y="205676"/>
                  </a:lnTo>
                  <a:lnTo>
                    <a:pt x="3804628" y="184988"/>
                  </a:lnTo>
                  <a:lnTo>
                    <a:pt x="3807917" y="164719"/>
                  </a:lnTo>
                  <a:lnTo>
                    <a:pt x="3817112" y="148678"/>
                  </a:lnTo>
                  <a:lnTo>
                    <a:pt x="3831221" y="138125"/>
                  </a:lnTo>
                  <a:lnTo>
                    <a:pt x="3849281" y="134327"/>
                  </a:lnTo>
                  <a:lnTo>
                    <a:pt x="3867175" y="138125"/>
                  </a:lnTo>
                  <a:lnTo>
                    <a:pt x="3881310" y="148678"/>
                  </a:lnTo>
                  <a:lnTo>
                    <a:pt x="3890594" y="164719"/>
                  </a:lnTo>
                  <a:lnTo>
                    <a:pt x="3893934" y="184988"/>
                  </a:lnTo>
                  <a:lnTo>
                    <a:pt x="3893934" y="125006"/>
                  </a:lnTo>
                  <a:lnTo>
                    <a:pt x="3878110" y="114071"/>
                  </a:lnTo>
                  <a:lnTo>
                    <a:pt x="3849281" y="108445"/>
                  </a:lnTo>
                  <a:lnTo>
                    <a:pt x="3820452" y="114071"/>
                  </a:lnTo>
                  <a:lnTo>
                    <a:pt x="3797643" y="129832"/>
                  </a:lnTo>
                  <a:lnTo>
                    <a:pt x="3782631" y="154025"/>
                  </a:lnTo>
                  <a:lnTo>
                    <a:pt x="3777234" y="184988"/>
                  </a:lnTo>
                  <a:lnTo>
                    <a:pt x="3782631" y="216319"/>
                  </a:lnTo>
                  <a:lnTo>
                    <a:pt x="3797643" y="240614"/>
                  </a:lnTo>
                  <a:lnTo>
                    <a:pt x="3820452" y="256324"/>
                  </a:lnTo>
                  <a:lnTo>
                    <a:pt x="3849281" y="261912"/>
                  </a:lnTo>
                  <a:lnTo>
                    <a:pt x="3878110" y="256324"/>
                  </a:lnTo>
                  <a:lnTo>
                    <a:pt x="3900919" y="240614"/>
                  </a:lnTo>
                  <a:lnTo>
                    <a:pt x="3903522" y="236397"/>
                  </a:lnTo>
                  <a:lnTo>
                    <a:pt x="3915930" y="216319"/>
                  </a:lnTo>
                  <a:lnTo>
                    <a:pt x="3921328" y="184988"/>
                  </a:lnTo>
                  <a:close/>
                </a:path>
                <a:path w="11679555" h="340995">
                  <a:moveTo>
                    <a:pt x="3932580" y="60782"/>
                  </a:moveTo>
                  <a:lnTo>
                    <a:pt x="3864292" y="60782"/>
                  </a:lnTo>
                  <a:lnTo>
                    <a:pt x="3864292" y="13131"/>
                  </a:lnTo>
                  <a:lnTo>
                    <a:pt x="3833901" y="13131"/>
                  </a:lnTo>
                  <a:lnTo>
                    <a:pt x="3833901" y="60782"/>
                  </a:lnTo>
                  <a:lnTo>
                    <a:pt x="3765600" y="60782"/>
                  </a:lnTo>
                  <a:lnTo>
                    <a:pt x="3765600" y="85928"/>
                  </a:lnTo>
                  <a:lnTo>
                    <a:pt x="3932580" y="85928"/>
                  </a:lnTo>
                  <a:lnTo>
                    <a:pt x="3932580" y="60782"/>
                  </a:lnTo>
                  <a:close/>
                </a:path>
                <a:path w="11679555" h="340995">
                  <a:moveTo>
                    <a:pt x="4051160" y="2997"/>
                  </a:moveTo>
                  <a:lnTo>
                    <a:pt x="4021505" y="2997"/>
                  </a:lnTo>
                  <a:lnTo>
                    <a:pt x="4021505" y="145211"/>
                  </a:lnTo>
                  <a:lnTo>
                    <a:pt x="3978364" y="145211"/>
                  </a:lnTo>
                  <a:lnTo>
                    <a:pt x="3978364" y="10883"/>
                  </a:lnTo>
                  <a:lnTo>
                    <a:pt x="3949471" y="10883"/>
                  </a:lnTo>
                  <a:lnTo>
                    <a:pt x="3949471" y="323443"/>
                  </a:lnTo>
                  <a:lnTo>
                    <a:pt x="3978364" y="323443"/>
                  </a:lnTo>
                  <a:lnTo>
                    <a:pt x="3978364" y="170357"/>
                  </a:lnTo>
                  <a:lnTo>
                    <a:pt x="4021505" y="170357"/>
                  </a:lnTo>
                  <a:lnTo>
                    <a:pt x="4021505" y="339585"/>
                  </a:lnTo>
                  <a:lnTo>
                    <a:pt x="4051160" y="339585"/>
                  </a:lnTo>
                  <a:lnTo>
                    <a:pt x="4051160" y="170357"/>
                  </a:lnTo>
                  <a:lnTo>
                    <a:pt x="4051160" y="145211"/>
                  </a:lnTo>
                  <a:lnTo>
                    <a:pt x="4051160" y="2997"/>
                  </a:lnTo>
                  <a:close/>
                </a:path>
                <a:path w="11679555" h="340995">
                  <a:moveTo>
                    <a:pt x="4307433" y="172605"/>
                  </a:moveTo>
                  <a:lnTo>
                    <a:pt x="4273588" y="155003"/>
                  </a:lnTo>
                  <a:lnTo>
                    <a:pt x="4241647" y="119697"/>
                  </a:lnTo>
                  <a:lnTo>
                    <a:pt x="4224515" y="66040"/>
                  </a:lnTo>
                  <a:lnTo>
                    <a:pt x="4224515" y="23634"/>
                  </a:lnTo>
                  <a:lnTo>
                    <a:pt x="4193743" y="23634"/>
                  </a:lnTo>
                  <a:lnTo>
                    <a:pt x="4193616" y="66040"/>
                  </a:lnTo>
                  <a:lnTo>
                    <a:pt x="4170997" y="135737"/>
                  </a:lnTo>
                  <a:lnTo>
                    <a:pt x="4109694" y="180860"/>
                  </a:lnTo>
                  <a:lnTo>
                    <a:pt x="4125823" y="205244"/>
                  </a:lnTo>
                  <a:lnTo>
                    <a:pt x="4153941" y="191147"/>
                  </a:lnTo>
                  <a:lnTo>
                    <a:pt x="4177703" y="171754"/>
                  </a:lnTo>
                  <a:lnTo>
                    <a:pt x="4196537" y="147739"/>
                  </a:lnTo>
                  <a:lnTo>
                    <a:pt x="4209872" y="119697"/>
                  </a:lnTo>
                  <a:lnTo>
                    <a:pt x="4223715" y="144703"/>
                  </a:lnTo>
                  <a:lnTo>
                    <a:pt x="4242384" y="166370"/>
                  </a:lnTo>
                  <a:lnTo>
                    <a:pt x="4265333" y="184023"/>
                  </a:lnTo>
                  <a:lnTo>
                    <a:pt x="4292054" y="196989"/>
                  </a:lnTo>
                  <a:lnTo>
                    <a:pt x="4307433" y="172605"/>
                  </a:lnTo>
                  <a:close/>
                </a:path>
                <a:path w="11679555" h="340995">
                  <a:moveTo>
                    <a:pt x="4386986" y="307314"/>
                  </a:moveTo>
                  <a:lnTo>
                    <a:pt x="4194492" y="307314"/>
                  </a:lnTo>
                  <a:lnTo>
                    <a:pt x="4194492" y="228142"/>
                  </a:lnTo>
                  <a:lnTo>
                    <a:pt x="4163720" y="228142"/>
                  </a:lnTo>
                  <a:lnTo>
                    <a:pt x="4163720" y="332447"/>
                  </a:lnTo>
                  <a:lnTo>
                    <a:pt x="4386986" y="332447"/>
                  </a:lnTo>
                  <a:lnTo>
                    <a:pt x="4386986" y="307314"/>
                  </a:lnTo>
                  <a:close/>
                </a:path>
                <a:path w="11679555" h="340995">
                  <a:moveTo>
                    <a:pt x="4422254" y="106565"/>
                  </a:moveTo>
                  <a:lnTo>
                    <a:pt x="4372343" y="106565"/>
                  </a:lnTo>
                  <a:lnTo>
                    <a:pt x="4372343" y="2997"/>
                  </a:lnTo>
                  <a:lnTo>
                    <a:pt x="4341584" y="2997"/>
                  </a:lnTo>
                  <a:lnTo>
                    <a:pt x="4341584" y="251777"/>
                  </a:lnTo>
                  <a:lnTo>
                    <a:pt x="4372343" y="251777"/>
                  </a:lnTo>
                  <a:lnTo>
                    <a:pt x="4372343" y="132080"/>
                  </a:lnTo>
                  <a:lnTo>
                    <a:pt x="4422254" y="132080"/>
                  </a:lnTo>
                  <a:lnTo>
                    <a:pt x="4422254" y="106565"/>
                  </a:lnTo>
                  <a:close/>
                </a:path>
                <a:path w="11679555" h="340995">
                  <a:moveTo>
                    <a:pt x="4637265" y="127952"/>
                  </a:moveTo>
                  <a:lnTo>
                    <a:pt x="4631512" y="104927"/>
                  </a:lnTo>
                  <a:lnTo>
                    <a:pt x="4622838" y="95681"/>
                  </a:lnTo>
                  <a:lnTo>
                    <a:pt x="4615218" y="87566"/>
                  </a:lnTo>
                  <a:lnTo>
                    <a:pt x="4607992" y="84455"/>
                  </a:lnTo>
                  <a:lnTo>
                    <a:pt x="4607992" y="127952"/>
                  </a:lnTo>
                  <a:lnTo>
                    <a:pt x="4604334" y="141541"/>
                  </a:lnTo>
                  <a:lnTo>
                    <a:pt x="4593971" y="151688"/>
                  </a:lnTo>
                  <a:lnTo>
                    <a:pt x="4577753" y="158026"/>
                  </a:lnTo>
                  <a:lnTo>
                    <a:pt x="4556582" y="160223"/>
                  </a:lnTo>
                  <a:lnTo>
                    <a:pt x="4535475" y="158026"/>
                  </a:lnTo>
                  <a:lnTo>
                    <a:pt x="4519396" y="151688"/>
                  </a:lnTo>
                  <a:lnTo>
                    <a:pt x="4509147" y="141541"/>
                  </a:lnTo>
                  <a:lnTo>
                    <a:pt x="4505553" y="127952"/>
                  </a:lnTo>
                  <a:lnTo>
                    <a:pt x="4509147" y="114363"/>
                  </a:lnTo>
                  <a:lnTo>
                    <a:pt x="4519396" y="104216"/>
                  </a:lnTo>
                  <a:lnTo>
                    <a:pt x="4535475" y="97878"/>
                  </a:lnTo>
                  <a:lnTo>
                    <a:pt x="4556582" y="95681"/>
                  </a:lnTo>
                  <a:lnTo>
                    <a:pt x="4577753" y="97878"/>
                  </a:lnTo>
                  <a:lnTo>
                    <a:pt x="4593971" y="104216"/>
                  </a:lnTo>
                  <a:lnTo>
                    <a:pt x="4604334" y="114363"/>
                  </a:lnTo>
                  <a:lnTo>
                    <a:pt x="4607992" y="127952"/>
                  </a:lnTo>
                  <a:lnTo>
                    <a:pt x="4607992" y="84455"/>
                  </a:lnTo>
                  <a:lnTo>
                    <a:pt x="4589767" y="76606"/>
                  </a:lnTo>
                  <a:lnTo>
                    <a:pt x="4556582" y="72796"/>
                  </a:lnTo>
                  <a:lnTo>
                    <a:pt x="4523613" y="76606"/>
                  </a:lnTo>
                  <a:lnTo>
                    <a:pt x="4498289" y="87566"/>
                  </a:lnTo>
                  <a:lnTo>
                    <a:pt x="4482033" y="104927"/>
                  </a:lnTo>
                  <a:lnTo>
                    <a:pt x="4476293" y="127952"/>
                  </a:lnTo>
                  <a:lnTo>
                    <a:pt x="4482033" y="150977"/>
                  </a:lnTo>
                  <a:lnTo>
                    <a:pt x="4498289" y="168338"/>
                  </a:lnTo>
                  <a:lnTo>
                    <a:pt x="4523613" y="179298"/>
                  </a:lnTo>
                  <a:lnTo>
                    <a:pt x="4556582" y="183108"/>
                  </a:lnTo>
                  <a:lnTo>
                    <a:pt x="4589767" y="179298"/>
                  </a:lnTo>
                  <a:lnTo>
                    <a:pt x="4615218" y="168338"/>
                  </a:lnTo>
                  <a:lnTo>
                    <a:pt x="4622838" y="160223"/>
                  </a:lnTo>
                  <a:lnTo>
                    <a:pt x="4631512" y="150977"/>
                  </a:lnTo>
                  <a:lnTo>
                    <a:pt x="4637265" y="127952"/>
                  </a:lnTo>
                  <a:close/>
                </a:path>
                <a:path w="11679555" h="340995">
                  <a:moveTo>
                    <a:pt x="4656023" y="34150"/>
                  </a:moveTo>
                  <a:lnTo>
                    <a:pt x="4571974" y="34150"/>
                  </a:lnTo>
                  <a:lnTo>
                    <a:pt x="4571974" y="0"/>
                  </a:lnTo>
                  <a:lnTo>
                    <a:pt x="4541202" y="0"/>
                  </a:lnTo>
                  <a:lnTo>
                    <a:pt x="4541202" y="34150"/>
                  </a:lnTo>
                  <a:lnTo>
                    <a:pt x="4457522" y="34150"/>
                  </a:lnTo>
                  <a:lnTo>
                    <a:pt x="4457522" y="57785"/>
                  </a:lnTo>
                  <a:lnTo>
                    <a:pt x="4656023" y="57785"/>
                  </a:lnTo>
                  <a:lnTo>
                    <a:pt x="4656023" y="34150"/>
                  </a:lnTo>
                  <a:close/>
                </a:path>
                <a:path w="11679555" h="340995">
                  <a:moveTo>
                    <a:pt x="4729937" y="312559"/>
                  </a:moveTo>
                  <a:lnTo>
                    <a:pt x="4534827" y="312559"/>
                  </a:lnTo>
                  <a:lnTo>
                    <a:pt x="4534827" y="280289"/>
                  </a:lnTo>
                  <a:lnTo>
                    <a:pt x="4717554" y="280289"/>
                  </a:lnTo>
                  <a:lnTo>
                    <a:pt x="4717554" y="205625"/>
                  </a:lnTo>
                  <a:lnTo>
                    <a:pt x="4503674" y="205625"/>
                  </a:lnTo>
                  <a:lnTo>
                    <a:pt x="4503674" y="228511"/>
                  </a:lnTo>
                  <a:lnTo>
                    <a:pt x="4687163" y="228511"/>
                  </a:lnTo>
                  <a:lnTo>
                    <a:pt x="4687163" y="257784"/>
                  </a:lnTo>
                  <a:lnTo>
                    <a:pt x="4504804" y="257784"/>
                  </a:lnTo>
                  <a:lnTo>
                    <a:pt x="4504804" y="336207"/>
                  </a:lnTo>
                  <a:lnTo>
                    <a:pt x="4729937" y="336207"/>
                  </a:lnTo>
                  <a:lnTo>
                    <a:pt x="4729937" y="312559"/>
                  </a:lnTo>
                  <a:close/>
                </a:path>
                <a:path w="11679555" h="340995">
                  <a:moveTo>
                    <a:pt x="4767465" y="83299"/>
                  </a:moveTo>
                  <a:lnTo>
                    <a:pt x="4717554" y="83299"/>
                  </a:lnTo>
                  <a:lnTo>
                    <a:pt x="4717554" y="2247"/>
                  </a:lnTo>
                  <a:lnTo>
                    <a:pt x="4686795" y="2247"/>
                  </a:lnTo>
                  <a:lnTo>
                    <a:pt x="4686795" y="188366"/>
                  </a:lnTo>
                  <a:lnTo>
                    <a:pt x="4717554" y="188366"/>
                  </a:lnTo>
                  <a:lnTo>
                    <a:pt x="4717554" y="108813"/>
                  </a:lnTo>
                  <a:lnTo>
                    <a:pt x="4767465" y="108813"/>
                  </a:lnTo>
                  <a:lnTo>
                    <a:pt x="4767465" y="83299"/>
                  </a:lnTo>
                  <a:close/>
                </a:path>
                <a:path w="11679555" h="340995">
                  <a:moveTo>
                    <a:pt x="5195963" y="131699"/>
                  </a:moveTo>
                  <a:lnTo>
                    <a:pt x="5151221" y="119253"/>
                  </a:lnTo>
                  <a:lnTo>
                    <a:pt x="5112423" y="97129"/>
                  </a:lnTo>
                  <a:lnTo>
                    <a:pt x="5085092" y="67906"/>
                  </a:lnTo>
                  <a:lnTo>
                    <a:pt x="5074767" y="34150"/>
                  </a:lnTo>
                  <a:lnTo>
                    <a:pt x="5074767" y="15379"/>
                  </a:lnTo>
                  <a:lnTo>
                    <a:pt x="5042497" y="15379"/>
                  </a:lnTo>
                  <a:lnTo>
                    <a:pt x="5042497" y="34150"/>
                  </a:lnTo>
                  <a:lnTo>
                    <a:pt x="5032273" y="68389"/>
                  </a:lnTo>
                  <a:lnTo>
                    <a:pt x="5005209" y="97561"/>
                  </a:lnTo>
                  <a:lnTo>
                    <a:pt x="4966665" y="119418"/>
                  </a:lnTo>
                  <a:lnTo>
                    <a:pt x="4922050" y="131699"/>
                  </a:lnTo>
                  <a:lnTo>
                    <a:pt x="4934432" y="156464"/>
                  </a:lnTo>
                  <a:lnTo>
                    <a:pt x="4973040" y="146113"/>
                  </a:lnTo>
                  <a:lnTo>
                    <a:pt x="5008346" y="129032"/>
                  </a:lnTo>
                  <a:lnTo>
                    <a:pt x="5037747" y="105968"/>
                  </a:lnTo>
                  <a:lnTo>
                    <a:pt x="5058626" y="77673"/>
                  </a:lnTo>
                  <a:lnTo>
                    <a:pt x="5079936" y="105816"/>
                  </a:lnTo>
                  <a:lnTo>
                    <a:pt x="5109515" y="128892"/>
                  </a:lnTo>
                  <a:lnTo>
                    <a:pt x="5144795" y="146050"/>
                  </a:lnTo>
                  <a:lnTo>
                    <a:pt x="5183200" y="156464"/>
                  </a:lnTo>
                  <a:lnTo>
                    <a:pt x="5195963" y="131699"/>
                  </a:lnTo>
                  <a:close/>
                </a:path>
                <a:path w="11679555" h="340995">
                  <a:moveTo>
                    <a:pt x="5210975" y="218376"/>
                  </a:moveTo>
                  <a:lnTo>
                    <a:pt x="5210594" y="192862"/>
                  </a:lnTo>
                  <a:lnTo>
                    <a:pt x="4906657" y="192862"/>
                  </a:lnTo>
                  <a:lnTo>
                    <a:pt x="4906657" y="218376"/>
                  </a:lnTo>
                  <a:lnTo>
                    <a:pt x="5042497" y="218376"/>
                  </a:lnTo>
                  <a:lnTo>
                    <a:pt x="5042497" y="340334"/>
                  </a:lnTo>
                  <a:lnTo>
                    <a:pt x="5073256" y="340334"/>
                  </a:lnTo>
                  <a:lnTo>
                    <a:pt x="5073256" y="218376"/>
                  </a:lnTo>
                  <a:lnTo>
                    <a:pt x="5210975" y="218376"/>
                  </a:lnTo>
                  <a:close/>
                </a:path>
                <a:path w="11679555" h="340995">
                  <a:moveTo>
                    <a:pt x="5539956" y="101688"/>
                  </a:moveTo>
                  <a:lnTo>
                    <a:pt x="5533364" y="69799"/>
                  </a:lnTo>
                  <a:lnTo>
                    <a:pt x="5517781" y="48780"/>
                  </a:lnTo>
                  <a:lnTo>
                    <a:pt x="5515013" y="45021"/>
                  </a:lnTo>
                  <a:lnTo>
                    <a:pt x="5509946" y="42113"/>
                  </a:lnTo>
                  <a:lnTo>
                    <a:pt x="5509946" y="101688"/>
                  </a:lnTo>
                  <a:lnTo>
                    <a:pt x="5505551" y="123088"/>
                  </a:lnTo>
                  <a:lnTo>
                    <a:pt x="5493385" y="139814"/>
                  </a:lnTo>
                  <a:lnTo>
                    <a:pt x="5474957" y="150710"/>
                  </a:lnTo>
                  <a:lnTo>
                    <a:pt x="5451780" y="154597"/>
                  </a:lnTo>
                  <a:lnTo>
                    <a:pt x="5428729" y="150710"/>
                  </a:lnTo>
                  <a:lnTo>
                    <a:pt x="5410555" y="139814"/>
                  </a:lnTo>
                  <a:lnTo>
                    <a:pt x="5398643" y="123088"/>
                  </a:lnTo>
                  <a:lnTo>
                    <a:pt x="5394376" y="101688"/>
                  </a:lnTo>
                  <a:lnTo>
                    <a:pt x="5398643" y="80441"/>
                  </a:lnTo>
                  <a:lnTo>
                    <a:pt x="5410555" y="63690"/>
                  </a:lnTo>
                  <a:lnTo>
                    <a:pt x="5428729" y="52717"/>
                  </a:lnTo>
                  <a:lnTo>
                    <a:pt x="5451780" y="48780"/>
                  </a:lnTo>
                  <a:lnTo>
                    <a:pt x="5474957" y="52717"/>
                  </a:lnTo>
                  <a:lnTo>
                    <a:pt x="5493385" y="63690"/>
                  </a:lnTo>
                  <a:lnTo>
                    <a:pt x="5505551" y="80441"/>
                  </a:lnTo>
                  <a:lnTo>
                    <a:pt x="5509946" y="101688"/>
                  </a:lnTo>
                  <a:lnTo>
                    <a:pt x="5509946" y="42113"/>
                  </a:lnTo>
                  <a:lnTo>
                    <a:pt x="5487086" y="28968"/>
                  </a:lnTo>
                  <a:lnTo>
                    <a:pt x="5451780" y="23266"/>
                  </a:lnTo>
                  <a:lnTo>
                    <a:pt x="5416753" y="28968"/>
                  </a:lnTo>
                  <a:lnTo>
                    <a:pt x="5389067" y="45021"/>
                  </a:lnTo>
                  <a:lnTo>
                    <a:pt x="5370893" y="69799"/>
                  </a:lnTo>
                  <a:lnTo>
                    <a:pt x="5364353" y="101688"/>
                  </a:lnTo>
                  <a:lnTo>
                    <a:pt x="5370893" y="133565"/>
                  </a:lnTo>
                  <a:lnTo>
                    <a:pt x="5389067" y="158343"/>
                  </a:lnTo>
                  <a:lnTo>
                    <a:pt x="5416753" y="174396"/>
                  </a:lnTo>
                  <a:lnTo>
                    <a:pt x="5451780" y="180111"/>
                  </a:lnTo>
                  <a:lnTo>
                    <a:pt x="5487086" y="174396"/>
                  </a:lnTo>
                  <a:lnTo>
                    <a:pt x="5515013" y="158343"/>
                  </a:lnTo>
                  <a:lnTo>
                    <a:pt x="5517781" y="154597"/>
                  </a:lnTo>
                  <a:lnTo>
                    <a:pt x="5533364" y="133565"/>
                  </a:lnTo>
                  <a:lnTo>
                    <a:pt x="5539956" y="101688"/>
                  </a:lnTo>
                  <a:close/>
                </a:path>
                <a:path w="11679555" h="340995">
                  <a:moveTo>
                    <a:pt x="5632640" y="3746"/>
                  </a:moveTo>
                  <a:lnTo>
                    <a:pt x="5601868" y="3746"/>
                  </a:lnTo>
                  <a:lnTo>
                    <a:pt x="5601868" y="195872"/>
                  </a:lnTo>
                  <a:lnTo>
                    <a:pt x="5632640" y="195872"/>
                  </a:lnTo>
                  <a:lnTo>
                    <a:pt x="5632640" y="3746"/>
                  </a:lnTo>
                  <a:close/>
                </a:path>
                <a:path w="11679555" h="340995">
                  <a:moveTo>
                    <a:pt x="5662663" y="312191"/>
                  </a:moveTo>
                  <a:lnTo>
                    <a:pt x="5612854" y="278091"/>
                  </a:lnTo>
                  <a:lnTo>
                    <a:pt x="5595124" y="228511"/>
                  </a:lnTo>
                  <a:lnTo>
                    <a:pt x="5595124" y="210502"/>
                  </a:lnTo>
                  <a:lnTo>
                    <a:pt x="5565102" y="210502"/>
                  </a:lnTo>
                  <a:lnTo>
                    <a:pt x="5565102" y="228511"/>
                  </a:lnTo>
                  <a:lnTo>
                    <a:pt x="5562079" y="249288"/>
                  </a:lnTo>
                  <a:lnTo>
                    <a:pt x="5552999" y="270865"/>
                  </a:lnTo>
                  <a:lnTo>
                    <a:pt x="5537873" y="291249"/>
                  </a:lnTo>
                  <a:lnTo>
                    <a:pt x="5516702" y="308432"/>
                  </a:lnTo>
                  <a:lnTo>
                    <a:pt x="5496293" y="292354"/>
                  </a:lnTo>
                  <a:lnTo>
                    <a:pt x="5482094" y="273164"/>
                  </a:lnTo>
                  <a:lnTo>
                    <a:pt x="5481752" y="272694"/>
                  </a:lnTo>
                  <a:lnTo>
                    <a:pt x="5473065" y="250926"/>
                  </a:lnTo>
                  <a:lnTo>
                    <a:pt x="5470169" y="228511"/>
                  </a:lnTo>
                  <a:lnTo>
                    <a:pt x="5470169" y="210502"/>
                  </a:lnTo>
                  <a:lnTo>
                    <a:pt x="5440527" y="210502"/>
                  </a:lnTo>
                  <a:lnTo>
                    <a:pt x="5440527" y="228511"/>
                  </a:lnTo>
                  <a:lnTo>
                    <a:pt x="5435930" y="253085"/>
                  </a:lnTo>
                  <a:lnTo>
                    <a:pt x="5422658" y="276821"/>
                  </a:lnTo>
                  <a:lnTo>
                    <a:pt x="5401424" y="297319"/>
                  </a:lnTo>
                  <a:lnTo>
                    <a:pt x="5372989" y="312191"/>
                  </a:lnTo>
                  <a:lnTo>
                    <a:pt x="5388368" y="335457"/>
                  </a:lnTo>
                  <a:lnTo>
                    <a:pt x="5410352" y="324459"/>
                  </a:lnTo>
                  <a:lnTo>
                    <a:pt x="5428894" y="309930"/>
                  </a:lnTo>
                  <a:lnTo>
                    <a:pt x="5443779" y="292608"/>
                  </a:lnTo>
                  <a:lnTo>
                    <a:pt x="5454789" y="273164"/>
                  </a:lnTo>
                  <a:lnTo>
                    <a:pt x="5464314" y="293446"/>
                  </a:lnTo>
                  <a:lnTo>
                    <a:pt x="5477815" y="311581"/>
                  </a:lnTo>
                  <a:lnTo>
                    <a:pt x="5495468" y="326821"/>
                  </a:lnTo>
                  <a:lnTo>
                    <a:pt x="5517451" y="338455"/>
                  </a:lnTo>
                  <a:lnTo>
                    <a:pt x="5538838" y="326224"/>
                  </a:lnTo>
                  <a:lnTo>
                    <a:pt x="5556326" y="310451"/>
                  </a:lnTo>
                  <a:lnTo>
                    <a:pt x="5557825" y="308432"/>
                  </a:lnTo>
                  <a:lnTo>
                    <a:pt x="5569953" y="292074"/>
                  </a:lnTo>
                  <a:lnTo>
                    <a:pt x="5579732" y="272034"/>
                  </a:lnTo>
                  <a:lnTo>
                    <a:pt x="5590400" y="292125"/>
                  </a:lnTo>
                  <a:lnTo>
                    <a:pt x="5605348" y="309791"/>
                  </a:lnTo>
                  <a:lnTo>
                    <a:pt x="5624373" y="324434"/>
                  </a:lnTo>
                  <a:lnTo>
                    <a:pt x="5647271" y="335457"/>
                  </a:lnTo>
                  <a:lnTo>
                    <a:pt x="5662663" y="312191"/>
                  </a:lnTo>
                  <a:close/>
                </a:path>
                <a:path w="11679555" h="340995">
                  <a:moveTo>
                    <a:pt x="5975972" y="117449"/>
                  </a:moveTo>
                  <a:lnTo>
                    <a:pt x="5966676" y="79324"/>
                  </a:lnTo>
                  <a:lnTo>
                    <a:pt x="5946711" y="56502"/>
                  </a:lnTo>
                  <a:lnTo>
                    <a:pt x="5946711" y="117449"/>
                  </a:lnTo>
                  <a:lnTo>
                    <a:pt x="5939663" y="145313"/>
                  </a:lnTo>
                  <a:lnTo>
                    <a:pt x="5920156" y="166738"/>
                  </a:lnTo>
                  <a:lnTo>
                    <a:pt x="5890666" y="180505"/>
                  </a:lnTo>
                  <a:lnTo>
                    <a:pt x="5853646" y="185356"/>
                  </a:lnTo>
                  <a:lnTo>
                    <a:pt x="5816790" y="180505"/>
                  </a:lnTo>
                  <a:lnTo>
                    <a:pt x="5787288" y="166738"/>
                  </a:lnTo>
                  <a:lnTo>
                    <a:pt x="5767692" y="145313"/>
                  </a:lnTo>
                  <a:lnTo>
                    <a:pt x="5760593" y="117449"/>
                  </a:lnTo>
                  <a:lnTo>
                    <a:pt x="5767692" y="89738"/>
                  </a:lnTo>
                  <a:lnTo>
                    <a:pt x="5787288" y="68287"/>
                  </a:lnTo>
                  <a:lnTo>
                    <a:pt x="5816790" y="54444"/>
                  </a:lnTo>
                  <a:lnTo>
                    <a:pt x="5853646" y="49530"/>
                  </a:lnTo>
                  <a:lnTo>
                    <a:pt x="5890666" y="54444"/>
                  </a:lnTo>
                  <a:lnTo>
                    <a:pt x="5920156" y="68287"/>
                  </a:lnTo>
                  <a:lnTo>
                    <a:pt x="5939663" y="89738"/>
                  </a:lnTo>
                  <a:lnTo>
                    <a:pt x="5946711" y="117449"/>
                  </a:lnTo>
                  <a:lnTo>
                    <a:pt x="5946711" y="56502"/>
                  </a:lnTo>
                  <a:lnTo>
                    <a:pt x="5940984" y="49949"/>
                  </a:lnTo>
                  <a:lnTo>
                    <a:pt x="5940120" y="49530"/>
                  </a:lnTo>
                  <a:lnTo>
                    <a:pt x="5902210" y="31064"/>
                  </a:lnTo>
                  <a:lnTo>
                    <a:pt x="5853646" y="24384"/>
                  </a:lnTo>
                  <a:lnTo>
                    <a:pt x="5805094" y="31064"/>
                  </a:lnTo>
                  <a:lnTo>
                    <a:pt x="5766320" y="49949"/>
                  </a:lnTo>
                  <a:lnTo>
                    <a:pt x="5740628" y="79324"/>
                  </a:lnTo>
                  <a:lnTo>
                    <a:pt x="5731332" y="117449"/>
                  </a:lnTo>
                  <a:lnTo>
                    <a:pt x="5740628" y="155727"/>
                  </a:lnTo>
                  <a:lnTo>
                    <a:pt x="5766320" y="185077"/>
                  </a:lnTo>
                  <a:lnTo>
                    <a:pt x="5805094" y="203873"/>
                  </a:lnTo>
                  <a:lnTo>
                    <a:pt x="5853646" y="210502"/>
                  </a:lnTo>
                  <a:lnTo>
                    <a:pt x="5902210" y="203873"/>
                  </a:lnTo>
                  <a:lnTo>
                    <a:pt x="5940399" y="185356"/>
                  </a:lnTo>
                  <a:lnTo>
                    <a:pt x="5940984" y="185077"/>
                  </a:lnTo>
                  <a:lnTo>
                    <a:pt x="5966676" y="155727"/>
                  </a:lnTo>
                  <a:lnTo>
                    <a:pt x="5975972" y="117449"/>
                  </a:lnTo>
                  <a:close/>
                </a:path>
                <a:path w="11679555" h="340995">
                  <a:moveTo>
                    <a:pt x="6007125" y="269786"/>
                  </a:moveTo>
                  <a:lnTo>
                    <a:pt x="5701309" y="269786"/>
                  </a:lnTo>
                  <a:lnTo>
                    <a:pt x="5701309" y="295300"/>
                  </a:lnTo>
                  <a:lnTo>
                    <a:pt x="6007125" y="295300"/>
                  </a:lnTo>
                  <a:lnTo>
                    <a:pt x="6007125" y="269786"/>
                  </a:lnTo>
                  <a:close/>
                </a:path>
                <a:path w="11679555" h="340995">
                  <a:moveTo>
                    <a:pt x="6324193" y="201866"/>
                  </a:moveTo>
                  <a:lnTo>
                    <a:pt x="6293421" y="201866"/>
                  </a:lnTo>
                  <a:lnTo>
                    <a:pt x="6293421" y="340702"/>
                  </a:lnTo>
                  <a:lnTo>
                    <a:pt x="6324193" y="340702"/>
                  </a:lnTo>
                  <a:lnTo>
                    <a:pt x="6324193" y="201866"/>
                  </a:lnTo>
                  <a:close/>
                </a:path>
                <a:path w="11679555" h="340995">
                  <a:moveTo>
                    <a:pt x="6324193" y="3378"/>
                  </a:moveTo>
                  <a:lnTo>
                    <a:pt x="6293421" y="3378"/>
                  </a:lnTo>
                  <a:lnTo>
                    <a:pt x="6293421" y="83604"/>
                  </a:lnTo>
                  <a:lnTo>
                    <a:pt x="6213500" y="83604"/>
                  </a:lnTo>
                  <a:lnTo>
                    <a:pt x="6213500" y="60744"/>
                  </a:lnTo>
                  <a:lnTo>
                    <a:pt x="6213500" y="36614"/>
                  </a:lnTo>
                  <a:lnTo>
                    <a:pt x="6183096" y="36614"/>
                  </a:lnTo>
                  <a:lnTo>
                    <a:pt x="6183096" y="230924"/>
                  </a:lnTo>
                  <a:lnTo>
                    <a:pt x="6090424" y="230924"/>
                  </a:lnTo>
                  <a:lnTo>
                    <a:pt x="6090424" y="60744"/>
                  </a:lnTo>
                  <a:lnTo>
                    <a:pt x="6183096" y="60744"/>
                  </a:lnTo>
                  <a:lnTo>
                    <a:pt x="6183096" y="36614"/>
                  </a:lnTo>
                  <a:lnTo>
                    <a:pt x="6060402" y="36614"/>
                  </a:lnTo>
                  <a:lnTo>
                    <a:pt x="6060402" y="60744"/>
                  </a:lnTo>
                  <a:lnTo>
                    <a:pt x="6060402" y="230924"/>
                  </a:lnTo>
                  <a:lnTo>
                    <a:pt x="6060402" y="255054"/>
                  </a:lnTo>
                  <a:lnTo>
                    <a:pt x="6213500" y="255054"/>
                  </a:lnTo>
                  <a:lnTo>
                    <a:pt x="6213500" y="230924"/>
                  </a:lnTo>
                  <a:lnTo>
                    <a:pt x="6213500" y="201714"/>
                  </a:lnTo>
                  <a:lnTo>
                    <a:pt x="6324193" y="201714"/>
                  </a:lnTo>
                  <a:lnTo>
                    <a:pt x="6324193" y="176733"/>
                  </a:lnTo>
                  <a:lnTo>
                    <a:pt x="6324193" y="176314"/>
                  </a:lnTo>
                  <a:lnTo>
                    <a:pt x="6324193" y="109194"/>
                  </a:lnTo>
                  <a:lnTo>
                    <a:pt x="6293421" y="109194"/>
                  </a:lnTo>
                  <a:lnTo>
                    <a:pt x="6293421" y="176314"/>
                  </a:lnTo>
                  <a:lnTo>
                    <a:pt x="6213500" y="176314"/>
                  </a:lnTo>
                  <a:lnTo>
                    <a:pt x="6213500" y="109004"/>
                  </a:lnTo>
                  <a:lnTo>
                    <a:pt x="6324193" y="109004"/>
                  </a:lnTo>
                  <a:lnTo>
                    <a:pt x="6324193" y="84048"/>
                  </a:lnTo>
                  <a:lnTo>
                    <a:pt x="6324193" y="83604"/>
                  </a:lnTo>
                  <a:lnTo>
                    <a:pt x="6324193" y="3378"/>
                  </a:lnTo>
                  <a:close/>
                </a:path>
                <a:path w="11679555" h="340995">
                  <a:moveTo>
                    <a:pt x="6764693" y="31534"/>
                  </a:moveTo>
                  <a:lnTo>
                    <a:pt x="6532804" y="31534"/>
                  </a:lnTo>
                  <a:lnTo>
                    <a:pt x="6532804" y="55664"/>
                  </a:lnTo>
                  <a:lnTo>
                    <a:pt x="6532804" y="164884"/>
                  </a:lnTo>
                  <a:lnTo>
                    <a:pt x="6532804" y="189014"/>
                  </a:lnTo>
                  <a:lnTo>
                    <a:pt x="6764693" y="189014"/>
                  </a:lnTo>
                  <a:lnTo>
                    <a:pt x="6764693" y="165100"/>
                  </a:lnTo>
                  <a:lnTo>
                    <a:pt x="6764693" y="164884"/>
                  </a:lnTo>
                  <a:lnTo>
                    <a:pt x="6764693" y="55905"/>
                  </a:lnTo>
                  <a:lnTo>
                    <a:pt x="6734670" y="55905"/>
                  </a:lnTo>
                  <a:lnTo>
                    <a:pt x="6734670" y="164884"/>
                  </a:lnTo>
                  <a:lnTo>
                    <a:pt x="6562445" y="164884"/>
                  </a:lnTo>
                  <a:lnTo>
                    <a:pt x="6562445" y="55664"/>
                  </a:lnTo>
                  <a:lnTo>
                    <a:pt x="6764693" y="55664"/>
                  </a:lnTo>
                  <a:lnTo>
                    <a:pt x="6764693" y="31534"/>
                  </a:lnTo>
                  <a:close/>
                </a:path>
                <a:path w="11679555" h="340995">
                  <a:moveTo>
                    <a:pt x="6801840" y="271284"/>
                  </a:moveTo>
                  <a:lnTo>
                    <a:pt x="6664503" y="271284"/>
                  </a:lnTo>
                  <a:lnTo>
                    <a:pt x="6664503" y="189484"/>
                  </a:lnTo>
                  <a:lnTo>
                    <a:pt x="6633362" y="189484"/>
                  </a:lnTo>
                  <a:lnTo>
                    <a:pt x="6633362" y="271284"/>
                  </a:lnTo>
                  <a:lnTo>
                    <a:pt x="6496774" y="271284"/>
                  </a:lnTo>
                  <a:lnTo>
                    <a:pt x="6496774" y="296799"/>
                  </a:lnTo>
                  <a:lnTo>
                    <a:pt x="6801840" y="296799"/>
                  </a:lnTo>
                  <a:lnTo>
                    <a:pt x="6801840" y="271284"/>
                  </a:lnTo>
                  <a:close/>
                </a:path>
                <a:path w="11679555" h="340995">
                  <a:moveTo>
                    <a:pt x="7025475" y="99809"/>
                  </a:moveTo>
                  <a:lnTo>
                    <a:pt x="7018871" y="67932"/>
                  </a:lnTo>
                  <a:lnTo>
                    <a:pt x="7003301" y="46901"/>
                  </a:lnTo>
                  <a:lnTo>
                    <a:pt x="7000519" y="43154"/>
                  </a:lnTo>
                  <a:lnTo>
                    <a:pt x="6995452" y="40246"/>
                  </a:lnTo>
                  <a:lnTo>
                    <a:pt x="6995452" y="99809"/>
                  </a:lnTo>
                  <a:lnTo>
                    <a:pt x="6991121" y="121208"/>
                  </a:lnTo>
                  <a:lnTo>
                    <a:pt x="6979044" y="137947"/>
                  </a:lnTo>
                  <a:lnTo>
                    <a:pt x="6960629" y="148831"/>
                  </a:lnTo>
                  <a:lnTo>
                    <a:pt x="6937299" y="152717"/>
                  </a:lnTo>
                  <a:lnTo>
                    <a:pt x="6914235" y="148831"/>
                  </a:lnTo>
                  <a:lnTo>
                    <a:pt x="6896074" y="137947"/>
                  </a:lnTo>
                  <a:lnTo>
                    <a:pt x="6884162" y="121208"/>
                  </a:lnTo>
                  <a:lnTo>
                    <a:pt x="6879882" y="99809"/>
                  </a:lnTo>
                  <a:lnTo>
                    <a:pt x="6884162" y="78562"/>
                  </a:lnTo>
                  <a:lnTo>
                    <a:pt x="6896074" y="61823"/>
                  </a:lnTo>
                  <a:lnTo>
                    <a:pt x="6914235" y="50838"/>
                  </a:lnTo>
                  <a:lnTo>
                    <a:pt x="6937299" y="46901"/>
                  </a:lnTo>
                  <a:lnTo>
                    <a:pt x="6960629" y="50838"/>
                  </a:lnTo>
                  <a:lnTo>
                    <a:pt x="6979044" y="61823"/>
                  </a:lnTo>
                  <a:lnTo>
                    <a:pt x="6991121" y="78562"/>
                  </a:lnTo>
                  <a:lnTo>
                    <a:pt x="6995452" y="99809"/>
                  </a:lnTo>
                  <a:lnTo>
                    <a:pt x="6995452" y="40246"/>
                  </a:lnTo>
                  <a:lnTo>
                    <a:pt x="6972605" y="27101"/>
                  </a:lnTo>
                  <a:lnTo>
                    <a:pt x="6937299" y="21386"/>
                  </a:lnTo>
                  <a:lnTo>
                    <a:pt x="6902272" y="27101"/>
                  </a:lnTo>
                  <a:lnTo>
                    <a:pt x="6874586" y="43154"/>
                  </a:lnTo>
                  <a:lnTo>
                    <a:pt x="6856400" y="67932"/>
                  </a:lnTo>
                  <a:lnTo>
                    <a:pt x="6849872" y="99809"/>
                  </a:lnTo>
                  <a:lnTo>
                    <a:pt x="6856400" y="131686"/>
                  </a:lnTo>
                  <a:lnTo>
                    <a:pt x="6874586" y="156464"/>
                  </a:lnTo>
                  <a:lnTo>
                    <a:pt x="6902272" y="172516"/>
                  </a:lnTo>
                  <a:lnTo>
                    <a:pt x="6937299" y="178231"/>
                  </a:lnTo>
                  <a:lnTo>
                    <a:pt x="6972605" y="172516"/>
                  </a:lnTo>
                  <a:lnTo>
                    <a:pt x="7000519" y="156464"/>
                  </a:lnTo>
                  <a:lnTo>
                    <a:pt x="7003301" y="152717"/>
                  </a:lnTo>
                  <a:lnTo>
                    <a:pt x="7018871" y="131686"/>
                  </a:lnTo>
                  <a:lnTo>
                    <a:pt x="7025475" y="99809"/>
                  </a:lnTo>
                  <a:close/>
                </a:path>
                <a:path w="11679555" h="340995">
                  <a:moveTo>
                    <a:pt x="7118159" y="214249"/>
                  </a:moveTo>
                  <a:lnTo>
                    <a:pt x="7088137" y="214249"/>
                  </a:lnTo>
                  <a:lnTo>
                    <a:pt x="7088137" y="238645"/>
                  </a:lnTo>
                  <a:lnTo>
                    <a:pt x="7088137" y="310692"/>
                  </a:lnTo>
                  <a:lnTo>
                    <a:pt x="6930542" y="310692"/>
                  </a:lnTo>
                  <a:lnTo>
                    <a:pt x="6930542" y="238645"/>
                  </a:lnTo>
                  <a:lnTo>
                    <a:pt x="7088137" y="238645"/>
                  </a:lnTo>
                  <a:lnTo>
                    <a:pt x="7088137" y="214249"/>
                  </a:lnTo>
                  <a:lnTo>
                    <a:pt x="6900519" y="214249"/>
                  </a:lnTo>
                  <a:lnTo>
                    <a:pt x="6900519" y="335457"/>
                  </a:lnTo>
                  <a:lnTo>
                    <a:pt x="7118159" y="335457"/>
                  </a:lnTo>
                  <a:lnTo>
                    <a:pt x="7118159" y="310692"/>
                  </a:lnTo>
                  <a:lnTo>
                    <a:pt x="7118159" y="238645"/>
                  </a:lnTo>
                  <a:lnTo>
                    <a:pt x="7118159" y="214249"/>
                  </a:lnTo>
                  <a:close/>
                </a:path>
                <a:path w="11679555" h="340995">
                  <a:moveTo>
                    <a:pt x="7118159" y="3746"/>
                  </a:moveTo>
                  <a:lnTo>
                    <a:pt x="7087387" y="3746"/>
                  </a:lnTo>
                  <a:lnTo>
                    <a:pt x="7087387" y="196240"/>
                  </a:lnTo>
                  <a:lnTo>
                    <a:pt x="7118159" y="196240"/>
                  </a:lnTo>
                  <a:lnTo>
                    <a:pt x="7118159" y="3746"/>
                  </a:lnTo>
                  <a:close/>
                </a:path>
                <a:path w="11679555" h="340995">
                  <a:moveTo>
                    <a:pt x="7447369" y="184988"/>
                  </a:moveTo>
                  <a:lnTo>
                    <a:pt x="7441971" y="154025"/>
                  </a:lnTo>
                  <a:lnTo>
                    <a:pt x="7429754" y="134327"/>
                  </a:lnTo>
                  <a:lnTo>
                    <a:pt x="7426960" y="129832"/>
                  </a:lnTo>
                  <a:lnTo>
                    <a:pt x="7419975" y="125006"/>
                  </a:lnTo>
                  <a:lnTo>
                    <a:pt x="7419975" y="184988"/>
                  </a:lnTo>
                  <a:lnTo>
                    <a:pt x="7416635" y="205676"/>
                  </a:lnTo>
                  <a:lnTo>
                    <a:pt x="7407351" y="221945"/>
                  </a:lnTo>
                  <a:lnTo>
                    <a:pt x="7393216" y="232575"/>
                  </a:lnTo>
                  <a:lnTo>
                    <a:pt x="7375322" y="236397"/>
                  </a:lnTo>
                  <a:lnTo>
                    <a:pt x="7357262" y="232575"/>
                  </a:lnTo>
                  <a:lnTo>
                    <a:pt x="7343153" y="221945"/>
                  </a:lnTo>
                  <a:lnTo>
                    <a:pt x="7333958" y="205676"/>
                  </a:lnTo>
                  <a:lnTo>
                    <a:pt x="7330668" y="184988"/>
                  </a:lnTo>
                  <a:lnTo>
                    <a:pt x="7333958" y="164719"/>
                  </a:lnTo>
                  <a:lnTo>
                    <a:pt x="7343153" y="148678"/>
                  </a:lnTo>
                  <a:lnTo>
                    <a:pt x="7357262" y="138125"/>
                  </a:lnTo>
                  <a:lnTo>
                    <a:pt x="7375322" y="134327"/>
                  </a:lnTo>
                  <a:lnTo>
                    <a:pt x="7393216" y="138125"/>
                  </a:lnTo>
                  <a:lnTo>
                    <a:pt x="7407351" y="148678"/>
                  </a:lnTo>
                  <a:lnTo>
                    <a:pt x="7416635" y="164719"/>
                  </a:lnTo>
                  <a:lnTo>
                    <a:pt x="7419975" y="184988"/>
                  </a:lnTo>
                  <a:lnTo>
                    <a:pt x="7419975" y="125006"/>
                  </a:lnTo>
                  <a:lnTo>
                    <a:pt x="7404151" y="114071"/>
                  </a:lnTo>
                  <a:lnTo>
                    <a:pt x="7375322" y="108445"/>
                  </a:lnTo>
                  <a:lnTo>
                    <a:pt x="7346493" y="114071"/>
                  </a:lnTo>
                  <a:lnTo>
                    <a:pt x="7323683" y="129832"/>
                  </a:lnTo>
                  <a:lnTo>
                    <a:pt x="7308672" y="154025"/>
                  </a:lnTo>
                  <a:lnTo>
                    <a:pt x="7303275" y="184988"/>
                  </a:lnTo>
                  <a:lnTo>
                    <a:pt x="7308672" y="216319"/>
                  </a:lnTo>
                  <a:lnTo>
                    <a:pt x="7323683" y="240614"/>
                  </a:lnTo>
                  <a:lnTo>
                    <a:pt x="7346493" y="256324"/>
                  </a:lnTo>
                  <a:lnTo>
                    <a:pt x="7375322" y="261912"/>
                  </a:lnTo>
                  <a:lnTo>
                    <a:pt x="7404151" y="256324"/>
                  </a:lnTo>
                  <a:lnTo>
                    <a:pt x="7426960" y="240614"/>
                  </a:lnTo>
                  <a:lnTo>
                    <a:pt x="7429563" y="236397"/>
                  </a:lnTo>
                  <a:lnTo>
                    <a:pt x="7441971" y="216319"/>
                  </a:lnTo>
                  <a:lnTo>
                    <a:pt x="7447369" y="184988"/>
                  </a:lnTo>
                  <a:close/>
                </a:path>
                <a:path w="11679555" h="340995">
                  <a:moveTo>
                    <a:pt x="7458621" y="60782"/>
                  </a:moveTo>
                  <a:lnTo>
                    <a:pt x="7390333" y="60782"/>
                  </a:lnTo>
                  <a:lnTo>
                    <a:pt x="7390333" y="13131"/>
                  </a:lnTo>
                  <a:lnTo>
                    <a:pt x="7359942" y="13131"/>
                  </a:lnTo>
                  <a:lnTo>
                    <a:pt x="7359942" y="60782"/>
                  </a:lnTo>
                  <a:lnTo>
                    <a:pt x="7291641" y="60782"/>
                  </a:lnTo>
                  <a:lnTo>
                    <a:pt x="7291641" y="85928"/>
                  </a:lnTo>
                  <a:lnTo>
                    <a:pt x="7458621" y="85928"/>
                  </a:lnTo>
                  <a:lnTo>
                    <a:pt x="7458621" y="60782"/>
                  </a:lnTo>
                  <a:close/>
                </a:path>
                <a:path w="11679555" h="340995">
                  <a:moveTo>
                    <a:pt x="7577201" y="2997"/>
                  </a:moveTo>
                  <a:lnTo>
                    <a:pt x="7547546" y="2997"/>
                  </a:lnTo>
                  <a:lnTo>
                    <a:pt x="7547546" y="145211"/>
                  </a:lnTo>
                  <a:lnTo>
                    <a:pt x="7504404" y="145211"/>
                  </a:lnTo>
                  <a:lnTo>
                    <a:pt x="7504404" y="10883"/>
                  </a:lnTo>
                  <a:lnTo>
                    <a:pt x="7475512" y="10883"/>
                  </a:lnTo>
                  <a:lnTo>
                    <a:pt x="7475512" y="323443"/>
                  </a:lnTo>
                  <a:lnTo>
                    <a:pt x="7504404" y="323443"/>
                  </a:lnTo>
                  <a:lnTo>
                    <a:pt x="7504404" y="170357"/>
                  </a:lnTo>
                  <a:lnTo>
                    <a:pt x="7547546" y="170357"/>
                  </a:lnTo>
                  <a:lnTo>
                    <a:pt x="7547546" y="339585"/>
                  </a:lnTo>
                  <a:lnTo>
                    <a:pt x="7577201" y="339585"/>
                  </a:lnTo>
                  <a:lnTo>
                    <a:pt x="7577201" y="170357"/>
                  </a:lnTo>
                  <a:lnTo>
                    <a:pt x="7577201" y="145211"/>
                  </a:lnTo>
                  <a:lnTo>
                    <a:pt x="7577201" y="2997"/>
                  </a:lnTo>
                  <a:close/>
                </a:path>
                <a:path w="11679555" h="340995">
                  <a:moveTo>
                    <a:pt x="7833474" y="172605"/>
                  </a:moveTo>
                  <a:lnTo>
                    <a:pt x="7799629" y="155003"/>
                  </a:lnTo>
                  <a:lnTo>
                    <a:pt x="7767688" y="119697"/>
                  </a:lnTo>
                  <a:lnTo>
                    <a:pt x="7750556" y="66040"/>
                  </a:lnTo>
                  <a:lnTo>
                    <a:pt x="7750556" y="23634"/>
                  </a:lnTo>
                  <a:lnTo>
                    <a:pt x="7719784" y="23634"/>
                  </a:lnTo>
                  <a:lnTo>
                    <a:pt x="7719657" y="66040"/>
                  </a:lnTo>
                  <a:lnTo>
                    <a:pt x="7697038" y="135737"/>
                  </a:lnTo>
                  <a:lnTo>
                    <a:pt x="7635735" y="180860"/>
                  </a:lnTo>
                  <a:lnTo>
                    <a:pt x="7651864" y="205244"/>
                  </a:lnTo>
                  <a:lnTo>
                    <a:pt x="7679982" y="191147"/>
                  </a:lnTo>
                  <a:lnTo>
                    <a:pt x="7703744" y="171754"/>
                  </a:lnTo>
                  <a:lnTo>
                    <a:pt x="7722578" y="147739"/>
                  </a:lnTo>
                  <a:lnTo>
                    <a:pt x="7735913" y="119697"/>
                  </a:lnTo>
                  <a:lnTo>
                    <a:pt x="7749756" y="144703"/>
                  </a:lnTo>
                  <a:lnTo>
                    <a:pt x="7768425" y="166370"/>
                  </a:lnTo>
                  <a:lnTo>
                    <a:pt x="7791374" y="184023"/>
                  </a:lnTo>
                  <a:lnTo>
                    <a:pt x="7818094" y="196989"/>
                  </a:lnTo>
                  <a:lnTo>
                    <a:pt x="7833474" y="172605"/>
                  </a:lnTo>
                  <a:close/>
                </a:path>
                <a:path w="11679555" h="340995">
                  <a:moveTo>
                    <a:pt x="7913027" y="307314"/>
                  </a:moveTo>
                  <a:lnTo>
                    <a:pt x="7720533" y="307314"/>
                  </a:lnTo>
                  <a:lnTo>
                    <a:pt x="7720533" y="228142"/>
                  </a:lnTo>
                  <a:lnTo>
                    <a:pt x="7689761" y="228142"/>
                  </a:lnTo>
                  <a:lnTo>
                    <a:pt x="7689761" y="332447"/>
                  </a:lnTo>
                  <a:lnTo>
                    <a:pt x="7913027" y="332447"/>
                  </a:lnTo>
                  <a:lnTo>
                    <a:pt x="7913027" y="307314"/>
                  </a:lnTo>
                  <a:close/>
                </a:path>
                <a:path w="11679555" h="340995">
                  <a:moveTo>
                    <a:pt x="7948295" y="106565"/>
                  </a:moveTo>
                  <a:lnTo>
                    <a:pt x="7898384" y="106565"/>
                  </a:lnTo>
                  <a:lnTo>
                    <a:pt x="7898384" y="2997"/>
                  </a:lnTo>
                  <a:lnTo>
                    <a:pt x="7867624" y="2997"/>
                  </a:lnTo>
                  <a:lnTo>
                    <a:pt x="7867624" y="251777"/>
                  </a:lnTo>
                  <a:lnTo>
                    <a:pt x="7898384" y="251777"/>
                  </a:lnTo>
                  <a:lnTo>
                    <a:pt x="7898384" y="132080"/>
                  </a:lnTo>
                  <a:lnTo>
                    <a:pt x="7948295" y="132080"/>
                  </a:lnTo>
                  <a:lnTo>
                    <a:pt x="7948295" y="106565"/>
                  </a:lnTo>
                  <a:close/>
                </a:path>
                <a:path w="11679555" h="340995">
                  <a:moveTo>
                    <a:pt x="8296656" y="239014"/>
                  </a:moveTo>
                  <a:lnTo>
                    <a:pt x="8261528" y="215366"/>
                  </a:lnTo>
                  <a:lnTo>
                    <a:pt x="8232915" y="180670"/>
                  </a:lnTo>
                  <a:lnTo>
                    <a:pt x="8222158" y="157213"/>
                  </a:lnTo>
                  <a:lnTo>
                    <a:pt x="8213649" y="138658"/>
                  </a:lnTo>
                  <a:lnTo>
                    <a:pt x="8206600" y="93052"/>
                  </a:lnTo>
                  <a:lnTo>
                    <a:pt x="8206600" y="32639"/>
                  </a:lnTo>
                  <a:lnTo>
                    <a:pt x="8176196" y="32639"/>
                  </a:lnTo>
                  <a:lnTo>
                    <a:pt x="8176196" y="93052"/>
                  </a:lnTo>
                  <a:lnTo>
                    <a:pt x="8169034" y="140385"/>
                  </a:lnTo>
                  <a:lnTo>
                    <a:pt x="8149564" y="184099"/>
                  </a:lnTo>
                  <a:lnTo>
                    <a:pt x="8120799" y="220268"/>
                  </a:lnTo>
                  <a:lnTo>
                    <a:pt x="8085772" y="245021"/>
                  </a:lnTo>
                  <a:lnTo>
                    <a:pt x="8104530" y="270167"/>
                  </a:lnTo>
                  <a:lnTo>
                    <a:pt x="8132597" y="251091"/>
                  </a:lnTo>
                  <a:lnTo>
                    <a:pt x="8157070" y="225094"/>
                  </a:lnTo>
                  <a:lnTo>
                    <a:pt x="8177035" y="193382"/>
                  </a:lnTo>
                  <a:lnTo>
                    <a:pt x="8191589" y="157213"/>
                  </a:lnTo>
                  <a:lnTo>
                    <a:pt x="8206549" y="191490"/>
                  </a:lnTo>
                  <a:lnTo>
                    <a:pt x="8226628" y="221475"/>
                  </a:lnTo>
                  <a:lnTo>
                    <a:pt x="8250847" y="245973"/>
                  </a:lnTo>
                  <a:lnTo>
                    <a:pt x="8278266" y="263779"/>
                  </a:lnTo>
                  <a:lnTo>
                    <a:pt x="8296656" y="239014"/>
                  </a:lnTo>
                  <a:close/>
                </a:path>
                <a:path w="11679555" h="340995">
                  <a:moveTo>
                    <a:pt x="8362696" y="3378"/>
                  </a:moveTo>
                  <a:lnTo>
                    <a:pt x="8331924" y="3378"/>
                  </a:lnTo>
                  <a:lnTo>
                    <a:pt x="8331924" y="340702"/>
                  </a:lnTo>
                  <a:lnTo>
                    <a:pt x="8362696" y="340702"/>
                  </a:lnTo>
                  <a:lnTo>
                    <a:pt x="8362696" y="3378"/>
                  </a:lnTo>
                  <a:close/>
                </a:path>
                <a:path w="11679555" h="340995">
                  <a:moveTo>
                    <a:pt x="8823922" y="142582"/>
                  </a:moveTo>
                  <a:lnTo>
                    <a:pt x="8780551" y="130860"/>
                  </a:lnTo>
                  <a:lnTo>
                    <a:pt x="8742959" y="110172"/>
                  </a:lnTo>
                  <a:lnTo>
                    <a:pt x="8723503" y="90055"/>
                  </a:lnTo>
                  <a:lnTo>
                    <a:pt x="8716480" y="82804"/>
                  </a:lnTo>
                  <a:lnTo>
                    <a:pt x="8706472" y="51028"/>
                  </a:lnTo>
                  <a:lnTo>
                    <a:pt x="8706472" y="49149"/>
                  </a:lnTo>
                  <a:lnTo>
                    <a:pt x="8811908" y="49149"/>
                  </a:lnTo>
                  <a:lnTo>
                    <a:pt x="8811908" y="24384"/>
                  </a:lnTo>
                  <a:lnTo>
                    <a:pt x="8566137" y="24384"/>
                  </a:lnTo>
                  <a:lnTo>
                    <a:pt x="8566137" y="49149"/>
                  </a:lnTo>
                  <a:lnTo>
                    <a:pt x="8672322" y="49149"/>
                  </a:lnTo>
                  <a:lnTo>
                    <a:pt x="8672322" y="51028"/>
                  </a:lnTo>
                  <a:lnTo>
                    <a:pt x="8662327" y="82804"/>
                  </a:lnTo>
                  <a:lnTo>
                    <a:pt x="8635924" y="110172"/>
                  </a:lnTo>
                  <a:lnTo>
                    <a:pt x="8598560" y="130860"/>
                  </a:lnTo>
                  <a:lnTo>
                    <a:pt x="8555634" y="142582"/>
                  </a:lnTo>
                  <a:lnTo>
                    <a:pt x="8567268" y="166979"/>
                  </a:lnTo>
                  <a:lnTo>
                    <a:pt x="8605482" y="156756"/>
                  </a:lnTo>
                  <a:lnTo>
                    <a:pt x="8640242" y="140055"/>
                  </a:lnTo>
                  <a:lnTo>
                    <a:pt x="8669096" y="117589"/>
                  </a:lnTo>
                  <a:lnTo>
                    <a:pt x="8689581" y="90055"/>
                  </a:lnTo>
                  <a:lnTo>
                    <a:pt x="8709914" y="117589"/>
                  </a:lnTo>
                  <a:lnTo>
                    <a:pt x="8738794" y="140055"/>
                  </a:lnTo>
                  <a:lnTo>
                    <a:pt x="8773643" y="156756"/>
                  </a:lnTo>
                  <a:lnTo>
                    <a:pt x="8811908" y="166979"/>
                  </a:lnTo>
                  <a:lnTo>
                    <a:pt x="8823922" y="142582"/>
                  </a:lnTo>
                  <a:close/>
                </a:path>
                <a:path w="11679555" h="340995">
                  <a:moveTo>
                    <a:pt x="8841930" y="220256"/>
                  </a:moveTo>
                  <a:lnTo>
                    <a:pt x="8841549" y="195122"/>
                  </a:lnTo>
                  <a:lnTo>
                    <a:pt x="8537613" y="195122"/>
                  </a:lnTo>
                  <a:lnTo>
                    <a:pt x="8537613" y="220256"/>
                  </a:lnTo>
                  <a:lnTo>
                    <a:pt x="8673452" y="220256"/>
                  </a:lnTo>
                  <a:lnTo>
                    <a:pt x="8673452" y="339953"/>
                  </a:lnTo>
                  <a:lnTo>
                    <a:pt x="8704224" y="339953"/>
                  </a:lnTo>
                  <a:lnTo>
                    <a:pt x="8704224" y="220256"/>
                  </a:lnTo>
                  <a:lnTo>
                    <a:pt x="8841930" y="220256"/>
                  </a:lnTo>
                  <a:close/>
                </a:path>
                <a:path w="11679555" h="340995">
                  <a:moveTo>
                    <a:pt x="9081694" y="107315"/>
                  </a:moveTo>
                  <a:lnTo>
                    <a:pt x="9075014" y="74993"/>
                  </a:lnTo>
                  <a:lnTo>
                    <a:pt x="9059659" y="54406"/>
                  </a:lnTo>
                  <a:lnTo>
                    <a:pt x="9056370" y="49999"/>
                  </a:lnTo>
                  <a:lnTo>
                    <a:pt x="9051684" y="47345"/>
                  </a:lnTo>
                  <a:lnTo>
                    <a:pt x="9051684" y="107315"/>
                  </a:lnTo>
                  <a:lnTo>
                    <a:pt x="9047213" y="128714"/>
                  </a:lnTo>
                  <a:lnTo>
                    <a:pt x="9034755" y="145440"/>
                  </a:lnTo>
                  <a:lnTo>
                    <a:pt x="9015743" y="156337"/>
                  </a:lnTo>
                  <a:lnTo>
                    <a:pt x="8991651" y="160223"/>
                  </a:lnTo>
                  <a:lnTo>
                    <a:pt x="8967546" y="156337"/>
                  </a:lnTo>
                  <a:lnTo>
                    <a:pt x="8948534" y="145440"/>
                  </a:lnTo>
                  <a:lnTo>
                    <a:pt x="8936076" y="128714"/>
                  </a:lnTo>
                  <a:lnTo>
                    <a:pt x="8931605" y="107315"/>
                  </a:lnTo>
                  <a:lnTo>
                    <a:pt x="8936076" y="85750"/>
                  </a:lnTo>
                  <a:lnTo>
                    <a:pt x="8948534" y="69037"/>
                  </a:lnTo>
                  <a:lnTo>
                    <a:pt x="8967546" y="58242"/>
                  </a:lnTo>
                  <a:lnTo>
                    <a:pt x="8991651" y="54406"/>
                  </a:lnTo>
                  <a:lnTo>
                    <a:pt x="9015743" y="58242"/>
                  </a:lnTo>
                  <a:lnTo>
                    <a:pt x="9034755" y="69037"/>
                  </a:lnTo>
                  <a:lnTo>
                    <a:pt x="9047213" y="85750"/>
                  </a:lnTo>
                  <a:lnTo>
                    <a:pt x="9051684" y="107315"/>
                  </a:lnTo>
                  <a:lnTo>
                    <a:pt x="9051684" y="47345"/>
                  </a:lnTo>
                  <a:lnTo>
                    <a:pt x="9027884" y="33858"/>
                  </a:lnTo>
                  <a:lnTo>
                    <a:pt x="8991651" y="28143"/>
                  </a:lnTo>
                  <a:lnTo>
                    <a:pt x="8955570" y="33858"/>
                  </a:lnTo>
                  <a:lnTo>
                    <a:pt x="8927059" y="49999"/>
                  </a:lnTo>
                  <a:lnTo>
                    <a:pt x="8908326" y="74993"/>
                  </a:lnTo>
                  <a:lnTo>
                    <a:pt x="8901595" y="107315"/>
                  </a:lnTo>
                  <a:lnTo>
                    <a:pt x="8908326" y="139471"/>
                  </a:lnTo>
                  <a:lnTo>
                    <a:pt x="8927059" y="164490"/>
                  </a:lnTo>
                  <a:lnTo>
                    <a:pt x="8955570" y="180708"/>
                  </a:lnTo>
                  <a:lnTo>
                    <a:pt x="8991651" y="186486"/>
                  </a:lnTo>
                  <a:lnTo>
                    <a:pt x="9027884" y="180708"/>
                  </a:lnTo>
                  <a:lnTo>
                    <a:pt x="9056370" y="164490"/>
                  </a:lnTo>
                  <a:lnTo>
                    <a:pt x="9059558" y="160223"/>
                  </a:lnTo>
                  <a:lnTo>
                    <a:pt x="9075014" y="139471"/>
                  </a:lnTo>
                  <a:lnTo>
                    <a:pt x="9081694" y="107315"/>
                  </a:lnTo>
                  <a:close/>
                </a:path>
                <a:path w="11679555" h="340995">
                  <a:moveTo>
                    <a:pt x="9106459" y="252145"/>
                  </a:moveTo>
                  <a:lnTo>
                    <a:pt x="9103843" y="229260"/>
                  </a:lnTo>
                  <a:lnTo>
                    <a:pt x="9047175" y="235826"/>
                  </a:lnTo>
                  <a:lnTo>
                    <a:pt x="8989631" y="239306"/>
                  </a:lnTo>
                  <a:lnTo>
                    <a:pt x="8934399" y="240665"/>
                  </a:lnTo>
                  <a:lnTo>
                    <a:pt x="8884704" y="240893"/>
                  </a:lnTo>
                  <a:lnTo>
                    <a:pt x="8888463" y="266788"/>
                  </a:lnTo>
                  <a:lnTo>
                    <a:pt x="8937511" y="266509"/>
                  </a:lnTo>
                  <a:lnTo>
                    <a:pt x="8991829" y="264820"/>
                  </a:lnTo>
                  <a:lnTo>
                    <a:pt x="9048979" y="260451"/>
                  </a:lnTo>
                  <a:lnTo>
                    <a:pt x="9106459" y="252145"/>
                  </a:lnTo>
                  <a:close/>
                </a:path>
                <a:path w="11679555" h="340995">
                  <a:moveTo>
                    <a:pt x="9156751" y="3378"/>
                  </a:moveTo>
                  <a:lnTo>
                    <a:pt x="9125979" y="3378"/>
                  </a:lnTo>
                  <a:lnTo>
                    <a:pt x="9125979" y="340702"/>
                  </a:lnTo>
                  <a:lnTo>
                    <a:pt x="9156751" y="340702"/>
                  </a:lnTo>
                  <a:lnTo>
                    <a:pt x="9156751" y="3378"/>
                  </a:lnTo>
                  <a:close/>
                </a:path>
                <a:path w="11679555" h="340995">
                  <a:moveTo>
                    <a:pt x="9426156" y="237147"/>
                  </a:moveTo>
                  <a:lnTo>
                    <a:pt x="9392844" y="212991"/>
                  </a:lnTo>
                  <a:lnTo>
                    <a:pt x="9365653" y="178460"/>
                  </a:lnTo>
                  <a:lnTo>
                    <a:pt x="9356039" y="156845"/>
                  </a:lnTo>
                  <a:lnTo>
                    <a:pt x="9347327" y="137261"/>
                  </a:lnTo>
                  <a:lnTo>
                    <a:pt x="9340609" y="93052"/>
                  </a:lnTo>
                  <a:lnTo>
                    <a:pt x="9340609" y="32639"/>
                  </a:lnTo>
                  <a:lnTo>
                    <a:pt x="9310218" y="32639"/>
                  </a:lnTo>
                  <a:lnTo>
                    <a:pt x="9310218" y="93052"/>
                  </a:lnTo>
                  <a:lnTo>
                    <a:pt x="9303474" y="138887"/>
                  </a:lnTo>
                  <a:lnTo>
                    <a:pt x="9285021" y="181940"/>
                  </a:lnTo>
                  <a:lnTo>
                    <a:pt x="9257500" y="218160"/>
                  </a:lnTo>
                  <a:lnTo>
                    <a:pt x="9223540" y="243522"/>
                  </a:lnTo>
                  <a:lnTo>
                    <a:pt x="9241917" y="268287"/>
                  </a:lnTo>
                  <a:lnTo>
                    <a:pt x="9268930" y="249237"/>
                  </a:lnTo>
                  <a:lnTo>
                    <a:pt x="9292488" y="223405"/>
                  </a:lnTo>
                  <a:lnTo>
                    <a:pt x="9311678" y="192138"/>
                  </a:lnTo>
                  <a:lnTo>
                    <a:pt x="9325597" y="156845"/>
                  </a:lnTo>
                  <a:lnTo>
                    <a:pt x="9339796" y="189979"/>
                  </a:lnTo>
                  <a:lnTo>
                    <a:pt x="9358706" y="219316"/>
                  </a:lnTo>
                  <a:lnTo>
                    <a:pt x="9381426" y="243586"/>
                  </a:lnTo>
                  <a:lnTo>
                    <a:pt x="9407017" y="261531"/>
                  </a:lnTo>
                  <a:lnTo>
                    <a:pt x="9426156" y="237147"/>
                  </a:lnTo>
                  <a:close/>
                </a:path>
                <a:path w="11679555" h="340995">
                  <a:moveTo>
                    <a:pt x="9542107" y="139954"/>
                  </a:moveTo>
                  <a:lnTo>
                    <a:pt x="9486570" y="139954"/>
                  </a:lnTo>
                  <a:lnTo>
                    <a:pt x="9486570" y="3746"/>
                  </a:lnTo>
                  <a:lnTo>
                    <a:pt x="9455798" y="3746"/>
                  </a:lnTo>
                  <a:lnTo>
                    <a:pt x="9455798" y="339953"/>
                  </a:lnTo>
                  <a:lnTo>
                    <a:pt x="9486570" y="339953"/>
                  </a:lnTo>
                  <a:lnTo>
                    <a:pt x="9486570" y="165468"/>
                  </a:lnTo>
                  <a:lnTo>
                    <a:pt x="9542107" y="165468"/>
                  </a:lnTo>
                  <a:lnTo>
                    <a:pt x="9542107" y="139954"/>
                  </a:lnTo>
                  <a:close/>
                </a:path>
                <a:path w="11679555" h="340995">
                  <a:moveTo>
                    <a:pt x="9753727" y="142214"/>
                  </a:moveTo>
                  <a:lnTo>
                    <a:pt x="9747885" y="117754"/>
                  </a:lnTo>
                  <a:lnTo>
                    <a:pt x="9737687" y="106184"/>
                  </a:lnTo>
                  <a:lnTo>
                    <a:pt x="9731400" y="99060"/>
                  </a:lnTo>
                  <a:lnTo>
                    <a:pt x="9724466" y="95821"/>
                  </a:lnTo>
                  <a:lnTo>
                    <a:pt x="9724466" y="142214"/>
                  </a:lnTo>
                  <a:lnTo>
                    <a:pt x="9720758" y="157238"/>
                  </a:lnTo>
                  <a:lnTo>
                    <a:pt x="9710306" y="168706"/>
                  </a:lnTo>
                  <a:lnTo>
                    <a:pt x="9694075" y="176034"/>
                  </a:lnTo>
                  <a:lnTo>
                    <a:pt x="9673057" y="178612"/>
                  </a:lnTo>
                  <a:lnTo>
                    <a:pt x="9652267" y="176034"/>
                  </a:lnTo>
                  <a:lnTo>
                    <a:pt x="9636150" y="168706"/>
                  </a:lnTo>
                  <a:lnTo>
                    <a:pt x="9625724" y="157238"/>
                  </a:lnTo>
                  <a:lnTo>
                    <a:pt x="9622028" y="142214"/>
                  </a:lnTo>
                  <a:lnTo>
                    <a:pt x="9625724" y="127406"/>
                  </a:lnTo>
                  <a:lnTo>
                    <a:pt x="9636150" y="116039"/>
                  </a:lnTo>
                  <a:lnTo>
                    <a:pt x="9652267" y="108750"/>
                  </a:lnTo>
                  <a:lnTo>
                    <a:pt x="9673057" y="106184"/>
                  </a:lnTo>
                  <a:lnTo>
                    <a:pt x="9694075" y="108750"/>
                  </a:lnTo>
                  <a:lnTo>
                    <a:pt x="9710306" y="116039"/>
                  </a:lnTo>
                  <a:lnTo>
                    <a:pt x="9720758" y="127406"/>
                  </a:lnTo>
                  <a:lnTo>
                    <a:pt x="9724466" y="142214"/>
                  </a:lnTo>
                  <a:lnTo>
                    <a:pt x="9724466" y="95821"/>
                  </a:lnTo>
                  <a:lnTo>
                    <a:pt x="9705924" y="87122"/>
                  </a:lnTo>
                  <a:lnTo>
                    <a:pt x="9673057" y="82918"/>
                  </a:lnTo>
                  <a:lnTo>
                    <a:pt x="9640252" y="87122"/>
                  </a:lnTo>
                  <a:lnTo>
                    <a:pt x="9614903" y="99060"/>
                  </a:lnTo>
                  <a:lnTo>
                    <a:pt x="9598558" y="117754"/>
                  </a:lnTo>
                  <a:lnTo>
                    <a:pt x="9592754" y="142214"/>
                  </a:lnTo>
                  <a:lnTo>
                    <a:pt x="9598558" y="166890"/>
                  </a:lnTo>
                  <a:lnTo>
                    <a:pt x="9614903" y="185686"/>
                  </a:lnTo>
                  <a:lnTo>
                    <a:pt x="9640252" y="197662"/>
                  </a:lnTo>
                  <a:lnTo>
                    <a:pt x="9673057" y="201866"/>
                  </a:lnTo>
                  <a:lnTo>
                    <a:pt x="9705924" y="197662"/>
                  </a:lnTo>
                  <a:lnTo>
                    <a:pt x="9731400" y="185686"/>
                  </a:lnTo>
                  <a:lnTo>
                    <a:pt x="9737611" y="178612"/>
                  </a:lnTo>
                  <a:lnTo>
                    <a:pt x="9747885" y="166890"/>
                  </a:lnTo>
                  <a:lnTo>
                    <a:pt x="9753727" y="142214"/>
                  </a:lnTo>
                  <a:close/>
                </a:path>
                <a:path w="11679555" h="340995">
                  <a:moveTo>
                    <a:pt x="9772498" y="41275"/>
                  </a:moveTo>
                  <a:lnTo>
                    <a:pt x="9688449" y="41275"/>
                  </a:lnTo>
                  <a:lnTo>
                    <a:pt x="9688449" y="368"/>
                  </a:lnTo>
                  <a:lnTo>
                    <a:pt x="9657677" y="368"/>
                  </a:lnTo>
                  <a:lnTo>
                    <a:pt x="9657677" y="41275"/>
                  </a:lnTo>
                  <a:lnTo>
                    <a:pt x="9573997" y="41275"/>
                  </a:lnTo>
                  <a:lnTo>
                    <a:pt x="9573997" y="66040"/>
                  </a:lnTo>
                  <a:lnTo>
                    <a:pt x="9772498" y="66040"/>
                  </a:lnTo>
                  <a:lnTo>
                    <a:pt x="9772498" y="41275"/>
                  </a:lnTo>
                  <a:close/>
                </a:path>
                <a:path w="11679555" h="340995">
                  <a:moveTo>
                    <a:pt x="9838157" y="281419"/>
                  </a:moveTo>
                  <a:lnTo>
                    <a:pt x="9830537" y="256654"/>
                  </a:lnTo>
                  <a:lnTo>
                    <a:pt x="9818865" y="246900"/>
                  </a:lnTo>
                  <a:lnTo>
                    <a:pt x="9808705" y="238404"/>
                  </a:lnTo>
                  <a:lnTo>
                    <a:pt x="9807765" y="238099"/>
                  </a:lnTo>
                  <a:lnTo>
                    <a:pt x="9807765" y="281419"/>
                  </a:lnTo>
                  <a:lnTo>
                    <a:pt x="9802304" y="295998"/>
                  </a:lnTo>
                  <a:lnTo>
                    <a:pt x="9786607" y="306844"/>
                  </a:lnTo>
                  <a:lnTo>
                    <a:pt x="9761703" y="313601"/>
                  </a:lnTo>
                  <a:lnTo>
                    <a:pt x="9728594" y="315937"/>
                  </a:lnTo>
                  <a:lnTo>
                    <a:pt x="9695485" y="313601"/>
                  </a:lnTo>
                  <a:lnTo>
                    <a:pt x="9670567" y="306844"/>
                  </a:lnTo>
                  <a:lnTo>
                    <a:pt x="9654883" y="295998"/>
                  </a:lnTo>
                  <a:lnTo>
                    <a:pt x="9649422" y="281419"/>
                  </a:lnTo>
                  <a:lnTo>
                    <a:pt x="9654883" y="266839"/>
                  </a:lnTo>
                  <a:lnTo>
                    <a:pt x="9670567" y="255993"/>
                  </a:lnTo>
                  <a:lnTo>
                    <a:pt x="9695485" y="249237"/>
                  </a:lnTo>
                  <a:lnTo>
                    <a:pt x="9728594" y="246900"/>
                  </a:lnTo>
                  <a:lnTo>
                    <a:pt x="9761703" y="249237"/>
                  </a:lnTo>
                  <a:lnTo>
                    <a:pt x="9786607" y="255993"/>
                  </a:lnTo>
                  <a:lnTo>
                    <a:pt x="9802304" y="266839"/>
                  </a:lnTo>
                  <a:lnTo>
                    <a:pt x="9807765" y="281419"/>
                  </a:lnTo>
                  <a:lnTo>
                    <a:pt x="9807765" y="238099"/>
                  </a:lnTo>
                  <a:lnTo>
                    <a:pt x="9774212" y="227126"/>
                  </a:lnTo>
                  <a:lnTo>
                    <a:pt x="9728594" y="223253"/>
                  </a:lnTo>
                  <a:lnTo>
                    <a:pt x="9682823" y="227126"/>
                  </a:lnTo>
                  <a:lnTo>
                    <a:pt x="9648342" y="238404"/>
                  </a:lnTo>
                  <a:lnTo>
                    <a:pt x="9626600" y="256654"/>
                  </a:lnTo>
                  <a:lnTo>
                    <a:pt x="9619031" y="281419"/>
                  </a:lnTo>
                  <a:lnTo>
                    <a:pt x="9626600" y="306019"/>
                  </a:lnTo>
                  <a:lnTo>
                    <a:pt x="9648342" y="324294"/>
                  </a:lnTo>
                  <a:lnTo>
                    <a:pt x="9682823" y="335661"/>
                  </a:lnTo>
                  <a:lnTo>
                    <a:pt x="9728594" y="339585"/>
                  </a:lnTo>
                  <a:lnTo>
                    <a:pt x="9774212" y="335661"/>
                  </a:lnTo>
                  <a:lnTo>
                    <a:pt x="9808705" y="324294"/>
                  </a:lnTo>
                  <a:lnTo>
                    <a:pt x="9818687" y="315937"/>
                  </a:lnTo>
                  <a:lnTo>
                    <a:pt x="9830537" y="306019"/>
                  </a:lnTo>
                  <a:lnTo>
                    <a:pt x="9838157" y="281419"/>
                  </a:lnTo>
                  <a:close/>
                </a:path>
                <a:path w="11679555" h="340995">
                  <a:moveTo>
                    <a:pt x="9883940" y="96812"/>
                  </a:moveTo>
                  <a:lnTo>
                    <a:pt x="9834029" y="96812"/>
                  </a:lnTo>
                  <a:lnTo>
                    <a:pt x="9834029" y="3378"/>
                  </a:lnTo>
                  <a:lnTo>
                    <a:pt x="9803257" y="3378"/>
                  </a:lnTo>
                  <a:lnTo>
                    <a:pt x="9803257" y="219887"/>
                  </a:lnTo>
                  <a:lnTo>
                    <a:pt x="9834029" y="219887"/>
                  </a:lnTo>
                  <a:lnTo>
                    <a:pt x="9834029" y="122326"/>
                  </a:lnTo>
                  <a:lnTo>
                    <a:pt x="9883940" y="122326"/>
                  </a:lnTo>
                  <a:lnTo>
                    <a:pt x="9883940" y="96812"/>
                  </a:lnTo>
                  <a:close/>
                </a:path>
                <a:path w="11679555" h="340995">
                  <a:moveTo>
                    <a:pt x="10188245" y="67538"/>
                  </a:moveTo>
                  <a:lnTo>
                    <a:pt x="10180168" y="42405"/>
                  </a:lnTo>
                  <a:lnTo>
                    <a:pt x="10167290" y="32270"/>
                  </a:lnTo>
                  <a:lnTo>
                    <a:pt x="10156863" y="24053"/>
                  </a:lnTo>
                  <a:lnTo>
                    <a:pt x="10156723" y="24015"/>
                  </a:lnTo>
                  <a:lnTo>
                    <a:pt x="10156723" y="67538"/>
                  </a:lnTo>
                  <a:lnTo>
                    <a:pt x="10150945" y="82550"/>
                  </a:lnTo>
                  <a:lnTo>
                    <a:pt x="10134079" y="93611"/>
                  </a:lnTo>
                  <a:lnTo>
                    <a:pt x="10106863" y="100469"/>
                  </a:lnTo>
                  <a:lnTo>
                    <a:pt x="10070046" y="102806"/>
                  </a:lnTo>
                  <a:lnTo>
                    <a:pt x="10033241" y="100469"/>
                  </a:lnTo>
                  <a:lnTo>
                    <a:pt x="10006025" y="93611"/>
                  </a:lnTo>
                  <a:lnTo>
                    <a:pt x="9989160" y="82550"/>
                  </a:lnTo>
                  <a:lnTo>
                    <a:pt x="9983368" y="67538"/>
                  </a:lnTo>
                  <a:lnTo>
                    <a:pt x="9989160" y="52527"/>
                  </a:lnTo>
                  <a:lnTo>
                    <a:pt x="10006025" y="41465"/>
                  </a:lnTo>
                  <a:lnTo>
                    <a:pt x="10033241" y="34607"/>
                  </a:lnTo>
                  <a:lnTo>
                    <a:pt x="10070046" y="32270"/>
                  </a:lnTo>
                  <a:lnTo>
                    <a:pt x="10106863" y="34607"/>
                  </a:lnTo>
                  <a:lnTo>
                    <a:pt x="10134079" y="41465"/>
                  </a:lnTo>
                  <a:lnTo>
                    <a:pt x="10150945" y="52527"/>
                  </a:lnTo>
                  <a:lnTo>
                    <a:pt x="10156723" y="67538"/>
                  </a:lnTo>
                  <a:lnTo>
                    <a:pt x="10156723" y="24015"/>
                  </a:lnTo>
                  <a:lnTo>
                    <a:pt x="10119703" y="12827"/>
                  </a:lnTo>
                  <a:lnTo>
                    <a:pt x="10070046" y="9004"/>
                  </a:lnTo>
                  <a:lnTo>
                    <a:pt x="10020402" y="12827"/>
                  </a:lnTo>
                  <a:lnTo>
                    <a:pt x="9983229" y="24053"/>
                  </a:lnTo>
                  <a:lnTo>
                    <a:pt x="9959924" y="42405"/>
                  </a:lnTo>
                  <a:lnTo>
                    <a:pt x="9951847" y="67538"/>
                  </a:lnTo>
                  <a:lnTo>
                    <a:pt x="9959924" y="92621"/>
                  </a:lnTo>
                  <a:lnTo>
                    <a:pt x="9983229" y="110832"/>
                  </a:lnTo>
                  <a:lnTo>
                    <a:pt x="10020402" y="121945"/>
                  </a:lnTo>
                  <a:lnTo>
                    <a:pt x="10070046" y="125704"/>
                  </a:lnTo>
                  <a:lnTo>
                    <a:pt x="10119703" y="121945"/>
                  </a:lnTo>
                  <a:lnTo>
                    <a:pt x="10156863" y="110832"/>
                  </a:lnTo>
                  <a:lnTo>
                    <a:pt x="10167125" y="102806"/>
                  </a:lnTo>
                  <a:lnTo>
                    <a:pt x="10180168" y="92621"/>
                  </a:lnTo>
                  <a:lnTo>
                    <a:pt x="10188245" y="67538"/>
                  </a:lnTo>
                  <a:close/>
                </a:path>
                <a:path w="11679555" h="340995">
                  <a:moveTo>
                    <a:pt x="10193503" y="312191"/>
                  </a:moveTo>
                  <a:lnTo>
                    <a:pt x="9985629" y="312191"/>
                  </a:lnTo>
                  <a:lnTo>
                    <a:pt x="9985629" y="278041"/>
                  </a:lnTo>
                  <a:lnTo>
                    <a:pt x="10183368" y="278041"/>
                  </a:lnTo>
                  <a:lnTo>
                    <a:pt x="10183368" y="202247"/>
                  </a:lnTo>
                  <a:lnTo>
                    <a:pt x="9954476" y="202247"/>
                  </a:lnTo>
                  <a:lnTo>
                    <a:pt x="9954476" y="225513"/>
                  </a:lnTo>
                  <a:lnTo>
                    <a:pt x="10152977" y="225513"/>
                  </a:lnTo>
                  <a:lnTo>
                    <a:pt x="10152977" y="255524"/>
                  </a:lnTo>
                  <a:lnTo>
                    <a:pt x="9955606" y="255524"/>
                  </a:lnTo>
                  <a:lnTo>
                    <a:pt x="9955606" y="336207"/>
                  </a:lnTo>
                  <a:lnTo>
                    <a:pt x="10193503" y="336207"/>
                  </a:lnTo>
                  <a:lnTo>
                    <a:pt x="10193503" y="312191"/>
                  </a:lnTo>
                  <a:close/>
                </a:path>
                <a:path w="11679555" h="340995">
                  <a:moveTo>
                    <a:pt x="10222395" y="148590"/>
                  </a:moveTo>
                  <a:lnTo>
                    <a:pt x="9917709" y="148590"/>
                  </a:lnTo>
                  <a:lnTo>
                    <a:pt x="9917709" y="173355"/>
                  </a:lnTo>
                  <a:lnTo>
                    <a:pt x="10222395" y="173355"/>
                  </a:lnTo>
                  <a:lnTo>
                    <a:pt x="10222395" y="148590"/>
                  </a:lnTo>
                  <a:close/>
                </a:path>
                <a:path w="11679555" h="340995">
                  <a:moveTo>
                    <a:pt x="10636174" y="27393"/>
                  </a:moveTo>
                  <a:lnTo>
                    <a:pt x="10606151" y="27393"/>
                  </a:lnTo>
                  <a:lnTo>
                    <a:pt x="10606151" y="87414"/>
                  </a:lnTo>
                  <a:lnTo>
                    <a:pt x="10434295" y="87414"/>
                  </a:lnTo>
                  <a:lnTo>
                    <a:pt x="10434295" y="27724"/>
                  </a:lnTo>
                  <a:lnTo>
                    <a:pt x="10403903" y="27724"/>
                  </a:lnTo>
                  <a:lnTo>
                    <a:pt x="10403903" y="87414"/>
                  </a:lnTo>
                  <a:lnTo>
                    <a:pt x="10403903" y="112814"/>
                  </a:lnTo>
                  <a:lnTo>
                    <a:pt x="10403903" y="175044"/>
                  </a:lnTo>
                  <a:lnTo>
                    <a:pt x="10403903" y="199174"/>
                  </a:lnTo>
                  <a:lnTo>
                    <a:pt x="10636174" y="199174"/>
                  </a:lnTo>
                  <a:lnTo>
                    <a:pt x="10636174" y="175044"/>
                  </a:lnTo>
                  <a:lnTo>
                    <a:pt x="10434295" y="175044"/>
                  </a:lnTo>
                  <a:lnTo>
                    <a:pt x="10434295" y="112814"/>
                  </a:lnTo>
                  <a:lnTo>
                    <a:pt x="10606151" y="112814"/>
                  </a:lnTo>
                  <a:lnTo>
                    <a:pt x="10606151" y="174485"/>
                  </a:lnTo>
                  <a:lnTo>
                    <a:pt x="10636174" y="174485"/>
                  </a:lnTo>
                  <a:lnTo>
                    <a:pt x="10636174" y="112814"/>
                  </a:lnTo>
                  <a:lnTo>
                    <a:pt x="10636174" y="112572"/>
                  </a:lnTo>
                  <a:lnTo>
                    <a:pt x="10636174" y="87426"/>
                  </a:lnTo>
                  <a:lnTo>
                    <a:pt x="10636174" y="27393"/>
                  </a:lnTo>
                  <a:close/>
                </a:path>
                <a:path w="11679555" h="340995">
                  <a:moveTo>
                    <a:pt x="10672940" y="271665"/>
                  </a:moveTo>
                  <a:lnTo>
                    <a:pt x="10535615" y="271665"/>
                  </a:lnTo>
                  <a:lnTo>
                    <a:pt x="10535615" y="199250"/>
                  </a:lnTo>
                  <a:lnTo>
                    <a:pt x="10504462" y="199250"/>
                  </a:lnTo>
                  <a:lnTo>
                    <a:pt x="10504462" y="271665"/>
                  </a:lnTo>
                  <a:lnTo>
                    <a:pt x="10367886" y="271665"/>
                  </a:lnTo>
                  <a:lnTo>
                    <a:pt x="10367886" y="296799"/>
                  </a:lnTo>
                  <a:lnTo>
                    <a:pt x="10672940" y="296799"/>
                  </a:lnTo>
                  <a:lnTo>
                    <a:pt x="10672940" y="271665"/>
                  </a:lnTo>
                  <a:close/>
                </a:path>
                <a:path w="11679555" h="340995">
                  <a:moveTo>
                    <a:pt x="10990390" y="3378"/>
                  </a:moveTo>
                  <a:lnTo>
                    <a:pt x="10959617" y="3378"/>
                  </a:lnTo>
                  <a:lnTo>
                    <a:pt x="10959617" y="78790"/>
                  </a:lnTo>
                  <a:lnTo>
                    <a:pt x="10959617" y="103936"/>
                  </a:lnTo>
                  <a:lnTo>
                    <a:pt x="10959617" y="184988"/>
                  </a:lnTo>
                  <a:lnTo>
                    <a:pt x="10883075" y="184988"/>
                  </a:lnTo>
                  <a:lnTo>
                    <a:pt x="10884611" y="176047"/>
                  </a:lnTo>
                  <a:lnTo>
                    <a:pt x="10885792" y="166687"/>
                  </a:lnTo>
                  <a:lnTo>
                    <a:pt x="10886554" y="156908"/>
                  </a:lnTo>
                  <a:lnTo>
                    <a:pt x="10886821" y="146710"/>
                  </a:lnTo>
                  <a:lnTo>
                    <a:pt x="10886478" y="135382"/>
                  </a:lnTo>
                  <a:lnTo>
                    <a:pt x="10885513" y="124485"/>
                  </a:lnTo>
                  <a:lnTo>
                    <a:pt x="10883976" y="113995"/>
                  </a:lnTo>
                  <a:lnTo>
                    <a:pt x="10881944" y="103936"/>
                  </a:lnTo>
                  <a:lnTo>
                    <a:pt x="10959617" y="103936"/>
                  </a:lnTo>
                  <a:lnTo>
                    <a:pt x="10959617" y="78790"/>
                  </a:lnTo>
                  <a:lnTo>
                    <a:pt x="10873308" y="78790"/>
                  </a:lnTo>
                  <a:lnTo>
                    <a:pt x="10860710" y="57759"/>
                  </a:lnTo>
                  <a:lnTo>
                    <a:pt x="10859961" y="57035"/>
                  </a:lnTo>
                  <a:lnTo>
                    <a:pt x="10857929" y="55079"/>
                  </a:lnTo>
                  <a:lnTo>
                    <a:pt x="10857929" y="146710"/>
                  </a:lnTo>
                  <a:lnTo>
                    <a:pt x="10853852" y="183896"/>
                  </a:lnTo>
                  <a:lnTo>
                    <a:pt x="10842498" y="212280"/>
                  </a:lnTo>
                  <a:lnTo>
                    <a:pt x="10825163" y="230403"/>
                  </a:lnTo>
                  <a:lnTo>
                    <a:pt x="10803141" y="236766"/>
                  </a:lnTo>
                  <a:lnTo>
                    <a:pt x="10780979" y="230403"/>
                  </a:lnTo>
                  <a:lnTo>
                    <a:pt x="10763656" y="212280"/>
                  </a:lnTo>
                  <a:lnTo>
                    <a:pt x="10752392" y="183896"/>
                  </a:lnTo>
                  <a:lnTo>
                    <a:pt x="10748366" y="146710"/>
                  </a:lnTo>
                  <a:lnTo>
                    <a:pt x="10752392" y="109740"/>
                  </a:lnTo>
                  <a:lnTo>
                    <a:pt x="10763656" y="81470"/>
                  </a:lnTo>
                  <a:lnTo>
                    <a:pt x="10780979" y="63398"/>
                  </a:lnTo>
                  <a:lnTo>
                    <a:pt x="10803141" y="57035"/>
                  </a:lnTo>
                  <a:lnTo>
                    <a:pt x="10825163" y="63398"/>
                  </a:lnTo>
                  <a:lnTo>
                    <a:pt x="10842498" y="81470"/>
                  </a:lnTo>
                  <a:lnTo>
                    <a:pt x="10853852" y="109740"/>
                  </a:lnTo>
                  <a:lnTo>
                    <a:pt x="10857929" y="146710"/>
                  </a:lnTo>
                  <a:lnTo>
                    <a:pt x="10857929" y="55079"/>
                  </a:lnTo>
                  <a:lnTo>
                    <a:pt x="10844568" y="42214"/>
                  </a:lnTo>
                  <a:lnTo>
                    <a:pt x="10825239" y="32575"/>
                  </a:lnTo>
                  <a:lnTo>
                    <a:pt x="10803141" y="29260"/>
                  </a:lnTo>
                  <a:lnTo>
                    <a:pt x="10769283" y="37541"/>
                  </a:lnTo>
                  <a:lnTo>
                    <a:pt x="10742689" y="61112"/>
                  </a:lnTo>
                  <a:lnTo>
                    <a:pt x="10725315" y="98132"/>
                  </a:lnTo>
                  <a:lnTo>
                    <a:pt x="10719092" y="146710"/>
                  </a:lnTo>
                  <a:lnTo>
                    <a:pt x="10725315" y="195300"/>
                  </a:lnTo>
                  <a:lnTo>
                    <a:pt x="10742689" y="232308"/>
                  </a:lnTo>
                  <a:lnTo>
                    <a:pt x="10769283" y="255892"/>
                  </a:lnTo>
                  <a:lnTo>
                    <a:pt x="10803141" y="264160"/>
                  </a:lnTo>
                  <a:lnTo>
                    <a:pt x="10826128" y="260515"/>
                  </a:lnTo>
                  <a:lnTo>
                    <a:pt x="10846257" y="249948"/>
                  </a:lnTo>
                  <a:lnTo>
                    <a:pt x="10859199" y="236766"/>
                  </a:lnTo>
                  <a:lnTo>
                    <a:pt x="10862932" y="232968"/>
                  </a:lnTo>
                  <a:lnTo>
                    <a:pt x="10875569" y="210121"/>
                  </a:lnTo>
                  <a:lnTo>
                    <a:pt x="10959617" y="210121"/>
                  </a:lnTo>
                  <a:lnTo>
                    <a:pt x="10959617" y="340702"/>
                  </a:lnTo>
                  <a:lnTo>
                    <a:pt x="10990390" y="340702"/>
                  </a:lnTo>
                  <a:lnTo>
                    <a:pt x="10990390" y="210121"/>
                  </a:lnTo>
                  <a:lnTo>
                    <a:pt x="10990390" y="184988"/>
                  </a:lnTo>
                  <a:lnTo>
                    <a:pt x="10990390" y="103936"/>
                  </a:lnTo>
                  <a:lnTo>
                    <a:pt x="10990390" y="78790"/>
                  </a:lnTo>
                  <a:lnTo>
                    <a:pt x="10990390" y="3378"/>
                  </a:lnTo>
                  <a:close/>
                </a:path>
                <a:path w="11679555" h="340995">
                  <a:moveTo>
                    <a:pt x="11323218" y="206375"/>
                  </a:moveTo>
                  <a:lnTo>
                    <a:pt x="11292815" y="206375"/>
                  </a:lnTo>
                  <a:lnTo>
                    <a:pt x="11292815" y="245402"/>
                  </a:lnTo>
                  <a:lnTo>
                    <a:pt x="11292815" y="269417"/>
                  </a:lnTo>
                  <a:lnTo>
                    <a:pt x="11292815" y="310692"/>
                  </a:lnTo>
                  <a:lnTo>
                    <a:pt x="11126965" y="310692"/>
                  </a:lnTo>
                  <a:lnTo>
                    <a:pt x="11126965" y="269417"/>
                  </a:lnTo>
                  <a:lnTo>
                    <a:pt x="11292815" y="269417"/>
                  </a:lnTo>
                  <a:lnTo>
                    <a:pt x="11292815" y="245402"/>
                  </a:lnTo>
                  <a:lnTo>
                    <a:pt x="11126965" y="245402"/>
                  </a:lnTo>
                  <a:lnTo>
                    <a:pt x="11126965" y="206375"/>
                  </a:lnTo>
                  <a:lnTo>
                    <a:pt x="11096574" y="206375"/>
                  </a:lnTo>
                  <a:lnTo>
                    <a:pt x="11096574" y="335457"/>
                  </a:lnTo>
                  <a:lnTo>
                    <a:pt x="11323218" y="335457"/>
                  </a:lnTo>
                  <a:lnTo>
                    <a:pt x="11323218" y="310692"/>
                  </a:lnTo>
                  <a:lnTo>
                    <a:pt x="11323218" y="269417"/>
                  </a:lnTo>
                  <a:lnTo>
                    <a:pt x="11323218" y="245402"/>
                  </a:lnTo>
                  <a:lnTo>
                    <a:pt x="11323218" y="206375"/>
                  </a:lnTo>
                  <a:close/>
                </a:path>
                <a:path w="11679555" h="340995">
                  <a:moveTo>
                    <a:pt x="11346104" y="110312"/>
                  </a:moveTo>
                  <a:lnTo>
                    <a:pt x="11304092" y="101879"/>
                  </a:lnTo>
                  <a:lnTo>
                    <a:pt x="11268100" y="86487"/>
                  </a:lnTo>
                  <a:lnTo>
                    <a:pt x="11230902" y="40144"/>
                  </a:lnTo>
                  <a:lnTo>
                    <a:pt x="11335220" y="40144"/>
                  </a:lnTo>
                  <a:lnTo>
                    <a:pt x="11335220" y="15379"/>
                  </a:lnTo>
                  <a:lnTo>
                    <a:pt x="11086071" y="15379"/>
                  </a:lnTo>
                  <a:lnTo>
                    <a:pt x="11086071" y="40144"/>
                  </a:lnTo>
                  <a:lnTo>
                    <a:pt x="11190376" y="40144"/>
                  </a:lnTo>
                  <a:lnTo>
                    <a:pt x="11178972" y="65468"/>
                  </a:lnTo>
                  <a:lnTo>
                    <a:pt x="11153140" y="86487"/>
                  </a:lnTo>
                  <a:lnTo>
                    <a:pt x="11117034" y="101879"/>
                  </a:lnTo>
                  <a:lnTo>
                    <a:pt x="11074806" y="110312"/>
                  </a:lnTo>
                  <a:lnTo>
                    <a:pt x="11086071" y="134327"/>
                  </a:lnTo>
                  <a:lnTo>
                    <a:pt x="11126381" y="126314"/>
                  </a:lnTo>
                  <a:lnTo>
                    <a:pt x="11162284" y="112141"/>
                  </a:lnTo>
                  <a:lnTo>
                    <a:pt x="11191227" y="92278"/>
                  </a:lnTo>
                  <a:lnTo>
                    <a:pt x="11210646" y="67170"/>
                  </a:lnTo>
                  <a:lnTo>
                    <a:pt x="11230216" y="92113"/>
                  </a:lnTo>
                  <a:lnTo>
                    <a:pt x="11259147" y="112001"/>
                  </a:lnTo>
                  <a:lnTo>
                    <a:pt x="11294961" y="126263"/>
                  </a:lnTo>
                  <a:lnTo>
                    <a:pt x="11335220" y="134327"/>
                  </a:lnTo>
                  <a:lnTo>
                    <a:pt x="11346104" y="110312"/>
                  </a:lnTo>
                  <a:close/>
                </a:path>
                <a:path w="11679555" h="340995">
                  <a:moveTo>
                    <a:pt x="11362614" y="155346"/>
                  </a:moveTo>
                  <a:lnTo>
                    <a:pt x="11057928" y="155346"/>
                  </a:lnTo>
                  <a:lnTo>
                    <a:pt x="11057928" y="180111"/>
                  </a:lnTo>
                  <a:lnTo>
                    <a:pt x="11194885" y="180111"/>
                  </a:lnTo>
                  <a:lnTo>
                    <a:pt x="11194885" y="227012"/>
                  </a:lnTo>
                  <a:lnTo>
                    <a:pt x="11226025" y="227012"/>
                  </a:lnTo>
                  <a:lnTo>
                    <a:pt x="11226025" y="180111"/>
                  </a:lnTo>
                  <a:lnTo>
                    <a:pt x="11362614" y="180111"/>
                  </a:lnTo>
                  <a:lnTo>
                    <a:pt x="11362614" y="155346"/>
                  </a:lnTo>
                  <a:close/>
                </a:path>
                <a:path w="11679555" h="340995">
                  <a:moveTo>
                    <a:pt x="11617389" y="237147"/>
                  </a:moveTo>
                  <a:lnTo>
                    <a:pt x="11616042" y="226631"/>
                  </a:lnTo>
                  <a:lnTo>
                    <a:pt x="11614010" y="210870"/>
                  </a:lnTo>
                  <a:lnTo>
                    <a:pt x="11572748" y="218084"/>
                  </a:lnTo>
                  <a:lnTo>
                    <a:pt x="11532680" y="222973"/>
                  </a:lnTo>
                  <a:lnTo>
                    <a:pt x="11493602" y="225755"/>
                  </a:lnTo>
                  <a:lnTo>
                    <a:pt x="11455298" y="226631"/>
                  </a:lnTo>
                  <a:lnTo>
                    <a:pt x="11455298" y="36017"/>
                  </a:lnTo>
                  <a:lnTo>
                    <a:pt x="11424526" y="36017"/>
                  </a:lnTo>
                  <a:lnTo>
                    <a:pt x="11424526" y="252907"/>
                  </a:lnTo>
                  <a:lnTo>
                    <a:pt x="11452289" y="252907"/>
                  </a:lnTo>
                  <a:lnTo>
                    <a:pt x="11492497" y="252133"/>
                  </a:lnTo>
                  <a:lnTo>
                    <a:pt x="11533010" y="249529"/>
                  </a:lnTo>
                  <a:lnTo>
                    <a:pt x="11574450" y="244665"/>
                  </a:lnTo>
                  <a:lnTo>
                    <a:pt x="11617389" y="237147"/>
                  </a:lnTo>
                  <a:close/>
                </a:path>
                <a:path w="11679555" h="340995">
                  <a:moveTo>
                    <a:pt x="11679301" y="3378"/>
                  </a:moveTo>
                  <a:lnTo>
                    <a:pt x="11648529" y="3378"/>
                  </a:lnTo>
                  <a:lnTo>
                    <a:pt x="11648529" y="339585"/>
                  </a:lnTo>
                  <a:lnTo>
                    <a:pt x="11679301" y="339585"/>
                  </a:lnTo>
                  <a:lnTo>
                    <a:pt x="11679301" y="337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4881" y="8613444"/>
              <a:ext cx="726440" cy="337820"/>
            </a:xfrm>
            <a:custGeom>
              <a:avLst/>
              <a:gdLst/>
              <a:ahLst/>
              <a:cxnLst/>
              <a:rect l="l" t="t" r="r" b="b"/>
              <a:pathLst>
                <a:path w="726440" h="337820">
                  <a:moveTo>
                    <a:pt x="192862" y="233768"/>
                  </a:moveTo>
                  <a:lnTo>
                    <a:pt x="191516" y="223253"/>
                  </a:lnTo>
                  <a:lnTo>
                    <a:pt x="189484" y="207492"/>
                  </a:lnTo>
                  <a:lnTo>
                    <a:pt x="148221" y="214706"/>
                  </a:lnTo>
                  <a:lnTo>
                    <a:pt x="108153" y="219595"/>
                  </a:lnTo>
                  <a:lnTo>
                    <a:pt x="69075" y="222377"/>
                  </a:lnTo>
                  <a:lnTo>
                    <a:pt x="30772" y="223253"/>
                  </a:lnTo>
                  <a:lnTo>
                    <a:pt x="30772" y="32639"/>
                  </a:lnTo>
                  <a:lnTo>
                    <a:pt x="0" y="32639"/>
                  </a:lnTo>
                  <a:lnTo>
                    <a:pt x="0" y="249529"/>
                  </a:lnTo>
                  <a:lnTo>
                    <a:pt x="27762" y="249529"/>
                  </a:lnTo>
                  <a:lnTo>
                    <a:pt x="67970" y="248754"/>
                  </a:lnTo>
                  <a:lnTo>
                    <a:pt x="108483" y="246151"/>
                  </a:lnTo>
                  <a:lnTo>
                    <a:pt x="149923" y="241287"/>
                  </a:lnTo>
                  <a:lnTo>
                    <a:pt x="192862" y="233768"/>
                  </a:lnTo>
                  <a:close/>
                </a:path>
                <a:path w="726440" h="337820">
                  <a:moveTo>
                    <a:pt x="254774" y="0"/>
                  </a:moveTo>
                  <a:lnTo>
                    <a:pt x="224002" y="0"/>
                  </a:lnTo>
                  <a:lnTo>
                    <a:pt x="224002" y="336207"/>
                  </a:lnTo>
                  <a:lnTo>
                    <a:pt x="254774" y="336207"/>
                  </a:lnTo>
                  <a:lnTo>
                    <a:pt x="254774" y="0"/>
                  </a:lnTo>
                  <a:close/>
                </a:path>
                <a:path w="726440" h="337820">
                  <a:moveTo>
                    <a:pt x="524192" y="241274"/>
                  </a:moveTo>
                  <a:lnTo>
                    <a:pt x="522300" y="227012"/>
                  </a:lnTo>
                  <a:lnTo>
                    <a:pt x="520814" y="215747"/>
                  </a:lnTo>
                  <a:lnTo>
                    <a:pt x="484936" y="221157"/>
                  </a:lnTo>
                  <a:lnTo>
                    <a:pt x="449097" y="224612"/>
                  </a:lnTo>
                  <a:lnTo>
                    <a:pt x="411213" y="226466"/>
                  </a:lnTo>
                  <a:lnTo>
                    <a:pt x="369227" y="227012"/>
                  </a:lnTo>
                  <a:lnTo>
                    <a:pt x="369227" y="57785"/>
                  </a:lnTo>
                  <a:lnTo>
                    <a:pt x="494919" y="57785"/>
                  </a:lnTo>
                  <a:lnTo>
                    <a:pt x="494919" y="32270"/>
                  </a:lnTo>
                  <a:lnTo>
                    <a:pt x="338455" y="32270"/>
                  </a:lnTo>
                  <a:lnTo>
                    <a:pt x="338455" y="253276"/>
                  </a:lnTo>
                  <a:lnTo>
                    <a:pt x="365099" y="253276"/>
                  </a:lnTo>
                  <a:lnTo>
                    <a:pt x="409473" y="252768"/>
                  </a:lnTo>
                  <a:lnTo>
                    <a:pt x="449148" y="250926"/>
                  </a:lnTo>
                  <a:lnTo>
                    <a:pt x="486562" y="247256"/>
                  </a:lnTo>
                  <a:lnTo>
                    <a:pt x="524192" y="241274"/>
                  </a:lnTo>
                  <a:close/>
                </a:path>
                <a:path w="726440" h="337820">
                  <a:moveTo>
                    <a:pt x="638632" y="132829"/>
                  </a:moveTo>
                  <a:lnTo>
                    <a:pt x="583107" y="132829"/>
                  </a:lnTo>
                  <a:lnTo>
                    <a:pt x="583107" y="0"/>
                  </a:lnTo>
                  <a:lnTo>
                    <a:pt x="552335" y="0"/>
                  </a:lnTo>
                  <a:lnTo>
                    <a:pt x="552335" y="337324"/>
                  </a:lnTo>
                  <a:lnTo>
                    <a:pt x="583107" y="337324"/>
                  </a:lnTo>
                  <a:lnTo>
                    <a:pt x="583107" y="158343"/>
                  </a:lnTo>
                  <a:lnTo>
                    <a:pt x="638632" y="158343"/>
                  </a:lnTo>
                  <a:lnTo>
                    <a:pt x="638632" y="132829"/>
                  </a:lnTo>
                  <a:close/>
                </a:path>
                <a:path w="726440" h="337820">
                  <a:moveTo>
                    <a:pt x="726440" y="287794"/>
                  </a:moveTo>
                  <a:lnTo>
                    <a:pt x="724471" y="277139"/>
                  </a:lnTo>
                  <a:lnTo>
                    <a:pt x="719124" y="268706"/>
                  </a:lnTo>
                  <a:lnTo>
                    <a:pt x="711238" y="263156"/>
                  </a:lnTo>
                  <a:lnTo>
                    <a:pt x="701675" y="261150"/>
                  </a:lnTo>
                  <a:lnTo>
                    <a:pt x="692099" y="263156"/>
                  </a:lnTo>
                  <a:lnTo>
                    <a:pt x="684225" y="268706"/>
                  </a:lnTo>
                  <a:lnTo>
                    <a:pt x="678878" y="277139"/>
                  </a:lnTo>
                  <a:lnTo>
                    <a:pt x="676910" y="287794"/>
                  </a:lnTo>
                  <a:lnTo>
                    <a:pt x="678878" y="298335"/>
                  </a:lnTo>
                  <a:lnTo>
                    <a:pt x="684225" y="306514"/>
                  </a:lnTo>
                  <a:lnTo>
                    <a:pt x="692099" y="311810"/>
                  </a:lnTo>
                  <a:lnTo>
                    <a:pt x="701675" y="313690"/>
                  </a:lnTo>
                  <a:lnTo>
                    <a:pt x="711238" y="311810"/>
                  </a:lnTo>
                  <a:lnTo>
                    <a:pt x="719124" y="306514"/>
                  </a:lnTo>
                  <a:lnTo>
                    <a:pt x="724471" y="298335"/>
                  </a:lnTo>
                  <a:lnTo>
                    <a:pt x="726440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4252" y="2825879"/>
              <a:ext cx="7401163" cy="50630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8060" y="3704741"/>
              <a:ext cx="4010966" cy="2877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93524" y="8538629"/>
              <a:ext cx="7349490" cy="340995"/>
            </a:xfrm>
            <a:custGeom>
              <a:avLst/>
              <a:gdLst/>
              <a:ahLst/>
              <a:cxnLst/>
              <a:rect l="l" t="t" r="r" b="b"/>
              <a:pathLst>
                <a:path w="7349490" h="340995">
                  <a:moveTo>
                    <a:pt x="267919" y="31534"/>
                  </a:moveTo>
                  <a:lnTo>
                    <a:pt x="36029" y="31534"/>
                  </a:lnTo>
                  <a:lnTo>
                    <a:pt x="36029" y="55664"/>
                  </a:lnTo>
                  <a:lnTo>
                    <a:pt x="36029" y="164884"/>
                  </a:lnTo>
                  <a:lnTo>
                    <a:pt x="36029" y="189014"/>
                  </a:lnTo>
                  <a:lnTo>
                    <a:pt x="267919" y="189014"/>
                  </a:lnTo>
                  <a:lnTo>
                    <a:pt x="267919" y="165100"/>
                  </a:lnTo>
                  <a:lnTo>
                    <a:pt x="267919" y="164884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84"/>
                  </a:lnTo>
                  <a:lnTo>
                    <a:pt x="65671" y="164884"/>
                  </a:lnTo>
                  <a:lnTo>
                    <a:pt x="65671" y="55664"/>
                  </a:lnTo>
                  <a:lnTo>
                    <a:pt x="267919" y="55664"/>
                  </a:lnTo>
                  <a:lnTo>
                    <a:pt x="267919" y="31534"/>
                  </a:lnTo>
                  <a:close/>
                </a:path>
                <a:path w="7349490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7349490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08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300" y="137947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300" y="61823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7349490" h="340995">
                  <a:moveTo>
                    <a:pt x="621385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49"/>
                  </a:lnTo>
                  <a:close/>
                </a:path>
                <a:path w="7349490" h="340995">
                  <a:moveTo>
                    <a:pt x="621385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46"/>
                  </a:lnTo>
                  <a:close/>
                </a:path>
                <a:path w="7349490" h="340995">
                  <a:moveTo>
                    <a:pt x="960589" y="67538"/>
                  </a:moveTo>
                  <a:lnTo>
                    <a:pt x="952512" y="42405"/>
                  </a:lnTo>
                  <a:lnTo>
                    <a:pt x="939634" y="32270"/>
                  </a:lnTo>
                  <a:lnTo>
                    <a:pt x="929208" y="24053"/>
                  </a:lnTo>
                  <a:lnTo>
                    <a:pt x="929068" y="24015"/>
                  </a:lnTo>
                  <a:lnTo>
                    <a:pt x="929068" y="67538"/>
                  </a:lnTo>
                  <a:lnTo>
                    <a:pt x="923277" y="82550"/>
                  </a:lnTo>
                  <a:lnTo>
                    <a:pt x="906411" y="93611"/>
                  </a:lnTo>
                  <a:lnTo>
                    <a:pt x="879208" y="100469"/>
                  </a:lnTo>
                  <a:lnTo>
                    <a:pt x="842391" y="102806"/>
                  </a:lnTo>
                  <a:lnTo>
                    <a:pt x="805573" y="100469"/>
                  </a:lnTo>
                  <a:lnTo>
                    <a:pt x="778370" y="93611"/>
                  </a:lnTo>
                  <a:lnTo>
                    <a:pt x="761504" y="82550"/>
                  </a:lnTo>
                  <a:lnTo>
                    <a:pt x="755713" y="67538"/>
                  </a:lnTo>
                  <a:lnTo>
                    <a:pt x="761504" y="52527"/>
                  </a:lnTo>
                  <a:lnTo>
                    <a:pt x="778370" y="41465"/>
                  </a:lnTo>
                  <a:lnTo>
                    <a:pt x="805573" y="34607"/>
                  </a:lnTo>
                  <a:lnTo>
                    <a:pt x="842391" y="32270"/>
                  </a:lnTo>
                  <a:lnTo>
                    <a:pt x="879208" y="34607"/>
                  </a:lnTo>
                  <a:lnTo>
                    <a:pt x="906411" y="41465"/>
                  </a:lnTo>
                  <a:lnTo>
                    <a:pt x="923277" y="52527"/>
                  </a:lnTo>
                  <a:lnTo>
                    <a:pt x="929068" y="67538"/>
                  </a:lnTo>
                  <a:lnTo>
                    <a:pt x="929068" y="24015"/>
                  </a:lnTo>
                  <a:lnTo>
                    <a:pt x="892048" y="12827"/>
                  </a:lnTo>
                  <a:lnTo>
                    <a:pt x="842391" y="9004"/>
                  </a:lnTo>
                  <a:lnTo>
                    <a:pt x="792734" y="12827"/>
                  </a:lnTo>
                  <a:lnTo>
                    <a:pt x="755573" y="24053"/>
                  </a:lnTo>
                  <a:lnTo>
                    <a:pt x="732269" y="42405"/>
                  </a:lnTo>
                  <a:lnTo>
                    <a:pt x="724192" y="67538"/>
                  </a:lnTo>
                  <a:lnTo>
                    <a:pt x="732269" y="92621"/>
                  </a:lnTo>
                  <a:lnTo>
                    <a:pt x="755573" y="110832"/>
                  </a:lnTo>
                  <a:lnTo>
                    <a:pt x="792734" y="121945"/>
                  </a:lnTo>
                  <a:lnTo>
                    <a:pt x="842391" y="125704"/>
                  </a:lnTo>
                  <a:lnTo>
                    <a:pt x="892048" y="121945"/>
                  </a:lnTo>
                  <a:lnTo>
                    <a:pt x="929208" y="110832"/>
                  </a:lnTo>
                  <a:lnTo>
                    <a:pt x="939469" y="102806"/>
                  </a:lnTo>
                  <a:lnTo>
                    <a:pt x="952512" y="92621"/>
                  </a:lnTo>
                  <a:lnTo>
                    <a:pt x="960589" y="67538"/>
                  </a:lnTo>
                  <a:close/>
                </a:path>
                <a:path w="7349490" h="340995">
                  <a:moveTo>
                    <a:pt x="965847" y="312191"/>
                  </a:moveTo>
                  <a:lnTo>
                    <a:pt x="757961" y="312191"/>
                  </a:lnTo>
                  <a:lnTo>
                    <a:pt x="757961" y="278041"/>
                  </a:lnTo>
                  <a:lnTo>
                    <a:pt x="955713" y="278041"/>
                  </a:lnTo>
                  <a:lnTo>
                    <a:pt x="955713" y="202247"/>
                  </a:lnTo>
                  <a:lnTo>
                    <a:pt x="726821" y="202247"/>
                  </a:lnTo>
                  <a:lnTo>
                    <a:pt x="726821" y="225513"/>
                  </a:lnTo>
                  <a:lnTo>
                    <a:pt x="925322" y="225513"/>
                  </a:lnTo>
                  <a:lnTo>
                    <a:pt x="925322" y="255524"/>
                  </a:lnTo>
                  <a:lnTo>
                    <a:pt x="727951" y="255524"/>
                  </a:lnTo>
                  <a:lnTo>
                    <a:pt x="727951" y="336207"/>
                  </a:lnTo>
                  <a:lnTo>
                    <a:pt x="965847" y="336207"/>
                  </a:lnTo>
                  <a:lnTo>
                    <a:pt x="965847" y="312191"/>
                  </a:lnTo>
                  <a:close/>
                </a:path>
                <a:path w="7349490" h="340995">
                  <a:moveTo>
                    <a:pt x="994740" y="148590"/>
                  </a:moveTo>
                  <a:lnTo>
                    <a:pt x="690054" y="148590"/>
                  </a:lnTo>
                  <a:lnTo>
                    <a:pt x="690054" y="173355"/>
                  </a:lnTo>
                  <a:lnTo>
                    <a:pt x="994740" y="173355"/>
                  </a:lnTo>
                  <a:lnTo>
                    <a:pt x="994740" y="148590"/>
                  </a:lnTo>
                  <a:close/>
                </a:path>
                <a:path w="7349490" h="340995">
                  <a:moveTo>
                    <a:pt x="1350441" y="242392"/>
                  </a:moveTo>
                  <a:lnTo>
                    <a:pt x="1315466" y="220268"/>
                  </a:lnTo>
                  <a:lnTo>
                    <a:pt x="1286840" y="187794"/>
                  </a:lnTo>
                  <a:lnTo>
                    <a:pt x="1275270" y="164350"/>
                  </a:lnTo>
                  <a:lnTo>
                    <a:pt x="1267485" y="148577"/>
                  </a:lnTo>
                  <a:lnTo>
                    <a:pt x="1260386" y="106184"/>
                  </a:lnTo>
                  <a:lnTo>
                    <a:pt x="1260386" y="63411"/>
                  </a:lnTo>
                  <a:lnTo>
                    <a:pt x="1339557" y="63411"/>
                  </a:lnTo>
                  <a:lnTo>
                    <a:pt x="1339557" y="37896"/>
                  </a:lnTo>
                  <a:lnTo>
                    <a:pt x="1151572" y="37896"/>
                  </a:lnTo>
                  <a:lnTo>
                    <a:pt x="1151572" y="63411"/>
                  </a:lnTo>
                  <a:lnTo>
                    <a:pt x="1229614" y="63411"/>
                  </a:lnTo>
                  <a:lnTo>
                    <a:pt x="1229614" y="106184"/>
                  </a:lnTo>
                  <a:lnTo>
                    <a:pt x="1222463" y="150075"/>
                  </a:lnTo>
                  <a:lnTo>
                    <a:pt x="1203109" y="191643"/>
                  </a:lnTo>
                  <a:lnTo>
                    <a:pt x="1174686" y="226606"/>
                  </a:lnTo>
                  <a:lnTo>
                    <a:pt x="1140307" y="250647"/>
                  </a:lnTo>
                  <a:lnTo>
                    <a:pt x="1158316" y="275412"/>
                  </a:lnTo>
                  <a:lnTo>
                    <a:pt x="1185849" y="256743"/>
                  </a:lnTo>
                  <a:lnTo>
                    <a:pt x="1210246" y="231000"/>
                  </a:lnTo>
                  <a:lnTo>
                    <a:pt x="1230350" y="199694"/>
                  </a:lnTo>
                  <a:lnTo>
                    <a:pt x="1244993" y="164350"/>
                  </a:lnTo>
                  <a:lnTo>
                    <a:pt x="1260094" y="197345"/>
                  </a:lnTo>
                  <a:lnTo>
                    <a:pt x="1280502" y="226314"/>
                  </a:lnTo>
                  <a:lnTo>
                    <a:pt x="1305204" y="249986"/>
                  </a:lnTo>
                  <a:lnTo>
                    <a:pt x="1333182" y="267157"/>
                  </a:lnTo>
                  <a:lnTo>
                    <a:pt x="1350441" y="242392"/>
                  </a:lnTo>
                  <a:close/>
                </a:path>
                <a:path w="7349490" h="340995">
                  <a:moveTo>
                    <a:pt x="1415732" y="3746"/>
                  </a:moveTo>
                  <a:lnTo>
                    <a:pt x="1384960" y="3746"/>
                  </a:lnTo>
                  <a:lnTo>
                    <a:pt x="1384960" y="339953"/>
                  </a:lnTo>
                  <a:lnTo>
                    <a:pt x="1415732" y="339953"/>
                  </a:lnTo>
                  <a:lnTo>
                    <a:pt x="1415732" y="3746"/>
                  </a:lnTo>
                  <a:close/>
                </a:path>
                <a:path w="7349490" h="340995">
                  <a:moveTo>
                    <a:pt x="1762810" y="220256"/>
                  </a:moveTo>
                  <a:lnTo>
                    <a:pt x="1537677" y="220256"/>
                  </a:lnTo>
                  <a:lnTo>
                    <a:pt x="1537677" y="245402"/>
                  </a:lnTo>
                  <a:lnTo>
                    <a:pt x="1731670" y="245402"/>
                  </a:lnTo>
                  <a:lnTo>
                    <a:pt x="1731670" y="340334"/>
                  </a:lnTo>
                  <a:lnTo>
                    <a:pt x="1762810" y="340334"/>
                  </a:lnTo>
                  <a:lnTo>
                    <a:pt x="1762810" y="220256"/>
                  </a:lnTo>
                  <a:close/>
                </a:path>
                <a:path w="7349490" h="340995">
                  <a:moveTo>
                    <a:pt x="1762810" y="3378"/>
                  </a:moveTo>
                  <a:lnTo>
                    <a:pt x="1731670" y="3746"/>
                  </a:lnTo>
                  <a:lnTo>
                    <a:pt x="1731670" y="52908"/>
                  </a:lnTo>
                  <a:lnTo>
                    <a:pt x="1731670" y="77673"/>
                  </a:lnTo>
                  <a:lnTo>
                    <a:pt x="1731670" y="128320"/>
                  </a:lnTo>
                  <a:lnTo>
                    <a:pt x="1660004" y="128320"/>
                  </a:lnTo>
                  <a:lnTo>
                    <a:pt x="1661541" y="122339"/>
                  </a:lnTo>
                  <a:lnTo>
                    <a:pt x="1662722" y="116128"/>
                  </a:lnTo>
                  <a:lnTo>
                    <a:pt x="1663484" y="109651"/>
                  </a:lnTo>
                  <a:lnTo>
                    <a:pt x="1663750" y="102806"/>
                  </a:lnTo>
                  <a:lnTo>
                    <a:pt x="1663484" y="96189"/>
                  </a:lnTo>
                  <a:lnTo>
                    <a:pt x="1662722" y="89814"/>
                  </a:lnTo>
                  <a:lnTo>
                    <a:pt x="1661541" y="83654"/>
                  </a:lnTo>
                  <a:lnTo>
                    <a:pt x="1660004" y="77673"/>
                  </a:lnTo>
                  <a:lnTo>
                    <a:pt x="1731670" y="77673"/>
                  </a:lnTo>
                  <a:lnTo>
                    <a:pt x="1731670" y="52908"/>
                  </a:lnTo>
                  <a:lnTo>
                    <a:pt x="1646872" y="52908"/>
                  </a:lnTo>
                  <a:lnTo>
                    <a:pt x="1642173" y="48399"/>
                  </a:lnTo>
                  <a:lnTo>
                    <a:pt x="1634490" y="41046"/>
                  </a:lnTo>
                  <a:lnTo>
                    <a:pt x="1634490" y="102806"/>
                  </a:lnTo>
                  <a:lnTo>
                    <a:pt x="1630159" y="125044"/>
                  </a:lnTo>
                  <a:lnTo>
                    <a:pt x="1618157" y="142494"/>
                  </a:lnTo>
                  <a:lnTo>
                    <a:pt x="1599971" y="153885"/>
                  </a:lnTo>
                  <a:lnTo>
                    <a:pt x="1577073" y="157975"/>
                  </a:lnTo>
                  <a:lnTo>
                    <a:pt x="1554391" y="153885"/>
                  </a:lnTo>
                  <a:lnTo>
                    <a:pt x="1536319" y="142494"/>
                  </a:lnTo>
                  <a:lnTo>
                    <a:pt x="1524355" y="125044"/>
                  </a:lnTo>
                  <a:lnTo>
                    <a:pt x="1520037" y="102806"/>
                  </a:lnTo>
                  <a:lnTo>
                    <a:pt x="1524355" y="81013"/>
                  </a:lnTo>
                  <a:lnTo>
                    <a:pt x="1536319" y="63792"/>
                  </a:lnTo>
                  <a:lnTo>
                    <a:pt x="1554391" y="52476"/>
                  </a:lnTo>
                  <a:lnTo>
                    <a:pt x="1577073" y="48399"/>
                  </a:lnTo>
                  <a:lnTo>
                    <a:pt x="1599971" y="52476"/>
                  </a:lnTo>
                  <a:lnTo>
                    <a:pt x="1618157" y="63792"/>
                  </a:lnTo>
                  <a:lnTo>
                    <a:pt x="1630159" y="81013"/>
                  </a:lnTo>
                  <a:lnTo>
                    <a:pt x="1634490" y="102806"/>
                  </a:lnTo>
                  <a:lnTo>
                    <a:pt x="1634490" y="41046"/>
                  </a:lnTo>
                  <a:lnTo>
                    <a:pt x="1633435" y="40030"/>
                  </a:lnTo>
                  <a:lnTo>
                    <a:pt x="1617040" y="30340"/>
                  </a:lnTo>
                  <a:lnTo>
                    <a:pt x="1598117" y="24257"/>
                  </a:lnTo>
                  <a:lnTo>
                    <a:pt x="1577073" y="22136"/>
                  </a:lnTo>
                  <a:lnTo>
                    <a:pt x="1542694" y="28092"/>
                  </a:lnTo>
                  <a:lnTo>
                    <a:pt x="1515351" y="44742"/>
                  </a:lnTo>
                  <a:lnTo>
                    <a:pt x="1497291" y="70256"/>
                  </a:lnTo>
                  <a:lnTo>
                    <a:pt x="1490776" y="102806"/>
                  </a:lnTo>
                  <a:lnTo>
                    <a:pt x="1497291" y="135636"/>
                  </a:lnTo>
                  <a:lnTo>
                    <a:pt x="1515351" y="161391"/>
                  </a:lnTo>
                  <a:lnTo>
                    <a:pt x="1542694" y="178219"/>
                  </a:lnTo>
                  <a:lnTo>
                    <a:pt x="1577073" y="184238"/>
                  </a:lnTo>
                  <a:lnTo>
                    <a:pt x="1598053" y="182118"/>
                  </a:lnTo>
                  <a:lnTo>
                    <a:pt x="1616849" y="176022"/>
                  </a:lnTo>
                  <a:lnTo>
                    <a:pt x="1633118" y="166344"/>
                  </a:lnTo>
                  <a:lnTo>
                    <a:pt x="1641817" y="157975"/>
                  </a:lnTo>
                  <a:lnTo>
                    <a:pt x="1646491" y="153466"/>
                  </a:lnTo>
                  <a:lnTo>
                    <a:pt x="1731670" y="153466"/>
                  </a:lnTo>
                  <a:lnTo>
                    <a:pt x="1731670" y="201866"/>
                  </a:lnTo>
                  <a:lnTo>
                    <a:pt x="1762810" y="201866"/>
                  </a:lnTo>
                  <a:lnTo>
                    <a:pt x="1762810" y="153466"/>
                  </a:lnTo>
                  <a:lnTo>
                    <a:pt x="1762810" y="128320"/>
                  </a:lnTo>
                  <a:lnTo>
                    <a:pt x="1762810" y="77673"/>
                  </a:lnTo>
                  <a:lnTo>
                    <a:pt x="1762810" y="52908"/>
                  </a:lnTo>
                  <a:lnTo>
                    <a:pt x="1762810" y="3378"/>
                  </a:lnTo>
                  <a:close/>
                </a:path>
                <a:path w="7349490" h="340995">
                  <a:moveTo>
                    <a:pt x="2110194" y="25133"/>
                  </a:moveTo>
                  <a:lnTo>
                    <a:pt x="2080171" y="25133"/>
                  </a:lnTo>
                  <a:lnTo>
                    <a:pt x="2080171" y="49530"/>
                  </a:lnTo>
                  <a:lnTo>
                    <a:pt x="2080171" y="138087"/>
                  </a:lnTo>
                  <a:lnTo>
                    <a:pt x="1982990" y="138087"/>
                  </a:lnTo>
                  <a:lnTo>
                    <a:pt x="1982990" y="49530"/>
                  </a:lnTo>
                  <a:lnTo>
                    <a:pt x="2080171" y="49530"/>
                  </a:lnTo>
                  <a:lnTo>
                    <a:pt x="2080171" y="25133"/>
                  </a:lnTo>
                  <a:lnTo>
                    <a:pt x="1952967" y="25133"/>
                  </a:lnTo>
                  <a:lnTo>
                    <a:pt x="1952967" y="162852"/>
                  </a:lnTo>
                  <a:lnTo>
                    <a:pt x="2110194" y="162852"/>
                  </a:lnTo>
                  <a:lnTo>
                    <a:pt x="2110194" y="138087"/>
                  </a:lnTo>
                  <a:lnTo>
                    <a:pt x="2110194" y="49530"/>
                  </a:lnTo>
                  <a:lnTo>
                    <a:pt x="2110194" y="25133"/>
                  </a:lnTo>
                  <a:close/>
                </a:path>
                <a:path w="7349490" h="340995">
                  <a:moveTo>
                    <a:pt x="2211120" y="3378"/>
                  </a:moveTo>
                  <a:lnTo>
                    <a:pt x="2180361" y="3378"/>
                  </a:lnTo>
                  <a:lnTo>
                    <a:pt x="2180361" y="196621"/>
                  </a:lnTo>
                  <a:lnTo>
                    <a:pt x="2211120" y="196621"/>
                  </a:lnTo>
                  <a:lnTo>
                    <a:pt x="2211120" y="3378"/>
                  </a:lnTo>
                  <a:close/>
                </a:path>
                <a:path w="7349490" h="340995">
                  <a:moveTo>
                    <a:pt x="2231009" y="315188"/>
                  </a:moveTo>
                  <a:lnTo>
                    <a:pt x="2189391" y="305460"/>
                  </a:lnTo>
                  <a:lnTo>
                    <a:pt x="2154136" y="288594"/>
                  </a:lnTo>
                  <a:lnTo>
                    <a:pt x="2120315" y="243141"/>
                  </a:lnTo>
                  <a:lnTo>
                    <a:pt x="2219007" y="243141"/>
                  </a:lnTo>
                  <a:lnTo>
                    <a:pt x="2219007" y="219506"/>
                  </a:lnTo>
                  <a:lnTo>
                    <a:pt x="2120315" y="219506"/>
                  </a:lnTo>
                  <a:lnTo>
                    <a:pt x="2120315" y="186867"/>
                  </a:lnTo>
                  <a:lnTo>
                    <a:pt x="2089175" y="186867"/>
                  </a:lnTo>
                  <a:lnTo>
                    <a:pt x="2089175" y="219506"/>
                  </a:lnTo>
                  <a:lnTo>
                    <a:pt x="1990496" y="219506"/>
                  </a:lnTo>
                  <a:lnTo>
                    <a:pt x="1990496" y="243141"/>
                  </a:lnTo>
                  <a:lnTo>
                    <a:pt x="2088807" y="243141"/>
                  </a:lnTo>
                  <a:lnTo>
                    <a:pt x="2079307" y="267538"/>
                  </a:lnTo>
                  <a:lnTo>
                    <a:pt x="2054466" y="289153"/>
                  </a:lnTo>
                  <a:lnTo>
                    <a:pt x="2018944" y="305777"/>
                  </a:lnTo>
                  <a:lnTo>
                    <a:pt x="1977364" y="315188"/>
                  </a:lnTo>
                  <a:lnTo>
                    <a:pt x="1987486" y="338823"/>
                  </a:lnTo>
                  <a:lnTo>
                    <a:pt x="2024367" y="330695"/>
                  </a:lnTo>
                  <a:lnTo>
                    <a:pt x="2057615" y="317347"/>
                  </a:lnTo>
                  <a:lnTo>
                    <a:pt x="2085162" y="299364"/>
                  </a:lnTo>
                  <a:lnTo>
                    <a:pt x="2104936" y="277291"/>
                  </a:lnTo>
                  <a:lnTo>
                    <a:pt x="2124265" y="299046"/>
                  </a:lnTo>
                  <a:lnTo>
                    <a:pt x="2151176" y="317068"/>
                  </a:lnTo>
                  <a:lnTo>
                    <a:pt x="2183879" y="330581"/>
                  </a:lnTo>
                  <a:lnTo>
                    <a:pt x="2220506" y="338823"/>
                  </a:lnTo>
                  <a:lnTo>
                    <a:pt x="2231009" y="315188"/>
                  </a:lnTo>
                  <a:close/>
                </a:path>
                <a:path w="7349490" h="340995">
                  <a:moveTo>
                    <a:pt x="2558872" y="38277"/>
                  </a:moveTo>
                  <a:lnTo>
                    <a:pt x="2406916" y="38277"/>
                  </a:lnTo>
                  <a:lnTo>
                    <a:pt x="2406916" y="63411"/>
                  </a:lnTo>
                  <a:lnTo>
                    <a:pt x="2528112" y="63411"/>
                  </a:lnTo>
                  <a:lnTo>
                    <a:pt x="2526842" y="78689"/>
                  </a:lnTo>
                  <a:lnTo>
                    <a:pt x="2524734" y="93573"/>
                  </a:lnTo>
                  <a:lnTo>
                    <a:pt x="2521775" y="108102"/>
                  </a:lnTo>
                  <a:lnTo>
                    <a:pt x="2517978" y="122326"/>
                  </a:lnTo>
                  <a:lnTo>
                    <a:pt x="2390025" y="130949"/>
                  </a:lnTo>
                  <a:lnTo>
                    <a:pt x="2395283" y="157975"/>
                  </a:lnTo>
                  <a:lnTo>
                    <a:pt x="2508593" y="147091"/>
                  </a:lnTo>
                  <a:lnTo>
                    <a:pt x="2489885" y="179578"/>
                  </a:lnTo>
                  <a:lnTo>
                    <a:pt x="2464181" y="209473"/>
                  </a:lnTo>
                  <a:lnTo>
                    <a:pt x="2430665" y="236689"/>
                  </a:lnTo>
                  <a:lnTo>
                    <a:pt x="2388527" y="261162"/>
                  </a:lnTo>
                  <a:lnTo>
                    <a:pt x="2405405" y="284797"/>
                  </a:lnTo>
                  <a:lnTo>
                    <a:pt x="2458605" y="252463"/>
                  </a:lnTo>
                  <a:lnTo>
                    <a:pt x="2498725" y="215874"/>
                  </a:lnTo>
                  <a:lnTo>
                    <a:pt x="2527312" y="175602"/>
                  </a:lnTo>
                  <a:lnTo>
                    <a:pt x="2539492" y="147091"/>
                  </a:lnTo>
                  <a:lnTo>
                    <a:pt x="2545854" y="132207"/>
                  </a:lnTo>
                  <a:lnTo>
                    <a:pt x="2555875" y="86233"/>
                  </a:lnTo>
                  <a:lnTo>
                    <a:pt x="2558872" y="38277"/>
                  </a:lnTo>
                  <a:close/>
                </a:path>
                <a:path w="7349490" h="340995">
                  <a:moveTo>
                    <a:pt x="2698458" y="139954"/>
                  </a:moveTo>
                  <a:lnTo>
                    <a:pt x="2644432" y="139954"/>
                  </a:lnTo>
                  <a:lnTo>
                    <a:pt x="2644432" y="3378"/>
                  </a:lnTo>
                  <a:lnTo>
                    <a:pt x="2613660" y="3378"/>
                  </a:lnTo>
                  <a:lnTo>
                    <a:pt x="2613660" y="339953"/>
                  </a:lnTo>
                  <a:lnTo>
                    <a:pt x="2644432" y="339953"/>
                  </a:lnTo>
                  <a:lnTo>
                    <a:pt x="2644432" y="165468"/>
                  </a:lnTo>
                  <a:lnTo>
                    <a:pt x="2698458" y="165468"/>
                  </a:lnTo>
                  <a:lnTo>
                    <a:pt x="2698458" y="139954"/>
                  </a:lnTo>
                  <a:close/>
                </a:path>
                <a:path w="7349490" h="340995">
                  <a:moveTo>
                    <a:pt x="2887573" y="250278"/>
                  </a:moveTo>
                  <a:lnTo>
                    <a:pt x="2885846" y="233768"/>
                  </a:lnTo>
                  <a:lnTo>
                    <a:pt x="2884944" y="225132"/>
                  </a:lnTo>
                  <a:lnTo>
                    <a:pt x="2859189" y="229489"/>
                  </a:lnTo>
                  <a:lnTo>
                    <a:pt x="2833357" y="232117"/>
                  </a:lnTo>
                  <a:lnTo>
                    <a:pt x="2805277" y="233426"/>
                  </a:lnTo>
                  <a:lnTo>
                    <a:pt x="2772753" y="233768"/>
                  </a:lnTo>
                  <a:lnTo>
                    <a:pt x="2772753" y="159092"/>
                  </a:lnTo>
                  <a:lnTo>
                    <a:pt x="2852686" y="159092"/>
                  </a:lnTo>
                  <a:lnTo>
                    <a:pt x="2852686" y="134708"/>
                  </a:lnTo>
                  <a:lnTo>
                    <a:pt x="2772753" y="134708"/>
                  </a:lnTo>
                  <a:lnTo>
                    <a:pt x="2772753" y="68668"/>
                  </a:lnTo>
                  <a:lnTo>
                    <a:pt x="2868434" y="68668"/>
                  </a:lnTo>
                  <a:lnTo>
                    <a:pt x="2868434" y="43522"/>
                  </a:lnTo>
                  <a:lnTo>
                    <a:pt x="2743111" y="43522"/>
                  </a:lnTo>
                  <a:lnTo>
                    <a:pt x="2743111" y="258902"/>
                  </a:lnTo>
                  <a:lnTo>
                    <a:pt x="2764879" y="258902"/>
                  </a:lnTo>
                  <a:lnTo>
                    <a:pt x="2800985" y="258610"/>
                  </a:lnTo>
                  <a:lnTo>
                    <a:pt x="2831719" y="257403"/>
                  </a:lnTo>
                  <a:lnTo>
                    <a:pt x="2859697" y="254787"/>
                  </a:lnTo>
                  <a:lnTo>
                    <a:pt x="2887573" y="250278"/>
                  </a:lnTo>
                  <a:close/>
                </a:path>
                <a:path w="7349490" h="340995">
                  <a:moveTo>
                    <a:pt x="2948368" y="11633"/>
                  </a:moveTo>
                  <a:lnTo>
                    <a:pt x="2919476" y="11633"/>
                  </a:lnTo>
                  <a:lnTo>
                    <a:pt x="2919476" y="130949"/>
                  </a:lnTo>
                  <a:lnTo>
                    <a:pt x="2870695" y="130949"/>
                  </a:lnTo>
                  <a:lnTo>
                    <a:pt x="2870695" y="156095"/>
                  </a:lnTo>
                  <a:lnTo>
                    <a:pt x="2919476" y="156095"/>
                  </a:lnTo>
                  <a:lnTo>
                    <a:pt x="2919476" y="322694"/>
                  </a:lnTo>
                  <a:lnTo>
                    <a:pt x="2948368" y="322694"/>
                  </a:lnTo>
                  <a:lnTo>
                    <a:pt x="2948368" y="11633"/>
                  </a:lnTo>
                  <a:close/>
                </a:path>
                <a:path w="7349490" h="340995">
                  <a:moveTo>
                    <a:pt x="3016275" y="2997"/>
                  </a:moveTo>
                  <a:lnTo>
                    <a:pt x="2987014" y="2997"/>
                  </a:lnTo>
                  <a:lnTo>
                    <a:pt x="2987014" y="339585"/>
                  </a:lnTo>
                  <a:lnTo>
                    <a:pt x="3016275" y="339585"/>
                  </a:lnTo>
                  <a:lnTo>
                    <a:pt x="3016275" y="2997"/>
                  </a:lnTo>
                  <a:close/>
                </a:path>
                <a:path w="7349490" h="340995">
                  <a:moveTo>
                    <a:pt x="3344227" y="37147"/>
                  </a:moveTo>
                  <a:lnTo>
                    <a:pt x="3108210" y="37147"/>
                  </a:lnTo>
                  <a:lnTo>
                    <a:pt x="3108210" y="62280"/>
                  </a:lnTo>
                  <a:lnTo>
                    <a:pt x="3313455" y="62280"/>
                  </a:lnTo>
                  <a:lnTo>
                    <a:pt x="3313455" y="70535"/>
                  </a:lnTo>
                  <a:lnTo>
                    <a:pt x="3313265" y="102362"/>
                  </a:lnTo>
                  <a:lnTo>
                    <a:pt x="3311868" y="137706"/>
                  </a:lnTo>
                  <a:lnTo>
                    <a:pt x="3308083" y="177546"/>
                  </a:lnTo>
                  <a:lnTo>
                    <a:pt x="3300704" y="222885"/>
                  </a:lnTo>
                  <a:lnTo>
                    <a:pt x="3331476" y="226263"/>
                  </a:lnTo>
                  <a:lnTo>
                    <a:pt x="3338842" y="179133"/>
                  </a:lnTo>
                  <a:lnTo>
                    <a:pt x="3342640" y="138557"/>
                  </a:lnTo>
                  <a:lnTo>
                    <a:pt x="3344024" y="102895"/>
                  </a:lnTo>
                  <a:lnTo>
                    <a:pt x="3344227" y="70535"/>
                  </a:lnTo>
                  <a:lnTo>
                    <a:pt x="3344227" y="37147"/>
                  </a:lnTo>
                  <a:close/>
                </a:path>
                <a:path w="7349490" h="340995">
                  <a:moveTo>
                    <a:pt x="3380625" y="267538"/>
                  </a:moveTo>
                  <a:lnTo>
                    <a:pt x="3225279" y="267538"/>
                  </a:lnTo>
                  <a:lnTo>
                    <a:pt x="3225279" y="147091"/>
                  </a:lnTo>
                  <a:lnTo>
                    <a:pt x="3194520" y="147091"/>
                  </a:lnTo>
                  <a:lnTo>
                    <a:pt x="3194520" y="267538"/>
                  </a:lnTo>
                  <a:lnTo>
                    <a:pt x="3076321" y="267538"/>
                  </a:lnTo>
                  <a:lnTo>
                    <a:pt x="3076321" y="292671"/>
                  </a:lnTo>
                  <a:lnTo>
                    <a:pt x="3380625" y="292671"/>
                  </a:lnTo>
                  <a:lnTo>
                    <a:pt x="3380625" y="267538"/>
                  </a:lnTo>
                  <a:close/>
                </a:path>
                <a:path w="7349490" h="340995">
                  <a:moveTo>
                    <a:pt x="3638029" y="246519"/>
                  </a:moveTo>
                  <a:lnTo>
                    <a:pt x="3636467" y="233387"/>
                  </a:lnTo>
                  <a:lnTo>
                    <a:pt x="3635032" y="221386"/>
                  </a:lnTo>
                  <a:lnTo>
                    <a:pt x="3592372" y="227215"/>
                  </a:lnTo>
                  <a:lnTo>
                    <a:pt x="3551821" y="230898"/>
                  </a:lnTo>
                  <a:lnTo>
                    <a:pt x="3511981" y="232829"/>
                  </a:lnTo>
                  <a:lnTo>
                    <a:pt x="3471430" y="233387"/>
                  </a:lnTo>
                  <a:lnTo>
                    <a:pt x="3471430" y="154965"/>
                  </a:lnTo>
                  <a:lnTo>
                    <a:pt x="3595636" y="154965"/>
                  </a:lnTo>
                  <a:lnTo>
                    <a:pt x="3595636" y="34518"/>
                  </a:lnTo>
                  <a:lnTo>
                    <a:pt x="3439541" y="34518"/>
                  </a:lnTo>
                  <a:lnTo>
                    <a:pt x="3439541" y="59664"/>
                  </a:lnTo>
                  <a:lnTo>
                    <a:pt x="3564483" y="59664"/>
                  </a:lnTo>
                  <a:lnTo>
                    <a:pt x="3564483" y="129832"/>
                  </a:lnTo>
                  <a:lnTo>
                    <a:pt x="3440658" y="129832"/>
                  </a:lnTo>
                  <a:lnTo>
                    <a:pt x="3440658" y="258902"/>
                  </a:lnTo>
                  <a:lnTo>
                    <a:pt x="3468433" y="258902"/>
                  </a:lnTo>
                  <a:lnTo>
                    <a:pt x="3510762" y="258394"/>
                  </a:lnTo>
                  <a:lnTo>
                    <a:pt x="3552101" y="256514"/>
                  </a:lnTo>
                  <a:lnTo>
                    <a:pt x="3594011" y="252730"/>
                  </a:lnTo>
                  <a:lnTo>
                    <a:pt x="3638029" y="246519"/>
                  </a:lnTo>
                  <a:close/>
                </a:path>
                <a:path w="7349490" h="340995">
                  <a:moveTo>
                    <a:pt x="3697313" y="2997"/>
                  </a:moveTo>
                  <a:lnTo>
                    <a:pt x="3666553" y="2997"/>
                  </a:lnTo>
                  <a:lnTo>
                    <a:pt x="3666553" y="340334"/>
                  </a:lnTo>
                  <a:lnTo>
                    <a:pt x="3697313" y="340334"/>
                  </a:lnTo>
                  <a:lnTo>
                    <a:pt x="3697313" y="2997"/>
                  </a:lnTo>
                  <a:close/>
                </a:path>
                <a:path w="7349490" h="340995">
                  <a:moveTo>
                    <a:pt x="4071797" y="272834"/>
                  </a:moveTo>
                  <a:lnTo>
                    <a:pt x="3934091" y="272834"/>
                  </a:lnTo>
                  <a:lnTo>
                    <a:pt x="3934091" y="209334"/>
                  </a:lnTo>
                  <a:lnTo>
                    <a:pt x="4041775" y="209334"/>
                  </a:lnTo>
                  <a:lnTo>
                    <a:pt x="4041775" y="185204"/>
                  </a:lnTo>
                  <a:lnTo>
                    <a:pt x="3834650" y="185204"/>
                  </a:lnTo>
                  <a:lnTo>
                    <a:pt x="3834650" y="130594"/>
                  </a:lnTo>
                  <a:lnTo>
                    <a:pt x="4033901" y="130594"/>
                  </a:lnTo>
                  <a:lnTo>
                    <a:pt x="4033901" y="105194"/>
                  </a:lnTo>
                  <a:lnTo>
                    <a:pt x="4033901" y="53124"/>
                  </a:lnTo>
                  <a:lnTo>
                    <a:pt x="4033901" y="27724"/>
                  </a:lnTo>
                  <a:lnTo>
                    <a:pt x="3803510" y="27724"/>
                  </a:lnTo>
                  <a:lnTo>
                    <a:pt x="3803510" y="53124"/>
                  </a:lnTo>
                  <a:lnTo>
                    <a:pt x="4003878" y="53124"/>
                  </a:lnTo>
                  <a:lnTo>
                    <a:pt x="4003878" y="105194"/>
                  </a:lnTo>
                  <a:lnTo>
                    <a:pt x="3804259" y="105194"/>
                  </a:lnTo>
                  <a:lnTo>
                    <a:pt x="3804259" y="130594"/>
                  </a:lnTo>
                  <a:lnTo>
                    <a:pt x="3804259" y="185204"/>
                  </a:lnTo>
                  <a:lnTo>
                    <a:pt x="3804259" y="209334"/>
                  </a:lnTo>
                  <a:lnTo>
                    <a:pt x="3902938" y="209334"/>
                  </a:lnTo>
                  <a:lnTo>
                    <a:pt x="3902938" y="272834"/>
                  </a:lnTo>
                  <a:lnTo>
                    <a:pt x="3765981" y="272834"/>
                  </a:lnTo>
                  <a:lnTo>
                    <a:pt x="3765981" y="298234"/>
                  </a:lnTo>
                  <a:lnTo>
                    <a:pt x="4071797" y="298234"/>
                  </a:lnTo>
                  <a:lnTo>
                    <a:pt x="4071797" y="272834"/>
                  </a:lnTo>
                  <a:close/>
                </a:path>
                <a:path w="7349490" h="340995">
                  <a:moveTo>
                    <a:pt x="4507344" y="175602"/>
                  </a:moveTo>
                  <a:lnTo>
                    <a:pt x="4463478" y="162128"/>
                  </a:lnTo>
                  <a:lnTo>
                    <a:pt x="4424045" y="137617"/>
                  </a:lnTo>
                  <a:lnTo>
                    <a:pt x="4401032" y="111061"/>
                  </a:lnTo>
                  <a:lnTo>
                    <a:pt x="4395584" y="104787"/>
                  </a:lnTo>
                  <a:lnTo>
                    <a:pt x="4384649" y="66408"/>
                  </a:lnTo>
                  <a:lnTo>
                    <a:pt x="4384649" y="59283"/>
                  </a:lnTo>
                  <a:lnTo>
                    <a:pt x="4496092" y="59283"/>
                  </a:lnTo>
                  <a:lnTo>
                    <a:pt x="4496092" y="34150"/>
                  </a:lnTo>
                  <a:lnTo>
                    <a:pt x="4241304" y="34150"/>
                  </a:lnTo>
                  <a:lnTo>
                    <a:pt x="4241304" y="59283"/>
                  </a:lnTo>
                  <a:lnTo>
                    <a:pt x="4352747" y="59283"/>
                  </a:lnTo>
                  <a:lnTo>
                    <a:pt x="4352747" y="66408"/>
                  </a:lnTo>
                  <a:lnTo>
                    <a:pt x="4341876" y="104914"/>
                  </a:lnTo>
                  <a:lnTo>
                    <a:pt x="4313593" y="138036"/>
                  </a:lnTo>
                  <a:lnTo>
                    <a:pt x="4274401" y="162928"/>
                  </a:lnTo>
                  <a:lnTo>
                    <a:pt x="4230802" y="176733"/>
                  </a:lnTo>
                  <a:lnTo>
                    <a:pt x="4243933" y="201866"/>
                  </a:lnTo>
                  <a:lnTo>
                    <a:pt x="4281817" y="189636"/>
                  </a:lnTo>
                  <a:lnTo>
                    <a:pt x="4317390" y="169837"/>
                  </a:lnTo>
                  <a:lnTo>
                    <a:pt x="4347464" y="143357"/>
                  </a:lnTo>
                  <a:lnTo>
                    <a:pt x="4368889" y="111061"/>
                  </a:lnTo>
                  <a:lnTo>
                    <a:pt x="4390377" y="143065"/>
                  </a:lnTo>
                  <a:lnTo>
                    <a:pt x="4420667" y="169227"/>
                  </a:lnTo>
                  <a:lnTo>
                    <a:pt x="4456582" y="188633"/>
                  </a:lnTo>
                  <a:lnTo>
                    <a:pt x="4494962" y="200367"/>
                  </a:lnTo>
                  <a:lnTo>
                    <a:pt x="4507344" y="175602"/>
                  </a:lnTo>
                  <a:close/>
                </a:path>
                <a:path w="7349490" h="340995">
                  <a:moveTo>
                    <a:pt x="4521606" y="271284"/>
                  </a:moveTo>
                  <a:lnTo>
                    <a:pt x="4384268" y="271284"/>
                  </a:lnTo>
                  <a:lnTo>
                    <a:pt x="4384268" y="189865"/>
                  </a:lnTo>
                  <a:lnTo>
                    <a:pt x="4353509" y="189865"/>
                  </a:lnTo>
                  <a:lnTo>
                    <a:pt x="4353509" y="271284"/>
                  </a:lnTo>
                  <a:lnTo>
                    <a:pt x="4216171" y="271284"/>
                  </a:lnTo>
                  <a:lnTo>
                    <a:pt x="4216171" y="296799"/>
                  </a:lnTo>
                  <a:lnTo>
                    <a:pt x="4521606" y="296799"/>
                  </a:lnTo>
                  <a:lnTo>
                    <a:pt x="4521606" y="271284"/>
                  </a:lnTo>
                  <a:close/>
                </a:path>
                <a:path w="7349490" h="340995">
                  <a:moveTo>
                    <a:pt x="4774882" y="44653"/>
                  </a:moveTo>
                  <a:lnTo>
                    <a:pt x="4688205" y="44653"/>
                  </a:lnTo>
                  <a:lnTo>
                    <a:pt x="4688205" y="3746"/>
                  </a:lnTo>
                  <a:lnTo>
                    <a:pt x="4657433" y="3746"/>
                  </a:lnTo>
                  <a:lnTo>
                    <a:pt x="4657433" y="44653"/>
                  </a:lnTo>
                  <a:lnTo>
                    <a:pt x="4570387" y="44653"/>
                  </a:lnTo>
                  <a:lnTo>
                    <a:pt x="4570387" y="69418"/>
                  </a:lnTo>
                  <a:lnTo>
                    <a:pt x="4774882" y="69418"/>
                  </a:lnTo>
                  <a:lnTo>
                    <a:pt x="4774882" y="44653"/>
                  </a:lnTo>
                  <a:close/>
                </a:path>
                <a:path w="7349490" h="340995">
                  <a:moveTo>
                    <a:pt x="4785766" y="262661"/>
                  </a:moveTo>
                  <a:lnTo>
                    <a:pt x="4784293" y="247650"/>
                  </a:lnTo>
                  <a:lnTo>
                    <a:pt x="4783518" y="239763"/>
                  </a:lnTo>
                  <a:lnTo>
                    <a:pt x="4760125" y="242531"/>
                  </a:lnTo>
                  <a:lnTo>
                    <a:pt x="4736287" y="244690"/>
                  </a:lnTo>
                  <a:lnTo>
                    <a:pt x="4712233" y="246367"/>
                  </a:lnTo>
                  <a:lnTo>
                    <a:pt x="4688205" y="247650"/>
                  </a:lnTo>
                  <a:lnTo>
                    <a:pt x="4688205" y="212382"/>
                  </a:lnTo>
                  <a:lnTo>
                    <a:pt x="4715192" y="205397"/>
                  </a:lnTo>
                  <a:lnTo>
                    <a:pt x="4735766" y="192303"/>
                  </a:lnTo>
                  <a:lnTo>
                    <a:pt x="4738040" y="189115"/>
                  </a:lnTo>
                  <a:lnTo>
                    <a:pt x="4748885" y="173863"/>
                  </a:lnTo>
                  <a:lnTo>
                    <a:pt x="4753495" y="150837"/>
                  </a:lnTo>
                  <a:lnTo>
                    <a:pt x="4747641" y="125120"/>
                  </a:lnTo>
                  <a:lnTo>
                    <a:pt x="4736795" y="112191"/>
                  </a:lnTo>
                  <a:lnTo>
                    <a:pt x="4731169" y="105486"/>
                  </a:lnTo>
                  <a:lnTo>
                    <a:pt x="4724235" y="102082"/>
                  </a:lnTo>
                  <a:lnTo>
                    <a:pt x="4724235" y="150837"/>
                  </a:lnTo>
                  <a:lnTo>
                    <a:pt x="4720475" y="166636"/>
                  </a:lnTo>
                  <a:lnTo>
                    <a:pt x="4709922" y="178701"/>
                  </a:lnTo>
                  <a:lnTo>
                    <a:pt x="4693678" y="186410"/>
                  </a:lnTo>
                  <a:lnTo>
                    <a:pt x="4672825" y="189115"/>
                  </a:lnTo>
                  <a:lnTo>
                    <a:pt x="4651756" y="186410"/>
                  </a:lnTo>
                  <a:lnTo>
                    <a:pt x="4635398" y="178701"/>
                  </a:lnTo>
                  <a:lnTo>
                    <a:pt x="4624806" y="166636"/>
                  </a:lnTo>
                  <a:lnTo>
                    <a:pt x="4621047" y="150837"/>
                  </a:lnTo>
                  <a:lnTo>
                    <a:pt x="4624806" y="134823"/>
                  </a:lnTo>
                  <a:lnTo>
                    <a:pt x="4635398" y="122656"/>
                  </a:lnTo>
                  <a:lnTo>
                    <a:pt x="4651756" y="114909"/>
                  </a:lnTo>
                  <a:lnTo>
                    <a:pt x="4672825" y="112191"/>
                  </a:lnTo>
                  <a:lnTo>
                    <a:pt x="4693678" y="114909"/>
                  </a:lnTo>
                  <a:lnTo>
                    <a:pt x="4709922" y="122656"/>
                  </a:lnTo>
                  <a:lnTo>
                    <a:pt x="4720475" y="134823"/>
                  </a:lnTo>
                  <a:lnTo>
                    <a:pt x="4724235" y="150837"/>
                  </a:lnTo>
                  <a:lnTo>
                    <a:pt x="4724235" y="102082"/>
                  </a:lnTo>
                  <a:lnTo>
                    <a:pt x="4705693" y="92951"/>
                  </a:lnTo>
                  <a:lnTo>
                    <a:pt x="4672825" y="88557"/>
                  </a:lnTo>
                  <a:lnTo>
                    <a:pt x="4639894" y="92951"/>
                  </a:lnTo>
                  <a:lnTo>
                    <a:pt x="4614291" y="105486"/>
                  </a:lnTo>
                  <a:lnTo>
                    <a:pt x="4597679" y="125120"/>
                  </a:lnTo>
                  <a:lnTo>
                    <a:pt x="4591774" y="150837"/>
                  </a:lnTo>
                  <a:lnTo>
                    <a:pt x="4596435" y="174078"/>
                  </a:lnTo>
                  <a:lnTo>
                    <a:pt x="4609693" y="192633"/>
                  </a:lnTo>
                  <a:lnTo>
                    <a:pt x="4630394" y="205765"/>
                  </a:lnTo>
                  <a:lnTo>
                    <a:pt x="4657433" y="212750"/>
                  </a:lnTo>
                  <a:lnTo>
                    <a:pt x="4657433" y="248780"/>
                  </a:lnTo>
                  <a:lnTo>
                    <a:pt x="4608512" y="249948"/>
                  </a:lnTo>
                  <a:lnTo>
                    <a:pt x="4563262" y="250278"/>
                  </a:lnTo>
                  <a:lnTo>
                    <a:pt x="4567758" y="276161"/>
                  </a:lnTo>
                  <a:lnTo>
                    <a:pt x="4617390" y="275793"/>
                  </a:lnTo>
                  <a:lnTo>
                    <a:pt x="4671834" y="274053"/>
                  </a:lnTo>
                  <a:lnTo>
                    <a:pt x="4728743" y="269989"/>
                  </a:lnTo>
                  <a:lnTo>
                    <a:pt x="4785766" y="262661"/>
                  </a:lnTo>
                  <a:close/>
                </a:path>
                <a:path w="7349490" h="340995">
                  <a:moveTo>
                    <a:pt x="4835677" y="3746"/>
                  </a:moveTo>
                  <a:lnTo>
                    <a:pt x="4804905" y="3746"/>
                  </a:lnTo>
                  <a:lnTo>
                    <a:pt x="4804905" y="339953"/>
                  </a:lnTo>
                  <a:lnTo>
                    <a:pt x="4835677" y="339953"/>
                  </a:lnTo>
                  <a:lnTo>
                    <a:pt x="4835677" y="3746"/>
                  </a:lnTo>
                  <a:close/>
                </a:path>
                <a:path w="7349490" h="340995">
                  <a:moveTo>
                    <a:pt x="5192052" y="127952"/>
                  </a:moveTo>
                  <a:lnTo>
                    <a:pt x="5186311" y="104927"/>
                  </a:lnTo>
                  <a:lnTo>
                    <a:pt x="5177625" y="95681"/>
                  </a:lnTo>
                  <a:lnTo>
                    <a:pt x="5170005" y="87566"/>
                  </a:lnTo>
                  <a:lnTo>
                    <a:pt x="5162791" y="84467"/>
                  </a:lnTo>
                  <a:lnTo>
                    <a:pt x="5162791" y="127952"/>
                  </a:lnTo>
                  <a:lnTo>
                    <a:pt x="5159133" y="141541"/>
                  </a:lnTo>
                  <a:lnTo>
                    <a:pt x="5148758" y="151688"/>
                  </a:lnTo>
                  <a:lnTo>
                    <a:pt x="5132552" y="158026"/>
                  </a:lnTo>
                  <a:lnTo>
                    <a:pt x="5111381" y="160223"/>
                  </a:lnTo>
                  <a:lnTo>
                    <a:pt x="5090261" y="158026"/>
                  </a:lnTo>
                  <a:lnTo>
                    <a:pt x="5074183" y="151688"/>
                  </a:lnTo>
                  <a:lnTo>
                    <a:pt x="5063947" y="141541"/>
                  </a:lnTo>
                  <a:lnTo>
                    <a:pt x="5060353" y="127952"/>
                  </a:lnTo>
                  <a:lnTo>
                    <a:pt x="5063947" y="114363"/>
                  </a:lnTo>
                  <a:lnTo>
                    <a:pt x="5074183" y="104216"/>
                  </a:lnTo>
                  <a:lnTo>
                    <a:pt x="5090261" y="97878"/>
                  </a:lnTo>
                  <a:lnTo>
                    <a:pt x="5111381" y="95681"/>
                  </a:lnTo>
                  <a:lnTo>
                    <a:pt x="5132552" y="97878"/>
                  </a:lnTo>
                  <a:lnTo>
                    <a:pt x="5148758" y="104216"/>
                  </a:lnTo>
                  <a:lnTo>
                    <a:pt x="5159133" y="114363"/>
                  </a:lnTo>
                  <a:lnTo>
                    <a:pt x="5162791" y="127952"/>
                  </a:lnTo>
                  <a:lnTo>
                    <a:pt x="5162791" y="84467"/>
                  </a:lnTo>
                  <a:lnTo>
                    <a:pt x="5144567" y="76606"/>
                  </a:lnTo>
                  <a:lnTo>
                    <a:pt x="5111381" y="72796"/>
                  </a:lnTo>
                  <a:lnTo>
                    <a:pt x="5078412" y="76606"/>
                  </a:lnTo>
                  <a:lnTo>
                    <a:pt x="5053076" y="87566"/>
                  </a:lnTo>
                  <a:lnTo>
                    <a:pt x="5036820" y="104927"/>
                  </a:lnTo>
                  <a:lnTo>
                    <a:pt x="5031079" y="127952"/>
                  </a:lnTo>
                  <a:lnTo>
                    <a:pt x="5036820" y="150977"/>
                  </a:lnTo>
                  <a:lnTo>
                    <a:pt x="5053076" y="168338"/>
                  </a:lnTo>
                  <a:lnTo>
                    <a:pt x="5078412" y="179298"/>
                  </a:lnTo>
                  <a:lnTo>
                    <a:pt x="5111381" y="183108"/>
                  </a:lnTo>
                  <a:lnTo>
                    <a:pt x="5144567" y="179298"/>
                  </a:lnTo>
                  <a:lnTo>
                    <a:pt x="5170005" y="168338"/>
                  </a:lnTo>
                  <a:lnTo>
                    <a:pt x="5177625" y="160223"/>
                  </a:lnTo>
                  <a:lnTo>
                    <a:pt x="5186311" y="150977"/>
                  </a:lnTo>
                  <a:lnTo>
                    <a:pt x="5192052" y="127952"/>
                  </a:lnTo>
                  <a:close/>
                </a:path>
                <a:path w="7349490" h="340995">
                  <a:moveTo>
                    <a:pt x="5210810" y="34150"/>
                  </a:moveTo>
                  <a:lnTo>
                    <a:pt x="5126761" y="34150"/>
                  </a:lnTo>
                  <a:lnTo>
                    <a:pt x="5126761" y="0"/>
                  </a:lnTo>
                  <a:lnTo>
                    <a:pt x="5095989" y="0"/>
                  </a:lnTo>
                  <a:lnTo>
                    <a:pt x="5095989" y="34150"/>
                  </a:lnTo>
                  <a:lnTo>
                    <a:pt x="5012321" y="34150"/>
                  </a:lnTo>
                  <a:lnTo>
                    <a:pt x="5012321" y="57785"/>
                  </a:lnTo>
                  <a:lnTo>
                    <a:pt x="5210810" y="57785"/>
                  </a:lnTo>
                  <a:lnTo>
                    <a:pt x="5210810" y="34150"/>
                  </a:lnTo>
                  <a:close/>
                </a:path>
                <a:path w="7349490" h="340995">
                  <a:moveTo>
                    <a:pt x="5284736" y="312559"/>
                  </a:moveTo>
                  <a:lnTo>
                    <a:pt x="5089614" y="312559"/>
                  </a:lnTo>
                  <a:lnTo>
                    <a:pt x="5089614" y="280289"/>
                  </a:lnTo>
                  <a:lnTo>
                    <a:pt x="5272354" y="280289"/>
                  </a:lnTo>
                  <a:lnTo>
                    <a:pt x="5272354" y="205625"/>
                  </a:lnTo>
                  <a:lnTo>
                    <a:pt x="5058473" y="205625"/>
                  </a:lnTo>
                  <a:lnTo>
                    <a:pt x="5058473" y="228511"/>
                  </a:lnTo>
                  <a:lnTo>
                    <a:pt x="5241963" y="228511"/>
                  </a:lnTo>
                  <a:lnTo>
                    <a:pt x="5241963" y="257784"/>
                  </a:lnTo>
                  <a:lnTo>
                    <a:pt x="5059604" y="257784"/>
                  </a:lnTo>
                  <a:lnTo>
                    <a:pt x="5059604" y="336207"/>
                  </a:lnTo>
                  <a:lnTo>
                    <a:pt x="5284736" y="336207"/>
                  </a:lnTo>
                  <a:lnTo>
                    <a:pt x="5284736" y="312559"/>
                  </a:lnTo>
                  <a:close/>
                </a:path>
                <a:path w="7349490" h="340995">
                  <a:moveTo>
                    <a:pt x="5322252" y="83299"/>
                  </a:moveTo>
                  <a:lnTo>
                    <a:pt x="5272354" y="83299"/>
                  </a:lnTo>
                  <a:lnTo>
                    <a:pt x="5272354" y="2247"/>
                  </a:lnTo>
                  <a:lnTo>
                    <a:pt x="5241582" y="2247"/>
                  </a:lnTo>
                  <a:lnTo>
                    <a:pt x="5241582" y="188366"/>
                  </a:lnTo>
                  <a:lnTo>
                    <a:pt x="5272354" y="188366"/>
                  </a:lnTo>
                  <a:lnTo>
                    <a:pt x="5272354" y="108813"/>
                  </a:lnTo>
                  <a:lnTo>
                    <a:pt x="5322252" y="108813"/>
                  </a:lnTo>
                  <a:lnTo>
                    <a:pt x="5322252" y="83299"/>
                  </a:lnTo>
                  <a:close/>
                </a:path>
                <a:path w="7349490" h="340995">
                  <a:moveTo>
                    <a:pt x="5751055" y="131699"/>
                  </a:moveTo>
                  <a:lnTo>
                    <a:pt x="5706313" y="119253"/>
                  </a:lnTo>
                  <a:lnTo>
                    <a:pt x="5667527" y="97129"/>
                  </a:lnTo>
                  <a:lnTo>
                    <a:pt x="5640197" y="67906"/>
                  </a:lnTo>
                  <a:lnTo>
                    <a:pt x="5629859" y="34150"/>
                  </a:lnTo>
                  <a:lnTo>
                    <a:pt x="5629859" y="15379"/>
                  </a:lnTo>
                  <a:lnTo>
                    <a:pt x="5597588" y="15379"/>
                  </a:lnTo>
                  <a:lnTo>
                    <a:pt x="5597588" y="34150"/>
                  </a:lnTo>
                  <a:lnTo>
                    <a:pt x="5587377" y="68389"/>
                  </a:lnTo>
                  <a:lnTo>
                    <a:pt x="5560301" y="97561"/>
                  </a:lnTo>
                  <a:lnTo>
                    <a:pt x="5521769" y="119418"/>
                  </a:lnTo>
                  <a:lnTo>
                    <a:pt x="5477141" y="131699"/>
                  </a:lnTo>
                  <a:lnTo>
                    <a:pt x="5489524" y="156464"/>
                  </a:lnTo>
                  <a:lnTo>
                    <a:pt x="5528145" y="146113"/>
                  </a:lnTo>
                  <a:lnTo>
                    <a:pt x="5563451" y="129032"/>
                  </a:lnTo>
                  <a:lnTo>
                    <a:pt x="5592838" y="105968"/>
                  </a:lnTo>
                  <a:lnTo>
                    <a:pt x="5613730" y="77673"/>
                  </a:lnTo>
                  <a:lnTo>
                    <a:pt x="5635041" y="105816"/>
                  </a:lnTo>
                  <a:lnTo>
                    <a:pt x="5664619" y="128892"/>
                  </a:lnTo>
                  <a:lnTo>
                    <a:pt x="5699899" y="146050"/>
                  </a:lnTo>
                  <a:lnTo>
                    <a:pt x="5738304" y="156464"/>
                  </a:lnTo>
                  <a:lnTo>
                    <a:pt x="5751055" y="131699"/>
                  </a:lnTo>
                  <a:close/>
                </a:path>
                <a:path w="7349490" h="340995">
                  <a:moveTo>
                    <a:pt x="5766066" y="218376"/>
                  </a:moveTo>
                  <a:lnTo>
                    <a:pt x="5765698" y="192862"/>
                  </a:lnTo>
                  <a:lnTo>
                    <a:pt x="5461762" y="192862"/>
                  </a:lnTo>
                  <a:lnTo>
                    <a:pt x="5461762" y="218376"/>
                  </a:lnTo>
                  <a:lnTo>
                    <a:pt x="5597588" y="218376"/>
                  </a:lnTo>
                  <a:lnTo>
                    <a:pt x="5597588" y="340334"/>
                  </a:lnTo>
                  <a:lnTo>
                    <a:pt x="5628360" y="340334"/>
                  </a:lnTo>
                  <a:lnTo>
                    <a:pt x="5628360" y="218376"/>
                  </a:lnTo>
                  <a:lnTo>
                    <a:pt x="5766066" y="218376"/>
                  </a:lnTo>
                  <a:close/>
                </a:path>
                <a:path w="7349490" h="340995">
                  <a:moveTo>
                    <a:pt x="6095060" y="101688"/>
                  </a:moveTo>
                  <a:lnTo>
                    <a:pt x="6088456" y="69799"/>
                  </a:lnTo>
                  <a:lnTo>
                    <a:pt x="6072886" y="48780"/>
                  </a:lnTo>
                  <a:lnTo>
                    <a:pt x="6070104" y="45021"/>
                  </a:lnTo>
                  <a:lnTo>
                    <a:pt x="6065037" y="42113"/>
                  </a:lnTo>
                  <a:lnTo>
                    <a:pt x="6065037" y="101688"/>
                  </a:lnTo>
                  <a:lnTo>
                    <a:pt x="6060656" y="123088"/>
                  </a:lnTo>
                  <a:lnTo>
                    <a:pt x="6048489" y="139814"/>
                  </a:lnTo>
                  <a:lnTo>
                    <a:pt x="6030061" y="150710"/>
                  </a:lnTo>
                  <a:lnTo>
                    <a:pt x="6006884" y="154597"/>
                  </a:lnTo>
                  <a:lnTo>
                    <a:pt x="5983821" y="150710"/>
                  </a:lnTo>
                  <a:lnTo>
                    <a:pt x="5965647" y="139814"/>
                  </a:lnTo>
                  <a:lnTo>
                    <a:pt x="5953747" y="123088"/>
                  </a:lnTo>
                  <a:lnTo>
                    <a:pt x="5949467" y="101688"/>
                  </a:lnTo>
                  <a:lnTo>
                    <a:pt x="5953747" y="80441"/>
                  </a:lnTo>
                  <a:lnTo>
                    <a:pt x="5965647" y="63690"/>
                  </a:lnTo>
                  <a:lnTo>
                    <a:pt x="5983821" y="52717"/>
                  </a:lnTo>
                  <a:lnTo>
                    <a:pt x="6006884" y="48780"/>
                  </a:lnTo>
                  <a:lnTo>
                    <a:pt x="6030061" y="52717"/>
                  </a:lnTo>
                  <a:lnTo>
                    <a:pt x="6048489" y="63690"/>
                  </a:lnTo>
                  <a:lnTo>
                    <a:pt x="6060656" y="80441"/>
                  </a:lnTo>
                  <a:lnTo>
                    <a:pt x="6065037" y="101688"/>
                  </a:lnTo>
                  <a:lnTo>
                    <a:pt x="6065037" y="42113"/>
                  </a:lnTo>
                  <a:lnTo>
                    <a:pt x="6042190" y="28968"/>
                  </a:lnTo>
                  <a:lnTo>
                    <a:pt x="6006884" y="23266"/>
                  </a:lnTo>
                  <a:lnTo>
                    <a:pt x="5971845" y="28968"/>
                  </a:lnTo>
                  <a:lnTo>
                    <a:pt x="5944171" y="45021"/>
                  </a:lnTo>
                  <a:lnTo>
                    <a:pt x="5925985" y="69799"/>
                  </a:lnTo>
                  <a:lnTo>
                    <a:pt x="5919457" y="101688"/>
                  </a:lnTo>
                  <a:lnTo>
                    <a:pt x="5925985" y="133565"/>
                  </a:lnTo>
                  <a:lnTo>
                    <a:pt x="5944171" y="158343"/>
                  </a:lnTo>
                  <a:lnTo>
                    <a:pt x="5971845" y="174396"/>
                  </a:lnTo>
                  <a:lnTo>
                    <a:pt x="6006884" y="180111"/>
                  </a:lnTo>
                  <a:lnTo>
                    <a:pt x="6042190" y="174396"/>
                  </a:lnTo>
                  <a:lnTo>
                    <a:pt x="6070104" y="158343"/>
                  </a:lnTo>
                  <a:lnTo>
                    <a:pt x="6072886" y="154597"/>
                  </a:lnTo>
                  <a:lnTo>
                    <a:pt x="6088456" y="133565"/>
                  </a:lnTo>
                  <a:lnTo>
                    <a:pt x="6095060" y="101688"/>
                  </a:lnTo>
                  <a:close/>
                </a:path>
                <a:path w="7349490" h="340995">
                  <a:moveTo>
                    <a:pt x="6187745" y="3746"/>
                  </a:moveTo>
                  <a:lnTo>
                    <a:pt x="6156972" y="3746"/>
                  </a:lnTo>
                  <a:lnTo>
                    <a:pt x="6156972" y="195872"/>
                  </a:lnTo>
                  <a:lnTo>
                    <a:pt x="6187745" y="195872"/>
                  </a:lnTo>
                  <a:lnTo>
                    <a:pt x="6187745" y="3746"/>
                  </a:lnTo>
                  <a:close/>
                </a:path>
                <a:path w="7349490" h="340995">
                  <a:moveTo>
                    <a:pt x="6217755" y="312191"/>
                  </a:moveTo>
                  <a:lnTo>
                    <a:pt x="6189154" y="298005"/>
                  </a:lnTo>
                  <a:lnTo>
                    <a:pt x="6167945" y="278091"/>
                  </a:lnTo>
                  <a:lnTo>
                    <a:pt x="6164592" y="272034"/>
                  </a:lnTo>
                  <a:lnTo>
                    <a:pt x="6154750" y="254304"/>
                  </a:lnTo>
                  <a:lnTo>
                    <a:pt x="6150216" y="228511"/>
                  </a:lnTo>
                  <a:lnTo>
                    <a:pt x="6150216" y="210502"/>
                  </a:lnTo>
                  <a:lnTo>
                    <a:pt x="6120193" y="210502"/>
                  </a:lnTo>
                  <a:lnTo>
                    <a:pt x="6120193" y="228511"/>
                  </a:lnTo>
                  <a:lnTo>
                    <a:pt x="6117171" y="249288"/>
                  </a:lnTo>
                  <a:lnTo>
                    <a:pt x="6108103" y="270865"/>
                  </a:lnTo>
                  <a:lnTo>
                    <a:pt x="6092977" y="291249"/>
                  </a:lnTo>
                  <a:lnTo>
                    <a:pt x="6071794" y="308432"/>
                  </a:lnTo>
                  <a:lnTo>
                    <a:pt x="6051385" y="292354"/>
                  </a:lnTo>
                  <a:lnTo>
                    <a:pt x="6037199" y="273164"/>
                  </a:lnTo>
                  <a:lnTo>
                    <a:pt x="6036856" y="272694"/>
                  </a:lnTo>
                  <a:lnTo>
                    <a:pt x="6028156" y="250926"/>
                  </a:lnTo>
                  <a:lnTo>
                    <a:pt x="6025261" y="228511"/>
                  </a:lnTo>
                  <a:lnTo>
                    <a:pt x="6025261" y="210502"/>
                  </a:lnTo>
                  <a:lnTo>
                    <a:pt x="5995619" y="210502"/>
                  </a:lnTo>
                  <a:lnTo>
                    <a:pt x="5995619" y="228511"/>
                  </a:lnTo>
                  <a:lnTo>
                    <a:pt x="5991034" y="253085"/>
                  </a:lnTo>
                  <a:lnTo>
                    <a:pt x="5977750" y="276821"/>
                  </a:lnTo>
                  <a:lnTo>
                    <a:pt x="5956528" y="297319"/>
                  </a:lnTo>
                  <a:lnTo>
                    <a:pt x="5928080" y="312191"/>
                  </a:lnTo>
                  <a:lnTo>
                    <a:pt x="5943473" y="335457"/>
                  </a:lnTo>
                  <a:lnTo>
                    <a:pt x="5965456" y="324459"/>
                  </a:lnTo>
                  <a:lnTo>
                    <a:pt x="5983986" y="309930"/>
                  </a:lnTo>
                  <a:lnTo>
                    <a:pt x="5998870" y="292608"/>
                  </a:lnTo>
                  <a:lnTo>
                    <a:pt x="6009881" y="273164"/>
                  </a:lnTo>
                  <a:lnTo>
                    <a:pt x="6019406" y="293446"/>
                  </a:lnTo>
                  <a:lnTo>
                    <a:pt x="6032906" y="311581"/>
                  </a:lnTo>
                  <a:lnTo>
                    <a:pt x="6050559" y="326821"/>
                  </a:lnTo>
                  <a:lnTo>
                    <a:pt x="6072543" y="338455"/>
                  </a:lnTo>
                  <a:lnTo>
                    <a:pt x="6093942" y="326224"/>
                  </a:lnTo>
                  <a:lnTo>
                    <a:pt x="6111430" y="310451"/>
                  </a:lnTo>
                  <a:lnTo>
                    <a:pt x="6112929" y="308432"/>
                  </a:lnTo>
                  <a:lnTo>
                    <a:pt x="6125045" y="292074"/>
                  </a:lnTo>
                  <a:lnTo>
                    <a:pt x="6134836" y="272034"/>
                  </a:lnTo>
                  <a:lnTo>
                    <a:pt x="6145492" y="292125"/>
                  </a:lnTo>
                  <a:lnTo>
                    <a:pt x="6160440" y="309791"/>
                  </a:lnTo>
                  <a:lnTo>
                    <a:pt x="6179477" y="324434"/>
                  </a:lnTo>
                  <a:lnTo>
                    <a:pt x="6202375" y="335457"/>
                  </a:lnTo>
                  <a:lnTo>
                    <a:pt x="6217755" y="312191"/>
                  </a:lnTo>
                  <a:close/>
                </a:path>
                <a:path w="7349490" h="340995">
                  <a:moveTo>
                    <a:pt x="6521323" y="204876"/>
                  </a:moveTo>
                  <a:lnTo>
                    <a:pt x="6490919" y="204876"/>
                  </a:lnTo>
                  <a:lnTo>
                    <a:pt x="6490919" y="244271"/>
                  </a:lnTo>
                  <a:lnTo>
                    <a:pt x="6490919" y="267906"/>
                  </a:lnTo>
                  <a:lnTo>
                    <a:pt x="6490919" y="310692"/>
                  </a:lnTo>
                  <a:lnTo>
                    <a:pt x="6325451" y="310692"/>
                  </a:lnTo>
                  <a:lnTo>
                    <a:pt x="6325451" y="267906"/>
                  </a:lnTo>
                  <a:lnTo>
                    <a:pt x="6490919" y="267906"/>
                  </a:lnTo>
                  <a:lnTo>
                    <a:pt x="6490919" y="244271"/>
                  </a:lnTo>
                  <a:lnTo>
                    <a:pt x="6325451" y="244271"/>
                  </a:lnTo>
                  <a:lnTo>
                    <a:pt x="6325451" y="204876"/>
                  </a:lnTo>
                  <a:lnTo>
                    <a:pt x="6295060" y="204876"/>
                  </a:lnTo>
                  <a:lnTo>
                    <a:pt x="6295060" y="335457"/>
                  </a:lnTo>
                  <a:lnTo>
                    <a:pt x="6521323" y="335457"/>
                  </a:lnTo>
                  <a:lnTo>
                    <a:pt x="6521323" y="310692"/>
                  </a:lnTo>
                  <a:lnTo>
                    <a:pt x="6521323" y="267906"/>
                  </a:lnTo>
                  <a:lnTo>
                    <a:pt x="6521323" y="244271"/>
                  </a:lnTo>
                  <a:lnTo>
                    <a:pt x="6521323" y="204876"/>
                  </a:lnTo>
                  <a:close/>
                </a:path>
                <a:path w="7349490" h="340995">
                  <a:moveTo>
                    <a:pt x="6543827" y="108445"/>
                  </a:moveTo>
                  <a:lnTo>
                    <a:pt x="6500076" y="97650"/>
                  </a:lnTo>
                  <a:lnTo>
                    <a:pt x="6461988" y="78092"/>
                  </a:lnTo>
                  <a:lnTo>
                    <a:pt x="6424879" y="22136"/>
                  </a:lnTo>
                  <a:lnTo>
                    <a:pt x="6424879" y="7124"/>
                  </a:lnTo>
                  <a:lnTo>
                    <a:pt x="6393370" y="7124"/>
                  </a:lnTo>
                  <a:lnTo>
                    <a:pt x="6393370" y="22136"/>
                  </a:lnTo>
                  <a:lnTo>
                    <a:pt x="6383210" y="52616"/>
                  </a:lnTo>
                  <a:lnTo>
                    <a:pt x="6356363" y="78511"/>
                  </a:lnTo>
                  <a:lnTo>
                    <a:pt x="6318174" y="97802"/>
                  </a:lnTo>
                  <a:lnTo>
                    <a:pt x="6274041" y="108445"/>
                  </a:lnTo>
                  <a:lnTo>
                    <a:pt x="6285306" y="133210"/>
                  </a:lnTo>
                  <a:lnTo>
                    <a:pt x="6323851" y="123736"/>
                  </a:lnTo>
                  <a:lnTo>
                    <a:pt x="6359030" y="108153"/>
                  </a:lnTo>
                  <a:lnTo>
                    <a:pt x="6388303" y="87083"/>
                  </a:lnTo>
                  <a:lnTo>
                    <a:pt x="6409131" y="61163"/>
                  </a:lnTo>
                  <a:lnTo>
                    <a:pt x="6430099" y="87083"/>
                  </a:lnTo>
                  <a:lnTo>
                    <a:pt x="6459309" y="108153"/>
                  </a:lnTo>
                  <a:lnTo>
                    <a:pt x="6494285" y="123736"/>
                  </a:lnTo>
                  <a:lnTo>
                    <a:pt x="6532575" y="133210"/>
                  </a:lnTo>
                  <a:lnTo>
                    <a:pt x="6543827" y="108445"/>
                  </a:lnTo>
                  <a:close/>
                </a:path>
                <a:path w="7349490" h="340995">
                  <a:moveTo>
                    <a:pt x="6561087" y="156845"/>
                  </a:moveTo>
                  <a:lnTo>
                    <a:pt x="6256413" y="156845"/>
                  </a:lnTo>
                  <a:lnTo>
                    <a:pt x="6256413" y="181610"/>
                  </a:lnTo>
                  <a:lnTo>
                    <a:pt x="6561087" y="181610"/>
                  </a:lnTo>
                  <a:lnTo>
                    <a:pt x="6561087" y="156845"/>
                  </a:lnTo>
                  <a:close/>
                </a:path>
                <a:path w="7349490" h="340995">
                  <a:moveTo>
                    <a:pt x="6815874" y="237147"/>
                  </a:moveTo>
                  <a:lnTo>
                    <a:pt x="6814515" y="226631"/>
                  </a:lnTo>
                  <a:lnTo>
                    <a:pt x="6812496" y="210870"/>
                  </a:lnTo>
                  <a:lnTo>
                    <a:pt x="6771233" y="218084"/>
                  </a:lnTo>
                  <a:lnTo>
                    <a:pt x="6731165" y="222973"/>
                  </a:lnTo>
                  <a:lnTo>
                    <a:pt x="6692087" y="225755"/>
                  </a:lnTo>
                  <a:lnTo>
                    <a:pt x="6653771" y="226631"/>
                  </a:lnTo>
                  <a:lnTo>
                    <a:pt x="6653771" y="36017"/>
                  </a:lnTo>
                  <a:lnTo>
                    <a:pt x="6622999" y="36017"/>
                  </a:lnTo>
                  <a:lnTo>
                    <a:pt x="6622999" y="252907"/>
                  </a:lnTo>
                  <a:lnTo>
                    <a:pt x="6650774" y="252907"/>
                  </a:lnTo>
                  <a:lnTo>
                    <a:pt x="6690969" y="252133"/>
                  </a:lnTo>
                  <a:lnTo>
                    <a:pt x="6731495" y="249529"/>
                  </a:lnTo>
                  <a:lnTo>
                    <a:pt x="6772923" y="244665"/>
                  </a:lnTo>
                  <a:lnTo>
                    <a:pt x="6815874" y="237147"/>
                  </a:lnTo>
                  <a:close/>
                </a:path>
                <a:path w="7349490" h="340995">
                  <a:moveTo>
                    <a:pt x="6877786" y="3378"/>
                  </a:moveTo>
                  <a:lnTo>
                    <a:pt x="6847014" y="3378"/>
                  </a:lnTo>
                  <a:lnTo>
                    <a:pt x="6847014" y="339585"/>
                  </a:lnTo>
                  <a:lnTo>
                    <a:pt x="6877786" y="339585"/>
                  </a:lnTo>
                  <a:lnTo>
                    <a:pt x="6877786" y="3378"/>
                  </a:lnTo>
                  <a:close/>
                </a:path>
                <a:path w="7349490" h="340995">
                  <a:moveTo>
                    <a:pt x="7147204" y="244652"/>
                  </a:moveTo>
                  <a:lnTo>
                    <a:pt x="7145312" y="230390"/>
                  </a:lnTo>
                  <a:lnTo>
                    <a:pt x="7143826" y="219125"/>
                  </a:lnTo>
                  <a:lnTo>
                    <a:pt x="7107949" y="224536"/>
                  </a:lnTo>
                  <a:lnTo>
                    <a:pt x="7072109" y="227990"/>
                  </a:lnTo>
                  <a:lnTo>
                    <a:pt x="7034225" y="229844"/>
                  </a:lnTo>
                  <a:lnTo>
                    <a:pt x="6992226" y="230390"/>
                  </a:lnTo>
                  <a:lnTo>
                    <a:pt x="6992226" y="61163"/>
                  </a:lnTo>
                  <a:lnTo>
                    <a:pt x="7117931" y="61163"/>
                  </a:lnTo>
                  <a:lnTo>
                    <a:pt x="7117931" y="35648"/>
                  </a:lnTo>
                  <a:lnTo>
                    <a:pt x="6961454" y="35648"/>
                  </a:lnTo>
                  <a:lnTo>
                    <a:pt x="6961454" y="256654"/>
                  </a:lnTo>
                  <a:lnTo>
                    <a:pt x="6988099" y="256654"/>
                  </a:lnTo>
                  <a:lnTo>
                    <a:pt x="7032485" y="256146"/>
                  </a:lnTo>
                  <a:lnTo>
                    <a:pt x="7072147" y="254304"/>
                  </a:lnTo>
                  <a:lnTo>
                    <a:pt x="7109574" y="250634"/>
                  </a:lnTo>
                  <a:lnTo>
                    <a:pt x="7147204" y="244652"/>
                  </a:lnTo>
                  <a:close/>
                </a:path>
                <a:path w="7349490" h="340995">
                  <a:moveTo>
                    <a:pt x="7261644" y="136207"/>
                  </a:moveTo>
                  <a:lnTo>
                    <a:pt x="7206107" y="136207"/>
                  </a:lnTo>
                  <a:lnTo>
                    <a:pt x="7206107" y="3378"/>
                  </a:lnTo>
                  <a:lnTo>
                    <a:pt x="7175335" y="3378"/>
                  </a:lnTo>
                  <a:lnTo>
                    <a:pt x="7175335" y="340702"/>
                  </a:lnTo>
                  <a:lnTo>
                    <a:pt x="7206107" y="340702"/>
                  </a:lnTo>
                  <a:lnTo>
                    <a:pt x="7206107" y="161721"/>
                  </a:lnTo>
                  <a:lnTo>
                    <a:pt x="7261644" y="161721"/>
                  </a:lnTo>
                  <a:lnTo>
                    <a:pt x="7261644" y="136207"/>
                  </a:lnTo>
                  <a:close/>
                </a:path>
                <a:path w="7349490" h="340995">
                  <a:moveTo>
                    <a:pt x="7349452" y="291172"/>
                  </a:moveTo>
                  <a:lnTo>
                    <a:pt x="7347471" y="280517"/>
                  </a:lnTo>
                  <a:lnTo>
                    <a:pt x="7342124" y="272084"/>
                  </a:lnTo>
                  <a:lnTo>
                    <a:pt x="7334250" y="266534"/>
                  </a:lnTo>
                  <a:lnTo>
                    <a:pt x="7324687" y="264528"/>
                  </a:lnTo>
                  <a:lnTo>
                    <a:pt x="7315111" y="266534"/>
                  </a:lnTo>
                  <a:lnTo>
                    <a:pt x="7307237" y="272084"/>
                  </a:lnTo>
                  <a:lnTo>
                    <a:pt x="7301890" y="280517"/>
                  </a:lnTo>
                  <a:lnTo>
                    <a:pt x="7299922" y="291172"/>
                  </a:lnTo>
                  <a:lnTo>
                    <a:pt x="7301890" y="301713"/>
                  </a:lnTo>
                  <a:lnTo>
                    <a:pt x="7307237" y="309892"/>
                  </a:lnTo>
                  <a:lnTo>
                    <a:pt x="7315111" y="315188"/>
                  </a:lnTo>
                  <a:lnTo>
                    <a:pt x="7324687" y="317068"/>
                  </a:lnTo>
                  <a:lnTo>
                    <a:pt x="7334250" y="315188"/>
                  </a:lnTo>
                  <a:lnTo>
                    <a:pt x="7342124" y="309892"/>
                  </a:lnTo>
                  <a:lnTo>
                    <a:pt x="7347471" y="301713"/>
                  </a:lnTo>
                  <a:lnTo>
                    <a:pt x="7349452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1083" y="3183561"/>
              <a:ext cx="7533739" cy="44825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7544" y="3135308"/>
              <a:ext cx="7649110" cy="4508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1407171"/>
              <a:ext cx="14523256" cy="11850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9974" y="8729129"/>
              <a:ext cx="13398500" cy="383540"/>
            </a:xfrm>
            <a:custGeom>
              <a:avLst/>
              <a:gdLst/>
              <a:ahLst/>
              <a:cxnLst/>
              <a:rect l="l" t="t" r="r" b="b"/>
              <a:pathLst>
                <a:path w="13398500" h="383540">
                  <a:moveTo>
                    <a:pt x="187617" y="29641"/>
                  </a:moveTo>
                  <a:lnTo>
                    <a:pt x="20256" y="29641"/>
                  </a:lnTo>
                  <a:lnTo>
                    <a:pt x="20256" y="54787"/>
                  </a:lnTo>
                  <a:lnTo>
                    <a:pt x="157594" y="54787"/>
                  </a:lnTo>
                  <a:lnTo>
                    <a:pt x="157302" y="72263"/>
                  </a:lnTo>
                  <a:lnTo>
                    <a:pt x="156044" y="92773"/>
                  </a:lnTo>
                  <a:lnTo>
                    <a:pt x="153327" y="116522"/>
                  </a:lnTo>
                  <a:lnTo>
                    <a:pt x="148590" y="143713"/>
                  </a:lnTo>
                  <a:lnTo>
                    <a:pt x="178981" y="147091"/>
                  </a:lnTo>
                  <a:lnTo>
                    <a:pt x="183972" y="115925"/>
                  </a:lnTo>
                  <a:lnTo>
                    <a:pt x="186537" y="88874"/>
                  </a:lnTo>
                  <a:lnTo>
                    <a:pt x="187477" y="65989"/>
                  </a:lnTo>
                  <a:lnTo>
                    <a:pt x="187566" y="54787"/>
                  </a:lnTo>
                  <a:lnTo>
                    <a:pt x="187617" y="29641"/>
                  </a:lnTo>
                  <a:close/>
                </a:path>
                <a:path w="13398500" h="383540">
                  <a:moveTo>
                    <a:pt x="213131" y="189865"/>
                  </a:moveTo>
                  <a:lnTo>
                    <a:pt x="211772" y="176352"/>
                  </a:lnTo>
                  <a:lnTo>
                    <a:pt x="210883" y="167347"/>
                  </a:lnTo>
                  <a:lnTo>
                    <a:pt x="184581" y="170599"/>
                  </a:lnTo>
                  <a:lnTo>
                    <a:pt x="157264" y="173113"/>
                  </a:lnTo>
                  <a:lnTo>
                    <a:pt x="129463" y="175006"/>
                  </a:lnTo>
                  <a:lnTo>
                    <a:pt x="101688" y="176352"/>
                  </a:lnTo>
                  <a:lnTo>
                    <a:pt x="101688" y="104686"/>
                  </a:lnTo>
                  <a:lnTo>
                    <a:pt x="71297" y="104686"/>
                  </a:lnTo>
                  <a:lnTo>
                    <a:pt x="71297" y="177482"/>
                  </a:lnTo>
                  <a:lnTo>
                    <a:pt x="0" y="178231"/>
                  </a:lnTo>
                  <a:lnTo>
                    <a:pt x="2997" y="203377"/>
                  </a:lnTo>
                  <a:lnTo>
                    <a:pt x="51193" y="202895"/>
                  </a:lnTo>
                  <a:lnTo>
                    <a:pt x="104267" y="200977"/>
                  </a:lnTo>
                  <a:lnTo>
                    <a:pt x="159245" y="196888"/>
                  </a:lnTo>
                  <a:lnTo>
                    <a:pt x="213131" y="189865"/>
                  </a:lnTo>
                  <a:close/>
                </a:path>
                <a:path w="13398500" h="383540">
                  <a:moveTo>
                    <a:pt x="275043" y="307314"/>
                  </a:moveTo>
                  <a:lnTo>
                    <a:pt x="82169" y="307314"/>
                  </a:lnTo>
                  <a:lnTo>
                    <a:pt x="82169" y="233768"/>
                  </a:lnTo>
                  <a:lnTo>
                    <a:pt x="51409" y="233768"/>
                  </a:lnTo>
                  <a:lnTo>
                    <a:pt x="51409" y="332447"/>
                  </a:lnTo>
                  <a:lnTo>
                    <a:pt x="275043" y="332447"/>
                  </a:lnTo>
                  <a:lnTo>
                    <a:pt x="275043" y="307314"/>
                  </a:lnTo>
                  <a:close/>
                </a:path>
                <a:path w="13398500" h="383540">
                  <a:moveTo>
                    <a:pt x="312559" y="112941"/>
                  </a:moveTo>
                  <a:lnTo>
                    <a:pt x="264160" y="112941"/>
                  </a:lnTo>
                  <a:lnTo>
                    <a:pt x="264160" y="3378"/>
                  </a:lnTo>
                  <a:lnTo>
                    <a:pt x="233387" y="3378"/>
                  </a:lnTo>
                  <a:lnTo>
                    <a:pt x="233387" y="257035"/>
                  </a:lnTo>
                  <a:lnTo>
                    <a:pt x="264160" y="257035"/>
                  </a:lnTo>
                  <a:lnTo>
                    <a:pt x="264160" y="138455"/>
                  </a:lnTo>
                  <a:lnTo>
                    <a:pt x="312559" y="138455"/>
                  </a:lnTo>
                  <a:lnTo>
                    <a:pt x="312559" y="112941"/>
                  </a:lnTo>
                  <a:close/>
                </a:path>
                <a:path w="13398500" h="383540">
                  <a:moveTo>
                    <a:pt x="564337" y="246519"/>
                  </a:moveTo>
                  <a:lnTo>
                    <a:pt x="562775" y="233387"/>
                  </a:lnTo>
                  <a:lnTo>
                    <a:pt x="561340" y="221386"/>
                  </a:lnTo>
                  <a:lnTo>
                    <a:pt x="518680" y="227215"/>
                  </a:lnTo>
                  <a:lnTo>
                    <a:pt x="478129" y="230898"/>
                  </a:lnTo>
                  <a:lnTo>
                    <a:pt x="438289" y="232829"/>
                  </a:lnTo>
                  <a:lnTo>
                    <a:pt x="397738" y="233387"/>
                  </a:lnTo>
                  <a:lnTo>
                    <a:pt x="397738" y="154965"/>
                  </a:lnTo>
                  <a:lnTo>
                    <a:pt x="521944" y="154965"/>
                  </a:lnTo>
                  <a:lnTo>
                    <a:pt x="521944" y="34518"/>
                  </a:lnTo>
                  <a:lnTo>
                    <a:pt x="365848" y="34518"/>
                  </a:lnTo>
                  <a:lnTo>
                    <a:pt x="365848" y="59664"/>
                  </a:lnTo>
                  <a:lnTo>
                    <a:pt x="490804" y="59664"/>
                  </a:lnTo>
                  <a:lnTo>
                    <a:pt x="490804" y="129832"/>
                  </a:lnTo>
                  <a:lnTo>
                    <a:pt x="366979" y="129832"/>
                  </a:lnTo>
                  <a:lnTo>
                    <a:pt x="366979" y="258902"/>
                  </a:lnTo>
                  <a:lnTo>
                    <a:pt x="394741" y="258902"/>
                  </a:lnTo>
                  <a:lnTo>
                    <a:pt x="437070" y="258394"/>
                  </a:lnTo>
                  <a:lnTo>
                    <a:pt x="478421" y="256514"/>
                  </a:lnTo>
                  <a:lnTo>
                    <a:pt x="520319" y="252730"/>
                  </a:lnTo>
                  <a:lnTo>
                    <a:pt x="564337" y="246519"/>
                  </a:lnTo>
                  <a:close/>
                </a:path>
                <a:path w="13398500" h="383540">
                  <a:moveTo>
                    <a:pt x="623633" y="2997"/>
                  </a:moveTo>
                  <a:lnTo>
                    <a:pt x="592861" y="2997"/>
                  </a:lnTo>
                  <a:lnTo>
                    <a:pt x="592861" y="340334"/>
                  </a:lnTo>
                  <a:lnTo>
                    <a:pt x="623633" y="340334"/>
                  </a:lnTo>
                  <a:lnTo>
                    <a:pt x="623633" y="2997"/>
                  </a:lnTo>
                  <a:close/>
                </a:path>
                <a:path w="13398500" h="383540">
                  <a:moveTo>
                    <a:pt x="893038" y="242392"/>
                  </a:moveTo>
                  <a:lnTo>
                    <a:pt x="858862" y="218998"/>
                  </a:lnTo>
                  <a:lnTo>
                    <a:pt x="831227" y="185826"/>
                  </a:lnTo>
                  <a:lnTo>
                    <a:pt x="812736" y="146888"/>
                  </a:lnTo>
                  <a:lnTo>
                    <a:pt x="805992" y="106184"/>
                  </a:lnTo>
                  <a:lnTo>
                    <a:pt x="805992" y="63411"/>
                  </a:lnTo>
                  <a:lnTo>
                    <a:pt x="880656" y="63411"/>
                  </a:lnTo>
                  <a:lnTo>
                    <a:pt x="880656" y="37896"/>
                  </a:lnTo>
                  <a:lnTo>
                    <a:pt x="698677" y="37896"/>
                  </a:lnTo>
                  <a:lnTo>
                    <a:pt x="698677" y="63411"/>
                  </a:lnTo>
                  <a:lnTo>
                    <a:pt x="775601" y="63411"/>
                  </a:lnTo>
                  <a:lnTo>
                    <a:pt x="775601" y="106184"/>
                  </a:lnTo>
                  <a:lnTo>
                    <a:pt x="768515" y="149504"/>
                  </a:lnTo>
                  <a:lnTo>
                    <a:pt x="749325" y="190995"/>
                  </a:lnTo>
                  <a:lnTo>
                    <a:pt x="721144" y="226288"/>
                  </a:lnTo>
                  <a:lnTo>
                    <a:pt x="687044" y="251028"/>
                  </a:lnTo>
                  <a:lnTo>
                    <a:pt x="705053" y="275412"/>
                  </a:lnTo>
                  <a:lnTo>
                    <a:pt x="732307" y="256679"/>
                  </a:lnTo>
                  <a:lnTo>
                    <a:pt x="756462" y="230809"/>
                  </a:lnTo>
                  <a:lnTo>
                    <a:pt x="776389" y="199377"/>
                  </a:lnTo>
                  <a:lnTo>
                    <a:pt x="790981" y="163969"/>
                  </a:lnTo>
                  <a:lnTo>
                    <a:pt x="805383" y="196456"/>
                  </a:lnTo>
                  <a:lnTo>
                    <a:pt x="824890" y="225412"/>
                  </a:lnTo>
                  <a:lnTo>
                    <a:pt x="848550" y="249453"/>
                  </a:lnTo>
                  <a:lnTo>
                    <a:pt x="875411" y="267157"/>
                  </a:lnTo>
                  <a:lnTo>
                    <a:pt x="893038" y="242392"/>
                  </a:lnTo>
                  <a:close/>
                </a:path>
                <a:path w="13398500" h="383540">
                  <a:moveTo>
                    <a:pt x="1007110" y="139204"/>
                  </a:moveTo>
                  <a:lnTo>
                    <a:pt x="951572" y="139204"/>
                  </a:lnTo>
                  <a:lnTo>
                    <a:pt x="951572" y="3746"/>
                  </a:lnTo>
                  <a:lnTo>
                    <a:pt x="920813" y="3746"/>
                  </a:lnTo>
                  <a:lnTo>
                    <a:pt x="920813" y="339953"/>
                  </a:lnTo>
                  <a:lnTo>
                    <a:pt x="951572" y="339953"/>
                  </a:lnTo>
                  <a:lnTo>
                    <a:pt x="951572" y="165100"/>
                  </a:lnTo>
                  <a:lnTo>
                    <a:pt x="1007110" y="165100"/>
                  </a:lnTo>
                  <a:lnTo>
                    <a:pt x="1007110" y="139204"/>
                  </a:lnTo>
                  <a:close/>
                </a:path>
                <a:path w="13398500" h="383540">
                  <a:moveTo>
                    <a:pt x="1209738" y="39395"/>
                  </a:moveTo>
                  <a:lnTo>
                    <a:pt x="1055890" y="39395"/>
                  </a:lnTo>
                  <a:lnTo>
                    <a:pt x="1055890" y="64909"/>
                  </a:lnTo>
                  <a:lnTo>
                    <a:pt x="1179347" y="64909"/>
                  </a:lnTo>
                  <a:lnTo>
                    <a:pt x="1170381" y="110794"/>
                  </a:lnTo>
                  <a:lnTo>
                    <a:pt x="1152004" y="152755"/>
                  </a:lnTo>
                  <a:lnTo>
                    <a:pt x="1124204" y="190512"/>
                  </a:lnTo>
                  <a:lnTo>
                    <a:pt x="1086916" y="223748"/>
                  </a:lnTo>
                  <a:lnTo>
                    <a:pt x="1040130" y="252145"/>
                  </a:lnTo>
                  <a:lnTo>
                    <a:pt x="1057021" y="276161"/>
                  </a:lnTo>
                  <a:lnTo>
                    <a:pt x="1106119" y="246380"/>
                  </a:lnTo>
                  <a:lnTo>
                    <a:pt x="1144968" y="211861"/>
                  </a:lnTo>
                  <a:lnTo>
                    <a:pt x="1174178" y="173266"/>
                  </a:lnTo>
                  <a:lnTo>
                    <a:pt x="1194320" y="131216"/>
                  </a:lnTo>
                  <a:lnTo>
                    <a:pt x="1205979" y="86385"/>
                  </a:lnTo>
                  <a:lnTo>
                    <a:pt x="1209738" y="39395"/>
                  </a:lnTo>
                  <a:close/>
                </a:path>
                <a:path w="13398500" h="383540">
                  <a:moveTo>
                    <a:pt x="1350822" y="139954"/>
                  </a:moveTo>
                  <a:lnTo>
                    <a:pt x="1296784" y="139954"/>
                  </a:lnTo>
                  <a:lnTo>
                    <a:pt x="1296784" y="3378"/>
                  </a:lnTo>
                  <a:lnTo>
                    <a:pt x="1266024" y="3378"/>
                  </a:lnTo>
                  <a:lnTo>
                    <a:pt x="1266024" y="339953"/>
                  </a:lnTo>
                  <a:lnTo>
                    <a:pt x="1296784" y="339953"/>
                  </a:lnTo>
                  <a:lnTo>
                    <a:pt x="1296784" y="165468"/>
                  </a:lnTo>
                  <a:lnTo>
                    <a:pt x="1350822" y="165468"/>
                  </a:lnTo>
                  <a:lnTo>
                    <a:pt x="1350822" y="139954"/>
                  </a:lnTo>
                  <a:close/>
                </a:path>
                <a:path w="13398500" h="383540">
                  <a:moveTo>
                    <a:pt x="1755521" y="31534"/>
                  </a:moveTo>
                  <a:lnTo>
                    <a:pt x="1523631" y="31534"/>
                  </a:lnTo>
                  <a:lnTo>
                    <a:pt x="1523631" y="55664"/>
                  </a:lnTo>
                  <a:lnTo>
                    <a:pt x="1523631" y="164884"/>
                  </a:lnTo>
                  <a:lnTo>
                    <a:pt x="1523631" y="189014"/>
                  </a:lnTo>
                  <a:lnTo>
                    <a:pt x="1755521" y="189014"/>
                  </a:lnTo>
                  <a:lnTo>
                    <a:pt x="1755521" y="165100"/>
                  </a:lnTo>
                  <a:lnTo>
                    <a:pt x="1755521" y="164884"/>
                  </a:lnTo>
                  <a:lnTo>
                    <a:pt x="1755521" y="55905"/>
                  </a:lnTo>
                  <a:lnTo>
                    <a:pt x="1725498" y="55905"/>
                  </a:lnTo>
                  <a:lnTo>
                    <a:pt x="1725498" y="164884"/>
                  </a:lnTo>
                  <a:lnTo>
                    <a:pt x="1553273" y="164884"/>
                  </a:lnTo>
                  <a:lnTo>
                    <a:pt x="1553273" y="55664"/>
                  </a:lnTo>
                  <a:lnTo>
                    <a:pt x="1755521" y="55664"/>
                  </a:lnTo>
                  <a:lnTo>
                    <a:pt x="1755521" y="31534"/>
                  </a:lnTo>
                  <a:close/>
                </a:path>
                <a:path w="13398500" h="383540">
                  <a:moveTo>
                    <a:pt x="1792668" y="271284"/>
                  </a:moveTo>
                  <a:lnTo>
                    <a:pt x="1655330" y="271284"/>
                  </a:lnTo>
                  <a:lnTo>
                    <a:pt x="1655330" y="189484"/>
                  </a:lnTo>
                  <a:lnTo>
                    <a:pt x="1624190" y="189484"/>
                  </a:lnTo>
                  <a:lnTo>
                    <a:pt x="1624190" y="271284"/>
                  </a:lnTo>
                  <a:lnTo>
                    <a:pt x="1487614" y="271284"/>
                  </a:lnTo>
                  <a:lnTo>
                    <a:pt x="1487614" y="296799"/>
                  </a:lnTo>
                  <a:lnTo>
                    <a:pt x="1792668" y="296799"/>
                  </a:lnTo>
                  <a:lnTo>
                    <a:pt x="1792668" y="271284"/>
                  </a:lnTo>
                  <a:close/>
                </a:path>
                <a:path w="13398500" h="383540">
                  <a:moveTo>
                    <a:pt x="2016302" y="99809"/>
                  </a:moveTo>
                  <a:lnTo>
                    <a:pt x="2009698" y="67932"/>
                  </a:lnTo>
                  <a:lnTo>
                    <a:pt x="1994128" y="46901"/>
                  </a:lnTo>
                  <a:lnTo>
                    <a:pt x="1991347" y="43154"/>
                  </a:lnTo>
                  <a:lnTo>
                    <a:pt x="1986292" y="40259"/>
                  </a:lnTo>
                  <a:lnTo>
                    <a:pt x="1986292" y="99809"/>
                  </a:lnTo>
                  <a:lnTo>
                    <a:pt x="1981949" y="121208"/>
                  </a:lnTo>
                  <a:lnTo>
                    <a:pt x="1969871" y="137947"/>
                  </a:lnTo>
                  <a:lnTo>
                    <a:pt x="1951456" y="148831"/>
                  </a:lnTo>
                  <a:lnTo>
                    <a:pt x="1928126" y="152717"/>
                  </a:lnTo>
                  <a:lnTo>
                    <a:pt x="1905063" y="148831"/>
                  </a:lnTo>
                  <a:lnTo>
                    <a:pt x="1886902" y="137947"/>
                  </a:lnTo>
                  <a:lnTo>
                    <a:pt x="1874989" y="121208"/>
                  </a:lnTo>
                  <a:lnTo>
                    <a:pt x="1870722" y="99809"/>
                  </a:lnTo>
                  <a:lnTo>
                    <a:pt x="1874989" y="78562"/>
                  </a:lnTo>
                  <a:lnTo>
                    <a:pt x="1886902" y="61823"/>
                  </a:lnTo>
                  <a:lnTo>
                    <a:pt x="1905063" y="50838"/>
                  </a:lnTo>
                  <a:lnTo>
                    <a:pt x="1928126" y="46901"/>
                  </a:lnTo>
                  <a:lnTo>
                    <a:pt x="1951456" y="50838"/>
                  </a:lnTo>
                  <a:lnTo>
                    <a:pt x="1969871" y="61823"/>
                  </a:lnTo>
                  <a:lnTo>
                    <a:pt x="1981949" y="78562"/>
                  </a:lnTo>
                  <a:lnTo>
                    <a:pt x="1986292" y="99809"/>
                  </a:lnTo>
                  <a:lnTo>
                    <a:pt x="1986292" y="40259"/>
                  </a:lnTo>
                  <a:lnTo>
                    <a:pt x="1963432" y="27101"/>
                  </a:lnTo>
                  <a:lnTo>
                    <a:pt x="1928126" y="21386"/>
                  </a:lnTo>
                  <a:lnTo>
                    <a:pt x="1893100" y="27101"/>
                  </a:lnTo>
                  <a:lnTo>
                    <a:pt x="1865414" y="43154"/>
                  </a:lnTo>
                  <a:lnTo>
                    <a:pt x="1847240" y="67932"/>
                  </a:lnTo>
                  <a:lnTo>
                    <a:pt x="1840699" y="99809"/>
                  </a:lnTo>
                  <a:lnTo>
                    <a:pt x="1847240" y="131686"/>
                  </a:lnTo>
                  <a:lnTo>
                    <a:pt x="1865414" y="156464"/>
                  </a:lnTo>
                  <a:lnTo>
                    <a:pt x="1893100" y="172516"/>
                  </a:lnTo>
                  <a:lnTo>
                    <a:pt x="1928126" y="178231"/>
                  </a:lnTo>
                  <a:lnTo>
                    <a:pt x="1963432" y="172516"/>
                  </a:lnTo>
                  <a:lnTo>
                    <a:pt x="1991347" y="156464"/>
                  </a:lnTo>
                  <a:lnTo>
                    <a:pt x="1994128" y="152717"/>
                  </a:lnTo>
                  <a:lnTo>
                    <a:pt x="2009698" y="131686"/>
                  </a:lnTo>
                  <a:lnTo>
                    <a:pt x="2016302" y="99809"/>
                  </a:lnTo>
                  <a:close/>
                </a:path>
                <a:path w="13398500" h="383540">
                  <a:moveTo>
                    <a:pt x="2108987" y="214249"/>
                  </a:moveTo>
                  <a:lnTo>
                    <a:pt x="2078964" y="214249"/>
                  </a:lnTo>
                  <a:lnTo>
                    <a:pt x="2078964" y="238645"/>
                  </a:lnTo>
                  <a:lnTo>
                    <a:pt x="2078964" y="310692"/>
                  </a:lnTo>
                  <a:lnTo>
                    <a:pt x="1921370" y="310692"/>
                  </a:lnTo>
                  <a:lnTo>
                    <a:pt x="1921370" y="238645"/>
                  </a:lnTo>
                  <a:lnTo>
                    <a:pt x="2078964" y="238645"/>
                  </a:lnTo>
                  <a:lnTo>
                    <a:pt x="2078964" y="214249"/>
                  </a:lnTo>
                  <a:lnTo>
                    <a:pt x="1891360" y="214249"/>
                  </a:lnTo>
                  <a:lnTo>
                    <a:pt x="1891360" y="335457"/>
                  </a:lnTo>
                  <a:lnTo>
                    <a:pt x="2108987" y="335457"/>
                  </a:lnTo>
                  <a:lnTo>
                    <a:pt x="2108987" y="310692"/>
                  </a:lnTo>
                  <a:lnTo>
                    <a:pt x="2108987" y="238645"/>
                  </a:lnTo>
                  <a:lnTo>
                    <a:pt x="2108987" y="214249"/>
                  </a:lnTo>
                  <a:close/>
                </a:path>
                <a:path w="13398500" h="383540">
                  <a:moveTo>
                    <a:pt x="2108987" y="3746"/>
                  </a:moveTo>
                  <a:lnTo>
                    <a:pt x="2078215" y="3746"/>
                  </a:lnTo>
                  <a:lnTo>
                    <a:pt x="2078215" y="196240"/>
                  </a:lnTo>
                  <a:lnTo>
                    <a:pt x="2108987" y="196240"/>
                  </a:lnTo>
                  <a:lnTo>
                    <a:pt x="2108987" y="3746"/>
                  </a:lnTo>
                  <a:close/>
                </a:path>
                <a:path w="13398500" h="383540">
                  <a:moveTo>
                    <a:pt x="2448191" y="67538"/>
                  </a:moveTo>
                  <a:lnTo>
                    <a:pt x="2440114" y="42405"/>
                  </a:lnTo>
                  <a:lnTo>
                    <a:pt x="2427236" y="32270"/>
                  </a:lnTo>
                  <a:lnTo>
                    <a:pt x="2416810" y="24053"/>
                  </a:lnTo>
                  <a:lnTo>
                    <a:pt x="2416670" y="24015"/>
                  </a:lnTo>
                  <a:lnTo>
                    <a:pt x="2416670" y="67538"/>
                  </a:lnTo>
                  <a:lnTo>
                    <a:pt x="2410891" y="82550"/>
                  </a:lnTo>
                  <a:lnTo>
                    <a:pt x="2394013" y="93611"/>
                  </a:lnTo>
                  <a:lnTo>
                    <a:pt x="2366810" y="100469"/>
                  </a:lnTo>
                  <a:lnTo>
                    <a:pt x="2329992" y="102806"/>
                  </a:lnTo>
                  <a:lnTo>
                    <a:pt x="2293188" y="100469"/>
                  </a:lnTo>
                  <a:lnTo>
                    <a:pt x="2265972" y="93611"/>
                  </a:lnTo>
                  <a:lnTo>
                    <a:pt x="2249106" y="82550"/>
                  </a:lnTo>
                  <a:lnTo>
                    <a:pt x="2243315" y="67538"/>
                  </a:lnTo>
                  <a:lnTo>
                    <a:pt x="2249106" y="52527"/>
                  </a:lnTo>
                  <a:lnTo>
                    <a:pt x="2265972" y="41465"/>
                  </a:lnTo>
                  <a:lnTo>
                    <a:pt x="2293188" y="34607"/>
                  </a:lnTo>
                  <a:lnTo>
                    <a:pt x="2329992" y="32270"/>
                  </a:lnTo>
                  <a:lnTo>
                    <a:pt x="2366810" y="34607"/>
                  </a:lnTo>
                  <a:lnTo>
                    <a:pt x="2394013" y="41465"/>
                  </a:lnTo>
                  <a:lnTo>
                    <a:pt x="2410891" y="52527"/>
                  </a:lnTo>
                  <a:lnTo>
                    <a:pt x="2416670" y="67538"/>
                  </a:lnTo>
                  <a:lnTo>
                    <a:pt x="2416670" y="24015"/>
                  </a:lnTo>
                  <a:lnTo>
                    <a:pt x="2379649" y="12827"/>
                  </a:lnTo>
                  <a:lnTo>
                    <a:pt x="2329992" y="9004"/>
                  </a:lnTo>
                  <a:lnTo>
                    <a:pt x="2280335" y="12827"/>
                  </a:lnTo>
                  <a:lnTo>
                    <a:pt x="2243175" y="24053"/>
                  </a:lnTo>
                  <a:lnTo>
                    <a:pt x="2219871" y="42405"/>
                  </a:lnTo>
                  <a:lnTo>
                    <a:pt x="2211794" y="67538"/>
                  </a:lnTo>
                  <a:lnTo>
                    <a:pt x="2219871" y="92621"/>
                  </a:lnTo>
                  <a:lnTo>
                    <a:pt x="2243175" y="110832"/>
                  </a:lnTo>
                  <a:lnTo>
                    <a:pt x="2280335" y="121945"/>
                  </a:lnTo>
                  <a:lnTo>
                    <a:pt x="2329992" y="125704"/>
                  </a:lnTo>
                  <a:lnTo>
                    <a:pt x="2379649" y="121945"/>
                  </a:lnTo>
                  <a:lnTo>
                    <a:pt x="2416810" y="110832"/>
                  </a:lnTo>
                  <a:lnTo>
                    <a:pt x="2427071" y="102806"/>
                  </a:lnTo>
                  <a:lnTo>
                    <a:pt x="2440114" y="92621"/>
                  </a:lnTo>
                  <a:lnTo>
                    <a:pt x="2448191" y="67538"/>
                  </a:lnTo>
                  <a:close/>
                </a:path>
                <a:path w="13398500" h="383540">
                  <a:moveTo>
                    <a:pt x="2453449" y="312191"/>
                  </a:moveTo>
                  <a:lnTo>
                    <a:pt x="2245563" y="312191"/>
                  </a:lnTo>
                  <a:lnTo>
                    <a:pt x="2245563" y="278041"/>
                  </a:lnTo>
                  <a:lnTo>
                    <a:pt x="2443315" y="278041"/>
                  </a:lnTo>
                  <a:lnTo>
                    <a:pt x="2443315" y="202247"/>
                  </a:lnTo>
                  <a:lnTo>
                    <a:pt x="2214422" y="202247"/>
                  </a:lnTo>
                  <a:lnTo>
                    <a:pt x="2214422" y="225513"/>
                  </a:lnTo>
                  <a:lnTo>
                    <a:pt x="2412923" y="225513"/>
                  </a:lnTo>
                  <a:lnTo>
                    <a:pt x="2412923" y="255524"/>
                  </a:lnTo>
                  <a:lnTo>
                    <a:pt x="2215553" y="255524"/>
                  </a:lnTo>
                  <a:lnTo>
                    <a:pt x="2215553" y="336207"/>
                  </a:lnTo>
                  <a:lnTo>
                    <a:pt x="2453449" y="336207"/>
                  </a:lnTo>
                  <a:lnTo>
                    <a:pt x="2453449" y="312191"/>
                  </a:lnTo>
                  <a:close/>
                </a:path>
                <a:path w="13398500" h="383540">
                  <a:moveTo>
                    <a:pt x="2482342" y="148590"/>
                  </a:moveTo>
                  <a:lnTo>
                    <a:pt x="2177656" y="148590"/>
                  </a:lnTo>
                  <a:lnTo>
                    <a:pt x="2177656" y="173355"/>
                  </a:lnTo>
                  <a:lnTo>
                    <a:pt x="2482342" y="173355"/>
                  </a:lnTo>
                  <a:lnTo>
                    <a:pt x="2482342" y="148590"/>
                  </a:lnTo>
                  <a:close/>
                </a:path>
                <a:path w="13398500" h="383540">
                  <a:moveTo>
                    <a:pt x="2896197" y="27393"/>
                  </a:moveTo>
                  <a:lnTo>
                    <a:pt x="2866186" y="27393"/>
                  </a:lnTo>
                  <a:lnTo>
                    <a:pt x="2866186" y="87414"/>
                  </a:lnTo>
                  <a:lnTo>
                    <a:pt x="2694330" y="87414"/>
                  </a:lnTo>
                  <a:lnTo>
                    <a:pt x="2694330" y="27724"/>
                  </a:lnTo>
                  <a:lnTo>
                    <a:pt x="2663939" y="27724"/>
                  </a:lnTo>
                  <a:lnTo>
                    <a:pt x="2663939" y="87414"/>
                  </a:lnTo>
                  <a:lnTo>
                    <a:pt x="2663939" y="112814"/>
                  </a:lnTo>
                  <a:lnTo>
                    <a:pt x="2663939" y="175044"/>
                  </a:lnTo>
                  <a:lnTo>
                    <a:pt x="2663939" y="199174"/>
                  </a:lnTo>
                  <a:lnTo>
                    <a:pt x="2896197" y="199174"/>
                  </a:lnTo>
                  <a:lnTo>
                    <a:pt x="2896197" y="175044"/>
                  </a:lnTo>
                  <a:lnTo>
                    <a:pt x="2694330" y="175044"/>
                  </a:lnTo>
                  <a:lnTo>
                    <a:pt x="2694330" y="112814"/>
                  </a:lnTo>
                  <a:lnTo>
                    <a:pt x="2866186" y="112814"/>
                  </a:lnTo>
                  <a:lnTo>
                    <a:pt x="2866186" y="174485"/>
                  </a:lnTo>
                  <a:lnTo>
                    <a:pt x="2896197" y="174485"/>
                  </a:lnTo>
                  <a:lnTo>
                    <a:pt x="2896197" y="112814"/>
                  </a:lnTo>
                  <a:lnTo>
                    <a:pt x="2896197" y="112572"/>
                  </a:lnTo>
                  <a:lnTo>
                    <a:pt x="2896197" y="87426"/>
                  </a:lnTo>
                  <a:lnTo>
                    <a:pt x="2896197" y="27393"/>
                  </a:lnTo>
                  <a:close/>
                </a:path>
                <a:path w="13398500" h="383540">
                  <a:moveTo>
                    <a:pt x="2932976" y="271665"/>
                  </a:moveTo>
                  <a:lnTo>
                    <a:pt x="2795638" y="271665"/>
                  </a:lnTo>
                  <a:lnTo>
                    <a:pt x="2795638" y="199250"/>
                  </a:lnTo>
                  <a:lnTo>
                    <a:pt x="2764498" y="199250"/>
                  </a:lnTo>
                  <a:lnTo>
                    <a:pt x="2764498" y="271665"/>
                  </a:lnTo>
                  <a:lnTo>
                    <a:pt x="2627909" y="271665"/>
                  </a:lnTo>
                  <a:lnTo>
                    <a:pt x="2627909" y="296799"/>
                  </a:lnTo>
                  <a:lnTo>
                    <a:pt x="2932976" y="296799"/>
                  </a:lnTo>
                  <a:lnTo>
                    <a:pt x="2932976" y="271665"/>
                  </a:lnTo>
                  <a:close/>
                </a:path>
                <a:path w="13398500" h="383540">
                  <a:moveTo>
                    <a:pt x="3241408" y="37147"/>
                  </a:moveTo>
                  <a:lnTo>
                    <a:pt x="3005391" y="37147"/>
                  </a:lnTo>
                  <a:lnTo>
                    <a:pt x="3005391" y="62280"/>
                  </a:lnTo>
                  <a:lnTo>
                    <a:pt x="3210636" y="62280"/>
                  </a:lnTo>
                  <a:lnTo>
                    <a:pt x="3210636" y="70535"/>
                  </a:lnTo>
                  <a:lnTo>
                    <a:pt x="3210445" y="102362"/>
                  </a:lnTo>
                  <a:lnTo>
                    <a:pt x="3209048" y="137706"/>
                  </a:lnTo>
                  <a:lnTo>
                    <a:pt x="3205264" y="177546"/>
                  </a:lnTo>
                  <a:lnTo>
                    <a:pt x="3197885" y="222885"/>
                  </a:lnTo>
                  <a:lnTo>
                    <a:pt x="3228657" y="226263"/>
                  </a:lnTo>
                  <a:lnTo>
                    <a:pt x="3236023" y="179133"/>
                  </a:lnTo>
                  <a:lnTo>
                    <a:pt x="3239820" y="138557"/>
                  </a:lnTo>
                  <a:lnTo>
                    <a:pt x="3241205" y="102895"/>
                  </a:lnTo>
                  <a:lnTo>
                    <a:pt x="3241408" y="70535"/>
                  </a:lnTo>
                  <a:lnTo>
                    <a:pt x="3241408" y="37147"/>
                  </a:lnTo>
                  <a:close/>
                </a:path>
                <a:path w="13398500" h="383540">
                  <a:moveTo>
                    <a:pt x="3277806" y="267538"/>
                  </a:moveTo>
                  <a:lnTo>
                    <a:pt x="3122460" y="267538"/>
                  </a:lnTo>
                  <a:lnTo>
                    <a:pt x="3122460" y="147091"/>
                  </a:lnTo>
                  <a:lnTo>
                    <a:pt x="3091700" y="147091"/>
                  </a:lnTo>
                  <a:lnTo>
                    <a:pt x="3091700" y="267538"/>
                  </a:lnTo>
                  <a:lnTo>
                    <a:pt x="2973501" y="267538"/>
                  </a:lnTo>
                  <a:lnTo>
                    <a:pt x="2973501" y="292671"/>
                  </a:lnTo>
                  <a:lnTo>
                    <a:pt x="3277806" y="292671"/>
                  </a:lnTo>
                  <a:lnTo>
                    <a:pt x="3277806" y="267538"/>
                  </a:lnTo>
                  <a:close/>
                </a:path>
                <a:path w="13398500" h="383540">
                  <a:moveTo>
                    <a:pt x="3631412" y="189115"/>
                  </a:moveTo>
                  <a:lnTo>
                    <a:pt x="3629977" y="174485"/>
                  </a:lnTo>
                  <a:lnTo>
                    <a:pt x="3629609" y="170726"/>
                  </a:lnTo>
                  <a:lnTo>
                    <a:pt x="3629164" y="166230"/>
                  </a:lnTo>
                  <a:lnTo>
                    <a:pt x="3617214" y="167767"/>
                  </a:lnTo>
                  <a:lnTo>
                    <a:pt x="3605009" y="169037"/>
                  </a:lnTo>
                  <a:lnTo>
                    <a:pt x="3592601" y="170027"/>
                  </a:lnTo>
                  <a:lnTo>
                    <a:pt x="3580015" y="170726"/>
                  </a:lnTo>
                  <a:lnTo>
                    <a:pt x="3580015" y="59664"/>
                  </a:lnTo>
                  <a:lnTo>
                    <a:pt x="3613404" y="59664"/>
                  </a:lnTo>
                  <a:lnTo>
                    <a:pt x="3613404" y="34899"/>
                  </a:lnTo>
                  <a:lnTo>
                    <a:pt x="3550361" y="34899"/>
                  </a:lnTo>
                  <a:lnTo>
                    <a:pt x="3550361" y="59664"/>
                  </a:lnTo>
                  <a:lnTo>
                    <a:pt x="3550361" y="172605"/>
                  </a:lnTo>
                  <a:lnTo>
                    <a:pt x="3536861" y="173316"/>
                  </a:lnTo>
                  <a:lnTo>
                    <a:pt x="3523399" y="173824"/>
                  </a:lnTo>
                  <a:lnTo>
                    <a:pt x="3496703" y="174485"/>
                  </a:lnTo>
                  <a:lnTo>
                    <a:pt x="3496703" y="59664"/>
                  </a:lnTo>
                  <a:lnTo>
                    <a:pt x="3550361" y="59664"/>
                  </a:lnTo>
                  <a:lnTo>
                    <a:pt x="3550361" y="34899"/>
                  </a:lnTo>
                  <a:lnTo>
                    <a:pt x="3433673" y="34899"/>
                  </a:lnTo>
                  <a:lnTo>
                    <a:pt x="3433673" y="59664"/>
                  </a:lnTo>
                  <a:lnTo>
                    <a:pt x="3466693" y="59664"/>
                  </a:lnTo>
                  <a:lnTo>
                    <a:pt x="3466693" y="175234"/>
                  </a:lnTo>
                  <a:lnTo>
                    <a:pt x="3444786" y="175552"/>
                  </a:lnTo>
                  <a:lnTo>
                    <a:pt x="3424288" y="175602"/>
                  </a:lnTo>
                  <a:lnTo>
                    <a:pt x="3427666" y="201117"/>
                  </a:lnTo>
                  <a:lnTo>
                    <a:pt x="3474593" y="200723"/>
                  </a:lnTo>
                  <a:lnTo>
                    <a:pt x="3526167" y="199059"/>
                  </a:lnTo>
                  <a:lnTo>
                    <a:pt x="3579418" y="195427"/>
                  </a:lnTo>
                  <a:lnTo>
                    <a:pt x="3631412" y="189115"/>
                  </a:lnTo>
                  <a:close/>
                </a:path>
                <a:path w="13398500" h="383540">
                  <a:moveTo>
                    <a:pt x="3699332" y="307314"/>
                  </a:moveTo>
                  <a:lnTo>
                    <a:pt x="3505720" y="307314"/>
                  </a:lnTo>
                  <a:lnTo>
                    <a:pt x="3505720" y="228142"/>
                  </a:lnTo>
                  <a:lnTo>
                    <a:pt x="3474948" y="228142"/>
                  </a:lnTo>
                  <a:lnTo>
                    <a:pt x="3474948" y="332447"/>
                  </a:lnTo>
                  <a:lnTo>
                    <a:pt x="3699332" y="332447"/>
                  </a:lnTo>
                  <a:lnTo>
                    <a:pt x="3699332" y="307314"/>
                  </a:lnTo>
                  <a:close/>
                </a:path>
                <a:path w="13398500" h="383540">
                  <a:moveTo>
                    <a:pt x="3734231" y="105816"/>
                  </a:moveTo>
                  <a:lnTo>
                    <a:pt x="3684320" y="105816"/>
                  </a:lnTo>
                  <a:lnTo>
                    <a:pt x="3684320" y="3378"/>
                  </a:lnTo>
                  <a:lnTo>
                    <a:pt x="3653548" y="3378"/>
                  </a:lnTo>
                  <a:lnTo>
                    <a:pt x="3653548" y="251396"/>
                  </a:lnTo>
                  <a:lnTo>
                    <a:pt x="3684320" y="251396"/>
                  </a:lnTo>
                  <a:lnTo>
                    <a:pt x="3684320" y="131330"/>
                  </a:lnTo>
                  <a:lnTo>
                    <a:pt x="3734231" y="131330"/>
                  </a:lnTo>
                  <a:lnTo>
                    <a:pt x="3734231" y="105816"/>
                  </a:lnTo>
                  <a:close/>
                </a:path>
                <a:path w="13398500" h="383540">
                  <a:moveTo>
                    <a:pt x="3966489" y="175602"/>
                  </a:moveTo>
                  <a:lnTo>
                    <a:pt x="3964648" y="162102"/>
                  </a:lnTo>
                  <a:lnTo>
                    <a:pt x="3963124" y="150837"/>
                  </a:lnTo>
                  <a:lnTo>
                    <a:pt x="3930713" y="156235"/>
                  </a:lnTo>
                  <a:lnTo>
                    <a:pt x="3897261" y="159702"/>
                  </a:lnTo>
                  <a:lnTo>
                    <a:pt x="3859593" y="161556"/>
                  </a:lnTo>
                  <a:lnTo>
                    <a:pt x="3814534" y="162102"/>
                  </a:lnTo>
                  <a:lnTo>
                    <a:pt x="3814534" y="57404"/>
                  </a:lnTo>
                  <a:lnTo>
                    <a:pt x="3932720" y="57404"/>
                  </a:lnTo>
                  <a:lnTo>
                    <a:pt x="3932720" y="32639"/>
                  </a:lnTo>
                  <a:lnTo>
                    <a:pt x="3783761" y="32639"/>
                  </a:lnTo>
                  <a:lnTo>
                    <a:pt x="3783761" y="187236"/>
                  </a:lnTo>
                  <a:lnTo>
                    <a:pt x="3810025" y="187236"/>
                  </a:lnTo>
                  <a:lnTo>
                    <a:pt x="3857739" y="186740"/>
                  </a:lnTo>
                  <a:lnTo>
                    <a:pt x="3897401" y="184937"/>
                  </a:lnTo>
                  <a:lnTo>
                    <a:pt x="3932491" y="181381"/>
                  </a:lnTo>
                  <a:lnTo>
                    <a:pt x="3966489" y="175602"/>
                  </a:lnTo>
                  <a:close/>
                </a:path>
                <a:path w="13398500" h="383540">
                  <a:moveTo>
                    <a:pt x="4044543" y="307314"/>
                  </a:moveTo>
                  <a:lnTo>
                    <a:pt x="3850919" y="307314"/>
                  </a:lnTo>
                  <a:lnTo>
                    <a:pt x="3850919" y="222504"/>
                  </a:lnTo>
                  <a:lnTo>
                    <a:pt x="3820160" y="222504"/>
                  </a:lnTo>
                  <a:lnTo>
                    <a:pt x="3820160" y="332447"/>
                  </a:lnTo>
                  <a:lnTo>
                    <a:pt x="4044543" y="332447"/>
                  </a:lnTo>
                  <a:lnTo>
                    <a:pt x="4044543" y="307314"/>
                  </a:lnTo>
                  <a:close/>
                </a:path>
                <a:path w="13398500" h="383540">
                  <a:moveTo>
                    <a:pt x="4079443" y="103187"/>
                  </a:moveTo>
                  <a:lnTo>
                    <a:pt x="4029532" y="103187"/>
                  </a:lnTo>
                  <a:lnTo>
                    <a:pt x="4029532" y="3378"/>
                  </a:lnTo>
                  <a:lnTo>
                    <a:pt x="3998760" y="3378"/>
                  </a:lnTo>
                  <a:lnTo>
                    <a:pt x="3998760" y="246900"/>
                  </a:lnTo>
                  <a:lnTo>
                    <a:pt x="4029532" y="246900"/>
                  </a:lnTo>
                  <a:lnTo>
                    <a:pt x="4029532" y="128701"/>
                  </a:lnTo>
                  <a:lnTo>
                    <a:pt x="4079443" y="128701"/>
                  </a:lnTo>
                  <a:lnTo>
                    <a:pt x="4079443" y="103187"/>
                  </a:lnTo>
                  <a:close/>
                </a:path>
                <a:path w="13398500" h="383540">
                  <a:moveTo>
                    <a:pt x="4294441" y="187617"/>
                  </a:moveTo>
                  <a:lnTo>
                    <a:pt x="4288358" y="156324"/>
                  </a:lnTo>
                  <a:lnTo>
                    <a:pt x="4273931" y="135458"/>
                  </a:lnTo>
                  <a:lnTo>
                    <a:pt x="4271365" y="131749"/>
                  </a:lnTo>
                  <a:lnTo>
                    <a:pt x="4265180" y="127939"/>
                  </a:lnTo>
                  <a:lnTo>
                    <a:pt x="4265180" y="187617"/>
                  </a:lnTo>
                  <a:lnTo>
                    <a:pt x="4261231" y="208368"/>
                  </a:lnTo>
                  <a:lnTo>
                    <a:pt x="4250258" y="224764"/>
                  </a:lnTo>
                  <a:lnTo>
                    <a:pt x="4233519" y="235521"/>
                  </a:lnTo>
                  <a:lnTo>
                    <a:pt x="4212272" y="239395"/>
                  </a:lnTo>
                  <a:lnTo>
                    <a:pt x="4191241" y="235521"/>
                  </a:lnTo>
                  <a:lnTo>
                    <a:pt x="4174604" y="224764"/>
                  </a:lnTo>
                  <a:lnTo>
                    <a:pt x="4163669" y="208368"/>
                  </a:lnTo>
                  <a:lnTo>
                    <a:pt x="4159732" y="187617"/>
                  </a:lnTo>
                  <a:lnTo>
                    <a:pt x="4163669" y="166636"/>
                  </a:lnTo>
                  <a:lnTo>
                    <a:pt x="4174604" y="150139"/>
                  </a:lnTo>
                  <a:lnTo>
                    <a:pt x="4191241" y="139331"/>
                  </a:lnTo>
                  <a:lnTo>
                    <a:pt x="4212272" y="135458"/>
                  </a:lnTo>
                  <a:lnTo>
                    <a:pt x="4233519" y="139331"/>
                  </a:lnTo>
                  <a:lnTo>
                    <a:pt x="4250258" y="150139"/>
                  </a:lnTo>
                  <a:lnTo>
                    <a:pt x="4261231" y="166636"/>
                  </a:lnTo>
                  <a:lnTo>
                    <a:pt x="4265180" y="187617"/>
                  </a:lnTo>
                  <a:lnTo>
                    <a:pt x="4265180" y="127939"/>
                  </a:lnTo>
                  <a:lnTo>
                    <a:pt x="4245368" y="115697"/>
                  </a:lnTo>
                  <a:lnTo>
                    <a:pt x="4212272" y="109943"/>
                  </a:lnTo>
                  <a:lnTo>
                    <a:pt x="4179595" y="115697"/>
                  </a:lnTo>
                  <a:lnTo>
                    <a:pt x="4153827" y="131749"/>
                  </a:lnTo>
                  <a:lnTo>
                    <a:pt x="4136923" y="156324"/>
                  </a:lnTo>
                  <a:lnTo>
                    <a:pt x="4130840" y="187617"/>
                  </a:lnTo>
                  <a:lnTo>
                    <a:pt x="4136923" y="218998"/>
                  </a:lnTo>
                  <a:lnTo>
                    <a:pt x="4153827" y="243433"/>
                  </a:lnTo>
                  <a:lnTo>
                    <a:pt x="4179595" y="259270"/>
                  </a:lnTo>
                  <a:lnTo>
                    <a:pt x="4212272" y="264909"/>
                  </a:lnTo>
                  <a:lnTo>
                    <a:pt x="4245368" y="259270"/>
                  </a:lnTo>
                  <a:lnTo>
                    <a:pt x="4271365" y="243433"/>
                  </a:lnTo>
                  <a:lnTo>
                    <a:pt x="4274172" y="239395"/>
                  </a:lnTo>
                  <a:lnTo>
                    <a:pt x="4288358" y="218998"/>
                  </a:lnTo>
                  <a:lnTo>
                    <a:pt x="4294441" y="187617"/>
                  </a:lnTo>
                  <a:close/>
                </a:path>
                <a:path w="13398500" h="383540">
                  <a:moveTo>
                    <a:pt x="4310202" y="57404"/>
                  </a:moveTo>
                  <a:lnTo>
                    <a:pt x="4227284" y="57404"/>
                  </a:lnTo>
                  <a:lnTo>
                    <a:pt x="4227284" y="7505"/>
                  </a:lnTo>
                  <a:lnTo>
                    <a:pt x="4196511" y="7505"/>
                  </a:lnTo>
                  <a:lnTo>
                    <a:pt x="4196511" y="57404"/>
                  </a:lnTo>
                  <a:lnTo>
                    <a:pt x="4111714" y="57404"/>
                  </a:lnTo>
                  <a:lnTo>
                    <a:pt x="4111714" y="82169"/>
                  </a:lnTo>
                  <a:lnTo>
                    <a:pt x="4310202" y="82169"/>
                  </a:lnTo>
                  <a:lnTo>
                    <a:pt x="4310202" y="57404"/>
                  </a:lnTo>
                  <a:close/>
                </a:path>
                <a:path w="13398500" h="383540">
                  <a:moveTo>
                    <a:pt x="4428020" y="141833"/>
                  </a:moveTo>
                  <a:lnTo>
                    <a:pt x="4372864" y="141833"/>
                  </a:lnTo>
                  <a:lnTo>
                    <a:pt x="4372864" y="3746"/>
                  </a:lnTo>
                  <a:lnTo>
                    <a:pt x="4342092" y="3746"/>
                  </a:lnTo>
                  <a:lnTo>
                    <a:pt x="4342092" y="339953"/>
                  </a:lnTo>
                  <a:lnTo>
                    <a:pt x="4372864" y="339953"/>
                  </a:lnTo>
                  <a:lnTo>
                    <a:pt x="4372864" y="167728"/>
                  </a:lnTo>
                  <a:lnTo>
                    <a:pt x="4428020" y="167728"/>
                  </a:lnTo>
                  <a:lnTo>
                    <a:pt x="4428020" y="141833"/>
                  </a:lnTo>
                  <a:close/>
                </a:path>
                <a:path w="13398500" h="383540">
                  <a:moveTo>
                    <a:pt x="4736084" y="3378"/>
                  </a:moveTo>
                  <a:lnTo>
                    <a:pt x="4705324" y="3378"/>
                  </a:lnTo>
                  <a:lnTo>
                    <a:pt x="4705324" y="78790"/>
                  </a:lnTo>
                  <a:lnTo>
                    <a:pt x="4705324" y="103936"/>
                  </a:lnTo>
                  <a:lnTo>
                    <a:pt x="4705324" y="184988"/>
                  </a:lnTo>
                  <a:lnTo>
                    <a:pt x="4628769" y="184988"/>
                  </a:lnTo>
                  <a:lnTo>
                    <a:pt x="4630305" y="176047"/>
                  </a:lnTo>
                  <a:lnTo>
                    <a:pt x="4631487" y="166687"/>
                  </a:lnTo>
                  <a:lnTo>
                    <a:pt x="4632249" y="156908"/>
                  </a:lnTo>
                  <a:lnTo>
                    <a:pt x="4632528" y="146710"/>
                  </a:lnTo>
                  <a:lnTo>
                    <a:pt x="4632185" y="135382"/>
                  </a:lnTo>
                  <a:lnTo>
                    <a:pt x="4631207" y="124485"/>
                  </a:lnTo>
                  <a:lnTo>
                    <a:pt x="4629670" y="113995"/>
                  </a:lnTo>
                  <a:lnTo>
                    <a:pt x="4627651" y="103936"/>
                  </a:lnTo>
                  <a:lnTo>
                    <a:pt x="4705324" y="103936"/>
                  </a:lnTo>
                  <a:lnTo>
                    <a:pt x="4705324" y="78790"/>
                  </a:lnTo>
                  <a:lnTo>
                    <a:pt x="4619015" y="78790"/>
                  </a:lnTo>
                  <a:lnTo>
                    <a:pt x="4606417" y="57759"/>
                  </a:lnTo>
                  <a:lnTo>
                    <a:pt x="4605667" y="57035"/>
                  </a:lnTo>
                  <a:lnTo>
                    <a:pt x="4603635" y="55092"/>
                  </a:lnTo>
                  <a:lnTo>
                    <a:pt x="4603635" y="146710"/>
                  </a:lnTo>
                  <a:lnTo>
                    <a:pt x="4599559" y="183896"/>
                  </a:lnTo>
                  <a:lnTo>
                    <a:pt x="4588205" y="212280"/>
                  </a:lnTo>
                  <a:lnTo>
                    <a:pt x="4570869" y="230403"/>
                  </a:lnTo>
                  <a:lnTo>
                    <a:pt x="4548848" y="236766"/>
                  </a:lnTo>
                  <a:lnTo>
                    <a:pt x="4526673" y="230403"/>
                  </a:lnTo>
                  <a:lnTo>
                    <a:pt x="4509351" y="212280"/>
                  </a:lnTo>
                  <a:lnTo>
                    <a:pt x="4498086" y="183896"/>
                  </a:lnTo>
                  <a:lnTo>
                    <a:pt x="4494060" y="146710"/>
                  </a:lnTo>
                  <a:lnTo>
                    <a:pt x="4498086" y="109740"/>
                  </a:lnTo>
                  <a:lnTo>
                    <a:pt x="4509351" y="81470"/>
                  </a:lnTo>
                  <a:lnTo>
                    <a:pt x="4526673" y="63398"/>
                  </a:lnTo>
                  <a:lnTo>
                    <a:pt x="4548848" y="57035"/>
                  </a:lnTo>
                  <a:lnTo>
                    <a:pt x="4570869" y="63398"/>
                  </a:lnTo>
                  <a:lnTo>
                    <a:pt x="4588205" y="81470"/>
                  </a:lnTo>
                  <a:lnTo>
                    <a:pt x="4599559" y="109740"/>
                  </a:lnTo>
                  <a:lnTo>
                    <a:pt x="4603635" y="146710"/>
                  </a:lnTo>
                  <a:lnTo>
                    <a:pt x="4603635" y="55092"/>
                  </a:lnTo>
                  <a:lnTo>
                    <a:pt x="4590262" y="42214"/>
                  </a:lnTo>
                  <a:lnTo>
                    <a:pt x="4570946" y="32575"/>
                  </a:lnTo>
                  <a:lnTo>
                    <a:pt x="4548848" y="29260"/>
                  </a:lnTo>
                  <a:lnTo>
                    <a:pt x="4514977" y="37541"/>
                  </a:lnTo>
                  <a:lnTo>
                    <a:pt x="4488396" y="61112"/>
                  </a:lnTo>
                  <a:lnTo>
                    <a:pt x="4471022" y="98132"/>
                  </a:lnTo>
                  <a:lnTo>
                    <a:pt x="4464799" y="146710"/>
                  </a:lnTo>
                  <a:lnTo>
                    <a:pt x="4471022" y="195300"/>
                  </a:lnTo>
                  <a:lnTo>
                    <a:pt x="4488396" y="232308"/>
                  </a:lnTo>
                  <a:lnTo>
                    <a:pt x="4514977" y="255892"/>
                  </a:lnTo>
                  <a:lnTo>
                    <a:pt x="4548848" y="264160"/>
                  </a:lnTo>
                  <a:lnTo>
                    <a:pt x="4571822" y="260515"/>
                  </a:lnTo>
                  <a:lnTo>
                    <a:pt x="4591951" y="249948"/>
                  </a:lnTo>
                  <a:lnTo>
                    <a:pt x="4604905" y="236766"/>
                  </a:lnTo>
                  <a:lnTo>
                    <a:pt x="4608627" y="232968"/>
                  </a:lnTo>
                  <a:lnTo>
                    <a:pt x="4621263" y="210121"/>
                  </a:lnTo>
                  <a:lnTo>
                    <a:pt x="4705324" y="210121"/>
                  </a:lnTo>
                  <a:lnTo>
                    <a:pt x="4705324" y="340702"/>
                  </a:lnTo>
                  <a:lnTo>
                    <a:pt x="4736084" y="340702"/>
                  </a:lnTo>
                  <a:lnTo>
                    <a:pt x="4736084" y="210121"/>
                  </a:lnTo>
                  <a:lnTo>
                    <a:pt x="4736084" y="184988"/>
                  </a:lnTo>
                  <a:lnTo>
                    <a:pt x="4736084" y="103936"/>
                  </a:lnTo>
                  <a:lnTo>
                    <a:pt x="4736084" y="78790"/>
                  </a:lnTo>
                  <a:lnTo>
                    <a:pt x="4736084" y="3378"/>
                  </a:lnTo>
                  <a:close/>
                </a:path>
                <a:path w="13398500" h="383540">
                  <a:moveTo>
                    <a:pt x="5063871" y="184988"/>
                  </a:moveTo>
                  <a:lnTo>
                    <a:pt x="5058461" y="154025"/>
                  </a:lnTo>
                  <a:lnTo>
                    <a:pt x="5046256" y="134327"/>
                  </a:lnTo>
                  <a:lnTo>
                    <a:pt x="5043462" y="129832"/>
                  </a:lnTo>
                  <a:lnTo>
                    <a:pt x="5036477" y="125006"/>
                  </a:lnTo>
                  <a:lnTo>
                    <a:pt x="5036477" y="184988"/>
                  </a:lnTo>
                  <a:lnTo>
                    <a:pt x="5033137" y="205676"/>
                  </a:lnTo>
                  <a:lnTo>
                    <a:pt x="5023853" y="221945"/>
                  </a:lnTo>
                  <a:lnTo>
                    <a:pt x="5009718" y="232575"/>
                  </a:lnTo>
                  <a:lnTo>
                    <a:pt x="4991824" y="236397"/>
                  </a:lnTo>
                  <a:lnTo>
                    <a:pt x="4973764" y="232575"/>
                  </a:lnTo>
                  <a:lnTo>
                    <a:pt x="4959642" y="221945"/>
                  </a:lnTo>
                  <a:lnTo>
                    <a:pt x="4950460" y="205676"/>
                  </a:lnTo>
                  <a:lnTo>
                    <a:pt x="4947170" y="184988"/>
                  </a:lnTo>
                  <a:lnTo>
                    <a:pt x="4950460" y="164719"/>
                  </a:lnTo>
                  <a:lnTo>
                    <a:pt x="4959642" y="148678"/>
                  </a:lnTo>
                  <a:lnTo>
                    <a:pt x="4973764" y="138125"/>
                  </a:lnTo>
                  <a:lnTo>
                    <a:pt x="4991824" y="134327"/>
                  </a:lnTo>
                  <a:lnTo>
                    <a:pt x="5009718" y="138125"/>
                  </a:lnTo>
                  <a:lnTo>
                    <a:pt x="5023853" y="148678"/>
                  </a:lnTo>
                  <a:lnTo>
                    <a:pt x="5033137" y="164719"/>
                  </a:lnTo>
                  <a:lnTo>
                    <a:pt x="5036477" y="184988"/>
                  </a:lnTo>
                  <a:lnTo>
                    <a:pt x="5036477" y="125006"/>
                  </a:lnTo>
                  <a:lnTo>
                    <a:pt x="5020653" y="114071"/>
                  </a:lnTo>
                  <a:lnTo>
                    <a:pt x="4991824" y="108445"/>
                  </a:lnTo>
                  <a:lnTo>
                    <a:pt x="4962995" y="114071"/>
                  </a:lnTo>
                  <a:lnTo>
                    <a:pt x="4940185" y="129832"/>
                  </a:lnTo>
                  <a:lnTo>
                    <a:pt x="4925174" y="154025"/>
                  </a:lnTo>
                  <a:lnTo>
                    <a:pt x="4919777" y="184988"/>
                  </a:lnTo>
                  <a:lnTo>
                    <a:pt x="4925174" y="216319"/>
                  </a:lnTo>
                  <a:lnTo>
                    <a:pt x="4940185" y="240614"/>
                  </a:lnTo>
                  <a:lnTo>
                    <a:pt x="4962995" y="256324"/>
                  </a:lnTo>
                  <a:lnTo>
                    <a:pt x="4991824" y="261912"/>
                  </a:lnTo>
                  <a:lnTo>
                    <a:pt x="5020653" y="256324"/>
                  </a:lnTo>
                  <a:lnTo>
                    <a:pt x="5043462" y="240614"/>
                  </a:lnTo>
                  <a:lnTo>
                    <a:pt x="5046065" y="236397"/>
                  </a:lnTo>
                  <a:lnTo>
                    <a:pt x="5058461" y="216319"/>
                  </a:lnTo>
                  <a:lnTo>
                    <a:pt x="5063871" y="184988"/>
                  </a:lnTo>
                  <a:close/>
                </a:path>
                <a:path w="13398500" h="383540">
                  <a:moveTo>
                    <a:pt x="5075123" y="60782"/>
                  </a:moveTo>
                  <a:lnTo>
                    <a:pt x="5006835" y="60782"/>
                  </a:lnTo>
                  <a:lnTo>
                    <a:pt x="5006835" y="13131"/>
                  </a:lnTo>
                  <a:lnTo>
                    <a:pt x="4976444" y="13131"/>
                  </a:lnTo>
                  <a:lnTo>
                    <a:pt x="4976444" y="60782"/>
                  </a:lnTo>
                  <a:lnTo>
                    <a:pt x="4908143" y="60782"/>
                  </a:lnTo>
                  <a:lnTo>
                    <a:pt x="4908143" y="85928"/>
                  </a:lnTo>
                  <a:lnTo>
                    <a:pt x="5075123" y="85928"/>
                  </a:lnTo>
                  <a:lnTo>
                    <a:pt x="5075123" y="60782"/>
                  </a:lnTo>
                  <a:close/>
                </a:path>
                <a:path w="13398500" h="383540">
                  <a:moveTo>
                    <a:pt x="5193690" y="2997"/>
                  </a:moveTo>
                  <a:lnTo>
                    <a:pt x="5164048" y="2997"/>
                  </a:lnTo>
                  <a:lnTo>
                    <a:pt x="5164048" y="145211"/>
                  </a:lnTo>
                  <a:lnTo>
                    <a:pt x="5120906" y="145211"/>
                  </a:lnTo>
                  <a:lnTo>
                    <a:pt x="5120906" y="10883"/>
                  </a:lnTo>
                  <a:lnTo>
                    <a:pt x="5092014" y="10883"/>
                  </a:lnTo>
                  <a:lnTo>
                    <a:pt x="5092014" y="323443"/>
                  </a:lnTo>
                  <a:lnTo>
                    <a:pt x="5120906" y="323443"/>
                  </a:lnTo>
                  <a:lnTo>
                    <a:pt x="5120906" y="170357"/>
                  </a:lnTo>
                  <a:lnTo>
                    <a:pt x="5164048" y="170357"/>
                  </a:lnTo>
                  <a:lnTo>
                    <a:pt x="5164048" y="339585"/>
                  </a:lnTo>
                  <a:lnTo>
                    <a:pt x="5193690" y="339585"/>
                  </a:lnTo>
                  <a:lnTo>
                    <a:pt x="5193690" y="170357"/>
                  </a:lnTo>
                  <a:lnTo>
                    <a:pt x="5193690" y="145211"/>
                  </a:lnTo>
                  <a:lnTo>
                    <a:pt x="5193690" y="2997"/>
                  </a:lnTo>
                  <a:close/>
                </a:path>
                <a:path w="13398500" h="383540">
                  <a:moveTo>
                    <a:pt x="5452224" y="165100"/>
                  </a:moveTo>
                  <a:lnTo>
                    <a:pt x="5450408" y="151587"/>
                  </a:lnTo>
                  <a:lnTo>
                    <a:pt x="5448846" y="139954"/>
                  </a:lnTo>
                  <a:lnTo>
                    <a:pt x="5416169" y="145732"/>
                  </a:lnTo>
                  <a:lnTo>
                    <a:pt x="5382438" y="149288"/>
                  </a:lnTo>
                  <a:lnTo>
                    <a:pt x="5344477" y="151091"/>
                  </a:lnTo>
                  <a:lnTo>
                    <a:pt x="5299138" y="151587"/>
                  </a:lnTo>
                  <a:lnTo>
                    <a:pt x="5299138" y="54025"/>
                  </a:lnTo>
                  <a:lnTo>
                    <a:pt x="5417337" y="54025"/>
                  </a:lnTo>
                  <a:lnTo>
                    <a:pt x="5417337" y="29260"/>
                  </a:lnTo>
                  <a:lnTo>
                    <a:pt x="5268734" y="29260"/>
                  </a:lnTo>
                  <a:lnTo>
                    <a:pt x="5268734" y="176733"/>
                  </a:lnTo>
                  <a:lnTo>
                    <a:pt x="5295011" y="176733"/>
                  </a:lnTo>
                  <a:lnTo>
                    <a:pt x="5343004" y="176237"/>
                  </a:lnTo>
                  <a:lnTo>
                    <a:pt x="5382907" y="174434"/>
                  </a:lnTo>
                  <a:lnTo>
                    <a:pt x="5418163" y="170878"/>
                  </a:lnTo>
                  <a:lnTo>
                    <a:pt x="5452224" y="165100"/>
                  </a:lnTo>
                  <a:close/>
                </a:path>
                <a:path w="13398500" h="383540">
                  <a:moveTo>
                    <a:pt x="5518645" y="275043"/>
                  </a:moveTo>
                  <a:lnTo>
                    <a:pt x="5510898" y="247865"/>
                  </a:lnTo>
                  <a:lnTo>
                    <a:pt x="5497157" y="235267"/>
                  </a:lnTo>
                  <a:lnTo>
                    <a:pt x="5488762" y="227571"/>
                  </a:lnTo>
                  <a:lnTo>
                    <a:pt x="5488254" y="227393"/>
                  </a:lnTo>
                  <a:lnTo>
                    <a:pt x="5488254" y="275043"/>
                  </a:lnTo>
                  <a:lnTo>
                    <a:pt x="5482666" y="291706"/>
                  </a:lnTo>
                  <a:lnTo>
                    <a:pt x="5466677" y="304215"/>
                  </a:lnTo>
                  <a:lnTo>
                    <a:pt x="5441391" y="312077"/>
                  </a:lnTo>
                  <a:lnTo>
                    <a:pt x="5407952" y="314820"/>
                  </a:lnTo>
                  <a:lnTo>
                    <a:pt x="5374297" y="312077"/>
                  </a:lnTo>
                  <a:lnTo>
                    <a:pt x="5348897" y="304215"/>
                  </a:lnTo>
                  <a:lnTo>
                    <a:pt x="5332869" y="291706"/>
                  </a:lnTo>
                  <a:lnTo>
                    <a:pt x="5327281" y="275043"/>
                  </a:lnTo>
                  <a:lnTo>
                    <a:pt x="5332869" y="258381"/>
                  </a:lnTo>
                  <a:lnTo>
                    <a:pt x="5348897" y="245872"/>
                  </a:lnTo>
                  <a:lnTo>
                    <a:pt x="5374297" y="237998"/>
                  </a:lnTo>
                  <a:lnTo>
                    <a:pt x="5407952" y="235267"/>
                  </a:lnTo>
                  <a:lnTo>
                    <a:pt x="5441391" y="237998"/>
                  </a:lnTo>
                  <a:lnTo>
                    <a:pt x="5466677" y="245872"/>
                  </a:lnTo>
                  <a:lnTo>
                    <a:pt x="5482666" y="258381"/>
                  </a:lnTo>
                  <a:lnTo>
                    <a:pt x="5488254" y="275043"/>
                  </a:lnTo>
                  <a:lnTo>
                    <a:pt x="5488254" y="227393"/>
                  </a:lnTo>
                  <a:lnTo>
                    <a:pt x="5453900" y="214884"/>
                  </a:lnTo>
                  <a:lnTo>
                    <a:pt x="5407952" y="210502"/>
                  </a:lnTo>
                  <a:lnTo>
                    <a:pt x="5361787" y="214884"/>
                  </a:lnTo>
                  <a:lnTo>
                    <a:pt x="5326812" y="227571"/>
                  </a:lnTo>
                  <a:lnTo>
                    <a:pt x="5304637" y="247865"/>
                  </a:lnTo>
                  <a:lnTo>
                    <a:pt x="5296878" y="275043"/>
                  </a:lnTo>
                  <a:lnTo>
                    <a:pt x="5304637" y="302221"/>
                  </a:lnTo>
                  <a:lnTo>
                    <a:pt x="5326812" y="322503"/>
                  </a:lnTo>
                  <a:lnTo>
                    <a:pt x="5361787" y="335191"/>
                  </a:lnTo>
                  <a:lnTo>
                    <a:pt x="5407952" y="339585"/>
                  </a:lnTo>
                  <a:lnTo>
                    <a:pt x="5453900" y="335191"/>
                  </a:lnTo>
                  <a:lnTo>
                    <a:pt x="5488762" y="322503"/>
                  </a:lnTo>
                  <a:lnTo>
                    <a:pt x="5497157" y="314820"/>
                  </a:lnTo>
                  <a:lnTo>
                    <a:pt x="5510898" y="302221"/>
                  </a:lnTo>
                  <a:lnTo>
                    <a:pt x="5518645" y="275043"/>
                  </a:lnTo>
                  <a:close/>
                </a:path>
                <a:path w="13398500" h="383540">
                  <a:moveTo>
                    <a:pt x="5564797" y="90805"/>
                  </a:moveTo>
                  <a:lnTo>
                    <a:pt x="5515267" y="90805"/>
                  </a:lnTo>
                  <a:lnTo>
                    <a:pt x="5515267" y="3378"/>
                  </a:lnTo>
                  <a:lnTo>
                    <a:pt x="5484126" y="3378"/>
                  </a:lnTo>
                  <a:lnTo>
                    <a:pt x="5484126" y="203746"/>
                  </a:lnTo>
                  <a:lnTo>
                    <a:pt x="5515267" y="203746"/>
                  </a:lnTo>
                  <a:lnTo>
                    <a:pt x="5515267" y="116319"/>
                  </a:lnTo>
                  <a:lnTo>
                    <a:pt x="5564797" y="116319"/>
                  </a:lnTo>
                  <a:lnTo>
                    <a:pt x="5564797" y="90805"/>
                  </a:lnTo>
                  <a:close/>
                </a:path>
                <a:path w="13398500" h="383540">
                  <a:moveTo>
                    <a:pt x="5971692" y="31534"/>
                  </a:moveTo>
                  <a:lnTo>
                    <a:pt x="5739790" y="31534"/>
                  </a:lnTo>
                  <a:lnTo>
                    <a:pt x="5739790" y="55664"/>
                  </a:lnTo>
                  <a:lnTo>
                    <a:pt x="5739790" y="164884"/>
                  </a:lnTo>
                  <a:lnTo>
                    <a:pt x="5739790" y="189014"/>
                  </a:lnTo>
                  <a:lnTo>
                    <a:pt x="5971692" y="189014"/>
                  </a:lnTo>
                  <a:lnTo>
                    <a:pt x="5971692" y="165100"/>
                  </a:lnTo>
                  <a:lnTo>
                    <a:pt x="5971692" y="164884"/>
                  </a:lnTo>
                  <a:lnTo>
                    <a:pt x="5971692" y="55905"/>
                  </a:lnTo>
                  <a:lnTo>
                    <a:pt x="5941669" y="55905"/>
                  </a:lnTo>
                  <a:lnTo>
                    <a:pt x="5941669" y="164884"/>
                  </a:lnTo>
                  <a:lnTo>
                    <a:pt x="5769445" y="164884"/>
                  </a:lnTo>
                  <a:lnTo>
                    <a:pt x="5769445" y="55664"/>
                  </a:lnTo>
                  <a:lnTo>
                    <a:pt x="5971692" y="55664"/>
                  </a:lnTo>
                  <a:lnTo>
                    <a:pt x="5971692" y="31534"/>
                  </a:lnTo>
                  <a:close/>
                </a:path>
                <a:path w="13398500" h="383540">
                  <a:moveTo>
                    <a:pt x="6008840" y="271284"/>
                  </a:moveTo>
                  <a:lnTo>
                    <a:pt x="5871502" y="271284"/>
                  </a:lnTo>
                  <a:lnTo>
                    <a:pt x="5871502" y="189484"/>
                  </a:lnTo>
                  <a:lnTo>
                    <a:pt x="5840361" y="189484"/>
                  </a:lnTo>
                  <a:lnTo>
                    <a:pt x="5840361" y="271284"/>
                  </a:lnTo>
                  <a:lnTo>
                    <a:pt x="5703773" y="271284"/>
                  </a:lnTo>
                  <a:lnTo>
                    <a:pt x="5703773" y="296799"/>
                  </a:lnTo>
                  <a:lnTo>
                    <a:pt x="6008840" y="296799"/>
                  </a:lnTo>
                  <a:lnTo>
                    <a:pt x="6008840" y="271284"/>
                  </a:lnTo>
                  <a:close/>
                </a:path>
                <a:path w="13398500" h="383540">
                  <a:moveTo>
                    <a:pt x="6232474" y="99809"/>
                  </a:moveTo>
                  <a:lnTo>
                    <a:pt x="6225870" y="67932"/>
                  </a:lnTo>
                  <a:lnTo>
                    <a:pt x="6210300" y="46901"/>
                  </a:lnTo>
                  <a:lnTo>
                    <a:pt x="6207518" y="43154"/>
                  </a:lnTo>
                  <a:lnTo>
                    <a:pt x="6202451" y="40246"/>
                  </a:lnTo>
                  <a:lnTo>
                    <a:pt x="6202451" y="99809"/>
                  </a:lnTo>
                  <a:lnTo>
                    <a:pt x="6198108" y="121208"/>
                  </a:lnTo>
                  <a:lnTo>
                    <a:pt x="6186030" y="137947"/>
                  </a:lnTo>
                  <a:lnTo>
                    <a:pt x="6167628" y="148831"/>
                  </a:lnTo>
                  <a:lnTo>
                    <a:pt x="6144285" y="152717"/>
                  </a:lnTo>
                  <a:lnTo>
                    <a:pt x="6121235" y="148831"/>
                  </a:lnTo>
                  <a:lnTo>
                    <a:pt x="6103061" y="137947"/>
                  </a:lnTo>
                  <a:lnTo>
                    <a:pt x="6091161" y="121208"/>
                  </a:lnTo>
                  <a:lnTo>
                    <a:pt x="6086881" y="99809"/>
                  </a:lnTo>
                  <a:lnTo>
                    <a:pt x="6091161" y="78562"/>
                  </a:lnTo>
                  <a:lnTo>
                    <a:pt x="6103061" y="61823"/>
                  </a:lnTo>
                  <a:lnTo>
                    <a:pt x="6121235" y="50838"/>
                  </a:lnTo>
                  <a:lnTo>
                    <a:pt x="6144285" y="46901"/>
                  </a:lnTo>
                  <a:lnTo>
                    <a:pt x="6167628" y="50838"/>
                  </a:lnTo>
                  <a:lnTo>
                    <a:pt x="6186030" y="61823"/>
                  </a:lnTo>
                  <a:lnTo>
                    <a:pt x="6198108" y="78562"/>
                  </a:lnTo>
                  <a:lnTo>
                    <a:pt x="6202451" y="99809"/>
                  </a:lnTo>
                  <a:lnTo>
                    <a:pt x="6202451" y="40246"/>
                  </a:lnTo>
                  <a:lnTo>
                    <a:pt x="6179604" y="27101"/>
                  </a:lnTo>
                  <a:lnTo>
                    <a:pt x="6144285" y="21386"/>
                  </a:lnTo>
                  <a:lnTo>
                    <a:pt x="6109259" y="27101"/>
                  </a:lnTo>
                  <a:lnTo>
                    <a:pt x="6081585" y="43154"/>
                  </a:lnTo>
                  <a:lnTo>
                    <a:pt x="6063399" y="67932"/>
                  </a:lnTo>
                  <a:lnTo>
                    <a:pt x="6056858" y="99809"/>
                  </a:lnTo>
                  <a:lnTo>
                    <a:pt x="6063399" y="131686"/>
                  </a:lnTo>
                  <a:lnTo>
                    <a:pt x="6081585" y="156464"/>
                  </a:lnTo>
                  <a:lnTo>
                    <a:pt x="6109259" y="172516"/>
                  </a:lnTo>
                  <a:lnTo>
                    <a:pt x="6144285" y="178231"/>
                  </a:lnTo>
                  <a:lnTo>
                    <a:pt x="6179604" y="172516"/>
                  </a:lnTo>
                  <a:lnTo>
                    <a:pt x="6207518" y="156464"/>
                  </a:lnTo>
                  <a:lnTo>
                    <a:pt x="6210300" y="152717"/>
                  </a:lnTo>
                  <a:lnTo>
                    <a:pt x="6225870" y="131686"/>
                  </a:lnTo>
                  <a:lnTo>
                    <a:pt x="6232474" y="99809"/>
                  </a:lnTo>
                  <a:close/>
                </a:path>
                <a:path w="13398500" h="383540">
                  <a:moveTo>
                    <a:pt x="6325146" y="214249"/>
                  </a:moveTo>
                  <a:lnTo>
                    <a:pt x="6295136" y="214249"/>
                  </a:lnTo>
                  <a:lnTo>
                    <a:pt x="6295136" y="238645"/>
                  </a:lnTo>
                  <a:lnTo>
                    <a:pt x="6295136" y="310692"/>
                  </a:lnTo>
                  <a:lnTo>
                    <a:pt x="6137541" y="310692"/>
                  </a:lnTo>
                  <a:lnTo>
                    <a:pt x="6137541" y="238645"/>
                  </a:lnTo>
                  <a:lnTo>
                    <a:pt x="6295136" y="238645"/>
                  </a:lnTo>
                  <a:lnTo>
                    <a:pt x="6295136" y="214249"/>
                  </a:lnTo>
                  <a:lnTo>
                    <a:pt x="6107519" y="214249"/>
                  </a:lnTo>
                  <a:lnTo>
                    <a:pt x="6107519" y="335457"/>
                  </a:lnTo>
                  <a:lnTo>
                    <a:pt x="6325146" y="335457"/>
                  </a:lnTo>
                  <a:lnTo>
                    <a:pt x="6325146" y="310692"/>
                  </a:lnTo>
                  <a:lnTo>
                    <a:pt x="6325146" y="238645"/>
                  </a:lnTo>
                  <a:lnTo>
                    <a:pt x="6325146" y="214249"/>
                  </a:lnTo>
                  <a:close/>
                </a:path>
                <a:path w="13398500" h="383540">
                  <a:moveTo>
                    <a:pt x="6325146" y="3746"/>
                  </a:moveTo>
                  <a:lnTo>
                    <a:pt x="6294386" y="3746"/>
                  </a:lnTo>
                  <a:lnTo>
                    <a:pt x="6294386" y="196240"/>
                  </a:lnTo>
                  <a:lnTo>
                    <a:pt x="6325146" y="196240"/>
                  </a:lnTo>
                  <a:lnTo>
                    <a:pt x="6325146" y="3746"/>
                  </a:lnTo>
                  <a:close/>
                </a:path>
                <a:path w="13398500" h="383540">
                  <a:moveTo>
                    <a:pt x="6664363" y="67538"/>
                  </a:moveTo>
                  <a:lnTo>
                    <a:pt x="6656286" y="42405"/>
                  </a:lnTo>
                  <a:lnTo>
                    <a:pt x="6643408" y="32270"/>
                  </a:lnTo>
                  <a:lnTo>
                    <a:pt x="6632981" y="24053"/>
                  </a:lnTo>
                  <a:lnTo>
                    <a:pt x="6632842" y="24015"/>
                  </a:lnTo>
                  <a:lnTo>
                    <a:pt x="6632842" y="67538"/>
                  </a:lnTo>
                  <a:lnTo>
                    <a:pt x="6627050" y="82550"/>
                  </a:lnTo>
                  <a:lnTo>
                    <a:pt x="6610185" y="93611"/>
                  </a:lnTo>
                  <a:lnTo>
                    <a:pt x="6582969" y="100469"/>
                  </a:lnTo>
                  <a:lnTo>
                    <a:pt x="6546164" y="102806"/>
                  </a:lnTo>
                  <a:lnTo>
                    <a:pt x="6509347" y="100469"/>
                  </a:lnTo>
                  <a:lnTo>
                    <a:pt x="6482143" y="93611"/>
                  </a:lnTo>
                  <a:lnTo>
                    <a:pt x="6465265" y="82550"/>
                  </a:lnTo>
                  <a:lnTo>
                    <a:pt x="6459487" y="67538"/>
                  </a:lnTo>
                  <a:lnTo>
                    <a:pt x="6465265" y="52527"/>
                  </a:lnTo>
                  <a:lnTo>
                    <a:pt x="6482143" y="41465"/>
                  </a:lnTo>
                  <a:lnTo>
                    <a:pt x="6509347" y="34607"/>
                  </a:lnTo>
                  <a:lnTo>
                    <a:pt x="6546164" y="32270"/>
                  </a:lnTo>
                  <a:lnTo>
                    <a:pt x="6582969" y="34607"/>
                  </a:lnTo>
                  <a:lnTo>
                    <a:pt x="6610185" y="41465"/>
                  </a:lnTo>
                  <a:lnTo>
                    <a:pt x="6627050" y="52527"/>
                  </a:lnTo>
                  <a:lnTo>
                    <a:pt x="6632842" y="67538"/>
                  </a:lnTo>
                  <a:lnTo>
                    <a:pt x="6632842" y="24015"/>
                  </a:lnTo>
                  <a:lnTo>
                    <a:pt x="6595808" y="12827"/>
                  </a:lnTo>
                  <a:lnTo>
                    <a:pt x="6546164" y="9004"/>
                  </a:lnTo>
                  <a:lnTo>
                    <a:pt x="6496507" y="12827"/>
                  </a:lnTo>
                  <a:lnTo>
                    <a:pt x="6459347" y="24053"/>
                  </a:lnTo>
                  <a:lnTo>
                    <a:pt x="6436042" y="42405"/>
                  </a:lnTo>
                  <a:lnTo>
                    <a:pt x="6427965" y="67538"/>
                  </a:lnTo>
                  <a:lnTo>
                    <a:pt x="6436042" y="92621"/>
                  </a:lnTo>
                  <a:lnTo>
                    <a:pt x="6459347" y="110832"/>
                  </a:lnTo>
                  <a:lnTo>
                    <a:pt x="6496507" y="121945"/>
                  </a:lnTo>
                  <a:lnTo>
                    <a:pt x="6546164" y="125704"/>
                  </a:lnTo>
                  <a:lnTo>
                    <a:pt x="6595808" y="121945"/>
                  </a:lnTo>
                  <a:lnTo>
                    <a:pt x="6632981" y="110832"/>
                  </a:lnTo>
                  <a:lnTo>
                    <a:pt x="6643243" y="102806"/>
                  </a:lnTo>
                  <a:lnTo>
                    <a:pt x="6656286" y="92621"/>
                  </a:lnTo>
                  <a:lnTo>
                    <a:pt x="6664363" y="67538"/>
                  </a:lnTo>
                  <a:close/>
                </a:path>
                <a:path w="13398500" h="383540">
                  <a:moveTo>
                    <a:pt x="6669608" y="312191"/>
                  </a:moveTo>
                  <a:lnTo>
                    <a:pt x="6461734" y="312191"/>
                  </a:lnTo>
                  <a:lnTo>
                    <a:pt x="6461734" y="278041"/>
                  </a:lnTo>
                  <a:lnTo>
                    <a:pt x="6659473" y="278041"/>
                  </a:lnTo>
                  <a:lnTo>
                    <a:pt x="6659473" y="202247"/>
                  </a:lnTo>
                  <a:lnTo>
                    <a:pt x="6430594" y="202247"/>
                  </a:lnTo>
                  <a:lnTo>
                    <a:pt x="6430594" y="225513"/>
                  </a:lnTo>
                  <a:lnTo>
                    <a:pt x="6629082" y="225513"/>
                  </a:lnTo>
                  <a:lnTo>
                    <a:pt x="6629082" y="255524"/>
                  </a:lnTo>
                  <a:lnTo>
                    <a:pt x="6431712" y="255524"/>
                  </a:lnTo>
                  <a:lnTo>
                    <a:pt x="6431712" y="336207"/>
                  </a:lnTo>
                  <a:lnTo>
                    <a:pt x="6669608" y="336207"/>
                  </a:lnTo>
                  <a:lnTo>
                    <a:pt x="6669608" y="312191"/>
                  </a:lnTo>
                  <a:close/>
                </a:path>
                <a:path w="13398500" h="383540">
                  <a:moveTo>
                    <a:pt x="6698501" y="148590"/>
                  </a:moveTo>
                  <a:lnTo>
                    <a:pt x="6393815" y="148590"/>
                  </a:lnTo>
                  <a:lnTo>
                    <a:pt x="6393815" y="173355"/>
                  </a:lnTo>
                  <a:lnTo>
                    <a:pt x="6698501" y="173355"/>
                  </a:lnTo>
                  <a:lnTo>
                    <a:pt x="6698501" y="148590"/>
                  </a:lnTo>
                  <a:close/>
                </a:path>
                <a:path w="13398500" h="383540">
                  <a:moveTo>
                    <a:pt x="7014426" y="28511"/>
                  </a:moveTo>
                  <a:lnTo>
                    <a:pt x="6859092" y="28511"/>
                  </a:lnTo>
                  <a:lnTo>
                    <a:pt x="6859092" y="53276"/>
                  </a:lnTo>
                  <a:lnTo>
                    <a:pt x="6981037" y="53276"/>
                  </a:lnTo>
                  <a:lnTo>
                    <a:pt x="6968617" y="94424"/>
                  </a:lnTo>
                  <a:lnTo>
                    <a:pt x="6940791" y="130009"/>
                  </a:lnTo>
                  <a:lnTo>
                    <a:pt x="6899034" y="159131"/>
                  </a:lnTo>
                  <a:lnTo>
                    <a:pt x="6844830" y="180860"/>
                  </a:lnTo>
                  <a:lnTo>
                    <a:pt x="6857212" y="205625"/>
                  </a:lnTo>
                  <a:lnTo>
                    <a:pt x="6911022" y="184327"/>
                  </a:lnTo>
                  <a:lnTo>
                    <a:pt x="6954698" y="155435"/>
                  </a:lnTo>
                  <a:lnTo>
                    <a:pt x="6987184" y="119494"/>
                  </a:lnTo>
                  <a:lnTo>
                    <a:pt x="7007441" y="77012"/>
                  </a:lnTo>
                  <a:lnTo>
                    <a:pt x="7014426" y="28511"/>
                  </a:lnTo>
                  <a:close/>
                </a:path>
                <a:path w="13398500" h="383540">
                  <a:moveTo>
                    <a:pt x="7109358" y="274294"/>
                  </a:moveTo>
                  <a:lnTo>
                    <a:pt x="7101586" y="246837"/>
                  </a:lnTo>
                  <a:lnTo>
                    <a:pt x="7086701" y="233019"/>
                  </a:lnTo>
                  <a:lnTo>
                    <a:pt x="7079488" y="226314"/>
                  </a:lnTo>
                  <a:lnTo>
                    <a:pt x="7078967" y="226123"/>
                  </a:lnTo>
                  <a:lnTo>
                    <a:pt x="7078967" y="274294"/>
                  </a:lnTo>
                  <a:lnTo>
                    <a:pt x="7073405" y="291439"/>
                  </a:lnTo>
                  <a:lnTo>
                    <a:pt x="7057542" y="304304"/>
                  </a:lnTo>
                  <a:lnTo>
                    <a:pt x="7032587" y="312381"/>
                  </a:lnTo>
                  <a:lnTo>
                    <a:pt x="6999795" y="315188"/>
                  </a:lnTo>
                  <a:lnTo>
                    <a:pt x="6967004" y="312381"/>
                  </a:lnTo>
                  <a:lnTo>
                    <a:pt x="6942061" y="304304"/>
                  </a:lnTo>
                  <a:lnTo>
                    <a:pt x="6926186" y="291439"/>
                  </a:lnTo>
                  <a:lnTo>
                    <a:pt x="6920624" y="274294"/>
                  </a:lnTo>
                  <a:lnTo>
                    <a:pt x="6926186" y="256921"/>
                  </a:lnTo>
                  <a:lnTo>
                    <a:pt x="6942061" y="243941"/>
                  </a:lnTo>
                  <a:lnTo>
                    <a:pt x="6967004" y="235826"/>
                  </a:lnTo>
                  <a:lnTo>
                    <a:pt x="6999795" y="233019"/>
                  </a:lnTo>
                  <a:lnTo>
                    <a:pt x="7032587" y="235826"/>
                  </a:lnTo>
                  <a:lnTo>
                    <a:pt x="7057542" y="243941"/>
                  </a:lnTo>
                  <a:lnTo>
                    <a:pt x="7073405" y="256921"/>
                  </a:lnTo>
                  <a:lnTo>
                    <a:pt x="7078967" y="274294"/>
                  </a:lnTo>
                  <a:lnTo>
                    <a:pt x="7078967" y="226123"/>
                  </a:lnTo>
                  <a:lnTo>
                    <a:pt x="7044931" y="213448"/>
                  </a:lnTo>
                  <a:lnTo>
                    <a:pt x="6999795" y="209003"/>
                  </a:lnTo>
                  <a:lnTo>
                    <a:pt x="6954660" y="213448"/>
                  </a:lnTo>
                  <a:lnTo>
                    <a:pt x="6920103" y="226314"/>
                  </a:lnTo>
                  <a:lnTo>
                    <a:pt x="6898018" y="246837"/>
                  </a:lnTo>
                  <a:lnTo>
                    <a:pt x="6890232" y="274294"/>
                  </a:lnTo>
                  <a:lnTo>
                    <a:pt x="6898018" y="301586"/>
                  </a:lnTo>
                  <a:lnTo>
                    <a:pt x="6920103" y="322135"/>
                  </a:lnTo>
                  <a:lnTo>
                    <a:pt x="6954660" y="335076"/>
                  </a:lnTo>
                  <a:lnTo>
                    <a:pt x="6999795" y="339585"/>
                  </a:lnTo>
                  <a:lnTo>
                    <a:pt x="7044931" y="335076"/>
                  </a:lnTo>
                  <a:lnTo>
                    <a:pt x="7079488" y="322135"/>
                  </a:lnTo>
                  <a:lnTo>
                    <a:pt x="7086955" y="315188"/>
                  </a:lnTo>
                  <a:lnTo>
                    <a:pt x="7101586" y="301586"/>
                  </a:lnTo>
                  <a:lnTo>
                    <a:pt x="7109358" y="274294"/>
                  </a:lnTo>
                  <a:close/>
                </a:path>
                <a:path w="13398500" h="383540">
                  <a:moveTo>
                    <a:pt x="7155142" y="90424"/>
                  </a:moveTo>
                  <a:lnTo>
                    <a:pt x="7105231" y="90424"/>
                  </a:lnTo>
                  <a:lnTo>
                    <a:pt x="7105231" y="3378"/>
                  </a:lnTo>
                  <a:lnTo>
                    <a:pt x="7074471" y="3378"/>
                  </a:lnTo>
                  <a:lnTo>
                    <a:pt x="7074471" y="204495"/>
                  </a:lnTo>
                  <a:lnTo>
                    <a:pt x="7105231" y="204495"/>
                  </a:lnTo>
                  <a:lnTo>
                    <a:pt x="7105231" y="115938"/>
                  </a:lnTo>
                  <a:lnTo>
                    <a:pt x="7155142" y="115938"/>
                  </a:lnTo>
                  <a:lnTo>
                    <a:pt x="7155142" y="90424"/>
                  </a:lnTo>
                  <a:close/>
                </a:path>
                <a:path w="13398500" h="383540">
                  <a:moveTo>
                    <a:pt x="7359637" y="241642"/>
                  </a:moveTo>
                  <a:lnTo>
                    <a:pt x="7328814" y="216395"/>
                  </a:lnTo>
                  <a:lnTo>
                    <a:pt x="7306361" y="182079"/>
                  </a:lnTo>
                  <a:lnTo>
                    <a:pt x="7292632" y="141706"/>
                  </a:lnTo>
                  <a:lnTo>
                    <a:pt x="7287971" y="98310"/>
                  </a:lnTo>
                  <a:lnTo>
                    <a:pt x="7287971" y="67919"/>
                  </a:lnTo>
                  <a:lnTo>
                    <a:pt x="7348004" y="67919"/>
                  </a:lnTo>
                  <a:lnTo>
                    <a:pt x="7348004" y="42773"/>
                  </a:lnTo>
                  <a:lnTo>
                    <a:pt x="7194537" y="42773"/>
                  </a:lnTo>
                  <a:lnTo>
                    <a:pt x="7194537" y="67919"/>
                  </a:lnTo>
                  <a:lnTo>
                    <a:pt x="7258329" y="67919"/>
                  </a:lnTo>
                  <a:lnTo>
                    <a:pt x="7258329" y="98310"/>
                  </a:lnTo>
                  <a:lnTo>
                    <a:pt x="7253491" y="144094"/>
                  </a:lnTo>
                  <a:lnTo>
                    <a:pt x="7239330" y="186575"/>
                  </a:lnTo>
                  <a:lnTo>
                    <a:pt x="7216381" y="222732"/>
                  </a:lnTo>
                  <a:lnTo>
                    <a:pt x="7185165" y="249529"/>
                  </a:lnTo>
                  <a:lnTo>
                    <a:pt x="7203922" y="272415"/>
                  </a:lnTo>
                  <a:lnTo>
                    <a:pt x="7227227" y="253390"/>
                  </a:lnTo>
                  <a:lnTo>
                    <a:pt x="7246798" y="228561"/>
                  </a:lnTo>
                  <a:lnTo>
                    <a:pt x="7262279" y="199021"/>
                  </a:lnTo>
                  <a:lnTo>
                    <a:pt x="7273341" y="165849"/>
                  </a:lnTo>
                  <a:lnTo>
                    <a:pt x="7284212" y="196507"/>
                  </a:lnTo>
                  <a:lnTo>
                    <a:pt x="7299223" y="223723"/>
                  </a:lnTo>
                  <a:lnTo>
                    <a:pt x="7318184" y="246583"/>
                  </a:lnTo>
                  <a:lnTo>
                    <a:pt x="7340879" y="264160"/>
                  </a:lnTo>
                  <a:lnTo>
                    <a:pt x="7359637" y="241642"/>
                  </a:lnTo>
                  <a:close/>
                </a:path>
                <a:path w="13398500" h="383540">
                  <a:moveTo>
                    <a:pt x="7407300" y="10883"/>
                  </a:moveTo>
                  <a:lnTo>
                    <a:pt x="7378027" y="10883"/>
                  </a:lnTo>
                  <a:lnTo>
                    <a:pt x="7378027" y="124193"/>
                  </a:lnTo>
                  <a:lnTo>
                    <a:pt x="7322490" y="124193"/>
                  </a:lnTo>
                  <a:lnTo>
                    <a:pt x="7322490" y="149339"/>
                  </a:lnTo>
                  <a:lnTo>
                    <a:pt x="7378027" y="149339"/>
                  </a:lnTo>
                  <a:lnTo>
                    <a:pt x="7378027" y="322313"/>
                  </a:lnTo>
                  <a:lnTo>
                    <a:pt x="7407300" y="322313"/>
                  </a:lnTo>
                  <a:lnTo>
                    <a:pt x="7407300" y="10883"/>
                  </a:lnTo>
                  <a:close/>
                </a:path>
                <a:path w="13398500" h="383540">
                  <a:moveTo>
                    <a:pt x="7475207" y="2997"/>
                  </a:moveTo>
                  <a:lnTo>
                    <a:pt x="7445565" y="2997"/>
                  </a:lnTo>
                  <a:lnTo>
                    <a:pt x="7445565" y="339585"/>
                  </a:lnTo>
                  <a:lnTo>
                    <a:pt x="7475207" y="339585"/>
                  </a:lnTo>
                  <a:lnTo>
                    <a:pt x="7475207" y="2997"/>
                  </a:lnTo>
                  <a:close/>
                </a:path>
                <a:path w="13398500" h="383540">
                  <a:moveTo>
                    <a:pt x="7839938" y="272834"/>
                  </a:moveTo>
                  <a:lnTo>
                    <a:pt x="7702220" y="272834"/>
                  </a:lnTo>
                  <a:lnTo>
                    <a:pt x="7702220" y="209334"/>
                  </a:lnTo>
                  <a:lnTo>
                    <a:pt x="7809916" y="209334"/>
                  </a:lnTo>
                  <a:lnTo>
                    <a:pt x="7809916" y="185204"/>
                  </a:lnTo>
                  <a:lnTo>
                    <a:pt x="7602791" y="185204"/>
                  </a:lnTo>
                  <a:lnTo>
                    <a:pt x="7602791" y="130594"/>
                  </a:lnTo>
                  <a:lnTo>
                    <a:pt x="7802029" y="130594"/>
                  </a:lnTo>
                  <a:lnTo>
                    <a:pt x="7802029" y="105194"/>
                  </a:lnTo>
                  <a:lnTo>
                    <a:pt x="7802029" y="53124"/>
                  </a:lnTo>
                  <a:lnTo>
                    <a:pt x="7802029" y="27724"/>
                  </a:lnTo>
                  <a:lnTo>
                    <a:pt x="7571651" y="27724"/>
                  </a:lnTo>
                  <a:lnTo>
                    <a:pt x="7571651" y="53124"/>
                  </a:lnTo>
                  <a:lnTo>
                    <a:pt x="7772019" y="53124"/>
                  </a:lnTo>
                  <a:lnTo>
                    <a:pt x="7772019" y="105194"/>
                  </a:lnTo>
                  <a:lnTo>
                    <a:pt x="7572400" y="105194"/>
                  </a:lnTo>
                  <a:lnTo>
                    <a:pt x="7572400" y="130594"/>
                  </a:lnTo>
                  <a:lnTo>
                    <a:pt x="7572400" y="185204"/>
                  </a:lnTo>
                  <a:lnTo>
                    <a:pt x="7572400" y="209334"/>
                  </a:lnTo>
                  <a:lnTo>
                    <a:pt x="7671079" y="209334"/>
                  </a:lnTo>
                  <a:lnTo>
                    <a:pt x="7671079" y="272834"/>
                  </a:lnTo>
                  <a:lnTo>
                    <a:pt x="7534122" y="272834"/>
                  </a:lnTo>
                  <a:lnTo>
                    <a:pt x="7534122" y="298234"/>
                  </a:lnTo>
                  <a:lnTo>
                    <a:pt x="7839938" y="298234"/>
                  </a:lnTo>
                  <a:lnTo>
                    <a:pt x="7839938" y="272834"/>
                  </a:lnTo>
                  <a:close/>
                </a:path>
                <a:path w="13398500" h="383540">
                  <a:moveTo>
                    <a:pt x="8139722" y="184988"/>
                  </a:moveTo>
                  <a:lnTo>
                    <a:pt x="8134324" y="154025"/>
                  </a:lnTo>
                  <a:lnTo>
                    <a:pt x="8122120" y="134327"/>
                  </a:lnTo>
                  <a:lnTo>
                    <a:pt x="8119326" y="129832"/>
                  </a:lnTo>
                  <a:lnTo>
                    <a:pt x="8112341" y="125006"/>
                  </a:lnTo>
                  <a:lnTo>
                    <a:pt x="8112341" y="184988"/>
                  </a:lnTo>
                  <a:lnTo>
                    <a:pt x="8109001" y="205676"/>
                  </a:lnTo>
                  <a:lnTo>
                    <a:pt x="8099717" y="221945"/>
                  </a:lnTo>
                  <a:lnTo>
                    <a:pt x="8085582" y="232575"/>
                  </a:lnTo>
                  <a:lnTo>
                    <a:pt x="8067688" y="236397"/>
                  </a:lnTo>
                  <a:lnTo>
                    <a:pt x="8049628" y="232575"/>
                  </a:lnTo>
                  <a:lnTo>
                    <a:pt x="8035506" y="221945"/>
                  </a:lnTo>
                  <a:lnTo>
                    <a:pt x="8026311" y="205676"/>
                  </a:lnTo>
                  <a:lnTo>
                    <a:pt x="8023034" y="184988"/>
                  </a:lnTo>
                  <a:lnTo>
                    <a:pt x="8026311" y="164719"/>
                  </a:lnTo>
                  <a:lnTo>
                    <a:pt x="8035506" y="148678"/>
                  </a:lnTo>
                  <a:lnTo>
                    <a:pt x="8049628" y="138125"/>
                  </a:lnTo>
                  <a:lnTo>
                    <a:pt x="8067688" y="134327"/>
                  </a:lnTo>
                  <a:lnTo>
                    <a:pt x="8085582" y="138125"/>
                  </a:lnTo>
                  <a:lnTo>
                    <a:pt x="8099717" y="148678"/>
                  </a:lnTo>
                  <a:lnTo>
                    <a:pt x="8109001" y="164719"/>
                  </a:lnTo>
                  <a:lnTo>
                    <a:pt x="8112341" y="184988"/>
                  </a:lnTo>
                  <a:lnTo>
                    <a:pt x="8112341" y="125006"/>
                  </a:lnTo>
                  <a:lnTo>
                    <a:pt x="8096517" y="114071"/>
                  </a:lnTo>
                  <a:lnTo>
                    <a:pt x="8067688" y="108445"/>
                  </a:lnTo>
                  <a:lnTo>
                    <a:pt x="8038859" y="114071"/>
                  </a:lnTo>
                  <a:lnTo>
                    <a:pt x="8016037" y="129832"/>
                  </a:lnTo>
                  <a:lnTo>
                    <a:pt x="8001038" y="154025"/>
                  </a:lnTo>
                  <a:lnTo>
                    <a:pt x="7995640" y="184988"/>
                  </a:lnTo>
                  <a:lnTo>
                    <a:pt x="8001038" y="216319"/>
                  </a:lnTo>
                  <a:lnTo>
                    <a:pt x="8016037" y="240614"/>
                  </a:lnTo>
                  <a:lnTo>
                    <a:pt x="8038859" y="256324"/>
                  </a:lnTo>
                  <a:lnTo>
                    <a:pt x="8067688" y="261912"/>
                  </a:lnTo>
                  <a:lnTo>
                    <a:pt x="8096517" y="256324"/>
                  </a:lnTo>
                  <a:lnTo>
                    <a:pt x="8119326" y="240614"/>
                  </a:lnTo>
                  <a:lnTo>
                    <a:pt x="8121929" y="236397"/>
                  </a:lnTo>
                  <a:lnTo>
                    <a:pt x="8134324" y="216319"/>
                  </a:lnTo>
                  <a:lnTo>
                    <a:pt x="8139722" y="184988"/>
                  </a:lnTo>
                  <a:close/>
                </a:path>
                <a:path w="13398500" h="383540">
                  <a:moveTo>
                    <a:pt x="8150987" y="60782"/>
                  </a:moveTo>
                  <a:lnTo>
                    <a:pt x="8082686" y="60782"/>
                  </a:lnTo>
                  <a:lnTo>
                    <a:pt x="8082686" y="13131"/>
                  </a:lnTo>
                  <a:lnTo>
                    <a:pt x="8052295" y="13131"/>
                  </a:lnTo>
                  <a:lnTo>
                    <a:pt x="8052295" y="60782"/>
                  </a:lnTo>
                  <a:lnTo>
                    <a:pt x="7984007" y="60782"/>
                  </a:lnTo>
                  <a:lnTo>
                    <a:pt x="7984007" y="85928"/>
                  </a:lnTo>
                  <a:lnTo>
                    <a:pt x="8150987" y="85928"/>
                  </a:lnTo>
                  <a:lnTo>
                    <a:pt x="8150987" y="60782"/>
                  </a:lnTo>
                  <a:close/>
                </a:path>
                <a:path w="13398500" h="383540">
                  <a:moveTo>
                    <a:pt x="8269554" y="2997"/>
                  </a:moveTo>
                  <a:lnTo>
                    <a:pt x="8239912" y="2997"/>
                  </a:lnTo>
                  <a:lnTo>
                    <a:pt x="8239912" y="145211"/>
                  </a:lnTo>
                  <a:lnTo>
                    <a:pt x="8196758" y="145211"/>
                  </a:lnTo>
                  <a:lnTo>
                    <a:pt x="8196758" y="10883"/>
                  </a:lnTo>
                  <a:lnTo>
                    <a:pt x="8167865" y="10883"/>
                  </a:lnTo>
                  <a:lnTo>
                    <a:pt x="8167865" y="323443"/>
                  </a:lnTo>
                  <a:lnTo>
                    <a:pt x="8196758" y="323443"/>
                  </a:lnTo>
                  <a:lnTo>
                    <a:pt x="8196758" y="170357"/>
                  </a:lnTo>
                  <a:lnTo>
                    <a:pt x="8239912" y="170357"/>
                  </a:lnTo>
                  <a:lnTo>
                    <a:pt x="8239912" y="339585"/>
                  </a:lnTo>
                  <a:lnTo>
                    <a:pt x="8269554" y="339585"/>
                  </a:lnTo>
                  <a:lnTo>
                    <a:pt x="8269554" y="170357"/>
                  </a:lnTo>
                  <a:lnTo>
                    <a:pt x="8269554" y="145211"/>
                  </a:lnTo>
                  <a:lnTo>
                    <a:pt x="8269554" y="2997"/>
                  </a:lnTo>
                  <a:close/>
                </a:path>
                <a:path w="13398500" h="383540">
                  <a:moveTo>
                    <a:pt x="8525840" y="172605"/>
                  </a:moveTo>
                  <a:lnTo>
                    <a:pt x="8491982" y="155003"/>
                  </a:lnTo>
                  <a:lnTo>
                    <a:pt x="8465795" y="130009"/>
                  </a:lnTo>
                  <a:lnTo>
                    <a:pt x="8460054" y="119697"/>
                  </a:lnTo>
                  <a:lnTo>
                    <a:pt x="8448904" y="99682"/>
                  </a:lnTo>
                  <a:lnTo>
                    <a:pt x="8442909" y="66040"/>
                  </a:lnTo>
                  <a:lnTo>
                    <a:pt x="8442909" y="23634"/>
                  </a:lnTo>
                  <a:lnTo>
                    <a:pt x="8412137" y="23634"/>
                  </a:lnTo>
                  <a:lnTo>
                    <a:pt x="8412023" y="66040"/>
                  </a:lnTo>
                  <a:lnTo>
                    <a:pt x="8389391" y="135737"/>
                  </a:lnTo>
                  <a:lnTo>
                    <a:pt x="8328088" y="180860"/>
                  </a:lnTo>
                  <a:lnTo>
                    <a:pt x="8344230" y="205244"/>
                  </a:lnTo>
                  <a:lnTo>
                    <a:pt x="8372348" y="191147"/>
                  </a:lnTo>
                  <a:lnTo>
                    <a:pt x="8396097" y="171754"/>
                  </a:lnTo>
                  <a:lnTo>
                    <a:pt x="8414931" y="147739"/>
                  </a:lnTo>
                  <a:lnTo>
                    <a:pt x="8428279" y="119697"/>
                  </a:lnTo>
                  <a:lnTo>
                    <a:pt x="8442122" y="144703"/>
                  </a:lnTo>
                  <a:lnTo>
                    <a:pt x="8460778" y="166370"/>
                  </a:lnTo>
                  <a:lnTo>
                    <a:pt x="8483740" y="184023"/>
                  </a:lnTo>
                  <a:lnTo>
                    <a:pt x="8510448" y="196989"/>
                  </a:lnTo>
                  <a:lnTo>
                    <a:pt x="8525840" y="172605"/>
                  </a:lnTo>
                  <a:close/>
                </a:path>
                <a:path w="13398500" h="383540">
                  <a:moveTo>
                    <a:pt x="8605380" y="307314"/>
                  </a:moveTo>
                  <a:lnTo>
                    <a:pt x="8412899" y="307314"/>
                  </a:lnTo>
                  <a:lnTo>
                    <a:pt x="8412899" y="228142"/>
                  </a:lnTo>
                  <a:lnTo>
                    <a:pt x="8382127" y="228142"/>
                  </a:lnTo>
                  <a:lnTo>
                    <a:pt x="8382127" y="332447"/>
                  </a:lnTo>
                  <a:lnTo>
                    <a:pt x="8605380" y="332447"/>
                  </a:lnTo>
                  <a:lnTo>
                    <a:pt x="8605380" y="307314"/>
                  </a:lnTo>
                  <a:close/>
                </a:path>
                <a:path w="13398500" h="383540">
                  <a:moveTo>
                    <a:pt x="8640661" y="106565"/>
                  </a:moveTo>
                  <a:lnTo>
                    <a:pt x="8590750" y="106565"/>
                  </a:lnTo>
                  <a:lnTo>
                    <a:pt x="8590750" y="2997"/>
                  </a:lnTo>
                  <a:lnTo>
                    <a:pt x="8559978" y="2997"/>
                  </a:lnTo>
                  <a:lnTo>
                    <a:pt x="8559978" y="251777"/>
                  </a:lnTo>
                  <a:lnTo>
                    <a:pt x="8590750" y="251777"/>
                  </a:lnTo>
                  <a:lnTo>
                    <a:pt x="8590750" y="132080"/>
                  </a:lnTo>
                  <a:lnTo>
                    <a:pt x="8640661" y="132080"/>
                  </a:lnTo>
                  <a:lnTo>
                    <a:pt x="8640661" y="106565"/>
                  </a:lnTo>
                  <a:close/>
                </a:path>
                <a:path w="13398500" h="383540">
                  <a:moveTo>
                    <a:pt x="8855659" y="127952"/>
                  </a:moveTo>
                  <a:lnTo>
                    <a:pt x="8849919" y="104927"/>
                  </a:lnTo>
                  <a:lnTo>
                    <a:pt x="8841232" y="95681"/>
                  </a:lnTo>
                  <a:lnTo>
                    <a:pt x="8833612" y="87566"/>
                  </a:lnTo>
                  <a:lnTo>
                    <a:pt x="8826398" y="84467"/>
                  </a:lnTo>
                  <a:lnTo>
                    <a:pt x="8826398" y="127952"/>
                  </a:lnTo>
                  <a:lnTo>
                    <a:pt x="8822741" y="141541"/>
                  </a:lnTo>
                  <a:lnTo>
                    <a:pt x="8812365" y="151688"/>
                  </a:lnTo>
                  <a:lnTo>
                    <a:pt x="8796160" y="158026"/>
                  </a:lnTo>
                  <a:lnTo>
                    <a:pt x="8774989" y="160223"/>
                  </a:lnTo>
                  <a:lnTo>
                    <a:pt x="8753881" y="158026"/>
                  </a:lnTo>
                  <a:lnTo>
                    <a:pt x="8737790" y="151688"/>
                  </a:lnTo>
                  <a:lnTo>
                    <a:pt x="8727554" y="141541"/>
                  </a:lnTo>
                  <a:lnTo>
                    <a:pt x="8723960" y="127952"/>
                  </a:lnTo>
                  <a:lnTo>
                    <a:pt x="8727554" y="114363"/>
                  </a:lnTo>
                  <a:lnTo>
                    <a:pt x="8737790" y="104216"/>
                  </a:lnTo>
                  <a:lnTo>
                    <a:pt x="8753881" y="97878"/>
                  </a:lnTo>
                  <a:lnTo>
                    <a:pt x="8774989" y="95681"/>
                  </a:lnTo>
                  <a:lnTo>
                    <a:pt x="8796160" y="97878"/>
                  </a:lnTo>
                  <a:lnTo>
                    <a:pt x="8812365" y="104216"/>
                  </a:lnTo>
                  <a:lnTo>
                    <a:pt x="8822741" y="114363"/>
                  </a:lnTo>
                  <a:lnTo>
                    <a:pt x="8826398" y="127952"/>
                  </a:lnTo>
                  <a:lnTo>
                    <a:pt x="8826398" y="84467"/>
                  </a:lnTo>
                  <a:lnTo>
                    <a:pt x="8808174" y="76606"/>
                  </a:lnTo>
                  <a:lnTo>
                    <a:pt x="8774989" y="72796"/>
                  </a:lnTo>
                  <a:lnTo>
                    <a:pt x="8742020" y="76606"/>
                  </a:lnTo>
                  <a:lnTo>
                    <a:pt x="8716683" y="87566"/>
                  </a:lnTo>
                  <a:lnTo>
                    <a:pt x="8700427" y="104927"/>
                  </a:lnTo>
                  <a:lnTo>
                    <a:pt x="8694687" y="127952"/>
                  </a:lnTo>
                  <a:lnTo>
                    <a:pt x="8700427" y="150977"/>
                  </a:lnTo>
                  <a:lnTo>
                    <a:pt x="8716683" y="168338"/>
                  </a:lnTo>
                  <a:lnTo>
                    <a:pt x="8742020" y="179298"/>
                  </a:lnTo>
                  <a:lnTo>
                    <a:pt x="8774989" y="183108"/>
                  </a:lnTo>
                  <a:lnTo>
                    <a:pt x="8808174" y="179298"/>
                  </a:lnTo>
                  <a:lnTo>
                    <a:pt x="8833612" y="168338"/>
                  </a:lnTo>
                  <a:lnTo>
                    <a:pt x="8841232" y="160223"/>
                  </a:lnTo>
                  <a:lnTo>
                    <a:pt x="8849919" y="150977"/>
                  </a:lnTo>
                  <a:lnTo>
                    <a:pt x="8855659" y="127952"/>
                  </a:lnTo>
                  <a:close/>
                </a:path>
                <a:path w="13398500" h="383540">
                  <a:moveTo>
                    <a:pt x="8874417" y="34150"/>
                  </a:moveTo>
                  <a:lnTo>
                    <a:pt x="8790368" y="34150"/>
                  </a:lnTo>
                  <a:lnTo>
                    <a:pt x="8790368" y="0"/>
                  </a:lnTo>
                  <a:lnTo>
                    <a:pt x="8759609" y="0"/>
                  </a:lnTo>
                  <a:lnTo>
                    <a:pt x="8759609" y="34150"/>
                  </a:lnTo>
                  <a:lnTo>
                    <a:pt x="8675929" y="34150"/>
                  </a:lnTo>
                  <a:lnTo>
                    <a:pt x="8675929" y="57785"/>
                  </a:lnTo>
                  <a:lnTo>
                    <a:pt x="8874417" y="57785"/>
                  </a:lnTo>
                  <a:lnTo>
                    <a:pt x="8874417" y="34150"/>
                  </a:lnTo>
                  <a:close/>
                </a:path>
                <a:path w="13398500" h="383540">
                  <a:moveTo>
                    <a:pt x="8948344" y="312559"/>
                  </a:moveTo>
                  <a:lnTo>
                    <a:pt x="8753221" y="312559"/>
                  </a:lnTo>
                  <a:lnTo>
                    <a:pt x="8753221" y="280289"/>
                  </a:lnTo>
                  <a:lnTo>
                    <a:pt x="8935961" y="280289"/>
                  </a:lnTo>
                  <a:lnTo>
                    <a:pt x="8935961" y="205625"/>
                  </a:lnTo>
                  <a:lnTo>
                    <a:pt x="8722081" y="205625"/>
                  </a:lnTo>
                  <a:lnTo>
                    <a:pt x="8722081" y="228511"/>
                  </a:lnTo>
                  <a:lnTo>
                    <a:pt x="8905570" y="228511"/>
                  </a:lnTo>
                  <a:lnTo>
                    <a:pt x="8905570" y="257784"/>
                  </a:lnTo>
                  <a:lnTo>
                    <a:pt x="8723211" y="257784"/>
                  </a:lnTo>
                  <a:lnTo>
                    <a:pt x="8723211" y="336207"/>
                  </a:lnTo>
                  <a:lnTo>
                    <a:pt x="8948344" y="336207"/>
                  </a:lnTo>
                  <a:lnTo>
                    <a:pt x="8948344" y="312559"/>
                  </a:lnTo>
                  <a:close/>
                </a:path>
                <a:path w="13398500" h="383540">
                  <a:moveTo>
                    <a:pt x="8985872" y="83299"/>
                  </a:moveTo>
                  <a:lnTo>
                    <a:pt x="8935961" y="83299"/>
                  </a:lnTo>
                  <a:lnTo>
                    <a:pt x="8935961" y="2247"/>
                  </a:lnTo>
                  <a:lnTo>
                    <a:pt x="8905189" y="2247"/>
                  </a:lnTo>
                  <a:lnTo>
                    <a:pt x="8905189" y="188366"/>
                  </a:lnTo>
                  <a:lnTo>
                    <a:pt x="8935961" y="188366"/>
                  </a:lnTo>
                  <a:lnTo>
                    <a:pt x="8935961" y="108813"/>
                  </a:lnTo>
                  <a:lnTo>
                    <a:pt x="8985872" y="108813"/>
                  </a:lnTo>
                  <a:lnTo>
                    <a:pt x="8985872" y="83299"/>
                  </a:lnTo>
                  <a:close/>
                </a:path>
                <a:path w="13398500" h="383540">
                  <a:moveTo>
                    <a:pt x="9414358" y="131699"/>
                  </a:moveTo>
                  <a:lnTo>
                    <a:pt x="9369628" y="119253"/>
                  </a:lnTo>
                  <a:lnTo>
                    <a:pt x="9330830" y="97129"/>
                  </a:lnTo>
                  <a:lnTo>
                    <a:pt x="9303499" y="67906"/>
                  </a:lnTo>
                  <a:lnTo>
                    <a:pt x="9293161" y="34150"/>
                  </a:lnTo>
                  <a:lnTo>
                    <a:pt x="9293161" y="15379"/>
                  </a:lnTo>
                  <a:lnTo>
                    <a:pt x="9260891" y="15379"/>
                  </a:lnTo>
                  <a:lnTo>
                    <a:pt x="9260891" y="34150"/>
                  </a:lnTo>
                  <a:lnTo>
                    <a:pt x="9250680" y="68389"/>
                  </a:lnTo>
                  <a:lnTo>
                    <a:pt x="9223604" y="97561"/>
                  </a:lnTo>
                  <a:lnTo>
                    <a:pt x="9185072" y="119418"/>
                  </a:lnTo>
                  <a:lnTo>
                    <a:pt x="9140444" y="131699"/>
                  </a:lnTo>
                  <a:lnTo>
                    <a:pt x="9152826" y="156464"/>
                  </a:lnTo>
                  <a:lnTo>
                    <a:pt x="9191447" y="146113"/>
                  </a:lnTo>
                  <a:lnTo>
                    <a:pt x="9226753" y="129032"/>
                  </a:lnTo>
                  <a:lnTo>
                    <a:pt x="9256141" y="105968"/>
                  </a:lnTo>
                  <a:lnTo>
                    <a:pt x="9277032" y="77673"/>
                  </a:lnTo>
                  <a:lnTo>
                    <a:pt x="9298343" y="105816"/>
                  </a:lnTo>
                  <a:lnTo>
                    <a:pt x="9327921" y="128892"/>
                  </a:lnTo>
                  <a:lnTo>
                    <a:pt x="9363202" y="146050"/>
                  </a:lnTo>
                  <a:lnTo>
                    <a:pt x="9401607" y="156464"/>
                  </a:lnTo>
                  <a:lnTo>
                    <a:pt x="9414358" y="131699"/>
                  </a:lnTo>
                  <a:close/>
                </a:path>
                <a:path w="13398500" h="383540">
                  <a:moveTo>
                    <a:pt x="9429369" y="218376"/>
                  </a:moveTo>
                  <a:lnTo>
                    <a:pt x="9429001" y="192862"/>
                  </a:lnTo>
                  <a:lnTo>
                    <a:pt x="9125064" y="192862"/>
                  </a:lnTo>
                  <a:lnTo>
                    <a:pt x="9125064" y="218376"/>
                  </a:lnTo>
                  <a:lnTo>
                    <a:pt x="9260891" y="218376"/>
                  </a:lnTo>
                  <a:lnTo>
                    <a:pt x="9260891" y="340334"/>
                  </a:lnTo>
                  <a:lnTo>
                    <a:pt x="9291663" y="340334"/>
                  </a:lnTo>
                  <a:lnTo>
                    <a:pt x="9291663" y="218376"/>
                  </a:lnTo>
                  <a:lnTo>
                    <a:pt x="9429369" y="218376"/>
                  </a:lnTo>
                  <a:close/>
                </a:path>
                <a:path w="13398500" h="383540">
                  <a:moveTo>
                    <a:pt x="9758362" y="101688"/>
                  </a:moveTo>
                  <a:lnTo>
                    <a:pt x="9751758" y="69799"/>
                  </a:lnTo>
                  <a:lnTo>
                    <a:pt x="9736188" y="48780"/>
                  </a:lnTo>
                  <a:lnTo>
                    <a:pt x="9733407" y="45021"/>
                  </a:lnTo>
                  <a:lnTo>
                    <a:pt x="9728340" y="42113"/>
                  </a:lnTo>
                  <a:lnTo>
                    <a:pt x="9728340" y="101688"/>
                  </a:lnTo>
                  <a:lnTo>
                    <a:pt x="9723958" y="123088"/>
                  </a:lnTo>
                  <a:lnTo>
                    <a:pt x="9711792" y="139814"/>
                  </a:lnTo>
                  <a:lnTo>
                    <a:pt x="9693364" y="150710"/>
                  </a:lnTo>
                  <a:lnTo>
                    <a:pt x="9670186" y="154597"/>
                  </a:lnTo>
                  <a:lnTo>
                    <a:pt x="9647123" y="150710"/>
                  </a:lnTo>
                  <a:lnTo>
                    <a:pt x="9628962" y="139814"/>
                  </a:lnTo>
                  <a:lnTo>
                    <a:pt x="9617050" y="123088"/>
                  </a:lnTo>
                  <a:lnTo>
                    <a:pt x="9612770" y="101688"/>
                  </a:lnTo>
                  <a:lnTo>
                    <a:pt x="9617050" y="80441"/>
                  </a:lnTo>
                  <a:lnTo>
                    <a:pt x="9628962" y="63690"/>
                  </a:lnTo>
                  <a:lnTo>
                    <a:pt x="9647123" y="52717"/>
                  </a:lnTo>
                  <a:lnTo>
                    <a:pt x="9670186" y="48780"/>
                  </a:lnTo>
                  <a:lnTo>
                    <a:pt x="9693364" y="52717"/>
                  </a:lnTo>
                  <a:lnTo>
                    <a:pt x="9711792" y="63690"/>
                  </a:lnTo>
                  <a:lnTo>
                    <a:pt x="9723958" y="80441"/>
                  </a:lnTo>
                  <a:lnTo>
                    <a:pt x="9728340" y="101688"/>
                  </a:lnTo>
                  <a:lnTo>
                    <a:pt x="9728340" y="42113"/>
                  </a:lnTo>
                  <a:lnTo>
                    <a:pt x="9705492" y="28968"/>
                  </a:lnTo>
                  <a:lnTo>
                    <a:pt x="9670186" y="23266"/>
                  </a:lnTo>
                  <a:lnTo>
                    <a:pt x="9635160" y="28968"/>
                  </a:lnTo>
                  <a:lnTo>
                    <a:pt x="9607474" y="45021"/>
                  </a:lnTo>
                  <a:lnTo>
                    <a:pt x="9589300" y="69799"/>
                  </a:lnTo>
                  <a:lnTo>
                    <a:pt x="9582760" y="101688"/>
                  </a:lnTo>
                  <a:lnTo>
                    <a:pt x="9589300" y="133565"/>
                  </a:lnTo>
                  <a:lnTo>
                    <a:pt x="9607474" y="158343"/>
                  </a:lnTo>
                  <a:lnTo>
                    <a:pt x="9635160" y="174396"/>
                  </a:lnTo>
                  <a:lnTo>
                    <a:pt x="9670186" y="180111"/>
                  </a:lnTo>
                  <a:lnTo>
                    <a:pt x="9705492" y="174396"/>
                  </a:lnTo>
                  <a:lnTo>
                    <a:pt x="9733407" y="158343"/>
                  </a:lnTo>
                  <a:lnTo>
                    <a:pt x="9736188" y="154597"/>
                  </a:lnTo>
                  <a:lnTo>
                    <a:pt x="9751758" y="133565"/>
                  </a:lnTo>
                  <a:lnTo>
                    <a:pt x="9758362" y="101688"/>
                  </a:lnTo>
                  <a:close/>
                </a:path>
                <a:path w="13398500" h="383540">
                  <a:moveTo>
                    <a:pt x="9851047" y="3746"/>
                  </a:moveTo>
                  <a:lnTo>
                    <a:pt x="9820275" y="3746"/>
                  </a:lnTo>
                  <a:lnTo>
                    <a:pt x="9820275" y="195872"/>
                  </a:lnTo>
                  <a:lnTo>
                    <a:pt x="9851047" y="195872"/>
                  </a:lnTo>
                  <a:lnTo>
                    <a:pt x="9851047" y="3746"/>
                  </a:lnTo>
                  <a:close/>
                </a:path>
                <a:path w="13398500" h="383540">
                  <a:moveTo>
                    <a:pt x="9881057" y="312191"/>
                  </a:moveTo>
                  <a:lnTo>
                    <a:pt x="9852469" y="298005"/>
                  </a:lnTo>
                  <a:lnTo>
                    <a:pt x="9831248" y="278091"/>
                  </a:lnTo>
                  <a:lnTo>
                    <a:pt x="9827895" y="272034"/>
                  </a:lnTo>
                  <a:lnTo>
                    <a:pt x="9818065" y="254304"/>
                  </a:lnTo>
                  <a:lnTo>
                    <a:pt x="9813519" y="228511"/>
                  </a:lnTo>
                  <a:lnTo>
                    <a:pt x="9813519" y="210502"/>
                  </a:lnTo>
                  <a:lnTo>
                    <a:pt x="9783508" y="210502"/>
                  </a:lnTo>
                  <a:lnTo>
                    <a:pt x="9783508" y="228511"/>
                  </a:lnTo>
                  <a:lnTo>
                    <a:pt x="9780473" y="249288"/>
                  </a:lnTo>
                  <a:lnTo>
                    <a:pt x="9771405" y="270865"/>
                  </a:lnTo>
                  <a:lnTo>
                    <a:pt x="9756280" y="291249"/>
                  </a:lnTo>
                  <a:lnTo>
                    <a:pt x="9735096" y="308432"/>
                  </a:lnTo>
                  <a:lnTo>
                    <a:pt x="9714687" y="292354"/>
                  </a:lnTo>
                  <a:lnTo>
                    <a:pt x="9700501" y="273164"/>
                  </a:lnTo>
                  <a:lnTo>
                    <a:pt x="9700158" y="272694"/>
                  </a:lnTo>
                  <a:lnTo>
                    <a:pt x="9691459" y="250926"/>
                  </a:lnTo>
                  <a:lnTo>
                    <a:pt x="9688576" y="228511"/>
                  </a:lnTo>
                  <a:lnTo>
                    <a:pt x="9688576" y="210502"/>
                  </a:lnTo>
                  <a:lnTo>
                    <a:pt x="9658934" y="210502"/>
                  </a:lnTo>
                  <a:lnTo>
                    <a:pt x="9658934" y="228511"/>
                  </a:lnTo>
                  <a:lnTo>
                    <a:pt x="9654337" y="253085"/>
                  </a:lnTo>
                  <a:lnTo>
                    <a:pt x="9641053" y="276821"/>
                  </a:lnTo>
                  <a:lnTo>
                    <a:pt x="9619831" y="297319"/>
                  </a:lnTo>
                  <a:lnTo>
                    <a:pt x="9591383" y="312191"/>
                  </a:lnTo>
                  <a:lnTo>
                    <a:pt x="9606775" y="335457"/>
                  </a:lnTo>
                  <a:lnTo>
                    <a:pt x="9628759" y="324459"/>
                  </a:lnTo>
                  <a:lnTo>
                    <a:pt x="9647301" y="309930"/>
                  </a:lnTo>
                  <a:lnTo>
                    <a:pt x="9662173" y="292608"/>
                  </a:lnTo>
                  <a:lnTo>
                    <a:pt x="9673184" y="273164"/>
                  </a:lnTo>
                  <a:lnTo>
                    <a:pt x="9682709" y="293446"/>
                  </a:lnTo>
                  <a:lnTo>
                    <a:pt x="9696221" y="311581"/>
                  </a:lnTo>
                  <a:lnTo>
                    <a:pt x="9713874" y="326821"/>
                  </a:lnTo>
                  <a:lnTo>
                    <a:pt x="9735845" y="338455"/>
                  </a:lnTo>
                  <a:lnTo>
                    <a:pt x="9757245" y="326224"/>
                  </a:lnTo>
                  <a:lnTo>
                    <a:pt x="9774733" y="310451"/>
                  </a:lnTo>
                  <a:lnTo>
                    <a:pt x="9776231" y="308432"/>
                  </a:lnTo>
                  <a:lnTo>
                    <a:pt x="9788347" y="292074"/>
                  </a:lnTo>
                  <a:lnTo>
                    <a:pt x="9798139" y="272034"/>
                  </a:lnTo>
                  <a:lnTo>
                    <a:pt x="9808794" y="292125"/>
                  </a:lnTo>
                  <a:lnTo>
                    <a:pt x="9823742" y="309791"/>
                  </a:lnTo>
                  <a:lnTo>
                    <a:pt x="9842779" y="324434"/>
                  </a:lnTo>
                  <a:lnTo>
                    <a:pt x="9865677" y="335457"/>
                  </a:lnTo>
                  <a:lnTo>
                    <a:pt x="9881057" y="312191"/>
                  </a:lnTo>
                  <a:close/>
                </a:path>
                <a:path w="13398500" h="383540">
                  <a:moveTo>
                    <a:pt x="10188372" y="37147"/>
                  </a:moveTo>
                  <a:lnTo>
                    <a:pt x="9952355" y="37147"/>
                  </a:lnTo>
                  <a:lnTo>
                    <a:pt x="9952355" y="62280"/>
                  </a:lnTo>
                  <a:lnTo>
                    <a:pt x="10157600" y="62280"/>
                  </a:lnTo>
                  <a:lnTo>
                    <a:pt x="10157600" y="70535"/>
                  </a:lnTo>
                  <a:lnTo>
                    <a:pt x="10157409" y="102362"/>
                  </a:lnTo>
                  <a:lnTo>
                    <a:pt x="10156012" y="137706"/>
                  </a:lnTo>
                  <a:lnTo>
                    <a:pt x="10152228" y="177546"/>
                  </a:lnTo>
                  <a:lnTo>
                    <a:pt x="10144849" y="222885"/>
                  </a:lnTo>
                  <a:lnTo>
                    <a:pt x="10175621" y="226263"/>
                  </a:lnTo>
                  <a:lnTo>
                    <a:pt x="10182987" y="179133"/>
                  </a:lnTo>
                  <a:lnTo>
                    <a:pt x="10186784" y="138557"/>
                  </a:lnTo>
                  <a:lnTo>
                    <a:pt x="10188181" y="102895"/>
                  </a:lnTo>
                  <a:lnTo>
                    <a:pt x="10188372" y="70535"/>
                  </a:lnTo>
                  <a:lnTo>
                    <a:pt x="10188372" y="37147"/>
                  </a:lnTo>
                  <a:close/>
                </a:path>
                <a:path w="13398500" h="383540">
                  <a:moveTo>
                    <a:pt x="10224770" y="267538"/>
                  </a:moveTo>
                  <a:lnTo>
                    <a:pt x="10069424" y="267538"/>
                  </a:lnTo>
                  <a:lnTo>
                    <a:pt x="10069424" y="147091"/>
                  </a:lnTo>
                  <a:lnTo>
                    <a:pt x="10038664" y="147091"/>
                  </a:lnTo>
                  <a:lnTo>
                    <a:pt x="10038664" y="267538"/>
                  </a:lnTo>
                  <a:lnTo>
                    <a:pt x="9920465" y="267538"/>
                  </a:lnTo>
                  <a:lnTo>
                    <a:pt x="9920465" y="292671"/>
                  </a:lnTo>
                  <a:lnTo>
                    <a:pt x="10224770" y="292671"/>
                  </a:lnTo>
                  <a:lnTo>
                    <a:pt x="10224770" y="267538"/>
                  </a:lnTo>
                  <a:close/>
                </a:path>
                <a:path w="13398500" h="383540">
                  <a:moveTo>
                    <a:pt x="10328338" y="305054"/>
                  </a:moveTo>
                  <a:lnTo>
                    <a:pt x="10326357" y="288124"/>
                  </a:lnTo>
                  <a:lnTo>
                    <a:pt x="10320642" y="275374"/>
                  </a:lnTo>
                  <a:lnTo>
                    <a:pt x="10311549" y="267335"/>
                  </a:lnTo>
                  <a:lnTo>
                    <a:pt x="10299446" y="264528"/>
                  </a:lnTo>
                  <a:lnTo>
                    <a:pt x="10289540" y="266230"/>
                  </a:lnTo>
                  <a:lnTo>
                    <a:pt x="10281285" y="271056"/>
                  </a:lnTo>
                  <a:lnTo>
                    <a:pt x="10275646" y="278625"/>
                  </a:lnTo>
                  <a:lnTo>
                    <a:pt x="10273551" y="288544"/>
                  </a:lnTo>
                  <a:lnTo>
                    <a:pt x="10275633" y="298945"/>
                  </a:lnTo>
                  <a:lnTo>
                    <a:pt x="10281196" y="306463"/>
                  </a:lnTo>
                  <a:lnTo>
                    <a:pt x="10289222" y="311023"/>
                  </a:lnTo>
                  <a:lnTo>
                    <a:pt x="10298697" y="312559"/>
                  </a:lnTo>
                  <a:lnTo>
                    <a:pt x="10301313" y="312559"/>
                  </a:lnTo>
                  <a:lnTo>
                    <a:pt x="10302824" y="312191"/>
                  </a:lnTo>
                  <a:lnTo>
                    <a:pt x="10300068" y="328396"/>
                  </a:lnTo>
                  <a:lnTo>
                    <a:pt x="10292639" y="342493"/>
                  </a:lnTo>
                  <a:lnTo>
                    <a:pt x="10280917" y="354190"/>
                  </a:lnTo>
                  <a:lnTo>
                    <a:pt x="10265296" y="363220"/>
                  </a:lnTo>
                  <a:lnTo>
                    <a:pt x="10273551" y="383476"/>
                  </a:lnTo>
                  <a:lnTo>
                    <a:pt x="10296360" y="370281"/>
                  </a:lnTo>
                  <a:lnTo>
                    <a:pt x="10313606" y="352437"/>
                  </a:lnTo>
                  <a:lnTo>
                    <a:pt x="10324528" y="330504"/>
                  </a:lnTo>
                  <a:lnTo>
                    <a:pt x="10328338" y="305054"/>
                  </a:lnTo>
                  <a:close/>
                </a:path>
                <a:path w="13398500" h="383540">
                  <a:moveTo>
                    <a:pt x="10647413" y="24765"/>
                  </a:moveTo>
                  <a:lnTo>
                    <a:pt x="10495445" y="24765"/>
                  </a:lnTo>
                  <a:lnTo>
                    <a:pt x="10495445" y="49898"/>
                  </a:lnTo>
                  <a:lnTo>
                    <a:pt x="10614774" y="49898"/>
                  </a:lnTo>
                  <a:lnTo>
                    <a:pt x="10602036" y="90093"/>
                  </a:lnTo>
                  <a:lnTo>
                    <a:pt x="10574249" y="124625"/>
                  </a:lnTo>
                  <a:lnTo>
                    <a:pt x="10532669" y="152742"/>
                  </a:lnTo>
                  <a:lnTo>
                    <a:pt x="10478567" y="173723"/>
                  </a:lnTo>
                  <a:lnTo>
                    <a:pt x="10491318" y="197739"/>
                  </a:lnTo>
                  <a:lnTo>
                    <a:pt x="10544581" y="177406"/>
                  </a:lnTo>
                  <a:lnTo>
                    <a:pt x="10587927" y="149555"/>
                  </a:lnTo>
                  <a:lnTo>
                    <a:pt x="10620235" y="114554"/>
                  </a:lnTo>
                  <a:lnTo>
                    <a:pt x="10640441" y="72834"/>
                  </a:lnTo>
                  <a:lnTo>
                    <a:pt x="10647413" y="24765"/>
                  </a:lnTo>
                  <a:close/>
                </a:path>
                <a:path w="13398500" h="383540">
                  <a:moveTo>
                    <a:pt x="10751731" y="209753"/>
                  </a:moveTo>
                  <a:lnTo>
                    <a:pt x="10721708" y="209753"/>
                  </a:lnTo>
                  <a:lnTo>
                    <a:pt x="10721708" y="234137"/>
                  </a:lnTo>
                  <a:lnTo>
                    <a:pt x="10721708" y="310311"/>
                  </a:lnTo>
                  <a:lnTo>
                    <a:pt x="10564863" y="310311"/>
                  </a:lnTo>
                  <a:lnTo>
                    <a:pt x="10564863" y="234137"/>
                  </a:lnTo>
                  <a:lnTo>
                    <a:pt x="10721708" y="234137"/>
                  </a:lnTo>
                  <a:lnTo>
                    <a:pt x="10721708" y="209753"/>
                  </a:lnTo>
                  <a:lnTo>
                    <a:pt x="10534472" y="209753"/>
                  </a:lnTo>
                  <a:lnTo>
                    <a:pt x="10534472" y="335076"/>
                  </a:lnTo>
                  <a:lnTo>
                    <a:pt x="10751731" y="335076"/>
                  </a:lnTo>
                  <a:lnTo>
                    <a:pt x="10751731" y="310311"/>
                  </a:lnTo>
                  <a:lnTo>
                    <a:pt x="10751731" y="234137"/>
                  </a:lnTo>
                  <a:lnTo>
                    <a:pt x="10751731" y="209753"/>
                  </a:lnTo>
                  <a:close/>
                </a:path>
                <a:path w="13398500" h="383540">
                  <a:moveTo>
                    <a:pt x="10751731" y="3378"/>
                  </a:moveTo>
                  <a:lnTo>
                    <a:pt x="10720959" y="3378"/>
                  </a:lnTo>
                  <a:lnTo>
                    <a:pt x="10720959" y="90055"/>
                  </a:lnTo>
                  <a:lnTo>
                    <a:pt x="10647794" y="90055"/>
                  </a:lnTo>
                  <a:lnTo>
                    <a:pt x="10647794" y="115189"/>
                  </a:lnTo>
                  <a:lnTo>
                    <a:pt x="10720959" y="115189"/>
                  </a:lnTo>
                  <a:lnTo>
                    <a:pt x="10720959" y="195491"/>
                  </a:lnTo>
                  <a:lnTo>
                    <a:pt x="10751731" y="195491"/>
                  </a:lnTo>
                  <a:lnTo>
                    <a:pt x="10751731" y="3378"/>
                  </a:lnTo>
                  <a:close/>
                </a:path>
                <a:path w="13398500" h="383540">
                  <a:moveTo>
                    <a:pt x="10988497" y="162852"/>
                  </a:moveTo>
                  <a:lnTo>
                    <a:pt x="10938027" y="123494"/>
                  </a:lnTo>
                  <a:lnTo>
                    <a:pt x="10920209" y="68668"/>
                  </a:lnTo>
                  <a:lnTo>
                    <a:pt x="10920209" y="23266"/>
                  </a:lnTo>
                  <a:lnTo>
                    <a:pt x="10890555" y="23266"/>
                  </a:lnTo>
                  <a:lnTo>
                    <a:pt x="10890555" y="68668"/>
                  </a:lnTo>
                  <a:lnTo>
                    <a:pt x="10885767" y="98018"/>
                  </a:lnTo>
                  <a:lnTo>
                    <a:pt x="10871937" y="126784"/>
                  </a:lnTo>
                  <a:lnTo>
                    <a:pt x="10849877" y="152095"/>
                  </a:lnTo>
                  <a:lnTo>
                    <a:pt x="10820387" y="171107"/>
                  </a:lnTo>
                  <a:lnTo>
                    <a:pt x="10836897" y="194741"/>
                  </a:lnTo>
                  <a:lnTo>
                    <a:pt x="10859719" y="181330"/>
                  </a:lnTo>
                  <a:lnTo>
                    <a:pt x="10878972" y="163690"/>
                  </a:lnTo>
                  <a:lnTo>
                    <a:pt x="10894365" y="142824"/>
                  </a:lnTo>
                  <a:lnTo>
                    <a:pt x="10905566" y="119697"/>
                  </a:lnTo>
                  <a:lnTo>
                    <a:pt x="10916628" y="140474"/>
                  </a:lnTo>
                  <a:lnTo>
                    <a:pt x="10931601" y="158953"/>
                  </a:lnTo>
                  <a:lnTo>
                    <a:pt x="10950156" y="174409"/>
                  </a:lnTo>
                  <a:lnTo>
                    <a:pt x="10971987" y="186105"/>
                  </a:lnTo>
                  <a:lnTo>
                    <a:pt x="10988497" y="162852"/>
                  </a:lnTo>
                  <a:close/>
                </a:path>
                <a:path w="13398500" h="383540">
                  <a:moveTo>
                    <a:pt x="11104067" y="225513"/>
                  </a:moveTo>
                  <a:lnTo>
                    <a:pt x="10877804" y="225513"/>
                  </a:lnTo>
                  <a:lnTo>
                    <a:pt x="10877804" y="250278"/>
                  </a:lnTo>
                  <a:lnTo>
                    <a:pt x="11073295" y="250278"/>
                  </a:lnTo>
                  <a:lnTo>
                    <a:pt x="11073295" y="339953"/>
                  </a:lnTo>
                  <a:lnTo>
                    <a:pt x="11104067" y="339953"/>
                  </a:lnTo>
                  <a:lnTo>
                    <a:pt x="11104067" y="225513"/>
                  </a:lnTo>
                  <a:close/>
                </a:path>
                <a:path w="13398500" h="383540">
                  <a:moveTo>
                    <a:pt x="11104067" y="3746"/>
                  </a:moveTo>
                  <a:lnTo>
                    <a:pt x="11074425" y="3746"/>
                  </a:lnTo>
                  <a:lnTo>
                    <a:pt x="11074425" y="91173"/>
                  </a:lnTo>
                  <a:lnTo>
                    <a:pt x="11031652" y="91173"/>
                  </a:lnTo>
                  <a:lnTo>
                    <a:pt x="11031652" y="9385"/>
                  </a:lnTo>
                  <a:lnTo>
                    <a:pt x="11002378" y="9385"/>
                  </a:lnTo>
                  <a:lnTo>
                    <a:pt x="11002378" y="204876"/>
                  </a:lnTo>
                  <a:lnTo>
                    <a:pt x="11031652" y="204876"/>
                  </a:lnTo>
                  <a:lnTo>
                    <a:pt x="11031652" y="116319"/>
                  </a:lnTo>
                  <a:lnTo>
                    <a:pt x="11074425" y="116319"/>
                  </a:lnTo>
                  <a:lnTo>
                    <a:pt x="11074425" y="207124"/>
                  </a:lnTo>
                  <a:lnTo>
                    <a:pt x="11104067" y="207124"/>
                  </a:lnTo>
                  <a:lnTo>
                    <a:pt x="11104067" y="116319"/>
                  </a:lnTo>
                  <a:lnTo>
                    <a:pt x="11104067" y="91173"/>
                  </a:lnTo>
                  <a:lnTo>
                    <a:pt x="11104067" y="3746"/>
                  </a:lnTo>
                  <a:close/>
                </a:path>
                <a:path w="13398500" h="383540">
                  <a:moveTo>
                    <a:pt x="11470665" y="271564"/>
                  </a:moveTo>
                  <a:lnTo>
                    <a:pt x="11332959" y="271564"/>
                  </a:lnTo>
                  <a:lnTo>
                    <a:pt x="11332959" y="185204"/>
                  </a:lnTo>
                  <a:lnTo>
                    <a:pt x="11435398" y="185204"/>
                  </a:lnTo>
                  <a:lnTo>
                    <a:pt x="11435398" y="161074"/>
                  </a:lnTo>
                  <a:lnTo>
                    <a:pt x="11234649" y="161074"/>
                  </a:lnTo>
                  <a:lnTo>
                    <a:pt x="11234649" y="55664"/>
                  </a:lnTo>
                  <a:lnTo>
                    <a:pt x="11432019" y="55664"/>
                  </a:lnTo>
                  <a:lnTo>
                    <a:pt x="11432019" y="30264"/>
                  </a:lnTo>
                  <a:lnTo>
                    <a:pt x="11203877" y="30264"/>
                  </a:lnTo>
                  <a:lnTo>
                    <a:pt x="11203877" y="55664"/>
                  </a:lnTo>
                  <a:lnTo>
                    <a:pt x="11203877" y="161074"/>
                  </a:lnTo>
                  <a:lnTo>
                    <a:pt x="11203877" y="185204"/>
                  </a:lnTo>
                  <a:lnTo>
                    <a:pt x="11301806" y="185204"/>
                  </a:lnTo>
                  <a:lnTo>
                    <a:pt x="11301806" y="271564"/>
                  </a:lnTo>
                  <a:lnTo>
                    <a:pt x="11164849" y="271564"/>
                  </a:lnTo>
                  <a:lnTo>
                    <a:pt x="11164849" y="296964"/>
                  </a:lnTo>
                  <a:lnTo>
                    <a:pt x="11470665" y="296964"/>
                  </a:lnTo>
                  <a:lnTo>
                    <a:pt x="11470665" y="271564"/>
                  </a:lnTo>
                  <a:close/>
                </a:path>
                <a:path w="13398500" h="383540">
                  <a:moveTo>
                    <a:pt x="11786972" y="39395"/>
                  </a:moveTo>
                  <a:lnTo>
                    <a:pt x="11633124" y="39395"/>
                  </a:lnTo>
                  <a:lnTo>
                    <a:pt x="11633124" y="64909"/>
                  </a:lnTo>
                  <a:lnTo>
                    <a:pt x="11756568" y="64909"/>
                  </a:lnTo>
                  <a:lnTo>
                    <a:pt x="11747602" y="110794"/>
                  </a:lnTo>
                  <a:lnTo>
                    <a:pt x="11729237" y="152755"/>
                  </a:lnTo>
                  <a:lnTo>
                    <a:pt x="11701437" y="190512"/>
                  </a:lnTo>
                  <a:lnTo>
                    <a:pt x="11664150" y="223748"/>
                  </a:lnTo>
                  <a:lnTo>
                    <a:pt x="11617363" y="252145"/>
                  </a:lnTo>
                  <a:lnTo>
                    <a:pt x="11634254" y="276161"/>
                  </a:lnTo>
                  <a:lnTo>
                    <a:pt x="11683340" y="246380"/>
                  </a:lnTo>
                  <a:lnTo>
                    <a:pt x="11722202" y="211861"/>
                  </a:lnTo>
                  <a:lnTo>
                    <a:pt x="11751412" y="173266"/>
                  </a:lnTo>
                  <a:lnTo>
                    <a:pt x="11771554" y="131216"/>
                  </a:lnTo>
                  <a:lnTo>
                    <a:pt x="11783212" y="86385"/>
                  </a:lnTo>
                  <a:lnTo>
                    <a:pt x="11786972" y="39395"/>
                  </a:lnTo>
                  <a:close/>
                </a:path>
                <a:path w="13398500" h="383540">
                  <a:moveTo>
                    <a:pt x="11928056" y="139954"/>
                  </a:moveTo>
                  <a:lnTo>
                    <a:pt x="11874017" y="139954"/>
                  </a:lnTo>
                  <a:lnTo>
                    <a:pt x="11874017" y="3378"/>
                  </a:lnTo>
                  <a:lnTo>
                    <a:pt x="11843245" y="3378"/>
                  </a:lnTo>
                  <a:lnTo>
                    <a:pt x="11843245" y="339953"/>
                  </a:lnTo>
                  <a:lnTo>
                    <a:pt x="11874017" y="339953"/>
                  </a:lnTo>
                  <a:lnTo>
                    <a:pt x="11874017" y="165468"/>
                  </a:lnTo>
                  <a:lnTo>
                    <a:pt x="11928056" y="165468"/>
                  </a:lnTo>
                  <a:lnTo>
                    <a:pt x="11928056" y="139954"/>
                  </a:lnTo>
                  <a:close/>
                </a:path>
                <a:path w="13398500" h="383540">
                  <a:moveTo>
                    <a:pt x="12227484" y="277672"/>
                  </a:moveTo>
                  <a:lnTo>
                    <a:pt x="12219559" y="251434"/>
                  </a:lnTo>
                  <a:lnTo>
                    <a:pt x="12206237" y="240144"/>
                  </a:lnTo>
                  <a:lnTo>
                    <a:pt x="12196763" y="232117"/>
                  </a:lnTo>
                  <a:lnTo>
                    <a:pt x="12196343" y="231990"/>
                  </a:lnTo>
                  <a:lnTo>
                    <a:pt x="12196343" y="277672"/>
                  </a:lnTo>
                  <a:lnTo>
                    <a:pt x="12190590" y="293281"/>
                  </a:lnTo>
                  <a:lnTo>
                    <a:pt x="12174017" y="304965"/>
                  </a:lnTo>
                  <a:lnTo>
                    <a:pt x="12147588" y="312280"/>
                  </a:lnTo>
                  <a:lnTo>
                    <a:pt x="12112295" y="314820"/>
                  </a:lnTo>
                  <a:lnTo>
                    <a:pt x="12076836" y="312280"/>
                  </a:lnTo>
                  <a:lnTo>
                    <a:pt x="12050420" y="304965"/>
                  </a:lnTo>
                  <a:lnTo>
                    <a:pt x="12033936" y="293281"/>
                  </a:lnTo>
                  <a:lnTo>
                    <a:pt x="12028234" y="277672"/>
                  </a:lnTo>
                  <a:lnTo>
                    <a:pt x="12033936" y="261670"/>
                  </a:lnTo>
                  <a:lnTo>
                    <a:pt x="12050420" y="249897"/>
                  </a:lnTo>
                  <a:lnTo>
                    <a:pt x="12076836" y="242633"/>
                  </a:lnTo>
                  <a:lnTo>
                    <a:pt x="12112295" y="240144"/>
                  </a:lnTo>
                  <a:lnTo>
                    <a:pt x="12147741" y="242633"/>
                  </a:lnTo>
                  <a:lnTo>
                    <a:pt x="12174157" y="249897"/>
                  </a:lnTo>
                  <a:lnTo>
                    <a:pt x="12190654" y="261670"/>
                  </a:lnTo>
                  <a:lnTo>
                    <a:pt x="12196343" y="277672"/>
                  </a:lnTo>
                  <a:lnTo>
                    <a:pt x="12196343" y="231990"/>
                  </a:lnTo>
                  <a:lnTo>
                    <a:pt x="12160529" y="220205"/>
                  </a:lnTo>
                  <a:lnTo>
                    <a:pt x="12112295" y="216128"/>
                  </a:lnTo>
                  <a:lnTo>
                    <a:pt x="12064060" y="220205"/>
                  </a:lnTo>
                  <a:lnTo>
                    <a:pt x="12027814" y="232117"/>
                  </a:lnTo>
                  <a:lnTo>
                    <a:pt x="12005018" y="251434"/>
                  </a:lnTo>
                  <a:lnTo>
                    <a:pt x="11997093" y="277672"/>
                  </a:lnTo>
                  <a:lnTo>
                    <a:pt x="12005018" y="303682"/>
                  </a:lnTo>
                  <a:lnTo>
                    <a:pt x="12027814" y="322884"/>
                  </a:lnTo>
                  <a:lnTo>
                    <a:pt x="12064060" y="334759"/>
                  </a:lnTo>
                  <a:lnTo>
                    <a:pt x="12112295" y="338823"/>
                  </a:lnTo>
                  <a:lnTo>
                    <a:pt x="12160529" y="334759"/>
                  </a:lnTo>
                  <a:lnTo>
                    <a:pt x="12196763" y="322884"/>
                  </a:lnTo>
                  <a:lnTo>
                    <a:pt x="12206351" y="314820"/>
                  </a:lnTo>
                  <a:lnTo>
                    <a:pt x="12219559" y="303682"/>
                  </a:lnTo>
                  <a:lnTo>
                    <a:pt x="12227484" y="277672"/>
                  </a:lnTo>
                  <a:close/>
                </a:path>
                <a:path w="13398500" h="383540">
                  <a:moveTo>
                    <a:pt x="12230113" y="97180"/>
                  </a:moveTo>
                  <a:lnTo>
                    <a:pt x="12032361" y="97180"/>
                  </a:lnTo>
                  <a:lnTo>
                    <a:pt x="12032361" y="10502"/>
                  </a:lnTo>
                  <a:lnTo>
                    <a:pt x="12001602" y="10502"/>
                  </a:lnTo>
                  <a:lnTo>
                    <a:pt x="12001602" y="121945"/>
                  </a:lnTo>
                  <a:lnTo>
                    <a:pt x="12230113" y="121945"/>
                  </a:lnTo>
                  <a:lnTo>
                    <a:pt x="12230113" y="97180"/>
                  </a:lnTo>
                  <a:close/>
                </a:path>
                <a:path w="13398500" h="383540">
                  <a:moveTo>
                    <a:pt x="12265012" y="160972"/>
                  </a:moveTo>
                  <a:lnTo>
                    <a:pt x="11960695" y="160972"/>
                  </a:lnTo>
                  <a:lnTo>
                    <a:pt x="11960695" y="186105"/>
                  </a:lnTo>
                  <a:lnTo>
                    <a:pt x="12265012" y="186105"/>
                  </a:lnTo>
                  <a:lnTo>
                    <a:pt x="12265012" y="160972"/>
                  </a:lnTo>
                  <a:close/>
                </a:path>
                <a:path w="13398500" h="383540">
                  <a:moveTo>
                    <a:pt x="12486386" y="137337"/>
                  </a:moveTo>
                  <a:lnTo>
                    <a:pt x="12480544" y="113144"/>
                  </a:lnTo>
                  <a:lnTo>
                    <a:pt x="12470308" y="101688"/>
                  </a:lnTo>
                  <a:lnTo>
                    <a:pt x="12464072" y="94691"/>
                  </a:lnTo>
                  <a:lnTo>
                    <a:pt x="12457125" y="91490"/>
                  </a:lnTo>
                  <a:lnTo>
                    <a:pt x="12457125" y="137337"/>
                  </a:lnTo>
                  <a:lnTo>
                    <a:pt x="12453417" y="152247"/>
                  </a:lnTo>
                  <a:lnTo>
                    <a:pt x="12442965" y="163461"/>
                  </a:lnTo>
                  <a:lnTo>
                    <a:pt x="12426734" y="170522"/>
                  </a:lnTo>
                  <a:lnTo>
                    <a:pt x="12405716" y="172974"/>
                  </a:lnTo>
                  <a:lnTo>
                    <a:pt x="12384761" y="170522"/>
                  </a:lnTo>
                  <a:lnTo>
                    <a:pt x="12368670" y="163461"/>
                  </a:lnTo>
                  <a:lnTo>
                    <a:pt x="12358332" y="152247"/>
                  </a:lnTo>
                  <a:lnTo>
                    <a:pt x="12354687" y="137337"/>
                  </a:lnTo>
                  <a:lnTo>
                    <a:pt x="12358332" y="122580"/>
                  </a:lnTo>
                  <a:lnTo>
                    <a:pt x="12368670" y="111353"/>
                  </a:lnTo>
                  <a:lnTo>
                    <a:pt x="12384761" y="104190"/>
                  </a:lnTo>
                  <a:lnTo>
                    <a:pt x="12405716" y="101688"/>
                  </a:lnTo>
                  <a:lnTo>
                    <a:pt x="12426734" y="104190"/>
                  </a:lnTo>
                  <a:lnTo>
                    <a:pt x="12442965" y="111353"/>
                  </a:lnTo>
                  <a:lnTo>
                    <a:pt x="12453417" y="122580"/>
                  </a:lnTo>
                  <a:lnTo>
                    <a:pt x="12457125" y="137337"/>
                  </a:lnTo>
                  <a:lnTo>
                    <a:pt x="12457125" y="91490"/>
                  </a:lnTo>
                  <a:lnTo>
                    <a:pt x="12438583" y="82931"/>
                  </a:lnTo>
                  <a:lnTo>
                    <a:pt x="12405716" y="78790"/>
                  </a:lnTo>
                  <a:lnTo>
                    <a:pt x="12372912" y="82931"/>
                  </a:lnTo>
                  <a:lnTo>
                    <a:pt x="12347562" y="94691"/>
                  </a:lnTo>
                  <a:lnTo>
                    <a:pt x="12331217" y="113144"/>
                  </a:lnTo>
                  <a:lnTo>
                    <a:pt x="12325414" y="137337"/>
                  </a:lnTo>
                  <a:lnTo>
                    <a:pt x="12331217" y="161734"/>
                  </a:lnTo>
                  <a:lnTo>
                    <a:pt x="12347562" y="180301"/>
                  </a:lnTo>
                  <a:lnTo>
                    <a:pt x="12372912" y="192100"/>
                  </a:lnTo>
                  <a:lnTo>
                    <a:pt x="12405716" y="196240"/>
                  </a:lnTo>
                  <a:lnTo>
                    <a:pt x="12438583" y="192100"/>
                  </a:lnTo>
                  <a:lnTo>
                    <a:pt x="12464072" y="180301"/>
                  </a:lnTo>
                  <a:lnTo>
                    <a:pt x="12470562" y="172974"/>
                  </a:lnTo>
                  <a:lnTo>
                    <a:pt x="12480544" y="161734"/>
                  </a:lnTo>
                  <a:lnTo>
                    <a:pt x="12486386" y="137337"/>
                  </a:lnTo>
                  <a:close/>
                </a:path>
                <a:path w="13398500" h="383540">
                  <a:moveTo>
                    <a:pt x="12505157" y="37896"/>
                  </a:moveTo>
                  <a:lnTo>
                    <a:pt x="12421108" y="37896"/>
                  </a:lnTo>
                  <a:lnTo>
                    <a:pt x="12421108" y="0"/>
                  </a:lnTo>
                  <a:lnTo>
                    <a:pt x="12390336" y="0"/>
                  </a:lnTo>
                  <a:lnTo>
                    <a:pt x="12390336" y="37896"/>
                  </a:lnTo>
                  <a:lnTo>
                    <a:pt x="12306656" y="37896"/>
                  </a:lnTo>
                  <a:lnTo>
                    <a:pt x="12306656" y="62661"/>
                  </a:lnTo>
                  <a:lnTo>
                    <a:pt x="12505157" y="62661"/>
                  </a:lnTo>
                  <a:lnTo>
                    <a:pt x="12505157" y="37896"/>
                  </a:lnTo>
                  <a:close/>
                </a:path>
                <a:path w="13398500" h="383540">
                  <a:moveTo>
                    <a:pt x="12566688" y="213880"/>
                  </a:moveTo>
                  <a:lnTo>
                    <a:pt x="12536297" y="213880"/>
                  </a:lnTo>
                  <a:lnTo>
                    <a:pt x="12536297" y="249529"/>
                  </a:lnTo>
                  <a:lnTo>
                    <a:pt x="12536297" y="273545"/>
                  </a:lnTo>
                  <a:lnTo>
                    <a:pt x="12536297" y="310692"/>
                  </a:lnTo>
                  <a:lnTo>
                    <a:pt x="12385459" y="310692"/>
                  </a:lnTo>
                  <a:lnTo>
                    <a:pt x="12385459" y="273545"/>
                  </a:lnTo>
                  <a:lnTo>
                    <a:pt x="12536297" y="273545"/>
                  </a:lnTo>
                  <a:lnTo>
                    <a:pt x="12536297" y="249529"/>
                  </a:lnTo>
                  <a:lnTo>
                    <a:pt x="12385459" y="249529"/>
                  </a:lnTo>
                  <a:lnTo>
                    <a:pt x="12385459" y="213880"/>
                  </a:lnTo>
                  <a:lnTo>
                    <a:pt x="12355068" y="213880"/>
                  </a:lnTo>
                  <a:lnTo>
                    <a:pt x="12355068" y="335457"/>
                  </a:lnTo>
                  <a:lnTo>
                    <a:pt x="12566688" y="335457"/>
                  </a:lnTo>
                  <a:lnTo>
                    <a:pt x="12566688" y="310692"/>
                  </a:lnTo>
                  <a:lnTo>
                    <a:pt x="12566688" y="273545"/>
                  </a:lnTo>
                  <a:lnTo>
                    <a:pt x="12566688" y="249529"/>
                  </a:lnTo>
                  <a:lnTo>
                    <a:pt x="12566688" y="213880"/>
                  </a:lnTo>
                  <a:close/>
                </a:path>
                <a:path w="13398500" h="383540">
                  <a:moveTo>
                    <a:pt x="12616599" y="88925"/>
                  </a:moveTo>
                  <a:lnTo>
                    <a:pt x="12566688" y="88925"/>
                  </a:lnTo>
                  <a:lnTo>
                    <a:pt x="12566688" y="3378"/>
                  </a:lnTo>
                  <a:lnTo>
                    <a:pt x="12535916" y="3378"/>
                  </a:lnTo>
                  <a:lnTo>
                    <a:pt x="12535916" y="198869"/>
                  </a:lnTo>
                  <a:lnTo>
                    <a:pt x="12566688" y="198869"/>
                  </a:lnTo>
                  <a:lnTo>
                    <a:pt x="12566688" y="114820"/>
                  </a:lnTo>
                  <a:lnTo>
                    <a:pt x="12616599" y="114820"/>
                  </a:lnTo>
                  <a:lnTo>
                    <a:pt x="12616599" y="88925"/>
                  </a:lnTo>
                  <a:close/>
                </a:path>
                <a:path w="13398500" h="383540">
                  <a:moveTo>
                    <a:pt x="12864618" y="237147"/>
                  </a:moveTo>
                  <a:lnTo>
                    <a:pt x="12863271" y="226631"/>
                  </a:lnTo>
                  <a:lnTo>
                    <a:pt x="12861239" y="210870"/>
                  </a:lnTo>
                  <a:lnTo>
                    <a:pt x="12819977" y="218084"/>
                  </a:lnTo>
                  <a:lnTo>
                    <a:pt x="12779909" y="222973"/>
                  </a:lnTo>
                  <a:lnTo>
                    <a:pt x="12740831" y="225755"/>
                  </a:lnTo>
                  <a:lnTo>
                    <a:pt x="12702527" y="226631"/>
                  </a:lnTo>
                  <a:lnTo>
                    <a:pt x="12702527" y="36017"/>
                  </a:lnTo>
                  <a:lnTo>
                    <a:pt x="12671755" y="36017"/>
                  </a:lnTo>
                  <a:lnTo>
                    <a:pt x="12671755" y="252907"/>
                  </a:lnTo>
                  <a:lnTo>
                    <a:pt x="12699518" y="252907"/>
                  </a:lnTo>
                  <a:lnTo>
                    <a:pt x="12739726" y="252133"/>
                  </a:lnTo>
                  <a:lnTo>
                    <a:pt x="12780239" y="249529"/>
                  </a:lnTo>
                  <a:lnTo>
                    <a:pt x="12821679" y="244665"/>
                  </a:lnTo>
                  <a:lnTo>
                    <a:pt x="12864618" y="237147"/>
                  </a:lnTo>
                  <a:close/>
                </a:path>
                <a:path w="13398500" h="383540">
                  <a:moveTo>
                    <a:pt x="12926530" y="3378"/>
                  </a:moveTo>
                  <a:lnTo>
                    <a:pt x="12895771" y="3378"/>
                  </a:lnTo>
                  <a:lnTo>
                    <a:pt x="12895771" y="339585"/>
                  </a:lnTo>
                  <a:lnTo>
                    <a:pt x="12926530" y="339585"/>
                  </a:lnTo>
                  <a:lnTo>
                    <a:pt x="12926530" y="3378"/>
                  </a:lnTo>
                  <a:close/>
                </a:path>
                <a:path w="13398500" h="383540">
                  <a:moveTo>
                    <a:pt x="13195948" y="244652"/>
                  </a:moveTo>
                  <a:lnTo>
                    <a:pt x="13194056" y="230390"/>
                  </a:lnTo>
                  <a:lnTo>
                    <a:pt x="13192570" y="219125"/>
                  </a:lnTo>
                  <a:lnTo>
                    <a:pt x="13156692" y="224536"/>
                  </a:lnTo>
                  <a:lnTo>
                    <a:pt x="13120853" y="227990"/>
                  </a:lnTo>
                  <a:lnTo>
                    <a:pt x="13082981" y="229844"/>
                  </a:lnTo>
                  <a:lnTo>
                    <a:pt x="13040982" y="230390"/>
                  </a:lnTo>
                  <a:lnTo>
                    <a:pt x="13040982" y="61163"/>
                  </a:lnTo>
                  <a:lnTo>
                    <a:pt x="13166674" y="61163"/>
                  </a:lnTo>
                  <a:lnTo>
                    <a:pt x="13166674" y="35648"/>
                  </a:lnTo>
                  <a:lnTo>
                    <a:pt x="13010210" y="35648"/>
                  </a:lnTo>
                  <a:lnTo>
                    <a:pt x="13010210" y="256654"/>
                  </a:lnTo>
                  <a:lnTo>
                    <a:pt x="13036855" y="256654"/>
                  </a:lnTo>
                  <a:lnTo>
                    <a:pt x="13081229" y="256146"/>
                  </a:lnTo>
                  <a:lnTo>
                    <a:pt x="13120904" y="254304"/>
                  </a:lnTo>
                  <a:lnTo>
                    <a:pt x="13158318" y="250634"/>
                  </a:lnTo>
                  <a:lnTo>
                    <a:pt x="13195948" y="244652"/>
                  </a:lnTo>
                  <a:close/>
                </a:path>
                <a:path w="13398500" h="383540">
                  <a:moveTo>
                    <a:pt x="13310388" y="136207"/>
                  </a:moveTo>
                  <a:lnTo>
                    <a:pt x="13254863" y="136207"/>
                  </a:lnTo>
                  <a:lnTo>
                    <a:pt x="13254863" y="3378"/>
                  </a:lnTo>
                  <a:lnTo>
                    <a:pt x="13224091" y="3378"/>
                  </a:lnTo>
                  <a:lnTo>
                    <a:pt x="13224091" y="340702"/>
                  </a:lnTo>
                  <a:lnTo>
                    <a:pt x="13254863" y="340702"/>
                  </a:lnTo>
                  <a:lnTo>
                    <a:pt x="13254863" y="161721"/>
                  </a:lnTo>
                  <a:lnTo>
                    <a:pt x="13310388" y="161721"/>
                  </a:lnTo>
                  <a:lnTo>
                    <a:pt x="13310388" y="136207"/>
                  </a:lnTo>
                  <a:close/>
                </a:path>
                <a:path w="13398500" h="383540">
                  <a:moveTo>
                    <a:pt x="13398195" y="291172"/>
                  </a:moveTo>
                  <a:lnTo>
                    <a:pt x="13396227" y="280517"/>
                  </a:lnTo>
                  <a:lnTo>
                    <a:pt x="13390880" y="272084"/>
                  </a:lnTo>
                  <a:lnTo>
                    <a:pt x="13382993" y="266534"/>
                  </a:lnTo>
                  <a:lnTo>
                    <a:pt x="13373430" y="264528"/>
                  </a:lnTo>
                  <a:lnTo>
                    <a:pt x="13363867" y="266534"/>
                  </a:lnTo>
                  <a:lnTo>
                    <a:pt x="13355981" y="272084"/>
                  </a:lnTo>
                  <a:lnTo>
                    <a:pt x="13350634" y="280517"/>
                  </a:lnTo>
                  <a:lnTo>
                    <a:pt x="13348665" y="291172"/>
                  </a:lnTo>
                  <a:lnTo>
                    <a:pt x="13350634" y="301713"/>
                  </a:lnTo>
                  <a:lnTo>
                    <a:pt x="13355981" y="309892"/>
                  </a:lnTo>
                  <a:lnTo>
                    <a:pt x="13363867" y="315188"/>
                  </a:lnTo>
                  <a:lnTo>
                    <a:pt x="13373430" y="317068"/>
                  </a:lnTo>
                  <a:lnTo>
                    <a:pt x="13382993" y="315188"/>
                  </a:lnTo>
                  <a:lnTo>
                    <a:pt x="13390880" y="309892"/>
                  </a:lnTo>
                  <a:lnTo>
                    <a:pt x="13396227" y="301713"/>
                  </a:lnTo>
                  <a:lnTo>
                    <a:pt x="13398195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2308" y="2921832"/>
              <a:ext cx="11383382" cy="5197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299200" cy="518795"/>
            </a:xfrm>
            <a:custGeom>
              <a:avLst/>
              <a:gdLst/>
              <a:ahLst/>
              <a:cxnLst/>
              <a:rect l="l" t="t" r="r" b="b"/>
              <a:pathLst>
                <a:path w="629920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74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57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74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605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27380" y="455333"/>
                  </a:lnTo>
                  <a:lnTo>
                    <a:pt x="264515" y="412457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299200" h="518794">
                  <a:moveTo>
                    <a:pt x="612394" y="333781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200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299200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6299200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12"/>
                  </a:lnTo>
                  <a:lnTo>
                    <a:pt x="1128102" y="37693"/>
                  </a:lnTo>
                  <a:lnTo>
                    <a:pt x="1050531" y="37693"/>
                  </a:lnTo>
                  <a:lnTo>
                    <a:pt x="1050531" y="152412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12"/>
                  </a:lnTo>
                  <a:lnTo>
                    <a:pt x="1050531" y="37693"/>
                  </a:lnTo>
                  <a:lnTo>
                    <a:pt x="1042885" y="37693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11"/>
                  </a:lnTo>
                  <a:lnTo>
                    <a:pt x="1128102" y="469811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629920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299200" h="518794">
                  <a:moveTo>
                    <a:pt x="1731949" y="402069"/>
                  </a:moveTo>
                  <a:lnTo>
                    <a:pt x="1698879" y="375335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64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29920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29920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29920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29920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29920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30"/>
                  </a:lnTo>
                  <a:lnTo>
                    <a:pt x="2733179" y="389394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29920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29920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299200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48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39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34"/>
                  </a:lnTo>
                  <a:close/>
                </a:path>
                <a:path w="629920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629920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76"/>
                  </a:lnTo>
                  <a:lnTo>
                    <a:pt x="3904069" y="291655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68"/>
                  </a:lnTo>
                  <a:lnTo>
                    <a:pt x="4059199" y="184645"/>
                  </a:lnTo>
                  <a:lnTo>
                    <a:pt x="4085196" y="215468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55"/>
                  </a:lnTo>
                  <a:lnTo>
                    <a:pt x="4273893" y="306476"/>
                  </a:lnTo>
                  <a:lnTo>
                    <a:pt x="4273893" y="240919"/>
                  </a:lnTo>
                  <a:close/>
                </a:path>
                <a:path w="629920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36"/>
                  </a:lnTo>
                  <a:lnTo>
                    <a:pt x="4021505" y="275336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30" y="482384"/>
                  </a:lnTo>
                  <a:lnTo>
                    <a:pt x="4282630" y="417372"/>
                  </a:lnTo>
                  <a:close/>
                </a:path>
                <a:path w="629920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41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803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85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80"/>
                  </a:lnTo>
                  <a:lnTo>
                    <a:pt x="4545050" y="226314"/>
                  </a:lnTo>
                  <a:lnTo>
                    <a:pt x="4547590" y="169900"/>
                  </a:lnTo>
                  <a:lnTo>
                    <a:pt x="4547590" y="11468"/>
                  </a:lnTo>
                  <a:close/>
                </a:path>
                <a:path w="629920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299200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6299200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38"/>
                  </a:lnTo>
                  <a:lnTo>
                    <a:pt x="5791162" y="229438"/>
                  </a:lnTo>
                  <a:lnTo>
                    <a:pt x="5791162" y="77292"/>
                  </a:lnTo>
                  <a:lnTo>
                    <a:pt x="5791162" y="77025"/>
                  </a:lnTo>
                  <a:lnTo>
                    <a:pt x="5791162" y="11252"/>
                  </a:lnTo>
                  <a:close/>
                </a:path>
                <a:path w="6299200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4995"/>
                  </a:lnTo>
                  <a:lnTo>
                    <a:pt x="5557342" y="294995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6299200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09"/>
                  </a:lnTo>
                  <a:lnTo>
                    <a:pt x="6077966" y="134937"/>
                  </a:lnTo>
                  <a:lnTo>
                    <a:pt x="6076658" y="152717"/>
                  </a:lnTo>
                  <a:lnTo>
                    <a:pt x="6058293" y="191744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30"/>
                  </a:lnTo>
                  <a:lnTo>
                    <a:pt x="5958878" y="134937"/>
                  </a:lnTo>
                  <a:lnTo>
                    <a:pt x="5960173" y="117068"/>
                  </a:lnTo>
                  <a:lnTo>
                    <a:pt x="5978537" y="78117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03"/>
                  </a:lnTo>
                  <a:lnTo>
                    <a:pt x="6077966" y="134937"/>
                  </a:lnTo>
                  <a:lnTo>
                    <a:pt x="6077966" y="10909"/>
                  </a:lnTo>
                  <a:lnTo>
                    <a:pt x="6068060" y="6896"/>
                  </a:lnTo>
                  <a:lnTo>
                    <a:pt x="6044400" y="1727"/>
                  </a:lnTo>
                  <a:lnTo>
                    <a:pt x="6018415" y="0"/>
                  </a:lnTo>
                  <a:lnTo>
                    <a:pt x="5992444" y="1727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35"/>
                  </a:lnTo>
                  <a:lnTo>
                    <a:pt x="6018415" y="269875"/>
                  </a:lnTo>
                  <a:lnTo>
                    <a:pt x="6044400" y="268135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6299200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28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28"/>
                  </a:lnTo>
                  <a:lnTo>
                    <a:pt x="6223825" y="370928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689"/>
                  </a:lnTo>
                  <a:lnTo>
                    <a:pt x="6298666" y="509689"/>
                  </a:lnTo>
                  <a:lnTo>
                    <a:pt x="6298666" y="445782"/>
                  </a:lnTo>
                  <a:lnTo>
                    <a:pt x="6298666" y="370928"/>
                  </a:lnTo>
                  <a:lnTo>
                    <a:pt x="6298666" y="306476"/>
                  </a:lnTo>
                  <a:close/>
                </a:path>
                <a:path w="6299200" h="518794">
                  <a:moveTo>
                    <a:pt x="6298666" y="2730"/>
                  </a:moveTo>
                  <a:lnTo>
                    <a:pt x="6223825" y="2730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3730" y="2237885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644137" y="1826526"/>
              <a:ext cx="4116070" cy="568960"/>
            </a:xfrm>
            <a:custGeom>
              <a:avLst/>
              <a:gdLst/>
              <a:ahLst/>
              <a:cxnLst/>
              <a:rect l="l" t="t" r="r" b="b"/>
              <a:pathLst>
                <a:path w="4116069" h="568960">
                  <a:moveTo>
                    <a:pt x="278612" y="32232"/>
                  </a:moveTo>
                  <a:lnTo>
                    <a:pt x="20218" y="32232"/>
                  </a:lnTo>
                  <a:lnTo>
                    <a:pt x="20218" y="96697"/>
                  </a:lnTo>
                  <a:lnTo>
                    <a:pt x="203771" y="96697"/>
                  </a:lnTo>
                  <a:lnTo>
                    <a:pt x="203771" y="146405"/>
                  </a:lnTo>
                  <a:lnTo>
                    <a:pt x="202196" y="187172"/>
                  </a:lnTo>
                  <a:lnTo>
                    <a:pt x="197764" y="226720"/>
                  </a:lnTo>
                  <a:lnTo>
                    <a:pt x="271513" y="226720"/>
                  </a:lnTo>
                  <a:lnTo>
                    <a:pt x="274688" y="207060"/>
                  </a:lnTo>
                  <a:lnTo>
                    <a:pt x="276910" y="186220"/>
                  </a:lnTo>
                  <a:lnTo>
                    <a:pt x="278193" y="164871"/>
                  </a:lnTo>
                  <a:lnTo>
                    <a:pt x="278561" y="146405"/>
                  </a:lnTo>
                  <a:lnTo>
                    <a:pt x="278612" y="32232"/>
                  </a:lnTo>
                  <a:close/>
                </a:path>
                <a:path w="4116069" h="568960">
                  <a:moveTo>
                    <a:pt x="419011" y="468185"/>
                  </a:moveTo>
                  <a:lnTo>
                    <a:pt x="111988" y="468185"/>
                  </a:lnTo>
                  <a:lnTo>
                    <a:pt x="111988" y="368211"/>
                  </a:lnTo>
                  <a:lnTo>
                    <a:pt x="37147" y="368211"/>
                  </a:lnTo>
                  <a:lnTo>
                    <a:pt x="37147" y="533184"/>
                  </a:lnTo>
                  <a:lnTo>
                    <a:pt x="419011" y="533184"/>
                  </a:lnTo>
                  <a:lnTo>
                    <a:pt x="419011" y="468185"/>
                  </a:lnTo>
                  <a:close/>
                </a:path>
                <a:path w="4116069" h="568960">
                  <a:moveTo>
                    <a:pt x="481291" y="167716"/>
                  </a:moveTo>
                  <a:lnTo>
                    <a:pt x="410273" y="167716"/>
                  </a:lnTo>
                  <a:lnTo>
                    <a:pt x="410273" y="26225"/>
                  </a:lnTo>
                  <a:lnTo>
                    <a:pt x="335432" y="26225"/>
                  </a:lnTo>
                  <a:lnTo>
                    <a:pt x="335432" y="249656"/>
                  </a:lnTo>
                  <a:lnTo>
                    <a:pt x="321233" y="257467"/>
                  </a:lnTo>
                  <a:lnTo>
                    <a:pt x="303403" y="262902"/>
                  </a:lnTo>
                  <a:lnTo>
                    <a:pt x="280962" y="266103"/>
                  </a:lnTo>
                  <a:lnTo>
                    <a:pt x="252933" y="267144"/>
                  </a:lnTo>
                  <a:lnTo>
                    <a:pt x="144767" y="267144"/>
                  </a:lnTo>
                  <a:lnTo>
                    <a:pt x="144767" y="155702"/>
                  </a:lnTo>
                  <a:lnTo>
                    <a:pt x="69926" y="155702"/>
                  </a:lnTo>
                  <a:lnTo>
                    <a:pt x="69926" y="267144"/>
                  </a:lnTo>
                  <a:lnTo>
                    <a:pt x="0" y="267144"/>
                  </a:lnTo>
                  <a:lnTo>
                    <a:pt x="0" y="332155"/>
                  </a:lnTo>
                  <a:lnTo>
                    <a:pt x="232727" y="332155"/>
                  </a:lnTo>
                  <a:lnTo>
                    <a:pt x="269824" y="330822"/>
                  </a:lnTo>
                  <a:lnTo>
                    <a:pt x="298411" y="326821"/>
                  </a:lnTo>
                  <a:lnTo>
                    <a:pt x="319836" y="320167"/>
                  </a:lnTo>
                  <a:lnTo>
                    <a:pt x="335432" y="310845"/>
                  </a:lnTo>
                  <a:lnTo>
                    <a:pt x="335432" y="386778"/>
                  </a:lnTo>
                  <a:lnTo>
                    <a:pt x="410273" y="386778"/>
                  </a:lnTo>
                  <a:lnTo>
                    <a:pt x="410273" y="310845"/>
                  </a:lnTo>
                  <a:lnTo>
                    <a:pt x="410273" y="232181"/>
                  </a:lnTo>
                  <a:lnTo>
                    <a:pt x="481291" y="232181"/>
                  </a:lnTo>
                  <a:lnTo>
                    <a:pt x="481291" y="167716"/>
                  </a:lnTo>
                  <a:close/>
                </a:path>
                <a:path w="4116069" h="568960">
                  <a:moveTo>
                    <a:pt x="930884" y="26225"/>
                  </a:moveTo>
                  <a:lnTo>
                    <a:pt x="856043" y="26225"/>
                  </a:lnTo>
                  <a:lnTo>
                    <a:pt x="856043" y="409181"/>
                  </a:lnTo>
                  <a:lnTo>
                    <a:pt x="841565" y="418096"/>
                  </a:lnTo>
                  <a:lnTo>
                    <a:pt x="822109" y="424408"/>
                  </a:lnTo>
                  <a:lnTo>
                    <a:pt x="798042" y="428155"/>
                  </a:lnTo>
                  <a:lnTo>
                    <a:pt x="769734" y="429387"/>
                  </a:lnTo>
                  <a:lnTo>
                    <a:pt x="601472" y="429387"/>
                  </a:lnTo>
                  <a:lnTo>
                    <a:pt x="601472" y="294462"/>
                  </a:lnTo>
                  <a:lnTo>
                    <a:pt x="768096" y="294462"/>
                  </a:lnTo>
                  <a:lnTo>
                    <a:pt x="768096" y="34963"/>
                  </a:lnTo>
                  <a:lnTo>
                    <a:pt x="527177" y="34963"/>
                  </a:lnTo>
                  <a:lnTo>
                    <a:pt x="527177" y="99974"/>
                  </a:lnTo>
                  <a:lnTo>
                    <a:pt x="693801" y="99974"/>
                  </a:lnTo>
                  <a:lnTo>
                    <a:pt x="693801" y="229450"/>
                  </a:lnTo>
                  <a:lnTo>
                    <a:pt x="527177" y="229450"/>
                  </a:lnTo>
                  <a:lnTo>
                    <a:pt x="527177" y="494398"/>
                  </a:lnTo>
                  <a:lnTo>
                    <a:pt x="755523" y="494398"/>
                  </a:lnTo>
                  <a:lnTo>
                    <a:pt x="788746" y="492861"/>
                  </a:lnTo>
                  <a:lnTo>
                    <a:pt x="817257" y="488251"/>
                  </a:lnTo>
                  <a:lnTo>
                    <a:pt x="840028" y="480568"/>
                  </a:lnTo>
                  <a:lnTo>
                    <a:pt x="856043" y="469823"/>
                  </a:lnTo>
                  <a:lnTo>
                    <a:pt x="856043" y="527723"/>
                  </a:lnTo>
                  <a:lnTo>
                    <a:pt x="930884" y="527723"/>
                  </a:lnTo>
                  <a:lnTo>
                    <a:pt x="930884" y="26225"/>
                  </a:lnTo>
                  <a:close/>
                </a:path>
                <a:path w="4116069" h="568960">
                  <a:moveTo>
                    <a:pt x="1305648" y="425564"/>
                  </a:moveTo>
                  <a:lnTo>
                    <a:pt x="1272921" y="406869"/>
                  </a:lnTo>
                  <a:lnTo>
                    <a:pt x="1252728" y="387870"/>
                  </a:lnTo>
                  <a:lnTo>
                    <a:pt x="1244180" y="379831"/>
                  </a:lnTo>
                  <a:lnTo>
                    <a:pt x="1221320" y="340842"/>
                  </a:lnTo>
                  <a:lnTo>
                    <a:pt x="1206220" y="286270"/>
                  </a:lnTo>
                  <a:lnTo>
                    <a:pt x="1200759" y="212509"/>
                  </a:lnTo>
                  <a:lnTo>
                    <a:pt x="1200759" y="99974"/>
                  </a:lnTo>
                  <a:lnTo>
                    <a:pt x="1301280" y="99974"/>
                  </a:lnTo>
                  <a:lnTo>
                    <a:pt x="1301280" y="34963"/>
                  </a:lnTo>
                  <a:lnTo>
                    <a:pt x="1026490" y="34963"/>
                  </a:lnTo>
                  <a:lnTo>
                    <a:pt x="1026490" y="99974"/>
                  </a:lnTo>
                  <a:lnTo>
                    <a:pt x="1125918" y="99974"/>
                  </a:lnTo>
                  <a:lnTo>
                    <a:pt x="1125918" y="212509"/>
                  </a:lnTo>
                  <a:lnTo>
                    <a:pt x="1120470" y="286270"/>
                  </a:lnTo>
                  <a:lnTo>
                    <a:pt x="1105395" y="340842"/>
                  </a:lnTo>
                  <a:lnTo>
                    <a:pt x="1082611" y="379831"/>
                  </a:lnTo>
                  <a:lnTo>
                    <a:pt x="1054036" y="406869"/>
                  </a:lnTo>
                  <a:lnTo>
                    <a:pt x="1021575" y="425564"/>
                  </a:lnTo>
                  <a:lnTo>
                    <a:pt x="1021575" y="494398"/>
                  </a:lnTo>
                  <a:lnTo>
                    <a:pt x="1065199" y="476986"/>
                  </a:lnTo>
                  <a:lnTo>
                    <a:pt x="1104684" y="452196"/>
                  </a:lnTo>
                  <a:lnTo>
                    <a:pt x="1138110" y="421881"/>
                  </a:lnTo>
                  <a:lnTo>
                    <a:pt x="1163612" y="387870"/>
                  </a:lnTo>
                  <a:lnTo>
                    <a:pt x="1188796" y="421881"/>
                  </a:lnTo>
                  <a:lnTo>
                    <a:pt x="1222133" y="452196"/>
                  </a:lnTo>
                  <a:lnTo>
                    <a:pt x="1261719" y="476986"/>
                  </a:lnTo>
                  <a:lnTo>
                    <a:pt x="1305648" y="494398"/>
                  </a:lnTo>
                  <a:lnTo>
                    <a:pt x="1305648" y="425564"/>
                  </a:lnTo>
                  <a:close/>
                </a:path>
                <a:path w="4116069" h="568960">
                  <a:moveTo>
                    <a:pt x="1501775" y="225082"/>
                  </a:moveTo>
                  <a:lnTo>
                    <a:pt x="1426387" y="225082"/>
                  </a:lnTo>
                  <a:lnTo>
                    <a:pt x="1426387" y="26225"/>
                  </a:lnTo>
                  <a:lnTo>
                    <a:pt x="1351534" y="26225"/>
                  </a:lnTo>
                  <a:lnTo>
                    <a:pt x="1351534" y="527723"/>
                  </a:lnTo>
                  <a:lnTo>
                    <a:pt x="1426387" y="527723"/>
                  </a:lnTo>
                  <a:lnTo>
                    <a:pt x="1426387" y="289547"/>
                  </a:lnTo>
                  <a:lnTo>
                    <a:pt x="1501775" y="289547"/>
                  </a:lnTo>
                  <a:lnTo>
                    <a:pt x="1501775" y="225082"/>
                  </a:lnTo>
                  <a:close/>
                </a:path>
                <a:path w="4116069" h="568960">
                  <a:moveTo>
                    <a:pt x="1674952" y="0"/>
                  </a:moveTo>
                  <a:lnTo>
                    <a:pt x="1610956" y="10833"/>
                  </a:lnTo>
                  <a:lnTo>
                    <a:pt x="1565008" y="52171"/>
                  </a:lnTo>
                  <a:lnTo>
                    <a:pt x="1548853" y="88455"/>
                  </a:lnTo>
                  <a:lnTo>
                    <a:pt x="1537284" y="137363"/>
                  </a:lnTo>
                  <a:lnTo>
                    <a:pt x="1530324" y="200558"/>
                  </a:lnTo>
                  <a:lnTo>
                    <a:pt x="1527987" y="279704"/>
                  </a:lnTo>
                  <a:lnTo>
                    <a:pt x="1530324" y="359016"/>
                  </a:lnTo>
                  <a:lnTo>
                    <a:pt x="1537284" y="422287"/>
                  </a:lnTo>
                  <a:lnTo>
                    <a:pt x="1548853" y="471195"/>
                  </a:lnTo>
                  <a:lnTo>
                    <a:pt x="1565008" y="507441"/>
                  </a:lnTo>
                  <a:lnTo>
                    <a:pt x="1610956" y="548665"/>
                  </a:lnTo>
                  <a:lnTo>
                    <a:pt x="1674952" y="559409"/>
                  </a:lnTo>
                  <a:lnTo>
                    <a:pt x="1674952" y="494944"/>
                  </a:lnTo>
                  <a:lnTo>
                    <a:pt x="1649310" y="491070"/>
                  </a:lnTo>
                  <a:lnTo>
                    <a:pt x="1629410" y="474726"/>
                  </a:lnTo>
                  <a:lnTo>
                    <a:pt x="1615236" y="438785"/>
                  </a:lnTo>
                  <a:lnTo>
                    <a:pt x="1606753" y="376148"/>
                  </a:lnTo>
                  <a:lnTo>
                    <a:pt x="1603933" y="279704"/>
                  </a:lnTo>
                  <a:lnTo>
                    <a:pt x="1606753" y="183324"/>
                  </a:lnTo>
                  <a:lnTo>
                    <a:pt x="1615236" y="120827"/>
                  </a:lnTo>
                  <a:lnTo>
                    <a:pt x="1629410" y="85051"/>
                  </a:lnTo>
                  <a:lnTo>
                    <a:pt x="1649310" y="68834"/>
                  </a:lnTo>
                  <a:lnTo>
                    <a:pt x="1674952" y="65011"/>
                  </a:lnTo>
                  <a:lnTo>
                    <a:pt x="1674952" y="0"/>
                  </a:lnTo>
                  <a:close/>
                </a:path>
                <a:path w="4116069" h="568960">
                  <a:moveTo>
                    <a:pt x="2128913" y="34747"/>
                  </a:moveTo>
                  <a:lnTo>
                    <a:pt x="1733397" y="34747"/>
                  </a:lnTo>
                  <a:lnTo>
                    <a:pt x="1733397" y="100787"/>
                  </a:lnTo>
                  <a:lnTo>
                    <a:pt x="1733397" y="253187"/>
                  </a:lnTo>
                  <a:lnTo>
                    <a:pt x="1733397" y="317957"/>
                  </a:lnTo>
                  <a:lnTo>
                    <a:pt x="2128913" y="317957"/>
                  </a:lnTo>
                  <a:lnTo>
                    <a:pt x="2128913" y="253187"/>
                  </a:lnTo>
                  <a:lnTo>
                    <a:pt x="1808238" y="253187"/>
                  </a:lnTo>
                  <a:lnTo>
                    <a:pt x="1808238" y="100787"/>
                  </a:lnTo>
                  <a:lnTo>
                    <a:pt x="2054072" y="100787"/>
                  </a:lnTo>
                  <a:lnTo>
                    <a:pt x="2054072" y="252933"/>
                  </a:lnTo>
                  <a:lnTo>
                    <a:pt x="2128913" y="252933"/>
                  </a:lnTo>
                  <a:lnTo>
                    <a:pt x="2128913" y="100787"/>
                  </a:lnTo>
                  <a:lnTo>
                    <a:pt x="2128913" y="100520"/>
                  </a:lnTo>
                  <a:lnTo>
                    <a:pt x="2128913" y="34747"/>
                  </a:lnTo>
                  <a:close/>
                </a:path>
                <a:path w="4116069" h="568960">
                  <a:moveTo>
                    <a:pt x="2154047" y="440867"/>
                  </a:moveTo>
                  <a:lnTo>
                    <a:pt x="1969401" y="440867"/>
                  </a:lnTo>
                  <a:lnTo>
                    <a:pt x="1969401" y="318490"/>
                  </a:lnTo>
                  <a:lnTo>
                    <a:pt x="1895106" y="318490"/>
                  </a:lnTo>
                  <a:lnTo>
                    <a:pt x="1895106" y="440867"/>
                  </a:lnTo>
                  <a:lnTo>
                    <a:pt x="1708277" y="440867"/>
                  </a:lnTo>
                  <a:lnTo>
                    <a:pt x="1708277" y="505879"/>
                  </a:lnTo>
                  <a:lnTo>
                    <a:pt x="2154047" y="505879"/>
                  </a:lnTo>
                  <a:lnTo>
                    <a:pt x="2154047" y="440867"/>
                  </a:lnTo>
                  <a:close/>
                </a:path>
                <a:path w="4116069" h="568960">
                  <a:moveTo>
                    <a:pt x="2488933" y="158432"/>
                  </a:moveTo>
                  <a:lnTo>
                    <a:pt x="2486101" y="124561"/>
                  </a:lnTo>
                  <a:lnTo>
                    <a:pt x="2477732" y="95199"/>
                  </a:lnTo>
                  <a:lnTo>
                    <a:pt x="2473401" y="87414"/>
                  </a:lnTo>
                  <a:lnTo>
                    <a:pt x="2464041" y="70548"/>
                  </a:lnTo>
                  <a:lnTo>
                    <a:pt x="2445220" y="50812"/>
                  </a:lnTo>
                  <a:lnTo>
                    <a:pt x="2426932" y="38938"/>
                  </a:lnTo>
                  <a:lnTo>
                    <a:pt x="2415730" y="34404"/>
                  </a:lnTo>
                  <a:lnTo>
                    <a:pt x="2415730" y="158432"/>
                  </a:lnTo>
                  <a:lnTo>
                    <a:pt x="2414422" y="176212"/>
                  </a:lnTo>
                  <a:lnTo>
                    <a:pt x="2396058" y="215239"/>
                  </a:lnTo>
                  <a:lnTo>
                    <a:pt x="2356180" y="228904"/>
                  </a:lnTo>
                  <a:lnTo>
                    <a:pt x="2344420" y="228079"/>
                  </a:lnTo>
                  <a:lnTo>
                    <a:pt x="2307920" y="204825"/>
                  </a:lnTo>
                  <a:lnTo>
                    <a:pt x="2296630" y="158432"/>
                  </a:lnTo>
                  <a:lnTo>
                    <a:pt x="2297938" y="140563"/>
                  </a:lnTo>
                  <a:lnTo>
                    <a:pt x="2316302" y="101612"/>
                  </a:lnTo>
                  <a:lnTo>
                    <a:pt x="2356180" y="87414"/>
                  </a:lnTo>
                  <a:lnTo>
                    <a:pt x="2367940" y="88328"/>
                  </a:lnTo>
                  <a:lnTo>
                    <a:pt x="2404427" y="111798"/>
                  </a:lnTo>
                  <a:lnTo>
                    <a:pt x="2415730" y="158432"/>
                  </a:lnTo>
                  <a:lnTo>
                    <a:pt x="2415730" y="34404"/>
                  </a:lnTo>
                  <a:lnTo>
                    <a:pt x="2405824" y="30391"/>
                  </a:lnTo>
                  <a:lnTo>
                    <a:pt x="2382151" y="25222"/>
                  </a:lnTo>
                  <a:lnTo>
                    <a:pt x="2356180" y="23495"/>
                  </a:lnTo>
                  <a:lnTo>
                    <a:pt x="2330208" y="25222"/>
                  </a:lnTo>
                  <a:lnTo>
                    <a:pt x="2285428" y="38938"/>
                  </a:lnTo>
                  <a:lnTo>
                    <a:pt x="2248319" y="70548"/>
                  </a:lnTo>
                  <a:lnTo>
                    <a:pt x="2226259" y="124561"/>
                  </a:lnTo>
                  <a:lnTo>
                    <a:pt x="2223427" y="158432"/>
                  </a:lnTo>
                  <a:lnTo>
                    <a:pt x="2226259" y="192074"/>
                  </a:lnTo>
                  <a:lnTo>
                    <a:pt x="2248319" y="246240"/>
                  </a:lnTo>
                  <a:lnTo>
                    <a:pt x="2285428" y="277926"/>
                  </a:lnTo>
                  <a:lnTo>
                    <a:pt x="2330208" y="291630"/>
                  </a:lnTo>
                  <a:lnTo>
                    <a:pt x="2356180" y="293370"/>
                  </a:lnTo>
                  <a:lnTo>
                    <a:pt x="2382151" y="291630"/>
                  </a:lnTo>
                  <a:lnTo>
                    <a:pt x="2426932" y="277926"/>
                  </a:lnTo>
                  <a:lnTo>
                    <a:pt x="2464041" y="246240"/>
                  </a:lnTo>
                  <a:lnTo>
                    <a:pt x="2473617" y="228904"/>
                  </a:lnTo>
                  <a:lnTo>
                    <a:pt x="2477732" y="221462"/>
                  </a:lnTo>
                  <a:lnTo>
                    <a:pt x="2486101" y="192074"/>
                  </a:lnTo>
                  <a:lnTo>
                    <a:pt x="2488933" y="158432"/>
                  </a:lnTo>
                  <a:close/>
                </a:path>
                <a:path w="4116069" h="568960">
                  <a:moveTo>
                    <a:pt x="2636431" y="329971"/>
                  </a:moveTo>
                  <a:lnTo>
                    <a:pt x="2561590" y="329971"/>
                  </a:lnTo>
                  <a:lnTo>
                    <a:pt x="2561590" y="394423"/>
                  </a:lnTo>
                  <a:lnTo>
                    <a:pt x="2561590" y="469277"/>
                  </a:lnTo>
                  <a:lnTo>
                    <a:pt x="2333231" y="469277"/>
                  </a:lnTo>
                  <a:lnTo>
                    <a:pt x="2333231" y="394423"/>
                  </a:lnTo>
                  <a:lnTo>
                    <a:pt x="2561590" y="394423"/>
                  </a:lnTo>
                  <a:lnTo>
                    <a:pt x="2561590" y="329971"/>
                  </a:lnTo>
                  <a:lnTo>
                    <a:pt x="2258390" y="329971"/>
                  </a:lnTo>
                  <a:lnTo>
                    <a:pt x="2258390" y="533184"/>
                  </a:lnTo>
                  <a:lnTo>
                    <a:pt x="2636431" y="533184"/>
                  </a:lnTo>
                  <a:lnTo>
                    <a:pt x="2636431" y="469277"/>
                  </a:lnTo>
                  <a:lnTo>
                    <a:pt x="2636431" y="394423"/>
                  </a:lnTo>
                  <a:lnTo>
                    <a:pt x="2636431" y="329971"/>
                  </a:lnTo>
                  <a:close/>
                </a:path>
                <a:path w="4116069" h="568960">
                  <a:moveTo>
                    <a:pt x="2636431" y="26225"/>
                  </a:moveTo>
                  <a:lnTo>
                    <a:pt x="2561590" y="26225"/>
                  </a:lnTo>
                  <a:lnTo>
                    <a:pt x="2561590" y="307022"/>
                  </a:lnTo>
                  <a:lnTo>
                    <a:pt x="2636431" y="307022"/>
                  </a:lnTo>
                  <a:lnTo>
                    <a:pt x="2636431" y="26225"/>
                  </a:lnTo>
                  <a:close/>
                </a:path>
                <a:path w="4116069" h="568960">
                  <a:moveTo>
                    <a:pt x="2841841" y="279704"/>
                  </a:moveTo>
                  <a:lnTo>
                    <a:pt x="2839516" y="200558"/>
                  </a:lnTo>
                  <a:lnTo>
                    <a:pt x="2832557" y="137363"/>
                  </a:lnTo>
                  <a:lnTo>
                    <a:pt x="2821013" y="88455"/>
                  </a:lnTo>
                  <a:lnTo>
                    <a:pt x="2804896" y="52171"/>
                  </a:lnTo>
                  <a:lnTo>
                    <a:pt x="2759100" y="10833"/>
                  </a:lnTo>
                  <a:lnTo>
                    <a:pt x="2695435" y="0"/>
                  </a:lnTo>
                  <a:lnTo>
                    <a:pt x="2695435" y="65011"/>
                  </a:lnTo>
                  <a:lnTo>
                    <a:pt x="2721013" y="68834"/>
                  </a:lnTo>
                  <a:lnTo>
                    <a:pt x="2740761" y="85051"/>
                  </a:lnTo>
                  <a:lnTo>
                    <a:pt x="2754782" y="120827"/>
                  </a:lnTo>
                  <a:lnTo>
                    <a:pt x="2763139" y="183324"/>
                  </a:lnTo>
                  <a:lnTo>
                    <a:pt x="2765895" y="279704"/>
                  </a:lnTo>
                  <a:lnTo>
                    <a:pt x="2763139" y="376148"/>
                  </a:lnTo>
                  <a:lnTo>
                    <a:pt x="2754782" y="438785"/>
                  </a:lnTo>
                  <a:lnTo>
                    <a:pt x="2740761" y="474726"/>
                  </a:lnTo>
                  <a:lnTo>
                    <a:pt x="2721013" y="491070"/>
                  </a:lnTo>
                  <a:lnTo>
                    <a:pt x="2695435" y="494944"/>
                  </a:lnTo>
                  <a:lnTo>
                    <a:pt x="2695435" y="559409"/>
                  </a:lnTo>
                  <a:lnTo>
                    <a:pt x="2759100" y="548665"/>
                  </a:lnTo>
                  <a:lnTo>
                    <a:pt x="2804896" y="507441"/>
                  </a:lnTo>
                  <a:lnTo>
                    <a:pt x="2821013" y="471195"/>
                  </a:lnTo>
                  <a:lnTo>
                    <a:pt x="2832557" y="422287"/>
                  </a:lnTo>
                  <a:lnTo>
                    <a:pt x="2839516" y="359016"/>
                  </a:lnTo>
                  <a:lnTo>
                    <a:pt x="2841841" y="279704"/>
                  </a:lnTo>
                  <a:close/>
                </a:path>
                <a:path w="4116069" h="568960">
                  <a:moveTo>
                    <a:pt x="4115739" y="4457"/>
                  </a:moveTo>
                  <a:lnTo>
                    <a:pt x="4078236" y="4457"/>
                  </a:lnTo>
                  <a:lnTo>
                    <a:pt x="4078236" y="568807"/>
                  </a:lnTo>
                  <a:lnTo>
                    <a:pt x="4115739" y="568807"/>
                  </a:lnTo>
                  <a:lnTo>
                    <a:pt x="4115739" y="4457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12326" y="4510176"/>
              <a:ext cx="6369685" cy="290830"/>
            </a:xfrm>
            <a:custGeom>
              <a:avLst/>
              <a:gdLst/>
              <a:ahLst/>
              <a:cxnLst/>
              <a:rect l="l" t="t" r="r" b="b"/>
              <a:pathLst>
                <a:path w="6369684" h="290829">
                  <a:moveTo>
                    <a:pt x="117652" y="235305"/>
                  </a:moveTo>
                  <a:lnTo>
                    <a:pt x="99796" y="222999"/>
                  </a:lnTo>
                  <a:lnTo>
                    <a:pt x="93764" y="214579"/>
                  </a:lnTo>
                  <a:lnTo>
                    <a:pt x="86372" y="204292"/>
                  </a:lnTo>
                  <a:lnTo>
                    <a:pt x="77927" y="176326"/>
                  </a:lnTo>
                  <a:lnTo>
                    <a:pt x="74980" y="136245"/>
                  </a:lnTo>
                  <a:lnTo>
                    <a:pt x="74980" y="42062"/>
                  </a:lnTo>
                  <a:lnTo>
                    <a:pt x="114300" y="42062"/>
                  </a:lnTo>
                  <a:lnTo>
                    <a:pt x="114300" y="12801"/>
                  </a:lnTo>
                  <a:lnTo>
                    <a:pt x="2743" y="12801"/>
                  </a:lnTo>
                  <a:lnTo>
                    <a:pt x="2743" y="42062"/>
                  </a:lnTo>
                  <a:lnTo>
                    <a:pt x="42672" y="42062"/>
                  </a:lnTo>
                  <a:lnTo>
                    <a:pt x="42672" y="136245"/>
                  </a:lnTo>
                  <a:lnTo>
                    <a:pt x="39649" y="176453"/>
                  </a:lnTo>
                  <a:lnTo>
                    <a:pt x="31051" y="204406"/>
                  </a:lnTo>
                  <a:lnTo>
                    <a:pt x="17602" y="223037"/>
                  </a:lnTo>
                  <a:lnTo>
                    <a:pt x="0" y="235305"/>
                  </a:lnTo>
                  <a:lnTo>
                    <a:pt x="0" y="265480"/>
                  </a:lnTo>
                  <a:lnTo>
                    <a:pt x="19824" y="256489"/>
                  </a:lnTo>
                  <a:lnTo>
                    <a:pt x="36233" y="244602"/>
                  </a:lnTo>
                  <a:lnTo>
                    <a:pt x="49161" y="230416"/>
                  </a:lnTo>
                  <a:lnTo>
                    <a:pt x="58521" y="214579"/>
                  </a:lnTo>
                  <a:lnTo>
                    <a:pt x="68237" y="230416"/>
                  </a:lnTo>
                  <a:lnTo>
                    <a:pt x="81305" y="244602"/>
                  </a:lnTo>
                  <a:lnTo>
                    <a:pt x="97828" y="256616"/>
                  </a:lnTo>
                  <a:lnTo>
                    <a:pt x="117652" y="265785"/>
                  </a:lnTo>
                  <a:lnTo>
                    <a:pt x="117652" y="235305"/>
                  </a:lnTo>
                  <a:close/>
                </a:path>
                <a:path w="6369684" h="290829">
                  <a:moveTo>
                    <a:pt x="171907" y="9753"/>
                  </a:moveTo>
                  <a:lnTo>
                    <a:pt x="139598" y="9753"/>
                  </a:lnTo>
                  <a:lnTo>
                    <a:pt x="139598" y="115214"/>
                  </a:lnTo>
                  <a:lnTo>
                    <a:pt x="98755" y="115214"/>
                  </a:lnTo>
                  <a:lnTo>
                    <a:pt x="98755" y="144475"/>
                  </a:lnTo>
                  <a:lnTo>
                    <a:pt x="139598" y="144475"/>
                  </a:lnTo>
                  <a:lnTo>
                    <a:pt x="139598" y="281012"/>
                  </a:lnTo>
                  <a:lnTo>
                    <a:pt x="171907" y="281012"/>
                  </a:lnTo>
                  <a:lnTo>
                    <a:pt x="171907" y="9753"/>
                  </a:lnTo>
                  <a:close/>
                </a:path>
                <a:path w="6369684" h="290829">
                  <a:moveTo>
                    <a:pt x="229514" y="7924"/>
                  </a:moveTo>
                  <a:lnTo>
                    <a:pt x="197205" y="7924"/>
                  </a:lnTo>
                  <a:lnTo>
                    <a:pt x="197205" y="284365"/>
                  </a:lnTo>
                  <a:lnTo>
                    <a:pt x="229514" y="284365"/>
                  </a:lnTo>
                  <a:lnTo>
                    <a:pt x="229514" y="7924"/>
                  </a:lnTo>
                  <a:close/>
                </a:path>
                <a:path w="6369684" h="290829">
                  <a:moveTo>
                    <a:pt x="603288" y="243128"/>
                  </a:moveTo>
                  <a:lnTo>
                    <a:pt x="497840" y="243128"/>
                  </a:lnTo>
                  <a:lnTo>
                    <a:pt x="497840" y="165658"/>
                  </a:lnTo>
                  <a:lnTo>
                    <a:pt x="591096" y="165658"/>
                  </a:lnTo>
                  <a:lnTo>
                    <a:pt x="591096" y="136448"/>
                  </a:lnTo>
                  <a:lnTo>
                    <a:pt x="405485" y="136448"/>
                  </a:lnTo>
                  <a:lnTo>
                    <a:pt x="405485" y="10718"/>
                  </a:lnTo>
                  <a:lnTo>
                    <a:pt x="372262" y="10718"/>
                  </a:lnTo>
                  <a:lnTo>
                    <a:pt x="372262" y="136448"/>
                  </a:lnTo>
                  <a:lnTo>
                    <a:pt x="372262" y="165658"/>
                  </a:lnTo>
                  <a:lnTo>
                    <a:pt x="464921" y="165658"/>
                  </a:lnTo>
                  <a:lnTo>
                    <a:pt x="464921" y="243128"/>
                  </a:lnTo>
                  <a:lnTo>
                    <a:pt x="357936" y="243128"/>
                  </a:lnTo>
                  <a:lnTo>
                    <a:pt x="357936" y="272338"/>
                  </a:lnTo>
                  <a:lnTo>
                    <a:pt x="603288" y="272338"/>
                  </a:lnTo>
                  <a:lnTo>
                    <a:pt x="603288" y="243128"/>
                  </a:lnTo>
                  <a:close/>
                </a:path>
                <a:path w="6369684" h="290829">
                  <a:moveTo>
                    <a:pt x="875779" y="163118"/>
                  </a:moveTo>
                  <a:lnTo>
                    <a:pt x="688936" y="163118"/>
                  </a:lnTo>
                  <a:lnTo>
                    <a:pt x="688936" y="116128"/>
                  </a:lnTo>
                  <a:lnTo>
                    <a:pt x="869378" y="116128"/>
                  </a:lnTo>
                  <a:lnTo>
                    <a:pt x="869378" y="88188"/>
                  </a:lnTo>
                  <a:lnTo>
                    <a:pt x="688936" y="88188"/>
                  </a:lnTo>
                  <a:lnTo>
                    <a:pt x="688936" y="42468"/>
                  </a:lnTo>
                  <a:lnTo>
                    <a:pt x="872426" y="42468"/>
                  </a:lnTo>
                  <a:lnTo>
                    <a:pt x="872426" y="13258"/>
                  </a:lnTo>
                  <a:lnTo>
                    <a:pt x="655713" y="13258"/>
                  </a:lnTo>
                  <a:lnTo>
                    <a:pt x="655713" y="42468"/>
                  </a:lnTo>
                  <a:lnTo>
                    <a:pt x="655713" y="88188"/>
                  </a:lnTo>
                  <a:lnTo>
                    <a:pt x="655713" y="116128"/>
                  </a:lnTo>
                  <a:lnTo>
                    <a:pt x="655713" y="163118"/>
                  </a:lnTo>
                  <a:lnTo>
                    <a:pt x="655713" y="192328"/>
                  </a:lnTo>
                  <a:lnTo>
                    <a:pt x="875779" y="192328"/>
                  </a:lnTo>
                  <a:lnTo>
                    <a:pt x="875779" y="163118"/>
                  </a:lnTo>
                  <a:close/>
                </a:path>
                <a:path w="6369684" h="290829">
                  <a:moveTo>
                    <a:pt x="886752" y="243535"/>
                  </a:moveTo>
                  <a:lnTo>
                    <a:pt x="641388" y="243535"/>
                  </a:lnTo>
                  <a:lnTo>
                    <a:pt x="641388" y="272173"/>
                  </a:lnTo>
                  <a:lnTo>
                    <a:pt x="886752" y="272173"/>
                  </a:lnTo>
                  <a:lnTo>
                    <a:pt x="886752" y="243535"/>
                  </a:lnTo>
                  <a:close/>
                </a:path>
                <a:path w="6369684" h="290829">
                  <a:moveTo>
                    <a:pt x="1154049" y="11277"/>
                  </a:moveTo>
                  <a:lnTo>
                    <a:pt x="1120825" y="11277"/>
                  </a:lnTo>
                  <a:lnTo>
                    <a:pt x="1120825" y="39928"/>
                  </a:lnTo>
                  <a:lnTo>
                    <a:pt x="1120825" y="69138"/>
                  </a:lnTo>
                  <a:lnTo>
                    <a:pt x="1120825" y="95808"/>
                  </a:lnTo>
                  <a:lnTo>
                    <a:pt x="974217" y="95808"/>
                  </a:lnTo>
                  <a:lnTo>
                    <a:pt x="974217" y="69138"/>
                  </a:lnTo>
                  <a:lnTo>
                    <a:pt x="1120825" y="69138"/>
                  </a:lnTo>
                  <a:lnTo>
                    <a:pt x="1120825" y="39928"/>
                  </a:lnTo>
                  <a:lnTo>
                    <a:pt x="974217" y="39928"/>
                  </a:lnTo>
                  <a:lnTo>
                    <a:pt x="974217" y="10718"/>
                  </a:lnTo>
                  <a:lnTo>
                    <a:pt x="941311" y="10718"/>
                  </a:lnTo>
                  <a:lnTo>
                    <a:pt x="941311" y="39928"/>
                  </a:lnTo>
                  <a:lnTo>
                    <a:pt x="941311" y="69138"/>
                  </a:lnTo>
                  <a:lnTo>
                    <a:pt x="941311" y="95808"/>
                  </a:lnTo>
                  <a:lnTo>
                    <a:pt x="941311" y="123748"/>
                  </a:lnTo>
                  <a:lnTo>
                    <a:pt x="1154049" y="123748"/>
                  </a:lnTo>
                  <a:lnTo>
                    <a:pt x="1154049" y="39928"/>
                  </a:lnTo>
                  <a:lnTo>
                    <a:pt x="1154049" y="11277"/>
                  </a:lnTo>
                  <a:close/>
                </a:path>
                <a:path w="6369684" h="290829">
                  <a:moveTo>
                    <a:pt x="1172032" y="147218"/>
                  </a:moveTo>
                  <a:lnTo>
                    <a:pt x="923023" y="147218"/>
                  </a:lnTo>
                  <a:lnTo>
                    <a:pt x="923023" y="175564"/>
                  </a:lnTo>
                  <a:lnTo>
                    <a:pt x="1030909" y="175564"/>
                  </a:lnTo>
                  <a:lnTo>
                    <a:pt x="1030909" y="207568"/>
                  </a:lnTo>
                  <a:lnTo>
                    <a:pt x="939482" y="207568"/>
                  </a:lnTo>
                  <a:lnTo>
                    <a:pt x="939482" y="235508"/>
                  </a:lnTo>
                  <a:lnTo>
                    <a:pt x="1120825" y="235508"/>
                  </a:lnTo>
                  <a:lnTo>
                    <a:pt x="1120825" y="288848"/>
                  </a:lnTo>
                  <a:lnTo>
                    <a:pt x="1154049" y="288848"/>
                  </a:lnTo>
                  <a:lnTo>
                    <a:pt x="1154049" y="235508"/>
                  </a:lnTo>
                  <a:lnTo>
                    <a:pt x="1154049" y="207568"/>
                  </a:lnTo>
                  <a:lnTo>
                    <a:pt x="1064133" y="207568"/>
                  </a:lnTo>
                  <a:lnTo>
                    <a:pt x="1064133" y="175564"/>
                  </a:lnTo>
                  <a:lnTo>
                    <a:pt x="1172032" y="175564"/>
                  </a:lnTo>
                  <a:lnTo>
                    <a:pt x="1172032" y="147218"/>
                  </a:lnTo>
                  <a:close/>
                </a:path>
                <a:path w="6369684" h="290829">
                  <a:moveTo>
                    <a:pt x="1446034" y="94488"/>
                  </a:moveTo>
                  <a:lnTo>
                    <a:pt x="1443875" y="75018"/>
                  </a:lnTo>
                  <a:lnTo>
                    <a:pt x="1437690" y="57569"/>
                  </a:lnTo>
                  <a:lnTo>
                    <a:pt x="1427911" y="42583"/>
                  </a:lnTo>
                  <a:lnTo>
                    <a:pt x="1423758" y="38709"/>
                  </a:lnTo>
                  <a:lnTo>
                    <a:pt x="1414945" y="30480"/>
                  </a:lnTo>
                  <a:lnTo>
                    <a:pt x="1412811" y="29286"/>
                  </a:lnTo>
                  <a:lnTo>
                    <a:pt x="1412811" y="94488"/>
                  </a:lnTo>
                  <a:lnTo>
                    <a:pt x="1411643" y="106108"/>
                  </a:lnTo>
                  <a:lnTo>
                    <a:pt x="1383169" y="140309"/>
                  </a:lnTo>
                  <a:lnTo>
                    <a:pt x="1331137" y="149961"/>
                  </a:lnTo>
                  <a:lnTo>
                    <a:pt x="1311452" y="148844"/>
                  </a:lnTo>
                  <a:lnTo>
                    <a:pt x="1267434" y="133197"/>
                  </a:lnTo>
                  <a:lnTo>
                    <a:pt x="1249756" y="94488"/>
                  </a:lnTo>
                  <a:lnTo>
                    <a:pt x="1250924" y="82511"/>
                  </a:lnTo>
                  <a:lnTo>
                    <a:pt x="1279398" y="48094"/>
                  </a:lnTo>
                  <a:lnTo>
                    <a:pt x="1331137" y="38709"/>
                  </a:lnTo>
                  <a:lnTo>
                    <a:pt x="1350987" y="39776"/>
                  </a:lnTo>
                  <a:lnTo>
                    <a:pt x="1395133" y="55168"/>
                  </a:lnTo>
                  <a:lnTo>
                    <a:pt x="1412811" y="94488"/>
                  </a:lnTo>
                  <a:lnTo>
                    <a:pt x="1412811" y="29286"/>
                  </a:lnTo>
                  <a:lnTo>
                    <a:pt x="1398130" y="21069"/>
                  </a:lnTo>
                  <a:lnTo>
                    <a:pt x="1378407" y="14630"/>
                  </a:lnTo>
                  <a:lnTo>
                    <a:pt x="1356017" y="10934"/>
                  </a:lnTo>
                  <a:lnTo>
                    <a:pt x="1331137" y="9753"/>
                  </a:lnTo>
                  <a:lnTo>
                    <a:pt x="1306385" y="10934"/>
                  </a:lnTo>
                  <a:lnTo>
                    <a:pt x="1264310" y="21069"/>
                  </a:lnTo>
                  <a:lnTo>
                    <a:pt x="1224762" y="57569"/>
                  </a:lnTo>
                  <a:lnTo>
                    <a:pt x="1216533" y="94488"/>
                  </a:lnTo>
                  <a:lnTo>
                    <a:pt x="1218641" y="113741"/>
                  </a:lnTo>
                  <a:lnTo>
                    <a:pt x="1247622" y="157886"/>
                  </a:lnTo>
                  <a:lnTo>
                    <a:pt x="1284008" y="174002"/>
                  </a:lnTo>
                  <a:lnTo>
                    <a:pt x="1331137" y="178917"/>
                  </a:lnTo>
                  <a:lnTo>
                    <a:pt x="1356017" y="177723"/>
                  </a:lnTo>
                  <a:lnTo>
                    <a:pt x="1378407" y="174002"/>
                  </a:lnTo>
                  <a:lnTo>
                    <a:pt x="1398130" y="167474"/>
                  </a:lnTo>
                  <a:lnTo>
                    <a:pt x="1414945" y="157886"/>
                  </a:lnTo>
                  <a:lnTo>
                    <a:pt x="1423466" y="149961"/>
                  </a:lnTo>
                  <a:lnTo>
                    <a:pt x="1427911" y="145834"/>
                  </a:lnTo>
                  <a:lnTo>
                    <a:pt x="1437690" y="130987"/>
                  </a:lnTo>
                  <a:lnTo>
                    <a:pt x="1443875" y="113741"/>
                  </a:lnTo>
                  <a:lnTo>
                    <a:pt x="1446034" y="94488"/>
                  </a:lnTo>
                  <a:close/>
                </a:path>
                <a:path w="6369684" h="290829">
                  <a:moveTo>
                    <a:pt x="1453654" y="243535"/>
                  </a:moveTo>
                  <a:lnTo>
                    <a:pt x="1208303" y="243535"/>
                  </a:lnTo>
                  <a:lnTo>
                    <a:pt x="1208303" y="272173"/>
                  </a:lnTo>
                  <a:lnTo>
                    <a:pt x="1453654" y="272173"/>
                  </a:lnTo>
                  <a:lnTo>
                    <a:pt x="1453654" y="243535"/>
                  </a:lnTo>
                  <a:close/>
                </a:path>
                <a:path w="6369684" h="290829">
                  <a:moveTo>
                    <a:pt x="1737118" y="243128"/>
                  </a:moveTo>
                  <a:lnTo>
                    <a:pt x="1631657" y="243128"/>
                  </a:lnTo>
                  <a:lnTo>
                    <a:pt x="1631657" y="188518"/>
                  </a:lnTo>
                  <a:lnTo>
                    <a:pt x="1726145" y="188518"/>
                  </a:lnTo>
                  <a:lnTo>
                    <a:pt x="1726145" y="160578"/>
                  </a:lnTo>
                  <a:lnTo>
                    <a:pt x="1539303" y="160578"/>
                  </a:lnTo>
                  <a:lnTo>
                    <a:pt x="1539303" y="114858"/>
                  </a:lnTo>
                  <a:lnTo>
                    <a:pt x="1722793" y="114858"/>
                  </a:lnTo>
                  <a:lnTo>
                    <a:pt x="1722793" y="85648"/>
                  </a:lnTo>
                  <a:lnTo>
                    <a:pt x="1722793" y="42468"/>
                  </a:lnTo>
                  <a:lnTo>
                    <a:pt x="1722793" y="13258"/>
                  </a:lnTo>
                  <a:lnTo>
                    <a:pt x="1506080" y="13258"/>
                  </a:lnTo>
                  <a:lnTo>
                    <a:pt x="1506080" y="42468"/>
                  </a:lnTo>
                  <a:lnTo>
                    <a:pt x="1689569" y="42468"/>
                  </a:lnTo>
                  <a:lnTo>
                    <a:pt x="1689569" y="85648"/>
                  </a:lnTo>
                  <a:lnTo>
                    <a:pt x="1506080" y="85648"/>
                  </a:lnTo>
                  <a:lnTo>
                    <a:pt x="1506080" y="114858"/>
                  </a:lnTo>
                  <a:lnTo>
                    <a:pt x="1506080" y="160578"/>
                  </a:lnTo>
                  <a:lnTo>
                    <a:pt x="1506080" y="188518"/>
                  </a:lnTo>
                  <a:lnTo>
                    <a:pt x="1598739" y="188518"/>
                  </a:lnTo>
                  <a:lnTo>
                    <a:pt x="1598739" y="243128"/>
                  </a:lnTo>
                  <a:lnTo>
                    <a:pt x="1491754" y="243128"/>
                  </a:lnTo>
                  <a:lnTo>
                    <a:pt x="1491754" y="272338"/>
                  </a:lnTo>
                  <a:lnTo>
                    <a:pt x="1737118" y="272338"/>
                  </a:lnTo>
                  <a:lnTo>
                    <a:pt x="1737118" y="243128"/>
                  </a:lnTo>
                  <a:close/>
                </a:path>
                <a:path w="6369684" h="290829">
                  <a:moveTo>
                    <a:pt x="2084806" y="7924"/>
                  </a:moveTo>
                  <a:lnTo>
                    <a:pt x="2051583" y="7924"/>
                  </a:lnTo>
                  <a:lnTo>
                    <a:pt x="2051583" y="39928"/>
                  </a:lnTo>
                  <a:lnTo>
                    <a:pt x="2051583" y="67970"/>
                  </a:lnTo>
                  <a:lnTo>
                    <a:pt x="2051583" y="100888"/>
                  </a:lnTo>
                  <a:lnTo>
                    <a:pt x="1995195" y="100888"/>
                  </a:lnTo>
                  <a:lnTo>
                    <a:pt x="1995195" y="83820"/>
                  </a:lnTo>
                  <a:lnTo>
                    <a:pt x="1995195" y="67970"/>
                  </a:lnTo>
                  <a:lnTo>
                    <a:pt x="2051583" y="67970"/>
                  </a:lnTo>
                  <a:lnTo>
                    <a:pt x="2051583" y="39928"/>
                  </a:lnTo>
                  <a:lnTo>
                    <a:pt x="1995195" y="39928"/>
                  </a:lnTo>
                  <a:lnTo>
                    <a:pt x="1995195" y="11277"/>
                  </a:lnTo>
                  <a:lnTo>
                    <a:pt x="1962581" y="11277"/>
                  </a:lnTo>
                  <a:lnTo>
                    <a:pt x="1962581" y="55473"/>
                  </a:lnTo>
                  <a:lnTo>
                    <a:pt x="1962581" y="83820"/>
                  </a:lnTo>
                  <a:lnTo>
                    <a:pt x="1962581" y="126492"/>
                  </a:lnTo>
                  <a:lnTo>
                    <a:pt x="1893697" y="126492"/>
                  </a:lnTo>
                  <a:lnTo>
                    <a:pt x="1893697" y="83820"/>
                  </a:lnTo>
                  <a:lnTo>
                    <a:pt x="1962581" y="83820"/>
                  </a:lnTo>
                  <a:lnTo>
                    <a:pt x="1962581" y="55473"/>
                  </a:lnTo>
                  <a:lnTo>
                    <a:pt x="1893697" y="55473"/>
                  </a:lnTo>
                  <a:lnTo>
                    <a:pt x="1893697" y="11277"/>
                  </a:lnTo>
                  <a:lnTo>
                    <a:pt x="1861388" y="11277"/>
                  </a:lnTo>
                  <a:lnTo>
                    <a:pt x="1861388" y="154838"/>
                  </a:lnTo>
                  <a:lnTo>
                    <a:pt x="1995195" y="154838"/>
                  </a:lnTo>
                  <a:lnTo>
                    <a:pt x="1995195" y="128930"/>
                  </a:lnTo>
                  <a:lnTo>
                    <a:pt x="2051583" y="128930"/>
                  </a:lnTo>
                  <a:lnTo>
                    <a:pt x="2051583" y="171297"/>
                  </a:lnTo>
                  <a:lnTo>
                    <a:pt x="2084806" y="171297"/>
                  </a:lnTo>
                  <a:lnTo>
                    <a:pt x="2084806" y="128930"/>
                  </a:lnTo>
                  <a:lnTo>
                    <a:pt x="2084806" y="126492"/>
                  </a:lnTo>
                  <a:lnTo>
                    <a:pt x="2084806" y="100888"/>
                  </a:lnTo>
                  <a:lnTo>
                    <a:pt x="2084806" y="67970"/>
                  </a:lnTo>
                  <a:lnTo>
                    <a:pt x="2084806" y="55473"/>
                  </a:lnTo>
                  <a:lnTo>
                    <a:pt x="2084806" y="39928"/>
                  </a:lnTo>
                  <a:lnTo>
                    <a:pt x="2084806" y="7924"/>
                  </a:lnTo>
                  <a:close/>
                </a:path>
                <a:path w="6369684" h="290829">
                  <a:moveTo>
                    <a:pt x="2091207" y="234391"/>
                  </a:moveTo>
                  <a:lnTo>
                    <a:pt x="2089391" y="221399"/>
                  </a:lnTo>
                  <a:lnTo>
                    <a:pt x="2084273" y="210312"/>
                  </a:lnTo>
                  <a:lnTo>
                    <a:pt x="2080590" y="206044"/>
                  </a:lnTo>
                  <a:lnTo>
                    <a:pt x="2076284" y="201041"/>
                  </a:lnTo>
                  <a:lnTo>
                    <a:pt x="2065909" y="193548"/>
                  </a:lnTo>
                  <a:lnTo>
                    <a:pt x="2057984" y="190157"/>
                  </a:lnTo>
                  <a:lnTo>
                    <a:pt x="2057984" y="227076"/>
                  </a:lnTo>
                  <a:lnTo>
                    <a:pt x="2057984" y="241401"/>
                  </a:lnTo>
                  <a:lnTo>
                    <a:pt x="2020798" y="259994"/>
                  </a:lnTo>
                  <a:lnTo>
                    <a:pt x="1982698" y="262737"/>
                  </a:lnTo>
                  <a:lnTo>
                    <a:pt x="1962365" y="262051"/>
                  </a:lnTo>
                  <a:lnTo>
                    <a:pt x="1918385" y="251764"/>
                  </a:lnTo>
                  <a:lnTo>
                    <a:pt x="1907413" y="241401"/>
                  </a:lnTo>
                  <a:lnTo>
                    <a:pt x="1907413" y="227076"/>
                  </a:lnTo>
                  <a:lnTo>
                    <a:pt x="1944598" y="208788"/>
                  </a:lnTo>
                  <a:lnTo>
                    <a:pt x="1982698" y="206044"/>
                  </a:lnTo>
                  <a:lnTo>
                    <a:pt x="2003031" y="206730"/>
                  </a:lnTo>
                  <a:lnTo>
                    <a:pt x="2047011" y="217017"/>
                  </a:lnTo>
                  <a:lnTo>
                    <a:pt x="2057984" y="227076"/>
                  </a:lnTo>
                  <a:lnTo>
                    <a:pt x="2057984" y="190157"/>
                  </a:lnTo>
                  <a:lnTo>
                    <a:pt x="2049043" y="186309"/>
                  </a:lnTo>
                  <a:lnTo>
                    <a:pt x="2029104" y="181394"/>
                  </a:lnTo>
                  <a:lnTo>
                    <a:pt x="2006752" y="178587"/>
                  </a:lnTo>
                  <a:lnTo>
                    <a:pt x="1982698" y="177698"/>
                  </a:lnTo>
                  <a:lnTo>
                    <a:pt x="1958682" y="178587"/>
                  </a:lnTo>
                  <a:lnTo>
                    <a:pt x="1916480" y="186309"/>
                  </a:lnTo>
                  <a:lnTo>
                    <a:pt x="1881162" y="210312"/>
                  </a:lnTo>
                  <a:lnTo>
                    <a:pt x="1874494" y="234391"/>
                  </a:lnTo>
                  <a:lnTo>
                    <a:pt x="1876221" y="247319"/>
                  </a:lnTo>
                  <a:lnTo>
                    <a:pt x="1916480" y="282409"/>
                  </a:lnTo>
                  <a:lnTo>
                    <a:pt x="1958682" y="289928"/>
                  </a:lnTo>
                  <a:lnTo>
                    <a:pt x="1982698" y="290766"/>
                  </a:lnTo>
                  <a:lnTo>
                    <a:pt x="2006752" y="289928"/>
                  </a:lnTo>
                  <a:lnTo>
                    <a:pt x="2049043" y="282409"/>
                  </a:lnTo>
                  <a:lnTo>
                    <a:pt x="2084273" y="258356"/>
                  </a:lnTo>
                  <a:lnTo>
                    <a:pt x="2089391" y="247319"/>
                  </a:lnTo>
                  <a:lnTo>
                    <a:pt x="2091207" y="234391"/>
                  </a:lnTo>
                  <a:close/>
                </a:path>
                <a:path w="6369684" h="290829">
                  <a:moveTo>
                    <a:pt x="2281085" y="115214"/>
                  </a:moveTo>
                  <a:lnTo>
                    <a:pt x="2261578" y="79248"/>
                  </a:lnTo>
                  <a:lnTo>
                    <a:pt x="2249386" y="72974"/>
                  </a:lnTo>
                  <a:lnTo>
                    <a:pt x="2249386" y="108813"/>
                  </a:lnTo>
                  <a:lnTo>
                    <a:pt x="2249386" y="122224"/>
                  </a:lnTo>
                  <a:lnTo>
                    <a:pt x="2210676" y="138074"/>
                  </a:lnTo>
                  <a:lnTo>
                    <a:pt x="2201062" y="137553"/>
                  </a:lnTo>
                  <a:lnTo>
                    <a:pt x="2171966" y="121310"/>
                  </a:lnTo>
                  <a:lnTo>
                    <a:pt x="2171966" y="109423"/>
                  </a:lnTo>
                  <a:lnTo>
                    <a:pt x="2210676" y="92049"/>
                  </a:lnTo>
                  <a:lnTo>
                    <a:pt x="2219464" y="92557"/>
                  </a:lnTo>
                  <a:lnTo>
                    <a:pt x="2249386" y="108813"/>
                  </a:lnTo>
                  <a:lnTo>
                    <a:pt x="2249386" y="72974"/>
                  </a:lnTo>
                  <a:lnTo>
                    <a:pt x="2239099" y="69494"/>
                  </a:lnTo>
                  <a:lnTo>
                    <a:pt x="2225497" y="66992"/>
                  </a:lnTo>
                  <a:lnTo>
                    <a:pt x="2210676" y="66141"/>
                  </a:lnTo>
                  <a:lnTo>
                    <a:pt x="2195068" y="67094"/>
                  </a:lnTo>
                  <a:lnTo>
                    <a:pt x="2157641" y="80772"/>
                  </a:lnTo>
                  <a:lnTo>
                    <a:pt x="2139962" y="115214"/>
                  </a:lnTo>
                  <a:lnTo>
                    <a:pt x="2141245" y="125958"/>
                  </a:lnTo>
                  <a:lnTo>
                    <a:pt x="2168893" y="156311"/>
                  </a:lnTo>
                  <a:lnTo>
                    <a:pt x="2210676" y="164287"/>
                  </a:lnTo>
                  <a:lnTo>
                    <a:pt x="2225230" y="163487"/>
                  </a:lnTo>
                  <a:lnTo>
                    <a:pt x="2269515" y="144868"/>
                  </a:lnTo>
                  <a:lnTo>
                    <a:pt x="2274620" y="138074"/>
                  </a:lnTo>
                  <a:lnTo>
                    <a:pt x="2275827" y="136474"/>
                  </a:lnTo>
                  <a:lnTo>
                    <a:pt x="2279739" y="126580"/>
                  </a:lnTo>
                  <a:lnTo>
                    <a:pt x="2281085" y="115214"/>
                  </a:lnTo>
                  <a:close/>
                </a:path>
                <a:path w="6369684" h="290829">
                  <a:moveTo>
                    <a:pt x="2289010" y="26517"/>
                  </a:moveTo>
                  <a:lnTo>
                    <a:pt x="2227745" y="26517"/>
                  </a:lnTo>
                  <a:lnTo>
                    <a:pt x="2227745" y="0"/>
                  </a:lnTo>
                  <a:lnTo>
                    <a:pt x="2194826" y="0"/>
                  </a:lnTo>
                  <a:lnTo>
                    <a:pt x="2194826" y="26517"/>
                  </a:lnTo>
                  <a:lnTo>
                    <a:pt x="2131745" y="26517"/>
                  </a:lnTo>
                  <a:lnTo>
                    <a:pt x="2131745" y="53644"/>
                  </a:lnTo>
                  <a:lnTo>
                    <a:pt x="2289010" y="53644"/>
                  </a:lnTo>
                  <a:lnTo>
                    <a:pt x="2289010" y="26517"/>
                  </a:lnTo>
                  <a:close/>
                </a:path>
                <a:path w="6369684" h="290829">
                  <a:moveTo>
                    <a:pt x="2360942" y="178917"/>
                  </a:moveTo>
                  <a:lnTo>
                    <a:pt x="2327719" y="178917"/>
                  </a:lnTo>
                  <a:lnTo>
                    <a:pt x="2327719" y="206044"/>
                  </a:lnTo>
                  <a:lnTo>
                    <a:pt x="2327719" y="233781"/>
                  </a:lnTo>
                  <a:lnTo>
                    <a:pt x="2327719" y="259384"/>
                  </a:lnTo>
                  <a:lnTo>
                    <a:pt x="2189950" y="259384"/>
                  </a:lnTo>
                  <a:lnTo>
                    <a:pt x="2189950" y="233781"/>
                  </a:lnTo>
                  <a:lnTo>
                    <a:pt x="2327719" y="233781"/>
                  </a:lnTo>
                  <a:lnTo>
                    <a:pt x="2327719" y="206044"/>
                  </a:lnTo>
                  <a:lnTo>
                    <a:pt x="2189950" y="206044"/>
                  </a:lnTo>
                  <a:lnTo>
                    <a:pt x="2189950" y="178917"/>
                  </a:lnTo>
                  <a:lnTo>
                    <a:pt x="2157031" y="178917"/>
                  </a:lnTo>
                  <a:lnTo>
                    <a:pt x="2157031" y="287108"/>
                  </a:lnTo>
                  <a:lnTo>
                    <a:pt x="2360942" y="287108"/>
                  </a:lnTo>
                  <a:lnTo>
                    <a:pt x="2360942" y="259384"/>
                  </a:lnTo>
                  <a:lnTo>
                    <a:pt x="2360942" y="233781"/>
                  </a:lnTo>
                  <a:lnTo>
                    <a:pt x="2360942" y="206044"/>
                  </a:lnTo>
                  <a:lnTo>
                    <a:pt x="2360942" y="178917"/>
                  </a:lnTo>
                  <a:close/>
                </a:path>
                <a:path w="6369684" h="290829">
                  <a:moveTo>
                    <a:pt x="2401176" y="74676"/>
                  </a:moveTo>
                  <a:lnTo>
                    <a:pt x="2360942" y="74676"/>
                  </a:lnTo>
                  <a:lnTo>
                    <a:pt x="2360942" y="7924"/>
                  </a:lnTo>
                  <a:lnTo>
                    <a:pt x="2327719" y="7924"/>
                  </a:lnTo>
                  <a:lnTo>
                    <a:pt x="2327719" y="164287"/>
                  </a:lnTo>
                  <a:lnTo>
                    <a:pt x="2360942" y="164287"/>
                  </a:lnTo>
                  <a:lnTo>
                    <a:pt x="2360942" y="103632"/>
                  </a:lnTo>
                  <a:lnTo>
                    <a:pt x="2401176" y="103632"/>
                  </a:lnTo>
                  <a:lnTo>
                    <a:pt x="2401176" y="74676"/>
                  </a:lnTo>
                  <a:close/>
                </a:path>
                <a:path w="6369684" h="290829">
                  <a:moveTo>
                    <a:pt x="2655671" y="51816"/>
                  </a:moveTo>
                  <a:lnTo>
                    <a:pt x="2654820" y="43637"/>
                  </a:lnTo>
                  <a:lnTo>
                    <a:pt x="2652280" y="36423"/>
                  </a:lnTo>
                  <a:lnTo>
                    <a:pt x="2650960" y="34442"/>
                  </a:lnTo>
                  <a:lnTo>
                    <a:pt x="2648089" y="30124"/>
                  </a:lnTo>
                  <a:lnTo>
                    <a:pt x="2642260" y="24688"/>
                  </a:lnTo>
                  <a:lnTo>
                    <a:pt x="2626715" y="16751"/>
                  </a:lnTo>
                  <a:lnTo>
                    <a:pt x="2622753" y="15786"/>
                  </a:lnTo>
                  <a:lnTo>
                    <a:pt x="2622753" y="48158"/>
                  </a:lnTo>
                  <a:lnTo>
                    <a:pt x="2622753" y="55168"/>
                  </a:lnTo>
                  <a:lnTo>
                    <a:pt x="2570632" y="68465"/>
                  </a:lnTo>
                  <a:lnTo>
                    <a:pt x="2544127" y="68884"/>
                  </a:lnTo>
                  <a:lnTo>
                    <a:pt x="2517610" y="68465"/>
                  </a:lnTo>
                  <a:lnTo>
                    <a:pt x="2470975" y="60960"/>
                  </a:lnTo>
                  <a:lnTo>
                    <a:pt x="2465489" y="55168"/>
                  </a:lnTo>
                  <a:lnTo>
                    <a:pt x="2465489" y="48158"/>
                  </a:lnTo>
                  <a:lnTo>
                    <a:pt x="2517610" y="34874"/>
                  </a:lnTo>
                  <a:lnTo>
                    <a:pt x="2544127" y="34442"/>
                  </a:lnTo>
                  <a:lnTo>
                    <a:pt x="2570632" y="34874"/>
                  </a:lnTo>
                  <a:lnTo>
                    <a:pt x="2617266" y="42672"/>
                  </a:lnTo>
                  <a:lnTo>
                    <a:pt x="2622753" y="48158"/>
                  </a:lnTo>
                  <a:lnTo>
                    <a:pt x="2622753" y="15786"/>
                  </a:lnTo>
                  <a:lnTo>
                    <a:pt x="2605189" y="11468"/>
                  </a:lnTo>
                  <a:lnTo>
                    <a:pt x="2577668" y="8534"/>
                  </a:lnTo>
                  <a:lnTo>
                    <a:pt x="2544127" y="7620"/>
                  </a:lnTo>
                  <a:lnTo>
                    <a:pt x="2510688" y="8534"/>
                  </a:lnTo>
                  <a:lnTo>
                    <a:pt x="2461437" y="16751"/>
                  </a:lnTo>
                  <a:lnTo>
                    <a:pt x="2433116" y="43637"/>
                  </a:lnTo>
                  <a:lnTo>
                    <a:pt x="2432266" y="51816"/>
                  </a:lnTo>
                  <a:lnTo>
                    <a:pt x="2433116" y="59817"/>
                  </a:lnTo>
                  <a:lnTo>
                    <a:pt x="2461437" y="86575"/>
                  </a:lnTo>
                  <a:lnTo>
                    <a:pt x="2510688" y="94792"/>
                  </a:lnTo>
                  <a:lnTo>
                    <a:pt x="2544127" y="95707"/>
                  </a:lnTo>
                  <a:lnTo>
                    <a:pt x="2577668" y="94792"/>
                  </a:lnTo>
                  <a:lnTo>
                    <a:pt x="2626715" y="86575"/>
                  </a:lnTo>
                  <a:lnTo>
                    <a:pt x="2654820" y="59817"/>
                  </a:lnTo>
                  <a:lnTo>
                    <a:pt x="2655671" y="51816"/>
                  </a:lnTo>
                  <a:close/>
                </a:path>
                <a:path w="6369684" h="290829">
                  <a:moveTo>
                    <a:pt x="2656281" y="260299"/>
                  </a:moveTo>
                  <a:lnTo>
                    <a:pt x="2470366" y="260299"/>
                  </a:lnTo>
                  <a:lnTo>
                    <a:pt x="2470366" y="240182"/>
                  </a:lnTo>
                  <a:lnTo>
                    <a:pt x="2650185" y="240182"/>
                  </a:lnTo>
                  <a:lnTo>
                    <a:pt x="2650185" y="166420"/>
                  </a:lnTo>
                  <a:lnTo>
                    <a:pt x="2437447" y="166420"/>
                  </a:lnTo>
                  <a:lnTo>
                    <a:pt x="2437447" y="193243"/>
                  </a:lnTo>
                  <a:lnTo>
                    <a:pt x="2616962" y="193243"/>
                  </a:lnTo>
                  <a:lnTo>
                    <a:pt x="2616962" y="213664"/>
                  </a:lnTo>
                  <a:lnTo>
                    <a:pt x="2437447" y="213664"/>
                  </a:lnTo>
                  <a:lnTo>
                    <a:pt x="2437447" y="287108"/>
                  </a:lnTo>
                  <a:lnTo>
                    <a:pt x="2656281" y="287108"/>
                  </a:lnTo>
                  <a:lnTo>
                    <a:pt x="2656281" y="260299"/>
                  </a:lnTo>
                  <a:close/>
                </a:path>
                <a:path w="6369684" h="290829">
                  <a:moveTo>
                    <a:pt x="2668168" y="116433"/>
                  </a:moveTo>
                  <a:lnTo>
                    <a:pt x="2419159" y="116433"/>
                  </a:lnTo>
                  <a:lnTo>
                    <a:pt x="2419159" y="143865"/>
                  </a:lnTo>
                  <a:lnTo>
                    <a:pt x="2668168" y="143865"/>
                  </a:lnTo>
                  <a:lnTo>
                    <a:pt x="2668168" y="116433"/>
                  </a:lnTo>
                  <a:close/>
                </a:path>
                <a:path w="6369684" h="290829">
                  <a:moveTo>
                    <a:pt x="2927908" y="180441"/>
                  </a:moveTo>
                  <a:lnTo>
                    <a:pt x="2925813" y="153416"/>
                  </a:lnTo>
                  <a:lnTo>
                    <a:pt x="2919603" y="130644"/>
                  </a:lnTo>
                  <a:lnTo>
                    <a:pt x="2912630" y="118262"/>
                  </a:lnTo>
                  <a:lnTo>
                    <a:pt x="2909392" y="112509"/>
                  </a:lnTo>
                  <a:lnTo>
                    <a:pt x="2895295" y="99364"/>
                  </a:lnTo>
                  <a:lnTo>
                    <a:pt x="2894990" y="99199"/>
                  </a:lnTo>
                  <a:lnTo>
                    <a:pt x="2894990" y="180441"/>
                  </a:lnTo>
                  <a:lnTo>
                    <a:pt x="2894063" y="198653"/>
                  </a:lnTo>
                  <a:lnTo>
                    <a:pt x="2879140" y="235305"/>
                  </a:lnTo>
                  <a:lnTo>
                    <a:pt x="2867558" y="242620"/>
                  </a:lnTo>
                  <a:lnTo>
                    <a:pt x="2850794" y="242620"/>
                  </a:lnTo>
                  <a:lnTo>
                    <a:pt x="2824505" y="198691"/>
                  </a:lnTo>
                  <a:lnTo>
                    <a:pt x="2823667" y="180441"/>
                  </a:lnTo>
                  <a:lnTo>
                    <a:pt x="2824556" y="161747"/>
                  </a:lnTo>
                  <a:lnTo>
                    <a:pt x="2838907" y="125272"/>
                  </a:lnTo>
                  <a:lnTo>
                    <a:pt x="2850794" y="118262"/>
                  </a:lnTo>
                  <a:lnTo>
                    <a:pt x="2866948" y="118262"/>
                  </a:lnTo>
                  <a:lnTo>
                    <a:pt x="2893911" y="160959"/>
                  </a:lnTo>
                  <a:lnTo>
                    <a:pt x="2894990" y="180441"/>
                  </a:lnTo>
                  <a:lnTo>
                    <a:pt x="2894990" y="99199"/>
                  </a:lnTo>
                  <a:lnTo>
                    <a:pt x="2887535" y="95008"/>
                  </a:lnTo>
                  <a:lnTo>
                    <a:pt x="2878912" y="91973"/>
                  </a:lnTo>
                  <a:lnTo>
                    <a:pt x="2869488" y="90195"/>
                  </a:lnTo>
                  <a:lnTo>
                    <a:pt x="2859328" y="89611"/>
                  </a:lnTo>
                  <a:lnTo>
                    <a:pt x="2847784" y="90398"/>
                  </a:lnTo>
                  <a:lnTo>
                    <a:pt x="2806827" y="114947"/>
                  </a:lnTo>
                  <a:lnTo>
                    <a:pt x="2792526" y="154647"/>
                  </a:lnTo>
                  <a:lnTo>
                    <a:pt x="2790748" y="180441"/>
                  </a:lnTo>
                  <a:lnTo>
                    <a:pt x="2792590" y="206578"/>
                  </a:lnTo>
                  <a:lnTo>
                    <a:pt x="2807347" y="246278"/>
                  </a:lnTo>
                  <a:lnTo>
                    <a:pt x="2848140" y="270217"/>
                  </a:lnTo>
                  <a:lnTo>
                    <a:pt x="2859328" y="270954"/>
                  </a:lnTo>
                  <a:lnTo>
                    <a:pt x="2869857" y="270332"/>
                  </a:lnTo>
                  <a:lnTo>
                    <a:pt x="2909913" y="247853"/>
                  </a:lnTo>
                  <a:lnTo>
                    <a:pt x="2912808" y="242620"/>
                  </a:lnTo>
                  <a:lnTo>
                    <a:pt x="2919831" y="229933"/>
                  </a:lnTo>
                  <a:lnTo>
                    <a:pt x="2925876" y="207365"/>
                  </a:lnTo>
                  <a:lnTo>
                    <a:pt x="2927908" y="180441"/>
                  </a:lnTo>
                  <a:close/>
                </a:path>
                <a:path w="6369684" h="290829">
                  <a:moveTo>
                    <a:pt x="2937052" y="39624"/>
                  </a:moveTo>
                  <a:lnTo>
                    <a:pt x="2874568" y="39624"/>
                  </a:lnTo>
                  <a:lnTo>
                    <a:pt x="2874568" y="0"/>
                  </a:lnTo>
                  <a:lnTo>
                    <a:pt x="2841345" y="0"/>
                  </a:lnTo>
                  <a:lnTo>
                    <a:pt x="2841345" y="39624"/>
                  </a:lnTo>
                  <a:lnTo>
                    <a:pt x="2779471" y="39624"/>
                  </a:lnTo>
                  <a:lnTo>
                    <a:pt x="2779471" y="68275"/>
                  </a:lnTo>
                  <a:lnTo>
                    <a:pt x="2937052" y="68275"/>
                  </a:lnTo>
                  <a:lnTo>
                    <a:pt x="2937052" y="39624"/>
                  </a:lnTo>
                  <a:close/>
                </a:path>
                <a:path w="6369684" h="290829">
                  <a:moveTo>
                    <a:pt x="3050133" y="120700"/>
                  </a:moveTo>
                  <a:lnTo>
                    <a:pt x="3006852" y="120700"/>
                  </a:lnTo>
                  <a:lnTo>
                    <a:pt x="3006852" y="7924"/>
                  </a:lnTo>
                  <a:lnTo>
                    <a:pt x="2973628" y="7924"/>
                  </a:lnTo>
                  <a:lnTo>
                    <a:pt x="2973628" y="284365"/>
                  </a:lnTo>
                  <a:lnTo>
                    <a:pt x="3006852" y="284365"/>
                  </a:lnTo>
                  <a:lnTo>
                    <a:pt x="3006852" y="149656"/>
                  </a:lnTo>
                  <a:lnTo>
                    <a:pt x="3050133" y="149656"/>
                  </a:lnTo>
                  <a:lnTo>
                    <a:pt x="3050133" y="120700"/>
                  </a:lnTo>
                  <a:close/>
                </a:path>
                <a:path w="6369684" h="290829">
                  <a:moveTo>
                    <a:pt x="3297009" y="7924"/>
                  </a:moveTo>
                  <a:lnTo>
                    <a:pt x="3263785" y="7924"/>
                  </a:lnTo>
                  <a:lnTo>
                    <a:pt x="3263785" y="68884"/>
                  </a:lnTo>
                  <a:lnTo>
                    <a:pt x="3263785" y="97840"/>
                  </a:lnTo>
                  <a:lnTo>
                    <a:pt x="3263785" y="173126"/>
                  </a:lnTo>
                  <a:lnTo>
                    <a:pt x="3215017" y="173126"/>
                  </a:lnTo>
                  <a:lnTo>
                    <a:pt x="3215424" y="164960"/>
                  </a:lnTo>
                  <a:lnTo>
                    <a:pt x="3215703" y="156476"/>
                  </a:lnTo>
                  <a:lnTo>
                    <a:pt x="3215881" y="147701"/>
                  </a:lnTo>
                  <a:lnTo>
                    <a:pt x="3215868" y="127889"/>
                  </a:lnTo>
                  <a:lnTo>
                    <a:pt x="3215627" y="117462"/>
                  </a:lnTo>
                  <a:lnTo>
                    <a:pt x="3215170" y="107442"/>
                  </a:lnTo>
                  <a:lnTo>
                    <a:pt x="3214408" y="97840"/>
                  </a:lnTo>
                  <a:lnTo>
                    <a:pt x="3263785" y="97840"/>
                  </a:lnTo>
                  <a:lnTo>
                    <a:pt x="3263785" y="68884"/>
                  </a:lnTo>
                  <a:lnTo>
                    <a:pt x="3210445" y="68884"/>
                  </a:lnTo>
                  <a:lnTo>
                    <a:pt x="3207397" y="57302"/>
                  </a:lnTo>
                  <a:lnTo>
                    <a:pt x="3183737" y="20269"/>
                  </a:lnTo>
                  <a:lnTo>
                    <a:pt x="3183013" y="19850"/>
                  </a:lnTo>
                  <a:lnTo>
                    <a:pt x="3183013" y="138684"/>
                  </a:lnTo>
                  <a:lnTo>
                    <a:pt x="3182366" y="169291"/>
                  </a:lnTo>
                  <a:lnTo>
                    <a:pt x="3175558" y="215188"/>
                  </a:lnTo>
                  <a:lnTo>
                    <a:pt x="3144316" y="240487"/>
                  </a:lnTo>
                  <a:lnTo>
                    <a:pt x="3137243" y="239750"/>
                  </a:lnTo>
                  <a:lnTo>
                    <a:pt x="3108960" y="194957"/>
                  </a:lnTo>
                  <a:lnTo>
                    <a:pt x="3105912" y="138684"/>
                  </a:lnTo>
                  <a:lnTo>
                    <a:pt x="3106597" y="108077"/>
                  </a:lnTo>
                  <a:lnTo>
                    <a:pt x="3113367" y="62306"/>
                  </a:lnTo>
                  <a:lnTo>
                    <a:pt x="3144316" y="36576"/>
                  </a:lnTo>
                  <a:lnTo>
                    <a:pt x="3151543" y="37312"/>
                  </a:lnTo>
                  <a:lnTo>
                    <a:pt x="3180042" y="82448"/>
                  </a:lnTo>
                  <a:lnTo>
                    <a:pt x="3183013" y="138684"/>
                  </a:lnTo>
                  <a:lnTo>
                    <a:pt x="3183013" y="19850"/>
                  </a:lnTo>
                  <a:lnTo>
                    <a:pt x="3172269" y="13487"/>
                  </a:lnTo>
                  <a:lnTo>
                    <a:pt x="3159099" y="9334"/>
                  </a:lnTo>
                  <a:lnTo>
                    <a:pt x="3144316" y="7924"/>
                  </a:lnTo>
                  <a:lnTo>
                    <a:pt x="3129661" y="9334"/>
                  </a:lnTo>
                  <a:lnTo>
                    <a:pt x="3095548" y="29565"/>
                  </a:lnTo>
                  <a:lnTo>
                    <a:pt x="3077641" y="73494"/>
                  </a:lnTo>
                  <a:lnTo>
                    <a:pt x="3072993" y="138684"/>
                  </a:lnTo>
                  <a:lnTo>
                    <a:pt x="3074022" y="173774"/>
                  </a:lnTo>
                  <a:lnTo>
                    <a:pt x="3084563" y="228650"/>
                  </a:lnTo>
                  <a:lnTo>
                    <a:pt x="3116503" y="263575"/>
                  </a:lnTo>
                  <a:lnTo>
                    <a:pt x="3144316" y="268820"/>
                  </a:lnTo>
                  <a:lnTo>
                    <a:pt x="3159099" y="267512"/>
                  </a:lnTo>
                  <a:lnTo>
                    <a:pt x="3193377" y="247802"/>
                  </a:lnTo>
                  <a:lnTo>
                    <a:pt x="3211665" y="201777"/>
                  </a:lnTo>
                  <a:lnTo>
                    <a:pt x="3263785" y="201777"/>
                  </a:lnTo>
                  <a:lnTo>
                    <a:pt x="3263785" y="284365"/>
                  </a:lnTo>
                  <a:lnTo>
                    <a:pt x="3297009" y="284365"/>
                  </a:lnTo>
                  <a:lnTo>
                    <a:pt x="3297009" y="201777"/>
                  </a:lnTo>
                  <a:lnTo>
                    <a:pt x="3297009" y="173126"/>
                  </a:lnTo>
                  <a:lnTo>
                    <a:pt x="3297009" y="97840"/>
                  </a:lnTo>
                  <a:lnTo>
                    <a:pt x="3297009" y="68884"/>
                  </a:lnTo>
                  <a:lnTo>
                    <a:pt x="3297009" y="7924"/>
                  </a:lnTo>
                  <a:close/>
                </a:path>
                <a:path w="6369684" h="290829">
                  <a:moveTo>
                    <a:pt x="3586416" y="235305"/>
                  </a:moveTo>
                  <a:lnTo>
                    <a:pt x="3542525" y="198196"/>
                  </a:lnTo>
                  <a:lnTo>
                    <a:pt x="3523323" y="114909"/>
                  </a:lnTo>
                  <a:lnTo>
                    <a:pt x="3523323" y="11277"/>
                  </a:lnTo>
                  <a:lnTo>
                    <a:pt x="3490404" y="11277"/>
                  </a:lnTo>
                  <a:lnTo>
                    <a:pt x="3490404" y="114909"/>
                  </a:lnTo>
                  <a:lnTo>
                    <a:pt x="3485172" y="164071"/>
                  </a:lnTo>
                  <a:lnTo>
                    <a:pt x="3471164" y="198310"/>
                  </a:lnTo>
                  <a:lnTo>
                    <a:pt x="3450933" y="220903"/>
                  </a:lnTo>
                  <a:lnTo>
                    <a:pt x="3427006" y="235305"/>
                  </a:lnTo>
                  <a:lnTo>
                    <a:pt x="3427006" y="265785"/>
                  </a:lnTo>
                  <a:lnTo>
                    <a:pt x="3452685" y="254584"/>
                  </a:lnTo>
                  <a:lnTo>
                    <a:pt x="3475621" y="238887"/>
                  </a:lnTo>
                  <a:lnTo>
                    <a:pt x="3494214" y="219405"/>
                  </a:lnTo>
                  <a:lnTo>
                    <a:pt x="3506863" y="196900"/>
                  </a:lnTo>
                  <a:lnTo>
                    <a:pt x="3519678" y="219227"/>
                  </a:lnTo>
                  <a:lnTo>
                    <a:pt x="3538296" y="238658"/>
                  </a:lnTo>
                  <a:lnTo>
                    <a:pt x="3561080" y="254419"/>
                  </a:lnTo>
                  <a:lnTo>
                    <a:pt x="3586416" y="265785"/>
                  </a:lnTo>
                  <a:lnTo>
                    <a:pt x="3586416" y="235305"/>
                  </a:lnTo>
                  <a:close/>
                </a:path>
                <a:path w="6369684" h="290829">
                  <a:moveTo>
                    <a:pt x="3659860" y="7924"/>
                  </a:moveTo>
                  <a:lnTo>
                    <a:pt x="3626637" y="7924"/>
                  </a:lnTo>
                  <a:lnTo>
                    <a:pt x="3626637" y="107594"/>
                  </a:lnTo>
                  <a:lnTo>
                    <a:pt x="3562337" y="107594"/>
                  </a:lnTo>
                  <a:lnTo>
                    <a:pt x="3562337" y="136550"/>
                  </a:lnTo>
                  <a:lnTo>
                    <a:pt x="3626637" y="136550"/>
                  </a:lnTo>
                  <a:lnTo>
                    <a:pt x="3626637" y="284365"/>
                  </a:lnTo>
                  <a:lnTo>
                    <a:pt x="3659860" y="284365"/>
                  </a:lnTo>
                  <a:lnTo>
                    <a:pt x="3659860" y="7924"/>
                  </a:lnTo>
                  <a:close/>
                </a:path>
                <a:path w="6369684" h="290829">
                  <a:moveTo>
                    <a:pt x="3856151" y="12801"/>
                  </a:moveTo>
                  <a:lnTo>
                    <a:pt x="3823233" y="12801"/>
                  </a:lnTo>
                  <a:lnTo>
                    <a:pt x="3823233" y="110642"/>
                  </a:lnTo>
                  <a:lnTo>
                    <a:pt x="3856151" y="110642"/>
                  </a:lnTo>
                  <a:lnTo>
                    <a:pt x="3856151" y="12801"/>
                  </a:lnTo>
                  <a:close/>
                </a:path>
                <a:path w="6369684" h="290829">
                  <a:moveTo>
                    <a:pt x="3943324" y="7924"/>
                  </a:moveTo>
                  <a:lnTo>
                    <a:pt x="3910101" y="7924"/>
                  </a:lnTo>
                  <a:lnTo>
                    <a:pt x="3910101" y="117398"/>
                  </a:lnTo>
                  <a:lnTo>
                    <a:pt x="3856151" y="117398"/>
                  </a:lnTo>
                  <a:lnTo>
                    <a:pt x="3856151" y="111048"/>
                  </a:lnTo>
                  <a:lnTo>
                    <a:pt x="3823233" y="111048"/>
                  </a:lnTo>
                  <a:lnTo>
                    <a:pt x="3823233" y="138988"/>
                  </a:lnTo>
                  <a:lnTo>
                    <a:pt x="3823233" y="146608"/>
                  </a:lnTo>
                  <a:lnTo>
                    <a:pt x="3823233" y="236778"/>
                  </a:lnTo>
                  <a:lnTo>
                    <a:pt x="3755567" y="236778"/>
                  </a:lnTo>
                  <a:lnTo>
                    <a:pt x="3755567" y="138988"/>
                  </a:lnTo>
                  <a:lnTo>
                    <a:pt x="3823233" y="138988"/>
                  </a:lnTo>
                  <a:lnTo>
                    <a:pt x="3823233" y="111048"/>
                  </a:lnTo>
                  <a:lnTo>
                    <a:pt x="3755567" y="111048"/>
                  </a:lnTo>
                  <a:lnTo>
                    <a:pt x="3755567" y="13258"/>
                  </a:lnTo>
                  <a:lnTo>
                    <a:pt x="3722649" y="13258"/>
                  </a:lnTo>
                  <a:lnTo>
                    <a:pt x="3722649" y="265988"/>
                  </a:lnTo>
                  <a:lnTo>
                    <a:pt x="3856151" y="265988"/>
                  </a:lnTo>
                  <a:lnTo>
                    <a:pt x="3856151" y="236778"/>
                  </a:lnTo>
                  <a:lnTo>
                    <a:pt x="3856151" y="146608"/>
                  </a:lnTo>
                  <a:lnTo>
                    <a:pt x="3910101" y="146608"/>
                  </a:lnTo>
                  <a:lnTo>
                    <a:pt x="3910101" y="284365"/>
                  </a:lnTo>
                  <a:lnTo>
                    <a:pt x="3943324" y="284365"/>
                  </a:lnTo>
                  <a:lnTo>
                    <a:pt x="3943324" y="146608"/>
                  </a:lnTo>
                  <a:lnTo>
                    <a:pt x="3943324" y="138988"/>
                  </a:lnTo>
                  <a:lnTo>
                    <a:pt x="3943324" y="117957"/>
                  </a:lnTo>
                  <a:lnTo>
                    <a:pt x="3943324" y="117398"/>
                  </a:lnTo>
                  <a:lnTo>
                    <a:pt x="3943324" y="7924"/>
                  </a:lnTo>
                  <a:close/>
                </a:path>
                <a:path w="6369684" h="290829">
                  <a:moveTo>
                    <a:pt x="4227385" y="94538"/>
                  </a:moveTo>
                  <a:lnTo>
                    <a:pt x="4046029" y="94538"/>
                  </a:lnTo>
                  <a:lnTo>
                    <a:pt x="4046029" y="76758"/>
                  </a:lnTo>
                  <a:lnTo>
                    <a:pt x="4225861" y="76758"/>
                  </a:lnTo>
                  <a:lnTo>
                    <a:pt x="4225861" y="52628"/>
                  </a:lnTo>
                  <a:lnTo>
                    <a:pt x="4225861" y="36118"/>
                  </a:lnTo>
                  <a:lnTo>
                    <a:pt x="4225861" y="10718"/>
                  </a:lnTo>
                  <a:lnTo>
                    <a:pt x="4013123" y="10718"/>
                  </a:lnTo>
                  <a:lnTo>
                    <a:pt x="4013123" y="36118"/>
                  </a:lnTo>
                  <a:lnTo>
                    <a:pt x="4192638" y="36118"/>
                  </a:lnTo>
                  <a:lnTo>
                    <a:pt x="4192638" y="52628"/>
                  </a:lnTo>
                  <a:lnTo>
                    <a:pt x="4013123" y="52628"/>
                  </a:lnTo>
                  <a:lnTo>
                    <a:pt x="4013123" y="76758"/>
                  </a:lnTo>
                  <a:lnTo>
                    <a:pt x="4013123" y="94538"/>
                  </a:lnTo>
                  <a:lnTo>
                    <a:pt x="4013123" y="118668"/>
                  </a:lnTo>
                  <a:lnTo>
                    <a:pt x="4227385" y="118668"/>
                  </a:lnTo>
                  <a:lnTo>
                    <a:pt x="4227385" y="94538"/>
                  </a:lnTo>
                  <a:close/>
                </a:path>
                <a:path w="6369684" h="290829">
                  <a:moveTo>
                    <a:pt x="4231957" y="263448"/>
                  </a:moveTo>
                  <a:lnTo>
                    <a:pt x="4046029" y="263448"/>
                  </a:lnTo>
                  <a:lnTo>
                    <a:pt x="4046029" y="245668"/>
                  </a:lnTo>
                  <a:lnTo>
                    <a:pt x="4225861" y="245668"/>
                  </a:lnTo>
                  <a:lnTo>
                    <a:pt x="4225861" y="221538"/>
                  </a:lnTo>
                  <a:lnTo>
                    <a:pt x="4225861" y="203758"/>
                  </a:lnTo>
                  <a:lnTo>
                    <a:pt x="4225861" y="179628"/>
                  </a:lnTo>
                  <a:lnTo>
                    <a:pt x="4013123" y="179628"/>
                  </a:lnTo>
                  <a:lnTo>
                    <a:pt x="4013123" y="203758"/>
                  </a:lnTo>
                  <a:lnTo>
                    <a:pt x="4192638" y="203758"/>
                  </a:lnTo>
                  <a:lnTo>
                    <a:pt x="4192638" y="221538"/>
                  </a:lnTo>
                  <a:lnTo>
                    <a:pt x="4013123" y="221538"/>
                  </a:lnTo>
                  <a:lnTo>
                    <a:pt x="4013123" y="245668"/>
                  </a:lnTo>
                  <a:lnTo>
                    <a:pt x="4013123" y="263448"/>
                  </a:lnTo>
                  <a:lnTo>
                    <a:pt x="4013123" y="287578"/>
                  </a:lnTo>
                  <a:lnTo>
                    <a:pt x="4231957" y="287578"/>
                  </a:lnTo>
                  <a:lnTo>
                    <a:pt x="4231957" y="263448"/>
                  </a:lnTo>
                  <a:close/>
                </a:path>
                <a:path w="6369684" h="290829">
                  <a:moveTo>
                    <a:pt x="4243844" y="136245"/>
                  </a:moveTo>
                  <a:lnTo>
                    <a:pt x="3994835" y="136245"/>
                  </a:lnTo>
                  <a:lnTo>
                    <a:pt x="3994835" y="161848"/>
                  </a:lnTo>
                  <a:lnTo>
                    <a:pt x="4243844" y="161848"/>
                  </a:lnTo>
                  <a:lnTo>
                    <a:pt x="4243844" y="136245"/>
                  </a:lnTo>
                  <a:close/>
                </a:path>
                <a:path w="6369684" h="290829">
                  <a:moveTo>
                    <a:pt x="4589221" y="7924"/>
                  </a:moveTo>
                  <a:lnTo>
                    <a:pt x="4555998" y="7924"/>
                  </a:lnTo>
                  <a:lnTo>
                    <a:pt x="4555998" y="72237"/>
                  </a:lnTo>
                  <a:lnTo>
                    <a:pt x="4501134" y="72237"/>
                  </a:lnTo>
                  <a:lnTo>
                    <a:pt x="4501134" y="12801"/>
                  </a:lnTo>
                  <a:lnTo>
                    <a:pt x="4368546" y="12801"/>
                  </a:lnTo>
                  <a:lnTo>
                    <a:pt x="4368546" y="42062"/>
                  </a:lnTo>
                  <a:lnTo>
                    <a:pt x="4468520" y="42062"/>
                  </a:lnTo>
                  <a:lnTo>
                    <a:pt x="4468520" y="72542"/>
                  </a:lnTo>
                  <a:lnTo>
                    <a:pt x="4466387" y="110642"/>
                  </a:lnTo>
                  <a:lnTo>
                    <a:pt x="4426483" y="116636"/>
                  </a:lnTo>
                  <a:lnTo>
                    <a:pt x="4408475" y="117043"/>
                  </a:lnTo>
                  <a:lnTo>
                    <a:pt x="4366717" y="117043"/>
                  </a:lnTo>
                  <a:lnTo>
                    <a:pt x="4366717" y="145999"/>
                  </a:lnTo>
                  <a:lnTo>
                    <a:pt x="4407255" y="145999"/>
                  </a:lnTo>
                  <a:lnTo>
                    <a:pt x="4423397" y="145605"/>
                  </a:lnTo>
                  <a:lnTo>
                    <a:pt x="4437812" y="144475"/>
                  </a:lnTo>
                  <a:lnTo>
                    <a:pt x="4450296" y="142659"/>
                  </a:lnTo>
                  <a:lnTo>
                    <a:pt x="4460595" y="140208"/>
                  </a:lnTo>
                  <a:lnTo>
                    <a:pt x="4447514" y="173812"/>
                  </a:lnTo>
                  <a:lnTo>
                    <a:pt x="4427715" y="201320"/>
                  </a:lnTo>
                  <a:lnTo>
                    <a:pt x="4400893" y="222415"/>
                  </a:lnTo>
                  <a:lnTo>
                    <a:pt x="4366717" y="236829"/>
                  </a:lnTo>
                  <a:lnTo>
                    <a:pt x="4366717" y="267906"/>
                  </a:lnTo>
                  <a:lnTo>
                    <a:pt x="4412615" y="250596"/>
                  </a:lnTo>
                  <a:lnTo>
                    <a:pt x="4448276" y="224878"/>
                  </a:lnTo>
                  <a:lnTo>
                    <a:pt x="4474324" y="191109"/>
                  </a:lnTo>
                  <a:lnTo>
                    <a:pt x="4491329" y="149656"/>
                  </a:lnTo>
                  <a:lnTo>
                    <a:pt x="4499915" y="100888"/>
                  </a:lnTo>
                  <a:lnTo>
                    <a:pt x="4555998" y="100888"/>
                  </a:lnTo>
                  <a:lnTo>
                    <a:pt x="4555998" y="168249"/>
                  </a:lnTo>
                  <a:lnTo>
                    <a:pt x="4493819" y="168249"/>
                  </a:lnTo>
                  <a:lnTo>
                    <a:pt x="4493819" y="196900"/>
                  </a:lnTo>
                  <a:lnTo>
                    <a:pt x="4555998" y="196900"/>
                  </a:lnTo>
                  <a:lnTo>
                    <a:pt x="4555998" y="284365"/>
                  </a:lnTo>
                  <a:lnTo>
                    <a:pt x="4589221" y="284365"/>
                  </a:lnTo>
                  <a:lnTo>
                    <a:pt x="4589221" y="7924"/>
                  </a:lnTo>
                  <a:close/>
                </a:path>
                <a:path w="6369684" h="290829">
                  <a:moveTo>
                    <a:pt x="4876330" y="124968"/>
                  </a:moveTo>
                  <a:lnTo>
                    <a:pt x="4840516" y="115125"/>
                  </a:lnTo>
                  <a:lnTo>
                    <a:pt x="4810150" y="97917"/>
                  </a:lnTo>
                  <a:lnTo>
                    <a:pt x="4807750" y="95097"/>
                  </a:lnTo>
                  <a:lnTo>
                    <a:pt x="4789106" y="73279"/>
                  </a:lnTo>
                  <a:lnTo>
                    <a:pt x="4781232" y="41148"/>
                  </a:lnTo>
                  <a:lnTo>
                    <a:pt x="4781232" y="40233"/>
                  </a:lnTo>
                  <a:lnTo>
                    <a:pt x="4873587" y="40233"/>
                  </a:lnTo>
                  <a:lnTo>
                    <a:pt x="4873587" y="11277"/>
                  </a:lnTo>
                  <a:lnTo>
                    <a:pt x="4656887" y="11277"/>
                  </a:lnTo>
                  <a:lnTo>
                    <a:pt x="4656887" y="40233"/>
                  </a:lnTo>
                  <a:lnTo>
                    <a:pt x="4748314" y="40233"/>
                  </a:lnTo>
                  <a:lnTo>
                    <a:pt x="4748314" y="41148"/>
                  </a:lnTo>
                  <a:lnTo>
                    <a:pt x="4740453" y="73279"/>
                  </a:lnTo>
                  <a:lnTo>
                    <a:pt x="4719447" y="97917"/>
                  </a:lnTo>
                  <a:lnTo>
                    <a:pt x="4689170" y="115125"/>
                  </a:lnTo>
                  <a:lnTo>
                    <a:pt x="4653534" y="124968"/>
                  </a:lnTo>
                  <a:lnTo>
                    <a:pt x="4653534" y="154533"/>
                  </a:lnTo>
                  <a:lnTo>
                    <a:pt x="4688192" y="146138"/>
                  </a:lnTo>
                  <a:lnTo>
                    <a:pt x="4719142" y="133388"/>
                  </a:lnTo>
                  <a:lnTo>
                    <a:pt x="4745164" y="116344"/>
                  </a:lnTo>
                  <a:lnTo>
                    <a:pt x="4765078" y="95097"/>
                  </a:lnTo>
                  <a:lnTo>
                    <a:pt x="4784826" y="116344"/>
                  </a:lnTo>
                  <a:lnTo>
                    <a:pt x="4810531" y="133388"/>
                  </a:lnTo>
                  <a:lnTo>
                    <a:pt x="4841329" y="146138"/>
                  </a:lnTo>
                  <a:lnTo>
                    <a:pt x="4876330" y="154533"/>
                  </a:lnTo>
                  <a:lnTo>
                    <a:pt x="4876330" y="124968"/>
                  </a:lnTo>
                  <a:close/>
                </a:path>
                <a:path w="6369684" h="290829">
                  <a:moveTo>
                    <a:pt x="4887912" y="185318"/>
                  </a:moveTo>
                  <a:lnTo>
                    <a:pt x="4642561" y="185318"/>
                  </a:lnTo>
                  <a:lnTo>
                    <a:pt x="4642561" y="214579"/>
                  </a:lnTo>
                  <a:lnTo>
                    <a:pt x="4748314" y="214579"/>
                  </a:lnTo>
                  <a:lnTo>
                    <a:pt x="4748314" y="288937"/>
                  </a:lnTo>
                  <a:lnTo>
                    <a:pt x="4781232" y="288937"/>
                  </a:lnTo>
                  <a:lnTo>
                    <a:pt x="4781232" y="214579"/>
                  </a:lnTo>
                  <a:lnTo>
                    <a:pt x="4887912" y="214579"/>
                  </a:lnTo>
                  <a:lnTo>
                    <a:pt x="4887912" y="185318"/>
                  </a:lnTo>
                  <a:close/>
                </a:path>
                <a:path w="6369684" h="290829">
                  <a:moveTo>
                    <a:pt x="5068049" y="12801"/>
                  </a:moveTo>
                  <a:lnTo>
                    <a:pt x="4935461" y="12801"/>
                  </a:lnTo>
                  <a:lnTo>
                    <a:pt x="4935461" y="42062"/>
                  </a:lnTo>
                  <a:lnTo>
                    <a:pt x="5035435" y="42062"/>
                  </a:lnTo>
                  <a:lnTo>
                    <a:pt x="5035435" y="72542"/>
                  </a:lnTo>
                  <a:lnTo>
                    <a:pt x="5029390" y="131724"/>
                  </a:lnTo>
                  <a:lnTo>
                    <a:pt x="5010823" y="179374"/>
                  </a:lnTo>
                  <a:lnTo>
                    <a:pt x="4979111" y="214668"/>
                  </a:lnTo>
                  <a:lnTo>
                    <a:pt x="4933632" y="236829"/>
                  </a:lnTo>
                  <a:lnTo>
                    <a:pt x="4933632" y="268211"/>
                  </a:lnTo>
                  <a:lnTo>
                    <a:pt x="4976711" y="252260"/>
                  </a:lnTo>
                  <a:lnTo>
                    <a:pt x="5010886" y="228993"/>
                  </a:lnTo>
                  <a:lnTo>
                    <a:pt x="5036617" y="198691"/>
                  </a:lnTo>
                  <a:lnTo>
                    <a:pt x="5054397" y="161658"/>
                  </a:lnTo>
                  <a:lnTo>
                    <a:pt x="5064709" y="118186"/>
                  </a:lnTo>
                  <a:lnTo>
                    <a:pt x="5068049" y="68580"/>
                  </a:lnTo>
                  <a:lnTo>
                    <a:pt x="5068049" y="12801"/>
                  </a:lnTo>
                  <a:close/>
                </a:path>
                <a:path w="6369684" h="290829">
                  <a:moveTo>
                    <a:pt x="5156124" y="7924"/>
                  </a:moveTo>
                  <a:lnTo>
                    <a:pt x="5122913" y="7924"/>
                  </a:lnTo>
                  <a:lnTo>
                    <a:pt x="5122913" y="284365"/>
                  </a:lnTo>
                  <a:lnTo>
                    <a:pt x="5156124" y="284365"/>
                  </a:lnTo>
                  <a:lnTo>
                    <a:pt x="5156124" y="7924"/>
                  </a:lnTo>
                  <a:close/>
                </a:path>
                <a:path w="6369684" h="290829">
                  <a:moveTo>
                    <a:pt x="5446903" y="7924"/>
                  </a:moveTo>
                  <a:lnTo>
                    <a:pt x="5414899" y="7924"/>
                  </a:lnTo>
                  <a:lnTo>
                    <a:pt x="5414899" y="117348"/>
                  </a:lnTo>
                  <a:lnTo>
                    <a:pt x="5388686" y="117348"/>
                  </a:lnTo>
                  <a:lnTo>
                    <a:pt x="5388686" y="9753"/>
                  </a:lnTo>
                  <a:lnTo>
                    <a:pt x="5356987" y="9753"/>
                  </a:lnTo>
                  <a:lnTo>
                    <a:pt x="5356987" y="224637"/>
                  </a:lnTo>
                  <a:lnTo>
                    <a:pt x="5348249" y="230314"/>
                  </a:lnTo>
                  <a:lnTo>
                    <a:pt x="5337175" y="234200"/>
                  </a:lnTo>
                  <a:lnTo>
                    <a:pt x="5323814" y="236423"/>
                  </a:lnTo>
                  <a:lnTo>
                    <a:pt x="5308219" y="237134"/>
                  </a:lnTo>
                  <a:lnTo>
                    <a:pt x="5307304" y="237134"/>
                  </a:lnTo>
                  <a:lnTo>
                    <a:pt x="5307304" y="41452"/>
                  </a:lnTo>
                  <a:lnTo>
                    <a:pt x="5337784" y="41452"/>
                  </a:lnTo>
                  <a:lnTo>
                    <a:pt x="5337784" y="12801"/>
                  </a:lnTo>
                  <a:lnTo>
                    <a:pt x="5275605" y="12801"/>
                  </a:lnTo>
                  <a:lnTo>
                    <a:pt x="5275605" y="41452"/>
                  </a:lnTo>
                  <a:lnTo>
                    <a:pt x="5275605" y="237134"/>
                  </a:lnTo>
                  <a:lnTo>
                    <a:pt x="5243906" y="237134"/>
                  </a:lnTo>
                  <a:lnTo>
                    <a:pt x="5243906" y="41452"/>
                  </a:lnTo>
                  <a:lnTo>
                    <a:pt x="5275605" y="41452"/>
                  </a:lnTo>
                  <a:lnTo>
                    <a:pt x="5275605" y="12801"/>
                  </a:lnTo>
                  <a:lnTo>
                    <a:pt x="5211902" y="12801"/>
                  </a:lnTo>
                  <a:lnTo>
                    <a:pt x="5211902" y="265785"/>
                  </a:lnTo>
                  <a:lnTo>
                    <a:pt x="5301818" y="265785"/>
                  </a:lnTo>
                  <a:lnTo>
                    <a:pt x="5319954" y="264960"/>
                  </a:lnTo>
                  <a:lnTo>
                    <a:pt x="5335346" y="262394"/>
                  </a:lnTo>
                  <a:lnTo>
                    <a:pt x="5347767" y="257937"/>
                  </a:lnTo>
                  <a:lnTo>
                    <a:pt x="5356987" y="251460"/>
                  </a:lnTo>
                  <a:lnTo>
                    <a:pt x="5356987" y="281012"/>
                  </a:lnTo>
                  <a:lnTo>
                    <a:pt x="5388686" y="281012"/>
                  </a:lnTo>
                  <a:lnTo>
                    <a:pt x="5388686" y="251460"/>
                  </a:lnTo>
                  <a:lnTo>
                    <a:pt x="5388686" y="237134"/>
                  </a:lnTo>
                  <a:lnTo>
                    <a:pt x="5388686" y="146304"/>
                  </a:lnTo>
                  <a:lnTo>
                    <a:pt x="5414899" y="146304"/>
                  </a:lnTo>
                  <a:lnTo>
                    <a:pt x="5414899" y="284365"/>
                  </a:lnTo>
                  <a:lnTo>
                    <a:pt x="5446903" y="284365"/>
                  </a:lnTo>
                  <a:lnTo>
                    <a:pt x="5446903" y="146304"/>
                  </a:lnTo>
                  <a:lnTo>
                    <a:pt x="5446903" y="117348"/>
                  </a:lnTo>
                  <a:lnTo>
                    <a:pt x="5446903" y="7924"/>
                  </a:lnTo>
                  <a:close/>
                </a:path>
                <a:path w="6369684" h="290829">
                  <a:moveTo>
                    <a:pt x="5722124" y="10718"/>
                  </a:moveTo>
                  <a:lnTo>
                    <a:pt x="5688901" y="10718"/>
                  </a:lnTo>
                  <a:lnTo>
                    <a:pt x="5688901" y="39928"/>
                  </a:lnTo>
                  <a:lnTo>
                    <a:pt x="5688901" y="88188"/>
                  </a:lnTo>
                  <a:lnTo>
                    <a:pt x="5542305" y="88188"/>
                  </a:lnTo>
                  <a:lnTo>
                    <a:pt x="5542305" y="39928"/>
                  </a:lnTo>
                  <a:lnTo>
                    <a:pt x="5688901" y="39928"/>
                  </a:lnTo>
                  <a:lnTo>
                    <a:pt x="5688901" y="10718"/>
                  </a:lnTo>
                  <a:lnTo>
                    <a:pt x="5509387" y="10718"/>
                  </a:lnTo>
                  <a:lnTo>
                    <a:pt x="5509387" y="39928"/>
                  </a:lnTo>
                  <a:lnTo>
                    <a:pt x="5509387" y="88188"/>
                  </a:lnTo>
                  <a:lnTo>
                    <a:pt x="5509387" y="116128"/>
                  </a:lnTo>
                  <a:lnTo>
                    <a:pt x="5722124" y="116128"/>
                  </a:lnTo>
                  <a:lnTo>
                    <a:pt x="5722124" y="88696"/>
                  </a:lnTo>
                  <a:lnTo>
                    <a:pt x="5722124" y="88188"/>
                  </a:lnTo>
                  <a:lnTo>
                    <a:pt x="5722124" y="39928"/>
                  </a:lnTo>
                  <a:lnTo>
                    <a:pt x="5722124" y="39319"/>
                  </a:lnTo>
                  <a:lnTo>
                    <a:pt x="5722124" y="10718"/>
                  </a:lnTo>
                  <a:close/>
                </a:path>
                <a:path w="6369684" h="290829">
                  <a:moveTo>
                    <a:pt x="5727001" y="257098"/>
                  </a:moveTo>
                  <a:lnTo>
                    <a:pt x="5542305" y="257098"/>
                  </a:lnTo>
                  <a:lnTo>
                    <a:pt x="5542305" y="205028"/>
                  </a:lnTo>
                  <a:lnTo>
                    <a:pt x="5509387" y="205028"/>
                  </a:lnTo>
                  <a:lnTo>
                    <a:pt x="5509387" y="257098"/>
                  </a:lnTo>
                  <a:lnTo>
                    <a:pt x="5509387" y="285038"/>
                  </a:lnTo>
                  <a:lnTo>
                    <a:pt x="5727001" y="285038"/>
                  </a:lnTo>
                  <a:lnTo>
                    <a:pt x="5727001" y="257098"/>
                  </a:lnTo>
                  <a:close/>
                </a:path>
                <a:path w="6369684" h="290829">
                  <a:moveTo>
                    <a:pt x="5740108" y="147523"/>
                  </a:moveTo>
                  <a:lnTo>
                    <a:pt x="5491099" y="147523"/>
                  </a:lnTo>
                  <a:lnTo>
                    <a:pt x="5491099" y="176174"/>
                  </a:lnTo>
                  <a:lnTo>
                    <a:pt x="5602338" y="176174"/>
                  </a:lnTo>
                  <a:lnTo>
                    <a:pt x="5602338" y="227380"/>
                  </a:lnTo>
                  <a:lnTo>
                    <a:pt x="5635256" y="227380"/>
                  </a:lnTo>
                  <a:lnTo>
                    <a:pt x="5635256" y="176174"/>
                  </a:lnTo>
                  <a:lnTo>
                    <a:pt x="5740108" y="176174"/>
                  </a:lnTo>
                  <a:lnTo>
                    <a:pt x="5740108" y="147523"/>
                  </a:lnTo>
                  <a:close/>
                </a:path>
                <a:path w="6369684" h="290829">
                  <a:moveTo>
                    <a:pt x="5953468" y="9753"/>
                  </a:moveTo>
                  <a:lnTo>
                    <a:pt x="5921159" y="9753"/>
                  </a:lnTo>
                  <a:lnTo>
                    <a:pt x="5921159" y="117652"/>
                  </a:lnTo>
                  <a:lnTo>
                    <a:pt x="5890984" y="117652"/>
                  </a:lnTo>
                  <a:lnTo>
                    <a:pt x="5889104" y="82499"/>
                  </a:lnTo>
                  <a:lnTo>
                    <a:pt x="5885078" y="55397"/>
                  </a:lnTo>
                  <a:lnTo>
                    <a:pt x="5879008" y="36576"/>
                  </a:lnTo>
                  <a:lnTo>
                    <a:pt x="5878588" y="35267"/>
                  </a:lnTo>
                  <a:lnTo>
                    <a:pt x="5869343" y="21031"/>
                  </a:lnTo>
                  <a:lnTo>
                    <a:pt x="5862815" y="15379"/>
                  </a:lnTo>
                  <a:lnTo>
                    <a:pt x="5859284" y="13512"/>
                  </a:lnTo>
                  <a:lnTo>
                    <a:pt x="5859284" y="138684"/>
                  </a:lnTo>
                  <a:lnTo>
                    <a:pt x="5858815" y="176098"/>
                  </a:lnTo>
                  <a:lnTo>
                    <a:pt x="5853887" y="222694"/>
                  </a:lnTo>
                  <a:lnTo>
                    <a:pt x="5841301" y="240487"/>
                  </a:lnTo>
                  <a:lnTo>
                    <a:pt x="5830633" y="240487"/>
                  </a:lnTo>
                  <a:lnTo>
                    <a:pt x="5814631" y="203682"/>
                  </a:lnTo>
                  <a:lnTo>
                    <a:pt x="5812345" y="138684"/>
                  </a:lnTo>
                  <a:lnTo>
                    <a:pt x="5812853" y="101231"/>
                  </a:lnTo>
                  <a:lnTo>
                    <a:pt x="5817997" y="54546"/>
                  </a:lnTo>
                  <a:lnTo>
                    <a:pt x="5830633" y="36576"/>
                  </a:lnTo>
                  <a:lnTo>
                    <a:pt x="5841301" y="36576"/>
                  </a:lnTo>
                  <a:lnTo>
                    <a:pt x="5857151" y="73571"/>
                  </a:lnTo>
                  <a:lnTo>
                    <a:pt x="5859284" y="138684"/>
                  </a:lnTo>
                  <a:lnTo>
                    <a:pt x="5859284" y="13512"/>
                  </a:lnTo>
                  <a:lnTo>
                    <a:pt x="5855093" y="11277"/>
                  </a:lnTo>
                  <a:lnTo>
                    <a:pt x="5846115" y="8775"/>
                  </a:lnTo>
                  <a:lnTo>
                    <a:pt x="5835815" y="7924"/>
                  </a:lnTo>
                  <a:lnTo>
                    <a:pt x="5825553" y="8775"/>
                  </a:lnTo>
                  <a:lnTo>
                    <a:pt x="5792216" y="37401"/>
                  </a:lnTo>
                  <a:lnTo>
                    <a:pt x="5781802" y="94716"/>
                  </a:lnTo>
                  <a:lnTo>
                    <a:pt x="5780646" y="138684"/>
                  </a:lnTo>
                  <a:lnTo>
                    <a:pt x="5781802" y="182651"/>
                  </a:lnTo>
                  <a:lnTo>
                    <a:pt x="5792216" y="239966"/>
                  </a:lnTo>
                  <a:lnTo>
                    <a:pt x="5825553" y="268033"/>
                  </a:lnTo>
                  <a:lnTo>
                    <a:pt x="5835815" y="268820"/>
                  </a:lnTo>
                  <a:lnTo>
                    <a:pt x="5846115" y="268033"/>
                  </a:lnTo>
                  <a:lnTo>
                    <a:pt x="5879236" y="240728"/>
                  </a:lnTo>
                  <a:lnTo>
                    <a:pt x="5889790" y="187236"/>
                  </a:lnTo>
                  <a:lnTo>
                    <a:pt x="5891288" y="146608"/>
                  </a:lnTo>
                  <a:lnTo>
                    <a:pt x="5921159" y="146608"/>
                  </a:lnTo>
                  <a:lnTo>
                    <a:pt x="5921159" y="281012"/>
                  </a:lnTo>
                  <a:lnTo>
                    <a:pt x="5953468" y="281012"/>
                  </a:lnTo>
                  <a:lnTo>
                    <a:pt x="5953468" y="146608"/>
                  </a:lnTo>
                  <a:lnTo>
                    <a:pt x="5953468" y="117652"/>
                  </a:lnTo>
                  <a:lnTo>
                    <a:pt x="5953468" y="9753"/>
                  </a:lnTo>
                  <a:close/>
                </a:path>
                <a:path w="6369684" h="290829">
                  <a:moveTo>
                    <a:pt x="6010757" y="7924"/>
                  </a:moveTo>
                  <a:lnTo>
                    <a:pt x="5978449" y="7924"/>
                  </a:lnTo>
                  <a:lnTo>
                    <a:pt x="5978449" y="284365"/>
                  </a:lnTo>
                  <a:lnTo>
                    <a:pt x="6010757" y="284365"/>
                  </a:lnTo>
                  <a:lnTo>
                    <a:pt x="6010757" y="7924"/>
                  </a:lnTo>
                  <a:close/>
                </a:path>
                <a:path w="6369684" h="290829">
                  <a:moveTo>
                    <a:pt x="6369571" y="13258"/>
                  </a:moveTo>
                  <a:lnTo>
                    <a:pt x="6152858" y="13258"/>
                  </a:lnTo>
                  <a:lnTo>
                    <a:pt x="6152858" y="42468"/>
                  </a:lnTo>
                  <a:lnTo>
                    <a:pt x="6152858" y="138988"/>
                  </a:lnTo>
                  <a:lnTo>
                    <a:pt x="6186081" y="138988"/>
                  </a:lnTo>
                  <a:lnTo>
                    <a:pt x="6186081" y="42468"/>
                  </a:lnTo>
                  <a:lnTo>
                    <a:pt x="6369571" y="42468"/>
                  </a:lnTo>
                  <a:lnTo>
                    <a:pt x="6369571" y="1325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13545" y="4510176"/>
              <a:ext cx="13114655" cy="710565"/>
            </a:xfrm>
            <a:custGeom>
              <a:avLst/>
              <a:gdLst/>
              <a:ahLst/>
              <a:cxnLst/>
              <a:rect l="l" t="t" r="r" b="b"/>
              <a:pathLst>
                <a:path w="13114655" h="710564">
                  <a:moveTo>
                    <a:pt x="224028" y="431165"/>
                  </a:moveTo>
                  <a:lnTo>
                    <a:pt x="190804" y="431165"/>
                  </a:lnTo>
                  <a:lnTo>
                    <a:pt x="190804" y="541185"/>
                  </a:lnTo>
                  <a:lnTo>
                    <a:pt x="142646" y="541185"/>
                  </a:lnTo>
                  <a:lnTo>
                    <a:pt x="140804" y="513283"/>
                  </a:lnTo>
                  <a:lnTo>
                    <a:pt x="136779" y="489102"/>
                  </a:lnTo>
                  <a:lnTo>
                    <a:pt x="130136" y="468884"/>
                  </a:lnTo>
                  <a:lnTo>
                    <a:pt x="124637" y="459816"/>
                  </a:lnTo>
                  <a:lnTo>
                    <a:pt x="120396" y="452805"/>
                  </a:lnTo>
                  <a:lnTo>
                    <a:pt x="110756" y="443509"/>
                  </a:lnTo>
                  <a:lnTo>
                    <a:pt x="110032" y="443090"/>
                  </a:lnTo>
                  <a:lnTo>
                    <a:pt x="110032" y="561911"/>
                  </a:lnTo>
                  <a:lnTo>
                    <a:pt x="109372" y="592518"/>
                  </a:lnTo>
                  <a:lnTo>
                    <a:pt x="102577" y="638429"/>
                  </a:lnTo>
                  <a:lnTo>
                    <a:pt x="71323" y="663714"/>
                  </a:lnTo>
                  <a:lnTo>
                    <a:pt x="64262" y="662990"/>
                  </a:lnTo>
                  <a:lnTo>
                    <a:pt x="35966" y="618185"/>
                  </a:lnTo>
                  <a:lnTo>
                    <a:pt x="32918" y="561911"/>
                  </a:lnTo>
                  <a:lnTo>
                    <a:pt x="33616" y="531317"/>
                  </a:lnTo>
                  <a:lnTo>
                    <a:pt x="40386" y="485533"/>
                  </a:lnTo>
                  <a:lnTo>
                    <a:pt x="71323" y="459816"/>
                  </a:lnTo>
                  <a:lnTo>
                    <a:pt x="78562" y="460552"/>
                  </a:lnTo>
                  <a:lnTo>
                    <a:pt x="107061" y="505675"/>
                  </a:lnTo>
                  <a:lnTo>
                    <a:pt x="110032" y="561911"/>
                  </a:lnTo>
                  <a:lnTo>
                    <a:pt x="110032" y="443090"/>
                  </a:lnTo>
                  <a:lnTo>
                    <a:pt x="99288" y="436727"/>
                  </a:lnTo>
                  <a:lnTo>
                    <a:pt x="86106" y="432574"/>
                  </a:lnTo>
                  <a:lnTo>
                    <a:pt x="71323" y="431165"/>
                  </a:lnTo>
                  <a:lnTo>
                    <a:pt x="56680" y="432574"/>
                  </a:lnTo>
                  <a:lnTo>
                    <a:pt x="22555" y="452805"/>
                  </a:lnTo>
                  <a:lnTo>
                    <a:pt x="4648" y="496722"/>
                  </a:lnTo>
                  <a:lnTo>
                    <a:pt x="0" y="561911"/>
                  </a:lnTo>
                  <a:lnTo>
                    <a:pt x="1041" y="597014"/>
                  </a:lnTo>
                  <a:lnTo>
                    <a:pt x="11582" y="651878"/>
                  </a:lnTo>
                  <a:lnTo>
                    <a:pt x="43510" y="686803"/>
                  </a:lnTo>
                  <a:lnTo>
                    <a:pt x="71323" y="692061"/>
                  </a:lnTo>
                  <a:lnTo>
                    <a:pt x="86106" y="690740"/>
                  </a:lnTo>
                  <a:lnTo>
                    <a:pt x="99288" y="686803"/>
                  </a:lnTo>
                  <a:lnTo>
                    <a:pt x="110756" y="680237"/>
                  </a:lnTo>
                  <a:lnTo>
                    <a:pt x="120396" y="671029"/>
                  </a:lnTo>
                  <a:lnTo>
                    <a:pt x="124675" y="663714"/>
                  </a:lnTo>
                  <a:lnTo>
                    <a:pt x="130911" y="653072"/>
                  </a:lnTo>
                  <a:lnTo>
                    <a:pt x="137731" y="630034"/>
                  </a:lnTo>
                  <a:lnTo>
                    <a:pt x="141528" y="602195"/>
                  </a:lnTo>
                  <a:lnTo>
                    <a:pt x="142951" y="569836"/>
                  </a:lnTo>
                  <a:lnTo>
                    <a:pt x="190804" y="569836"/>
                  </a:lnTo>
                  <a:lnTo>
                    <a:pt x="190804" y="707605"/>
                  </a:lnTo>
                  <a:lnTo>
                    <a:pt x="224028" y="707605"/>
                  </a:lnTo>
                  <a:lnTo>
                    <a:pt x="224028" y="569836"/>
                  </a:lnTo>
                  <a:lnTo>
                    <a:pt x="224028" y="541185"/>
                  </a:lnTo>
                  <a:lnTo>
                    <a:pt x="224028" y="431165"/>
                  </a:lnTo>
                  <a:close/>
                </a:path>
                <a:path w="13114655" h="710564">
                  <a:moveTo>
                    <a:pt x="442861" y="653656"/>
                  </a:moveTo>
                  <a:lnTo>
                    <a:pt x="431482" y="656717"/>
                  </a:lnTo>
                  <a:lnTo>
                    <a:pt x="418592" y="658685"/>
                  </a:lnTo>
                  <a:lnTo>
                    <a:pt x="404507" y="659739"/>
                  </a:lnTo>
                  <a:lnTo>
                    <a:pt x="389521" y="660057"/>
                  </a:lnTo>
                  <a:lnTo>
                    <a:pt x="319735" y="660057"/>
                  </a:lnTo>
                  <a:lnTo>
                    <a:pt x="319735" y="575627"/>
                  </a:lnTo>
                  <a:lnTo>
                    <a:pt x="407809" y="575627"/>
                  </a:lnTo>
                  <a:lnTo>
                    <a:pt x="407809" y="436041"/>
                  </a:lnTo>
                  <a:lnTo>
                    <a:pt x="286816" y="436041"/>
                  </a:lnTo>
                  <a:lnTo>
                    <a:pt x="286816" y="465302"/>
                  </a:lnTo>
                  <a:lnTo>
                    <a:pt x="375208" y="465302"/>
                  </a:lnTo>
                  <a:lnTo>
                    <a:pt x="375208" y="546671"/>
                  </a:lnTo>
                  <a:lnTo>
                    <a:pt x="286816" y="546671"/>
                  </a:lnTo>
                  <a:lnTo>
                    <a:pt x="286816" y="689013"/>
                  </a:lnTo>
                  <a:lnTo>
                    <a:pt x="387692" y="689013"/>
                  </a:lnTo>
                  <a:lnTo>
                    <a:pt x="403390" y="688543"/>
                  </a:lnTo>
                  <a:lnTo>
                    <a:pt x="418134" y="687108"/>
                  </a:lnTo>
                  <a:lnTo>
                    <a:pt x="431457" y="684644"/>
                  </a:lnTo>
                  <a:lnTo>
                    <a:pt x="442861" y="681088"/>
                  </a:lnTo>
                  <a:lnTo>
                    <a:pt x="442861" y="660057"/>
                  </a:lnTo>
                  <a:lnTo>
                    <a:pt x="442861" y="653656"/>
                  </a:lnTo>
                  <a:close/>
                </a:path>
                <a:path w="13114655" h="710564">
                  <a:moveTo>
                    <a:pt x="507479" y="431165"/>
                  </a:moveTo>
                  <a:lnTo>
                    <a:pt x="474256" y="431165"/>
                  </a:lnTo>
                  <a:lnTo>
                    <a:pt x="474256" y="494245"/>
                  </a:lnTo>
                  <a:lnTo>
                    <a:pt x="423659" y="494245"/>
                  </a:lnTo>
                  <a:lnTo>
                    <a:pt x="423659" y="523201"/>
                  </a:lnTo>
                  <a:lnTo>
                    <a:pt x="474256" y="523201"/>
                  </a:lnTo>
                  <a:lnTo>
                    <a:pt x="474256" y="582637"/>
                  </a:lnTo>
                  <a:lnTo>
                    <a:pt x="423659" y="582637"/>
                  </a:lnTo>
                  <a:lnTo>
                    <a:pt x="423659" y="611593"/>
                  </a:lnTo>
                  <a:lnTo>
                    <a:pt x="474256" y="611593"/>
                  </a:lnTo>
                  <a:lnTo>
                    <a:pt x="474256" y="707605"/>
                  </a:lnTo>
                  <a:lnTo>
                    <a:pt x="507479" y="707605"/>
                  </a:lnTo>
                  <a:lnTo>
                    <a:pt x="507479" y="431165"/>
                  </a:lnTo>
                  <a:close/>
                </a:path>
                <a:path w="13114655" h="710564">
                  <a:moveTo>
                    <a:pt x="720534" y="475970"/>
                  </a:moveTo>
                  <a:lnTo>
                    <a:pt x="694702" y="439102"/>
                  </a:lnTo>
                  <a:lnTo>
                    <a:pt x="688835" y="436930"/>
                  </a:lnTo>
                  <a:lnTo>
                    <a:pt x="688835" y="470484"/>
                  </a:lnTo>
                  <a:lnTo>
                    <a:pt x="688835" y="481457"/>
                  </a:lnTo>
                  <a:lnTo>
                    <a:pt x="644944" y="496989"/>
                  </a:lnTo>
                  <a:lnTo>
                    <a:pt x="633691" y="496570"/>
                  </a:lnTo>
                  <a:lnTo>
                    <a:pt x="600443" y="481457"/>
                  </a:lnTo>
                  <a:lnTo>
                    <a:pt x="600443" y="470484"/>
                  </a:lnTo>
                  <a:lnTo>
                    <a:pt x="644944" y="454634"/>
                  </a:lnTo>
                  <a:lnTo>
                    <a:pt x="655967" y="455091"/>
                  </a:lnTo>
                  <a:lnTo>
                    <a:pt x="688835" y="470484"/>
                  </a:lnTo>
                  <a:lnTo>
                    <a:pt x="688835" y="436930"/>
                  </a:lnTo>
                  <a:lnTo>
                    <a:pt x="679881" y="433603"/>
                  </a:lnTo>
                  <a:lnTo>
                    <a:pt x="663054" y="430377"/>
                  </a:lnTo>
                  <a:lnTo>
                    <a:pt x="644944" y="429336"/>
                  </a:lnTo>
                  <a:lnTo>
                    <a:pt x="626529" y="430377"/>
                  </a:lnTo>
                  <a:lnTo>
                    <a:pt x="582764" y="447014"/>
                  </a:lnTo>
                  <a:lnTo>
                    <a:pt x="568744" y="475970"/>
                  </a:lnTo>
                  <a:lnTo>
                    <a:pt x="569696" y="484517"/>
                  </a:lnTo>
                  <a:lnTo>
                    <a:pt x="609625" y="518210"/>
                  </a:lnTo>
                  <a:lnTo>
                    <a:pt x="644944" y="522592"/>
                  </a:lnTo>
                  <a:lnTo>
                    <a:pt x="663054" y="521512"/>
                  </a:lnTo>
                  <a:lnTo>
                    <a:pt x="706818" y="504913"/>
                  </a:lnTo>
                  <a:lnTo>
                    <a:pt x="714019" y="496989"/>
                  </a:lnTo>
                  <a:lnTo>
                    <a:pt x="716991" y="492264"/>
                  </a:lnTo>
                  <a:lnTo>
                    <a:pt x="719632" y="484517"/>
                  </a:lnTo>
                  <a:lnTo>
                    <a:pt x="720534" y="475970"/>
                  </a:lnTo>
                  <a:close/>
                </a:path>
                <a:path w="13114655" h="710564">
                  <a:moveTo>
                    <a:pt x="740956" y="530821"/>
                  </a:moveTo>
                  <a:lnTo>
                    <a:pt x="728751" y="533438"/>
                  </a:lnTo>
                  <a:lnTo>
                    <a:pt x="715086" y="535012"/>
                  </a:lnTo>
                  <a:lnTo>
                    <a:pt x="700100" y="535800"/>
                  </a:lnTo>
                  <a:lnTo>
                    <a:pt x="683958" y="536003"/>
                  </a:lnTo>
                  <a:lnTo>
                    <a:pt x="558380" y="536003"/>
                  </a:lnTo>
                  <a:lnTo>
                    <a:pt x="558380" y="563130"/>
                  </a:lnTo>
                  <a:lnTo>
                    <a:pt x="616292" y="563130"/>
                  </a:lnTo>
                  <a:lnTo>
                    <a:pt x="616292" y="607936"/>
                  </a:lnTo>
                  <a:lnTo>
                    <a:pt x="649516" y="607936"/>
                  </a:lnTo>
                  <a:lnTo>
                    <a:pt x="649516" y="563130"/>
                  </a:lnTo>
                  <a:lnTo>
                    <a:pt x="684872" y="563130"/>
                  </a:lnTo>
                  <a:lnTo>
                    <a:pt x="700913" y="562724"/>
                  </a:lnTo>
                  <a:lnTo>
                    <a:pt x="715886" y="561492"/>
                  </a:lnTo>
                  <a:lnTo>
                    <a:pt x="729361" y="559409"/>
                  </a:lnTo>
                  <a:lnTo>
                    <a:pt x="740956" y="556425"/>
                  </a:lnTo>
                  <a:lnTo>
                    <a:pt x="740956" y="530821"/>
                  </a:lnTo>
                  <a:close/>
                </a:path>
                <a:path w="13114655" h="710564">
                  <a:moveTo>
                    <a:pt x="791540" y="431165"/>
                  </a:moveTo>
                  <a:lnTo>
                    <a:pt x="758329" y="431165"/>
                  </a:lnTo>
                  <a:lnTo>
                    <a:pt x="758329" y="574713"/>
                  </a:lnTo>
                  <a:lnTo>
                    <a:pt x="697979" y="574713"/>
                  </a:lnTo>
                  <a:lnTo>
                    <a:pt x="697979" y="599706"/>
                  </a:lnTo>
                  <a:lnTo>
                    <a:pt x="758329" y="599706"/>
                  </a:lnTo>
                  <a:lnTo>
                    <a:pt x="758329" y="608850"/>
                  </a:lnTo>
                  <a:lnTo>
                    <a:pt x="791540" y="608850"/>
                  </a:lnTo>
                  <a:lnTo>
                    <a:pt x="791540" y="431165"/>
                  </a:lnTo>
                  <a:close/>
                </a:path>
                <a:path w="13114655" h="710564">
                  <a:moveTo>
                    <a:pt x="805865" y="681697"/>
                  </a:moveTo>
                  <a:lnTo>
                    <a:pt x="786117" y="673277"/>
                  </a:lnTo>
                  <a:lnTo>
                    <a:pt x="785228" y="672553"/>
                  </a:lnTo>
                  <a:lnTo>
                    <a:pt x="770597" y="660704"/>
                  </a:lnTo>
                  <a:lnTo>
                    <a:pt x="760437" y="643851"/>
                  </a:lnTo>
                  <a:lnTo>
                    <a:pt x="756805" y="622566"/>
                  </a:lnTo>
                  <a:lnTo>
                    <a:pt x="756805" y="619213"/>
                  </a:lnTo>
                  <a:lnTo>
                    <a:pt x="723887" y="619213"/>
                  </a:lnTo>
                  <a:lnTo>
                    <a:pt x="723887" y="622566"/>
                  </a:lnTo>
                  <a:lnTo>
                    <a:pt x="720940" y="641921"/>
                  </a:lnTo>
                  <a:lnTo>
                    <a:pt x="713143" y="657618"/>
                  </a:lnTo>
                  <a:lnTo>
                    <a:pt x="702017" y="669886"/>
                  </a:lnTo>
                  <a:lnTo>
                    <a:pt x="689140" y="678954"/>
                  </a:lnTo>
                  <a:lnTo>
                    <a:pt x="680351" y="672553"/>
                  </a:lnTo>
                  <a:lnTo>
                    <a:pt x="676859" y="670013"/>
                  </a:lnTo>
                  <a:lnTo>
                    <a:pt x="665899" y="657733"/>
                  </a:lnTo>
                  <a:lnTo>
                    <a:pt x="658025" y="641959"/>
                  </a:lnTo>
                  <a:lnTo>
                    <a:pt x="655002" y="622566"/>
                  </a:lnTo>
                  <a:lnTo>
                    <a:pt x="655002" y="619213"/>
                  </a:lnTo>
                  <a:lnTo>
                    <a:pt x="621779" y="619213"/>
                  </a:lnTo>
                  <a:lnTo>
                    <a:pt x="621779" y="622566"/>
                  </a:lnTo>
                  <a:lnTo>
                    <a:pt x="617969" y="644156"/>
                  </a:lnTo>
                  <a:lnTo>
                    <a:pt x="607529" y="661047"/>
                  </a:lnTo>
                  <a:lnTo>
                    <a:pt x="591947" y="673493"/>
                  </a:lnTo>
                  <a:lnTo>
                    <a:pt x="572706" y="681697"/>
                  </a:lnTo>
                  <a:lnTo>
                    <a:pt x="572706" y="710349"/>
                  </a:lnTo>
                  <a:lnTo>
                    <a:pt x="592937" y="704913"/>
                  </a:lnTo>
                  <a:lnTo>
                    <a:pt x="611606" y="696366"/>
                  </a:lnTo>
                  <a:lnTo>
                    <a:pt x="627354" y="685355"/>
                  </a:lnTo>
                  <a:lnTo>
                    <a:pt x="638848" y="672553"/>
                  </a:lnTo>
                  <a:lnTo>
                    <a:pt x="648423" y="684504"/>
                  </a:lnTo>
                  <a:lnTo>
                    <a:pt x="660793" y="695223"/>
                  </a:lnTo>
                  <a:lnTo>
                    <a:pt x="674763" y="704062"/>
                  </a:lnTo>
                  <a:lnTo>
                    <a:pt x="689140" y="710349"/>
                  </a:lnTo>
                  <a:lnTo>
                    <a:pt x="703643" y="704265"/>
                  </a:lnTo>
                  <a:lnTo>
                    <a:pt x="717600" y="695566"/>
                  </a:lnTo>
                  <a:lnTo>
                    <a:pt x="729894" y="684809"/>
                  </a:lnTo>
                  <a:lnTo>
                    <a:pt x="734453" y="678954"/>
                  </a:lnTo>
                  <a:lnTo>
                    <a:pt x="739432" y="672553"/>
                  </a:lnTo>
                  <a:lnTo>
                    <a:pt x="750671" y="685190"/>
                  </a:lnTo>
                  <a:lnTo>
                    <a:pt x="766254" y="696137"/>
                  </a:lnTo>
                  <a:lnTo>
                    <a:pt x="785025" y="704748"/>
                  </a:lnTo>
                  <a:lnTo>
                    <a:pt x="805865" y="710349"/>
                  </a:lnTo>
                  <a:lnTo>
                    <a:pt x="805865" y="681697"/>
                  </a:lnTo>
                  <a:close/>
                </a:path>
                <a:path w="13114655" h="710564">
                  <a:moveTo>
                    <a:pt x="1002766" y="658533"/>
                  </a:moveTo>
                  <a:lnTo>
                    <a:pt x="979741" y="643902"/>
                  </a:lnTo>
                  <a:lnTo>
                    <a:pt x="960285" y="621042"/>
                  </a:lnTo>
                  <a:lnTo>
                    <a:pt x="946848" y="587260"/>
                  </a:lnTo>
                  <a:lnTo>
                    <a:pt x="941806" y="539661"/>
                  </a:lnTo>
                  <a:lnTo>
                    <a:pt x="941806" y="465302"/>
                  </a:lnTo>
                  <a:lnTo>
                    <a:pt x="1000328" y="465302"/>
                  </a:lnTo>
                  <a:lnTo>
                    <a:pt x="1000328" y="436041"/>
                  </a:lnTo>
                  <a:lnTo>
                    <a:pt x="850366" y="436041"/>
                  </a:lnTo>
                  <a:lnTo>
                    <a:pt x="850366" y="465302"/>
                  </a:lnTo>
                  <a:lnTo>
                    <a:pt x="908278" y="465302"/>
                  </a:lnTo>
                  <a:lnTo>
                    <a:pt x="908278" y="539661"/>
                  </a:lnTo>
                  <a:lnTo>
                    <a:pt x="903173" y="587209"/>
                  </a:lnTo>
                  <a:lnTo>
                    <a:pt x="889571" y="621157"/>
                  </a:lnTo>
                  <a:lnTo>
                    <a:pt x="870089" y="644029"/>
                  </a:lnTo>
                  <a:lnTo>
                    <a:pt x="847318" y="658533"/>
                  </a:lnTo>
                  <a:lnTo>
                    <a:pt x="847318" y="689013"/>
                  </a:lnTo>
                  <a:lnTo>
                    <a:pt x="871982" y="677621"/>
                  </a:lnTo>
                  <a:lnTo>
                    <a:pt x="893953" y="661657"/>
                  </a:lnTo>
                  <a:lnTo>
                    <a:pt x="912037" y="642378"/>
                  </a:lnTo>
                  <a:lnTo>
                    <a:pt x="925042" y="621042"/>
                  </a:lnTo>
                  <a:lnTo>
                    <a:pt x="937996" y="642340"/>
                  </a:lnTo>
                  <a:lnTo>
                    <a:pt x="956017" y="661543"/>
                  </a:lnTo>
                  <a:lnTo>
                    <a:pt x="977976" y="677494"/>
                  </a:lnTo>
                  <a:lnTo>
                    <a:pt x="1002766" y="689013"/>
                  </a:lnTo>
                  <a:lnTo>
                    <a:pt x="1002766" y="658533"/>
                  </a:lnTo>
                  <a:close/>
                </a:path>
                <a:path w="13114655" h="710564">
                  <a:moveTo>
                    <a:pt x="1074394" y="431165"/>
                  </a:moveTo>
                  <a:lnTo>
                    <a:pt x="1041171" y="431165"/>
                  </a:lnTo>
                  <a:lnTo>
                    <a:pt x="1041171" y="707605"/>
                  </a:lnTo>
                  <a:lnTo>
                    <a:pt x="1074394" y="707605"/>
                  </a:lnTo>
                  <a:lnTo>
                    <a:pt x="1074394" y="431165"/>
                  </a:lnTo>
                  <a:close/>
                </a:path>
                <a:path w="13114655" h="710564">
                  <a:moveTo>
                    <a:pt x="1266405" y="434898"/>
                  </a:moveTo>
                  <a:lnTo>
                    <a:pt x="1131392" y="434898"/>
                  </a:lnTo>
                  <a:lnTo>
                    <a:pt x="1131392" y="462838"/>
                  </a:lnTo>
                  <a:lnTo>
                    <a:pt x="1266405" y="462838"/>
                  </a:lnTo>
                  <a:lnTo>
                    <a:pt x="1266405" y="434898"/>
                  </a:lnTo>
                  <a:close/>
                </a:path>
                <a:path w="13114655" h="710564">
                  <a:moveTo>
                    <a:pt x="6368351" y="42062"/>
                  </a:moveTo>
                  <a:lnTo>
                    <a:pt x="6335128" y="42062"/>
                  </a:lnTo>
                  <a:lnTo>
                    <a:pt x="6335128" y="138379"/>
                  </a:lnTo>
                  <a:lnTo>
                    <a:pt x="6368351" y="138379"/>
                  </a:lnTo>
                  <a:lnTo>
                    <a:pt x="6368351" y="42062"/>
                  </a:lnTo>
                  <a:close/>
                </a:path>
                <a:path w="13114655" h="710564">
                  <a:moveTo>
                    <a:pt x="6382677" y="243535"/>
                  </a:moveTo>
                  <a:lnTo>
                    <a:pt x="6277216" y="243535"/>
                  </a:lnTo>
                  <a:lnTo>
                    <a:pt x="6277216" y="168198"/>
                  </a:lnTo>
                  <a:lnTo>
                    <a:pt x="6368351" y="168198"/>
                  </a:lnTo>
                  <a:lnTo>
                    <a:pt x="6368351" y="138988"/>
                  </a:lnTo>
                  <a:lnTo>
                    <a:pt x="6184862" y="138988"/>
                  </a:lnTo>
                  <a:lnTo>
                    <a:pt x="6184862" y="42468"/>
                  </a:lnTo>
                  <a:lnTo>
                    <a:pt x="6151638" y="42468"/>
                  </a:lnTo>
                  <a:lnTo>
                    <a:pt x="6151638" y="138988"/>
                  </a:lnTo>
                  <a:lnTo>
                    <a:pt x="6151638" y="168198"/>
                  </a:lnTo>
                  <a:lnTo>
                    <a:pt x="6244298" y="168198"/>
                  </a:lnTo>
                  <a:lnTo>
                    <a:pt x="6244298" y="243535"/>
                  </a:lnTo>
                  <a:lnTo>
                    <a:pt x="6137313" y="243535"/>
                  </a:lnTo>
                  <a:lnTo>
                    <a:pt x="6137313" y="272173"/>
                  </a:lnTo>
                  <a:lnTo>
                    <a:pt x="6382677" y="272173"/>
                  </a:lnTo>
                  <a:lnTo>
                    <a:pt x="6382677" y="243535"/>
                  </a:lnTo>
                  <a:close/>
                </a:path>
                <a:path w="13114655" h="710564">
                  <a:moveTo>
                    <a:pt x="6651498" y="88188"/>
                  </a:moveTo>
                  <a:lnTo>
                    <a:pt x="6470142" y="88188"/>
                  </a:lnTo>
                  <a:lnTo>
                    <a:pt x="6470142" y="39928"/>
                  </a:lnTo>
                  <a:lnTo>
                    <a:pt x="6649974" y="39928"/>
                  </a:lnTo>
                  <a:lnTo>
                    <a:pt x="6649974" y="10718"/>
                  </a:lnTo>
                  <a:lnTo>
                    <a:pt x="6437223" y="10718"/>
                  </a:lnTo>
                  <a:lnTo>
                    <a:pt x="6437223" y="39928"/>
                  </a:lnTo>
                  <a:lnTo>
                    <a:pt x="6437223" y="88188"/>
                  </a:lnTo>
                  <a:lnTo>
                    <a:pt x="6437223" y="116128"/>
                  </a:lnTo>
                  <a:lnTo>
                    <a:pt x="6651498" y="116128"/>
                  </a:lnTo>
                  <a:lnTo>
                    <a:pt x="6651498" y="88188"/>
                  </a:lnTo>
                  <a:close/>
                </a:path>
                <a:path w="13114655" h="710564">
                  <a:moveTo>
                    <a:pt x="6654851" y="257098"/>
                  </a:moveTo>
                  <a:lnTo>
                    <a:pt x="6470142" y="257098"/>
                  </a:lnTo>
                  <a:lnTo>
                    <a:pt x="6470142" y="205028"/>
                  </a:lnTo>
                  <a:lnTo>
                    <a:pt x="6437223" y="205028"/>
                  </a:lnTo>
                  <a:lnTo>
                    <a:pt x="6437223" y="257098"/>
                  </a:lnTo>
                  <a:lnTo>
                    <a:pt x="6437223" y="285038"/>
                  </a:lnTo>
                  <a:lnTo>
                    <a:pt x="6654851" y="285038"/>
                  </a:lnTo>
                  <a:lnTo>
                    <a:pt x="6654851" y="257098"/>
                  </a:lnTo>
                  <a:close/>
                </a:path>
                <a:path w="13114655" h="710564">
                  <a:moveTo>
                    <a:pt x="6667957" y="149961"/>
                  </a:moveTo>
                  <a:lnTo>
                    <a:pt x="6418948" y="149961"/>
                  </a:lnTo>
                  <a:lnTo>
                    <a:pt x="6418948" y="178612"/>
                  </a:lnTo>
                  <a:lnTo>
                    <a:pt x="6667957" y="178612"/>
                  </a:lnTo>
                  <a:lnTo>
                    <a:pt x="6667957" y="149961"/>
                  </a:lnTo>
                  <a:close/>
                </a:path>
                <a:path w="13114655" h="710564">
                  <a:moveTo>
                    <a:pt x="7014642" y="12801"/>
                  </a:moveTo>
                  <a:lnTo>
                    <a:pt x="6797942" y="12801"/>
                  </a:lnTo>
                  <a:lnTo>
                    <a:pt x="6797942" y="42062"/>
                  </a:lnTo>
                  <a:lnTo>
                    <a:pt x="6981418" y="42062"/>
                  </a:lnTo>
                  <a:lnTo>
                    <a:pt x="6981418" y="95707"/>
                  </a:lnTo>
                  <a:lnTo>
                    <a:pt x="6962368" y="98539"/>
                  </a:lnTo>
                  <a:lnTo>
                    <a:pt x="6940969" y="100317"/>
                  </a:lnTo>
                  <a:lnTo>
                    <a:pt x="6918071" y="101231"/>
                  </a:lnTo>
                  <a:lnTo>
                    <a:pt x="6894563" y="101498"/>
                  </a:lnTo>
                  <a:lnTo>
                    <a:pt x="6797942" y="101498"/>
                  </a:lnTo>
                  <a:lnTo>
                    <a:pt x="6797942" y="130454"/>
                  </a:lnTo>
                  <a:lnTo>
                    <a:pt x="6893954" y="130454"/>
                  </a:lnTo>
                  <a:lnTo>
                    <a:pt x="6918211" y="130086"/>
                  </a:lnTo>
                  <a:lnTo>
                    <a:pt x="6941236" y="128854"/>
                  </a:lnTo>
                  <a:lnTo>
                    <a:pt x="6962483" y="126593"/>
                  </a:lnTo>
                  <a:lnTo>
                    <a:pt x="6981418" y="123139"/>
                  </a:lnTo>
                  <a:lnTo>
                    <a:pt x="6980974" y="144170"/>
                  </a:lnTo>
                  <a:lnTo>
                    <a:pt x="6979666" y="165658"/>
                  </a:lnTo>
                  <a:lnTo>
                    <a:pt x="6977570" y="186232"/>
                  </a:lnTo>
                  <a:lnTo>
                    <a:pt x="6974713" y="204520"/>
                  </a:lnTo>
                  <a:lnTo>
                    <a:pt x="7007326" y="204520"/>
                  </a:lnTo>
                  <a:lnTo>
                    <a:pt x="7012699" y="164096"/>
                  </a:lnTo>
                  <a:lnTo>
                    <a:pt x="7014489" y="123139"/>
                  </a:lnTo>
                  <a:lnTo>
                    <a:pt x="7014642" y="115214"/>
                  </a:lnTo>
                  <a:lnTo>
                    <a:pt x="7014642" y="12801"/>
                  </a:lnTo>
                  <a:close/>
                </a:path>
                <a:path w="13114655" h="710564">
                  <a:moveTo>
                    <a:pt x="7028967" y="243535"/>
                  </a:moveTo>
                  <a:lnTo>
                    <a:pt x="6899135" y="243535"/>
                  </a:lnTo>
                  <a:lnTo>
                    <a:pt x="6899135" y="160020"/>
                  </a:lnTo>
                  <a:lnTo>
                    <a:pt x="6865912" y="160020"/>
                  </a:lnTo>
                  <a:lnTo>
                    <a:pt x="6865912" y="243535"/>
                  </a:lnTo>
                  <a:lnTo>
                    <a:pt x="6783616" y="243535"/>
                  </a:lnTo>
                  <a:lnTo>
                    <a:pt x="6783616" y="272173"/>
                  </a:lnTo>
                  <a:lnTo>
                    <a:pt x="7028967" y="272173"/>
                  </a:lnTo>
                  <a:lnTo>
                    <a:pt x="7028967" y="243535"/>
                  </a:lnTo>
                  <a:close/>
                </a:path>
                <a:path w="13114655" h="710564">
                  <a:moveTo>
                    <a:pt x="7301154" y="141528"/>
                  </a:moveTo>
                  <a:lnTo>
                    <a:pt x="7114616" y="141528"/>
                  </a:lnTo>
                  <a:lnTo>
                    <a:pt x="7114616" y="42468"/>
                  </a:lnTo>
                  <a:lnTo>
                    <a:pt x="7298106" y="42468"/>
                  </a:lnTo>
                  <a:lnTo>
                    <a:pt x="7298106" y="13258"/>
                  </a:lnTo>
                  <a:lnTo>
                    <a:pt x="7081393" y="13258"/>
                  </a:lnTo>
                  <a:lnTo>
                    <a:pt x="7081393" y="42468"/>
                  </a:lnTo>
                  <a:lnTo>
                    <a:pt x="7081393" y="141528"/>
                  </a:lnTo>
                  <a:lnTo>
                    <a:pt x="7081393" y="170738"/>
                  </a:lnTo>
                  <a:lnTo>
                    <a:pt x="7301154" y="170738"/>
                  </a:lnTo>
                  <a:lnTo>
                    <a:pt x="7301154" y="141528"/>
                  </a:lnTo>
                  <a:close/>
                </a:path>
                <a:path w="13114655" h="710564">
                  <a:moveTo>
                    <a:pt x="7312431" y="243535"/>
                  </a:moveTo>
                  <a:lnTo>
                    <a:pt x="7067067" y="243535"/>
                  </a:lnTo>
                  <a:lnTo>
                    <a:pt x="7067067" y="272173"/>
                  </a:lnTo>
                  <a:lnTo>
                    <a:pt x="7312431" y="272173"/>
                  </a:lnTo>
                  <a:lnTo>
                    <a:pt x="7312431" y="243535"/>
                  </a:lnTo>
                  <a:close/>
                </a:path>
                <a:path w="13114655" h="710564">
                  <a:moveTo>
                    <a:pt x="7581252" y="94538"/>
                  </a:moveTo>
                  <a:lnTo>
                    <a:pt x="7399896" y="94538"/>
                  </a:lnTo>
                  <a:lnTo>
                    <a:pt x="7399896" y="76758"/>
                  </a:lnTo>
                  <a:lnTo>
                    <a:pt x="7579728" y="76758"/>
                  </a:lnTo>
                  <a:lnTo>
                    <a:pt x="7579728" y="52628"/>
                  </a:lnTo>
                  <a:lnTo>
                    <a:pt x="7579728" y="36118"/>
                  </a:lnTo>
                  <a:lnTo>
                    <a:pt x="7579728" y="10718"/>
                  </a:lnTo>
                  <a:lnTo>
                    <a:pt x="7366990" y="10718"/>
                  </a:lnTo>
                  <a:lnTo>
                    <a:pt x="7366990" y="36118"/>
                  </a:lnTo>
                  <a:lnTo>
                    <a:pt x="7546505" y="36118"/>
                  </a:lnTo>
                  <a:lnTo>
                    <a:pt x="7546505" y="52628"/>
                  </a:lnTo>
                  <a:lnTo>
                    <a:pt x="7366990" y="52628"/>
                  </a:lnTo>
                  <a:lnTo>
                    <a:pt x="7366990" y="76758"/>
                  </a:lnTo>
                  <a:lnTo>
                    <a:pt x="7366990" y="94538"/>
                  </a:lnTo>
                  <a:lnTo>
                    <a:pt x="7366990" y="118668"/>
                  </a:lnTo>
                  <a:lnTo>
                    <a:pt x="7581252" y="118668"/>
                  </a:lnTo>
                  <a:lnTo>
                    <a:pt x="7581252" y="94538"/>
                  </a:lnTo>
                  <a:close/>
                </a:path>
                <a:path w="13114655" h="710564">
                  <a:moveTo>
                    <a:pt x="7585824" y="263448"/>
                  </a:moveTo>
                  <a:lnTo>
                    <a:pt x="7399896" y="263448"/>
                  </a:lnTo>
                  <a:lnTo>
                    <a:pt x="7399896" y="245668"/>
                  </a:lnTo>
                  <a:lnTo>
                    <a:pt x="7579728" y="245668"/>
                  </a:lnTo>
                  <a:lnTo>
                    <a:pt x="7579728" y="221538"/>
                  </a:lnTo>
                  <a:lnTo>
                    <a:pt x="7579728" y="203758"/>
                  </a:lnTo>
                  <a:lnTo>
                    <a:pt x="7579728" y="179628"/>
                  </a:lnTo>
                  <a:lnTo>
                    <a:pt x="7366990" y="179628"/>
                  </a:lnTo>
                  <a:lnTo>
                    <a:pt x="7366990" y="203758"/>
                  </a:lnTo>
                  <a:lnTo>
                    <a:pt x="7546505" y="203758"/>
                  </a:lnTo>
                  <a:lnTo>
                    <a:pt x="7546505" y="221538"/>
                  </a:lnTo>
                  <a:lnTo>
                    <a:pt x="7366990" y="221538"/>
                  </a:lnTo>
                  <a:lnTo>
                    <a:pt x="7366990" y="245668"/>
                  </a:lnTo>
                  <a:lnTo>
                    <a:pt x="7366990" y="263448"/>
                  </a:lnTo>
                  <a:lnTo>
                    <a:pt x="7366990" y="287578"/>
                  </a:lnTo>
                  <a:lnTo>
                    <a:pt x="7585824" y="287578"/>
                  </a:lnTo>
                  <a:lnTo>
                    <a:pt x="7585824" y="263448"/>
                  </a:lnTo>
                  <a:close/>
                </a:path>
                <a:path w="13114655" h="710564">
                  <a:moveTo>
                    <a:pt x="7597711" y="136245"/>
                  </a:moveTo>
                  <a:lnTo>
                    <a:pt x="7348702" y="136245"/>
                  </a:lnTo>
                  <a:lnTo>
                    <a:pt x="7348702" y="161848"/>
                  </a:lnTo>
                  <a:lnTo>
                    <a:pt x="7597711" y="161848"/>
                  </a:lnTo>
                  <a:lnTo>
                    <a:pt x="7597711" y="136245"/>
                  </a:lnTo>
                  <a:close/>
                </a:path>
                <a:path w="13114655" h="710564">
                  <a:moveTo>
                    <a:pt x="7852880" y="11277"/>
                  </a:moveTo>
                  <a:lnTo>
                    <a:pt x="7720292" y="11277"/>
                  </a:lnTo>
                  <a:lnTo>
                    <a:pt x="7720292" y="39928"/>
                  </a:lnTo>
                  <a:lnTo>
                    <a:pt x="7819961" y="39928"/>
                  </a:lnTo>
                  <a:lnTo>
                    <a:pt x="7812722" y="77571"/>
                  </a:lnTo>
                  <a:lnTo>
                    <a:pt x="7791805" y="105651"/>
                  </a:lnTo>
                  <a:lnTo>
                    <a:pt x="7758366" y="124409"/>
                  </a:lnTo>
                  <a:lnTo>
                    <a:pt x="7713586" y="134112"/>
                  </a:lnTo>
                  <a:lnTo>
                    <a:pt x="7713586" y="163068"/>
                  </a:lnTo>
                  <a:lnTo>
                    <a:pt x="7761668" y="154279"/>
                  </a:lnTo>
                  <a:lnTo>
                    <a:pt x="7800403" y="137591"/>
                  </a:lnTo>
                  <a:lnTo>
                    <a:pt x="7829042" y="112090"/>
                  </a:lnTo>
                  <a:lnTo>
                    <a:pt x="7846784" y="76885"/>
                  </a:lnTo>
                  <a:lnTo>
                    <a:pt x="7852880" y="31089"/>
                  </a:lnTo>
                  <a:lnTo>
                    <a:pt x="7852880" y="11277"/>
                  </a:lnTo>
                  <a:close/>
                </a:path>
                <a:path w="13114655" h="710564">
                  <a:moveTo>
                    <a:pt x="7943710" y="179832"/>
                  </a:moveTo>
                  <a:lnTo>
                    <a:pt x="7910487" y="179832"/>
                  </a:lnTo>
                  <a:lnTo>
                    <a:pt x="7910487" y="208178"/>
                  </a:lnTo>
                  <a:lnTo>
                    <a:pt x="7910487" y="259080"/>
                  </a:lnTo>
                  <a:lnTo>
                    <a:pt x="7770279" y="259080"/>
                  </a:lnTo>
                  <a:lnTo>
                    <a:pt x="7770279" y="208178"/>
                  </a:lnTo>
                  <a:lnTo>
                    <a:pt x="7910487" y="208178"/>
                  </a:lnTo>
                  <a:lnTo>
                    <a:pt x="7910487" y="179832"/>
                  </a:lnTo>
                  <a:lnTo>
                    <a:pt x="7737056" y="179832"/>
                  </a:lnTo>
                  <a:lnTo>
                    <a:pt x="7737056" y="287108"/>
                  </a:lnTo>
                  <a:lnTo>
                    <a:pt x="7943710" y="287108"/>
                  </a:lnTo>
                  <a:lnTo>
                    <a:pt x="7943710" y="259080"/>
                  </a:lnTo>
                  <a:lnTo>
                    <a:pt x="7943710" y="208178"/>
                  </a:lnTo>
                  <a:lnTo>
                    <a:pt x="7943710" y="179832"/>
                  </a:lnTo>
                  <a:close/>
                </a:path>
                <a:path w="13114655" h="710564">
                  <a:moveTo>
                    <a:pt x="7943710" y="7924"/>
                  </a:moveTo>
                  <a:lnTo>
                    <a:pt x="7910487" y="7924"/>
                  </a:lnTo>
                  <a:lnTo>
                    <a:pt x="7910487" y="69189"/>
                  </a:lnTo>
                  <a:lnTo>
                    <a:pt x="7857452" y="69189"/>
                  </a:lnTo>
                  <a:lnTo>
                    <a:pt x="7857452" y="98450"/>
                  </a:lnTo>
                  <a:lnTo>
                    <a:pt x="7910487" y="98450"/>
                  </a:lnTo>
                  <a:lnTo>
                    <a:pt x="7910487" y="163677"/>
                  </a:lnTo>
                  <a:lnTo>
                    <a:pt x="7943710" y="163677"/>
                  </a:lnTo>
                  <a:lnTo>
                    <a:pt x="7943710" y="7924"/>
                  </a:lnTo>
                  <a:close/>
                </a:path>
                <a:path w="13114655" h="710564">
                  <a:moveTo>
                    <a:pt x="8241792" y="243128"/>
                  </a:moveTo>
                  <a:lnTo>
                    <a:pt x="8136331" y="243128"/>
                  </a:lnTo>
                  <a:lnTo>
                    <a:pt x="8136331" y="188518"/>
                  </a:lnTo>
                  <a:lnTo>
                    <a:pt x="8230819" y="188518"/>
                  </a:lnTo>
                  <a:lnTo>
                    <a:pt x="8230819" y="160578"/>
                  </a:lnTo>
                  <a:lnTo>
                    <a:pt x="8043977" y="160578"/>
                  </a:lnTo>
                  <a:lnTo>
                    <a:pt x="8043977" y="114858"/>
                  </a:lnTo>
                  <a:lnTo>
                    <a:pt x="8224418" y="114858"/>
                  </a:lnTo>
                  <a:lnTo>
                    <a:pt x="8224418" y="85648"/>
                  </a:lnTo>
                  <a:lnTo>
                    <a:pt x="8043977" y="85648"/>
                  </a:lnTo>
                  <a:lnTo>
                    <a:pt x="8043977" y="42468"/>
                  </a:lnTo>
                  <a:lnTo>
                    <a:pt x="8227466" y="42468"/>
                  </a:lnTo>
                  <a:lnTo>
                    <a:pt x="8227466" y="13258"/>
                  </a:lnTo>
                  <a:lnTo>
                    <a:pt x="8010753" y="13258"/>
                  </a:lnTo>
                  <a:lnTo>
                    <a:pt x="8010753" y="42468"/>
                  </a:lnTo>
                  <a:lnTo>
                    <a:pt x="8010753" y="85648"/>
                  </a:lnTo>
                  <a:lnTo>
                    <a:pt x="8010753" y="114858"/>
                  </a:lnTo>
                  <a:lnTo>
                    <a:pt x="8010753" y="160578"/>
                  </a:lnTo>
                  <a:lnTo>
                    <a:pt x="8010753" y="188518"/>
                  </a:lnTo>
                  <a:lnTo>
                    <a:pt x="8103413" y="188518"/>
                  </a:lnTo>
                  <a:lnTo>
                    <a:pt x="8103413" y="243128"/>
                  </a:lnTo>
                  <a:lnTo>
                    <a:pt x="7996428" y="243128"/>
                  </a:lnTo>
                  <a:lnTo>
                    <a:pt x="7996428" y="272338"/>
                  </a:lnTo>
                  <a:lnTo>
                    <a:pt x="8241792" y="272338"/>
                  </a:lnTo>
                  <a:lnTo>
                    <a:pt x="8241792" y="243128"/>
                  </a:lnTo>
                  <a:close/>
                </a:path>
                <a:path w="13114655" h="710564">
                  <a:moveTo>
                    <a:pt x="8424354" y="180441"/>
                  </a:moveTo>
                  <a:lnTo>
                    <a:pt x="8416049" y="130644"/>
                  </a:lnTo>
                  <a:lnTo>
                    <a:pt x="8391753" y="99364"/>
                  </a:lnTo>
                  <a:lnTo>
                    <a:pt x="8391449" y="99199"/>
                  </a:lnTo>
                  <a:lnTo>
                    <a:pt x="8391449" y="180441"/>
                  </a:lnTo>
                  <a:lnTo>
                    <a:pt x="8390509" y="198653"/>
                  </a:lnTo>
                  <a:lnTo>
                    <a:pt x="8375599" y="235305"/>
                  </a:lnTo>
                  <a:lnTo>
                    <a:pt x="8364017" y="242620"/>
                  </a:lnTo>
                  <a:lnTo>
                    <a:pt x="8347253" y="242620"/>
                  </a:lnTo>
                  <a:lnTo>
                    <a:pt x="8320964" y="198691"/>
                  </a:lnTo>
                  <a:lnTo>
                    <a:pt x="8320125" y="180441"/>
                  </a:lnTo>
                  <a:lnTo>
                    <a:pt x="8321002" y="161747"/>
                  </a:lnTo>
                  <a:lnTo>
                    <a:pt x="8335365" y="125272"/>
                  </a:lnTo>
                  <a:lnTo>
                    <a:pt x="8347253" y="118262"/>
                  </a:lnTo>
                  <a:lnTo>
                    <a:pt x="8363407" y="118262"/>
                  </a:lnTo>
                  <a:lnTo>
                    <a:pt x="8390356" y="160959"/>
                  </a:lnTo>
                  <a:lnTo>
                    <a:pt x="8391449" y="180441"/>
                  </a:lnTo>
                  <a:lnTo>
                    <a:pt x="8391449" y="99199"/>
                  </a:lnTo>
                  <a:lnTo>
                    <a:pt x="8383981" y="95008"/>
                  </a:lnTo>
                  <a:lnTo>
                    <a:pt x="8375370" y="91973"/>
                  </a:lnTo>
                  <a:lnTo>
                    <a:pt x="8365947" y="90195"/>
                  </a:lnTo>
                  <a:lnTo>
                    <a:pt x="8355787" y="89611"/>
                  </a:lnTo>
                  <a:lnTo>
                    <a:pt x="8344230" y="90398"/>
                  </a:lnTo>
                  <a:lnTo>
                    <a:pt x="8303273" y="114947"/>
                  </a:lnTo>
                  <a:lnTo>
                    <a:pt x="8288985" y="154647"/>
                  </a:lnTo>
                  <a:lnTo>
                    <a:pt x="8287207" y="180441"/>
                  </a:lnTo>
                  <a:lnTo>
                    <a:pt x="8289036" y="206578"/>
                  </a:lnTo>
                  <a:lnTo>
                    <a:pt x="8303793" y="246278"/>
                  </a:lnTo>
                  <a:lnTo>
                    <a:pt x="8344586" y="270217"/>
                  </a:lnTo>
                  <a:lnTo>
                    <a:pt x="8355787" y="270954"/>
                  </a:lnTo>
                  <a:lnTo>
                    <a:pt x="8366303" y="270332"/>
                  </a:lnTo>
                  <a:lnTo>
                    <a:pt x="8406358" y="247853"/>
                  </a:lnTo>
                  <a:lnTo>
                    <a:pt x="8422322" y="207365"/>
                  </a:lnTo>
                  <a:lnTo>
                    <a:pt x="8424354" y="180441"/>
                  </a:lnTo>
                  <a:close/>
                </a:path>
                <a:path w="13114655" h="710564">
                  <a:moveTo>
                    <a:pt x="8433498" y="39624"/>
                  </a:moveTo>
                  <a:lnTo>
                    <a:pt x="8371027" y="39624"/>
                  </a:lnTo>
                  <a:lnTo>
                    <a:pt x="8371027" y="0"/>
                  </a:lnTo>
                  <a:lnTo>
                    <a:pt x="8337804" y="0"/>
                  </a:lnTo>
                  <a:lnTo>
                    <a:pt x="8337804" y="39624"/>
                  </a:lnTo>
                  <a:lnTo>
                    <a:pt x="8275929" y="39624"/>
                  </a:lnTo>
                  <a:lnTo>
                    <a:pt x="8275929" y="68275"/>
                  </a:lnTo>
                  <a:lnTo>
                    <a:pt x="8433498" y="68275"/>
                  </a:lnTo>
                  <a:lnTo>
                    <a:pt x="8433498" y="39624"/>
                  </a:lnTo>
                  <a:close/>
                </a:path>
                <a:path w="13114655" h="710564">
                  <a:moveTo>
                    <a:pt x="8546579" y="120700"/>
                  </a:moveTo>
                  <a:lnTo>
                    <a:pt x="8503298" y="120700"/>
                  </a:lnTo>
                  <a:lnTo>
                    <a:pt x="8503298" y="7924"/>
                  </a:lnTo>
                  <a:lnTo>
                    <a:pt x="8470074" y="7924"/>
                  </a:lnTo>
                  <a:lnTo>
                    <a:pt x="8470074" y="284365"/>
                  </a:lnTo>
                  <a:lnTo>
                    <a:pt x="8503298" y="284365"/>
                  </a:lnTo>
                  <a:lnTo>
                    <a:pt x="8503298" y="149656"/>
                  </a:lnTo>
                  <a:lnTo>
                    <a:pt x="8546579" y="149656"/>
                  </a:lnTo>
                  <a:lnTo>
                    <a:pt x="8546579" y="120700"/>
                  </a:lnTo>
                  <a:close/>
                </a:path>
                <a:path w="13114655" h="710564">
                  <a:moveTo>
                    <a:pt x="8796515" y="137718"/>
                  </a:moveTo>
                  <a:lnTo>
                    <a:pt x="8610892" y="137718"/>
                  </a:lnTo>
                  <a:lnTo>
                    <a:pt x="8610892" y="10718"/>
                  </a:lnTo>
                  <a:lnTo>
                    <a:pt x="8577669" y="10718"/>
                  </a:lnTo>
                  <a:lnTo>
                    <a:pt x="8577669" y="137718"/>
                  </a:lnTo>
                  <a:lnTo>
                    <a:pt x="8577669" y="166928"/>
                  </a:lnTo>
                  <a:lnTo>
                    <a:pt x="8796515" y="166928"/>
                  </a:lnTo>
                  <a:lnTo>
                    <a:pt x="8796515" y="137718"/>
                  </a:lnTo>
                  <a:close/>
                </a:path>
                <a:path w="13114655" h="710564">
                  <a:moveTo>
                    <a:pt x="8808707" y="243535"/>
                  </a:moveTo>
                  <a:lnTo>
                    <a:pt x="8563343" y="243535"/>
                  </a:lnTo>
                  <a:lnTo>
                    <a:pt x="8563343" y="272173"/>
                  </a:lnTo>
                  <a:lnTo>
                    <a:pt x="8808707" y="272173"/>
                  </a:lnTo>
                  <a:lnTo>
                    <a:pt x="8808707" y="243535"/>
                  </a:lnTo>
                  <a:close/>
                </a:path>
                <a:path w="13114655" h="710564">
                  <a:moveTo>
                    <a:pt x="9113495" y="120700"/>
                  </a:moveTo>
                  <a:lnTo>
                    <a:pt x="9070213" y="120700"/>
                  </a:lnTo>
                  <a:lnTo>
                    <a:pt x="9070213" y="7924"/>
                  </a:lnTo>
                  <a:lnTo>
                    <a:pt x="9036990" y="7924"/>
                  </a:lnTo>
                  <a:lnTo>
                    <a:pt x="9036990" y="220980"/>
                  </a:lnTo>
                  <a:lnTo>
                    <a:pt x="9026754" y="227825"/>
                  </a:lnTo>
                  <a:lnTo>
                    <a:pt x="9013634" y="232791"/>
                  </a:lnTo>
                  <a:lnTo>
                    <a:pt x="8997937" y="235800"/>
                  </a:lnTo>
                  <a:lnTo>
                    <a:pt x="8979992" y="236829"/>
                  </a:lnTo>
                  <a:lnTo>
                    <a:pt x="8887028" y="236829"/>
                  </a:lnTo>
                  <a:lnTo>
                    <a:pt x="8887028" y="152400"/>
                  </a:lnTo>
                  <a:lnTo>
                    <a:pt x="8983955" y="152400"/>
                  </a:lnTo>
                  <a:lnTo>
                    <a:pt x="8983955" y="12801"/>
                  </a:lnTo>
                  <a:lnTo>
                    <a:pt x="8854110" y="12801"/>
                  </a:lnTo>
                  <a:lnTo>
                    <a:pt x="8854110" y="42062"/>
                  </a:lnTo>
                  <a:lnTo>
                    <a:pt x="8951036" y="42062"/>
                  </a:lnTo>
                  <a:lnTo>
                    <a:pt x="8951036" y="123444"/>
                  </a:lnTo>
                  <a:lnTo>
                    <a:pt x="8854110" y="123444"/>
                  </a:lnTo>
                  <a:lnTo>
                    <a:pt x="8854110" y="265785"/>
                  </a:lnTo>
                  <a:lnTo>
                    <a:pt x="8973896" y="265785"/>
                  </a:lnTo>
                  <a:lnTo>
                    <a:pt x="8994000" y="264604"/>
                  </a:lnTo>
                  <a:lnTo>
                    <a:pt x="9011729" y="261213"/>
                  </a:lnTo>
                  <a:lnTo>
                    <a:pt x="9026322" y="255752"/>
                  </a:lnTo>
                  <a:lnTo>
                    <a:pt x="9036990" y="248412"/>
                  </a:lnTo>
                  <a:lnTo>
                    <a:pt x="9036990" y="284365"/>
                  </a:lnTo>
                  <a:lnTo>
                    <a:pt x="9070213" y="284365"/>
                  </a:lnTo>
                  <a:lnTo>
                    <a:pt x="9070213" y="149656"/>
                  </a:lnTo>
                  <a:lnTo>
                    <a:pt x="9113495" y="149656"/>
                  </a:lnTo>
                  <a:lnTo>
                    <a:pt x="9113495" y="120700"/>
                  </a:lnTo>
                  <a:close/>
                </a:path>
                <a:path w="13114655" h="710564">
                  <a:moveTo>
                    <a:pt x="9475826" y="120700"/>
                  </a:moveTo>
                  <a:lnTo>
                    <a:pt x="9432544" y="120700"/>
                  </a:lnTo>
                  <a:lnTo>
                    <a:pt x="9432544" y="7924"/>
                  </a:lnTo>
                  <a:lnTo>
                    <a:pt x="9399321" y="7924"/>
                  </a:lnTo>
                  <a:lnTo>
                    <a:pt x="9399321" y="220980"/>
                  </a:lnTo>
                  <a:lnTo>
                    <a:pt x="9389085" y="227825"/>
                  </a:lnTo>
                  <a:lnTo>
                    <a:pt x="9375965" y="232791"/>
                  </a:lnTo>
                  <a:lnTo>
                    <a:pt x="9360268" y="235800"/>
                  </a:lnTo>
                  <a:lnTo>
                    <a:pt x="9342323" y="236829"/>
                  </a:lnTo>
                  <a:lnTo>
                    <a:pt x="9249359" y="236829"/>
                  </a:lnTo>
                  <a:lnTo>
                    <a:pt x="9249359" y="42062"/>
                  </a:lnTo>
                  <a:lnTo>
                    <a:pt x="9349638" y="42062"/>
                  </a:lnTo>
                  <a:lnTo>
                    <a:pt x="9349638" y="12801"/>
                  </a:lnTo>
                  <a:lnTo>
                    <a:pt x="9216441" y="12801"/>
                  </a:lnTo>
                  <a:lnTo>
                    <a:pt x="9216441" y="265785"/>
                  </a:lnTo>
                  <a:lnTo>
                    <a:pt x="9336227" y="265785"/>
                  </a:lnTo>
                  <a:lnTo>
                    <a:pt x="9356331" y="264604"/>
                  </a:lnTo>
                  <a:lnTo>
                    <a:pt x="9374060" y="261213"/>
                  </a:lnTo>
                  <a:lnTo>
                    <a:pt x="9388640" y="255752"/>
                  </a:lnTo>
                  <a:lnTo>
                    <a:pt x="9399321" y="248412"/>
                  </a:lnTo>
                  <a:lnTo>
                    <a:pt x="9399321" y="284365"/>
                  </a:lnTo>
                  <a:lnTo>
                    <a:pt x="9432544" y="284365"/>
                  </a:lnTo>
                  <a:lnTo>
                    <a:pt x="9432544" y="149656"/>
                  </a:lnTo>
                  <a:lnTo>
                    <a:pt x="9475826" y="149656"/>
                  </a:lnTo>
                  <a:lnTo>
                    <a:pt x="9475826" y="120700"/>
                  </a:lnTo>
                  <a:close/>
                </a:path>
                <a:path w="13114655" h="710564">
                  <a:moveTo>
                    <a:pt x="9637966" y="79248"/>
                  </a:moveTo>
                  <a:lnTo>
                    <a:pt x="9626067" y="34747"/>
                  </a:lnTo>
                  <a:lnTo>
                    <a:pt x="9605658" y="15621"/>
                  </a:lnTo>
                  <a:lnTo>
                    <a:pt x="9605658" y="79248"/>
                  </a:lnTo>
                  <a:lnTo>
                    <a:pt x="9604819" y="90030"/>
                  </a:lnTo>
                  <a:lnTo>
                    <a:pt x="9581083" y="121158"/>
                  </a:lnTo>
                  <a:lnTo>
                    <a:pt x="9565424" y="123748"/>
                  </a:lnTo>
                  <a:lnTo>
                    <a:pt x="9557372" y="123075"/>
                  </a:lnTo>
                  <a:lnTo>
                    <a:pt x="9526333" y="90030"/>
                  </a:lnTo>
                  <a:lnTo>
                    <a:pt x="9525495" y="79248"/>
                  </a:lnTo>
                  <a:lnTo>
                    <a:pt x="9526333" y="68465"/>
                  </a:lnTo>
                  <a:lnTo>
                    <a:pt x="9550108" y="37223"/>
                  </a:lnTo>
                  <a:lnTo>
                    <a:pt x="9565424" y="34747"/>
                  </a:lnTo>
                  <a:lnTo>
                    <a:pt x="9573704" y="35369"/>
                  </a:lnTo>
                  <a:lnTo>
                    <a:pt x="9604819" y="68465"/>
                  </a:lnTo>
                  <a:lnTo>
                    <a:pt x="9605658" y="79248"/>
                  </a:lnTo>
                  <a:lnTo>
                    <a:pt x="9605658" y="15621"/>
                  </a:lnTo>
                  <a:lnTo>
                    <a:pt x="9604692" y="14973"/>
                  </a:lnTo>
                  <a:lnTo>
                    <a:pt x="9593085" y="10096"/>
                  </a:lnTo>
                  <a:lnTo>
                    <a:pt x="9580004" y="7112"/>
                  </a:lnTo>
                  <a:lnTo>
                    <a:pt x="9565424" y="6096"/>
                  </a:lnTo>
                  <a:lnTo>
                    <a:pt x="9551111" y="7112"/>
                  </a:lnTo>
                  <a:lnTo>
                    <a:pt x="9506433" y="32308"/>
                  </a:lnTo>
                  <a:lnTo>
                    <a:pt x="9493199" y="79248"/>
                  </a:lnTo>
                  <a:lnTo>
                    <a:pt x="9494710" y="97116"/>
                  </a:lnTo>
                  <a:lnTo>
                    <a:pt x="9516351" y="136550"/>
                  </a:lnTo>
                  <a:lnTo>
                    <a:pt x="9565424" y="152095"/>
                  </a:lnTo>
                  <a:lnTo>
                    <a:pt x="9580004" y="151117"/>
                  </a:lnTo>
                  <a:lnTo>
                    <a:pt x="9624720" y="125882"/>
                  </a:lnTo>
                  <a:lnTo>
                    <a:pt x="9636455" y="97116"/>
                  </a:lnTo>
                  <a:lnTo>
                    <a:pt x="9637966" y="79248"/>
                  </a:lnTo>
                  <a:close/>
                </a:path>
                <a:path w="13114655" h="710564">
                  <a:moveTo>
                    <a:pt x="9722701" y="231952"/>
                  </a:moveTo>
                  <a:lnTo>
                    <a:pt x="9702279" y="192938"/>
                  </a:lnTo>
                  <a:lnTo>
                    <a:pt x="9689478" y="186042"/>
                  </a:lnTo>
                  <a:lnTo>
                    <a:pt x="9689478" y="224332"/>
                  </a:lnTo>
                  <a:lnTo>
                    <a:pt x="9689478" y="239572"/>
                  </a:lnTo>
                  <a:lnTo>
                    <a:pt x="9652978" y="259727"/>
                  </a:lnTo>
                  <a:lnTo>
                    <a:pt x="9615716" y="262432"/>
                  </a:lnTo>
                  <a:lnTo>
                    <a:pt x="9595663" y="261772"/>
                  </a:lnTo>
                  <a:lnTo>
                    <a:pt x="9552927" y="250850"/>
                  </a:lnTo>
                  <a:lnTo>
                    <a:pt x="9541650" y="239572"/>
                  </a:lnTo>
                  <a:lnTo>
                    <a:pt x="9541650" y="224332"/>
                  </a:lnTo>
                  <a:lnTo>
                    <a:pt x="9578264" y="204292"/>
                  </a:lnTo>
                  <a:lnTo>
                    <a:pt x="9615716" y="201472"/>
                  </a:lnTo>
                  <a:lnTo>
                    <a:pt x="9635604" y="202158"/>
                  </a:lnTo>
                  <a:lnTo>
                    <a:pt x="9678810" y="213055"/>
                  </a:lnTo>
                  <a:lnTo>
                    <a:pt x="9689478" y="224332"/>
                  </a:lnTo>
                  <a:lnTo>
                    <a:pt x="9689478" y="186042"/>
                  </a:lnTo>
                  <a:lnTo>
                    <a:pt x="9685541" y="183921"/>
                  </a:lnTo>
                  <a:lnTo>
                    <a:pt x="9665056" y="177774"/>
                  </a:lnTo>
                  <a:lnTo>
                    <a:pt x="9641548" y="174244"/>
                  </a:lnTo>
                  <a:lnTo>
                    <a:pt x="9615716" y="173126"/>
                  </a:lnTo>
                  <a:lnTo>
                    <a:pt x="9589757" y="174244"/>
                  </a:lnTo>
                  <a:lnTo>
                    <a:pt x="9545726" y="183921"/>
                  </a:lnTo>
                  <a:lnTo>
                    <a:pt x="9513951" y="209702"/>
                  </a:lnTo>
                  <a:lnTo>
                    <a:pt x="9508426" y="231952"/>
                  </a:lnTo>
                  <a:lnTo>
                    <a:pt x="9509862" y="243967"/>
                  </a:lnTo>
                  <a:lnTo>
                    <a:pt x="9545726" y="280225"/>
                  </a:lnTo>
                  <a:lnTo>
                    <a:pt x="9589757" y="289699"/>
                  </a:lnTo>
                  <a:lnTo>
                    <a:pt x="9615716" y="290766"/>
                  </a:lnTo>
                  <a:lnTo>
                    <a:pt x="9641548" y="289699"/>
                  </a:lnTo>
                  <a:lnTo>
                    <a:pt x="9685541" y="280225"/>
                  </a:lnTo>
                  <a:lnTo>
                    <a:pt x="9717176" y="254469"/>
                  </a:lnTo>
                  <a:lnTo>
                    <a:pt x="9721266" y="243967"/>
                  </a:lnTo>
                  <a:lnTo>
                    <a:pt x="9722701" y="231952"/>
                  </a:lnTo>
                  <a:close/>
                </a:path>
                <a:path w="13114655" h="710564">
                  <a:moveTo>
                    <a:pt x="9754705" y="38404"/>
                  </a:moveTo>
                  <a:lnTo>
                    <a:pt x="9715995" y="38404"/>
                  </a:lnTo>
                  <a:lnTo>
                    <a:pt x="9715995" y="7924"/>
                  </a:lnTo>
                  <a:lnTo>
                    <a:pt x="9682772" y="7924"/>
                  </a:lnTo>
                  <a:lnTo>
                    <a:pt x="9682772" y="165506"/>
                  </a:lnTo>
                  <a:lnTo>
                    <a:pt x="9715995" y="165506"/>
                  </a:lnTo>
                  <a:lnTo>
                    <a:pt x="9715995" y="130759"/>
                  </a:lnTo>
                  <a:lnTo>
                    <a:pt x="9754705" y="130759"/>
                  </a:lnTo>
                  <a:lnTo>
                    <a:pt x="9754705" y="101498"/>
                  </a:lnTo>
                  <a:lnTo>
                    <a:pt x="9715995" y="101498"/>
                  </a:lnTo>
                  <a:lnTo>
                    <a:pt x="9715995" y="67360"/>
                  </a:lnTo>
                  <a:lnTo>
                    <a:pt x="9754705" y="67360"/>
                  </a:lnTo>
                  <a:lnTo>
                    <a:pt x="9754705" y="38404"/>
                  </a:lnTo>
                  <a:close/>
                </a:path>
                <a:path w="13114655" h="710564">
                  <a:moveTo>
                    <a:pt x="9919589" y="131368"/>
                  </a:moveTo>
                  <a:lnTo>
                    <a:pt x="9898266" y="89001"/>
                  </a:lnTo>
                  <a:lnTo>
                    <a:pt x="9887902" y="82880"/>
                  </a:lnTo>
                  <a:lnTo>
                    <a:pt x="9887902" y="122529"/>
                  </a:lnTo>
                  <a:lnTo>
                    <a:pt x="9887902" y="140512"/>
                  </a:lnTo>
                  <a:lnTo>
                    <a:pt x="9849193" y="160629"/>
                  </a:lnTo>
                  <a:lnTo>
                    <a:pt x="9840493" y="159956"/>
                  </a:lnTo>
                  <a:lnTo>
                    <a:pt x="9810483" y="138988"/>
                  </a:lnTo>
                  <a:lnTo>
                    <a:pt x="9810483" y="122834"/>
                  </a:lnTo>
                  <a:lnTo>
                    <a:pt x="9849193" y="101498"/>
                  </a:lnTo>
                  <a:lnTo>
                    <a:pt x="9857384" y="102108"/>
                  </a:lnTo>
                  <a:lnTo>
                    <a:pt x="9887902" y="122529"/>
                  </a:lnTo>
                  <a:lnTo>
                    <a:pt x="9887902" y="82880"/>
                  </a:lnTo>
                  <a:lnTo>
                    <a:pt x="9876472" y="78562"/>
                  </a:lnTo>
                  <a:lnTo>
                    <a:pt x="9863455" y="75882"/>
                  </a:lnTo>
                  <a:lnTo>
                    <a:pt x="9849193" y="74980"/>
                  </a:lnTo>
                  <a:lnTo>
                    <a:pt x="9834651" y="75933"/>
                  </a:lnTo>
                  <a:lnTo>
                    <a:pt x="9790570" y="97764"/>
                  </a:lnTo>
                  <a:lnTo>
                    <a:pt x="9778479" y="131368"/>
                  </a:lnTo>
                  <a:lnTo>
                    <a:pt x="9779978" y="144157"/>
                  </a:lnTo>
                  <a:lnTo>
                    <a:pt x="9810140" y="179349"/>
                  </a:lnTo>
                  <a:lnTo>
                    <a:pt x="9849193" y="187452"/>
                  </a:lnTo>
                  <a:lnTo>
                    <a:pt x="9862693" y="186601"/>
                  </a:lnTo>
                  <a:lnTo>
                    <a:pt x="9906089" y="166382"/>
                  </a:lnTo>
                  <a:lnTo>
                    <a:pt x="9918027" y="144602"/>
                  </a:lnTo>
                  <a:lnTo>
                    <a:pt x="9919589" y="131368"/>
                  </a:lnTo>
                  <a:close/>
                </a:path>
                <a:path w="13114655" h="710564">
                  <a:moveTo>
                    <a:pt x="9927514" y="29870"/>
                  </a:moveTo>
                  <a:lnTo>
                    <a:pt x="9866262" y="29870"/>
                  </a:lnTo>
                  <a:lnTo>
                    <a:pt x="9866262" y="0"/>
                  </a:lnTo>
                  <a:lnTo>
                    <a:pt x="9833343" y="0"/>
                  </a:lnTo>
                  <a:lnTo>
                    <a:pt x="9833343" y="29870"/>
                  </a:lnTo>
                  <a:lnTo>
                    <a:pt x="9770250" y="29870"/>
                  </a:lnTo>
                  <a:lnTo>
                    <a:pt x="9770250" y="57302"/>
                  </a:lnTo>
                  <a:lnTo>
                    <a:pt x="9927514" y="57302"/>
                  </a:lnTo>
                  <a:lnTo>
                    <a:pt x="9927514" y="29870"/>
                  </a:lnTo>
                  <a:close/>
                </a:path>
                <a:path w="13114655" h="710564">
                  <a:moveTo>
                    <a:pt x="10004628" y="256946"/>
                  </a:moveTo>
                  <a:lnTo>
                    <a:pt x="9828466" y="256946"/>
                  </a:lnTo>
                  <a:lnTo>
                    <a:pt x="9828466" y="203606"/>
                  </a:lnTo>
                  <a:lnTo>
                    <a:pt x="9795548" y="203606"/>
                  </a:lnTo>
                  <a:lnTo>
                    <a:pt x="9795548" y="285584"/>
                  </a:lnTo>
                  <a:lnTo>
                    <a:pt x="10004628" y="285584"/>
                  </a:lnTo>
                  <a:lnTo>
                    <a:pt x="10004628" y="256946"/>
                  </a:lnTo>
                  <a:close/>
                </a:path>
                <a:path w="13114655" h="710564">
                  <a:moveTo>
                    <a:pt x="10039680" y="86563"/>
                  </a:moveTo>
                  <a:lnTo>
                    <a:pt x="9999447" y="86563"/>
                  </a:lnTo>
                  <a:lnTo>
                    <a:pt x="9999447" y="7924"/>
                  </a:lnTo>
                  <a:lnTo>
                    <a:pt x="9966223" y="7924"/>
                  </a:lnTo>
                  <a:lnTo>
                    <a:pt x="9966223" y="209702"/>
                  </a:lnTo>
                  <a:lnTo>
                    <a:pt x="9999447" y="209702"/>
                  </a:lnTo>
                  <a:lnTo>
                    <a:pt x="9999447" y="115519"/>
                  </a:lnTo>
                  <a:lnTo>
                    <a:pt x="10039680" y="115519"/>
                  </a:lnTo>
                  <a:lnTo>
                    <a:pt x="10039680" y="86563"/>
                  </a:lnTo>
                  <a:close/>
                </a:path>
                <a:path w="13114655" h="710564">
                  <a:moveTo>
                    <a:pt x="10379189" y="147828"/>
                  </a:moveTo>
                  <a:lnTo>
                    <a:pt x="10336797" y="132461"/>
                  </a:lnTo>
                  <a:lnTo>
                    <a:pt x="10304742" y="108089"/>
                  </a:lnTo>
                  <a:lnTo>
                    <a:pt x="10301630" y="103022"/>
                  </a:lnTo>
                  <a:lnTo>
                    <a:pt x="10284473" y="75095"/>
                  </a:lnTo>
                  <a:lnTo>
                    <a:pt x="10277386" y="33832"/>
                  </a:lnTo>
                  <a:lnTo>
                    <a:pt x="10277386" y="11277"/>
                  </a:lnTo>
                  <a:lnTo>
                    <a:pt x="10244468" y="11277"/>
                  </a:lnTo>
                  <a:lnTo>
                    <a:pt x="10244468" y="33832"/>
                  </a:lnTo>
                  <a:lnTo>
                    <a:pt x="10237533" y="75095"/>
                  </a:lnTo>
                  <a:lnTo>
                    <a:pt x="10217544" y="108089"/>
                  </a:lnTo>
                  <a:lnTo>
                    <a:pt x="10185705" y="132461"/>
                  </a:lnTo>
                  <a:lnTo>
                    <a:pt x="10143287" y="147828"/>
                  </a:lnTo>
                  <a:lnTo>
                    <a:pt x="10143287" y="177393"/>
                  </a:lnTo>
                  <a:lnTo>
                    <a:pt x="10184562" y="165430"/>
                  </a:lnTo>
                  <a:lnTo>
                    <a:pt x="10217925" y="147980"/>
                  </a:lnTo>
                  <a:lnTo>
                    <a:pt x="10243452" y="126644"/>
                  </a:lnTo>
                  <a:lnTo>
                    <a:pt x="10261232" y="103022"/>
                  </a:lnTo>
                  <a:lnTo>
                    <a:pt x="10279062" y="126644"/>
                  </a:lnTo>
                  <a:lnTo>
                    <a:pt x="10304666" y="147980"/>
                  </a:lnTo>
                  <a:lnTo>
                    <a:pt x="10338041" y="165430"/>
                  </a:lnTo>
                  <a:lnTo>
                    <a:pt x="10379189" y="177393"/>
                  </a:lnTo>
                  <a:lnTo>
                    <a:pt x="10379189" y="147828"/>
                  </a:lnTo>
                  <a:close/>
                </a:path>
                <a:path w="13114655" h="710564">
                  <a:moveTo>
                    <a:pt x="10384066" y="243535"/>
                  </a:moveTo>
                  <a:lnTo>
                    <a:pt x="10138715" y="243535"/>
                  </a:lnTo>
                  <a:lnTo>
                    <a:pt x="10138715" y="272173"/>
                  </a:lnTo>
                  <a:lnTo>
                    <a:pt x="10384066" y="272173"/>
                  </a:lnTo>
                  <a:lnTo>
                    <a:pt x="10384066" y="243535"/>
                  </a:lnTo>
                  <a:close/>
                </a:path>
                <a:path w="13114655" h="710564">
                  <a:moveTo>
                    <a:pt x="10688853" y="120700"/>
                  </a:moveTo>
                  <a:lnTo>
                    <a:pt x="10645572" y="120700"/>
                  </a:lnTo>
                  <a:lnTo>
                    <a:pt x="10645572" y="7924"/>
                  </a:lnTo>
                  <a:lnTo>
                    <a:pt x="10612361" y="7924"/>
                  </a:lnTo>
                  <a:lnTo>
                    <a:pt x="10612361" y="221284"/>
                  </a:lnTo>
                  <a:lnTo>
                    <a:pt x="10601109" y="228511"/>
                  </a:lnTo>
                  <a:lnTo>
                    <a:pt x="10586377" y="233438"/>
                  </a:lnTo>
                  <a:lnTo>
                    <a:pt x="10568546" y="236232"/>
                  </a:lnTo>
                  <a:lnTo>
                    <a:pt x="10548049" y="237134"/>
                  </a:lnTo>
                  <a:lnTo>
                    <a:pt x="10462400" y="237134"/>
                  </a:lnTo>
                  <a:lnTo>
                    <a:pt x="10462400" y="152400"/>
                  </a:lnTo>
                  <a:lnTo>
                    <a:pt x="10559326" y="152400"/>
                  </a:lnTo>
                  <a:lnTo>
                    <a:pt x="10559326" y="123444"/>
                  </a:lnTo>
                  <a:lnTo>
                    <a:pt x="10462400" y="123444"/>
                  </a:lnTo>
                  <a:lnTo>
                    <a:pt x="10462400" y="42062"/>
                  </a:lnTo>
                  <a:lnTo>
                    <a:pt x="10563593" y="42062"/>
                  </a:lnTo>
                  <a:lnTo>
                    <a:pt x="10563593" y="12801"/>
                  </a:lnTo>
                  <a:lnTo>
                    <a:pt x="10429481" y="12801"/>
                  </a:lnTo>
                  <a:lnTo>
                    <a:pt x="10429481" y="265785"/>
                  </a:lnTo>
                  <a:lnTo>
                    <a:pt x="10549268" y="265785"/>
                  </a:lnTo>
                  <a:lnTo>
                    <a:pt x="10569372" y="264655"/>
                  </a:lnTo>
                  <a:lnTo>
                    <a:pt x="10587101" y="261366"/>
                  </a:lnTo>
                  <a:lnTo>
                    <a:pt x="10601681" y="256006"/>
                  </a:lnTo>
                  <a:lnTo>
                    <a:pt x="10612361" y="248716"/>
                  </a:lnTo>
                  <a:lnTo>
                    <a:pt x="10612361" y="284365"/>
                  </a:lnTo>
                  <a:lnTo>
                    <a:pt x="10645572" y="284365"/>
                  </a:lnTo>
                  <a:lnTo>
                    <a:pt x="10645572" y="149656"/>
                  </a:lnTo>
                  <a:lnTo>
                    <a:pt x="10688853" y="149656"/>
                  </a:lnTo>
                  <a:lnTo>
                    <a:pt x="10688853" y="120700"/>
                  </a:lnTo>
                  <a:close/>
                </a:path>
                <a:path w="13114655" h="710564">
                  <a:moveTo>
                    <a:pt x="10854360" y="72542"/>
                  </a:moveTo>
                  <a:lnTo>
                    <a:pt x="10842015" y="33832"/>
                  </a:lnTo>
                  <a:lnTo>
                    <a:pt x="10822051" y="16002"/>
                  </a:lnTo>
                  <a:lnTo>
                    <a:pt x="10822051" y="72542"/>
                  </a:lnTo>
                  <a:lnTo>
                    <a:pt x="10821175" y="81622"/>
                  </a:lnTo>
                  <a:lnTo>
                    <a:pt x="10789793" y="111201"/>
                  </a:lnTo>
                  <a:lnTo>
                    <a:pt x="10781817" y="111861"/>
                  </a:lnTo>
                  <a:lnTo>
                    <a:pt x="10773893" y="111201"/>
                  </a:lnTo>
                  <a:lnTo>
                    <a:pt x="10742473" y="81622"/>
                  </a:lnTo>
                  <a:lnTo>
                    <a:pt x="10741584" y="72542"/>
                  </a:lnTo>
                  <a:lnTo>
                    <a:pt x="10742473" y="63639"/>
                  </a:lnTo>
                  <a:lnTo>
                    <a:pt x="10773893" y="34455"/>
                  </a:lnTo>
                  <a:lnTo>
                    <a:pt x="10781817" y="33832"/>
                  </a:lnTo>
                  <a:lnTo>
                    <a:pt x="10789793" y="34455"/>
                  </a:lnTo>
                  <a:lnTo>
                    <a:pt x="10821175" y="63639"/>
                  </a:lnTo>
                  <a:lnTo>
                    <a:pt x="10822051" y="72542"/>
                  </a:lnTo>
                  <a:lnTo>
                    <a:pt x="10822051" y="16002"/>
                  </a:lnTo>
                  <a:lnTo>
                    <a:pt x="10819575" y="14452"/>
                  </a:lnTo>
                  <a:lnTo>
                    <a:pt x="10808145" y="9867"/>
                  </a:lnTo>
                  <a:lnTo>
                    <a:pt x="10795508" y="7061"/>
                  </a:lnTo>
                  <a:lnTo>
                    <a:pt x="10781817" y="6096"/>
                  </a:lnTo>
                  <a:lnTo>
                    <a:pt x="10768267" y="7061"/>
                  </a:lnTo>
                  <a:lnTo>
                    <a:pt x="10723804" y="30670"/>
                  </a:lnTo>
                  <a:lnTo>
                    <a:pt x="10709275" y="72542"/>
                  </a:lnTo>
                  <a:lnTo>
                    <a:pt x="10711002" y="88569"/>
                  </a:lnTo>
                  <a:lnTo>
                    <a:pt x="10734269" y="124358"/>
                  </a:lnTo>
                  <a:lnTo>
                    <a:pt x="10781817" y="138988"/>
                  </a:lnTo>
                  <a:lnTo>
                    <a:pt x="10795508" y="138023"/>
                  </a:lnTo>
                  <a:lnTo>
                    <a:pt x="10839958" y="114668"/>
                  </a:lnTo>
                  <a:lnTo>
                    <a:pt x="10852645" y="88569"/>
                  </a:lnTo>
                  <a:lnTo>
                    <a:pt x="10854360" y="72542"/>
                  </a:lnTo>
                  <a:close/>
                </a:path>
                <a:path w="13114655" h="710564">
                  <a:moveTo>
                    <a:pt x="10936351" y="7924"/>
                  </a:moveTo>
                  <a:lnTo>
                    <a:pt x="10903128" y="7924"/>
                  </a:lnTo>
                  <a:lnTo>
                    <a:pt x="10903128" y="141427"/>
                  </a:lnTo>
                  <a:lnTo>
                    <a:pt x="10936351" y="141427"/>
                  </a:lnTo>
                  <a:lnTo>
                    <a:pt x="10936351" y="7924"/>
                  </a:lnTo>
                  <a:close/>
                </a:path>
                <a:path w="13114655" h="710564">
                  <a:moveTo>
                    <a:pt x="10939704" y="260299"/>
                  </a:moveTo>
                  <a:lnTo>
                    <a:pt x="10762920" y="260299"/>
                  </a:lnTo>
                  <a:lnTo>
                    <a:pt x="10762920" y="236220"/>
                  </a:lnTo>
                  <a:lnTo>
                    <a:pt x="10936351" y="236220"/>
                  </a:lnTo>
                  <a:lnTo>
                    <a:pt x="10936351" y="158800"/>
                  </a:lnTo>
                  <a:lnTo>
                    <a:pt x="10729697" y="158800"/>
                  </a:lnTo>
                  <a:lnTo>
                    <a:pt x="10729697" y="185318"/>
                  </a:lnTo>
                  <a:lnTo>
                    <a:pt x="10903128" y="185318"/>
                  </a:lnTo>
                  <a:lnTo>
                    <a:pt x="10903128" y="210007"/>
                  </a:lnTo>
                  <a:lnTo>
                    <a:pt x="10729697" y="210007"/>
                  </a:lnTo>
                  <a:lnTo>
                    <a:pt x="10729697" y="287108"/>
                  </a:lnTo>
                  <a:lnTo>
                    <a:pt x="10939704" y="287108"/>
                  </a:lnTo>
                  <a:lnTo>
                    <a:pt x="10939704" y="260299"/>
                  </a:lnTo>
                  <a:close/>
                </a:path>
                <a:path w="13114655" h="710564">
                  <a:moveTo>
                    <a:pt x="11150613" y="95707"/>
                  </a:moveTo>
                  <a:lnTo>
                    <a:pt x="11144288" y="55130"/>
                  </a:lnTo>
                  <a:lnTo>
                    <a:pt x="11117694" y="21361"/>
                  </a:lnTo>
                  <a:lnTo>
                    <a:pt x="11117694" y="95707"/>
                  </a:lnTo>
                  <a:lnTo>
                    <a:pt x="11116818" y="110464"/>
                  </a:lnTo>
                  <a:lnTo>
                    <a:pt x="11097362" y="147345"/>
                  </a:lnTo>
                  <a:lnTo>
                    <a:pt x="11075022" y="153009"/>
                  </a:lnTo>
                  <a:lnTo>
                    <a:pt x="11066920" y="152374"/>
                  </a:lnTo>
                  <a:lnTo>
                    <a:pt x="11036097" y="123444"/>
                  </a:lnTo>
                  <a:lnTo>
                    <a:pt x="11032668" y="95707"/>
                  </a:lnTo>
                  <a:lnTo>
                    <a:pt x="11033493" y="81038"/>
                  </a:lnTo>
                  <a:lnTo>
                    <a:pt x="11053001" y="43802"/>
                  </a:lnTo>
                  <a:lnTo>
                    <a:pt x="11075022" y="38404"/>
                  </a:lnTo>
                  <a:lnTo>
                    <a:pt x="11083354" y="38989"/>
                  </a:lnTo>
                  <a:lnTo>
                    <a:pt x="11114113" y="67932"/>
                  </a:lnTo>
                  <a:lnTo>
                    <a:pt x="11117694" y="95707"/>
                  </a:lnTo>
                  <a:lnTo>
                    <a:pt x="11117694" y="21361"/>
                  </a:lnTo>
                  <a:lnTo>
                    <a:pt x="11114418" y="19088"/>
                  </a:lnTo>
                  <a:lnTo>
                    <a:pt x="11102492" y="13830"/>
                  </a:lnTo>
                  <a:lnTo>
                    <a:pt x="11089259" y="10566"/>
                  </a:lnTo>
                  <a:lnTo>
                    <a:pt x="11075022" y="9448"/>
                  </a:lnTo>
                  <a:lnTo>
                    <a:pt x="11060798" y="10566"/>
                  </a:lnTo>
                  <a:lnTo>
                    <a:pt x="11025353" y="26212"/>
                  </a:lnTo>
                  <a:lnTo>
                    <a:pt x="11001083" y="74091"/>
                  </a:lnTo>
                  <a:lnTo>
                    <a:pt x="10999445" y="95707"/>
                  </a:lnTo>
                  <a:lnTo>
                    <a:pt x="11001083" y="117284"/>
                  </a:lnTo>
                  <a:lnTo>
                    <a:pt x="11025353" y="165201"/>
                  </a:lnTo>
                  <a:lnTo>
                    <a:pt x="11060798" y="180848"/>
                  </a:lnTo>
                  <a:lnTo>
                    <a:pt x="11075022" y="181965"/>
                  </a:lnTo>
                  <a:lnTo>
                    <a:pt x="11089259" y="180848"/>
                  </a:lnTo>
                  <a:lnTo>
                    <a:pt x="11124705" y="165201"/>
                  </a:lnTo>
                  <a:lnTo>
                    <a:pt x="11149051" y="117284"/>
                  </a:lnTo>
                  <a:lnTo>
                    <a:pt x="11150613" y="95707"/>
                  </a:lnTo>
                  <a:close/>
                </a:path>
                <a:path w="13114655" h="710564">
                  <a:moveTo>
                    <a:pt x="11219193" y="7924"/>
                  </a:moveTo>
                  <a:lnTo>
                    <a:pt x="11185970" y="7924"/>
                  </a:lnTo>
                  <a:lnTo>
                    <a:pt x="11185970" y="225856"/>
                  </a:lnTo>
                  <a:lnTo>
                    <a:pt x="11174895" y="232587"/>
                  </a:lnTo>
                  <a:lnTo>
                    <a:pt x="11161128" y="237020"/>
                  </a:lnTo>
                  <a:lnTo>
                    <a:pt x="11145076" y="239433"/>
                  </a:lnTo>
                  <a:lnTo>
                    <a:pt x="11127143" y="240182"/>
                  </a:lnTo>
                  <a:lnTo>
                    <a:pt x="10989996" y="240182"/>
                  </a:lnTo>
                  <a:lnTo>
                    <a:pt x="10989996" y="268516"/>
                  </a:lnTo>
                  <a:lnTo>
                    <a:pt x="11118609" y="268516"/>
                  </a:lnTo>
                  <a:lnTo>
                    <a:pt x="11140326" y="267677"/>
                  </a:lnTo>
                  <a:lnTo>
                    <a:pt x="11159261" y="264985"/>
                  </a:lnTo>
                  <a:lnTo>
                    <a:pt x="11174717" y="260159"/>
                  </a:lnTo>
                  <a:lnTo>
                    <a:pt x="11185970" y="252984"/>
                  </a:lnTo>
                  <a:lnTo>
                    <a:pt x="11185970" y="284365"/>
                  </a:lnTo>
                  <a:lnTo>
                    <a:pt x="11219193" y="284365"/>
                  </a:lnTo>
                  <a:lnTo>
                    <a:pt x="11219193" y="252984"/>
                  </a:lnTo>
                  <a:lnTo>
                    <a:pt x="11219193" y="7924"/>
                  </a:lnTo>
                  <a:close/>
                </a:path>
                <a:path w="13114655" h="710564">
                  <a:moveTo>
                    <a:pt x="11582603" y="12801"/>
                  </a:moveTo>
                  <a:lnTo>
                    <a:pt x="11365903" y="12801"/>
                  </a:lnTo>
                  <a:lnTo>
                    <a:pt x="11365903" y="42062"/>
                  </a:lnTo>
                  <a:lnTo>
                    <a:pt x="11549380" y="42062"/>
                  </a:lnTo>
                  <a:lnTo>
                    <a:pt x="11549380" y="95707"/>
                  </a:lnTo>
                  <a:lnTo>
                    <a:pt x="11530330" y="98539"/>
                  </a:lnTo>
                  <a:lnTo>
                    <a:pt x="11508931" y="100317"/>
                  </a:lnTo>
                  <a:lnTo>
                    <a:pt x="11486032" y="101231"/>
                  </a:lnTo>
                  <a:lnTo>
                    <a:pt x="11462525" y="101498"/>
                  </a:lnTo>
                  <a:lnTo>
                    <a:pt x="11365903" y="101498"/>
                  </a:lnTo>
                  <a:lnTo>
                    <a:pt x="11365903" y="130454"/>
                  </a:lnTo>
                  <a:lnTo>
                    <a:pt x="11461915" y="130454"/>
                  </a:lnTo>
                  <a:lnTo>
                    <a:pt x="11486172" y="130086"/>
                  </a:lnTo>
                  <a:lnTo>
                    <a:pt x="11509197" y="128854"/>
                  </a:lnTo>
                  <a:lnTo>
                    <a:pt x="11530444" y="126593"/>
                  </a:lnTo>
                  <a:lnTo>
                    <a:pt x="11549380" y="123139"/>
                  </a:lnTo>
                  <a:lnTo>
                    <a:pt x="11548936" y="144170"/>
                  </a:lnTo>
                  <a:lnTo>
                    <a:pt x="11547627" y="165658"/>
                  </a:lnTo>
                  <a:lnTo>
                    <a:pt x="11545532" y="186232"/>
                  </a:lnTo>
                  <a:lnTo>
                    <a:pt x="11542674" y="204520"/>
                  </a:lnTo>
                  <a:lnTo>
                    <a:pt x="11575288" y="204520"/>
                  </a:lnTo>
                  <a:lnTo>
                    <a:pt x="11580660" y="164096"/>
                  </a:lnTo>
                  <a:lnTo>
                    <a:pt x="11582451" y="123139"/>
                  </a:lnTo>
                  <a:lnTo>
                    <a:pt x="11582603" y="115214"/>
                  </a:lnTo>
                  <a:lnTo>
                    <a:pt x="11582603" y="12801"/>
                  </a:lnTo>
                  <a:close/>
                </a:path>
                <a:path w="13114655" h="710564">
                  <a:moveTo>
                    <a:pt x="11596929" y="243535"/>
                  </a:moveTo>
                  <a:lnTo>
                    <a:pt x="11467097" y="243535"/>
                  </a:lnTo>
                  <a:lnTo>
                    <a:pt x="11467097" y="160020"/>
                  </a:lnTo>
                  <a:lnTo>
                    <a:pt x="11433874" y="160020"/>
                  </a:lnTo>
                  <a:lnTo>
                    <a:pt x="11433874" y="243535"/>
                  </a:lnTo>
                  <a:lnTo>
                    <a:pt x="11351578" y="243535"/>
                  </a:lnTo>
                  <a:lnTo>
                    <a:pt x="11351578" y="272173"/>
                  </a:lnTo>
                  <a:lnTo>
                    <a:pt x="11596929" y="272173"/>
                  </a:lnTo>
                  <a:lnTo>
                    <a:pt x="11596929" y="243535"/>
                  </a:lnTo>
                  <a:close/>
                </a:path>
                <a:path w="13114655" h="710564">
                  <a:moveTo>
                    <a:pt x="11869115" y="141528"/>
                  </a:moveTo>
                  <a:lnTo>
                    <a:pt x="11682578" y="141528"/>
                  </a:lnTo>
                  <a:lnTo>
                    <a:pt x="11682578" y="42468"/>
                  </a:lnTo>
                  <a:lnTo>
                    <a:pt x="11866067" y="42468"/>
                  </a:lnTo>
                  <a:lnTo>
                    <a:pt x="11866067" y="13258"/>
                  </a:lnTo>
                  <a:lnTo>
                    <a:pt x="11649354" y="13258"/>
                  </a:lnTo>
                  <a:lnTo>
                    <a:pt x="11649354" y="42468"/>
                  </a:lnTo>
                  <a:lnTo>
                    <a:pt x="11649354" y="141528"/>
                  </a:lnTo>
                  <a:lnTo>
                    <a:pt x="11649354" y="170738"/>
                  </a:lnTo>
                  <a:lnTo>
                    <a:pt x="11869115" y="170738"/>
                  </a:lnTo>
                  <a:lnTo>
                    <a:pt x="11869115" y="141528"/>
                  </a:lnTo>
                  <a:close/>
                </a:path>
                <a:path w="13114655" h="710564">
                  <a:moveTo>
                    <a:pt x="11880393" y="243535"/>
                  </a:moveTo>
                  <a:lnTo>
                    <a:pt x="11635029" y="243535"/>
                  </a:lnTo>
                  <a:lnTo>
                    <a:pt x="11635029" y="272173"/>
                  </a:lnTo>
                  <a:lnTo>
                    <a:pt x="11880393" y="272173"/>
                  </a:lnTo>
                  <a:lnTo>
                    <a:pt x="11880393" y="243535"/>
                  </a:lnTo>
                  <a:close/>
                </a:path>
                <a:path w="13114655" h="710564">
                  <a:moveTo>
                    <a:pt x="12149214" y="94538"/>
                  </a:moveTo>
                  <a:lnTo>
                    <a:pt x="11967858" y="94538"/>
                  </a:lnTo>
                  <a:lnTo>
                    <a:pt x="11967858" y="76758"/>
                  </a:lnTo>
                  <a:lnTo>
                    <a:pt x="12147690" y="76758"/>
                  </a:lnTo>
                  <a:lnTo>
                    <a:pt x="12147690" y="52628"/>
                  </a:lnTo>
                  <a:lnTo>
                    <a:pt x="12147690" y="36118"/>
                  </a:lnTo>
                  <a:lnTo>
                    <a:pt x="12147690" y="10718"/>
                  </a:lnTo>
                  <a:lnTo>
                    <a:pt x="11934952" y="10718"/>
                  </a:lnTo>
                  <a:lnTo>
                    <a:pt x="11934952" y="36118"/>
                  </a:lnTo>
                  <a:lnTo>
                    <a:pt x="12114467" y="36118"/>
                  </a:lnTo>
                  <a:lnTo>
                    <a:pt x="12114467" y="52628"/>
                  </a:lnTo>
                  <a:lnTo>
                    <a:pt x="11934952" y="52628"/>
                  </a:lnTo>
                  <a:lnTo>
                    <a:pt x="11934952" y="76758"/>
                  </a:lnTo>
                  <a:lnTo>
                    <a:pt x="11934952" y="94538"/>
                  </a:lnTo>
                  <a:lnTo>
                    <a:pt x="11934952" y="118668"/>
                  </a:lnTo>
                  <a:lnTo>
                    <a:pt x="12149214" y="118668"/>
                  </a:lnTo>
                  <a:lnTo>
                    <a:pt x="12149214" y="94538"/>
                  </a:lnTo>
                  <a:close/>
                </a:path>
                <a:path w="13114655" h="710564">
                  <a:moveTo>
                    <a:pt x="12153786" y="263448"/>
                  </a:moveTo>
                  <a:lnTo>
                    <a:pt x="11967858" y="263448"/>
                  </a:lnTo>
                  <a:lnTo>
                    <a:pt x="11967858" y="245668"/>
                  </a:lnTo>
                  <a:lnTo>
                    <a:pt x="12147690" y="245668"/>
                  </a:lnTo>
                  <a:lnTo>
                    <a:pt x="12147690" y="221538"/>
                  </a:lnTo>
                  <a:lnTo>
                    <a:pt x="12147690" y="203758"/>
                  </a:lnTo>
                  <a:lnTo>
                    <a:pt x="12147690" y="179628"/>
                  </a:lnTo>
                  <a:lnTo>
                    <a:pt x="11934952" y="179628"/>
                  </a:lnTo>
                  <a:lnTo>
                    <a:pt x="11934952" y="203758"/>
                  </a:lnTo>
                  <a:lnTo>
                    <a:pt x="12114467" y="203758"/>
                  </a:lnTo>
                  <a:lnTo>
                    <a:pt x="12114467" y="221538"/>
                  </a:lnTo>
                  <a:lnTo>
                    <a:pt x="11934952" y="221538"/>
                  </a:lnTo>
                  <a:lnTo>
                    <a:pt x="11934952" y="245668"/>
                  </a:lnTo>
                  <a:lnTo>
                    <a:pt x="11934952" y="263448"/>
                  </a:lnTo>
                  <a:lnTo>
                    <a:pt x="11934952" y="287578"/>
                  </a:lnTo>
                  <a:lnTo>
                    <a:pt x="12153786" y="287578"/>
                  </a:lnTo>
                  <a:lnTo>
                    <a:pt x="12153786" y="263448"/>
                  </a:lnTo>
                  <a:close/>
                </a:path>
                <a:path w="13114655" h="710564">
                  <a:moveTo>
                    <a:pt x="12165673" y="136245"/>
                  </a:moveTo>
                  <a:lnTo>
                    <a:pt x="11916664" y="136245"/>
                  </a:lnTo>
                  <a:lnTo>
                    <a:pt x="11916664" y="161848"/>
                  </a:lnTo>
                  <a:lnTo>
                    <a:pt x="12165673" y="161848"/>
                  </a:lnTo>
                  <a:lnTo>
                    <a:pt x="12165673" y="136245"/>
                  </a:lnTo>
                  <a:close/>
                </a:path>
                <a:path w="13114655" h="710564">
                  <a:moveTo>
                    <a:pt x="12414123" y="261823"/>
                  </a:moveTo>
                  <a:lnTo>
                    <a:pt x="12333656" y="261823"/>
                  </a:lnTo>
                  <a:lnTo>
                    <a:pt x="12333656" y="235305"/>
                  </a:lnTo>
                  <a:lnTo>
                    <a:pt x="12402541" y="235305"/>
                  </a:lnTo>
                  <a:lnTo>
                    <a:pt x="12402541" y="158800"/>
                  </a:lnTo>
                  <a:lnTo>
                    <a:pt x="12301957" y="158800"/>
                  </a:lnTo>
                  <a:lnTo>
                    <a:pt x="12301957" y="184099"/>
                  </a:lnTo>
                  <a:lnTo>
                    <a:pt x="12370841" y="184099"/>
                  </a:lnTo>
                  <a:lnTo>
                    <a:pt x="12370841" y="210007"/>
                  </a:lnTo>
                  <a:lnTo>
                    <a:pt x="12301957" y="210007"/>
                  </a:lnTo>
                  <a:lnTo>
                    <a:pt x="12301957" y="287108"/>
                  </a:lnTo>
                  <a:lnTo>
                    <a:pt x="12414123" y="287108"/>
                  </a:lnTo>
                  <a:lnTo>
                    <a:pt x="12414123" y="261823"/>
                  </a:lnTo>
                  <a:close/>
                </a:path>
                <a:path w="13114655" h="710564">
                  <a:moveTo>
                    <a:pt x="12429668" y="72542"/>
                  </a:moveTo>
                  <a:lnTo>
                    <a:pt x="12417323" y="33832"/>
                  </a:lnTo>
                  <a:lnTo>
                    <a:pt x="12397359" y="15989"/>
                  </a:lnTo>
                  <a:lnTo>
                    <a:pt x="12397359" y="72542"/>
                  </a:lnTo>
                  <a:lnTo>
                    <a:pt x="12396483" y="81622"/>
                  </a:lnTo>
                  <a:lnTo>
                    <a:pt x="12365101" y="111201"/>
                  </a:lnTo>
                  <a:lnTo>
                    <a:pt x="12357125" y="111861"/>
                  </a:lnTo>
                  <a:lnTo>
                    <a:pt x="12349201" y="111201"/>
                  </a:lnTo>
                  <a:lnTo>
                    <a:pt x="12317781" y="81622"/>
                  </a:lnTo>
                  <a:lnTo>
                    <a:pt x="12316892" y="72542"/>
                  </a:lnTo>
                  <a:lnTo>
                    <a:pt x="12317781" y="63639"/>
                  </a:lnTo>
                  <a:lnTo>
                    <a:pt x="12349201" y="34455"/>
                  </a:lnTo>
                  <a:lnTo>
                    <a:pt x="12357125" y="33832"/>
                  </a:lnTo>
                  <a:lnTo>
                    <a:pt x="12365101" y="34455"/>
                  </a:lnTo>
                  <a:lnTo>
                    <a:pt x="12396483" y="63639"/>
                  </a:lnTo>
                  <a:lnTo>
                    <a:pt x="12397359" y="72542"/>
                  </a:lnTo>
                  <a:lnTo>
                    <a:pt x="12397359" y="15989"/>
                  </a:lnTo>
                  <a:lnTo>
                    <a:pt x="12394895" y="14452"/>
                  </a:lnTo>
                  <a:lnTo>
                    <a:pt x="12383453" y="9867"/>
                  </a:lnTo>
                  <a:lnTo>
                    <a:pt x="12370816" y="7061"/>
                  </a:lnTo>
                  <a:lnTo>
                    <a:pt x="12357125" y="6096"/>
                  </a:lnTo>
                  <a:lnTo>
                    <a:pt x="12343575" y="7061"/>
                  </a:lnTo>
                  <a:lnTo>
                    <a:pt x="12299125" y="30670"/>
                  </a:lnTo>
                  <a:lnTo>
                    <a:pt x="12284583" y="72542"/>
                  </a:lnTo>
                  <a:lnTo>
                    <a:pt x="12286310" y="88569"/>
                  </a:lnTo>
                  <a:lnTo>
                    <a:pt x="12309577" y="124358"/>
                  </a:lnTo>
                  <a:lnTo>
                    <a:pt x="12357125" y="138988"/>
                  </a:lnTo>
                  <a:lnTo>
                    <a:pt x="12370816" y="138023"/>
                  </a:lnTo>
                  <a:lnTo>
                    <a:pt x="12415266" y="114668"/>
                  </a:lnTo>
                  <a:lnTo>
                    <a:pt x="12427953" y="88569"/>
                  </a:lnTo>
                  <a:lnTo>
                    <a:pt x="12429668" y="72542"/>
                  </a:lnTo>
                  <a:close/>
                </a:path>
                <a:path w="13114655" h="710564">
                  <a:moveTo>
                    <a:pt x="12511659" y="158800"/>
                  </a:moveTo>
                  <a:lnTo>
                    <a:pt x="12416257" y="158800"/>
                  </a:lnTo>
                  <a:lnTo>
                    <a:pt x="12416257" y="186842"/>
                  </a:lnTo>
                  <a:lnTo>
                    <a:pt x="12479045" y="186842"/>
                  </a:lnTo>
                  <a:lnTo>
                    <a:pt x="12479045" y="288937"/>
                  </a:lnTo>
                  <a:lnTo>
                    <a:pt x="12511659" y="288937"/>
                  </a:lnTo>
                  <a:lnTo>
                    <a:pt x="12511659" y="158800"/>
                  </a:lnTo>
                  <a:close/>
                </a:path>
                <a:path w="13114655" h="710564">
                  <a:moveTo>
                    <a:pt x="12511659" y="7924"/>
                  </a:moveTo>
                  <a:lnTo>
                    <a:pt x="12478436" y="7924"/>
                  </a:lnTo>
                  <a:lnTo>
                    <a:pt x="12478436" y="141427"/>
                  </a:lnTo>
                  <a:lnTo>
                    <a:pt x="12511659" y="141427"/>
                  </a:lnTo>
                  <a:lnTo>
                    <a:pt x="12511659" y="7924"/>
                  </a:lnTo>
                  <a:close/>
                </a:path>
                <a:path w="13114655" h="710564">
                  <a:moveTo>
                    <a:pt x="12706414" y="12801"/>
                  </a:moveTo>
                  <a:lnTo>
                    <a:pt x="12573838" y="12801"/>
                  </a:lnTo>
                  <a:lnTo>
                    <a:pt x="12573838" y="42062"/>
                  </a:lnTo>
                  <a:lnTo>
                    <a:pt x="12673813" y="42062"/>
                  </a:lnTo>
                  <a:lnTo>
                    <a:pt x="12673813" y="72542"/>
                  </a:lnTo>
                  <a:lnTo>
                    <a:pt x="12667755" y="131724"/>
                  </a:lnTo>
                  <a:lnTo>
                    <a:pt x="12649200" y="179374"/>
                  </a:lnTo>
                  <a:lnTo>
                    <a:pt x="12617488" y="214668"/>
                  </a:lnTo>
                  <a:lnTo>
                    <a:pt x="12572009" y="236829"/>
                  </a:lnTo>
                  <a:lnTo>
                    <a:pt x="12572009" y="268211"/>
                  </a:lnTo>
                  <a:lnTo>
                    <a:pt x="12615088" y="252260"/>
                  </a:lnTo>
                  <a:lnTo>
                    <a:pt x="12649251" y="228993"/>
                  </a:lnTo>
                  <a:lnTo>
                    <a:pt x="12674994" y="198691"/>
                  </a:lnTo>
                  <a:lnTo>
                    <a:pt x="12692774" y="161658"/>
                  </a:lnTo>
                  <a:lnTo>
                    <a:pt x="12703086" y="118186"/>
                  </a:lnTo>
                  <a:lnTo>
                    <a:pt x="12706414" y="68580"/>
                  </a:lnTo>
                  <a:lnTo>
                    <a:pt x="12706414" y="12801"/>
                  </a:lnTo>
                  <a:close/>
                </a:path>
                <a:path w="13114655" h="710564">
                  <a:moveTo>
                    <a:pt x="12794501" y="7924"/>
                  </a:moveTo>
                  <a:lnTo>
                    <a:pt x="12761278" y="7924"/>
                  </a:lnTo>
                  <a:lnTo>
                    <a:pt x="12761278" y="284365"/>
                  </a:lnTo>
                  <a:lnTo>
                    <a:pt x="12794501" y="284365"/>
                  </a:lnTo>
                  <a:lnTo>
                    <a:pt x="12794501" y="7924"/>
                  </a:lnTo>
                  <a:close/>
                </a:path>
                <a:path w="13114655" h="710564">
                  <a:moveTo>
                    <a:pt x="12989268" y="12801"/>
                  </a:moveTo>
                  <a:lnTo>
                    <a:pt x="12855156" y="12801"/>
                  </a:lnTo>
                  <a:lnTo>
                    <a:pt x="12855156" y="42062"/>
                  </a:lnTo>
                  <a:lnTo>
                    <a:pt x="12956350" y="42062"/>
                  </a:lnTo>
                  <a:lnTo>
                    <a:pt x="12956350" y="72542"/>
                  </a:lnTo>
                  <a:lnTo>
                    <a:pt x="12950279" y="131851"/>
                  </a:lnTo>
                  <a:lnTo>
                    <a:pt x="12931623" y="179489"/>
                  </a:lnTo>
                  <a:lnTo>
                    <a:pt x="12899644" y="214718"/>
                  </a:lnTo>
                  <a:lnTo>
                    <a:pt x="12853632" y="236829"/>
                  </a:lnTo>
                  <a:lnTo>
                    <a:pt x="12853632" y="268211"/>
                  </a:lnTo>
                  <a:lnTo>
                    <a:pt x="12896799" y="252285"/>
                  </a:lnTo>
                  <a:lnTo>
                    <a:pt x="12931191" y="229057"/>
                  </a:lnTo>
                  <a:lnTo>
                    <a:pt x="12957226" y="198805"/>
                  </a:lnTo>
                  <a:lnTo>
                    <a:pt x="12975298" y="161785"/>
                  </a:lnTo>
                  <a:lnTo>
                    <a:pt x="12985839" y="118287"/>
                  </a:lnTo>
                  <a:lnTo>
                    <a:pt x="12989268" y="68580"/>
                  </a:lnTo>
                  <a:lnTo>
                    <a:pt x="12989268" y="12801"/>
                  </a:lnTo>
                  <a:close/>
                </a:path>
                <a:path w="13114655" h="710564">
                  <a:moveTo>
                    <a:pt x="13114528" y="120700"/>
                  </a:moveTo>
                  <a:lnTo>
                    <a:pt x="13071259" y="120700"/>
                  </a:lnTo>
                  <a:lnTo>
                    <a:pt x="13071259" y="7924"/>
                  </a:lnTo>
                  <a:lnTo>
                    <a:pt x="13038036" y="7924"/>
                  </a:lnTo>
                  <a:lnTo>
                    <a:pt x="13038036" y="284365"/>
                  </a:lnTo>
                  <a:lnTo>
                    <a:pt x="13071259" y="284365"/>
                  </a:lnTo>
                  <a:lnTo>
                    <a:pt x="13071259" y="149656"/>
                  </a:lnTo>
                  <a:lnTo>
                    <a:pt x="13114528" y="149656"/>
                  </a:lnTo>
                  <a:lnTo>
                    <a:pt x="13114528" y="1207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2572" y="4933416"/>
              <a:ext cx="6117590" cy="715645"/>
            </a:xfrm>
            <a:custGeom>
              <a:avLst/>
              <a:gdLst/>
              <a:ahLst/>
              <a:cxnLst/>
              <a:rect l="l" t="t" r="r" b="b"/>
              <a:pathLst>
                <a:path w="6117590" h="715645">
                  <a:moveTo>
                    <a:pt x="124968" y="549719"/>
                  </a:moveTo>
                  <a:lnTo>
                    <a:pt x="92468" y="523163"/>
                  </a:lnTo>
                  <a:lnTo>
                    <a:pt x="79057" y="472605"/>
                  </a:lnTo>
                  <a:lnTo>
                    <a:pt x="78943" y="432981"/>
                  </a:lnTo>
                  <a:lnTo>
                    <a:pt x="46329" y="432981"/>
                  </a:lnTo>
                  <a:lnTo>
                    <a:pt x="46329" y="472605"/>
                  </a:lnTo>
                  <a:lnTo>
                    <a:pt x="42697" y="503059"/>
                  </a:lnTo>
                  <a:lnTo>
                    <a:pt x="32766" y="526478"/>
                  </a:lnTo>
                  <a:lnTo>
                    <a:pt x="18046" y="543839"/>
                  </a:lnTo>
                  <a:lnTo>
                    <a:pt x="0" y="556120"/>
                  </a:lnTo>
                  <a:lnTo>
                    <a:pt x="0" y="586905"/>
                  </a:lnTo>
                  <a:lnTo>
                    <a:pt x="19685" y="577164"/>
                  </a:lnTo>
                  <a:lnTo>
                    <a:pt x="37604" y="564502"/>
                  </a:lnTo>
                  <a:lnTo>
                    <a:pt x="52514" y="549783"/>
                  </a:lnTo>
                  <a:lnTo>
                    <a:pt x="63093" y="533869"/>
                  </a:lnTo>
                  <a:lnTo>
                    <a:pt x="74142" y="548525"/>
                  </a:lnTo>
                  <a:lnTo>
                    <a:pt x="88773" y="561492"/>
                  </a:lnTo>
                  <a:lnTo>
                    <a:pt x="106045" y="572223"/>
                  </a:lnTo>
                  <a:lnTo>
                    <a:pt x="124968" y="580199"/>
                  </a:lnTo>
                  <a:lnTo>
                    <a:pt x="124968" y="549719"/>
                  </a:lnTo>
                  <a:close/>
                </a:path>
                <a:path w="6117590" h="715645">
                  <a:moveTo>
                    <a:pt x="239572" y="431152"/>
                  </a:moveTo>
                  <a:lnTo>
                    <a:pt x="207568" y="431152"/>
                  </a:lnTo>
                  <a:lnTo>
                    <a:pt x="207568" y="489064"/>
                  </a:lnTo>
                  <a:lnTo>
                    <a:pt x="173736" y="489064"/>
                  </a:lnTo>
                  <a:lnTo>
                    <a:pt x="173736" y="432981"/>
                  </a:lnTo>
                  <a:lnTo>
                    <a:pt x="142341" y="432981"/>
                  </a:lnTo>
                  <a:lnTo>
                    <a:pt x="142341" y="583247"/>
                  </a:lnTo>
                  <a:lnTo>
                    <a:pt x="173736" y="583247"/>
                  </a:lnTo>
                  <a:lnTo>
                    <a:pt x="173736" y="518020"/>
                  </a:lnTo>
                  <a:lnTo>
                    <a:pt x="207568" y="518020"/>
                  </a:lnTo>
                  <a:lnTo>
                    <a:pt x="207568" y="588124"/>
                  </a:lnTo>
                  <a:lnTo>
                    <a:pt x="239572" y="588124"/>
                  </a:lnTo>
                  <a:lnTo>
                    <a:pt x="239572" y="518020"/>
                  </a:lnTo>
                  <a:lnTo>
                    <a:pt x="239572" y="489064"/>
                  </a:lnTo>
                  <a:lnTo>
                    <a:pt x="239572" y="431152"/>
                  </a:lnTo>
                  <a:close/>
                </a:path>
                <a:path w="6117590" h="715645">
                  <a:moveTo>
                    <a:pt x="245059" y="656704"/>
                  </a:moveTo>
                  <a:lnTo>
                    <a:pt x="243662" y="644563"/>
                  </a:lnTo>
                  <a:lnTo>
                    <a:pt x="239610" y="634149"/>
                  </a:lnTo>
                  <a:lnTo>
                    <a:pt x="234429" y="627138"/>
                  </a:lnTo>
                  <a:lnTo>
                    <a:pt x="233095" y="625322"/>
                  </a:lnTo>
                  <a:lnTo>
                    <a:pt x="224332" y="617994"/>
                  </a:lnTo>
                  <a:lnTo>
                    <a:pt x="212140" y="611835"/>
                  </a:lnTo>
                  <a:lnTo>
                    <a:pt x="212140" y="649389"/>
                  </a:lnTo>
                  <a:lnTo>
                    <a:pt x="212140" y="664019"/>
                  </a:lnTo>
                  <a:lnTo>
                    <a:pt x="174345" y="683183"/>
                  </a:lnTo>
                  <a:lnTo>
                    <a:pt x="135331" y="685965"/>
                  </a:lnTo>
                  <a:lnTo>
                    <a:pt x="114579" y="685292"/>
                  </a:lnTo>
                  <a:lnTo>
                    <a:pt x="68884" y="673773"/>
                  </a:lnTo>
                  <a:lnTo>
                    <a:pt x="58216" y="664019"/>
                  </a:lnTo>
                  <a:lnTo>
                    <a:pt x="58216" y="649389"/>
                  </a:lnTo>
                  <a:lnTo>
                    <a:pt x="96164" y="630034"/>
                  </a:lnTo>
                  <a:lnTo>
                    <a:pt x="135331" y="627138"/>
                  </a:lnTo>
                  <a:lnTo>
                    <a:pt x="156044" y="627837"/>
                  </a:lnTo>
                  <a:lnTo>
                    <a:pt x="201472" y="639330"/>
                  </a:lnTo>
                  <a:lnTo>
                    <a:pt x="212140" y="649389"/>
                  </a:lnTo>
                  <a:lnTo>
                    <a:pt x="212140" y="611835"/>
                  </a:lnTo>
                  <a:lnTo>
                    <a:pt x="206692" y="609079"/>
                  </a:lnTo>
                  <a:lnTo>
                    <a:pt x="185432" y="603135"/>
                  </a:lnTo>
                  <a:lnTo>
                    <a:pt x="161366" y="599821"/>
                  </a:lnTo>
                  <a:lnTo>
                    <a:pt x="135331" y="598792"/>
                  </a:lnTo>
                  <a:lnTo>
                    <a:pt x="109258" y="599821"/>
                  </a:lnTo>
                  <a:lnTo>
                    <a:pt x="63842" y="609079"/>
                  </a:lnTo>
                  <a:lnTo>
                    <a:pt x="31013" y="634149"/>
                  </a:lnTo>
                  <a:lnTo>
                    <a:pt x="25298" y="656704"/>
                  </a:lnTo>
                  <a:lnTo>
                    <a:pt x="26784" y="668667"/>
                  </a:lnTo>
                  <a:lnTo>
                    <a:pt x="63842" y="704100"/>
                  </a:lnTo>
                  <a:lnTo>
                    <a:pt x="109258" y="713028"/>
                  </a:lnTo>
                  <a:lnTo>
                    <a:pt x="135331" y="713994"/>
                  </a:lnTo>
                  <a:lnTo>
                    <a:pt x="161366" y="713028"/>
                  </a:lnTo>
                  <a:lnTo>
                    <a:pt x="206692" y="704100"/>
                  </a:lnTo>
                  <a:lnTo>
                    <a:pt x="234518" y="685965"/>
                  </a:lnTo>
                  <a:lnTo>
                    <a:pt x="239610" y="679030"/>
                  </a:lnTo>
                  <a:lnTo>
                    <a:pt x="243662" y="668667"/>
                  </a:lnTo>
                  <a:lnTo>
                    <a:pt x="245059" y="656704"/>
                  </a:lnTo>
                  <a:close/>
                </a:path>
                <a:path w="6117590" h="715645">
                  <a:moveTo>
                    <a:pt x="424878" y="434505"/>
                  </a:moveTo>
                  <a:lnTo>
                    <a:pt x="291998" y="434505"/>
                  </a:lnTo>
                  <a:lnTo>
                    <a:pt x="291998" y="463461"/>
                  </a:lnTo>
                  <a:lnTo>
                    <a:pt x="391655" y="463461"/>
                  </a:lnTo>
                  <a:lnTo>
                    <a:pt x="384429" y="501967"/>
                  </a:lnTo>
                  <a:lnTo>
                    <a:pt x="363550" y="531050"/>
                  </a:lnTo>
                  <a:lnTo>
                    <a:pt x="330200" y="550646"/>
                  </a:lnTo>
                  <a:lnTo>
                    <a:pt x="285597" y="560692"/>
                  </a:lnTo>
                  <a:lnTo>
                    <a:pt x="285597" y="589343"/>
                  </a:lnTo>
                  <a:lnTo>
                    <a:pt x="333667" y="580186"/>
                  </a:lnTo>
                  <a:lnTo>
                    <a:pt x="372414" y="562838"/>
                  </a:lnTo>
                  <a:lnTo>
                    <a:pt x="401040" y="536562"/>
                  </a:lnTo>
                  <a:lnTo>
                    <a:pt x="418795" y="500634"/>
                  </a:lnTo>
                  <a:lnTo>
                    <a:pt x="424878" y="454317"/>
                  </a:lnTo>
                  <a:lnTo>
                    <a:pt x="424878" y="434505"/>
                  </a:lnTo>
                  <a:close/>
                </a:path>
                <a:path w="6117590" h="715645">
                  <a:moveTo>
                    <a:pt x="511746" y="608850"/>
                  </a:moveTo>
                  <a:lnTo>
                    <a:pt x="304190" y="608850"/>
                  </a:lnTo>
                  <a:lnTo>
                    <a:pt x="304190" y="637806"/>
                  </a:lnTo>
                  <a:lnTo>
                    <a:pt x="478523" y="637806"/>
                  </a:lnTo>
                  <a:lnTo>
                    <a:pt x="478523" y="712165"/>
                  </a:lnTo>
                  <a:lnTo>
                    <a:pt x="511746" y="712165"/>
                  </a:lnTo>
                  <a:lnTo>
                    <a:pt x="511746" y="608850"/>
                  </a:lnTo>
                  <a:close/>
                </a:path>
                <a:path w="6117590" h="715645">
                  <a:moveTo>
                    <a:pt x="551980" y="496074"/>
                  </a:moveTo>
                  <a:lnTo>
                    <a:pt x="511746" y="496074"/>
                  </a:lnTo>
                  <a:lnTo>
                    <a:pt x="511746" y="431152"/>
                  </a:lnTo>
                  <a:lnTo>
                    <a:pt x="478523" y="431152"/>
                  </a:lnTo>
                  <a:lnTo>
                    <a:pt x="478523" y="590867"/>
                  </a:lnTo>
                  <a:lnTo>
                    <a:pt x="511746" y="590867"/>
                  </a:lnTo>
                  <a:lnTo>
                    <a:pt x="511746" y="525030"/>
                  </a:lnTo>
                  <a:lnTo>
                    <a:pt x="551980" y="525030"/>
                  </a:lnTo>
                  <a:lnTo>
                    <a:pt x="551980" y="496074"/>
                  </a:lnTo>
                  <a:close/>
                </a:path>
                <a:path w="6117590" h="715645">
                  <a:moveTo>
                    <a:pt x="817143" y="666762"/>
                  </a:moveTo>
                  <a:lnTo>
                    <a:pt x="711695" y="666762"/>
                  </a:lnTo>
                  <a:lnTo>
                    <a:pt x="711695" y="603478"/>
                  </a:lnTo>
                  <a:lnTo>
                    <a:pt x="802817" y="603478"/>
                  </a:lnTo>
                  <a:lnTo>
                    <a:pt x="802817" y="574408"/>
                  </a:lnTo>
                  <a:lnTo>
                    <a:pt x="802817" y="574268"/>
                  </a:lnTo>
                  <a:lnTo>
                    <a:pt x="802817" y="519849"/>
                  </a:lnTo>
                  <a:lnTo>
                    <a:pt x="769607" y="519849"/>
                  </a:lnTo>
                  <a:lnTo>
                    <a:pt x="769607" y="574268"/>
                  </a:lnTo>
                  <a:lnTo>
                    <a:pt x="619340" y="574268"/>
                  </a:lnTo>
                  <a:lnTo>
                    <a:pt x="619340" y="519658"/>
                  </a:lnTo>
                  <a:lnTo>
                    <a:pt x="802817" y="519658"/>
                  </a:lnTo>
                  <a:lnTo>
                    <a:pt x="802817" y="490893"/>
                  </a:lnTo>
                  <a:lnTo>
                    <a:pt x="802817" y="490448"/>
                  </a:lnTo>
                  <a:lnTo>
                    <a:pt x="802817" y="436029"/>
                  </a:lnTo>
                  <a:lnTo>
                    <a:pt x="769607" y="436029"/>
                  </a:lnTo>
                  <a:lnTo>
                    <a:pt x="769607" y="490448"/>
                  </a:lnTo>
                  <a:lnTo>
                    <a:pt x="619340" y="490448"/>
                  </a:lnTo>
                  <a:lnTo>
                    <a:pt x="619340" y="435838"/>
                  </a:lnTo>
                  <a:lnTo>
                    <a:pt x="586117" y="435838"/>
                  </a:lnTo>
                  <a:lnTo>
                    <a:pt x="586117" y="490448"/>
                  </a:lnTo>
                  <a:lnTo>
                    <a:pt x="586117" y="519658"/>
                  </a:lnTo>
                  <a:lnTo>
                    <a:pt x="586117" y="574268"/>
                  </a:lnTo>
                  <a:lnTo>
                    <a:pt x="586117" y="603478"/>
                  </a:lnTo>
                  <a:lnTo>
                    <a:pt x="678776" y="603478"/>
                  </a:lnTo>
                  <a:lnTo>
                    <a:pt x="678776" y="666762"/>
                  </a:lnTo>
                  <a:lnTo>
                    <a:pt x="571792" y="666762"/>
                  </a:lnTo>
                  <a:lnTo>
                    <a:pt x="571792" y="695401"/>
                  </a:lnTo>
                  <a:lnTo>
                    <a:pt x="817143" y="695401"/>
                  </a:lnTo>
                  <a:lnTo>
                    <a:pt x="817143" y="666762"/>
                  </a:lnTo>
                  <a:close/>
                </a:path>
                <a:path w="6117590" h="715645">
                  <a:moveTo>
                    <a:pt x="1121943" y="543928"/>
                  </a:moveTo>
                  <a:lnTo>
                    <a:pt x="1078661" y="543928"/>
                  </a:lnTo>
                  <a:lnTo>
                    <a:pt x="1078661" y="431152"/>
                  </a:lnTo>
                  <a:lnTo>
                    <a:pt x="1045438" y="431152"/>
                  </a:lnTo>
                  <a:lnTo>
                    <a:pt x="1045438" y="644207"/>
                  </a:lnTo>
                  <a:lnTo>
                    <a:pt x="1035202" y="651052"/>
                  </a:lnTo>
                  <a:lnTo>
                    <a:pt x="1022083" y="656018"/>
                  </a:lnTo>
                  <a:lnTo>
                    <a:pt x="1006386" y="659028"/>
                  </a:lnTo>
                  <a:lnTo>
                    <a:pt x="988441" y="660057"/>
                  </a:lnTo>
                  <a:lnTo>
                    <a:pt x="895477" y="660057"/>
                  </a:lnTo>
                  <a:lnTo>
                    <a:pt x="895477" y="465289"/>
                  </a:lnTo>
                  <a:lnTo>
                    <a:pt x="995756" y="465289"/>
                  </a:lnTo>
                  <a:lnTo>
                    <a:pt x="995756" y="436029"/>
                  </a:lnTo>
                  <a:lnTo>
                    <a:pt x="862558" y="436029"/>
                  </a:lnTo>
                  <a:lnTo>
                    <a:pt x="862558" y="689013"/>
                  </a:lnTo>
                  <a:lnTo>
                    <a:pt x="982345" y="689013"/>
                  </a:lnTo>
                  <a:lnTo>
                    <a:pt x="1002449" y="687832"/>
                  </a:lnTo>
                  <a:lnTo>
                    <a:pt x="1020178" y="684441"/>
                  </a:lnTo>
                  <a:lnTo>
                    <a:pt x="1034770" y="678980"/>
                  </a:lnTo>
                  <a:lnTo>
                    <a:pt x="1045438" y="671639"/>
                  </a:lnTo>
                  <a:lnTo>
                    <a:pt x="1045438" y="707593"/>
                  </a:lnTo>
                  <a:lnTo>
                    <a:pt x="1078661" y="707593"/>
                  </a:lnTo>
                  <a:lnTo>
                    <a:pt x="1078661" y="572884"/>
                  </a:lnTo>
                  <a:lnTo>
                    <a:pt x="1121943" y="572884"/>
                  </a:lnTo>
                  <a:lnTo>
                    <a:pt x="1121943" y="543928"/>
                  </a:lnTo>
                  <a:close/>
                </a:path>
                <a:path w="6117590" h="715645">
                  <a:moveTo>
                    <a:pt x="1277378" y="11658"/>
                  </a:moveTo>
                  <a:lnTo>
                    <a:pt x="1142365" y="11658"/>
                  </a:lnTo>
                  <a:lnTo>
                    <a:pt x="1142365" y="39598"/>
                  </a:lnTo>
                  <a:lnTo>
                    <a:pt x="1142365" y="132308"/>
                  </a:lnTo>
                  <a:lnTo>
                    <a:pt x="1142365" y="161518"/>
                  </a:lnTo>
                  <a:lnTo>
                    <a:pt x="1277378" y="161518"/>
                  </a:lnTo>
                  <a:lnTo>
                    <a:pt x="1277378" y="132880"/>
                  </a:lnTo>
                  <a:lnTo>
                    <a:pt x="1277378" y="132308"/>
                  </a:lnTo>
                  <a:lnTo>
                    <a:pt x="1277378" y="39928"/>
                  </a:lnTo>
                  <a:lnTo>
                    <a:pt x="1245374" y="39928"/>
                  </a:lnTo>
                  <a:lnTo>
                    <a:pt x="1245374" y="132308"/>
                  </a:lnTo>
                  <a:lnTo>
                    <a:pt x="1174978" y="132308"/>
                  </a:lnTo>
                  <a:lnTo>
                    <a:pt x="1174978" y="39598"/>
                  </a:lnTo>
                  <a:lnTo>
                    <a:pt x="1277378" y="39598"/>
                  </a:lnTo>
                  <a:lnTo>
                    <a:pt x="1277378" y="11658"/>
                  </a:lnTo>
                  <a:close/>
                </a:path>
                <a:path w="6117590" h="715645">
                  <a:moveTo>
                    <a:pt x="1359547" y="436029"/>
                  </a:moveTo>
                  <a:lnTo>
                    <a:pt x="1226972" y="436029"/>
                  </a:lnTo>
                  <a:lnTo>
                    <a:pt x="1226972" y="465289"/>
                  </a:lnTo>
                  <a:lnTo>
                    <a:pt x="1326934" y="465289"/>
                  </a:lnTo>
                  <a:lnTo>
                    <a:pt x="1326934" y="495769"/>
                  </a:lnTo>
                  <a:lnTo>
                    <a:pt x="1320888" y="554951"/>
                  </a:lnTo>
                  <a:lnTo>
                    <a:pt x="1302321" y="602602"/>
                  </a:lnTo>
                  <a:lnTo>
                    <a:pt x="1270622" y="637895"/>
                  </a:lnTo>
                  <a:lnTo>
                    <a:pt x="1225143" y="660057"/>
                  </a:lnTo>
                  <a:lnTo>
                    <a:pt x="1225143" y="691438"/>
                  </a:lnTo>
                  <a:lnTo>
                    <a:pt x="1268222" y="675487"/>
                  </a:lnTo>
                  <a:lnTo>
                    <a:pt x="1302385" y="652221"/>
                  </a:lnTo>
                  <a:lnTo>
                    <a:pt x="1328115" y="621919"/>
                  </a:lnTo>
                  <a:lnTo>
                    <a:pt x="1345907" y="584885"/>
                  </a:lnTo>
                  <a:lnTo>
                    <a:pt x="1356220" y="541413"/>
                  </a:lnTo>
                  <a:lnTo>
                    <a:pt x="1359547" y="491807"/>
                  </a:lnTo>
                  <a:lnTo>
                    <a:pt x="1359547" y="436029"/>
                  </a:lnTo>
                  <a:close/>
                </a:path>
                <a:path w="6117590" h="715645">
                  <a:moveTo>
                    <a:pt x="1367294" y="256768"/>
                  </a:moveTo>
                  <a:lnTo>
                    <a:pt x="1191133" y="256768"/>
                  </a:lnTo>
                  <a:lnTo>
                    <a:pt x="1191133" y="191998"/>
                  </a:lnTo>
                  <a:lnTo>
                    <a:pt x="1158214" y="191998"/>
                  </a:lnTo>
                  <a:lnTo>
                    <a:pt x="1158214" y="256768"/>
                  </a:lnTo>
                  <a:lnTo>
                    <a:pt x="1158214" y="285978"/>
                  </a:lnTo>
                  <a:lnTo>
                    <a:pt x="1367294" y="285978"/>
                  </a:lnTo>
                  <a:lnTo>
                    <a:pt x="1367294" y="256768"/>
                  </a:lnTo>
                  <a:close/>
                </a:path>
                <a:path w="6117590" h="715645">
                  <a:moveTo>
                    <a:pt x="1402346" y="82778"/>
                  </a:moveTo>
                  <a:lnTo>
                    <a:pt x="1362113" y="82778"/>
                  </a:lnTo>
                  <a:lnTo>
                    <a:pt x="1362113" y="7848"/>
                  </a:lnTo>
                  <a:lnTo>
                    <a:pt x="1328889" y="7848"/>
                  </a:lnTo>
                  <a:lnTo>
                    <a:pt x="1328889" y="82778"/>
                  </a:lnTo>
                  <a:lnTo>
                    <a:pt x="1328889" y="111988"/>
                  </a:lnTo>
                  <a:lnTo>
                    <a:pt x="1328889" y="200888"/>
                  </a:lnTo>
                  <a:lnTo>
                    <a:pt x="1362113" y="200888"/>
                  </a:lnTo>
                  <a:lnTo>
                    <a:pt x="1362113" y="111988"/>
                  </a:lnTo>
                  <a:lnTo>
                    <a:pt x="1402346" y="111988"/>
                  </a:lnTo>
                  <a:lnTo>
                    <a:pt x="1402346" y="82778"/>
                  </a:lnTo>
                  <a:close/>
                </a:path>
                <a:path w="6117590" h="715645">
                  <a:moveTo>
                    <a:pt x="1447634" y="431152"/>
                  </a:moveTo>
                  <a:lnTo>
                    <a:pt x="1414411" y="431152"/>
                  </a:lnTo>
                  <a:lnTo>
                    <a:pt x="1414411" y="707593"/>
                  </a:lnTo>
                  <a:lnTo>
                    <a:pt x="1447634" y="707593"/>
                  </a:lnTo>
                  <a:lnTo>
                    <a:pt x="1447634" y="431152"/>
                  </a:lnTo>
                  <a:close/>
                </a:path>
                <a:path w="6117590" h="715645">
                  <a:moveTo>
                    <a:pt x="1464221" y="225844"/>
                  </a:moveTo>
                  <a:lnTo>
                    <a:pt x="1426730" y="225844"/>
                  </a:lnTo>
                  <a:lnTo>
                    <a:pt x="1426730" y="266077"/>
                  </a:lnTo>
                  <a:lnTo>
                    <a:pt x="1445323" y="266077"/>
                  </a:lnTo>
                  <a:lnTo>
                    <a:pt x="1444117" y="275691"/>
                  </a:lnTo>
                  <a:lnTo>
                    <a:pt x="1440446" y="282613"/>
                  </a:lnTo>
                  <a:lnTo>
                    <a:pt x="1434261" y="286905"/>
                  </a:lnTo>
                  <a:lnTo>
                    <a:pt x="1425511" y="288632"/>
                  </a:lnTo>
                  <a:lnTo>
                    <a:pt x="1425511" y="305396"/>
                  </a:lnTo>
                  <a:lnTo>
                    <a:pt x="1441970" y="302044"/>
                  </a:lnTo>
                  <a:lnTo>
                    <a:pt x="1454124" y="294805"/>
                  </a:lnTo>
                  <a:lnTo>
                    <a:pt x="1461643" y="283794"/>
                  </a:lnTo>
                  <a:lnTo>
                    <a:pt x="1464221" y="269125"/>
                  </a:lnTo>
                  <a:lnTo>
                    <a:pt x="1464221" y="225844"/>
                  </a:lnTo>
                  <a:close/>
                </a:path>
                <a:path w="6117590" h="715645">
                  <a:moveTo>
                    <a:pt x="1731695" y="492112"/>
                  </a:moveTo>
                  <a:lnTo>
                    <a:pt x="1550352" y="492112"/>
                  </a:lnTo>
                  <a:lnTo>
                    <a:pt x="1550352" y="432981"/>
                  </a:lnTo>
                  <a:lnTo>
                    <a:pt x="1517434" y="432981"/>
                  </a:lnTo>
                  <a:lnTo>
                    <a:pt x="1517434" y="521068"/>
                  </a:lnTo>
                  <a:lnTo>
                    <a:pt x="1731695" y="521068"/>
                  </a:lnTo>
                  <a:lnTo>
                    <a:pt x="1731695" y="492112"/>
                  </a:lnTo>
                  <a:close/>
                </a:path>
                <a:path w="6117590" h="715645">
                  <a:moveTo>
                    <a:pt x="1735658" y="661581"/>
                  </a:moveTo>
                  <a:lnTo>
                    <a:pt x="1733994" y="648919"/>
                  </a:lnTo>
                  <a:lnTo>
                    <a:pt x="1729143" y="638263"/>
                  </a:lnTo>
                  <a:lnTo>
                    <a:pt x="1726336" y="635063"/>
                  </a:lnTo>
                  <a:lnTo>
                    <a:pt x="1721396" y="629424"/>
                  </a:lnTo>
                  <a:lnTo>
                    <a:pt x="1710969" y="622261"/>
                  </a:lnTo>
                  <a:lnTo>
                    <a:pt x="1702752" y="618921"/>
                  </a:lnTo>
                  <a:lnTo>
                    <a:pt x="1702752" y="654570"/>
                  </a:lnTo>
                  <a:lnTo>
                    <a:pt x="1702752" y="668286"/>
                  </a:lnTo>
                  <a:lnTo>
                    <a:pt x="1665185" y="685469"/>
                  </a:lnTo>
                  <a:lnTo>
                    <a:pt x="1624114" y="687793"/>
                  </a:lnTo>
                  <a:lnTo>
                    <a:pt x="1601736" y="687235"/>
                  </a:lnTo>
                  <a:lnTo>
                    <a:pt x="1555838" y="677430"/>
                  </a:lnTo>
                  <a:lnTo>
                    <a:pt x="1545475" y="668286"/>
                  </a:lnTo>
                  <a:lnTo>
                    <a:pt x="1545475" y="654570"/>
                  </a:lnTo>
                  <a:lnTo>
                    <a:pt x="1582775" y="637501"/>
                  </a:lnTo>
                  <a:lnTo>
                    <a:pt x="1624114" y="635063"/>
                  </a:lnTo>
                  <a:lnTo>
                    <a:pt x="1646301" y="635647"/>
                  </a:lnTo>
                  <a:lnTo>
                    <a:pt x="1692084" y="645426"/>
                  </a:lnTo>
                  <a:lnTo>
                    <a:pt x="1702752" y="654570"/>
                  </a:lnTo>
                  <a:lnTo>
                    <a:pt x="1702752" y="618921"/>
                  </a:lnTo>
                  <a:lnTo>
                    <a:pt x="1693760" y="615251"/>
                  </a:lnTo>
                  <a:lnTo>
                    <a:pt x="1673148" y="610527"/>
                  </a:lnTo>
                  <a:lnTo>
                    <a:pt x="1649730" y="607860"/>
                  </a:lnTo>
                  <a:lnTo>
                    <a:pt x="1624114" y="607021"/>
                  </a:lnTo>
                  <a:lnTo>
                    <a:pt x="1598371" y="607860"/>
                  </a:lnTo>
                  <a:lnTo>
                    <a:pt x="1554416" y="615251"/>
                  </a:lnTo>
                  <a:lnTo>
                    <a:pt x="1518920" y="638263"/>
                  </a:lnTo>
                  <a:lnTo>
                    <a:pt x="1512252" y="661581"/>
                  </a:lnTo>
                  <a:lnTo>
                    <a:pt x="1513967" y="674230"/>
                  </a:lnTo>
                  <a:lnTo>
                    <a:pt x="1554416" y="707555"/>
                  </a:lnTo>
                  <a:lnTo>
                    <a:pt x="1598371" y="714730"/>
                  </a:lnTo>
                  <a:lnTo>
                    <a:pt x="1624114" y="715518"/>
                  </a:lnTo>
                  <a:lnTo>
                    <a:pt x="1649730" y="714730"/>
                  </a:lnTo>
                  <a:lnTo>
                    <a:pt x="1693760" y="707555"/>
                  </a:lnTo>
                  <a:lnTo>
                    <a:pt x="1726539" y="687793"/>
                  </a:lnTo>
                  <a:lnTo>
                    <a:pt x="1729143" y="684860"/>
                  </a:lnTo>
                  <a:lnTo>
                    <a:pt x="1733994" y="674230"/>
                  </a:lnTo>
                  <a:lnTo>
                    <a:pt x="1735658" y="661581"/>
                  </a:lnTo>
                  <a:close/>
                </a:path>
                <a:path w="6117590" h="715645">
                  <a:moveTo>
                    <a:pt x="1748155" y="549719"/>
                  </a:moveTo>
                  <a:lnTo>
                    <a:pt x="1499146" y="549719"/>
                  </a:lnTo>
                  <a:lnTo>
                    <a:pt x="1499146" y="578370"/>
                  </a:lnTo>
                  <a:lnTo>
                    <a:pt x="1748155" y="578370"/>
                  </a:lnTo>
                  <a:lnTo>
                    <a:pt x="1748155" y="549719"/>
                  </a:lnTo>
                  <a:close/>
                </a:path>
                <a:path w="6117590" h="715645">
                  <a:moveTo>
                    <a:pt x="1816519" y="12801"/>
                  </a:moveTo>
                  <a:lnTo>
                    <a:pt x="1599819" y="12801"/>
                  </a:lnTo>
                  <a:lnTo>
                    <a:pt x="1599819" y="42062"/>
                  </a:lnTo>
                  <a:lnTo>
                    <a:pt x="1783295" y="42062"/>
                  </a:lnTo>
                  <a:lnTo>
                    <a:pt x="1783295" y="95694"/>
                  </a:lnTo>
                  <a:lnTo>
                    <a:pt x="1764245" y="98539"/>
                  </a:lnTo>
                  <a:lnTo>
                    <a:pt x="1742833" y="100304"/>
                  </a:lnTo>
                  <a:lnTo>
                    <a:pt x="1719948" y="101231"/>
                  </a:lnTo>
                  <a:lnTo>
                    <a:pt x="1696427" y="101485"/>
                  </a:lnTo>
                  <a:lnTo>
                    <a:pt x="1599819" y="101485"/>
                  </a:lnTo>
                  <a:lnTo>
                    <a:pt x="1599819" y="130441"/>
                  </a:lnTo>
                  <a:lnTo>
                    <a:pt x="1695818" y="130441"/>
                  </a:lnTo>
                  <a:lnTo>
                    <a:pt x="1720075" y="130073"/>
                  </a:lnTo>
                  <a:lnTo>
                    <a:pt x="1743100" y="128841"/>
                  </a:lnTo>
                  <a:lnTo>
                    <a:pt x="1764360" y="126593"/>
                  </a:lnTo>
                  <a:lnTo>
                    <a:pt x="1783295" y="123126"/>
                  </a:lnTo>
                  <a:lnTo>
                    <a:pt x="1782851" y="144157"/>
                  </a:lnTo>
                  <a:lnTo>
                    <a:pt x="1781543" y="165646"/>
                  </a:lnTo>
                  <a:lnTo>
                    <a:pt x="1779435" y="186220"/>
                  </a:lnTo>
                  <a:lnTo>
                    <a:pt x="1776590" y="204508"/>
                  </a:lnTo>
                  <a:lnTo>
                    <a:pt x="1809203" y="204508"/>
                  </a:lnTo>
                  <a:lnTo>
                    <a:pt x="1814576" y="164084"/>
                  </a:lnTo>
                  <a:lnTo>
                    <a:pt x="1816366" y="123126"/>
                  </a:lnTo>
                  <a:lnTo>
                    <a:pt x="1816519" y="115201"/>
                  </a:lnTo>
                  <a:lnTo>
                    <a:pt x="1816519" y="12801"/>
                  </a:lnTo>
                  <a:close/>
                </a:path>
                <a:path w="6117590" h="715645">
                  <a:moveTo>
                    <a:pt x="1830844" y="243522"/>
                  </a:moveTo>
                  <a:lnTo>
                    <a:pt x="1700999" y="243522"/>
                  </a:lnTo>
                  <a:lnTo>
                    <a:pt x="1700999" y="160007"/>
                  </a:lnTo>
                  <a:lnTo>
                    <a:pt x="1667776" y="160007"/>
                  </a:lnTo>
                  <a:lnTo>
                    <a:pt x="1667776" y="243522"/>
                  </a:lnTo>
                  <a:lnTo>
                    <a:pt x="1585493" y="243522"/>
                  </a:lnTo>
                  <a:lnTo>
                    <a:pt x="1585493" y="272173"/>
                  </a:lnTo>
                  <a:lnTo>
                    <a:pt x="1830844" y="272173"/>
                  </a:lnTo>
                  <a:lnTo>
                    <a:pt x="1830844" y="243522"/>
                  </a:lnTo>
                  <a:close/>
                </a:path>
                <a:path w="6117590" h="715645">
                  <a:moveTo>
                    <a:pt x="2094865" y="434505"/>
                  </a:moveTo>
                  <a:lnTo>
                    <a:pt x="1876323" y="434505"/>
                  </a:lnTo>
                  <a:lnTo>
                    <a:pt x="1876323" y="463461"/>
                  </a:lnTo>
                  <a:lnTo>
                    <a:pt x="2061641" y="463461"/>
                  </a:lnTo>
                  <a:lnTo>
                    <a:pt x="2061641" y="500037"/>
                  </a:lnTo>
                  <a:lnTo>
                    <a:pt x="2061324" y="518160"/>
                  </a:lnTo>
                  <a:lnTo>
                    <a:pt x="2060308" y="536689"/>
                  </a:lnTo>
                  <a:lnTo>
                    <a:pt x="2058428" y="554647"/>
                  </a:lnTo>
                  <a:lnTo>
                    <a:pt x="2055545" y="571055"/>
                  </a:lnTo>
                  <a:lnTo>
                    <a:pt x="2088464" y="571055"/>
                  </a:lnTo>
                  <a:lnTo>
                    <a:pt x="2091258" y="554710"/>
                  </a:lnTo>
                  <a:lnTo>
                    <a:pt x="2093264" y="536346"/>
                  </a:lnTo>
                  <a:lnTo>
                    <a:pt x="2094458" y="516661"/>
                  </a:lnTo>
                  <a:lnTo>
                    <a:pt x="2094788" y="500037"/>
                  </a:lnTo>
                  <a:lnTo>
                    <a:pt x="2094865" y="434505"/>
                  </a:lnTo>
                  <a:close/>
                </a:path>
                <a:path w="6117590" h="715645">
                  <a:moveTo>
                    <a:pt x="2103018" y="141198"/>
                  </a:moveTo>
                  <a:lnTo>
                    <a:pt x="1916493" y="141198"/>
                  </a:lnTo>
                  <a:lnTo>
                    <a:pt x="1916493" y="42138"/>
                  </a:lnTo>
                  <a:lnTo>
                    <a:pt x="2099970" y="42138"/>
                  </a:lnTo>
                  <a:lnTo>
                    <a:pt x="2099970" y="12928"/>
                  </a:lnTo>
                  <a:lnTo>
                    <a:pt x="1883270" y="12928"/>
                  </a:lnTo>
                  <a:lnTo>
                    <a:pt x="1883270" y="42138"/>
                  </a:lnTo>
                  <a:lnTo>
                    <a:pt x="1883270" y="141198"/>
                  </a:lnTo>
                  <a:lnTo>
                    <a:pt x="1883270" y="170408"/>
                  </a:lnTo>
                  <a:lnTo>
                    <a:pt x="2103018" y="170408"/>
                  </a:lnTo>
                  <a:lnTo>
                    <a:pt x="2103018" y="141198"/>
                  </a:lnTo>
                  <a:close/>
                </a:path>
                <a:path w="6117590" h="715645">
                  <a:moveTo>
                    <a:pt x="2109190" y="595134"/>
                  </a:moveTo>
                  <a:lnTo>
                    <a:pt x="1863826" y="595134"/>
                  </a:lnTo>
                  <a:lnTo>
                    <a:pt x="1863826" y="624395"/>
                  </a:lnTo>
                  <a:lnTo>
                    <a:pt x="1969592" y="624395"/>
                  </a:lnTo>
                  <a:lnTo>
                    <a:pt x="1969592" y="712165"/>
                  </a:lnTo>
                  <a:lnTo>
                    <a:pt x="2002510" y="712165"/>
                  </a:lnTo>
                  <a:lnTo>
                    <a:pt x="2002510" y="624395"/>
                  </a:lnTo>
                  <a:lnTo>
                    <a:pt x="2109190" y="624395"/>
                  </a:lnTo>
                  <a:lnTo>
                    <a:pt x="2109190" y="595134"/>
                  </a:lnTo>
                  <a:close/>
                </a:path>
                <a:path w="6117590" h="715645">
                  <a:moveTo>
                    <a:pt x="2114296" y="243522"/>
                  </a:moveTo>
                  <a:lnTo>
                    <a:pt x="1868944" y="243522"/>
                  </a:lnTo>
                  <a:lnTo>
                    <a:pt x="1868944" y="272173"/>
                  </a:lnTo>
                  <a:lnTo>
                    <a:pt x="2114296" y="272173"/>
                  </a:lnTo>
                  <a:lnTo>
                    <a:pt x="2114296" y="243522"/>
                  </a:lnTo>
                  <a:close/>
                </a:path>
                <a:path w="6117590" h="715645">
                  <a:moveTo>
                    <a:pt x="2294191" y="554596"/>
                  </a:moveTo>
                  <a:lnTo>
                    <a:pt x="2292693" y="541578"/>
                  </a:lnTo>
                  <a:lnTo>
                    <a:pt x="2288362" y="530059"/>
                  </a:lnTo>
                  <a:lnTo>
                    <a:pt x="2284653" y="524725"/>
                  </a:lnTo>
                  <a:lnTo>
                    <a:pt x="2281466" y="520128"/>
                  </a:lnTo>
                  <a:lnTo>
                    <a:pt x="2272246" y="511924"/>
                  </a:lnTo>
                  <a:lnTo>
                    <a:pt x="2262238" y="506056"/>
                  </a:lnTo>
                  <a:lnTo>
                    <a:pt x="2262187" y="546061"/>
                  </a:lnTo>
                  <a:lnTo>
                    <a:pt x="2262187" y="564045"/>
                  </a:lnTo>
                  <a:lnTo>
                    <a:pt x="2223782" y="583857"/>
                  </a:lnTo>
                  <a:lnTo>
                    <a:pt x="2215489" y="583285"/>
                  </a:lnTo>
                  <a:lnTo>
                    <a:pt x="2185073" y="563130"/>
                  </a:lnTo>
                  <a:lnTo>
                    <a:pt x="2185073" y="545757"/>
                  </a:lnTo>
                  <a:lnTo>
                    <a:pt x="2223782" y="524725"/>
                  </a:lnTo>
                  <a:lnTo>
                    <a:pt x="2231847" y="525335"/>
                  </a:lnTo>
                  <a:lnTo>
                    <a:pt x="2262187" y="546061"/>
                  </a:lnTo>
                  <a:lnTo>
                    <a:pt x="2262187" y="506044"/>
                  </a:lnTo>
                  <a:lnTo>
                    <a:pt x="2250643" y="501751"/>
                  </a:lnTo>
                  <a:lnTo>
                    <a:pt x="2237790" y="499122"/>
                  </a:lnTo>
                  <a:lnTo>
                    <a:pt x="2223782" y="498208"/>
                  </a:lnTo>
                  <a:lnTo>
                    <a:pt x="2209546" y="499122"/>
                  </a:lnTo>
                  <a:lnTo>
                    <a:pt x="2173795" y="512533"/>
                  </a:lnTo>
                  <a:lnTo>
                    <a:pt x="2153069" y="554596"/>
                  </a:lnTo>
                  <a:lnTo>
                    <a:pt x="2154580" y="567728"/>
                  </a:lnTo>
                  <a:lnTo>
                    <a:pt x="2185339" y="602957"/>
                  </a:lnTo>
                  <a:lnTo>
                    <a:pt x="2223782" y="610679"/>
                  </a:lnTo>
                  <a:lnTo>
                    <a:pt x="2237473" y="609828"/>
                  </a:lnTo>
                  <a:lnTo>
                    <a:pt x="2280818" y="589610"/>
                  </a:lnTo>
                  <a:lnTo>
                    <a:pt x="2292629" y="567829"/>
                  </a:lnTo>
                  <a:lnTo>
                    <a:pt x="2294191" y="554596"/>
                  </a:lnTo>
                  <a:close/>
                </a:path>
                <a:path w="6117590" h="715645">
                  <a:moveTo>
                    <a:pt x="2300897" y="453097"/>
                  </a:moveTo>
                  <a:lnTo>
                    <a:pt x="2240851" y="453097"/>
                  </a:lnTo>
                  <a:lnTo>
                    <a:pt x="2240851" y="423227"/>
                  </a:lnTo>
                  <a:lnTo>
                    <a:pt x="2207933" y="423227"/>
                  </a:lnTo>
                  <a:lnTo>
                    <a:pt x="2207933" y="453097"/>
                  </a:lnTo>
                  <a:lnTo>
                    <a:pt x="2144852" y="453097"/>
                  </a:lnTo>
                  <a:lnTo>
                    <a:pt x="2144852" y="480529"/>
                  </a:lnTo>
                  <a:lnTo>
                    <a:pt x="2300897" y="480529"/>
                  </a:lnTo>
                  <a:lnTo>
                    <a:pt x="2300897" y="453097"/>
                  </a:lnTo>
                  <a:close/>
                </a:path>
                <a:path w="6117590" h="715645">
                  <a:moveTo>
                    <a:pt x="2378011" y="431152"/>
                  </a:moveTo>
                  <a:lnTo>
                    <a:pt x="2344788" y="431152"/>
                  </a:lnTo>
                  <a:lnTo>
                    <a:pt x="2344788" y="497903"/>
                  </a:lnTo>
                  <a:lnTo>
                    <a:pt x="2301811" y="497903"/>
                  </a:lnTo>
                  <a:lnTo>
                    <a:pt x="2301811" y="525640"/>
                  </a:lnTo>
                  <a:lnTo>
                    <a:pt x="2344788" y="525640"/>
                  </a:lnTo>
                  <a:lnTo>
                    <a:pt x="2344788" y="558253"/>
                  </a:lnTo>
                  <a:lnTo>
                    <a:pt x="2301811" y="558253"/>
                  </a:lnTo>
                  <a:lnTo>
                    <a:pt x="2301811" y="585381"/>
                  </a:lnTo>
                  <a:lnTo>
                    <a:pt x="2344788" y="585381"/>
                  </a:lnTo>
                  <a:lnTo>
                    <a:pt x="2344788" y="631405"/>
                  </a:lnTo>
                  <a:lnTo>
                    <a:pt x="2378011" y="631405"/>
                  </a:lnTo>
                  <a:lnTo>
                    <a:pt x="2378011" y="431152"/>
                  </a:lnTo>
                  <a:close/>
                </a:path>
                <a:path w="6117590" h="715645">
                  <a:moveTo>
                    <a:pt x="2382888" y="680173"/>
                  </a:moveTo>
                  <a:lnTo>
                    <a:pt x="2204580" y="680173"/>
                  </a:lnTo>
                  <a:lnTo>
                    <a:pt x="2204580" y="627138"/>
                  </a:lnTo>
                  <a:lnTo>
                    <a:pt x="2171357" y="627138"/>
                  </a:lnTo>
                  <a:lnTo>
                    <a:pt x="2171357" y="708812"/>
                  </a:lnTo>
                  <a:lnTo>
                    <a:pt x="2382888" y="708812"/>
                  </a:lnTo>
                  <a:lnTo>
                    <a:pt x="2382888" y="680173"/>
                  </a:lnTo>
                  <a:close/>
                </a:path>
                <a:path w="6117590" h="715645">
                  <a:moveTo>
                    <a:pt x="2383129" y="94208"/>
                  </a:moveTo>
                  <a:lnTo>
                    <a:pt x="2201773" y="94208"/>
                  </a:lnTo>
                  <a:lnTo>
                    <a:pt x="2201773" y="76428"/>
                  </a:lnTo>
                  <a:lnTo>
                    <a:pt x="2381605" y="76428"/>
                  </a:lnTo>
                  <a:lnTo>
                    <a:pt x="2381605" y="52298"/>
                  </a:lnTo>
                  <a:lnTo>
                    <a:pt x="2381605" y="35788"/>
                  </a:lnTo>
                  <a:lnTo>
                    <a:pt x="2381605" y="11658"/>
                  </a:lnTo>
                  <a:lnTo>
                    <a:pt x="2168855" y="11658"/>
                  </a:lnTo>
                  <a:lnTo>
                    <a:pt x="2168855" y="35788"/>
                  </a:lnTo>
                  <a:lnTo>
                    <a:pt x="2348382" y="35788"/>
                  </a:lnTo>
                  <a:lnTo>
                    <a:pt x="2348382" y="52298"/>
                  </a:lnTo>
                  <a:lnTo>
                    <a:pt x="2168855" y="52298"/>
                  </a:lnTo>
                  <a:lnTo>
                    <a:pt x="2168855" y="76428"/>
                  </a:lnTo>
                  <a:lnTo>
                    <a:pt x="2168855" y="94208"/>
                  </a:lnTo>
                  <a:lnTo>
                    <a:pt x="2168855" y="118338"/>
                  </a:lnTo>
                  <a:lnTo>
                    <a:pt x="2383129" y="118338"/>
                  </a:lnTo>
                  <a:lnTo>
                    <a:pt x="2383129" y="94208"/>
                  </a:lnTo>
                  <a:close/>
                </a:path>
                <a:path w="6117590" h="715645">
                  <a:moveTo>
                    <a:pt x="2387701" y="263118"/>
                  </a:moveTo>
                  <a:lnTo>
                    <a:pt x="2201773" y="263118"/>
                  </a:lnTo>
                  <a:lnTo>
                    <a:pt x="2201773" y="245338"/>
                  </a:lnTo>
                  <a:lnTo>
                    <a:pt x="2381605" y="245338"/>
                  </a:lnTo>
                  <a:lnTo>
                    <a:pt x="2381605" y="222478"/>
                  </a:lnTo>
                  <a:lnTo>
                    <a:pt x="2381605" y="204698"/>
                  </a:lnTo>
                  <a:lnTo>
                    <a:pt x="2381605" y="180568"/>
                  </a:lnTo>
                  <a:lnTo>
                    <a:pt x="2168855" y="180568"/>
                  </a:lnTo>
                  <a:lnTo>
                    <a:pt x="2168855" y="204698"/>
                  </a:lnTo>
                  <a:lnTo>
                    <a:pt x="2348382" y="204698"/>
                  </a:lnTo>
                  <a:lnTo>
                    <a:pt x="2348382" y="222478"/>
                  </a:lnTo>
                  <a:lnTo>
                    <a:pt x="2168855" y="222478"/>
                  </a:lnTo>
                  <a:lnTo>
                    <a:pt x="2168855" y="245338"/>
                  </a:lnTo>
                  <a:lnTo>
                    <a:pt x="2168855" y="263118"/>
                  </a:lnTo>
                  <a:lnTo>
                    <a:pt x="2168855" y="287248"/>
                  </a:lnTo>
                  <a:lnTo>
                    <a:pt x="2387701" y="287248"/>
                  </a:lnTo>
                  <a:lnTo>
                    <a:pt x="2387701" y="263118"/>
                  </a:lnTo>
                  <a:close/>
                </a:path>
                <a:path w="6117590" h="715645">
                  <a:moveTo>
                    <a:pt x="2399588" y="136232"/>
                  </a:moveTo>
                  <a:lnTo>
                    <a:pt x="2150567" y="136232"/>
                  </a:lnTo>
                  <a:lnTo>
                    <a:pt x="2150567" y="161836"/>
                  </a:lnTo>
                  <a:lnTo>
                    <a:pt x="2399588" y="161836"/>
                  </a:lnTo>
                  <a:lnTo>
                    <a:pt x="2399588" y="136232"/>
                  </a:lnTo>
                  <a:close/>
                </a:path>
                <a:path w="6117590" h="715645">
                  <a:moveTo>
                    <a:pt x="2579776" y="561911"/>
                  </a:moveTo>
                  <a:lnTo>
                    <a:pt x="2575128" y="496722"/>
                  </a:lnTo>
                  <a:lnTo>
                    <a:pt x="2561247" y="459803"/>
                  </a:lnTo>
                  <a:lnTo>
                    <a:pt x="2546870" y="443077"/>
                  </a:lnTo>
                  <a:lnTo>
                    <a:pt x="2546870" y="561911"/>
                  </a:lnTo>
                  <a:lnTo>
                    <a:pt x="2546210" y="592518"/>
                  </a:lnTo>
                  <a:lnTo>
                    <a:pt x="2539403" y="638416"/>
                  </a:lnTo>
                  <a:lnTo>
                    <a:pt x="2508161" y="663714"/>
                  </a:lnTo>
                  <a:lnTo>
                    <a:pt x="2501100" y="662978"/>
                  </a:lnTo>
                  <a:lnTo>
                    <a:pt x="2472804" y="618185"/>
                  </a:lnTo>
                  <a:lnTo>
                    <a:pt x="2469756" y="561911"/>
                  </a:lnTo>
                  <a:lnTo>
                    <a:pt x="2470442" y="531304"/>
                  </a:lnTo>
                  <a:lnTo>
                    <a:pt x="2477211" y="485533"/>
                  </a:lnTo>
                  <a:lnTo>
                    <a:pt x="2508161" y="459803"/>
                  </a:lnTo>
                  <a:lnTo>
                    <a:pt x="2515387" y="460540"/>
                  </a:lnTo>
                  <a:lnTo>
                    <a:pt x="2543899" y="505675"/>
                  </a:lnTo>
                  <a:lnTo>
                    <a:pt x="2546870" y="561911"/>
                  </a:lnTo>
                  <a:lnTo>
                    <a:pt x="2546870" y="443077"/>
                  </a:lnTo>
                  <a:lnTo>
                    <a:pt x="2536126" y="436714"/>
                  </a:lnTo>
                  <a:lnTo>
                    <a:pt x="2522944" y="432562"/>
                  </a:lnTo>
                  <a:lnTo>
                    <a:pt x="2508161" y="431152"/>
                  </a:lnTo>
                  <a:lnTo>
                    <a:pt x="2493505" y="432562"/>
                  </a:lnTo>
                  <a:lnTo>
                    <a:pt x="2459393" y="452793"/>
                  </a:lnTo>
                  <a:lnTo>
                    <a:pt x="2441486" y="496722"/>
                  </a:lnTo>
                  <a:lnTo>
                    <a:pt x="2436838" y="561911"/>
                  </a:lnTo>
                  <a:lnTo>
                    <a:pt x="2437879" y="597001"/>
                  </a:lnTo>
                  <a:lnTo>
                    <a:pt x="2448407" y="651878"/>
                  </a:lnTo>
                  <a:lnTo>
                    <a:pt x="2480348" y="686803"/>
                  </a:lnTo>
                  <a:lnTo>
                    <a:pt x="2508161" y="692048"/>
                  </a:lnTo>
                  <a:lnTo>
                    <a:pt x="2522944" y="690740"/>
                  </a:lnTo>
                  <a:lnTo>
                    <a:pt x="2557221" y="671029"/>
                  </a:lnTo>
                  <a:lnTo>
                    <a:pt x="2575128" y="627100"/>
                  </a:lnTo>
                  <a:lnTo>
                    <a:pt x="2578747" y="597001"/>
                  </a:lnTo>
                  <a:lnTo>
                    <a:pt x="2579776" y="561911"/>
                  </a:lnTo>
                  <a:close/>
                </a:path>
                <a:path w="6117590" h="715645">
                  <a:moveTo>
                    <a:pt x="2648280" y="261810"/>
                  </a:moveTo>
                  <a:lnTo>
                    <a:pt x="2567813" y="261810"/>
                  </a:lnTo>
                  <a:lnTo>
                    <a:pt x="2567813" y="235292"/>
                  </a:lnTo>
                  <a:lnTo>
                    <a:pt x="2636697" y="235292"/>
                  </a:lnTo>
                  <a:lnTo>
                    <a:pt x="2636697" y="158788"/>
                  </a:lnTo>
                  <a:lnTo>
                    <a:pt x="2536113" y="158788"/>
                  </a:lnTo>
                  <a:lnTo>
                    <a:pt x="2536113" y="184086"/>
                  </a:lnTo>
                  <a:lnTo>
                    <a:pt x="2604998" y="184086"/>
                  </a:lnTo>
                  <a:lnTo>
                    <a:pt x="2604998" y="209994"/>
                  </a:lnTo>
                  <a:lnTo>
                    <a:pt x="2536113" y="209994"/>
                  </a:lnTo>
                  <a:lnTo>
                    <a:pt x="2536113" y="287108"/>
                  </a:lnTo>
                  <a:lnTo>
                    <a:pt x="2648280" y="287108"/>
                  </a:lnTo>
                  <a:lnTo>
                    <a:pt x="2648280" y="261810"/>
                  </a:lnTo>
                  <a:close/>
                </a:path>
                <a:path w="6117590" h="715645">
                  <a:moveTo>
                    <a:pt x="2660853" y="431152"/>
                  </a:moveTo>
                  <a:lnTo>
                    <a:pt x="2627630" y="431152"/>
                  </a:lnTo>
                  <a:lnTo>
                    <a:pt x="2627630" y="707593"/>
                  </a:lnTo>
                  <a:lnTo>
                    <a:pt x="2660853" y="707593"/>
                  </a:lnTo>
                  <a:lnTo>
                    <a:pt x="2660853" y="431152"/>
                  </a:lnTo>
                  <a:close/>
                </a:path>
                <a:path w="6117590" h="715645">
                  <a:moveTo>
                    <a:pt x="2663825" y="72529"/>
                  </a:moveTo>
                  <a:lnTo>
                    <a:pt x="2662110" y="56591"/>
                  </a:lnTo>
                  <a:lnTo>
                    <a:pt x="2657195" y="42633"/>
                  </a:lnTo>
                  <a:lnTo>
                    <a:pt x="2651480" y="33832"/>
                  </a:lnTo>
                  <a:lnTo>
                    <a:pt x="2649423" y="30657"/>
                  </a:lnTo>
                  <a:lnTo>
                    <a:pt x="2639136" y="20726"/>
                  </a:lnTo>
                  <a:lnTo>
                    <a:pt x="2631516" y="16002"/>
                  </a:lnTo>
                  <a:lnTo>
                    <a:pt x="2631516" y="72529"/>
                  </a:lnTo>
                  <a:lnTo>
                    <a:pt x="2630627" y="81622"/>
                  </a:lnTo>
                  <a:lnTo>
                    <a:pt x="2599258" y="111188"/>
                  </a:lnTo>
                  <a:lnTo>
                    <a:pt x="2591282" y="111848"/>
                  </a:lnTo>
                  <a:lnTo>
                    <a:pt x="2583345" y="111188"/>
                  </a:lnTo>
                  <a:lnTo>
                    <a:pt x="2551938" y="81622"/>
                  </a:lnTo>
                  <a:lnTo>
                    <a:pt x="2551049" y="72529"/>
                  </a:lnTo>
                  <a:lnTo>
                    <a:pt x="2551938" y="63639"/>
                  </a:lnTo>
                  <a:lnTo>
                    <a:pt x="2583345" y="34442"/>
                  </a:lnTo>
                  <a:lnTo>
                    <a:pt x="2591282" y="33832"/>
                  </a:lnTo>
                  <a:lnTo>
                    <a:pt x="2599258" y="34442"/>
                  </a:lnTo>
                  <a:lnTo>
                    <a:pt x="2630627" y="63639"/>
                  </a:lnTo>
                  <a:lnTo>
                    <a:pt x="2631516" y="72529"/>
                  </a:lnTo>
                  <a:lnTo>
                    <a:pt x="2631516" y="16002"/>
                  </a:lnTo>
                  <a:lnTo>
                    <a:pt x="2629039" y="14452"/>
                  </a:lnTo>
                  <a:lnTo>
                    <a:pt x="2617609" y="9867"/>
                  </a:lnTo>
                  <a:lnTo>
                    <a:pt x="2604973" y="7048"/>
                  </a:lnTo>
                  <a:lnTo>
                    <a:pt x="2591282" y="6096"/>
                  </a:lnTo>
                  <a:lnTo>
                    <a:pt x="2577719" y="7048"/>
                  </a:lnTo>
                  <a:lnTo>
                    <a:pt x="2533269" y="30657"/>
                  </a:lnTo>
                  <a:lnTo>
                    <a:pt x="2518740" y="72529"/>
                  </a:lnTo>
                  <a:lnTo>
                    <a:pt x="2520454" y="88557"/>
                  </a:lnTo>
                  <a:lnTo>
                    <a:pt x="2543733" y="124345"/>
                  </a:lnTo>
                  <a:lnTo>
                    <a:pt x="2591282" y="138976"/>
                  </a:lnTo>
                  <a:lnTo>
                    <a:pt x="2604973" y="138023"/>
                  </a:lnTo>
                  <a:lnTo>
                    <a:pt x="2649423" y="114668"/>
                  </a:lnTo>
                  <a:lnTo>
                    <a:pt x="2651239" y="111848"/>
                  </a:lnTo>
                  <a:lnTo>
                    <a:pt x="2657195" y="102666"/>
                  </a:lnTo>
                  <a:lnTo>
                    <a:pt x="2662110" y="88557"/>
                  </a:lnTo>
                  <a:lnTo>
                    <a:pt x="2663825" y="72529"/>
                  </a:lnTo>
                  <a:close/>
                </a:path>
                <a:path w="6117590" h="715645">
                  <a:moveTo>
                    <a:pt x="2745803" y="158788"/>
                  </a:moveTo>
                  <a:lnTo>
                    <a:pt x="2650413" y="158788"/>
                  </a:lnTo>
                  <a:lnTo>
                    <a:pt x="2650413" y="186829"/>
                  </a:lnTo>
                  <a:lnTo>
                    <a:pt x="2713190" y="186829"/>
                  </a:lnTo>
                  <a:lnTo>
                    <a:pt x="2713190" y="288937"/>
                  </a:lnTo>
                  <a:lnTo>
                    <a:pt x="2745803" y="288937"/>
                  </a:lnTo>
                  <a:lnTo>
                    <a:pt x="2745803" y="158788"/>
                  </a:lnTo>
                  <a:close/>
                </a:path>
                <a:path w="6117590" h="715645">
                  <a:moveTo>
                    <a:pt x="2745803" y="7924"/>
                  </a:moveTo>
                  <a:lnTo>
                    <a:pt x="2712580" y="7924"/>
                  </a:lnTo>
                  <a:lnTo>
                    <a:pt x="2712580" y="141414"/>
                  </a:lnTo>
                  <a:lnTo>
                    <a:pt x="2745803" y="141414"/>
                  </a:lnTo>
                  <a:lnTo>
                    <a:pt x="2745803" y="7924"/>
                  </a:lnTo>
                  <a:close/>
                </a:path>
                <a:path w="6117590" h="715645">
                  <a:moveTo>
                    <a:pt x="2890113" y="434505"/>
                  </a:moveTo>
                  <a:lnTo>
                    <a:pt x="2860548" y="434505"/>
                  </a:lnTo>
                  <a:lnTo>
                    <a:pt x="2860548" y="471385"/>
                  </a:lnTo>
                  <a:lnTo>
                    <a:pt x="2890113" y="471385"/>
                  </a:lnTo>
                  <a:lnTo>
                    <a:pt x="2890113" y="434505"/>
                  </a:lnTo>
                  <a:close/>
                </a:path>
                <a:path w="6117590" h="715645">
                  <a:moveTo>
                    <a:pt x="2955340" y="471398"/>
                  </a:moveTo>
                  <a:lnTo>
                    <a:pt x="2824581" y="471398"/>
                  </a:lnTo>
                  <a:lnTo>
                    <a:pt x="2824581" y="434568"/>
                  </a:lnTo>
                  <a:lnTo>
                    <a:pt x="2794406" y="434568"/>
                  </a:lnTo>
                  <a:lnTo>
                    <a:pt x="2794406" y="471398"/>
                  </a:lnTo>
                  <a:lnTo>
                    <a:pt x="2794406" y="498068"/>
                  </a:lnTo>
                  <a:lnTo>
                    <a:pt x="2794406" y="536168"/>
                  </a:lnTo>
                  <a:lnTo>
                    <a:pt x="2794406" y="562838"/>
                  </a:lnTo>
                  <a:lnTo>
                    <a:pt x="2955340" y="562838"/>
                  </a:lnTo>
                  <a:lnTo>
                    <a:pt x="2955340" y="536308"/>
                  </a:lnTo>
                  <a:lnTo>
                    <a:pt x="2955340" y="536168"/>
                  </a:lnTo>
                  <a:lnTo>
                    <a:pt x="2955340" y="498208"/>
                  </a:lnTo>
                  <a:lnTo>
                    <a:pt x="2925470" y="498208"/>
                  </a:lnTo>
                  <a:lnTo>
                    <a:pt x="2925470" y="536168"/>
                  </a:lnTo>
                  <a:lnTo>
                    <a:pt x="2890113" y="536168"/>
                  </a:lnTo>
                  <a:lnTo>
                    <a:pt x="2890113" y="498208"/>
                  </a:lnTo>
                  <a:lnTo>
                    <a:pt x="2860548" y="498208"/>
                  </a:lnTo>
                  <a:lnTo>
                    <a:pt x="2860548" y="536168"/>
                  </a:lnTo>
                  <a:lnTo>
                    <a:pt x="2824581" y="536168"/>
                  </a:lnTo>
                  <a:lnTo>
                    <a:pt x="2824581" y="498068"/>
                  </a:lnTo>
                  <a:lnTo>
                    <a:pt x="2955340" y="498068"/>
                  </a:lnTo>
                  <a:lnTo>
                    <a:pt x="2955340" y="471398"/>
                  </a:lnTo>
                  <a:close/>
                </a:path>
                <a:path w="6117590" h="715645">
                  <a:moveTo>
                    <a:pt x="2955340" y="434505"/>
                  </a:moveTo>
                  <a:lnTo>
                    <a:pt x="2925470" y="434505"/>
                  </a:lnTo>
                  <a:lnTo>
                    <a:pt x="2925470" y="471385"/>
                  </a:lnTo>
                  <a:lnTo>
                    <a:pt x="2955340" y="471385"/>
                  </a:lnTo>
                  <a:lnTo>
                    <a:pt x="2955340" y="434505"/>
                  </a:lnTo>
                  <a:close/>
                </a:path>
                <a:path w="6117590" h="715645">
                  <a:moveTo>
                    <a:pt x="3021787" y="585698"/>
                  </a:moveTo>
                  <a:lnTo>
                    <a:pt x="2814218" y="585698"/>
                  </a:lnTo>
                  <a:lnTo>
                    <a:pt x="2814218" y="612368"/>
                  </a:lnTo>
                  <a:lnTo>
                    <a:pt x="3021787" y="612368"/>
                  </a:lnTo>
                  <a:lnTo>
                    <a:pt x="3021787" y="585698"/>
                  </a:lnTo>
                  <a:close/>
                </a:path>
                <a:path w="6117590" h="715645">
                  <a:moveTo>
                    <a:pt x="3029267" y="77698"/>
                  </a:moveTo>
                  <a:lnTo>
                    <a:pt x="2847911" y="77698"/>
                  </a:lnTo>
                  <a:lnTo>
                    <a:pt x="2847911" y="9118"/>
                  </a:lnTo>
                  <a:lnTo>
                    <a:pt x="2814993" y="9118"/>
                  </a:lnTo>
                  <a:lnTo>
                    <a:pt x="2814993" y="77698"/>
                  </a:lnTo>
                  <a:lnTo>
                    <a:pt x="2814993" y="105638"/>
                  </a:lnTo>
                  <a:lnTo>
                    <a:pt x="3029267" y="105638"/>
                  </a:lnTo>
                  <a:lnTo>
                    <a:pt x="3029267" y="77698"/>
                  </a:lnTo>
                  <a:close/>
                </a:path>
                <a:path w="6117590" h="715645">
                  <a:moveTo>
                    <a:pt x="3032620" y="256768"/>
                  </a:moveTo>
                  <a:lnTo>
                    <a:pt x="2847911" y="256768"/>
                  </a:lnTo>
                  <a:lnTo>
                    <a:pt x="2847911" y="197078"/>
                  </a:lnTo>
                  <a:lnTo>
                    <a:pt x="2814993" y="197078"/>
                  </a:lnTo>
                  <a:lnTo>
                    <a:pt x="2814993" y="256768"/>
                  </a:lnTo>
                  <a:lnTo>
                    <a:pt x="2814993" y="285978"/>
                  </a:lnTo>
                  <a:lnTo>
                    <a:pt x="3032620" y="285978"/>
                  </a:lnTo>
                  <a:lnTo>
                    <a:pt x="3032620" y="256768"/>
                  </a:lnTo>
                  <a:close/>
                </a:path>
                <a:path w="6117590" h="715645">
                  <a:moveTo>
                    <a:pt x="3045726" y="142938"/>
                  </a:moveTo>
                  <a:lnTo>
                    <a:pt x="2796705" y="142938"/>
                  </a:lnTo>
                  <a:lnTo>
                    <a:pt x="2796705" y="171589"/>
                  </a:lnTo>
                  <a:lnTo>
                    <a:pt x="3045726" y="171589"/>
                  </a:lnTo>
                  <a:lnTo>
                    <a:pt x="3045726" y="142938"/>
                  </a:lnTo>
                  <a:close/>
                </a:path>
                <a:path w="6117590" h="715645">
                  <a:moveTo>
                    <a:pt x="3059887" y="485368"/>
                  </a:moveTo>
                  <a:lnTo>
                    <a:pt x="3021787" y="485368"/>
                  </a:lnTo>
                  <a:lnTo>
                    <a:pt x="3021787" y="430758"/>
                  </a:lnTo>
                  <a:lnTo>
                    <a:pt x="2988564" y="430758"/>
                  </a:lnTo>
                  <a:lnTo>
                    <a:pt x="2988564" y="485368"/>
                  </a:lnTo>
                  <a:lnTo>
                    <a:pt x="2988564" y="514578"/>
                  </a:lnTo>
                  <a:lnTo>
                    <a:pt x="2988564" y="566648"/>
                  </a:lnTo>
                  <a:lnTo>
                    <a:pt x="3021787" y="566648"/>
                  </a:lnTo>
                  <a:lnTo>
                    <a:pt x="3021787" y="514578"/>
                  </a:lnTo>
                  <a:lnTo>
                    <a:pt x="3059887" y="514578"/>
                  </a:lnTo>
                  <a:lnTo>
                    <a:pt x="3059887" y="485368"/>
                  </a:lnTo>
                  <a:close/>
                </a:path>
                <a:path w="6117590" h="715645">
                  <a:moveTo>
                    <a:pt x="3391890" y="68872"/>
                  </a:moveTo>
                  <a:lnTo>
                    <a:pt x="3210534" y="68872"/>
                  </a:lnTo>
                  <a:lnTo>
                    <a:pt x="3210534" y="9753"/>
                  </a:lnTo>
                  <a:lnTo>
                    <a:pt x="3177616" y="9753"/>
                  </a:lnTo>
                  <a:lnTo>
                    <a:pt x="3177616" y="97828"/>
                  </a:lnTo>
                  <a:lnTo>
                    <a:pt x="3391890" y="97828"/>
                  </a:lnTo>
                  <a:lnTo>
                    <a:pt x="3391890" y="68872"/>
                  </a:lnTo>
                  <a:close/>
                </a:path>
                <a:path w="6117590" h="715645">
                  <a:moveTo>
                    <a:pt x="3395853" y="238340"/>
                  </a:moveTo>
                  <a:lnTo>
                    <a:pt x="3394176" y="225679"/>
                  </a:lnTo>
                  <a:lnTo>
                    <a:pt x="3389338" y="215023"/>
                  </a:lnTo>
                  <a:lnTo>
                    <a:pt x="3386518" y="211823"/>
                  </a:lnTo>
                  <a:lnTo>
                    <a:pt x="3381578" y="206197"/>
                  </a:lnTo>
                  <a:lnTo>
                    <a:pt x="3371164" y="199021"/>
                  </a:lnTo>
                  <a:lnTo>
                    <a:pt x="3362934" y="195681"/>
                  </a:lnTo>
                  <a:lnTo>
                    <a:pt x="3362934" y="231330"/>
                  </a:lnTo>
                  <a:lnTo>
                    <a:pt x="3362934" y="245046"/>
                  </a:lnTo>
                  <a:lnTo>
                    <a:pt x="3325368" y="262229"/>
                  </a:lnTo>
                  <a:lnTo>
                    <a:pt x="3284296" y="264553"/>
                  </a:lnTo>
                  <a:lnTo>
                    <a:pt x="3261931" y="264007"/>
                  </a:lnTo>
                  <a:lnTo>
                    <a:pt x="3216021" y="254190"/>
                  </a:lnTo>
                  <a:lnTo>
                    <a:pt x="3205657" y="245046"/>
                  </a:lnTo>
                  <a:lnTo>
                    <a:pt x="3205657" y="231330"/>
                  </a:lnTo>
                  <a:lnTo>
                    <a:pt x="3242957" y="214261"/>
                  </a:lnTo>
                  <a:lnTo>
                    <a:pt x="3284296" y="211823"/>
                  </a:lnTo>
                  <a:lnTo>
                    <a:pt x="3306495" y="212420"/>
                  </a:lnTo>
                  <a:lnTo>
                    <a:pt x="3352266" y="222186"/>
                  </a:lnTo>
                  <a:lnTo>
                    <a:pt x="3362934" y="231330"/>
                  </a:lnTo>
                  <a:lnTo>
                    <a:pt x="3362934" y="195681"/>
                  </a:lnTo>
                  <a:lnTo>
                    <a:pt x="3353943" y="192011"/>
                  </a:lnTo>
                  <a:lnTo>
                    <a:pt x="3333331" y="187286"/>
                  </a:lnTo>
                  <a:lnTo>
                    <a:pt x="3309912" y="184619"/>
                  </a:lnTo>
                  <a:lnTo>
                    <a:pt x="3284296" y="183781"/>
                  </a:lnTo>
                  <a:lnTo>
                    <a:pt x="3258553" y="184619"/>
                  </a:lnTo>
                  <a:lnTo>
                    <a:pt x="3214611" y="192011"/>
                  </a:lnTo>
                  <a:lnTo>
                    <a:pt x="3179102" y="215023"/>
                  </a:lnTo>
                  <a:lnTo>
                    <a:pt x="3172434" y="238340"/>
                  </a:lnTo>
                  <a:lnTo>
                    <a:pt x="3174161" y="250990"/>
                  </a:lnTo>
                  <a:lnTo>
                    <a:pt x="3214611" y="284314"/>
                  </a:lnTo>
                  <a:lnTo>
                    <a:pt x="3258553" y="291503"/>
                  </a:lnTo>
                  <a:lnTo>
                    <a:pt x="3284296" y="292290"/>
                  </a:lnTo>
                  <a:lnTo>
                    <a:pt x="3309912" y="291503"/>
                  </a:lnTo>
                  <a:lnTo>
                    <a:pt x="3353943" y="284314"/>
                  </a:lnTo>
                  <a:lnTo>
                    <a:pt x="3386734" y="264553"/>
                  </a:lnTo>
                  <a:lnTo>
                    <a:pt x="3394176" y="250990"/>
                  </a:lnTo>
                  <a:lnTo>
                    <a:pt x="3395853" y="238340"/>
                  </a:lnTo>
                  <a:close/>
                </a:path>
                <a:path w="6117590" h="715645">
                  <a:moveTo>
                    <a:pt x="3408349" y="126479"/>
                  </a:moveTo>
                  <a:lnTo>
                    <a:pt x="3159328" y="126479"/>
                  </a:lnTo>
                  <a:lnTo>
                    <a:pt x="3159328" y="155130"/>
                  </a:lnTo>
                  <a:lnTo>
                    <a:pt x="3408349" y="155130"/>
                  </a:lnTo>
                  <a:lnTo>
                    <a:pt x="3408349" y="126479"/>
                  </a:lnTo>
                  <a:close/>
                </a:path>
                <a:path w="6117590" h="715645">
                  <a:moveTo>
                    <a:pt x="3612248" y="133794"/>
                  </a:moveTo>
                  <a:lnTo>
                    <a:pt x="3601250" y="136855"/>
                  </a:lnTo>
                  <a:lnTo>
                    <a:pt x="3589350" y="138823"/>
                  </a:lnTo>
                  <a:lnTo>
                    <a:pt x="3576726" y="139890"/>
                  </a:lnTo>
                  <a:lnTo>
                    <a:pt x="3563480" y="140195"/>
                  </a:lnTo>
                  <a:lnTo>
                    <a:pt x="3484854" y="140195"/>
                  </a:lnTo>
                  <a:lnTo>
                    <a:pt x="3484854" y="102704"/>
                  </a:lnTo>
                  <a:lnTo>
                    <a:pt x="3577806" y="102704"/>
                  </a:lnTo>
                  <a:lnTo>
                    <a:pt x="3577806" y="11277"/>
                  </a:lnTo>
                  <a:lnTo>
                    <a:pt x="3451936" y="11277"/>
                  </a:lnTo>
                  <a:lnTo>
                    <a:pt x="3451936" y="39014"/>
                  </a:lnTo>
                  <a:lnTo>
                    <a:pt x="3544900" y="39014"/>
                  </a:lnTo>
                  <a:lnTo>
                    <a:pt x="3544900" y="75272"/>
                  </a:lnTo>
                  <a:lnTo>
                    <a:pt x="3451936" y="75272"/>
                  </a:lnTo>
                  <a:lnTo>
                    <a:pt x="3451936" y="167627"/>
                  </a:lnTo>
                  <a:lnTo>
                    <a:pt x="3561956" y="167627"/>
                  </a:lnTo>
                  <a:lnTo>
                    <a:pt x="3575862" y="167208"/>
                  </a:lnTo>
                  <a:lnTo>
                    <a:pt x="3589045" y="165874"/>
                  </a:lnTo>
                  <a:lnTo>
                    <a:pt x="3601262" y="163512"/>
                  </a:lnTo>
                  <a:lnTo>
                    <a:pt x="3612248" y="160007"/>
                  </a:lnTo>
                  <a:lnTo>
                    <a:pt x="3612248" y="140195"/>
                  </a:lnTo>
                  <a:lnTo>
                    <a:pt x="3612248" y="133794"/>
                  </a:lnTo>
                  <a:close/>
                </a:path>
                <a:path w="6117590" h="715645">
                  <a:moveTo>
                    <a:pt x="3675342" y="195973"/>
                  </a:moveTo>
                  <a:lnTo>
                    <a:pt x="3465347" y="195973"/>
                  </a:lnTo>
                  <a:lnTo>
                    <a:pt x="3465347" y="224624"/>
                  </a:lnTo>
                  <a:lnTo>
                    <a:pt x="3642118" y="224624"/>
                  </a:lnTo>
                  <a:lnTo>
                    <a:pt x="3642118" y="288937"/>
                  </a:lnTo>
                  <a:lnTo>
                    <a:pt x="3675342" y="288937"/>
                  </a:lnTo>
                  <a:lnTo>
                    <a:pt x="3675342" y="195973"/>
                  </a:lnTo>
                  <a:close/>
                </a:path>
                <a:path w="6117590" h="715645">
                  <a:moveTo>
                    <a:pt x="3675342" y="7924"/>
                  </a:moveTo>
                  <a:lnTo>
                    <a:pt x="3642118" y="7924"/>
                  </a:lnTo>
                  <a:lnTo>
                    <a:pt x="3642118" y="39319"/>
                  </a:lnTo>
                  <a:lnTo>
                    <a:pt x="3590912" y="39319"/>
                  </a:lnTo>
                  <a:lnTo>
                    <a:pt x="3590912" y="67348"/>
                  </a:lnTo>
                  <a:lnTo>
                    <a:pt x="3642118" y="67348"/>
                  </a:lnTo>
                  <a:lnTo>
                    <a:pt x="3642118" y="92036"/>
                  </a:lnTo>
                  <a:lnTo>
                    <a:pt x="3590912" y="92036"/>
                  </a:lnTo>
                  <a:lnTo>
                    <a:pt x="3590912" y="120078"/>
                  </a:lnTo>
                  <a:lnTo>
                    <a:pt x="3642118" y="120078"/>
                  </a:lnTo>
                  <a:lnTo>
                    <a:pt x="3642118" y="177990"/>
                  </a:lnTo>
                  <a:lnTo>
                    <a:pt x="3675342" y="177990"/>
                  </a:lnTo>
                  <a:lnTo>
                    <a:pt x="3675342" y="7924"/>
                  </a:lnTo>
                  <a:close/>
                </a:path>
                <a:path w="6117590" h="715645">
                  <a:moveTo>
                    <a:pt x="3877119" y="138671"/>
                  </a:moveTo>
                  <a:lnTo>
                    <a:pt x="3876078" y="103581"/>
                  </a:lnTo>
                  <a:lnTo>
                    <a:pt x="3872471" y="73482"/>
                  </a:lnTo>
                  <a:lnTo>
                    <a:pt x="3865537" y="48704"/>
                  </a:lnTo>
                  <a:lnTo>
                    <a:pt x="3858577" y="36576"/>
                  </a:lnTo>
                  <a:lnTo>
                    <a:pt x="3854564" y="29565"/>
                  </a:lnTo>
                  <a:lnTo>
                    <a:pt x="3844925" y="20269"/>
                  </a:lnTo>
                  <a:lnTo>
                    <a:pt x="3844201" y="19850"/>
                  </a:lnTo>
                  <a:lnTo>
                    <a:pt x="3844201" y="138671"/>
                  </a:lnTo>
                  <a:lnTo>
                    <a:pt x="3843540" y="169278"/>
                  </a:lnTo>
                  <a:lnTo>
                    <a:pt x="3836746" y="215188"/>
                  </a:lnTo>
                  <a:lnTo>
                    <a:pt x="3805491" y="240474"/>
                  </a:lnTo>
                  <a:lnTo>
                    <a:pt x="3798430" y="239750"/>
                  </a:lnTo>
                  <a:lnTo>
                    <a:pt x="3770134" y="194945"/>
                  </a:lnTo>
                  <a:lnTo>
                    <a:pt x="3767086" y="138671"/>
                  </a:lnTo>
                  <a:lnTo>
                    <a:pt x="3767785" y="108077"/>
                  </a:lnTo>
                  <a:lnTo>
                    <a:pt x="3774541" y="62293"/>
                  </a:lnTo>
                  <a:lnTo>
                    <a:pt x="3805491" y="36576"/>
                  </a:lnTo>
                  <a:lnTo>
                    <a:pt x="3812717" y="37312"/>
                  </a:lnTo>
                  <a:lnTo>
                    <a:pt x="3841229" y="82435"/>
                  </a:lnTo>
                  <a:lnTo>
                    <a:pt x="3844201" y="138671"/>
                  </a:lnTo>
                  <a:lnTo>
                    <a:pt x="3844201" y="19850"/>
                  </a:lnTo>
                  <a:lnTo>
                    <a:pt x="3833457" y="13487"/>
                  </a:lnTo>
                  <a:lnTo>
                    <a:pt x="3820274" y="9334"/>
                  </a:lnTo>
                  <a:lnTo>
                    <a:pt x="3805491" y="7924"/>
                  </a:lnTo>
                  <a:lnTo>
                    <a:pt x="3790835" y="9334"/>
                  </a:lnTo>
                  <a:lnTo>
                    <a:pt x="3756723" y="29565"/>
                  </a:lnTo>
                  <a:lnTo>
                    <a:pt x="3738816" y="73482"/>
                  </a:lnTo>
                  <a:lnTo>
                    <a:pt x="3734168" y="138671"/>
                  </a:lnTo>
                  <a:lnTo>
                    <a:pt x="3735209" y="173774"/>
                  </a:lnTo>
                  <a:lnTo>
                    <a:pt x="3745738" y="228638"/>
                  </a:lnTo>
                  <a:lnTo>
                    <a:pt x="3777678" y="263563"/>
                  </a:lnTo>
                  <a:lnTo>
                    <a:pt x="3805491" y="268820"/>
                  </a:lnTo>
                  <a:lnTo>
                    <a:pt x="3820274" y="267500"/>
                  </a:lnTo>
                  <a:lnTo>
                    <a:pt x="3833457" y="263563"/>
                  </a:lnTo>
                  <a:lnTo>
                    <a:pt x="3844925" y="256997"/>
                  </a:lnTo>
                  <a:lnTo>
                    <a:pt x="3854564" y="247789"/>
                  </a:lnTo>
                  <a:lnTo>
                    <a:pt x="3858755" y="240474"/>
                  </a:lnTo>
                  <a:lnTo>
                    <a:pt x="3865537" y="228638"/>
                  </a:lnTo>
                  <a:lnTo>
                    <a:pt x="3872471" y="203860"/>
                  </a:lnTo>
                  <a:lnTo>
                    <a:pt x="3876078" y="173774"/>
                  </a:lnTo>
                  <a:lnTo>
                    <a:pt x="3877119" y="138671"/>
                  </a:lnTo>
                  <a:close/>
                </a:path>
                <a:path w="6117590" h="715645">
                  <a:moveTo>
                    <a:pt x="3958183" y="7924"/>
                  </a:moveTo>
                  <a:lnTo>
                    <a:pt x="3924973" y="7924"/>
                  </a:lnTo>
                  <a:lnTo>
                    <a:pt x="3924973" y="284365"/>
                  </a:lnTo>
                  <a:lnTo>
                    <a:pt x="3958183" y="284365"/>
                  </a:lnTo>
                  <a:lnTo>
                    <a:pt x="3958183" y="7924"/>
                  </a:lnTo>
                  <a:close/>
                </a:path>
                <a:path w="6117590" h="715645">
                  <a:moveTo>
                    <a:pt x="4234307" y="119164"/>
                  </a:moveTo>
                  <a:lnTo>
                    <a:pt x="4232961" y="107823"/>
                  </a:lnTo>
                  <a:lnTo>
                    <a:pt x="4229087" y="97637"/>
                  </a:lnTo>
                  <a:lnTo>
                    <a:pt x="4226433" y="93865"/>
                  </a:lnTo>
                  <a:lnTo>
                    <a:pt x="4222864" y="88785"/>
                  </a:lnTo>
                  <a:lnTo>
                    <a:pt x="4214495" y="81368"/>
                  </a:lnTo>
                  <a:lnTo>
                    <a:pt x="4204360" y="75501"/>
                  </a:lnTo>
                  <a:lnTo>
                    <a:pt x="4202607" y="74879"/>
                  </a:lnTo>
                  <a:lnTo>
                    <a:pt x="4202607" y="112153"/>
                  </a:lnTo>
                  <a:lnTo>
                    <a:pt x="4202607" y="126174"/>
                  </a:lnTo>
                  <a:lnTo>
                    <a:pt x="4163898" y="144462"/>
                  </a:lnTo>
                  <a:lnTo>
                    <a:pt x="4155338" y="143954"/>
                  </a:lnTo>
                  <a:lnTo>
                    <a:pt x="4125188" y="126479"/>
                  </a:lnTo>
                  <a:lnTo>
                    <a:pt x="4125188" y="112153"/>
                  </a:lnTo>
                  <a:lnTo>
                    <a:pt x="4163898" y="93865"/>
                  </a:lnTo>
                  <a:lnTo>
                    <a:pt x="4172547" y="94335"/>
                  </a:lnTo>
                  <a:lnTo>
                    <a:pt x="4202607" y="112153"/>
                  </a:lnTo>
                  <a:lnTo>
                    <a:pt x="4202607" y="74879"/>
                  </a:lnTo>
                  <a:lnTo>
                    <a:pt x="4192397" y="71196"/>
                  </a:lnTo>
                  <a:lnTo>
                    <a:pt x="4178833" y="68554"/>
                  </a:lnTo>
                  <a:lnTo>
                    <a:pt x="4163898" y="67652"/>
                  </a:lnTo>
                  <a:lnTo>
                    <a:pt x="4149255" y="68516"/>
                  </a:lnTo>
                  <a:lnTo>
                    <a:pt x="4112996" y="81368"/>
                  </a:lnTo>
                  <a:lnTo>
                    <a:pt x="4093184" y="119164"/>
                  </a:lnTo>
                  <a:lnTo>
                    <a:pt x="4094505" y="130378"/>
                  </a:lnTo>
                  <a:lnTo>
                    <a:pt x="4122661" y="162267"/>
                  </a:lnTo>
                  <a:lnTo>
                    <a:pt x="4163898" y="170370"/>
                  </a:lnTo>
                  <a:lnTo>
                    <a:pt x="4178439" y="169519"/>
                  </a:lnTo>
                  <a:lnTo>
                    <a:pt x="4222597" y="149948"/>
                  </a:lnTo>
                  <a:lnTo>
                    <a:pt x="4226611" y="144462"/>
                  </a:lnTo>
                  <a:lnTo>
                    <a:pt x="4229011" y="141185"/>
                  </a:lnTo>
                  <a:lnTo>
                    <a:pt x="4232948" y="130949"/>
                  </a:lnTo>
                  <a:lnTo>
                    <a:pt x="4234307" y="119164"/>
                  </a:lnTo>
                  <a:close/>
                </a:path>
                <a:path w="6117590" h="715645">
                  <a:moveTo>
                    <a:pt x="4242232" y="26517"/>
                  </a:moveTo>
                  <a:lnTo>
                    <a:pt x="4180967" y="26517"/>
                  </a:lnTo>
                  <a:lnTo>
                    <a:pt x="4180967" y="0"/>
                  </a:lnTo>
                  <a:lnTo>
                    <a:pt x="4148048" y="0"/>
                  </a:lnTo>
                  <a:lnTo>
                    <a:pt x="4148048" y="26517"/>
                  </a:lnTo>
                  <a:lnTo>
                    <a:pt x="4084955" y="26517"/>
                  </a:lnTo>
                  <a:lnTo>
                    <a:pt x="4084955" y="53644"/>
                  </a:lnTo>
                  <a:lnTo>
                    <a:pt x="4242232" y="53644"/>
                  </a:lnTo>
                  <a:lnTo>
                    <a:pt x="4242232" y="26517"/>
                  </a:lnTo>
                  <a:close/>
                </a:path>
                <a:path w="6117590" h="715645">
                  <a:moveTo>
                    <a:pt x="4320857" y="238950"/>
                  </a:moveTo>
                  <a:lnTo>
                    <a:pt x="4295864" y="200850"/>
                  </a:lnTo>
                  <a:lnTo>
                    <a:pt x="4287634" y="197523"/>
                  </a:lnTo>
                  <a:lnTo>
                    <a:pt x="4287634" y="232854"/>
                  </a:lnTo>
                  <a:lnTo>
                    <a:pt x="4287634" y="245046"/>
                  </a:lnTo>
                  <a:lnTo>
                    <a:pt x="4251718" y="260667"/>
                  </a:lnTo>
                  <a:lnTo>
                    <a:pt x="4213885" y="263029"/>
                  </a:lnTo>
                  <a:lnTo>
                    <a:pt x="4193756" y="262445"/>
                  </a:lnTo>
                  <a:lnTo>
                    <a:pt x="4149572" y="253276"/>
                  </a:lnTo>
                  <a:lnTo>
                    <a:pt x="4139819" y="245046"/>
                  </a:lnTo>
                  <a:lnTo>
                    <a:pt x="4139819" y="232854"/>
                  </a:lnTo>
                  <a:lnTo>
                    <a:pt x="4175899" y="217004"/>
                  </a:lnTo>
                  <a:lnTo>
                    <a:pt x="4213885" y="214871"/>
                  </a:lnTo>
                  <a:lnTo>
                    <a:pt x="4233951" y="215366"/>
                  </a:lnTo>
                  <a:lnTo>
                    <a:pt x="4277880" y="224624"/>
                  </a:lnTo>
                  <a:lnTo>
                    <a:pt x="4287634" y="232854"/>
                  </a:lnTo>
                  <a:lnTo>
                    <a:pt x="4287634" y="197523"/>
                  </a:lnTo>
                  <a:lnTo>
                    <a:pt x="4279671" y="194284"/>
                  </a:lnTo>
                  <a:lnTo>
                    <a:pt x="4260253" y="189953"/>
                  </a:lnTo>
                  <a:lnTo>
                    <a:pt x="4238129" y="187566"/>
                  </a:lnTo>
                  <a:lnTo>
                    <a:pt x="4213885" y="186829"/>
                  </a:lnTo>
                  <a:lnTo>
                    <a:pt x="4189615" y="187566"/>
                  </a:lnTo>
                  <a:lnTo>
                    <a:pt x="4147959" y="194284"/>
                  </a:lnTo>
                  <a:lnTo>
                    <a:pt x="4113263" y="216128"/>
                  </a:lnTo>
                  <a:lnTo>
                    <a:pt x="4106595" y="238950"/>
                  </a:lnTo>
                  <a:lnTo>
                    <a:pt x="4108310" y="251155"/>
                  </a:lnTo>
                  <a:lnTo>
                    <a:pt x="4147959" y="283311"/>
                  </a:lnTo>
                  <a:lnTo>
                    <a:pt x="4189615" y="290029"/>
                  </a:lnTo>
                  <a:lnTo>
                    <a:pt x="4213885" y="290766"/>
                  </a:lnTo>
                  <a:lnTo>
                    <a:pt x="4238129" y="290029"/>
                  </a:lnTo>
                  <a:lnTo>
                    <a:pt x="4279671" y="283311"/>
                  </a:lnTo>
                  <a:lnTo>
                    <a:pt x="4312678" y="263029"/>
                  </a:lnTo>
                  <a:lnTo>
                    <a:pt x="4319143" y="251155"/>
                  </a:lnTo>
                  <a:lnTo>
                    <a:pt x="4320857" y="238950"/>
                  </a:lnTo>
                  <a:close/>
                </a:path>
                <a:path w="6117590" h="715645">
                  <a:moveTo>
                    <a:pt x="4352861" y="48768"/>
                  </a:moveTo>
                  <a:lnTo>
                    <a:pt x="4314152" y="48768"/>
                  </a:lnTo>
                  <a:lnTo>
                    <a:pt x="4314152" y="7924"/>
                  </a:lnTo>
                  <a:lnTo>
                    <a:pt x="4280928" y="7924"/>
                  </a:lnTo>
                  <a:lnTo>
                    <a:pt x="4280928" y="177990"/>
                  </a:lnTo>
                  <a:lnTo>
                    <a:pt x="4314152" y="177990"/>
                  </a:lnTo>
                  <a:lnTo>
                    <a:pt x="4314152" y="140195"/>
                  </a:lnTo>
                  <a:lnTo>
                    <a:pt x="4352861" y="140195"/>
                  </a:lnTo>
                  <a:lnTo>
                    <a:pt x="4352861" y="110934"/>
                  </a:lnTo>
                  <a:lnTo>
                    <a:pt x="4314152" y="110934"/>
                  </a:lnTo>
                  <a:lnTo>
                    <a:pt x="4314152" y="77711"/>
                  </a:lnTo>
                  <a:lnTo>
                    <a:pt x="4352861" y="77711"/>
                  </a:lnTo>
                  <a:lnTo>
                    <a:pt x="4352861" y="48768"/>
                  </a:lnTo>
                  <a:close/>
                </a:path>
                <a:path w="6117590" h="715645">
                  <a:moveTo>
                    <a:pt x="4524464" y="127088"/>
                  </a:moveTo>
                  <a:lnTo>
                    <a:pt x="4499927" y="116319"/>
                  </a:lnTo>
                  <a:lnTo>
                    <a:pt x="4488434" y="106362"/>
                  </a:lnTo>
                  <a:lnTo>
                    <a:pt x="4480420" y="99428"/>
                  </a:lnTo>
                  <a:lnTo>
                    <a:pt x="4467542" y="75577"/>
                  </a:lnTo>
                  <a:lnTo>
                    <a:pt x="4462894" y="43891"/>
                  </a:lnTo>
                  <a:lnTo>
                    <a:pt x="4462894" y="9753"/>
                  </a:lnTo>
                  <a:lnTo>
                    <a:pt x="4429976" y="9753"/>
                  </a:lnTo>
                  <a:lnTo>
                    <a:pt x="4429976" y="43891"/>
                  </a:lnTo>
                  <a:lnTo>
                    <a:pt x="4425416" y="75450"/>
                  </a:lnTo>
                  <a:lnTo>
                    <a:pt x="4412640" y="100304"/>
                  </a:lnTo>
                  <a:lnTo>
                    <a:pt x="4393069" y="118592"/>
                  </a:lnTo>
                  <a:lnTo>
                    <a:pt x="4368101" y="130441"/>
                  </a:lnTo>
                  <a:lnTo>
                    <a:pt x="4368101" y="159702"/>
                  </a:lnTo>
                  <a:lnTo>
                    <a:pt x="4393679" y="151155"/>
                  </a:lnTo>
                  <a:lnTo>
                    <a:pt x="4415841" y="138861"/>
                  </a:lnTo>
                  <a:lnTo>
                    <a:pt x="4433722" y="123659"/>
                  </a:lnTo>
                  <a:lnTo>
                    <a:pt x="4446435" y="106362"/>
                  </a:lnTo>
                  <a:lnTo>
                    <a:pt x="4459783" y="122923"/>
                  </a:lnTo>
                  <a:lnTo>
                    <a:pt x="4477791" y="137299"/>
                  </a:lnTo>
                  <a:lnTo>
                    <a:pt x="4499622" y="148717"/>
                  </a:lnTo>
                  <a:lnTo>
                    <a:pt x="4524464" y="156349"/>
                  </a:lnTo>
                  <a:lnTo>
                    <a:pt x="4524464" y="127088"/>
                  </a:lnTo>
                  <a:close/>
                </a:path>
                <a:path w="6117590" h="715645">
                  <a:moveTo>
                    <a:pt x="4604321" y="231940"/>
                  </a:moveTo>
                  <a:lnTo>
                    <a:pt x="4602886" y="220103"/>
                  </a:lnTo>
                  <a:lnTo>
                    <a:pt x="4598797" y="209689"/>
                  </a:lnTo>
                  <a:lnTo>
                    <a:pt x="4592929" y="201460"/>
                  </a:lnTo>
                  <a:lnTo>
                    <a:pt x="4592358" y="200647"/>
                  </a:lnTo>
                  <a:lnTo>
                    <a:pt x="4583900" y="192925"/>
                  </a:lnTo>
                  <a:lnTo>
                    <a:pt x="4571098" y="186042"/>
                  </a:lnTo>
                  <a:lnTo>
                    <a:pt x="4571098" y="224320"/>
                  </a:lnTo>
                  <a:lnTo>
                    <a:pt x="4571098" y="239560"/>
                  </a:lnTo>
                  <a:lnTo>
                    <a:pt x="4534598" y="259715"/>
                  </a:lnTo>
                  <a:lnTo>
                    <a:pt x="4497336" y="262420"/>
                  </a:lnTo>
                  <a:lnTo>
                    <a:pt x="4477283" y="261772"/>
                  </a:lnTo>
                  <a:lnTo>
                    <a:pt x="4434548" y="250837"/>
                  </a:lnTo>
                  <a:lnTo>
                    <a:pt x="4423270" y="239560"/>
                  </a:lnTo>
                  <a:lnTo>
                    <a:pt x="4423270" y="224320"/>
                  </a:lnTo>
                  <a:lnTo>
                    <a:pt x="4459884" y="204279"/>
                  </a:lnTo>
                  <a:lnTo>
                    <a:pt x="4497336" y="201460"/>
                  </a:lnTo>
                  <a:lnTo>
                    <a:pt x="4517225" y="202158"/>
                  </a:lnTo>
                  <a:lnTo>
                    <a:pt x="4560430" y="213042"/>
                  </a:lnTo>
                  <a:lnTo>
                    <a:pt x="4571098" y="224320"/>
                  </a:lnTo>
                  <a:lnTo>
                    <a:pt x="4571098" y="186042"/>
                  </a:lnTo>
                  <a:lnTo>
                    <a:pt x="4567161" y="183921"/>
                  </a:lnTo>
                  <a:lnTo>
                    <a:pt x="4546676" y="177761"/>
                  </a:lnTo>
                  <a:lnTo>
                    <a:pt x="4523168" y="174244"/>
                  </a:lnTo>
                  <a:lnTo>
                    <a:pt x="4497336" y="173113"/>
                  </a:lnTo>
                  <a:lnTo>
                    <a:pt x="4471378" y="174244"/>
                  </a:lnTo>
                  <a:lnTo>
                    <a:pt x="4427347" y="183921"/>
                  </a:lnTo>
                  <a:lnTo>
                    <a:pt x="4395571" y="209689"/>
                  </a:lnTo>
                  <a:lnTo>
                    <a:pt x="4390047" y="231940"/>
                  </a:lnTo>
                  <a:lnTo>
                    <a:pt x="4391482" y="243954"/>
                  </a:lnTo>
                  <a:lnTo>
                    <a:pt x="4427347" y="280225"/>
                  </a:lnTo>
                  <a:lnTo>
                    <a:pt x="4471378" y="289687"/>
                  </a:lnTo>
                  <a:lnTo>
                    <a:pt x="4497336" y="290766"/>
                  </a:lnTo>
                  <a:lnTo>
                    <a:pt x="4523168" y="289687"/>
                  </a:lnTo>
                  <a:lnTo>
                    <a:pt x="4567161" y="280225"/>
                  </a:lnTo>
                  <a:lnTo>
                    <a:pt x="4598797" y="254457"/>
                  </a:lnTo>
                  <a:lnTo>
                    <a:pt x="4602886" y="243954"/>
                  </a:lnTo>
                  <a:lnTo>
                    <a:pt x="4604321" y="231940"/>
                  </a:lnTo>
                  <a:close/>
                </a:path>
                <a:path w="6117590" h="715645">
                  <a:moveTo>
                    <a:pt x="4637849" y="70091"/>
                  </a:moveTo>
                  <a:lnTo>
                    <a:pt x="4597616" y="70091"/>
                  </a:lnTo>
                  <a:lnTo>
                    <a:pt x="4597616" y="7924"/>
                  </a:lnTo>
                  <a:lnTo>
                    <a:pt x="4564392" y="7924"/>
                  </a:lnTo>
                  <a:lnTo>
                    <a:pt x="4564392" y="165493"/>
                  </a:lnTo>
                  <a:lnTo>
                    <a:pt x="4597616" y="165493"/>
                  </a:lnTo>
                  <a:lnTo>
                    <a:pt x="4597616" y="99047"/>
                  </a:lnTo>
                  <a:lnTo>
                    <a:pt x="4637849" y="99047"/>
                  </a:lnTo>
                  <a:lnTo>
                    <a:pt x="4637849" y="70091"/>
                  </a:lnTo>
                  <a:close/>
                </a:path>
                <a:path w="6117590" h="715645">
                  <a:moveTo>
                    <a:pt x="4887773" y="7924"/>
                  </a:moveTo>
                  <a:lnTo>
                    <a:pt x="4854549" y="7924"/>
                  </a:lnTo>
                  <a:lnTo>
                    <a:pt x="4854549" y="225844"/>
                  </a:lnTo>
                  <a:lnTo>
                    <a:pt x="4843475" y="232587"/>
                  </a:lnTo>
                  <a:lnTo>
                    <a:pt x="4829708" y="237007"/>
                  </a:lnTo>
                  <a:lnTo>
                    <a:pt x="4813655" y="239433"/>
                  </a:lnTo>
                  <a:lnTo>
                    <a:pt x="4795723" y="240169"/>
                  </a:lnTo>
                  <a:lnTo>
                    <a:pt x="4758537" y="240169"/>
                  </a:lnTo>
                  <a:lnTo>
                    <a:pt x="4758537" y="168541"/>
                  </a:lnTo>
                  <a:lnTo>
                    <a:pt x="4813706" y="168541"/>
                  </a:lnTo>
                  <a:lnTo>
                    <a:pt x="4813706" y="139890"/>
                  </a:lnTo>
                  <a:lnTo>
                    <a:pt x="4703369" y="139890"/>
                  </a:lnTo>
                  <a:lnTo>
                    <a:pt x="4703369" y="42062"/>
                  </a:lnTo>
                  <a:lnTo>
                    <a:pt x="4810353" y="42062"/>
                  </a:lnTo>
                  <a:lnTo>
                    <a:pt x="4810353" y="12801"/>
                  </a:lnTo>
                  <a:lnTo>
                    <a:pt x="4670158" y="12801"/>
                  </a:lnTo>
                  <a:lnTo>
                    <a:pt x="4670158" y="168541"/>
                  </a:lnTo>
                  <a:lnTo>
                    <a:pt x="4725619" y="168541"/>
                  </a:lnTo>
                  <a:lnTo>
                    <a:pt x="4725619" y="240169"/>
                  </a:lnTo>
                  <a:lnTo>
                    <a:pt x="4658576" y="240169"/>
                  </a:lnTo>
                  <a:lnTo>
                    <a:pt x="4658576" y="268516"/>
                  </a:lnTo>
                  <a:lnTo>
                    <a:pt x="4787189" y="268516"/>
                  </a:lnTo>
                  <a:lnTo>
                    <a:pt x="4808906" y="267677"/>
                  </a:lnTo>
                  <a:lnTo>
                    <a:pt x="4827841" y="264972"/>
                  </a:lnTo>
                  <a:lnTo>
                    <a:pt x="4843297" y="260159"/>
                  </a:lnTo>
                  <a:lnTo>
                    <a:pt x="4854549" y="252971"/>
                  </a:lnTo>
                  <a:lnTo>
                    <a:pt x="4854549" y="284365"/>
                  </a:lnTo>
                  <a:lnTo>
                    <a:pt x="4887773" y="284365"/>
                  </a:lnTo>
                  <a:lnTo>
                    <a:pt x="4887773" y="7924"/>
                  </a:lnTo>
                  <a:close/>
                </a:path>
                <a:path w="6117590" h="715645">
                  <a:moveTo>
                    <a:pt x="5171833" y="7924"/>
                  </a:moveTo>
                  <a:lnTo>
                    <a:pt x="5138610" y="7924"/>
                  </a:lnTo>
                  <a:lnTo>
                    <a:pt x="5138610" y="65214"/>
                  </a:lnTo>
                  <a:lnTo>
                    <a:pt x="5088928" y="65214"/>
                  </a:lnTo>
                  <a:lnTo>
                    <a:pt x="5066690" y="21640"/>
                  </a:lnTo>
                  <a:lnTo>
                    <a:pt x="5057546" y="15633"/>
                  </a:lnTo>
                  <a:lnTo>
                    <a:pt x="5057546" y="79235"/>
                  </a:lnTo>
                  <a:lnTo>
                    <a:pt x="5056695" y="90030"/>
                  </a:lnTo>
                  <a:lnTo>
                    <a:pt x="5032743" y="121145"/>
                  </a:lnTo>
                  <a:lnTo>
                    <a:pt x="5017313" y="123736"/>
                  </a:lnTo>
                  <a:lnTo>
                    <a:pt x="5009248" y="123075"/>
                  </a:lnTo>
                  <a:lnTo>
                    <a:pt x="4977917" y="90030"/>
                  </a:lnTo>
                  <a:lnTo>
                    <a:pt x="4977079" y="79235"/>
                  </a:lnTo>
                  <a:lnTo>
                    <a:pt x="4977917" y="68453"/>
                  </a:lnTo>
                  <a:lnTo>
                    <a:pt x="5001996" y="37223"/>
                  </a:lnTo>
                  <a:lnTo>
                    <a:pt x="5017313" y="34747"/>
                  </a:lnTo>
                  <a:lnTo>
                    <a:pt x="5025415" y="35369"/>
                  </a:lnTo>
                  <a:lnTo>
                    <a:pt x="5056695" y="68453"/>
                  </a:lnTo>
                  <a:lnTo>
                    <a:pt x="5057546" y="79235"/>
                  </a:lnTo>
                  <a:lnTo>
                    <a:pt x="5057546" y="15633"/>
                  </a:lnTo>
                  <a:lnTo>
                    <a:pt x="5056530" y="14960"/>
                  </a:lnTo>
                  <a:lnTo>
                    <a:pt x="5044859" y="10096"/>
                  </a:lnTo>
                  <a:lnTo>
                    <a:pt x="5031752" y="7112"/>
                  </a:lnTo>
                  <a:lnTo>
                    <a:pt x="5017313" y="6096"/>
                  </a:lnTo>
                  <a:lnTo>
                    <a:pt x="5002987" y="7112"/>
                  </a:lnTo>
                  <a:lnTo>
                    <a:pt x="4958016" y="32308"/>
                  </a:lnTo>
                  <a:lnTo>
                    <a:pt x="4944770" y="79235"/>
                  </a:lnTo>
                  <a:lnTo>
                    <a:pt x="4946281" y="97104"/>
                  </a:lnTo>
                  <a:lnTo>
                    <a:pt x="4967935" y="136537"/>
                  </a:lnTo>
                  <a:lnTo>
                    <a:pt x="5017313" y="152082"/>
                  </a:lnTo>
                  <a:lnTo>
                    <a:pt x="5031752" y="151117"/>
                  </a:lnTo>
                  <a:lnTo>
                    <a:pt x="5074793" y="128206"/>
                  </a:lnTo>
                  <a:lnTo>
                    <a:pt x="5077688" y="123736"/>
                  </a:lnTo>
                  <a:lnTo>
                    <a:pt x="5081244" y="118287"/>
                  </a:lnTo>
                  <a:lnTo>
                    <a:pt x="5085969" y="106845"/>
                  </a:lnTo>
                  <a:lnTo>
                    <a:pt x="5088928" y="93865"/>
                  </a:lnTo>
                  <a:lnTo>
                    <a:pt x="5138610" y="93865"/>
                  </a:lnTo>
                  <a:lnTo>
                    <a:pt x="5138610" y="163664"/>
                  </a:lnTo>
                  <a:lnTo>
                    <a:pt x="5171833" y="163664"/>
                  </a:lnTo>
                  <a:lnTo>
                    <a:pt x="5171833" y="93865"/>
                  </a:lnTo>
                  <a:lnTo>
                    <a:pt x="5171833" y="65214"/>
                  </a:lnTo>
                  <a:lnTo>
                    <a:pt x="5171833" y="7924"/>
                  </a:lnTo>
                  <a:close/>
                </a:path>
                <a:path w="6117590" h="715645">
                  <a:moveTo>
                    <a:pt x="5186159" y="258457"/>
                  </a:moveTo>
                  <a:lnTo>
                    <a:pt x="5166284" y="248488"/>
                  </a:lnTo>
                  <a:lnTo>
                    <a:pt x="5163020" y="245351"/>
                  </a:lnTo>
                  <a:lnTo>
                    <a:pt x="5150764" y="233578"/>
                  </a:lnTo>
                  <a:lnTo>
                    <a:pt x="5140680" y="213588"/>
                  </a:lnTo>
                  <a:lnTo>
                    <a:pt x="5137086" y="188353"/>
                  </a:lnTo>
                  <a:lnTo>
                    <a:pt x="5137086" y="178600"/>
                  </a:lnTo>
                  <a:lnTo>
                    <a:pt x="5104168" y="178600"/>
                  </a:lnTo>
                  <a:lnTo>
                    <a:pt x="5104168" y="188353"/>
                  </a:lnTo>
                  <a:lnTo>
                    <a:pt x="5101399" y="210680"/>
                  </a:lnTo>
                  <a:lnTo>
                    <a:pt x="5093881" y="229539"/>
                  </a:lnTo>
                  <a:lnTo>
                    <a:pt x="5082832" y="244805"/>
                  </a:lnTo>
                  <a:lnTo>
                    <a:pt x="5069433" y="256324"/>
                  </a:lnTo>
                  <a:lnTo>
                    <a:pt x="5056632" y="245351"/>
                  </a:lnTo>
                  <a:lnTo>
                    <a:pt x="5055997" y="244805"/>
                  </a:lnTo>
                  <a:lnTo>
                    <a:pt x="5045164" y="229539"/>
                  </a:lnTo>
                  <a:lnTo>
                    <a:pt x="5037925" y="210680"/>
                  </a:lnTo>
                  <a:lnTo>
                    <a:pt x="5035296" y="188353"/>
                  </a:lnTo>
                  <a:lnTo>
                    <a:pt x="5035296" y="178600"/>
                  </a:lnTo>
                  <a:lnTo>
                    <a:pt x="5002073" y="178600"/>
                  </a:lnTo>
                  <a:lnTo>
                    <a:pt x="5002073" y="188353"/>
                  </a:lnTo>
                  <a:lnTo>
                    <a:pt x="4998390" y="213626"/>
                  </a:lnTo>
                  <a:lnTo>
                    <a:pt x="4988166" y="233692"/>
                  </a:lnTo>
                  <a:lnTo>
                    <a:pt x="4972621" y="248615"/>
                  </a:lnTo>
                  <a:lnTo>
                    <a:pt x="4953000" y="258457"/>
                  </a:lnTo>
                  <a:lnTo>
                    <a:pt x="4953000" y="287413"/>
                  </a:lnTo>
                  <a:lnTo>
                    <a:pt x="4973409" y="280708"/>
                  </a:lnTo>
                  <a:lnTo>
                    <a:pt x="4992128" y="270840"/>
                  </a:lnTo>
                  <a:lnTo>
                    <a:pt x="5007813" y="258737"/>
                  </a:lnTo>
                  <a:lnTo>
                    <a:pt x="5019141" y="245351"/>
                  </a:lnTo>
                  <a:lnTo>
                    <a:pt x="5028501" y="258356"/>
                  </a:lnTo>
                  <a:lnTo>
                    <a:pt x="5040744" y="270268"/>
                  </a:lnTo>
                  <a:lnTo>
                    <a:pt x="5054752" y="280238"/>
                  </a:lnTo>
                  <a:lnTo>
                    <a:pt x="5069433" y="287413"/>
                  </a:lnTo>
                  <a:lnTo>
                    <a:pt x="5084661" y="279984"/>
                  </a:lnTo>
                  <a:lnTo>
                    <a:pt x="5098681" y="270040"/>
                  </a:lnTo>
                  <a:lnTo>
                    <a:pt x="5110658" y="258267"/>
                  </a:lnTo>
                  <a:lnTo>
                    <a:pt x="5112016" y="256324"/>
                  </a:lnTo>
                  <a:lnTo>
                    <a:pt x="5119713" y="245351"/>
                  </a:lnTo>
                  <a:lnTo>
                    <a:pt x="5131041" y="258864"/>
                  </a:lnTo>
                  <a:lnTo>
                    <a:pt x="5146764" y="270954"/>
                  </a:lnTo>
                  <a:lnTo>
                    <a:pt x="5165585" y="280758"/>
                  </a:lnTo>
                  <a:lnTo>
                    <a:pt x="5186159" y="287413"/>
                  </a:lnTo>
                  <a:lnTo>
                    <a:pt x="5186159" y="258457"/>
                  </a:lnTo>
                  <a:close/>
                </a:path>
                <a:path w="6117590" h="715645">
                  <a:moveTo>
                    <a:pt x="5453773" y="177990"/>
                  </a:moveTo>
                  <a:lnTo>
                    <a:pt x="5420550" y="177990"/>
                  </a:lnTo>
                  <a:lnTo>
                    <a:pt x="5420550" y="204203"/>
                  </a:lnTo>
                  <a:lnTo>
                    <a:pt x="5420550" y="232244"/>
                  </a:lnTo>
                  <a:lnTo>
                    <a:pt x="5420550" y="259372"/>
                  </a:lnTo>
                  <a:lnTo>
                    <a:pt x="5273941" y="259372"/>
                  </a:lnTo>
                  <a:lnTo>
                    <a:pt x="5273941" y="232244"/>
                  </a:lnTo>
                  <a:lnTo>
                    <a:pt x="5420550" y="232244"/>
                  </a:lnTo>
                  <a:lnTo>
                    <a:pt x="5420550" y="204203"/>
                  </a:lnTo>
                  <a:lnTo>
                    <a:pt x="5273941" y="204203"/>
                  </a:lnTo>
                  <a:lnTo>
                    <a:pt x="5273941" y="177990"/>
                  </a:lnTo>
                  <a:lnTo>
                    <a:pt x="5241023" y="177990"/>
                  </a:lnTo>
                  <a:lnTo>
                    <a:pt x="5241023" y="287108"/>
                  </a:lnTo>
                  <a:lnTo>
                    <a:pt x="5453773" y="287108"/>
                  </a:lnTo>
                  <a:lnTo>
                    <a:pt x="5453773" y="259372"/>
                  </a:lnTo>
                  <a:lnTo>
                    <a:pt x="5453773" y="232244"/>
                  </a:lnTo>
                  <a:lnTo>
                    <a:pt x="5453773" y="204203"/>
                  </a:lnTo>
                  <a:lnTo>
                    <a:pt x="5453773" y="177990"/>
                  </a:lnTo>
                  <a:close/>
                </a:path>
                <a:path w="6117590" h="715645">
                  <a:moveTo>
                    <a:pt x="5463527" y="82283"/>
                  </a:moveTo>
                  <a:lnTo>
                    <a:pt x="5426126" y="74599"/>
                  </a:lnTo>
                  <a:lnTo>
                    <a:pt x="5371668" y="41402"/>
                  </a:lnTo>
                  <a:lnTo>
                    <a:pt x="5363248" y="15544"/>
                  </a:lnTo>
                  <a:lnTo>
                    <a:pt x="5363248" y="9753"/>
                  </a:lnTo>
                  <a:lnTo>
                    <a:pt x="5330329" y="9753"/>
                  </a:lnTo>
                  <a:lnTo>
                    <a:pt x="5330329" y="15544"/>
                  </a:lnTo>
                  <a:lnTo>
                    <a:pt x="5321693" y="41529"/>
                  </a:lnTo>
                  <a:lnTo>
                    <a:pt x="5299011" y="61379"/>
                  </a:lnTo>
                  <a:lnTo>
                    <a:pt x="5267071" y="74993"/>
                  </a:lnTo>
                  <a:lnTo>
                    <a:pt x="5230660" y="82283"/>
                  </a:lnTo>
                  <a:lnTo>
                    <a:pt x="5230660" y="110934"/>
                  </a:lnTo>
                  <a:lnTo>
                    <a:pt x="5265826" y="105435"/>
                  </a:lnTo>
                  <a:lnTo>
                    <a:pt x="5298211" y="95046"/>
                  </a:lnTo>
                  <a:lnTo>
                    <a:pt x="5325859" y="80721"/>
                  </a:lnTo>
                  <a:lnTo>
                    <a:pt x="5346789" y="63398"/>
                  </a:lnTo>
                  <a:lnTo>
                    <a:pt x="5368112" y="80632"/>
                  </a:lnTo>
                  <a:lnTo>
                    <a:pt x="5395557" y="94818"/>
                  </a:lnTo>
                  <a:lnTo>
                    <a:pt x="5427789" y="105181"/>
                  </a:lnTo>
                  <a:lnTo>
                    <a:pt x="5463527" y="110934"/>
                  </a:lnTo>
                  <a:lnTo>
                    <a:pt x="5463527" y="82283"/>
                  </a:lnTo>
                  <a:close/>
                </a:path>
                <a:path w="6117590" h="715645">
                  <a:moveTo>
                    <a:pt x="5471757" y="129222"/>
                  </a:moveTo>
                  <a:lnTo>
                    <a:pt x="5222735" y="129222"/>
                  </a:lnTo>
                  <a:lnTo>
                    <a:pt x="5222735" y="157264"/>
                  </a:lnTo>
                  <a:lnTo>
                    <a:pt x="5471757" y="157264"/>
                  </a:lnTo>
                  <a:lnTo>
                    <a:pt x="5471757" y="129222"/>
                  </a:lnTo>
                  <a:close/>
                </a:path>
                <a:path w="6117590" h="715645">
                  <a:moveTo>
                    <a:pt x="5738139" y="7924"/>
                  </a:moveTo>
                  <a:lnTo>
                    <a:pt x="5704916" y="7924"/>
                  </a:lnTo>
                  <a:lnTo>
                    <a:pt x="5704916" y="220357"/>
                  </a:lnTo>
                  <a:lnTo>
                    <a:pt x="5694223" y="227431"/>
                  </a:lnTo>
                  <a:lnTo>
                    <a:pt x="5680646" y="232587"/>
                  </a:lnTo>
                  <a:lnTo>
                    <a:pt x="5664492" y="235750"/>
                  </a:lnTo>
                  <a:lnTo>
                    <a:pt x="5646090" y="236816"/>
                  </a:lnTo>
                  <a:lnTo>
                    <a:pt x="5550382" y="236816"/>
                  </a:lnTo>
                  <a:lnTo>
                    <a:pt x="5550382" y="11277"/>
                  </a:lnTo>
                  <a:lnTo>
                    <a:pt x="5517464" y="11277"/>
                  </a:lnTo>
                  <a:lnTo>
                    <a:pt x="5517464" y="265772"/>
                  </a:lnTo>
                  <a:lnTo>
                    <a:pt x="5639994" y="265772"/>
                  </a:lnTo>
                  <a:lnTo>
                    <a:pt x="5660720" y="264541"/>
                  </a:lnTo>
                  <a:lnTo>
                    <a:pt x="5678970" y="260934"/>
                  </a:lnTo>
                  <a:lnTo>
                    <a:pt x="5693956" y="255104"/>
                  </a:lnTo>
                  <a:lnTo>
                    <a:pt x="5704916" y="247180"/>
                  </a:lnTo>
                  <a:lnTo>
                    <a:pt x="5704916" y="284365"/>
                  </a:lnTo>
                  <a:lnTo>
                    <a:pt x="5738139" y="284365"/>
                  </a:lnTo>
                  <a:lnTo>
                    <a:pt x="5738139" y="7924"/>
                  </a:lnTo>
                  <a:close/>
                </a:path>
                <a:path w="6117590" h="715645">
                  <a:moveTo>
                    <a:pt x="6058166" y="120688"/>
                  </a:moveTo>
                  <a:lnTo>
                    <a:pt x="6014885" y="120688"/>
                  </a:lnTo>
                  <a:lnTo>
                    <a:pt x="6014885" y="7924"/>
                  </a:lnTo>
                  <a:lnTo>
                    <a:pt x="5981662" y="7924"/>
                  </a:lnTo>
                  <a:lnTo>
                    <a:pt x="5981662" y="220967"/>
                  </a:lnTo>
                  <a:lnTo>
                    <a:pt x="5971425" y="227812"/>
                  </a:lnTo>
                  <a:lnTo>
                    <a:pt x="5958306" y="232778"/>
                  </a:lnTo>
                  <a:lnTo>
                    <a:pt x="5942622" y="235800"/>
                  </a:lnTo>
                  <a:lnTo>
                    <a:pt x="5924664" y="236816"/>
                  </a:lnTo>
                  <a:lnTo>
                    <a:pt x="5831713" y="236816"/>
                  </a:lnTo>
                  <a:lnTo>
                    <a:pt x="5831713" y="42062"/>
                  </a:lnTo>
                  <a:lnTo>
                    <a:pt x="5931979" y="42062"/>
                  </a:lnTo>
                  <a:lnTo>
                    <a:pt x="5931979" y="12801"/>
                  </a:lnTo>
                  <a:lnTo>
                    <a:pt x="5798794" y="12801"/>
                  </a:lnTo>
                  <a:lnTo>
                    <a:pt x="5798794" y="265772"/>
                  </a:lnTo>
                  <a:lnTo>
                    <a:pt x="5918568" y="265772"/>
                  </a:lnTo>
                  <a:lnTo>
                    <a:pt x="5938672" y="264604"/>
                  </a:lnTo>
                  <a:lnTo>
                    <a:pt x="5956401" y="261200"/>
                  </a:lnTo>
                  <a:lnTo>
                    <a:pt x="5970994" y="255739"/>
                  </a:lnTo>
                  <a:lnTo>
                    <a:pt x="5981662" y="248399"/>
                  </a:lnTo>
                  <a:lnTo>
                    <a:pt x="5981662" y="284365"/>
                  </a:lnTo>
                  <a:lnTo>
                    <a:pt x="6014885" y="284365"/>
                  </a:lnTo>
                  <a:lnTo>
                    <a:pt x="6014885" y="149644"/>
                  </a:lnTo>
                  <a:lnTo>
                    <a:pt x="6058166" y="149644"/>
                  </a:lnTo>
                  <a:lnTo>
                    <a:pt x="6058166" y="120688"/>
                  </a:lnTo>
                  <a:close/>
                </a:path>
                <a:path w="6117590" h="715645">
                  <a:moveTo>
                    <a:pt x="6117298" y="225539"/>
                  </a:moveTo>
                  <a:lnTo>
                    <a:pt x="6079502" y="225539"/>
                  </a:lnTo>
                  <a:lnTo>
                    <a:pt x="6079502" y="266077"/>
                  </a:lnTo>
                  <a:lnTo>
                    <a:pt x="6117298" y="266077"/>
                  </a:lnTo>
                  <a:lnTo>
                    <a:pt x="6117298" y="225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16791" y="5354815"/>
              <a:ext cx="7378700" cy="294640"/>
            </a:xfrm>
            <a:custGeom>
              <a:avLst/>
              <a:gdLst/>
              <a:ahLst/>
              <a:cxnLst/>
              <a:rect l="l" t="t" r="r" b="b"/>
              <a:pathLst>
                <a:path w="7378700" h="294639">
                  <a:moveTo>
                    <a:pt x="210616" y="262089"/>
                  </a:moveTo>
                  <a:lnTo>
                    <a:pt x="32918" y="262089"/>
                  </a:lnTo>
                  <a:lnTo>
                    <a:pt x="32918" y="240499"/>
                  </a:lnTo>
                  <a:lnTo>
                    <a:pt x="207568" y="240499"/>
                  </a:lnTo>
                  <a:lnTo>
                    <a:pt x="207568" y="213829"/>
                  </a:lnTo>
                  <a:lnTo>
                    <a:pt x="207568" y="190969"/>
                  </a:lnTo>
                  <a:lnTo>
                    <a:pt x="207568" y="164299"/>
                  </a:lnTo>
                  <a:lnTo>
                    <a:pt x="0" y="164299"/>
                  </a:lnTo>
                  <a:lnTo>
                    <a:pt x="0" y="190969"/>
                  </a:lnTo>
                  <a:lnTo>
                    <a:pt x="174345" y="190969"/>
                  </a:lnTo>
                  <a:lnTo>
                    <a:pt x="174345" y="213829"/>
                  </a:lnTo>
                  <a:lnTo>
                    <a:pt x="0" y="213829"/>
                  </a:lnTo>
                  <a:lnTo>
                    <a:pt x="0" y="240499"/>
                  </a:lnTo>
                  <a:lnTo>
                    <a:pt x="0" y="262089"/>
                  </a:lnTo>
                  <a:lnTo>
                    <a:pt x="0" y="288759"/>
                  </a:lnTo>
                  <a:lnTo>
                    <a:pt x="210616" y="288759"/>
                  </a:lnTo>
                  <a:lnTo>
                    <a:pt x="210616" y="262089"/>
                  </a:lnTo>
                  <a:close/>
                </a:path>
                <a:path w="7378700" h="294639">
                  <a:moveTo>
                    <a:pt x="492544" y="9753"/>
                  </a:moveTo>
                  <a:lnTo>
                    <a:pt x="459320" y="9753"/>
                  </a:lnTo>
                  <a:lnTo>
                    <a:pt x="459320" y="222808"/>
                  </a:lnTo>
                  <a:lnTo>
                    <a:pt x="449084" y="229654"/>
                  </a:lnTo>
                  <a:lnTo>
                    <a:pt x="435965" y="234619"/>
                  </a:lnTo>
                  <a:lnTo>
                    <a:pt x="420281" y="237629"/>
                  </a:lnTo>
                  <a:lnTo>
                    <a:pt x="402323" y="238658"/>
                  </a:lnTo>
                  <a:lnTo>
                    <a:pt x="304800" y="238658"/>
                  </a:lnTo>
                  <a:lnTo>
                    <a:pt x="304800" y="154228"/>
                  </a:lnTo>
                  <a:lnTo>
                    <a:pt x="400799" y="154228"/>
                  </a:lnTo>
                  <a:lnTo>
                    <a:pt x="400799" y="14630"/>
                  </a:lnTo>
                  <a:lnTo>
                    <a:pt x="271881" y="14630"/>
                  </a:lnTo>
                  <a:lnTo>
                    <a:pt x="271881" y="43891"/>
                  </a:lnTo>
                  <a:lnTo>
                    <a:pt x="368185" y="43891"/>
                  </a:lnTo>
                  <a:lnTo>
                    <a:pt x="368185" y="125272"/>
                  </a:lnTo>
                  <a:lnTo>
                    <a:pt x="271881" y="125272"/>
                  </a:lnTo>
                  <a:lnTo>
                    <a:pt x="271881" y="267614"/>
                  </a:lnTo>
                  <a:lnTo>
                    <a:pt x="395922" y="267614"/>
                  </a:lnTo>
                  <a:lnTo>
                    <a:pt x="416382" y="266433"/>
                  </a:lnTo>
                  <a:lnTo>
                    <a:pt x="434251" y="263042"/>
                  </a:lnTo>
                  <a:lnTo>
                    <a:pt x="448818" y="257581"/>
                  </a:lnTo>
                  <a:lnTo>
                    <a:pt x="459320" y="250240"/>
                  </a:lnTo>
                  <a:lnTo>
                    <a:pt x="459320" y="286194"/>
                  </a:lnTo>
                  <a:lnTo>
                    <a:pt x="492544" y="286194"/>
                  </a:lnTo>
                  <a:lnTo>
                    <a:pt x="492544" y="9753"/>
                  </a:lnTo>
                  <a:close/>
                </a:path>
                <a:path w="7378700" h="294639">
                  <a:moveTo>
                    <a:pt x="733488" y="13106"/>
                  </a:moveTo>
                  <a:lnTo>
                    <a:pt x="638086" y="13106"/>
                  </a:lnTo>
                  <a:lnTo>
                    <a:pt x="638086" y="41148"/>
                  </a:lnTo>
                  <a:lnTo>
                    <a:pt x="701179" y="41148"/>
                  </a:lnTo>
                  <a:lnTo>
                    <a:pt x="701179" y="53340"/>
                  </a:lnTo>
                  <a:lnTo>
                    <a:pt x="700735" y="64414"/>
                  </a:lnTo>
                  <a:lnTo>
                    <a:pt x="699503" y="76123"/>
                  </a:lnTo>
                  <a:lnTo>
                    <a:pt x="697572" y="87718"/>
                  </a:lnTo>
                  <a:lnTo>
                    <a:pt x="695083" y="98450"/>
                  </a:lnTo>
                  <a:lnTo>
                    <a:pt x="727392" y="98450"/>
                  </a:lnTo>
                  <a:lnTo>
                    <a:pt x="730008" y="87096"/>
                  </a:lnTo>
                  <a:lnTo>
                    <a:pt x="731926" y="74561"/>
                  </a:lnTo>
                  <a:lnTo>
                    <a:pt x="733094" y="61633"/>
                  </a:lnTo>
                  <a:lnTo>
                    <a:pt x="733488" y="49072"/>
                  </a:lnTo>
                  <a:lnTo>
                    <a:pt x="733488" y="13106"/>
                  </a:lnTo>
                  <a:close/>
                </a:path>
                <a:path w="7378700" h="294639">
                  <a:moveTo>
                    <a:pt x="854481" y="13106"/>
                  </a:moveTo>
                  <a:lnTo>
                    <a:pt x="748728" y="13106"/>
                  </a:lnTo>
                  <a:lnTo>
                    <a:pt x="748728" y="41148"/>
                  </a:lnTo>
                  <a:lnTo>
                    <a:pt x="821563" y="41148"/>
                  </a:lnTo>
                  <a:lnTo>
                    <a:pt x="821563" y="57302"/>
                  </a:lnTo>
                  <a:lnTo>
                    <a:pt x="821296" y="67551"/>
                  </a:lnTo>
                  <a:lnTo>
                    <a:pt x="820534" y="78219"/>
                  </a:lnTo>
                  <a:lnTo>
                    <a:pt x="819378" y="88722"/>
                  </a:lnTo>
                  <a:lnTo>
                    <a:pt x="817905" y="98450"/>
                  </a:lnTo>
                  <a:lnTo>
                    <a:pt x="850823" y="98450"/>
                  </a:lnTo>
                  <a:lnTo>
                    <a:pt x="852563" y="88049"/>
                  </a:lnTo>
                  <a:lnTo>
                    <a:pt x="853681" y="77190"/>
                  </a:lnTo>
                  <a:lnTo>
                    <a:pt x="854303" y="66217"/>
                  </a:lnTo>
                  <a:lnTo>
                    <a:pt x="854456" y="57302"/>
                  </a:lnTo>
                  <a:lnTo>
                    <a:pt x="854481" y="13106"/>
                  </a:lnTo>
                  <a:close/>
                </a:path>
                <a:path w="7378700" h="294639">
                  <a:moveTo>
                    <a:pt x="859053" y="262128"/>
                  </a:moveTo>
                  <a:lnTo>
                    <a:pt x="674662" y="262128"/>
                  </a:lnTo>
                  <a:lnTo>
                    <a:pt x="674662" y="240487"/>
                  </a:lnTo>
                  <a:lnTo>
                    <a:pt x="854481" y="240487"/>
                  </a:lnTo>
                  <a:lnTo>
                    <a:pt x="854481" y="213664"/>
                  </a:lnTo>
                  <a:lnTo>
                    <a:pt x="674662" y="213664"/>
                  </a:lnTo>
                  <a:lnTo>
                    <a:pt x="674662" y="192024"/>
                  </a:lnTo>
                  <a:lnTo>
                    <a:pt x="854481" y="192024"/>
                  </a:lnTo>
                  <a:lnTo>
                    <a:pt x="854481" y="165506"/>
                  </a:lnTo>
                  <a:lnTo>
                    <a:pt x="641743" y="165506"/>
                  </a:lnTo>
                  <a:lnTo>
                    <a:pt x="641743" y="288937"/>
                  </a:lnTo>
                  <a:lnTo>
                    <a:pt x="859053" y="288937"/>
                  </a:lnTo>
                  <a:lnTo>
                    <a:pt x="859053" y="262128"/>
                  </a:lnTo>
                  <a:close/>
                </a:path>
                <a:path w="7378700" h="294639">
                  <a:moveTo>
                    <a:pt x="872464" y="113690"/>
                  </a:moveTo>
                  <a:lnTo>
                    <a:pt x="623455" y="113690"/>
                  </a:lnTo>
                  <a:lnTo>
                    <a:pt x="623455" y="141122"/>
                  </a:lnTo>
                  <a:lnTo>
                    <a:pt x="872464" y="141122"/>
                  </a:lnTo>
                  <a:lnTo>
                    <a:pt x="872464" y="113690"/>
                  </a:lnTo>
                  <a:close/>
                </a:path>
                <a:path w="7378700" h="294639">
                  <a:moveTo>
                    <a:pt x="1175435" y="122529"/>
                  </a:moveTo>
                  <a:lnTo>
                    <a:pt x="1132154" y="122529"/>
                  </a:lnTo>
                  <a:lnTo>
                    <a:pt x="1132154" y="9753"/>
                  </a:lnTo>
                  <a:lnTo>
                    <a:pt x="1098931" y="9753"/>
                  </a:lnTo>
                  <a:lnTo>
                    <a:pt x="1098931" y="222199"/>
                  </a:lnTo>
                  <a:lnTo>
                    <a:pt x="1088415" y="229260"/>
                  </a:lnTo>
                  <a:lnTo>
                    <a:pt x="1074928" y="234429"/>
                  </a:lnTo>
                  <a:lnTo>
                    <a:pt x="1058811" y="237578"/>
                  </a:lnTo>
                  <a:lnTo>
                    <a:pt x="1040409" y="238658"/>
                  </a:lnTo>
                  <a:lnTo>
                    <a:pt x="948969" y="238658"/>
                  </a:lnTo>
                  <a:lnTo>
                    <a:pt x="948969" y="13106"/>
                  </a:lnTo>
                  <a:lnTo>
                    <a:pt x="916051" y="13106"/>
                  </a:lnTo>
                  <a:lnTo>
                    <a:pt x="916051" y="267614"/>
                  </a:lnTo>
                  <a:lnTo>
                    <a:pt x="1034313" y="267614"/>
                  </a:lnTo>
                  <a:lnTo>
                    <a:pt x="1054862" y="266369"/>
                  </a:lnTo>
                  <a:lnTo>
                    <a:pt x="1073023" y="262775"/>
                  </a:lnTo>
                  <a:lnTo>
                    <a:pt x="1087970" y="256933"/>
                  </a:lnTo>
                  <a:lnTo>
                    <a:pt x="1098931" y="249021"/>
                  </a:lnTo>
                  <a:lnTo>
                    <a:pt x="1098931" y="286194"/>
                  </a:lnTo>
                  <a:lnTo>
                    <a:pt x="1132154" y="286194"/>
                  </a:lnTo>
                  <a:lnTo>
                    <a:pt x="1132154" y="151485"/>
                  </a:lnTo>
                  <a:lnTo>
                    <a:pt x="1175435" y="151485"/>
                  </a:lnTo>
                  <a:lnTo>
                    <a:pt x="1175435" y="122529"/>
                  </a:lnTo>
                  <a:close/>
                </a:path>
                <a:path w="7378700" h="294639">
                  <a:moveTo>
                    <a:pt x="1505140" y="134416"/>
                  </a:moveTo>
                  <a:lnTo>
                    <a:pt x="1442808" y="111175"/>
                  </a:lnTo>
                  <a:lnTo>
                    <a:pt x="1410652" y="62788"/>
                  </a:lnTo>
                  <a:lnTo>
                    <a:pt x="1502397" y="62788"/>
                  </a:lnTo>
                  <a:lnTo>
                    <a:pt x="1502397" y="33528"/>
                  </a:lnTo>
                  <a:lnTo>
                    <a:pt x="1410042" y="33528"/>
                  </a:lnTo>
                  <a:lnTo>
                    <a:pt x="1410042" y="0"/>
                  </a:lnTo>
                  <a:lnTo>
                    <a:pt x="1377124" y="0"/>
                  </a:lnTo>
                  <a:lnTo>
                    <a:pt x="1377124" y="33528"/>
                  </a:lnTo>
                  <a:lnTo>
                    <a:pt x="1285684" y="33528"/>
                  </a:lnTo>
                  <a:lnTo>
                    <a:pt x="1285684" y="62788"/>
                  </a:lnTo>
                  <a:lnTo>
                    <a:pt x="1376514" y="62788"/>
                  </a:lnTo>
                  <a:lnTo>
                    <a:pt x="1365618" y="90271"/>
                  </a:lnTo>
                  <a:lnTo>
                    <a:pt x="1344168" y="111175"/>
                  </a:lnTo>
                  <a:lnTo>
                    <a:pt x="1315351" y="125793"/>
                  </a:lnTo>
                  <a:lnTo>
                    <a:pt x="1282331" y="134416"/>
                  </a:lnTo>
                  <a:lnTo>
                    <a:pt x="1282331" y="163372"/>
                  </a:lnTo>
                  <a:lnTo>
                    <a:pt x="1317002" y="155714"/>
                  </a:lnTo>
                  <a:lnTo>
                    <a:pt x="1347939" y="143713"/>
                  </a:lnTo>
                  <a:lnTo>
                    <a:pt x="1373974" y="127368"/>
                  </a:lnTo>
                  <a:lnTo>
                    <a:pt x="1393888" y="106680"/>
                  </a:lnTo>
                  <a:lnTo>
                    <a:pt x="1413624" y="127368"/>
                  </a:lnTo>
                  <a:lnTo>
                    <a:pt x="1439341" y="143713"/>
                  </a:lnTo>
                  <a:lnTo>
                    <a:pt x="1470139" y="155714"/>
                  </a:lnTo>
                  <a:lnTo>
                    <a:pt x="1505140" y="163372"/>
                  </a:lnTo>
                  <a:lnTo>
                    <a:pt x="1505140" y="134416"/>
                  </a:lnTo>
                  <a:close/>
                </a:path>
                <a:path w="7378700" h="294639">
                  <a:moveTo>
                    <a:pt x="1516722" y="188366"/>
                  </a:moveTo>
                  <a:lnTo>
                    <a:pt x="1271358" y="188366"/>
                  </a:lnTo>
                  <a:lnTo>
                    <a:pt x="1271358" y="217322"/>
                  </a:lnTo>
                  <a:lnTo>
                    <a:pt x="1377124" y="217322"/>
                  </a:lnTo>
                  <a:lnTo>
                    <a:pt x="1377124" y="290766"/>
                  </a:lnTo>
                  <a:lnTo>
                    <a:pt x="1410042" y="290766"/>
                  </a:lnTo>
                  <a:lnTo>
                    <a:pt x="1410042" y="217322"/>
                  </a:lnTo>
                  <a:lnTo>
                    <a:pt x="1516722" y="217322"/>
                  </a:lnTo>
                  <a:lnTo>
                    <a:pt x="1516722" y="188366"/>
                  </a:lnTo>
                  <a:close/>
                </a:path>
                <a:path w="7378700" h="294639">
                  <a:moveTo>
                    <a:pt x="1696237" y="14630"/>
                  </a:moveTo>
                  <a:lnTo>
                    <a:pt x="1562138" y="14630"/>
                  </a:lnTo>
                  <a:lnTo>
                    <a:pt x="1562138" y="43891"/>
                  </a:lnTo>
                  <a:lnTo>
                    <a:pt x="1663319" y="43891"/>
                  </a:lnTo>
                  <a:lnTo>
                    <a:pt x="1663319" y="74371"/>
                  </a:lnTo>
                  <a:lnTo>
                    <a:pt x="1657261" y="133680"/>
                  </a:lnTo>
                  <a:lnTo>
                    <a:pt x="1638604" y="181317"/>
                  </a:lnTo>
                  <a:lnTo>
                    <a:pt x="1606626" y="216547"/>
                  </a:lnTo>
                  <a:lnTo>
                    <a:pt x="1560614" y="238658"/>
                  </a:lnTo>
                  <a:lnTo>
                    <a:pt x="1560614" y="270040"/>
                  </a:lnTo>
                  <a:lnTo>
                    <a:pt x="1603781" y="254114"/>
                  </a:lnTo>
                  <a:lnTo>
                    <a:pt x="1638173" y="230886"/>
                  </a:lnTo>
                  <a:lnTo>
                    <a:pt x="1664195" y="200634"/>
                  </a:lnTo>
                  <a:lnTo>
                    <a:pt x="1682280" y="163614"/>
                  </a:lnTo>
                  <a:lnTo>
                    <a:pt x="1692821" y="120116"/>
                  </a:lnTo>
                  <a:lnTo>
                    <a:pt x="1696237" y="70408"/>
                  </a:lnTo>
                  <a:lnTo>
                    <a:pt x="1696237" y="14630"/>
                  </a:lnTo>
                  <a:close/>
                </a:path>
                <a:path w="7378700" h="294639">
                  <a:moveTo>
                    <a:pt x="1821510" y="122529"/>
                  </a:moveTo>
                  <a:lnTo>
                    <a:pt x="1778228" y="122529"/>
                  </a:lnTo>
                  <a:lnTo>
                    <a:pt x="1778228" y="9753"/>
                  </a:lnTo>
                  <a:lnTo>
                    <a:pt x="1745005" y="9753"/>
                  </a:lnTo>
                  <a:lnTo>
                    <a:pt x="1745005" y="286194"/>
                  </a:lnTo>
                  <a:lnTo>
                    <a:pt x="1778228" y="286194"/>
                  </a:lnTo>
                  <a:lnTo>
                    <a:pt x="1778228" y="151485"/>
                  </a:lnTo>
                  <a:lnTo>
                    <a:pt x="1821510" y="151485"/>
                  </a:lnTo>
                  <a:lnTo>
                    <a:pt x="1821510" y="122529"/>
                  </a:lnTo>
                  <a:close/>
                </a:path>
                <a:path w="7378700" h="294639">
                  <a:moveTo>
                    <a:pt x="1993417" y="132283"/>
                  </a:moveTo>
                  <a:lnTo>
                    <a:pt x="1958428" y="114909"/>
                  </a:lnTo>
                  <a:lnTo>
                    <a:pt x="1933371" y="55473"/>
                  </a:lnTo>
                  <a:lnTo>
                    <a:pt x="1933371" y="41757"/>
                  </a:lnTo>
                  <a:lnTo>
                    <a:pt x="1988235" y="41757"/>
                  </a:lnTo>
                  <a:lnTo>
                    <a:pt x="1988235" y="13106"/>
                  </a:lnTo>
                  <a:lnTo>
                    <a:pt x="1845589" y="13106"/>
                  </a:lnTo>
                  <a:lnTo>
                    <a:pt x="1845589" y="41757"/>
                  </a:lnTo>
                  <a:lnTo>
                    <a:pt x="1900453" y="41757"/>
                  </a:lnTo>
                  <a:lnTo>
                    <a:pt x="1900453" y="55473"/>
                  </a:lnTo>
                  <a:lnTo>
                    <a:pt x="1896046" y="86982"/>
                  </a:lnTo>
                  <a:lnTo>
                    <a:pt x="1883727" y="110490"/>
                  </a:lnTo>
                  <a:lnTo>
                    <a:pt x="1864829" y="126453"/>
                  </a:lnTo>
                  <a:lnTo>
                    <a:pt x="1840712" y="135331"/>
                  </a:lnTo>
                  <a:lnTo>
                    <a:pt x="1840712" y="165201"/>
                  </a:lnTo>
                  <a:lnTo>
                    <a:pt x="1864842" y="158242"/>
                  </a:lnTo>
                  <a:lnTo>
                    <a:pt x="1886318" y="146799"/>
                  </a:lnTo>
                  <a:lnTo>
                    <a:pt x="1904187" y="131978"/>
                  </a:lnTo>
                  <a:lnTo>
                    <a:pt x="1917522" y="114909"/>
                  </a:lnTo>
                  <a:lnTo>
                    <a:pt x="1930755" y="131279"/>
                  </a:lnTo>
                  <a:lnTo>
                    <a:pt x="1948383" y="144856"/>
                  </a:lnTo>
                  <a:lnTo>
                    <a:pt x="1969554" y="155117"/>
                  </a:lnTo>
                  <a:lnTo>
                    <a:pt x="1993417" y="161544"/>
                  </a:lnTo>
                  <a:lnTo>
                    <a:pt x="1993417" y="132283"/>
                  </a:lnTo>
                  <a:close/>
                </a:path>
                <a:path w="7378700" h="294639">
                  <a:moveTo>
                    <a:pt x="2068995" y="187452"/>
                  </a:moveTo>
                  <a:lnTo>
                    <a:pt x="1859000" y="187452"/>
                  </a:lnTo>
                  <a:lnTo>
                    <a:pt x="1859000" y="216408"/>
                  </a:lnTo>
                  <a:lnTo>
                    <a:pt x="2035784" y="216408"/>
                  </a:lnTo>
                  <a:lnTo>
                    <a:pt x="2035784" y="290766"/>
                  </a:lnTo>
                  <a:lnTo>
                    <a:pt x="2068995" y="290766"/>
                  </a:lnTo>
                  <a:lnTo>
                    <a:pt x="2068995" y="187452"/>
                  </a:lnTo>
                  <a:close/>
                </a:path>
                <a:path w="7378700" h="294639">
                  <a:moveTo>
                    <a:pt x="2068995" y="9753"/>
                  </a:moveTo>
                  <a:lnTo>
                    <a:pt x="2035784" y="9753"/>
                  </a:lnTo>
                  <a:lnTo>
                    <a:pt x="2035784" y="69799"/>
                  </a:lnTo>
                  <a:lnTo>
                    <a:pt x="1978787" y="69799"/>
                  </a:lnTo>
                  <a:lnTo>
                    <a:pt x="1978787" y="98450"/>
                  </a:lnTo>
                  <a:lnTo>
                    <a:pt x="2035784" y="98450"/>
                  </a:lnTo>
                  <a:lnTo>
                    <a:pt x="2035784" y="169468"/>
                  </a:lnTo>
                  <a:lnTo>
                    <a:pt x="2068995" y="169468"/>
                  </a:lnTo>
                  <a:lnTo>
                    <a:pt x="2068995" y="9753"/>
                  </a:lnTo>
                  <a:close/>
                </a:path>
                <a:path w="7378700" h="294639">
                  <a:moveTo>
                    <a:pt x="2359469" y="96316"/>
                  </a:moveTo>
                  <a:lnTo>
                    <a:pt x="2341334" y="44411"/>
                  </a:lnTo>
                  <a:lnTo>
                    <a:pt x="2326246" y="31127"/>
                  </a:lnTo>
                  <a:lnTo>
                    <a:pt x="2326246" y="96316"/>
                  </a:lnTo>
                  <a:lnTo>
                    <a:pt x="2325065" y="107937"/>
                  </a:lnTo>
                  <a:lnTo>
                    <a:pt x="2296591" y="142138"/>
                  </a:lnTo>
                  <a:lnTo>
                    <a:pt x="2244560" y="151790"/>
                  </a:lnTo>
                  <a:lnTo>
                    <a:pt x="2224875" y="150672"/>
                  </a:lnTo>
                  <a:lnTo>
                    <a:pt x="2180856" y="135026"/>
                  </a:lnTo>
                  <a:lnTo>
                    <a:pt x="2163178" y="96316"/>
                  </a:lnTo>
                  <a:lnTo>
                    <a:pt x="2164359" y="84340"/>
                  </a:lnTo>
                  <a:lnTo>
                    <a:pt x="2192832" y="49923"/>
                  </a:lnTo>
                  <a:lnTo>
                    <a:pt x="2244560" y="40538"/>
                  </a:lnTo>
                  <a:lnTo>
                    <a:pt x="2264422" y="41605"/>
                  </a:lnTo>
                  <a:lnTo>
                    <a:pt x="2308568" y="56997"/>
                  </a:lnTo>
                  <a:lnTo>
                    <a:pt x="2326246" y="96316"/>
                  </a:lnTo>
                  <a:lnTo>
                    <a:pt x="2326246" y="31127"/>
                  </a:lnTo>
                  <a:lnTo>
                    <a:pt x="2311552" y="22898"/>
                  </a:lnTo>
                  <a:lnTo>
                    <a:pt x="2291842" y="16459"/>
                  </a:lnTo>
                  <a:lnTo>
                    <a:pt x="2269439" y="12763"/>
                  </a:lnTo>
                  <a:lnTo>
                    <a:pt x="2244560" y="11582"/>
                  </a:lnTo>
                  <a:lnTo>
                    <a:pt x="2219807" y="12763"/>
                  </a:lnTo>
                  <a:lnTo>
                    <a:pt x="2177745" y="22898"/>
                  </a:lnTo>
                  <a:lnTo>
                    <a:pt x="2138184" y="59397"/>
                  </a:lnTo>
                  <a:lnTo>
                    <a:pt x="2129955" y="96316"/>
                  </a:lnTo>
                  <a:lnTo>
                    <a:pt x="2132076" y="115570"/>
                  </a:lnTo>
                  <a:lnTo>
                    <a:pt x="2161044" y="159715"/>
                  </a:lnTo>
                  <a:lnTo>
                    <a:pt x="2197430" y="175831"/>
                  </a:lnTo>
                  <a:lnTo>
                    <a:pt x="2244560" y="180746"/>
                  </a:lnTo>
                  <a:lnTo>
                    <a:pt x="2269439" y="179552"/>
                  </a:lnTo>
                  <a:lnTo>
                    <a:pt x="2311552" y="169303"/>
                  </a:lnTo>
                  <a:lnTo>
                    <a:pt x="2351125" y="132816"/>
                  </a:lnTo>
                  <a:lnTo>
                    <a:pt x="2357310" y="115570"/>
                  </a:lnTo>
                  <a:lnTo>
                    <a:pt x="2359469" y="96316"/>
                  </a:lnTo>
                  <a:close/>
                </a:path>
                <a:path w="7378700" h="294639">
                  <a:moveTo>
                    <a:pt x="2367089" y="245364"/>
                  </a:moveTo>
                  <a:lnTo>
                    <a:pt x="2121725" y="245364"/>
                  </a:lnTo>
                  <a:lnTo>
                    <a:pt x="2121725" y="274002"/>
                  </a:lnTo>
                  <a:lnTo>
                    <a:pt x="2367089" y="274002"/>
                  </a:lnTo>
                  <a:lnTo>
                    <a:pt x="2367089" y="245364"/>
                  </a:lnTo>
                  <a:close/>
                </a:path>
                <a:path w="7378700" h="294639">
                  <a:moveTo>
                    <a:pt x="2650540" y="245579"/>
                  </a:moveTo>
                  <a:lnTo>
                    <a:pt x="2545080" y="245579"/>
                  </a:lnTo>
                  <a:lnTo>
                    <a:pt x="2545080" y="190969"/>
                  </a:lnTo>
                  <a:lnTo>
                    <a:pt x="2639568" y="190969"/>
                  </a:lnTo>
                  <a:lnTo>
                    <a:pt x="2639568" y="161759"/>
                  </a:lnTo>
                  <a:lnTo>
                    <a:pt x="2452738" y="161759"/>
                  </a:lnTo>
                  <a:lnTo>
                    <a:pt x="2452738" y="117309"/>
                  </a:lnTo>
                  <a:lnTo>
                    <a:pt x="2636215" y="117309"/>
                  </a:lnTo>
                  <a:lnTo>
                    <a:pt x="2636215" y="88099"/>
                  </a:lnTo>
                  <a:lnTo>
                    <a:pt x="2636215" y="43649"/>
                  </a:lnTo>
                  <a:lnTo>
                    <a:pt x="2636215" y="14439"/>
                  </a:lnTo>
                  <a:lnTo>
                    <a:pt x="2419515" y="14439"/>
                  </a:lnTo>
                  <a:lnTo>
                    <a:pt x="2419515" y="43649"/>
                  </a:lnTo>
                  <a:lnTo>
                    <a:pt x="2602992" y="43649"/>
                  </a:lnTo>
                  <a:lnTo>
                    <a:pt x="2602992" y="88099"/>
                  </a:lnTo>
                  <a:lnTo>
                    <a:pt x="2419515" y="88099"/>
                  </a:lnTo>
                  <a:lnTo>
                    <a:pt x="2419515" y="117309"/>
                  </a:lnTo>
                  <a:lnTo>
                    <a:pt x="2419515" y="161759"/>
                  </a:lnTo>
                  <a:lnTo>
                    <a:pt x="2419515" y="190969"/>
                  </a:lnTo>
                  <a:lnTo>
                    <a:pt x="2512161" y="190969"/>
                  </a:lnTo>
                  <a:lnTo>
                    <a:pt x="2512161" y="245579"/>
                  </a:lnTo>
                  <a:lnTo>
                    <a:pt x="2405189" y="245579"/>
                  </a:lnTo>
                  <a:lnTo>
                    <a:pt x="2405189" y="273519"/>
                  </a:lnTo>
                  <a:lnTo>
                    <a:pt x="2650540" y="273519"/>
                  </a:lnTo>
                  <a:lnTo>
                    <a:pt x="2650540" y="245579"/>
                  </a:lnTo>
                  <a:close/>
                </a:path>
                <a:path w="7378700" h="294639">
                  <a:moveTo>
                    <a:pt x="2996704" y="203301"/>
                  </a:moveTo>
                  <a:lnTo>
                    <a:pt x="2782138" y="203301"/>
                  </a:lnTo>
                  <a:lnTo>
                    <a:pt x="2782138" y="231648"/>
                  </a:lnTo>
                  <a:lnTo>
                    <a:pt x="2963481" y="231648"/>
                  </a:lnTo>
                  <a:lnTo>
                    <a:pt x="2963481" y="290766"/>
                  </a:lnTo>
                  <a:lnTo>
                    <a:pt x="2996704" y="290766"/>
                  </a:lnTo>
                  <a:lnTo>
                    <a:pt x="2996704" y="203301"/>
                  </a:lnTo>
                  <a:close/>
                </a:path>
                <a:path w="7378700" h="294639">
                  <a:moveTo>
                    <a:pt x="3014688" y="146304"/>
                  </a:moveTo>
                  <a:lnTo>
                    <a:pt x="2906179" y="146304"/>
                  </a:lnTo>
                  <a:lnTo>
                    <a:pt x="2906179" y="114604"/>
                  </a:lnTo>
                  <a:lnTo>
                    <a:pt x="2916047" y="108572"/>
                  </a:lnTo>
                  <a:lnTo>
                    <a:pt x="2925229" y="101536"/>
                  </a:lnTo>
                  <a:lnTo>
                    <a:pt x="2933268" y="93649"/>
                  </a:lnTo>
                  <a:lnTo>
                    <a:pt x="2936290" y="89611"/>
                  </a:lnTo>
                  <a:lnTo>
                    <a:pt x="2939707" y="85039"/>
                  </a:lnTo>
                  <a:lnTo>
                    <a:pt x="2951315" y="98171"/>
                  </a:lnTo>
                  <a:lnTo>
                    <a:pt x="2965996" y="108699"/>
                  </a:lnTo>
                  <a:lnTo>
                    <a:pt x="2983090" y="116547"/>
                  </a:lnTo>
                  <a:lnTo>
                    <a:pt x="3001886" y="121615"/>
                  </a:lnTo>
                  <a:lnTo>
                    <a:pt x="3001886" y="93268"/>
                  </a:lnTo>
                  <a:lnTo>
                    <a:pt x="2984411" y="86448"/>
                  </a:lnTo>
                  <a:lnTo>
                    <a:pt x="2982480" y="85039"/>
                  </a:lnTo>
                  <a:lnTo>
                    <a:pt x="2970187" y="76009"/>
                  </a:lnTo>
                  <a:lnTo>
                    <a:pt x="2960306" y="61163"/>
                  </a:lnTo>
                  <a:lnTo>
                    <a:pt x="2955861" y="41148"/>
                  </a:lnTo>
                  <a:lnTo>
                    <a:pt x="2996704" y="41148"/>
                  </a:lnTo>
                  <a:lnTo>
                    <a:pt x="2996704" y="13106"/>
                  </a:lnTo>
                  <a:lnTo>
                    <a:pt x="2923248" y="13106"/>
                  </a:lnTo>
                  <a:lnTo>
                    <a:pt x="2923248" y="41148"/>
                  </a:lnTo>
                  <a:lnTo>
                    <a:pt x="2919526" y="58661"/>
                  </a:lnTo>
                  <a:lnTo>
                    <a:pt x="2911932" y="72466"/>
                  </a:lnTo>
                  <a:lnTo>
                    <a:pt x="2901785" y="82727"/>
                  </a:lnTo>
                  <a:lnTo>
                    <a:pt x="2890329" y="89611"/>
                  </a:lnTo>
                  <a:lnTo>
                    <a:pt x="2882735" y="85039"/>
                  </a:lnTo>
                  <a:lnTo>
                    <a:pt x="2878455" y="82461"/>
                  </a:lnTo>
                  <a:lnTo>
                    <a:pt x="2868231" y="72009"/>
                  </a:lnTo>
                  <a:lnTo>
                    <a:pt x="2860764" y="58242"/>
                  </a:lnTo>
                  <a:lnTo>
                    <a:pt x="2857106" y="41148"/>
                  </a:lnTo>
                  <a:lnTo>
                    <a:pt x="2923248" y="41148"/>
                  </a:lnTo>
                  <a:lnTo>
                    <a:pt x="2923248" y="13106"/>
                  </a:lnTo>
                  <a:lnTo>
                    <a:pt x="2783967" y="13106"/>
                  </a:lnTo>
                  <a:lnTo>
                    <a:pt x="2783967" y="41148"/>
                  </a:lnTo>
                  <a:lnTo>
                    <a:pt x="2824505" y="41148"/>
                  </a:lnTo>
                  <a:lnTo>
                    <a:pt x="2820047" y="61125"/>
                  </a:lnTo>
                  <a:lnTo>
                    <a:pt x="2810179" y="75895"/>
                  </a:lnTo>
                  <a:lnTo>
                    <a:pt x="2795955" y="86321"/>
                  </a:lnTo>
                  <a:lnTo>
                    <a:pt x="2778480" y="93268"/>
                  </a:lnTo>
                  <a:lnTo>
                    <a:pt x="2778480" y="121615"/>
                  </a:lnTo>
                  <a:lnTo>
                    <a:pt x="2797022" y="116408"/>
                  </a:lnTo>
                  <a:lnTo>
                    <a:pt x="2814409" y="108356"/>
                  </a:lnTo>
                  <a:lnTo>
                    <a:pt x="2829433" y="97777"/>
                  </a:lnTo>
                  <a:lnTo>
                    <a:pt x="2840964" y="85039"/>
                  </a:lnTo>
                  <a:lnTo>
                    <a:pt x="2847416" y="93116"/>
                  </a:lnTo>
                  <a:lnTo>
                    <a:pt x="2855163" y="100736"/>
                  </a:lnTo>
                  <a:lnTo>
                    <a:pt x="2863888" y="107670"/>
                  </a:lnTo>
                  <a:lnTo>
                    <a:pt x="2873260" y="113690"/>
                  </a:lnTo>
                  <a:lnTo>
                    <a:pt x="2873260" y="146304"/>
                  </a:lnTo>
                  <a:lnTo>
                    <a:pt x="2765679" y="146304"/>
                  </a:lnTo>
                  <a:lnTo>
                    <a:pt x="2765679" y="174650"/>
                  </a:lnTo>
                  <a:lnTo>
                    <a:pt x="3014688" y="174650"/>
                  </a:lnTo>
                  <a:lnTo>
                    <a:pt x="3014688" y="146304"/>
                  </a:lnTo>
                  <a:close/>
                </a:path>
                <a:path w="7378700" h="294639">
                  <a:moveTo>
                    <a:pt x="3209455" y="237134"/>
                  </a:moveTo>
                  <a:lnTo>
                    <a:pt x="3186430" y="222504"/>
                  </a:lnTo>
                  <a:lnTo>
                    <a:pt x="3166973" y="199644"/>
                  </a:lnTo>
                  <a:lnTo>
                    <a:pt x="3153537" y="165849"/>
                  </a:lnTo>
                  <a:lnTo>
                    <a:pt x="3148495" y="118262"/>
                  </a:lnTo>
                  <a:lnTo>
                    <a:pt x="3148495" y="43891"/>
                  </a:lnTo>
                  <a:lnTo>
                    <a:pt x="3207016" y="43891"/>
                  </a:lnTo>
                  <a:lnTo>
                    <a:pt x="3207016" y="14630"/>
                  </a:lnTo>
                  <a:lnTo>
                    <a:pt x="3057055" y="14630"/>
                  </a:lnTo>
                  <a:lnTo>
                    <a:pt x="3057055" y="43891"/>
                  </a:lnTo>
                  <a:lnTo>
                    <a:pt x="3114967" y="43891"/>
                  </a:lnTo>
                  <a:lnTo>
                    <a:pt x="3114967" y="118262"/>
                  </a:lnTo>
                  <a:lnTo>
                    <a:pt x="3109861" y="165811"/>
                  </a:lnTo>
                  <a:lnTo>
                    <a:pt x="3096260" y="199758"/>
                  </a:lnTo>
                  <a:lnTo>
                    <a:pt x="3076778" y="222631"/>
                  </a:lnTo>
                  <a:lnTo>
                    <a:pt x="3054007" y="237134"/>
                  </a:lnTo>
                  <a:lnTo>
                    <a:pt x="3054007" y="267614"/>
                  </a:lnTo>
                  <a:lnTo>
                    <a:pt x="3078670" y="256222"/>
                  </a:lnTo>
                  <a:lnTo>
                    <a:pt x="3100641" y="240258"/>
                  </a:lnTo>
                  <a:lnTo>
                    <a:pt x="3118726" y="220980"/>
                  </a:lnTo>
                  <a:lnTo>
                    <a:pt x="3131731" y="199644"/>
                  </a:lnTo>
                  <a:lnTo>
                    <a:pt x="3144685" y="220929"/>
                  </a:lnTo>
                  <a:lnTo>
                    <a:pt x="3162706" y="240144"/>
                  </a:lnTo>
                  <a:lnTo>
                    <a:pt x="3184664" y="256082"/>
                  </a:lnTo>
                  <a:lnTo>
                    <a:pt x="3209455" y="267614"/>
                  </a:lnTo>
                  <a:lnTo>
                    <a:pt x="3209455" y="237134"/>
                  </a:lnTo>
                  <a:close/>
                </a:path>
                <a:path w="7378700" h="294639">
                  <a:moveTo>
                    <a:pt x="3281070" y="9753"/>
                  </a:moveTo>
                  <a:lnTo>
                    <a:pt x="3247860" y="9753"/>
                  </a:lnTo>
                  <a:lnTo>
                    <a:pt x="3247860" y="286194"/>
                  </a:lnTo>
                  <a:lnTo>
                    <a:pt x="3281070" y="286194"/>
                  </a:lnTo>
                  <a:lnTo>
                    <a:pt x="3281070" y="9753"/>
                  </a:lnTo>
                  <a:close/>
                </a:path>
                <a:path w="7378700" h="294639">
                  <a:moveTo>
                    <a:pt x="3555631" y="13106"/>
                  </a:moveTo>
                  <a:lnTo>
                    <a:pt x="3523323" y="13106"/>
                  </a:lnTo>
                  <a:lnTo>
                    <a:pt x="3523323" y="41757"/>
                  </a:lnTo>
                  <a:lnTo>
                    <a:pt x="3523323" y="118567"/>
                  </a:lnTo>
                  <a:lnTo>
                    <a:pt x="3453219" y="118567"/>
                  </a:lnTo>
                  <a:lnTo>
                    <a:pt x="3453219" y="41757"/>
                  </a:lnTo>
                  <a:lnTo>
                    <a:pt x="3523323" y="41757"/>
                  </a:lnTo>
                  <a:lnTo>
                    <a:pt x="3523323" y="13106"/>
                  </a:lnTo>
                  <a:lnTo>
                    <a:pt x="3420910" y="13106"/>
                  </a:lnTo>
                  <a:lnTo>
                    <a:pt x="3420910" y="146608"/>
                  </a:lnTo>
                  <a:lnTo>
                    <a:pt x="3555631" y="146608"/>
                  </a:lnTo>
                  <a:lnTo>
                    <a:pt x="3555631" y="118567"/>
                  </a:lnTo>
                  <a:lnTo>
                    <a:pt x="3555631" y="41757"/>
                  </a:lnTo>
                  <a:lnTo>
                    <a:pt x="3555631" y="13106"/>
                  </a:lnTo>
                  <a:close/>
                </a:path>
                <a:path w="7378700" h="294639">
                  <a:moveTo>
                    <a:pt x="3644315" y="9753"/>
                  </a:moveTo>
                  <a:lnTo>
                    <a:pt x="3611092" y="9753"/>
                  </a:lnTo>
                  <a:lnTo>
                    <a:pt x="3611092" y="164287"/>
                  </a:lnTo>
                  <a:lnTo>
                    <a:pt x="3644315" y="164287"/>
                  </a:lnTo>
                  <a:lnTo>
                    <a:pt x="3644315" y="9753"/>
                  </a:lnTo>
                  <a:close/>
                </a:path>
                <a:path w="7378700" h="294639">
                  <a:moveTo>
                    <a:pt x="3651631" y="260604"/>
                  </a:moveTo>
                  <a:lnTo>
                    <a:pt x="3604412" y="254203"/>
                  </a:lnTo>
                  <a:lnTo>
                    <a:pt x="3566426" y="236804"/>
                  </a:lnTo>
                  <a:lnTo>
                    <a:pt x="3556851" y="219151"/>
                  </a:lnTo>
                  <a:lnTo>
                    <a:pt x="3644315" y="219151"/>
                  </a:lnTo>
                  <a:lnTo>
                    <a:pt x="3644315" y="190804"/>
                  </a:lnTo>
                  <a:lnTo>
                    <a:pt x="3556546" y="190804"/>
                  </a:lnTo>
                  <a:lnTo>
                    <a:pt x="3556546" y="163372"/>
                  </a:lnTo>
                  <a:lnTo>
                    <a:pt x="3523627" y="163372"/>
                  </a:lnTo>
                  <a:lnTo>
                    <a:pt x="3523627" y="190804"/>
                  </a:lnTo>
                  <a:lnTo>
                    <a:pt x="3437674" y="190804"/>
                  </a:lnTo>
                  <a:lnTo>
                    <a:pt x="3437674" y="219151"/>
                  </a:lnTo>
                  <a:lnTo>
                    <a:pt x="3523323" y="219151"/>
                  </a:lnTo>
                  <a:lnTo>
                    <a:pt x="3513836" y="236804"/>
                  </a:lnTo>
                  <a:lnTo>
                    <a:pt x="3493185" y="249593"/>
                  </a:lnTo>
                  <a:lnTo>
                    <a:pt x="3464128" y="257505"/>
                  </a:lnTo>
                  <a:lnTo>
                    <a:pt x="3429444" y="260604"/>
                  </a:lnTo>
                  <a:lnTo>
                    <a:pt x="3429444" y="288937"/>
                  </a:lnTo>
                  <a:lnTo>
                    <a:pt x="3466325" y="285953"/>
                  </a:lnTo>
                  <a:lnTo>
                    <a:pt x="3497719" y="278993"/>
                  </a:lnTo>
                  <a:lnTo>
                    <a:pt x="3522713" y="268325"/>
                  </a:lnTo>
                  <a:lnTo>
                    <a:pt x="3540391" y="254203"/>
                  </a:lnTo>
                  <a:lnTo>
                    <a:pt x="3558032" y="268325"/>
                  </a:lnTo>
                  <a:lnTo>
                    <a:pt x="3582987" y="278993"/>
                  </a:lnTo>
                  <a:lnTo>
                    <a:pt x="3614445" y="285953"/>
                  </a:lnTo>
                  <a:lnTo>
                    <a:pt x="3651631" y="288937"/>
                  </a:lnTo>
                  <a:lnTo>
                    <a:pt x="3651631" y="260604"/>
                  </a:lnTo>
                  <a:close/>
                </a:path>
                <a:path w="7378700" h="294639">
                  <a:moveTo>
                    <a:pt x="3930002" y="142036"/>
                  </a:moveTo>
                  <a:lnTo>
                    <a:pt x="3893997" y="121310"/>
                  </a:lnTo>
                  <a:lnTo>
                    <a:pt x="3868128" y="58826"/>
                  </a:lnTo>
                  <a:lnTo>
                    <a:pt x="3868128" y="11582"/>
                  </a:lnTo>
                  <a:lnTo>
                    <a:pt x="3835222" y="11582"/>
                  </a:lnTo>
                  <a:lnTo>
                    <a:pt x="3835222" y="58826"/>
                  </a:lnTo>
                  <a:lnTo>
                    <a:pt x="3830701" y="90385"/>
                  </a:lnTo>
                  <a:lnTo>
                    <a:pt x="3818039" y="115214"/>
                  </a:lnTo>
                  <a:lnTo>
                    <a:pt x="3798570" y="133400"/>
                  </a:lnTo>
                  <a:lnTo>
                    <a:pt x="3773652" y="145084"/>
                  </a:lnTo>
                  <a:lnTo>
                    <a:pt x="3773652" y="174650"/>
                  </a:lnTo>
                  <a:lnTo>
                    <a:pt x="3799217" y="166052"/>
                  </a:lnTo>
                  <a:lnTo>
                    <a:pt x="3821392" y="153695"/>
                  </a:lnTo>
                  <a:lnTo>
                    <a:pt x="3839273" y="138468"/>
                  </a:lnTo>
                  <a:lnTo>
                    <a:pt x="3851986" y="121310"/>
                  </a:lnTo>
                  <a:lnTo>
                    <a:pt x="3865334" y="137820"/>
                  </a:lnTo>
                  <a:lnTo>
                    <a:pt x="3883329" y="152133"/>
                  </a:lnTo>
                  <a:lnTo>
                    <a:pt x="3905173" y="163525"/>
                  </a:lnTo>
                  <a:lnTo>
                    <a:pt x="3930002" y="171297"/>
                  </a:lnTo>
                  <a:lnTo>
                    <a:pt x="3930002" y="142036"/>
                  </a:lnTo>
                  <a:close/>
                </a:path>
                <a:path w="7378700" h="294639">
                  <a:moveTo>
                    <a:pt x="4007116" y="9753"/>
                  </a:moveTo>
                  <a:lnTo>
                    <a:pt x="3973893" y="9753"/>
                  </a:lnTo>
                  <a:lnTo>
                    <a:pt x="3973893" y="203301"/>
                  </a:lnTo>
                  <a:lnTo>
                    <a:pt x="4007116" y="203301"/>
                  </a:lnTo>
                  <a:lnTo>
                    <a:pt x="4007116" y="9753"/>
                  </a:lnTo>
                  <a:close/>
                </a:path>
                <a:path w="7378700" h="294639">
                  <a:moveTo>
                    <a:pt x="4011993" y="258775"/>
                  </a:moveTo>
                  <a:lnTo>
                    <a:pt x="3833698" y="258775"/>
                  </a:lnTo>
                  <a:lnTo>
                    <a:pt x="3833698" y="193548"/>
                  </a:lnTo>
                  <a:lnTo>
                    <a:pt x="3800475" y="193548"/>
                  </a:lnTo>
                  <a:lnTo>
                    <a:pt x="3800475" y="287413"/>
                  </a:lnTo>
                  <a:lnTo>
                    <a:pt x="4011993" y="287413"/>
                  </a:lnTo>
                  <a:lnTo>
                    <a:pt x="4011993" y="258775"/>
                  </a:lnTo>
                  <a:close/>
                </a:path>
                <a:path w="7378700" h="294639">
                  <a:moveTo>
                    <a:pt x="4290873" y="14630"/>
                  </a:moveTo>
                  <a:lnTo>
                    <a:pt x="4072344" y="14630"/>
                  </a:lnTo>
                  <a:lnTo>
                    <a:pt x="4072344" y="43891"/>
                  </a:lnTo>
                  <a:lnTo>
                    <a:pt x="4257662" y="43891"/>
                  </a:lnTo>
                  <a:lnTo>
                    <a:pt x="4257662" y="117348"/>
                  </a:lnTo>
                  <a:lnTo>
                    <a:pt x="4257205" y="138442"/>
                  </a:lnTo>
                  <a:lnTo>
                    <a:pt x="4255909" y="160134"/>
                  </a:lnTo>
                  <a:lnTo>
                    <a:pt x="4253801" y="181076"/>
                  </a:lnTo>
                  <a:lnTo>
                    <a:pt x="4250956" y="199948"/>
                  </a:lnTo>
                  <a:lnTo>
                    <a:pt x="4283557" y="199948"/>
                  </a:lnTo>
                  <a:lnTo>
                    <a:pt x="4286758" y="180251"/>
                  </a:lnTo>
                  <a:lnTo>
                    <a:pt x="4289044" y="158038"/>
                  </a:lnTo>
                  <a:lnTo>
                    <a:pt x="4290415" y="134454"/>
                  </a:lnTo>
                  <a:lnTo>
                    <a:pt x="4290771" y="116128"/>
                  </a:lnTo>
                  <a:lnTo>
                    <a:pt x="4290873" y="14630"/>
                  </a:lnTo>
                  <a:close/>
                </a:path>
                <a:path w="7378700" h="294639">
                  <a:moveTo>
                    <a:pt x="4305198" y="245364"/>
                  </a:moveTo>
                  <a:lnTo>
                    <a:pt x="4175366" y="245364"/>
                  </a:lnTo>
                  <a:lnTo>
                    <a:pt x="4175366" y="116128"/>
                  </a:lnTo>
                  <a:lnTo>
                    <a:pt x="4142143" y="116128"/>
                  </a:lnTo>
                  <a:lnTo>
                    <a:pt x="4142143" y="245364"/>
                  </a:lnTo>
                  <a:lnTo>
                    <a:pt x="4059847" y="245364"/>
                  </a:lnTo>
                  <a:lnTo>
                    <a:pt x="4059847" y="274002"/>
                  </a:lnTo>
                  <a:lnTo>
                    <a:pt x="4305198" y="274002"/>
                  </a:lnTo>
                  <a:lnTo>
                    <a:pt x="4305198" y="245364"/>
                  </a:lnTo>
                  <a:close/>
                </a:path>
                <a:path w="7378700" h="294639">
                  <a:moveTo>
                    <a:pt x="4564735" y="14630"/>
                  </a:moveTo>
                  <a:lnTo>
                    <a:pt x="4432147" y="14630"/>
                  </a:lnTo>
                  <a:lnTo>
                    <a:pt x="4432147" y="43891"/>
                  </a:lnTo>
                  <a:lnTo>
                    <a:pt x="4532122" y="43891"/>
                  </a:lnTo>
                  <a:lnTo>
                    <a:pt x="4532122" y="74371"/>
                  </a:lnTo>
                  <a:lnTo>
                    <a:pt x="4526077" y="133553"/>
                  </a:lnTo>
                  <a:lnTo>
                    <a:pt x="4507509" y="181203"/>
                  </a:lnTo>
                  <a:lnTo>
                    <a:pt x="4475797" y="216496"/>
                  </a:lnTo>
                  <a:lnTo>
                    <a:pt x="4430319" y="238658"/>
                  </a:lnTo>
                  <a:lnTo>
                    <a:pt x="4430319" y="270040"/>
                  </a:lnTo>
                  <a:lnTo>
                    <a:pt x="4473397" y="254088"/>
                  </a:lnTo>
                  <a:lnTo>
                    <a:pt x="4507573" y="230822"/>
                  </a:lnTo>
                  <a:lnTo>
                    <a:pt x="4533303" y="200520"/>
                  </a:lnTo>
                  <a:lnTo>
                    <a:pt x="4551083" y="163487"/>
                  </a:lnTo>
                  <a:lnTo>
                    <a:pt x="4561408" y="120015"/>
                  </a:lnTo>
                  <a:lnTo>
                    <a:pt x="4564735" y="70408"/>
                  </a:lnTo>
                  <a:lnTo>
                    <a:pt x="4564735" y="14630"/>
                  </a:lnTo>
                  <a:close/>
                </a:path>
                <a:path w="7378700" h="294639">
                  <a:moveTo>
                    <a:pt x="4652823" y="9753"/>
                  </a:moveTo>
                  <a:lnTo>
                    <a:pt x="4619599" y="9753"/>
                  </a:lnTo>
                  <a:lnTo>
                    <a:pt x="4619599" y="286194"/>
                  </a:lnTo>
                  <a:lnTo>
                    <a:pt x="4652823" y="286194"/>
                  </a:lnTo>
                  <a:lnTo>
                    <a:pt x="4652823" y="9753"/>
                  </a:lnTo>
                  <a:close/>
                </a:path>
                <a:path w="7378700" h="294639">
                  <a:moveTo>
                    <a:pt x="4936883" y="70713"/>
                  </a:moveTo>
                  <a:lnTo>
                    <a:pt x="4755527" y="70713"/>
                  </a:lnTo>
                  <a:lnTo>
                    <a:pt x="4755527" y="11582"/>
                  </a:lnTo>
                  <a:lnTo>
                    <a:pt x="4722609" y="11582"/>
                  </a:lnTo>
                  <a:lnTo>
                    <a:pt x="4722609" y="99669"/>
                  </a:lnTo>
                  <a:lnTo>
                    <a:pt x="4936883" y="99669"/>
                  </a:lnTo>
                  <a:lnTo>
                    <a:pt x="4936883" y="70713"/>
                  </a:lnTo>
                  <a:close/>
                </a:path>
                <a:path w="7378700" h="294639">
                  <a:moveTo>
                    <a:pt x="4940846" y="240182"/>
                  </a:moveTo>
                  <a:lnTo>
                    <a:pt x="4916157" y="200863"/>
                  </a:lnTo>
                  <a:lnTo>
                    <a:pt x="4907927" y="197523"/>
                  </a:lnTo>
                  <a:lnTo>
                    <a:pt x="4907927" y="233172"/>
                  </a:lnTo>
                  <a:lnTo>
                    <a:pt x="4907927" y="246888"/>
                  </a:lnTo>
                  <a:lnTo>
                    <a:pt x="4870361" y="264071"/>
                  </a:lnTo>
                  <a:lnTo>
                    <a:pt x="4829289" y="266395"/>
                  </a:lnTo>
                  <a:lnTo>
                    <a:pt x="4806924" y="265836"/>
                  </a:lnTo>
                  <a:lnTo>
                    <a:pt x="4761014" y="256032"/>
                  </a:lnTo>
                  <a:lnTo>
                    <a:pt x="4750651" y="246888"/>
                  </a:lnTo>
                  <a:lnTo>
                    <a:pt x="4750651" y="233172"/>
                  </a:lnTo>
                  <a:lnTo>
                    <a:pt x="4787951" y="216103"/>
                  </a:lnTo>
                  <a:lnTo>
                    <a:pt x="4829289" y="213664"/>
                  </a:lnTo>
                  <a:lnTo>
                    <a:pt x="4851489" y="214249"/>
                  </a:lnTo>
                  <a:lnTo>
                    <a:pt x="4897259" y="224028"/>
                  </a:lnTo>
                  <a:lnTo>
                    <a:pt x="4907927" y="233172"/>
                  </a:lnTo>
                  <a:lnTo>
                    <a:pt x="4907927" y="197523"/>
                  </a:lnTo>
                  <a:lnTo>
                    <a:pt x="4898936" y="193852"/>
                  </a:lnTo>
                  <a:lnTo>
                    <a:pt x="4878324" y="189128"/>
                  </a:lnTo>
                  <a:lnTo>
                    <a:pt x="4854905" y="186461"/>
                  </a:lnTo>
                  <a:lnTo>
                    <a:pt x="4829289" y="185623"/>
                  </a:lnTo>
                  <a:lnTo>
                    <a:pt x="4803546" y="186461"/>
                  </a:lnTo>
                  <a:lnTo>
                    <a:pt x="4759604" y="193852"/>
                  </a:lnTo>
                  <a:lnTo>
                    <a:pt x="4724095" y="216865"/>
                  </a:lnTo>
                  <a:lnTo>
                    <a:pt x="4717427" y="240182"/>
                  </a:lnTo>
                  <a:lnTo>
                    <a:pt x="4719155" y="252831"/>
                  </a:lnTo>
                  <a:lnTo>
                    <a:pt x="4759604" y="286156"/>
                  </a:lnTo>
                  <a:lnTo>
                    <a:pt x="4803546" y="293331"/>
                  </a:lnTo>
                  <a:lnTo>
                    <a:pt x="4829289" y="294119"/>
                  </a:lnTo>
                  <a:lnTo>
                    <a:pt x="4854905" y="293331"/>
                  </a:lnTo>
                  <a:lnTo>
                    <a:pt x="4898936" y="286156"/>
                  </a:lnTo>
                  <a:lnTo>
                    <a:pt x="4931727" y="266395"/>
                  </a:lnTo>
                  <a:lnTo>
                    <a:pt x="4939169" y="252831"/>
                  </a:lnTo>
                  <a:lnTo>
                    <a:pt x="4940846" y="240182"/>
                  </a:lnTo>
                  <a:close/>
                </a:path>
                <a:path w="7378700" h="294639">
                  <a:moveTo>
                    <a:pt x="4953343" y="128320"/>
                  </a:moveTo>
                  <a:lnTo>
                    <a:pt x="4704334" y="128320"/>
                  </a:lnTo>
                  <a:lnTo>
                    <a:pt x="4704334" y="156972"/>
                  </a:lnTo>
                  <a:lnTo>
                    <a:pt x="4953343" y="156972"/>
                  </a:lnTo>
                  <a:lnTo>
                    <a:pt x="4953343" y="128320"/>
                  </a:lnTo>
                  <a:close/>
                </a:path>
                <a:path w="7378700" h="294639">
                  <a:moveTo>
                    <a:pt x="5224297" y="53644"/>
                  </a:moveTo>
                  <a:lnTo>
                    <a:pt x="5223446" y="45466"/>
                  </a:lnTo>
                  <a:lnTo>
                    <a:pt x="5220906" y="38252"/>
                  </a:lnTo>
                  <a:lnTo>
                    <a:pt x="5219585" y="36271"/>
                  </a:lnTo>
                  <a:lnTo>
                    <a:pt x="5216715" y="31953"/>
                  </a:lnTo>
                  <a:lnTo>
                    <a:pt x="5210886" y="26517"/>
                  </a:lnTo>
                  <a:lnTo>
                    <a:pt x="5195341" y="18580"/>
                  </a:lnTo>
                  <a:lnTo>
                    <a:pt x="5191379" y="17614"/>
                  </a:lnTo>
                  <a:lnTo>
                    <a:pt x="5191379" y="49987"/>
                  </a:lnTo>
                  <a:lnTo>
                    <a:pt x="5191379" y="56997"/>
                  </a:lnTo>
                  <a:lnTo>
                    <a:pt x="5139258" y="70294"/>
                  </a:lnTo>
                  <a:lnTo>
                    <a:pt x="5112753" y="70713"/>
                  </a:lnTo>
                  <a:lnTo>
                    <a:pt x="5086235" y="70294"/>
                  </a:lnTo>
                  <a:lnTo>
                    <a:pt x="5039601" y="62788"/>
                  </a:lnTo>
                  <a:lnTo>
                    <a:pt x="5034115" y="56997"/>
                  </a:lnTo>
                  <a:lnTo>
                    <a:pt x="5034115" y="49987"/>
                  </a:lnTo>
                  <a:lnTo>
                    <a:pt x="5086235" y="36703"/>
                  </a:lnTo>
                  <a:lnTo>
                    <a:pt x="5112753" y="36271"/>
                  </a:lnTo>
                  <a:lnTo>
                    <a:pt x="5139258" y="36703"/>
                  </a:lnTo>
                  <a:lnTo>
                    <a:pt x="5185892" y="44500"/>
                  </a:lnTo>
                  <a:lnTo>
                    <a:pt x="5191379" y="49987"/>
                  </a:lnTo>
                  <a:lnTo>
                    <a:pt x="5191379" y="17614"/>
                  </a:lnTo>
                  <a:lnTo>
                    <a:pt x="5173815" y="13296"/>
                  </a:lnTo>
                  <a:lnTo>
                    <a:pt x="5146294" y="10363"/>
                  </a:lnTo>
                  <a:lnTo>
                    <a:pt x="5112753" y="9448"/>
                  </a:lnTo>
                  <a:lnTo>
                    <a:pt x="5079314" y="10363"/>
                  </a:lnTo>
                  <a:lnTo>
                    <a:pt x="5030063" y="18580"/>
                  </a:lnTo>
                  <a:lnTo>
                    <a:pt x="5001742" y="45466"/>
                  </a:lnTo>
                  <a:lnTo>
                    <a:pt x="5000891" y="53644"/>
                  </a:lnTo>
                  <a:lnTo>
                    <a:pt x="5001742" y="61645"/>
                  </a:lnTo>
                  <a:lnTo>
                    <a:pt x="5030063" y="88404"/>
                  </a:lnTo>
                  <a:lnTo>
                    <a:pt x="5079314" y="96621"/>
                  </a:lnTo>
                  <a:lnTo>
                    <a:pt x="5112753" y="97536"/>
                  </a:lnTo>
                  <a:lnTo>
                    <a:pt x="5146294" y="96621"/>
                  </a:lnTo>
                  <a:lnTo>
                    <a:pt x="5195341" y="88404"/>
                  </a:lnTo>
                  <a:lnTo>
                    <a:pt x="5223446" y="61645"/>
                  </a:lnTo>
                  <a:lnTo>
                    <a:pt x="5224297" y="53644"/>
                  </a:lnTo>
                  <a:close/>
                </a:path>
                <a:path w="7378700" h="294639">
                  <a:moveTo>
                    <a:pt x="5224907" y="262128"/>
                  </a:moveTo>
                  <a:lnTo>
                    <a:pt x="5038991" y="262128"/>
                  </a:lnTo>
                  <a:lnTo>
                    <a:pt x="5038991" y="242011"/>
                  </a:lnTo>
                  <a:lnTo>
                    <a:pt x="5218811" y="242011"/>
                  </a:lnTo>
                  <a:lnTo>
                    <a:pt x="5218811" y="168249"/>
                  </a:lnTo>
                  <a:lnTo>
                    <a:pt x="5006073" y="168249"/>
                  </a:lnTo>
                  <a:lnTo>
                    <a:pt x="5006073" y="195072"/>
                  </a:lnTo>
                  <a:lnTo>
                    <a:pt x="5185588" y="195072"/>
                  </a:lnTo>
                  <a:lnTo>
                    <a:pt x="5185588" y="215493"/>
                  </a:lnTo>
                  <a:lnTo>
                    <a:pt x="5006073" y="215493"/>
                  </a:lnTo>
                  <a:lnTo>
                    <a:pt x="5006073" y="288937"/>
                  </a:lnTo>
                  <a:lnTo>
                    <a:pt x="5224907" y="288937"/>
                  </a:lnTo>
                  <a:lnTo>
                    <a:pt x="5224907" y="262128"/>
                  </a:lnTo>
                  <a:close/>
                </a:path>
                <a:path w="7378700" h="294639">
                  <a:moveTo>
                    <a:pt x="5236794" y="118262"/>
                  </a:moveTo>
                  <a:lnTo>
                    <a:pt x="4987785" y="118262"/>
                  </a:lnTo>
                  <a:lnTo>
                    <a:pt x="4987785" y="145694"/>
                  </a:lnTo>
                  <a:lnTo>
                    <a:pt x="5236794" y="145694"/>
                  </a:lnTo>
                  <a:lnTo>
                    <a:pt x="5236794" y="118262"/>
                  </a:lnTo>
                  <a:close/>
                </a:path>
                <a:path w="7378700" h="294639">
                  <a:moveTo>
                    <a:pt x="5585841" y="134416"/>
                  </a:moveTo>
                  <a:lnTo>
                    <a:pt x="5523509" y="111175"/>
                  </a:lnTo>
                  <a:lnTo>
                    <a:pt x="5491353" y="62788"/>
                  </a:lnTo>
                  <a:lnTo>
                    <a:pt x="5583098" y="62788"/>
                  </a:lnTo>
                  <a:lnTo>
                    <a:pt x="5583098" y="33528"/>
                  </a:lnTo>
                  <a:lnTo>
                    <a:pt x="5490743" y="33528"/>
                  </a:lnTo>
                  <a:lnTo>
                    <a:pt x="5490743" y="0"/>
                  </a:lnTo>
                  <a:lnTo>
                    <a:pt x="5457825" y="0"/>
                  </a:lnTo>
                  <a:lnTo>
                    <a:pt x="5457825" y="33528"/>
                  </a:lnTo>
                  <a:lnTo>
                    <a:pt x="5366385" y="33528"/>
                  </a:lnTo>
                  <a:lnTo>
                    <a:pt x="5366385" y="62788"/>
                  </a:lnTo>
                  <a:lnTo>
                    <a:pt x="5457215" y="62788"/>
                  </a:lnTo>
                  <a:lnTo>
                    <a:pt x="5446319" y="90271"/>
                  </a:lnTo>
                  <a:lnTo>
                    <a:pt x="5424868" y="111175"/>
                  </a:lnTo>
                  <a:lnTo>
                    <a:pt x="5396052" y="125793"/>
                  </a:lnTo>
                  <a:lnTo>
                    <a:pt x="5363032" y="134416"/>
                  </a:lnTo>
                  <a:lnTo>
                    <a:pt x="5363032" y="163372"/>
                  </a:lnTo>
                  <a:lnTo>
                    <a:pt x="5397703" y="155714"/>
                  </a:lnTo>
                  <a:lnTo>
                    <a:pt x="5428640" y="143713"/>
                  </a:lnTo>
                  <a:lnTo>
                    <a:pt x="5454675" y="127368"/>
                  </a:lnTo>
                  <a:lnTo>
                    <a:pt x="5474589" y="106680"/>
                  </a:lnTo>
                  <a:lnTo>
                    <a:pt x="5494325" y="127368"/>
                  </a:lnTo>
                  <a:lnTo>
                    <a:pt x="5520042" y="143713"/>
                  </a:lnTo>
                  <a:lnTo>
                    <a:pt x="5550840" y="155714"/>
                  </a:lnTo>
                  <a:lnTo>
                    <a:pt x="5585841" y="163372"/>
                  </a:lnTo>
                  <a:lnTo>
                    <a:pt x="5585841" y="134416"/>
                  </a:lnTo>
                  <a:close/>
                </a:path>
                <a:path w="7378700" h="294639">
                  <a:moveTo>
                    <a:pt x="5597423" y="188366"/>
                  </a:moveTo>
                  <a:lnTo>
                    <a:pt x="5352059" y="188366"/>
                  </a:lnTo>
                  <a:lnTo>
                    <a:pt x="5352059" y="217322"/>
                  </a:lnTo>
                  <a:lnTo>
                    <a:pt x="5457825" y="217322"/>
                  </a:lnTo>
                  <a:lnTo>
                    <a:pt x="5457825" y="290766"/>
                  </a:lnTo>
                  <a:lnTo>
                    <a:pt x="5490743" y="290766"/>
                  </a:lnTo>
                  <a:lnTo>
                    <a:pt x="5490743" y="217322"/>
                  </a:lnTo>
                  <a:lnTo>
                    <a:pt x="5597423" y="217322"/>
                  </a:lnTo>
                  <a:lnTo>
                    <a:pt x="5597423" y="188366"/>
                  </a:lnTo>
                  <a:close/>
                </a:path>
                <a:path w="7378700" h="294639">
                  <a:moveTo>
                    <a:pt x="5776938" y="14630"/>
                  </a:moveTo>
                  <a:lnTo>
                    <a:pt x="5642838" y="14630"/>
                  </a:lnTo>
                  <a:lnTo>
                    <a:pt x="5642838" y="43891"/>
                  </a:lnTo>
                  <a:lnTo>
                    <a:pt x="5744019" y="43891"/>
                  </a:lnTo>
                  <a:lnTo>
                    <a:pt x="5744019" y="74371"/>
                  </a:lnTo>
                  <a:lnTo>
                    <a:pt x="5737961" y="133680"/>
                  </a:lnTo>
                  <a:lnTo>
                    <a:pt x="5719305" y="181317"/>
                  </a:lnTo>
                  <a:lnTo>
                    <a:pt x="5687326" y="216547"/>
                  </a:lnTo>
                  <a:lnTo>
                    <a:pt x="5641314" y="238658"/>
                  </a:lnTo>
                  <a:lnTo>
                    <a:pt x="5641314" y="270040"/>
                  </a:lnTo>
                  <a:lnTo>
                    <a:pt x="5684482" y="254114"/>
                  </a:lnTo>
                  <a:lnTo>
                    <a:pt x="5718873" y="230886"/>
                  </a:lnTo>
                  <a:lnTo>
                    <a:pt x="5744896" y="200634"/>
                  </a:lnTo>
                  <a:lnTo>
                    <a:pt x="5762980" y="163614"/>
                  </a:lnTo>
                  <a:lnTo>
                    <a:pt x="5773521" y="120116"/>
                  </a:lnTo>
                  <a:lnTo>
                    <a:pt x="5776938" y="70408"/>
                  </a:lnTo>
                  <a:lnTo>
                    <a:pt x="5776938" y="14630"/>
                  </a:lnTo>
                  <a:close/>
                </a:path>
                <a:path w="7378700" h="294639">
                  <a:moveTo>
                    <a:pt x="5902210" y="122529"/>
                  </a:moveTo>
                  <a:lnTo>
                    <a:pt x="5858929" y="122529"/>
                  </a:lnTo>
                  <a:lnTo>
                    <a:pt x="5858929" y="9753"/>
                  </a:lnTo>
                  <a:lnTo>
                    <a:pt x="5825706" y="9753"/>
                  </a:lnTo>
                  <a:lnTo>
                    <a:pt x="5825706" y="286194"/>
                  </a:lnTo>
                  <a:lnTo>
                    <a:pt x="5858929" y="286194"/>
                  </a:lnTo>
                  <a:lnTo>
                    <a:pt x="5858929" y="151485"/>
                  </a:lnTo>
                  <a:lnTo>
                    <a:pt x="5902210" y="151485"/>
                  </a:lnTo>
                  <a:lnTo>
                    <a:pt x="5902210" y="122529"/>
                  </a:lnTo>
                  <a:close/>
                </a:path>
                <a:path w="7378700" h="294639">
                  <a:moveTo>
                    <a:pt x="6063450" y="182270"/>
                  </a:moveTo>
                  <a:lnTo>
                    <a:pt x="6061354" y="155244"/>
                  </a:lnTo>
                  <a:lnTo>
                    <a:pt x="6055144" y="132473"/>
                  </a:lnTo>
                  <a:lnTo>
                    <a:pt x="6048172" y="120091"/>
                  </a:lnTo>
                  <a:lnTo>
                    <a:pt x="6044933" y="114338"/>
                  </a:lnTo>
                  <a:lnTo>
                    <a:pt x="6030836" y="101193"/>
                  </a:lnTo>
                  <a:lnTo>
                    <a:pt x="6030531" y="101028"/>
                  </a:lnTo>
                  <a:lnTo>
                    <a:pt x="6030531" y="182270"/>
                  </a:lnTo>
                  <a:lnTo>
                    <a:pt x="6029591" y="200482"/>
                  </a:lnTo>
                  <a:lnTo>
                    <a:pt x="6014682" y="237134"/>
                  </a:lnTo>
                  <a:lnTo>
                    <a:pt x="6003099" y="244449"/>
                  </a:lnTo>
                  <a:lnTo>
                    <a:pt x="5986335" y="244449"/>
                  </a:lnTo>
                  <a:lnTo>
                    <a:pt x="5960046" y="200520"/>
                  </a:lnTo>
                  <a:lnTo>
                    <a:pt x="5959208" y="182270"/>
                  </a:lnTo>
                  <a:lnTo>
                    <a:pt x="5960084" y="163576"/>
                  </a:lnTo>
                  <a:lnTo>
                    <a:pt x="5974448" y="127101"/>
                  </a:lnTo>
                  <a:lnTo>
                    <a:pt x="5986335" y="120091"/>
                  </a:lnTo>
                  <a:lnTo>
                    <a:pt x="6002490" y="120091"/>
                  </a:lnTo>
                  <a:lnTo>
                    <a:pt x="6029452" y="162788"/>
                  </a:lnTo>
                  <a:lnTo>
                    <a:pt x="6030531" y="182270"/>
                  </a:lnTo>
                  <a:lnTo>
                    <a:pt x="6030531" y="101028"/>
                  </a:lnTo>
                  <a:lnTo>
                    <a:pt x="6023076" y="96837"/>
                  </a:lnTo>
                  <a:lnTo>
                    <a:pt x="6014453" y="93802"/>
                  </a:lnTo>
                  <a:lnTo>
                    <a:pt x="6005030" y="92024"/>
                  </a:lnTo>
                  <a:lnTo>
                    <a:pt x="5994870" y="91440"/>
                  </a:lnTo>
                  <a:lnTo>
                    <a:pt x="5983313" y="92227"/>
                  </a:lnTo>
                  <a:lnTo>
                    <a:pt x="5942368" y="116776"/>
                  </a:lnTo>
                  <a:lnTo>
                    <a:pt x="5928068" y="156476"/>
                  </a:lnTo>
                  <a:lnTo>
                    <a:pt x="5926290" y="182270"/>
                  </a:lnTo>
                  <a:lnTo>
                    <a:pt x="5928118" y="208407"/>
                  </a:lnTo>
                  <a:lnTo>
                    <a:pt x="5942876" y="248107"/>
                  </a:lnTo>
                  <a:lnTo>
                    <a:pt x="5983668" y="272046"/>
                  </a:lnTo>
                  <a:lnTo>
                    <a:pt x="5994870" y="272783"/>
                  </a:lnTo>
                  <a:lnTo>
                    <a:pt x="6005385" y="272161"/>
                  </a:lnTo>
                  <a:lnTo>
                    <a:pt x="6045441" y="249682"/>
                  </a:lnTo>
                  <a:lnTo>
                    <a:pt x="6061405" y="209194"/>
                  </a:lnTo>
                  <a:lnTo>
                    <a:pt x="6063450" y="182270"/>
                  </a:lnTo>
                  <a:close/>
                </a:path>
                <a:path w="7378700" h="294639">
                  <a:moveTo>
                    <a:pt x="6072594" y="41452"/>
                  </a:moveTo>
                  <a:lnTo>
                    <a:pt x="6010110" y="41452"/>
                  </a:lnTo>
                  <a:lnTo>
                    <a:pt x="6010110" y="1828"/>
                  </a:lnTo>
                  <a:lnTo>
                    <a:pt x="5976886" y="1828"/>
                  </a:lnTo>
                  <a:lnTo>
                    <a:pt x="5976886" y="41452"/>
                  </a:lnTo>
                  <a:lnTo>
                    <a:pt x="5915012" y="41452"/>
                  </a:lnTo>
                  <a:lnTo>
                    <a:pt x="5915012" y="70104"/>
                  </a:lnTo>
                  <a:lnTo>
                    <a:pt x="6072594" y="70104"/>
                  </a:lnTo>
                  <a:lnTo>
                    <a:pt x="6072594" y="41452"/>
                  </a:lnTo>
                  <a:close/>
                </a:path>
                <a:path w="7378700" h="294639">
                  <a:moveTo>
                    <a:pt x="6185662" y="122529"/>
                  </a:moveTo>
                  <a:lnTo>
                    <a:pt x="6142393" y="122529"/>
                  </a:lnTo>
                  <a:lnTo>
                    <a:pt x="6142393" y="9753"/>
                  </a:lnTo>
                  <a:lnTo>
                    <a:pt x="6109170" y="9753"/>
                  </a:lnTo>
                  <a:lnTo>
                    <a:pt x="6109170" y="286194"/>
                  </a:lnTo>
                  <a:lnTo>
                    <a:pt x="6142393" y="286194"/>
                  </a:lnTo>
                  <a:lnTo>
                    <a:pt x="6142393" y="151485"/>
                  </a:lnTo>
                  <a:lnTo>
                    <a:pt x="6185662" y="151485"/>
                  </a:lnTo>
                  <a:lnTo>
                    <a:pt x="6185662" y="122529"/>
                  </a:lnTo>
                  <a:close/>
                </a:path>
                <a:path w="7378700" h="294639">
                  <a:moveTo>
                    <a:pt x="6433159" y="9753"/>
                  </a:moveTo>
                  <a:lnTo>
                    <a:pt x="6399936" y="9753"/>
                  </a:lnTo>
                  <a:lnTo>
                    <a:pt x="6399936" y="38100"/>
                  </a:lnTo>
                  <a:lnTo>
                    <a:pt x="6399936" y="66141"/>
                  </a:lnTo>
                  <a:lnTo>
                    <a:pt x="6399936" y="96926"/>
                  </a:lnTo>
                  <a:lnTo>
                    <a:pt x="6348730" y="96926"/>
                  </a:lnTo>
                  <a:lnTo>
                    <a:pt x="6349644" y="92049"/>
                  </a:lnTo>
                  <a:lnTo>
                    <a:pt x="6349949" y="86563"/>
                  </a:lnTo>
                  <a:lnTo>
                    <a:pt x="6349949" y="75895"/>
                  </a:lnTo>
                  <a:lnTo>
                    <a:pt x="6349644" y="71018"/>
                  </a:lnTo>
                  <a:lnTo>
                    <a:pt x="6349035" y="66141"/>
                  </a:lnTo>
                  <a:lnTo>
                    <a:pt x="6399936" y="66141"/>
                  </a:lnTo>
                  <a:lnTo>
                    <a:pt x="6399936" y="38100"/>
                  </a:lnTo>
                  <a:lnTo>
                    <a:pt x="6338976" y="38100"/>
                  </a:lnTo>
                  <a:lnTo>
                    <a:pt x="6338075" y="36576"/>
                  </a:lnTo>
                  <a:lnTo>
                    <a:pt x="6335928" y="32918"/>
                  </a:lnTo>
                  <a:lnTo>
                    <a:pt x="6331966" y="28346"/>
                  </a:lnTo>
                  <a:lnTo>
                    <a:pt x="6327394" y="24384"/>
                  </a:lnTo>
                  <a:lnTo>
                    <a:pt x="6317640" y="17386"/>
                  </a:lnTo>
                  <a:lnTo>
                    <a:pt x="6317640" y="81076"/>
                  </a:lnTo>
                  <a:lnTo>
                    <a:pt x="6316853" y="91592"/>
                  </a:lnTo>
                  <a:lnTo>
                    <a:pt x="6293523" y="122910"/>
                  </a:lnTo>
                  <a:lnTo>
                    <a:pt x="6278321" y="125577"/>
                  </a:lnTo>
                  <a:lnTo>
                    <a:pt x="6270041" y="124904"/>
                  </a:lnTo>
                  <a:lnTo>
                    <a:pt x="6239192" y="91592"/>
                  </a:lnTo>
                  <a:lnTo>
                    <a:pt x="6238392" y="81076"/>
                  </a:lnTo>
                  <a:lnTo>
                    <a:pt x="6239192" y="70383"/>
                  </a:lnTo>
                  <a:lnTo>
                    <a:pt x="6262624" y="39204"/>
                  </a:lnTo>
                  <a:lnTo>
                    <a:pt x="6278321" y="36576"/>
                  </a:lnTo>
                  <a:lnTo>
                    <a:pt x="6286258" y="37249"/>
                  </a:lnTo>
                  <a:lnTo>
                    <a:pt x="6316853" y="70383"/>
                  </a:lnTo>
                  <a:lnTo>
                    <a:pt x="6317640" y="81076"/>
                  </a:lnTo>
                  <a:lnTo>
                    <a:pt x="6317640" y="17386"/>
                  </a:lnTo>
                  <a:lnTo>
                    <a:pt x="6305943" y="12153"/>
                  </a:lnTo>
                  <a:lnTo>
                    <a:pt x="6292812" y="9004"/>
                  </a:lnTo>
                  <a:lnTo>
                    <a:pt x="6278321" y="7924"/>
                  </a:lnTo>
                  <a:lnTo>
                    <a:pt x="6263703" y="9004"/>
                  </a:lnTo>
                  <a:lnTo>
                    <a:pt x="6228639" y="24384"/>
                  </a:lnTo>
                  <a:lnTo>
                    <a:pt x="6207595" y="63601"/>
                  </a:lnTo>
                  <a:lnTo>
                    <a:pt x="6206083" y="81076"/>
                  </a:lnTo>
                  <a:lnTo>
                    <a:pt x="6207595" y="98501"/>
                  </a:lnTo>
                  <a:lnTo>
                    <a:pt x="6228639" y="137464"/>
                  </a:lnTo>
                  <a:lnTo>
                    <a:pt x="6263703" y="152844"/>
                  </a:lnTo>
                  <a:lnTo>
                    <a:pt x="6278321" y="153924"/>
                  </a:lnTo>
                  <a:lnTo>
                    <a:pt x="6292812" y="152844"/>
                  </a:lnTo>
                  <a:lnTo>
                    <a:pt x="6331661" y="133807"/>
                  </a:lnTo>
                  <a:lnTo>
                    <a:pt x="6337960" y="125577"/>
                  </a:lnTo>
                  <a:lnTo>
                    <a:pt x="6338367" y="124968"/>
                  </a:lnTo>
                  <a:lnTo>
                    <a:pt x="6399936" y="124968"/>
                  </a:lnTo>
                  <a:lnTo>
                    <a:pt x="6399936" y="165506"/>
                  </a:lnTo>
                  <a:lnTo>
                    <a:pt x="6433159" y="165506"/>
                  </a:lnTo>
                  <a:lnTo>
                    <a:pt x="6433159" y="124968"/>
                  </a:lnTo>
                  <a:lnTo>
                    <a:pt x="6433159" y="96926"/>
                  </a:lnTo>
                  <a:lnTo>
                    <a:pt x="6433159" y="66141"/>
                  </a:lnTo>
                  <a:lnTo>
                    <a:pt x="6433159" y="38100"/>
                  </a:lnTo>
                  <a:lnTo>
                    <a:pt x="6433159" y="9753"/>
                  </a:lnTo>
                  <a:close/>
                </a:path>
                <a:path w="7378700" h="294639">
                  <a:moveTo>
                    <a:pt x="6447485" y="260299"/>
                  </a:moveTo>
                  <a:lnTo>
                    <a:pt x="6412090" y="235419"/>
                  </a:lnTo>
                  <a:lnTo>
                    <a:pt x="6398412" y="190195"/>
                  </a:lnTo>
                  <a:lnTo>
                    <a:pt x="6398412" y="180441"/>
                  </a:lnTo>
                  <a:lnTo>
                    <a:pt x="6365494" y="180441"/>
                  </a:lnTo>
                  <a:lnTo>
                    <a:pt x="6365494" y="190195"/>
                  </a:lnTo>
                  <a:lnTo>
                    <a:pt x="6362725" y="212509"/>
                  </a:lnTo>
                  <a:lnTo>
                    <a:pt x="6355207" y="231381"/>
                  </a:lnTo>
                  <a:lnTo>
                    <a:pt x="6344145" y="246634"/>
                  </a:lnTo>
                  <a:lnTo>
                    <a:pt x="6330747" y="258165"/>
                  </a:lnTo>
                  <a:lnTo>
                    <a:pt x="6317958" y="247192"/>
                  </a:lnTo>
                  <a:lnTo>
                    <a:pt x="6317310" y="246634"/>
                  </a:lnTo>
                  <a:lnTo>
                    <a:pt x="6306477" y="231381"/>
                  </a:lnTo>
                  <a:lnTo>
                    <a:pt x="6299251" y="212509"/>
                  </a:lnTo>
                  <a:lnTo>
                    <a:pt x="6296609" y="190195"/>
                  </a:lnTo>
                  <a:lnTo>
                    <a:pt x="6296609" y="180441"/>
                  </a:lnTo>
                  <a:lnTo>
                    <a:pt x="6263386" y="180441"/>
                  </a:lnTo>
                  <a:lnTo>
                    <a:pt x="6263386" y="190195"/>
                  </a:lnTo>
                  <a:lnTo>
                    <a:pt x="6259703" y="215455"/>
                  </a:lnTo>
                  <a:lnTo>
                    <a:pt x="6249479" y="235534"/>
                  </a:lnTo>
                  <a:lnTo>
                    <a:pt x="6233947" y="250456"/>
                  </a:lnTo>
                  <a:lnTo>
                    <a:pt x="6214313" y="260299"/>
                  </a:lnTo>
                  <a:lnTo>
                    <a:pt x="6214313" y="289242"/>
                  </a:lnTo>
                  <a:lnTo>
                    <a:pt x="6234722" y="282549"/>
                  </a:lnTo>
                  <a:lnTo>
                    <a:pt x="6253442" y="272669"/>
                  </a:lnTo>
                  <a:lnTo>
                    <a:pt x="6269139" y="260578"/>
                  </a:lnTo>
                  <a:lnTo>
                    <a:pt x="6280455" y="247192"/>
                  </a:lnTo>
                  <a:lnTo>
                    <a:pt x="6289814" y="260184"/>
                  </a:lnTo>
                  <a:lnTo>
                    <a:pt x="6302057" y="272097"/>
                  </a:lnTo>
                  <a:lnTo>
                    <a:pt x="6316078" y="282079"/>
                  </a:lnTo>
                  <a:lnTo>
                    <a:pt x="6330747" y="289242"/>
                  </a:lnTo>
                  <a:lnTo>
                    <a:pt x="6345974" y="281813"/>
                  </a:lnTo>
                  <a:lnTo>
                    <a:pt x="6360007" y="271868"/>
                  </a:lnTo>
                  <a:lnTo>
                    <a:pt x="6371984" y="260108"/>
                  </a:lnTo>
                  <a:lnTo>
                    <a:pt x="6373342" y="258165"/>
                  </a:lnTo>
                  <a:lnTo>
                    <a:pt x="6381039" y="247192"/>
                  </a:lnTo>
                  <a:lnTo>
                    <a:pt x="6392367" y="260705"/>
                  </a:lnTo>
                  <a:lnTo>
                    <a:pt x="6408090" y="272783"/>
                  </a:lnTo>
                  <a:lnTo>
                    <a:pt x="6426898" y="282587"/>
                  </a:lnTo>
                  <a:lnTo>
                    <a:pt x="6447485" y="289242"/>
                  </a:lnTo>
                  <a:lnTo>
                    <a:pt x="6447485" y="260299"/>
                  </a:lnTo>
                  <a:close/>
                </a:path>
                <a:path w="7378700" h="294639">
                  <a:moveTo>
                    <a:pt x="6715087" y="179832"/>
                  </a:moveTo>
                  <a:lnTo>
                    <a:pt x="6681864" y="179832"/>
                  </a:lnTo>
                  <a:lnTo>
                    <a:pt x="6681864" y="206044"/>
                  </a:lnTo>
                  <a:lnTo>
                    <a:pt x="6681864" y="234086"/>
                  </a:lnTo>
                  <a:lnTo>
                    <a:pt x="6681864" y="261213"/>
                  </a:lnTo>
                  <a:lnTo>
                    <a:pt x="6535267" y="261213"/>
                  </a:lnTo>
                  <a:lnTo>
                    <a:pt x="6535267" y="234086"/>
                  </a:lnTo>
                  <a:lnTo>
                    <a:pt x="6681864" y="234086"/>
                  </a:lnTo>
                  <a:lnTo>
                    <a:pt x="6681864" y="206044"/>
                  </a:lnTo>
                  <a:lnTo>
                    <a:pt x="6535267" y="206044"/>
                  </a:lnTo>
                  <a:lnTo>
                    <a:pt x="6535267" y="179832"/>
                  </a:lnTo>
                  <a:lnTo>
                    <a:pt x="6502349" y="179832"/>
                  </a:lnTo>
                  <a:lnTo>
                    <a:pt x="6502349" y="288937"/>
                  </a:lnTo>
                  <a:lnTo>
                    <a:pt x="6715087" y="288937"/>
                  </a:lnTo>
                  <a:lnTo>
                    <a:pt x="6715087" y="261213"/>
                  </a:lnTo>
                  <a:lnTo>
                    <a:pt x="6715087" y="234086"/>
                  </a:lnTo>
                  <a:lnTo>
                    <a:pt x="6715087" y="206044"/>
                  </a:lnTo>
                  <a:lnTo>
                    <a:pt x="6715087" y="179832"/>
                  </a:lnTo>
                  <a:close/>
                </a:path>
                <a:path w="7378700" h="294639">
                  <a:moveTo>
                    <a:pt x="6724840" y="84124"/>
                  </a:moveTo>
                  <a:lnTo>
                    <a:pt x="6687439" y="76441"/>
                  </a:lnTo>
                  <a:lnTo>
                    <a:pt x="6660972" y="65227"/>
                  </a:lnTo>
                  <a:lnTo>
                    <a:pt x="6655384" y="62865"/>
                  </a:lnTo>
                  <a:lnTo>
                    <a:pt x="6632994" y="43230"/>
                  </a:lnTo>
                  <a:lnTo>
                    <a:pt x="6624561" y="17373"/>
                  </a:lnTo>
                  <a:lnTo>
                    <a:pt x="6624561" y="11582"/>
                  </a:lnTo>
                  <a:lnTo>
                    <a:pt x="6591643" y="11582"/>
                  </a:lnTo>
                  <a:lnTo>
                    <a:pt x="6591643" y="17373"/>
                  </a:lnTo>
                  <a:lnTo>
                    <a:pt x="6583019" y="43357"/>
                  </a:lnTo>
                  <a:lnTo>
                    <a:pt x="6560325" y="63207"/>
                  </a:lnTo>
                  <a:lnTo>
                    <a:pt x="6528384" y="76822"/>
                  </a:lnTo>
                  <a:lnTo>
                    <a:pt x="6491986" y="84124"/>
                  </a:lnTo>
                  <a:lnTo>
                    <a:pt x="6491986" y="112776"/>
                  </a:lnTo>
                  <a:lnTo>
                    <a:pt x="6527139" y="107276"/>
                  </a:lnTo>
                  <a:lnTo>
                    <a:pt x="6559524" y="96888"/>
                  </a:lnTo>
                  <a:lnTo>
                    <a:pt x="6587172" y="82562"/>
                  </a:lnTo>
                  <a:lnTo>
                    <a:pt x="6608102" y="65227"/>
                  </a:lnTo>
                  <a:lnTo>
                    <a:pt x="6629438" y="82473"/>
                  </a:lnTo>
                  <a:lnTo>
                    <a:pt x="6656870" y="96659"/>
                  </a:lnTo>
                  <a:lnTo>
                    <a:pt x="6689115" y="107022"/>
                  </a:lnTo>
                  <a:lnTo>
                    <a:pt x="6724840" y="112776"/>
                  </a:lnTo>
                  <a:lnTo>
                    <a:pt x="6724840" y="84124"/>
                  </a:lnTo>
                  <a:close/>
                </a:path>
                <a:path w="7378700" h="294639">
                  <a:moveTo>
                    <a:pt x="6733070" y="131064"/>
                  </a:moveTo>
                  <a:lnTo>
                    <a:pt x="6484061" y="131064"/>
                  </a:lnTo>
                  <a:lnTo>
                    <a:pt x="6484061" y="159105"/>
                  </a:lnTo>
                  <a:lnTo>
                    <a:pt x="6733070" y="159105"/>
                  </a:lnTo>
                  <a:lnTo>
                    <a:pt x="6733070" y="131064"/>
                  </a:lnTo>
                  <a:close/>
                </a:path>
                <a:path w="7378700" h="294639">
                  <a:moveTo>
                    <a:pt x="6999452" y="9753"/>
                  </a:moveTo>
                  <a:lnTo>
                    <a:pt x="6966229" y="9753"/>
                  </a:lnTo>
                  <a:lnTo>
                    <a:pt x="6966229" y="222199"/>
                  </a:lnTo>
                  <a:lnTo>
                    <a:pt x="6955549" y="229260"/>
                  </a:lnTo>
                  <a:lnTo>
                    <a:pt x="6941972" y="234429"/>
                  </a:lnTo>
                  <a:lnTo>
                    <a:pt x="6925818" y="237578"/>
                  </a:lnTo>
                  <a:lnTo>
                    <a:pt x="6907416" y="238658"/>
                  </a:lnTo>
                  <a:lnTo>
                    <a:pt x="6811708" y="238658"/>
                  </a:lnTo>
                  <a:lnTo>
                    <a:pt x="6811708" y="13106"/>
                  </a:lnTo>
                  <a:lnTo>
                    <a:pt x="6778790" y="13106"/>
                  </a:lnTo>
                  <a:lnTo>
                    <a:pt x="6778790" y="267614"/>
                  </a:lnTo>
                  <a:lnTo>
                    <a:pt x="6901320" y="267614"/>
                  </a:lnTo>
                  <a:lnTo>
                    <a:pt x="6922046" y="266369"/>
                  </a:lnTo>
                  <a:lnTo>
                    <a:pt x="6940296" y="262775"/>
                  </a:lnTo>
                  <a:lnTo>
                    <a:pt x="6955282" y="256933"/>
                  </a:lnTo>
                  <a:lnTo>
                    <a:pt x="6966229" y="249021"/>
                  </a:lnTo>
                  <a:lnTo>
                    <a:pt x="6966229" y="286194"/>
                  </a:lnTo>
                  <a:lnTo>
                    <a:pt x="6999452" y="286194"/>
                  </a:lnTo>
                  <a:lnTo>
                    <a:pt x="6999452" y="9753"/>
                  </a:lnTo>
                  <a:close/>
                </a:path>
                <a:path w="7378700" h="294639">
                  <a:moveTo>
                    <a:pt x="7319492" y="122529"/>
                  </a:moveTo>
                  <a:lnTo>
                    <a:pt x="7276211" y="122529"/>
                  </a:lnTo>
                  <a:lnTo>
                    <a:pt x="7276211" y="9753"/>
                  </a:lnTo>
                  <a:lnTo>
                    <a:pt x="7242988" y="9753"/>
                  </a:lnTo>
                  <a:lnTo>
                    <a:pt x="7242988" y="222808"/>
                  </a:lnTo>
                  <a:lnTo>
                    <a:pt x="7232751" y="229654"/>
                  </a:lnTo>
                  <a:lnTo>
                    <a:pt x="7219632" y="234619"/>
                  </a:lnTo>
                  <a:lnTo>
                    <a:pt x="7203935" y="237629"/>
                  </a:lnTo>
                  <a:lnTo>
                    <a:pt x="7185990" y="238658"/>
                  </a:lnTo>
                  <a:lnTo>
                    <a:pt x="7093026" y="238658"/>
                  </a:lnTo>
                  <a:lnTo>
                    <a:pt x="7093026" y="43891"/>
                  </a:lnTo>
                  <a:lnTo>
                    <a:pt x="7193305" y="43891"/>
                  </a:lnTo>
                  <a:lnTo>
                    <a:pt x="7193305" y="14630"/>
                  </a:lnTo>
                  <a:lnTo>
                    <a:pt x="7060108" y="14630"/>
                  </a:lnTo>
                  <a:lnTo>
                    <a:pt x="7060108" y="267614"/>
                  </a:lnTo>
                  <a:lnTo>
                    <a:pt x="7179894" y="267614"/>
                  </a:lnTo>
                  <a:lnTo>
                    <a:pt x="7199998" y="266433"/>
                  </a:lnTo>
                  <a:lnTo>
                    <a:pt x="7217727" y="263042"/>
                  </a:lnTo>
                  <a:lnTo>
                    <a:pt x="7232307" y="257581"/>
                  </a:lnTo>
                  <a:lnTo>
                    <a:pt x="7242988" y="250240"/>
                  </a:lnTo>
                  <a:lnTo>
                    <a:pt x="7242988" y="286194"/>
                  </a:lnTo>
                  <a:lnTo>
                    <a:pt x="7276211" y="286194"/>
                  </a:lnTo>
                  <a:lnTo>
                    <a:pt x="7276211" y="151485"/>
                  </a:lnTo>
                  <a:lnTo>
                    <a:pt x="7319492" y="151485"/>
                  </a:lnTo>
                  <a:lnTo>
                    <a:pt x="7319492" y="122529"/>
                  </a:lnTo>
                  <a:close/>
                </a:path>
                <a:path w="7378700" h="294639">
                  <a:moveTo>
                    <a:pt x="7378611" y="227380"/>
                  </a:moveTo>
                  <a:lnTo>
                    <a:pt x="7340828" y="227380"/>
                  </a:lnTo>
                  <a:lnTo>
                    <a:pt x="7340828" y="267919"/>
                  </a:lnTo>
                  <a:lnTo>
                    <a:pt x="7378611" y="267919"/>
                  </a:lnTo>
                  <a:lnTo>
                    <a:pt x="7378611" y="2273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09025" y="3592325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09025" y="3592325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45441" y="3623026"/>
              <a:ext cx="106994" cy="10547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434551" y="3783201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345" y="3594611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1376" y="3592928"/>
              <a:ext cx="203385" cy="1953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788872" y="3594611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10428" y="3584705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06460" y="3580737"/>
              <a:ext cx="211005" cy="34663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359215" y="3594611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59083" y="3584705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5114" y="3580737"/>
              <a:ext cx="204528" cy="24224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90705" y="3594611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19878" y="3598519"/>
              <a:ext cx="306705" cy="347980"/>
            </a:xfrm>
            <a:custGeom>
              <a:avLst/>
              <a:gdLst/>
              <a:ahLst/>
              <a:cxnLst/>
              <a:rect l="l" t="t" r="r" b="b"/>
              <a:pathLst>
                <a:path w="306704" h="347979">
                  <a:moveTo>
                    <a:pt x="288785" y="53340"/>
                  </a:moveTo>
                  <a:lnTo>
                    <a:pt x="59436" y="53340"/>
                  </a:lnTo>
                  <a:lnTo>
                    <a:pt x="59436" y="0"/>
                  </a:lnTo>
                  <a:lnTo>
                    <a:pt x="17907" y="0"/>
                  </a:lnTo>
                  <a:lnTo>
                    <a:pt x="17907" y="53340"/>
                  </a:lnTo>
                  <a:lnTo>
                    <a:pt x="17907" y="88900"/>
                  </a:lnTo>
                  <a:lnTo>
                    <a:pt x="17907" y="142240"/>
                  </a:lnTo>
                  <a:lnTo>
                    <a:pt x="17907" y="177800"/>
                  </a:lnTo>
                  <a:lnTo>
                    <a:pt x="288785" y="177800"/>
                  </a:lnTo>
                  <a:lnTo>
                    <a:pt x="288785" y="142240"/>
                  </a:lnTo>
                  <a:lnTo>
                    <a:pt x="59436" y="142240"/>
                  </a:lnTo>
                  <a:lnTo>
                    <a:pt x="59436" y="88900"/>
                  </a:lnTo>
                  <a:lnTo>
                    <a:pt x="247256" y="88900"/>
                  </a:lnTo>
                  <a:lnTo>
                    <a:pt x="247256" y="142011"/>
                  </a:lnTo>
                  <a:lnTo>
                    <a:pt x="288785" y="142011"/>
                  </a:lnTo>
                  <a:lnTo>
                    <a:pt x="288785" y="88900"/>
                  </a:lnTo>
                  <a:lnTo>
                    <a:pt x="288785" y="88303"/>
                  </a:lnTo>
                  <a:lnTo>
                    <a:pt x="288785" y="53340"/>
                  </a:lnTo>
                  <a:close/>
                </a:path>
                <a:path w="306704" h="347979">
                  <a:moveTo>
                    <a:pt x="288785" y="292"/>
                  </a:moveTo>
                  <a:lnTo>
                    <a:pt x="247256" y="292"/>
                  </a:lnTo>
                  <a:lnTo>
                    <a:pt x="247256" y="52870"/>
                  </a:lnTo>
                  <a:lnTo>
                    <a:pt x="288785" y="52870"/>
                  </a:lnTo>
                  <a:lnTo>
                    <a:pt x="288785" y="292"/>
                  </a:lnTo>
                  <a:close/>
                </a:path>
                <a:path w="306704" h="347979">
                  <a:moveTo>
                    <a:pt x="306692" y="220497"/>
                  </a:moveTo>
                  <a:lnTo>
                    <a:pt x="0" y="220497"/>
                  </a:lnTo>
                  <a:lnTo>
                    <a:pt x="0" y="256692"/>
                  </a:lnTo>
                  <a:lnTo>
                    <a:pt x="132207" y="256692"/>
                  </a:lnTo>
                  <a:lnTo>
                    <a:pt x="132207" y="347370"/>
                  </a:lnTo>
                  <a:lnTo>
                    <a:pt x="173355" y="347370"/>
                  </a:lnTo>
                  <a:lnTo>
                    <a:pt x="173355" y="256692"/>
                  </a:lnTo>
                  <a:lnTo>
                    <a:pt x="306692" y="256692"/>
                  </a:lnTo>
                  <a:lnTo>
                    <a:pt x="306692" y="220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19883" y="3598802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71909" y="3598519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288798" y="75349"/>
                  </a:moveTo>
                  <a:lnTo>
                    <a:pt x="247269" y="75349"/>
                  </a:lnTo>
                  <a:lnTo>
                    <a:pt x="247269" y="115354"/>
                  </a:lnTo>
                  <a:lnTo>
                    <a:pt x="288798" y="115354"/>
                  </a:lnTo>
                  <a:lnTo>
                    <a:pt x="288798" y="75349"/>
                  </a:lnTo>
                  <a:close/>
                </a:path>
                <a:path w="311785" h="342900">
                  <a:moveTo>
                    <a:pt x="288798" y="40640"/>
                  </a:moveTo>
                  <a:lnTo>
                    <a:pt x="64008" y="40640"/>
                  </a:lnTo>
                  <a:lnTo>
                    <a:pt x="64008" y="0"/>
                  </a:lnTo>
                  <a:lnTo>
                    <a:pt x="22860" y="0"/>
                  </a:lnTo>
                  <a:lnTo>
                    <a:pt x="22860" y="40640"/>
                  </a:lnTo>
                  <a:lnTo>
                    <a:pt x="22860" y="74930"/>
                  </a:lnTo>
                  <a:lnTo>
                    <a:pt x="22860" y="115570"/>
                  </a:lnTo>
                  <a:lnTo>
                    <a:pt x="22860" y="149860"/>
                  </a:lnTo>
                  <a:lnTo>
                    <a:pt x="288798" y="149860"/>
                  </a:lnTo>
                  <a:lnTo>
                    <a:pt x="288798" y="115570"/>
                  </a:lnTo>
                  <a:lnTo>
                    <a:pt x="64008" y="115570"/>
                  </a:lnTo>
                  <a:lnTo>
                    <a:pt x="64008" y="74930"/>
                  </a:lnTo>
                  <a:lnTo>
                    <a:pt x="288798" y="74930"/>
                  </a:lnTo>
                  <a:lnTo>
                    <a:pt x="288798" y="40640"/>
                  </a:lnTo>
                  <a:close/>
                </a:path>
                <a:path w="311785" h="342900">
                  <a:moveTo>
                    <a:pt x="288798" y="292"/>
                  </a:moveTo>
                  <a:lnTo>
                    <a:pt x="247269" y="292"/>
                  </a:lnTo>
                  <a:lnTo>
                    <a:pt x="247269" y="40297"/>
                  </a:lnTo>
                  <a:lnTo>
                    <a:pt x="288798" y="40297"/>
                  </a:lnTo>
                  <a:lnTo>
                    <a:pt x="288798" y="292"/>
                  </a:lnTo>
                  <a:close/>
                </a:path>
                <a:path w="311785" h="342900">
                  <a:moveTo>
                    <a:pt x="294894" y="307340"/>
                  </a:moveTo>
                  <a:lnTo>
                    <a:pt x="64008" y="307340"/>
                  </a:lnTo>
                  <a:lnTo>
                    <a:pt x="64008" y="248920"/>
                  </a:lnTo>
                  <a:lnTo>
                    <a:pt x="22860" y="248920"/>
                  </a:lnTo>
                  <a:lnTo>
                    <a:pt x="22860" y="307340"/>
                  </a:lnTo>
                  <a:lnTo>
                    <a:pt x="22860" y="342900"/>
                  </a:lnTo>
                  <a:lnTo>
                    <a:pt x="294894" y="342900"/>
                  </a:lnTo>
                  <a:lnTo>
                    <a:pt x="294894" y="307340"/>
                  </a:lnTo>
                  <a:close/>
                </a:path>
                <a:path w="311785" h="342900">
                  <a:moveTo>
                    <a:pt x="311277" y="181635"/>
                  </a:moveTo>
                  <a:lnTo>
                    <a:pt x="0" y="181635"/>
                  </a:lnTo>
                  <a:lnTo>
                    <a:pt x="0" y="216687"/>
                  </a:lnTo>
                  <a:lnTo>
                    <a:pt x="139065" y="216687"/>
                  </a:lnTo>
                  <a:lnTo>
                    <a:pt x="139065" y="274980"/>
                  </a:lnTo>
                  <a:lnTo>
                    <a:pt x="180213" y="274980"/>
                  </a:lnTo>
                  <a:lnTo>
                    <a:pt x="180213" y="216687"/>
                  </a:lnTo>
                  <a:lnTo>
                    <a:pt x="311277" y="216687"/>
                  </a:lnTo>
                  <a:lnTo>
                    <a:pt x="311277" y="181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71919" y="3598802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3"/>
                  </a:moveTo>
                  <a:lnTo>
                    <a:pt x="247262" y="40003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3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30906" y="5948057"/>
              <a:ext cx="13937615" cy="25400"/>
            </a:xfrm>
            <a:custGeom>
              <a:avLst/>
              <a:gdLst/>
              <a:ahLst/>
              <a:cxnLst/>
              <a:rect l="l" t="t" r="r" b="b"/>
              <a:pathLst>
                <a:path w="13937615" h="25400">
                  <a:moveTo>
                    <a:pt x="13937455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3937455" y="0"/>
                  </a:lnTo>
                  <a:lnTo>
                    <a:pt x="13937455" y="25003"/>
                  </a:lnTo>
                  <a:close/>
                </a:path>
              </a:pathLst>
            </a:custGeom>
            <a:solidFill>
              <a:srgbClr val="4284F4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73185" y="7307833"/>
              <a:ext cx="11734165" cy="289560"/>
            </a:xfrm>
            <a:custGeom>
              <a:avLst/>
              <a:gdLst/>
              <a:ahLst/>
              <a:cxnLst/>
              <a:rect l="l" t="t" r="r" b="b"/>
              <a:pathLst>
                <a:path w="11734165" h="289559">
                  <a:moveTo>
                    <a:pt x="151079" y="139915"/>
                  </a:moveTo>
                  <a:lnTo>
                    <a:pt x="116509" y="122732"/>
                  </a:lnTo>
                  <a:lnTo>
                    <a:pt x="91668" y="63931"/>
                  </a:lnTo>
                  <a:lnTo>
                    <a:pt x="91668" y="39497"/>
                  </a:lnTo>
                  <a:lnTo>
                    <a:pt x="145948" y="39497"/>
                  </a:lnTo>
                  <a:lnTo>
                    <a:pt x="145948" y="11150"/>
                  </a:lnTo>
                  <a:lnTo>
                    <a:pt x="4826" y="11150"/>
                  </a:lnTo>
                  <a:lnTo>
                    <a:pt x="4826" y="39497"/>
                  </a:lnTo>
                  <a:lnTo>
                    <a:pt x="59105" y="39497"/>
                  </a:lnTo>
                  <a:lnTo>
                    <a:pt x="59105" y="63931"/>
                  </a:lnTo>
                  <a:lnTo>
                    <a:pt x="54749" y="95224"/>
                  </a:lnTo>
                  <a:lnTo>
                    <a:pt x="42557" y="118503"/>
                  </a:lnTo>
                  <a:lnTo>
                    <a:pt x="23876" y="134315"/>
                  </a:lnTo>
                  <a:lnTo>
                    <a:pt x="0" y="143230"/>
                  </a:lnTo>
                  <a:lnTo>
                    <a:pt x="0" y="172173"/>
                  </a:lnTo>
                  <a:lnTo>
                    <a:pt x="23876" y="165595"/>
                  </a:lnTo>
                  <a:lnTo>
                    <a:pt x="45123" y="154355"/>
                  </a:lnTo>
                  <a:lnTo>
                    <a:pt x="62801" y="139661"/>
                  </a:lnTo>
                  <a:lnTo>
                    <a:pt x="75996" y="122732"/>
                  </a:lnTo>
                  <a:lnTo>
                    <a:pt x="89077" y="138925"/>
                  </a:lnTo>
                  <a:lnTo>
                    <a:pt x="106527" y="152349"/>
                  </a:lnTo>
                  <a:lnTo>
                    <a:pt x="127469" y="162496"/>
                  </a:lnTo>
                  <a:lnTo>
                    <a:pt x="151079" y="168859"/>
                  </a:lnTo>
                  <a:lnTo>
                    <a:pt x="151079" y="139915"/>
                  </a:lnTo>
                  <a:close/>
                </a:path>
                <a:path w="11734165" h="289559">
                  <a:moveTo>
                    <a:pt x="225856" y="7835"/>
                  </a:moveTo>
                  <a:lnTo>
                    <a:pt x="192989" y="7835"/>
                  </a:lnTo>
                  <a:lnTo>
                    <a:pt x="192989" y="71767"/>
                  </a:lnTo>
                  <a:lnTo>
                    <a:pt x="136601" y="71767"/>
                  </a:lnTo>
                  <a:lnTo>
                    <a:pt x="136601" y="99809"/>
                  </a:lnTo>
                  <a:lnTo>
                    <a:pt x="192989" y="99809"/>
                  </a:lnTo>
                  <a:lnTo>
                    <a:pt x="192989" y="199313"/>
                  </a:lnTo>
                  <a:lnTo>
                    <a:pt x="225856" y="199313"/>
                  </a:lnTo>
                  <a:lnTo>
                    <a:pt x="225856" y="7835"/>
                  </a:lnTo>
                  <a:close/>
                </a:path>
                <a:path w="11734165" h="289559">
                  <a:moveTo>
                    <a:pt x="230682" y="254203"/>
                  </a:moveTo>
                  <a:lnTo>
                    <a:pt x="54279" y="254203"/>
                  </a:lnTo>
                  <a:lnTo>
                    <a:pt x="54279" y="189674"/>
                  </a:lnTo>
                  <a:lnTo>
                    <a:pt x="21412" y="189674"/>
                  </a:lnTo>
                  <a:lnTo>
                    <a:pt x="21412" y="282549"/>
                  </a:lnTo>
                  <a:lnTo>
                    <a:pt x="230682" y="282549"/>
                  </a:lnTo>
                  <a:lnTo>
                    <a:pt x="230682" y="254203"/>
                  </a:lnTo>
                  <a:close/>
                </a:path>
                <a:path w="11734165" h="289559">
                  <a:moveTo>
                    <a:pt x="504786" y="11150"/>
                  </a:moveTo>
                  <a:lnTo>
                    <a:pt x="292506" y="11150"/>
                  </a:lnTo>
                  <a:lnTo>
                    <a:pt x="292506" y="39801"/>
                  </a:lnTo>
                  <a:lnTo>
                    <a:pt x="471919" y="39801"/>
                  </a:lnTo>
                  <a:lnTo>
                    <a:pt x="471919" y="59105"/>
                  </a:lnTo>
                  <a:lnTo>
                    <a:pt x="471627" y="71081"/>
                  </a:lnTo>
                  <a:lnTo>
                    <a:pt x="470750" y="82804"/>
                  </a:lnTo>
                  <a:lnTo>
                    <a:pt x="469252" y="93853"/>
                  </a:lnTo>
                  <a:lnTo>
                    <a:pt x="467093" y="104025"/>
                  </a:lnTo>
                  <a:lnTo>
                    <a:pt x="499059" y="104025"/>
                  </a:lnTo>
                  <a:lnTo>
                    <a:pt x="501459" y="93916"/>
                  </a:lnTo>
                  <a:lnTo>
                    <a:pt x="503275" y="82550"/>
                  </a:lnTo>
                  <a:lnTo>
                    <a:pt x="504405" y="70446"/>
                  </a:lnTo>
                  <a:lnTo>
                    <a:pt x="504748" y="59105"/>
                  </a:lnTo>
                  <a:lnTo>
                    <a:pt x="504786" y="11150"/>
                  </a:lnTo>
                  <a:close/>
                </a:path>
                <a:path w="11734165" h="289559">
                  <a:moveTo>
                    <a:pt x="522579" y="121221"/>
                  </a:moveTo>
                  <a:lnTo>
                    <a:pt x="276212" y="121221"/>
                  </a:lnTo>
                  <a:lnTo>
                    <a:pt x="276212" y="149567"/>
                  </a:lnTo>
                  <a:lnTo>
                    <a:pt x="382968" y="149567"/>
                  </a:lnTo>
                  <a:lnTo>
                    <a:pt x="382968" y="193890"/>
                  </a:lnTo>
                  <a:lnTo>
                    <a:pt x="292506" y="193890"/>
                  </a:lnTo>
                  <a:lnTo>
                    <a:pt x="292506" y="222237"/>
                  </a:lnTo>
                  <a:lnTo>
                    <a:pt x="471919" y="222237"/>
                  </a:lnTo>
                  <a:lnTo>
                    <a:pt x="471919" y="285864"/>
                  </a:lnTo>
                  <a:lnTo>
                    <a:pt x="504786" y="285864"/>
                  </a:lnTo>
                  <a:lnTo>
                    <a:pt x="504786" y="193890"/>
                  </a:lnTo>
                  <a:lnTo>
                    <a:pt x="415836" y="193890"/>
                  </a:lnTo>
                  <a:lnTo>
                    <a:pt x="415836" y="149567"/>
                  </a:lnTo>
                  <a:lnTo>
                    <a:pt x="522579" y="149567"/>
                  </a:lnTo>
                  <a:lnTo>
                    <a:pt x="522579" y="121221"/>
                  </a:lnTo>
                  <a:close/>
                </a:path>
                <a:path w="11734165" h="289559">
                  <a:moveTo>
                    <a:pt x="868222" y="123634"/>
                  </a:moveTo>
                  <a:lnTo>
                    <a:pt x="802754" y="96875"/>
                  </a:lnTo>
                  <a:lnTo>
                    <a:pt x="774141" y="40703"/>
                  </a:lnTo>
                  <a:lnTo>
                    <a:pt x="774141" y="39801"/>
                  </a:lnTo>
                  <a:lnTo>
                    <a:pt x="865505" y="39801"/>
                  </a:lnTo>
                  <a:lnTo>
                    <a:pt x="865505" y="11150"/>
                  </a:lnTo>
                  <a:lnTo>
                    <a:pt x="651116" y="11150"/>
                  </a:lnTo>
                  <a:lnTo>
                    <a:pt x="651116" y="39801"/>
                  </a:lnTo>
                  <a:lnTo>
                    <a:pt x="741578" y="39801"/>
                  </a:lnTo>
                  <a:lnTo>
                    <a:pt x="741578" y="40703"/>
                  </a:lnTo>
                  <a:lnTo>
                    <a:pt x="733793" y="72491"/>
                  </a:lnTo>
                  <a:lnTo>
                    <a:pt x="713003" y="96875"/>
                  </a:lnTo>
                  <a:lnTo>
                    <a:pt x="683056" y="113893"/>
                  </a:lnTo>
                  <a:lnTo>
                    <a:pt x="647801" y="123634"/>
                  </a:lnTo>
                  <a:lnTo>
                    <a:pt x="647801" y="152882"/>
                  </a:lnTo>
                  <a:lnTo>
                    <a:pt x="682091" y="144589"/>
                  </a:lnTo>
                  <a:lnTo>
                    <a:pt x="712698" y="131965"/>
                  </a:lnTo>
                  <a:lnTo>
                    <a:pt x="738454" y="115100"/>
                  </a:lnTo>
                  <a:lnTo>
                    <a:pt x="758164" y="94081"/>
                  </a:lnTo>
                  <a:lnTo>
                    <a:pt x="777684" y="115100"/>
                  </a:lnTo>
                  <a:lnTo>
                    <a:pt x="803122" y="131965"/>
                  </a:lnTo>
                  <a:lnTo>
                    <a:pt x="833602" y="144589"/>
                  </a:lnTo>
                  <a:lnTo>
                    <a:pt x="868222" y="152882"/>
                  </a:lnTo>
                  <a:lnTo>
                    <a:pt x="868222" y="123634"/>
                  </a:lnTo>
                  <a:close/>
                </a:path>
                <a:path w="11734165" h="289559">
                  <a:moveTo>
                    <a:pt x="879678" y="183337"/>
                  </a:moveTo>
                  <a:lnTo>
                    <a:pt x="636943" y="183337"/>
                  </a:lnTo>
                  <a:lnTo>
                    <a:pt x="636943" y="212280"/>
                  </a:lnTo>
                  <a:lnTo>
                    <a:pt x="741578" y="212280"/>
                  </a:lnTo>
                  <a:lnTo>
                    <a:pt x="741578" y="285864"/>
                  </a:lnTo>
                  <a:lnTo>
                    <a:pt x="774141" y="285864"/>
                  </a:lnTo>
                  <a:lnTo>
                    <a:pt x="774141" y="212280"/>
                  </a:lnTo>
                  <a:lnTo>
                    <a:pt x="879678" y="212280"/>
                  </a:lnTo>
                  <a:lnTo>
                    <a:pt x="879678" y="183337"/>
                  </a:lnTo>
                  <a:close/>
                </a:path>
                <a:path w="11734165" h="289559">
                  <a:moveTo>
                    <a:pt x="1072070" y="232791"/>
                  </a:moveTo>
                  <a:lnTo>
                    <a:pt x="1049235" y="218313"/>
                  </a:lnTo>
                  <a:lnTo>
                    <a:pt x="1029893" y="195694"/>
                  </a:lnTo>
                  <a:lnTo>
                    <a:pt x="1016495" y="162267"/>
                  </a:lnTo>
                  <a:lnTo>
                    <a:pt x="1011453" y="115189"/>
                  </a:lnTo>
                  <a:lnTo>
                    <a:pt x="1011453" y="70866"/>
                  </a:lnTo>
                  <a:lnTo>
                    <a:pt x="1069657" y="70866"/>
                  </a:lnTo>
                  <a:lnTo>
                    <a:pt x="1069657" y="42519"/>
                  </a:lnTo>
                  <a:lnTo>
                    <a:pt x="1011453" y="42519"/>
                  </a:lnTo>
                  <a:lnTo>
                    <a:pt x="1011453" y="0"/>
                  </a:lnTo>
                  <a:lnTo>
                    <a:pt x="978890" y="0"/>
                  </a:lnTo>
                  <a:lnTo>
                    <a:pt x="978890" y="42519"/>
                  </a:lnTo>
                  <a:lnTo>
                    <a:pt x="921600" y="42519"/>
                  </a:lnTo>
                  <a:lnTo>
                    <a:pt x="921600" y="70866"/>
                  </a:lnTo>
                  <a:lnTo>
                    <a:pt x="978890" y="70866"/>
                  </a:lnTo>
                  <a:lnTo>
                    <a:pt x="978890" y="115189"/>
                  </a:lnTo>
                  <a:lnTo>
                    <a:pt x="973836" y="162229"/>
                  </a:lnTo>
                  <a:lnTo>
                    <a:pt x="960386" y="195808"/>
                  </a:lnTo>
                  <a:lnTo>
                    <a:pt x="941108" y="218440"/>
                  </a:lnTo>
                  <a:lnTo>
                    <a:pt x="918578" y="232791"/>
                  </a:lnTo>
                  <a:lnTo>
                    <a:pt x="918578" y="262940"/>
                  </a:lnTo>
                  <a:lnTo>
                    <a:pt x="942848" y="251675"/>
                  </a:lnTo>
                  <a:lnTo>
                    <a:pt x="964603" y="235877"/>
                  </a:lnTo>
                  <a:lnTo>
                    <a:pt x="982573" y="216814"/>
                  </a:lnTo>
                  <a:lnTo>
                    <a:pt x="995476" y="195694"/>
                  </a:lnTo>
                  <a:lnTo>
                    <a:pt x="1008126" y="216763"/>
                  </a:lnTo>
                  <a:lnTo>
                    <a:pt x="1025855" y="235762"/>
                  </a:lnTo>
                  <a:lnTo>
                    <a:pt x="1047546" y="251548"/>
                  </a:lnTo>
                  <a:lnTo>
                    <a:pt x="1072070" y="262940"/>
                  </a:lnTo>
                  <a:lnTo>
                    <a:pt x="1072070" y="232791"/>
                  </a:lnTo>
                  <a:close/>
                </a:path>
                <a:path w="11734165" h="289559">
                  <a:moveTo>
                    <a:pt x="1181227" y="119405"/>
                  </a:moveTo>
                  <a:lnTo>
                    <a:pt x="1138402" y="119405"/>
                  </a:lnTo>
                  <a:lnTo>
                    <a:pt x="1138402" y="7835"/>
                  </a:lnTo>
                  <a:lnTo>
                    <a:pt x="1105535" y="7835"/>
                  </a:lnTo>
                  <a:lnTo>
                    <a:pt x="1105535" y="281343"/>
                  </a:lnTo>
                  <a:lnTo>
                    <a:pt x="1138402" y="281343"/>
                  </a:lnTo>
                  <a:lnTo>
                    <a:pt x="1138402" y="148056"/>
                  </a:lnTo>
                  <a:lnTo>
                    <a:pt x="1181227" y="148056"/>
                  </a:lnTo>
                  <a:lnTo>
                    <a:pt x="1181227" y="119405"/>
                  </a:lnTo>
                  <a:close/>
                </a:path>
                <a:path w="11734165" h="289559">
                  <a:moveTo>
                    <a:pt x="1347673" y="125742"/>
                  </a:moveTo>
                  <a:lnTo>
                    <a:pt x="1313167" y="108559"/>
                  </a:lnTo>
                  <a:lnTo>
                    <a:pt x="1288567" y="49758"/>
                  </a:lnTo>
                  <a:lnTo>
                    <a:pt x="1288567" y="39497"/>
                  </a:lnTo>
                  <a:lnTo>
                    <a:pt x="1342847" y="39497"/>
                  </a:lnTo>
                  <a:lnTo>
                    <a:pt x="1342847" y="11150"/>
                  </a:lnTo>
                  <a:lnTo>
                    <a:pt x="1201432" y="11150"/>
                  </a:lnTo>
                  <a:lnTo>
                    <a:pt x="1201432" y="39497"/>
                  </a:lnTo>
                  <a:lnTo>
                    <a:pt x="1255699" y="39497"/>
                  </a:lnTo>
                  <a:lnTo>
                    <a:pt x="1255699" y="49758"/>
                  </a:lnTo>
                  <a:lnTo>
                    <a:pt x="1251394" y="81051"/>
                  </a:lnTo>
                  <a:lnTo>
                    <a:pt x="1239266" y="104330"/>
                  </a:lnTo>
                  <a:lnTo>
                    <a:pt x="1220597" y="120142"/>
                  </a:lnTo>
                  <a:lnTo>
                    <a:pt x="1196606" y="129057"/>
                  </a:lnTo>
                  <a:lnTo>
                    <a:pt x="1196606" y="158305"/>
                  </a:lnTo>
                  <a:lnTo>
                    <a:pt x="1220609" y="151549"/>
                  </a:lnTo>
                  <a:lnTo>
                    <a:pt x="1241869" y="140220"/>
                  </a:lnTo>
                  <a:lnTo>
                    <a:pt x="1259573" y="125488"/>
                  </a:lnTo>
                  <a:lnTo>
                    <a:pt x="1272895" y="108559"/>
                  </a:lnTo>
                  <a:lnTo>
                    <a:pt x="1285976" y="124752"/>
                  </a:lnTo>
                  <a:lnTo>
                    <a:pt x="1303388" y="138176"/>
                  </a:lnTo>
                  <a:lnTo>
                    <a:pt x="1324241" y="148336"/>
                  </a:lnTo>
                  <a:lnTo>
                    <a:pt x="1347673" y="154686"/>
                  </a:lnTo>
                  <a:lnTo>
                    <a:pt x="1347673" y="125742"/>
                  </a:lnTo>
                  <a:close/>
                </a:path>
                <a:path w="11734165" h="289559">
                  <a:moveTo>
                    <a:pt x="1425473" y="229476"/>
                  </a:moveTo>
                  <a:lnTo>
                    <a:pt x="1405267" y="190881"/>
                  </a:lnTo>
                  <a:lnTo>
                    <a:pt x="1392605" y="184073"/>
                  </a:lnTo>
                  <a:lnTo>
                    <a:pt x="1392605" y="221932"/>
                  </a:lnTo>
                  <a:lnTo>
                    <a:pt x="1392605" y="237007"/>
                  </a:lnTo>
                  <a:lnTo>
                    <a:pt x="1356499" y="256946"/>
                  </a:lnTo>
                  <a:lnTo>
                    <a:pt x="1319631" y="259626"/>
                  </a:lnTo>
                  <a:lnTo>
                    <a:pt x="1299794" y="258978"/>
                  </a:lnTo>
                  <a:lnTo>
                    <a:pt x="1257515" y="248170"/>
                  </a:lnTo>
                  <a:lnTo>
                    <a:pt x="1246352" y="237007"/>
                  </a:lnTo>
                  <a:lnTo>
                    <a:pt x="1246352" y="221932"/>
                  </a:lnTo>
                  <a:lnTo>
                    <a:pt x="1282585" y="202107"/>
                  </a:lnTo>
                  <a:lnTo>
                    <a:pt x="1319631" y="199313"/>
                  </a:lnTo>
                  <a:lnTo>
                    <a:pt x="1339303" y="200012"/>
                  </a:lnTo>
                  <a:lnTo>
                    <a:pt x="1382052" y="210781"/>
                  </a:lnTo>
                  <a:lnTo>
                    <a:pt x="1392605" y="221932"/>
                  </a:lnTo>
                  <a:lnTo>
                    <a:pt x="1392605" y="184073"/>
                  </a:lnTo>
                  <a:lnTo>
                    <a:pt x="1388706" y="181965"/>
                  </a:lnTo>
                  <a:lnTo>
                    <a:pt x="1368450" y="175869"/>
                  </a:lnTo>
                  <a:lnTo>
                    <a:pt x="1345184" y="172389"/>
                  </a:lnTo>
                  <a:lnTo>
                    <a:pt x="1319631" y="171272"/>
                  </a:lnTo>
                  <a:lnTo>
                    <a:pt x="1293952" y="172389"/>
                  </a:lnTo>
                  <a:lnTo>
                    <a:pt x="1250391" y="181965"/>
                  </a:lnTo>
                  <a:lnTo>
                    <a:pt x="1218958" y="207454"/>
                  </a:lnTo>
                  <a:lnTo>
                    <a:pt x="1213485" y="229476"/>
                  </a:lnTo>
                  <a:lnTo>
                    <a:pt x="1214907" y="241363"/>
                  </a:lnTo>
                  <a:lnTo>
                    <a:pt x="1250391" y="277241"/>
                  </a:lnTo>
                  <a:lnTo>
                    <a:pt x="1293952" y="286600"/>
                  </a:lnTo>
                  <a:lnTo>
                    <a:pt x="1319631" y="287667"/>
                  </a:lnTo>
                  <a:lnTo>
                    <a:pt x="1345184" y="286600"/>
                  </a:lnTo>
                  <a:lnTo>
                    <a:pt x="1388706" y="277241"/>
                  </a:lnTo>
                  <a:lnTo>
                    <a:pt x="1420012" y="251752"/>
                  </a:lnTo>
                  <a:lnTo>
                    <a:pt x="1424051" y="241363"/>
                  </a:lnTo>
                  <a:lnTo>
                    <a:pt x="1425473" y="229476"/>
                  </a:lnTo>
                  <a:close/>
                </a:path>
                <a:path w="11734165" h="289559">
                  <a:moveTo>
                    <a:pt x="1458645" y="69354"/>
                  </a:moveTo>
                  <a:lnTo>
                    <a:pt x="1418844" y="69354"/>
                  </a:lnTo>
                  <a:lnTo>
                    <a:pt x="1418844" y="7835"/>
                  </a:lnTo>
                  <a:lnTo>
                    <a:pt x="1385976" y="7835"/>
                  </a:lnTo>
                  <a:lnTo>
                    <a:pt x="1385976" y="163741"/>
                  </a:lnTo>
                  <a:lnTo>
                    <a:pt x="1418844" y="163741"/>
                  </a:lnTo>
                  <a:lnTo>
                    <a:pt x="1418844" y="98005"/>
                  </a:lnTo>
                  <a:lnTo>
                    <a:pt x="1458645" y="98005"/>
                  </a:lnTo>
                  <a:lnTo>
                    <a:pt x="1458645" y="69354"/>
                  </a:lnTo>
                  <a:close/>
                </a:path>
                <a:path w="11734165" h="289559">
                  <a:moveTo>
                    <a:pt x="1783626" y="11150"/>
                  </a:moveTo>
                  <a:lnTo>
                    <a:pt x="1571332" y="11150"/>
                  </a:lnTo>
                  <a:lnTo>
                    <a:pt x="1571332" y="39801"/>
                  </a:lnTo>
                  <a:lnTo>
                    <a:pt x="1750758" y="39801"/>
                  </a:lnTo>
                  <a:lnTo>
                    <a:pt x="1750758" y="64528"/>
                  </a:lnTo>
                  <a:lnTo>
                    <a:pt x="1750529" y="75679"/>
                  </a:lnTo>
                  <a:lnTo>
                    <a:pt x="1749818" y="86995"/>
                  </a:lnTo>
                  <a:lnTo>
                    <a:pt x="1748599" y="97790"/>
                  </a:lnTo>
                  <a:lnTo>
                    <a:pt x="1746834" y="107645"/>
                  </a:lnTo>
                  <a:lnTo>
                    <a:pt x="1779104" y="107645"/>
                  </a:lnTo>
                  <a:lnTo>
                    <a:pt x="1780946" y="97853"/>
                  </a:lnTo>
                  <a:lnTo>
                    <a:pt x="1782381" y="86690"/>
                  </a:lnTo>
                  <a:lnTo>
                    <a:pt x="1783295" y="74917"/>
                  </a:lnTo>
                  <a:lnTo>
                    <a:pt x="1783588" y="64528"/>
                  </a:lnTo>
                  <a:lnTo>
                    <a:pt x="1783626" y="11150"/>
                  </a:lnTo>
                  <a:close/>
                </a:path>
                <a:path w="11734165" h="289559">
                  <a:moveTo>
                    <a:pt x="1789049" y="235800"/>
                  </a:moveTo>
                  <a:lnTo>
                    <a:pt x="1787398" y="223278"/>
                  </a:lnTo>
                  <a:lnTo>
                    <a:pt x="1782610" y="212737"/>
                  </a:lnTo>
                  <a:lnTo>
                    <a:pt x="1779828" y="209575"/>
                  </a:lnTo>
                  <a:lnTo>
                    <a:pt x="1774926" y="204000"/>
                  </a:lnTo>
                  <a:lnTo>
                    <a:pt x="1764626" y="196900"/>
                  </a:lnTo>
                  <a:lnTo>
                    <a:pt x="1756486" y="193598"/>
                  </a:lnTo>
                  <a:lnTo>
                    <a:pt x="1756486" y="228866"/>
                  </a:lnTo>
                  <a:lnTo>
                    <a:pt x="1756486" y="242443"/>
                  </a:lnTo>
                  <a:lnTo>
                    <a:pt x="1719326" y="259435"/>
                  </a:lnTo>
                  <a:lnTo>
                    <a:pt x="1678686" y="261734"/>
                  </a:lnTo>
                  <a:lnTo>
                    <a:pt x="1656562" y="261200"/>
                  </a:lnTo>
                  <a:lnTo>
                    <a:pt x="1611147" y="251485"/>
                  </a:lnTo>
                  <a:lnTo>
                    <a:pt x="1600885" y="242443"/>
                  </a:lnTo>
                  <a:lnTo>
                    <a:pt x="1600885" y="228866"/>
                  </a:lnTo>
                  <a:lnTo>
                    <a:pt x="1637792" y="211988"/>
                  </a:lnTo>
                  <a:lnTo>
                    <a:pt x="1678686" y="209575"/>
                  </a:lnTo>
                  <a:lnTo>
                    <a:pt x="1700644" y="210159"/>
                  </a:lnTo>
                  <a:lnTo>
                    <a:pt x="1745932" y="219824"/>
                  </a:lnTo>
                  <a:lnTo>
                    <a:pt x="1756486" y="228866"/>
                  </a:lnTo>
                  <a:lnTo>
                    <a:pt x="1756486" y="193598"/>
                  </a:lnTo>
                  <a:lnTo>
                    <a:pt x="1747596" y="189966"/>
                  </a:lnTo>
                  <a:lnTo>
                    <a:pt x="1727200" y="185293"/>
                  </a:lnTo>
                  <a:lnTo>
                    <a:pt x="1704035" y="182664"/>
                  </a:lnTo>
                  <a:lnTo>
                    <a:pt x="1678686" y="181825"/>
                  </a:lnTo>
                  <a:lnTo>
                    <a:pt x="1653222" y="182664"/>
                  </a:lnTo>
                  <a:lnTo>
                    <a:pt x="1609737" y="189966"/>
                  </a:lnTo>
                  <a:lnTo>
                    <a:pt x="1574622" y="212737"/>
                  </a:lnTo>
                  <a:lnTo>
                    <a:pt x="1568018" y="235800"/>
                  </a:lnTo>
                  <a:lnTo>
                    <a:pt x="1569720" y="248323"/>
                  </a:lnTo>
                  <a:lnTo>
                    <a:pt x="1609737" y="281292"/>
                  </a:lnTo>
                  <a:lnTo>
                    <a:pt x="1653222" y="288391"/>
                  </a:lnTo>
                  <a:lnTo>
                    <a:pt x="1678686" y="289179"/>
                  </a:lnTo>
                  <a:lnTo>
                    <a:pt x="1704035" y="288391"/>
                  </a:lnTo>
                  <a:lnTo>
                    <a:pt x="1747596" y="281292"/>
                  </a:lnTo>
                  <a:lnTo>
                    <a:pt x="1780032" y="261734"/>
                  </a:lnTo>
                  <a:lnTo>
                    <a:pt x="1782610" y="258838"/>
                  </a:lnTo>
                  <a:lnTo>
                    <a:pt x="1787398" y="248323"/>
                  </a:lnTo>
                  <a:lnTo>
                    <a:pt x="1789049" y="235800"/>
                  </a:lnTo>
                  <a:close/>
                </a:path>
                <a:path w="11734165" h="289559">
                  <a:moveTo>
                    <a:pt x="1801418" y="126644"/>
                  </a:moveTo>
                  <a:lnTo>
                    <a:pt x="1671154" y="126644"/>
                  </a:lnTo>
                  <a:lnTo>
                    <a:pt x="1671154" y="70866"/>
                  </a:lnTo>
                  <a:lnTo>
                    <a:pt x="1638274" y="70866"/>
                  </a:lnTo>
                  <a:lnTo>
                    <a:pt x="1638274" y="126644"/>
                  </a:lnTo>
                  <a:lnTo>
                    <a:pt x="1555051" y="126644"/>
                  </a:lnTo>
                  <a:lnTo>
                    <a:pt x="1555051" y="154990"/>
                  </a:lnTo>
                  <a:lnTo>
                    <a:pt x="1801418" y="154990"/>
                  </a:lnTo>
                  <a:lnTo>
                    <a:pt x="1801418" y="126644"/>
                  </a:lnTo>
                  <a:close/>
                </a:path>
                <a:path w="11734165" h="289559">
                  <a:moveTo>
                    <a:pt x="2064054" y="11150"/>
                  </a:moveTo>
                  <a:lnTo>
                    <a:pt x="1851774" y="11150"/>
                  </a:lnTo>
                  <a:lnTo>
                    <a:pt x="1851774" y="39801"/>
                  </a:lnTo>
                  <a:lnTo>
                    <a:pt x="2031187" y="39801"/>
                  </a:lnTo>
                  <a:lnTo>
                    <a:pt x="2031187" y="64528"/>
                  </a:lnTo>
                  <a:lnTo>
                    <a:pt x="2030958" y="75679"/>
                  </a:lnTo>
                  <a:lnTo>
                    <a:pt x="2030247" y="86995"/>
                  </a:lnTo>
                  <a:lnTo>
                    <a:pt x="2029040" y="97790"/>
                  </a:lnTo>
                  <a:lnTo>
                    <a:pt x="2027275" y="107645"/>
                  </a:lnTo>
                  <a:lnTo>
                    <a:pt x="2059533" y="107645"/>
                  </a:lnTo>
                  <a:lnTo>
                    <a:pt x="2061375" y="97853"/>
                  </a:lnTo>
                  <a:lnTo>
                    <a:pt x="2062810" y="86690"/>
                  </a:lnTo>
                  <a:lnTo>
                    <a:pt x="2063737" y="74917"/>
                  </a:lnTo>
                  <a:lnTo>
                    <a:pt x="2064016" y="64528"/>
                  </a:lnTo>
                  <a:lnTo>
                    <a:pt x="2064054" y="11150"/>
                  </a:lnTo>
                  <a:close/>
                </a:path>
                <a:path w="11734165" h="289559">
                  <a:moveTo>
                    <a:pt x="2069490" y="235800"/>
                  </a:moveTo>
                  <a:lnTo>
                    <a:pt x="2067826" y="223278"/>
                  </a:lnTo>
                  <a:lnTo>
                    <a:pt x="2063038" y="212737"/>
                  </a:lnTo>
                  <a:lnTo>
                    <a:pt x="2060257" y="209575"/>
                  </a:lnTo>
                  <a:lnTo>
                    <a:pt x="2055368" y="204000"/>
                  </a:lnTo>
                  <a:lnTo>
                    <a:pt x="2045055" y="196900"/>
                  </a:lnTo>
                  <a:lnTo>
                    <a:pt x="2036914" y="193598"/>
                  </a:lnTo>
                  <a:lnTo>
                    <a:pt x="2036914" y="228866"/>
                  </a:lnTo>
                  <a:lnTo>
                    <a:pt x="2036914" y="242443"/>
                  </a:lnTo>
                  <a:lnTo>
                    <a:pt x="1999754" y="259435"/>
                  </a:lnTo>
                  <a:lnTo>
                    <a:pt x="1959127" y="261734"/>
                  </a:lnTo>
                  <a:lnTo>
                    <a:pt x="1936991" y="261200"/>
                  </a:lnTo>
                  <a:lnTo>
                    <a:pt x="1891576" y="251485"/>
                  </a:lnTo>
                  <a:lnTo>
                    <a:pt x="1881327" y="242443"/>
                  </a:lnTo>
                  <a:lnTo>
                    <a:pt x="1881327" y="228866"/>
                  </a:lnTo>
                  <a:lnTo>
                    <a:pt x="1918220" y="211988"/>
                  </a:lnTo>
                  <a:lnTo>
                    <a:pt x="1959127" y="209575"/>
                  </a:lnTo>
                  <a:lnTo>
                    <a:pt x="1981073" y="210159"/>
                  </a:lnTo>
                  <a:lnTo>
                    <a:pt x="2026361" y="219824"/>
                  </a:lnTo>
                  <a:lnTo>
                    <a:pt x="2036914" y="228866"/>
                  </a:lnTo>
                  <a:lnTo>
                    <a:pt x="2036914" y="193598"/>
                  </a:lnTo>
                  <a:lnTo>
                    <a:pt x="2028024" y="189966"/>
                  </a:lnTo>
                  <a:lnTo>
                    <a:pt x="2007628" y="185293"/>
                  </a:lnTo>
                  <a:lnTo>
                    <a:pt x="1984463" y="182664"/>
                  </a:lnTo>
                  <a:lnTo>
                    <a:pt x="1959127" y="181825"/>
                  </a:lnTo>
                  <a:lnTo>
                    <a:pt x="1933651" y="182664"/>
                  </a:lnTo>
                  <a:lnTo>
                    <a:pt x="1890166" y="189966"/>
                  </a:lnTo>
                  <a:lnTo>
                    <a:pt x="1855050" y="212737"/>
                  </a:lnTo>
                  <a:lnTo>
                    <a:pt x="1848459" y="235800"/>
                  </a:lnTo>
                  <a:lnTo>
                    <a:pt x="1850161" y="248323"/>
                  </a:lnTo>
                  <a:lnTo>
                    <a:pt x="1890166" y="281292"/>
                  </a:lnTo>
                  <a:lnTo>
                    <a:pt x="1933651" y="288391"/>
                  </a:lnTo>
                  <a:lnTo>
                    <a:pt x="1959127" y="289179"/>
                  </a:lnTo>
                  <a:lnTo>
                    <a:pt x="1984463" y="288391"/>
                  </a:lnTo>
                  <a:lnTo>
                    <a:pt x="2028024" y="281292"/>
                  </a:lnTo>
                  <a:lnTo>
                    <a:pt x="2060460" y="261734"/>
                  </a:lnTo>
                  <a:lnTo>
                    <a:pt x="2063038" y="258838"/>
                  </a:lnTo>
                  <a:lnTo>
                    <a:pt x="2067826" y="248323"/>
                  </a:lnTo>
                  <a:lnTo>
                    <a:pt x="2069490" y="235800"/>
                  </a:lnTo>
                  <a:close/>
                </a:path>
                <a:path w="11734165" h="289559">
                  <a:moveTo>
                    <a:pt x="2081847" y="126644"/>
                  </a:moveTo>
                  <a:lnTo>
                    <a:pt x="1951583" y="126644"/>
                  </a:lnTo>
                  <a:lnTo>
                    <a:pt x="1951583" y="70866"/>
                  </a:lnTo>
                  <a:lnTo>
                    <a:pt x="1918716" y="70866"/>
                  </a:lnTo>
                  <a:lnTo>
                    <a:pt x="1918716" y="126644"/>
                  </a:lnTo>
                  <a:lnTo>
                    <a:pt x="1835492" y="126644"/>
                  </a:lnTo>
                  <a:lnTo>
                    <a:pt x="1835492" y="154990"/>
                  </a:lnTo>
                  <a:lnTo>
                    <a:pt x="2081847" y="154990"/>
                  </a:lnTo>
                  <a:lnTo>
                    <a:pt x="2081847" y="126644"/>
                  </a:lnTo>
                  <a:close/>
                </a:path>
                <a:path w="11734165" h="289559">
                  <a:moveTo>
                    <a:pt x="2238044" y="229171"/>
                  </a:moveTo>
                  <a:lnTo>
                    <a:pt x="2228469" y="231749"/>
                  </a:lnTo>
                  <a:lnTo>
                    <a:pt x="2217991" y="233311"/>
                  </a:lnTo>
                  <a:lnTo>
                    <a:pt x="2206841" y="234086"/>
                  </a:lnTo>
                  <a:lnTo>
                    <a:pt x="2195233" y="234302"/>
                  </a:lnTo>
                  <a:lnTo>
                    <a:pt x="2157234" y="234302"/>
                  </a:lnTo>
                  <a:lnTo>
                    <a:pt x="2157234" y="41617"/>
                  </a:lnTo>
                  <a:lnTo>
                    <a:pt x="2223274" y="41617"/>
                  </a:lnTo>
                  <a:lnTo>
                    <a:pt x="2223274" y="12661"/>
                  </a:lnTo>
                  <a:lnTo>
                    <a:pt x="2125268" y="12661"/>
                  </a:lnTo>
                  <a:lnTo>
                    <a:pt x="2125268" y="262940"/>
                  </a:lnTo>
                  <a:lnTo>
                    <a:pt x="2193417" y="262940"/>
                  </a:lnTo>
                  <a:lnTo>
                    <a:pt x="2205863" y="262585"/>
                  </a:lnTo>
                  <a:lnTo>
                    <a:pt x="2217661" y="261442"/>
                  </a:lnTo>
                  <a:lnTo>
                    <a:pt x="2228494" y="259384"/>
                  </a:lnTo>
                  <a:lnTo>
                    <a:pt x="2238044" y="256311"/>
                  </a:lnTo>
                  <a:lnTo>
                    <a:pt x="2238044" y="234302"/>
                  </a:lnTo>
                  <a:lnTo>
                    <a:pt x="2238044" y="229171"/>
                  </a:lnTo>
                  <a:close/>
                </a:path>
                <a:path w="11734165" h="289559">
                  <a:moveTo>
                    <a:pt x="2292629" y="9652"/>
                  </a:moveTo>
                  <a:lnTo>
                    <a:pt x="2260663" y="9652"/>
                  </a:lnTo>
                  <a:lnTo>
                    <a:pt x="2260663" y="116992"/>
                  </a:lnTo>
                  <a:lnTo>
                    <a:pt x="2207285" y="116992"/>
                  </a:lnTo>
                  <a:lnTo>
                    <a:pt x="2207285" y="145643"/>
                  </a:lnTo>
                  <a:lnTo>
                    <a:pt x="2260663" y="145643"/>
                  </a:lnTo>
                  <a:lnTo>
                    <a:pt x="2260663" y="278015"/>
                  </a:lnTo>
                  <a:lnTo>
                    <a:pt x="2292629" y="278015"/>
                  </a:lnTo>
                  <a:lnTo>
                    <a:pt x="2292629" y="9652"/>
                  </a:lnTo>
                  <a:close/>
                </a:path>
                <a:path w="11734165" h="289559">
                  <a:moveTo>
                    <a:pt x="2349614" y="7835"/>
                  </a:moveTo>
                  <a:lnTo>
                    <a:pt x="2317661" y="7835"/>
                  </a:lnTo>
                  <a:lnTo>
                    <a:pt x="2317661" y="281343"/>
                  </a:lnTo>
                  <a:lnTo>
                    <a:pt x="2349614" y="281343"/>
                  </a:lnTo>
                  <a:lnTo>
                    <a:pt x="2349614" y="7835"/>
                  </a:lnTo>
                  <a:close/>
                </a:path>
                <a:path w="11734165" h="289559">
                  <a:moveTo>
                    <a:pt x="2545626" y="137198"/>
                  </a:moveTo>
                  <a:lnTo>
                    <a:pt x="2541028" y="72707"/>
                  </a:lnTo>
                  <a:lnTo>
                    <a:pt x="2527287" y="36182"/>
                  </a:lnTo>
                  <a:lnTo>
                    <a:pt x="2513050" y="19634"/>
                  </a:lnTo>
                  <a:lnTo>
                    <a:pt x="2513050" y="137198"/>
                  </a:lnTo>
                  <a:lnTo>
                    <a:pt x="2512403" y="167487"/>
                  </a:lnTo>
                  <a:lnTo>
                    <a:pt x="2505672" y="212890"/>
                  </a:lnTo>
                  <a:lnTo>
                    <a:pt x="2474760" y="237921"/>
                  </a:lnTo>
                  <a:lnTo>
                    <a:pt x="2467775" y="237197"/>
                  </a:lnTo>
                  <a:lnTo>
                    <a:pt x="2439784" y="192874"/>
                  </a:lnTo>
                  <a:lnTo>
                    <a:pt x="2436761" y="137198"/>
                  </a:lnTo>
                  <a:lnTo>
                    <a:pt x="2437447" y="106921"/>
                  </a:lnTo>
                  <a:lnTo>
                    <a:pt x="2444140" y="61633"/>
                  </a:lnTo>
                  <a:lnTo>
                    <a:pt x="2474760" y="36182"/>
                  </a:lnTo>
                  <a:lnTo>
                    <a:pt x="2481923" y="36918"/>
                  </a:lnTo>
                  <a:lnTo>
                    <a:pt x="2510117" y="81572"/>
                  </a:lnTo>
                  <a:lnTo>
                    <a:pt x="2513050" y="137198"/>
                  </a:lnTo>
                  <a:lnTo>
                    <a:pt x="2513050" y="19634"/>
                  </a:lnTo>
                  <a:lnTo>
                    <a:pt x="2502420" y="13347"/>
                  </a:lnTo>
                  <a:lnTo>
                    <a:pt x="2489390" y="9232"/>
                  </a:lnTo>
                  <a:lnTo>
                    <a:pt x="2474760" y="7835"/>
                  </a:lnTo>
                  <a:lnTo>
                    <a:pt x="2460269" y="9232"/>
                  </a:lnTo>
                  <a:lnTo>
                    <a:pt x="2426512" y="29248"/>
                  </a:lnTo>
                  <a:lnTo>
                    <a:pt x="2408796" y="72707"/>
                  </a:lnTo>
                  <a:lnTo>
                    <a:pt x="2404199" y="137198"/>
                  </a:lnTo>
                  <a:lnTo>
                    <a:pt x="2405227" y="171919"/>
                  </a:lnTo>
                  <a:lnTo>
                    <a:pt x="2415654" y="226212"/>
                  </a:lnTo>
                  <a:lnTo>
                    <a:pt x="2447239" y="260756"/>
                  </a:lnTo>
                  <a:lnTo>
                    <a:pt x="2474760" y="265963"/>
                  </a:lnTo>
                  <a:lnTo>
                    <a:pt x="2489390" y="264655"/>
                  </a:lnTo>
                  <a:lnTo>
                    <a:pt x="2502420" y="260756"/>
                  </a:lnTo>
                  <a:lnTo>
                    <a:pt x="2513774" y="254254"/>
                  </a:lnTo>
                  <a:lnTo>
                    <a:pt x="2523312" y="245148"/>
                  </a:lnTo>
                  <a:lnTo>
                    <a:pt x="2527452" y="237921"/>
                  </a:lnTo>
                  <a:lnTo>
                    <a:pt x="2534170" y="226212"/>
                  </a:lnTo>
                  <a:lnTo>
                    <a:pt x="2541028" y="201688"/>
                  </a:lnTo>
                  <a:lnTo>
                    <a:pt x="2544597" y="171919"/>
                  </a:lnTo>
                  <a:lnTo>
                    <a:pt x="2545626" y="137198"/>
                  </a:lnTo>
                  <a:close/>
                </a:path>
                <a:path w="11734165" h="289559">
                  <a:moveTo>
                    <a:pt x="2625826" y="7835"/>
                  </a:moveTo>
                  <a:lnTo>
                    <a:pt x="2592959" y="7835"/>
                  </a:lnTo>
                  <a:lnTo>
                    <a:pt x="2592959" y="281343"/>
                  </a:lnTo>
                  <a:lnTo>
                    <a:pt x="2625826" y="281343"/>
                  </a:lnTo>
                  <a:lnTo>
                    <a:pt x="2625826" y="7835"/>
                  </a:lnTo>
                  <a:close/>
                </a:path>
                <a:path w="11734165" h="289559">
                  <a:moveTo>
                    <a:pt x="2845651" y="227965"/>
                  </a:moveTo>
                  <a:lnTo>
                    <a:pt x="2834398" y="230987"/>
                  </a:lnTo>
                  <a:lnTo>
                    <a:pt x="2821609" y="232943"/>
                  </a:lnTo>
                  <a:lnTo>
                    <a:pt x="2807576" y="233984"/>
                  </a:lnTo>
                  <a:lnTo>
                    <a:pt x="2792590" y="234302"/>
                  </a:lnTo>
                  <a:lnTo>
                    <a:pt x="2720517" y="234302"/>
                  </a:lnTo>
                  <a:lnTo>
                    <a:pt x="2720517" y="150774"/>
                  </a:lnTo>
                  <a:lnTo>
                    <a:pt x="2807665" y="150774"/>
                  </a:lnTo>
                  <a:lnTo>
                    <a:pt x="2807665" y="122123"/>
                  </a:lnTo>
                  <a:lnTo>
                    <a:pt x="2720517" y="122123"/>
                  </a:lnTo>
                  <a:lnTo>
                    <a:pt x="2720517" y="41617"/>
                  </a:lnTo>
                  <a:lnTo>
                    <a:pt x="2819120" y="41617"/>
                  </a:lnTo>
                  <a:lnTo>
                    <a:pt x="2819120" y="12661"/>
                  </a:lnTo>
                  <a:lnTo>
                    <a:pt x="2687955" y="12661"/>
                  </a:lnTo>
                  <a:lnTo>
                    <a:pt x="2687955" y="262940"/>
                  </a:lnTo>
                  <a:lnTo>
                    <a:pt x="2791079" y="262940"/>
                  </a:lnTo>
                  <a:lnTo>
                    <a:pt x="2806598" y="262483"/>
                  </a:lnTo>
                  <a:lnTo>
                    <a:pt x="2821190" y="261061"/>
                  </a:lnTo>
                  <a:lnTo>
                    <a:pt x="2834373" y="258622"/>
                  </a:lnTo>
                  <a:lnTo>
                    <a:pt x="2845651" y="255104"/>
                  </a:lnTo>
                  <a:lnTo>
                    <a:pt x="2845651" y="234302"/>
                  </a:lnTo>
                  <a:lnTo>
                    <a:pt x="2845651" y="227965"/>
                  </a:lnTo>
                  <a:close/>
                </a:path>
                <a:path w="11734165" h="289559">
                  <a:moveTo>
                    <a:pt x="2906268" y="7835"/>
                  </a:moveTo>
                  <a:lnTo>
                    <a:pt x="2873400" y="7835"/>
                  </a:lnTo>
                  <a:lnTo>
                    <a:pt x="2873400" y="117906"/>
                  </a:lnTo>
                  <a:lnTo>
                    <a:pt x="2821838" y="117906"/>
                  </a:lnTo>
                  <a:lnTo>
                    <a:pt x="2821838" y="146545"/>
                  </a:lnTo>
                  <a:lnTo>
                    <a:pt x="2873400" y="146545"/>
                  </a:lnTo>
                  <a:lnTo>
                    <a:pt x="2873400" y="281343"/>
                  </a:lnTo>
                  <a:lnTo>
                    <a:pt x="2906268" y="281343"/>
                  </a:lnTo>
                  <a:lnTo>
                    <a:pt x="2906268" y="7835"/>
                  </a:lnTo>
                  <a:close/>
                </a:path>
                <a:path w="11734165" h="289559">
                  <a:moveTo>
                    <a:pt x="3187306" y="92748"/>
                  </a:moveTo>
                  <a:lnTo>
                    <a:pt x="3007880" y="92748"/>
                  </a:lnTo>
                  <a:lnTo>
                    <a:pt x="3007880" y="76238"/>
                  </a:lnTo>
                  <a:lnTo>
                    <a:pt x="3185795" y="76238"/>
                  </a:lnTo>
                  <a:lnTo>
                    <a:pt x="3185795" y="52108"/>
                  </a:lnTo>
                  <a:lnTo>
                    <a:pt x="3185795" y="35598"/>
                  </a:lnTo>
                  <a:lnTo>
                    <a:pt x="3185795" y="11468"/>
                  </a:lnTo>
                  <a:lnTo>
                    <a:pt x="2975318" y="11468"/>
                  </a:lnTo>
                  <a:lnTo>
                    <a:pt x="2975318" y="35598"/>
                  </a:lnTo>
                  <a:lnTo>
                    <a:pt x="3152927" y="35598"/>
                  </a:lnTo>
                  <a:lnTo>
                    <a:pt x="3152927" y="52108"/>
                  </a:lnTo>
                  <a:lnTo>
                    <a:pt x="2975318" y="52108"/>
                  </a:lnTo>
                  <a:lnTo>
                    <a:pt x="2975318" y="76238"/>
                  </a:lnTo>
                  <a:lnTo>
                    <a:pt x="2975318" y="92748"/>
                  </a:lnTo>
                  <a:lnTo>
                    <a:pt x="2975318" y="116878"/>
                  </a:lnTo>
                  <a:lnTo>
                    <a:pt x="3187306" y="116878"/>
                  </a:lnTo>
                  <a:lnTo>
                    <a:pt x="3187306" y="92748"/>
                  </a:lnTo>
                  <a:close/>
                </a:path>
                <a:path w="11734165" h="289559">
                  <a:moveTo>
                    <a:pt x="3191827" y="260388"/>
                  </a:moveTo>
                  <a:lnTo>
                    <a:pt x="3007880" y="260388"/>
                  </a:lnTo>
                  <a:lnTo>
                    <a:pt x="3007880" y="242608"/>
                  </a:lnTo>
                  <a:lnTo>
                    <a:pt x="3185795" y="242608"/>
                  </a:lnTo>
                  <a:lnTo>
                    <a:pt x="3185795" y="219748"/>
                  </a:lnTo>
                  <a:lnTo>
                    <a:pt x="3185795" y="201968"/>
                  </a:lnTo>
                  <a:lnTo>
                    <a:pt x="3185795" y="177838"/>
                  </a:lnTo>
                  <a:lnTo>
                    <a:pt x="2975318" y="177838"/>
                  </a:lnTo>
                  <a:lnTo>
                    <a:pt x="2975318" y="201968"/>
                  </a:lnTo>
                  <a:lnTo>
                    <a:pt x="3152927" y="201968"/>
                  </a:lnTo>
                  <a:lnTo>
                    <a:pt x="3152927" y="219748"/>
                  </a:lnTo>
                  <a:lnTo>
                    <a:pt x="2975318" y="219748"/>
                  </a:lnTo>
                  <a:lnTo>
                    <a:pt x="2975318" y="242608"/>
                  </a:lnTo>
                  <a:lnTo>
                    <a:pt x="2975318" y="260388"/>
                  </a:lnTo>
                  <a:lnTo>
                    <a:pt x="2975318" y="284518"/>
                  </a:lnTo>
                  <a:lnTo>
                    <a:pt x="3191827" y="284518"/>
                  </a:lnTo>
                  <a:lnTo>
                    <a:pt x="3191827" y="260388"/>
                  </a:lnTo>
                  <a:close/>
                </a:path>
                <a:path w="11734165" h="289559">
                  <a:moveTo>
                    <a:pt x="3203587" y="134785"/>
                  </a:moveTo>
                  <a:lnTo>
                    <a:pt x="2957233" y="134785"/>
                  </a:lnTo>
                  <a:lnTo>
                    <a:pt x="2957233" y="160121"/>
                  </a:lnTo>
                  <a:lnTo>
                    <a:pt x="3203587" y="160121"/>
                  </a:lnTo>
                  <a:lnTo>
                    <a:pt x="3203587" y="134785"/>
                  </a:lnTo>
                  <a:close/>
                </a:path>
                <a:path w="11734165" h="289559">
                  <a:moveTo>
                    <a:pt x="3471354" y="232791"/>
                  </a:moveTo>
                  <a:lnTo>
                    <a:pt x="3427780" y="196075"/>
                  </a:lnTo>
                  <a:lnTo>
                    <a:pt x="3408629" y="113677"/>
                  </a:lnTo>
                  <a:lnTo>
                    <a:pt x="3408629" y="11150"/>
                  </a:lnTo>
                  <a:lnTo>
                    <a:pt x="3376066" y="11150"/>
                  </a:lnTo>
                  <a:lnTo>
                    <a:pt x="3376066" y="113677"/>
                  </a:lnTo>
                  <a:lnTo>
                    <a:pt x="3370935" y="162318"/>
                  </a:lnTo>
                  <a:lnTo>
                    <a:pt x="3357181" y="196189"/>
                  </a:lnTo>
                  <a:lnTo>
                    <a:pt x="3337268" y="218541"/>
                  </a:lnTo>
                  <a:lnTo>
                    <a:pt x="3313646" y="232791"/>
                  </a:lnTo>
                  <a:lnTo>
                    <a:pt x="3313646" y="262940"/>
                  </a:lnTo>
                  <a:lnTo>
                    <a:pt x="3338880" y="251866"/>
                  </a:lnTo>
                  <a:lnTo>
                    <a:pt x="3361512" y="236334"/>
                  </a:lnTo>
                  <a:lnTo>
                    <a:pt x="3379965" y="217068"/>
                  </a:lnTo>
                  <a:lnTo>
                    <a:pt x="3392652" y="194792"/>
                  </a:lnTo>
                  <a:lnTo>
                    <a:pt x="3405289" y="216890"/>
                  </a:lnTo>
                  <a:lnTo>
                    <a:pt x="3423628" y="236105"/>
                  </a:lnTo>
                  <a:lnTo>
                    <a:pt x="3446157" y="251701"/>
                  </a:lnTo>
                  <a:lnTo>
                    <a:pt x="3471354" y="262940"/>
                  </a:lnTo>
                  <a:lnTo>
                    <a:pt x="3471354" y="232791"/>
                  </a:lnTo>
                  <a:close/>
                </a:path>
                <a:path w="11734165" h="289559">
                  <a:moveTo>
                    <a:pt x="3581717" y="119405"/>
                  </a:moveTo>
                  <a:lnTo>
                    <a:pt x="3538893" y="119405"/>
                  </a:lnTo>
                  <a:lnTo>
                    <a:pt x="3538893" y="7835"/>
                  </a:lnTo>
                  <a:lnTo>
                    <a:pt x="3506025" y="7835"/>
                  </a:lnTo>
                  <a:lnTo>
                    <a:pt x="3506025" y="281343"/>
                  </a:lnTo>
                  <a:lnTo>
                    <a:pt x="3538893" y="281343"/>
                  </a:lnTo>
                  <a:lnTo>
                    <a:pt x="3538893" y="148056"/>
                  </a:lnTo>
                  <a:lnTo>
                    <a:pt x="3581717" y="148056"/>
                  </a:lnTo>
                  <a:lnTo>
                    <a:pt x="3581717" y="119405"/>
                  </a:lnTo>
                  <a:close/>
                </a:path>
                <a:path w="11734165" h="289559">
                  <a:moveTo>
                    <a:pt x="3830485" y="237312"/>
                  </a:moveTo>
                  <a:lnTo>
                    <a:pt x="3829037" y="225628"/>
                  </a:lnTo>
                  <a:lnTo>
                    <a:pt x="3824795" y="215747"/>
                  </a:lnTo>
                  <a:lnTo>
                    <a:pt x="3822408" y="212890"/>
                  </a:lnTo>
                  <a:lnTo>
                    <a:pt x="3817899" y="207454"/>
                  </a:lnTo>
                  <a:lnTo>
                    <a:pt x="3808476" y="200520"/>
                  </a:lnTo>
                  <a:lnTo>
                    <a:pt x="3797922" y="196011"/>
                  </a:lnTo>
                  <a:lnTo>
                    <a:pt x="3797922" y="231279"/>
                  </a:lnTo>
                  <a:lnTo>
                    <a:pt x="3797922" y="243344"/>
                  </a:lnTo>
                  <a:lnTo>
                    <a:pt x="3762108" y="259511"/>
                  </a:lnTo>
                  <a:lnTo>
                    <a:pt x="3720122" y="261734"/>
                  </a:lnTo>
                  <a:lnTo>
                    <a:pt x="3697173" y="261200"/>
                  </a:lnTo>
                  <a:lnTo>
                    <a:pt x="3651669" y="252082"/>
                  </a:lnTo>
                  <a:lnTo>
                    <a:pt x="3642322" y="243344"/>
                  </a:lnTo>
                  <a:lnTo>
                    <a:pt x="3642322" y="231279"/>
                  </a:lnTo>
                  <a:lnTo>
                    <a:pt x="3678097" y="215112"/>
                  </a:lnTo>
                  <a:lnTo>
                    <a:pt x="3720122" y="212890"/>
                  </a:lnTo>
                  <a:lnTo>
                    <a:pt x="3743071" y="213423"/>
                  </a:lnTo>
                  <a:lnTo>
                    <a:pt x="3788270" y="222542"/>
                  </a:lnTo>
                  <a:lnTo>
                    <a:pt x="3797922" y="231279"/>
                  </a:lnTo>
                  <a:lnTo>
                    <a:pt x="3797922" y="196011"/>
                  </a:lnTo>
                  <a:lnTo>
                    <a:pt x="3792169" y="193548"/>
                  </a:lnTo>
                  <a:lnTo>
                    <a:pt x="3771874" y="188760"/>
                  </a:lnTo>
                  <a:lnTo>
                    <a:pt x="3747795" y="186016"/>
                  </a:lnTo>
                  <a:lnTo>
                    <a:pt x="3720122" y="185140"/>
                  </a:lnTo>
                  <a:lnTo>
                    <a:pt x="3692537" y="186016"/>
                  </a:lnTo>
                  <a:lnTo>
                    <a:pt x="3647871" y="193548"/>
                  </a:lnTo>
                  <a:lnTo>
                    <a:pt x="3615144" y="215747"/>
                  </a:lnTo>
                  <a:lnTo>
                    <a:pt x="3609454" y="237312"/>
                  </a:lnTo>
                  <a:lnTo>
                    <a:pt x="3610902" y="248996"/>
                  </a:lnTo>
                  <a:lnTo>
                    <a:pt x="3647871" y="281038"/>
                  </a:lnTo>
                  <a:lnTo>
                    <a:pt x="3692537" y="288353"/>
                  </a:lnTo>
                  <a:lnTo>
                    <a:pt x="3720122" y="289179"/>
                  </a:lnTo>
                  <a:lnTo>
                    <a:pt x="3747795" y="288353"/>
                  </a:lnTo>
                  <a:lnTo>
                    <a:pt x="3792169" y="281038"/>
                  </a:lnTo>
                  <a:lnTo>
                    <a:pt x="3822408" y="261734"/>
                  </a:lnTo>
                  <a:lnTo>
                    <a:pt x="3824795" y="258876"/>
                  </a:lnTo>
                  <a:lnTo>
                    <a:pt x="3829037" y="248996"/>
                  </a:lnTo>
                  <a:lnTo>
                    <a:pt x="3830485" y="237312"/>
                  </a:lnTo>
                  <a:close/>
                </a:path>
                <a:path w="11734165" h="289559">
                  <a:moveTo>
                    <a:pt x="3842855" y="135089"/>
                  </a:moveTo>
                  <a:lnTo>
                    <a:pt x="3785552" y="135089"/>
                  </a:lnTo>
                  <a:lnTo>
                    <a:pt x="3785552" y="110363"/>
                  </a:lnTo>
                  <a:lnTo>
                    <a:pt x="3785552" y="104940"/>
                  </a:lnTo>
                  <a:lnTo>
                    <a:pt x="3820693" y="86410"/>
                  </a:lnTo>
                  <a:lnTo>
                    <a:pt x="3830485" y="59397"/>
                  </a:lnTo>
                  <a:lnTo>
                    <a:pt x="3829367" y="49212"/>
                  </a:lnTo>
                  <a:lnTo>
                    <a:pt x="3797922" y="17995"/>
                  </a:lnTo>
                  <a:lnTo>
                    <a:pt x="3797922" y="53975"/>
                  </a:lnTo>
                  <a:lnTo>
                    <a:pt x="3797922" y="64833"/>
                  </a:lnTo>
                  <a:lnTo>
                    <a:pt x="3763137" y="81305"/>
                  </a:lnTo>
                  <a:lnTo>
                    <a:pt x="3753294" y="82270"/>
                  </a:lnTo>
                  <a:lnTo>
                    <a:pt x="3753294" y="110363"/>
                  </a:lnTo>
                  <a:lnTo>
                    <a:pt x="3753294" y="135089"/>
                  </a:lnTo>
                  <a:lnTo>
                    <a:pt x="3687559" y="135089"/>
                  </a:lnTo>
                  <a:lnTo>
                    <a:pt x="3687559" y="110363"/>
                  </a:lnTo>
                  <a:lnTo>
                    <a:pt x="3695357" y="110934"/>
                  </a:lnTo>
                  <a:lnTo>
                    <a:pt x="3703383" y="111302"/>
                  </a:lnTo>
                  <a:lnTo>
                    <a:pt x="3711638" y="111506"/>
                  </a:lnTo>
                  <a:lnTo>
                    <a:pt x="3720122" y="111569"/>
                  </a:lnTo>
                  <a:lnTo>
                    <a:pt x="3728821" y="111506"/>
                  </a:lnTo>
                  <a:lnTo>
                    <a:pt x="3737267" y="111302"/>
                  </a:lnTo>
                  <a:lnTo>
                    <a:pt x="3745433" y="110934"/>
                  </a:lnTo>
                  <a:lnTo>
                    <a:pt x="3753294" y="110363"/>
                  </a:lnTo>
                  <a:lnTo>
                    <a:pt x="3753294" y="82270"/>
                  </a:lnTo>
                  <a:lnTo>
                    <a:pt x="3743388" y="83235"/>
                  </a:lnTo>
                  <a:lnTo>
                    <a:pt x="3720122" y="83832"/>
                  </a:lnTo>
                  <a:lnTo>
                    <a:pt x="3676967" y="81305"/>
                  </a:lnTo>
                  <a:lnTo>
                    <a:pt x="3642322" y="64833"/>
                  </a:lnTo>
                  <a:lnTo>
                    <a:pt x="3642322" y="53975"/>
                  </a:lnTo>
                  <a:lnTo>
                    <a:pt x="3676967" y="37807"/>
                  </a:lnTo>
                  <a:lnTo>
                    <a:pt x="3720122" y="35280"/>
                  </a:lnTo>
                  <a:lnTo>
                    <a:pt x="3743388" y="35877"/>
                  </a:lnTo>
                  <a:lnTo>
                    <a:pt x="3790086" y="46431"/>
                  </a:lnTo>
                  <a:lnTo>
                    <a:pt x="3797922" y="53975"/>
                  </a:lnTo>
                  <a:lnTo>
                    <a:pt x="3797922" y="17995"/>
                  </a:lnTo>
                  <a:lnTo>
                    <a:pt x="3796411" y="17208"/>
                  </a:lnTo>
                  <a:lnTo>
                    <a:pt x="3774744" y="11531"/>
                  </a:lnTo>
                  <a:lnTo>
                    <a:pt x="3749052" y="8458"/>
                  </a:lnTo>
                  <a:lnTo>
                    <a:pt x="3720122" y="7543"/>
                  </a:lnTo>
                  <a:lnTo>
                    <a:pt x="3691051" y="8458"/>
                  </a:lnTo>
                  <a:lnTo>
                    <a:pt x="3643668" y="17208"/>
                  </a:lnTo>
                  <a:lnTo>
                    <a:pt x="3610572" y="49212"/>
                  </a:lnTo>
                  <a:lnTo>
                    <a:pt x="3609454" y="59397"/>
                  </a:lnTo>
                  <a:lnTo>
                    <a:pt x="3610572" y="69761"/>
                  </a:lnTo>
                  <a:lnTo>
                    <a:pt x="3639502" y="100076"/>
                  </a:lnTo>
                  <a:lnTo>
                    <a:pt x="3655288" y="105232"/>
                  </a:lnTo>
                  <a:lnTo>
                    <a:pt x="3655288" y="135089"/>
                  </a:lnTo>
                  <a:lnTo>
                    <a:pt x="3596487" y="135089"/>
                  </a:lnTo>
                  <a:lnTo>
                    <a:pt x="3596487" y="163131"/>
                  </a:lnTo>
                  <a:lnTo>
                    <a:pt x="3842855" y="163131"/>
                  </a:lnTo>
                  <a:lnTo>
                    <a:pt x="3842855" y="135089"/>
                  </a:lnTo>
                  <a:close/>
                </a:path>
                <a:path w="11734165" h="289559">
                  <a:moveTo>
                    <a:pt x="4021671" y="178511"/>
                  </a:moveTo>
                  <a:lnTo>
                    <a:pt x="4013454" y="129247"/>
                  </a:lnTo>
                  <a:lnTo>
                    <a:pt x="3989400" y="98298"/>
                  </a:lnTo>
                  <a:lnTo>
                    <a:pt x="3989095" y="98132"/>
                  </a:lnTo>
                  <a:lnTo>
                    <a:pt x="3989095" y="178511"/>
                  </a:lnTo>
                  <a:lnTo>
                    <a:pt x="3988181" y="196532"/>
                  </a:lnTo>
                  <a:lnTo>
                    <a:pt x="3973423" y="232791"/>
                  </a:lnTo>
                  <a:lnTo>
                    <a:pt x="3961955" y="240030"/>
                  </a:lnTo>
                  <a:lnTo>
                    <a:pt x="3945369" y="240030"/>
                  </a:lnTo>
                  <a:lnTo>
                    <a:pt x="3919359" y="196570"/>
                  </a:lnTo>
                  <a:lnTo>
                    <a:pt x="3918534" y="178511"/>
                  </a:lnTo>
                  <a:lnTo>
                    <a:pt x="3919410" y="160020"/>
                  </a:lnTo>
                  <a:lnTo>
                    <a:pt x="3933609" y="123939"/>
                  </a:lnTo>
                  <a:lnTo>
                    <a:pt x="3945369" y="116992"/>
                  </a:lnTo>
                  <a:lnTo>
                    <a:pt x="3961358" y="116992"/>
                  </a:lnTo>
                  <a:lnTo>
                    <a:pt x="3988028" y="159232"/>
                  </a:lnTo>
                  <a:lnTo>
                    <a:pt x="3989095" y="178511"/>
                  </a:lnTo>
                  <a:lnTo>
                    <a:pt x="3989095" y="98132"/>
                  </a:lnTo>
                  <a:lnTo>
                    <a:pt x="3981716" y="93992"/>
                  </a:lnTo>
                  <a:lnTo>
                    <a:pt x="3973195" y="90995"/>
                  </a:lnTo>
                  <a:lnTo>
                    <a:pt x="3963873" y="89230"/>
                  </a:lnTo>
                  <a:lnTo>
                    <a:pt x="3953814" y="88658"/>
                  </a:lnTo>
                  <a:lnTo>
                    <a:pt x="3942384" y="89433"/>
                  </a:lnTo>
                  <a:lnTo>
                    <a:pt x="3901871" y="113715"/>
                  </a:lnTo>
                  <a:lnTo>
                    <a:pt x="3887724" y="152996"/>
                  </a:lnTo>
                  <a:lnTo>
                    <a:pt x="3885971" y="178511"/>
                  </a:lnTo>
                  <a:lnTo>
                    <a:pt x="3887787" y="204368"/>
                  </a:lnTo>
                  <a:lnTo>
                    <a:pt x="3902379" y="243649"/>
                  </a:lnTo>
                  <a:lnTo>
                    <a:pt x="3942740" y="267335"/>
                  </a:lnTo>
                  <a:lnTo>
                    <a:pt x="3953814" y="268071"/>
                  </a:lnTo>
                  <a:lnTo>
                    <a:pt x="3964228" y="267449"/>
                  </a:lnTo>
                  <a:lnTo>
                    <a:pt x="4003852" y="245211"/>
                  </a:lnTo>
                  <a:lnTo>
                    <a:pt x="4019651" y="205155"/>
                  </a:lnTo>
                  <a:lnTo>
                    <a:pt x="4021671" y="178511"/>
                  </a:lnTo>
                  <a:close/>
                </a:path>
                <a:path w="11734165" h="289559">
                  <a:moveTo>
                    <a:pt x="4030713" y="39204"/>
                  </a:moveTo>
                  <a:lnTo>
                    <a:pt x="3968889" y="39204"/>
                  </a:lnTo>
                  <a:lnTo>
                    <a:pt x="3968889" y="0"/>
                  </a:lnTo>
                  <a:lnTo>
                    <a:pt x="3936022" y="0"/>
                  </a:lnTo>
                  <a:lnTo>
                    <a:pt x="3936022" y="39204"/>
                  </a:lnTo>
                  <a:lnTo>
                    <a:pt x="3874820" y="39204"/>
                  </a:lnTo>
                  <a:lnTo>
                    <a:pt x="3874820" y="67538"/>
                  </a:lnTo>
                  <a:lnTo>
                    <a:pt x="4030713" y="67538"/>
                  </a:lnTo>
                  <a:lnTo>
                    <a:pt x="4030713" y="39204"/>
                  </a:lnTo>
                  <a:close/>
                </a:path>
                <a:path w="11734165" h="289559">
                  <a:moveTo>
                    <a:pt x="4142587" y="119405"/>
                  </a:moveTo>
                  <a:lnTo>
                    <a:pt x="4099763" y="119405"/>
                  </a:lnTo>
                  <a:lnTo>
                    <a:pt x="4099763" y="7835"/>
                  </a:lnTo>
                  <a:lnTo>
                    <a:pt x="4066895" y="7835"/>
                  </a:lnTo>
                  <a:lnTo>
                    <a:pt x="4066895" y="281343"/>
                  </a:lnTo>
                  <a:lnTo>
                    <a:pt x="4099763" y="281343"/>
                  </a:lnTo>
                  <a:lnTo>
                    <a:pt x="4099763" y="148056"/>
                  </a:lnTo>
                  <a:lnTo>
                    <a:pt x="4142587" y="148056"/>
                  </a:lnTo>
                  <a:lnTo>
                    <a:pt x="4142587" y="119405"/>
                  </a:lnTo>
                  <a:close/>
                </a:path>
                <a:path w="11734165" h="289559">
                  <a:moveTo>
                    <a:pt x="4386834" y="7835"/>
                  </a:moveTo>
                  <a:lnTo>
                    <a:pt x="4353966" y="7835"/>
                  </a:lnTo>
                  <a:lnTo>
                    <a:pt x="4353966" y="68148"/>
                  </a:lnTo>
                  <a:lnTo>
                    <a:pt x="4353966" y="96799"/>
                  </a:lnTo>
                  <a:lnTo>
                    <a:pt x="4353966" y="171272"/>
                  </a:lnTo>
                  <a:lnTo>
                    <a:pt x="4305719" y="171272"/>
                  </a:lnTo>
                  <a:lnTo>
                    <a:pt x="4306113" y="163195"/>
                  </a:lnTo>
                  <a:lnTo>
                    <a:pt x="4306392" y="154800"/>
                  </a:lnTo>
                  <a:lnTo>
                    <a:pt x="4306570" y="146126"/>
                  </a:lnTo>
                  <a:lnTo>
                    <a:pt x="4306557" y="126517"/>
                  </a:lnTo>
                  <a:lnTo>
                    <a:pt x="4306316" y="116205"/>
                  </a:lnTo>
                  <a:lnTo>
                    <a:pt x="4305859" y="106286"/>
                  </a:lnTo>
                  <a:lnTo>
                    <a:pt x="4305109" y="96799"/>
                  </a:lnTo>
                  <a:lnTo>
                    <a:pt x="4353966" y="96799"/>
                  </a:lnTo>
                  <a:lnTo>
                    <a:pt x="4353966" y="68148"/>
                  </a:lnTo>
                  <a:lnTo>
                    <a:pt x="4301198" y="68148"/>
                  </a:lnTo>
                  <a:lnTo>
                    <a:pt x="4298175" y="56680"/>
                  </a:lnTo>
                  <a:lnTo>
                    <a:pt x="4274769" y="20053"/>
                  </a:lnTo>
                  <a:lnTo>
                    <a:pt x="4274058" y="19634"/>
                  </a:lnTo>
                  <a:lnTo>
                    <a:pt x="4274058" y="137198"/>
                  </a:lnTo>
                  <a:lnTo>
                    <a:pt x="4273410" y="167487"/>
                  </a:lnTo>
                  <a:lnTo>
                    <a:pt x="4266679" y="212890"/>
                  </a:lnTo>
                  <a:lnTo>
                    <a:pt x="4235755" y="237921"/>
                  </a:lnTo>
                  <a:lnTo>
                    <a:pt x="4228770" y="237197"/>
                  </a:lnTo>
                  <a:lnTo>
                    <a:pt x="4200779" y="192874"/>
                  </a:lnTo>
                  <a:lnTo>
                    <a:pt x="4197769" y="137198"/>
                  </a:lnTo>
                  <a:lnTo>
                    <a:pt x="4198455" y="106921"/>
                  </a:lnTo>
                  <a:lnTo>
                    <a:pt x="4205147" y="61633"/>
                  </a:lnTo>
                  <a:lnTo>
                    <a:pt x="4235755" y="36182"/>
                  </a:lnTo>
                  <a:lnTo>
                    <a:pt x="4242917" y="36918"/>
                  </a:lnTo>
                  <a:lnTo>
                    <a:pt x="4271111" y="81572"/>
                  </a:lnTo>
                  <a:lnTo>
                    <a:pt x="4274058" y="137198"/>
                  </a:lnTo>
                  <a:lnTo>
                    <a:pt x="4274058" y="19634"/>
                  </a:lnTo>
                  <a:lnTo>
                    <a:pt x="4263428" y="13347"/>
                  </a:lnTo>
                  <a:lnTo>
                    <a:pt x="4250385" y="9232"/>
                  </a:lnTo>
                  <a:lnTo>
                    <a:pt x="4235755" y="7835"/>
                  </a:lnTo>
                  <a:lnTo>
                    <a:pt x="4221264" y="9232"/>
                  </a:lnTo>
                  <a:lnTo>
                    <a:pt x="4187520" y="29248"/>
                  </a:lnTo>
                  <a:lnTo>
                    <a:pt x="4169803" y="72707"/>
                  </a:lnTo>
                  <a:lnTo>
                    <a:pt x="4165193" y="137198"/>
                  </a:lnTo>
                  <a:lnTo>
                    <a:pt x="4166222" y="171919"/>
                  </a:lnTo>
                  <a:lnTo>
                    <a:pt x="4176649" y="226212"/>
                  </a:lnTo>
                  <a:lnTo>
                    <a:pt x="4208246" y="260756"/>
                  </a:lnTo>
                  <a:lnTo>
                    <a:pt x="4235755" y="265963"/>
                  </a:lnTo>
                  <a:lnTo>
                    <a:pt x="4250385" y="264655"/>
                  </a:lnTo>
                  <a:lnTo>
                    <a:pt x="4284307" y="245148"/>
                  </a:lnTo>
                  <a:lnTo>
                    <a:pt x="4302404" y="199618"/>
                  </a:lnTo>
                  <a:lnTo>
                    <a:pt x="4353966" y="199618"/>
                  </a:lnTo>
                  <a:lnTo>
                    <a:pt x="4353966" y="281343"/>
                  </a:lnTo>
                  <a:lnTo>
                    <a:pt x="4386834" y="281343"/>
                  </a:lnTo>
                  <a:lnTo>
                    <a:pt x="4386834" y="199618"/>
                  </a:lnTo>
                  <a:lnTo>
                    <a:pt x="4386834" y="171272"/>
                  </a:lnTo>
                  <a:lnTo>
                    <a:pt x="4386834" y="96799"/>
                  </a:lnTo>
                  <a:lnTo>
                    <a:pt x="4386834" y="68148"/>
                  </a:lnTo>
                  <a:lnTo>
                    <a:pt x="4386834" y="7835"/>
                  </a:lnTo>
                  <a:close/>
                </a:path>
                <a:path w="11734165" h="289559">
                  <a:moveTo>
                    <a:pt x="4760887" y="240931"/>
                  </a:moveTo>
                  <a:lnTo>
                    <a:pt x="4656556" y="240931"/>
                  </a:lnTo>
                  <a:lnTo>
                    <a:pt x="4656556" y="166408"/>
                  </a:lnTo>
                  <a:lnTo>
                    <a:pt x="4746714" y="166408"/>
                  </a:lnTo>
                  <a:lnTo>
                    <a:pt x="4746714" y="137198"/>
                  </a:lnTo>
                  <a:lnTo>
                    <a:pt x="4565193" y="137198"/>
                  </a:lnTo>
                  <a:lnTo>
                    <a:pt x="4565193" y="41948"/>
                  </a:lnTo>
                  <a:lnTo>
                    <a:pt x="4713846" y="41948"/>
                  </a:lnTo>
                  <a:lnTo>
                    <a:pt x="4713846" y="136893"/>
                  </a:lnTo>
                  <a:lnTo>
                    <a:pt x="4746714" y="136893"/>
                  </a:lnTo>
                  <a:lnTo>
                    <a:pt x="4746714" y="41948"/>
                  </a:lnTo>
                  <a:lnTo>
                    <a:pt x="4746714" y="41617"/>
                  </a:lnTo>
                  <a:lnTo>
                    <a:pt x="4746714" y="12738"/>
                  </a:lnTo>
                  <a:lnTo>
                    <a:pt x="4532325" y="12738"/>
                  </a:lnTo>
                  <a:lnTo>
                    <a:pt x="4532325" y="41948"/>
                  </a:lnTo>
                  <a:lnTo>
                    <a:pt x="4532325" y="137198"/>
                  </a:lnTo>
                  <a:lnTo>
                    <a:pt x="4532325" y="166408"/>
                  </a:lnTo>
                  <a:lnTo>
                    <a:pt x="4623994" y="166408"/>
                  </a:lnTo>
                  <a:lnTo>
                    <a:pt x="4623994" y="240931"/>
                  </a:lnTo>
                  <a:lnTo>
                    <a:pt x="4518152" y="240931"/>
                  </a:lnTo>
                  <a:lnTo>
                    <a:pt x="4518152" y="269278"/>
                  </a:lnTo>
                  <a:lnTo>
                    <a:pt x="4760887" y="269278"/>
                  </a:lnTo>
                  <a:lnTo>
                    <a:pt x="4760887" y="240931"/>
                  </a:lnTo>
                  <a:close/>
                </a:path>
                <a:path w="11734165" h="289559">
                  <a:moveTo>
                    <a:pt x="4945735" y="78397"/>
                  </a:moveTo>
                  <a:lnTo>
                    <a:pt x="4944237" y="60553"/>
                  </a:lnTo>
                  <a:lnTo>
                    <a:pt x="4939817" y="45046"/>
                  </a:lnTo>
                  <a:lnTo>
                    <a:pt x="4933950" y="34378"/>
                  </a:lnTo>
                  <a:lnTo>
                    <a:pt x="4932629" y="31965"/>
                  </a:lnTo>
                  <a:lnTo>
                    <a:pt x="4922825" y="21412"/>
                  </a:lnTo>
                  <a:lnTo>
                    <a:pt x="4913769" y="15468"/>
                  </a:lnTo>
                  <a:lnTo>
                    <a:pt x="4913769" y="78397"/>
                  </a:lnTo>
                  <a:lnTo>
                    <a:pt x="4912944" y="89077"/>
                  </a:lnTo>
                  <a:lnTo>
                    <a:pt x="4889233" y="119862"/>
                  </a:lnTo>
                  <a:lnTo>
                    <a:pt x="4873968" y="122428"/>
                  </a:lnTo>
                  <a:lnTo>
                    <a:pt x="4865992" y="121767"/>
                  </a:lnTo>
                  <a:lnTo>
                    <a:pt x="4835004" y="89077"/>
                  </a:lnTo>
                  <a:lnTo>
                    <a:pt x="4834166" y="78397"/>
                  </a:lnTo>
                  <a:lnTo>
                    <a:pt x="4835004" y="67729"/>
                  </a:lnTo>
                  <a:lnTo>
                    <a:pt x="4858817" y="36830"/>
                  </a:lnTo>
                  <a:lnTo>
                    <a:pt x="4873968" y="34378"/>
                  </a:lnTo>
                  <a:lnTo>
                    <a:pt x="4881981" y="34988"/>
                  </a:lnTo>
                  <a:lnTo>
                    <a:pt x="4912944" y="67729"/>
                  </a:lnTo>
                  <a:lnTo>
                    <a:pt x="4913769" y="78397"/>
                  </a:lnTo>
                  <a:lnTo>
                    <a:pt x="4913769" y="15468"/>
                  </a:lnTo>
                  <a:lnTo>
                    <a:pt x="4912766" y="14808"/>
                  </a:lnTo>
                  <a:lnTo>
                    <a:pt x="4901222" y="9982"/>
                  </a:lnTo>
                  <a:lnTo>
                    <a:pt x="4888255" y="7035"/>
                  </a:lnTo>
                  <a:lnTo>
                    <a:pt x="4873968" y="6032"/>
                  </a:lnTo>
                  <a:lnTo>
                    <a:pt x="4859807" y="7035"/>
                  </a:lnTo>
                  <a:lnTo>
                    <a:pt x="4815306" y="31965"/>
                  </a:lnTo>
                  <a:lnTo>
                    <a:pt x="4802200" y="78397"/>
                  </a:lnTo>
                  <a:lnTo>
                    <a:pt x="4803699" y="96075"/>
                  </a:lnTo>
                  <a:lnTo>
                    <a:pt x="4825123" y="135089"/>
                  </a:lnTo>
                  <a:lnTo>
                    <a:pt x="4873968" y="150469"/>
                  </a:lnTo>
                  <a:lnTo>
                    <a:pt x="4888255" y="149504"/>
                  </a:lnTo>
                  <a:lnTo>
                    <a:pt x="4932629" y="124536"/>
                  </a:lnTo>
                  <a:lnTo>
                    <a:pt x="4944237" y="96075"/>
                  </a:lnTo>
                  <a:lnTo>
                    <a:pt x="4945735" y="78397"/>
                  </a:lnTo>
                  <a:close/>
                </a:path>
                <a:path w="11734165" h="289559">
                  <a:moveTo>
                    <a:pt x="5026850" y="177914"/>
                  </a:moveTo>
                  <a:lnTo>
                    <a:pt x="4993983" y="177914"/>
                  </a:lnTo>
                  <a:lnTo>
                    <a:pt x="4993983" y="205955"/>
                  </a:lnTo>
                  <a:lnTo>
                    <a:pt x="4993983" y="256311"/>
                  </a:lnTo>
                  <a:lnTo>
                    <a:pt x="4855273" y="256311"/>
                  </a:lnTo>
                  <a:lnTo>
                    <a:pt x="4855273" y="205955"/>
                  </a:lnTo>
                  <a:lnTo>
                    <a:pt x="4993983" y="205955"/>
                  </a:lnTo>
                  <a:lnTo>
                    <a:pt x="4993983" y="177914"/>
                  </a:lnTo>
                  <a:lnTo>
                    <a:pt x="4822406" y="177914"/>
                  </a:lnTo>
                  <a:lnTo>
                    <a:pt x="4822406" y="284048"/>
                  </a:lnTo>
                  <a:lnTo>
                    <a:pt x="5026850" y="284048"/>
                  </a:lnTo>
                  <a:lnTo>
                    <a:pt x="5026850" y="256311"/>
                  </a:lnTo>
                  <a:lnTo>
                    <a:pt x="5026850" y="205955"/>
                  </a:lnTo>
                  <a:lnTo>
                    <a:pt x="5026850" y="177914"/>
                  </a:lnTo>
                  <a:close/>
                </a:path>
                <a:path w="11734165" h="289559">
                  <a:moveTo>
                    <a:pt x="5026850" y="7835"/>
                  </a:moveTo>
                  <a:lnTo>
                    <a:pt x="4993983" y="7835"/>
                  </a:lnTo>
                  <a:lnTo>
                    <a:pt x="4993983" y="160413"/>
                  </a:lnTo>
                  <a:lnTo>
                    <a:pt x="5026850" y="160413"/>
                  </a:lnTo>
                  <a:lnTo>
                    <a:pt x="5026850" y="7835"/>
                  </a:lnTo>
                  <a:close/>
                </a:path>
                <a:path w="11734165" h="289559">
                  <a:moveTo>
                    <a:pt x="5269674" y="11150"/>
                  </a:moveTo>
                  <a:lnTo>
                    <a:pt x="5163223" y="11150"/>
                  </a:lnTo>
                  <a:lnTo>
                    <a:pt x="5163223" y="37998"/>
                  </a:lnTo>
                  <a:lnTo>
                    <a:pt x="5238305" y="37998"/>
                  </a:lnTo>
                  <a:lnTo>
                    <a:pt x="5238305" y="45529"/>
                  </a:lnTo>
                  <a:lnTo>
                    <a:pt x="5197907" y="62725"/>
                  </a:lnTo>
                  <a:lnTo>
                    <a:pt x="5163223" y="62725"/>
                  </a:lnTo>
                  <a:lnTo>
                    <a:pt x="5163223" y="88950"/>
                  </a:lnTo>
                  <a:lnTo>
                    <a:pt x="5196992" y="88950"/>
                  </a:lnTo>
                  <a:lnTo>
                    <a:pt x="5205006" y="88785"/>
                  </a:lnTo>
                  <a:lnTo>
                    <a:pt x="5212677" y="88239"/>
                  </a:lnTo>
                  <a:lnTo>
                    <a:pt x="5219890" y="87299"/>
                  </a:lnTo>
                  <a:lnTo>
                    <a:pt x="5226545" y="85940"/>
                  </a:lnTo>
                  <a:lnTo>
                    <a:pt x="5215013" y="98933"/>
                  </a:lnTo>
                  <a:lnTo>
                    <a:pt x="5199443" y="108889"/>
                  </a:lnTo>
                  <a:lnTo>
                    <a:pt x="5179860" y="116433"/>
                  </a:lnTo>
                  <a:lnTo>
                    <a:pt x="5156289" y="122123"/>
                  </a:lnTo>
                  <a:lnTo>
                    <a:pt x="5156289" y="148958"/>
                  </a:lnTo>
                  <a:lnTo>
                    <a:pt x="5206314" y="135115"/>
                  </a:lnTo>
                  <a:lnTo>
                    <a:pt x="5241696" y="111874"/>
                  </a:lnTo>
                  <a:lnTo>
                    <a:pt x="5257901" y="85940"/>
                  </a:lnTo>
                  <a:lnTo>
                    <a:pt x="5262727" y="78232"/>
                  </a:lnTo>
                  <a:lnTo>
                    <a:pt x="5269674" y="33172"/>
                  </a:lnTo>
                  <a:lnTo>
                    <a:pt x="5269674" y="11150"/>
                  </a:lnTo>
                  <a:close/>
                </a:path>
                <a:path w="11734165" h="289559">
                  <a:moveTo>
                    <a:pt x="5389689" y="7835"/>
                  </a:moveTo>
                  <a:lnTo>
                    <a:pt x="5358015" y="7835"/>
                  </a:lnTo>
                  <a:lnTo>
                    <a:pt x="5358015" y="58801"/>
                  </a:lnTo>
                  <a:lnTo>
                    <a:pt x="5327866" y="58801"/>
                  </a:lnTo>
                  <a:lnTo>
                    <a:pt x="5327866" y="9652"/>
                  </a:lnTo>
                  <a:lnTo>
                    <a:pt x="5296814" y="9652"/>
                  </a:lnTo>
                  <a:lnTo>
                    <a:pt x="5296814" y="141427"/>
                  </a:lnTo>
                  <a:lnTo>
                    <a:pt x="5327866" y="141427"/>
                  </a:lnTo>
                  <a:lnTo>
                    <a:pt x="5327866" y="87744"/>
                  </a:lnTo>
                  <a:lnTo>
                    <a:pt x="5358015" y="87744"/>
                  </a:lnTo>
                  <a:lnTo>
                    <a:pt x="5358015" y="143230"/>
                  </a:lnTo>
                  <a:lnTo>
                    <a:pt x="5389689" y="143230"/>
                  </a:lnTo>
                  <a:lnTo>
                    <a:pt x="5389689" y="87744"/>
                  </a:lnTo>
                  <a:lnTo>
                    <a:pt x="5389689" y="58801"/>
                  </a:lnTo>
                  <a:lnTo>
                    <a:pt x="5389689" y="7835"/>
                  </a:lnTo>
                  <a:close/>
                </a:path>
                <a:path w="11734165" h="289559">
                  <a:moveTo>
                    <a:pt x="5393004" y="257517"/>
                  </a:moveTo>
                  <a:lnTo>
                    <a:pt x="5215699" y="257517"/>
                  </a:lnTo>
                  <a:lnTo>
                    <a:pt x="5215699" y="234302"/>
                  </a:lnTo>
                  <a:lnTo>
                    <a:pt x="5389689" y="234302"/>
                  </a:lnTo>
                  <a:lnTo>
                    <a:pt x="5389689" y="158013"/>
                  </a:lnTo>
                  <a:lnTo>
                    <a:pt x="5182819" y="158013"/>
                  </a:lnTo>
                  <a:lnTo>
                    <a:pt x="5182819" y="184543"/>
                  </a:lnTo>
                  <a:lnTo>
                    <a:pt x="5357114" y="184543"/>
                  </a:lnTo>
                  <a:lnTo>
                    <a:pt x="5357114" y="208064"/>
                  </a:lnTo>
                  <a:lnTo>
                    <a:pt x="5182819" y="208064"/>
                  </a:lnTo>
                  <a:lnTo>
                    <a:pt x="5182819" y="284048"/>
                  </a:lnTo>
                  <a:lnTo>
                    <a:pt x="5393004" y="284048"/>
                  </a:lnTo>
                  <a:lnTo>
                    <a:pt x="5393004" y="257517"/>
                  </a:lnTo>
                  <a:close/>
                </a:path>
                <a:path w="11734165" h="289559">
                  <a:moveTo>
                    <a:pt x="5666194" y="7835"/>
                  </a:moveTo>
                  <a:lnTo>
                    <a:pt x="5633326" y="7835"/>
                  </a:lnTo>
                  <a:lnTo>
                    <a:pt x="5633326" y="133883"/>
                  </a:lnTo>
                  <a:lnTo>
                    <a:pt x="5623661" y="139382"/>
                  </a:lnTo>
                  <a:lnTo>
                    <a:pt x="5611660" y="143230"/>
                  </a:lnTo>
                  <a:lnTo>
                    <a:pt x="5596991" y="145503"/>
                  </a:lnTo>
                  <a:lnTo>
                    <a:pt x="5579351" y="146253"/>
                  </a:lnTo>
                  <a:lnTo>
                    <a:pt x="5477738" y="146253"/>
                  </a:lnTo>
                  <a:lnTo>
                    <a:pt x="5477738" y="105537"/>
                  </a:lnTo>
                  <a:lnTo>
                    <a:pt x="5579046" y="105537"/>
                  </a:lnTo>
                  <a:lnTo>
                    <a:pt x="5579046" y="11150"/>
                  </a:lnTo>
                  <a:lnTo>
                    <a:pt x="5445163" y="11150"/>
                  </a:lnTo>
                  <a:lnTo>
                    <a:pt x="5445163" y="38595"/>
                  </a:lnTo>
                  <a:lnTo>
                    <a:pt x="5546483" y="38595"/>
                  </a:lnTo>
                  <a:lnTo>
                    <a:pt x="5546483" y="78397"/>
                  </a:lnTo>
                  <a:lnTo>
                    <a:pt x="5445163" y="78397"/>
                  </a:lnTo>
                  <a:lnTo>
                    <a:pt x="5445163" y="173685"/>
                  </a:lnTo>
                  <a:lnTo>
                    <a:pt x="5571210" y="173685"/>
                  </a:lnTo>
                  <a:lnTo>
                    <a:pt x="5592457" y="172872"/>
                  </a:lnTo>
                  <a:lnTo>
                    <a:pt x="5609729" y="170332"/>
                  </a:lnTo>
                  <a:lnTo>
                    <a:pt x="5623280" y="165925"/>
                  </a:lnTo>
                  <a:lnTo>
                    <a:pt x="5633326" y="159512"/>
                  </a:lnTo>
                  <a:lnTo>
                    <a:pt x="5633326" y="205651"/>
                  </a:lnTo>
                  <a:lnTo>
                    <a:pt x="5666194" y="205651"/>
                  </a:lnTo>
                  <a:lnTo>
                    <a:pt x="5666194" y="159512"/>
                  </a:lnTo>
                  <a:lnTo>
                    <a:pt x="5666194" y="146253"/>
                  </a:lnTo>
                  <a:lnTo>
                    <a:pt x="5666194" y="7835"/>
                  </a:lnTo>
                  <a:close/>
                </a:path>
                <a:path w="11734165" h="289559">
                  <a:moveTo>
                    <a:pt x="5671020" y="254203"/>
                  </a:moveTo>
                  <a:lnTo>
                    <a:pt x="5494617" y="254203"/>
                  </a:lnTo>
                  <a:lnTo>
                    <a:pt x="5494617" y="195999"/>
                  </a:lnTo>
                  <a:lnTo>
                    <a:pt x="5461749" y="195999"/>
                  </a:lnTo>
                  <a:lnTo>
                    <a:pt x="5461749" y="282549"/>
                  </a:lnTo>
                  <a:lnTo>
                    <a:pt x="5671020" y="282549"/>
                  </a:lnTo>
                  <a:lnTo>
                    <a:pt x="5671020" y="254203"/>
                  </a:lnTo>
                  <a:close/>
                </a:path>
                <a:path w="11734165" h="289559">
                  <a:moveTo>
                    <a:pt x="5887529" y="227965"/>
                  </a:moveTo>
                  <a:lnTo>
                    <a:pt x="5876404" y="230987"/>
                  </a:lnTo>
                  <a:lnTo>
                    <a:pt x="5863628" y="232943"/>
                  </a:lnTo>
                  <a:lnTo>
                    <a:pt x="5849620" y="233984"/>
                  </a:lnTo>
                  <a:lnTo>
                    <a:pt x="5834761" y="234302"/>
                  </a:lnTo>
                  <a:lnTo>
                    <a:pt x="5760275" y="234302"/>
                  </a:lnTo>
                  <a:lnTo>
                    <a:pt x="5760275" y="41617"/>
                  </a:lnTo>
                  <a:lnTo>
                    <a:pt x="5858586" y="41617"/>
                  </a:lnTo>
                  <a:lnTo>
                    <a:pt x="5858586" y="12661"/>
                  </a:lnTo>
                  <a:lnTo>
                    <a:pt x="5727712" y="12661"/>
                  </a:lnTo>
                  <a:lnTo>
                    <a:pt x="5727712" y="262940"/>
                  </a:lnTo>
                  <a:lnTo>
                    <a:pt x="5833249" y="262940"/>
                  </a:lnTo>
                  <a:lnTo>
                    <a:pt x="5848731" y="262483"/>
                  </a:lnTo>
                  <a:lnTo>
                    <a:pt x="5863221" y="261061"/>
                  </a:lnTo>
                  <a:lnTo>
                    <a:pt x="5876290" y="258622"/>
                  </a:lnTo>
                  <a:lnTo>
                    <a:pt x="5887529" y="255104"/>
                  </a:lnTo>
                  <a:lnTo>
                    <a:pt x="5887529" y="234302"/>
                  </a:lnTo>
                  <a:lnTo>
                    <a:pt x="5887529" y="227965"/>
                  </a:lnTo>
                  <a:close/>
                </a:path>
                <a:path w="11734165" h="289559">
                  <a:moveTo>
                    <a:pt x="5946025" y="7835"/>
                  </a:moveTo>
                  <a:lnTo>
                    <a:pt x="5913158" y="7835"/>
                  </a:lnTo>
                  <a:lnTo>
                    <a:pt x="5913158" y="116992"/>
                  </a:lnTo>
                  <a:lnTo>
                    <a:pt x="5834456" y="116992"/>
                  </a:lnTo>
                  <a:lnTo>
                    <a:pt x="5834456" y="145338"/>
                  </a:lnTo>
                  <a:lnTo>
                    <a:pt x="5913158" y="145338"/>
                  </a:lnTo>
                  <a:lnTo>
                    <a:pt x="5913158" y="281343"/>
                  </a:lnTo>
                  <a:lnTo>
                    <a:pt x="5946025" y="281343"/>
                  </a:lnTo>
                  <a:lnTo>
                    <a:pt x="5946025" y="7835"/>
                  </a:lnTo>
                  <a:close/>
                </a:path>
                <a:path w="11734165" h="289559">
                  <a:moveTo>
                    <a:pt x="6173990" y="9652"/>
                  </a:moveTo>
                  <a:lnTo>
                    <a:pt x="6142037" y="9652"/>
                  </a:lnTo>
                  <a:lnTo>
                    <a:pt x="6142037" y="116395"/>
                  </a:lnTo>
                  <a:lnTo>
                    <a:pt x="6112180" y="116395"/>
                  </a:lnTo>
                  <a:lnTo>
                    <a:pt x="6106338" y="54800"/>
                  </a:lnTo>
                  <a:lnTo>
                    <a:pt x="6084316" y="15214"/>
                  </a:lnTo>
                  <a:lnTo>
                    <a:pt x="6080823" y="13360"/>
                  </a:lnTo>
                  <a:lnTo>
                    <a:pt x="6080823" y="137198"/>
                  </a:lnTo>
                  <a:lnTo>
                    <a:pt x="6080353" y="174218"/>
                  </a:lnTo>
                  <a:lnTo>
                    <a:pt x="6075477" y="220319"/>
                  </a:lnTo>
                  <a:lnTo>
                    <a:pt x="6063031" y="237921"/>
                  </a:lnTo>
                  <a:lnTo>
                    <a:pt x="6052477" y="237921"/>
                  </a:lnTo>
                  <a:lnTo>
                    <a:pt x="6036640" y="201510"/>
                  </a:lnTo>
                  <a:lnTo>
                    <a:pt x="6034379" y="137198"/>
                  </a:lnTo>
                  <a:lnTo>
                    <a:pt x="6034887" y="100139"/>
                  </a:lnTo>
                  <a:lnTo>
                    <a:pt x="6039980" y="53962"/>
                  </a:lnTo>
                  <a:lnTo>
                    <a:pt x="6052477" y="36182"/>
                  </a:lnTo>
                  <a:lnTo>
                    <a:pt x="6063031" y="36182"/>
                  </a:lnTo>
                  <a:lnTo>
                    <a:pt x="6078702" y="72783"/>
                  </a:lnTo>
                  <a:lnTo>
                    <a:pt x="6080823" y="137198"/>
                  </a:lnTo>
                  <a:lnTo>
                    <a:pt x="6080823" y="13360"/>
                  </a:lnTo>
                  <a:lnTo>
                    <a:pt x="6076670" y="11150"/>
                  </a:lnTo>
                  <a:lnTo>
                    <a:pt x="6067780" y="8674"/>
                  </a:lnTo>
                  <a:lnTo>
                    <a:pt x="6057595" y="7835"/>
                  </a:lnTo>
                  <a:lnTo>
                    <a:pt x="6047460" y="8674"/>
                  </a:lnTo>
                  <a:lnTo>
                    <a:pt x="6014466" y="36995"/>
                  </a:lnTo>
                  <a:lnTo>
                    <a:pt x="6004166" y="93700"/>
                  </a:lnTo>
                  <a:lnTo>
                    <a:pt x="6003023" y="137198"/>
                  </a:lnTo>
                  <a:lnTo>
                    <a:pt x="6004166" y="180708"/>
                  </a:lnTo>
                  <a:lnTo>
                    <a:pt x="6014466" y="237401"/>
                  </a:lnTo>
                  <a:lnTo>
                    <a:pt x="6047460" y="265176"/>
                  </a:lnTo>
                  <a:lnTo>
                    <a:pt x="6057595" y="265963"/>
                  </a:lnTo>
                  <a:lnTo>
                    <a:pt x="6067780" y="265176"/>
                  </a:lnTo>
                  <a:lnTo>
                    <a:pt x="6100559" y="238163"/>
                  </a:lnTo>
                  <a:lnTo>
                    <a:pt x="6110998" y="185242"/>
                  </a:lnTo>
                  <a:lnTo>
                    <a:pt x="6112484" y="145046"/>
                  </a:lnTo>
                  <a:lnTo>
                    <a:pt x="6142037" y="145046"/>
                  </a:lnTo>
                  <a:lnTo>
                    <a:pt x="6142037" y="278015"/>
                  </a:lnTo>
                  <a:lnTo>
                    <a:pt x="6173990" y="278015"/>
                  </a:lnTo>
                  <a:lnTo>
                    <a:pt x="6173990" y="145046"/>
                  </a:lnTo>
                  <a:lnTo>
                    <a:pt x="6173990" y="116395"/>
                  </a:lnTo>
                  <a:lnTo>
                    <a:pt x="6173990" y="9652"/>
                  </a:lnTo>
                  <a:close/>
                </a:path>
                <a:path w="11734165" h="289559">
                  <a:moveTo>
                    <a:pt x="6230683" y="7835"/>
                  </a:moveTo>
                  <a:lnTo>
                    <a:pt x="6198717" y="7835"/>
                  </a:lnTo>
                  <a:lnTo>
                    <a:pt x="6198717" y="281343"/>
                  </a:lnTo>
                  <a:lnTo>
                    <a:pt x="6230683" y="281343"/>
                  </a:lnTo>
                  <a:lnTo>
                    <a:pt x="6230683" y="7835"/>
                  </a:lnTo>
                  <a:close/>
                </a:path>
                <a:path w="11734165" h="289559">
                  <a:moveTo>
                    <a:pt x="6434226" y="232791"/>
                  </a:moveTo>
                  <a:lnTo>
                    <a:pt x="6410731" y="218414"/>
                  </a:lnTo>
                  <a:lnTo>
                    <a:pt x="6390805" y="196075"/>
                  </a:lnTo>
                  <a:lnTo>
                    <a:pt x="6390284" y="194792"/>
                  </a:lnTo>
                  <a:lnTo>
                    <a:pt x="6376975" y="162318"/>
                  </a:lnTo>
                  <a:lnTo>
                    <a:pt x="6371806" y="113677"/>
                  </a:lnTo>
                  <a:lnTo>
                    <a:pt x="6371806" y="11150"/>
                  </a:lnTo>
                  <a:lnTo>
                    <a:pt x="6339243" y="11150"/>
                  </a:lnTo>
                  <a:lnTo>
                    <a:pt x="6339243" y="113677"/>
                  </a:lnTo>
                  <a:lnTo>
                    <a:pt x="6334061" y="162318"/>
                  </a:lnTo>
                  <a:lnTo>
                    <a:pt x="6320206" y="196189"/>
                  </a:lnTo>
                  <a:lnTo>
                    <a:pt x="6300190" y="218541"/>
                  </a:lnTo>
                  <a:lnTo>
                    <a:pt x="6276518" y="232791"/>
                  </a:lnTo>
                  <a:lnTo>
                    <a:pt x="6276518" y="262940"/>
                  </a:lnTo>
                  <a:lnTo>
                    <a:pt x="6301930" y="251866"/>
                  </a:lnTo>
                  <a:lnTo>
                    <a:pt x="6324613" y="236334"/>
                  </a:lnTo>
                  <a:lnTo>
                    <a:pt x="6343015" y="217068"/>
                  </a:lnTo>
                  <a:lnTo>
                    <a:pt x="6355524" y="194792"/>
                  </a:lnTo>
                  <a:lnTo>
                    <a:pt x="6368199" y="216890"/>
                  </a:lnTo>
                  <a:lnTo>
                    <a:pt x="6386614" y="236105"/>
                  </a:lnTo>
                  <a:lnTo>
                    <a:pt x="6409169" y="251701"/>
                  </a:lnTo>
                  <a:lnTo>
                    <a:pt x="6434226" y="262940"/>
                  </a:lnTo>
                  <a:lnTo>
                    <a:pt x="6434226" y="232791"/>
                  </a:lnTo>
                  <a:close/>
                </a:path>
                <a:path w="11734165" h="289559">
                  <a:moveTo>
                    <a:pt x="6506896" y="7835"/>
                  </a:moveTo>
                  <a:lnTo>
                    <a:pt x="6474028" y="7835"/>
                  </a:lnTo>
                  <a:lnTo>
                    <a:pt x="6474028" y="106438"/>
                  </a:lnTo>
                  <a:lnTo>
                    <a:pt x="6410401" y="106438"/>
                  </a:lnTo>
                  <a:lnTo>
                    <a:pt x="6410401" y="135089"/>
                  </a:lnTo>
                  <a:lnTo>
                    <a:pt x="6474028" y="135089"/>
                  </a:lnTo>
                  <a:lnTo>
                    <a:pt x="6474028" y="281343"/>
                  </a:lnTo>
                  <a:lnTo>
                    <a:pt x="6506896" y="281343"/>
                  </a:lnTo>
                  <a:lnTo>
                    <a:pt x="6506896" y="7835"/>
                  </a:lnTo>
                  <a:close/>
                </a:path>
                <a:path w="11734165" h="289559">
                  <a:moveTo>
                    <a:pt x="6788010" y="125742"/>
                  </a:moveTo>
                  <a:lnTo>
                    <a:pt x="6753492" y="108559"/>
                  </a:lnTo>
                  <a:lnTo>
                    <a:pt x="6728904" y="49758"/>
                  </a:lnTo>
                  <a:lnTo>
                    <a:pt x="6728904" y="39497"/>
                  </a:lnTo>
                  <a:lnTo>
                    <a:pt x="6783184" y="39497"/>
                  </a:lnTo>
                  <a:lnTo>
                    <a:pt x="6783184" y="11150"/>
                  </a:lnTo>
                  <a:lnTo>
                    <a:pt x="6641757" y="11150"/>
                  </a:lnTo>
                  <a:lnTo>
                    <a:pt x="6641757" y="39497"/>
                  </a:lnTo>
                  <a:lnTo>
                    <a:pt x="6696037" y="39497"/>
                  </a:lnTo>
                  <a:lnTo>
                    <a:pt x="6696037" y="49758"/>
                  </a:lnTo>
                  <a:lnTo>
                    <a:pt x="6691719" y="81051"/>
                  </a:lnTo>
                  <a:lnTo>
                    <a:pt x="6679603" y="104330"/>
                  </a:lnTo>
                  <a:lnTo>
                    <a:pt x="6660921" y="120142"/>
                  </a:lnTo>
                  <a:lnTo>
                    <a:pt x="6636931" y="129057"/>
                  </a:lnTo>
                  <a:lnTo>
                    <a:pt x="6636931" y="158305"/>
                  </a:lnTo>
                  <a:lnTo>
                    <a:pt x="6660934" y="151549"/>
                  </a:lnTo>
                  <a:lnTo>
                    <a:pt x="6682206" y="140220"/>
                  </a:lnTo>
                  <a:lnTo>
                    <a:pt x="6699898" y="125488"/>
                  </a:lnTo>
                  <a:lnTo>
                    <a:pt x="6713220" y="108559"/>
                  </a:lnTo>
                  <a:lnTo>
                    <a:pt x="6726301" y="124752"/>
                  </a:lnTo>
                  <a:lnTo>
                    <a:pt x="6743713" y="138176"/>
                  </a:lnTo>
                  <a:lnTo>
                    <a:pt x="6764579" y="148336"/>
                  </a:lnTo>
                  <a:lnTo>
                    <a:pt x="6788010" y="154686"/>
                  </a:lnTo>
                  <a:lnTo>
                    <a:pt x="6788010" y="125742"/>
                  </a:lnTo>
                  <a:close/>
                </a:path>
                <a:path w="11734165" h="289559">
                  <a:moveTo>
                    <a:pt x="6865798" y="229476"/>
                  </a:moveTo>
                  <a:lnTo>
                    <a:pt x="6845605" y="190881"/>
                  </a:lnTo>
                  <a:lnTo>
                    <a:pt x="6832930" y="184061"/>
                  </a:lnTo>
                  <a:lnTo>
                    <a:pt x="6832930" y="221932"/>
                  </a:lnTo>
                  <a:lnTo>
                    <a:pt x="6832930" y="237007"/>
                  </a:lnTo>
                  <a:lnTo>
                    <a:pt x="6796824" y="256946"/>
                  </a:lnTo>
                  <a:lnTo>
                    <a:pt x="6759956" y="259626"/>
                  </a:lnTo>
                  <a:lnTo>
                    <a:pt x="6740118" y="258978"/>
                  </a:lnTo>
                  <a:lnTo>
                    <a:pt x="6697840" y="248170"/>
                  </a:lnTo>
                  <a:lnTo>
                    <a:pt x="6686690" y="237007"/>
                  </a:lnTo>
                  <a:lnTo>
                    <a:pt x="6686690" y="221932"/>
                  </a:lnTo>
                  <a:lnTo>
                    <a:pt x="6722910" y="202107"/>
                  </a:lnTo>
                  <a:lnTo>
                    <a:pt x="6759956" y="199313"/>
                  </a:lnTo>
                  <a:lnTo>
                    <a:pt x="6779641" y="200012"/>
                  </a:lnTo>
                  <a:lnTo>
                    <a:pt x="6822376" y="210781"/>
                  </a:lnTo>
                  <a:lnTo>
                    <a:pt x="6832930" y="221932"/>
                  </a:lnTo>
                  <a:lnTo>
                    <a:pt x="6832930" y="184061"/>
                  </a:lnTo>
                  <a:lnTo>
                    <a:pt x="6829044" y="181965"/>
                  </a:lnTo>
                  <a:lnTo>
                    <a:pt x="6808775" y="175869"/>
                  </a:lnTo>
                  <a:lnTo>
                    <a:pt x="6785508" y="172389"/>
                  </a:lnTo>
                  <a:lnTo>
                    <a:pt x="6759956" y="171272"/>
                  </a:lnTo>
                  <a:lnTo>
                    <a:pt x="6734276" y="172389"/>
                  </a:lnTo>
                  <a:lnTo>
                    <a:pt x="6690715" y="181965"/>
                  </a:lnTo>
                  <a:lnTo>
                    <a:pt x="6659283" y="207454"/>
                  </a:lnTo>
                  <a:lnTo>
                    <a:pt x="6653822" y="229476"/>
                  </a:lnTo>
                  <a:lnTo>
                    <a:pt x="6655232" y="241363"/>
                  </a:lnTo>
                  <a:lnTo>
                    <a:pt x="6690715" y="277241"/>
                  </a:lnTo>
                  <a:lnTo>
                    <a:pt x="6734276" y="286600"/>
                  </a:lnTo>
                  <a:lnTo>
                    <a:pt x="6759956" y="287667"/>
                  </a:lnTo>
                  <a:lnTo>
                    <a:pt x="6785508" y="286600"/>
                  </a:lnTo>
                  <a:lnTo>
                    <a:pt x="6829044" y="277241"/>
                  </a:lnTo>
                  <a:lnTo>
                    <a:pt x="6854749" y="259626"/>
                  </a:lnTo>
                  <a:lnTo>
                    <a:pt x="6860337" y="251752"/>
                  </a:lnTo>
                  <a:lnTo>
                    <a:pt x="6864388" y="241363"/>
                  </a:lnTo>
                  <a:lnTo>
                    <a:pt x="6865798" y="229476"/>
                  </a:lnTo>
                  <a:close/>
                </a:path>
                <a:path w="11734165" h="289559">
                  <a:moveTo>
                    <a:pt x="6898970" y="69354"/>
                  </a:moveTo>
                  <a:lnTo>
                    <a:pt x="6859168" y="69354"/>
                  </a:lnTo>
                  <a:lnTo>
                    <a:pt x="6859168" y="7835"/>
                  </a:lnTo>
                  <a:lnTo>
                    <a:pt x="6826301" y="7835"/>
                  </a:lnTo>
                  <a:lnTo>
                    <a:pt x="6826301" y="163741"/>
                  </a:lnTo>
                  <a:lnTo>
                    <a:pt x="6859168" y="163741"/>
                  </a:lnTo>
                  <a:lnTo>
                    <a:pt x="6859168" y="98005"/>
                  </a:lnTo>
                  <a:lnTo>
                    <a:pt x="6898970" y="98005"/>
                  </a:lnTo>
                  <a:lnTo>
                    <a:pt x="6898970" y="69354"/>
                  </a:lnTo>
                  <a:close/>
                </a:path>
                <a:path w="11734165" h="289559">
                  <a:moveTo>
                    <a:pt x="7156488" y="143230"/>
                  </a:moveTo>
                  <a:lnTo>
                    <a:pt x="7114553" y="127977"/>
                  </a:lnTo>
                  <a:lnTo>
                    <a:pt x="7082841" y="103771"/>
                  </a:lnTo>
                  <a:lnTo>
                    <a:pt x="7079678" y="98602"/>
                  </a:lnTo>
                  <a:lnTo>
                    <a:pt x="7062775" y="71018"/>
                  </a:lnTo>
                  <a:lnTo>
                    <a:pt x="7055777" y="30149"/>
                  </a:lnTo>
                  <a:lnTo>
                    <a:pt x="7055777" y="11150"/>
                  </a:lnTo>
                  <a:lnTo>
                    <a:pt x="7023201" y="11150"/>
                  </a:lnTo>
                  <a:lnTo>
                    <a:pt x="7023201" y="30149"/>
                  </a:lnTo>
                  <a:lnTo>
                    <a:pt x="7016343" y="71018"/>
                  </a:lnTo>
                  <a:lnTo>
                    <a:pt x="6996557" y="103771"/>
                  </a:lnTo>
                  <a:lnTo>
                    <a:pt x="6965074" y="127977"/>
                  </a:lnTo>
                  <a:lnTo>
                    <a:pt x="6923100" y="143230"/>
                  </a:lnTo>
                  <a:lnTo>
                    <a:pt x="6923100" y="172173"/>
                  </a:lnTo>
                  <a:lnTo>
                    <a:pt x="6963931" y="160350"/>
                  </a:lnTo>
                  <a:lnTo>
                    <a:pt x="6996938" y="143078"/>
                  </a:lnTo>
                  <a:lnTo>
                    <a:pt x="7022198" y="121970"/>
                  </a:lnTo>
                  <a:lnTo>
                    <a:pt x="7039788" y="98602"/>
                  </a:lnTo>
                  <a:lnTo>
                    <a:pt x="7057428" y="121970"/>
                  </a:lnTo>
                  <a:lnTo>
                    <a:pt x="7082764" y="143078"/>
                  </a:lnTo>
                  <a:lnTo>
                    <a:pt x="7115784" y="160350"/>
                  </a:lnTo>
                  <a:lnTo>
                    <a:pt x="7156488" y="172173"/>
                  </a:lnTo>
                  <a:lnTo>
                    <a:pt x="7156488" y="143230"/>
                  </a:lnTo>
                  <a:close/>
                </a:path>
                <a:path w="11734165" h="289559">
                  <a:moveTo>
                    <a:pt x="7161314" y="240931"/>
                  </a:moveTo>
                  <a:lnTo>
                    <a:pt x="7055777" y="240931"/>
                  </a:lnTo>
                  <a:lnTo>
                    <a:pt x="7055777" y="158610"/>
                  </a:lnTo>
                  <a:lnTo>
                    <a:pt x="7023201" y="158610"/>
                  </a:lnTo>
                  <a:lnTo>
                    <a:pt x="7023201" y="240931"/>
                  </a:lnTo>
                  <a:lnTo>
                    <a:pt x="6918566" y="240931"/>
                  </a:lnTo>
                  <a:lnTo>
                    <a:pt x="6918566" y="269278"/>
                  </a:lnTo>
                  <a:lnTo>
                    <a:pt x="7161314" y="269278"/>
                  </a:lnTo>
                  <a:lnTo>
                    <a:pt x="7161314" y="240931"/>
                  </a:lnTo>
                  <a:close/>
                </a:path>
                <a:path w="11734165" h="289559">
                  <a:moveTo>
                    <a:pt x="7427277" y="92748"/>
                  </a:moveTo>
                  <a:lnTo>
                    <a:pt x="7247852" y="92748"/>
                  </a:lnTo>
                  <a:lnTo>
                    <a:pt x="7247852" y="76238"/>
                  </a:lnTo>
                  <a:lnTo>
                    <a:pt x="7425766" y="76238"/>
                  </a:lnTo>
                  <a:lnTo>
                    <a:pt x="7425766" y="52108"/>
                  </a:lnTo>
                  <a:lnTo>
                    <a:pt x="7425766" y="35598"/>
                  </a:lnTo>
                  <a:lnTo>
                    <a:pt x="7425766" y="11468"/>
                  </a:lnTo>
                  <a:lnTo>
                    <a:pt x="7215289" y="11468"/>
                  </a:lnTo>
                  <a:lnTo>
                    <a:pt x="7215289" y="35598"/>
                  </a:lnTo>
                  <a:lnTo>
                    <a:pt x="7392898" y="35598"/>
                  </a:lnTo>
                  <a:lnTo>
                    <a:pt x="7392898" y="52108"/>
                  </a:lnTo>
                  <a:lnTo>
                    <a:pt x="7215289" y="52108"/>
                  </a:lnTo>
                  <a:lnTo>
                    <a:pt x="7215289" y="76238"/>
                  </a:lnTo>
                  <a:lnTo>
                    <a:pt x="7215289" y="92748"/>
                  </a:lnTo>
                  <a:lnTo>
                    <a:pt x="7215289" y="116878"/>
                  </a:lnTo>
                  <a:lnTo>
                    <a:pt x="7427277" y="116878"/>
                  </a:lnTo>
                  <a:lnTo>
                    <a:pt x="7427277" y="92748"/>
                  </a:lnTo>
                  <a:close/>
                </a:path>
                <a:path w="11734165" h="289559">
                  <a:moveTo>
                    <a:pt x="7431799" y="260388"/>
                  </a:moveTo>
                  <a:lnTo>
                    <a:pt x="7247852" y="260388"/>
                  </a:lnTo>
                  <a:lnTo>
                    <a:pt x="7247852" y="242608"/>
                  </a:lnTo>
                  <a:lnTo>
                    <a:pt x="7425766" y="242608"/>
                  </a:lnTo>
                  <a:lnTo>
                    <a:pt x="7425766" y="219748"/>
                  </a:lnTo>
                  <a:lnTo>
                    <a:pt x="7425766" y="201968"/>
                  </a:lnTo>
                  <a:lnTo>
                    <a:pt x="7425766" y="177838"/>
                  </a:lnTo>
                  <a:lnTo>
                    <a:pt x="7215289" y="177838"/>
                  </a:lnTo>
                  <a:lnTo>
                    <a:pt x="7215289" y="201968"/>
                  </a:lnTo>
                  <a:lnTo>
                    <a:pt x="7392898" y="201968"/>
                  </a:lnTo>
                  <a:lnTo>
                    <a:pt x="7392898" y="219748"/>
                  </a:lnTo>
                  <a:lnTo>
                    <a:pt x="7215289" y="219748"/>
                  </a:lnTo>
                  <a:lnTo>
                    <a:pt x="7215289" y="242608"/>
                  </a:lnTo>
                  <a:lnTo>
                    <a:pt x="7215289" y="260388"/>
                  </a:lnTo>
                  <a:lnTo>
                    <a:pt x="7215289" y="284518"/>
                  </a:lnTo>
                  <a:lnTo>
                    <a:pt x="7431799" y="284518"/>
                  </a:lnTo>
                  <a:lnTo>
                    <a:pt x="7431799" y="260388"/>
                  </a:lnTo>
                  <a:close/>
                </a:path>
                <a:path w="11734165" h="289559">
                  <a:moveTo>
                    <a:pt x="7443559" y="134785"/>
                  </a:moveTo>
                  <a:lnTo>
                    <a:pt x="7197191" y="134785"/>
                  </a:lnTo>
                  <a:lnTo>
                    <a:pt x="7197191" y="160121"/>
                  </a:lnTo>
                  <a:lnTo>
                    <a:pt x="7443559" y="160121"/>
                  </a:lnTo>
                  <a:lnTo>
                    <a:pt x="7443559" y="134785"/>
                  </a:lnTo>
                  <a:close/>
                </a:path>
                <a:path w="11734165" h="289559">
                  <a:moveTo>
                    <a:pt x="7710043" y="138709"/>
                  </a:moveTo>
                  <a:lnTo>
                    <a:pt x="7685722" y="127927"/>
                  </a:lnTo>
                  <a:lnTo>
                    <a:pt x="7674419" y="118198"/>
                  </a:lnTo>
                  <a:lnTo>
                    <a:pt x="7666317" y="111226"/>
                  </a:lnTo>
                  <a:lnTo>
                    <a:pt x="7653477" y="87693"/>
                  </a:lnTo>
                  <a:lnTo>
                    <a:pt x="7648829" y="56388"/>
                  </a:lnTo>
                  <a:lnTo>
                    <a:pt x="7648829" y="9652"/>
                  </a:lnTo>
                  <a:lnTo>
                    <a:pt x="7616266" y="9652"/>
                  </a:lnTo>
                  <a:lnTo>
                    <a:pt x="7616266" y="56388"/>
                  </a:lnTo>
                  <a:lnTo>
                    <a:pt x="7611859" y="87147"/>
                  </a:lnTo>
                  <a:lnTo>
                    <a:pt x="7611745" y="87693"/>
                  </a:lnTo>
                  <a:lnTo>
                    <a:pt x="7599261" y="112179"/>
                  </a:lnTo>
                  <a:lnTo>
                    <a:pt x="7580008" y="130175"/>
                  </a:lnTo>
                  <a:lnTo>
                    <a:pt x="7555344" y="141719"/>
                  </a:lnTo>
                  <a:lnTo>
                    <a:pt x="7555344" y="170967"/>
                  </a:lnTo>
                  <a:lnTo>
                    <a:pt x="7580643" y="162471"/>
                  </a:lnTo>
                  <a:lnTo>
                    <a:pt x="7602575" y="150241"/>
                  </a:lnTo>
                  <a:lnTo>
                    <a:pt x="7620267" y="135178"/>
                  </a:lnTo>
                  <a:lnTo>
                    <a:pt x="7632840" y="118198"/>
                  </a:lnTo>
                  <a:lnTo>
                    <a:pt x="7646048" y="134543"/>
                  </a:lnTo>
                  <a:lnTo>
                    <a:pt x="7663866" y="148691"/>
                  </a:lnTo>
                  <a:lnTo>
                    <a:pt x="7685468" y="159969"/>
                  </a:lnTo>
                  <a:lnTo>
                    <a:pt x="7710043" y="167652"/>
                  </a:lnTo>
                  <a:lnTo>
                    <a:pt x="7710043" y="138709"/>
                  </a:lnTo>
                  <a:close/>
                </a:path>
                <a:path w="11734165" h="289559">
                  <a:moveTo>
                    <a:pt x="7786332" y="7835"/>
                  </a:moveTo>
                  <a:lnTo>
                    <a:pt x="7753464" y="7835"/>
                  </a:lnTo>
                  <a:lnTo>
                    <a:pt x="7753464" y="59105"/>
                  </a:lnTo>
                  <a:lnTo>
                    <a:pt x="7693761" y="59105"/>
                  </a:lnTo>
                  <a:lnTo>
                    <a:pt x="7693761" y="87147"/>
                  </a:lnTo>
                  <a:lnTo>
                    <a:pt x="7753464" y="87147"/>
                  </a:lnTo>
                  <a:lnTo>
                    <a:pt x="7753464" y="199313"/>
                  </a:lnTo>
                  <a:lnTo>
                    <a:pt x="7786332" y="199313"/>
                  </a:lnTo>
                  <a:lnTo>
                    <a:pt x="7786332" y="7835"/>
                  </a:lnTo>
                  <a:close/>
                </a:path>
                <a:path w="11734165" h="289559">
                  <a:moveTo>
                    <a:pt x="7791158" y="254203"/>
                  </a:moveTo>
                  <a:lnTo>
                    <a:pt x="7614755" y="254203"/>
                  </a:lnTo>
                  <a:lnTo>
                    <a:pt x="7614755" y="189674"/>
                  </a:lnTo>
                  <a:lnTo>
                    <a:pt x="7581887" y="189674"/>
                  </a:lnTo>
                  <a:lnTo>
                    <a:pt x="7581887" y="282549"/>
                  </a:lnTo>
                  <a:lnTo>
                    <a:pt x="7791158" y="282549"/>
                  </a:lnTo>
                  <a:lnTo>
                    <a:pt x="7791158" y="254203"/>
                  </a:lnTo>
                  <a:close/>
                </a:path>
                <a:path w="11734165" h="289559">
                  <a:moveTo>
                    <a:pt x="8070685" y="193890"/>
                  </a:moveTo>
                  <a:lnTo>
                    <a:pt x="7860512" y="193890"/>
                  </a:lnTo>
                  <a:lnTo>
                    <a:pt x="7860512" y="222237"/>
                  </a:lnTo>
                  <a:lnTo>
                    <a:pt x="8038122" y="222237"/>
                  </a:lnTo>
                  <a:lnTo>
                    <a:pt x="8038122" y="285864"/>
                  </a:lnTo>
                  <a:lnTo>
                    <a:pt x="8070685" y="285864"/>
                  </a:lnTo>
                  <a:lnTo>
                    <a:pt x="8070685" y="193890"/>
                  </a:lnTo>
                  <a:close/>
                </a:path>
                <a:path w="11734165" h="289559">
                  <a:moveTo>
                    <a:pt x="8070685" y="7835"/>
                  </a:moveTo>
                  <a:lnTo>
                    <a:pt x="8039024" y="7835"/>
                  </a:lnTo>
                  <a:lnTo>
                    <a:pt x="8039024" y="74777"/>
                  </a:lnTo>
                  <a:lnTo>
                    <a:pt x="8008874" y="74777"/>
                  </a:lnTo>
                  <a:lnTo>
                    <a:pt x="8008874" y="9652"/>
                  </a:lnTo>
                  <a:lnTo>
                    <a:pt x="7977810" y="9652"/>
                  </a:lnTo>
                  <a:lnTo>
                    <a:pt x="7977810" y="128752"/>
                  </a:lnTo>
                  <a:lnTo>
                    <a:pt x="7968297" y="134035"/>
                  </a:lnTo>
                  <a:lnTo>
                    <a:pt x="7957083" y="137693"/>
                  </a:lnTo>
                  <a:lnTo>
                    <a:pt x="7943710" y="139827"/>
                  </a:lnTo>
                  <a:lnTo>
                    <a:pt x="7927759" y="140512"/>
                  </a:lnTo>
                  <a:lnTo>
                    <a:pt x="7875892" y="140512"/>
                  </a:lnTo>
                  <a:lnTo>
                    <a:pt x="7875892" y="102222"/>
                  </a:lnTo>
                  <a:lnTo>
                    <a:pt x="7943126" y="102222"/>
                  </a:lnTo>
                  <a:lnTo>
                    <a:pt x="7943126" y="75387"/>
                  </a:lnTo>
                  <a:lnTo>
                    <a:pt x="7875892" y="75387"/>
                  </a:lnTo>
                  <a:lnTo>
                    <a:pt x="7875892" y="37998"/>
                  </a:lnTo>
                  <a:lnTo>
                    <a:pt x="7946453" y="37998"/>
                  </a:lnTo>
                  <a:lnTo>
                    <a:pt x="7946453" y="11150"/>
                  </a:lnTo>
                  <a:lnTo>
                    <a:pt x="7844231" y="11150"/>
                  </a:lnTo>
                  <a:lnTo>
                    <a:pt x="7844231" y="167360"/>
                  </a:lnTo>
                  <a:lnTo>
                    <a:pt x="7923530" y="167360"/>
                  </a:lnTo>
                  <a:lnTo>
                    <a:pt x="7941983" y="166560"/>
                  </a:lnTo>
                  <a:lnTo>
                    <a:pt x="7956893" y="164147"/>
                  </a:lnTo>
                  <a:lnTo>
                    <a:pt x="7968691" y="160108"/>
                  </a:lnTo>
                  <a:lnTo>
                    <a:pt x="7977810" y="154393"/>
                  </a:lnTo>
                  <a:lnTo>
                    <a:pt x="7977810" y="173088"/>
                  </a:lnTo>
                  <a:lnTo>
                    <a:pt x="8008874" y="173088"/>
                  </a:lnTo>
                  <a:lnTo>
                    <a:pt x="8008874" y="154393"/>
                  </a:lnTo>
                  <a:lnTo>
                    <a:pt x="8008874" y="140512"/>
                  </a:lnTo>
                  <a:lnTo>
                    <a:pt x="8008874" y="103428"/>
                  </a:lnTo>
                  <a:lnTo>
                    <a:pt x="8039024" y="103428"/>
                  </a:lnTo>
                  <a:lnTo>
                    <a:pt x="8039024" y="174586"/>
                  </a:lnTo>
                  <a:lnTo>
                    <a:pt x="8070685" y="174586"/>
                  </a:lnTo>
                  <a:lnTo>
                    <a:pt x="8070685" y="103428"/>
                  </a:lnTo>
                  <a:lnTo>
                    <a:pt x="8070685" y="74777"/>
                  </a:lnTo>
                  <a:lnTo>
                    <a:pt x="8070685" y="7835"/>
                  </a:lnTo>
                  <a:close/>
                </a:path>
                <a:path w="11734165" h="289559">
                  <a:moveTo>
                    <a:pt x="8260956" y="109156"/>
                  </a:moveTo>
                  <a:lnTo>
                    <a:pt x="8259623" y="98933"/>
                  </a:lnTo>
                  <a:lnTo>
                    <a:pt x="8255838" y="90157"/>
                  </a:lnTo>
                  <a:lnTo>
                    <a:pt x="8255762" y="89966"/>
                  </a:lnTo>
                  <a:lnTo>
                    <a:pt x="8249513" y="82321"/>
                  </a:lnTo>
                  <a:lnTo>
                    <a:pt x="8241055" y="75984"/>
                  </a:lnTo>
                  <a:lnTo>
                    <a:pt x="8230946" y="71361"/>
                  </a:lnTo>
                  <a:lnTo>
                    <a:pt x="8229600" y="70980"/>
                  </a:lnTo>
                  <a:lnTo>
                    <a:pt x="8229600" y="103428"/>
                  </a:lnTo>
                  <a:lnTo>
                    <a:pt x="8229600" y="115493"/>
                  </a:lnTo>
                  <a:lnTo>
                    <a:pt x="8191297" y="128460"/>
                  </a:lnTo>
                  <a:lnTo>
                    <a:pt x="8182343" y="128054"/>
                  </a:lnTo>
                  <a:lnTo>
                    <a:pt x="8153006" y="114579"/>
                  </a:lnTo>
                  <a:lnTo>
                    <a:pt x="8153006" y="103428"/>
                  </a:lnTo>
                  <a:lnTo>
                    <a:pt x="8191297" y="90157"/>
                  </a:lnTo>
                  <a:lnTo>
                    <a:pt x="8199983" y="90551"/>
                  </a:lnTo>
                  <a:lnTo>
                    <a:pt x="8229600" y="103428"/>
                  </a:lnTo>
                  <a:lnTo>
                    <a:pt x="8229600" y="70980"/>
                  </a:lnTo>
                  <a:lnTo>
                    <a:pt x="8219237" y="67957"/>
                  </a:lnTo>
                  <a:lnTo>
                    <a:pt x="8205991" y="65849"/>
                  </a:lnTo>
                  <a:lnTo>
                    <a:pt x="8191297" y="65138"/>
                  </a:lnTo>
                  <a:lnTo>
                    <a:pt x="8175917" y="65849"/>
                  </a:lnTo>
                  <a:lnTo>
                    <a:pt x="8132407" y="82486"/>
                  </a:lnTo>
                  <a:lnTo>
                    <a:pt x="8121345" y="109156"/>
                  </a:lnTo>
                  <a:lnTo>
                    <a:pt x="8122666" y="119430"/>
                  </a:lnTo>
                  <a:lnTo>
                    <a:pt x="8150847" y="147294"/>
                  </a:lnTo>
                  <a:lnTo>
                    <a:pt x="8191297" y="153784"/>
                  </a:lnTo>
                  <a:lnTo>
                    <a:pt x="8206765" y="153009"/>
                  </a:lnTo>
                  <a:lnTo>
                    <a:pt x="8250275" y="135877"/>
                  </a:lnTo>
                  <a:lnTo>
                    <a:pt x="8259712" y="119430"/>
                  </a:lnTo>
                  <a:lnTo>
                    <a:pt x="8260956" y="109156"/>
                  </a:lnTo>
                  <a:close/>
                </a:path>
                <a:path w="11734165" h="289559">
                  <a:moveTo>
                    <a:pt x="8268792" y="25933"/>
                  </a:moveTo>
                  <a:lnTo>
                    <a:pt x="8208188" y="25933"/>
                  </a:lnTo>
                  <a:lnTo>
                    <a:pt x="8208188" y="0"/>
                  </a:lnTo>
                  <a:lnTo>
                    <a:pt x="8175625" y="0"/>
                  </a:lnTo>
                  <a:lnTo>
                    <a:pt x="8175625" y="25933"/>
                  </a:lnTo>
                  <a:lnTo>
                    <a:pt x="8113204" y="25933"/>
                  </a:lnTo>
                  <a:lnTo>
                    <a:pt x="8113204" y="52171"/>
                  </a:lnTo>
                  <a:lnTo>
                    <a:pt x="8268792" y="52171"/>
                  </a:lnTo>
                  <a:lnTo>
                    <a:pt x="8268792" y="25933"/>
                  </a:lnTo>
                  <a:close/>
                </a:path>
                <a:path w="11734165" h="289559">
                  <a:moveTo>
                    <a:pt x="8343278" y="259321"/>
                  </a:moveTo>
                  <a:lnTo>
                    <a:pt x="8170799" y="259321"/>
                  </a:lnTo>
                  <a:lnTo>
                    <a:pt x="8170799" y="238518"/>
                  </a:lnTo>
                  <a:lnTo>
                    <a:pt x="8339963" y="238518"/>
                  </a:lnTo>
                  <a:lnTo>
                    <a:pt x="8339963" y="168567"/>
                  </a:lnTo>
                  <a:lnTo>
                    <a:pt x="8138236" y="168567"/>
                  </a:lnTo>
                  <a:lnTo>
                    <a:pt x="8138236" y="193586"/>
                  </a:lnTo>
                  <a:lnTo>
                    <a:pt x="8307095" y="193586"/>
                  </a:lnTo>
                  <a:lnTo>
                    <a:pt x="8307095" y="214401"/>
                  </a:lnTo>
                  <a:lnTo>
                    <a:pt x="8138236" y="214401"/>
                  </a:lnTo>
                  <a:lnTo>
                    <a:pt x="8138236" y="284048"/>
                  </a:lnTo>
                  <a:lnTo>
                    <a:pt x="8343278" y="284048"/>
                  </a:lnTo>
                  <a:lnTo>
                    <a:pt x="8343278" y="259321"/>
                  </a:lnTo>
                  <a:close/>
                </a:path>
                <a:path w="11734165" h="289559">
                  <a:moveTo>
                    <a:pt x="8379765" y="68453"/>
                  </a:moveTo>
                  <a:lnTo>
                    <a:pt x="8339963" y="68453"/>
                  </a:lnTo>
                  <a:lnTo>
                    <a:pt x="8339963" y="7835"/>
                  </a:lnTo>
                  <a:lnTo>
                    <a:pt x="8307095" y="7835"/>
                  </a:lnTo>
                  <a:lnTo>
                    <a:pt x="8307095" y="152273"/>
                  </a:lnTo>
                  <a:lnTo>
                    <a:pt x="8339963" y="152273"/>
                  </a:lnTo>
                  <a:lnTo>
                    <a:pt x="8339963" y="97091"/>
                  </a:lnTo>
                  <a:lnTo>
                    <a:pt x="8379765" y="97091"/>
                  </a:lnTo>
                  <a:lnTo>
                    <a:pt x="8379765" y="68453"/>
                  </a:lnTo>
                  <a:close/>
                </a:path>
                <a:path w="11734165" h="289559">
                  <a:moveTo>
                    <a:pt x="8634273" y="7835"/>
                  </a:moveTo>
                  <a:lnTo>
                    <a:pt x="8602612" y="7835"/>
                  </a:lnTo>
                  <a:lnTo>
                    <a:pt x="8602612" y="116090"/>
                  </a:lnTo>
                  <a:lnTo>
                    <a:pt x="8576678" y="116090"/>
                  </a:lnTo>
                  <a:lnTo>
                    <a:pt x="8576678" y="9652"/>
                  </a:lnTo>
                  <a:lnTo>
                    <a:pt x="8545309" y="9652"/>
                  </a:lnTo>
                  <a:lnTo>
                    <a:pt x="8545309" y="222237"/>
                  </a:lnTo>
                  <a:lnTo>
                    <a:pt x="8536673" y="227850"/>
                  </a:lnTo>
                  <a:lnTo>
                    <a:pt x="8525713" y="231698"/>
                  </a:lnTo>
                  <a:lnTo>
                    <a:pt x="8512492" y="233895"/>
                  </a:lnTo>
                  <a:lnTo>
                    <a:pt x="8497062" y="234594"/>
                  </a:lnTo>
                  <a:lnTo>
                    <a:pt x="8496160" y="234594"/>
                  </a:lnTo>
                  <a:lnTo>
                    <a:pt x="8496160" y="41008"/>
                  </a:lnTo>
                  <a:lnTo>
                    <a:pt x="8526310" y="41008"/>
                  </a:lnTo>
                  <a:lnTo>
                    <a:pt x="8526310" y="12661"/>
                  </a:lnTo>
                  <a:lnTo>
                    <a:pt x="8464804" y="12661"/>
                  </a:lnTo>
                  <a:lnTo>
                    <a:pt x="8464804" y="41008"/>
                  </a:lnTo>
                  <a:lnTo>
                    <a:pt x="8464804" y="234594"/>
                  </a:lnTo>
                  <a:lnTo>
                    <a:pt x="8433435" y="234594"/>
                  </a:lnTo>
                  <a:lnTo>
                    <a:pt x="8433435" y="41008"/>
                  </a:lnTo>
                  <a:lnTo>
                    <a:pt x="8464804" y="41008"/>
                  </a:lnTo>
                  <a:lnTo>
                    <a:pt x="8464804" y="12661"/>
                  </a:lnTo>
                  <a:lnTo>
                    <a:pt x="8401774" y="12661"/>
                  </a:lnTo>
                  <a:lnTo>
                    <a:pt x="8401774" y="262940"/>
                  </a:lnTo>
                  <a:lnTo>
                    <a:pt x="8490737" y="262940"/>
                  </a:lnTo>
                  <a:lnTo>
                    <a:pt x="8508670" y="262128"/>
                  </a:lnTo>
                  <a:lnTo>
                    <a:pt x="8523897" y="259588"/>
                  </a:lnTo>
                  <a:lnTo>
                    <a:pt x="8536191" y="255181"/>
                  </a:lnTo>
                  <a:lnTo>
                    <a:pt x="8545309" y="248767"/>
                  </a:lnTo>
                  <a:lnTo>
                    <a:pt x="8545309" y="278015"/>
                  </a:lnTo>
                  <a:lnTo>
                    <a:pt x="8576678" y="278015"/>
                  </a:lnTo>
                  <a:lnTo>
                    <a:pt x="8576678" y="248767"/>
                  </a:lnTo>
                  <a:lnTo>
                    <a:pt x="8576678" y="234594"/>
                  </a:lnTo>
                  <a:lnTo>
                    <a:pt x="8576678" y="144741"/>
                  </a:lnTo>
                  <a:lnTo>
                    <a:pt x="8602612" y="144741"/>
                  </a:lnTo>
                  <a:lnTo>
                    <a:pt x="8602612" y="281343"/>
                  </a:lnTo>
                  <a:lnTo>
                    <a:pt x="8634273" y="281343"/>
                  </a:lnTo>
                  <a:lnTo>
                    <a:pt x="8634273" y="144741"/>
                  </a:lnTo>
                  <a:lnTo>
                    <a:pt x="8634273" y="116090"/>
                  </a:lnTo>
                  <a:lnTo>
                    <a:pt x="8634273" y="7835"/>
                  </a:lnTo>
                  <a:close/>
                </a:path>
                <a:path w="11734165" h="289559">
                  <a:moveTo>
                    <a:pt x="8907983" y="131165"/>
                  </a:moveTo>
                  <a:lnTo>
                    <a:pt x="8873553" y="113982"/>
                  </a:lnTo>
                  <a:lnTo>
                    <a:pt x="8848877" y="60312"/>
                  </a:lnTo>
                  <a:lnTo>
                    <a:pt x="8903157" y="60312"/>
                  </a:lnTo>
                  <a:lnTo>
                    <a:pt x="8903157" y="31661"/>
                  </a:lnTo>
                  <a:lnTo>
                    <a:pt x="8848877" y="31661"/>
                  </a:lnTo>
                  <a:lnTo>
                    <a:pt x="8848877" y="0"/>
                  </a:lnTo>
                  <a:lnTo>
                    <a:pt x="8816010" y="0"/>
                  </a:lnTo>
                  <a:lnTo>
                    <a:pt x="8816010" y="31661"/>
                  </a:lnTo>
                  <a:lnTo>
                    <a:pt x="8761730" y="31661"/>
                  </a:lnTo>
                  <a:lnTo>
                    <a:pt x="8761730" y="60312"/>
                  </a:lnTo>
                  <a:lnTo>
                    <a:pt x="8816010" y="60312"/>
                  </a:lnTo>
                  <a:lnTo>
                    <a:pt x="8810892" y="89242"/>
                  </a:lnTo>
                  <a:lnTo>
                    <a:pt x="8798560" y="111112"/>
                  </a:lnTo>
                  <a:lnTo>
                    <a:pt x="8780183" y="126199"/>
                  </a:lnTo>
                  <a:lnTo>
                    <a:pt x="8756917" y="134785"/>
                  </a:lnTo>
                  <a:lnTo>
                    <a:pt x="8756917" y="163741"/>
                  </a:lnTo>
                  <a:lnTo>
                    <a:pt x="8780920" y="157149"/>
                  </a:lnTo>
                  <a:lnTo>
                    <a:pt x="8802179" y="145872"/>
                  </a:lnTo>
                  <a:lnTo>
                    <a:pt x="8819883" y="131089"/>
                  </a:lnTo>
                  <a:lnTo>
                    <a:pt x="8833206" y="113982"/>
                  </a:lnTo>
                  <a:lnTo>
                    <a:pt x="8846287" y="130314"/>
                  </a:lnTo>
                  <a:lnTo>
                    <a:pt x="8863698" y="143764"/>
                  </a:lnTo>
                  <a:lnTo>
                    <a:pt x="8884552" y="153924"/>
                  </a:lnTo>
                  <a:lnTo>
                    <a:pt x="8907983" y="160413"/>
                  </a:lnTo>
                  <a:lnTo>
                    <a:pt x="8907983" y="131165"/>
                  </a:lnTo>
                  <a:close/>
                </a:path>
                <a:path w="11734165" h="289559">
                  <a:moveTo>
                    <a:pt x="8979154" y="181229"/>
                  </a:moveTo>
                  <a:lnTo>
                    <a:pt x="8946274" y="181229"/>
                  </a:lnTo>
                  <a:lnTo>
                    <a:pt x="8946274" y="209270"/>
                  </a:lnTo>
                  <a:lnTo>
                    <a:pt x="8946274" y="256311"/>
                  </a:lnTo>
                  <a:lnTo>
                    <a:pt x="8809977" y="256311"/>
                  </a:lnTo>
                  <a:lnTo>
                    <a:pt x="8809977" y="209270"/>
                  </a:lnTo>
                  <a:lnTo>
                    <a:pt x="8946274" y="209270"/>
                  </a:lnTo>
                  <a:lnTo>
                    <a:pt x="8946274" y="181229"/>
                  </a:lnTo>
                  <a:lnTo>
                    <a:pt x="8777414" y="181229"/>
                  </a:lnTo>
                  <a:lnTo>
                    <a:pt x="8777414" y="284048"/>
                  </a:lnTo>
                  <a:lnTo>
                    <a:pt x="8979154" y="284048"/>
                  </a:lnTo>
                  <a:lnTo>
                    <a:pt x="8979154" y="256311"/>
                  </a:lnTo>
                  <a:lnTo>
                    <a:pt x="8979154" y="209270"/>
                  </a:lnTo>
                  <a:lnTo>
                    <a:pt x="8979154" y="181229"/>
                  </a:lnTo>
                  <a:close/>
                </a:path>
                <a:path w="11734165" h="289559">
                  <a:moveTo>
                    <a:pt x="9018956" y="70866"/>
                  </a:moveTo>
                  <a:lnTo>
                    <a:pt x="8979154" y="70866"/>
                  </a:lnTo>
                  <a:lnTo>
                    <a:pt x="8979154" y="7835"/>
                  </a:lnTo>
                  <a:lnTo>
                    <a:pt x="8946274" y="7835"/>
                  </a:lnTo>
                  <a:lnTo>
                    <a:pt x="8946274" y="163741"/>
                  </a:lnTo>
                  <a:lnTo>
                    <a:pt x="8979154" y="163741"/>
                  </a:lnTo>
                  <a:lnTo>
                    <a:pt x="8979154" y="99504"/>
                  </a:lnTo>
                  <a:lnTo>
                    <a:pt x="9018956" y="99504"/>
                  </a:lnTo>
                  <a:lnTo>
                    <a:pt x="9018956" y="70866"/>
                  </a:lnTo>
                  <a:close/>
                </a:path>
                <a:path w="11734165" h="289559">
                  <a:moveTo>
                    <a:pt x="9267126" y="12661"/>
                  </a:moveTo>
                  <a:lnTo>
                    <a:pt x="9050909" y="12661"/>
                  </a:lnTo>
                  <a:lnTo>
                    <a:pt x="9050909" y="41617"/>
                  </a:lnTo>
                  <a:lnTo>
                    <a:pt x="9234259" y="41617"/>
                  </a:lnTo>
                  <a:lnTo>
                    <a:pt x="9234259" y="114287"/>
                  </a:lnTo>
                  <a:lnTo>
                    <a:pt x="9233814" y="135153"/>
                  </a:lnTo>
                  <a:lnTo>
                    <a:pt x="9232519" y="156616"/>
                  </a:lnTo>
                  <a:lnTo>
                    <a:pt x="9230436" y="177342"/>
                  </a:lnTo>
                  <a:lnTo>
                    <a:pt x="9227617" y="195999"/>
                  </a:lnTo>
                  <a:lnTo>
                    <a:pt x="9259887" y="195999"/>
                  </a:lnTo>
                  <a:lnTo>
                    <a:pt x="9263050" y="176517"/>
                  </a:lnTo>
                  <a:lnTo>
                    <a:pt x="9265310" y="154533"/>
                  </a:lnTo>
                  <a:lnTo>
                    <a:pt x="9266669" y="131203"/>
                  </a:lnTo>
                  <a:lnTo>
                    <a:pt x="9267012" y="113080"/>
                  </a:lnTo>
                  <a:lnTo>
                    <a:pt x="9267126" y="12661"/>
                  </a:lnTo>
                  <a:close/>
                </a:path>
                <a:path w="11734165" h="289559">
                  <a:moveTo>
                    <a:pt x="9281287" y="240931"/>
                  </a:moveTo>
                  <a:lnTo>
                    <a:pt x="9152839" y="240931"/>
                  </a:lnTo>
                  <a:lnTo>
                    <a:pt x="9152839" y="113080"/>
                  </a:lnTo>
                  <a:lnTo>
                    <a:pt x="9119972" y="113080"/>
                  </a:lnTo>
                  <a:lnTo>
                    <a:pt x="9119972" y="240931"/>
                  </a:lnTo>
                  <a:lnTo>
                    <a:pt x="9038552" y="240931"/>
                  </a:lnTo>
                  <a:lnTo>
                    <a:pt x="9038552" y="269278"/>
                  </a:lnTo>
                  <a:lnTo>
                    <a:pt x="9281287" y="269278"/>
                  </a:lnTo>
                  <a:lnTo>
                    <a:pt x="9281287" y="240931"/>
                  </a:lnTo>
                  <a:close/>
                </a:path>
                <a:path w="11734165" h="289559">
                  <a:moveTo>
                    <a:pt x="9461017" y="109156"/>
                  </a:moveTo>
                  <a:lnTo>
                    <a:pt x="9459684" y="98933"/>
                  </a:lnTo>
                  <a:lnTo>
                    <a:pt x="9455887" y="90157"/>
                  </a:lnTo>
                  <a:lnTo>
                    <a:pt x="9455810" y="89966"/>
                  </a:lnTo>
                  <a:lnTo>
                    <a:pt x="9449562" y="82321"/>
                  </a:lnTo>
                  <a:lnTo>
                    <a:pt x="9441116" y="75984"/>
                  </a:lnTo>
                  <a:lnTo>
                    <a:pt x="9431007" y="71361"/>
                  </a:lnTo>
                  <a:lnTo>
                    <a:pt x="9429648" y="70967"/>
                  </a:lnTo>
                  <a:lnTo>
                    <a:pt x="9429648" y="103428"/>
                  </a:lnTo>
                  <a:lnTo>
                    <a:pt x="9429648" y="115493"/>
                  </a:lnTo>
                  <a:lnTo>
                    <a:pt x="9391358" y="128460"/>
                  </a:lnTo>
                  <a:lnTo>
                    <a:pt x="9382404" y="128054"/>
                  </a:lnTo>
                  <a:lnTo>
                    <a:pt x="9353055" y="114579"/>
                  </a:lnTo>
                  <a:lnTo>
                    <a:pt x="9353055" y="103428"/>
                  </a:lnTo>
                  <a:lnTo>
                    <a:pt x="9391358" y="90157"/>
                  </a:lnTo>
                  <a:lnTo>
                    <a:pt x="9400045" y="90551"/>
                  </a:lnTo>
                  <a:lnTo>
                    <a:pt x="9429648" y="103428"/>
                  </a:lnTo>
                  <a:lnTo>
                    <a:pt x="9429648" y="70967"/>
                  </a:lnTo>
                  <a:lnTo>
                    <a:pt x="9419285" y="67957"/>
                  </a:lnTo>
                  <a:lnTo>
                    <a:pt x="9406039" y="65849"/>
                  </a:lnTo>
                  <a:lnTo>
                    <a:pt x="9391358" y="65138"/>
                  </a:lnTo>
                  <a:lnTo>
                    <a:pt x="9375978" y="65849"/>
                  </a:lnTo>
                  <a:lnTo>
                    <a:pt x="9332468" y="82486"/>
                  </a:lnTo>
                  <a:lnTo>
                    <a:pt x="9321394" y="109156"/>
                  </a:lnTo>
                  <a:lnTo>
                    <a:pt x="9322714" y="119430"/>
                  </a:lnTo>
                  <a:lnTo>
                    <a:pt x="9350908" y="147294"/>
                  </a:lnTo>
                  <a:lnTo>
                    <a:pt x="9391358" y="153784"/>
                  </a:lnTo>
                  <a:lnTo>
                    <a:pt x="9406826" y="153009"/>
                  </a:lnTo>
                  <a:lnTo>
                    <a:pt x="9450324" y="135877"/>
                  </a:lnTo>
                  <a:lnTo>
                    <a:pt x="9459773" y="119430"/>
                  </a:lnTo>
                  <a:lnTo>
                    <a:pt x="9461017" y="109156"/>
                  </a:lnTo>
                  <a:close/>
                </a:path>
                <a:path w="11734165" h="289559">
                  <a:moveTo>
                    <a:pt x="9468853" y="25933"/>
                  </a:moveTo>
                  <a:lnTo>
                    <a:pt x="9408249" y="25933"/>
                  </a:lnTo>
                  <a:lnTo>
                    <a:pt x="9408249" y="0"/>
                  </a:lnTo>
                  <a:lnTo>
                    <a:pt x="9375673" y="0"/>
                  </a:lnTo>
                  <a:lnTo>
                    <a:pt x="9375673" y="25933"/>
                  </a:lnTo>
                  <a:lnTo>
                    <a:pt x="9313253" y="25933"/>
                  </a:lnTo>
                  <a:lnTo>
                    <a:pt x="9313253" y="52171"/>
                  </a:lnTo>
                  <a:lnTo>
                    <a:pt x="9468853" y="52171"/>
                  </a:lnTo>
                  <a:lnTo>
                    <a:pt x="9468853" y="25933"/>
                  </a:lnTo>
                  <a:close/>
                </a:path>
                <a:path w="11734165" h="289559">
                  <a:moveTo>
                    <a:pt x="9543339" y="259321"/>
                  </a:moveTo>
                  <a:lnTo>
                    <a:pt x="9370847" y="259321"/>
                  </a:lnTo>
                  <a:lnTo>
                    <a:pt x="9370847" y="238518"/>
                  </a:lnTo>
                  <a:lnTo>
                    <a:pt x="9540011" y="238518"/>
                  </a:lnTo>
                  <a:lnTo>
                    <a:pt x="9540011" y="168567"/>
                  </a:lnTo>
                  <a:lnTo>
                    <a:pt x="9338285" y="168567"/>
                  </a:lnTo>
                  <a:lnTo>
                    <a:pt x="9338285" y="193586"/>
                  </a:lnTo>
                  <a:lnTo>
                    <a:pt x="9507144" y="193586"/>
                  </a:lnTo>
                  <a:lnTo>
                    <a:pt x="9507144" y="214401"/>
                  </a:lnTo>
                  <a:lnTo>
                    <a:pt x="9338285" y="214401"/>
                  </a:lnTo>
                  <a:lnTo>
                    <a:pt x="9338285" y="284048"/>
                  </a:lnTo>
                  <a:lnTo>
                    <a:pt x="9543339" y="284048"/>
                  </a:lnTo>
                  <a:lnTo>
                    <a:pt x="9543339" y="259321"/>
                  </a:lnTo>
                  <a:close/>
                </a:path>
                <a:path w="11734165" h="289559">
                  <a:moveTo>
                    <a:pt x="9579826" y="68453"/>
                  </a:moveTo>
                  <a:lnTo>
                    <a:pt x="9540011" y="68453"/>
                  </a:lnTo>
                  <a:lnTo>
                    <a:pt x="9540011" y="7835"/>
                  </a:lnTo>
                  <a:lnTo>
                    <a:pt x="9507144" y="7835"/>
                  </a:lnTo>
                  <a:lnTo>
                    <a:pt x="9507144" y="152273"/>
                  </a:lnTo>
                  <a:lnTo>
                    <a:pt x="9540011" y="152273"/>
                  </a:lnTo>
                  <a:lnTo>
                    <a:pt x="9540011" y="97091"/>
                  </a:lnTo>
                  <a:lnTo>
                    <a:pt x="9579826" y="97091"/>
                  </a:lnTo>
                  <a:lnTo>
                    <a:pt x="9579826" y="68453"/>
                  </a:lnTo>
                  <a:close/>
                </a:path>
                <a:path w="11734165" h="289559">
                  <a:moveTo>
                    <a:pt x="9915969" y="115785"/>
                  </a:moveTo>
                  <a:lnTo>
                    <a:pt x="9874783" y="103632"/>
                  </a:lnTo>
                  <a:lnTo>
                    <a:pt x="9841243" y="81711"/>
                  </a:lnTo>
                  <a:lnTo>
                    <a:pt x="9815258" y="21107"/>
                  </a:lnTo>
                  <a:lnTo>
                    <a:pt x="9815258" y="9652"/>
                  </a:lnTo>
                  <a:lnTo>
                    <a:pt x="9782683" y="9652"/>
                  </a:lnTo>
                  <a:lnTo>
                    <a:pt x="9782683" y="21107"/>
                  </a:lnTo>
                  <a:lnTo>
                    <a:pt x="9775520" y="56718"/>
                  </a:lnTo>
                  <a:lnTo>
                    <a:pt x="9755251" y="84162"/>
                  </a:lnTo>
                  <a:lnTo>
                    <a:pt x="9723653" y="103759"/>
                  </a:lnTo>
                  <a:lnTo>
                    <a:pt x="9682569" y="115785"/>
                  </a:lnTo>
                  <a:lnTo>
                    <a:pt x="9682569" y="144741"/>
                  </a:lnTo>
                  <a:lnTo>
                    <a:pt x="9722142" y="135534"/>
                  </a:lnTo>
                  <a:lnTo>
                    <a:pt x="9755289" y="121488"/>
                  </a:lnTo>
                  <a:lnTo>
                    <a:pt x="9781248" y="103314"/>
                  </a:lnTo>
                  <a:lnTo>
                    <a:pt x="9799269" y="81711"/>
                  </a:lnTo>
                  <a:lnTo>
                    <a:pt x="9817341" y="103314"/>
                  </a:lnTo>
                  <a:lnTo>
                    <a:pt x="9843376" y="121488"/>
                  </a:lnTo>
                  <a:lnTo>
                    <a:pt x="9876536" y="135534"/>
                  </a:lnTo>
                  <a:lnTo>
                    <a:pt x="9915969" y="144741"/>
                  </a:lnTo>
                  <a:lnTo>
                    <a:pt x="9915969" y="115785"/>
                  </a:lnTo>
                  <a:close/>
                </a:path>
                <a:path w="11734165" h="289559">
                  <a:moveTo>
                    <a:pt x="9920795" y="183337"/>
                  </a:moveTo>
                  <a:lnTo>
                    <a:pt x="9678048" y="183337"/>
                  </a:lnTo>
                  <a:lnTo>
                    <a:pt x="9678048" y="212280"/>
                  </a:lnTo>
                  <a:lnTo>
                    <a:pt x="9782683" y="212280"/>
                  </a:lnTo>
                  <a:lnTo>
                    <a:pt x="9782683" y="285864"/>
                  </a:lnTo>
                  <a:lnTo>
                    <a:pt x="9815258" y="285864"/>
                  </a:lnTo>
                  <a:lnTo>
                    <a:pt x="9815258" y="212280"/>
                  </a:lnTo>
                  <a:lnTo>
                    <a:pt x="9920795" y="212280"/>
                  </a:lnTo>
                  <a:lnTo>
                    <a:pt x="9920795" y="183337"/>
                  </a:lnTo>
                  <a:close/>
                </a:path>
                <a:path w="11734165" h="289559">
                  <a:moveTo>
                    <a:pt x="10184193" y="78397"/>
                  </a:moveTo>
                  <a:lnTo>
                    <a:pt x="10182695" y="60553"/>
                  </a:lnTo>
                  <a:lnTo>
                    <a:pt x="10178275" y="45046"/>
                  </a:lnTo>
                  <a:lnTo>
                    <a:pt x="10172408" y="34378"/>
                  </a:lnTo>
                  <a:lnTo>
                    <a:pt x="10171087" y="31965"/>
                  </a:lnTo>
                  <a:lnTo>
                    <a:pt x="10161270" y="21412"/>
                  </a:lnTo>
                  <a:lnTo>
                    <a:pt x="10152228" y="15468"/>
                  </a:lnTo>
                  <a:lnTo>
                    <a:pt x="10152228" y="78397"/>
                  </a:lnTo>
                  <a:lnTo>
                    <a:pt x="10151389" y="89077"/>
                  </a:lnTo>
                  <a:lnTo>
                    <a:pt x="10127691" y="119862"/>
                  </a:lnTo>
                  <a:lnTo>
                    <a:pt x="10112426" y="122428"/>
                  </a:lnTo>
                  <a:lnTo>
                    <a:pt x="10104450" y="121767"/>
                  </a:lnTo>
                  <a:lnTo>
                    <a:pt x="10073449" y="89077"/>
                  </a:lnTo>
                  <a:lnTo>
                    <a:pt x="10072624" y="78397"/>
                  </a:lnTo>
                  <a:lnTo>
                    <a:pt x="10073449" y="67729"/>
                  </a:lnTo>
                  <a:lnTo>
                    <a:pt x="10097275" y="36830"/>
                  </a:lnTo>
                  <a:lnTo>
                    <a:pt x="10112426" y="34378"/>
                  </a:lnTo>
                  <a:lnTo>
                    <a:pt x="10120439" y="34988"/>
                  </a:lnTo>
                  <a:lnTo>
                    <a:pt x="10151389" y="67729"/>
                  </a:lnTo>
                  <a:lnTo>
                    <a:pt x="10152228" y="78397"/>
                  </a:lnTo>
                  <a:lnTo>
                    <a:pt x="10152228" y="15468"/>
                  </a:lnTo>
                  <a:lnTo>
                    <a:pt x="10151224" y="14808"/>
                  </a:lnTo>
                  <a:lnTo>
                    <a:pt x="10139680" y="9982"/>
                  </a:lnTo>
                  <a:lnTo>
                    <a:pt x="10126713" y="7035"/>
                  </a:lnTo>
                  <a:lnTo>
                    <a:pt x="10112426" y="6032"/>
                  </a:lnTo>
                  <a:lnTo>
                    <a:pt x="10098265" y="7035"/>
                  </a:lnTo>
                  <a:lnTo>
                    <a:pt x="10053764" y="31965"/>
                  </a:lnTo>
                  <a:lnTo>
                    <a:pt x="10040658" y="78397"/>
                  </a:lnTo>
                  <a:lnTo>
                    <a:pt x="10042157" y="96075"/>
                  </a:lnTo>
                  <a:lnTo>
                    <a:pt x="10063569" y="135089"/>
                  </a:lnTo>
                  <a:lnTo>
                    <a:pt x="10112426" y="150469"/>
                  </a:lnTo>
                  <a:lnTo>
                    <a:pt x="10126713" y="149504"/>
                  </a:lnTo>
                  <a:lnTo>
                    <a:pt x="10171087" y="124536"/>
                  </a:lnTo>
                  <a:lnTo>
                    <a:pt x="10182695" y="96075"/>
                  </a:lnTo>
                  <a:lnTo>
                    <a:pt x="10184193" y="78397"/>
                  </a:lnTo>
                  <a:close/>
                </a:path>
                <a:path w="11734165" h="289559">
                  <a:moveTo>
                    <a:pt x="10265308" y="7835"/>
                  </a:moveTo>
                  <a:lnTo>
                    <a:pt x="10232441" y="7835"/>
                  </a:lnTo>
                  <a:lnTo>
                    <a:pt x="10232441" y="160413"/>
                  </a:lnTo>
                  <a:lnTo>
                    <a:pt x="10265308" y="160413"/>
                  </a:lnTo>
                  <a:lnTo>
                    <a:pt x="10265308" y="7835"/>
                  </a:lnTo>
                  <a:close/>
                </a:path>
                <a:path w="11734165" h="289559">
                  <a:moveTo>
                    <a:pt x="10279482" y="255701"/>
                  </a:moveTo>
                  <a:lnTo>
                    <a:pt x="10259809" y="245846"/>
                  </a:lnTo>
                  <a:lnTo>
                    <a:pt x="10256583" y="242735"/>
                  </a:lnTo>
                  <a:lnTo>
                    <a:pt x="10244468" y="231089"/>
                  </a:lnTo>
                  <a:lnTo>
                    <a:pt x="10234485" y="211315"/>
                  </a:lnTo>
                  <a:lnTo>
                    <a:pt x="10230929" y="186347"/>
                  </a:lnTo>
                  <a:lnTo>
                    <a:pt x="10230929" y="176707"/>
                  </a:lnTo>
                  <a:lnTo>
                    <a:pt x="10198367" y="176707"/>
                  </a:lnTo>
                  <a:lnTo>
                    <a:pt x="10198367" y="186347"/>
                  </a:lnTo>
                  <a:lnTo>
                    <a:pt x="10195623" y="208432"/>
                  </a:lnTo>
                  <a:lnTo>
                    <a:pt x="10188181" y="227101"/>
                  </a:lnTo>
                  <a:lnTo>
                    <a:pt x="10177247" y="242201"/>
                  </a:lnTo>
                  <a:lnTo>
                    <a:pt x="10163988" y="253593"/>
                  </a:lnTo>
                  <a:lnTo>
                    <a:pt x="10151326" y="242735"/>
                  </a:lnTo>
                  <a:lnTo>
                    <a:pt x="10150691" y="242201"/>
                  </a:lnTo>
                  <a:lnTo>
                    <a:pt x="10139972" y="227101"/>
                  </a:lnTo>
                  <a:lnTo>
                    <a:pt x="10132822" y="208432"/>
                  </a:lnTo>
                  <a:lnTo>
                    <a:pt x="10130218" y="186347"/>
                  </a:lnTo>
                  <a:lnTo>
                    <a:pt x="10130218" y="176707"/>
                  </a:lnTo>
                  <a:lnTo>
                    <a:pt x="10097351" y="176707"/>
                  </a:lnTo>
                  <a:lnTo>
                    <a:pt x="10097351" y="186347"/>
                  </a:lnTo>
                  <a:lnTo>
                    <a:pt x="10093706" y="211353"/>
                  </a:lnTo>
                  <a:lnTo>
                    <a:pt x="10083584" y="231203"/>
                  </a:lnTo>
                  <a:lnTo>
                    <a:pt x="10068217" y="245973"/>
                  </a:lnTo>
                  <a:lnTo>
                    <a:pt x="10048799" y="255701"/>
                  </a:lnTo>
                  <a:lnTo>
                    <a:pt x="10048799" y="284353"/>
                  </a:lnTo>
                  <a:lnTo>
                    <a:pt x="10068992" y="277723"/>
                  </a:lnTo>
                  <a:lnTo>
                    <a:pt x="10087508" y="267957"/>
                  </a:lnTo>
                  <a:lnTo>
                    <a:pt x="10103040" y="255981"/>
                  </a:lnTo>
                  <a:lnTo>
                    <a:pt x="10114229" y="242735"/>
                  </a:lnTo>
                  <a:lnTo>
                    <a:pt x="10123487" y="255600"/>
                  </a:lnTo>
                  <a:lnTo>
                    <a:pt x="10135603" y="267385"/>
                  </a:lnTo>
                  <a:lnTo>
                    <a:pt x="10149472" y="277253"/>
                  </a:lnTo>
                  <a:lnTo>
                    <a:pt x="10163988" y="284353"/>
                  </a:lnTo>
                  <a:lnTo>
                    <a:pt x="10179050" y="276999"/>
                  </a:lnTo>
                  <a:lnTo>
                    <a:pt x="10192931" y="267169"/>
                  </a:lnTo>
                  <a:lnTo>
                    <a:pt x="10204780" y="255524"/>
                  </a:lnTo>
                  <a:lnTo>
                    <a:pt x="10206126" y="253593"/>
                  </a:lnTo>
                  <a:lnTo>
                    <a:pt x="10213746" y="242735"/>
                  </a:lnTo>
                  <a:lnTo>
                    <a:pt x="10224948" y="256108"/>
                  </a:lnTo>
                  <a:lnTo>
                    <a:pt x="10240505" y="268071"/>
                  </a:lnTo>
                  <a:lnTo>
                    <a:pt x="10259111" y="277761"/>
                  </a:lnTo>
                  <a:lnTo>
                    <a:pt x="10279482" y="284353"/>
                  </a:lnTo>
                  <a:lnTo>
                    <a:pt x="10279482" y="255701"/>
                  </a:lnTo>
                  <a:close/>
                </a:path>
                <a:path w="11734165" h="289559">
                  <a:moveTo>
                    <a:pt x="10545737" y="76238"/>
                  </a:moveTo>
                  <a:lnTo>
                    <a:pt x="10366324" y="76238"/>
                  </a:lnTo>
                  <a:lnTo>
                    <a:pt x="10366324" y="10198"/>
                  </a:lnTo>
                  <a:lnTo>
                    <a:pt x="10333761" y="10198"/>
                  </a:lnTo>
                  <a:lnTo>
                    <a:pt x="10333761" y="76238"/>
                  </a:lnTo>
                  <a:lnTo>
                    <a:pt x="10333761" y="105448"/>
                  </a:lnTo>
                  <a:lnTo>
                    <a:pt x="10545737" y="105448"/>
                  </a:lnTo>
                  <a:lnTo>
                    <a:pt x="10545737" y="76238"/>
                  </a:lnTo>
                  <a:close/>
                </a:path>
                <a:path w="11734165" h="289559">
                  <a:moveTo>
                    <a:pt x="10549052" y="254038"/>
                  </a:moveTo>
                  <a:lnTo>
                    <a:pt x="10366324" y="254038"/>
                  </a:lnTo>
                  <a:lnTo>
                    <a:pt x="10366324" y="195618"/>
                  </a:lnTo>
                  <a:lnTo>
                    <a:pt x="10333761" y="195618"/>
                  </a:lnTo>
                  <a:lnTo>
                    <a:pt x="10333761" y="254038"/>
                  </a:lnTo>
                  <a:lnTo>
                    <a:pt x="10333761" y="281978"/>
                  </a:lnTo>
                  <a:lnTo>
                    <a:pt x="10549052" y="281978"/>
                  </a:lnTo>
                  <a:lnTo>
                    <a:pt x="10549052" y="254038"/>
                  </a:lnTo>
                  <a:close/>
                </a:path>
                <a:path w="11734165" h="289559">
                  <a:moveTo>
                    <a:pt x="10562019" y="141427"/>
                  </a:moveTo>
                  <a:lnTo>
                    <a:pt x="10315664" y="141427"/>
                  </a:lnTo>
                  <a:lnTo>
                    <a:pt x="10315664" y="169773"/>
                  </a:lnTo>
                  <a:lnTo>
                    <a:pt x="10562019" y="169773"/>
                  </a:lnTo>
                  <a:lnTo>
                    <a:pt x="10562019" y="141427"/>
                  </a:lnTo>
                  <a:close/>
                </a:path>
                <a:path w="11734165" h="289559">
                  <a:moveTo>
                    <a:pt x="10817123" y="12661"/>
                  </a:moveTo>
                  <a:lnTo>
                    <a:pt x="10685958" y="12661"/>
                  </a:lnTo>
                  <a:lnTo>
                    <a:pt x="10685958" y="41617"/>
                  </a:lnTo>
                  <a:lnTo>
                    <a:pt x="10784853" y="41617"/>
                  </a:lnTo>
                  <a:lnTo>
                    <a:pt x="10784853" y="71767"/>
                  </a:lnTo>
                  <a:lnTo>
                    <a:pt x="10778871" y="130327"/>
                  </a:lnTo>
                  <a:lnTo>
                    <a:pt x="10760507" y="177457"/>
                  </a:lnTo>
                  <a:lnTo>
                    <a:pt x="10729138" y="212382"/>
                  </a:lnTo>
                  <a:lnTo>
                    <a:pt x="10684142" y="234302"/>
                  </a:lnTo>
                  <a:lnTo>
                    <a:pt x="10684142" y="265353"/>
                  </a:lnTo>
                  <a:lnTo>
                    <a:pt x="10726763" y="249580"/>
                  </a:lnTo>
                  <a:lnTo>
                    <a:pt x="10760570" y="226542"/>
                  </a:lnTo>
                  <a:lnTo>
                    <a:pt x="10786021" y="196570"/>
                  </a:lnTo>
                  <a:lnTo>
                    <a:pt x="10803623" y="159931"/>
                  </a:lnTo>
                  <a:lnTo>
                    <a:pt x="10813821" y="116928"/>
                  </a:lnTo>
                  <a:lnTo>
                    <a:pt x="10817123" y="67843"/>
                  </a:lnTo>
                  <a:lnTo>
                    <a:pt x="10817123" y="12661"/>
                  </a:lnTo>
                  <a:close/>
                </a:path>
                <a:path w="11734165" h="289559">
                  <a:moveTo>
                    <a:pt x="10904271" y="7835"/>
                  </a:moveTo>
                  <a:lnTo>
                    <a:pt x="10871403" y="7835"/>
                  </a:lnTo>
                  <a:lnTo>
                    <a:pt x="10871403" y="281343"/>
                  </a:lnTo>
                  <a:lnTo>
                    <a:pt x="10904271" y="281343"/>
                  </a:lnTo>
                  <a:lnTo>
                    <a:pt x="10904271" y="7835"/>
                  </a:lnTo>
                  <a:close/>
                </a:path>
                <a:path w="11734165" h="289559">
                  <a:moveTo>
                    <a:pt x="11185309" y="68148"/>
                  </a:moveTo>
                  <a:lnTo>
                    <a:pt x="11005884" y="68148"/>
                  </a:lnTo>
                  <a:lnTo>
                    <a:pt x="11005884" y="9652"/>
                  </a:lnTo>
                  <a:lnTo>
                    <a:pt x="10973321" y="9652"/>
                  </a:lnTo>
                  <a:lnTo>
                    <a:pt x="10973321" y="96799"/>
                  </a:lnTo>
                  <a:lnTo>
                    <a:pt x="11185309" y="96799"/>
                  </a:lnTo>
                  <a:lnTo>
                    <a:pt x="11185309" y="68148"/>
                  </a:lnTo>
                  <a:close/>
                </a:path>
                <a:path w="11734165" h="289559">
                  <a:moveTo>
                    <a:pt x="11189221" y="235800"/>
                  </a:moveTo>
                  <a:lnTo>
                    <a:pt x="11187570" y="223278"/>
                  </a:lnTo>
                  <a:lnTo>
                    <a:pt x="11182782" y="212737"/>
                  </a:lnTo>
                  <a:lnTo>
                    <a:pt x="11180001" y="209575"/>
                  </a:lnTo>
                  <a:lnTo>
                    <a:pt x="11175111" y="204000"/>
                  </a:lnTo>
                  <a:lnTo>
                    <a:pt x="11164799" y="196900"/>
                  </a:lnTo>
                  <a:lnTo>
                    <a:pt x="11156658" y="193598"/>
                  </a:lnTo>
                  <a:lnTo>
                    <a:pt x="11156658" y="228866"/>
                  </a:lnTo>
                  <a:lnTo>
                    <a:pt x="11156658" y="242443"/>
                  </a:lnTo>
                  <a:lnTo>
                    <a:pt x="11119498" y="259435"/>
                  </a:lnTo>
                  <a:lnTo>
                    <a:pt x="11078858" y="261734"/>
                  </a:lnTo>
                  <a:lnTo>
                    <a:pt x="11056734" y="261200"/>
                  </a:lnTo>
                  <a:lnTo>
                    <a:pt x="11011319" y="251485"/>
                  </a:lnTo>
                  <a:lnTo>
                    <a:pt x="11001070" y="242443"/>
                  </a:lnTo>
                  <a:lnTo>
                    <a:pt x="11001070" y="228866"/>
                  </a:lnTo>
                  <a:lnTo>
                    <a:pt x="11037964" y="211988"/>
                  </a:lnTo>
                  <a:lnTo>
                    <a:pt x="11078858" y="209575"/>
                  </a:lnTo>
                  <a:lnTo>
                    <a:pt x="11100816" y="210159"/>
                  </a:lnTo>
                  <a:lnTo>
                    <a:pt x="11146104" y="219824"/>
                  </a:lnTo>
                  <a:lnTo>
                    <a:pt x="11156658" y="228866"/>
                  </a:lnTo>
                  <a:lnTo>
                    <a:pt x="11156658" y="193598"/>
                  </a:lnTo>
                  <a:lnTo>
                    <a:pt x="11147768" y="189966"/>
                  </a:lnTo>
                  <a:lnTo>
                    <a:pt x="11127372" y="185293"/>
                  </a:lnTo>
                  <a:lnTo>
                    <a:pt x="11104207" y="182664"/>
                  </a:lnTo>
                  <a:lnTo>
                    <a:pt x="11078858" y="181825"/>
                  </a:lnTo>
                  <a:lnTo>
                    <a:pt x="11053394" y="182664"/>
                  </a:lnTo>
                  <a:lnTo>
                    <a:pt x="11009909" y="189966"/>
                  </a:lnTo>
                  <a:lnTo>
                    <a:pt x="10974794" y="212737"/>
                  </a:lnTo>
                  <a:lnTo>
                    <a:pt x="10968190" y="235800"/>
                  </a:lnTo>
                  <a:lnTo>
                    <a:pt x="10969892" y="248323"/>
                  </a:lnTo>
                  <a:lnTo>
                    <a:pt x="11009909" y="281292"/>
                  </a:lnTo>
                  <a:lnTo>
                    <a:pt x="11053394" y="288391"/>
                  </a:lnTo>
                  <a:lnTo>
                    <a:pt x="11078858" y="289179"/>
                  </a:lnTo>
                  <a:lnTo>
                    <a:pt x="11104207" y="288391"/>
                  </a:lnTo>
                  <a:lnTo>
                    <a:pt x="11147768" y="281292"/>
                  </a:lnTo>
                  <a:lnTo>
                    <a:pt x="11180204" y="261734"/>
                  </a:lnTo>
                  <a:lnTo>
                    <a:pt x="11182782" y="258838"/>
                  </a:lnTo>
                  <a:lnTo>
                    <a:pt x="11187570" y="248323"/>
                  </a:lnTo>
                  <a:lnTo>
                    <a:pt x="11189221" y="235800"/>
                  </a:lnTo>
                  <a:close/>
                </a:path>
                <a:path w="11734165" h="289559">
                  <a:moveTo>
                    <a:pt x="11201591" y="125133"/>
                  </a:moveTo>
                  <a:lnTo>
                    <a:pt x="10955236" y="125133"/>
                  </a:lnTo>
                  <a:lnTo>
                    <a:pt x="10955236" y="153479"/>
                  </a:lnTo>
                  <a:lnTo>
                    <a:pt x="11201591" y="153479"/>
                  </a:lnTo>
                  <a:lnTo>
                    <a:pt x="11201591" y="125133"/>
                  </a:lnTo>
                  <a:close/>
                </a:path>
                <a:path w="11734165" h="289559">
                  <a:moveTo>
                    <a:pt x="11469662" y="51257"/>
                  </a:moveTo>
                  <a:lnTo>
                    <a:pt x="11468824" y="43167"/>
                  </a:lnTo>
                  <a:lnTo>
                    <a:pt x="11466309" y="36029"/>
                  </a:lnTo>
                  <a:lnTo>
                    <a:pt x="11465001" y="34074"/>
                  </a:lnTo>
                  <a:lnTo>
                    <a:pt x="11462156" y="29806"/>
                  </a:lnTo>
                  <a:lnTo>
                    <a:pt x="11456391" y="24422"/>
                  </a:lnTo>
                  <a:lnTo>
                    <a:pt x="11441011" y="16573"/>
                  </a:lnTo>
                  <a:lnTo>
                    <a:pt x="11437099" y="15621"/>
                  </a:lnTo>
                  <a:lnTo>
                    <a:pt x="11437099" y="47637"/>
                  </a:lnTo>
                  <a:lnTo>
                    <a:pt x="11437099" y="54584"/>
                  </a:lnTo>
                  <a:lnTo>
                    <a:pt x="11385525" y="67729"/>
                  </a:lnTo>
                  <a:lnTo>
                    <a:pt x="11359299" y="68148"/>
                  </a:lnTo>
                  <a:lnTo>
                    <a:pt x="11333061" y="67729"/>
                  </a:lnTo>
                  <a:lnTo>
                    <a:pt x="11286922" y="60312"/>
                  </a:lnTo>
                  <a:lnTo>
                    <a:pt x="11281499" y="54584"/>
                  </a:lnTo>
                  <a:lnTo>
                    <a:pt x="11281499" y="47637"/>
                  </a:lnTo>
                  <a:lnTo>
                    <a:pt x="11333061" y="34493"/>
                  </a:lnTo>
                  <a:lnTo>
                    <a:pt x="11359299" y="34074"/>
                  </a:lnTo>
                  <a:lnTo>
                    <a:pt x="11385525" y="34493"/>
                  </a:lnTo>
                  <a:lnTo>
                    <a:pt x="11431664" y="42214"/>
                  </a:lnTo>
                  <a:lnTo>
                    <a:pt x="11437099" y="47637"/>
                  </a:lnTo>
                  <a:lnTo>
                    <a:pt x="11437099" y="15621"/>
                  </a:lnTo>
                  <a:lnTo>
                    <a:pt x="11419713" y="11341"/>
                  </a:lnTo>
                  <a:lnTo>
                    <a:pt x="11392484" y="8432"/>
                  </a:lnTo>
                  <a:lnTo>
                    <a:pt x="11359299" y="7543"/>
                  </a:lnTo>
                  <a:lnTo>
                    <a:pt x="11326228" y="8432"/>
                  </a:lnTo>
                  <a:lnTo>
                    <a:pt x="11277498" y="16573"/>
                  </a:lnTo>
                  <a:lnTo>
                    <a:pt x="11249470" y="43167"/>
                  </a:lnTo>
                  <a:lnTo>
                    <a:pt x="11248631" y="51257"/>
                  </a:lnTo>
                  <a:lnTo>
                    <a:pt x="11249470" y="59182"/>
                  </a:lnTo>
                  <a:lnTo>
                    <a:pt x="11277498" y="85648"/>
                  </a:lnTo>
                  <a:lnTo>
                    <a:pt x="11326228" y="93789"/>
                  </a:lnTo>
                  <a:lnTo>
                    <a:pt x="11359299" y="94678"/>
                  </a:lnTo>
                  <a:lnTo>
                    <a:pt x="11392484" y="93789"/>
                  </a:lnTo>
                  <a:lnTo>
                    <a:pt x="11441011" y="85648"/>
                  </a:lnTo>
                  <a:lnTo>
                    <a:pt x="11465014" y="68148"/>
                  </a:lnTo>
                  <a:lnTo>
                    <a:pt x="11466309" y="66230"/>
                  </a:lnTo>
                  <a:lnTo>
                    <a:pt x="11468824" y="59182"/>
                  </a:lnTo>
                  <a:lnTo>
                    <a:pt x="11469662" y="51257"/>
                  </a:lnTo>
                  <a:close/>
                </a:path>
                <a:path w="11734165" h="289559">
                  <a:moveTo>
                    <a:pt x="11470259" y="257517"/>
                  </a:moveTo>
                  <a:lnTo>
                    <a:pt x="11286325" y="257517"/>
                  </a:lnTo>
                  <a:lnTo>
                    <a:pt x="11286325" y="237617"/>
                  </a:lnTo>
                  <a:lnTo>
                    <a:pt x="11464239" y="237617"/>
                  </a:lnTo>
                  <a:lnTo>
                    <a:pt x="11464239" y="164642"/>
                  </a:lnTo>
                  <a:lnTo>
                    <a:pt x="11253762" y="164642"/>
                  </a:lnTo>
                  <a:lnTo>
                    <a:pt x="11253762" y="191173"/>
                  </a:lnTo>
                  <a:lnTo>
                    <a:pt x="11431372" y="191173"/>
                  </a:lnTo>
                  <a:lnTo>
                    <a:pt x="11431372" y="211378"/>
                  </a:lnTo>
                  <a:lnTo>
                    <a:pt x="11253762" y="211378"/>
                  </a:lnTo>
                  <a:lnTo>
                    <a:pt x="11253762" y="284048"/>
                  </a:lnTo>
                  <a:lnTo>
                    <a:pt x="11470259" y="284048"/>
                  </a:lnTo>
                  <a:lnTo>
                    <a:pt x="11470259" y="257517"/>
                  </a:lnTo>
                  <a:close/>
                </a:path>
                <a:path w="11734165" h="289559">
                  <a:moveTo>
                    <a:pt x="11482019" y="115189"/>
                  </a:moveTo>
                  <a:lnTo>
                    <a:pt x="11235665" y="115189"/>
                  </a:lnTo>
                  <a:lnTo>
                    <a:pt x="11235665" y="142328"/>
                  </a:lnTo>
                  <a:lnTo>
                    <a:pt x="11482019" y="142328"/>
                  </a:lnTo>
                  <a:lnTo>
                    <a:pt x="11482019" y="115189"/>
                  </a:lnTo>
                  <a:close/>
                </a:path>
                <a:path w="11734165" h="289559">
                  <a:moveTo>
                    <a:pt x="11733733" y="11468"/>
                  </a:moveTo>
                  <a:lnTo>
                    <a:pt x="11600142" y="11468"/>
                  </a:lnTo>
                  <a:lnTo>
                    <a:pt x="11600142" y="39408"/>
                  </a:lnTo>
                  <a:lnTo>
                    <a:pt x="11600142" y="130848"/>
                  </a:lnTo>
                  <a:lnTo>
                    <a:pt x="11600142" y="158788"/>
                  </a:lnTo>
                  <a:lnTo>
                    <a:pt x="11733733" y="158788"/>
                  </a:lnTo>
                  <a:lnTo>
                    <a:pt x="11733733" y="131470"/>
                  </a:lnTo>
                  <a:lnTo>
                    <a:pt x="11733733" y="130848"/>
                  </a:lnTo>
                  <a:lnTo>
                    <a:pt x="11733733" y="39497"/>
                  </a:lnTo>
                  <a:lnTo>
                    <a:pt x="11702072" y="39497"/>
                  </a:lnTo>
                  <a:lnTo>
                    <a:pt x="11702072" y="130848"/>
                  </a:lnTo>
                  <a:lnTo>
                    <a:pt x="11632413" y="130848"/>
                  </a:lnTo>
                  <a:lnTo>
                    <a:pt x="11632413" y="39408"/>
                  </a:lnTo>
                  <a:lnTo>
                    <a:pt x="11733733" y="39408"/>
                  </a:lnTo>
                  <a:lnTo>
                    <a:pt x="11733733" y="1146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71381" y="7315492"/>
              <a:ext cx="12682855" cy="697230"/>
            </a:xfrm>
            <a:custGeom>
              <a:avLst/>
              <a:gdLst/>
              <a:ahLst/>
              <a:cxnLst/>
              <a:rect l="l" t="t" r="r" b="b"/>
              <a:pathLst>
                <a:path w="12682855" h="697229">
                  <a:moveTo>
                    <a:pt x="117906" y="529285"/>
                  </a:moveTo>
                  <a:lnTo>
                    <a:pt x="116636" y="517385"/>
                  </a:lnTo>
                  <a:lnTo>
                    <a:pt x="112928" y="506704"/>
                  </a:lnTo>
                  <a:lnTo>
                    <a:pt x="111150" y="503948"/>
                  </a:lnTo>
                  <a:lnTo>
                    <a:pt x="106959" y="497433"/>
                  </a:lnTo>
                  <a:lnTo>
                    <a:pt x="98907" y="489775"/>
                  </a:lnTo>
                  <a:lnTo>
                    <a:pt x="91071" y="484759"/>
                  </a:lnTo>
                  <a:lnTo>
                    <a:pt x="87744" y="483400"/>
                  </a:lnTo>
                  <a:lnTo>
                    <a:pt x="87744" y="520839"/>
                  </a:lnTo>
                  <a:lnTo>
                    <a:pt x="87744" y="537425"/>
                  </a:lnTo>
                  <a:lnTo>
                    <a:pt x="84124" y="544969"/>
                  </a:lnTo>
                  <a:lnTo>
                    <a:pt x="78397" y="549490"/>
                  </a:lnTo>
                  <a:lnTo>
                    <a:pt x="73875" y="553110"/>
                  </a:lnTo>
                  <a:lnTo>
                    <a:pt x="68148" y="555218"/>
                  </a:lnTo>
                  <a:lnTo>
                    <a:pt x="55181" y="555218"/>
                  </a:lnTo>
                  <a:lnTo>
                    <a:pt x="48844" y="553110"/>
                  </a:lnTo>
                  <a:lnTo>
                    <a:pt x="44323" y="549490"/>
                  </a:lnTo>
                  <a:lnTo>
                    <a:pt x="38900" y="544969"/>
                  </a:lnTo>
                  <a:lnTo>
                    <a:pt x="35280" y="537730"/>
                  </a:lnTo>
                  <a:lnTo>
                    <a:pt x="35280" y="521144"/>
                  </a:lnTo>
                  <a:lnTo>
                    <a:pt x="38595" y="514502"/>
                  </a:lnTo>
                  <a:lnTo>
                    <a:pt x="44030" y="509981"/>
                  </a:lnTo>
                  <a:lnTo>
                    <a:pt x="48552" y="506069"/>
                  </a:lnTo>
                  <a:lnTo>
                    <a:pt x="54876" y="503948"/>
                  </a:lnTo>
                  <a:lnTo>
                    <a:pt x="68148" y="503948"/>
                  </a:lnTo>
                  <a:lnTo>
                    <a:pt x="73875" y="505764"/>
                  </a:lnTo>
                  <a:lnTo>
                    <a:pt x="78397" y="509384"/>
                  </a:lnTo>
                  <a:lnTo>
                    <a:pt x="84124" y="513905"/>
                  </a:lnTo>
                  <a:lnTo>
                    <a:pt x="61518" y="478015"/>
                  </a:lnTo>
                  <a:lnTo>
                    <a:pt x="50393" y="478853"/>
                  </a:lnTo>
                  <a:lnTo>
                    <a:pt x="15430" y="498030"/>
                  </a:lnTo>
                  <a:lnTo>
                    <a:pt x="5130" y="529285"/>
                  </a:lnTo>
                  <a:lnTo>
                    <a:pt x="6553" y="541921"/>
                  </a:lnTo>
                  <a:lnTo>
                    <a:pt x="33185" y="574700"/>
                  </a:lnTo>
                  <a:lnTo>
                    <a:pt x="61518" y="580542"/>
                  </a:lnTo>
                  <a:lnTo>
                    <a:pt x="71615" y="579920"/>
                  </a:lnTo>
                  <a:lnTo>
                    <a:pt x="105943" y="562825"/>
                  </a:lnTo>
                  <a:lnTo>
                    <a:pt x="111112" y="555218"/>
                  </a:lnTo>
                  <a:lnTo>
                    <a:pt x="112471" y="553224"/>
                  </a:lnTo>
                  <a:lnTo>
                    <a:pt x="116522" y="541972"/>
                  </a:lnTo>
                  <a:lnTo>
                    <a:pt x="117906" y="529285"/>
                  </a:lnTo>
                  <a:close/>
                </a:path>
                <a:path w="12682855" h="697229">
                  <a:moveTo>
                    <a:pt x="122123" y="437311"/>
                  </a:moveTo>
                  <a:lnTo>
                    <a:pt x="78105" y="437311"/>
                  </a:lnTo>
                  <a:lnTo>
                    <a:pt x="78105" y="411073"/>
                  </a:lnTo>
                  <a:lnTo>
                    <a:pt x="45834" y="411073"/>
                  </a:lnTo>
                  <a:lnTo>
                    <a:pt x="45834" y="437311"/>
                  </a:lnTo>
                  <a:lnTo>
                    <a:pt x="0" y="437311"/>
                  </a:lnTo>
                  <a:lnTo>
                    <a:pt x="0" y="463854"/>
                  </a:lnTo>
                  <a:lnTo>
                    <a:pt x="122123" y="463854"/>
                  </a:lnTo>
                  <a:lnTo>
                    <a:pt x="122123" y="437311"/>
                  </a:lnTo>
                  <a:close/>
                </a:path>
                <a:path w="12682855" h="697229">
                  <a:moveTo>
                    <a:pt x="231584" y="418922"/>
                  </a:moveTo>
                  <a:lnTo>
                    <a:pt x="199923" y="418922"/>
                  </a:lnTo>
                  <a:lnTo>
                    <a:pt x="199923" y="486168"/>
                  </a:lnTo>
                  <a:lnTo>
                    <a:pt x="169773" y="486168"/>
                  </a:lnTo>
                  <a:lnTo>
                    <a:pt x="169773" y="420725"/>
                  </a:lnTo>
                  <a:lnTo>
                    <a:pt x="138709" y="420725"/>
                  </a:lnTo>
                  <a:lnTo>
                    <a:pt x="138709" y="582053"/>
                  </a:lnTo>
                  <a:lnTo>
                    <a:pt x="169773" y="582053"/>
                  </a:lnTo>
                  <a:lnTo>
                    <a:pt x="169773" y="514807"/>
                  </a:lnTo>
                  <a:lnTo>
                    <a:pt x="199923" y="514807"/>
                  </a:lnTo>
                  <a:lnTo>
                    <a:pt x="199923" y="583565"/>
                  </a:lnTo>
                  <a:lnTo>
                    <a:pt x="231584" y="583565"/>
                  </a:lnTo>
                  <a:lnTo>
                    <a:pt x="231584" y="514807"/>
                  </a:lnTo>
                  <a:lnTo>
                    <a:pt x="231584" y="486168"/>
                  </a:lnTo>
                  <a:lnTo>
                    <a:pt x="231584" y="418922"/>
                  </a:lnTo>
                  <a:close/>
                </a:path>
                <a:path w="12682855" h="697229">
                  <a:moveTo>
                    <a:pt x="241833" y="666788"/>
                  </a:moveTo>
                  <a:lnTo>
                    <a:pt x="206032" y="643724"/>
                  </a:lnTo>
                  <a:lnTo>
                    <a:pt x="191477" y="602564"/>
                  </a:lnTo>
                  <a:lnTo>
                    <a:pt x="191477" y="597738"/>
                  </a:lnTo>
                  <a:lnTo>
                    <a:pt x="158610" y="597738"/>
                  </a:lnTo>
                  <a:lnTo>
                    <a:pt x="158610" y="602564"/>
                  </a:lnTo>
                  <a:lnTo>
                    <a:pt x="155930" y="623239"/>
                  </a:lnTo>
                  <a:lnTo>
                    <a:pt x="148666" y="640435"/>
                  </a:lnTo>
                  <a:lnTo>
                    <a:pt x="137998" y="654075"/>
                  </a:lnTo>
                  <a:lnTo>
                    <a:pt x="125145" y="664070"/>
                  </a:lnTo>
                  <a:lnTo>
                    <a:pt x="114439" y="655929"/>
                  </a:lnTo>
                  <a:lnTo>
                    <a:pt x="112280" y="654291"/>
                  </a:lnTo>
                  <a:lnTo>
                    <a:pt x="101625" y="640778"/>
                  </a:lnTo>
                  <a:lnTo>
                    <a:pt x="94348" y="623531"/>
                  </a:lnTo>
                  <a:lnTo>
                    <a:pt x="91668" y="602564"/>
                  </a:lnTo>
                  <a:lnTo>
                    <a:pt x="91668" y="597738"/>
                  </a:lnTo>
                  <a:lnTo>
                    <a:pt x="59105" y="597738"/>
                  </a:lnTo>
                  <a:lnTo>
                    <a:pt x="59105" y="602564"/>
                  </a:lnTo>
                  <a:lnTo>
                    <a:pt x="55092" y="625525"/>
                  </a:lnTo>
                  <a:lnTo>
                    <a:pt x="44208" y="644055"/>
                  </a:lnTo>
                  <a:lnTo>
                    <a:pt x="28194" y="657898"/>
                  </a:lnTo>
                  <a:lnTo>
                    <a:pt x="8750" y="666788"/>
                  </a:lnTo>
                  <a:lnTo>
                    <a:pt x="8750" y="695134"/>
                  </a:lnTo>
                  <a:lnTo>
                    <a:pt x="28956" y="689521"/>
                  </a:lnTo>
                  <a:lnTo>
                    <a:pt x="47904" y="680504"/>
                  </a:lnTo>
                  <a:lnTo>
                    <a:pt x="64084" y="669010"/>
                  </a:lnTo>
                  <a:lnTo>
                    <a:pt x="75984" y="655929"/>
                  </a:lnTo>
                  <a:lnTo>
                    <a:pt x="84937" y="667829"/>
                  </a:lnTo>
                  <a:lnTo>
                    <a:pt x="96951" y="678929"/>
                  </a:lnTo>
                  <a:lnTo>
                    <a:pt x="110756" y="688327"/>
                  </a:lnTo>
                  <a:lnTo>
                    <a:pt x="125145" y="695134"/>
                  </a:lnTo>
                  <a:lnTo>
                    <a:pt x="139649" y="688670"/>
                  </a:lnTo>
                  <a:lnTo>
                    <a:pt x="153263" y="679373"/>
                  </a:lnTo>
                  <a:lnTo>
                    <a:pt x="165163" y="668159"/>
                  </a:lnTo>
                  <a:lnTo>
                    <a:pt x="168325" y="664070"/>
                  </a:lnTo>
                  <a:lnTo>
                    <a:pt x="174586" y="655929"/>
                  </a:lnTo>
                  <a:lnTo>
                    <a:pt x="186626" y="669010"/>
                  </a:lnTo>
                  <a:lnTo>
                    <a:pt x="202679" y="680389"/>
                  </a:lnTo>
                  <a:lnTo>
                    <a:pt x="221449" y="689305"/>
                  </a:lnTo>
                  <a:lnTo>
                    <a:pt x="241833" y="695134"/>
                  </a:lnTo>
                  <a:lnTo>
                    <a:pt x="241833" y="666788"/>
                  </a:lnTo>
                  <a:close/>
                </a:path>
                <a:path w="12682855" h="697229">
                  <a:moveTo>
                    <a:pt x="436638" y="643864"/>
                  </a:moveTo>
                  <a:lnTo>
                    <a:pt x="413854" y="629399"/>
                  </a:lnTo>
                  <a:lnTo>
                    <a:pt x="394601" y="606780"/>
                  </a:lnTo>
                  <a:lnTo>
                    <a:pt x="381317" y="573354"/>
                  </a:lnTo>
                  <a:lnTo>
                    <a:pt x="376326" y="526262"/>
                  </a:lnTo>
                  <a:lnTo>
                    <a:pt x="376326" y="452691"/>
                  </a:lnTo>
                  <a:lnTo>
                    <a:pt x="434225" y="452691"/>
                  </a:lnTo>
                  <a:lnTo>
                    <a:pt x="434225" y="423748"/>
                  </a:lnTo>
                  <a:lnTo>
                    <a:pt x="285864" y="423748"/>
                  </a:lnTo>
                  <a:lnTo>
                    <a:pt x="285864" y="452691"/>
                  </a:lnTo>
                  <a:lnTo>
                    <a:pt x="343154" y="452691"/>
                  </a:lnTo>
                  <a:lnTo>
                    <a:pt x="343154" y="526262"/>
                  </a:lnTo>
                  <a:lnTo>
                    <a:pt x="338099" y="573303"/>
                  </a:lnTo>
                  <a:lnTo>
                    <a:pt x="324650" y="606894"/>
                  </a:lnTo>
                  <a:lnTo>
                    <a:pt x="305371" y="629526"/>
                  </a:lnTo>
                  <a:lnTo>
                    <a:pt x="282841" y="643864"/>
                  </a:lnTo>
                  <a:lnTo>
                    <a:pt x="282841" y="674027"/>
                  </a:lnTo>
                  <a:lnTo>
                    <a:pt x="307238" y="662749"/>
                  </a:lnTo>
                  <a:lnTo>
                    <a:pt x="328980" y="646963"/>
                  </a:lnTo>
                  <a:lnTo>
                    <a:pt x="346875" y="627888"/>
                  </a:lnTo>
                  <a:lnTo>
                    <a:pt x="359740" y="606780"/>
                  </a:lnTo>
                  <a:lnTo>
                    <a:pt x="372554" y="627849"/>
                  </a:lnTo>
                  <a:lnTo>
                    <a:pt x="390385" y="646849"/>
                  </a:lnTo>
                  <a:lnTo>
                    <a:pt x="412115" y="662622"/>
                  </a:lnTo>
                  <a:lnTo>
                    <a:pt x="436638" y="674027"/>
                  </a:lnTo>
                  <a:lnTo>
                    <a:pt x="436638" y="643864"/>
                  </a:lnTo>
                  <a:close/>
                </a:path>
                <a:path w="12682855" h="697229">
                  <a:moveTo>
                    <a:pt x="507492" y="418922"/>
                  </a:moveTo>
                  <a:lnTo>
                    <a:pt x="474624" y="418922"/>
                  </a:lnTo>
                  <a:lnTo>
                    <a:pt x="474624" y="692416"/>
                  </a:lnTo>
                  <a:lnTo>
                    <a:pt x="507492" y="692416"/>
                  </a:lnTo>
                  <a:lnTo>
                    <a:pt x="507492" y="418922"/>
                  </a:lnTo>
                  <a:close/>
                </a:path>
                <a:path w="12682855" h="697229">
                  <a:moveTo>
                    <a:pt x="697471" y="421640"/>
                  </a:moveTo>
                  <a:lnTo>
                    <a:pt x="665810" y="421640"/>
                  </a:lnTo>
                  <a:lnTo>
                    <a:pt x="665810" y="450850"/>
                  </a:lnTo>
                  <a:lnTo>
                    <a:pt x="665810" y="542290"/>
                  </a:lnTo>
                  <a:lnTo>
                    <a:pt x="596150" y="542290"/>
                  </a:lnTo>
                  <a:lnTo>
                    <a:pt x="596150" y="450850"/>
                  </a:lnTo>
                  <a:lnTo>
                    <a:pt x="665810" y="450850"/>
                  </a:lnTo>
                  <a:lnTo>
                    <a:pt x="665810" y="421640"/>
                  </a:lnTo>
                  <a:lnTo>
                    <a:pt x="563880" y="421640"/>
                  </a:lnTo>
                  <a:lnTo>
                    <a:pt x="563880" y="450850"/>
                  </a:lnTo>
                  <a:lnTo>
                    <a:pt x="563880" y="542290"/>
                  </a:lnTo>
                  <a:lnTo>
                    <a:pt x="563880" y="570230"/>
                  </a:lnTo>
                  <a:lnTo>
                    <a:pt x="697471" y="570230"/>
                  </a:lnTo>
                  <a:lnTo>
                    <a:pt x="697471" y="542556"/>
                  </a:lnTo>
                  <a:lnTo>
                    <a:pt x="697471" y="542290"/>
                  </a:lnTo>
                  <a:lnTo>
                    <a:pt x="697471" y="450850"/>
                  </a:lnTo>
                  <a:lnTo>
                    <a:pt x="697471" y="450583"/>
                  </a:lnTo>
                  <a:lnTo>
                    <a:pt x="697471" y="421640"/>
                  </a:lnTo>
                  <a:close/>
                </a:path>
                <a:path w="12682855" h="697229">
                  <a:moveTo>
                    <a:pt x="786422" y="665480"/>
                  </a:moveTo>
                  <a:lnTo>
                    <a:pt x="612127" y="665480"/>
                  </a:lnTo>
                  <a:lnTo>
                    <a:pt x="612127" y="600710"/>
                  </a:lnTo>
                  <a:lnTo>
                    <a:pt x="579564" y="600710"/>
                  </a:lnTo>
                  <a:lnTo>
                    <a:pt x="579564" y="665480"/>
                  </a:lnTo>
                  <a:lnTo>
                    <a:pt x="579564" y="693420"/>
                  </a:lnTo>
                  <a:lnTo>
                    <a:pt x="786422" y="693420"/>
                  </a:lnTo>
                  <a:lnTo>
                    <a:pt x="786422" y="665480"/>
                  </a:lnTo>
                  <a:close/>
                </a:path>
                <a:path w="12682855" h="697229">
                  <a:moveTo>
                    <a:pt x="821105" y="494030"/>
                  </a:moveTo>
                  <a:lnTo>
                    <a:pt x="781291" y="494030"/>
                  </a:lnTo>
                  <a:lnTo>
                    <a:pt x="781291" y="419100"/>
                  </a:lnTo>
                  <a:lnTo>
                    <a:pt x="748423" y="419100"/>
                  </a:lnTo>
                  <a:lnTo>
                    <a:pt x="748423" y="494030"/>
                  </a:lnTo>
                  <a:lnTo>
                    <a:pt x="748423" y="521970"/>
                  </a:lnTo>
                  <a:lnTo>
                    <a:pt x="748423" y="610870"/>
                  </a:lnTo>
                  <a:lnTo>
                    <a:pt x="781291" y="610870"/>
                  </a:lnTo>
                  <a:lnTo>
                    <a:pt x="781291" y="521970"/>
                  </a:lnTo>
                  <a:lnTo>
                    <a:pt x="821105" y="521970"/>
                  </a:lnTo>
                  <a:lnTo>
                    <a:pt x="821105" y="494030"/>
                  </a:lnTo>
                  <a:close/>
                </a:path>
                <a:path w="12682855" h="697229">
                  <a:moveTo>
                    <a:pt x="1074089" y="643864"/>
                  </a:moveTo>
                  <a:lnTo>
                    <a:pt x="1050607" y="629500"/>
                  </a:lnTo>
                  <a:lnTo>
                    <a:pt x="1030668" y="607161"/>
                  </a:lnTo>
                  <a:lnTo>
                    <a:pt x="1030147" y="605878"/>
                  </a:lnTo>
                  <a:lnTo>
                    <a:pt x="1016850" y="573392"/>
                  </a:lnTo>
                  <a:lnTo>
                    <a:pt x="1011682" y="524764"/>
                  </a:lnTo>
                  <a:lnTo>
                    <a:pt x="1011682" y="422236"/>
                  </a:lnTo>
                  <a:lnTo>
                    <a:pt x="979106" y="422236"/>
                  </a:lnTo>
                  <a:lnTo>
                    <a:pt x="979106" y="524764"/>
                  </a:lnTo>
                  <a:lnTo>
                    <a:pt x="973937" y="573392"/>
                  </a:lnTo>
                  <a:lnTo>
                    <a:pt x="960069" y="607275"/>
                  </a:lnTo>
                  <a:lnTo>
                    <a:pt x="940054" y="629627"/>
                  </a:lnTo>
                  <a:lnTo>
                    <a:pt x="916393" y="643864"/>
                  </a:lnTo>
                  <a:lnTo>
                    <a:pt x="916393" y="674027"/>
                  </a:lnTo>
                  <a:lnTo>
                    <a:pt x="941793" y="662952"/>
                  </a:lnTo>
                  <a:lnTo>
                    <a:pt x="964488" y="647407"/>
                  </a:lnTo>
                  <a:lnTo>
                    <a:pt x="982878" y="628142"/>
                  </a:lnTo>
                  <a:lnTo>
                    <a:pt x="995387" y="605878"/>
                  </a:lnTo>
                  <a:lnTo>
                    <a:pt x="1008075" y="627976"/>
                  </a:lnTo>
                  <a:lnTo>
                    <a:pt x="1026490" y="647192"/>
                  </a:lnTo>
                  <a:lnTo>
                    <a:pt x="1049032" y="662787"/>
                  </a:lnTo>
                  <a:lnTo>
                    <a:pt x="1074089" y="674027"/>
                  </a:lnTo>
                  <a:lnTo>
                    <a:pt x="1074089" y="643864"/>
                  </a:lnTo>
                  <a:close/>
                </a:path>
                <a:path w="12682855" h="697229">
                  <a:moveTo>
                    <a:pt x="1146771" y="418922"/>
                  </a:moveTo>
                  <a:lnTo>
                    <a:pt x="1113904" y="418922"/>
                  </a:lnTo>
                  <a:lnTo>
                    <a:pt x="1113904" y="692416"/>
                  </a:lnTo>
                  <a:lnTo>
                    <a:pt x="1146771" y="692416"/>
                  </a:lnTo>
                  <a:lnTo>
                    <a:pt x="1146771" y="418922"/>
                  </a:lnTo>
                  <a:close/>
                </a:path>
                <a:path w="12682855" h="697229">
                  <a:moveTo>
                    <a:pt x="1334630" y="422236"/>
                  </a:moveTo>
                  <a:lnTo>
                    <a:pt x="1203159" y="422236"/>
                  </a:lnTo>
                  <a:lnTo>
                    <a:pt x="1203159" y="450888"/>
                  </a:lnTo>
                  <a:lnTo>
                    <a:pt x="1301762" y="450888"/>
                  </a:lnTo>
                  <a:lnTo>
                    <a:pt x="1294942" y="491337"/>
                  </a:lnTo>
                  <a:lnTo>
                    <a:pt x="1274851" y="522795"/>
                  </a:lnTo>
                  <a:lnTo>
                    <a:pt x="1241971" y="544766"/>
                  </a:lnTo>
                  <a:lnTo>
                    <a:pt x="1196822" y="556729"/>
                  </a:lnTo>
                  <a:lnTo>
                    <a:pt x="1196822" y="585063"/>
                  </a:lnTo>
                  <a:lnTo>
                    <a:pt x="1244968" y="574751"/>
                  </a:lnTo>
                  <a:lnTo>
                    <a:pt x="1283373" y="555752"/>
                  </a:lnTo>
                  <a:lnTo>
                    <a:pt x="1311478" y="527596"/>
                  </a:lnTo>
                  <a:lnTo>
                    <a:pt x="1328750" y="489788"/>
                  </a:lnTo>
                  <a:lnTo>
                    <a:pt x="1334630" y="441833"/>
                  </a:lnTo>
                  <a:lnTo>
                    <a:pt x="1334630" y="422236"/>
                  </a:lnTo>
                  <a:close/>
                </a:path>
                <a:path w="12682855" h="697229">
                  <a:moveTo>
                    <a:pt x="1425689" y="665276"/>
                  </a:moveTo>
                  <a:lnTo>
                    <a:pt x="1251407" y="665276"/>
                  </a:lnTo>
                  <a:lnTo>
                    <a:pt x="1251407" y="600748"/>
                  </a:lnTo>
                  <a:lnTo>
                    <a:pt x="1218831" y="600748"/>
                  </a:lnTo>
                  <a:lnTo>
                    <a:pt x="1218831" y="693623"/>
                  </a:lnTo>
                  <a:lnTo>
                    <a:pt x="1425689" y="693623"/>
                  </a:lnTo>
                  <a:lnTo>
                    <a:pt x="1425689" y="665276"/>
                  </a:lnTo>
                  <a:close/>
                </a:path>
                <a:path w="12682855" h="697229">
                  <a:moveTo>
                    <a:pt x="1460373" y="493395"/>
                  </a:moveTo>
                  <a:lnTo>
                    <a:pt x="1420571" y="493395"/>
                  </a:lnTo>
                  <a:lnTo>
                    <a:pt x="1420571" y="418922"/>
                  </a:lnTo>
                  <a:lnTo>
                    <a:pt x="1387703" y="418922"/>
                  </a:lnTo>
                  <a:lnTo>
                    <a:pt x="1387703" y="610400"/>
                  </a:lnTo>
                  <a:lnTo>
                    <a:pt x="1420571" y="610400"/>
                  </a:lnTo>
                  <a:lnTo>
                    <a:pt x="1420571" y="522351"/>
                  </a:lnTo>
                  <a:lnTo>
                    <a:pt x="1460373" y="522351"/>
                  </a:lnTo>
                  <a:lnTo>
                    <a:pt x="1460373" y="493395"/>
                  </a:lnTo>
                  <a:close/>
                </a:path>
                <a:path w="12682855" h="697229">
                  <a:moveTo>
                    <a:pt x="1627428" y="548284"/>
                  </a:moveTo>
                  <a:lnTo>
                    <a:pt x="1626400" y="513562"/>
                  </a:lnTo>
                  <a:lnTo>
                    <a:pt x="1622831" y="483793"/>
                  </a:lnTo>
                  <a:lnTo>
                    <a:pt x="1615973" y="459270"/>
                  </a:lnTo>
                  <a:lnTo>
                    <a:pt x="1609090" y="447268"/>
                  </a:lnTo>
                  <a:lnTo>
                    <a:pt x="1605114" y="440334"/>
                  </a:lnTo>
                  <a:lnTo>
                    <a:pt x="1595577" y="431126"/>
                  </a:lnTo>
                  <a:lnTo>
                    <a:pt x="1594853" y="430707"/>
                  </a:lnTo>
                  <a:lnTo>
                    <a:pt x="1594853" y="548284"/>
                  </a:lnTo>
                  <a:lnTo>
                    <a:pt x="1594205" y="578561"/>
                  </a:lnTo>
                  <a:lnTo>
                    <a:pt x="1587474" y="623976"/>
                  </a:lnTo>
                  <a:lnTo>
                    <a:pt x="1556562" y="648995"/>
                  </a:lnTo>
                  <a:lnTo>
                    <a:pt x="1549577" y="648271"/>
                  </a:lnTo>
                  <a:lnTo>
                    <a:pt x="1521587" y="603948"/>
                  </a:lnTo>
                  <a:lnTo>
                    <a:pt x="1518564" y="548284"/>
                  </a:lnTo>
                  <a:lnTo>
                    <a:pt x="1519250" y="518007"/>
                  </a:lnTo>
                  <a:lnTo>
                    <a:pt x="1525943" y="472719"/>
                  </a:lnTo>
                  <a:lnTo>
                    <a:pt x="1556562" y="447268"/>
                  </a:lnTo>
                  <a:lnTo>
                    <a:pt x="1563725" y="447992"/>
                  </a:lnTo>
                  <a:lnTo>
                    <a:pt x="1591919" y="492645"/>
                  </a:lnTo>
                  <a:lnTo>
                    <a:pt x="1594853" y="548284"/>
                  </a:lnTo>
                  <a:lnTo>
                    <a:pt x="1594853" y="430707"/>
                  </a:lnTo>
                  <a:lnTo>
                    <a:pt x="1584223" y="424421"/>
                  </a:lnTo>
                  <a:lnTo>
                    <a:pt x="1571193" y="420319"/>
                  </a:lnTo>
                  <a:lnTo>
                    <a:pt x="1556562" y="418922"/>
                  </a:lnTo>
                  <a:lnTo>
                    <a:pt x="1542072" y="420319"/>
                  </a:lnTo>
                  <a:lnTo>
                    <a:pt x="1508315" y="440334"/>
                  </a:lnTo>
                  <a:lnTo>
                    <a:pt x="1490599" y="483793"/>
                  </a:lnTo>
                  <a:lnTo>
                    <a:pt x="1486001" y="548284"/>
                  </a:lnTo>
                  <a:lnTo>
                    <a:pt x="1487030" y="583006"/>
                  </a:lnTo>
                  <a:lnTo>
                    <a:pt x="1497457" y="637286"/>
                  </a:lnTo>
                  <a:lnTo>
                    <a:pt x="1529041" y="671842"/>
                  </a:lnTo>
                  <a:lnTo>
                    <a:pt x="1556562" y="677037"/>
                  </a:lnTo>
                  <a:lnTo>
                    <a:pt x="1571193" y="675741"/>
                  </a:lnTo>
                  <a:lnTo>
                    <a:pt x="1605114" y="656234"/>
                  </a:lnTo>
                  <a:lnTo>
                    <a:pt x="1622831" y="612775"/>
                  </a:lnTo>
                  <a:lnTo>
                    <a:pt x="1626400" y="583006"/>
                  </a:lnTo>
                  <a:lnTo>
                    <a:pt x="1627428" y="548284"/>
                  </a:lnTo>
                  <a:close/>
                </a:path>
                <a:path w="12682855" h="697229">
                  <a:moveTo>
                    <a:pt x="1707642" y="418922"/>
                  </a:moveTo>
                  <a:lnTo>
                    <a:pt x="1674761" y="418922"/>
                  </a:lnTo>
                  <a:lnTo>
                    <a:pt x="1674761" y="692416"/>
                  </a:lnTo>
                  <a:lnTo>
                    <a:pt x="1707642" y="692416"/>
                  </a:lnTo>
                  <a:lnTo>
                    <a:pt x="1707642" y="418922"/>
                  </a:lnTo>
                  <a:close/>
                </a:path>
                <a:path w="12682855" h="697229">
                  <a:moveTo>
                    <a:pt x="2067598" y="491896"/>
                  </a:moveTo>
                  <a:lnTo>
                    <a:pt x="2034730" y="491896"/>
                  </a:lnTo>
                  <a:lnTo>
                    <a:pt x="2034730" y="534416"/>
                  </a:lnTo>
                  <a:lnTo>
                    <a:pt x="2067598" y="534416"/>
                  </a:lnTo>
                  <a:lnTo>
                    <a:pt x="2067598" y="491896"/>
                  </a:lnTo>
                  <a:close/>
                </a:path>
                <a:path w="12682855" h="697229">
                  <a:moveTo>
                    <a:pt x="2067598" y="422236"/>
                  </a:moveTo>
                  <a:lnTo>
                    <a:pt x="2034730" y="422236"/>
                  </a:lnTo>
                  <a:lnTo>
                    <a:pt x="2034730" y="463550"/>
                  </a:lnTo>
                  <a:lnTo>
                    <a:pt x="1886064" y="463550"/>
                  </a:lnTo>
                  <a:lnTo>
                    <a:pt x="1886064" y="421640"/>
                  </a:lnTo>
                  <a:lnTo>
                    <a:pt x="1853196" y="421640"/>
                  </a:lnTo>
                  <a:lnTo>
                    <a:pt x="1853196" y="463550"/>
                  </a:lnTo>
                  <a:lnTo>
                    <a:pt x="1853196" y="491490"/>
                  </a:lnTo>
                  <a:lnTo>
                    <a:pt x="1853196" y="534670"/>
                  </a:lnTo>
                  <a:lnTo>
                    <a:pt x="1853196" y="562610"/>
                  </a:lnTo>
                  <a:lnTo>
                    <a:pt x="2067598" y="562610"/>
                  </a:lnTo>
                  <a:lnTo>
                    <a:pt x="2067598" y="534670"/>
                  </a:lnTo>
                  <a:lnTo>
                    <a:pt x="1886064" y="534670"/>
                  </a:lnTo>
                  <a:lnTo>
                    <a:pt x="1886064" y="491490"/>
                  </a:lnTo>
                  <a:lnTo>
                    <a:pt x="2067598" y="491490"/>
                  </a:lnTo>
                  <a:lnTo>
                    <a:pt x="2067598" y="463854"/>
                  </a:lnTo>
                  <a:lnTo>
                    <a:pt x="2067598" y="463550"/>
                  </a:lnTo>
                  <a:lnTo>
                    <a:pt x="2067598" y="422236"/>
                  </a:lnTo>
                  <a:close/>
                </a:path>
                <a:path w="12682855" h="697229">
                  <a:moveTo>
                    <a:pt x="2081771" y="596531"/>
                  </a:moveTo>
                  <a:lnTo>
                    <a:pt x="1839023" y="596531"/>
                  </a:lnTo>
                  <a:lnTo>
                    <a:pt x="1839023" y="625170"/>
                  </a:lnTo>
                  <a:lnTo>
                    <a:pt x="1943658" y="625170"/>
                  </a:lnTo>
                  <a:lnTo>
                    <a:pt x="1943658" y="696937"/>
                  </a:lnTo>
                  <a:lnTo>
                    <a:pt x="1976234" y="696937"/>
                  </a:lnTo>
                  <a:lnTo>
                    <a:pt x="1976234" y="625170"/>
                  </a:lnTo>
                  <a:lnTo>
                    <a:pt x="2081771" y="625170"/>
                  </a:lnTo>
                  <a:lnTo>
                    <a:pt x="2081771" y="596531"/>
                  </a:lnTo>
                  <a:close/>
                </a:path>
                <a:path w="12682855" h="697229">
                  <a:moveTo>
                    <a:pt x="2346223" y="610400"/>
                  </a:moveTo>
                  <a:lnTo>
                    <a:pt x="2133930" y="610400"/>
                  </a:lnTo>
                  <a:lnTo>
                    <a:pt x="2133930" y="638441"/>
                  </a:lnTo>
                  <a:lnTo>
                    <a:pt x="2313355" y="638441"/>
                  </a:lnTo>
                  <a:lnTo>
                    <a:pt x="2313355" y="696937"/>
                  </a:lnTo>
                  <a:lnTo>
                    <a:pt x="2346223" y="696937"/>
                  </a:lnTo>
                  <a:lnTo>
                    <a:pt x="2346223" y="610400"/>
                  </a:lnTo>
                  <a:close/>
                </a:path>
                <a:path w="12682855" h="697229">
                  <a:moveTo>
                    <a:pt x="2348941" y="498830"/>
                  </a:moveTo>
                  <a:lnTo>
                    <a:pt x="2292273" y="485863"/>
                  </a:lnTo>
                  <a:lnTo>
                    <a:pt x="2256663" y="449973"/>
                  </a:lnTo>
                  <a:lnTo>
                    <a:pt x="2346223" y="449973"/>
                  </a:lnTo>
                  <a:lnTo>
                    <a:pt x="2346223" y="422236"/>
                  </a:lnTo>
                  <a:lnTo>
                    <a:pt x="2135746" y="422236"/>
                  </a:lnTo>
                  <a:lnTo>
                    <a:pt x="2135746" y="449973"/>
                  </a:lnTo>
                  <a:lnTo>
                    <a:pt x="2224100" y="449973"/>
                  </a:lnTo>
                  <a:lnTo>
                    <a:pt x="2215705" y="469353"/>
                  </a:lnTo>
                  <a:lnTo>
                    <a:pt x="2194471" y="484009"/>
                  </a:lnTo>
                  <a:lnTo>
                    <a:pt x="2164981" y="493864"/>
                  </a:lnTo>
                  <a:lnTo>
                    <a:pt x="2131822" y="498830"/>
                  </a:lnTo>
                  <a:lnTo>
                    <a:pt x="2131822" y="526567"/>
                  </a:lnTo>
                  <a:lnTo>
                    <a:pt x="2164181" y="522376"/>
                  </a:lnTo>
                  <a:lnTo>
                    <a:pt x="2194395" y="514019"/>
                  </a:lnTo>
                  <a:lnTo>
                    <a:pt x="2220531" y="501764"/>
                  </a:lnTo>
                  <a:lnTo>
                    <a:pt x="2240686" y="485863"/>
                  </a:lnTo>
                  <a:lnTo>
                    <a:pt x="2260612" y="501726"/>
                  </a:lnTo>
                  <a:lnTo>
                    <a:pt x="2286558" y="513905"/>
                  </a:lnTo>
                  <a:lnTo>
                    <a:pt x="2316632" y="522249"/>
                  </a:lnTo>
                  <a:lnTo>
                    <a:pt x="2348941" y="526567"/>
                  </a:lnTo>
                  <a:lnTo>
                    <a:pt x="2348941" y="498830"/>
                  </a:lnTo>
                  <a:close/>
                </a:path>
                <a:path w="12682855" h="697229">
                  <a:moveTo>
                    <a:pt x="2364016" y="554012"/>
                  </a:moveTo>
                  <a:lnTo>
                    <a:pt x="2256663" y="554012"/>
                  </a:lnTo>
                  <a:lnTo>
                    <a:pt x="2256663" y="514210"/>
                  </a:lnTo>
                  <a:lnTo>
                    <a:pt x="2224100" y="514210"/>
                  </a:lnTo>
                  <a:lnTo>
                    <a:pt x="2224100" y="554012"/>
                  </a:lnTo>
                  <a:lnTo>
                    <a:pt x="2117648" y="554012"/>
                  </a:lnTo>
                  <a:lnTo>
                    <a:pt x="2117648" y="582053"/>
                  </a:lnTo>
                  <a:lnTo>
                    <a:pt x="2364016" y="582053"/>
                  </a:lnTo>
                  <a:lnTo>
                    <a:pt x="2364016" y="554012"/>
                  </a:lnTo>
                  <a:close/>
                </a:path>
                <a:path w="12682855" h="697229">
                  <a:moveTo>
                    <a:pt x="2542832" y="589597"/>
                  </a:moveTo>
                  <a:lnTo>
                    <a:pt x="2534615" y="540321"/>
                  </a:lnTo>
                  <a:lnTo>
                    <a:pt x="2510561" y="509384"/>
                  </a:lnTo>
                  <a:lnTo>
                    <a:pt x="2510256" y="509219"/>
                  </a:lnTo>
                  <a:lnTo>
                    <a:pt x="2510256" y="589597"/>
                  </a:lnTo>
                  <a:lnTo>
                    <a:pt x="2509342" y="607606"/>
                  </a:lnTo>
                  <a:lnTo>
                    <a:pt x="2494584" y="643864"/>
                  </a:lnTo>
                  <a:lnTo>
                    <a:pt x="2483116" y="651103"/>
                  </a:lnTo>
                  <a:lnTo>
                    <a:pt x="2466530" y="651103"/>
                  </a:lnTo>
                  <a:lnTo>
                    <a:pt x="2440521" y="607656"/>
                  </a:lnTo>
                  <a:lnTo>
                    <a:pt x="2439695" y="589597"/>
                  </a:lnTo>
                  <a:lnTo>
                    <a:pt x="2440571" y="571093"/>
                  </a:lnTo>
                  <a:lnTo>
                    <a:pt x="2454770" y="535012"/>
                  </a:lnTo>
                  <a:lnTo>
                    <a:pt x="2466530" y="528078"/>
                  </a:lnTo>
                  <a:lnTo>
                    <a:pt x="2482519" y="528078"/>
                  </a:lnTo>
                  <a:lnTo>
                    <a:pt x="2509189" y="570318"/>
                  </a:lnTo>
                  <a:lnTo>
                    <a:pt x="2510256" y="589597"/>
                  </a:lnTo>
                  <a:lnTo>
                    <a:pt x="2510256" y="509219"/>
                  </a:lnTo>
                  <a:lnTo>
                    <a:pt x="2502878" y="505079"/>
                  </a:lnTo>
                  <a:lnTo>
                    <a:pt x="2494356" y="502069"/>
                  </a:lnTo>
                  <a:lnTo>
                    <a:pt x="2485034" y="500303"/>
                  </a:lnTo>
                  <a:lnTo>
                    <a:pt x="2474976" y="499732"/>
                  </a:lnTo>
                  <a:lnTo>
                    <a:pt x="2463546" y="500507"/>
                  </a:lnTo>
                  <a:lnTo>
                    <a:pt x="2423033" y="524802"/>
                  </a:lnTo>
                  <a:lnTo>
                    <a:pt x="2408885" y="564070"/>
                  </a:lnTo>
                  <a:lnTo>
                    <a:pt x="2407132" y="589597"/>
                  </a:lnTo>
                  <a:lnTo>
                    <a:pt x="2408948" y="615454"/>
                  </a:lnTo>
                  <a:lnTo>
                    <a:pt x="2423541" y="654723"/>
                  </a:lnTo>
                  <a:lnTo>
                    <a:pt x="2463901" y="678421"/>
                  </a:lnTo>
                  <a:lnTo>
                    <a:pt x="2474976" y="679145"/>
                  </a:lnTo>
                  <a:lnTo>
                    <a:pt x="2485390" y="678522"/>
                  </a:lnTo>
                  <a:lnTo>
                    <a:pt x="2525014" y="656297"/>
                  </a:lnTo>
                  <a:lnTo>
                    <a:pt x="2527884" y="651103"/>
                  </a:lnTo>
                  <a:lnTo>
                    <a:pt x="2534831" y="638556"/>
                  </a:lnTo>
                  <a:lnTo>
                    <a:pt x="2540812" y="616242"/>
                  </a:lnTo>
                  <a:lnTo>
                    <a:pt x="2542832" y="589597"/>
                  </a:lnTo>
                  <a:close/>
                </a:path>
                <a:path w="12682855" h="697229">
                  <a:moveTo>
                    <a:pt x="2551874" y="450278"/>
                  </a:moveTo>
                  <a:lnTo>
                    <a:pt x="2490051" y="450278"/>
                  </a:lnTo>
                  <a:lnTo>
                    <a:pt x="2490051" y="411073"/>
                  </a:lnTo>
                  <a:lnTo>
                    <a:pt x="2457183" y="411073"/>
                  </a:lnTo>
                  <a:lnTo>
                    <a:pt x="2457183" y="450278"/>
                  </a:lnTo>
                  <a:lnTo>
                    <a:pt x="2395969" y="450278"/>
                  </a:lnTo>
                  <a:lnTo>
                    <a:pt x="2395969" y="478624"/>
                  </a:lnTo>
                  <a:lnTo>
                    <a:pt x="2551874" y="478624"/>
                  </a:lnTo>
                  <a:lnTo>
                    <a:pt x="2551874" y="450278"/>
                  </a:lnTo>
                  <a:close/>
                </a:path>
                <a:path w="12682855" h="697229">
                  <a:moveTo>
                    <a:pt x="2663748" y="530491"/>
                  </a:moveTo>
                  <a:lnTo>
                    <a:pt x="2620924" y="530491"/>
                  </a:lnTo>
                  <a:lnTo>
                    <a:pt x="2620924" y="418922"/>
                  </a:lnTo>
                  <a:lnTo>
                    <a:pt x="2588056" y="418922"/>
                  </a:lnTo>
                  <a:lnTo>
                    <a:pt x="2588056" y="692416"/>
                  </a:lnTo>
                  <a:lnTo>
                    <a:pt x="2620924" y="692416"/>
                  </a:lnTo>
                  <a:lnTo>
                    <a:pt x="2620924" y="559130"/>
                  </a:lnTo>
                  <a:lnTo>
                    <a:pt x="2663748" y="559130"/>
                  </a:lnTo>
                  <a:lnTo>
                    <a:pt x="2663748" y="530491"/>
                  </a:lnTo>
                  <a:close/>
                </a:path>
                <a:path w="12682855" h="697229">
                  <a:moveTo>
                    <a:pt x="2907995" y="418922"/>
                  </a:moveTo>
                  <a:lnTo>
                    <a:pt x="2875127" y="418922"/>
                  </a:lnTo>
                  <a:lnTo>
                    <a:pt x="2875127" y="479221"/>
                  </a:lnTo>
                  <a:lnTo>
                    <a:pt x="2875127" y="507873"/>
                  </a:lnTo>
                  <a:lnTo>
                    <a:pt x="2875127" y="582358"/>
                  </a:lnTo>
                  <a:lnTo>
                    <a:pt x="2826880" y="582358"/>
                  </a:lnTo>
                  <a:lnTo>
                    <a:pt x="2827274" y="574268"/>
                  </a:lnTo>
                  <a:lnTo>
                    <a:pt x="2827553" y="565886"/>
                  </a:lnTo>
                  <a:lnTo>
                    <a:pt x="2827731" y="557212"/>
                  </a:lnTo>
                  <a:lnTo>
                    <a:pt x="2827718" y="537603"/>
                  </a:lnTo>
                  <a:lnTo>
                    <a:pt x="2827477" y="527291"/>
                  </a:lnTo>
                  <a:lnTo>
                    <a:pt x="2827020" y="517372"/>
                  </a:lnTo>
                  <a:lnTo>
                    <a:pt x="2826270" y="507873"/>
                  </a:lnTo>
                  <a:lnTo>
                    <a:pt x="2875127" y="507873"/>
                  </a:lnTo>
                  <a:lnTo>
                    <a:pt x="2875127" y="479221"/>
                  </a:lnTo>
                  <a:lnTo>
                    <a:pt x="2822359" y="479221"/>
                  </a:lnTo>
                  <a:lnTo>
                    <a:pt x="2819336" y="467766"/>
                  </a:lnTo>
                  <a:lnTo>
                    <a:pt x="2795930" y="431126"/>
                  </a:lnTo>
                  <a:lnTo>
                    <a:pt x="2795219" y="430707"/>
                  </a:lnTo>
                  <a:lnTo>
                    <a:pt x="2795219" y="548284"/>
                  </a:lnTo>
                  <a:lnTo>
                    <a:pt x="2794571" y="578561"/>
                  </a:lnTo>
                  <a:lnTo>
                    <a:pt x="2787840" y="623976"/>
                  </a:lnTo>
                  <a:lnTo>
                    <a:pt x="2756916" y="648995"/>
                  </a:lnTo>
                  <a:lnTo>
                    <a:pt x="2749931" y="648271"/>
                  </a:lnTo>
                  <a:lnTo>
                    <a:pt x="2721940" y="603948"/>
                  </a:lnTo>
                  <a:lnTo>
                    <a:pt x="2718930" y="548284"/>
                  </a:lnTo>
                  <a:lnTo>
                    <a:pt x="2719616" y="518007"/>
                  </a:lnTo>
                  <a:lnTo>
                    <a:pt x="2726309" y="472719"/>
                  </a:lnTo>
                  <a:lnTo>
                    <a:pt x="2756916" y="447268"/>
                  </a:lnTo>
                  <a:lnTo>
                    <a:pt x="2764078" y="447992"/>
                  </a:lnTo>
                  <a:lnTo>
                    <a:pt x="2792272" y="492645"/>
                  </a:lnTo>
                  <a:lnTo>
                    <a:pt x="2795219" y="548284"/>
                  </a:lnTo>
                  <a:lnTo>
                    <a:pt x="2795219" y="430707"/>
                  </a:lnTo>
                  <a:lnTo>
                    <a:pt x="2784589" y="424421"/>
                  </a:lnTo>
                  <a:lnTo>
                    <a:pt x="2771546" y="420319"/>
                  </a:lnTo>
                  <a:lnTo>
                    <a:pt x="2756916" y="418922"/>
                  </a:lnTo>
                  <a:lnTo>
                    <a:pt x="2742425" y="420319"/>
                  </a:lnTo>
                  <a:lnTo>
                    <a:pt x="2708681" y="440334"/>
                  </a:lnTo>
                  <a:lnTo>
                    <a:pt x="2690965" y="483793"/>
                  </a:lnTo>
                  <a:lnTo>
                    <a:pt x="2686354" y="548284"/>
                  </a:lnTo>
                  <a:lnTo>
                    <a:pt x="2687383" y="583006"/>
                  </a:lnTo>
                  <a:lnTo>
                    <a:pt x="2697810" y="637286"/>
                  </a:lnTo>
                  <a:lnTo>
                    <a:pt x="2729407" y="671842"/>
                  </a:lnTo>
                  <a:lnTo>
                    <a:pt x="2756916" y="677037"/>
                  </a:lnTo>
                  <a:lnTo>
                    <a:pt x="2771546" y="675741"/>
                  </a:lnTo>
                  <a:lnTo>
                    <a:pt x="2784589" y="671842"/>
                  </a:lnTo>
                  <a:lnTo>
                    <a:pt x="2795930" y="665340"/>
                  </a:lnTo>
                  <a:lnTo>
                    <a:pt x="2805468" y="656234"/>
                  </a:lnTo>
                  <a:lnTo>
                    <a:pt x="2810357" y="648995"/>
                  </a:lnTo>
                  <a:lnTo>
                    <a:pt x="2811653" y="647077"/>
                  </a:lnTo>
                  <a:lnTo>
                    <a:pt x="2816669" y="636409"/>
                  </a:lnTo>
                  <a:lnTo>
                    <a:pt x="2820606" y="624255"/>
                  </a:lnTo>
                  <a:lnTo>
                    <a:pt x="2823565" y="610704"/>
                  </a:lnTo>
                  <a:lnTo>
                    <a:pt x="2875127" y="610704"/>
                  </a:lnTo>
                  <a:lnTo>
                    <a:pt x="2875127" y="692416"/>
                  </a:lnTo>
                  <a:lnTo>
                    <a:pt x="2907995" y="692416"/>
                  </a:lnTo>
                  <a:lnTo>
                    <a:pt x="2907995" y="610704"/>
                  </a:lnTo>
                  <a:lnTo>
                    <a:pt x="2907995" y="582358"/>
                  </a:lnTo>
                  <a:lnTo>
                    <a:pt x="2907995" y="507873"/>
                  </a:lnTo>
                  <a:lnTo>
                    <a:pt x="2907995" y="479221"/>
                  </a:lnTo>
                  <a:lnTo>
                    <a:pt x="2907995" y="418922"/>
                  </a:lnTo>
                  <a:close/>
                </a:path>
                <a:path w="12682855" h="697229">
                  <a:moveTo>
                    <a:pt x="3267875" y="422236"/>
                  </a:moveTo>
                  <a:lnTo>
                    <a:pt x="3051670" y="422236"/>
                  </a:lnTo>
                  <a:lnTo>
                    <a:pt x="3051670" y="450888"/>
                  </a:lnTo>
                  <a:lnTo>
                    <a:pt x="3235007" y="450888"/>
                  </a:lnTo>
                  <a:lnTo>
                    <a:pt x="3235007" y="487070"/>
                  </a:lnTo>
                  <a:lnTo>
                    <a:pt x="3234702" y="505002"/>
                  </a:lnTo>
                  <a:lnTo>
                    <a:pt x="3233686" y="523328"/>
                  </a:lnTo>
                  <a:lnTo>
                    <a:pt x="3231832" y="541096"/>
                  </a:lnTo>
                  <a:lnTo>
                    <a:pt x="3228975" y="557326"/>
                  </a:lnTo>
                  <a:lnTo>
                    <a:pt x="3261550" y="557326"/>
                  </a:lnTo>
                  <a:lnTo>
                    <a:pt x="3264319" y="541159"/>
                  </a:lnTo>
                  <a:lnTo>
                    <a:pt x="3266300" y="522986"/>
                  </a:lnTo>
                  <a:lnTo>
                    <a:pt x="3267481" y="503516"/>
                  </a:lnTo>
                  <a:lnTo>
                    <a:pt x="3267811" y="487070"/>
                  </a:lnTo>
                  <a:lnTo>
                    <a:pt x="3267875" y="422236"/>
                  </a:lnTo>
                  <a:close/>
                </a:path>
                <a:path w="12682855" h="697229">
                  <a:moveTo>
                    <a:pt x="3282048" y="581152"/>
                  </a:moveTo>
                  <a:lnTo>
                    <a:pt x="3039313" y="581152"/>
                  </a:lnTo>
                  <a:lnTo>
                    <a:pt x="3039313" y="610095"/>
                  </a:lnTo>
                  <a:lnTo>
                    <a:pt x="3143948" y="610095"/>
                  </a:lnTo>
                  <a:lnTo>
                    <a:pt x="3143948" y="696937"/>
                  </a:lnTo>
                  <a:lnTo>
                    <a:pt x="3176511" y="696937"/>
                  </a:lnTo>
                  <a:lnTo>
                    <a:pt x="3176511" y="610095"/>
                  </a:lnTo>
                  <a:lnTo>
                    <a:pt x="3282048" y="610095"/>
                  </a:lnTo>
                  <a:lnTo>
                    <a:pt x="3282048" y="581152"/>
                  </a:lnTo>
                  <a:close/>
                </a:path>
                <a:path w="12682855" h="697229">
                  <a:moveTo>
                    <a:pt x="3465093" y="541045"/>
                  </a:moveTo>
                  <a:lnTo>
                    <a:pt x="3443376" y="498830"/>
                  </a:lnTo>
                  <a:lnTo>
                    <a:pt x="3433432" y="493001"/>
                  </a:lnTo>
                  <a:lnTo>
                    <a:pt x="3433432" y="532599"/>
                  </a:lnTo>
                  <a:lnTo>
                    <a:pt x="3433432" y="550392"/>
                  </a:lnTo>
                  <a:lnTo>
                    <a:pt x="3395434" y="569988"/>
                  </a:lnTo>
                  <a:lnTo>
                    <a:pt x="3387229" y="569429"/>
                  </a:lnTo>
                  <a:lnTo>
                    <a:pt x="3357130" y="549490"/>
                  </a:lnTo>
                  <a:lnTo>
                    <a:pt x="3357130" y="532295"/>
                  </a:lnTo>
                  <a:lnTo>
                    <a:pt x="3395434" y="511492"/>
                  </a:lnTo>
                  <a:lnTo>
                    <a:pt x="3403396" y="512102"/>
                  </a:lnTo>
                  <a:lnTo>
                    <a:pt x="3433432" y="532599"/>
                  </a:lnTo>
                  <a:lnTo>
                    <a:pt x="3433432" y="493001"/>
                  </a:lnTo>
                  <a:lnTo>
                    <a:pt x="3422002" y="488759"/>
                  </a:lnTo>
                  <a:lnTo>
                    <a:pt x="3409289" y="486156"/>
                  </a:lnTo>
                  <a:lnTo>
                    <a:pt x="3395434" y="485254"/>
                  </a:lnTo>
                  <a:lnTo>
                    <a:pt x="3381349" y="486156"/>
                  </a:lnTo>
                  <a:lnTo>
                    <a:pt x="3337433" y="507504"/>
                  </a:lnTo>
                  <a:lnTo>
                    <a:pt x="3325469" y="541045"/>
                  </a:lnTo>
                  <a:lnTo>
                    <a:pt x="3326968" y="554037"/>
                  </a:lnTo>
                  <a:lnTo>
                    <a:pt x="3357397" y="588899"/>
                  </a:lnTo>
                  <a:lnTo>
                    <a:pt x="3395434" y="596531"/>
                  </a:lnTo>
                  <a:lnTo>
                    <a:pt x="3408972" y="595693"/>
                  </a:lnTo>
                  <a:lnTo>
                    <a:pt x="3451860" y="575691"/>
                  </a:lnTo>
                  <a:lnTo>
                    <a:pt x="3455974" y="569988"/>
                  </a:lnTo>
                  <a:lnTo>
                    <a:pt x="3459061" y="565734"/>
                  </a:lnTo>
                  <a:lnTo>
                    <a:pt x="3463544" y="554139"/>
                  </a:lnTo>
                  <a:lnTo>
                    <a:pt x="3465093" y="541045"/>
                  </a:lnTo>
                  <a:close/>
                </a:path>
                <a:path w="12682855" h="697229">
                  <a:moveTo>
                    <a:pt x="3471722" y="440626"/>
                  </a:moveTo>
                  <a:lnTo>
                    <a:pt x="3412312" y="440626"/>
                  </a:lnTo>
                  <a:lnTo>
                    <a:pt x="3412312" y="411073"/>
                  </a:lnTo>
                  <a:lnTo>
                    <a:pt x="3379749" y="411073"/>
                  </a:lnTo>
                  <a:lnTo>
                    <a:pt x="3379749" y="440626"/>
                  </a:lnTo>
                  <a:lnTo>
                    <a:pt x="3317329" y="440626"/>
                  </a:lnTo>
                  <a:lnTo>
                    <a:pt x="3317329" y="467766"/>
                  </a:lnTo>
                  <a:lnTo>
                    <a:pt x="3471722" y="467766"/>
                  </a:lnTo>
                  <a:lnTo>
                    <a:pt x="3471722" y="440626"/>
                  </a:lnTo>
                  <a:close/>
                </a:path>
                <a:path w="12682855" h="697229">
                  <a:moveTo>
                    <a:pt x="3548011" y="418922"/>
                  </a:moveTo>
                  <a:lnTo>
                    <a:pt x="3515144" y="418922"/>
                  </a:lnTo>
                  <a:lnTo>
                    <a:pt x="3515144" y="484962"/>
                  </a:lnTo>
                  <a:lnTo>
                    <a:pt x="3472624" y="484962"/>
                  </a:lnTo>
                  <a:lnTo>
                    <a:pt x="3472624" y="512394"/>
                  </a:lnTo>
                  <a:lnTo>
                    <a:pt x="3515144" y="512394"/>
                  </a:lnTo>
                  <a:lnTo>
                    <a:pt x="3515144" y="544664"/>
                  </a:lnTo>
                  <a:lnTo>
                    <a:pt x="3472624" y="544664"/>
                  </a:lnTo>
                  <a:lnTo>
                    <a:pt x="3472624" y="571500"/>
                  </a:lnTo>
                  <a:lnTo>
                    <a:pt x="3515144" y="571500"/>
                  </a:lnTo>
                  <a:lnTo>
                    <a:pt x="3515144" y="617029"/>
                  </a:lnTo>
                  <a:lnTo>
                    <a:pt x="3548011" y="617029"/>
                  </a:lnTo>
                  <a:lnTo>
                    <a:pt x="3548011" y="418922"/>
                  </a:lnTo>
                  <a:close/>
                </a:path>
                <a:path w="12682855" h="697229">
                  <a:moveTo>
                    <a:pt x="3552837" y="665276"/>
                  </a:moveTo>
                  <a:lnTo>
                    <a:pt x="3376434" y="665276"/>
                  </a:lnTo>
                  <a:lnTo>
                    <a:pt x="3376434" y="612813"/>
                  </a:lnTo>
                  <a:lnTo>
                    <a:pt x="3343567" y="612813"/>
                  </a:lnTo>
                  <a:lnTo>
                    <a:pt x="3343567" y="693623"/>
                  </a:lnTo>
                  <a:lnTo>
                    <a:pt x="3552837" y="693623"/>
                  </a:lnTo>
                  <a:lnTo>
                    <a:pt x="3552837" y="665276"/>
                  </a:lnTo>
                  <a:close/>
                </a:path>
                <a:path w="12682855" h="697229">
                  <a:moveTo>
                    <a:pt x="3743109" y="589597"/>
                  </a:moveTo>
                  <a:lnTo>
                    <a:pt x="3741039" y="562851"/>
                  </a:lnTo>
                  <a:lnTo>
                    <a:pt x="3734892" y="540321"/>
                  </a:lnTo>
                  <a:lnTo>
                    <a:pt x="3727996" y="528078"/>
                  </a:lnTo>
                  <a:lnTo>
                    <a:pt x="3724795" y="522376"/>
                  </a:lnTo>
                  <a:lnTo>
                    <a:pt x="3710851" y="509384"/>
                  </a:lnTo>
                  <a:lnTo>
                    <a:pt x="3710546" y="509219"/>
                  </a:lnTo>
                  <a:lnTo>
                    <a:pt x="3710546" y="589597"/>
                  </a:lnTo>
                  <a:lnTo>
                    <a:pt x="3709619" y="607606"/>
                  </a:lnTo>
                  <a:lnTo>
                    <a:pt x="3694861" y="643864"/>
                  </a:lnTo>
                  <a:lnTo>
                    <a:pt x="3683406" y="651103"/>
                  </a:lnTo>
                  <a:lnTo>
                    <a:pt x="3666820" y="651103"/>
                  </a:lnTo>
                  <a:lnTo>
                    <a:pt x="3640810" y="607656"/>
                  </a:lnTo>
                  <a:lnTo>
                    <a:pt x="3639985" y="589597"/>
                  </a:lnTo>
                  <a:lnTo>
                    <a:pt x="3640848" y="571093"/>
                  </a:lnTo>
                  <a:lnTo>
                    <a:pt x="3655060" y="535012"/>
                  </a:lnTo>
                  <a:lnTo>
                    <a:pt x="3666820" y="528078"/>
                  </a:lnTo>
                  <a:lnTo>
                    <a:pt x="3682796" y="528078"/>
                  </a:lnTo>
                  <a:lnTo>
                    <a:pt x="3709479" y="570318"/>
                  </a:lnTo>
                  <a:lnTo>
                    <a:pt x="3710546" y="589597"/>
                  </a:lnTo>
                  <a:lnTo>
                    <a:pt x="3710546" y="509219"/>
                  </a:lnTo>
                  <a:lnTo>
                    <a:pt x="3703167" y="505079"/>
                  </a:lnTo>
                  <a:lnTo>
                    <a:pt x="3694633" y="502069"/>
                  </a:lnTo>
                  <a:lnTo>
                    <a:pt x="3685311" y="500303"/>
                  </a:lnTo>
                  <a:lnTo>
                    <a:pt x="3675265" y="499732"/>
                  </a:lnTo>
                  <a:lnTo>
                    <a:pt x="3663835" y="500507"/>
                  </a:lnTo>
                  <a:lnTo>
                    <a:pt x="3623322" y="524802"/>
                  </a:lnTo>
                  <a:lnTo>
                    <a:pt x="3609175" y="564070"/>
                  </a:lnTo>
                  <a:lnTo>
                    <a:pt x="3607422" y="589597"/>
                  </a:lnTo>
                  <a:lnTo>
                    <a:pt x="3609225" y="615454"/>
                  </a:lnTo>
                  <a:lnTo>
                    <a:pt x="3623830" y="654723"/>
                  </a:lnTo>
                  <a:lnTo>
                    <a:pt x="3664191" y="678421"/>
                  </a:lnTo>
                  <a:lnTo>
                    <a:pt x="3675265" y="679145"/>
                  </a:lnTo>
                  <a:lnTo>
                    <a:pt x="3685667" y="678522"/>
                  </a:lnTo>
                  <a:lnTo>
                    <a:pt x="3725303" y="656297"/>
                  </a:lnTo>
                  <a:lnTo>
                    <a:pt x="3728174" y="651103"/>
                  </a:lnTo>
                  <a:lnTo>
                    <a:pt x="3735120" y="638556"/>
                  </a:lnTo>
                  <a:lnTo>
                    <a:pt x="3741089" y="616242"/>
                  </a:lnTo>
                  <a:lnTo>
                    <a:pt x="3743109" y="589597"/>
                  </a:lnTo>
                  <a:close/>
                </a:path>
                <a:path w="12682855" h="697229">
                  <a:moveTo>
                    <a:pt x="3752151" y="450278"/>
                  </a:moveTo>
                  <a:lnTo>
                    <a:pt x="3690340" y="450278"/>
                  </a:lnTo>
                  <a:lnTo>
                    <a:pt x="3690340" y="411073"/>
                  </a:lnTo>
                  <a:lnTo>
                    <a:pt x="3657473" y="411073"/>
                  </a:lnTo>
                  <a:lnTo>
                    <a:pt x="3657473" y="450278"/>
                  </a:lnTo>
                  <a:lnTo>
                    <a:pt x="3596259" y="450278"/>
                  </a:lnTo>
                  <a:lnTo>
                    <a:pt x="3596259" y="478624"/>
                  </a:lnTo>
                  <a:lnTo>
                    <a:pt x="3752151" y="478624"/>
                  </a:lnTo>
                  <a:lnTo>
                    <a:pt x="3752151" y="450278"/>
                  </a:lnTo>
                  <a:close/>
                </a:path>
                <a:path w="12682855" h="697229">
                  <a:moveTo>
                    <a:pt x="3864025" y="530491"/>
                  </a:moveTo>
                  <a:lnTo>
                    <a:pt x="3821214" y="530491"/>
                  </a:lnTo>
                  <a:lnTo>
                    <a:pt x="3821214" y="418922"/>
                  </a:lnTo>
                  <a:lnTo>
                    <a:pt x="3788346" y="418922"/>
                  </a:lnTo>
                  <a:lnTo>
                    <a:pt x="3788346" y="692416"/>
                  </a:lnTo>
                  <a:lnTo>
                    <a:pt x="3821214" y="692416"/>
                  </a:lnTo>
                  <a:lnTo>
                    <a:pt x="3821214" y="559130"/>
                  </a:lnTo>
                  <a:lnTo>
                    <a:pt x="3864025" y="559130"/>
                  </a:lnTo>
                  <a:lnTo>
                    <a:pt x="3864025" y="530491"/>
                  </a:lnTo>
                  <a:close/>
                </a:path>
                <a:path w="12682855" h="697229">
                  <a:moveTo>
                    <a:pt x="4037419" y="643864"/>
                  </a:moveTo>
                  <a:lnTo>
                    <a:pt x="4014635" y="629399"/>
                  </a:lnTo>
                  <a:lnTo>
                    <a:pt x="3995382" y="606780"/>
                  </a:lnTo>
                  <a:lnTo>
                    <a:pt x="3982097" y="573354"/>
                  </a:lnTo>
                  <a:lnTo>
                    <a:pt x="3977106" y="526262"/>
                  </a:lnTo>
                  <a:lnTo>
                    <a:pt x="3977106" y="452691"/>
                  </a:lnTo>
                  <a:lnTo>
                    <a:pt x="4035006" y="452691"/>
                  </a:lnTo>
                  <a:lnTo>
                    <a:pt x="4035006" y="423748"/>
                  </a:lnTo>
                  <a:lnTo>
                    <a:pt x="3886644" y="423748"/>
                  </a:lnTo>
                  <a:lnTo>
                    <a:pt x="3886644" y="452691"/>
                  </a:lnTo>
                  <a:lnTo>
                    <a:pt x="3943934" y="452691"/>
                  </a:lnTo>
                  <a:lnTo>
                    <a:pt x="3943934" y="526262"/>
                  </a:lnTo>
                  <a:lnTo>
                    <a:pt x="3938892" y="573303"/>
                  </a:lnTo>
                  <a:lnTo>
                    <a:pt x="3925430" y="606894"/>
                  </a:lnTo>
                  <a:lnTo>
                    <a:pt x="3906151" y="629526"/>
                  </a:lnTo>
                  <a:lnTo>
                    <a:pt x="3883634" y="643864"/>
                  </a:lnTo>
                  <a:lnTo>
                    <a:pt x="3883634" y="674027"/>
                  </a:lnTo>
                  <a:lnTo>
                    <a:pt x="3908031" y="662749"/>
                  </a:lnTo>
                  <a:lnTo>
                    <a:pt x="3929761" y="646963"/>
                  </a:lnTo>
                  <a:lnTo>
                    <a:pt x="3947655" y="627888"/>
                  </a:lnTo>
                  <a:lnTo>
                    <a:pt x="3960520" y="606780"/>
                  </a:lnTo>
                  <a:lnTo>
                    <a:pt x="3973347" y="627849"/>
                  </a:lnTo>
                  <a:lnTo>
                    <a:pt x="3991165" y="646849"/>
                  </a:lnTo>
                  <a:lnTo>
                    <a:pt x="4012895" y="662622"/>
                  </a:lnTo>
                  <a:lnTo>
                    <a:pt x="4037419" y="674027"/>
                  </a:lnTo>
                  <a:lnTo>
                    <a:pt x="4037419" y="643864"/>
                  </a:lnTo>
                  <a:close/>
                </a:path>
                <a:path w="12682855" h="697229">
                  <a:moveTo>
                    <a:pt x="4108272" y="418922"/>
                  </a:moveTo>
                  <a:lnTo>
                    <a:pt x="4075404" y="418922"/>
                  </a:lnTo>
                  <a:lnTo>
                    <a:pt x="4075404" y="692416"/>
                  </a:lnTo>
                  <a:lnTo>
                    <a:pt x="4108272" y="692416"/>
                  </a:lnTo>
                  <a:lnTo>
                    <a:pt x="4108272" y="418922"/>
                  </a:lnTo>
                  <a:close/>
                </a:path>
                <a:path w="12682855" h="697229">
                  <a:moveTo>
                    <a:pt x="4475785" y="666788"/>
                  </a:moveTo>
                  <a:lnTo>
                    <a:pt x="4438789" y="661035"/>
                  </a:lnTo>
                  <a:lnTo>
                    <a:pt x="4417238" y="653211"/>
                  </a:lnTo>
                  <a:lnTo>
                    <a:pt x="4407065" y="649528"/>
                  </a:lnTo>
                  <a:lnTo>
                    <a:pt x="4384916" y="632015"/>
                  </a:lnTo>
                  <a:lnTo>
                    <a:pt x="4376572" y="608291"/>
                  </a:lnTo>
                  <a:lnTo>
                    <a:pt x="4376572" y="602564"/>
                  </a:lnTo>
                  <a:lnTo>
                    <a:pt x="4344009" y="602564"/>
                  </a:lnTo>
                  <a:lnTo>
                    <a:pt x="4344009" y="608291"/>
                  </a:lnTo>
                  <a:lnTo>
                    <a:pt x="4335729" y="632015"/>
                  </a:lnTo>
                  <a:lnTo>
                    <a:pt x="4313707" y="649528"/>
                  </a:lnTo>
                  <a:lnTo>
                    <a:pt x="4282186" y="661035"/>
                  </a:lnTo>
                  <a:lnTo>
                    <a:pt x="4245407" y="666788"/>
                  </a:lnTo>
                  <a:lnTo>
                    <a:pt x="4245407" y="695439"/>
                  </a:lnTo>
                  <a:lnTo>
                    <a:pt x="4280789" y="691464"/>
                  </a:lnTo>
                  <a:lnTo>
                    <a:pt x="4312729" y="683145"/>
                  </a:lnTo>
                  <a:lnTo>
                    <a:pt x="4339793" y="670420"/>
                  </a:lnTo>
                  <a:lnTo>
                    <a:pt x="4360596" y="653211"/>
                  </a:lnTo>
                  <a:lnTo>
                    <a:pt x="4381220" y="670293"/>
                  </a:lnTo>
                  <a:lnTo>
                    <a:pt x="4408233" y="683031"/>
                  </a:lnTo>
                  <a:lnTo>
                    <a:pt x="4440225" y="691426"/>
                  </a:lnTo>
                  <a:lnTo>
                    <a:pt x="4475785" y="695439"/>
                  </a:lnTo>
                  <a:lnTo>
                    <a:pt x="4475785" y="666788"/>
                  </a:lnTo>
                  <a:close/>
                </a:path>
                <a:path w="12682855" h="697229">
                  <a:moveTo>
                    <a:pt x="4483925" y="554012"/>
                  </a:moveTo>
                  <a:lnTo>
                    <a:pt x="4376572" y="554012"/>
                  </a:lnTo>
                  <a:lnTo>
                    <a:pt x="4376572" y="521144"/>
                  </a:lnTo>
                  <a:lnTo>
                    <a:pt x="4466133" y="521144"/>
                  </a:lnTo>
                  <a:lnTo>
                    <a:pt x="4466133" y="494004"/>
                  </a:lnTo>
                  <a:lnTo>
                    <a:pt x="4466133" y="449973"/>
                  </a:lnTo>
                  <a:lnTo>
                    <a:pt x="4466133" y="422236"/>
                  </a:lnTo>
                  <a:lnTo>
                    <a:pt x="4433265" y="422236"/>
                  </a:lnTo>
                  <a:lnTo>
                    <a:pt x="4433265" y="449973"/>
                  </a:lnTo>
                  <a:lnTo>
                    <a:pt x="4433265" y="494004"/>
                  </a:lnTo>
                  <a:lnTo>
                    <a:pt x="4288218" y="494004"/>
                  </a:lnTo>
                  <a:lnTo>
                    <a:pt x="4288218" y="449973"/>
                  </a:lnTo>
                  <a:lnTo>
                    <a:pt x="4433265" y="449973"/>
                  </a:lnTo>
                  <a:lnTo>
                    <a:pt x="4433265" y="422236"/>
                  </a:lnTo>
                  <a:lnTo>
                    <a:pt x="4255655" y="422236"/>
                  </a:lnTo>
                  <a:lnTo>
                    <a:pt x="4255655" y="521144"/>
                  </a:lnTo>
                  <a:lnTo>
                    <a:pt x="4344009" y="521144"/>
                  </a:lnTo>
                  <a:lnTo>
                    <a:pt x="4344009" y="554012"/>
                  </a:lnTo>
                  <a:lnTo>
                    <a:pt x="4237571" y="554012"/>
                  </a:lnTo>
                  <a:lnTo>
                    <a:pt x="4237571" y="582053"/>
                  </a:lnTo>
                  <a:lnTo>
                    <a:pt x="4483925" y="582053"/>
                  </a:lnTo>
                  <a:lnTo>
                    <a:pt x="4483925" y="554012"/>
                  </a:lnTo>
                  <a:close/>
                </a:path>
                <a:path w="12682855" h="697229">
                  <a:moveTo>
                    <a:pt x="4661840" y="541045"/>
                  </a:moveTo>
                  <a:lnTo>
                    <a:pt x="4640732" y="499135"/>
                  </a:lnTo>
                  <a:lnTo>
                    <a:pt x="4630471" y="493064"/>
                  </a:lnTo>
                  <a:lnTo>
                    <a:pt x="4630471" y="532295"/>
                  </a:lnTo>
                  <a:lnTo>
                    <a:pt x="4630471" y="550087"/>
                  </a:lnTo>
                  <a:lnTo>
                    <a:pt x="4592180" y="569988"/>
                  </a:lnTo>
                  <a:lnTo>
                    <a:pt x="4583569" y="569328"/>
                  </a:lnTo>
                  <a:lnTo>
                    <a:pt x="4553877" y="548576"/>
                  </a:lnTo>
                  <a:lnTo>
                    <a:pt x="4553877" y="532599"/>
                  </a:lnTo>
                  <a:lnTo>
                    <a:pt x="4592180" y="511492"/>
                  </a:lnTo>
                  <a:lnTo>
                    <a:pt x="4600295" y="512102"/>
                  </a:lnTo>
                  <a:lnTo>
                    <a:pt x="4630471" y="532295"/>
                  </a:lnTo>
                  <a:lnTo>
                    <a:pt x="4630471" y="493064"/>
                  </a:lnTo>
                  <a:lnTo>
                    <a:pt x="4619168" y="488797"/>
                  </a:lnTo>
                  <a:lnTo>
                    <a:pt x="4606290" y="486156"/>
                  </a:lnTo>
                  <a:lnTo>
                    <a:pt x="4592180" y="485254"/>
                  </a:lnTo>
                  <a:lnTo>
                    <a:pt x="4577791" y="486206"/>
                  </a:lnTo>
                  <a:lnTo>
                    <a:pt x="4534179" y="507796"/>
                  </a:lnTo>
                  <a:lnTo>
                    <a:pt x="4522216" y="541045"/>
                  </a:lnTo>
                  <a:lnTo>
                    <a:pt x="4523702" y="553694"/>
                  </a:lnTo>
                  <a:lnTo>
                    <a:pt x="4553547" y="588518"/>
                  </a:lnTo>
                  <a:lnTo>
                    <a:pt x="4592180" y="596531"/>
                  </a:lnTo>
                  <a:lnTo>
                    <a:pt x="4605540" y="595693"/>
                  </a:lnTo>
                  <a:lnTo>
                    <a:pt x="4648479" y="575691"/>
                  </a:lnTo>
                  <a:lnTo>
                    <a:pt x="4652645" y="569988"/>
                  </a:lnTo>
                  <a:lnTo>
                    <a:pt x="4655769" y="565734"/>
                  </a:lnTo>
                  <a:lnTo>
                    <a:pt x="4660290" y="554139"/>
                  </a:lnTo>
                  <a:lnTo>
                    <a:pt x="4661840" y="541045"/>
                  </a:lnTo>
                  <a:close/>
                </a:path>
                <a:path w="12682855" h="697229">
                  <a:moveTo>
                    <a:pt x="4669675" y="440626"/>
                  </a:moveTo>
                  <a:lnTo>
                    <a:pt x="4609071" y="440626"/>
                  </a:lnTo>
                  <a:lnTo>
                    <a:pt x="4609071" y="411073"/>
                  </a:lnTo>
                  <a:lnTo>
                    <a:pt x="4576496" y="411073"/>
                  </a:lnTo>
                  <a:lnTo>
                    <a:pt x="4576496" y="440626"/>
                  </a:lnTo>
                  <a:lnTo>
                    <a:pt x="4514075" y="440626"/>
                  </a:lnTo>
                  <a:lnTo>
                    <a:pt x="4514075" y="467766"/>
                  </a:lnTo>
                  <a:lnTo>
                    <a:pt x="4669675" y="467766"/>
                  </a:lnTo>
                  <a:lnTo>
                    <a:pt x="4669675" y="440626"/>
                  </a:lnTo>
                  <a:close/>
                </a:path>
                <a:path w="12682855" h="697229">
                  <a:moveTo>
                    <a:pt x="4745964" y="665276"/>
                  </a:moveTo>
                  <a:lnTo>
                    <a:pt x="4571670" y="665276"/>
                  </a:lnTo>
                  <a:lnTo>
                    <a:pt x="4571670" y="612508"/>
                  </a:lnTo>
                  <a:lnTo>
                    <a:pt x="4539107" y="612508"/>
                  </a:lnTo>
                  <a:lnTo>
                    <a:pt x="4539107" y="693623"/>
                  </a:lnTo>
                  <a:lnTo>
                    <a:pt x="4745964" y="693623"/>
                  </a:lnTo>
                  <a:lnTo>
                    <a:pt x="4745964" y="665276"/>
                  </a:lnTo>
                  <a:close/>
                </a:path>
                <a:path w="12682855" h="697229">
                  <a:moveTo>
                    <a:pt x="4780648" y="496722"/>
                  </a:moveTo>
                  <a:lnTo>
                    <a:pt x="4740834" y="496722"/>
                  </a:lnTo>
                  <a:lnTo>
                    <a:pt x="4740834" y="418922"/>
                  </a:lnTo>
                  <a:lnTo>
                    <a:pt x="4707966" y="418922"/>
                  </a:lnTo>
                  <a:lnTo>
                    <a:pt x="4707966" y="618540"/>
                  </a:lnTo>
                  <a:lnTo>
                    <a:pt x="4740834" y="618540"/>
                  </a:lnTo>
                  <a:lnTo>
                    <a:pt x="4740834" y="525360"/>
                  </a:lnTo>
                  <a:lnTo>
                    <a:pt x="4780648" y="525360"/>
                  </a:lnTo>
                  <a:lnTo>
                    <a:pt x="4780648" y="496722"/>
                  </a:lnTo>
                  <a:close/>
                </a:path>
                <a:path w="12682855" h="697229">
                  <a:moveTo>
                    <a:pt x="4953724" y="536816"/>
                  </a:moveTo>
                  <a:lnTo>
                    <a:pt x="4919116" y="519633"/>
                  </a:lnTo>
                  <a:lnTo>
                    <a:pt x="4894326" y="460832"/>
                  </a:lnTo>
                  <a:lnTo>
                    <a:pt x="4894326" y="450583"/>
                  </a:lnTo>
                  <a:lnTo>
                    <a:pt x="4948606" y="450583"/>
                  </a:lnTo>
                  <a:lnTo>
                    <a:pt x="4948606" y="422236"/>
                  </a:lnTo>
                  <a:lnTo>
                    <a:pt x="4807483" y="422236"/>
                  </a:lnTo>
                  <a:lnTo>
                    <a:pt x="4807483" y="450583"/>
                  </a:lnTo>
                  <a:lnTo>
                    <a:pt x="4861763" y="450583"/>
                  </a:lnTo>
                  <a:lnTo>
                    <a:pt x="4861763" y="460832"/>
                  </a:lnTo>
                  <a:lnTo>
                    <a:pt x="4857394" y="492137"/>
                  </a:lnTo>
                  <a:lnTo>
                    <a:pt x="4845215" y="515416"/>
                  </a:lnTo>
                  <a:lnTo>
                    <a:pt x="4826520" y="531228"/>
                  </a:lnTo>
                  <a:lnTo>
                    <a:pt x="4802657" y="540143"/>
                  </a:lnTo>
                  <a:lnTo>
                    <a:pt x="4802657" y="569391"/>
                  </a:lnTo>
                  <a:lnTo>
                    <a:pt x="4826533" y="562635"/>
                  </a:lnTo>
                  <a:lnTo>
                    <a:pt x="4847768" y="551294"/>
                  </a:lnTo>
                  <a:lnTo>
                    <a:pt x="4865459" y="536562"/>
                  </a:lnTo>
                  <a:lnTo>
                    <a:pt x="4878641" y="519633"/>
                  </a:lnTo>
                  <a:lnTo>
                    <a:pt x="4891735" y="535838"/>
                  </a:lnTo>
                  <a:lnTo>
                    <a:pt x="4909172" y="549262"/>
                  </a:lnTo>
                  <a:lnTo>
                    <a:pt x="4930127" y="559409"/>
                  </a:lnTo>
                  <a:lnTo>
                    <a:pt x="4953724" y="565772"/>
                  </a:lnTo>
                  <a:lnTo>
                    <a:pt x="4953724" y="536816"/>
                  </a:lnTo>
                  <a:close/>
                </a:path>
                <a:path w="12682855" h="697229">
                  <a:moveTo>
                    <a:pt x="5028514" y="588987"/>
                  </a:moveTo>
                  <a:lnTo>
                    <a:pt x="4995646" y="588987"/>
                  </a:lnTo>
                  <a:lnTo>
                    <a:pt x="4995646" y="617029"/>
                  </a:lnTo>
                  <a:lnTo>
                    <a:pt x="4995646" y="667385"/>
                  </a:lnTo>
                  <a:lnTo>
                    <a:pt x="4856937" y="667385"/>
                  </a:lnTo>
                  <a:lnTo>
                    <a:pt x="4856937" y="617029"/>
                  </a:lnTo>
                  <a:lnTo>
                    <a:pt x="4995646" y="617029"/>
                  </a:lnTo>
                  <a:lnTo>
                    <a:pt x="4995646" y="588987"/>
                  </a:lnTo>
                  <a:lnTo>
                    <a:pt x="4824069" y="588987"/>
                  </a:lnTo>
                  <a:lnTo>
                    <a:pt x="4824069" y="695134"/>
                  </a:lnTo>
                  <a:lnTo>
                    <a:pt x="5028514" y="695134"/>
                  </a:lnTo>
                  <a:lnTo>
                    <a:pt x="5028514" y="667385"/>
                  </a:lnTo>
                  <a:lnTo>
                    <a:pt x="5028514" y="617029"/>
                  </a:lnTo>
                  <a:lnTo>
                    <a:pt x="5028514" y="588987"/>
                  </a:lnTo>
                  <a:close/>
                </a:path>
                <a:path w="12682855" h="697229">
                  <a:moveTo>
                    <a:pt x="5028514" y="418922"/>
                  </a:moveTo>
                  <a:lnTo>
                    <a:pt x="4995646" y="418922"/>
                  </a:lnTo>
                  <a:lnTo>
                    <a:pt x="4995646" y="477418"/>
                  </a:lnTo>
                  <a:lnTo>
                    <a:pt x="4939258" y="477418"/>
                  </a:lnTo>
                  <a:lnTo>
                    <a:pt x="4939258" y="505460"/>
                  </a:lnTo>
                  <a:lnTo>
                    <a:pt x="4995646" y="505460"/>
                  </a:lnTo>
                  <a:lnTo>
                    <a:pt x="4995646" y="571500"/>
                  </a:lnTo>
                  <a:lnTo>
                    <a:pt x="5028514" y="571500"/>
                  </a:lnTo>
                  <a:lnTo>
                    <a:pt x="5028514" y="418922"/>
                  </a:lnTo>
                  <a:close/>
                </a:path>
                <a:path w="12682855" h="697229">
                  <a:moveTo>
                    <a:pt x="5228133" y="548284"/>
                  </a:moveTo>
                  <a:lnTo>
                    <a:pt x="5227104" y="513562"/>
                  </a:lnTo>
                  <a:lnTo>
                    <a:pt x="5223535" y="483793"/>
                  </a:lnTo>
                  <a:lnTo>
                    <a:pt x="5216677" y="459270"/>
                  </a:lnTo>
                  <a:lnTo>
                    <a:pt x="5209794" y="447268"/>
                  </a:lnTo>
                  <a:lnTo>
                    <a:pt x="5205819" y="440334"/>
                  </a:lnTo>
                  <a:lnTo>
                    <a:pt x="5196281" y="431126"/>
                  </a:lnTo>
                  <a:lnTo>
                    <a:pt x="5195570" y="430707"/>
                  </a:lnTo>
                  <a:lnTo>
                    <a:pt x="5195570" y="548284"/>
                  </a:lnTo>
                  <a:lnTo>
                    <a:pt x="5194909" y="578561"/>
                  </a:lnTo>
                  <a:lnTo>
                    <a:pt x="5188191" y="623976"/>
                  </a:lnTo>
                  <a:lnTo>
                    <a:pt x="5157267" y="648995"/>
                  </a:lnTo>
                  <a:lnTo>
                    <a:pt x="5150282" y="648271"/>
                  </a:lnTo>
                  <a:lnTo>
                    <a:pt x="5122291" y="603948"/>
                  </a:lnTo>
                  <a:lnTo>
                    <a:pt x="5119281" y="548284"/>
                  </a:lnTo>
                  <a:lnTo>
                    <a:pt x="5119967" y="518007"/>
                  </a:lnTo>
                  <a:lnTo>
                    <a:pt x="5126660" y="472719"/>
                  </a:lnTo>
                  <a:lnTo>
                    <a:pt x="5157267" y="447268"/>
                  </a:lnTo>
                  <a:lnTo>
                    <a:pt x="5164429" y="447992"/>
                  </a:lnTo>
                  <a:lnTo>
                    <a:pt x="5192623" y="492645"/>
                  </a:lnTo>
                  <a:lnTo>
                    <a:pt x="5195570" y="548284"/>
                  </a:lnTo>
                  <a:lnTo>
                    <a:pt x="5195570" y="430707"/>
                  </a:lnTo>
                  <a:lnTo>
                    <a:pt x="5184940" y="424421"/>
                  </a:lnTo>
                  <a:lnTo>
                    <a:pt x="5171897" y="420319"/>
                  </a:lnTo>
                  <a:lnTo>
                    <a:pt x="5157267" y="418922"/>
                  </a:lnTo>
                  <a:lnTo>
                    <a:pt x="5142776" y="420319"/>
                  </a:lnTo>
                  <a:lnTo>
                    <a:pt x="5109019" y="440334"/>
                  </a:lnTo>
                  <a:lnTo>
                    <a:pt x="5091303" y="483793"/>
                  </a:lnTo>
                  <a:lnTo>
                    <a:pt x="5086705" y="548284"/>
                  </a:lnTo>
                  <a:lnTo>
                    <a:pt x="5087734" y="583006"/>
                  </a:lnTo>
                  <a:lnTo>
                    <a:pt x="5098161" y="637286"/>
                  </a:lnTo>
                  <a:lnTo>
                    <a:pt x="5129758" y="671842"/>
                  </a:lnTo>
                  <a:lnTo>
                    <a:pt x="5157267" y="677037"/>
                  </a:lnTo>
                  <a:lnTo>
                    <a:pt x="5171897" y="675741"/>
                  </a:lnTo>
                  <a:lnTo>
                    <a:pt x="5205819" y="656234"/>
                  </a:lnTo>
                  <a:lnTo>
                    <a:pt x="5223535" y="612775"/>
                  </a:lnTo>
                  <a:lnTo>
                    <a:pt x="5227104" y="583006"/>
                  </a:lnTo>
                  <a:lnTo>
                    <a:pt x="5228133" y="548284"/>
                  </a:lnTo>
                  <a:close/>
                </a:path>
                <a:path w="12682855" h="697229">
                  <a:moveTo>
                    <a:pt x="5308346" y="418922"/>
                  </a:moveTo>
                  <a:lnTo>
                    <a:pt x="5275478" y="418922"/>
                  </a:lnTo>
                  <a:lnTo>
                    <a:pt x="5275478" y="692416"/>
                  </a:lnTo>
                  <a:lnTo>
                    <a:pt x="5308346" y="692416"/>
                  </a:lnTo>
                  <a:lnTo>
                    <a:pt x="5308346" y="418922"/>
                  </a:lnTo>
                  <a:close/>
                </a:path>
                <a:path w="12682855" h="697229">
                  <a:moveTo>
                    <a:pt x="5585003" y="548284"/>
                  </a:moveTo>
                  <a:lnTo>
                    <a:pt x="5583974" y="513562"/>
                  </a:lnTo>
                  <a:lnTo>
                    <a:pt x="5580405" y="483793"/>
                  </a:lnTo>
                  <a:lnTo>
                    <a:pt x="5573547" y="459270"/>
                  </a:lnTo>
                  <a:lnTo>
                    <a:pt x="5566664" y="447268"/>
                  </a:lnTo>
                  <a:lnTo>
                    <a:pt x="5562689" y="440334"/>
                  </a:lnTo>
                  <a:lnTo>
                    <a:pt x="5553278" y="431126"/>
                  </a:lnTo>
                  <a:lnTo>
                    <a:pt x="5552440" y="430631"/>
                  </a:lnTo>
                  <a:lnTo>
                    <a:pt x="5552440" y="548284"/>
                  </a:lnTo>
                  <a:lnTo>
                    <a:pt x="5551741" y="578561"/>
                  </a:lnTo>
                  <a:lnTo>
                    <a:pt x="5545061" y="623976"/>
                  </a:lnTo>
                  <a:lnTo>
                    <a:pt x="5514441" y="648995"/>
                  </a:lnTo>
                  <a:lnTo>
                    <a:pt x="5507279" y="648271"/>
                  </a:lnTo>
                  <a:lnTo>
                    <a:pt x="5479237" y="603948"/>
                  </a:lnTo>
                  <a:lnTo>
                    <a:pt x="5476443" y="548284"/>
                  </a:lnTo>
                  <a:lnTo>
                    <a:pt x="5477053" y="518007"/>
                  </a:lnTo>
                  <a:lnTo>
                    <a:pt x="5483568" y="472719"/>
                  </a:lnTo>
                  <a:lnTo>
                    <a:pt x="5514441" y="447268"/>
                  </a:lnTo>
                  <a:lnTo>
                    <a:pt x="5521426" y="447992"/>
                  </a:lnTo>
                  <a:lnTo>
                    <a:pt x="5549417" y="492645"/>
                  </a:lnTo>
                  <a:lnTo>
                    <a:pt x="5552440" y="548284"/>
                  </a:lnTo>
                  <a:lnTo>
                    <a:pt x="5552440" y="430631"/>
                  </a:lnTo>
                  <a:lnTo>
                    <a:pt x="5541950" y="424421"/>
                  </a:lnTo>
                  <a:lnTo>
                    <a:pt x="5528932" y="420319"/>
                  </a:lnTo>
                  <a:lnTo>
                    <a:pt x="5514441" y="418922"/>
                  </a:lnTo>
                  <a:lnTo>
                    <a:pt x="5499811" y="420319"/>
                  </a:lnTo>
                  <a:lnTo>
                    <a:pt x="5465889" y="440334"/>
                  </a:lnTo>
                  <a:lnTo>
                    <a:pt x="5448439" y="483793"/>
                  </a:lnTo>
                  <a:lnTo>
                    <a:pt x="5443880" y="548284"/>
                  </a:lnTo>
                  <a:lnTo>
                    <a:pt x="5444896" y="583006"/>
                  </a:lnTo>
                  <a:lnTo>
                    <a:pt x="5455196" y="637286"/>
                  </a:lnTo>
                  <a:lnTo>
                    <a:pt x="5486768" y="671842"/>
                  </a:lnTo>
                  <a:lnTo>
                    <a:pt x="5514441" y="677037"/>
                  </a:lnTo>
                  <a:lnTo>
                    <a:pt x="5528932" y="675741"/>
                  </a:lnTo>
                  <a:lnTo>
                    <a:pt x="5562689" y="656234"/>
                  </a:lnTo>
                  <a:lnTo>
                    <a:pt x="5580405" y="612775"/>
                  </a:lnTo>
                  <a:lnTo>
                    <a:pt x="5583974" y="583006"/>
                  </a:lnTo>
                  <a:lnTo>
                    <a:pt x="5585003" y="548284"/>
                  </a:lnTo>
                  <a:close/>
                </a:path>
                <a:path w="12682855" h="697229">
                  <a:moveTo>
                    <a:pt x="5703506" y="530491"/>
                  </a:moveTo>
                  <a:lnTo>
                    <a:pt x="5660682" y="530491"/>
                  </a:lnTo>
                  <a:lnTo>
                    <a:pt x="5660682" y="418922"/>
                  </a:lnTo>
                  <a:lnTo>
                    <a:pt x="5627814" y="418922"/>
                  </a:lnTo>
                  <a:lnTo>
                    <a:pt x="5627814" y="692416"/>
                  </a:lnTo>
                  <a:lnTo>
                    <a:pt x="5660682" y="692416"/>
                  </a:lnTo>
                  <a:lnTo>
                    <a:pt x="5660682" y="559130"/>
                  </a:lnTo>
                  <a:lnTo>
                    <a:pt x="5703506" y="559130"/>
                  </a:lnTo>
                  <a:lnTo>
                    <a:pt x="5703506" y="530491"/>
                  </a:lnTo>
                  <a:close/>
                </a:path>
                <a:path w="12682855" h="697229">
                  <a:moveTo>
                    <a:pt x="5888355" y="526262"/>
                  </a:moveTo>
                  <a:lnTo>
                    <a:pt x="5863323" y="514997"/>
                  </a:lnTo>
                  <a:lnTo>
                    <a:pt x="5850229" y="504558"/>
                  </a:lnTo>
                  <a:lnTo>
                    <a:pt x="5843232" y="498983"/>
                  </a:lnTo>
                  <a:lnTo>
                    <a:pt x="5829871" y="477761"/>
                  </a:lnTo>
                  <a:lnTo>
                    <a:pt x="5825033" y="450888"/>
                  </a:lnTo>
                  <a:lnTo>
                    <a:pt x="5825033" y="422236"/>
                  </a:lnTo>
                  <a:lnTo>
                    <a:pt x="5792165" y="422236"/>
                  </a:lnTo>
                  <a:lnTo>
                    <a:pt x="5792165" y="450888"/>
                  </a:lnTo>
                  <a:lnTo>
                    <a:pt x="5787314" y="478155"/>
                  </a:lnTo>
                  <a:lnTo>
                    <a:pt x="5773991" y="500303"/>
                  </a:lnTo>
                  <a:lnTo>
                    <a:pt x="5754001" y="517410"/>
                  </a:lnTo>
                  <a:lnTo>
                    <a:pt x="5729135" y="529590"/>
                  </a:lnTo>
                  <a:lnTo>
                    <a:pt x="5729135" y="558533"/>
                  </a:lnTo>
                  <a:lnTo>
                    <a:pt x="5755157" y="548830"/>
                  </a:lnTo>
                  <a:lnTo>
                    <a:pt x="5777611" y="536067"/>
                  </a:lnTo>
                  <a:lnTo>
                    <a:pt x="5795886" y="521042"/>
                  </a:lnTo>
                  <a:lnTo>
                    <a:pt x="5809348" y="504558"/>
                  </a:lnTo>
                  <a:lnTo>
                    <a:pt x="5822924" y="520522"/>
                  </a:lnTo>
                  <a:lnTo>
                    <a:pt x="5841047" y="534593"/>
                  </a:lnTo>
                  <a:lnTo>
                    <a:pt x="5863069" y="546239"/>
                  </a:lnTo>
                  <a:lnTo>
                    <a:pt x="5888355" y="554913"/>
                  </a:lnTo>
                  <a:lnTo>
                    <a:pt x="5888355" y="526262"/>
                  </a:lnTo>
                  <a:close/>
                </a:path>
                <a:path w="12682855" h="697229">
                  <a:moveTo>
                    <a:pt x="5951067" y="418922"/>
                  </a:moveTo>
                  <a:lnTo>
                    <a:pt x="5918200" y="418922"/>
                  </a:lnTo>
                  <a:lnTo>
                    <a:pt x="5918200" y="570293"/>
                  </a:lnTo>
                  <a:lnTo>
                    <a:pt x="5908040" y="576135"/>
                  </a:lnTo>
                  <a:lnTo>
                    <a:pt x="5895670" y="580174"/>
                  </a:lnTo>
                  <a:lnTo>
                    <a:pt x="5881141" y="582510"/>
                  </a:lnTo>
                  <a:lnTo>
                    <a:pt x="5864530" y="583260"/>
                  </a:lnTo>
                  <a:lnTo>
                    <a:pt x="5720994" y="583260"/>
                  </a:lnTo>
                  <a:lnTo>
                    <a:pt x="5720994" y="611911"/>
                  </a:lnTo>
                  <a:lnTo>
                    <a:pt x="5785523" y="611911"/>
                  </a:lnTo>
                  <a:lnTo>
                    <a:pt x="5785523" y="692721"/>
                  </a:lnTo>
                  <a:lnTo>
                    <a:pt x="5818390" y="692721"/>
                  </a:lnTo>
                  <a:lnTo>
                    <a:pt x="5818390" y="611911"/>
                  </a:lnTo>
                  <a:lnTo>
                    <a:pt x="5856084" y="611911"/>
                  </a:lnTo>
                  <a:lnTo>
                    <a:pt x="5876861" y="610958"/>
                  </a:lnTo>
                  <a:lnTo>
                    <a:pt x="5894044" y="608139"/>
                  </a:lnTo>
                  <a:lnTo>
                    <a:pt x="5907773" y="603504"/>
                  </a:lnTo>
                  <a:lnTo>
                    <a:pt x="5918200" y="597128"/>
                  </a:lnTo>
                  <a:lnTo>
                    <a:pt x="5918200" y="692416"/>
                  </a:lnTo>
                  <a:lnTo>
                    <a:pt x="5951067" y="692416"/>
                  </a:lnTo>
                  <a:lnTo>
                    <a:pt x="5951067" y="597128"/>
                  </a:lnTo>
                  <a:lnTo>
                    <a:pt x="5951067" y="418922"/>
                  </a:lnTo>
                  <a:close/>
                </a:path>
                <a:path w="12682855" h="697229">
                  <a:moveTo>
                    <a:pt x="6158535" y="463245"/>
                  </a:moveTo>
                  <a:lnTo>
                    <a:pt x="6132982" y="426783"/>
                  </a:lnTo>
                  <a:lnTo>
                    <a:pt x="6127178" y="424637"/>
                  </a:lnTo>
                  <a:lnTo>
                    <a:pt x="6127178" y="457822"/>
                  </a:lnTo>
                  <a:lnTo>
                    <a:pt x="6127178" y="468668"/>
                  </a:lnTo>
                  <a:lnTo>
                    <a:pt x="6083757" y="484047"/>
                  </a:lnTo>
                  <a:lnTo>
                    <a:pt x="6072619" y="483641"/>
                  </a:lnTo>
                  <a:lnTo>
                    <a:pt x="6039726" y="468668"/>
                  </a:lnTo>
                  <a:lnTo>
                    <a:pt x="6039726" y="457822"/>
                  </a:lnTo>
                  <a:lnTo>
                    <a:pt x="6083757" y="442137"/>
                  </a:lnTo>
                  <a:lnTo>
                    <a:pt x="6094666" y="442595"/>
                  </a:lnTo>
                  <a:lnTo>
                    <a:pt x="6127178" y="457822"/>
                  </a:lnTo>
                  <a:lnTo>
                    <a:pt x="6127178" y="424637"/>
                  </a:lnTo>
                  <a:lnTo>
                    <a:pt x="6118314" y="421335"/>
                  </a:lnTo>
                  <a:lnTo>
                    <a:pt x="6101677" y="418147"/>
                  </a:lnTo>
                  <a:lnTo>
                    <a:pt x="6083757" y="417106"/>
                  </a:lnTo>
                  <a:lnTo>
                    <a:pt x="6065532" y="418147"/>
                  </a:lnTo>
                  <a:lnTo>
                    <a:pt x="6022238" y="434594"/>
                  </a:lnTo>
                  <a:lnTo>
                    <a:pt x="6008370" y="463245"/>
                  </a:lnTo>
                  <a:lnTo>
                    <a:pt x="6009310" y="471703"/>
                  </a:lnTo>
                  <a:lnTo>
                    <a:pt x="6048807" y="505053"/>
                  </a:lnTo>
                  <a:lnTo>
                    <a:pt x="6083757" y="509384"/>
                  </a:lnTo>
                  <a:lnTo>
                    <a:pt x="6101677" y="508304"/>
                  </a:lnTo>
                  <a:lnTo>
                    <a:pt x="6144971" y="491896"/>
                  </a:lnTo>
                  <a:lnTo>
                    <a:pt x="6157646" y="471703"/>
                  </a:lnTo>
                  <a:lnTo>
                    <a:pt x="6158535" y="463245"/>
                  </a:lnTo>
                  <a:close/>
                </a:path>
                <a:path w="12682855" h="697229">
                  <a:moveTo>
                    <a:pt x="6178740" y="517525"/>
                  </a:moveTo>
                  <a:lnTo>
                    <a:pt x="6166663" y="520103"/>
                  </a:lnTo>
                  <a:lnTo>
                    <a:pt x="6153150" y="521665"/>
                  </a:lnTo>
                  <a:lnTo>
                    <a:pt x="6138329" y="522439"/>
                  </a:lnTo>
                  <a:lnTo>
                    <a:pt x="6122352" y="522655"/>
                  </a:lnTo>
                  <a:lnTo>
                    <a:pt x="5998108" y="522655"/>
                  </a:lnTo>
                  <a:lnTo>
                    <a:pt x="5998108" y="549490"/>
                  </a:lnTo>
                  <a:lnTo>
                    <a:pt x="6055411" y="549490"/>
                  </a:lnTo>
                  <a:lnTo>
                    <a:pt x="6055411" y="593813"/>
                  </a:lnTo>
                  <a:lnTo>
                    <a:pt x="6088278" y="593813"/>
                  </a:lnTo>
                  <a:lnTo>
                    <a:pt x="6088278" y="549490"/>
                  </a:lnTo>
                  <a:lnTo>
                    <a:pt x="6123254" y="549490"/>
                  </a:lnTo>
                  <a:lnTo>
                    <a:pt x="6139129" y="549084"/>
                  </a:lnTo>
                  <a:lnTo>
                    <a:pt x="6153937" y="547865"/>
                  </a:lnTo>
                  <a:lnTo>
                    <a:pt x="6167272" y="545795"/>
                  </a:lnTo>
                  <a:lnTo>
                    <a:pt x="6178740" y="542848"/>
                  </a:lnTo>
                  <a:lnTo>
                    <a:pt x="6178740" y="517525"/>
                  </a:lnTo>
                  <a:close/>
                </a:path>
                <a:path w="12682855" h="697229">
                  <a:moveTo>
                    <a:pt x="6228791" y="418922"/>
                  </a:moveTo>
                  <a:lnTo>
                    <a:pt x="6195923" y="418922"/>
                  </a:lnTo>
                  <a:lnTo>
                    <a:pt x="6195923" y="560946"/>
                  </a:lnTo>
                  <a:lnTo>
                    <a:pt x="6136221" y="560946"/>
                  </a:lnTo>
                  <a:lnTo>
                    <a:pt x="6136221" y="585673"/>
                  </a:lnTo>
                  <a:lnTo>
                    <a:pt x="6195923" y="585673"/>
                  </a:lnTo>
                  <a:lnTo>
                    <a:pt x="6195923" y="594715"/>
                  </a:lnTo>
                  <a:lnTo>
                    <a:pt x="6228791" y="594715"/>
                  </a:lnTo>
                  <a:lnTo>
                    <a:pt x="6228791" y="418922"/>
                  </a:lnTo>
                  <a:close/>
                </a:path>
                <a:path w="12682855" h="697229">
                  <a:moveTo>
                    <a:pt x="6242964" y="666788"/>
                  </a:moveTo>
                  <a:lnTo>
                    <a:pt x="6223419" y="658456"/>
                  </a:lnTo>
                  <a:lnTo>
                    <a:pt x="6222543" y="657745"/>
                  </a:lnTo>
                  <a:lnTo>
                    <a:pt x="6208065" y="646023"/>
                  </a:lnTo>
                  <a:lnTo>
                    <a:pt x="6198019" y="629348"/>
                  </a:lnTo>
                  <a:lnTo>
                    <a:pt x="6194412" y="608291"/>
                  </a:lnTo>
                  <a:lnTo>
                    <a:pt x="6194412" y="604977"/>
                  </a:lnTo>
                  <a:lnTo>
                    <a:pt x="6161849" y="604977"/>
                  </a:lnTo>
                  <a:lnTo>
                    <a:pt x="6161849" y="608291"/>
                  </a:lnTo>
                  <a:lnTo>
                    <a:pt x="6158941" y="627430"/>
                  </a:lnTo>
                  <a:lnTo>
                    <a:pt x="6151219" y="642962"/>
                  </a:lnTo>
                  <a:lnTo>
                    <a:pt x="6140221" y="655104"/>
                  </a:lnTo>
                  <a:lnTo>
                    <a:pt x="6127470" y="664070"/>
                  </a:lnTo>
                  <a:lnTo>
                    <a:pt x="6118784" y="657745"/>
                  </a:lnTo>
                  <a:lnTo>
                    <a:pt x="6115329" y="655231"/>
                  </a:lnTo>
                  <a:lnTo>
                    <a:pt x="6104483" y="643077"/>
                  </a:lnTo>
                  <a:lnTo>
                    <a:pt x="6096686" y="627481"/>
                  </a:lnTo>
                  <a:lnTo>
                    <a:pt x="6093701" y="608291"/>
                  </a:lnTo>
                  <a:lnTo>
                    <a:pt x="6093701" y="604977"/>
                  </a:lnTo>
                  <a:lnTo>
                    <a:pt x="6060833" y="604977"/>
                  </a:lnTo>
                  <a:lnTo>
                    <a:pt x="6060833" y="608291"/>
                  </a:lnTo>
                  <a:lnTo>
                    <a:pt x="6057062" y="629640"/>
                  </a:lnTo>
                  <a:lnTo>
                    <a:pt x="6046736" y="646353"/>
                  </a:lnTo>
                  <a:lnTo>
                    <a:pt x="6031319" y="658660"/>
                  </a:lnTo>
                  <a:lnTo>
                    <a:pt x="6012281" y="666788"/>
                  </a:lnTo>
                  <a:lnTo>
                    <a:pt x="6012281" y="695134"/>
                  </a:lnTo>
                  <a:lnTo>
                    <a:pt x="6032309" y="689762"/>
                  </a:lnTo>
                  <a:lnTo>
                    <a:pt x="6050775" y="681304"/>
                  </a:lnTo>
                  <a:lnTo>
                    <a:pt x="6066358" y="670407"/>
                  </a:lnTo>
                  <a:lnTo>
                    <a:pt x="6077724" y="657745"/>
                  </a:lnTo>
                  <a:lnTo>
                    <a:pt x="6087186" y="669556"/>
                  </a:lnTo>
                  <a:lnTo>
                    <a:pt x="6099429" y="680173"/>
                  </a:lnTo>
                  <a:lnTo>
                    <a:pt x="6113259" y="688911"/>
                  </a:lnTo>
                  <a:lnTo>
                    <a:pt x="6127470" y="695134"/>
                  </a:lnTo>
                  <a:lnTo>
                    <a:pt x="6141821" y="689114"/>
                  </a:lnTo>
                  <a:lnTo>
                    <a:pt x="6155626" y="680504"/>
                  </a:lnTo>
                  <a:lnTo>
                    <a:pt x="6167806" y="669861"/>
                  </a:lnTo>
                  <a:lnTo>
                    <a:pt x="6172301" y="664070"/>
                  </a:lnTo>
                  <a:lnTo>
                    <a:pt x="6177229" y="657745"/>
                  </a:lnTo>
                  <a:lnTo>
                    <a:pt x="6188354" y="670242"/>
                  </a:lnTo>
                  <a:lnTo>
                    <a:pt x="6203772" y="681075"/>
                  </a:lnTo>
                  <a:lnTo>
                    <a:pt x="6222352" y="689584"/>
                  </a:lnTo>
                  <a:lnTo>
                    <a:pt x="6242964" y="695134"/>
                  </a:lnTo>
                  <a:lnTo>
                    <a:pt x="6242964" y="666788"/>
                  </a:lnTo>
                  <a:close/>
                </a:path>
                <a:path w="12682855" h="697229">
                  <a:moveTo>
                    <a:pt x="6507721" y="587184"/>
                  </a:moveTo>
                  <a:lnTo>
                    <a:pt x="6474854" y="587184"/>
                  </a:lnTo>
                  <a:lnTo>
                    <a:pt x="6474854" y="613117"/>
                  </a:lnTo>
                  <a:lnTo>
                    <a:pt x="6474854" y="640854"/>
                  </a:lnTo>
                  <a:lnTo>
                    <a:pt x="6474854" y="667689"/>
                  </a:lnTo>
                  <a:lnTo>
                    <a:pt x="6329807" y="667689"/>
                  </a:lnTo>
                  <a:lnTo>
                    <a:pt x="6329807" y="640854"/>
                  </a:lnTo>
                  <a:lnTo>
                    <a:pt x="6474854" y="640854"/>
                  </a:lnTo>
                  <a:lnTo>
                    <a:pt x="6474854" y="613117"/>
                  </a:lnTo>
                  <a:lnTo>
                    <a:pt x="6329807" y="613117"/>
                  </a:lnTo>
                  <a:lnTo>
                    <a:pt x="6329807" y="587184"/>
                  </a:lnTo>
                  <a:lnTo>
                    <a:pt x="6297244" y="587184"/>
                  </a:lnTo>
                  <a:lnTo>
                    <a:pt x="6297244" y="695134"/>
                  </a:lnTo>
                  <a:lnTo>
                    <a:pt x="6507721" y="695134"/>
                  </a:lnTo>
                  <a:lnTo>
                    <a:pt x="6507721" y="667689"/>
                  </a:lnTo>
                  <a:lnTo>
                    <a:pt x="6507721" y="640854"/>
                  </a:lnTo>
                  <a:lnTo>
                    <a:pt x="6507721" y="613117"/>
                  </a:lnTo>
                  <a:lnTo>
                    <a:pt x="6507721" y="587184"/>
                  </a:lnTo>
                  <a:close/>
                </a:path>
                <a:path w="12682855" h="697229">
                  <a:moveTo>
                    <a:pt x="6517373" y="492493"/>
                  </a:moveTo>
                  <a:lnTo>
                    <a:pt x="6480365" y="484886"/>
                  </a:lnTo>
                  <a:lnTo>
                    <a:pt x="6454178" y="473798"/>
                  </a:lnTo>
                  <a:lnTo>
                    <a:pt x="6448653" y="471462"/>
                  </a:lnTo>
                  <a:lnTo>
                    <a:pt x="6426492" y="452043"/>
                  </a:lnTo>
                  <a:lnTo>
                    <a:pt x="6418161" y="426453"/>
                  </a:lnTo>
                  <a:lnTo>
                    <a:pt x="6418161" y="420725"/>
                  </a:lnTo>
                  <a:lnTo>
                    <a:pt x="6385598" y="420725"/>
                  </a:lnTo>
                  <a:lnTo>
                    <a:pt x="6385598" y="426453"/>
                  </a:lnTo>
                  <a:lnTo>
                    <a:pt x="6377064" y="452170"/>
                  </a:lnTo>
                  <a:lnTo>
                    <a:pt x="6354610" y="471805"/>
                  </a:lnTo>
                  <a:lnTo>
                    <a:pt x="6323012" y="485267"/>
                  </a:lnTo>
                  <a:lnTo>
                    <a:pt x="6286995" y="492493"/>
                  </a:lnTo>
                  <a:lnTo>
                    <a:pt x="6286995" y="520839"/>
                  </a:lnTo>
                  <a:lnTo>
                    <a:pt x="6321780" y="515404"/>
                  </a:lnTo>
                  <a:lnTo>
                    <a:pt x="6353823" y="505117"/>
                  </a:lnTo>
                  <a:lnTo>
                    <a:pt x="6381178" y="490943"/>
                  </a:lnTo>
                  <a:lnTo>
                    <a:pt x="6401879" y="473798"/>
                  </a:lnTo>
                  <a:lnTo>
                    <a:pt x="6422974" y="490855"/>
                  </a:lnTo>
                  <a:lnTo>
                    <a:pt x="6450127" y="504901"/>
                  </a:lnTo>
                  <a:lnTo>
                    <a:pt x="6482029" y="515150"/>
                  </a:lnTo>
                  <a:lnTo>
                    <a:pt x="6517373" y="520839"/>
                  </a:lnTo>
                  <a:lnTo>
                    <a:pt x="6517373" y="492493"/>
                  </a:lnTo>
                  <a:close/>
                </a:path>
                <a:path w="12682855" h="697229">
                  <a:moveTo>
                    <a:pt x="6525514" y="538937"/>
                  </a:moveTo>
                  <a:lnTo>
                    <a:pt x="6279146" y="538937"/>
                  </a:lnTo>
                  <a:lnTo>
                    <a:pt x="6279146" y="566674"/>
                  </a:lnTo>
                  <a:lnTo>
                    <a:pt x="6525514" y="566674"/>
                  </a:lnTo>
                  <a:lnTo>
                    <a:pt x="6525514" y="538937"/>
                  </a:lnTo>
                  <a:close/>
                </a:path>
                <a:path w="12682855" h="697229">
                  <a:moveTo>
                    <a:pt x="6789064" y="418922"/>
                  </a:moveTo>
                  <a:lnTo>
                    <a:pt x="6756197" y="418922"/>
                  </a:lnTo>
                  <a:lnTo>
                    <a:pt x="6756197" y="629094"/>
                  </a:lnTo>
                  <a:lnTo>
                    <a:pt x="6745618" y="636092"/>
                  </a:lnTo>
                  <a:lnTo>
                    <a:pt x="6732181" y="641197"/>
                  </a:lnTo>
                  <a:lnTo>
                    <a:pt x="6716204" y="644321"/>
                  </a:lnTo>
                  <a:lnTo>
                    <a:pt x="6697993" y="645375"/>
                  </a:lnTo>
                  <a:lnTo>
                    <a:pt x="6603314" y="645375"/>
                  </a:lnTo>
                  <a:lnTo>
                    <a:pt x="6603314" y="422236"/>
                  </a:lnTo>
                  <a:lnTo>
                    <a:pt x="6570739" y="422236"/>
                  </a:lnTo>
                  <a:lnTo>
                    <a:pt x="6570739" y="674027"/>
                  </a:lnTo>
                  <a:lnTo>
                    <a:pt x="6691960" y="674027"/>
                  </a:lnTo>
                  <a:lnTo>
                    <a:pt x="6712471" y="672807"/>
                  </a:lnTo>
                  <a:lnTo>
                    <a:pt x="6730517" y="669239"/>
                  </a:lnTo>
                  <a:lnTo>
                    <a:pt x="6745351" y="663460"/>
                  </a:lnTo>
                  <a:lnTo>
                    <a:pt x="6756197" y="655624"/>
                  </a:lnTo>
                  <a:lnTo>
                    <a:pt x="6756197" y="692416"/>
                  </a:lnTo>
                  <a:lnTo>
                    <a:pt x="6789064" y="692416"/>
                  </a:lnTo>
                  <a:lnTo>
                    <a:pt x="6789064" y="418922"/>
                  </a:lnTo>
                  <a:close/>
                </a:path>
                <a:path w="12682855" h="697229">
                  <a:moveTo>
                    <a:pt x="7105675" y="530491"/>
                  </a:moveTo>
                  <a:lnTo>
                    <a:pt x="7062864" y="530491"/>
                  </a:lnTo>
                  <a:lnTo>
                    <a:pt x="7062864" y="418922"/>
                  </a:lnTo>
                  <a:lnTo>
                    <a:pt x="7029996" y="418922"/>
                  </a:lnTo>
                  <a:lnTo>
                    <a:pt x="7029996" y="629691"/>
                  </a:lnTo>
                  <a:lnTo>
                    <a:pt x="7019861" y="636473"/>
                  </a:lnTo>
                  <a:lnTo>
                    <a:pt x="7006882" y="641388"/>
                  </a:lnTo>
                  <a:lnTo>
                    <a:pt x="6991363" y="644372"/>
                  </a:lnTo>
                  <a:lnTo>
                    <a:pt x="6973608" y="645375"/>
                  </a:lnTo>
                  <a:lnTo>
                    <a:pt x="6881635" y="645375"/>
                  </a:lnTo>
                  <a:lnTo>
                    <a:pt x="6881635" y="452691"/>
                  </a:lnTo>
                  <a:lnTo>
                    <a:pt x="6980847" y="452691"/>
                  </a:lnTo>
                  <a:lnTo>
                    <a:pt x="6980847" y="423748"/>
                  </a:lnTo>
                  <a:lnTo>
                    <a:pt x="6849072" y="423748"/>
                  </a:lnTo>
                  <a:lnTo>
                    <a:pt x="6849072" y="674027"/>
                  </a:lnTo>
                  <a:lnTo>
                    <a:pt x="6967575" y="674027"/>
                  </a:lnTo>
                  <a:lnTo>
                    <a:pt x="6987464" y="672858"/>
                  </a:lnTo>
                  <a:lnTo>
                    <a:pt x="7005002" y="669505"/>
                  </a:lnTo>
                  <a:lnTo>
                    <a:pt x="7019430" y="664095"/>
                  </a:lnTo>
                  <a:lnTo>
                    <a:pt x="7029996" y="656831"/>
                  </a:lnTo>
                  <a:lnTo>
                    <a:pt x="7029996" y="692416"/>
                  </a:lnTo>
                  <a:lnTo>
                    <a:pt x="7062864" y="692416"/>
                  </a:lnTo>
                  <a:lnTo>
                    <a:pt x="7062864" y="559130"/>
                  </a:lnTo>
                  <a:lnTo>
                    <a:pt x="7105675" y="559130"/>
                  </a:lnTo>
                  <a:lnTo>
                    <a:pt x="7105675" y="530491"/>
                  </a:lnTo>
                  <a:close/>
                </a:path>
                <a:path w="12682855" h="697229">
                  <a:moveTo>
                    <a:pt x="7164184" y="634225"/>
                  </a:moveTo>
                  <a:lnTo>
                    <a:pt x="7126783" y="634225"/>
                  </a:lnTo>
                  <a:lnTo>
                    <a:pt x="7126783" y="674331"/>
                  </a:lnTo>
                  <a:lnTo>
                    <a:pt x="7164184" y="674331"/>
                  </a:lnTo>
                  <a:lnTo>
                    <a:pt x="7164184" y="634225"/>
                  </a:lnTo>
                  <a:close/>
                </a:path>
                <a:path w="12682855" h="697229">
                  <a:moveTo>
                    <a:pt x="7513015" y="423748"/>
                  </a:moveTo>
                  <a:lnTo>
                    <a:pt x="7296810" y="423748"/>
                  </a:lnTo>
                  <a:lnTo>
                    <a:pt x="7296810" y="452691"/>
                  </a:lnTo>
                  <a:lnTo>
                    <a:pt x="7480147" y="452691"/>
                  </a:lnTo>
                  <a:lnTo>
                    <a:pt x="7480147" y="519036"/>
                  </a:lnTo>
                  <a:lnTo>
                    <a:pt x="7479690" y="542404"/>
                  </a:lnTo>
                  <a:lnTo>
                    <a:pt x="7478230" y="566712"/>
                  </a:lnTo>
                  <a:lnTo>
                    <a:pt x="7475702" y="590397"/>
                  </a:lnTo>
                  <a:lnTo>
                    <a:pt x="7472007" y="611911"/>
                  </a:lnTo>
                  <a:lnTo>
                    <a:pt x="7504277" y="611911"/>
                  </a:lnTo>
                  <a:lnTo>
                    <a:pt x="7508062" y="590156"/>
                  </a:lnTo>
                  <a:lnTo>
                    <a:pt x="7510793" y="565962"/>
                  </a:lnTo>
                  <a:lnTo>
                    <a:pt x="7512456" y="540461"/>
                  </a:lnTo>
                  <a:lnTo>
                    <a:pt x="7512926" y="519036"/>
                  </a:lnTo>
                  <a:lnTo>
                    <a:pt x="7513015" y="423748"/>
                  </a:lnTo>
                  <a:close/>
                </a:path>
                <a:path w="12682855" h="697229">
                  <a:moveTo>
                    <a:pt x="7527188" y="652005"/>
                  </a:moveTo>
                  <a:lnTo>
                    <a:pt x="7284453" y="652005"/>
                  </a:lnTo>
                  <a:lnTo>
                    <a:pt x="7284453" y="680351"/>
                  </a:lnTo>
                  <a:lnTo>
                    <a:pt x="7527188" y="680351"/>
                  </a:lnTo>
                  <a:lnTo>
                    <a:pt x="7527188" y="652005"/>
                  </a:lnTo>
                  <a:close/>
                </a:path>
                <a:path w="12682855" h="697229">
                  <a:moveTo>
                    <a:pt x="7796771" y="418922"/>
                  </a:moveTo>
                  <a:lnTo>
                    <a:pt x="7764805" y="418922"/>
                  </a:lnTo>
                  <a:lnTo>
                    <a:pt x="7764805" y="527773"/>
                  </a:lnTo>
                  <a:lnTo>
                    <a:pt x="7734046" y="527773"/>
                  </a:lnTo>
                  <a:lnTo>
                    <a:pt x="7734046" y="420725"/>
                  </a:lnTo>
                  <a:lnTo>
                    <a:pt x="7702690" y="420725"/>
                  </a:lnTo>
                  <a:lnTo>
                    <a:pt x="7702690" y="632104"/>
                  </a:lnTo>
                  <a:lnTo>
                    <a:pt x="7693596" y="637997"/>
                  </a:lnTo>
                  <a:lnTo>
                    <a:pt x="7682179" y="642137"/>
                  </a:lnTo>
                  <a:lnTo>
                    <a:pt x="7668514" y="644575"/>
                  </a:lnTo>
                  <a:lnTo>
                    <a:pt x="7652639" y="645375"/>
                  </a:lnTo>
                  <a:lnTo>
                    <a:pt x="7604392" y="645375"/>
                  </a:lnTo>
                  <a:lnTo>
                    <a:pt x="7604392" y="561848"/>
                  </a:lnTo>
                  <a:lnTo>
                    <a:pt x="7670419" y="561848"/>
                  </a:lnTo>
                  <a:lnTo>
                    <a:pt x="7670419" y="423748"/>
                  </a:lnTo>
                  <a:lnTo>
                    <a:pt x="7572426" y="423748"/>
                  </a:lnTo>
                  <a:lnTo>
                    <a:pt x="7572426" y="452691"/>
                  </a:lnTo>
                  <a:lnTo>
                    <a:pt x="7638161" y="452691"/>
                  </a:lnTo>
                  <a:lnTo>
                    <a:pt x="7638161" y="533209"/>
                  </a:lnTo>
                  <a:lnTo>
                    <a:pt x="7572426" y="533209"/>
                  </a:lnTo>
                  <a:lnTo>
                    <a:pt x="7572426" y="674027"/>
                  </a:lnTo>
                  <a:lnTo>
                    <a:pt x="7646302" y="674027"/>
                  </a:lnTo>
                  <a:lnTo>
                    <a:pt x="7664691" y="673061"/>
                  </a:lnTo>
                  <a:lnTo>
                    <a:pt x="7680376" y="670217"/>
                  </a:lnTo>
                  <a:lnTo>
                    <a:pt x="7693114" y="665505"/>
                  </a:lnTo>
                  <a:lnTo>
                    <a:pt x="7702690" y="658952"/>
                  </a:lnTo>
                  <a:lnTo>
                    <a:pt x="7702690" y="689102"/>
                  </a:lnTo>
                  <a:lnTo>
                    <a:pt x="7734046" y="689102"/>
                  </a:lnTo>
                  <a:lnTo>
                    <a:pt x="7734046" y="556425"/>
                  </a:lnTo>
                  <a:lnTo>
                    <a:pt x="7764805" y="556425"/>
                  </a:lnTo>
                  <a:lnTo>
                    <a:pt x="7764805" y="692416"/>
                  </a:lnTo>
                  <a:lnTo>
                    <a:pt x="7796771" y="692416"/>
                  </a:lnTo>
                  <a:lnTo>
                    <a:pt x="7796771" y="418922"/>
                  </a:lnTo>
                  <a:close/>
                </a:path>
                <a:path w="12682855" h="697229">
                  <a:moveTo>
                    <a:pt x="8000314" y="643864"/>
                  </a:moveTo>
                  <a:lnTo>
                    <a:pt x="7956893" y="607161"/>
                  </a:lnTo>
                  <a:lnTo>
                    <a:pt x="7937894" y="524764"/>
                  </a:lnTo>
                  <a:lnTo>
                    <a:pt x="7937894" y="422236"/>
                  </a:lnTo>
                  <a:lnTo>
                    <a:pt x="7905331" y="422236"/>
                  </a:lnTo>
                  <a:lnTo>
                    <a:pt x="7905331" y="524764"/>
                  </a:lnTo>
                  <a:lnTo>
                    <a:pt x="7900149" y="573392"/>
                  </a:lnTo>
                  <a:lnTo>
                    <a:pt x="7886293" y="607275"/>
                  </a:lnTo>
                  <a:lnTo>
                    <a:pt x="7866266" y="629627"/>
                  </a:lnTo>
                  <a:lnTo>
                    <a:pt x="7842605" y="643864"/>
                  </a:lnTo>
                  <a:lnTo>
                    <a:pt x="7842605" y="674027"/>
                  </a:lnTo>
                  <a:lnTo>
                    <a:pt x="7868005" y="662952"/>
                  </a:lnTo>
                  <a:lnTo>
                    <a:pt x="7890700" y="647407"/>
                  </a:lnTo>
                  <a:lnTo>
                    <a:pt x="7909090" y="628142"/>
                  </a:lnTo>
                  <a:lnTo>
                    <a:pt x="7921612" y="605878"/>
                  </a:lnTo>
                  <a:lnTo>
                    <a:pt x="7934287" y="627976"/>
                  </a:lnTo>
                  <a:lnTo>
                    <a:pt x="7952702" y="647192"/>
                  </a:lnTo>
                  <a:lnTo>
                    <a:pt x="7975257" y="662787"/>
                  </a:lnTo>
                  <a:lnTo>
                    <a:pt x="8000314" y="674027"/>
                  </a:lnTo>
                  <a:lnTo>
                    <a:pt x="8000314" y="643864"/>
                  </a:lnTo>
                  <a:close/>
                </a:path>
                <a:path w="12682855" h="697229">
                  <a:moveTo>
                    <a:pt x="8072983" y="418922"/>
                  </a:moveTo>
                  <a:lnTo>
                    <a:pt x="8040116" y="418922"/>
                  </a:lnTo>
                  <a:lnTo>
                    <a:pt x="8040116" y="517525"/>
                  </a:lnTo>
                  <a:lnTo>
                    <a:pt x="7976489" y="517525"/>
                  </a:lnTo>
                  <a:lnTo>
                    <a:pt x="7976489" y="546176"/>
                  </a:lnTo>
                  <a:lnTo>
                    <a:pt x="8040116" y="546176"/>
                  </a:lnTo>
                  <a:lnTo>
                    <a:pt x="8040116" y="692416"/>
                  </a:lnTo>
                  <a:lnTo>
                    <a:pt x="8072983" y="692416"/>
                  </a:lnTo>
                  <a:lnTo>
                    <a:pt x="8072983" y="418922"/>
                  </a:lnTo>
                  <a:close/>
                </a:path>
                <a:path w="12682855" h="697229">
                  <a:moveTo>
                    <a:pt x="8351825" y="548284"/>
                  </a:moveTo>
                  <a:lnTo>
                    <a:pt x="8347227" y="483793"/>
                  </a:lnTo>
                  <a:lnTo>
                    <a:pt x="8333499" y="447268"/>
                  </a:lnTo>
                  <a:lnTo>
                    <a:pt x="8319262" y="430707"/>
                  </a:lnTo>
                  <a:lnTo>
                    <a:pt x="8319262" y="548284"/>
                  </a:lnTo>
                  <a:lnTo>
                    <a:pt x="8318614" y="578561"/>
                  </a:lnTo>
                  <a:lnTo>
                    <a:pt x="8311883" y="623976"/>
                  </a:lnTo>
                  <a:lnTo>
                    <a:pt x="8280971" y="648995"/>
                  </a:lnTo>
                  <a:lnTo>
                    <a:pt x="8273974" y="648271"/>
                  </a:lnTo>
                  <a:lnTo>
                    <a:pt x="8245983" y="603948"/>
                  </a:lnTo>
                  <a:lnTo>
                    <a:pt x="8242973" y="548284"/>
                  </a:lnTo>
                  <a:lnTo>
                    <a:pt x="8243659" y="518007"/>
                  </a:lnTo>
                  <a:lnTo>
                    <a:pt x="8250352" y="472719"/>
                  </a:lnTo>
                  <a:lnTo>
                    <a:pt x="8280971" y="447268"/>
                  </a:lnTo>
                  <a:lnTo>
                    <a:pt x="8288121" y="447992"/>
                  </a:lnTo>
                  <a:lnTo>
                    <a:pt x="8316328" y="492645"/>
                  </a:lnTo>
                  <a:lnTo>
                    <a:pt x="8319262" y="548284"/>
                  </a:lnTo>
                  <a:lnTo>
                    <a:pt x="8319262" y="430707"/>
                  </a:lnTo>
                  <a:lnTo>
                    <a:pt x="8308632" y="424421"/>
                  </a:lnTo>
                  <a:lnTo>
                    <a:pt x="8295589" y="420319"/>
                  </a:lnTo>
                  <a:lnTo>
                    <a:pt x="8280971" y="418922"/>
                  </a:lnTo>
                  <a:lnTo>
                    <a:pt x="8266468" y="420319"/>
                  </a:lnTo>
                  <a:lnTo>
                    <a:pt x="8232724" y="440334"/>
                  </a:lnTo>
                  <a:lnTo>
                    <a:pt x="8215008" y="483793"/>
                  </a:lnTo>
                  <a:lnTo>
                    <a:pt x="8210410" y="548284"/>
                  </a:lnTo>
                  <a:lnTo>
                    <a:pt x="8211439" y="583006"/>
                  </a:lnTo>
                  <a:lnTo>
                    <a:pt x="8221853" y="637286"/>
                  </a:lnTo>
                  <a:lnTo>
                    <a:pt x="8253450" y="671842"/>
                  </a:lnTo>
                  <a:lnTo>
                    <a:pt x="8280971" y="677037"/>
                  </a:lnTo>
                  <a:lnTo>
                    <a:pt x="8295589" y="675741"/>
                  </a:lnTo>
                  <a:lnTo>
                    <a:pt x="8308632" y="671842"/>
                  </a:lnTo>
                  <a:lnTo>
                    <a:pt x="8319973" y="665340"/>
                  </a:lnTo>
                  <a:lnTo>
                    <a:pt x="8329511" y="656234"/>
                  </a:lnTo>
                  <a:lnTo>
                    <a:pt x="8333664" y="648995"/>
                  </a:lnTo>
                  <a:lnTo>
                    <a:pt x="8340382" y="637286"/>
                  </a:lnTo>
                  <a:lnTo>
                    <a:pt x="8347227" y="612775"/>
                  </a:lnTo>
                  <a:lnTo>
                    <a:pt x="8350796" y="583006"/>
                  </a:lnTo>
                  <a:lnTo>
                    <a:pt x="8351825" y="548284"/>
                  </a:lnTo>
                  <a:close/>
                </a:path>
                <a:path w="12682855" h="697229">
                  <a:moveTo>
                    <a:pt x="8432038" y="418922"/>
                  </a:moveTo>
                  <a:lnTo>
                    <a:pt x="8399170" y="418922"/>
                  </a:lnTo>
                  <a:lnTo>
                    <a:pt x="8399170" y="692416"/>
                  </a:lnTo>
                  <a:lnTo>
                    <a:pt x="8432038" y="692416"/>
                  </a:lnTo>
                  <a:lnTo>
                    <a:pt x="8432038" y="418922"/>
                  </a:lnTo>
                  <a:close/>
                </a:path>
                <a:path w="12682855" h="697229">
                  <a:moveTo>
                    <a:pt x="8713076" y="512394"/>
                  </a:moveTo>
                  <a:lnTo>
                    <a:pt x="8680209" y="512394"/>
                  </a:lnTo>
                  <a:lnTo>
                    <a:pt x="8680209" y="613410"/>
                  </a:lnTo>
                  <a:lnTo>
                    <a:pt x="8713076" y="613410"/>
                  </a:lnTo>
                  <a:lnTo>
                    <a:pt x="8713076" y="512394"/>
                  </a:lnTo>
                  <a:close/>
                </a:path>
                <a:path w="12682855" h="697229">
                  <a:moveTo>
                    <a:pt x="8713076" y="483870"/>
                  </a:moveTo>
                  <a:lnTo>
                    <a:pt x="8625332" y="483870"/>
                  </a:lnTo>
                  <a:lnTo>
                    <a:pt x="8625332" y="473798"/>
                  </a:lnTo>
                  <a:lnTo>
                    <a:pt x="8625332" y="422236"/>
                  </a:lnTo>
                  <a:lnTo>
                    <a:pt x="8593366" y="422236"/>
                  </a:lnTo>
                  <a:lnTo>
                    <a:pt x="8593366" y="473710"/>
                  </a:lnTo>
                  <a:lnTo>
                    <a:pt x="8593366" y="501650"/>
                  </a:lnTo>
                  <a:lnTo>
                    <a:pt x="8593366" y="511810"/>
                  </a:lnTo>
                  <a:lnTo>
                    <a:pt x="8593366" y="549910"/>
                  </a:lnTo>
                  <a:lnTo>
                    <a:pt x="8524011" y="549910"/>
                  </a:lnTo>
                  <a:lnTo>
                    <a:pt x="8524011" y="501650"/>
                  </a:lnTo>
                  <a:lnTo>
                    <a:pt x="8593366" y="501650"/>
                  </a:lnTo>
                  <a:lnTo>
                    <a:pt x="8593366" y="473710"/>
                  </a:lnTo>
                  <a:lnTo>
                    <a:pt x="8524011" y="473710"/>
                  </a:lnTo>
                  <a:lnTo>
                    <a:pt x="8524011" y="421640"/>
                  </a:lnTo>
                  <a:lnTo>
                    <a:pt x="8492045" y="421640"/>
                  </a:lnTo>
                  <a:lnTo>
                    <a:pt x="8492045" y="577850"/>
                  </a:lnTo>
                  <a:lnTo>
                    <a:pt x="8625332" y="577850"/>
                  </a:lnTo>
                  <a:lnTo>
                    <a:pt x="8625332" y="549910"/>
                  </a:lnTo>
                  <a:lnTo>
                    <a:pt x="8625332" y="511810"/>
                  </a:lnTo>
                  <a:lnTo>
                    <a:pt x="8713076" y="511810"/>
                  </a:lnTo>
                  <a:lnTo>
                    <a:pt x="8713076" y="501650"/>
                  </a:lnTo>
                  <a:lnTo>
                    <a:pt x="8713076" y="483870"/>
                  </a:lnTo>
                  <a:close/>
                </a:path>
                <a:path w="12682855" h="697229">
                  <a:moveTo>
                    <a:pt x="8713076" y="418922"/>
                  </a:moveTo>
                  <a:lnTo>
                    <a:pt x="8680209" y="418922"/>
                  </a:lnTo>
                  <a:lnTo>
                    <a:pt x="8680209" y="483755"/>
                  </a:lnTo>
                  <a:lnTo>
                    <a:pt x="8713076" y="483755"/>
                  </a:lnTo>
                  <a:lnTo>
                    <a:pt x="8713076" y="418922"/>
                  </a:lnTo>
                  <a:close/>
                </a:path>
                <a:path w="12682855" h="697229">
                  <a:moveTo>
                    <a:pt x="8717902" y="665480"/>
                  </a:moveTo>
                  <a:lnTo>
                    <a:pt x="8541499" y="665480"/>
                  </a:lnTo>
                  <a:lnTo>
                    <a:pt x="8541499" y="603250"/>
                  </a:lnTo>
                  <a:lnTo>
                    <a:pt x="8508632" y="603250"/>
                  </a:lnTo>
                  <a:lnTo>
                    <a:pt x="8508632" y="665480"/>
                  </a:lnTo>
                  <a:lnTo>
                    <a:pt x="8508632" y="693420"/>
                  </a:lnTo>
                  <a:lnTo>
                    <a:pt x="8717902" y="693420"/>
                  </a:lnTo>
                  <a:lnTo>
                    <a:pt x="8717902" y="665480"/>
                  </a:lnTo>
                  <a:close/>
                </a:path>
                <a:path w="12682855" h="697229">
                  <a:moveTo>
                    <a:pt x="9077109" y="553110"/>
                  </a:moveTo>
                  <a:lnTo>
                    <a:pt x="9027668" y="553110"/>
                  </a:lnTo>
                  <a:lnTo>
                    <a:pt x="9031567" y="542086"/>
                  </a:lnTo>
                  <a:lnTo>
                    <a:pt x="9034297" y="528713"/>
                  </a:lnTo>
                  <a:lnTo>
                    <a:pt x="9035885" y="514045"/>
                  </a:lnTo>
                  <a:lnTo>
                    <a:pt x="9036304" y="502145"/>
                  </a:lnTo>
                  <a:lnTo>
                    <a:pt x="9036406" y="452691"/>
                  </a:lnTo>
                  <a:lnTo>
                    <a:pt x="9072296" y="452691"/>
                  </a:lnTo>
                  <a:lnTo>
                    <a:pt x="9072296" y="423748"/>
                  </a:lnTo>
                  <a:lnTo>
                    <a:pt x="9003538" y="423748"/>
                  </a:lnTo>
                  <a:lnTo>
                    <a:pt x="9003538" y="452691"/>
                  </a:lnTo>
                  <a:lnTo>
                    <a:pt x="9003538" y="502145"/>
                  </a:lnTo>
                  <a:lnTo>
                    <a:pt x="9003170" y="515835"/>
                  </a:lnTo>
                  <a:lnTo>
                    <a:pt x="9001912" y="529551"/>
                  </a:lnTo>
                  <a:lnTo>
                    <a:pt x="8999601" y="542302"/>
                  </a:lnTo>
                  <a:lnTo>
                    <a:pt x="8995994" y="553110"/>
                  </a:lnTo>
                  <a:lnTo>
                    <a:pt x="8926639" y="553110"/>
                  </a:lnTo>
                  <a:lnTo>
                    <a:pt x="8926639" y="452691"/>
                  </a:lnTo>
                  <a:lnTo>
                    <a:pt x="9003538" y="452691"/>
                  </a:lnTo>
                  <a:lnTo>
                    <a:pt x="9003538" y="423748"/>
                  </a:lnTo>
                  <a:lnTo>
                    <a:pt x="8857894" y="423748"/>
                  </a:lnTo>
                  <a:lnTo>
                    <a:pt x="8857894" y="452691"/>
                  </a:lnTo>
                  <a:lnTo>
                    <a:pt x="8893480" y="452691"/>
                  </a:lnTo>
                  <a:lnTo>
                    <a:pt x="8893480" y="553110"/>
                  </a:lnTo>
                  <a:lnTo>
                    <a:pt x="8853068" y="553110"/>
                  </a:lnTo>
                  <a:lnTo>
                    <a:pt x="8853068" y="582053"/>
                  </a:lnTo>
                  <a:lnTo>
                    <a:pt x="9077109" y="582053"/>
                  </a:lnTo>
                  <a:lnTo>
                    <a:pt x="9077109" y="553110"/>
                  </a:lnTo>
                  <a:close/>
                </a:path>
                <a:path w="12682855" h="697229">
                  <a:moveTo>
                    <a:pt x="9086469" y="652005"/>
                  </a:moveTo>
                  <a:lnTo>
                    <a:pt x="8843721" y="652005"/>
                  </a:lnTo>
                  <a:lnTo>
                    <a:pt x="8843721" y="680351"/>
                  </a:lnTo>
                  <a:lnTo>
                    <a:pt x="9086469" y="680351"/>
                  </a:lnTo>
                  <a:lnTo>
                    <a:pt x="9086469" y="652005"/>
                  </a:lnTo>
                  <a:close/>
                </a:path>
                <a:path w="12682855" h="697229">
                  <a:moveTo>
                    <a:pt x="9352724" y="424180"/>
                  </a:moveTo>
                  <a:lnTo>
                    <a:pt x="9138323" y="424180"/>
                  </a:lnTo>
                  <a:lnTo>
                    <a:pt x="9138323" y="452120"/>
                  </a:lnTo>
                  <a:lnTo>
                    <a:pt x="9319857" y="452120"/>
                  </a:lnTo>
                  <a:lnTo>
                    <a:pt x="9319857" y="496570"/>
                  </a:lnTo>
                  <a:lnTo>
                    <a:pt x="9352724" y="496570"/>
                  </a:lnTo>
                  <a:lnTo>
                    <a:pt x="9352724" y="452120"/>
                  </a:lnTo>
                  <a:lnTo>
                    <a:pt x="9352724" y="424180"/>
                  </a:lnTo>
                  <a:close/>
                </a:path>
                <a:path w="12682855" h="697229">
                  <a:moveTo>
                    <a:pt x="11735537" y="31838"/>
                  </a:moveTo>
                  <a:lnTo>
                    <a:pt x="11703876" y="31838"/>
                  </a:lnTo>
                  <a:lnTo>
                    <a:pt x="11703876" y="123812"/>
                  </a:lnTo>
                  <a:lnTo>
                    <a:pt x="11735537" y="123812"/>
                  </a:lnTo>
                  <a:lnTo>
                    <a:pt x="11735537" y="31838"/>
                  </a:lnTo>
                  <a:close/>
                </a:path>
                <a:path w="12682855" h="697229">
                  <a:moveTo>
                    <a:pt x="11824487" y="246380"/>
                  </a:moveTo>
                  <a:lnTo>
                    <a:pt x="11650193" y="246380"/>
                  </a:lnTo>
                  <a:lnTo>
                    <a:pt x="11650193" y="181610"/>
                  </a:lnTo>
                  <a:lnTo>
                    <a:pt x="11617630" y="181610"/>
                  </a:lnTo>
                  <a:lnTo>
                    <a:pt x="11617630" y="246380"/>
                  </a:lnTo>
                  <a:lnTo>
                    <a:pt x="11617630" y="274320"/>
                  </a:lnTo>
                  <a:lnTo>
                    <a:pt x="11824487" y="274320"/>
                  </a:lnTo>
                  <a:lnTo>
                    <a:pt x="11824487" y="246380"/>
                  </a:lnTo>
                  <a:close/>
                </a:path>
                <a:path w="12682855" h="697229">
                  <a:moveTo>
                    <a:pt x="11859171" y="74930"/>
                  </a:moveTo>
                  <a:lnTo>
                    <a:pt x="11819369" y="74930"/>
                  </a:lnTo>
                  <a:lnTo>
                    <a:pt x="11819369" y="0"/>
                  </a:lnTo>
                  <a:lnTo>
                    <a:pt x="11786489" y="0"/>
                  </a:lnTo>
                  <a:lnTo>
                    <a:pt x="11786489" y="74930"/>
                  </a:lnTo>
                  <a:lnTo>
                    <a:pt x="11786489" y="104140"/>
                  </a:lnTo>
                  <a:lnTo>
                    <a:pt x="11786489" y="191770"/>
                  </a:lnTo>
                  <a:lnTo>
                    <a:pt x="11819369" y="191770"/>
                  </a:lnTo>
                  <a:lnTo>
                    <a:pt x="11819369" y="104140"/>
                  </a:lnTo>
                  <a:lnTo>
                    <a:pt x="11859171" y="104140"/>
                  </a:lnTo>
                  <a:lnTo>
                    <a:pt x="11859171" y="74930"/>
                  </a:lnTo>
                  <a:close/>
                </a:path>
                <a:path w="12682855" h="697229">
                  <a:moveTo>
                    <a:pt x="12110352" y="132080"/>
                  </a:moveTo>
                  <a:lnTo>
                    <a:pt x="11925808" y="132080"/>
                  </a:lnTo>
                  <a:lnTo>
                    <a:pt x="11925808" y="34290"/>
                  </a:lnTo>
                  <a:lnTo>
                    <a:pt x="12107342" y="34290"/>
                  </a:lnTo>
                  <a:lnTo>
                    <a:pt x="12107342" y="5080"/>
                  </a:lnTo>
                  <a:lnTo>
                    <a:pt x="11892940" y="5080"/>
                  </a:lnTo>
                  <a:lnTo>
                    <a:pt x="11892940" y="34290"/>
                  </a:lnTo>
                  <a:lnTo>
                    <a:pt x="11892940" y="132080"/>
                  </a:lnTo>
                  <a:lnTo>
                    <a:pt x="11892940" y="161290"/>
                  </a:lnTo>
                  <a:lnTo>
                    <a:pt x="12110352" y="161290"/>
                  </a:lnTo>
                  <a:lnTo>
                    <a:pt x="12110352" y="132080"/>
                  </a:lnTo>
                  <a:close/>
                </a:path>
                <a:path w="12682855" h="697229">
                  <a:moveTo>
                    <a:pt x="12121515" y="233273"/>
                  </a:moveTo>
                  <a:lnTo>
                    <a:pt x="11878767" y="233273"/>
                  </a:lnTo>
                  <a:lnTo>
                    <a:pt x="11878767" y="261620"/>
                  </a:lnTo>
                  <a:lnTo>
                    <a:pt x="12121515" y="261620"/>
                  </a:lnTo>
                  <a:lnTo>
                    <a:pt x="12121515" y="233273"/>
                  </a:lnTo>
                  <a:close/>
                </a:path>
                <a:path w="12682855" h="697229">
                  <a:moveTo>
                    <a:pt x="12322937" y="220306"/>
                  </a:moveTo>
                  <a:lnTo>
                    <a:pt x="12311685" y="223329"/>
                  </a:lnTo>
                  <a:lnTo>
                    <a:pt x="12298934" y="225285"/>
                  </a:lnTo>
                  <a:lnTo>
                    <a:pt x="12284989" y="226326"/>
                  </a:lnTo>
                  <a:lnTo>
                    <a:pt x="12270169" y="226644"/>
                  </a:lnTo>
                  <a:lnTo>
                    <a:pt x="12201119" y="226644"/>
                  </a:lnTo>
                  <a:lnTo>
                    <a:pt x="12201119" y="143116"/>
                  </a:lnTo>
                  <a:lnTo>
                    <a:pt x="12288266" y="143116"/>
                  </a:lnTo>
                  <a:lnTo>
                    <a:pt x="12288266" y="5003"/>
                  </a:lnTo>
                  <a:lnTo>
                    <a:pt x="12168543" y="5003"/>
                  </a:lnTo>
                  <a:lnTo>
                    <a:pt x="12168543" y="33959"/>
                  </a:lnTo>
                  <a:lnTo>
                    <a:pt x="12255995" y="33959"/>
                  </a:lnTo>
                  <a:lnTo>
                    <a:pt x="12255995" y="114465"/>
                  </a:lnTo>
                  <a:lnTo>
                    <a:pt x="12168543" y="114465"/>
                  </a:lnTo>
                  <a:lnTo>
                    <a:pt x="12168543" y="255282"/>
                  </a:lnTo>
                  <a:lnTo>
                    <a:pt x="12268365" y="255282"/>
                  </a:lnTo>
                  <a:lnTo>
                    <a:pt x="12283885" y="254825"/>
                  </a:lnTo>
                  <a:lnTo>
                    <a:pt x="12298477" y="253403"/>
                  </a:lnTo>
                  <a:lnTo>
                    <a:pt x="12311659" y="250964"/>
                  </a:lnTo>
                  <a:lnTo>
                    <a:pt x="12322937" y="247446"/>
                  </a:lnTo>
                  <a:lnTo>
                    <a:pt x="12322937" y="226644"/>
                  </a:lnTo>
                  <a:lnTo>
                    <a:pt x="12322937" y="220306"/>
                  </a:lnTo>
                  <a:close/>
                </a:path>
                <a:path w="12682855" h="697229">
                  <a:moveTo>
                    <a:pt x="12386869" y="177"/>
                  </a:moveTo>
                  <a:lnTo>
                    <a:pt x="12354001" y="177"/>
                  </a:lnTo>
                  <a:lnTo>
                    <a:pt x="12354001" y="62598"/>
                  </a:lnTo>
                  <a:lnTo>
                    <a:pt x="12303938" y="62598"/>
                  </a:lnTo>
                  <a:lnTo>
                    <a:pt x="12303938" y="91249"/>
                  </a:lnTo>
                  <a:lnTo>
                    <a:pt x="12354001" y="91249"/>
                  </a:lnTo>
                  <a:lnTo>
                    <a:pt x="12354001" y="150050"/>
                  </a:lnTo>
                  <a:lnTo>
                    <a:pt x="12303938" y="150050"/>
                  </a:lnTo>
                  <a:lnTo>
                    <a:pt x="12303938" y="178689"/>
                  </a:lnTo>
                  <a:lnTo>
                    <a:pt x="12354001" y="178689"/>
                  </a:lnTo>
                  <a:lnTo>
                    <a:pt x="12354001" y="273685"/>
                  </a:lnTo>
                  <a:lnTo>
                    <a:pt x="12386869" y="273685"/>
                  </a:lnTo>
                  <a:lnTo>
                    <a:pt x="12386869" y="177"/>
                  </a:lnTo>
                  <a:close/>
                </a:path>
                <a:path w="12682855" h="697229">
                  <a:moveTo>
                    <a:pt x="12668199" y="5003"/>
                  </a:moveTo>
                  <a:lnTo>
                    <a:pt x="12451994" y="5003"/>
                  </a:lnTo>
                  <a:lnTo>
                    <a:pt x="12451994" y="33959"/>
                  </a:lnTo>
                  <a:lnTo>
                    <a:pt x="12635332" y="33959"/>
                  </a:lnTo>
                  <a:lnTo>
                    <a:pt x="12635332" y="106629"/>
                  </a:lnTo>
                  <a:lnTo>
                    <a:pt x="12634900" y="127495"/>
                  </a:lnTo>
                  <a:lnTo>
                    <a:pt x="12633605" y="148958"/>
                  </a:lnTo>
                  <a:lnTo>
                    <a:pt x="12631522" y="169684"/>
                  </a:lnTo>
                  <a:lnTo>
                    <a:pt x="12628702" y="188341"/>
                  </a:lnTo>
                  <a:lnTo>
                    <a:pt x="12660973" y="188341"/>
                  </a:lnTo>
                  <a:lnTo>
                    <a:pt x="12664135" y="168859"/>
                  </a:lnTo>
                  <a:lnTo>
                    <a:pt x="12666396" y="146875"/>
                  </a:lnTo>
                  <a:lnTo>
                    <a:pt x="12667755" y="123545"/>
                  </a:lnTo>
                  <a:lnTo>
                    <a:pt x="12668098" y="105422"/>
                  </a:lnTo>
                  <a:lnTo>
                    <a:pt x="12668199" y="5003"/>
                  </a:lnTo>
                  <a:close/>
                </a:path>
                <a:path w="12682855" h="697229">
                  <a:moveTo>
                    <a:pt x="12682373" y="233273"/>
                  </a:moveTo>
                  <a:lnTo>
                    <a:pt x="12553925" y="233273"/>
                  </a:lnTo>
                  <a:lnTo>
                    <a:pt x="12553925" y="105422"/>
                  </a:lnTo>
                  <a:lnTo>
                    <a:pt x="12521057" y="105422"/>
                  </a:lnTo>
                  <a:lnTo>
                    <a:pt x="12521057" y="233273"/>
                  </a:lnTo>
                  <a:lnTo>
                    <a:pt x="12439637" y="233273"/>
                  </a:lnTo>
                  <a:lnTo>
                    <a:pt x="12439637" y="261620"/>
                  </a:lnTo>
                  <a:lnTo>
                    <a:pt x="12682373" y="261620"/>
                  </a:lnTo>
                  <a:lnTo>
                    <a:pt x="12682373" y="2332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76804" y="7734414"/>
              <a:ext cx="12886055" cy="700405"/>
            </a:xfrm>
            <a:custGeom>
              <a:avLst/>
              <a:gdLst/>
              <a:ahLst/>
              <a:cxnLst/>
              <a:rect l="l" t="t" r="r" b="b"/>
              <a:pathLst>
                <a:path w="12886055" h="700404">
                  <a:moveTo>
                    <a:pt x="141427" y="548106"/>
                  </a:moveTo>
                  <a:lnTo>
                    <a:pt x="140398" y="513384"/>
                  </a:lnTo>
                  <a:lnTo>
                    <a:pt x="136829" y="483616"/>
                  </a:lnTo>
                  <a:lnTo>
                    <a:pt x="129984" y="459105"/>
                  </a:lnTo>
                  <a:lnTo>
                    <a:pt x="123088" y="447090"/>
                  </a:lnTo>
                  <a:lnTo>
                    <a:pt x="119113" y="440156"/>
                  </a:lnTo>
                  <a:lnTo>
                    <a:pt x="109575" y="430961"/>
                  </a:lnTo>
                  <a:lnTo>
                    <a:pt x="108864" y="430542"/>
                  </a:lnTo>
                  <a:lnTo>
                    <a:pt x="108864" y="548106"/>
                  </a:lnTo>
                  <a:lnTo>
                    <a:pt x="108216" y="578383"/>
                  </a:lnTo>
                  <a:lnTo>
                    <a:pt x="101485" y="623798"/>
                  </a:lnTo>
                  <a:lnTo>
                    <a:pt x="70561" y="648817"/>
                  </a:lnTo>
                  <a:lnTo>
                    <a:pt x="63576" y="648106"/>
                  </a:lnTo>
                  <a:lnTo>
                    <a:pt x="35585" y="603783"/>
                  </a:lnTo>
                  <a:lnTo>
                    <a:pt x="32575" y="548106"/>
                  </a:lnTo>
                  <a:lnTo>
                    <a:pt x="33261" y="517829"/>
                  </a:lnTo>
                  <a:lnTo>
                    <a:pt x="39954" y="472541"/>
                  </a:lnTo>
                  <a:lnTo>
                    <a:pt x="70561" y="447090"/>
                  </a:lnTo>
                  <a:lnTo>
                    <a:pt x="77724" y="447814"/>
                  </a:lnTo>
                  <a:lnTo>
                    <a:pt x="105918" y="492467"/>
                  </a:lnTo>
                  <a:lnTo>
                    <a:pt x="108864" y="548106"/>
                  </a:lnTo>
                  <a:lnTo>
                    <a:pt x="108864" y="430542"/>
                  </a:lnTo>
                  <a:lnTo>
                    <a:pt x="98234" y="424243"/>
                  </a:lnTo>
                  <a:lnTo>
                    <a:pt x="85191" y="420141"/>
                  </a:lnTo>
                  <a:lnTo>
                    <a:pt x="70561" y="418744"/>
                  </a:lnTo>
                  <a:lnTo>
                    <a:pt x="56070" y="420141"/>
                  </a:lnTo>
                  <a:lnTo>
                    <a:pt x="22313" y="440156"/>
                  </a:lnTo>
                  <a:lnTo>
                    <a:pt x="4597" y="483616"/>
                  </a:lnTo>
                  <a:lnTo>
                    <a:pt x="0" y="548106"/>
                  </a:lnTo>
                  <a:lnTo>
                    <a:pt x="1028" y="582828"/>
                  </a:lnTo>
                  <a:lnTo>
                    <a:pt x="11455" y="637108"/>
                  </a:lnTo>
                  <a:lnTo>
                    <a:pt x="43053" y="671664"/>
                  </a:lnTo>
                  <a:lnTo>
                    <a:pt x="70561" y="676859"/>
                  </a:lnTo>
                  <a:lnTo>
                    <a:pt x="85191" y="675563"/>
                  </a:lnTo>
                  <a:lnTo>
                    <a:pt x="98234" y="671664"/>
                  </a:lnTo>
                  <a:lnTo>
                    <a:pt x="109575" y="665162"/>
                  </a:lnTo>
                  <a:lnTo>
                    <a:pt x="119113" y="656056"/>
                  </a:lnTo>
                  <a:lnTo>
                    <a:pt x="123266" y="648817"/>
                  </a:lnTo>
                  <a:lnTo>
                    <a:pt x="129984" y="637108"/>
                  </a:lnTo>
                  <a:lnTo>
                    <a:pt x="136829" y="612597"/>
                  </a:lnTo>
                  <a:lnTo>
                    <a:pt x="140398" y="582828"/>
                  </a:lnTo>
                  <a:lnTo>
                    <a:pt x="141427" y="548106"/>
                  </a:lnTo>
                  <a:close/>
                </a:path>
                <a:path w="12886055" h="700404">
                  <a:moveTo>
                    <a:pt x="221640" y="418744"/>
                  </a:moveTo>
                  <a:lnTo>
                    <a:pt x="188772" y="418744"/>
                  </a:lnTo>
                  <a:lnTo>
                    <a:pt x="188772" y="692238"/>
                  </a:lnTo>
                  <a:lnTo>
                    <a:pt x="221640" y="692238"/>
                  </a:lnTo>
                  <a:lnTo>
                    <a:pt x="221640" y="418744"/>
                  </a:lnTo>
                  <a:close/>
                </a:path>
                <a:path w="12886055" h="700404">
                  <a:moveTo>
                    <a:pt x="506590" y="648220"/>
                  </a:moveTo>
                  <a:lnTo>
                    <a:pt x="484581" y="611428"/>
                  </a:lnTo>
                  <a:lnTo>
                    <a:pt x="474027" y="606920"/>
                  </a:lnTo>
                  <a:lnTo>
                    <a:pt x="474027" y="642188"/>
                  </a:lnTo>
                  <a:lnTo>
                    <a:pt x="474027" y="654253"/>
                  </a:lnTo>
                  <a:lnTo>
                    <a:pt x="438226" y="670420"/>
                  </a:lnTo>
                  <a:lnTo>
                    <a:pt x="396227" y="672642"/>
                  </a:lnTo>
                  <a:lnTo>
                    <a:pt x="373278" y="672109"/>
                  </a:lnTo>
                  <a:lnTo>
                    <a:pt x="327787" y="662990"/>
                  </a:lnTo>
                  <a:lnTo>
                    <a:pt x="318439" y="654253"/>
                  </a:lnTo>
                  <a:lnTo>
                    <a:pt x="318439" y="642188"/>
                  </a:lnTo>
                  <a:lnTo>
                    <a:pt x="354203" y="626021"/>
                  </a:lnTo>
                  <a:lnTo>
                    <a:pt x="396227" y="623798"/>
                  </a:lnTo>
                  <a:lnTo>
                    <a:pt x="419176" y="624332"/>
                  </a:lnTo>
                  <a:lnTo>
                    <a:pt x="464375" y="633437"/>
                  </a:lnTo>
                  <a:lnTo>
                    <a:pt x="474027" y="642188"/>
                  </a:lnTo>
                  <a:lnTo>
                    <a:pt x="474027" y="606920"/>
                  </a:lnTo>
                  <a:lnTo>
                    <a:pt x="468274" y="604443"/>
                  </a:lnTo>
                  <a:lnTo>
                    <a:pt x="447979" y="599668"/>
                  </a:lnTo>
                  <a:lnTo>
                    <a:pt x="423900" y="596925"/>
                  </a:lnTo>
                  <a:lnTo>
                    <a:pt x="396227" y="596049"/>
                  </a:lnTo>
                  <a:lnTo>
                    <a:pt x="368642" y="596925"/>
                  </a:lnTo>
                  <a:lnTo>
                    <a:pt x="323977" y="604443"/>
                  </a:lnTo>
                  <a:lnTo>
                    <a:pt x="291261" y="626656"/>
                  </a:lnTo>
                  <a:lnTo>
                    <a:pt x="285559" y="648220"/>
                  </a:lnTo>
                  <a:lnTo>
                    <a:pt x="287007" y="659904"/>
                  </a:lnTo>
                  <a:lnTo>
                    <a:pt x="323977" y="691946"/>
                  </a:lnTo>
                  <a:lnTo>
                    <a:pt x="368642" y="699249"/>
                  </a:lnTo>
                  <a:lnTo>
                    <a:pt x="396227" y="700087"/>
                  </a:lnTo>
                  <a:lnTo>
                    <a:pt x="423900" y="699249"/>
                  </a:lnTo>
                  <a:lnTo>
                    <a:pt x="468274" y="691946"/>
                  </a:lnTo>
                  <a:lnTo>
                    <a:pt x="500900" y="669772"/>
                  </a:lnTo>
                  <a:lnTo>
                    <a:pt x="505155" y="659904"/>
                  </a:lnTo>
                  <a:lnTo>
                    <a:pt x="506590" y="648220"/>
                  </a:lnTo>
                  <a:close/>
                </a:path>
                <a:path w="12886055" h="700404">
                  <a:moveTo>
                    <a:pt x="518960" y="545998"/>
                  </a:moveTo>
                  <a:lnTo>
                    <a:pt x="461670" y="545998"/>
                  </a:lnTo>
                  <a:lnTo>
                    <a:pt x="461670" y="521271"/>
                  </a:lnTo>
                  <a:lnTo>
                    <a:pt x="461670" y="515835"/>
                  </a:lnTo>
                  <a:lnTo>
                    <a:pt x="496798" y="497319"/>
                  </a:lnTo>
                  <a:lnTo>
                    <a:pt x="498614" y="494728"/>
                  </a:lnTo>
                  <a:lnTo>
                    <a:pt x="502183" y="489648"/>
                  </a:lnTo>
                  <a:lnTo>
                    <a:pt x="505485" y="480669"/>
                  </a:lnTo>
                  <a:lnTo>
                    <a:pt x="506590" y="470306"/>
                  </a:lnTo>
                  <a:lnTo>
                    <a:pt x="505485" y="460121"/>
                  </a:lnTo>
                  <a:lnTo>
                    <a:pt x="502183" y="451192"/>
                  </a:lnTo>
                  <a:lnTo>
                    <a:pt x="498690" y="446189"/>
                  </a:lnTo>
                  <a:lnTo>
                    <a:pt x="496798" y="443471"/>
                  </a:lnTo>
                  <a:lnTo>
                    <a:pt x="489407" y="436841"/>
                  </a:lnTo>
                  <a:lnTo>
                    <a:pt x="474027" y="428904"/>
                  </a:lnTo>
                  <a:lnTo>
                    <a:pt x="474027" y="464883"/>
                  </a:lnTo>
                  <a:lnTo>
                    <a:pt x="474027" y="475742"/>
                  </a:lnTo>
                  <a:lnTo>
                    <a:pt x="439242" y="492213"/>
                  </a:lnTo>
                  <a:lnTo>
                    <a:pt x="429399" y="493179"/>
                  </a:lnTo>
                  <a:lnTo>
                    <a:pt x="429399" y="521271"/>
                  </a:lnTo>
                  <a:lnTo>
                    <a:pt x="429399" y="545998"/>
                  </a:lnTo>
                  <a:lnTo>
                    <a:pt x="363664" y="545998"/>
                  </a:lnTo>
                  <a:lnTo>
                    <a:pt x="363664" y="521271"/>
                  </a:lnTo>
                  <a:lnTo>
                    <a:pt x="371462" y="521843"/>
                  </a:lnTo>
                  <a:lnTo>
                    <a:pt x="379501" y="522211"/>
                  </a:lnTo>
                  <a:lnTo>
                    <a:pt x="387756" y="522414"/>
                  </a:lnTo>
                  <a:lnTo>
                    <a:pt x="396227" y="522478"/>
                  </a:lnTo>
                  <a:lnTo>
                    <a:pt x="404939" y="522414"/>
                  </a:lnTo>
                  <a:lnTo>
                    <a:pt x="413385" y="522211"/>
                  </a:lnTo>
                  <a:lnTo>
                    <a:pt x="421551" y="521843"/>
                  </a:lnTo>
                  <a:lnTo>
                    <a:pt x="429399" y="521271"/>
                  </a:lnTo>
                  <a:lnTo>
                    <a:pt x="429399" y="493179"/>
                  </a:lnTo>
                  <a:lnTo>
                    <a:pt x="419506" y="494131"/>
                  </a:lnTo>
                  <a:lnTo>
                    <a:pt x="396227" y="494728"/>
                  </a:lnTo>
                  <a:lnTo>
                    <a:pt x="353072" y="492213"/>
                  </a:lnTo>
                  <a:lnTo>
                    <a:pt x="318439" y="475742"/>
                  </a:lnTo>
                  <a:lnTo>
                    <a:pt x="318439" y="464883"/>
                  </a:lnTo>
                  <a:lnTo>
                    <a:pt x="353072" y="448716"/>
                  </a:lnTo>
                  <a:lnTo>
                    <a:pt x="396227" y="446189"/>
                  </a:lnTo>
                  <a:lnTo>
                    <a:pt x="419506" y="446786"/>
                  </a:lnTo>
                  <a:lnTo>
                    <a:pt x="466191" y="457339"/>
                  </a:lnTo>
                  <a:lnTo>
                    <a:pt x="474027" y="464883"/>
                  </a:lnTo>
                  <a:lnTo>
                    <a:pt x="474027" y="428904"/>
                  </a:lnTo>
                  <a:lnTo>
                    <a:pt x="472516" y="428117"/>
                  </a:lnTo>
                  <a:lnTo>
                    <a:pt x="450850" y="422440"/>
                  </a:lnTo>
                  <a:lnTo>
                    <a:pt x="425170" y="419366"/>
                  </a:lnTo>
                  <a:lnTo>
                    <a:pt x="396227" y="418439"/>
                  </a:lnTo>
                  <a:lnTo>
                    <a:pt x="367169" y="419366"/>
                  </a:lnTo>
                  <a:lnTo>
                    <a:pt x="319773" y="428117"/>
                  </a:lnTo>
                  <a:lnTo>
                    <a:pt x="286677" y="460121"/>
                  </a:lnTo>
                  <a:lnTo>
                    <a:pt x="285559" y="470306"/>
                  </a:lnTo>
                  <a:lnTo>
                    <a:pt x="286677" y="480669"/>
                  </a:lnTo>
                  <a:lnTo>
                    <a:pt x="315607" y="510984"/>
                  </a:lnTo>
                  <a:lnTo>
                    <a:pt x="331393" y="516140"/>
                  </a:lnTo>
                  <a:lnTo>
                    <a:pt x="331393" y="545998"/>
                  </a:lnTo>
                  <a:lnTo>
                    <a:pt x="272592" y="545998"/>
                  </a:lnTo>
                  <a:lnTo>
                    <a:pt x="272592" y="574040"/>
                  </a:lnTo>
                  <a:lnTo>
                    <a:pt x="518960" y="574040"/>
                  </a:lnTo>
                  <a:lnTo>
                    <a:pt x="518960" y="545998"/>
                  </a:lnTo>
                  <a:close/>
                </a:path>
                <a:path w="12886055" h="700404">
                  <a:moveTo>
                    <a:pt x="696874" y="540867"/>
                  </a:moveTo>
                  <a:lnTo>
                    <a:pt x="675767" y="498957"/>
                  </a:lnTo>
                  <a:lnTo>
                    <a:pt x="665505" y="492899"/>
                  </a:lnTo>
                  <a:lnTo>
                    <a:pt x="665505" y="532130"/>
                  </a:lnTo>
                  <a:lnTo>
                    <a:pt x="665505" y="549910"/>
                  </a:lnTo>
                  <a:lnTo>
                    <a:pt x="627214" y="569823"/>
                  </a:lnTo>
                  <a:lnTo>
                    <a:pt x="618604" y="569150"/>
                  </a:lnTo>
                  <a:lnTo>
                    <a:pt x="588911" y="548411"/>
                  </a:lnTo>
                  <a:lnTo>
                    <a:pt x="588911" y="532422"/>
                  </a:lnTo>
                  <a:lnTo>
                    <a:pt x="627214" y="511314"/>
                  </a:lnTo>
                  <a:lnTo>
                    <a:pt x="635330" y="511924"/>
                  </a:lnTo>
                  <a:lnTo>
                    <a:pt x="665505" y="532130"/>
                  </a:lnTo>
                  <a:lnTo>
                    <a:pt x="665505" y="492899"/>
                  </a:lnTo>
                  <a:lnTo>
                    <a:pt x="654202" y="488632"/>
                  </a:lnTo>
                  <a:lnTo>
                    <a:pt x="641324" y="485978"/>
                  </a:lnTo>
                  <a:lnTo>
                    <a:pt x="627214" y="485089"/>
                  </a:lnTo>
                  <a:lnTo>
                    <a:pt x="612825" y="486029"/>
                  </a:lnTo>
                  <a:lnTo>
                    <a:pt x="569214" y="507619"/>
                  </a:lnTo>
                  <a:lnTo>
                    <a:pt x="557250" y="540867"/>
                  </a:lnTo>
                  <a:lnTo>
                    <a:pt x="558736" y="553516"/>
                  </a:lnTo>
                  <a:lnTo>
                    <a:pt x="588581" y="588340"/>
                  </a:lnTo>
                  <a:lnTo>
                    <a:pt x="627214" y="596353"/>
                  </a:lnTo>
                  <a:lnTo>
                    <a:pt x="640575" y="595515"/>
                  </a:lnTo>
                  <a:lnTo>
                    <a:pt x="683514" y="575513"/>
                  </a:lnTo>
                  <a:lnTo>
                    <a:pt x="687679" y="569823"/>
                  </a:lnTo>
                  <a:lnTo>
                    <a:pt x="690803" y="565556"/>
                  </a:lnTo>
                  <a:lnTo>
                    <a:pt x="695325" y="553961"/>
                  </a:lnTo>
                  <a:lnTo>
                    <a:pt x="696874" y="540867"/>
                  </a:lnTo>
                  <a:close/>
                </a:path>
                <a:path w="12886055" h="700404">
                  <a:moveTo>
                    <a:pt x="704710" y="440461"/>
                  </a:moveTo>
                  <a:lnTo>
                    <a:pt x="644093" y="440461"/>
                  </a:lnTo>
                  <a:lnTo>
                    <a:pt x="644093" y="410908"/>
                  </a:lnTo>
                  <a:lnTo>
                    <a:pt x="611530" y="410908"/>
                  </a:lnTo>
                  <a:lnTo>
                    <a:pt x="611530" y="440461"/>
                  </a:lnTo>
                  <a:lnTo>
                    <a:pt x="549109" y="440461"/>
                  </a:lnTo>
                  <a:lnTo>
                    <a:pt x="549109" y="467588"/>
                  </a:lnTo>
                  <a:lnTo>
                    <a:pt x="704710" y="467588"/>
                  </a:lnTo>
                  <a:lnTo>
                    <a:pt x="704710" y="440461"/>
                  </a:lnTo>
                  <a:close/>
                </a:path>
                <a:path w="12886055" h="700404">
                  <a:moveTo>
                    <a:pt x="780999" y="665099"/>
                  </a:moveTo>
                  <a:lnTo>
                    <a:pt x="606704" y="665099"/>
                  </a:lnTo>
                  <a:lnTo>
                    <a:pt x="606704" y="612330"/>
                  </a:lnTo>
                  <a:lnTo>
                    <a:pt x="574141" y="612330"/>
                  </a:lnTo>
                  <a:lnTo>
                    <a:pt x="574141" y="693445"/>
                  </a:lnTo>
                  <a:lnTo>
                    <a:pt x="780999" y="693445"/>
                  </a:lnTo>
                  <a:lnTo>
                    <a:pt x="780999" y="665099"/>
                  </a:lnTo>
                  <a:close/>
                </a:path>
                <a:path w="12886055" h="700404">
                  <a:moveTo>
                    <a:pt x="815682" y="496544"/>
                  </a:moveTo>
                  <a:lnTo>
                    <a:pt x="775868" y="496544"/>
                  </a:lnTo>
                  <a:lnTo>
                    <a:pt x="775868" y="418744"/>
                  </a:lnTo>
                  <a:lnTo>
                    <a:pt x="743000" y="418744"/>
                  </a:lnTo>
                  <a:lnTo>
                    <a:pt x="743000" y="618363"/>
                  </a:lnTo>
                  <a:lnTo>
                    <a:pt x="775868" y="618363"/>
                  </a:lnTo>
                  <a:lnTo>
                    <a:pt x="775868" y="525183"/>
                  </a:lnTo>
                  <a:lnTo>
                    <a:pt x="815682" y="525183"/>
                  </a:lnTo>
                  <a:lnTo>
                    <a:pt x="815682" y="496544"/>
                  </a:lnTo>
                  <a:close/>
                </a:path>
                <a:path w="12886055" h="700404">
                  <a:moveTo>
                    <a:pt x="1054201" y="423570"/>
                  </a:moveTo>
                  <a:lnTo>
                    <a:pt x="923023" y="423570"/>
                  </a:lnTo>
                  <a:lnTo>
                    <a:pt x="923023" y="452513"/>
                  </a:lnTo>
                  <a:lnTo>
                    <a:pt x="1021930" y="452513"/>
                  </a:lnTo>
                  <a:lnTo>
                    <a:pt x="1021930" y="482676"/>
                  </a:lnTo>
                  <a:lnTo>
                    <a:pt x="1015949" y="541223"/>
                  </a:lnTo>
                  <a:lnTo>
                    <a:pt x="997585" y="588365"/>
                  </a:lnTo>
                  <a:lnTo>
                    <a:pt x="966216" y="623290"/>
                  </a:lnTo>
                  <a:lnTo>
                    <a:pt x="921219" y="645198"/>
                  </a:lnTo>
                  <a:lnTo>
                    <a:pt x="921219" y="676262"/>
                  </a:lnTo>
                  <a:lnTo>
                    <a:pt x="963841" y="660476"/>
                  </a:lnTo>
                  <a:lnTo>
                    <a:pt x="997635" y="637451"/>
                  </a:lnTo>
                  <a:lnTo>
                    <a:pt x="1023099" y="607466"/>
                  </a:lnTo>
                  <a:lnTo>
                    <a:pt x="1040701" y="570839"/>
                  </a:lnTo>
                  <a:lnTo>
                    <a:pt x="1050899" y="527824"/>
                  </a:lnTo>
                  <a:lnTo>
                    <a:pt x="1054201" y="478751"/>
                  </a:lnTo>
                  <a:lnTo>
                    <a:pt x="1054201" y="423570"/>
                  </a:lnTo>
                  <a:close/>
                </a:path>
                <a:path w="12886055" h="700404">
                  <a:moveTo>
                    <a:pt x="1141349" y="418744"/>
                  </a:moveTo>
                  <a:lnTo>
                    <a:pt x="1108481" y="418744"/>
                  </a:lnTo>
                  <a:lnTo>
                    <a:pt x="1108481" y="692238"/>
                  </a:lnTo>
                  <a:lnTo>
                    <a:pt x="1141349" y="692238"/>
                  </a:lnTo>
                  <a:lnTo>
                    <a:pt x="1141349" y="418744"/>
                  </a:lnTo>
                  <a:close/>
                </a:path>
                <a:path w="12886055" h="700404">
                  <a:moveTo>
                    <a:pt x="1422387" y="479056"/>
                  </a:moveTo>
                  <a:lnTo>
                    <a:pt x="1242961" y="479056"/>
                  </a:lnTo>
                  <a:lnTo>
                    <a:pt x="1242961" y="420547"/>
                  </a:lnTo>
                  <a:lnTo>
                    <a:pt x="1210398" y="420547"/>
                  </a:lnTo>
                  <a:lnTo>
                    <a:pt x="1210398" y="507695"/>
                  </a:lnTo>
                  <a:lnTo>
                    <a:pt x="1422387" y="507695"/>
                  </a:lnTo>
                  <a:lnTo>
                    <a:pt x="1422387" y="479056"/>
                  </a:lnTo>
                  <a:close/>
                </a:path>
                <a:path w="12886055" h="700404">
                  <a:moveTo>
                    <a:pt x="1426298" y="646709"/>
                  </a:moveTo>
                  <a:lnTo>
                    <a:pt x="1401876" y="607809"/>
                  </a:lnTo>
                  <a:lnTo>
                    <a:pt x="1393736" y="604507"/>
                  </a:lnTo>
                  <a:lnTo>
                    <a:pt x="1393736" y="639775"/>
                  </a:lnTo>
                  <a:lnTo>
                    <a:pt x="1393736" y="653338"/>
                  </a:lnTo>
                  <a:lnTo>
                    <a:pt x="1356575" y="670344"/>
                  </a:lnTo>
                  <a:lnTo>
                    <a:pt x="1315935" y="672642"/>
                  </a:lnTo>
                  <a:lnTo>
                    <a:pt x="1293812" y="672096"/>
                  </a:lnTo>
                  <a:lnTo>
                    <a:pt x="1248397" y="662393"/>
                  </a:lnTo>
                  <a:lnTo>
                    <a:pt x="1238135" y="653338"/>
                  </a:lnTo>
                  <a:lnTo>
                    <a:pt x="1238135" y="639775"/>
                  </a:lnTo>
                  <a:lnTo>
                    <a:pt x="1275041" y="622884"/>
                  </a:lnTo>
                  <a:lnTo>
                    <a:pt x="1315935" y="620471"/>
                  </a:lnTo>
                  <a:lnTo>
                    <a:pt x="1337894" y="621055"/>
                  </a:lnTo>
                  <a:lnTo>
                    <a:pt x="1383182" y="630732"/>
                  </a:lnTo>
                  <a:lnTo>
                    <a:pt x="1393736" y="639775"/>
                  </a:lnTo>
                  <a:lnTo>
                    <a:pt x="1393736" y="604507"/>
                  </a:lnTo>
                  <a:lnTo>
                    <a:pt x="1384846" y="600875"/>
                  </a:lnTo>
                  <a:lnTo>
                    <a:pt x="1364449" y="596201"/>
                  </a:lnTo>
                  <a:lnTo>
                    <a:pt x="1341285" y="593559"/>
                  </a:lnTo>
                  <a:lnTo>
                    <a:pt x="1315935" y="592734"/>
                  </a:lnTo>
                  <a:lnTo>
                    <a:pt x="1290459" y="593559"/>
                  </a:lnTo>
                  <a:lnTo>
                    <a:pt x="1246987" y="600875"/>
                  </a:lnTo>
                  <a:lnTo>
                    <a:pt x="1211872" y="623646"/>
                  </a:lnTo>
                  <a:lnTo>
                    <a:pt x="1205268" y="646709"/>
                  </a:lnTo>
                  <a:lnTo>
                    <a:pt x="1206969" y="659231"/>
                  </a:lnTo>
                  <a:lnTo>
                    <a:pt x="1246987" y="692200"/>
                  </a:lnTo>
                  <a:lnTo>
                    <a:pt x="1290459" y="699300"/>
                  </a:lnTo>
                  <a:lnTo>
                    <a:pt x="1315935" y="700087"/>
                  </a:lnTo>
                  <a:lnTo>
                    <a:pt x="1341285" y="699300"/>
                  </a:lnTo>
                  <a:lnTo>
                    <a:pt x="1384846" y="692200"/>
                  </a:lnTo>
                  <a:lnTo>
                    <a:pt x="1417281" y="672642"/>
                  </a:lnTo>
                  <a:lnTo>
                    <a:pt x="1419860" y="669747"/>
                  </a:lnTo>
                  <a:lnTo>
                    <a:pt x="1424647" y="659231"/>
                  </a:lnTo>
                  <a:lnTo>
                    <a:pt x="1426298" y="646709"/>
                  </a:lnTo>
                  <a:close/>
                </a:path>
                <a:path w="12886055" h="700404">
                  <a:moveTo>
                    <a:pt x="1438668" y="536041"/>
                  </a:moveTo>
                  <a:lnTo>
                    <a:pt x="1192301" y="536041"/>
                  </a:lnTo>
                  <a:lnTo>
                    <a:pt x="1192301" y="564388"/>
                  </a:lnTo>
                  <a:lnTo>
                    <a:pt x="1438668" y="564388"/>
                  </a:lnTo>
                  <a:lnTo>
                    <a:pt x="1438668" y="536041"/>
                  </a:lnTo>
                  <a:close/>
                </a:path>
                <a:path w="12886055" h="700404">
                  <a:moveTo>
                    <a:pt x="1706740" y="462165"/>
                  </a:moveTo>
                  <a:lnTo>
                    <a:pt x="1705889" y="454075"/>
                  </a:lnTo>
                  <a:lnTo>
                    <a:pt x="1703387" y="446938"/>
                  </a:lnTo>
                  <a:lnTo>
                    <a:pt x="1702079" y="444982"/>
                  </a:lnTo>
                  <a:lnTo>
                    <a:pt x="1699234" y="440715"/>
                  </a:lnTo>
                  <a:lnTo>
                    <a:pt x="1693468" y="435330"/>
                  </a:lnTo>
                  <a:lnTo>
                    <a:pt x="1678089" y="427469"/>
                  </a:lnTo>
                  <a:lnTo>
                    <a:pt x="1674164" y="426516"/>
                  </a:lnTo>
                  <a:lnTo>
                    <a:pt x="1674164" y="458546"/>
                  </a:lnTo>
                  <a:lnTo>
                    <a:pt x="1674164" y="465480"/>
                  </a:lnTo>
                  <a:lnTo>
                    <a:pt x="1622602" y="478637"/>
                  </a:lnTo>
                  <a:lnTo>
                    <a:pt x="1596377" y="479056"/>
                  </a:lnTo>
                  <a:lnTo>
                    <a:pt x="1570139" y="478637"/>
                  </a:lnTo>
                  <a:lnTo>
                    <a:pt x="1524000" y="471208"/>
                  </a:lnTo>
                  <a:lnTo>
                    <a:pt x="1518577" y="465480"/>
                  </a:lnTo>
                  <a:lnTo>
                    <a:pt x="1518577" y="458546"/>
                  </a:lnTo>
                  <a:lnTo>
                    <a:pt x="1570139" y="445401"/>
                  </a:lnTo>
                  <a:lnTo>
                    <a:pt x="1596377" y="444982"/>
                  </a:lnTo>
                  <a:lnTo>
                    <a:pt x="1622602" y="445401"/>
                  </a:lnTo>
                  <a:lnTo>
                    <a:pt x="1668741" y="453123"/>
                  </a:lnTo>
                  <a:lnTo>
                    <a:pt x="1674164" y="458546"/>
                  </a:lnTo>
                  <a:lnTo>
                    <a:pt x="1674164" y="426516"/>
                  </a:lnTo>
                  <a:lnTo>
                    <a:pt x="1656791" y="422249"/>
                  </a:lnTo>
                  <a:lnTo>
                    <a:pt x="1629562" y="419341"/>
                  </a:lnTo>
                  <a:lnTo>
                    <a:pt x="1596377" y="418439"/>
                  </a:lnTo>
                  <a:lnTo>
                    <a:pt x="1563306" y="419341"/>
                  </a:lnTo>
                  <a:lnTo>
                    <a:pt x="1514576" y="427469"/>
                  </a:lnTo>
                  <a:lnTo>
                    <a:pt x="1486547" y="454075"/>
                  </a:lnTo>
                  <a:lnTo>
                    <a:pt x="1485709" y="462165"/>
                  </a:lnTo>
                  <a:lnTo>
                    <a:pt x="1486547" y="470090"/>
                  </a:lnTo>
                  <a:lnTo>
                    <a:pt x="1514576" y="496557"/>
                  </a:lnTo>
                  <a:lnTo>
                    <a:pt x="1563306" y="504685"/>
                  </a:lnTo>
                  <a:lnTo>
                    <a:pt x="1596377" y="505587"/>
                  </a:lnTo>
                  <a:lnTo>
                    <a:pt x="1629562" y="504685"/>
                  </a:lnTo>
                  <a:lnTo>
                    <a:pt x="1678089" y="496557"/>
                  </a:lnTo>
                  <a:lnTo>
                    <a:pt x="1702092" y="479056"/>
                  </a:lnTo>
                  <a:lnTo>
                    <a:pt x="1703387" y="477126"/>
                  </a:lnTo>
                  <a:lnTo>
                    <a:pt x="1705889" y="470090"/>
                  </a:lnTo>
                  <a:lnTo>
                    <a:pt x="1706740" y="462165"/>
                  </a:lnTo>
                  <a:close/>
                </a:path>
                <a:path w="12886055" h="700404">
                  <a:moveTo>
                    <a:pt x="1707337" y="668426"/>
                  </a:moveTo>
                  <a:lnTo>
                    <a:pt x="1523403" y="668426"/>
                  </a:lnTo>
                  <a:lnTo>
                    <a:pt x="1523403" y="648525"/>
                  </a:lnTo>
                  <a:lnTo>
                    <a:pt x="1701304" y="648525"/>
                  </a:lnTo>
                  <a:lnTo>
                    <a:pt x="1701304" y="575551"/>
                  </a:lnTo>
                  <a:lnTo>
                    <a:pt x="1490827" y="575551"/>
                  </a:lnTo>
                  <a:lnTo>
                    <a:pt x="1490827" y="602081"/>
                  </a:lnTo>
                  <a:lnTo>
                    <a:pt x="1668437" y="602081"/>
                  </a:lnTo>
                  <a:lnTo>
                    <a:pt x="1668437" y="622287"/>
                  </a:lnTo>
                  <a:lnTo>
                    <a:pt x="1490827" y="622287"/>
                  </a:lnTo>
                  <a:lnTo>
                    <a:pt x="1490827" y="694956"/>
                  </a:lnTo>
                  <a:lnTo>
                    <a:pt x="1707337" y="694956"/>
                  </a:lnTo>
                  <a:lnTo>
                    <a:pt x="1707337" y="668426"/>
                  </a:lnTo>
                  <a:close/>
                </a:path>
                <a:path w="12886055" h="700404">
                  <a:moveTo>
                    <a:pt x="1719097" y="526097"/>
                  </a:moveTo>
                  <a:lnTo>
                    <a:pt x="1472742" y="526097"/>
                  </a:lnTo>
                  <a:lnTo>
                    <a:pt x="1472742" y="553237"/>
                  </a:lnTo>
                  <a:lnTo>
                    <a:pt x="1719097" y="553237"/>
                  </a:lnTo>
                  <a:lnTo>
                    <a:pt x="1719097" y="526097"/>
                  </a:lnTo>
                  <a:close/>
                </a:path>
                <a:path w="12886055" h="700404">
                  <a:moveTo>
                    <a:pt x="2062175" y="422059"/>
                  </a:moveTo>
                  <a:lnTo>
                    <a:pt x="1845970" y="422059"/>
                  </a:lnTo>
                  <a:lnTo>
                    <a:pt x="1845970" y="450710"/>
                  </a:lnTo>
                  <a:lnTo>
                    <a:pt x="2029307" y="450710"/>
                  </a:lnTo>
                  <a:lnTo>
                    <a:pt x="2029307" y="486892"/>
                  </a:lnTo>
                  <a:lnTo>
                    <a:pt x="2029002" y="504825"/>
                  </a:lnTo>
                  <a:lnTo>
                    <a:pt x="2027986" y="523151"/>
                  </a:lnTo>
                  <a:lnTo>
                    <a:pt x="2026119" y="540918"/>
                  </a:lnTo>
                  <a:lnTo>
                    <a:pt x="2023275" y="557149"/>
                  </a:lnTo>
                  <a:lnTo>
                    <a:pt x="2055837" y="557149"/>
                  </a:lnTo>
                  <a:lnTo>
                    <a:pt x="2058606" y="540981"/>
                  </a:lnTo>
                  <a:lnTo>
                    <a:pt x="2060587" y="522808"/>
                  </a:lnTo>
                  <a:lnTo>
                    <a:pt x="2061781" y="503339"/>
                  </a:lnTo>
                  <a:lnTo>
                    <a:pt x="2062099" y="486892"/>
                  </a:lnTo>
                  <a:lnTo>
                    <a:pt x="2062175" y="422059"/>
                  </a:lnTo>
                  <a:close/>
                </a:path>
                <a:path w="12886055" h="700404">
                  <a:moveTo>
                    <a:pt x="2076348" y="580974"/>
                  </a:moveTo>
                  <a:lnTo>
                    <a:pt x="1833600" y="580974"/>
                  </a:lnTo>
                  <a:lnTo>
                    <a:pt x="1833600" y="609917"/>
                  </a:lnTo>
                  <a:lnTo>
                    <a:pt x="1938235" y="609917"/>
                  </a:lnTo>
                  <a:lnTo>
                    <a:pt x="1938235" y="696772"/>
                  </a:lnTo>
                  <a:lnTo>
                    <a:pt x="1970811" y="696772"/>
                  </a:lnTo>
                  <a:lnTo>
                    <a:pt x="1970811" y="609917"/>
                  </a:lnTo>
                  <a:lnTo>
                    <a:pt x="2076348" y="609917"/>
                  </a:lnTo>
                  <a:lnTo>
                    <a:pt x="2076348" y="580974"/>
                  </a:lnTo>
                  <a:close/>
                </a:path>
                <a:path w="12886055" h="700404">
                  <a:moveTo>
                    <a:pt x="2259380" y="540867"/>
                  </a:moveTo>
                  <a:lnTo>
                    <a:pt x="2237676" y="498652"/>
                  </a:lnTo>
                  <a:lnTo>
                    <a:pt x="2227719" y="492836"/>
                  </a:lnTo>
                  <a:lnTo>
                    <a:pt x="2227719" y="532422"/>
                  </a:lnTo>
                  <a:lnTo>
                    <a:pt x="2227719" y="550214"/>
                  </a:lnTo>
                  <a:lnTo>
                    <a:pt x="2189721" y="569823"/>
                  </a:lnTo>
                  <a:lnTo>
                    <a:pt x="2181517" y="569252"/>
                  </a:lnTo>
                  <a:lnTo>
                    <a:pt x="2151430" y="549313"/>
                  </a:lnTo>
                  <a:lnTo>
                    <a:pt x="2151430" y="532130"/>
                  </a:lnTo>
                  <a:lnTo>
                    <a:pt x="2189721" y="511314"/>
                  </a:lnTo>
                  <a:lnTo>
                    <a:pt x="2197697" y="511924"/>
                  </a:lnTo>
                  <a:lnTo>
                    <a:pt x="2227719" y="532422"/>
                  </a:lnTo>
                  <a:lnTo>
                    <a:pt x="2227719" y="492836"/>
                  </a:lnTo>
                  <a:lnTo>
                    <a:pt x="2216302" y="488594"/>
                  </a:lnTo>
                  <a:lnTo>
                    <a:pt x="2203577" y="485978"/>
                  </a:lnTo>
                  <a:lnTo>
                    <a:pt x="2189721" y="485089"/>
                  </a:lnTo>
                  <a:lnTo>
                    <a:pt x="2175637" y="485978"/>
                  </a:lnTo>
                  <a:lnTo>
                    <a:pt x="2131720" y="507326"/>
                  </a:lnTo>
                  <a:lnTo>
                    <a:pt x="2119769" y="540867"/>
                  </a:lnTo>
                  <a:lnTo>
                    <a:pt x="2121255" y="553872"/>
                  </a:lnTo>
                  <a:lnTo>
                    <a:pt x="2151684" y="588721"/>
                  </a:lnTo>
                  <a:lnTo>
                    <a:pt x="2189721" y="596353"/>
                  </a:lnTo>
                  <a:lnTo>
                    <a:pt x="2203259" y="595515"/>
                  </a:lnTo>
                  <a:lnTo>
                    <a:pt x="2246147" y="575513"/>
                  </a:lnTo>
                  <a:lnTo>
                    <a:pt x="2257831" y="553961"/>
                  </a:lnTo>
                  <a:lnTo>
                    <a:pt x="2259380" y="540867"/>
                  </a:lnTo>
                  <a:close/>
                </a:path>
                <a:path w="12886055" h="700404">
                  <a:moveTo>
                    <a:pt x="2266010" y="440461"/>
                  </a:moveTo>
                  <a:lnTo>
                    <a:pt x="2206612" y="440461"/>
                  </a:lnTo>
                  <a:lnTo>
                    <a:pt x="2206612" y="410908"/>
                  </a:lnTo>
                  <a:lnTo>
                    <a:pt x="2174049" y="410908"/>
                  </a:lnTo>
                  <a:lnTo>
                    <a:pt x="2174049" y="440461"/>
                  </a:lnTo>
                  <a:lnTo>
                    <a:pt x="2111629" y="440461"/>
                  </a:lnTo>
                  <a:lnTo>
                    <a:pt x="2111629" y="467588"/>
                  </a:lnTo>
                  <a:lnTo>
                    <a:pt x="2266010" y="467588"/>
                  </a:lnTo>
                  <a:lnTo>
                    <a:pt x="2266010" y="440461"/>
                  </a:lnTo>
                  <a:close/>
                </a:path>
                <a:path w="12886055" h="700404">
                  <a:moveTo>
                    <a:pt x="2342311" y="418744"/>
                  </a:moveTo>
                  <a:lnTo>
                    <a:pt x="2309431" y="418744"/>
                  </a:lnTo>
                  <a:lnTo>
                    <a:pt x="2309431" y="484784"/>
                  </a:lnTo>
                  <a:lnTo>
                    <a:pt x="2266924" y="484784"/>
                  </a:lnTo>
                  <a:lnTo>
                    <a:pt x="2266924" y="512216"/>
                  </a:lnTo>
                  <a:lnTo>
                    <a:pt x="2309431" y="512216"/>
                  </a:lnTo>
                  <a:lnTo>
                    <a:pt x="2309431" y="544487"/>
                  </a:lnTo>
                  <a:lnTo>
                    <a:pt x="2266924" y="544487"/>
                  </a:lnTo>
                  <a:lnTo>
                    <a:pt x="2266924" y="571322"/>
                  </a:lnTo>
                  <a:lnTo>
                    <a:pt x="2309431" y="571322"/>
                  </a:lnTo>
                  <a:lnTo>
                    <a:pt x="2309431" y="616851"/>
                  </a:lnTo>
                  <a:lnTo>
                    <a:pt x="2342311" y="616851"/>
                  </a:lnTo>
                  <a:lnTo>
                    <a:pt x="2342311" y="418744"/>
                  </a:lnTo>
                  <a:close/>
                </a:path>
                <a:path w="12886055" h="700404">
                  <a:moveTo>
                    <a:pt x="2347125" y="665099"/>
                  </a:moveTo>
                  <a:lnTo>
                    <a:pt x="2170722" y="665099"/>
                  </a:lnTo>
                  <a:lnTo>
                    <a:pt x="2170722" y="612635"/>
                  </a:lnTo>
                  <a:lnTo>
                    <a:pt x="2137854" y="612635"/>
                  </a:lnTo>
                  <a:lnTo>
                    <a:pt x="2137854" y="693445"/>
                  </a:lnTo>
                  <a:lnTo>
                    <a:pt x="2347125" y="693445"/>
                  </a:lnTo>
                  <a:lnTo>
                    <a:pt x="2347125" y="665099"/>
                  </a:lnTo>
                  <a:close/>
                </a:path>
                <a:path w="12886055" h="700404">
                  <a:moveTo>
                    <a:pt x="2511171" y="588810"/>
                  </a:moveTo>
                  <a:lnTo>
                    <a:pt x="2505176" y="538861"/>
                  </a:lnTo>
                  <a:lnTo>
                    <a:pt x="2480284" y="503897"/>
                  </a:lnTo>
                  <a:lnTo>
                    <a:pt x="2479510" y="503555"/>
                  </a:lnTo>
                  <a:lnTo>
                    <a:pt x="2479510" y="588810"/>
                  </a:lnTo>
                  <a:lnTo>
                    <a:pt x="2478773" y="610336"/>
                  </a:lnTo>
                  <a:lnTo>
                    <a:pt x="2467749" y="647319"/>
                  </a:lnTo>
                  <a:lnTo>
                    <a:pt x="2460510" y="651535"/>
                  </a:lnTo>
                  <a:lnTo>
                    <a:pt x="2451760" y="651535"/>
                  </a:lnTo>
                  <a:lnTo>
                    <a:pt x="2433802" y="609942"/>
                  </a:lnTo>
                  <a:lnTo>
                    <a:pt x="2433066" y="588810"/>
                  </a:lnTo>
                  <a:lnTo>
                    <a:pt x="2433739" y="568464"/>
                  </a:lnTo>
                  <a:lnTo>
                    <a:pt x="2446947" y="527900"/>
                  </a:lnTo>
                  <a:lnTo>
                    <a:pt x="2451163" y="526097"/>
                  </a:lnTo>
                  <a:lnTo>
                    <a:pt x="2460815" y="526097"/>
                  </a:lnTo>
                  <a:lnTo>
                    <a:pt x="2478824" y="567639"/>
                  </a:lnTo>
                  <a:lnTo>
                    <a:pt x="2479510" y="588810"/>
                  </a:lnTo>
                  <a:lnTo>
                    <a:pt x="2479510" y="503555"/>
                  </a:lnTo>
                  <a:lnTo>
                    <a:pt x="2473096" y="500684"/>
                  </a:lnTo>
                  <a:lnTo>
                    <a:pt x="2465120" y="498716"/>
                  </a:lnTo>
                  <a:lnTo>
                    <a:pt x="2456294" y="498055"/>
                  </a:lnTo>
                  <a:lnTo>
                    <a:pt x="2447467" y="498665"/>
                  </a:lnTo>
                  <a:lnTo>
                    <a:pt x="2415324" y="520331"/>
                  </a:lnTo>
                  <a:lnTo>
                    <a:pt x="2403157" y="561086"/>
                  </a:lnTo>
                  <a:lnTo>
                    <a:pt x="2401709" y="588810"/>
                  </a:lnTo>
                  <a:lnTo>
                    <a:pt x="2403170" y="616839"/>
                  </a:lnTo>
                  <a:lnTo>
                    <a:pt x="2415578" y="657631"/>
                  </a:lnTo>
                  <a:lnTo>
                    <a:pt x="2447671" y="678408"/>
                  </a:lnTo>
                  <a:lnTo>
                    <a:pt x="2456294" y="678980"/>
                  </a:lnTo>
                  <a:lnTo>
                    <a:pt x="2464866" y="678421"/>
                  </a:lnTo>
                  <a:lnTo>
                    <a:pt x="2497175" y="657339"/>
                  </a:lnTo>
                  <a:lnTo>
                    <a:pt x="2509672" y="616673"/>
                  </a:lnTo>
                  <a:lnTo>
                    <a:pt x="2511171" y="588810"/>
                  </a:lnTo>
                  <a:close/>
                </a:path>
                <a:path w="12886055" h="700404">
                  <a:moveTo>
                    <a:pt x="2514485" y="450100"/>
                  </a:moveTo>
                  <a:lnTo>
                    <a:pt x="2472575" y="450100"/>
                  </a:lnTo>
                  <a:lnTo>
                    <a:pt x="2472575" y="410908"/>
                  </a:lnTo>
                  <a:lnTo>
                    <a:pt x="2439403" y="410908"/>
                  </a:lnTo>
                  <a:lnTo>
                    <a:pt x="2439403" y="450100"/>
                  </a:lnTo>
                  <a:lnTo>
                    <a:pt x="2395982" y="450100"/>
                  </a:lnTo>
                  <a:lnTo>
                    <a:pt x="2395982" y="478447"/>
                  </a:lnTo>
                  <a:lnTo>
                    <a:pt x="2514485" y="478447"/>
                  </a:lnTo>
                  <a:lnTo>
                    <a:pt x="2514485" y="450100"/>
                  </a:lnTo>
                  <a:close/>
                </a:path>
                <a:path w="12886055" h="700404">
                  <a:moveTo>
                    <a:pt x="2626360" y="418744"/>
                  </a:moveTo>
                  <a:lnTo>
                    <a:pt x="2595003" y="418744"/>
                  </a:lnTo>
                  <a:lnTo>
                    <a:pt x="2595003" y="527596"/>
                  </a:lnTo>
                  <a:lnTo>
                    <a:pt x="2567559" y="527596"/>
                  </a:lnTo>
                  <a:lnTo>
                    <a:pt x="2567559" y="420547"/>
                  </a:lnTo>
                  <a:lnTo>
                    <a:pt x="2537104" y="420547"/>
                  </a:lnTo>
                  <a:lnTo>
                    <a:pt x="2537104" y="688924"/>
                  </a:lnTo>
                  <a:lnTo>
                    <a:pt x="2567559" y="688924"/>
                  </a:lnTo>
                  <a:lnTo>
                    <a:pt x="2567559" y="556247"/>
                  </a:lnTo>
                  <a:lnTo>
                    <a:pt x="2595003" y="556247"/>
                  </a:lnTo>
                  <a:lnTo>
                    <a:pt x="2595003" y="692238"/>
                  </a:lnTo>
                  <a:lnTo>
                    <a:pt x="2626360" y="692238"/>
                  </a:lnTo>
                  <a:lnTo>
                    <a:pt x="2626360" y="556247"/>
                  </a:lnTo>
                  <a:lnTo>
                    <a:pt x="2626360" y="527596"/>
                  </a:lnTo>
                  <a:lnTo>
                    <a:pt x="2626360" y="418744"/>
                  </a:lnTo>
                  <a:close/>
                </a:path>
                <a:path w="12886055" h="700404">
                  <a:moveTo>
                    <a:pt x="2917647" y="651840"/>
                  </a:moveTo>
                  <a:lnTo>
                    <a:pt x="2813316" y="651840"/>
                  </a:lnTo>
                  <a:lnTo>
                    <a:pt x="2813316" y="589457"/>
                  </a:lnTo>
                  <a:lnTo>
                    <a:pt x="2903474" y="589457"/>
                  </a:lnTo>
                  <a:lnTo>
                    <a:pt x="2903474" y="560463"/>
                  </a:lnTo>
                  <a:lnTo>
                    <a:pt x="2903474" y="423570"/>
                  </a:lnTo>
                  <a:lnTo>
                    <a:pt x="2870606" y="423570"/>
                  </a:lnTo>
                  <a:lnTo>
                    <a:pt x="2870606" y="477697"/>
                  </a:lnTo>
                  <a:lnTo>
                    <a:pt x="2870606" y="506907"/>
                  </a:lnTo>
                  <a:lnTo>
                    <a:pt x="2870606" y="560247"/>
                  </a:lnTo>
                  <a:lnTo>
                    <a:pt x="2721953" y="560247"/>
                  </a:lnTo>
                  <a:lnTo>
                    <a:pt x="2721953" y="506907"/>
                  </a:lnTo>
                  <a:lnTo>
                    <a:pt x="2870606" y="506907"/>
                  </a:lnTo>
                  <a:lnTo>
                    <a:pt x="2870606" y="477697"/>
                  </a:lnTo>
                  <a:lnTo>
                    <a:pt x="2721953" y="477697"/>
                  </a:lnTo>
                  <a:lnTo>
                    <a:pt x="2721953" y="423087"/>
                  </a:lnTo>
                  <a:lnTo>
                    <a:pt x="2689085" y="423087"/>
                  </a:lnTo>
                  <a:lnTo>
                    <a:pt x="2689085" y="477697"/>
                  </a:lnTo>
                  <a:lnTo>
                    <a:pt x="2689085" y="506907"/>
                  </a:lnTo>
                  <a:lnTo>
                    <a:pt x="2689085" y="560247"/>
                  </a:lnTo>
                  <a:lnTo>
                    <a:pt x="2689085" y="589457"/>
                  </a:lnTo>
                  <a:lnTo>
                    <a:pt x="2780754" y="589457"/>
                  </a:lnTo>
                  <a:lnTo>
                    <a:pt x="2780754" y="651840"/>
                  </a:lnTo>
                  <a:lnTo>
                    <a:pt x="2674912" y="651840"/>
                  </a:lnTo>
                  <a:lnTo>
                    <a:pt x="2674912" y="680186"/>
                  </a:lnTo>
                  <a:lnTo>
                    <a:pt x="2917647" y="680186"/>
                  </a:lnTo>
                  <a:lnTo>
                    <a:pt x="2917647" y="651840"/>
                  </a:lnTo>
                  <a:close/>
                </a:path>
                <a:path w="12886055" h="700404">
                  <a:moveTo>
                    <a:pt x="3183610" y="487857"/>
                  </a:moveTo>
                  <a:lnTo>
                    <a:pt x="3004197" y="487857"/>
                  </a:lnTo>
                  <a:lnTo>
                    <a:pt x="3004197" y="420547"/>
                  </a:lnTo>
                  <a:lnTo>
                    <a:pt x="2971622" y="420547"/>
                  </a:lnTo>
                  <a:lnTo>
                    <a:pt x="2971622" y="487857"/>
                  </a:lnTo>
                  <a:lnTo>
                    <a:pt x="2971622" y="515797"/>
                  </a:lnTo>
                  <a:lnTo>
                    <a:pt x="3183610" y="515797"/>
                  </a:lnTo>
                  <a:lnTo>
                    <a:pt x="3183610" y="487857"/>
                  </a:lnTo>
                  <a:close/>
                </a:path>
                <a:path w="12886055" h="700404">
                  <a:moveTo>
                    <a:pt x="3186925" y="665657"/>
                  </a:moveTo>
                  <a:lnTo>
                    <a:pt x="3004197" y="665657"/>
                  </a:lnTo>
                  <a:lnTo>
                    <a:pt x="3004197" y="605967"/>
                  </a:lnTo>
                  <a:lnTo>
                    <a:pt x="2971622" y="605967"/>
                  </a:lnTo>
                  <a:lnTo>
                    <a:pt x="2971622" y="665657"/>
                  </a:lnTo>
                  <a:lnTo>
                    <a:pt x="2971622" y="693597"/>
                  </a:lnTo>
                  <a:lnTo>
                    <a:pt x="3186925" y="693597"/>
                  </a:lnTo>
                  <a:lnTo>
                    <a:pt x="3186925" y="665657"/>
                  </a:lnTo>
                  <a:close/>
                </a:path>
                <a:path w="12886055" h="700404">
                  <a:moveTo>
                    <a:pt x="3199892" y="552323"/>
                  </a:moveTo>
                  <a:lnTo>
                    <a:pt x="2953537" y="552323"/>
                  </a:lnTo>
                  <a:lnTo>
                    <a:pt x="2953537" y="580669"/>
                  </a:lnTo>
                  <a:lnTo>
                    <a:pt x="3199892" y="580669"/>
                  </a:lnTo>
                  <a:lnTo>
                    <a:pt x="3199892" y="552323"/>
                  </a:lnTo>
                  <a:close/>
                </a:path>
                <a:path w="12886055" h="700404">
                  <a:moveTo>
                    <a:pt x="3408857" y="420547"/>
                  </a:moveTo>
                  <a:lnTo>
                    <a:pt x="3376892" y="420547"/>
                  </a:lnTo>
                  <a:lnTo>
                    <a:pt x="3376892" y="526999"/>
                  </a:lnTo>
                  <a:lnTo>
                    <a:pt x="3343122" y="526999"/>
                  </a:lnTo>
                  <a:lnTo>
                    <a:pt x="3343732" y="514032"/>
                  </a:lnTo>
                  <a:lnTo>
                    <a:pt x="3343732" y="423570"/>
                  </a:lnTo>
                  <a:lnTo>
                    <a:pt x="3243313" y="423570"/>
                  </a:lnTo>
                  <a:lnTo>
                    <a:pt x="3243313" y="452513"/>
                  </a:lnTo>
                  <a:lnTo>
                    <a:pt x="3311461" y="452513"/>
                  </a:lnTo>
                  <a:lnTo>
                    <a:pt x="3311461" y="508901"/>
                  </a:lnTo>
                  <a:lnTo>
                    <a:pt x="3306622" y="559447"/>
                  </a:lnTo>
                  <a:lnTo>
                    <a:pt x="3292614" y="598919"/>
                  </a:lnTo>
                  <a:lnTo>
                    <a:pt x="3270250" y="627303"/>
                  </a:lnTo>
                  <a:lnTo>
                    <a:pt x="3240303" y="644601"/>
                  </a:lnTo>
                  <a:lnTo>
                    <a:pt x="3240303" y="676262"/>
                  </a:lnTo>
                  <a:lnTo>
                    <a:pt x="3279432" y="658939"/>
                  </a:lnTo>
                  <a:lnTo>
                    <a:pt x="3308642" y="632688"/>
                  </a:lnTo>
                  <a:lnTo>
                    <a:pt x="3328632" y="598068"/>
                  </a:lnTo>
                  <a:lnTo>
                    <a:pt x="3340112" y="555650"/>
                  </a:lnTo>
                  <a:lnTo>
                    <a:pt x="3376892" y="555650"/>
                  </a:lnTo>
                  <a:lnTo>
                    <a:pt x="3376892" y="688924"/>
                  </a:lnTo>
                  <a:lnTo>
                    <a:pt x="3408857" y="688924"/>
                  </a:lnTo>
                  <a:lnTo>
                    <a:pt x="3408857" y="555650"/>
                  </a:lnTo>
                  <a:lnTo>
                    <a:pt x="3408857" y="526999"/>
                  </a:lnTo>
                  <a:lnTo>
                    <a:pt x="3408857" y="420547"/>
                  </a:lnTo>
                  <a:close/>
                </a:path>
                <a:path w="12886055" h="700404">
                  <a:moveTo>
                    <a:pt x="3467658" y="418744"/>
                  </a:moveTo>
                  <a:lnTo>
                    <a:pt x="3435693" y="418744"/>
                  </a:lnTo>
                  <a:lnTo>
                    <a:pt x="3435693" y="692238"/>
                  </a:lnTo>
                  <a:lnTo>
                    <a:pt x="3467658" y="692238"/>
                  </a:lnTo>
                  <a:lnTo>
                    <a:pt x="3467658" y="418744"/>
                  </a:lnTo>
                  <a:close/>
                </a:path>
                <a:path w="12886055" h="700404">
                  <a:moveTo>
                    <a:pt x="3821366" y="609777"/>
                  </a:moveTo>
                  <a:lnTo>
                    <a:pt x="3609073" y="609777"/>
                  </a:lnTo>
                  <a:lnTo>
                    <a:pt x="3609073" y="637717"/>
                  </a:lnTo>
                  <a:lnTo>
                    <a:pt x="3788499" y="637717"/>
                  </a:lnTo>
                  <a:lnTo>
                    <a:pt x="3788499" y="696137"/>
                  </a:lnTo>
                  <a:lnTo>
                    <a:pt x="3821366" y="696137"/>
                  </a:lnTo>
                  <a:lnTo>
                    <a:pt x="3821366" y="637717"/>
                  </a:lnTo>
                  <a:lnTo>
                    <a:pt x="3821366" y="609777"/>
                  </a:lnTo>
                  <a:close/>
                </a:path>
                <a:path w="12886055" h="700404">
                  <a:moveTo>
                    <a:pt x="3821366" y="449808"/>
                  </a:moveTo>
                  <a:lnTo>
                    <a:pt x="3788499" y="449808"/>
                  </a:lnTo>
                  <a:lnTo>
                    <a:pt x="3788499" y="493826"/>
                  </a:lnTo>
                  <a:lnTo>
                    <a:pt x="3821366" y="493826"/>
                  </a:lnTo>
                  <a:lnTo>
                    <a:pt x="3821366" y="449808"/>
                  </a:lnTo>
                  <a:close/>
                </a:path>
                <a:path w="12886055" h="700404">
                  <a:moveTo>
                    <a:pt x="3821366" y="421817"/>
                  </a:moveTo>
                  <a:lnTo>
                    <a:pt x="3610889" y="421817"/>
                  </a:lnTo>
                  <a:lnTo>
                    <a:pt x="3610889" y="449757"/>
                  </a:lnTo>
                  <a:lnTo>
                    <a:pt x="3610889" y="494207"/>
                  </a:lnTo>
                  <a:lnTo>
                    <a:pt x="3610889" y="520877"/>
                  </a:lnTo>
                  <a:lnTo>
                    <a:pt x="3821366" y="520877"/>
                  </a:lnTo>
                  <a:lnTo>
                    <a:pt x="3821366" y="494207"/>
                  </a:lnTo>
                  <a:lnTo>
                    <a:pt x="3643452" y="494207"/>
                  </a:lnTo>
                  <a:lnTo>
                    <a:pt x="3643452" y="449757"/>
                  </a:lnTo>
                  <a:lnTo>
                    <a:pt x="3821366" y="449757"/>
                  </a:lnTo>
                  <a:lnTo>
                    <a:pt x="3821366" y="421817"/>
                  </a:lnTo>
                  <a:close/>
                </a:path>
                <a:path w="12886055" h="700404">
                  <a:moveTo>
                    <a:pt x="3839159" y="553834"/>
                  </a:moveTo>
                  <a:lnTo>
                    <a:pt x="3731806" y="553834"/>
                  </a:lnTo>
                  <a:lnTo>
                    <a:pt x="3731806" y="520966"/>
                  </a:lnTo>
                  <a:lnTo>
                    <a:pt x="3699243" y="520966"/>
                  </a:lnTo>
                  <a:lnTo>
                    <a:pt x="3699243" y="553834"/>
                  </a:lnTo>
                  <a:lnTo>
                    <a:pt x="3592792" y="553834"/>
                  </a:lnTo>
                  <a:lnTo>
                    <a:pt x="3592792" y="581875"/>
                  </a:lnTo>
                  <a:lnTo>
                    <a:pt x="3839159" y="581875"/>
                  </a:lnTo>
                  <a:lnTo>
                    <a:pt x="3839159" y="553834"/>
                  </a:lnTo>
                  <a:close/>
                </a:path>
                <a:path w="12886055" h="700404">
                  <a:moveTo>
                    <a:pt x="4117784" y="651840"/>
                  </a:moveTo>
                  <a:lnTo>
                    <a:pt x="4063809" y="651840"/>
                  </a:lnTo>
                  <a:lnTo>
                    <a:pt x="4063809" y="578866"/>
                  </a:lnTo>
                  <a:lnTo>
                    <a:pt x="4108437" y="578866"/>
                  </a:lnTo>
                  <a:lnTo>
                    <a:pt x="4108437" y="550214"/>
                  </a:lnTo>
                  <a:lnTo>
                    <a:pt x="4058983" y="550214"/>
                  </a:lnTo>
                  <a:lnTo>
                    <a:pt x="4062895" y="539064"/>
                  </a:lnTo>
                  <a:lnTo>
                    <a:pt x="4065613" y="525678"/>
                  </a:lnTo>
                  <a:lnTo>
                    <a:pt x="4067213" y="510997"/>
                  </a:lnTo>
                  <a:lnTo>
                    <a:pt x="4067606" y="499262"/>
                  </a:lnTo>
                  <a:lnTo>
                    <a:pt x="4067721" y="452513"/>
                  </a:lnTo>
                  <a:lnTo>
                    <a:pt x="4103611" y="452513"/>
                  </a:lnTo>
                  <a:lnTo>
                    <a:pt x="4103611" y="423570"/>
                  </a:lnTo>
                  <a:lnTo>
                    <a:pt x="4034853" y="423570"/>
                  </a:lnTo>
                  <a:lnTo>
                    <a:pt x="4034853" y="452513"/>
                  </a:lnTo>
                  <a:lnTo>
                    <a:pt x="4034853" y="499262"/>
                  </a:lnTo>
                  <a:lnTo>
                    <a:pt x="4034485" y="512902"/>
                  </a:lnTo>
                  <a:lnTo>
                    <a:pt x="4033240" y="526542"/>
                  </a:lnTo>
                  <a:lnTo>
                    <a:pt x="4030942" y="539153"/>
                  </a:lnTo>
                  <a:lnTo>
                    <a:pt x="4030942" y="578866"/>
                  </a:lnTo>
                  <a:lnTo>
                    <a:pt x="4030942" y="651840"/>
                  </a:lnTo>
                  <a:lnTo>
                    <a:pt x="3963390" y="651840"/>
                  </a:lnTo>
                  <a:lnTo>
                    <a:pt x="3963390" y="578866"/>
                  </a:lnTo>
                  <a:lnTo>
                    <a:pt x="4030942" y="578866"/>
                  </a:lnTo>
                  <a:lnTo>
                    <a:pt x="4030942" y="539153"/>
                  </a:lnTo>
                  <a:lnTo>
                    <a:pt x="4030916" y="539280"/>
                  </a:lnTo>
                  <a:lnTo>
                    <a:pt x="4027322" y="550214"/>
                  </a:lnTo>
                  <a:lnTo>
                    <a:pt x="3957967" y="550214"/>
                  </a:lnTo>
                  <a:lnTo>
                    <a:pt x="3957967" y="452513"/>
                  </a:lnTo>
                  <a:lnTo>
                    <a:pt x="4034853" y="452513"/>
                  </a:lnTo>
                  <a:lnTo>
                    <a:pt x="4034853" y="423570"/>
                  </a:lnTo>
                  <a:lnTo>
                    <a:pt x="3889210" y="423570"/>
                  </a:lnTo>
                  <a:lnTo>
                    <a:pt x="3889210" y="452513"/>
                  </a:lnTo>
                  <a:lnTo>
                    <a:pt x="3924795" y="452513"/>
                  </a:lnTo>
                  <a:lnTo>
                    <a:pt x="3924795" y="550214"/>
                  </a:lnTo>
                  <a:lnTo>
                    <a:pt x="3884384" y="550214"/>
                  </a:lnTo>
                  <a:lnTo>
                    <a:pt x="3884384" y="578866"/>
                  </a:lnTo>
                  <a:lnTo>
                    <a:pt x="3930827" y="578866"/>
                  </a:lnTo>
                  <a:lnTo>
                    <a:pt x="3930827" y="651840"/>
                  </a:lnTo>
                  <a:lnTo>
                    <a:pt x="3875036" y="651840"/>
                  </a:lnTo>
                  <a:lnTo>
                    <a:pt x="3875036" y="680186"/>
                  </a:lnTo>
                  <a:lnTo>
                    <a:pt x="4117784" y="680186"/>
                  </a:lnTo>
                  <a:lnTo>
                    <a:pt x="4117784" y="651840"/>
                  </a:lnTo>
                  <a:close/>
                </a:path>
                <a:path w="12886055" h="700404">
                  <a:moveTo>
                    <a:pt x="4302620" y="487502"/>
                  </a:moveTo>
                  <a:lnTo>
                    <a:pt x="4290314" y="445274"/>
                  </a:lnTo>
                  <a:lnTo>
                    <a:pt x="4270667" y="427088"/>
                  </a:lnTo>
                  <a:lnTo>
                    <a:pt x="4270667" y="487502"/>
                  </a:lnTo>
                  <a:lnTo>
                    <a:pt x="4269829" y="497636"/>
                  </a:lnTo>
                  <a:lnTo>
                    <a:pt x="4245635" y="527558"/>
                  </a:lnTo>
                  <a:lnTo>
                    <a:pt x="4230865" y="530009"/>
                  </a:lnTo>
                  <a:lnTo>
                    <a:pt x="4223194" y="529399"/>
                  </a:lnTo>
                  <a:lnTo>
                    <a:pt x="4191939" y="497636"/>
                  </a:lnTo>
                  <a:lnTo>
                    <a:pt x="4191050" y="487502"/>
                  </a:lnTo>
                  <a:lnTo>
                    <a:pt x="4191939" y="477443"/>
                  </a:lnTo>
                  <a:lnTo>
                    <a:pt x="4216120" y="447687"/>
                  </a:lnTo>
                  <a:lnTo>
                    <a:pt x="4230865" y="445274"/>
                  </a:lnTo>
                  <a:lnTo>
                    <a:pt x="4238536" y="445897"/>
                  </a:lnTo>
                  <a:lnTo>
                    <a:pt x="4269829" y="477443"/>
                  </a:lnTo>
                  <a:lnTo>
                    <a:pt x="4270667" y="487502"/>
                  </a:lnTo>
                  <a:lnTo>
                    <a:pt x="4270667" y="427088"/>
                  </a:lnTo>
                  <a:lnTo>
                    <a:pt x="4268381" y="425589"/>
                  </a:lnTo>
                  <a:lnTo>
                    <a:pt x="4257129" y="420852"/>
                  </a:lnTo>
                  <a:lnTo>
                    <a:pt x="4244581" y="417931"/>
                  </a:lnTo>
                  <a:lnTo>
                    <a:pt x="4230865" y="416941"/>
                  </a:lnTo>
                  <a:lnTo>
                    <a:pt x="4217314" y="417931"/>
                  </a:lnTo>
                  <a:lnTo>
                    <a:pt x="4173334" y="442290"/>
                  </a:lnTo>
                  <a:lnTo>
                    <a:pt x="4159097" y="487502"/>
                  </a:lnTo>
                  <a:lnTo>
                    <a:pt x="4160786" y="505066"/>
                  </a:lnTo>
                  <a:lnTo>
                    <a:pt x="4183519" y="542975"/>
                  </a:lnTo>
                  <a:lnTo>
                    <a:pt x="4230865" y="558355"/>
                  </a:lnTo>
                  <a:lnTo>
                    <a:pt x="4244581" y="557352"/>
                  </a:lnTo>
                  <a:lnTo>
                    <a:pt x="4288510" y="532866"/>
                  </a:lnTo>
                  <a:lnTo>
                    <a:pt x="4290238" y="530009"/>
                  </a:lnTo>
                  <a:lnTo>
                    <a:pt x="4296181" y="520217"/>
                  </a:lnTo>
                  <a:lnTo>
                    <a:pt x="4300969" y="505066"/>
                  </a:lnTo>
                  <a:lnTo>
                    <a:pt x="4302620" y="487502"/>
                  </a:lnTo>
                  <a:close/>
                </a:path>
                <a:path w="12886055" h="700404">
                  <a:moveTo>
                    <a:pt x="4383735" y="577659"/>
                  </a:moveTo>
                  <a:lnTo>
                    <a:pt x="4350867" y="577659"/>
                  </a:lnTo>
                  <a:lnTo>
                    <a:pt x="4350867" y="609625"/>
                  </a:lnTo>
                  <a:lnTo>
                    <a:pt x="4350867" y="637667"/>
                  </a:lnTo>
                  <a:lnTo>
                    <a:pt x="4350867" y="667219"/>
                  </a:lnTo>
                  <a:lnTo>
                    <a:pt x="4212158" y="667219"/>
                  </a:lnTo>
                  <a:lnTo>
                    <a:pt x="4212158" y="637667"/>
                  </a:lnTo>
                  <a:lnTo>
                    <a:pt x="4350867" y="637667"/>
                  </a:lnTo>
                  <a:lnTo>
                    <a:pt x="4350867" y="609625"/>
                  </a:lnTo>
                  <a:lnTo>
                    <a:pt x="4212158" y="609625"/>
                  </a:lnTo>
                  <a:lnTo>
                    <a:pt x="4212158" y="577659"/>
                  </a:lnTo>
                  <a:lnTo>
                    <a:pt x="4179290" y="577659"/>
                  </a:lnTo>
                  <a:lnTo>
                    <a:pt x="4179290" y="694956"/>
                  </a:lnTo>
                  <a:lnTo>
                    <a:pt x="4383735" y="694956"/>
                  </a:lnTo>
                  <a:lnTo>
                    <a:pt x="4383735" y="667219"/>
                  </a:lnTo>
                  <a:lnTo>
                    <a:pt x="4383735" y="637667"/>
                  </a:lnTo>
                  <a:lnTo>
                    <a:pt x="4383735" y="609625"/>
                  </a:lnTo>
                  <a:lnTo>
                    <a:pt x="4383735" y="577659"/>
                  </a:lnTo>
                  <a:close/>
                </a:path>
                <a:path w="12886055" h="700404">
                  <a:moveTo>
                    <a:pt x="4383735" y="418744"/>
                  </a:moveTo>
                  <a:lnTo>
                    <a:pt x="4350867" y="418744"/>
                  </a:lnTo>
                  <a:lnTo>
                    <a:pt x="4350867" y="562279"/>
                  </a:lnTo>
                  <a:lnTo>
                    <a:pt x="4383735" y="562279"/>
                  </a:lnTo>
                  <a:lnTo>
                    <a:pt x="4383735" y="418744"/>
                  </a:lnTo>
                  <a:close/>
                </a:path>
                <a:path w="12886055" h="700404">
                  <a:moveTo>
                    <a:pt x="4663567" y="418744"/>
                  </a:moveTo>
                  <a:lnTo>
                    <a:pt x="4630699" y="418744"/>
                  </a:lnTo>
                  <a:lnTo>
                    <a:pt x="4630699" y="628916"/>
                  </a:lnTo>
                  <a:lnTo>
                    <a:pt x="4620133" y="635914"/>
                  </a:lnTo>
                  <a:lnTo>
                    <a:pt x="4606696" y="641019"/>
                  </a:lnTo>
                  <a:lnTo>
                    <a:pt x="4590720" y="644144"/>
                  </a:lnTo>
                  <a:lnTo>
                    <a:pt x="4572508" y="645198"/>
                  </a:lnTo>
                  <a:lnTo>
                    <a:pt x="4477817" y="645198"/>
                  </a:lnTo>
                  <a:lnTo>
                    <a:pt x="4477817" y="422059"/>
                  </a:lnTo>
                  <a:lnTo>
                    <a:pt x="4445254" y="422059"/>
                  </a:lnTo>
                  <a:lnTo>
                    <a:pt x="4445254" y="673849"/>
                  </a:lnTo>
                  <a:lnTo>
                    <a:pt x="4566475" y="673849"/>
                  </a:lnTo>
                  <a:lnTo>
                    <a:pt x="4586986" y="672630"/>
                  </a:lnTo>
                  <a:lnTo>
                    <a:pt x="4605032" y="669061"/>
                  </a:lnTo>
                  <a:lnTo>
                    <a:pt x="4619866" y="663295"/>
                  </a:lnTo>
                  <a:lnTo>
                    <a:pt x="4630699" y="655459"/>
                  </a:lnTo>
                  <a:lnTo>
                    <a:pt x="4630699" y="692238"/>
                  </a:lnTo>
                  <a:lnTo>
                    <a:pt x="4663567" y="692238"/>
                  </a:lnTo>
                  <a:lnTo>
                    <a:pt x="4663567" y="418744"/>
                  </a:lnTo>
                  <a:close/>
                </a:path>
                <a:path w="12886055" h="700404">
                  <a:moveTo>
                    <a:pt x="4980190" y="530313"/>
                  </a:moveTo>
                  <a:lnTo>
                    <a:pt x="4937379" y="530313"/>
                  </a:lnTo>
                  <a:lnTo>
                    <a:pt x="4937379" y="418744"/>
                  </a:lnTo>
                  <a:lnTo>
                    <a:pt x="4904511" y="418744"/>
                  </a:lnTo>
                  <a:lnTo>
                    <a:pt x="4904511" y="629526"/>
                  </a:lnTo>
                  <a:lnTo>
                    <a:pt x="4894377" y="636295"/>
                  </a:lnTo>
                  <a:lnTo>
                    <a:pt x="4881397" y="641210"/>
                  </a:lnTo>
                  <a:lnTo>
                    <a:pt x="4865878" y="644194"/>
                  </a:lnTo>
                  <a:lnTo>
                    <a:pt x="4848110" y="645198"/>
                  </a:lnTo>
                  <a:lnTo>
                    <a:pt x="4756150" y="645198"/>
                  </a:lnTo>
                  <a:lnTo>
                    <a:pt x="4756150" y="452513"/>
                  </a:lnTo>
                  <a:lnTo>
                    <a:pt x="4855349" y="452513"/>
                  </a:lnTo>
                  <a:lnTo>
                    <a:pt x="4855349" y="423570"/>
                  </a:lnTo>
                  <a:lnTo>
                    <a:pt x="4723574" y="423570"/>
                  </a:lnTo>
                  <a:lnTo>
                    <a:pt x="4723574" y="673849"/>
                  </a:lnTo>
                  <a:lnTo>
                    <a:pt x="4842091" y="673849"/>
                  </a:lnTo>
                  <a:lnTo>
                    <a:pt x="4861979" y="672693"/>
                  </a:lnTo>
                  <a:lnTo>
                    <a:pt x="4879518" y="669328"/>
                  </a:lnTo>
                  <a:lnTo>
                    <a:pt x="4893945" y="663930"/>
                  </a:lnTo>
                  <a:lnTo>
                    <a:pt x="4904511" y="656666"/>
                  </a:lnTo>
                  <a:lnTo>
                    <a:pt x="4904511" y="692238"/>
                  </a:lnTo>
                  <a:lnTo>
                    <a:pt x="4937379" y="692238"/>
                  </a:lnTo>
                  <a:lnTo>
                    <a:pt x="4937379" y="558965"/>
                  </a:lnTo>
                  <a:lnTo>
                    <a:pt x="4980190" y="558965"/>
                  </a:lnTo>
                  <a:lnTo>
                    <a:pt x="4980190" y="530313"/>
                  </a:lnTo>
                  <a:close/>
                </a:path>
                <a:path w="12886055" h="700404">
                  <a:moveTo>
                    <a:pt x="5038687" y="634047"/>
                  </a:moveTo>
                  <a:lnTo>
                    <a:pt x="5001298" y="634047"/>
                  </a:lnTo>
                  <a:lnTo>
                    <a:pt x="5001298" y="674154"/>
                  </a:lnTo>
                  <a:lnTo>
                    <a:pt x="5038687" y="674154"/>
                  </a:lnTo>
                  <a:lnTo>
                    <a:pt x="5038687" y="634047"/>
                  </a:lnTo>
                  <a:close/>
                </a:path>
                <a:path w="12886055" h="700404">
                  <a:moveTo>
                    <a:pt x="9361475" y="232587"/>
                  </a:moveTo>
                  <a:lnTo>
                    <a:pt x="9257144" y="232587"/>
                  </a:lnTo>
                  <a:lnTo>
                    <a:pt x="9257144" y="179247"/>
                  </a:lnTo>
                  <a:lnTo>
                    <a:pt x="9350616" y="179247"/>
                  </a:lnTo>
                  <a:lnTo>
                    <a:pt x="9350616" y="150037"/>
                  </a:lnTo>
                  <a:lnTo>
                    <a:pt x="9165768" y="150037"/>
                  </a:lnTo>
                  <a:lnTo>
                    <a:pt x="9165768" y="105587"/>
                  </a:lnTo>
                  <a:lnTo>
                    <a:pt x="9347302" y="105587"/>
                  </a:lnTo>
                  <a:lnTo>
                    <a:pt x="9347302" y="77647"/>
                  </a:lnTo>
                  <a:lnTo>
                    <a:pt x="9347302" y="33197"/>
                  </a:lnTo>
                  <a:lnTo>
                    <a:pt x="9314434" y="33197"/>
                  </a:lnTo>
                  <a:lnTo>
                    <a:pt x="9314434" y="77647"/>
                  </a:lnTo>
                  <a:lnTo>
                    <a:pt x="9132900" y="77647"/>
                  </a:lnTo>
                  <a:lnTo>
                    <a:pt x="9132900" y="105587"/>
                  </a:lnTo>
                  <a:lnTo>
                    <a:pt x="9132900" y="150037"/>
                  </a:lnTo>
                  <a:lnTo>
                    <a:pt x="9132900" y="179247"/>
                  </a:lnTo>
                  <a:lnTo>
                    <a:pt x="9224569" y="179247"/>
                  </a:lnTo>
                  <a:lnTo>
                    <a:pt x="9224569" y="232587"/>
                  </a:lnTo>
                  <a:lnTo>
                    <a:pt x="9118727" y="232587"/>
                  </a:lnTo>
                  <a:lnTo>
                    <a:pt x="9118727" y="261797"/>
                  </a:lnTo>
                  <a:lnTo>
                    <a:pt x="9361475" y="261797"/>
                  </a:lnTo>
                  <a:lnTo>
                    <a:pt x="9361475" y="232587"/>
                  </a:lnTo>
                  <a:close/>
                </a:path>
                <a:path w="12886055" h="700404">
                  <a:moveTo>
                    <a:pt x="9520695" y="123329"/>
                  </a:moveTo>
                  <a:lnTo>
                    <a:pt x="9487751" y="102781"/>
                  </a:lnTo>
                  <a:lnTo>
                    <a:pt x="9476067" y="56692"/>
                  </a:lnTo>
                  <a:lnTo>
                    <a:pt x="9476067" y="31661"/>
                  </a:lnTo>
                  <a:lnTo>
                    <a:pt x="9516770" y="31661"/>
                  </a:lnTo>
                  <a:lnTo>
                    <a:pt x="9516770" y="3314"/>
                  </a:lnTo>
                  <a:lnTo>
                    <a:pt x="9403690" y="3314"/>
                  </a:lnTo>
                  <a:lnTo>
                    <a:pt x="9403690" y="31661"/>
                  </a:lnTo>
                  <a:lnTo>
                    <a:pt x="9443796" y="31661"/>
                  </a:lnTo>
                  <a:lnTo>
                    <a:pt x="9443733" y="56692"/>
                  </a:lnTo>
                  <a:lnTo>
                    <a:pt x="9440901" y="84277"/>
                  </a:lnTo>
                  <a:lnTo>
                    <a:pt x="9432417" y="104597"/>
                  </a:lnTo>
                  <a:lnTo>
                    <a:pt x="9418612" y="118287"/>
                  </a:lnTo>
                  <a:lnTo>
                    <a:pt x="9399765" y="126644"/>
                  </a:lnTo>
                  <a:lnTo>
                    <a:pt x="9399765" y="155587"/>
                  </a:lnTo>
                  <a:lnTo>
                    <a:pt x="9419082" y="149313"/>
                  </a:lnTo>
                  <a:lnTo>
                    <a:pt x="9436214" y="139763"/>
                  </a:lnTo>
                  <a:lnTo>
                    <a:pt x="9450362" y="127939"/>
                  </a:lnTo>
                  <a:lnTo>
                    <a:pt x="9460687" y="114884"/>
                  </a:lnTo>
                  <a:lnTo>
                    <a:pt x="9470822" y="127304"/>
                  </a:lnTo>
                  <a:lnTo>
                    <a:pt x="9484576" y="137985"/>
                  </a:lnTo>
                  <a:lnTo>
                    <a:pt x="9501391" y="146481"/>
                  </a:lnTo>
                  <a:lnTo>
                    <a:pt x="9520695" y="152273"/>
                  </a:lnTo>
                  <a:lnTo>
                    <a:pt x="9520695" y="123329"/>
                  </a:lnTo>
                  <a:close/>
                </a:path>
                <a:path w="12886055" h="700404">
                  <a:moveTo>
                    <a:pt x="9572549" y="1803"/>
                  </a:moveTo>
                  <a:lnTo>
                    <a:pt x="9541802" y="1803"/>
                  </a:lnTo>
                  <a:lnTo>
                    <a:pt x="9541802" y="60007"/>
                  </a:lnTo>
                  <a:lnTo>
                    <a:pt x="9505607" y="60007"/>
                  </a:lnTo>
                  <a:lnTo>
                    <a:pt x="9505607" y="88049"/>
                  </a:lnTo>
                  <a:lnTo>
                    <a:pt x="9541802" y="88049"/>
                  </a:lnTo>
                  <a:lnTo>
                    <a:pt x="9541802" y="156197"/>
                  </a:lnTo>
                  <a:lnTo>
                    <a:pt x="9572549" y="156197"/>
                  </a:lnTo>
                  <a:lnTo>
                    <a:pt x="9572549" y="1803"/>
                  </a:lnTo>
                  <a:close/>
                </a:path>
                <a:path w="12886055" h="700404">
                  <a:moveTo>
                    <a:pt x="9631350" y="175793"/>
                  </a:moveTo>
                  <a:lnTo>
                    <a:pt x="9421177" y="175793"/>
                  </a:lnTo>
                  <a:lnTo>
                    <a:pt x="9421177" y="204444"/>
                  </a:lnTo>
                  <a:lnTo>
                    <a:pt x="9598787" y="204444"/>
                  </a:lnTo>
                  <a:lnTo>
                    <a:pt x="9598787" y="278015"/>
                  </a:lnTo>
                  <a:lnTo>
                    <a:pt x="9631350" y="278015"/>
                  </a:lnTo>
                  <a:lnTo>
                    <a:pt x="9631350" y="175793"/>
                  </a:lnTo>
                  <a:close/>
                </a:path>
                <a:path w="12886055" h="700404">
                  <a:moveTo>
                    <a:pt x="9631350" y="0"/>
                  </a:moveTo>
                  <a:lnTo>
                    <a:pt x="9599689" y="0"/>
                  </a:lnTo>
                  <a:lnTo>
                    <a:pt x="9599689" y="158000"/>
                  </a:lnTo>
                  <a:lnTo>
                    <a:pt x="9631350" y="158000"/>
                  </a:lnTo>
                  <a:lnTo>
                    <a:pt x="9631350" y="0"/>
                  </a:lnTo>
                  <a:close/>
                </a:path>
                <a:path w="12886055" h="700404">
                  <a:moveTo>
                    <a:pt x="9911486" y="153847"/>
                  </a:moveTo>
                  <a:lnTo>
                    <a:pt x="9726638" y="153847"/>
                  </a:lnTo>
                  <a:lnTo>
                    <a:pt x="9726638" y="108127"/>
                  </a:lnTo>
                  <a:lnTo>
                    <a:pt x="9905162" y="108127"/>
                  </a:lnTo>
                  <a:lnTo>
                    <a:pt x="9905162" y="78917"/>
                  </a:lnTo>
                  <a:lnTo>
                    <a:pt x="9726638" y="78917"/>
                  </a:lnTo>
                  <a:lnTo>
                    <a:pt x="9726638" y="33197"/>
                  </a:lnTo>
                  <a:lnTo>
                    <a:pt x="9908172" y="33197"/>
                  </a:lnTo>
                  <a:lnTo>
                    <a:pt x="9908172" y="5257"/>
                  </a:lnTo>
                  <a:lnTo>
                    <a:pt x="9693770" y="5257"/>
                  </a:lnTo>
                  <a:lnTo>
                    <a:pt x="9693770" y="33197"/>
                  </a:lnTo>
                  <a:lnTo>
                    <a:pt x="9693770" y="78917"/>
                  </a:lnTo>
                  <a:lnTo>
                    <a:pt x="9693770" y="108127"/>
                  </a:lnTo>
                  <a:lnTo>
                    <a:pt x="9693770" y="153847"/>
                  </a:lnTo>
                  <a:lnTo>
                    <a:pt x="9693770" y="183057"/>
                  </a:lnTo>
                  <a:lnTo>
                    <a:pt x="9911486" y="183057"/>
                  </a:lnTo>
                  <a:lnTo>
                    <a:pt x="9911486" y="153847"/>
                  </a:lnTo>
                  <a:close/>
                </a:path>
                <a:path w="12886055" h="700404">
                  <a:moveTo>
                    <a:pt x="9922345" y="233083"/>
                  </a:moveTo>
                  <a:lnTo>
                    <a:pt x="9679597" y="233083"/>
                  </a:lnTo>
                  <a:lnTo>
                    <a:pt x="9679597" y="261429"/>
                  </a:lnTo>
                  <a:lnTo>
                    <a:pt x="9922345" y="261429"/>
                  </a:lnTo>
                  <a:lnTo>
                    <a:pt x="9922345" y="233083"/>
                  </a:lnTo>
                  <a:close/>
                </a:path>
                <a:path w="12886055" h="700404">
                  <a:moveTo>
                    <a:pt x="10099954" y="4826"/>
                  </a:moveTo>
                  <a:lnTo>
                    <a:pt x="9967277" y="4826"/>
                  </a:lnTo>
                  <a:lnTo>
                    <a:pt x="9967277" y="33769"/>
                  </a:lnTo>
                  <a:lnTo>
                    <a:pt x="10067392" y="33769"/>
                  </a:lnTo>
                  <a:lnTo>
                    <a:pt x="10067392" y="63919"/>
                  </a:lnTo>
                  <a:lnTo>
                    <a:pt x="10061384" y="122605"/>
                  </a:lnTo>
                  <a:lnTo>
                    <a:pt x="10042919" y="169722"/>
                  </a:lnTo>
                  <a:lnTo>
                    <a:pt x="10011283" y="204584"/>
                  </a:lnTo>
                  <a:lnTo>
                    <a:pt x="9965766" y="226453"/>
                  </a:lnTo>
                  <a:lnTo>
                    <a:pt x="9965766" y="257517"/>
                  </a:lnTo>
                  <a:lnTo>
                    <a:pt x="10008476" y="241757"/>
                  </a:lnTo>
                  <a:lnTo>
                    <a:pt x="10042500" y="218770"/>
                  </a:lnTo>
                  <a:lnTo>
                    <a:pt x="10068255" y="188836"/>
                  </a:lnTo>
                  <a:lnTo>
                    <a:pt x="10086137" y="152222"/>
                  </a:lnTo>
                  <a:lnTo>
                    <a:pt x="10096563" y="109181"/>
                  </a:lnTo>
                  <a:lnTo>
                    <a:pt x="10099954" y="60007"/>
                  </a:lnTo>
                  <a:lnTo>
                    <a:pt x="10099954" y="4826"/>
                  </a:lnTo>
                  <a:close/>
                </a:path>
                <a:path w="12886055" h="700404">
                  <a:moveTo>
                    <a:pt x="10223881" y="111569"/>
                  </a:moveTo>
                  <a:lnTo>
                    <a:pt x="10181069" y="111569"/>
                  </a:lnTo>
                  <a:lnTo>
                    <a:pt x="10181069" y="0"/>
                  </a:lnTo>
                  <a:lnTo>
                    <a:pt x="10148202" y="0"/>
                  </a:lnTo>
                  <a:lnTo>
                    <a:pt x="10148202" y="273494"/>
                  </a:lnTo>
                  <a:lnTo>
                    <a:pt x="10181069" y="273494"/>
                  </a:lnTo>
                  <a:lnTo>
                    <a:pt x="10181069" y="140208"/>
                  </a:lnTo>
                  <a:lnTo>
                    <a:pt x="10223881" y="140208"/>
                  </a:lnTo>
                  <a:lnTo>
                    <a:pt x="10223881" y="111569"/>
                  </a:lnTo>
                  <a:close/>
                </a:path>
                <a:path w="12886055" h="700404">
                  <a:moveTo>
                    <a:pt x="10425989" y="3314"/>
                  </a:moveTo>
                  <a:lnTo>
                    <a:pt x="10331602" y="3314"/>
                  </a:lnTo>
                  <a:lnTo>
                    <a:pt x="10331602" y="31051"/>
                  </a:lnTo>
                  <a:lnTo>
                    <a:pt x="10394023" y="31051"/>
                  </a:lnTo>
                  <a:lnTo>
                    <a:pt x="10394023" y="43116"/>
                  </a:lnTo>
                  <a:lnTo>
                    <a:pt x="10393591" y="54076"/>
                  </a:lnTo>
                  <a:lnTo>
                    <a:pt x="10392372" y="65659"/>
                  </a:lnTo>
                  <a:lnTo>
                    <a:pt x="10390467" y="77127"/>
                  </a:lnTo>
                  <a:lnTo>
                    <a:pt x="10387990" y="87744"/>
                  </a:lnTo>
                  <a:lnTo>
                    <a:pt x="10419956" y="87744"/>
                  </a:lnTo>
                  <a:lnTo>
                    <a:pt x="10422560" y="76504"/>
                  </a:lnTo>
                  <a:lnTo>
                    <a:pt x="10424439" y="64109"/>
                  </a:lnTo>
                  <a:lnTo>
                    <a:pt x="10425595" y="51320"/>
                  </a:lnTo>
                  <a:lnTo>
                    <a:pt x="10425989" y="38900"/>
                  </a:lnTo>
                  <a:lnTo>
                    <a:pt x="10425989" y="3314"/>
                  </a:lnTo>
                  <a:close/>
                </a:path>
                <a:path w="12886055" h="700404">
                  <a:moveTo>
                    <a:pt x="10545699" y="3314"/>
                  </a:moveTo>
                  <a:lnTo>
                    <a:pt x="10441064" y="3314"/>
                  </a:lnTo>
                  <a:lnTo>
                    <a:pt x="10441064" y="31051"/>
                  </a:lnTo>
                  <a:lnTo>
                    <a:pt x="10513136" y="31051"/>
                  </a:lnTo>
                  <a:lnTo>
                    <a:pt x="10513136" y="47040"/>
                  </a:lnTo>
                  <a:lnTo>
                    <a:pt x="10512869" y="57175"/>
                  </a:lnTo>
                  <a:lnTo>
                    <a:pt x="10512120" y="67729"/>
                  </a:lnTo>
                  <a:lnTo>
                    <a:pt x="10510977" y="78117"/>
                  </a:lnTo>
                  <a:lnTo>
                    <a:pt x="10509517" y="87744"/>
                  </a:lnTo>
                  <a:lnTo>
                    <a:pt x="10542080" y="87744"/>
                  </a:lnTo>
                  <a:lnTo>
                    <a:pt x="10543794" y="77457"/>
                  </a:lnTo>
                  <a:lnTo>
                    <a:pt x="10544912" y="66713"/>
                  </a:lnTo>
                  <a:lnTo>
                    <a:pt x="10545521" y="55854"/>
                  </a:lnTo>
                  <a:lnTo>
                    <a:pt x="10545674" y="47040"/>
                  </a:lnTo>
                  <a:lnTo>
                    <a:pt x="10545699" y="3314"/>
                  </a:lnTo>
                  <a:close/>
                </a:path>
                <a:path w="12886055" h="700404">
                  <a:moveTo>
                    <a:pt x="10550220" y="249669"/>
                  </a:moveTo>
                  <a:lnTo>
                    <a:pt x="10367785" y="249669"/>
                  </a:lnTo>
                  <a:lnTo>
                    <a:pt x="10367785" y="228269"/>
                  </a:lnTo>
                  <a:lnTo>
                    <a:pt x="10545699" y="228269"/>
                  </a:lnTo>
                  <a:lnTo>
                    <a:pt x="10545699" y="201726"/>
                  </a:lnTo>
                  <a:lnTo>
                    <a:pt x="10367785" y="201726"/>
                  </a:lnTo>
                  <a:lnTo>
                    <a:pt x="10367785" y="180314"/>
                  </a:lnTo>
                  <a:lnTo>
                    <a:pt x="10545699" y="180314"/>
                  </a:lnTo>
                  <a:lnTo>
                    <a:pt x="10545699" y="154089"/>
                  </a:lnTo>
                  <a:lnTo>
                    <a:pt x="10335222" y="154089"/>
                  </a:lnTo>
                  <a:lnTo>
                    <a:pt x="10335222" y="276212"/>
                  </a:lnTo>
                  <a:lnTo>
                    <a:pt x="10550220" y="276212"/>
                  </a:lnTo>
                  <a:lnTo>
                    <a:pt x="10550220" y="249669"/>
                  </a:lnTo>
                  <a:close/>
                </a:path>
                <a:path w="12886055" h="700404">
                  <a:moveTo>
                    <a:pt x="10563492" y="102819"/>
                  </a:moveTo>
                  <a:lnTo>
                    <a:pt x="10317137" y="102819"/>
                  </a:lnTo>
                  <a:lnTo>
                    <a:pt x="10317137" y="129959"/>
                  </a:lnTo>
                  <a:lnTo>
                    <a:pt x="10563492" y="129959"/>
                  </a:lnTo>
                  <a:lnTo>
                    <a:pt x="10563492" y="102819"/>
                  </a:lnTo>
                  <a:close/>
                </a:path>
                <a:path w="12886055" h="700404">
                  <a:moveTo>
                    <a:pt x="10863224" y="111569"/>
                  </a:moveTo>
                  <a:lnTo>
                    <a:pt x="10820400" y="111569"/>
                  </a:lnTo>
                  <a:lnTo>
                    <a:pt x="10820400" y="0"/>
                  </a:lnTo>
                  <a:lnTo>
                    <a:pt x="10787532" y="0"/>
                  </a:lnTo>
                  <a:lnTo>
                    <a:pt x="10787532" y="210172"/>
                  </a:lnTo>
                  <a:lnTo>
                    <a:pt x="10777131" y="217170"/>
                  </a:lnTo>
                  <a:lnTo>
                    <a:pt x="10763796" y="222275"/>
                  </a:lnTo>
                  <a:lnTo>
                    <a:pt x="10747845" y="225399"/>
                  </a:lnTo>
                  <a:lnTo>
                    <a:pt x="10729646" y="226453"/>
                  </a:lnTo>
                  <a:lnTo>
                    <a:pt x="10639184" y="226453"/>
                  </a:lnTo>
                  <a:lnTo>
                    <a:pt x="10639184" y="3314"/>
                  </a:lnTo>
                  <a:lnTo>
                    <a:pt x="10606608" y="3314"/>
                  </a:lnTo>
                  <a:lnTo>
                    <a:pt x="10606608" y="255104"/>
                  </a:lnTo>
                  <a:lnTo>
                    <a:pt x="10723613" y="255104"/>
                  </a:lnTo>
                  <a:lnTo>
                    <a:pt x="10743946" y="253885"/>
                  </a:lnTo>
                  <a:lnTo>
                    <a:pt x="10761904" y="250317"/>
                  </a:lnTo>
                  <a:lnTo>
                    <a:pt x="10776699" y="244538"/>
                  </a:lnTo>
                  <a:lnTo>
                    <a:pt x="10787532" y="236702"/>
                  </a:lnTo>
                  <a:lnTo>
                    <a:pt x="10787532" y="273494"/>
                  </a:lnTo>
                  <a:lnTo>
                    <a:pt x="10820400" y="273494"/>
                  </a:lnTo>
                  <a:lnTo>
                    <a:pt x="10820400" y="140208"/>
                  </a:lnTo>
                  <a:lnTo>
                    <a:pt x="10863224" y="140208"/>
                  </a:lnTo>
                  <a:lnTo>
                    <a:pt x="10863224" y="111569"/>
                  </a:lnTo>
                  <a:close/>
                </a:path>
                <a:path w="12886055" h="700404">
                  <a:moveTo>
                    <a:pt x="11108385" y="4826"/>
                  </a:moveTo>
                  <a:lnTo>
                    <a:pt x="10892168" y="4826"/>
                  </a:lnTo>
                  <a:lnTo>
                    <a:pt x="10892168" y="33769"/>
                  </a:lnTo>
                  <a:lnTo>
                    <a:pt x="11075505" y="33769"/>
                  </a:lnTo>
                  <a:lnTo>
                    <a:pt x="11075505" y="106438"/>
                  </a:lnTo>
                  <a:lnTo>
                    <a:pt x="11075073" y="127304"/>
                  </a:lnTo>
                  <a:lnTo>
                    <a:pt x="11073778" y="148767"/>
                  </a:lnTo>
                  <a:lnTo>
                    <a:pt x="11071695" y="169494"/>
                  </a:lnTo>
                  <a:lnTo>
                    <a:pt x="11068876" y="188163"/>
                  </a:lnTo>
                  <a:lnTo>
                    <a:pt x="11101146" y="188163"/>
                  </a:lnTo>
                  <a:lnTo>
                    <a:pt x="11104309" y="168668"/>
                  </a:lnTo>
                  <a:lnTo>
                    <a:pt x="11106569" y="146697"/>
                  </a:lnTo>
                  <a:lnTo>
                    <a:pt x="11107928" y="123367"/>
                  </a:lnTo>
                  <a:lnTo>
                    <a:pt x="11108271" y="105232"/>
                  </a:lnTo>
                  <a:lnTo>
                    <a:pt x="11108385" y="4826"/>
                  </a:lnTo>
                  <a:close/>
                </a:path>
                <a:path w="12886055" h="700404">
                  <a:moveTo>
                    <a:pt x="11122546" y="233083"/>
                  </a:moveTo>
                  <a:lnTo>
                    <a:pt x="10994098" y="233083"/>
                  </a:lnTo>
                  <a:lnTo>
                    <a:pt x="10994098" y="105232"/>
                  </a:lnTo>
                  <a:lnTo>
                    <a:pt x="10961230" y="105232"/>
                  </a:lnTo>
                  <a:lnTo>
                    <a:pt x="10961230" y="233083"/>
                  </a:lnTo>
                  <a:lnTo>
                    <a:pt x="10879811" y="233083"/>
                  </a:lnTo>
                  <a:lnTo>
                    <a:pt x="10879811" y="261429"/>
                  </a:lnTo>
                  <a:lnTo>
                    <a:pt x="11122546" y="261429"/>
                  </a:lnTo>
                  <a:lnTo>
                    <a:pt x="11122546" y="233083"/>
                  </a:lnTo>
                  <a:close/>
                </a:path>
                <a:path w="12886055" h="700404">
                  <a:moveTo>
                    <a:pt x="11465624" y="3314"/>
                  </a:moveTo>
                  <a:lnTo>
                    <a:pt x="11253343" y="3314"/>
                  </a:lnTo>
                  <a:lnTo>
                    <a:pt x="11253343" y="31965"/>
                  </a:lnTo>
                  <a:lnTo>
                    <a:pt x="11432756" y="31965"/>
                  </a:lnTo>
                  <a:lnTo>
                    <a:pt x="11432756" y="56692"/>
                  </a:lnTo>
                  <a:lnTo>
                    <a:pt x="11432527" y="67830"/>
                  </a:lnTo>
                  <a:lnTo>
                    <a:pt x="11431816" y="79146"/>
                  </a:lnTo>
                  <a:lnTo>
                    <a:pt x="11430597" y="89954"/>
                  </a:lnTo>
                  <a:lnTo>
                    <a:pt x="11428832" y="99809"/>
                  </a:lnTo>
                  <a:lnTo>
                    <a:pt x="11461102" y="99809"/>
                  </a:lnTo>
                  <a:lnTo>
                    <a:pt x="11462944" y="90017"/>
                  </a:lnTo>
                  <a:lnTo>
                    <a:pt x="11464379" y="78854"/>
                  </a:lnTo>
                  <a:lnTo>
                    <a:pt x="11465306" y="67068"/>
                  </a:lnTo>
                  <a:lnTo>
                    <a:pt x="11465585" y="56692"/>
                  </a:lnTo>
                  <a:lnTo>
                    <a:pt x="11465624" y="3314"/>
                  </a:lnTo>
                  <a:close/>
                </a:path>
                <a:path w="12886055" h="700404">
                  <a:moveTo>
                    <a:pt x="11471059" y="227965"/>
                  </a:moveTo>
                  <a:lnTo>
                    <a:pt x="11469395" y="215442"/>
                  </a:lnTo>
                  <a:lnTo>
                    <a:pt x="11464608" y="204889"/>
                  </a:lnTo>
                  <a:lnTo>
                    <a:pt x="11461826" y="201726"/>
                  </a:lnTo>
                  <a:lnTo>
                    <a:pt x="11456937" y="196164"/>
                  </a:lnTo>
                  <a:lnTo>
                    <a:pt x="11446624" y="189064"/>
                  </a:lnTo>
                  <a:lnTo>
                    <a:pt x="11438484" y="185762"/>
                  </a:lnTo>
                  <a:lnTo>
                    <a:pt x="11438484" y="221030"/>
                  </a:lnTo>
                  <a:lnTo>
                    <a:pt x="11438484" y="234594"/>
                  </a:lnTo>
                  <a:lnTo>
                    <a:pt x="11401323" y="251599"/>
                  </a:lnTo>
                  <a:lnTo>
                    <a:pt x="11360683" y="253898"/>
                  </a:lnTo>
                  <a:lnTo>
                    <a:pt x="11338560" y="253352"/>
                  </a:lnTo>
                  <a:lnTo>
                    <a:pt x="11293145" y="243649"/>
                  </a:lnTo>
                  <a:lnTo>
                    <a:pt x="11282896" y="234594"/>
                  </a:lnTo>
                  <a:lnTo>
                    <a:pt x="11282896" y="221030"/>
                  </a:lnTo>
                  <a:lnTo>
                    <a:pt x="11319789" y="204139"/>
                  </a:lnTo>
                  <a:lnTo>
                    <a:pt x="11360683" y="201726"/>
                  </a:lnTo>
                  <a:lnTo>
                    <a:pt x="11382642" y="202311"/>
                  </a:lnTo>
                  <a:lnTo>
                    <a:pt x="11427930" y="211975"/>
                  </a:lnTo>
                  <a:lnTo>
                    <a:pt x="11438484" y="221030"/>
                  </a:lnTo>
                  <a:lnTo>
                    <a:pt x="11438484" y="185762"/>
                  </a:lnTo>
                  <a:lnTo>
                    <a:pt x="11429594" y="182130"/>
                  </a:lnTo>
                  <a:lnTo>
                    <a:pt x="11409197" y="177457"/>
                  </a:lnTo>
                  <a:lnTo>
                    <a:pt x="11386033" y="174815"/>
                  </a:lnTo>
                  <a:lnTo>
                    <a:pt x="11360683" y="173990"/>
                  </a:lnTo>
                  <a:lnTo>
                    <a:pt x="11335220" y="174815"/>
                  </a:lnTo>
                  <a:lnTo>
                    <a:pt x="11291735" y="182130"/>
                  </a:lnTo>
                  <a:lnTo>
                    <a:pt x="11256620" y="204889"/>
                  </a:lnTo>
                  <a:lnTo>
                    <a:pt x="11250028" y="227965"/>
                  </a:lnTo>
                  <a:lnTo>
                    <a:pt x="11251717" y="240487"/>
                  </a:lnTo>
                  <a:lnTo>
                    <a:pt x="11291735" y="273443"/>
                  </a:lnTo>
                  <a:lnTo>
                    <a:pt x="11335220" y="280555"/>
                  </a:lnTo>
                  <a:lnTo>
                    <a:pt x="11360683" y="281330"/>
                  </a:lnTo>
                  <a:lnTo>
                    <a:pt x="11386033" y="280555"/>
                  </a:lnTo>
                  <a:lnTo>
                    <a:pt x="11429594" y="273443"/>
                  </a:lnTo>
                  <a:lnTo>
                    <a:pt x="11464608" y="250990"/>
                  </a:lnTo>
                  <a:lnTo>
                    <a:pt x="11469395" y="240487"/>
                  </a:lnTo>
                  <a:lnTo>
                    <a:pt x="11471059" y="227965"/>
                  </a:lnTo>
                  <a:close/>
                </a:path>
                <a:path w="12886055" h="700404">
                  <a:moveTo>
                    <a:pt x="11483416" y="118808"/>
                  </a:moveTo>
                  <a:lnTo>
                    <a:pt x="11353152" y="118808"/>
                  </a:lnTo>
                  <a:lnTo>
                    <a:pt x="11353152" y="63017"/>
                  </a:lnTo>
                  <a:lnTo>
                    <a:pt x="11320285" y="63017"/>
                  </a:lnTo>
                  <a:lnTo>
                    <a:pt x="11320285" y="118808"/>
                  </a:lnTo>
                  <a:lnTo>
                    <a:pt x="11237062" y="118808"/>
                  </a:lnTo>
                  <a:lnTo>
                    <a:pt x="11237062" y="147154"/>
                  </a:lnTo>
                  <a:lnTo>
                    <a:pt x="11483416" y="147154"/>
                  </a:lnTo>
                  <a:lnTo>
                    <a:pt x="11483416" y="118808"/>
                  </a:lnTo>
                  <a:close/>
                </a:path>
                <a:path w="12886055" h="700404">
                  <a:moveTo>
                    <a:pt x="11746065" y="3314"/>
                  </a:moveTo>
                  <a:lnTo>
                    <a:pt x="11533772" y="3314"/>
                  </a:lnTo>
                  <a:lnTo>
                    <a:pt x="11533772" y="31965"/>
                  </a:lnTo>
                  <a:lnTo>
                    <a:pt x="11713197" y="31965"/>
                  </a:lnTo>
                  <a:lnTo>
                    <a:pt x="11713197" y="56692"/>
                  </a:lnTo>
                  <a:lnTo>
                    <a:pt x="11712956" y="67830"/>
                  </a:lnTo>
                  <a:lnTo>
                    <a:pt x="11712245" y="79146"/>
                  </a:lnTo>
                  <a:lnTo>
                    <a:pt x="11711038" y="89954"/>
                  </a:lnTo>
                  <a:lnTo>
                    <a:pt x="11709273" y="99809"/>
                  </a:lnTo>
                  <a:lnTo>
                    <a:pt x="11741531" y="99809"/>
                  </a:lnTo>
                  <a:lnTo>
                    <a:pt x="11743373" y="90017"/>
                  </a:lnTo>
                  <a:lnTo>
                    <a:pt x="11744820" y="78854"/>
                  </a:lnTo>
                  <a:lnTo>
                    <a:pt x="11745735" y="67068"/>
                  </a:lnTo>
                  <a:lnTo>
                    <a:pt x="11746014" y="56692"/>
                  </a:lnTo>
                  <a:lnTo>
                    <a:pt x="11746065" y="3314"/>
                  </a:lnTo>
                  <a:close/>
                </a:path>
                <a:path w="12886055" h="700404">
                  <a:moveTo>
                    <a:pt x="11751488" y="227965"/>
                  </a:moveTo>
                  <a:lnTo>
                    <a:pt x="11749837" y="215442"/>
                  </a:lnTo>
                  <a:lnTo>
                    <a:pt x="11745036" y="204889"/>
                  </a:lnTo>
                  <a:lnTo>
                    <a:pt x="11742255" y="201726"/>
                  </a:lnTo>
                  <a:lnTo>
                    <a:pt x="11737365" y="196164"/>
                  </a:lnTo>
                  <a:lnTo>
                    <a:pt x="11727066" y="189064"/>
                  </a:lnTo>
                  <a:lnTo>
                    <a:pt x="11718925" y="185762"/>
                  </a:lnTo>
                  <a:lnTo>
                    <a:pt x="11718925" y="221030"/>
                  </a:lnTo>
                  <a:lnTo>
                    <a:pt x="11718925" y="234594"/>
                  </a:lnTo>
                  <a:lnTo>
                    <a:pt x="11681752" y="251599"/>
                  </a:lnTo>
                  <a:lnTo>
                    <a:pt x="11641125" y="253898"/>
                  </a:lnTo>
                  <a:lnTo>
                    <a:pt x="11618989" y="253352"/>
                  </a:lnTo>
                  <a:lnTo>
                    <a:pt x="11573574" y="243649"/>
                  </a:lnTo>
                  <a:lnTo>
                    <a:pt x="11563325" y="234594"/>
                  </a:lnTo>
                  <a:lnTo>
                    <a:pt x="11563325" y="221030"/>
                  </a:lnTo>
                  <a:lnTo>
                    <a:pt x="11600231" y="204139"/>
                  </a:lnTo>
                  <a:lnTo>
                    <a:pt x="11641125" y="201726"/>
                  </a:lnTo>
                  <a:lnTo>
                    <a:pt x="11663083" y="202311"/>
                  </a:lnTo>
                  <a:lnTo>
                    <a:pt x="11708371" y="211975"/>
                  </a:lnTo>
                  <a:lnTo>
                    <a:pt x="11718925" y="221030"/>
                  </a:lnTo>
                  <a:lnTo>
                    <a:pt x="11718925" y="185762"/>
                  </a:lnTo>
                  <a:lnTo>
                    <a:pt x="11710035" y="182130"/>
                  </a:lnTo>
                  <a:lnTo>
                    <a:pt x="11689639" y="177457"/>
                  </a:lnTo>
                  <a:lnTo>
                    <a:pt x="11666461" y="174815"/>
                  </a:lnTo>
                  <a:lnTo>
                    <a:pt x="11641125" y="173990"/>
                  </a:lnTo>
                  <a:lnTo>
                    <a:pt x="11615649" y="174815"/>
                  </a:lnTo>
                  <a:lnTo>
                    <a:pt x="11572177" y="182130"/>
                  </a:lnTo>
                  <a:lnTo>
                    <a:pt x="11537048" y="204889"/>
                  </a:lnTo>
                  <a:lnTo>
                    <a:pt x="11530457" y="227965"/>
                  </a:lnTo>
                  <a:lnTo>
                    <a:pt x="11532159" y="240487"/>
                  </a:lnTo>
                  <a:lnTo>
                    <a:pt x="11572177" y="273443"/>
                  </a:lnTo>
                  <a:lnTo>
                    <a:pt x="11615649" y="280555"/>
                  </a:lnTo>
                  <a:lnTo>
                    <a:pt x="11641125" y="281330"/>
                  </a:lnTo>
                  <a:lnTo>
                    <a:pt x="11666461" y="280555"/>
                  </a:lnTo>
                  <a:lnTo>
                    <a:pt x="11710035" y="273443"/>
                  </a:lnTo>
                  <a:lnTo>
                    <a:pt x="11745036" y="250990"/>
                  </a:lnTo>
                  <a:lnTo>
                    <a:pt x="11749837" y="240487"/>
                  </a:lnTo>
                  <a:lnTo>
                    <a:pt x="11751488" y="227965"/>
                  </a:lnTo>
                  <a:close/>
                </a:path>
                <a:path w="12886055" h="700404">
                  <a:moveTo>
                    <a:pt x="11763845" y="118808"/>
                  </a:moveTo>
                  <a:lnTo>
                    <a:pt x="11633581" y="118808"/>
                  </a:lnTo>
                  <a:lnTo>
                    <a:pt x="11633581" y="63017"/>
                  </a:lnTo>
                  <a:lnTo>
                    <a:pt x="11600713" y="63017"/>
                  </a:lnTo>
                  <a:lnTo>
                    <a:pt x="11600713" y="118808"/>
                  </a:lnTo>
                  <a:lnTo>
                    <a:pt x="11517490" y="118808"/>
                  </a:lnTo>
                  <a:lnTo>
                    <a:pt x="11517490" y="147154"/>
                  </a:lnTo>
                  <a:lnTo>
                    <a:pt x="11763845" y="147154"/>
                  </a:lnTo>
                  <a:lnTo>
                    <a:pt x="11763845" y="118808"/>
                  </a:lnTo>
                  <a:close/>
                </a:path>
                <a:path w="12886055" h="700404">
                  <a:moveTo>
                    <a:pt x="11920055" y="221322"/>
                  </a:moveTo>
                  <a:lnTo>
                    <a:pt x="11910479" y="223913"/>
                  </a:lnTo>
                  <a:lnTo>
                    <a:pt x="11900002" y="225475"/>
                  </a:lnTo>
                  <a:lnTo>
                    <a:pt x="11888838" y="226250"/>
                  </a:lnTo>
                  <a:lnTo>
                    <a:pt x="11877231" y="226453"/>
                  </a:lnTo>
                  <a:lnTo>
                    <a:pt x="11839232" y="226453"/>
                  </a:lnTo>
                  <a:lnTo>
                    <a:pt x="11839232" y="33769"/>
                  </a:lnTo>
                  <a:lnTo>
                    <a:pt x="11905272" y="33769"/>
                  </a:lnTo>
                  <a:lnTo>
                    <a:pt x="11905272" y="4826"/>
                  </a:lnTo>
                  <a:lnTo>
                    <a:pt x="11807279" y="4826"/>
                  </a:lnTo>
                  <a:lnTo>
                    <a:pt x="11807279" y="255104"/>
                  </a:lnTo>
                  <a:lnTo>
                    <a:pt x="11875427" y="255104"/>
                  </a:lnTo>
                  <a:lnTo>
                    <a:pt x="11887860" y="254749"/>
                  </a:lnTo>
                  <a:lnTo>
                    <a:pt x="11899659" y="253593"/>
                  </a:lnTo>
                  <a:lnTo>
                    <a:pt x="11910492" y="251536"/>
                  </a:lnTo>
                  <a:lnTo>
                    <a:pt x="11920055" y="248462"/>
                  </a:lnTo>
                  <a:lnTo>
                    <a:pt x="11920055" y="226453"/>
                  </a:lnTo>
                  <a:lnTo>
                    <a:pt x="11920055" y="221322"/>
                  </a:lnTo>
                  <a:close/>
                </a:path>
                <a:path w="12886055" h="700404">
                  <a:moveTo>
                    <a:pt x="11974627" y="1803"/>
                  </a:moveTo>
                  <a:lnTo>
                    <a:pt x="11942661" y="1803"/>
                  </a:lnTo>
                  <a:lnTo>
                    <a:pt x="11942661" y="109156"/>
                  </a:lnTo>
                  <a:lnTo>
                    <a:pt x="11889296" y="109156"/>
                  </a:lnTo>
                  <a:lnTo>
                    <a:pt x="11889296" y="137807"/>
                  </a:lnTo>
                  <a:lnTo>
                    <a:pt x="11942661" y="137807"/>
                  </a:lnTo>
                  <a:lnTo>
                    <a:pt x="11942661" y="270179"/>
                  </a:lnTo>
                  <a:lnTo>
                    <a:pt x="11974627" y="270179"/>
                  </a:lnTo>
                  <a:lnTo>
                    <a:pt x="11974627" y="1803"/>
                  </a:lnTo>
                  <a:close/>
                </a:path>
                <a:path w="12886055" h="700404">
                  <a:moveTo>
                    <a:pt x="12031624" y="0"/>
                  </a:moveTo>
                  <a:lnTo>
                    <a:pt x="11999659" y="0"/>
                  </a:lnTo>
                  <a:lnTo>
                    <a:pt x="11999659" y="273494"/>
                  </a:lnTo>
                  <a:lnTo>
                    <a:pt x="12031624" y="273494"/>
                  </a:lnTo>
                  <a:lnTo>
                    <a:pt x="12031624" y="0"/>
                  </a:lnTo>
                  <a:close/>
                </a:path>
                <a:path w="12886055" h="700404">
                  <a:moveTo>
                    <a:pt x="12227624" y="129362"/>
                  </a:moveTo>
                  <a:lnTo>
                    <a:pt x="12226595" y="94640"/>
                  </a:lnTo>
                  <a:lnTo>
                    <a:pt x="12223026" y="64871"/>
                  </a:lnTo>
                  <a:lnTo>
                    <a:pt x="12216168" y="40347"/>
                  </a:lnTo>
                  <a:lnTo>
                    <a:pt x="12209285" y="28346"/>
                  </a:lnTo>
                  <a:lnTo>
                    <a:pt x="12205310" y="21412"/>
                  </a:lnTo>
                  <a:lnTo>
                    <a:pt x="12195772" y="12204"/>
                  </a:lnTo>
                  <a:lnTo>
                    <a:pt x="12195061" y="11785"/>
                  </a:lnTo>
                  <a:lnTo>
                    <a:pt x="12195061" y="129362"/>
                  </a:lnTo>
                  <a:lnTo>
                    <a:pt x="12194400" y="159639"/>
                  </a:lnTo>
                  <a:lnTo>
                    <a:pt x="12187682" y="205054"/>
                  </a:lnTo>
                  <a:lnTo>
                    <a:pt x="12156758" y="230073"/>
                  </a:lnTo>
                  <a:lnTo>
                    <a:pt x="12149773" y="229349"/>
                  </a:lnTo>
                  <a:lnTo>
                    <a:pt x="12121782" y="185026"/>
                  </a:lnTo>
                  <a:lnTo>
                    <a:pt x="12118772" y="129362"/>
                  </a:lnTo>
                  <a:lnTo>
                    <a:pt x="12119458" y="99085"/>
                  </a:lnTo>
                  <a:lnTo>
                    <a:pt x="12126151" y="53797"/>
                  </a:lnTo>
                  <a:lnTo>
                    <a:pt x="12156758" y="28346"/>
                  </a:lnTo>
                  <a:lnTo>
                    <a:pt x="12163920" y="29070"/>
                  </a:lnTo>
                  <a:lnTo>
                    <a:pt x="12192114" y="73723"/>
                  </a:lnTo>
                  <a:lnTo>
                    <a:pt x="12195061" y="129362"/>
                  </a:lnTo>
                  <a:lnTo>
                    <a:pt x="12195061" y="11785"/>
                  </a:lnTo>
                  <a:lnTo>
                    <a:pt x="12184431" y="5499"/>
                  </a:lnTo>
                  <a:lnTo>
                    <a:pt x="12171388" y="1397"/>
                  </a:lnTo>
                  <a:lnTo>
                    <a:pt x="12156758" y="0"/>
                  </a:lnTo>
                  <a:lnTo>
                    <a:pt x="12142267" y="1397"/>
                  </a:lnTo>
                  <a:lnTo>
                    <a:pt x="12108510" y="21412"/>
                  </a:lnTo>
                  <a:lnTo>
                    <a:pt x="12090794" y="64871"/>
                  </a:lnTo>
                  <a:lnTo>
                    <a:pt x="12086196" y="129362"/>
                  </a:lnTo>
                  <a:lnTo>
                    <a:pt x="12087225" y="164084"/>
                  </a:lnTo>
                  <a:lnTo>
                    <a:pt x="12097652" y="218363"/>
                  </a:lnTo>
                  <a:lnTo>
                    <a:pt x="12129249" y="252920"/>
                  </a:lnTo>
                  <a:lnTo>
                    <a:pt x="12156758" y="258114"/>
                  </a:lnTo>
                  <a:lnTo>
                    <a:pt x="12171388" y="256819"/>
                  </a:lnTo>
                  <a:lnTo>
                    <a:pt x="12205310" y="237312"/>
                  </a:lnTo>
                  <a:lnTo>
                    <a:pt x="12223026" y="193852"/>
                  </a:lnTo>
                  <a:lnTo>
                    <a:pt x="12226595" y="164084"/>
                  </a:lnTo>
                  <a:lnTo>
                    <a:pt x="12227624" y="129362"/>
                  </a:lnTo>
                  <a:close/>
                </a:path>
                <a:path w="12886055" h="700404">
                  <a:moveTo>
                    <a:pt x="12307837" y="0"/>
                  </a:moveTo>
                  <a:lnTo>
                    <a:pt x="12274969" y="0"/>
                  </a:lnTo>
                  <a:lnTo>
                    <a:pt x="12274969" y="273494"/>
                  </a:lnTo>
                  <a:lnTo>
                    <a:pt x="12307837" y="273494"/>
                  </a:lnTo>
                  <a:lnTo>
                    <a:pt x="12307837" y="0"/>
                  </a:lnTo>
                  <a:close/>
                </a:path>
                <a:path w="12886055" h="700404">
                  <a:moveTo>
                    <a:pt x="12527661" y="220129"/>
                  </a:moveTo>
                  <a:lnTo>
                    <a:pt x="12516396" y="223151"/>
                  </a:lnTo>
                  <a:lnTo>
                    <a:pt x="12503607" y="225094"/>
                  </a:lnTo>
                  <a:lnTo>
                    <a:pt x="12489574" y="226148"/>
                  </a:lnTo>
                  <a:lnTo>
                    <a:pt x="12474588" y="226453"/>
                  </a:lnTo>
                  <a:lnTo>
                    <a:pt x="12402515" y="226453"/>
                  </a:lnTo>
                  <a:lnTo>
                    <a:pt x="12402515" y="142925"/>
                  </a:lnTo>
                  <a:lnTo>
                    <a:pt x="12489663" y="142925"/>
                  </a:lnTo>
                  <a:lnTo>
                    <a:pt x="12489663" y="114287"/>
                  </a:lnTo>
                  <a:lnTo>
                    <a:pt x="12402515" y="114287"/>
                  </a:lnTo>
                  <a:lnTo>
                    <a:pt x="12402515" y="33769"/>
                  </a:lnTo>
                  <a:lnTo>
                    <a:pt x="12501118" y="33769"/>
                  </a:lnTo>
                  <a:lnTo>
                    <a:pt x="12501118" y="4826"/>
                  </a:lnTo>
                  <a:lnTo>
                    <a:pt x="12369952" y="4826"/>
                  </a:lnTo>
                  <a:lnTo>
                    <a:pt x="12369952" y="255104"/>
                  </a:lnTo>
                  <a:lnTo>
                    <a:pt x="12473076" y="255104"/>
                  </a:lnTo>
                  <a:lnTo>
                    <a:pt x="12488609" y="254635"/>
                  </a:lnTo>
                  <a:lnTo>
                    <a:pt x="12503201" y="253212"/>
                  </a:lnTo>
                  <a:lnTo>
                    <a:pt x="12516371" y="250774"/>
                  </a:lnTo>
                  <a:lnTo>
                    <a:pt x="12527661" y="247256"/>
                  </a:lnTo>
                  <a:lnTo>
                    <a:pt x="12527661" y="226453"/>
                  </a:lnTo>
                  <a:lnTo>
                    <a:pt x="12527661" y="220129"/>
                  </a:lnTo>
                  <a:close/>
                </a:path>
                <a:path w="12886055" h="700404">
                  <a:moveTo>
                    <a:pt x="12588265" y="0"/>
                  </a:moveTo>
                  <a:lnTo>
                    <a:pt x="12555398" y="0"/>
                  </a:lnTo>
                  <a:lnTo>
                    <a:pt x="12555398" y="110058"/>
                  </a:lnTo>
                  <a:lnTo>
                    <a:pt x="12503836" y="110058"/>
                  </a:lnTo>
                  <a:lnTo>
                    <a:pt x="12503836" y="138709"/>
                  </a:lnTo>
                  <a:lnTo>
                    <a:pt x="12555398" y="138709"/>
                  </a:lnTo>
                  <a:lnTo>
                    <a:pt x="12555398" y="273494"/>
                  </a:lnTo>
                  <a:lnTo>
                    <a:pt x="12588265" y="273494"/>
                  </a:lnTo>
                  <a:lnTo>
                    <a:pt x="12588265" y="0"/>
                  </a:lnTo>
                  <a:close/>
                </a:path>
                <a:path w="12886055" h="700404">
                  <a:moveTo>
                    <a:pt x="12869304" y="85267"/>
                  </a:moveTo>
                  <a:lnTo>
                    <a:pt x="12689891" y="85267"/>
                  </a:lnTo>
                  <a:lnTo>
                    <a:pt x="12689891" y="68757"/>
                  </a:lnTo>
                  <a:lnTo>
                    <a:pt x="12867793" y="68757"/>
                  </a:lnTo>
                  <a:lnTo>
                    <a:pt x="12867793" y="44627"/>
                  </a:lnTo>
                  <a:lnTo>
                    <a:pt x="12867793" y="28117"/>
                  </a:lnTo>
                  <a:lnTo>
                    <a:pt x="12867793" y="2717"/>
                  </a:lnTo>
                  <a:lnTo>
                    <a:pt x="12657315" y="2717"/>
                  </a:lnTo>
                  <a:lnTo>
                    <a:pt x="12657315" y="28117"/>
                  </a:lnTo>
                  <a:lnTo>
                    <a:pt x="12834925" y="28117"/>
                  </a:lnTo>
                  <a:lnTo>
                    <a:pt x="12834925" y="44627"/>
                  </a:lnTo>
                  <a:lnTo>
                    <a:pt x="12657315" y="44627"/>
                  </a:lnTo>
                  <a:lnTo>
                    <a:pt x="12657315" y="68757"/>
                  </a:lnTo>
                  <a:lnTo>
                    <a:pt x="12657315" y="85267"/>
                  </a:lnTo>
                  <a:lnTo>
                    <a:pt x="12657315" y="109397"/>
                  </a:lnTo>
                  <a:lnTo>
                    <a:pt x="12869304" y="109397"/>
                  </a:lnTo>
                  <a:lnTo>
                    <a:pt x="12869304" y="85267"/>
                  </a:lnTo>
                  <a:close/>
                </a:path>
                <a:path w="12886055" h="700404">
                  <a:moveTo>
                    <a:pt x="12873825" y="252907"/>
                  </a:moveTo>
                  <a:lnTo>
                    <a:pt x="12689891" y="252907"/>
                  </a:lnTo>
                  <a:lnTo>
                    <a:pt x="12689891" y="235127"/>
                  </a:lnTo>
                  <a:lnTo>
                    <a:pt x="12867793" y="235127"/>
                  </a:lnTo>
                  <a:lnTo>
                    <a:pt x="12867793" y="212267"/>
                  </a:lnTo>
                  <a:lnTo>
                    <a:pt x="12867793" y="194487"/>
                  </a:lnTo>
                  <a:lnTo>
                    <a:pt x="12867793" y="170357"/>
                  </a:lnTo>
                  <a:lnTo>
                    <a:pt x="12657315" y="170357"/>
                  </a:lnTo>
                  <a:lnTo>
                    <a:pt x="12657315" y="194487"/>
                  </a:lnTo>
                  <a:lnTo>
                    <a:pt x="12834925" y="194487"/>
                  </a:lnTo>
                  <a:lnTo>
                    <a:pt x="12834925" y="212267"/>
                  </a:lnTo>
                  <a:lnTo>
                    <a:pt x="12657315" y="212267"/>
                  </a:lnTo>
                  <a:lnTo>
                    <a:pt x="12657315" y="235127"/>
                  </a:lnTo>
                  <a:lnTo>
                    <a:pt x="12657315" y="252907"/>
                  </a:lnTo>
                  <a:lnTo>
                    <a:pt x="12657315" y="275767"/>
                  </a:lnTo>
                  <a:lnTo>
                    <a:pt x="12873825" y="275767"/>
                  </a:lnTo>
                  <a:lnTo>
                    <a:pt x="12873825" y="252907"/>
                  </a:lnTo>
                  <a:close/>
                </a:path>
                <a:path w="12886055" h="700404">
                  <a:moveTo>
                    <a:pt x="12885585" y="126949"/>
                  </a:moveTo>
                  <a:lnTo>
                    <a:pt x="12639231" y="126949"/>
                  </a:lnTo>
                  <a:lnTo>
                    <a:pt x="12639231" y="152273"/>
                  </a:lnTo>
                  <a:lnTo>
                    <a:pt x="12885585" y="152273"/>
                  </a:lnTo>
                  <a:lnTo>
                    <a:pt x="12885585" y="1269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96239" y="6453517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40">
                  <a:moveTo>
                    <a:pt x="185405" y="370811"/>
                  </a:moveTo>
                  <a:lnTo>
                    <a:pt x="137806" y="364601"/>
                  </a:lnTo>
                  <a:lnTo>
                    <a:pt x="92702" y="345972"/>
                  </a:lnTo>
                  <a:lnTo>
                    <a:pt x="54017" y="316226"/>
                  </a:lnTo>
                  <a:lnTo>
                    <a:pt x="24839" y="278108"/>
                  </a:lnTo>
                  <a:lnTo>
                    <a:pt x="6417" y="233781"/>
                  </a:lnTo>
                  <a:lnTo>
                    <a:pt x="0" y="185405"/>
                  </a:lnTo>
                  <a:lnTo>
                    <a:pt x="6417" y="137030"/>
                  </a:lnTo>
                  <a:lnTo>
                    <a:pt x="24839" y="92702"/>
                  </a:lnTo>
                  <a:lnTo>
                    <a:pt x="54017" y="54585"/>
                  </a:lnTo>
                  <a:lnTo>
                    <a:pt x="92702" y="24839"/>
                  </a:lnTo>
                  <a:lnTo>
                    <a:pt x="137806" y="6209"/>
                  </a:lnTo>
                  <a:lnTo>
                    <a:pt x="185405" y="0"/>
                  </a:lnTo>
                  <a:lnTo>
                    <a:pt x="233005" y="6209"/>
                  </a:lnTo>
                  <a:lnTo>
                    <a:pt x="278108" y="24839"/>
                  </a:lnTo>
                  <a:lnTo>
                    <a:pt x="316794" y="54585"/>
                  </a:lnTo>
                  <a:lnTo>
                    <a:pt x="345972" y="92702"/>
                  </a:lnTo>
                  <a:lnTo>
                    <a:pt x="364393" y="137030"/>
                  </a:lnTo>
                  <a:lnTo>
                    <a:pt x="370811" y="185405"/>
                  </a:lnTo>
                  <a:lnTo>
                    <a:pt x="364393" y="233781"/>
                  </a:lnTo>
                  <a:lnTo>
                    <a:pt x="345972" y="278108"/>
                  </a:lnTo>
                  <a:lnTo>
                    <a:pt x="316794" y="316226"/>
                  </a:lnTo>
                  <a:lnTo>
                    <a:pt x="278108" y="345972"/>
                  </a:lnTo>
                  <a:lnTo>
                    <a:pt x="233005" y="364601"/>
                  </a:lnTo>
                  <a:lnTo>
                    <a:pt x="185405" y="37081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45901" y="6404443"/>
              <a:ext cx="471805" cy="469265"/>
            </a:xfrm>
            <a:custGeom>
              <a:avLst/>
              <a:gdLst/>
              <a:ahLst/>
              <a:cxnLst/>
              <a:rect l="l" t="t" r="r" b="b"/>
              <a:pathLst>
                <a:path w="471805" h="469265">
                  <a:moveTo>
                    <a:pt x="260130" y="468961"/>
                  </a:moveTo>
                  <a:lnTo>
                    <a:pt x="211357" y="468961"/>
                  </a:lnTo>
                  <a:lnTo>
                    <a:pt x="163395" y="458854"/>
                  </a:lnTo>
                  <a:lnTo>
                    <a:pt x="117871" y="438640"/>
                  </a:lnTo>
                  <a:lnTo>
                    <a:pt x="77604" y="409322"/>
                  </a:lnTo>
                  <a:lnTo>
                    <a:pt x="44871" y="372840"/>
                  </a:lnTo>
                  <a:lnTo>
                    <a:pt x="20484" y="330601"/>
                  </a:lnTo>
                  <a:lnTo>
                    <a:pt x="5256" y="284012"/>
                  </a:lnTo>
                  <a:lnTo>
                    <a:pt x="0" y="234480"/>
                  </a:lnTo>
                  <a:lnTo>
                    <a:pt x="5256" y="184948"/>
                  </a:lnTo>
                  <a:lnTo>
                    <a:pt x="20484" y="138359"/>
                  </a:lnTo>
                  <a:lnTo>
                    <a:pt x="44871" y="96120"/>
                  </a:lnTo>
                  <a:lnTo>
                    <a:pt x="77604" y="59638"/>
                  </a:lnTo>
                  <a:lnTo>
                    <a:pt x="117871" y="30320"/>
                  </a:lnTo>
                  <a:lnTo>
                    <a:pt x="163395" y="10106"/>
                  </a:lnTo>
                  <a:lnTo>
                    <a:pt x="211357" y="0"/>
                  </a:lnTo>
                  <a:lnTo>
                    <a:pt x="260130" y="0"/>
                  </a:lnTo>
                  <a:lnTo>
                    <a:pt x="308091" y="10106"/>
                  </a:lnTo>
                  <a:lnTo>
                    <a:pt x="353615" y="30320"/>
                  </a:lnTo>
                  <a:lnTo>
                    <a:pt x="393883" y="59638"/>
                  </a:lnTo>
                  <a:lnTo>
                    <a:pt x="426616" y="96120"/>
                  </a:lnTo>
                  <a:lnTo>
                    <a:pt x="451003" y="138359"/>
                  </a:lnTo>
                  <a:lnTo>
                    <a:pt x="466231" y="184948"/>
                  </a:lnTo>
                  <a:lnTo>
                    <a:pt x="471487" y="234480"/>
                  </a:lnTo>
                  <a:lnTo>
                    <a:pt x="466231" y="284012"/>
                  </a:lnTo>
                  <a:lnTo>
                    <a:pt x="451003" y="330601"/>
                  </a:lnTo>
                  <a:lnTo>
                    <a:pt x="426616" y="372840"/>
                  </a:lnTo>
                  <a:lnTo>
                    <a:pt x="393883" y="409322"/>
                  </a:lnTo>
                  <a:lnTo>
                    <a:pt x="353615" y="438640"/>
                  </a:lnTo>
                  <a:lnTo>
                    <a:pt x="308091" y="458854"/>
                  </a:lnTo>
                  <a:lnTo>
                    <a:pt x="260130" y="468961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09784" y="6486902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66233" y="6487125"/>
              <a:ext cx="209100" cy="18014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759915" y="6486902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10807" y="6486521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27189" y="6486521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4749" y="6517223"/>
              <a:ext cx="204528" cy="8070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10807" y="6661396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4"/>
                  </a:moveTo>
                  <a:lnTo>
                    <a:pt x="6095" y="40004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4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4"/>
                  </a:lnTo>
                  <a:lnTo>
                    <a:pt x="115821" y="40004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69367" y="6486902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16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37"/>
                  </a:lnTo>
                  <a:lnTo>
                    <a:pt x="215785" y="65303"/>
                  </a:lnTo>
                  <a:lnTo>
                    <a:pt x="215785" y="272516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92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92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16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16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37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16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93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04114" y="486664"/>
                  </a:lnTo>
                  <a:lnTo>
                    <a:pt x="227380" y="474370"/>
                  </a:lnTo>
                  <a:lnTo>
                    <a:pt x="246926" y="457161"/>
                  </a:lnTo>
                  <a:lnTo>
                    <a:pt x="264515" y="431482"/>
                  </a:lnTo>
                  <a:lnTo>
                    <a:pt x="267322" y="427393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16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99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30"/>
                  </a:lnTo>
                  <a:lnTo>
                    <a:pt x="360553" y="56730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505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62"/>
                  </a:lnTo>
                  <a:lnTo>
                    <a:pt x="499567" y="278218"/>
                  </a:lnTo>
                  <a:lnTo>
                    <a:pt x="518909" y="293408"/>
                  </a:lnTo>
                  <a:lnTo>
                    <a:pt x="530783" y="318236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31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352818"/>
                  </a:moveTo>
                  <a:lnTo>
                    <a:pt x="1160500" y="300685"/>
                  </a:lnTo>
                  <a:lnTo>
                    <a:pt x="1143952" y="260273"/>
                  </a:lnTo>
                  <a:lnTo>
                    <a:pt x="1118196" y="231508"/>
                  </a:lnTo>
                  <a:lnTo>
                    <a:pt x="1045070" y="208597"/>
                  </a:lnTo>
                  <a:lnTo>
                    <a:pt x="1024089" y="210820"/>
                  </a:lnTo>
                  <a:lnTo>
                    <a:pt x="1005865" y="216992"/>
                  </a:lnTo>
                  <a:lnTo>
                    <a:pt x="991133" y="226339"/>
                  </a:lnTo>
                  <a:lnTo>
                    <a:pt x="980605" y="238099"/>
                  </a:lnTo>
                  <a:lnTo>
                    <a:pt x="986612" y="121729"/>
                  </a:lnTo>
                  <a:lnTo>
                    <a:pt x="1142847" y="121729"/>
                  </a:lnTo>
                  <a:lnTo>
                    <a:pt x="1142847" y="56730"/>
                  </a:lnTo>
                  <a:lnTo>
                    <a:pt x="914501" y="56730"/>
                  </a:lnTo>
                  <a:lnTo>
                    <a:pt x="903033" y="299275"/>
                  </a:lnTo>
                  <a:lnTo>
                    <a:pt x="978966" y="299275"/>
                  </a:lnTo>
                  <a:lnTo>
                    <a:pt x="987247" y="288505"/>
                  </a:lnTo>
                  <a:lnTo>
                    <a:pt x="998080" y="280225"/>
                  </a:lnTo>
                  <a:lnTo>
                    <a:pt x="1011377" y="274929"/>
                  </a:lnTo>
                  <a:lnTo>
                    <a:pt x="1027036" y="273062"/>
                  </a:lnTo>
                  <a:lnTo>
                    <a:pt x="1053503" y="278218"/>
                  </a:lnTo>
                  <a:lnTo>
                    <a:pt x="1072857" y="293408"/>
                  </a:lnTo>
                  <a:lnTo>
                    <a:pt x="1084732" y="318236"/>
                  </a:lnTo>
                  <a:lnTo>
                    <a:pt x="1088771" y="352272"/>
                  </a:lnTo>
                  <a:lnTo>
                    <a:pt x="1084503" y="387007"/>
                  </a:lnTo>
                  <a:lnTo>
                    <a:pt x="1072248" y="411746"/>
                  </a:lnTo>
                  <a:lnTo>
                    <a:pt x="1052817" y="426554"/>
                  </a:lnTo>
                  <a:lnTo>
                    <a:pt x="1027036" y="431482"/>
                  </a:lnTo>
                  <a:lnTo>
                    <a:pt x="1003490" y="427621"/>
                  </a:lnTo>
                  <a:lnTo>
                    <a:pt x="984973" y="416115"/>
                  </a:lnTo>
                  <a:lnTo>
                    <a:pt x="972185" y="397141"/>
                  </a:lnTo>
                  <a:lnTo>
                    <a:pt x="965847" y="370840"/>
                  </a:lnTo>
                  <a:lnTo>
                    <a:pt x="888276" y="370840"/>
                  </a:lnTo>
                  <a:lnTo>
                    <a:pt x="896683" y="413905"/>
                  </a:lnTo>
                  <a:lnTo>
                    <a:pt x="915492" y="448818"/>
                  </a:lnTo>
                  <a:lnTo>
                    <a:pt x="943978" y="474764"/>
                  </a:lnTo>
                  <a:lnTo>
                    <a:pt x="981405" y="490931"/>
                  </a:lnTo>
                  <a:lnTo>
                    <a:pt x="1027036" y="496493"/>
                  </a:lnTo>
                  <a:lnTo>
                    <a:pt x="1074674" y="490258"/>
                  </a:lnTo>
                  <a:lnTo>
                    <a:pt x="1113358" y="472033"/>
                  </a:lnTo>
                  <a:lnTo>
                    <a:pt x="1142161" y="442569"/>
                  </a:lnTo>
                  <a:lnTo>
                    <a:pt x="1160145" y="402577"/>
                  </a:lnTo>
                  <a:lnTo>
                    <a:pt x="1166342" y="352818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24"/>
                  </a:lnTo>
                  <a:lnTo>
                    <a:pt x="1660804" y="305028"/>
                  </a:lnTo>
                  <a:lnTo>
                    <a:pt x="1656016" y="233730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30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98"/>
                  </a:moveTo>
                  <a:lnTo>
                    <a:pt x="1763090" y="24498"/>
                  </a:lnTo>
                  <a:lnTo>
                    <a:pt x="1763090" y="197129"/>
                  </a:lnTo>
                  <a:lnTo>
                    <a:pt x="1696440" y="197129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58"/>
                  </a:lnTo>
                  <a:lnTo>
                    <a:pt x="1835200" y="517258"/>
                  </a:lnTo>
                  <a:lnTo>
                    <a:pt x="1835200" y="24498"/>
                  </a:lnTo>
                  <a:close/>
                </a:path>
                <a:path w="10797540" h="564514">
                  <a:moveTo>
                    <a:pt x="1943366" y="21767"/>
                  </a:moveTo>
                  <a:lnTo>
                    <a:pt x="1870710" y="21767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67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20"/>
                  </a:moveTo>
                  <a:lnTo>
                    <a:pt x="2024761" y="338620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20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16"/>
                  </a:lnTo>
                  <a:lnTo>
                    <a:pt x="2865247" y="95516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85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88"/>
                  </a:lnTo>
                  <a:lnTo>
                    <a:pt x="2930931" y="238328"/>
                  </a:lnTo>
                  <a:lnTo>
                    <a:pt x="2937433" y="186880"/>
                  </a:lnTo>
                  <a:lnTo>
                    <a:pt x="2939542" y="131572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67"/>
                  </a:moveTo>
                  <a:lnTo>
                    <a:pt x="3021482" y="21767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67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98"/>
                  </a:lnTo>
                  <a:lnTo>
                    <a:pt x="3213785" y="24498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96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96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93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93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77"/>
                  </a:lnTo>
                  <a:lnTo>
                    <a:pt x="3452076" y="333933"/>
                  </a:lnTo>
                  <a:lnTo>
                    <a:pt x="3408261" y="332600"/>
                  </a:lnTo>
                  <a:lnTo>
                    <a:pt x="3364458" y="333933"/>
                  </a:lnTo>
                  <a:lnTo>
                    <a:pt x="3323310" y="338277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48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48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506"/>
                  </a:lnTo>
                  <a:lnTo>
                    <a:pt x="4142092" y="189001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84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84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9001"/>
                  </a:lnTo>
                  <a:lnTo>
                    <a:pt x="3941368" y="219506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16"/>
                  </a:lnTo>
                  <a:lnTo>
                    <a:pt x="4474375" y="95516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62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20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67"/>
                  </a:moveTo>
                  <a:lnTo>
                    <a:pt x="4698898" y="21767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98"/>
                  </a:lnTo>
                  <a:lnTo>
                    <a:pt x="4587456" y="24498"/>
                  </a:lnTo>
                  <a:lnTo>
                    <a:pt x="4587456" y="517258"/>
                  </a:lnTo>
                  <a:lnTo>
                    <a:pt x="4660112" y="517258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67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593397" y="421652"/>
                  </a:moveTo>
                  <a:lnTo>
                    <a:pt x="5580888" y="412915"/>
                  </a:lnTo>
                  <a:lnTo>
                    <a:pt x="5562333" y="399961"/>
                  </a:lnTo>
                  <a:lnTo>
                    <a:pt x="5540337" y="367360"/>
                  </a:lnTo>
                  <a:lnTo>
                    <a:pt x="5527256" y="317246"/>
                  </a:lnTo>
                  <a:lnTo>
                    <a:pt x="5522925" y="243014"/>
                  </a:lnTo>
                  <a:lnTo>
                    <a:pt x="5522925" y="145224"/>
                  </a:lnTo>
                  <a:lnTo>
                    <a:pt x="5587936" y="145224"/>
                  </a:lnTo>
                  <a:lnTo>
                    <a:pt x="5587936" y="80213"/>
                  </a:lnTo>
                  <a:lnTo>
                    <a:pt x="5522925" y="80213"/>
                  </a:lnTo>
                  <a:lnTo>
                    <a:pt x="5522925" y="7010"/>
                  </a:lnTo>
                  <a:lnTo>
                    <a:pt x="5449722" y="7010"/>
                  </a:lnTo>
                  <a:lnTo>
                    <a:pt x="5449722" y="80213"/>
                  </a:lnTo>
                  <a:lnTo>
                    <a:pt x="5383619" y="80213"/>
                  </a:lnTo>
                  <a:lnTo>
                    <a:pt x="5383619" y="145224"/>
                  </a:lnTo>
                  <a:lnTo>
                    <a:pt x="5449722" y="145224"/>
                  </a:lnTo>
                  <a:lnTo>
                    <a:pt x="5449722" y="243014"/>
                  </a:lnTo>
                  <a:lnTo>
                    <a:pt x="5445226" y="317246"/>
                  </a:lnTo>
                  <a:lnTo>
                    <a:pt x="5431764" y="367360"/>
                  </a:lnTo>
                  <a:lnTo>
                    <a:pt x="5409387" y="399961"/>
                  </a:lnTo>
                  <a:lnTo>
                    <a:pt x="5378158" y="421652"/>
                  </a:lnTo>
                  <a:lnTo>
                    <a:pt x="5378158" y="489940"/>
                  </a:lnTo>
                  <a:lnTo>
                    <a:pt x="5413032" y="476516"/>
                  </a:lnTo>
                  <a:lnTo>
                    <a:pt x="5442420" y="458800"/>
                  </a:lnTo>
                  <a:lnTo>
                    <a:pt x="5466588" y="437388"/>
                  </a:lnTo>
                  <a:lnTo>
                    <a:pt x="5485777" y="412915"/>
                  </a:lnTo>
                  <a:lnTo>
                    <a:pt x="5504980" y="437388"/>
                  </a:lnTo>
                  <a:lnTo>
                    <a:pt x="5529148" y="458800"/>
                  </a:lnTo>
                  <a:lnTo>
                    <a:pt x="5558536" y="476516"/>
                  </a:lnTo>
                  <a:lnTo>
                    <a:pt x="5593397" y="489940"/>
                  </a:lnTo>
                  <a:lnTo>
                    <a:pt x="5593397" y="421652"/>
                  </a:lnTo>
                  <a:close/>
                </a:path>
                <a:path w="10797540" h="564514">
                  <a:moveTo>
                    <a:pt x="5797169" y="21767"/>
                  </a:moveTo>
                  <a:lnTo>
                    <a:pt x="5724512" y="21767"/>
                  </a:lnTo>
                  <a:lnTo>
                    <a:pt x="5724512" y="214058"/>
                  </a:lnTo>
                  <a:lnTo>
                    <a:pt x="5685726" y="214058"/>
                  </a:lnTo>
                  <a:lnTo>
                    <a:pt x="5685726" y="24498"/>
                  </a:lnTo>
                  <a:lnTo>
                    <a:pt x="5613070" y="24498"/>
                  </a:lnTo>
                  <a:lnTo>
                    <a:pt x="5613070" y="517258"/>
                  </a:lnTo>
                  <a:lnTo>
                    <a:pt x="5685726" y="517258"/>
                  </a:lnTo>
                  <a:lnTo>
                    <a:pt x="5685726" y="279615"/>
                  </a:lnTo>
                  <a:lnTo>
                    <a:pt x="5724512" y="279615"/>
                  </a:lnTo>
                  <a:lnTo>
                    <a:pt x="5724512" y="523265"/>
                  </a:lnTo>
                  <a:lnTo>
                    <a:pt x="5797169" y="523265"/>
                  </a:lnTo>
                  <a:lnTo>
                    <a:pt x="5797169" y="279615"/>
                  </a:lnTo>
                  <a:lnTo>
                    <a:pt x="5797169" y="214058"/>
                  </a:lnTo>
                  <a:lnTo>
                    <a:pt x="5797169" y="21767"/>
                  </a:lnTo>
                  <a:close/>
                </a:path>
                <a:path w="10797540" h="564514">
                  <a:moveTo>
                    <a:pt x="6298666" y="21767"/>
                  </a:moveTo>
                  <a:lnTo>
                    <a:pt x="6223825" y="21767"/>
                  </a:lnTo>
                  <a:lnTo>
                    <a:pt x="6223825" y="222796"/>
                  </a:lnTo>
                  <a:lnTo>
                    <a:pt x="6209538" y="230682"/>
                  </a:lnTo>
                  <a:lnTo>
                    <a:pt x="6191453" y="236321"/>
                  </a:lnTo>
                  <a:lnTo>
                    <a:pt x="6168669" y="239699"/>
                  </a:lnTo>
                  <a:lnTo>
                    <a:pt x="6140247" y="240830"/>
                  </a:lnTo>
                  <a:lnTo>
                    <a:pt x="5965977" y="240830"/>
                  </a:lnTo>
                  <a:lnTo>
                    <a:pt x="5965977" y="195478"/>
                  </a:lnTo>
                  <a:lnTo>
                    <a:pt x="6132601" y="195478"/>
                  </a:lnTo>
                  <a:lnTo>
                    <a:pt x="6132601" y="133210"/>
                  </a:lnTo>
                  <a:lnTo>
                    <a:pt x="5965977" y="133210"/>
                  </a:lnTo>
                  <a:lnTo>
                    <a:pt x="5965977" y="89496"/>
                  </a:lnTo>
                  <a:lnTo>
                    <a:pt x="6144069" y="89496"/>
                  </a:lnTo>
                  <a:lnTo>
                    <a:pt x="6144069" y="27774"/>
                  </a:lnTo>
                  <a:lnTo>
                    <a:pt x="5891682" y="27774"/>
                  </a:lnTo>
                  <a:lnTo>
                    <a:pt x="5891682" y="303110"/>
                  </a:lnTo>
                  <a:lnTo>
                    <a:pt x="6119482" y="303110"/>
                  </a:lnTo>
                  <a:lnTo>
                    <a:pt x="6157379" y="301675"/>
                  </a:lnTo>
                  <a:lnTo>
                    <a:pt x="6186614" y="297434"/>
                  </a:lnTo>
                  <a:lnTo>
                    <a:pt x="6208369" y="290423"/>
                  </a:lnTo>
                  <a:lnTo>
                    <a:pt x="6223825" y="280708"/>
                  </a:lnTo>
                  <a:lnTo>
                    <a:pt x="6223825" y="331508"/>
                  </a:lnTo>
                  <a:lnTo>
                    <a:pt x="6298666" y="331508"/>
                  </a:lnTo>
                  <a:lnTo>
                    <a:pt x="6298666" y="280708"/>
                  </a:lnTo>
                  <a:lnTo>
                    <a:pt x="6298666" y="240830"/>
                  </a:lnTo>
                  <a:lnTo>
                    <a:pt x="6298666" y="21767"/>
                  </a:lnTo>
                  <a:close/>
                </a:path>
                <a:path w="10797540" h="564514">
                  <a:moveTo>
                    <a:pt x="6310147" y="435305"/>
                  </a:moveTo>
                  <a:lnTo>
                    <a:pt x="6307925" y="415404"/>
                  </a:lnTo>
                  <a:lnTo>
                    <a:pt x="6302222" y="400342"/>
                  </a:lnTo>
                  <a:lnTo>
                    <a:pt x="6301397" y="398157"/>
                  </a:lnTo>
                  <a:lnTo>
                    <a:pt x="6290780" y="383374"/>
                  </a:lnTo>
                  <a:lnTo>
                    <a:pt x="6276276" y="370840"/>
                  </a:lnTo>
                  <a:lnTo>
                    <a:pt x="6245364" y="354952"/>
                  </a:lnTo>
                  <a:lnTo>
                    <a:pt x="6235293" y="352221"/>
                  </a:lnTo>
                  <a:lnTo>
                    <a:pt x="6235293" y="428205"/>
                  </a:lnTo>
                  <a:lnTo>
                    <a:pt x="6235293" y="442950"/>
                  </a:lnTo>
                  <a:lnTo>
                    <a:pt x="6179502" y="466928"/>
                  </a:lnTo>
                  <a:lnTo>
                    <a:pt x="6112383" y="470814"/>
                  </a:lnTo>
                  <a:lnTo>
                    <a:pt x="6076391" y="469874"/>
                  </a:lnTo>
                  <a:lnTo>
                    <a:pt x="6020193" y="461835"/>
                  </a:lnTo>
                  <a:lnTo>
                    <a:pt x="5990006" y="442950"/>
                  </a:lnTo>
                  <a:lnTo>
                    <a:pt x="5990006" y="428205"/>
                  </a:lnTo>
                  <a:lnTo>
                    <a:pt x="6045327" y="404241"/>
                  </a:lnTo>
                  <a:lnTo>
                    <a:pt x="6112383" y="400342"/>
                  </a:lnTo>
                  <a:lnTo>
                    <a:pt x="6148375" y="401294"/>
                  </a:lnTo>
                  <a:lnTo>
                    <a:pt x="6204801" y="409333"/>
                  </a:lnTo>
                  <a:lnTo>
                    <a:pt x="6235293" y="428205"/>
                  </a:lnTo>
                  <a:lnTo>
                    <a:pt x="6235293" y="352221"/>
                  </a:lnTo>
                  <a:lnTo>
                    <a:pt x="6206820" y="344487"/>
                  </a:lnTo>
                  <a:lnTo>
                    <a:pt x="6162040" y="338734"/>
                  </a:lnTo>
                  <a:lnTo>
                    <a:pt x="6112383" y="336969"/>
                  </a:lnTo>
                  <a:lnTo>
                    <a:pt x="6063043" y="338734"/>
                  </a:lnTo>
                  <a:lnTo>
                    <a:pt x="6018415" y="344487"/>
                  </a:lnTo>
                  <a:lnTo>
                    <a:pt x="5979934" y="354952"/>
                  </a:lnTo>
                  <a:lnTo>
                    <a:pt x="5934532" y="383374"/>
                  </a:lnTo>
                  <a:lnTo>
                    <a:pt x="5915164" y="435305"/>
                  </a:lnTo>
                  <a:lnTo>
                    <a:pt x="5917387" y="455536"/>
                  </a:lnTo>
                  <a:lnTo>
                    <a:pt x="5949035" y="500316"/>
                  </a:lnTo>
                  <a:lnTo>
                    <a:pt x="6018415" y="526681"/>
                  </a:lnTo>
                  <a:lnTo>
                    <a:pt x="6063043" y="532434"/>
                  </a:lnTo>
                  <a:lnTo>
                    <a:pt x="6112383" y="534187"/>
                  </a:lnTo>
                  <a:lnTo>
                    <a:pt x="6162040" y="532434"/>
                  </a:lnTo>
                  <a:lnTo>
                    <a:pt x="6206820" y="526681"/>
                  </a:lnTo>
                  <a:lnTo>
                    <a:pt x="6245364" y="516216"/>
                  </a:lnTo>
                  <a:lnTo>
                    <a:pt x="6290780" y="487781"/>
                  </a:lnTo>
                  <a:lnTo>
                    <a:pt x="6307925" y="455536"/>
                  </a:lnTo>
                  <a:lnTo>
                    <a:pt x="6310147" y="43530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3909" y="8729129"/>
              <a:ext cx="14829790" cy="791210"/>
            </a:xfrm>
            <a:custGeom>
              <a:avLst/>
              <a:gdLst/>
              <a:ahLst/>
              <a:cxnLst/>
              <a:rect l="l" t="t" r="r" b="b"/>
              <a:pathLst>
                <a:path w="14829790" h="791209">
                  <a:moveTo>
                    <a:pt x="305816" y="721474"/>
                  </a:moveTo>
                  <a:lnTo>
                    <a:pt x="168109" y="721474"/>
                  </a:lnTo>
                  <a:lnTo>
                    <a:pt x="168109" y="651306"/>
                  </a:lnTo>
                  <a:lnTo>
                    <a:pt x="211201" y="642721"/>
                  </a:lnTo>
                  <a:lnTo>
                    <a:pt x="239001" y="627672"/>
                  </a:lnTo>
                  <a:lnTo>
                    <a:pt x="244894" y="624484"/>
                  </a:lnTo>
                  <a:lnTo>
                    <a:pt x="266839" y="597801"/>
                  </a:lnTo>
                  <a:lnTo>
                    <a:pt x="274675" y="563880"/>
                  </a:lnTo>
                  <a:lnTo>
                    <a:pt x="265595" y="527469"/>
                  </a:lnTo>
                  <a:lnTo>
                    <a:pt x="245402" y="505282"/>
                  </a:lnTo>
                  <a:lnTo>
                    <a:pt x="245402" y="563880"/>
                  </a:lnTo>
                  <a:lnTo>
                    <a:pt x="238467" y="590156"/>
                  </a:lnTo>
                  <a:lnTo>
                    <a:pt x="219189" y="610273"/>
                  </a:lnTo>
                  <a:lnTo>
                    <a:pt x="189839" y="623138"/>
                  </a:lnTo>
                  <a:lnTo>
                    <a:pt x="152730" y="627672"/>
                  </a:lnTo>
                  <a:lnTo>
                    <a:pt x="115544" y="623138"/>
                  </a:lnTo>
                  <a:lnTo>
                    <a:pt x="86067" y="610273"/>
                  </a:lnTo>
                  <a:lnTo>
                    <a:pt x="66662" y="590156"/>
                  </a:lnTo>
                  <a:lnTo>
                    <a:pt x="59664" y="563880"/>
                  </a:lnTo>
                  <a:lnTo>
                    <a:pt x="66662" y="537616"/>
                  </a:lnTo>
                  <a:lnTo>
                    <a:pt x="86067" y="517499"/>
                  </a:lnTo>
                  <a:lnTo>
                    <a:pt x="115544" y="504621"/>
                  </a:lnTo>
                  <a:lnTo>
                    <a:pt x="152730" y="500087"/>
                  </a:lnTo>
                  <a:lnTo>
                    <a:pt x="189839" y="504621"/>
                  </a:lnTo>
                  <a:lnTo>
                    <a:pt x="219189" y="517499"/>
                  </a:lnTo>
                  <a:lnTo>
                    <a:pt x="238467" y="537616"/>
                  </a:lnTo>
                  <a:lnTo>
                    <a:pt x="245402" y="563880"/>
                  </a:lnTo>
                  <a:lnTo>
                    <a:pt x="245402" y="505282"/>
                  </a:lnTo>
                  <a:lnTo>
                    <a:pt x="240677" y="500087"/>
                  </a:lnTo>
                  <a:lnTo>
                    <a:pt x="240296" y="499668"/>
                  </a:lnTo>
                  <a:lnTo>
                    <a:pt x="201701" y="481939"/>
                  </a:lnTo>
                  <a:lnTo>
                    <a:pt x="152730" y="475703"/>
                  </a:lnTo>
                  <a:lnTo>
                    <a:pt x="103479" y="481939"/>
                  </a:lnTo>
                  <a:lnTo>
                    <a:pt x="64643" y="499668"/>
                  </a:lnTo>
                  <a:lnTo>
                    <a:pt x="39166" y="527469"/>
                  </a:lnTo>
                  <a:lnTo>
                    <a:pt x="30022" y="563880"/>
                  </a:lnTo>
                  <a:lnTo>
                    <a:pt x="37922" y="597801"/>
                  </a:lnTo>
                  <a:lnTo>
                    <a:pt x="59994" y="624484"/>
                  </a:lnTo>
                  <a:lnTo>
                    <a:pt x="93814" y="642721"/>
                  </a:lnTo>
                  <a:lnTo>
                    <a:pt x="136969" y="651306"/>
                  </a:lnTo>
                  <a:lnTo>
                    <a:pt x="136969" y="721474"/>
                  </a:lnTo>
                  <a:lnTo>
                    <a:pt x="0" y="721474"/>
                  </a:lnTo>
                  <a:lnTo>
                    <a:pt x="0" y="746988"/>
                  </a:lnTo>
                  <a:lnTo>
                    <a:pt x="305816" y="746988"/>
                  </a:lnTo>
                  <a:lnTo>
                    <a:pt x="305816" y="721474"/>
                  </a:lnTo>
                  <a:close/>
                </a:path>
                <a:path w="14829790" h="791209">
                  <a:moveTo>
                    <a:pt x="650278" y="620166"/>
                  </a:moveTo>
                  <a:lnTo>
                    <a:pt x="600367" y="620166"/>
                  </a:lnTo>
                  <a:lnTo>
                    <a:pt x="605790" y="586117"/>
                  </a:lnTo>
                  <a:lnTo>
                    <a:pt x="608584" y="556044"/>
                  </a:lnTo>
                  <a:lnTo>
                    <a:pt x="609600" y="529145"/>
                  </a:lnTo>
                  <a:lnTo>
                    <a:pt x="609752" y="475322"/>
                  </a:lnTo>
                  <a:lnTo>
                    <a:pt x="383870" y="475322"/>
                  </a:lnTo>
                  <a:lnTo>
                    <a:pt x="383870" y="500087"/>
                  </a:lnTo>
                  <a:lnTo>
                    <a:pt x="579729" y="500087"/>
                  </a:lnTo>
                  <a:lnTo>
                    <a:pt x="579564" y="529145"/>
                  </a:lnTo>
                  <a:lnTo>
                    <a:pt x="578421" y="556044"/>
                  </a:lnTo>
                  <a:lnTo>
                    <a:pt x="575297" y="586117"/>
                  </a:lnTo>
                  <a:lnTo>
                    <a:pt x="569226" y="620166"/>
                  </a:lnTo>
                  <a:lnTo>
                    <a:pt x="345960" y="620166"/>
                  </a:lnTo>
                  <a:lnTo>
                    <a:pt x="345960" y="645312"/>
                  </a:lnTo>
                  <a:lnTo>
                    <a:pt x="481799" y="645312"/>
                  </a:lnTo>
                  <a:lnTo>
                    <a:pt x="481799" y="790524"/>
                  </a:lnTo>
                  <a:lnTo>
                    <a:pt x="512940" y="790524"/>
                  </a:lnTo>
                  <a:lnTo>
                    <a:pt x="512940" y="645312"/>
                  </a:lnTo>
                  <a:lnTo>
                    <a:pt x="650278" y="645312"/>
                  </a:lnTo>
                  <a:lnTo>
                    <a:pt x="650278" y="620166"/>
                  </a:lnTo>
                  <a:close/>
                </a:path>
                <a:path w="14829790" h="791209">
                  <a:moveTo>
                    <a:pt x="978890" y="596900"/>
                  </a:moveTo>
                  <a:lnTo>
                    <a:pt x="972540" y="548322"/>
                  </a:lnTo>
                  <a:lnTo>
                    <a:pt x="954824" y="511302"/>
                  </a:lnTo>
                  <a:lnTo>
                    <a:pt x="950150" y="507225"/>
                  </a:lnTo>
                  <a:lnTo>
                    <a:pt x="949248" y="506450"/>
                  </a:lnTo>
                  <a:lnTo>
                    <a:pt x="949248" y="596900"/>
                  </a:lnTo>
                  <a:lnTo>
                    <a:pt x="945108" y="634085"/>
                  </a:lnTo>
                  <a:lnTo>
                    <a:pt x="933538" y="662470"/>
                  </a:lnTo>
                  <a:lnTo>
                    <a:pt x="915847" y="680593"/>
                  </a:lnTo>
                  <a:lnTo>
                    <a:pt x="893343" y="686955"/>
                  </a:lnTo>
                  <a:lnTo>
                    <a:pt x="870610" y="680593"/>
                  </a:lnTo>
                  <a:lnTo>
                    <a:pt x="852817" y="662470"/>
                  </a:lnTo>
                  <a:lnTo>
                    <a:pt x="841209" y="634085"/>
                  </a:lnTo>
                  <a:lnTo>
                    <a:pt x="837057" y="596900"/>
                  </a:lnTo>
                  <a:lnTo>
                    <a:pt x="841209" y="559930"/>
                  </a:lnTo>
                  <a:lnTo>
                    <a:pt x="852817" y="531660"/>
                  </a:lnTo>
                  <a:lnTo>
                    <a:pt x="870610" y="513588"/>
                  </a:lnTo>
                  <a:lnTo>
                    <a:pt x="893343" y="507225"/>
                  </a:lnTo>
                  <a:lnTo>
                    <a:pt x="915847" y="513588"/>
                  </a:lnTo>
                  <a:lnTo>
                    <a:pt x="933538" y="531660"/>
                  </a:lnTo>
                  <a:lnTo>
                    <a:pt x="945108" y="559930"/>
                  </a:lnTo>
                  <a:lnTo>
                    <a:pt x="949248" y="596900"/>
                  </a:lnTo>
                  <a:lnTo>
                    <a:pt x="949248" y="506450"/>
                  </a:lnTo>
                  <a:lnTo>
                    <a:pt x="927760" y="487730"/>
                  </a:lnTo>
                  <a:lnTo>
                    <a:pt x="893343" y="479450"/>
                  </a:lnTo>
                  <a:lnTo>
                    <a:pt x="858913" y="487730"/>
                  </a:lnTo>
                  <a:lnTo>
                    <a:pt x="831850" y="511302"/>
                  </a:lnTo>
                  <a:lnTo>
                    <a:pt x="814133" y="548322"/>
                  </a:lnTo>
                  <a:lnTo>
                    <a:pt x="807783" y="596900"/>
                  </a:lnTo>
                  <a:lnTo>
                    <a:pt x="814133" y="645490"/>
                  </a:lnTo>
                  <a:lnTo>
                    <a:pt x="831850" y="682498"/>
                  </a:lnTo>
                  <a:lnTo>
                    <a:pt x="858913" y="706081"/>
                  </a:lnTo>
                  <a:lnTo>
                    <a:pt x="893343" y="714349"/>
                  </a:lnTo>
                  <a:lnTo>
                    <a:pt x="927760" y="706081"/>
                  </a:lnTo>
                  <a:lnTo>
                    <a:pt x="949718" y="686955"/>
                  </a:lnTo>
                  <a:lnTo>
                    <a:pt x="954824" y="682498"/>
                  </a:lnTo>
                  <a:lnTo>
                    <a:pt x="972540" y="645490"/>
                  </a:lnTo>
                  <a:lnTo>
                    <a:pt x="978890" y="596900"/>
                  </a:lnTo>
                  <a:close/>
                </a:path>
                <a:path w="14829790" h="791209">
                  <a:moveTo>
                    <a:pt x="1070825" y="453567"/>
                  </a:moveTo>
                  <a:lnTo>
                    <a:pt x="1040053" y="453567"/>
                  </a:lnTo>
                  <a:lnTo>
                    <a:pt x="1040053" y="790892"/>
                  </a:lnTo>
                  <a:lnTo>
                    <a:pt x="1070825" y="790892"/>
                  </a:lnTo>
                  <a:lnTo>
                    <a:pt x="1070825" y="453567"/>
                  </a:lnTo>
                  <a:close/>
                </a:path>
                <a:path w="14829790" h="791209">
                  <a:moveTo>
                    <a:pt x="1408531" y="481114"/>
                  </a:moveTo>
                  <a:lnTo>
                    <a:pt x="1176642" y="481114"/>
                  </a:lnTo>
                  <a:lnTo>
                    <a:pt x="1176642" y="506514"/>
                  </a:lnTo>
                  <a:lnTo>
                    <a:pt x="1176642" y="615734"/>
                  </a:lnTo>
                  <a:lnTo>
                    <a:pt x="1176642" y="639864"/>
                  </a:lnTo>
                  <a:lnTo>
                    <a:pt x="1408531" y="639864"/>
                  </a:lnTo>
                  <a:lnTo>
                    <a:pt x="1408531" y="615734"/>
                  </a:lnTo>
                  <a:lnTo>
                    <a:pt x="1206284" y="615734"/>
                  </a:lnTo>
                  <a:lnTo>
                    <a:pt x="1206284" y="506514"/>
                  </a:lnTo>
                  <a:lnTo>
                    <a:pt x="1408531" y="506514"/>
                  </a:lnTo>
                  <a:lnTo>
                    <a:pt x="1408531" y="481114"/>
                  </a:lnTo>
                  <a:close/>
                </a:path>
                <a:path w="14829790" h="791209">
                  <a:moveTo>
                    <a:pt x="1911362" y="31534"/>
                  </a:moveTo>
                  <a:lnTo>
                    <a:pt x="1679460" y="31534"/>
                  </a:lnTo>
                  <a:lnTo>
                    <a:pt x="1679460" y="55664"/>
                  </a:lnTo>
                  <a:lnTo>
                    <a:pt x="1679460" y="164884"/>
                  </a:lnTo>
                  <a:lnTo>
                    <a:pt x="1679460" y="189014"/>
                  </a:lnTo>
                  <a:lnTo>
                    <a:pt x="1911362" y="189014"/>
                  </a:lnTo>
                  <a:lnTo>
                    <a:pt x="1911362" y="165100"/>
                  </a:lnTo>
                  <a:lnTo>
                    <a:pt x="1911362" y="164884"/>
                  </a:lnTo>
                  <a:lnTo>
                    <a:pt x="1911362" y="55905"/>
                  </a:lnTo>
                  <a:lnTo>
                    <a:pt x="1881339" y="55905"/>
                  </a:lnTo>
                  <a:lnTo>
                    <a:pt x="1881339" y="164884"/>
                  </a:lnTo>
                  <a:lnTo>
                    <a:pt x="1709115" y="164884"/>
                  </a:lnTo>
                  <a:lnTo>
                    <a:pt x="1709115" y="55664"/>
                  </a:lnTo>
                  <a:lnTo>
                    <a:pt x="1911362" y="55664"/>
                  </a:lnTo>
                  <a:lnTo>
                    <a:pt x="1911362" y="31534"/>
                  </a:lnTo>
                  <a:close/>
                </a:path>
                <a:path w="14829790" h="791209">
                  <a:moveTo>
                    <a:pt x="1948510" y="271284"/>
                  </a:moveTo>
                  <a:lnTo>
                    <a:pt x="1811172" y="271284"/>
                  </a:lnTo>
                  <a:lnTo>
                    <a:pt x="1811172" y="189484"/>
                  </a:lnTo>
                  <a:lnTo>
                    <a:pt x="1780032" y="189484"/>
                  </a:lnTo>
                  <a:lnTo>
                    <a:pt x="1780032" y="271284"/>
                  </a:lnTo>
                  <a:lnTo>
                    <a:pt x="1643443" y="271284"/>
                  </a:lnTo>
                  <a:lnTo>
                    <a:pt x="1643443" y="296799"/>
                  </a:lnTo>
                  <a:lnTo>
                    <a:pt x="1948510" y="296799"/>
                  </a:lnTo>
                  <a:lnTo>
                    <a:pt x="1948510" y="271284"/>
                  </a:lnTo>
                  <a:close/>
                </a:path>
                <a:path w="14829790" h="791209">
                  <a:moveTo>
                    <a:pt x="2172144" y="99809"/>
                  </a:moveTo>
                  <a:lnTo>
                    <a:pt x="2165540" y="67932"/>
                  </a:lnTo>
                  <a:lnTo>
                    <a:pt x="2149970" y="46901"/>
                  </a:lnTo>
                  <a:lnTo>
                    <a:pt x="2147189" y="43154"/>
                  </a:lnTo>
                  <a:lnTo>
                    <a:pt x="2142121" y="40246"/>
                  </a:lnTo>
                  <a:lnTo>
                    <a:pt x="2142121" y="99809"/>
                  </a:lnTo>
                  <a:lnTo>
                    <a:pt x="2137778" y="121208"/>
                  </a:lnTo>
                  <a:lnTo>
                    <a:pt x="2125700" y="137947"/>
                  </a:lnTo>
                  <a:lnTo>
                    <a:pt x="2107298" y="148831"/>
                  </a:lnTo>
                  <a:lnTo>
                    <a:pt x="2083955" y="152717"/>
                  </a:lnTo>
                  <a:lnTo>
                    <a:pt x="2060905" y="148831"/>
                  </a:lnTo>
                  <a:lnTo>
                    <a:pt x="2042731" y="137947"/>
                  </a:lnTo>
                  <a:lnTo>
                    <a:pt x="2030831" y="121208"/>
                  </a:lnTo>
                  <a:lnTo>
                    <a:pt x="2026551" y="99809"/>
                  </a:lnTo>
                  <a:lnTo>
                    <a:pt x="2030831" y="78562"/>
                  </a:lnTo>
                  <a:lnTo>
                    <a:pt x="2042731" y="61823"/>
                  </a:lnTo>
                  <a:lnTo>
                    <a:pt x="2060905" y="50838"/>
                  </a:lnTo>
                  <a:lnTo>
                    <a:pt x="2083955" y="46901"/>
                  </a:lnTo>
                  <a:lnTo>
                    <a:pt x="2107298" y="50838"/>
                  </a:lnTo>
                  <a:lnTo>
                    <a:pt x="2125700" y="61823"/>
                  </a:lnTo>
                  <a:lnTo>
                    <a:pt x="2137778" y="78562"/>
                  </a:lnTo>
                  <a:lnTo>
                    <a:pt x="2142121" y="99809"/>
                  </a:lnTo>
                  <a:lnTo>
                    <a:pt x="2142121" y="40246"/>
                  </a:lnTo>
                  <a:lnTo>
                    <a:pt x="2119274" y="27101"/>
                  </a:lnTo>
                  <a:lnTo>
                    <a:pt x="2083955" y="21386"/>
                  </a:lnTo>
                  <a:lnTo>
                    <a:pt x="2048929" y="27101"/>
                  </a:lnTo>
                  <a:lnTo>
                    <a:pt x="2021255" y="43154"/>
                  </a:lnTo>
                  <a:lnTo>
                    <a:pt x="2003069" y="67932"/>
                  </a:lnTo>
                  <a:lnTo>
                    <a:pt x="1996528" y="99809"/>
                  </a:lnTo>
                  <a:lnTo>
                    <a:pt x="2003069" y="131686"/>
                  </a:lnTo>
                  <a:lnTo>
                    <a:pt x="2021255" y="156464"/>
                  </a:lnTo>
                  <a:lnTo>
                    <a:pt x="2048929" y="172516"/>
                  </a:lnTo>
                  <a:lnTo>
                    <a:pt x="2083955" y="178231"/>
                  </a:lnTo>
                  <a:lnTo>
                    <a:pt x="2119274" y="172516"/>
                  </a:lnTo>
                  <a:lnTo>
                    <a:pt x="2147189" y="156464"/>
                  </a:lnTo>
                  <a:lnTo>
                    <a:pt x="2149970" y="152717"/>
                  </a:lnTo>
                  <a:lnTo>
                    <a:pt x="2165540" y="131686"/>
                  </a:lnTo>
                  <a:lnTo>
                    <a:pt x="2172144" y="99809"/>
                  </a:lnTo>
                  <a:close/>
                </a:path>
                <a:path w="14829790" h="791209">
                  <a:moveTo>
                    <a:pt x="2264816" y="214249"/>
                  </a:moveTo>
                  <a:lnTo>
                    <a:pt x="2234806" y="214249"/>
                  </a:lnTo>
                  <a:lnTo>
                    <a:pt x="2234806" y="238645"/>
                  </a:lnTo>
                  <a:lnTo>
                    <a:pt x="2234806" y="310692"/>
                  </a:lnTo>
                  <a:lnTo>
                    <a:pt x="2077212" y="310692"/>
                  </a:lnTo>
                  <a:lnTo>
                    <a:pt x="2077212" y="238645"/>
                  </a:lnTo>
                  <a:lnTo>
                    <a:pt x="2234806" y="238645"/>
                  </a:lnTo>
                  <a:lnTo>
                    <a:pt x="2234806" y="214249"/>
                  </a:lnTo>
                  <a:lnTo>
                    <a:pt x="2047189" y="214249"/>
                  </a:lnTo>
                  <a:lnTo>
                    <a:pt x="2047189" y="335457"/>
                  </a:lnTo>
                  <a:lnTo>
                    <a:pt x="2264816" y="335457"/>
                  </a:lnTo>
                  <a:lnTo>
                    <a:pt x="2264816" y="310692"/>
                  </a:lnTo>
                  <a:lnTo>
                    <a:pt x="2264816" y="238645"/>
                  </a:lnTo>
                  <a:lnTo>
                    <a:pt x="2264816" y="214249"/>
                  </a:lnTo>
                  <a:close/>
                </a:path>
                <a:path w="14829790" h="791209">
                  <a:moveTo>
                    <a:pt x="2264816" y="3746"/>
                  </a:moveTo>
                  <a:lnTo>
                    <a:pt x="2234057" y="3746"/>
                  </a:lnTo>
                  <a:lnTo>
                    <a:pt x="2234057" y="196240"/>
                  </a:lnTo>
                  <a:lnTo>
                    <a:pt x="2264816" y="196240"/>
                  </a:lnTo>
                  <a:lnTo>
                    <a:pt x="2264816" y="3746"/>
                  </a:lnTo>
                  <a:close/>
                </a:path>
                <a:path w="14829790" h="791209">
                  <a:moveTo>
                    <a:pt x="2492210" y="242023"/>
                  </a:moveTo>
                  <a:lnTo>
                    <a:pt x="2490393" y="225882"/>
                  </a:lnTo>
                  <a:lnTo>
                    <a:pt x="2489212" y="215379"/>
                  </a:lnTo>
                  <a:lnTo>
                    <a:pt x="2459926" y="220294"/>
                  </a:lnTo>
                  <a:lnTo>
                    <a:pt x="2432215" y="223443"/>
                  </a:lnTo>
                  <a:lnTo>
                    <a:pt x="2405989" y="225196"/>
                  </a:lnTo>
                  <a:lnTo>
                    <a:pt x="2381135" y="225882"/>
                  </a:lnTo>
                  <a:lnTo>
                    <a:pt x="2381135" y="44272"/>
                  </a:lnTo>
                  <a:lnTo>
                    <a:pt x="2350376" y="44272"/>
                  </a:lnTo>
                  <a:lnTo>
                    <a:pt x="2350376" y="252526"/>
                  </a:lnTo>
                  <a:lnTo>
                    <a:pt x="2371763" y="252526"/>
                  </a:lnTo>
                  <a:lnTo>
                    <a:pt x="2399550" y="252095"/>
                  </a:lnTo>
                  <a:lnTo>
                    <a:pt x="2428608" y="250507"/>
                  </a:lnTo>
                  <a:lnTo>
                    <a:pt x="2459355" y="247307"/>
                  </a:lnTo>
                  <a:lnTo>
                    <a:pt x="2492210" y="242023"/>
                  </a:lnTo>
                  <a:close/>
                </a:path>
                <a:path w="14829790" h="791209">
                  <a:moveTo>
                    <a:pt x="2619413" y="3378"/>
                  </a:moveTo>
                  <a:lnTo>
                    <a:pt x="2589771" y="3378"/>
                  </a:lnTo>
                  <a:lnTo>
                    <a:pt x="2589771" y="140335"/>
                  </a:lnTo>
                  <a:lnTo>
                    <a:pt x="2542121" y="140335"/>
                  </a:lnTo>
                  <a:lnTo>
                    <a:pt x="2542121" y="10883"/>
                  </a:lnTo>
                  <a:lnTo>
                    <a:pt x="2513228" y="10883"/>
                  </a:lnTo>
                  <a:lnTo>
                    <a:pt x="2513228" y="322694"/>
                  </a:lnTo>
                  <a:lnTo>
                    <a:pt x="2542121" y="322694"/>
                  </a:lnTo>
                  <a:lnTo>
                    <a:pt x="2542121" y="165849"/>
                  </a:lnTo>
                  <a:lnTo>
                    <a:pt x="2589771" y="165849"/>
                  </a:lnTo>
                  <a:lnTo>
                    <a:pt x="2589771" y="339585"/>
                  </a:lnTo>
                  <a:lnTo>
                    <a:pt x="2619413" y="339585"/>
                  </a:lnTo>
                  <a:lnTo>
                    <a:pt x="2619413" y="165849"/>
                  </a:lnTo>
                  <a:lnTo>
                    <a:pt x="2619413" y="140335"/>
                  </a:lnTo>
                  <a:lnTo>
                    <a:pt x="2619413" y="3378"/>
                  </a:lnTo>
                  <a:close/>
                </a:path>
                <a:path w="14829790" h="791209">
                  <a:moveTo>
                    <a:pt x="2898203" y="10883"/>
                  </a:moveTo>
                  <a:lnTo>
                    <a:pt x="2868942" y="10883"/>
                  </a:lnTo>
                  <a:lnTo>
                    <a:pt x="2868942" y="134327"/>
                  </a:lnTo>
                  <a:lnTo>
                    <a:pt x="2826537" y="134327"/>
                  </a:lnTo>
                  <a:lnTo>
                    <a:pt x="2819514" y="91516"/>
                  </a:lnTo>
                  <a:lnTo>
                    <a:pt x="2805087" y="60032"/>
                  </a:lnTo>
                  <a:lnTo>
                    <a:pt x="2804680" y="59143"/>
                  </a:lnTo>
                  <a:lnTo>
                    <a:pt x="2798775" y="53581"/>
                  </a:lnTo>
                  <a:lnTo>
                    <a:pt x="2798775" y="148209"/>
                  </a:lnTo>
                  <a:lnTo>
                    <a:pt x="2795663" y="185432"/>
                  </a:lnTo>
                  <a:lnTo>
                    <a:pt x="2786862" y="213550"/>
                  </a:lnTo>
                  <a:lnTo>
                    <a:pt x="2773121" y="231317"/>
                  </a:lnTo>
                  <a:lnTo>
                    <a:pt x="2755239" y="237515"/>
                  </a:lnTo>
                  <a:lnTo>
                    <a:pt x="2736989" y="231317"/>
                  </a:lnTo>
                  <a:lnTo>
                    <a:pt x="2723159" y="213550"/>
                  </a:lnTo>
                  <a:lnTo>
                    <a:pt x="2714409" y="185432"/>
                  </a:lnTo>
                  <a:lnTo>
                    <a:pt x="2711348" y="148209"/>
                  </a:lnTo>
                  <a:lnTo>
                    <a:pt x="2714409" y="111645"/>
                  </a:lnTo>
                  <a:lnTo>
                    <a:pt x="2723159" y="83858"/>
                  </a:lnTo>
                  <a:lnTo>
                    <a:pt x="2736989" y="66217"/>
                  </a:lnTo>
                  <a:lnTo>
                    <a:pt x="2755239" y="60032"/>
                  </a:lnTo>
                  <a:lnTo>
                    <a:pt x="2773121" y="66217"/>
                  </a:lnTo>
                  <a:lnTo>
                    <a:pt x="2786862" y="83858"/>
                  </a:lnTo>
                  <a:lnTo>
                    <a:pt x="2795663" y="111645"/>
                  </a:lnTo>
                  <a:lnTo>
                    <a:pt x="2798775" y="148209"/>
                  </a:lnTo>
                  <a:lnTo>
                    <a:pt x="2798775" y="53581"/>
                  </a:lnTo>
                  <a:lnTo>
                    <a:pt x="2782951" y="38658"/>
                  </a:lnTo>
                  <a:lnTo>
                    <a:pt x="2755239" y="31521"/>
                  </a:lnTo>
                  <a:lnTo>
                    <a:pt x="2725470" y="39674"/>
                  </a:lnTo>
                  <a:lnTo>
                    <a:pt x="2702763" y="62992"/>
                  </a:lnTo>
                  <a:lnTo>
                    <a:pt x="2688285" y="99745"/>
                  </a:lnTo>
                  <a:lnTo>
                    <a:pt x="2683205" y="148209"/>
                  </a:lnTo>
                  <a:lnTo>
                    <a:pt x="2688285" y="197332"/>
                  </a:lnTo>
                  <a:lnTo>
                    <a:pt x="2702763" y="234416"/>
                  </a:lnTo>
                  <a:lnTo>
                    <a:pt x="2725470" y="257860"/>
                  </a:lnTo>
                  <a:lnTo>
                    <a:pt x="2755239" y="266039"/>
                  </a:lnTo>
                  <a:lnTo>
                    <a:pt x="2783433" y="258673"/>
                  </a:lnTo>
                  <a:lnTo>
                    <a:pt x="2805379" y="237515"/>
                  </a:lnTo>
                  <a:lnTo>
                    <a:pt x="2820098" y="203987"/>
                  </a:lnTo>
                  <a:lnTo>
                    <a:pt x="2826537" y="159473"/>
                  </a:lnTo>
                  <a:lnTo>
                    <a:pt x="2868942" y="159473"/>
                  </a:lnTo>
                  <a:lnTo>
                    <a:pt x="2868942" y="323443"/>
                  </a:lnTo>
                  <a:lnTo>
                    <a:pt x="2898203" y="323443"/>
                  </a:lnTo>
                  <a:lnTo>
                    <a:pt x="2898203" y="159473"/>
                  </a:lnTo>
                  <a:lnTo>
                    <a:pt x="2898203" y="134327"/>
                  </a:lnTo>
                  <a:lnTo>
                    <a:pt x="2898203" y="10883"/>
                  </a:lnTo>
                  <a:close/>
                </a:path>
                <a:path w="14829790" h="791209">
                  <a:moveTo>
                    <a:pt x="2964992" y="3378"/>
                  </a:moveTo>
                  <a:lnTo>
                    <a:pt x="2935732" y="3378"/>
                  </a:lnTo>
                  <a:lnTo>
                    <a:pt x="2935732" y="339953"/>
                  </a:lnTo>
                  <a:lnTo>
                    <a:pt x="2964992" y="339953"/>
                  </a:lnTo>
                  <a:lnTo>
                    <a:pt x="2964992" y="3378"/>
                  </a:lnTo>
                  <a:close/>
                </a:path>
                <a:path w="14829790" h="791209">
                  <a:moveTo>
                    <a:pt x="3229152" y="238264"/>
                  </a:moveTo>
                  <a:lnTo>
                    <a:pt x="3194977" y="214312"/>
                  </a:lnTo>
                  <a:lnTo>
                    <a:pt x="3167342" y="179679"/>
                  </a:lnTo>
                  <a:lnTo>
                    <a:pt x="3148850" y="137960"/>
                  </a:lnTo>
                  <a:lnTo>
                    <a:pt x="3142107" y="92684"/>
                  </a:lnTo>
                  <a:lnTo>
                    <a:pt x="3142107" y="32270"/>
                  </a:lnTo>
                  <a:lnTo>
                    <a:pt x="3111335" y="32270"/>
                  </a:lnTo>
                  <a:lnTo>
                    <a:pt x="3111335" y="92684"/>
                  </a:lnTo>
                  <a:lnTo>
                    <a:pt x="3104591" y="139217"/>
                  </a:lnTo>
                  <a:lnTo>
                    <a:pt x="3086100" y="182689"/>
                  </a:lnTo>
                  <a:lnTo>
                    <a:pt x="3058464" y="219049"/>
                  </a:lnTo>
                  <a:lnTo>
                    <a:pt x="3024276" y="244271"/>
                  </a:lnTo>
                  <a:lnTo>
                    <a:pt x="3043047" y="268655"/>
                  </a:lnTo>
                  <a:lnTo>
                    <a:pt x="3070047" y="249542"/>
                  </a:lnTo>
                  <a:lnTo>
                    <a:pt x="3093605" y="223494"/>
                  </a:lnTo>
                  <a:lnTo>
                    <a:pt x="3112795" y="191884"/>
                  </a:lnTo>
                  <a:lnTo>
                    <a:pt x="3126714" y="156095"/>
                  </a:lnTo>
                  <a:lnTo>
                    <a:pt x="3141014" y="190004"/>
                  </a:lnTo>
                  <a:lnTo>
                    <a:pt x="3160344" y="219925"/>
                  </a:lnTo>
                  <a:lnTo>
                    <a:pt x="3183966" y="244576"/>
                  </a:lnTo>
                  <a:lnTo>
                    <a:pt x="3211144" y="262661"/>
                  </a:lnTo>
                  <a:lnTo>
                    <a:pt x="3229152" y="238264"/>
                  </a:lnTo>
                  <a:close/>
                </a:path>
                <a:path w="14829790" h="791209">
                  <a:moveTo>
                    <a:pt x="3301581" y="3378"/>
                  </a:moveTo>
                  <a:lnTo>
                    <a:pt x="3270808" y="3378"/>
                  </a:lnTo>
                  <a:lnTo>
                    <a:pt x="3270808" y="117449"/>
                  </a:lnTo>
                  <a:lnTo>
                    <a:pt x="3192754" y="117449"/>
                  </a:lnTo>
                  <a:lnTo>
                    <a:pt x="3192754" y="142582"/>
                  </a:lnTo>
                  <a:lnTo>
                    <a:pt x="3270808" y="142582"/>
                  </a:lnTo>
                  <a:lnTo>
                    <a:pt x="3270808" y="340334"/>
                  </a:lnTo>
                  <a:lnTo>
                    <a:pt x="3301581" y="340334"/>
                  </a:lnTo>
                  <a:lnTo>
                    <a:pt x="3301581" y="3378"/>
                  </a:lnTo>
                  <a:close/>
                </a:path>
                <a:path w="14829790" h="791209">
                  <a:moveTo>
                    <a:pt x="3741775" y="31534"/>
                  </a:moveTo>
                  <a:lnTo>
                    <a:pt x="3509886" y="31534"/>
                  </a:lnTo>
                  <a:lnTo>
                    <a:pt x="3509886" y="55664"/>
                  </a:lnTo>
                  <a:lnTo>
                    <a:pt x="3509886" y="164884"/>
                  </a:lnTo>
                  <a:lnTo>
                    <a:pt x="3509886" y="189014"/>
                  </a:lnTo>
                  <a:lnTo>
                    <a:pt x="3741775" y="189014"/>
                  </a:lnTo>
                  <a:lnTo>
                    <a:pt x="3741775" y="165100"/>
                  </a:lnTo>
                  <a:lnTo>
                    <a:pt x="3741775" y="164884"/>
                  </a:lnTo>
                  <a:lnTo>
                    <a:pt x="3741775" y="55905"/>
                  </a:lnTo>
                  <a:lnTo>
                    <a:pt x="3711752" y="55905"/>
                  </a:lnTo>
                  <a:lnTo>
                    <a:pt x="3711752" y="164884"/>
                  </a:lnTo>
                  <a:lnTo>
                    <a:pt x="3539528" y="164884"/>
                  </a:lnTo>
                  <a:lnTo>
                    <a:pt x="3539528" y="55664"/>
                  </a:lnTo>
                  <a:lnTo>
                    <a:pt x="3741775" y="55664"/>
                  </a:lnTo>
                  <a:lnTo>
                    <a:pt x="3741775" y="31534"/>
                  </a:lnTo>
                  <a:close/>
                </a:path>
                <a:path w="14829790" h="791209">
                  <a:moveTo>
                    <a:pt x="3778923" y="271284"/>
                  </a:moveTo>
                  <a:lnTo>
                    <a:pt x="3641585" y="271284"/>
                  </a:lnTo>
                  <a:lnTo>
                    <a:pt x="3641585" y="189484"/>
                  </a:lnTo>
                  <a:lnTo>
                    <a:pt x="3610445" y="189484"/>
                  </a:lnTo>
                  <a:lnTo>
                    <a:pt x="3610445" y="271284"/>
                  </a:lnTo>
                  <a:lnTo>
                    <a:pt x="3473869" y="271284"/>
                  </a:lnTo>
                  <a:lnTo>
                    <a:pt x="3473869" y="296799"/>
                  </a:lnTo>
                  <a:lnTo>
                    <a:pt x="3778923" y="296799"/>
                  </a:lnTo>
                  <a:lnTo>
                    <a:pt x="3778923" y="271284"/>
                  </a:lnTo>
                  <a:close/>
                </a:path>
                <a:path w="14829790" h="791209">
                  <a:moveTo>
                    <a:pt x="4002557" y="99809"/>
                  </a:moveTo>
                  <a:lnTo>
                    <a:pt x="3995953" y="67932"/>
                  </a:lnTo>
                  <a:lnTo>
                    <a:pt x="3980383" y="46901"/>
                  </a:lnTo>
                  <a:lnTo>
                    <a:pt x="3977602" y="43154"/>
                  </a:lnTo>
                  <a:lnTo>
                    <a:pt x="3972547" y="40259"/>
                  </a:lnTo>
                  <a:lnTo>
                    <a:pt x="3972547" y="99809"/>
                  </a:lnTo>
                  <a:lnTo>
                    <a:pt x="3968204" y="121208"/>
                  </a:lnTo>
                  <a:lnTo>
                    <a:pt x="3956126" y="137947"/>
                  </a:lnTo>
                  <a:lnTo>
                    <a:pt x="3937711" y="148831"/>
                  </a:lnTo>
                  <a:lnTo>
                    <a:pt x="3914381" y="152717"/>
                  </a:lnTo>
                  <a:lnTo>
                    <a:pt x="3891318" y="148831"/>
                  </a:lnTo>
                  <a:lnTo>
                    <a:pt x="3873157" y="137947"/>
                  </a:lnTo>
                  <a:lnTo>
                    <a:pt x="3861244" y="121208"/>
                  </a:lnTo>
                  <a:lnTo>
                    <a:pt x="3856977" y="99809"/>
                  </a:lnTo>
                  <a:lnTo>
                    <a:pt x="3861244" y="78562"/>
                  </a:lnTo>
                  <a:lnTo>
                    <a:pt x="3873157" y="61823"/>
                  </a:lnTo>
                  <a:lnTo>
                    <a:pt x="3891318" y="50838"/>
                  </a:lnTo>
                  <a:lnTo>
                    <a:pt x="3914381" y="46901"/>
                  </a:lnTo>
                  <a:lnTo>
                    <a:pt x="3937711" y="50838"/>
                  </a:lnTo>
                  <a:lnTo>
                    <a:pt x="3956126" y="61823"/>
                  </a:lnTo>
                  <a:lnTo>
                    <a:pt x="3968204" y="78562"/>
                  </a:lnTo>
                  <a:lnTo>
                    <a:pt x="3972547" y="99809"/>
                  </a:lnTo>
                  <a:lnTo>
                    <a:pt x="3972547" y="40259"/>
                  </a:lnTo>
                  <a:lnTo>
                    <a:pt x="3949687" y="27101"/>
                  </a:lnTo>
                  <a:lnTo>
                    <a:pt x="3914381" y="21386"/>
                  </a:lnTo>
                  <a:lnTo>
                    <a:pt x="3879354" y="27101"/>
                  </a:lnTo>
                  <a:lnTo>
                    <a:pt x="3851668" y="43154"/>
                  </a:lnTo>
                  <a:lnTo>
                    <a:pt x="3833495" y="67932"/>
                  </a:lnTo>
                  <a:lnTo>
                    <a:pt x="3826954" y="99809"/>
                  </a:lnTo>
                  <a:lnTo>
                    <a:pt x="3833495" y="131686"/>
                  </a:lnTo>
                  <a:lnTo>
                    <a:pt x="3851668" y="156464"/>
                  </a:lnTo>
                  <a:lnTo>
                    <a:pt x="3879354" y="172516"/>
                  </a:lnTo>
                  <a:lnTo>
                    <a:pt x="3914381" y="178231"/>
                  </a:lnTo>
                  <a:lnTo>
                    <a:pt x="3949687" y="172516"/>
                  </a:lnTo>
                  <a:lnTo>
                    <a:pt x="3977602" y="156464"/>
                  </a:lnTo>
                  <a:lnTo>
                    <a:pt x="3980383" y="152717"/>
                  </a:lnTo>
                  <a:lnTo>
                    <a:pt x="3995953" y="131686"/>
                  </a:lnTo>
                  <a:lnTo>
                    <a:pt x="4002557" y="99809"/>
                  </a:lnTo>
                  <a:close/>
                </a:path>
                <a:path w="14829790" h="791209">
                  <a:moveTo>
                    <a:pt x="4095242" y="214249"/>
                  </a:moveTo>
                  <a:lnTo>
                    <a:pt x="4065219" y="214249"/>
                  </a:lnTo>
                  <a:lnTo>
                    <a:pt x="4065219" y="238645"/>
                  </a:lnTo>
                  <a:lnTo>
                    <a:pt x="4065219" y="310692"/>
                  </a:lnTo>
                  <a:lnTo>
                    <a:pt x="3907625" y="310692"/>
                  </a:lnTo>
                  <a:lnTo>
                    <a:pt x="3907625" y="238645"/>
                  </a:lnTo>
                  <a:lnTo>
                    <a:pt x="4065219" y="238645"/>
                  </a:lnTo>
                  <a:lnTo>
                    <a:pt x="4065219" y="214249"/>
                  </a:lnTo>
                  <a:lnTo>
                    <a:pt x="3877614" y="214249"/>
                  </a:lnTo>
                  <a:lnTo>
                    <a:pt x="3877614" y="335457"/>
                  </a:lnTo>
                  <a:lnTo>
                    <a:pt x="4095242" y="335457"/>
                  </a:lnTo>
                  <a:lnTo>
                    <a:pt x="4095242" y="310692"/>
                  </a:lnTo>
                  <a:lnTo>
                    <a:pt x="4095242" y="238645"/>
                  </a:lnTo>
                  <a:lnTo>
                    <a:pt x="4095242" y="214249"/>
                  </a:lnTo>
                  <a:close/>
                </a:path>
                <a:path w="14829790" h="791209">
                  <a:moveTo>
                    <a:pt x="4095242" y="3746"/>
                  </a:moveTo>
                  <a:lnTo>
                    <a:pt x="4064470" y="3746"/>
                  </a:lnTo>
                  <a:lnTo>
                    <a:pt x="4064470" y="196240"/>
                  </a:lnTo>
                  <a:lnTo>
                    <a:pt x="4095242" y="196240"/>
                  </a:lnTo>
                  <a:lnTo>
                    <a:pt x="4095242" y="3746"/>
                  </a:lnTo>
                  <a:close/>
                </a:path>
                <a:path w="14829790" h="791209">
                  <a:moveTo>
                    <a:pt x="4354893" y="75425"/>
                  </a:moveTo>
                  <a:lnTo>
                    <a:pt x="4348848" y="51396"/>
                  </a:lnTo>
                  <a:lnTo>
                    <a:pt x="4338167" y="39776"/>
                  </a:lnTo>
                  <a:lnTo>
                    <a:pt x="4331868" y="32931"/>
                  </a:lnTo>
                  <a:lnTo>
                    <a:pt x="4325632" y="30111"/>
                  </a:lnTo>
                  <a:lnTo>
                    <a:pt x="4325632" y="75425"/>
                  </a:lnTo>
                  <a:lnTo>
                    <a:pt x="4321734" y="90233"/>
                  </a:lnTo>
                  <a:lnTo>
                    <a:pt x="4310761" y="101587"/>
                  </a:lnTo>
                  <a:lnTo>
                    <a:pt x="4293806" y="108877"/>
                  </a:lnTo>
                  <a:lnTo>
                    <a:pt x="4271975" y="111442"/>
                  </a:lnTo>
                  <a:lnTo>
                    <a:pt x="4250131" y="108877"/>
                  </a:lnTo>
                  <a:lnTo>
                    <a:pt x="4233189" y="101587"/>
                  </a:lnTo>
                  <a:lnTo>
                    <a:pt x="4222216" y="90233"/>
                  </a:lnTo>
                  <a:lnTo>
                    <a:pt x="4218317" y="75425"/>
                  </a:lnTo>
                  <a:lnTo>
                    <a:pt x="4222216" y="60820"/>
                  </a:lnTo>
                  <a:lnTo>
                    <a:pt x="4233189" y="49580"/>
                  </a:lnTo>
                  <a:lnTo>
                    <a:pt x="4250131" y="42329"/>
                  </a:lnTo>
                  <a:lnTo>
                    <a:pt x="4271975" y="39776"/>
                  </a:lnTo>
                  <a:lnTo>
                    <a:pt x="4293806" y="42329"/>
                  </a:lnTo>
                  <a:lnTo>
                    <a:pt x="4310761" y="49580"/>
                  </a:lnTo>
                  <a:lnTo>
                    <a:pt x="4321734" y="60820"/>
                  </a:lnTo>
                  <a:lnTo>
                    <a:pt x="4325632" y="75425"/>
                  </a:lnTo>
                  <a:lnTo>
                    <a:pt x="4325632" y="30111"/>
                  </a:lnTo>
                  <a:lnTo>
                    <a:pt x="4305668" y="21069"/>
                  </a:lnTo>
                  <a:lnTo>
                    <a:pt x="4271975" y="16878"/>
                  </a:lnTo>
                  <a:lnTo>
                    <a:pt x="4238282" y="21069"/>
                  </a:lnTo>
                  <a:lnTo>
                    <a:pt x="4212082" y="32931"/>
                  </a:lnTo>
                  <a:lnTo>
                    <a:pt x="4195089" y="51396"/>
                  </a:lnTo>
                  <a:lnTo>
                    <a:pt x="4189044" y="75425"/>
                  </a:lnTo>
                  <a:lnTo>
                    <a:pt x="4195089" y="99822"/>
                  </a:lnTo>
                  <a:lnTo>
                    <a:pt x="4212082" y="118376"/>
                  </a:lnTo>
                  <a:lnTo>
                    <a:pt x="4238282" y="130187"/>
                  </a:lnTo>
                  <a:lnTo>
                    <a:pt x="4271975" y="134327"/>
                  </a:lnTo>
                  <a:lnTo>
                    <a:pt x="4305668" y="130187"/>
                  </a:lnTo>
                  <a:lnTo>
                    <a:pt x="4331868" y="118376"/>
                  </a:lnTo>
                  <a:lnTo>
                    <a:pt x="4338218" y="111442"/>
                  </a:lnTo>
                  <a:lnTo>
                    <a:pt x="4348848" y="99822"/>
                  </a:lnTo>
                  <a:lnTo>
                    <a:pt x="4354893" y="75425"/>
                  </a:lnTo>
                  <a:close/>
                </a:path>
                <a:path w="14829790" h="791209">
                  <a:moveTo>
                    <a:pt x="4381919" y="171475"/>
                  </a:moveTo>
                  <a:lnTo>
                    <a:pt x="4379290" y="149339"/>
                  </a:lnTo>
                  <a:lnTo>
                    <a:pt x="4324083" y="154660"/>
                  </a:lnTo>
                  <a:lnTo>
                    <a:pt x="4267466" y="157594"/>
                  </a:lnTo>
                  <a:lnTo>
                    <a:pt x="4212552" y="158838"/>
                  </a:lnTo>
                  <a:lnTo>
                    <a:pt x="4162412" y="159092"/>
                  </a:lnTo>
                  <a:lnTo>
                    <a:pt x="4166539" y="184607"/>
                  </a:lnTo>
                  <a:lnTo>
                    <a:pt x="4211142" y="184238"/>
                  </a:lnTo>
                  <a:lnTo>
                    <a:pt x="4235183" y="183654"/>
                  </a:lnTo>
                  <a:lnTo>
                    <a:pt x="4259961" y="182740"/>
                  </a:lnTo>
                  <a:lnTo>
                    <a:pt x="4259961" y="247650"/>
                  </a:lnTo>
                  <a:lnTo>
                    <a:pt x="4290733" y="247650"/>
                  </a:lnTo>
                  <a:lnTo>
                    <a:pt x="4290733" y="182740"/>
                  </a:lnTo>
                  <a:lnTo>
                    <a:pt x="4290733" y="181229"/>
                  </a:lnTo>
                  <a:lnTo>
                    <a:pt x="4313631" y="179552"/>
                  </a:lnTo>
                  <a:lnTo>
                    <a:pt x="4336605" y="177342"/>
                  </a:lnTo>
                  <a:lnTo>
                    <a:pt x="4359440" y="174637"/>
                  </a:lnTo>
                  <a:lnTo>
                    <a:pt x="4381919" y="171475"/>
                  </a:lnTo>
                  <a:close/>
                </a:path>
                <a:path w="14829790" h="791209">
                  <a:moveTo>
                    <a:pt x="4439704" y="3378"/>
                  </a:moveTo>
                  <a:lnTo>
                    <a:pt x="4408932" y="3378"/>
                  </a:lnTo>
                  <a:lnTo>
                    <a:pt x="4408932" y="202247"/>
                  </a:lnTo>
                  <a:lnTo>
                    <a:pt x="4340644" y="202247"/>
                  </a:lnTo>
                  <a:lnTo>
                    <a:pt x="4340644" y="225132"/>
                  </a:lnTo>
                  <a:lnTo>
                    <a:pt x="4408932" y="225132"/>
                  </a:lnTo>
                  <a:lnTo>
                    <a:pt x="4408932" y="259651"/>
                  </a:lnTo>
                  <a:lnTo>
                    <a:pt x="4439704" y="259651"/>
                  </a:lnTo>
                  <a:lnTo>
                    <a:pt x="4439704" y="3378"/>
                  </a:lnTo>
                  <a:close/>
                </a:path>
                <a:path w="14829790" h="791209">
                  <a:moveTo>
                    <a:pt x="4448327" y="307314"/>
                  </a:moveTo>
                  <a:lnTo>
                    <a:pt x="4241203" y="307314"/>
                  </a:lnTo>
                  <a:lnTo>
                    <a:pt x="4241203" y="234518"/>
                  </a:lnTo>
                  <a:lnTo>
                    <a:pt x="4210431" y="234518"/>
                  </a:lnTo>
                  <a:lnTo>
                    <a:pt x="4210431" y="332447"/>
                  </a:lnTo>
                  <a:lnTo>
                    <a:pt x="4448327" y="332447"/>
                  </a:lnTo>
                  <a:lnTo>
                    <a:pt x="4448327" y="307314"/>
                  </a:lnTo>
                  <a:close/>
                </a:path>
                <a:path w="14829790" h="791209">
                  <a:moveTo>
                    <a:pt x="4777778" y="92494"/>
                  </a:moveTo>
                  <a:lnTo>
                    <a:pt x="4580788" y="92494"/>
                  </a:lnTo>
                  <a:lnTo>
                    <a:pt x="4580788" y="39154"/>
                  </a:lnTo>
                  <a:lnTo>
                    <a:pt x="4774400" y="39154"/>
                  </a:lnTo>
                  <a:lnTo>
                    <a:pt x="4774400" y="15024"/>
                  </a:lnTo>
                  <a:lnTo>
                    <a:pt x="4550016" y="15024"/>
                  </a:lnTo>
                  <a:lnTo>
                    <a:pt x="4550016" y="39154"/>
                  </a:lnTo>
                  <a:lnTo>
                    <a:pt x="4550016" y="92494"/>
                  </a:lnTo>
                  <a:lnTo>
                    <a:pt x="4550016" y="116624"/>
                  </a:lnTo>
                  <a:lnTo>
                    <a:pt x="4777778" y="116624"/>
                  </a:lnTo>
                  <a:lnTo>
                    <a:pt x="4777778" y="92494"/>
                  </a:lnTo>
                  <a:close/>
                </a:path>
                <a:path w="14829790" h="791209">
                  <a:moveTo>
                    <a:pt x="4784915" y="312204"/>
                  </a:moveTo>
                  <a:lnTo>
                    <a:pt x="4577029" y="312204"/>
                  </a:lnTo>
                  <a:lnTo>
                    <a:pt x="4577029" y="277914"/>
                  </a:lnTo>
                  <a:lnTo>
                    <a:pt x="4774781" y="277914"/>
                  </a:lnTo>
                  <a:lnTo>
                    <a:pt x="4774781" y="253784"/>
                  </a:lnTo>
                  <a:lnTo>
                    <a:pt x="4774781" y="222034"/>
                  </a:lnTo>
                  <a:lnTo>
                    <a:pt x="4774781" y="197904"/>
                  </a:lnTo>
                  <a:lnTo>
                    <a:pt x="4545889" y="197904"/>
                  </a:lnTo>
                  <a:lnTo>
                    <a:pt x="4545889" y="222034"/>
                  </a:lnTo>
                  <a:lnTo>
                    <a:pt x="4744390" y="222034"/>
                  </a:lnTo>
                  <a:lnTo>
                    <a:pt x="4744390" y="253784"/>
                  </a:lnTo>
                  <a:lnTo>
                    <a:pt x="4547019" y="253784"/>
                  </a:lnTo>
                  <a:lnTo>
                    <a:pt x="4547019" y="277914"/>
                  </a:lnTo>
                  <a:lnTo>
                    <a:pt x="4547019" y="312204"/>
                  </a:lnTo>
                  <a:lnTo>
                    <a:pt x="4547019" y="336334"/>
                  </a:lnTo>
                  <a:lnTo>
                    <a:pt x="4784915" y="336334"/>
                  </a:lnTo>
                  <a:lnTo>
                    <a:pt x="4784915" y="312204"/>
                  </a:lnTo>
                  <a:close/>
                </a:path>
                <a:path w="14829790" h="791209">
                  <a:moveTo>
                    <a:pt x="4814176" y="143713"/>
                  </a:moveTo>
                  <a:lnTo>
                    <a:pt x="4509490" y="143713"/>
                  </a:lnTo>
                  <a:lnTo>
                    <a:pt x="4509490" y="168846"/>
                  </a:lnTo>
                  <a:lnTo>
                    <a:pt x="4814176" y="168846"/>
                  </a:lnTo>
                  <a:lnTo>
                    <a:pt x="4814176" y="143713"/>
                  </a:lnTo>
                  <a:close/>
                </a:path>
                <a:path w="14829790" h="791209">
                  <a:moveTo>
                    <a:pt x="5039690" y="40144"/>
                  </a:moveTo>
                  <a:lnTo>
                    <a:pt x="4869713" y="40144"/>
                  </a:lnTo>
                  <a:lnTo>
                    <a:pt x="4869713" y="65290"/>
                  </a:lnTo>
                  <a:lnTo>
                    <a:pt x="5009667" y="65290"/>
                  </a:lnTo>
                  <a:lnTo>
                    <a:pt x="5009413" y="88176"/>
                  </a:lnTo>
                  <a:lnTo>
                    <a:pt x="5008118" y="116370"/>
                  </a:lnTo>
                  <a:lnTo>
                    <a:pt x="5005082" y="149974"/>
                  </a:lnTo>
                  <a:lnTo>
                    <a:pt x="4999545" y="189115"/>
                  </a:lnTo>
                  <a:lnTo>
                    <a:pt x="5030305" y="192112"/>
                  </a:lnTo>
                  <a:lnTo>
                    <a:pt x="5035728" y="148602"/>
                  </a:lnTo>
                  <a:lnTo>
                    <a:pt x="5038522" y="111963"/>
                  </a:lnTo>
                  <a:lnTo>
                    <a:pt x="5039538" y="81991"/>
                  </a:lnTo>
                  <a:lnTo>
                    <a:pt x="5039652" y="65290"/>
                  </a:lnTo>
                  <a:lnTo>
                    <a:pt x="5039690" y="40144"/>
                  </a:lnTo>
                  <a:close/>
                </a:path>
                <a:path w="14829790" h="791209">
                  <a:moveTo>
                    <a:pt x="5063325" y="253657"/>
                  </a:moveTo>
                  <a:lnTo>
                    <a:pt x="5062105" y="239014"/>
                  </a:lnTo>
                  <a:lnTo>
                    <a:pt x="5061458" y="231140"/>
                  </a:lnTo>
                  <a:lnTo>
                    <a:pt x="5035270" y="234061"/>
                  </a:lnTo>
                  <a:lnTo>
                    <a:pt x="5008219" y="236207"/>
                  </a:lnTo>
                  <a:lnTo>
                    <a:pt x="4980673" y="237782"/>
                  </a:lnTo>
                  <a:lnTo>
                    <a:pt x="4953012" y="239014"/>
                  </a:lnTo>
                  <a:lnTo>
                    <a:pt x="4953012" y="136207"/>
                  </a:lnTo>
                  <a:lnTo>
                    <a:pt x="4922621" y="136207"/>
                  </a:lnTo>
                  <a:lnTo>
                    <a:pt x="4922621" y="239763"/>
                  </a:lnTo>
                  <a:lnTo>
                    <a:pt x="4885563" y="240614"/>
                  </a:lnTo>
                  <a:lnTo>
                    <a:pt x="4851324" y="240893"/>
                  </a:lnTo>
                  <a:lnTo>
                    <a:pt x="4854702" y="266407"/>
                  </a:lnTo>
                  <a:lnTo>
                    <a:pt x="4902657" y="266001"/>
                  </a:lnTo>
                  <a:lnTo>
                    <a:pt x="4955210" y="264248"/>
                  </a:lnTo>
                  <a:lnTo>
                    <a:pt x="5009680" y="260400"/>
                  </a:lnTo>
                  <a:lnTo>
                    <a:pt x="5063325" y="253657"/>
                  </a:lnTo>
                  <a:close/>
                </a:path>
                <a:path w="14829790" h="791209">
                  <a:moveTo>
                    <a:pt x="5166512" y="144081"/>
                  </a:moveTo>
                  <a:lnTo>
                    <a:pt x="5112855" y="144081"/>
                  </a:lnTo>
                  <a:lnTo>
                    <a:pt x="5112855" y="3378"/>
                  </a:lnTo>
                  <a:lnTo>
                    <a:pt x="5082095" y="3378"/>
                  </a:lnTo>
                  <a:lnTo>
                    <a:pt x="5082095" y="339953"/>
                  </a:lnTo>
                  <a:lnTo>
                    <a:pt x="5112855" y="339953"/>
                  </a:lnTo>
                  <a:lnTo>
                    <a:pt x="5112855" y="169976"/>
                  </a:lnTo>
                  <a:lnTo>
                    <a:pt x="5166512" y="169976"/>
                  </a:lnTo>
                  <a:lnTo>
                    <a:pt x="5166512" y="144081"/>
                  </a:lnTo>
                  <a:close/>
                </a:path>
                <a:path w="14829790" h="791209">
                  <a:moveTo>
                    <a:pt x="5508028" y="144081"/>
                  </a:moveTo>
                  <a:lnTo>
                    <a:pt x="5473674" y="127254"/>
                  </a:lnTo>
                  <a:lnTo>
                    <a:pt x="5439702" y="90805"/>
                  </a:lnTo>
                  <a:lnTo>
                    <a:pt x="5422849" y="39027"/>
                  </a:lnTo>
                  <a:lnTo>
                    <a:pt x="5422849" y="13512"/>
                  </a:lnTo>
                  <a:lnTo>
                    <a:pt x="5392090" y="13512"/>
                  </a:lnTo>
                  <a:lnTo>
                    <a:pt x="5392090" y="39027"/>
                  </a:lnTo>
                  <a:lnTo>
                    <a:pt x="5385841" y="74536"/>
                  </a:lnTo>
                  <a:lnTo>
                    <a:pt x="5368302" y="106426"/>
                  </a:lnTo>
                  <a:lnTo>
                    <a:pt x="5341277" y="132473"/>
                  </a:lnTo>
                  <a:lnTo>
                    <a:pt x="5306530" y="150469"/>
                  </a:lnTo>
                  <a:lnTo>
                    <a:pt x="5322290" y="174485"/>
                  </a:lnTo>
                  <a:lnTo>
                    <a:pt x="5350383" y="160820"/>
                  </a:lnTo>
                  <a:lnTo>
                    <a:pt x="5374500" y="141782"/>
                  </a:lnTo>
                  <a:lnTo>
                    <a:pt x="5393893" y="118173"/>
                  </a:lnTo>
                  <a:lnTo>
                    <a:pt x="5407850" y="90805"/>
                  </a:lnTo>
                  <a:lnTo>
                    <a:pt x="5422150" y="116014"/>
                  </a:lnTo>
                  <a:lnTo>
                    <a:pt x="5441518" y="137756"/>
                  </a:lnTo>
                  <a:lnTo>
                    <a:pt x="5465254" y="155333"/>
                  </a:lnTo>
                  <a:lnTo>
                    <a:pt x="5492648" y="168097"/>
                  </a:lnTo>
                  <a:lnTo>
                    <a:pt x="5508028" y="144081"/>
                  </a:lnTo>
                  <a:close/>
                </a:path>
                <a:path w="14829790" h="791209">
                  <a:moveTo>
                    <a:pt x="5580075" y="3746"/>
                  </a:moveTo>
                  <a:lnTo>
                    <a:pt x="5549303" y="3746"/>
                  </a:lnTo>
                  <a:lnTo>
                    <a:pt x="5549303" y="177850"/>
                  </a:lnTo>
                  <a:lnTo>
                    <a:pt x="5580075" y="177850"/>
                  </a:lnTo>
                  <a:lnTo>
                    <a:pt x="5580075" y="3746"/>
                  </a:lnTo>
                  <a:close/>
                </a:path>
                <a:path w="14829790" h="791209">
                  <a:moveTo>
                    <a:pt x="5591708" y="311810"/>
                  </a:moveTo>
                  <a:lnTo>
                    <a:pt x="5393588" y="311810"/>
                  </a:lnTo>
                  <a:lnTo>
                    <a:pt x="5393588" y="275793"/>
                  </a:lnTo>
                  <a:lnTo>
                    <a:pt x="5580456" y="275793"/>
                  </a:lnTo>
                  <a:lnTo>
                    <a:pt x="5580456" y="194741"/>
                  </a:lnTo>
                  <a:lnTo>
                    <a:pt x="5362448" y="194741"/>
                  </a:lnTo>
                  <a:lnTo>
                    <a:pt x="5362448" y="219125"/>
                  </a:lnTo>
                  <a:lnTo>
                    <a:pt x="5550052" y="219125"/>
                  </a:lnTo>
                  <a:lnTo>
                    <a:pt x="5550052" y="252526"/>
                  </a:lnTo>
                  <a:lnTo>
                    <a:pt x="5363197" y="252526"/>
                  </a:lnTo>
                  <a:lnTo>
                    <a:pt x="5363197" y="336207"/>
                  </a:lnTo>
                  <a:lnTo>
                    <a:pt x="5591708" y="336207"/>
                  </a:lnTo>
                  <a:lnTo>
                    <a:pt x="5591708" y="311810"/>
                  </a:lnTo>
                  <a:close/>
                </a:path>
                <a:path w="14829790" h="791209">
                  <a:moveTo>
                    <a:pt x="5858865" y="239014"/>
                  </a:moveTo>
                  <a:lnTo>
                    <a:pt x="5823750" y="215366"/>
                  </a:lnTo>
                  <a:lnTo>
                    <a:pt x="5795124" y="180670"/>
                  </a:lnTo>
                  <a:lnTo>
                    <a:pt x="5784380" y="157213"/>
                  </a:lnTo>
                  <a:lnTo>
                    <a:pt x="5775871" y="138658"/>
                  </a:lnTo>
                  <a:lnTo>
                    <a:pt x="5768810" y="93052"/>
                  </a:lnTo>
                  <a:lnTo>
                    <a:pt x="5768810" y="32639"/>
                  </a:lnTo>
                  <a:lnTo>
                    <a:pt x="5738419" y="32639"/>
                  </a:lnTo>
                  <a:lnTo>
                    <a:pt x="5738419" y="93052"/>
                  </a:lnTo>
                  <a:lnTo>
                    <a:pt x="5731256" y="140385"/>
                  </a:lnTo>
                  <a:lnTo>
                    <a:pt x="5711774" y="184099"/>
                  </a:lnTo>
                  <a:lnTo>
                    <a:pt x="5683021" y="220268"/>
                  </a:lnTo>
                  <a:lnTo>
                    <a:pt x="5647995" y="245021"/>
                  </a:lnTo>
                  <a:lnTo>
                    <a:pt x="5666752" y="270167"/>
                  </a:lnTo>
                  <a:lnTo>
                    <a:pt x="5694807" y="251091"/>
                  </a:lnTo>
                  <a:lnTo>
                    <a:pt x="5719280" y="225094"/>
                  </a:lnTo>
                  <a:lnTo>
                    <a:pt x="5739257" y="193382"/>
                  </a:lnTo>
                  <a:lnTo>
                    <a:pt x="5753811" y="157213"/>
                  </a:lnTo>
                  <a:lnTo>
                    <a:pt x="5768772" y="191490"/>
                  </a:lnTo>
                  <a:lnTo>
                    <a:pt x="5788838" y="221475"/>
                  </a:lnTo>
                  <a:lnTo>
                    <a:pt x="5813056" y="245973"/>
                  </a:lnTo>
                  <a:lnTo>
                    <a:pt x="5840488" y="263779"/>
                  </a:lnTo>
                  <a:lnTo>
                    <a:pt x="5858865" y="239014"/>
                  </a:lnTo>
                  <a:close/>
                </a:path>
                <a:path w="14829790" h="791209">
                  <a:moveTo>
                    <a:pt x="5924905" y="3378"/>
                  </a:moveTo>
                  <a:lnTo>
                    <a:pt x="5894146" y="3378"/>
                  </a:lnTo>
                  <a:lnTo>
                    <a:pt x="5894146" y="340702"/>
                  </a:lnTo>
                  <a:lnTo>
                    <a:pt x="5924905" y="340702"/>
                  </a:lnTo>
                  <a:lnTo>
                    <a:pt x="5924905" y="3378"/>
                  </a:lnTo>
                  <a:close/>
                </a:path>
                <a:path w="14829790" h="791209">
                  <a:moveTo>
                    <a:pt x="6165812" y="29641"/>
                  </a:moveTo>
                  <a:lnTo>
                    <a:pt x="6008967" y="29641"/>
                  </a:lnTo>
                  <a:lnTo>
                    <a:pt x="6008967" y="54787"/>
                  </a:lnTo>
                  <a:lnTo>
                    <a:pt x="6132792" y="54787"/>
                  </a:lnTo>
                  <a:lnTo>
                    <a:pt x="6119774" y="96888"/>
                  </a:lnTo>
                  <a:lnTo>
                    <a:pt x="6091415" y="133578"/>
                  </a:lnTo>
                  <a:lnTo>
                    <a:pt x="6049416" y="163791"/>
                  </a:lnTo>
                  <a:lnTo>
                    <a:pt x="5995454" y="186486"/>
                  </a:lnTo>
                  <a:lnTo>
                    <a:pt x="6007836" y="210870"/>
                  </a:lnTo>
                  <a:lnTo>
                    <a:pt x="6061443" y="188709"/>
                  </a:lnTo>
                  <a:lnTo>
                    <a:pt x="6105258" y="159029"/>
                  </a:lnTo>
                  <a:lnTo>
                    <a:pt x="6138075" y="122288"/>
                  </a:lnTo>
                  <a:lnTo>
                    <a:pt x="6158674" y="79006"/>
                  </a:lnTo>
                  <a:lnTo>
                    <a:pt x="6165812" y="29641"/>
                  </a:lnTo>
                  <a:close/>
                </a:path>
                <a:path w="14829790" h="791209">
                  <a:moveTo>
                    <a:pt x="6270498" y="307314"/>
                  </a:moveTo>
                  <a:lnTo>
                    <a:pt x="6076874" y="307314"/>
                  </a:lnTo>
                  <a:lnTo>
                    <a:pt x="6076874" y="224383"/>
                  </a:lnTo>
                  <a:lnTo>
                    <a:pt x="6046114" y="224383"/>
                  </a:lnTo>
                  <a:lnTo>
                    <a:pt x="6046114" y="332447"/>
                  </a:lnTo>
                  <a:lnTo>
                    <a:pt x="6270498" y="332447"/>
                  </a:lnTo>
                  <a:lnTo>
                    <a:pt x="6270498" y="307314"/>
                  </a:lnTo>
                  <a:close/>
                </a:path>
                <a:path w="14829790" h="791209">
                  <a:moveTo>
                    <a:pt x="6305766" y="105816"/>
                  </a:moveTo>
                  <a:lnTo>
                    <a:pt x="6255855" y="105816"/>
                  </a:lnTo>
                  <a:lnTo>
                    <a:pt x="6255855" y="3746"/>
                  </a:lnTo>
                  <a:lnTo>
                    <a:pt x="6225095" y="3746"/>
                  </a:lnTo>
                  <a:lnTo>
                    <a:pt x="6225095" y="249529"/>
                  </a:lnTo>
                  <a:lnTo>
                    <a:pt x="6255855" y="249529"/>
                  </a:lnTo>
                  <a:lnTo>
                    <a:pt x="6255855" y="131330"/>
                  </a:lnTo>
                  <a:lnTo>
                    <a:pt x="6305766" y="131330"/>
                  </a:lnTo>
                  <a:lnTo>
                    <a:pt x="6305766" y="105816"/>
                  </a:lnTo>
                  <a:close/>
                </a:path>
                <a:path w="14829790" h="791209">
                  <a:moveTo>
                    <a:pt x="6614935" y="239763"/>
                  </a:moveTo>
                  <a:lnTo>
                    <a:pt x="6584632" y="216052"/>
                  </a:lnTo>
                  <a:lnTo>
                    <a:pt x="6561849" y="183997"/>
                  </a:lnTo>
                  <a:lnTo>
                    <a:pt x="6547510" y="146532"/>
                  </a:lnTo>
                  <a:lnTo>
                    <a:pt x="6542519" y="106565"/>
                  </a:lnTo>
                  <a:lnTo>
                    <a:pt x="6542519" y="91173"/>
                  </a:lnTo>
                  <a:lnTo>
                    <a:pt x="6605930" y="91173"/>
                  </a:lnTo>
                  <a:lnTo>
                    <a:pt x="6605930" y="66040"/>
                  </a:lnTo>
                  <a:lnTo>
                    <a:pt x="6542900" y="66040"/>
                  </a:lnTo>
                  <a:lnTo>
                    <a:pt x="6542900" y="15760"/>
                  </a:lnTo>
                  <a:lnTo>
                    <a:pt x="6513258" y="15760"/>
                  </a:lnTo>
                  <a:lnTo>
                    <a:pt x="6513258" y="66040"/>
                  </a:lnTo>
                  <a:lnTo>
                    <a:pt x="6449835" y="66040"/>
                  </a:lnTo>
                  <a:lnTo>
                    <a:pt x="6449835" y="91173"/>
                  </a:lnTo>
                  <a:lnTo>
                    <a:pt x="6513258" y="91173"/>
                  </a:lnTo>
                  <a:lnTo>
                    <a:pt x="6513258" y="106565"/>
                  </a:lnTo>
                  <a:lnTo>
                    <a:pt x="6508445" y="148018"/>
                  </a:lnTo>
                  <a:lnTo>
                    <a:pt x="6494450" y="187426"/>
                  </a:lnTo>
                  <a:lnTo>
                    <a:pt x="6471933" y="221488"/>
                  </a:lnTo>
                  <a:lnTo>
                    <a:pt x="6441580" y="246900"/>
                  </a:lnTo>
                  <a:lnTo>
                    <a:pt x="6459969" y="270167"/>
                  </a:lnTo>
                  <a:lnTo>
                    <a:pt x="6482931" y="252349"/>
                  </a:lnTo>
                  <a:lnTo>
                    <a:pt x="6502133" y="228981"/>
                  </a:lnTo>
                  <a:lnTo>
                    <a:pt x="6517322" y="201244"/>
                  </a:lnTo>
                  <a:lnTo>
                    <a:pt x="6528257" y="170357"/>
                  </a:lnTo>
                  <a:lnTo>
                    <a:pt x="6539636" y="199123"/>
                  </a:lnTo>
                  <a:lnTo>
                    <a:pt x="6555041" y="224663"/>
                  </a:lnTo>
                  <a:lnTo>
                    <a:pt x="6574333" y="246126"/>
                  </a:lnTo>
                  <a:lnTo>
                    <a:pt x="6597307" y="262661"/>
                  </a:lnTo>
                  <a:lnTo>
                    <a:pt x="6614935" y="239763"/>
                  </a:lnTo>
                  <a:close/>
                </a:path>
                <a:path w="14829790" h="791209">
                  <a:moveTo>
                    <a:pt x="6731635" y="3378"/>
                  </a:moveTo>
                  <a:lnTo>
                    <a:pt x="6701993" y="3378"/>
                  </a:lnTo>
                  <a:lnTo>
                    <a:pt x="6701993" y="139204"/>
                  </a:lnTo>
                  <a:lnTo>
                    <a:pt x="6657721" y="139204"/>
                  </a:lnTo>
                  <a:lnTo>
                    <a:pt x="6657721" y="10883"/>
                  </a:lnTo>
                  <a:lnTo>
                    <a:pt x="6628828" y="10883"/>
                  </a:lnTo>
                  <a:lnTo>
                    <a:pt x="6628828" y="323443"/>
                  </a:lnTo>
                  <a:lnTo>
                    <a:pt x="6657721" y="323443"/>
                  </a:lnTo>
                  <a:lnTo>
                    <a:pt x="6657721" y="164719"/>
                  </a:lnTo>
                  <a:lnTo>
                    <a:pt x="6701993" y="164719"/>
                  </a:lnTo>
                  <a:lnTo>
                    <a:pt x="6701993" y="339953"/>
                  </a:lnTo>
                  <a:lnTo>
                    <a:pt x="6731635" y="339953"/>
                  </a:lnTo>
                  <a:lnTo>
                    <a:pt x="6731635" y="164719"/>
                  </a:lnTo>
                  <a:lnTo>
                    <a:pt x="6731635" y="139204"/>
                  </a:lnTo>
                  <a:lnTo>
                    <a:pt x="6731635" y="3378"/>
                  </a:lnTo>
                  <a:close/>
                </a:path>
                <a:path w="14829790" h="791209">
                  <a:moveTo>
                    <a:pt x="6999922" y="178231"/>
                  </a:moveTo>
                  <a:lnTo>
                    <a:pt x="6997852" y="163220"/>
                  </a:lnTo>
                  <a:lnTo>
                    <a:pt x="6996544" y="153847"/>
                  </a:lnTo>
                  <a:lnTo>
                    <a:pt x="6962114" y="158635"/>
                  </a:lnTo>
                  <a:lnTo>
                    <a:pt x="6926847" y="161493"/>
                  </a:lnTo>
                  <a:lnTo>
                    <a:pt x="6887210" y="162864"/>
                  </a:lnTo>
                  <a:lnTo>
                    <a:pt x="6839699" y="163220"/>
                  </a:lnTo>
                  <a:lnTo>
                    <a:pt x="6839699" y="119316"/>
                  </a:lnTo>
                  <a:lnTo>
                    <a:pt x="6960146" y="119316"/>
                  </a:lnTo>
                  <a:lnTo>
                    <a:pt x="6960146" y="94932"/>
                  </a:lnTo>
                  <a:lnTo>
                    <a:pt x="6839699" y="94932"/>
                  </a:lnTo>
                  <a:lnTo>
                    <a:pt x="6839699" y="52908"/>
                  </a:lnTo>
                  <a:lnTo>
                    <a:pt x="6969531" y="52908"/>
                  </a:lnTo>
                  <a:lnTo>
                    <a:pt x="6969531" y="28143"/>
                  </a:lnTo>
                  <a:lnTo>
                    <a:pt x="6808927" y="28143"/>
                  </a:lnTo>
                  <a:lnTo>
                    <a:pt x="6808927" y="187985"/>
                  </a:lnTo>
                  <a:lnTo>
                    <a:pt x="6836321" y="187985"/>
                  </a:lnTo>
                  <a:lnTo>
                    <a:pt x="6886003" y="187629"/>
                  </a:lnTo>
                  <a:lnTo>
                    <a:pt x="6927266" y="186207"/>
                  </a:lnTo>
                  <a:lnTo>
                    <a:pt x="6963969" y="183235"/>
                  </a:lnTo>
                  <a:lnTo>
                    <a:pt x="6999922" y="178231"/>
                  </a:lnTo>
                  <a:close/>
                </a:path>
                <a:path w="14829790" h="791209">
                  <a:moveTo>
                    <a:pt x="7065962" y="3746"/>
                  </a:moveTo>
                  <a:lnTo>
                    <a:pt x="7035190" y="3746"/>
                  </a:lnTo>
                  <a:lnTo>
                    <a:pt x="7035190" y="212001"/>
                  </a:lnTo>
                  <a:lnTo>
                    <a:pt x="7065962" y="212001"/>
                  </a:lnTo>
                  <a:lnTo>
                    <a:pt x="7065962" y="3746"/>
                  </a:lnTo>
                  <a:close/>
                </a:path>
                <a:path w="14829790" h="791209">
                  <a:moveTo>
                    <a:pt x="7067093" y="278422"/>
                  </a:moveTo>
                  <a:lnTo>
                    <a:pt x="7059308" y="252183"/>
                  </a:lnTo>
                  <a:lnTo>
                    <a:pt x="7046227" y="240893"/>
                  </a:lnTo>
                  <a:lnTo>
                    <a:pt x="7036930" y="232879"/>
                  </a:lnTo>
                  <a:lnTo>
                    <a:pt x="7036702" y="232803"/>
                  </a:lnTo>
                  <a:lnTo>
                    <a:pt x="7036702" y="278422"/>
                  </a:lnTo>
                  <a:lnTo>
                    <a:pt x="7031025" y="294030"/>
                  </a:lnTo>
                  <a:lnTo>
                    <a:pt x="7014692" y="305714"/>
                  </a:lnTo>
                  <a:lnTo>
                    <a:pt x="6988734" y="313029"/>
                  </a:lnTo>
                  <a:lnTo>
                    <a:pt x="6954152" y="315569"/>
                  </a:lnTo>
                  <a:lnTo>
                    <a:pt x="6919773" y="313029"/>
                  </a:lnTo>
                  <a:lnTo>
                    <a:pt x="6893928" y="305714"/>
                  </a:lnTo>
                  <a:lnTo>
                    <a:pt x="6877634" y="294030"/>
                  </a:lnTo>
                  <a:lnTo>
                    <a:pt x="6871970" y="278422"/>
                  </a:lnTo>
                  <a:lnTo>
                    <a:pt x="6877634" y="262420"/>
                  </a:lnTo>
                  <a:lnTo>
                    <a:pt x="6893928" y="250647"/>
                  </a:lnTo>
                  <a:lnTo>
                    <a:pt x="6919773" y="243382"/>
                  </a:lnTo>
                  <a:lnTo>
                    <a:pt x="6954152" y="240893"/>
                  </a:lnTo>
                  <a:lnTo>
                    <a:pt x="6988734" y="243382"/>
                  </a:lnTo>
                  <a:lnTo>
                    <a:pt x="7014692" y="250647"/>
                  </a:lnTo>
                  <a:lnTo>
                    <a:pt x="7031025" y="262420"/>
                  </a:lnTo>
                  <a:lnTo>
                    <a:pt x="7036702" y="278422"/>
                  </a:lnTo>
                  <a:lnTo>
                    <a:pt x="7036702" y="232803"/>
                  </a:lnTo>
                  <a:lnTo>
                    <a:pt x="7001396" y="220954"/>
                  </a:lnTo>
                  <a:lnTo>
                    <a:pt x="6954152" y="216877"/>
                  </a:lnTo>
                  <a:lnTo>
                    <a:pt x="6907111" y="220954"/>
                  </a:lnTo>
                  <a:lnTo>
                    <a:pt x="6871690" y="232879"/>
                  </a:lnTo>
                  <a:lnTo>
                    <a:pt x="6849351" y="252183"/>
                  </a:lnTo>
                  <a:lnTo>
                    <a:pt x="6841579" y="278422"/>
                  </a:lnTo>
                  <a:lnTo>
                    <a:pt x="6849351" y="304431"/>
                  </a:lnTo>
                  <a:lnTo>
                    <a:pt x="6871690" y="323634"/>
                  </a:lnTo>
                  <a:lnTo>
                    <a:pt x="6907111" y="335508"/>
                  </a:lnTo>
                  <a:lnTo>
                    <a:pt x="6954152" y="339585"/>
                  </a:lnTo>
                  <a:lnTo>
                    <a:pt x="7001396" y="335508"/>
                  </a:lnTo>
                  <a:lnTo>
                    <a:pt x="7036930" y="323634"/>
                  </a:lnTo>
                  <a:lnTo>
                    <a:pt x="7046341" y="315569"/>
                  </a:lnTo>
                  <a:lnTo>
                    <a:pt x="7059308" y="304431"/>
                  </a:lnTo>
                  <a:lnTo>
                    <a:pt x="7067093" y="278422"/>
                  </a:lnTo>
                  <a:close/>
                </a:path>
                <a:path w="14829790" h="791209">
                  <a:moveTo>
                    <a:pt x="7318489" y="146710"/>
                  </a:moveTo>
                  <a:lnTo>
                    <a:pt x="7312139" y="98132"/>
                  </a:lnTo>
                  <a:lnTo>
                    <a:pt x="7294435" y="61112"/>
                  </a:lnTo>
                  <a:lnTo>
                    <a:pt x="7289749" y="57035"/>
                  </a:lnTo>
                  <a:lnTo>
                    <a:pt x="7288847" y="56261"/>
                  </a:lnTo>
                  <a:lnTo>
                    <a:pt x="7288847" y="146710"/>
                  </a:lnTo>
                  <a:lnTo>
                    <a:pt x="7284707" y="183896"/>
                  </a:lnTo>
                  <a:lnTo>
                    <a:pt x="7273137" y="212280"/>
                  </a:lnTo>
                  <a:lnTo>
                    <a:pt x="7255446" y="230403"/>
                  </a:lnTo>
                  <a:lnTo>
                    <a:pt x="7232942" y="236766"/>
                  </a:lnTo>
                  <a:lnTo>
                    <a:pt x="7210222" y="230403"/>
                  </a:lnTo>
                  <a:lnTo>
                    <a:pt x="7192416" y="212280"/>
                  </a:lnTo>
                  <a:lnTo>
                    <a:pt x="7180808" y="183896"/>
                  </a:lnTo>
                  <a:lnTo>
                    <a:pt x="7176656" y="146710"/>
                  </a:lnTo>
                  <a:lnTo>
                    <a:pt x="7180808" y="109740"/>
                  </a:lnTo>
                  <a:lnTo>
                    <a:pt x="7192416" y="81470"/>
                  </a:lnTo>
                  <a:lnTo>
                    <a:pt x="7210222" y="63398"/>
                  </a:lnTo>
                  <a:lnTo>
                    <a:pt x="7232942" y="57035"/>
                  </a:lnTo>
                  <a:lnTo>
                    <a:pt x="7255446" y="63398"/>
                  </a:lnTo>
                  <a:lnTo>
                    <a:pt x="7273137" y="81470"/>
                  </a:lnTo>
                  <a:lnTo>
                    <a:pt x="7284707" y="109740"/>
                  </a:lnTo>
                  <a:lnTo>
                    <a:pt x="7288847" y="146710"/>
                  </a:lnTo>
                  <a:lnTo>
                    <a:pt x="7288847" y="56261"/>
                  </a:lnTo>
                  <a:lnTo>
                    <a:pt x="7267359" y="37541"/>
                  </a:lnTo>
                  <a:lnTo>
                    <a:pt x="7232942" y="29260"/>
                  </a:lnTo>
                  <a:lnTo>
                    <a:pt x="7198525" y="37541"/>
                  </a:lnTo>
                  <a:lnTo>
                    <a:pt x="7171449" y="61112"/>
                  </a:lnTo>
                  <a:lnTo>
                    <a:pt x="7153732" y="98132"/>
                  </a:lnTo>
                  <a:lnTo>
                    <a:pt x="7147395" y="146710"/>
                  </a:lnTo>
                  <a:lnTo>
                    <a:pt x="7153732" y="195300"/>
                  </a:lnTo>
                  <a:lnTo>
                    <a:pt x="7171449" y="232308"/>
                  </a:lnTo>
                  <a:lnTo>
                    <a:pt x="7198525" y="255892"/>
                  </a:lnTo>
                  <a:lnTo>
                    <a:pt x="7232942" y="264160"/>
                  </a:lnTo>
                  <a:lnTo>
                    <a:pt x="7267359" y="255892"/>
                  </a:lnTo>
                  <a:lnTo>
                    <a:pt x="7289317" y="236766"/>
                  </a:lnTo>
                  <a:lnTo>
                    <a:pt x="7294435" y="232308"/>
                  </a:lnTo>
                  <a:lnTo>
                    <a:pt x="7312139" y="195300"/>
                  </a:lnTo>
                  <a:lnTo>
                    <a:pt x="7318489" y="146710"/>
                  </a:lnTo>
                  <a:close/>
                </a:path>
                <a:path w="14829790" h="791209">
                  <a:moveTo>
                    <a:pt x="7410424" y="3378"/>
                  </a:moveTo>
                  <a:lnTo>
                    <a:pt x="7379652" y="3378"/>
                  </a:lnTo>
                  <a:lnTo>
                    <a:pt x="7379652" y="340702"/>
                  </a:lnTo>
                  <a:lnTo>
                    <a:pt x="7410424" y="340702"/>
                  </a:lnTo>
                  <a:lnTo>
                    <a:pt x="7410424" y="3378"/>
                  </a:lnTo>
                  <a:close/>
                </a:path>
                <a:path w="14829790" h="791209">
                  <a:moveTo>
                    <a:pt x="7756741" y="39395"/>
                  </a:moveTo>
                  <a:lnTo>
                    <a:pt x="7602906" y="39395"/>
                  </a:lnTo>
                  <a:lnTo>
                    <a:pt x="7602906" y="64909"/>
                  </a:lnTo>
                  <a:lnTo>
                    <a:pt x="7726350" y="64909"/>
                  </a:lnTo>
                  <a:lnTo>
                    <a:pt x="7717383" y="110794"/>
                  </a:lnTo>
                  <a:lnTo>
                    <a:pt x="7699019" y="152755"/>
                  </a:lnTo>
                  <a:lnTo>
                    <a:pt x="7671206" y="190512"/>
                  </a:lnTo>
                  <a:lnTo>
                    <a:pt x="7633932" y="223748"/>
                  </a:lnTo>
                  <a:lnTo>
                    <a:pt x="7587145" y="252145"/>
                  </a:lnTo>
                  <a:lnTo>
                    <a:pt x="7604023" y="276161"/>
                  </a:lnTo>
                  <a:lnTo>
                    <a:pt x="7653121" y="246380"/>
                  </a:lnTo>
                  <a:lnTo>
                    <a:pt x="7691983" y="211861"/>
                  </a:lnTo>
                  <a:lnTo>
                    <a:pt x="7721193" y="173266"/>
                  </a:lnTo>
                  <a:lnTo>
                    <a:pt x="7741336" y="131216"/>
                  </a:lnTo>
                  <a:lnTo>
                    <a:pt x="7752994" y="86385"/>
                  </a:lnTo>
                  <a:lnTo>
                    <a:pt x="7756741" y="39395"/>
                  </a:lnTo>
                  <a:close/>
                </a:path>
                <a:path w="14829790" h="791209">
                  <a:moveTo>
                    <a:pt x="7897838" y="139954"/>
                  </a:moveTo>
                  <a:lnTo>
                    <a:pt x="7843799" y="139954"/>
                  </a:lnTo>
                  <a:lnTo>
                    <a:pt x="7843799" y="3378"/>
                  </a:lnTo>
                  <a:lnTo>
                    <a:pt x="7813027" y="3378"/>
                  </a:lnTo>
                  <a:lnTo>
                    <a:pt x="7813027" y="339953"/>
                  </a:lnTo>
                  <a:lnTo>
                    <a:pt x="7843799" y="339953"/>
                  </a:lnTo>
                  <a:lnTo>
                    <a:pt x="7843799" y="165468"/>
                  </a:lnTo>
                  <a:lnTo>
                    <a:pt x="7897838" y="165468"/>
                  </a:lnTo>
                  <a:lnTo>
                    <a:pt x="7897838" y="139954"/>
                  </a:lnTo>
                  <a:close/>
                </a:path>
                <a:path w="14829790" h="791209">
                  <a:moveTo>
                    <a:pt x="8197266" y="277672"/>
                  </a:moveTo>
                  <a:lnTo>
                    <a:pt x="8189341" y="251434"/>
                  </a:lnTo>
                  <a:lnTo>
                    <a:pt x="8176019" y="240144"/>
                  </a:lnTo>
                  <a:lnTo>
                    <a:pt x="8166544" y="232117"/>
                  </a:lnTo>
                  <a:lnTo>
                    <a:pt x="8166125" y="231990"/>
                  </a:lnTo>
                  <a:lnTo>
                    <a:pt x="8166125" y="277672"/>
                  </a:lnTo>
                  <a:lnTo>
                    <a:pt x="8160372" y="293281"/>
                  </a:lnTo>
                  <a:lnTo>
                    <a:pt x="8143799" y="304965"/>
                  </a:lnTo>
                  <a:lnTo>
                    <a:pt x="8117357" y="312280"/>
                  </a:lnTo>
                  <a:lnTo>
                    <a:pt x="8082064" y="314820"/>
                  </a:lnTo>
                  <a:lnTo>
                    <a:pt x="8046618" y="312280"/>
                  </a:lnTo>
                  <a:lnTo>
                    <a:pt x="8020202" y="304965"/>
                  </a:lnTo>
                  <a:lnTo>
                    <a:pt x="8003705" y="293281"/>
                  </a:lnTo>
                  <a:lnTo>
                    <a:pt x="7998015" y="277672"/>
                  </a:lnTo>
                  <a:lnTo>
                    <a:pt x="8003705" y="261670"/>
                  </a:lnTo>
                  <a:lnTo>
                    <a:pt x="8020202" y="249897"/>
                  </a:lnTo>
                  <a:lnTo>
                    <a:pt x="8046618" y="242633"/>
                  </a:lnTo>
                  <a:lnTo>
                    <a:pt x="8082064" y="240144"/>
                  </a:lnTo>
                  <a:lnTo>
                    <a:pt x="8117522" y="242633"/>
                  </a:lnTo>
                  <a:lnTo>
                    <a:pt x="8143938" y="249897"/>
                  </a:lnTo>
                  <a:lnTo>
                    <a:pt x="8160423" y="261670"/>
                  </a:lnTo>
                  <a:lnTo>
                    <a:pt x="8166125" y="277672"/>
                  </a:lnTo>
                  <a:lnTo>
                    <a:pt x="8166125" y="231990"/>
                  </a:lnTo>
                  <a:lnTo>
                    <a:pt x="8130299" y="220205"/>
                  </a:lnTo>
                  <a:lnTo>
                    <a:pt x="8082064" y="216128"/>
                  </a:lnTo>
                  <a:lnTo>
                    <a:pt x="8033829" y="220205"/>
                  </a:lnTo>
                  <a:lnTo>
                    <a:pt x="7997596" y="232117"/>
                  </a:lnTo>
                  <a:lnTo>
                    <a:pt x="7974800" y="251434"/>
                  </a:lnTo>
                  <a:lnTo>
                    <a:pt x="7966875" y="277672"/>
                  </a:lnTo>
                  <a:lnTo>
                    <a:pt x="7974800" y="303682"/>
                  </a:lnTo>
                  <a:lnTo>
                    <a:pt x="7997596" y="322884"/>
                  </a:lnTo>
                  <a:lnTo>
                    <a:pt x="8033829" y="334759"/>
                  </a:lnTo>
                  <a:lnTo>
                    <a:pt x="8082064" y="338823"/>
                  </a:lnTo>
                  <a:lnTo>
                    <a:pt x="8130299" y="334759"/>
                  </a:lnTo>
                  <a:lnTo>
                    <a:pt x="8166544" y="322884"/>
                  </a:lnTo>
                  <a:lnTo>
                    <a:pt x="8176120" y="314820"/>
                  </a:lnTo>
                  <a:lnTo>
                    <a:pt x="8189341" y="303682"/>
                  </a:lnTo>
                  <a:lnTo>
                    <a:pt x="8197266" y="277672"/>
                  </a:lnTo>
                  <a:close/>
                </a:path>
                <a:path w="14829790" h="791209">
                  <a:moveTo>
                    <a:pt x="8199895" y="97180"/>
                  </a:moveTo>
                  <a:lnTo>
                    <a:pt x="8002143" y="97180"/>
                  </a:lnTo>
                  <a:lnTo>
                    <a:pt x="8002143" y="10502"/>
                  </a:lnTo>
                  <a:lnTo>
                    <a:pt x="7971371" y="10502"/>
                  </a:lnTo>
                  <a:lnTo>
                    <a:pt x="7971371" y="121945"/>
                  </a:lnTo>
                  <a:lnTo>
                    <a:pt x="8199895" y="121945"/>
                  </a:lnTo>
                  <a:lnTo>
                    <a:pt x="8199895" y="97180"/>
                  </a:lnTo>
                  <a:close/>
                </a:path>
                <a:path w="14829790" h="791209">
                  <a:moveTo>
                    <a:pt x="8234781" y="160972"/>
                  </a:moveTo>
                  <a:lnTo>
                    <a:pt x="7930477" y="160972"/>
                  </a:lnTo>
                  <a:lnTo>
                    <a:pt x="7930477" y="186105"/>
                  </a:lnTo>
                  <a:lnTo>
                    <a:pt x="8234781" y="186105"/>
                  </a:lnTo>
                  <a:lnTo>
                    <a:pt x="8234781" y="160972"/>
                  </a:lnTo>
                  <a:close/>
                </a:path>
                <a:path w="14829790" h="791209">
                  <a:moveTo>
                    <a:pt x="8456168" y="187617"/>
                  </a:moveTo>
                  <a:lnTo>
                    <a:pt x="8450085" y="156324"/>
                  </a:lnTo>
                  <a:lnTo>
                    <a:pt x="8435657" y="135458"/>
                  </a:lnTo>
                  <a:lnTo>
                    <a:pt x="8433092" y="131749"/>
                  </a:lnTo>
                  <a:lnTo>
                    <a:pt x="8426907" y="127939"/>
                  </a:lnTo>
                  <a:lnTo>
                    <a:pt x="8426907" y="187617"/>
                  </a:lnTo>
                  <a:lnTo>
                    <a:pt x="8422957" y="208368"/>
                  </a:lnTo>
                  <a:lnTo>
                    <a:pt x="8411985" y="224764"/>
                  </a:lnTo>
                  <a:lnTo>
                    <a:pt x="8395246" y="235521"/>
                  </a:lnTo>
                  <a:lnTo>
                    <a:pt x="8373999" y="239395"/>
                  </a:lnTo>
                  <a:lnTo>
                    <a:pt x="8352968" y="235521"/>
                  </a:lnTo>
                  <a:lnTo>
                    <a:pt x="8336331" y="224764"/>
                  </a:lnTo>
                  <a:lnTo>
                    <a:pt x="8325396" y="208368"/>
                  </a:lnTo>
                  <a:lnTo>
                    <a:pt x="8321459" y="187617"/>
                  </a:lnTo>
                  <a:lnTo>
                    <a:pt x="8325396" y="166636"/>
                  </a:lnTo>
                  <a:lnTo>
                    <a:pt x="8336331" y="150139"/>
                  </a:lnTo>
                  <a:lnTo>
                    <a:pt x="8352968" y="139331"/>
                  </a:lnTo>
                  <a:lnTo>
                    <a:pt x="8373999" y="135458"/>
                  </a:lnTo>
                  <a:lnTo>
                    <a:pt x="8395246" y="139331"/>
                  </a:lnTo>
                  <a:lnTo>
                    <a:pt x="8411985" y="150139"/>
                  </a:lnTo>
                  <a:lnTo>
                    <a:pt x="8422957" y="166636"/>
                  </a:lnTo>
                  <a:lnTo>
                    <a:pt x="8426907" y="187617"/>
                  </a:lnTo>
                  <a:lnTo>
                    <a:pt x="8426907" y="127939"/>
                  </a:lnTo>
                  <a:lnTo>
                    <a:pt x="8407095" y="115697"/>
                  </a:lnTo>
                  <a:lnTo>
                    <a:pt x="8373999" y="109943"/>
                  </a:lnTo>
                  <a:lnTo>
                    <a:pt x="8341322" y="115697"/>
                  </a:lnTo>
                  <a:lnTo>
                    <a:pt x="8315553" y="131749"/>
                  </a:lnTo>
                  <a:lnTo>
                    <a:pt x="8298650" y="156324"/>
                  </a:lnTo>
                  <a:lnTo>
                    <a:pt x="8292566" y="187617"/>
                  </a:lnTo>
                  <a:lnTo>
                    <a:pt x="8298650" y="218998"/>
                  </a:lnTo>
                  <a:lnTo>
                    <a:pt x="8315553" y="243433"/>
                  </a:lnTo>
                  <a:lnTo>
                    <a:pt x="8341322" y="259270"/>
                  </a:lnTo>
                  <a:lnTo>
                    <a:pt x="8373999" y="264909"/>
                  </a:lnTo>
                  <a:lnTo>
                    <a:pt x="8407095" y="259270"/>
                  </a:lnTo>
                  <a:lnTo>
                    <a:pt x="8433092" y="243433"/>
                  </a:lnTo>
                  <a:lnTo>
                    <a:pt x="8435899" y="239395"/>
                  </a:lnTo>
                  <a:lnTo>
                    <a:pt x="8450085" y="218998"/>
                  </a:lnTo>
                  <a:lnTo>
                    <a:pt x="8456168" y="187617"/>
                  </a:lnTo>
                  <a:close/>
                </a:path>
                <a:path w="14829790" h="791209">
                  <a:moveTo>
                    <a:pt x="8471929" y="57404"/>
                  </a:moveTo>
                  <a:lnTo>
                    <a:pt x="8389010" y="57404"/>
                  </a:lnTo>
                  <a:lnTo>
                    <a:pt x="8389010" y="7505"/>
                  </a:lnTo>
                  <a:lnTo>
                    <a:pt x="8358238" y="7505"/>
                  </a:lnTo>
                  <a:lnTo>
                    <a:pt x="8358238" y="57404"/>
                  </a:lnTo>
                  <a:lnTo>
                    <a:pt x="8273440" y="57404"/>
                  </a:lnTo>
                  <a:lnTo>
                    <a:pt x="8273440" y="82169"/>
                  </a:lnTo>
                  <a:lnTo>
                    <a:pt x="8471929" y="82169"/>
                  </a:lnTo>
                  <a:lnTo>
                    <a:pt x="8471929" y="57404"/>
                  </a:lnTo>
                  <a:close/>
                </a:path>
                <a:path w="14829790" h="791209">
                  <a:moveTo>
                    <a:pt x="8589747" y="141833"/>
                  </a:moveTo>
                  <a:lnTo>
                    <a:pt x="8534590" y="141833"/>
                  </a:lnTo>
                  <a:lnTo>
                    <a:pt x="8534590" y="3746"/>
                  </a:lnTo>
                  <a:lnTo>
                    <a:pt x="8503818" y="3746"/>
                  </a:lnTo>
                  <a:lnTo>
                    <a:pt x="8503818" y="339953"/>
                  </a:lnTo>
                  <a:lnTo>
                    <a:pt x="8534590" y="339953"/>
                  </a:lnTo>
                  <a:lnTo>
                    <a:pt x="8534590" y="167728"/>
                  </a:lnTo>
                  <a:lnTo>
                    <a:pt x="8589747" y="167728"/>
                  </a:lnTo>
                  <a:lnTo>
                    <a:pt x="8589747" y="141833"/>
                  </a:lnTo>
                  <a:close/>
                </a:path>
                <a:path w="14829790" h="791209">
                  <a:moveTo>
                    <a:pt x="8888806" y="37147"/>
                  </a:moveTo>
                  <a:lnTo>
                    <a:pt x="8652789" y="37147"/>
                  </a:lnTo>
                  <a:lnTo>
                    <a:pt x="8652789" y="62280"/>
                  </a:lnTo>
                  <a:lnTo>
                    <a:pt x="8858034" y="62280"/>
                  </a:lnTo>
                  <a:lnTo>
                    <a:pt x="8858034" y="70535"/>
                  </a:lnTo>
                  <a:lnTo>
                    <a:pt x="8857844" y="102362"/>
                  </a:lnTo>
                  <a:lnTo>
                    <a:pt x="8856447" y="137706"/>
                  </a:lnTo>
                  <a:lnTo>
                    <a:pt x="8852662" y="177546"/>
                  </a:lnTo>
                  <a:lnTo>
                    <a:pt x="8845283" y="222885"/>
                  </a:lnTo>
                  <a:lnTo>
                    <a:pt x="8876055" y="226263"/>
                  </a:lnTo>
                  <a:lnTo>
                    <a:pt x="8883421" y="179133"/>
                  </a:lnTo>
                  <a:lnTo>
                    <a:pt x="8887219" y="138557"/>
                  </a:lnTo>
                  <a:lnTo>
                    <a:pt x="8888603" y="102895"/>
                  </a:lnTo>
                  <a:lnTo>
                    <a:pt x="8888806" y="70535"/>
                  </a:lnTo>
                  <a:lnTo>
                    <a:pt x="8888806" y="37147"/>
                  </a:lnTo>
                  <a:close/>
                </a:path>
                <a:path w="14829790" h="791209">
                  <a:moveTo>
                    <a:pt x="8925204" y="267538"/>
                  </a:moveTo>
                  <a:lnTo>
                    <a:pt x="8769858" y="267538"/>
                  </a:lnTo>
                  <a:lnTo>
                    <a:pt x="8769858" y="147091"/>
                  </a:lnTo>
                  <a:lnTo>
                    <a:pt x="8739099" y="147091"/>
                  </a:lnTo>
                  <a:lnTo>
                    <a:pt x="8739099" y="267538"/>
                  </a:lnTo>
                  <a:lnTo>
                    <a:pt x="8620900" y="267538"/>
                  </a:lnTo>
                  <a:lnTo>
                    <a:pt x="8620900" y="292671"/>
                  </a:lnTo>
                  <a:lnTo>
                    <a:pt x="8925204" y="292671"/>
                  </a:lnTo>
                  <a:lnTo>
                    <a:pt x="8925204" y="267538"/>
                  </a:lnTo>
                  <a:close/>
                </a:path>
                <a:path w="14829790" h="791209">
                  <a:moveTo>
                    <a:pt x="9028773" y="305054"/>
                  </a:moveTo>
                  <a:lnTo>
                    <a:pt x="9026792" y="288124"/>
                  </a:lnTo>
                  <a:lnTo>
                    <a:pt x="9021077" y="275374"/>
                  </a:lnTo>
                  <a:lnTo>
                    <a:pt x="9011983" y="267335"/>
                  </a:lnTo>
                  <a:lnTo>
                    <a:pt x="8999880" y="264528"/>
                  </a:lnTo>
                  <a:lnTo>
                    <a:pt x="8989974" y="266230"/>
                  </a:lnTo>
                  <a:lnTo>
                    <a:pt x="8981719" y="271056"/>
                  </a:lnTo>
                  <a:lnTo>
                    <a:pt x="8976081" y="278625"/>
                  </a:lnTo>
                  <a:lnTo>
                    <a:pt x="8973985" y="288544"/>
                  </a:lnTo>
                  <a:lnTo>
                    <a:pt x="8976068" y="298945"/>
                  </a:lnTo>
                  <a:lnTo>
                    <a:pt x="8981630" y="306463"/>
                  </a:lnTo>
                  <a:lnTo>
                    <a:pt x="8989657" y="311023"/>
                  </a:lnTo>
                  <a:lnTo>
                    <a:pt x="8999131" y="312559"/>
                  </a:lnTo>
                  <a:lnTo>
                    <a:pt x="9001747" y="312559"/>
                  </a:lnTo>
                  <a:lnTo>
                    <a:pt x="9003259" y="312191"/>
                  </a:lnTo>
                  <a:lnTo>
                    <a:pt x="9000503" y="328396"/>
                  </a:lnTo>
                  <a:lnTo>
                    <a:pt x="8993073" y="342493"/>
                  </a:lnTo>
                  <a:lnTo>
                    <a:pt x="8981351" y="354190"/>
                  </a:lnTo>
                  <a:lnTo>
                    <a:pt x="8965730" y="363220"/>
                  </a:lnTo>
                  <a:lnTo>
                    <a:pt x="8973985" y="383476"/>
                  </a:lnTo>
                  <a:lnTo>
                    <a:pt x="8996794" y="370281"/>
                  </a:lnTo>
                  <a:lnTo>
                    <a:pt x="9014041" y="352437"/>
                  </a:lnTo>
                  <a:lnTo>
                    <a:pt x="9024963" y="330504"/>
                  </a:lnTo>
                  <a:lnTo>
                    <a:pt x="9028773" y="305054"/>
                  </a:lnTo>
                  <a:close/>
                </a:path>
                <a:path w="14829790" h="791209">
                  <a:moveTo>
                    <a:pt x="9378912" y="144081"/>
                  </a:moveTo>
                  <a:lnTo>
                    <a:pt x="9344558" y="127254"/>
                  </a:lnTo>
                  <a:lnTo>
                    <a:pt x="9310586" y="90805"/>
                  </a:lnTo>
                  <a:lnTo>
                    <a:pt x="9293733" y="39027"/>
                  </a:lnTo>
                  <a:lnTo>
                    <a:pt x="9293733" y="13512"/>
                  </a:lnTo>
                  <a:lnTo>
                    <a:pt x="9262974" y="13512"/>
                  </a:lnTo>
                  <a:lnTo>
                    <a:pt x="9262974" y="39027"/>
                  </a:lnTo>
                  <a:lnTo>
                    <a:pt x="9256725" y="74536"/>
                  </a:lnTo>
                  <a:lnTo>
                    <a:pt x="9239186" y="106426"/>
                  </a:lnTo>
                  <a:lnTo>
                    <a:pt x="9212161" y="132473"/>
                  </a:lnTo>
                  <a:lnTo>
                    <a:pt x="9177414" y="150469"/>
                  </a:lnTo>
                  <a:lnTo>
                    <a:pt x="9193174" y="174485"/>
                  </a:lnTo>
                  <a:lnTo>
                    <a:pt x="9221267" y="160820"/>
                  </a:lnTo>
                  <a:lnTo>
                    <a:pt x="9245384" y="141782"/>
                  </a:lnTo>
                  <a:lnTo>
                    <a:pt x="9264777" y="118173"/>
                  </a:lnTo>
                  <a:lnTo>
                    <a:pt x="9278734" y="90805"/>
                  </a:lnTo>
                  <a:lnTo>
                    <a:pt x="9293034" y="116014"/>
                  </a:lnTo>
                  <a:lnTo>
                    <a:pt x="9312402" y="137756"/>
                  </a:lnTo>
                  <a:lnTo>
                    <a:pt x="9336138" y="155333"/>
                  </a:lnTo>
                  <a:lnTo>
                    <a:pt x="9363532" y="168097"/>
                  </a:lnTo>
                  <a:lnTo>
                    <a:pt x="9378912" y="144081"/>
                  </a:lnTo>
                  <a:close/>
                </a:path>
                <a:path w="14829790" h="791209">
                  <a:moveTo>
                    <a:pt x="9450959" y="3746"/>
                  </a:moveTo>
                  <a:lnTo>
                    <a:pt x="9420187" y="3746"/>
                  </a:lnTo>
                  <a:lnTo>
                    <a:pt x="9420187" y="177850"/>
                  </a:lnTo>
                  <a:lnTo>
                    <a:pt x="9450959" y="177850"/>
                  </a:lnTo>
                  <a:lnTo>
                    <a:pt x="9450959" y="3746"/>
                  </a:lnTo>
                  <a:close/>
                </a:path>
                <a:path w="14829790" h="791209">
                  <a:moveTo>
                    <a:pt x="9462592" y="311810"/>
                  </a:moveTo>
                  <a:lnTo>
                    <a:pt x="9264472" y="311810"/>
                  </a:lnTo>
                  <a:lnTo>
                    <a:pt x="9264472" y="275793"/>
                  </a:lnTo>
                  <a:lnTo>
                    <a:pt x="9451340" y="275793"/>
                  </a:lnTo>
                  <a:lnTo>
                    <a:pt x="9451340" y="194741"/>
                  </a:lnTo>
                  <a:lnTo>
                    <a:pt x="9233332" y="194741"/>
                  </a:lnTo>
                  <a:lnTo>
                    <a:pt x="9233332" y="219125"/>
                  </a:lnTo>
                  <a:lnTo>
                    <a:pt x="9420936" y="219125"/>
                  </a:lnTo>
                  <a:lnTo>
                    <a:pt x="9420936" y="252526"/>
                  </a:lnTo>
                  <a:lnTo>
                    <a:pt x="9234081" y="252526"/>
                  </a:lnTo>
                  <a:lnTo>
                    <a:pt x="9234081" y="336207"/>
                  </a:lnTo>
                  <a:lnTo>
                    <a:pt x="9462592" y="336207"/>
                  </a:lnTo>
                  <a:lnTo>
                    <a:pt x="9462592" y="311810"/>
                  </a:lnTo>
                  <a:close/>
                </a:path>
                <a:path w="14829790" h="791209">
                  <a:moveTo>
                    <a:pt x="9729749" y="239014"/>
                  </a:moveTo>
                  <a:lnTo>
                    <a:pt x="9694634" y="215366"/>
                  </a:lnTo>
                  <a:lnTo>
                    <a:pt x="9666008" y="180670"/>
                  </a:lnTo>
                  <a:lnTo>
                    <a:pt x="9655264" y="157213"/>
                  </a:lnTo>
                  <a:lnTo>
                    <a:pt x="9646755" y="138658"/>
                  </a:lnTo>
                  <a:lnTo>
                    <a:pt x="9639694" y="93052"/>
                  </a:lnTo>
                  <a:lnTo>
                    <a:pt x="9639694" y="32639"/>
                  </a:lnTo>
                  <a:lnTo>
                    <a:pt x="9609303" y="32639"/>
                  </a:lnTo>
                  <a:lnTo>
                    <a:pt x="9609303" y="93052"/>
                  </a:lnTo>
                  <a:lnTo>
                    <a:pt x="9602140" y="140385"/>
                  </a:lnTo>
                  <a:lnTo>
                    <a:pt x="9582658" y="184099"/>
                  </a:lnTo>
                  <a:lnTo>
                    <a:pt x="9553905" y="220268"/>
                  </a:lnTo>
                  <a:lnTo>
                    <a:pt x="9518879" y="245021"/>
                  </a:lnTo>
                  <a:lnTo>
                    <a:pt x="9537636" y="270167"/>
                  </a:lnTo>
                  <a:lnTo>
                    <a:pt x="9565691" y="251091"/>
                  </a:lnTo>
                  <a:lnTo>
                    <a:pt x="9590164" y="225094"/>
                  </a:lnTo>
                  <a:lnTo>
                    <a:pt x="9610141" y="193382"/>
                  </a:lnTo>
                  <a:lnTo>
                    <a:pt x="9624695" y="157213"/>
                  </a:lnTo>
                  <a:lnTo>
                    <a:pt x="9639656" y="191490"/>
                  </a:lnTo>
                  <a:lnTo>
                    <a:pt x="9659722" y="221475"/>
                  </a:lnTo>
                  <a:lnTo>
                    <a:pt x="9683940" y="245973"/>
                  </a:lnTo>
                  <a:lnTo>
                    <a:pt x="9711372" y="263779"/>
                  </a:lnTo>
                  <a:lnTo>
                    <a:pt x="9729749" y="239014"/>
                  </a:lnTo>
                  <a:close/>
                </a:path>
                <a:path w="14829790" h="791209">
                  <a:moveTo>
                    <a:pt x="9795789" y="3378"/>
                  </a:moveTo>
                  <a:lnTo>
                    <a:pt x="9765030" y="3378"/>
                  </a:lnTo>
                  <a:lnTo>
                    <a:pt x="9765030" y="340702"/>
                  </a:lnTo>
                  <a:lnTo>
                    <a:pt x="9795789" y="340702"/>
                  </a:lnTo>
                  <a:lnTo>
                    <a:pt x="9795789" y="3378"/>
                  </a:lnTo>
                  <a:close/>
                </a:path>
                <a:path w="14829790" h="791209">
                  <a:moveTo>
                    <a:pt x="10036696" y="29641"/>
                  </a:moveTo>
                  <a:lnTo>
                    <a:pt x="9879851" y="29641"/>
                  </a:lnTo>
                  <a:lnTo>
                    <a:pt x="9879851" y="54787"/>
                  </a:lnTo>
                  <a:lnTo>
                    <a:pt x="10003676" y="54787"/>
                  </a:lnTo>
                  <a:lnTo>
                    <a:pt x="9990658" y="96888"/>
                  </a:lnTo>
                  <a:lnTo>
                    <a:pt x="9962299" y="133578"/>
                  </a:lnTo>
                  <a:lnTo>
                    <a:pt x="9920300" y="163791"/>
                  </a:lnTo>
                  <a:lnTo>
                    <a:pt x="9866338" y="186486"/>
                  </a:lnTo>
                  <a:lnTo>
                    <a:pt x="9878720" y="210870"/>
                  </a:lnTo>
                  <a:lnTo>
                    <a:pt x="9932327" y="188709"/>
                  </a:lnTo>
                  <a:lnTo>
                    <a:pt x="9976142" y="159029"/>
                  </a:lnTo>
                  <a:lnTo>
                    <a:pt x="10008959" y="122288"/>
                  </a:lnTo>
                  <a:lnTo>
                    <a:pt x="10029558" y="79006"/>
                  </a:lnTo>
                  <a:lnTo>
                    <a:pt x="10036696" y="29641"/>
                  </a:lnTo>
                  <a:close/>
                </a:path>
                <a:path w="14829790" h="791209">
                  <a:moveTo>
                    <a:pt x="10141382" y="307314"/>
                  </a:moveTo>
                  <a:lnTo>
                    <a:pt x="9947758" y="307314"/>
                  </a:lnTo>
                  <a:lnTo>
                    <a:pt x="9947758" y="224383"/>
                  </a:lnTo>
                  <a:lnTo>
                    <a:pt x="9916998" y="224383"/>
                  </a:lnTo>
                  <a:lnTo>
                    <a:pt x="9916998" y="332447"/>
                  </a:lnTo>
                  <a:lnTo>
                    <a:pt x="10141382" y="332447"/>
                  </a:lnTo>
                  <a:lnTo>
                    <a:pt x="10141382" y="307314"/>
                  </a:lnTo>
                  <a:close/>
                </a:path>
                <a:path w="14829790" h="791209">
                  <a:moveTo>
                    <a:pt x="10176650" y="105816"/>
                  </a:moveTo>
                  <a:lnTo>
                    <a:pt x="10126739" y="105816"/>
                  </a:lnTo>
                  <a:lnTo>
                    <a:pt x="10126739" y="3746"/>
                  </a:lnTo>
                  <a:lnTo>
                    <a:pt x="10095979" y="3746"/>
                  </a:lnTo>
                  <a:lnTo>
                    <a:pt x="10095979" y="249529"/>
                  </a:lnTo>
                  <a:lnTo>
                    <a:pt x="10126739" y="249529"/>
                  </a:lnTo>
                  <a:lnTo>
                    <a:pt x="10126739" y="131330"/>
                  </a:lnTo>
                  <a:lnTo>
                    <a:pt x="10176650" y="131330"/>
                  </a:lnTo>
                  <a:lnTo>
                    <a:pt x="10176650" y="105816"/>
                  </a:lnTo>
                  <a:close/>
                </a:path>
                <a:path w="14829790" h="791209">
                  <a:moveTo>
                    <a:pt x="10513962" y="159842"/>
                  </a:moveTo>
                  <a:lnTo>
                    <a:pt x="10480611" y="142621"/>
                  </a:lnTo>
                  <a:lnTo>
                    <a:pt x="10454780" y="118338"/>
                  </a:lnTo>
                  <a:lnTo>
                    <a:pt x="10448900" y="108064"/>
                  </a:lnTo>
                  <a:lnTo>
                    <a:pt x="10438092" y="89192"/>
                  </a:lnTo>
                  <a:lnTo>
                    <a:pt x="10432161" y="57404"/>
                  </a:lnTo>
                  <a:lnTo>
                    <a:pt x="10432161" y="48780"/>
                  </a:lnTo>
                  <a:lnTo>
                    <a:pt x="10506088" y="48780"/>
                  </a:lnTo>
                  <a:lnTo>
                    <a:pt x="10506088" y="23634"/>
                  </a:lnTo>
                  <a:lnTo>
                    <a:pt x="10326357" y="23634"/>
                  </a:lnTo>
                  <a:lnTo>
                    <a:pt x="10326357" y="48780"/>
                  </a:lnTo>
                  <a:lnTo>
                    <a:pt x="10401402" y="48780"/>
                  </a:lnTo>
                  <a:lnTo>
                    <a:pt x="10401402" y="57404"/>
                  </a:lnTo>
                  <a:lnTo>
                    <a:pt x="10395166" y="92430"/>
                  </a:lnTo>
                  <a:lnTo>
                    <a:pt x="10377716" y="123964"/>
                  </a:lnTo>
                  <a:lnTo>
                    <a:pt x="10350906" y="149796"/>
                  </a:lnTo>
                  <a:lnTo>
                    <a:pt x="10316591" y="167728"/>
                  </a:lnTo>
                  <a:lnTo>
                    <a:pt x="10332733" y="192112"/>
                  </a:lnTo>
                  <a:lnTo>
                    <a:pt x="10360546" y="178079"/>
                  </a:lnTo>
                  <a:lnTo>
                    <a:pt x="10384371" y="158953"/>
                  </a:lnTo>
                  <a:lnTo>
                    <a:pt x="10403497" y="135394"/>
                  </a:lnTo>
                  <a:lnTo>
                    <a:pt x="10417162" y="108064"/>
                  </a:lnTo>
                  <a:lnTo>
                    <a:pt x="10430942" y="132575"/>
                  </a:lnTo>
                  <a:lnTo>
                    <a:pt x="10449433" y="153885"/>
                  </a:lnTo>
                  <a:lnTo>
                    <a:pt x="10472141" y="171335"/>
                  </a:lnTo>
                  <a:lnTo>
                    <a:pt x="10498582" y="184238"/>
                  </a:lnTo>
                  <a:lnTo>
                    <a:pt x="10513962" y="159842"/>
                  </a:lnTo>
                  <a:close/>
                </a:path>
                <a:path w="14829790" h="791209">
                  <a:moveTo>
                    <a:pt x="10592384" y="202615"/>
                  </a:moveTo>
                  <a:lnTo>
                    <a:pt x="10561993" y="202615"/>
                  </a:lnTo>
                  <a:lnTo>
                    <a:pt x="10561993" y="243890"/>
                  </a:lnTo>
                  <a:lnTo>
                    <a:pt x="10561993" y="267906"/>
                  </a:lnTo>
                  <a:lnTo>
                    <a:pt x="10561993" y="310311"/>
                  </a:lnTo>
                  <a:lnTo>
                    <a:pt x="10407396" y="310311"/>
                  </a:lnTo>
                  <a:lnTo>
                    <a:pt x="10407396" y="267906"/>
                  </a:lnTo>
                  <a:lnTo>
                    <a:pt x="10561993" y="267906"/>
                  </a:lnTo>
                  <a:lnTo>
                    <a:pt x="10561993" y="243890"/>
                  </a:lnTo>
                  <a:lnTo>
                    <a:pt x="10407396" y="243890"/>
                  </a:lnTo>
                  <a:lnTo>
                    <a:pt x="10407396" y="202615"/>
                  </a:lnTo>
                  <a:lnTo>
                    <a:pt x="10377005" y="202615"/>
                  </a:lnTo>
                  <a:lnTo>
                    <a:pt x="10377005" y="335457"/>
                  </a:lnTo>
                  <a:lnTo>
                    <a:pt x="10592384" y="335457"/>
                  </a:lnTo>
                  <a:lnTo>
                    <a:pt x="10592384" y="310311"/>
                  </a:lnTo>
                  <a:lnTo>
                    <a:pt x="10592384" y="267906"/>
                  </a:lnTo>
                  <a:lnTo>
                    <a:pt x="10592384" y="243890"/>
                  </a:lnTo>
                  <a:lnTo>
                    <a:pt x="10592384" y="202615"/>
                  </a:lnTo>
                  <a:close/>
                </a:path>
                <a:path w="14829790" h="791209">
                  <a:moveTo>
                    <a:pt x="10592384" y="3746"/>
                  </a:moveTo>
                  <a:lnTo>
                    <a:pt x="10561625" y="3746"/>
                  </a:lnTo>
                  <a:lnTo>
                    <a:pt x="10561625" y="85178"/>
                  </a:lnTo>
                  <a:lnTo>
                    <a:pt x="10495204" y="85178"/>
                  </a:lnTo>
                  <a:lnTo>
                    <a:pt x="10495204" y="110312"/>
                  </a:lnTo>
                  <a:lnTo>
                    <a:pt x="10561625" y="110312"/>
                  </a:lnTo>
                  <a:lnTo>
                    <a:pt x="10561625" y="186105"/>
                  </a:lnTo>
                  <a:lnTo>
                    <a:pt x="10592384" y="186105"/>
                  </a:lnTo>
                  <a:lnTo>
                    <a:pt x="10592384" y="3746"/>
                  </a:lnTo>
                  <a:close/>
                </a:path>
                <a:path w="14829790" h="791209">
                  <a:moveTo>
                    <a:pt x="10927474" y="230009"/>
                  </a:moveTo>
                  <a:lnTo>
                    <a:pt x="10694454" y="230009"/>
                  </a:lnTo>
                  <a:lnTo>
                    <a:pt x="10694454" y="255155"/>
                  </a:lnTo>
                  <a:lnTo>
                    <a:pt x="10896702" y="255155"/>
                  </a:lnTo>
                  <a:lnTo>
                    <a:pt x="10896702" y="340334"/>
                  </a:lnTo>
                  <a:lnTo>
                    <a:pt x="10927474" y="340334"/>
                  </a:lnTo>
                  <a:lnTo>
                    <a:pt x="10927474" y="230009"/>
                  </a:lnTo>
                  <a:close/>
                </a:path>
                <a:path w="14829790" h="791209">
                  <a:moveTo>
                    <a:pt x="10946600" y="114071"/>
                  </a:moveTo>
                  <a:lnTo>
                    <a:pt x="10902810" y="102730"/>
                  </a:lnTo>
                  <a:lnTo>
                    <a:pt x="10864990" y="82499"/>
                  </a:lnTo>
                  <a:lnTo>
                    <a:pt x="10847730" y="64909"/>
                  </a:lnTo>
                  <a:lnTo>
                    <a:pt x="10838434" y="55448"/>
                  </a:lnTo>
                  <a:lnTo>
                    <a:pt x="10828414" y="23634"/>
                  </a:lnTo>
                  <a:lnTo>
                    <a:pt x="10828414" y="8623"/>
                  </a:lnTo>
                  <a:lnTo>
                    <a:pt x="10796892" y="8623"/>
                  </a:lnTo>
                  <a:lnTo>
                    <a:pt x="10796892" y="23634"/>
                  </a:lnTo>
                  <a:lnTo>
                    <a:pt x="10786872" y="55448"/>
                  </a:lnTo>
                  <a:lnTo>
                    <a:pt x="10760354" y="82499"/>
                  </a:lnTo>
                  <a:lnTo>
                    <a:pt x="10722648" y="102730"/>
                  </a:lnTo>
                  <a:lnTo>
                    <a:pt x="10679062" y="114071"/>
                  </a:lnTo>
                  <a:lnTo>
                    <a:pt x="10690695" y="138836"/>
                  </a:lnTo>
                  <a:lnTo>
                    <a:pt x="10728490" y="129082"/>
                  </a:lnTo>
                  <a:lnTo>
                    <a:pt x="10763072" y="113131"/>
                  </a:lnTo>
                  <a:lnTo>
                    <a:pt x="10791952" y="91554"/>
                  </a:lnTo>
                  <a:lnTo>
                    <a:pt x="10812653" y="64909"/>
                  </a:lnTo>
                  <a:lnTo>
                    <a:pt x="10833557" y="91554"/>
                  </a:lnTo>
                  <a:lnTo>
                    <a:pt x="10862551" y="113131"/>
                  </a:lnTo>
                  <a:lnTo>
                    <a:pt x="10897184" y="129082"/>
                  </a:lnTo>
                  <a:lnTo>
                    <a:pt x="10934967" y="138836"/>
                  </a:lnTo>
                  <a:lnTo>
                    <a:pt x="10946600" y="114071"/>
                  </a:lnTo>
                  <a:close/>
                </a:path>
                <a:path w="14829790" h="791209">
                  <a:moveTo>
                    <a:pt x="10966120" y="172224"/>
                  </a:moveTo>
                  <a:lnTo>
                    <a:pt x="10828033" y="172224"/>
                  </a:lnTo>
                  <a:lnTo>
                    <a:pt x="10828033" y="121196"/>
                  </a:lnTo>
                  <a:lnTo>
                    <a:pt x="10797261" y="121196"/>
                  </a:lnTo>
                  <a:lnTo>
                    <a:pt x="10797261" y="172224"/>
                  </a:lnTo>
                  <a:lnTo>
                    <a:pt x="10660685" y="172224"/>
                  </a:lnTo>
                  <a:lnTo>
                    <a:pt x="10660685" y="197370"/>
                  </a:lnTo>
                  <a:lnTo>
                    <a:pt x="10966120" y="197370"/>
                  </a:lnTo>
                  <a:lnTo>
                    <a:pt x="10966120" y="172224"/>
                  </a:lnTo>
                  <a:close/>
                </a:path>
                <a:path w="14829790" h="791209">
                  <a:moveTo>
                    <a:pt x="11206264" y="242392"/>
                  </a:moveTo>
                  <a:lnTo>
                    <a:pt x="11172076" y="218998"/>
                  </a:lnTo>
                  <a:lnTo>
                    <a:pt x="11144441" y="185826"/>
                  </a:lnTo>
                  <a:lnTo>
                    <a:pt x="11134065" y="163969"/>
                  </a:lnTo>
                  <a:lnTo>
                    <a:pt x="11125949" y="146888"/>
                  </a:lnTo>
                  <a:lnTo>
                    <a:pt x="11119206" y="106184"/>
                  </a:lnTo>
                  <a:lnTo>
                    <a:pt x="11119206" y="63411"/>
                  </a:lnTo>
                  <a:lnTo>
                    <a:pt x="11193882" y="63411"/>
                  </a:lnTo>
                  <a:lnTo>
                    <a:pt x="11193882" y="37896"/>
                  </a:lnTo>
                  <a:lnTo>
                    <a:pt x="11011891" y="37896"/>
                  </a:lnTo>
                  <a:lnTo>
                    <a:pt x="11011891" y="63411"/>
                  </a:lnTo>
                  <a:lnTo>
                    <a:pt x="11088815" y="63411"/>
                  </a:lnTo>
                  <a:lnTo>
                    <a:pt x="11088815" y="106184"/>
                  </a:lnTo>
                  <a:lnTo>
                    <a:pt x="11081728" y="149504"/>
                  </a:lnTo>
                  <a:lnTo>
                    <a:pt x="11062551" y="190995"/>
                  </a:lnTo>
                  <a:lnTo>
                    <a:pt x="11034357" y="226288"/>
                  </a:lnTo>
                  <a:lnTo>
                    <a:pt x="11000257" y="251028"/>
                  </a:lnTo>
                  <a:lnTo>
                    <a:pt x="11018279" y="275412"/>
                  </a:lnTo>
                  <a:lnTo>
                    <a:pt x="11045520" y="256679"/>
                  </a:lnTo>
                  <a:lnTo>
                    <a:pt x="11069676" y="230809"/>
                  </a:lnTo>
                  <a:lnTo>
                    <a:pt x="11089615" y="199377"/>
                  </a:lnTo>
                  <a:lnTo>
                    <a:pt x="11104194" y="163969"/>
                  </a:lnTo>
                  <a:lnTo>
                    <a:pt x="11118609" y="196456"/>
                  </a:lnTo>
                  <a:lnTo>
                    <a:pt x="11138116" y="225412"/>
                  </a:lnTo>
                  <a:lnTo>
                    <a:pt x="11161763" y="249453"/>
                  </a:lnTo>
                  <a:lnTo>
                    <a:pt x="11188624" y="267157"/>
                  </a:lnTo>
                  <a:lnTo>
                    <a:pt x="11206264" y="242392"/>
                  </a:lnTo>
                  <a:close/>
                </a:path>
                <a:path w="14829790" h="791209">
                  <a:moveTo>
                    <a:pt x="11320336" y="139204"/>
                  </a:moveTo>
                  <a:lnTo>
                    <a:pt x="11264798" y="139204"/>
                  </a:lnTo>
                  <a:lnTo>
                    <a:pt x="11264798" y="3746"/>
                  </a:lnTo>
                  <a:lnTo>
                    <a:pt x="11234026" y="3746"/>
                  </a:lnTo>
                  <a:lnTo>
                    <a:pt x="11234026" y="339953"/>
                  </a:lnTo>
                  <a:lnTo>
                    <a:pt x="11264798" y="339953"/>
                  </a:lnTo>
                  <a:lnTo>
                    <a:pt x="11264798" y="165100"/>
                  </a:lnTo>
                  <a:lnTo>
                    <a:pt x="11320336" y="165100"/>
                  </a:lnTo>
                  <a:lnTo>
                    <a:pt x="11320336" y="139204"/>
                  </a:lnTo>
                  <a:close/>
                </a:path>
                <a:path w="14829790" h="791209">
                  <a:moveTo>
                    <a:pt x="11623142" y="112814"/>
                  </a:moveTo>
                  <a:lnTo>
                    <a:pt x="11420513" y="112814"/>
                  </a:lnTo>
                  <a:lnTo>
                    <a:pt x="11420513" y="83604"/>
                  </a:lnTo>
                  <a:lnTo>
                    <a:pt x="11617135" y="83604"/>
                  </a:lnTo>
                  <a:lnTo>
                    <a:pt x="11617135" y="62014"/>
                  </a:lnTo>
                  <a:lnTo>
                    <a:pt x="11617135" y="35344"/>
                  </a:lnTo>
                  <a:lnTo>
                    <a:pt x="11617135" y="13754"/>
                  </a:lnTo>
                  <a:lnTo>
                    <a:pt x="11389373" y="13754"/>
                  </a:lnTo>
                  <a:lnTo>
                    <a:pt x="11389373" y="35344"/>
                  </a:lnTo>
                  <a:lnTo>
                    <a:pt x="11586743" y="35344"/>
                  </a:lnTo>
                  <a:lnTo>
                    <a:pt x="11586743" y="62014"/>
                  </a:lnTo>
                  <a:lnTo>
                    <a:pt x="11390122" y="62014"/>
                  </a:lnTo>
                  <a:lnTo>
                    <a:pt x="11390122" y="83604"/>
                  </a:lnTo>
                  <a:lnTo>
                    <a:pt x="11390122" y="112814"/>
                  </a:lnTo>
                  <a:lnTo>
                    <a:pt x="11390122" y="134404"/>
                  </a:lnTo>
                  <a:lnTo>
                    <a:pt x="11623142" y="134404"/>
                  </a:lnTo>
                  <a:lnTo>
                    <a:pt x="11623142" y="112814"/>
                  </a:lnTo>
                  <a:close/>
                </a:path>
                <a:path w="14829790" h="791209">
                  <a:moveTo>
                    <a:pt x="11628768" y="313474"/>
                  </a:moveTo>
                  <a:lnTo>
                    <a:pt x="11418646" y="313474"/>
                  </a:lnTo>
                  <a:lnTo>
                    <a:pt x="11418646" y="281724"/>
                  </a:lnTo>
                  <a:lnTo>
                    <a:pt x="11618265" y="281724"/>
                  </a:lnTo>
                  <a:lnTo>
                    <a:pt x="11618265" y="261404"/>
                  </a:lnTo>
                  <a:lnTo>
                    <a:pt x="11618265" y="232194"/>
                  </a:lnTo>
                  <a:lnTo>
                    <a:pt x="11618265" y="210604"/>
                  </a:lnTo>
                  <a:lnTo>
                    <a:pt x="11387493" y="210604"/>
                  </a:lnTo>
                  <a:lnTo>
                    <a:pt x="11387493" y="232194"/>
                  </a:lnTo>
                  <a:lnTo>
                    <a:pt x="11587874" y="232194"/>
                  </a:lnTo>
                  <a:lnTo>
                    <a:pt x="11587874" y="261404"/>
                  </a:lnTo>
                  <a:lnTo>
                    <a:pt x="11388242" y="261404"/>
                  </a:lnTo>
                  <a:lnTo>
                    <a:pt x="11388242" y="281724"/>
                  </a:lnTo>
                  <a:lnTo>
                    <a:pt x="11388242" y="313474"/>
                  </a:lnTo>
                  <a:lnTo>
                    <a:pt x="11388242" y="335064"/>
                  </a:lnTo>
                  <a:lnTo>
                    <a:pt x="11628768" y="335064"/>
                  </a:lnTo>
                  <a:lnTo>
                    <a:pt x="11628768" y="313474"/>
                  </a:lnTo>
                  <a:close/>
                </a:path>
                <a:path w="14829790" h="791209">
                  <a:moveTo>
                    <a:pt x="11656162" y="159842"/>
                  </a:moveTo>
                  <a:lnTo>
                    <a:pt x="11351095" y="159842"/>
                  </a:lnTo>
                  <a:lnTo>
                    <a:pt x="11351095" y="183108"/>
                  </a:lnTo>
                  <a:lnTo>
                    <a:pt x="11656162" y="183108"/>
                  </a:lnTo>
                  <a:lnTo>
                    <a:pt x="11656162" y="159842"/>
                  </a:lnTo>
                  <a:close/>
                </a:path>
                <a:path w="14829790" h="791209">
                  <a:moveTo>
                    <a:pt x="12000827" y="34150"/>
                  </a:moveTo>
                  <a:lnTo>
                    <a:pt x="11919776" y="34150"/>
                  </a:lnTo>
                  <a:lnTo>
                    <a:pt x="11919776" y="1130"/>
                  </a:lnTo>
                  <a:lnTo>
                    <a:pt x="11889003" y="1130"/>
                  </a:lnTo>
                  <a:lnTo>
                    <a:pt x="11889003" y="34150"/>
                  </a:lnTo>
                  <a:lnTo>
                    <a:pt x="11807584" y="34150"/>
                  </a:lnTo>
                  <a:lnTo>
                    <a:pt x="11807584" y="57404"/>
                  </a:lnTo>
                  <a:lnTo>
                    <a:pt x="12000827" y="57404"/>
                  </a:lnTo>
                  <a:lnTo>
                    <a:pt x="12000827" y="34150"/>
                  </a:lnTo>
                  <a:close/>
                </a:path>
                <a:path w="14829790" h="791209">
                  <a:moveTo>
                    <a:pt x="12013209" y="206375"/>
                  </a:moveTo>
                  <a:lnTo>
                    <a:pt x="12011800" y="192493"/>
                  </a:lnTo>
                  <a:lnTo>
                    <a:pt x="12010962" y="184238"/>
                  </a:lnTo>
                  <a:lnTo>
                    <a:pt x="11988686" y="187210"/>
                  </a:lnTo>
                  <a:lnTo>
                    <a:pt x="11965927" y="189484"/>
                  </a:lnTo>
                  <a:lnTo>
                    <a:pt x="11942890" y="191198"/>
                  </a:lnTo>
                  <a:lnTo>
                    <a:pt x="11919776" y="192493"/>
                  </a:lnTo>
                  <a:lnTo>
                    <a:pt x="11919776" y="169227"/>
                  </a:lnTo>
                  <a:lnTo>
                    <a:pt x="11945925" y="163601"/>
                  </a:lnTo>
                  <a:lnTo>
                    <a:pt x="11965788" y="153187"/>
                  </a:lnTo>
                  <a:lnTo>
                    <a:pt x="11969712" y="148590"/>
                  </a:lnTo>
                  <a:lnTo>
                    <a:pt x="11978399" y="138404"/>
                  </a:lnTo>
                  <a:lnTo>
                    <a:pt x="11982818" y="119697"/>
                  </a:lnTo>
                  <a:lnTo>
                    <a:pt x="11977154" y="98920"/>
                  </a:lnTo>
                  <a:lnTo>
                    <a:pt x="11969293" y="91173"/>
                  </a:lnTo>
                  <a:lnTo>
                    <a:pt x="11961190" y="83210"/>
                  </a:lnTo>
                  <a:lnTo>
                    <a:pt x="11953545" y="80149"/>
                  </a:lnTo>
                  <a:lnTo>
                    <a:pt x="11953545" y="119697"/>
                  </a:lnTo>
                  <a:lnTo>
                    <a:pt x="11950040" y="131648"/>
                  </a:lnTo>
                  <a:lnTo>
                    <a:pt x="11940083" y="140754"/>
                  </a:lnTo>
                  <a:lnTo>
                    <a:pt x="11924576" y="146558"/>
                  </a:lnTo>
                  <a:lnTo>
                    <a:pt x="11904396" y="148590"/>
                  </a:lnTo>
                  <a:lnTo>
                    <a:pt x="11883835" y="146558"/>
                  </a:lnTo>
                  <a:lnTo>
                    <a:pt x="11868226" y="140754"/>
                  </a:lnTo>
                  <a:lnTo>
                    <a:pt x="11858320" y="131648"/>
                  </a:lnTo>
                  <a:lnTo>
                    <a:pt x="11854866" y="119697"/>
                  </a:lnTo>
                  <a:lnTo>
                    <a:pt x="11858320" y="107797"/>
                  </a:lnTo>
                  <a:lnTo>
                    <a:pt x="11868226" y="98818"/>
                  </a:lnTo>
                  <a:lnTo>
                    <a:pt x="11883835" y="93154"/>
                  </a:lnTo>
                  <a:lnTo>
                    <a:pt x="11904396" y="91173"/>
                  </a:lnTo>
                  <a:lnTo>
                    <a:pt x="11924576" y="93154"/>
                  </a:lnTo>
                  <a:lnTo>
                    <a:pt x="11940083" y="98818"/>
                  </a:lnTo>
                  <a:lnTo>
                    <a:pt x="11950040" y="107797"/>
                  </a:lnTo>
                  <a:lnTo>
                    <a:pt x="11953545" y="119697"/>
                  </a:lnTo>
                  <a:lnTo>
                    <a:pt x="11953545" y="80149"/>
                  </a:lnTo>
                  <a:lnTo>
                    <a:pt x="11936438" y="73266"/>
                  </a:lnTo>
                  <a:lnTo>
                    <a:pt x="11904396" y="69786"/>
                  </a:lnTo>
                  <a:lnTo>
                    <a:pt x="11871973" y="73266"/>
                  </a:lnTo>
                  <a:lnTo>
                    <a:pt x="11847119" y="83210"/>
                  </a:lnTo>
                  <a:lnTo>
                    <a:pt x="11831206" y="98920"/>
                  </a:lnTo>
                  <a:lnTo>
                    <a:pt x="11825592" y="119697"/>
                  </a:lnTo>
                  <a:lnTo>
                    <a:pt x="11830012" y="138620"/>
                  </a:lnTo>
                  <a:lnTo>
                    <a:pt x="11842661" y="153466"/>
                  </a:lnTo>
                  <a:lnTo>
                    <a:pt x="11862638" y="163804"/>
                  </a:lnTo>
                  <a:lnTo>
                    <a:pt x="11889003" y="169227"/>
                  </a:lnTo>
                  <a:lnTo>
                    <a:pt x="11889003" y="193611"/>
                  </a:lnTo>
                  <a:lnTo>
                    <a:pt x="11865127" y="194271"/>
                  </a:lnTo>
                  <a:lnTo>
                    <a:pt x="11799329" y="194741"/>
                  </a:lnTo>
                  <a:lnTo>
                    <a:pt x="11802707" y="219506"/>
                  </a:lnTo>
                  <a:lnTo>
                    <a:pt x="11850319" y="219087"/>
                  </a:lnTo>
                  <a:lnTo>
                    <a:pt x="11903037" y="217589"/>
                  </a:lnTo>
                  <a:lnTo>
                    <a:pt x="11958206" y="213753"/>
                  </a:lnTo>
                  <a:lnTo>
                    <a:pt x="12013209" y="206375"/>
                  </a:lnTo>
                  <a:close/>
                </a:path>
                <a:path w="14829790" h="791209">
                  <a:moveTo>
                    <a:pt x="12061609" y="246151"/>
                  </a:moveTo>
                  <a:lnTo>
                    <a:pt x="11840223" y="246151"/>
                  </a:lnTo>
                  <a:lnTo>
                    <a:pt x="11840223" y="270535"/>
                  </a:lnTo>
                  <a:lnTo>
                    <a:pt x="12030837" y="270535"/>
                  </a:lnTo>
                  <a:lnTo>
                    <a:pt x="12030837" y="339953"/>
                  </a:lnTo>
                  <a:lnTo>
                    <a:pt x="12061609" y="339953"/>
                  </a:lnTo>
                  <a:lnTo>
                    <a:pt x="12061609" y="246151"/>
                  </a:lnTo>
                  <a:close/>
                </a:path>
                <a:path w="14829790" h="791209">
                  <a:moveTo>
                    <a:pt x="12111139" y="105435"/>
                  </a:moveTo>
                  <a:lnTo>
                    <a:pt x="12061609" y="105435"/>
                  </a:lnTo>
                  <a:lnTo>
                    <a:pt x="12061609" y="3746"/>
                  </a:lnTo>
                  <a:lnTo>
                    <a:pt x="12030837" y="3746"/>
                  </a:lnTo>
                  <a:lnTo>
                    <a:pt x="12030837" y="229260"/>
                  </a:lnTo>
                  <a:lnTo>
                    <a:pt x="12061609" y="229260"/>
                  </a:lnTo>
                  <a:lnTo>
                    <a:pt x="12061609" y="130949"/>
                  </a:lnTo>
                  <a:lnTo>
                    <a:pt x="12111139" y="130949"/>
                  </a:lnTo>
                  <a:lnTo>
                    <a:pt x="12111139" y="105435"/>
                  </a:lnTo>
                  <a:close/>
                </a:path>
                <a:path w="14829790" h="791209">
                  <a:moveTo>
                    <a:pt x="12329528" y="109562"/>
                  </a:moveTo>
                  <a:lnTo>
                    <a:pt x="12322823" y="76250"/>
                  </a:lnTo>
                  <a:lnTo>
                    <a:pt x="12306783" y="53657"/>
                  </a:lnTo>
                  <a:lnTo>
                    <a:pt x="12304293" y="50139"/>
                  </a:lnTo>
                  <a:lnTo>
                    <a:pt x="12299506" y="47231"/>
                  </a:lnTo>
                  <a:lnTo>
                    <a:pt x="12299506" y="109562"/>
                  </a:lnTo>
                  <a:lnTo>
                    <a:pt x="12295111" y="132511"/>
                  </a:lnTo>
                  <a:lnTo>
                    <a:pt x="12282945" y="150418"/>
                  </a:lnTo>
                  <a:lnTo>
                    <a:pt x="12264517" y="162064"/>
                  </a:lnTo>
                  <a:lnTo>
                    <a:pt x="12241340" y="166230"/>
                  </a:lnTo>
                  <a:lnTo>
                    <a:pt x="12218607" y="162064"/>
                  </a:lnTo>
                  <a:lnTo>
                    <a:pt x="12200395" y="150418"/>
                  </a:lnTo>
                  <a:lnTo>
                    <a:pt x="12188317" y="132511"/>
                  </a:lnTo>
                  <a:lnTo>
                    <a:pt x="12183936" y="109562"/>
                  </a:lnTo>
                  <a:lnTo>
                    <a:pt x="12188317" y="87058"/>
                  </a:lnTo>
                  <a:lnTo>
                    <a:pt x="12200395" y="69367"/>
                  </a:lnTo>
                  <a:lnTo>
                    <a:pt x="12218607" y="57797"/>
                  </a:lnTo>
                  <a:lnTo>
                    <a:pt x="12241340" y="53657"/>
                  </a:lnTo>
                  <a:lnTo>
                    <a:pt x="12264517" y="57797"/>
                  </a:lnTo>
                  <a:lnTo>
                    <a:pt x="12282945" y="69367"/>
                  </a:lnTo>
                  <a:lnTo>
                    <a:pt x="12295111" y="87058"/>
                  </a:lnTo>
                  <a:lnTo>
                    <a:pt x="12299506" y="109562"/>
                  </a:lnTo>
                  <a:lnTo>
                    <a:pt x="12299506" y="47231"/>
                  </a:lnTo>
                  <a:lnTo>
                    <a:pt x="12276341" y="33108"/>
                  </a:lnTo>
                  <a:lnTo>
                    <a:pt x="12241340" y="27012"/>
                  </a:lnTo>
                  <a:lnTo>
                    <a:pt x="12206630" y="33108"/>
                  </a:lnTo>
                  <a:lnTo>
                    <a:pt x="12178919" y="50139"/>
                  </a:lnTo>
                  <a:lnTo>
                    <a:pt x="12160555" y="76250"/>
                  </a:lnTo>
                  <a:lnTo>
                    <a:pt x="12153913" y="109562"/>
                  </a:lnTo>
                  <a:lnTo>
                    <a:pt x="12160555" y="143154"/>
                  </a:lnTo>
                  <a:lnTo>
                    <a:pt x="12178919" y="169506"/>
                  </a:lnTo>
                  <a:lnTo>
                    <a:pt x="12206630" y="186715"/>
                  </a:lnTo>
                  <a:lnTo>
                    <a:pt x="12241340" y="192862"/>
                  </a:lnTo>
                  <a:lnTo>
                    <a:pt x="12276341" y="186715"/>
                  </a:lnTo>
                  <a:lnTo>
                    <a:pt x="12304293" y="169506"/>
                  </a:lnTo>
                  <a:lnTo>
                    <a:pt x="12306605" y="166230"/>
                  </a:lnTo>
                  <a:lnTo>
                    <a:pt x="12322823" y="143154"/>
                  </a:lnTo>
                  <a:lnTo>
                    <a:pt x="12329528" y="109562"/>
                  </a:lnTo>
                  <a:close/>
                </a:path>
                <a:path w="14829790" h="791209">
                  <a:moveTo>
                    <a:pt x="12422200" y="3746"/>
                  </a:moveTo>
                  <a:lnTo>
                    <a:pt x="12391441" y="3746"/>
                  </a:lnTo>
                  <a:lnTo>
                    <a:pt x="12391441" y="249529"/>
                  </a:lnTo>
                  <a:lnTo>
                    <a:pt x="12422200" y="249529"/>
                  </a:lnTo>
                  <a:lnTo>
                    <a:pt x="12422200" y="3746"/>
                  </a:lnTo>
                  <a:close/>
                </a:path>
                <a:path w="14829790" h="791209">
                  <a:moveTo>
                    <a:pt x="12432335" y="307314"/>
                  </a:moveTo>
                  <a:lnTo>
                    <a:pt x="12236463" y="307314"/>
                  </a:lnTo>
                  <a:lnTo>
                    <a:pt x="12236463" y="224383"/>
                  </a:lnTo>
                  <a:lnTo>
                    <a:pt x="12205703" y="224383"/>
                  </a:lnTo>
                  <a:lnTo>
                    <a:pt x="12205703" y="332447"/>
                  </a:lnTo>
                  <a:lnTo>
                    <a:pt x="12432335" y="332447"/>
                  </a:lnTo>
                  <a:lnTo>
                    <a:pt x="12432335" y="307314"/>
                  </a:lnTo>
                  <a:close/>
                </a:path>
                <a:path w="14829790" h="791209">
                  <a:moveTo>
                    <a:pt x="12672111" y="127952"/>
                  </a:moveTo>
                  <a:lnTo>
                    <a:pt x="12666358" y="104927"/>
                  </a:lnTo>
                  <a:lnTo>
                    <a:pt x="12657684" y="95681"/>
                  </a:lnTo>
                  <a:lnTo>
                    <a:pt x="12650064" y="87566"/>
                  </a:lnTo>
                  <a:lnTo>
                    <a:pt x="12642837" y="84455"/>
                  </a:lnTo>
                  <a:lnTo>
                    <a:pt x="12642837" y="127952"/>
                  </a:lnTo>
                  <a:lnTo>
                    <a:pt x="12639193" y="141541"/>
                  </a:lnTo>
                  <a:lnTo>
                    <a:pt x="12628817" y="151688"/>
                  </a:lnTo>
                  <a:lnTo>
                    <a:pt x="12612599" y="158026"/>
                  </a:lnTo>
                  <a:lnTo>
                    <a:pt x="12591428" y="160223"/>
                  </a:lnTo>
                  <a:lnTo>
                    <a:pt x="12570320" y="158026"/>
                  </a:lnTo>
                  <a:lnTo>
                    <a:pt x="12554242" y="151688"/>
                  </a:lnTo>
                  <a:lnTo>
                    <a:pt x="12543993" y="141541"/>
                  </a:lnTo>
                  <a:lnTo>
                    <a:pt x="12540399" y="127952"/>
                  </a:lnTo>
                  <a:lnTo>
                    <a:pt x="12543993" y="114363"/>
                  </a:lnTo>
                  <a:lnTo>
                    <a:pt x="12554242" y="104216"/>
                  </a:lnTo>
                  <a:lnTo>
                    <a:pt x="12570320" y="97878"/>
                  </a:lnTo>
                  <a:lnTo>
                    <a:pt x="12591428" y="95681"/>
                  </a:lnTo>
                  <a:lnTo>
                    <a:pt x="12612599" y="97878"/>
                  </a:lnTo>
                  <a:lnTo>
                    <a:pt x="12628817" y="104216"/>
                  </a:lnTo>
                  <a:lnTo>
                    <a:pt x="12639193" y="114363"/>
                  </a:lnTo>
                  <a:lnTo>
                    <a:pt x="12642837" y="127952"/>
                  </a:lnTo>
                  <a:lnTo>
                    <a:pt x="12642837" y="84455"/>
                  </a:lnTo>
                  <a:lnTo>
                    <a:pt x="12624613" y="76606"/>
                  </a:lnTo>
                  <a:lnTo>
                    <a:pt x="12591428" y="72796"/>
                  </a:lnTo>
                  <a:lnTo>
                    <a:pt x="12558471" y="76606"/>
                  </a:lnTo>
                  <a:lnTo>
                    <a:pt x="12533135" y="87566"/>
                  </a:lnTo>
                  <a:lnTo>
                    <a:pt x="12516879" y="104927"/>
                  </a:lnTo>
                  <a:lnTo>
                    <a:pt x="12511138" y="127952"/>
                  </a:lnTo>
                  <a:lnTo>
                    <a:pt x="12516879" y="150977"/>
                  </a:lnTo>
                  <a:lnTo>
                    <a:pt x="12533135" y="168338"/>
                  </a:lnTo>
                  <a:lnTo>
                    <a:pt x="12558471" y="179298"/>
                  </a:lnTo>
                  <a:lnTo>
                    <a:pt x="12591428" y="183108"/>
                  </a:lnTo>
                  <a:lnTo>
                    <a:pt x="12624613" y="179298"/>
                  </a:lnTo>
                  <a:lnTo>
                    <a:pt x="12650064" y="168338"/>
                  </a:lnTo>
                  <a:lnTo>
                    <a:pt x="12657684" y="160223"/>
                  </a:lnTo>
                  <a:lnTo>
                    <a:pt x="12666358" y="150977"/>
                  </a:lnTo>
                  <a:lnTo>
                    <a:pt x="12672111" y="127952"/>
                  </a:lnTo>
                  <a:close/>
                </a:path>
                <a:path w="14829790" h="791209">
                  <a:moveTo>
                    <a:pt x="12690869" y="34150"/>
                  </a:moveTo>
                  <a:lnTo>
                    <a:pt x="12606820" y="34150"/>
                  </a:lnTo>
                  <a:lnTo>
                    <a:pt x="12606820" y="0"/>
                  </a:lnTo>
                  <a:lnTo>
                    <a:pt x="12576048" y="0"/>
                  </a:lnTo>
                  <a:lnTo>
                    <a:pt x="12576048" y="34150"/>
                  </a:lnTo>
                  <a:lnTo>
                    <a:pt x="12492368" y="34150"/>
                  </a:lnTo>
                  <a:lnTo>
                    <a:pt x="12492368" y="57785"/>
                  </a:lnTo>
                  <a:lnTo>
                    <a:pt x="12690869" y="57785"/>
                  </a:lnTo>
                  <a:lnTo>
                    <a:pt x="12690869" y="34150"/>
                  </a:lnTo>
                  <a:close/>
                </a:path>
                <a:path w="14829790" h="791209">
                  <a:moveTo>
                    <a:pt x="12764783" y="312559"/>
                  </a:moveTo>
                  <a:lnTo>
                    <a:pt x="12569673" y="312559"/>
                  </a:lnTo>
                  <a:lnTo>
                    <a:pt x="12569673" y="280289"/>
                  </a:lnTo>
                  <a:lnTo>
                    <a:pt x="12752400" y="280289"/>
                  </a:lnTo>
                  <a:lnTo>
                    <a:pt x="12752400" y="205625"/>
                  </a:lnTo>
                  <a:lnTo>
                    <a:pt x="12538532" y="205625"/>
                  </a:lnTo>
                  <a:lnTo>
                    <a:pt x="12538532" y="228511"/>
                  </a:lnTo>
                  <a:lnTo>
                    <a:pt x="12722009" y="228511"/>
                  </a:lnTo>
                  <a:lnTo>
                    <a:pt x="12722009" y="257784"/>
                  </a:lnTo>
                  <a:lnTo>
                    <a:pt x="12539650" y="257784"/>
                  </a:lnTo>
                  <a:lnTo>
                    <a:pt x="12539650" y="336207"/>
                  </a:lnTo>
                  <a:lnTo>
                    <a:pt x="12764783" y="336207"/>
                  </a:lnTo>
                  <a:lnTo>
                    <a:pt x="12764783" y="312559"/>
                  </a:lnTo>
                  <a:close/>
                </a:path>
                <a:path w="14829790" h="791209">
                  <a:moveTo>
                    <a:pt x="12802311" y="83299"/>
                  </a:moveTo>
                  <a:lnTo>
                    <a:pt x="12752400" y="83299"/>
                  </a:lnTo>
                  <a:lnTo>
                    <a:pt x="12752400" y="2247"/>
                  </a:lnTo>
                  <a:lnTo>
                    <a:pt x="12721641" y="2247"/>
                  </a:lnTo>
                  <a:lnTo>
                    <a:pt x="12721641" y="188366"/>
                  </a:lnTo>
                  <a:lnTo>
                    <a:pt x="12752400" y="188366"/>
                  </a:lnTo>
                  <a:lnTo>
                    <a:pt x="12752400" y="108813"/>
                  </a:lnTo>
                  <a:lnTo>
                    <a:pt x="12802311" y="108813"/>
                  </a:lnTo>
                  <a:lnTo>
                    <a:pt x="12802311" y="83299"/>
                  </a:lnTo>
                  <a:close/>
                </a:path>
                <a:path w="14829790" h="791209">
                  <a:moveTo>
                    <a:pt x="13230809" y="131699"/>
                  </a:moveTo>
                  <a:lnTo>
                    <a:pt x="13186067" y="119253"/>
                  </a:lnTo>
                  <a:lnTo>
                    <a:pt x="13147269" y="97129"/>
                  </a:lnTo>
                  <a:lnTo>
                    <a:pt x="13119951" y="67906"/>
                  </a:lnTo>
                  <a:lnTo>
                    <a:pt x="13109613" y="34150"/>
                  </a:lnTo>
                  <a:lnTo>
                    <a:pt x="13109613" y="15379"/>
                  </a:lnTo>
                  <a:lnTo>
                    <a:pt x="13077343" y="15379"/>
                  </a:lnTo>
                  <a:lnTo>
                    <a:pt x="13077343" y="34150"/>
                  </a:lnTo>
                  <a:lnTo>
                    <a:pt x="13067119" y="68389"/>
                  </a:lnTo>
                  <a:lnTo>
                    <a:pt x="13040055" y="97561"/>
                  </a:lnTo>
                  <a:lnTo>
                    <a:pt x="13001511" y="119418"/>
                  </a:lnTo>
                  <a:lnTo>
                    <a:pt x="12956896" y="131699"/>
                  </a:lnTo>
                  <a:lnTo>
                    <a:pt x="12969278" y="156464"/>
                  </a:lnTo>
                  <a:lnTo>
                    <a:pt x="13007886" y="146113"/>
                  </a:lnTo>
                  <a:lnTo>
                    <a:pt x="13043192" y="129032"/>
                  </a:lnTo>
                  <a:lnTo>
                    <a:pt x="13072593" y="105968"/>
                  </a:lnTo>
                  <a:lnTo>
                    <a:pt x="13093472" y="77673"/>
                  </a:lnTo>
                  <a:lnTo>
                    <a:pt x="13114782" y="105816"/>
                  </a:lnTo>
                  <a:lnTo>
                    <a:pt x="13144360" y="128892"/>
                  </a:lnTo>
                  <a:lnTo>
                    <a:pt x="13179641" y="146050"/>
                  </a:lnTo>
                  <a:lnTo>
                    <a:pt x="13218046" y="156464"/>
                  </a:lnTo>
                  <a:lnTo>
                    <a:pt x="13230809" y="131699"/>
                  </a:lnTo>
                  <a:close/>
                </a:path>
                <a:path w="14829790" h="791209">
                  <a:moveTo>
                    <a:pt x="13245821" y="218376"/>
                  </a:moveTo>
                  <a:lnTo>
                    <a:pt x="13245440" y="192862"/>
                  </a:lnTo>
                  <a:lnTo>
                    <a:pt x="12941503" y="192862"/>
                  </a:lnTo>
                  <a:lnTo>
                    <a:pt x="12941503" y="218376"/>
                  </a:lnTo>
                  <a:lnTo>
                    <a:pt x="13077343" y="218376"/>
                  </a:lnTo>
                  <a:lnTo>
                    <a:pt x="13077343" y="340334"/>
                  </a:lnTo>
                  <a:lnTo>
                    <a:pt x="13108115" y="340334"/>
                  </a:lnTo>
                  <a:lnTo>
                    <a:pt x="13108115" y="218376"/>
                  </a:lnTo>
                  <a:lnTo>
                    <a:pt x="13245821" y="218376"/>
                  </a:lnTo>
                  <a:close/>
                </a:path>
                <a:path w="14829790" h="791209">
                  <a:moveTo>
                    <a:pt x="13574814" y="101688"/>
                  </a:moveTo>
                  <a:lnTo>
                    <a:pt x="13568210" y="69799"/>
                  </a:lnTo>
                  <a:lnTo>
                    <a:pt x="13552640" y="48780"/>
                  </a:lnTo>
                  <a:lnTo>
                    <a:pt x="13549859" y="45021"/>
                  </a:lnTo>
                  <a:lnTo>
                    <a:pt x="13544791" y="42113"/>
                  </a:lnTo>
                  <a:lnTo>
                    <a:pt x="13544791" y="101688"/>
                  </a:lnTo>
                  <a:lnTo>
                    <a:pt x="13540397" y="123088"/>
                  </a:lnTo>
                  <a:lnTo>
                    <a:pt x="13528231" y="139814"/>
                  </a:lnTo>
                  <a:lnTo>
                    <a:pt x="13509803" y="150710"/>
                  </a:lnTo>
                  <a:lnTo>
                    <a:pt x="13486625" y="154597"/>
                  </a:lnTo>
                  <a:lnTo>
                    <a:pt x="13463575" y="150710"/>
                  </a:lnTo>
                  <a:lnTo>
                    <a:pt x="13445401" y="139814"/>
                  </a:lnTo>
                  <a:lnTo>
                    <a:pt x="13433489" y="123088"/>
                  </a:lnTo>
                  <a:lnTo>
                    <a:pt x="13429221" y="101688"/>
                  </a:lnTo>
                  <a:lnTo>
                    <a:pt x="13433489" y="80441"/>
                  </a:lnTo>
                  <a:lnTo>
                    <a:pt x="13445401" y="63690"/>
                  </a:lnTo>
                  <a:lnTo>
                    <a:pt x="13463575" y="52717"/>
                  </a:lnTo>
                  <a:lnTo>
                    <a:pt x="13486625" y="48780"/>
                  </a:lnTo>
                  <a:lnTo>
                    <a:pt x="13509803" y="52717"/>
                  </a:lnTo>
                  <a:lnTo>
                    <a:pt x="13528231" y="63690"/>
                  </a:lnTo>
                  <a:lnTo>
                    <a:pt x="13540397" y="80441"/>
                  </a:lnTo>
                  <a:lnTo>
                    <a:pt x="13544791" y="101688"/>
                  </a:lnTo>
                  <a:lnTo>
                    <a:pt x="13544791" y="42113"/>
                  </a:lnTo>
                  <a:lnTo>
                    <a:pt x="13521931" y="28968"/>
                  </a:lnTo>
                  <a:lnTo>
                    <a:pt x="13486625" y="23266"/>
                  </a:lnTo>
                  <a:lnTo>
                    <a:pt x="13451599" y="28968"/>
                  </a:lnTo>
                  <a:lnTo>
                    <a:pt x="13423926" y="45021"/>
                  </a:lnTo>
                  <a:lnTo>
                    <a:pt x="13405739" y="69799"/>
                  </a:lnTo>
                  <a:lnTo>
                    <a:pt x="13399199" y="101688"/>
                  </a:lnTo>
                  <a:lnTo>
                    <a:pt x="13405739" y="133565"/>
                  </a:lnTo>
                  <a:lnTo>
                    <a:pt x="13423926" y="158343"/>
                  </a:lnTo>
                  <a:lnTo>
                    <a:pt x="13451599" y="174396"/>
                  </a:lnTo>
                  <a:lnTo>
                    <a:pt x="13486625" y="180111"/>
                  </a:lnTo>
                  <a:lnTo>
                    <a:pt x="13521931" y="174396"/>
                  </a:lnTo>
                  <a:lnTo>
                    <a:pt x="13549859" y="158343"/>
                  </a:lnTo>
                  <a:lnTo>
                    <a:pt x="13552640" y="154597"/>
                  </a:lnTo>
                  <a:lnTo>
                    <a:pt x="13568210" y="133565"/>
                  </a:lnTo>
                  <a:lnTo>
                    <a:pt x="13574814" y="101688"/>
                  </a:lnTo>
                  <a:close/>
                </a:path>
                <a:path w="14829790" h="791209">
                  <a:moveTo>
                    <a:pt x="13667486" y="3746"/>
                  </a:moveTo>
                  <a:lnTo>
                    <a:pt x="13636727" y="3746"/>
                  </a:lnTo>
                  <a:lnTo>
                    <a:pt x="13636727" y="195872"/>
                  </a:lnTo>
                  <a:lnTo>
                    <a:pt x="13667486" y="195872"/>
                  </a:lnTo>
                  <a:lnTo>
                    <a:pt x="13667486" y="3746"/>
                  </a:lnTo>
                  <a:close/>
                </a:path>
                <a:path w="14829790" h="791209">
                  <a:moveTo>
                    <a:pt x="13697509" y="312191"/>
                  </a:moveTo>
                  <a:lnTo>
                    <a:pt x="13668909" y="298005"/>
                  </a:lnTo>
                  <a:lnTo>
                    <a:pt x="13647700" y="278091"/>
                  </a:lnTo>
                  <a:lnTo>
                    <a:pt x="13644347" y="272034"/>
                  </a:lnTo>
                  <a:lnTo>
                    <a:pt x="13634504" y="254304"/>
                  </a:lnTo>
                  <a:lnTo>
                    <a:pt x="13629970" y="228511"/>
                  </a:lnTo>
                  <a:lnTo>
                    <a:pt x="13629970" y="210502"/>
                  </a:lnTo>
                  <a:lnTo>
                    <a:pt x="13599948" y="210502"/>
                  </a:lnTo>
                  <a:lnTo>
                    <a:pt x="13599948" y="228511"/>
                  </a:lnTo>
                  <a:lnTo>
                    <a:pt x="13596925" y="249288"/>
                  </a:lnTo>
                  <a:lnTo>
                    <a:pt x="13587844" y="270865"/>
                  </a:lnTo>
                  <a:lnTo>
                    <a:pt x="13572719" y="291249"/>
                  </a:lnTo>
                  <a:lnTo>
                    <a:pt x="13551548" y="308432"/>
                  </a:lnTo>
                  <a:lnTo>
                    <a:pt x="13531139" y="292354"/>
                  </a:lnTo>
                  <a:lnTo>
                    <a:pt x="13516953" y="273164"/>
                  </a:lnTo>
                  <a:lnTo>
                    <a:pt x="13516597" y="272694"/>
                  </a:lnTo>
                  <a:lnTo>
                    <a:pt x="13507911" y="250926"/>
                  </a:lnTo>
                  <a:lnTo>
                    <a:pt x="13505015" y="228511"/>
                  </a:lnTo>
                  <a:lnTo>
                    <a:pt x="13505015" y="210502"/>
                  </a:lnTo>
                  <a:lnTo>
                    <a:pt x="13475373" y="210502"/>
                  </a:lnTo>
                  <a:lnTo>
                    <a:pt x="13475373" y="228511"/>
                  </a:lnTo>
                  <a:lnTo>
                    <a:pt x="13470789" y="253085"/>
                  </a:lnTo>
                  <a:lnTo>
                    <a:pt x="13457504" y="276821"/>
                  </a:lnTo>
                  <a:lnTo>
                    <a:pt x="13436270" y="297319"/>
                  </a:lnTo>
                  <a:lnTo>
                    <a:pt x="13407835" y="312191"/>
                  </a:lnTo>
                  <a:lnTo>
                    <a:pt x="13423214" y="335457"/>
                  </a:lnTo>
                  <a:lnTo>
                    <a:pt x="13445198" y="324459"/>
                  </a:lnTo>
                  <a:lnTo>
                    <a:pt x="13463740" y="309930"/>
                  </a:lnTo>
                  <a:lnTo>
                    <a:pt x="13478624" y="292608"/>
                  </a:lnTo>
                  <a:lnTo>
                    <a:pt x="13489635" y="273164"/>
                  </a:lnTo>
                  <a:lnTo>
                    <a:pt x="13499160" y="293446"/>
                  </a:lnTo>
                  <a:lnTo>
                    <a:pt x="13512660" y="311581"/>
                  </a:lnTo>
                  <a:lnTo>
                    <a:pt x="13530313" y="326821"/>
                  </a:lnTo>
                  <a:lnTo>
                    <a:pt x="13552297" y="338455"/>
                  </a:lnTo>
                  <a:lnTo>
                    <a:pt x="13573684" y="326224"/>
                  </a:lnTo>
                  <a:lnTo>
                    <a:pt x="13591172" y="310451"/>
                  </a:lnTo>
                  <a:lnTo>
                    <a:pt x="13592670" y="308432"/>
                  </a:lnTo>
                  <a:lnTo>
                    <a:pt x="13604799" y="292074"/>
                  </a:lnTo>
                  <a:lnTo>
                    <a:pt x="13614578" y="272034"/>
                  </a:lnTo>
                  <a:lnTo>
                    <a:pt x="13625246" y="292125"/>
                  </a:lnTo>
                  <a:lnTo>
                    <a:pt x="13640194" y="309791"/>
                  </a:lnTo>
                  <a:lnTo>
                    <a:pt x="13659218" y="324434"/>
                  </a:lnTo>
                  <a:lnTo>
                    <a:pt x="13682129" y="335457"/>
                  </a:lnTo>
                  <a:lnTo>
                    <a:pt x="13697509" y="312191"/>
                  </a:lnTo>
                  <a:close/>
                </a:path>
                <a:path w="14829790" h="791209">
                  <a:moveTo>
                    <a:pt x="14001064" y="204876"/>
                  </a:moveTo>
                  <a:lnTo>
                    <a:pt x="13970673" y="204876"/>
                  </a:lnTo>
                  <a:lnTo>
                    <a:pt x="13970673" y="244271"/>
                  </a:lnTo>
                  <a:lnTo>
                    <a:pt x="13970673" y="267906"/>
                  </a:lnTo>
                  <a:lnTo>
                    <a:pt x="13970673" y="310692"/>
                  </a:lnTo>
                  <a:lnTo>
                    <a:pt x="13805205" y="310692"/>
                  </a:lnTo>
                  <a:lnTo>
                    <a:pt x="13805205" y="267906"/>
                  </a:lnTo>
                  <a:lnTo>
                    <a:pt x="13970673" y="267906"/>
                  </a:lnTo>
                  <a:lnTo>
                    <a:pt x="13970673" y="244271"/>
                  </a:lnTo>
                  <a:lnTo>
                    <a:pt x="13805205" y="244271"/>
                  </a:lnTo>
                  <a:lnTo>
                    <a:pt x="13805205" y="204876"/>
                  </a:lnTo>
                  <a:lnTo>
                    <a:pt x="13774801" y="204876"/>
                  </a:lnTo>
                  <a:lnTo>
                    <a:pt x="13774801" y="335457"/>
                  </a:lnTo>
                  <a:lnTo>
                    <a:pt x="14001064" y="335457"/>
                  </a:lnTo>
                  <a:lnTo>
                    <a:pt x="14001064" y="310692"/>
                  </a:lnTo>
                  <a:lnTo>
                    <a:pt x="14001064" y="267906"/>
                  </a:lnTo>
                  <a:lnTo>
                    <a:pt x="14001064" y="244271"/>
                  </a:lnTo>
                  <a:lnTo>
                    <a:pt x="14001064" y="204876"/>
                  </a:lnTo>
                  <a:close/>
                </a:path>
                <a:path w="14829790" h="791209">
                  <a:moveTo>
                    <a:pt x="14023581" y="108445"/>
                  </a:moveTo>
                  <a:lnTo>
                    <a:pt x="13979830" y="97650"/>
                  </a:lnTo>
                  <a:lnTo>
                    <a:pt x="13941730" y="78092"/>
                  </a:lnTo>
                  <a:lnTo>
                    <a:pt x="13904633" y="22136"/>
                  </a:lnTo>
                  <a:lnTo>
                    <a:pt x="13904633" y="7124"/>
                  </a:lnTo>
                  <a:lnTo>
                    <a:pt x="13873112" y="7124"/>
                  </a:lnTo>
                  <a:lnTo>
                    <a:pt x="13873112" y="22136"/>
                  </a:lnTo>
                  <a:lnTo>
                    <a:pt x="13862965" y="52616"/>
                  </a:lnTo>
                  <a:lnTo>
                    <a:pt x="13836104" y="78511"/>
                  </a:lnTo>
                  <a:lnTo>
                    <a:pt x="13797928" y="97802"/>
                  </a:lnTo>
                  <a:lnTo>
                    <a:pt x="13753795" y="108445"/>
                  </a:lnTo>
                  <a:lnTo>
                    <a:pt x="13765048" y="133210"/>
                  </a:lnTo>
                  <a:lnTo>
                    <a:pt x="13803605" y="123736"/>
                  </a:lnTo>
                  <a:lnTo>
                    <a:pt x="13838784" y="108153"/>
                  </a:lnTo>
                  <a:lnTo>
                    <a:pt x="13868045" y="87083"/>
                  </a:lnTo>
                  <a:lnTo>
                    <a:pt x="13888873" y="61163"/>
                  </a:lnTo>
                  <a:lnTo>
                    <a:pt x="13909853" y="87083"/>
                  </a:lnTo>
                  <a:lnTo>
                    <a:pt x="13939063" y="108153"/>
                  </a:lnTo>
                  <a:lnTo>
                    <a:pt x="13974039" y="123736"/>
                  </a:lnTo>
                  <a:lnTo>
                    <a:pt x="14012329" y="133210"/>
                  </a:lnTo>
                  <a:lnTo>
                    <a:pt x="14023581" y="108445"/>
                  </a:lnTo>
                  <a:close/>
                </a:path>
                <a:path w="14829790" h="791209">
                  <a:moveTo>
                    <a:pt x="14040841" y="156845"/>
                  </a:moveTo>
                  <a:lnTo>
                    <a:pt x="13736155" y="156845"/>
                  </a:lnTo>
                  <a:lnTo>
                    <a:pt x="13736155" y="181610"/>
                  </a:lnTo>
                  <a:lnTo>
                    <a:pt x="14040841" y="181610"/>
                  </a:lnTo>
                  <a:lnTo>
                    <a:pt x="14040841" y="156845"/>
                  </a:lnTo>
                  <a:close/>
                </a:path>
                <a:path w="14829790" h="791209">
                  <a:moveTo>
                    <a:pt x="14295615" y="237147"/>
                  </a:moveTo>
                  <a:lnTo>
                    <a:pt x="14294269" y="226631"/>
                  </a:lnTo>
                  <a:lnTo>
                    <a:pt x="14292250" y="210870"/>
                  </a:lnTo>
                  <a:lnTo>
                    <a:pt x="14250975" y="218084"/>
                  </a:lnTo>
                  <a:lnTo>
                    <a:pt x="14210919" y="222973"/>
                  </a:lnTo>
                  <a:lnTo>
                    <a:pt x="14171829" y="225755"/>
                  </a:lnTo>
                  <a:lnTo>
                    <a:pt x="14133525" y="226631"/>
                  </a:lnTo>
                  <a:lnTo>
                    <a:pt x="14133525" y="36017"/>
                  </a:lnTo>
                  <a:lnTo>
                    <a:pt x="14102753" y="36017"/>
                  </a:lnTo>
                  <a:lnTo>
                    <a:pt x="14102753" y="252907"/>
                  </a:lnTo>
                  <a:lnTo>
                    <a:pt x="14130515" y="252907"/>
                  </a:lnTo>
                  <a:lnTo>
                    <a:pt x="14170724" y="252133"/>
                  </a:lnTo>
                  <a:lnTo>
                    <a:pt x="14211237" y="249529"/>
                  </a:lnTo>
                  <a:lnTo>
                    <a:pt x="14252677" y="244665"/>
                  </a:lnTo>
                  <a:lnTo>
                    <a:pt x="14295615" y="237147"/>
                  </a:lnTo>
                  <a:close/>
                </a:path>
                <a:path w="14829790" h="791209">
                  <a:moveTo>
                    <a:pt x="14357528" y="3378"/>
                  </a:moveTo>
                  <a:lnTo>
                    <a:pt x="14326769" y="3378"/>
                  </a:lnTo>
                  <a:lnTo>
                    <a:pt x="14326769" y="339585"/>
                  </a:lnTo>
                  <a:lnTo>
                    <a:pt x="14357528" y="339585"/>
                  </a:lnTo>
                  <a:lnTo>
                    <a:pt x="14357528" y="3378"/>
                  </a:lnTo>
                  <a:close/>
                </a:path>
                <a:path w="14829790" h="791209">
                  <a:moveTo>
                    <a:pt x="14626946" y="244652"/>
                  </a:moveTo>
                  <a:lnTo>
                    <a:pt x="14625066" y="230390"/>
                  </a:lnTo>
                  <a:lnTo>
                    <a:pt x="14623568" y="219125"/>
                  </a:lnTo>
                  <a:lnTo>
                    <a:pt x="14587690" y="224536"/>
                  </a:lnTo>
                  <a:lnTo>
                    <a:pt x="14551851" y="227990"/>
                  </a:lnTo>
                  <a:lnTo>
                    <a:pt x="14513979" y="229844"/>
                  </a:lnTo>
                  <a:lnTo>
                    <a:pt x="14471980" y="230390"/>
                  </a:lnTo>
                  <a:lnTo>
                    <a:pt x="14471980" y="61163"/>
                  </a:lnTo>
                  <a:lnTo>
                    <a:pt x="14597685" y="61163"/>
                  </a:lnTo>
                  <a:lnTo>
                    <a:pt x="14597685" y="35648"/>
                  </a:lnTo>
                  <a:lnTo>
                    <a:pt x="14441208" y="35648"/>
                  </a:lnTo>
                  <a:lnTo>
                    <a:pt x="14441208" y="256654"/>
                  </a:lnTo>
                  <a:lnTo>
                    <a:pt x="14467853" y="256654"/>
                  </a:lnTo>
                  <a:lnTo>
                    <a:pt x="14512239" y="256146"/>
                  </a:lnTo>
                  <a:lnTo>
                    <a:pt x="14551901" y="254304"/>
                  </a:lnTo>
                  <a:lnTo>
                    <a:pt x="14589316" y="250634"/>
                  </a:lnTo>
                  <a:lnTo>
                    <a:pt x="14626946" y="244652"/>
                  </a:lnTo>
                  <a:close/>
                </a:path>
                <a:path w="14829790" h="791209">
                  <a:moveTo>
                    <a:pt x="14741398" y="136207"/>
                  </a:moveTo>
                  <a:lnTo>
                    <a:pt x="14685861" y="136207"/>
                  </a:lnTo>
                  <a:lnTo>
                    <a:pt x="14685861" y="3378"/>
                  </a:lnTo>
                  <a:lnTo>
                    <a:pt x="14655089" y="3378"/>
                  </a:lnTo>
                  <a:lnTo>
                    <a:pt x="14655089" y="340702"/>
                  </a:lnTo>
                  <a:lnTo>
                    <a:pt x="14685861" y="340702"/>
                  </a:lnTo>
                  <a:lnTo>
                    <a:pt x="14685861" y="161721"/>
                  </a:lnTo>
                  <a:lnTo>
                    <a:pt x="14741398" y="161721"/>
                  </a:lnTo>
                  <a:lnTo>
                    <a:pt x="14741398" y="136207"/>
                  </a:lnTo>
                  <a:close/>
                </a:path>
                <a:path w="14829790" h="791209">
                  <a:moveTo>
                    <a:pt x="14829193" y="291172"/>
                  </a:moveTo>
                  <a:lnTo>
                    <a:pt x="14827225" y="280517"/>
                  </a:lnTo>
                  <a:lnTo>
                    <a:pt x="14821878" y="272084"/>
                  </a:lnTo>
                  <a:lnTo>
                    <a:pt x="14814004" y="266534"/>
                  </a:lnTo>
                  <a:lnTo>
                    <a:pt x="14804428" y="264528"/>
                  </a:lnTo>
                  <a:lnTo>
                    <a:pt x="14794865" y="266534"/>
                  </a:lnTo>
                  <a:lnTo>
                    <a:pt x="14786979" y="272084"/>
                  </a:lnTo>
                  <a:lnTo>
                    <a:pt x="14781632" y="280517"/>
                  </a:lnTo>
                  <a:lnTo>
                    <a:pt x="14779663" y="291172"/>
                  </a:lnTo>
                  <a:lnTo>
                    <a:pt x="14781632" y="301713"/>
                  </a:lnTo>
                  <a:lnTo>
                    <a:pt x="14786979" y="309892"/>
                  </a:lnTo>
                  <a:lnTo>
                    <a:pt x="14794865" y="315188"/>
                  </a:lnTo>
                  <a:lnTo>
                    <a:pt x="14804428" y="317068"/>
                  </a:lnTo>
                  <a:lnTo>
                    <a:pt x="14814004" y="315188"/>
                  </a:lnTo>
                  <a:lnTo>
                    <a:pt x="14821878" y="309892"/>
                  </a:lnTo>
                  <a:lnTo>
                    <a:pt x="14827225" y="301713"/>
                  </a:lnTo>
                  <a:lnTo>
                    <a:pt x="14829193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4522" y="9182696"/>
              <a:ext cx="11881485" cy="380365"/>
            </a:xfrm>
            <a:custGeom>
              <a:avLst/>
              <a:gdLst/>
              <a:ahLst/>
              <a:cxnLst/>
              <a:rect l="l" t="t" r="r" b="b"/>
              <a:pathLst>
                <a:path w="11881485" h="380365">
                  <a:moveTo>
                    <a:pt x="267919" y="52527"/>
                  </a:moveTo>
                  <a:lnTo>
                    <a:pt x="237896" y="52527"/>
                  </a:lnTo>
                  <a:lnTo>
                    <a:pt x="237896" y="161721"/>
                  </a:lnTo>
                  <a:lnTo>
                    <a:pt x="267919" y="161721"/>
                  </a:lnTo>
                  <a:lnTo>
                    <a:pt x="267919" y="52527"/>
                  </a:lnTo>
                  <a:close/>
                </a:path>
                <a:path w="11881485" h="380365">
                  <a:moveTo>
                    <a:pt x="305066" y="267906"/>
                  </a:moveTo>
                  <a:lnTo>
                    <a:pt x="167728" y="267906"/>
                  </a:lnTo>
                  <a:lnTo>
                    <a:pt x="167728" y="186296"/>
                  </a:lnTo>
                  <a:lnTo>
                    <a:pt x="267919" y="186296"/>
                  </a:lnTo>
                  <a:lnTo>
                    <a:pt x="267919" y="162166"/>
                  </a:lnTo>
                  <a:lnTo>
                    <a:pt x="36029" y="162166"/>
                  </a:lnTo>
                  <a:lnTo>
                    <a:pt x="36029" y="186296"/>
                  </a:lnTo>
                  <a:lnTo>
                    <a:pt x="136588" y="186296"/>
                  </a:lnTo>
                  <a:lnTo>
                    <a:pt x="136588" y="267906"/>
                  </a:lnTo>
                  <a:lnTo>
                    <a:pt x="0" y="267906"/>
                  </a:lnTo>
                  <a:lnTo>
                    <a:pt x="0" y="293420"/>
                  </a:lnTo>
                  <a:lnTo>
                    <a:pt x="305066" y="293420"/>
                  </a:lnTo>
                  <a:lnTo>
                    <a:pt x="305066" y="267906"/>
                  </a:lnTo>
                  <a:close/>
                </a:path>
                <a:path w="11881485" h="380365">
                  <a:moveTo>
                    <a:pt x="554964" y="244271"/>
                  </a:moveTo>
                  <a:lnTo>
                    <a:pt x="553300" y="230390"/>
                  </a:lnTo>
                  <a:lnTo>
                    <a:pt x="551967" y="219125"/>
                  </a:lnTo>
                  <a:lnTo>
                    <a:pt x="515137" y="224688"/>
                  </a:lnTo>
                  <a:lnTo>
                    <a:pt x="478561" y="228130"/>
                  </a:lnTo>
                  <a:lnTo>
                    <a:pt x="439940" y="229895"/>
                  </a:lnTo>
                  <a:lnTo>
                    <a:pt x="396989" y="230390"/>
                  </a:lnTo>
                  <a:lnTo>
                    <a:pt x="396989" y="149707"/>
                  </a:lnTo>
                  <a:lnTo>
                    <a:pt x="517436" y="149707"/>
                  </a:lnTo>
                  <a:lnTo>
                    <a:pt x="517436" y="124942"/>
                  </a:lnTo>
                  <a:lnTo>
                    <a:pt x="396989" y="124942"/>
                  </a:lnTo>
                  <a:lnTo>
                    <a:pt x="396989" y="55537"/>
                  </a:lnTo>
                  <a:lnTo>
                    <a:pt x="529818" y="55537"/>
                  </a:lnTo>
                  <a:lnTo>
                    <a:pt x="529818" y="30391"/>
                  </a:lnTo>
                  <a:lnTo>
                    <a:pt x="366598" y="30391"/>
                  </a:lnTo>
                  <a:lnTo>
                    <a:pt x="366598" y="255524"/>
                  </a:lnTo>
                  <a:lnTo>
                    <a:pt x="393242" y="255524"/>
                  </a:lnTo>
                  <a:lnTo>
                    <a:pt x="438188" y="255041"/>
                  </a:lnTo>
                  <a:lnTo>
                    <a:pt x="478459" y="253276"/>
                  </a:lnTo>
                  <a:lnTo>
                    <a:pt x="516559" y="249834"/>
                  </a:lnTo>
                  <a:lnTo>
                    <a:pt x="554964" y="244271"/>
                  </a:lnTo>
                  <a:close/>
                </a:path>
                <a:path w="11881485" h="380365">
                  <a:moveTo>
                    <a:pt x="621372" y="0"/>
                  </a:moveTo>
                  <a:lnTo>
                    <a:pt x="590613" y="0"/>
                  </a:lnTo>
                  <a:lnTo>
                    <a:pt x="590613" y="336207"/>
                  </a:lnTo>
                  <a:lnTo>
                    <a:pt x="621372" y="336207"/>
                  </a:lnTo>
                  <a:lnTo>
                    <a:pt x="621372" y="0"/>
                  </a:lnTo>
                  <a:close/>
                </a:path>
                <a:path w="11881485" h="380365">
                  <a:moveTo>
                    <a:pt x="957211" y="16129"/>
                  </a:moveTo>
                  <a:lnTo>
                    <a:pt x="726440" y="16129"/>
                  </a:lnTo>
                  <a:lnTo>
                    <a:pt x="726440" y="41275"/>
                  </a:lnTo>
                  <a:lnTo>
                    <a:pt x="926820" y="41275"/>
                  </a:lnTo>
                  <a:lnTo>
                    <a:pt x="926769" y="60921"/>
                  </a:lnTo>
                  <a:lnTo>
                    <a:pt x="926655" y="69138"/>
                  </a:lnTo>
                  <a:lnTo>
                    <a:pt x="926439" y="77673"/>
                  </a:lnTo>
                  <a:lnTo>
                    <a:pt x="718185" y="84429"/>
                  </a:lnTo>
                  <a:lnTo>
                    <a:pt x="722693" y="110312"/>
                  </a:lnTo>
                  <a:lnTo>
                    <a:pt x="924941" y="100939"/>
                  </a:lnTo>
                  <a:lnTo>
                    <a:pt x="923874" y="113055"/>
                  </a:lnTo>
                  <a:lnTo>
                    <a:pt x="922312" y="125844"/>
                  </a:lnTo>
                  <a:lnTo>
                    <a:pt x="920191" y="139395"/>
                  </a:lnTo>
                  <a:lnTo>
                    <a:pt x="917435" y="153835"/>
                  </a:lnTo>
                  <a:lnTo>
                    <a:pt x="947826" y="156095"/>
                  </a:lnTo>
                  <a:lnTo>
                    <a:pt x="955459" y="100939"/>
                  </a:lnTo>
                  <a:lnTo>
                    <a:pt x="957110" y="60921"/>
                  </a:lnTo>
                  <a:lnTo>
                    <a:pt x="957211" y="16129"/>
                  </a:lnTo>
                  <a:close/>
                </a:path>
                <a:path w="11881485" h="380365">
                  <a:moveTo>
                    <a:pt x="964336" y="306184"/>
                  </a:moveTo>
                  <a:lnTo>
                    <a:pt x="759841" y="306184"/>
                  </a:lnTo>
                  <a:lnTo>
                    <a:pt x="759841" y="232257"/>
                  </a:lnTo>
                  <a:lnTo>
                    <a:pt x="729068" y="232257"/>
                  </a:lnTo>
                  <a:lnTo>
                    <a:pt x="729068" y="331317"/>
                  </a:lnTo>
                  <a:lnTo>
                    <a:pt x="964336" y="331317"/>
                  </a:lnTo>
                  <a:lnTo>
                    <a:pt x="964336" y="306184"/>
                  </a:lnTo>
                  <a:close/>
                </a:path>
                <a:path w="11881485" h="380365">
                  <a:moveTo>
                    <a:pt x="994359" y="178600"/>
                  </a:moveTo>
                  <a:lnTo>
                    <a:pt x="845019" y="178600"/>
                  </a:lnTo>
                  <a:lnTo>
                    <a:pt x="845019" y="129832"/>
                  </a:lnTo>
                  <a:lnTo>
                    <a:pt x="814247" y="129832"/>
                  </a:lnTo>
                  <a:lnTo>
                    <a:pt x="814247" y="178600"/>
                  </a:lnTo>
                  <a:lnTo>
                    <a:pt x="690791" y="178600"/>
                  </a:lnTo>
                  <a:lnTo>
                    <a:pt x="690791" y="203365"/>
                  </a:lnTo>
                  <a:lnTo>
                    <a:pt x="994359" y="203365"/>
                  </a:lnTo>
                  <a:lnTo>
                    <a:pt x="994359" y="178600"/>
                  </a:lnTo>
                  <a:close/>
                </a:path>
                <a:path w="11881485" h="380365">
                  <a:moveTo>
                    <a:pt x="1220622" y="36766"/>
                  </a:moveTo>
                  <a:lnTo>
                    <a:pt x="1050645" y="36766"/>
                  </a:lnTo>
                  <a:lnTo>
                    <a:pt x="1050645" y="61912"/>
                  </a:lnTo>
                  <a:lnTo>
                    <a:pt x="1190599" y="61912"/>
                  </a:lnTo>
                  <a:lnTo>
                    <a:pt x="1190332" y="84797"/>
                  </a:lnTo>
                  <a:lnTo>
                    <a:pt x="1189050" y="112991"/>
                  </a:lnTo>
                  <a:lnTo>
                    <a:pt x="1186014" y="146596"/>
                  </a:lnTo>
                  <a:lnTo>
                    <a:pt x="1180465" y="185737"/>
                  </a:lnTo>
                  <a:lnTo>
                    <a:pt x="1211237" y="188734"/>
                  </a:lnTo>
                  <a:lnTo>
                    <a:pt x="1216660" y="145224"/>
                  </a:lnTo>
                  <a:lnTo>
                    <a:pt x="1219441" y="108585"/>
                  </a:lnTo>
                  <a:lnTo>
                    <a:pt x="1220470" y="78613"/>
                  </a:lnTo>
                  <a:lnTo>
                    <a:pt x="1220571" y="61912"/>
                  </a:lnTo>
                  <a:lnTo>
                    <a:pt x="1220622" y="36766"/>
                  </a:lnTo>
                  <a:close/>
                </a:path>
                <a:path w="11881485" h="380365">
                  <a:moveTo>
                    <a:pt x="1244257" y="250278"/>
                  </a:moveTo>
                  <a:lnTo>
                    <a:pt x="1243037" y="235635"/>
                  </a:lnTo>
                  <a:lnTo>
                    <a:pt x="1242377" y="227761"/>
                  </a:lnTo>
                  <a:lnTo>
                    <a:pt x="1216202" y="230682"/>
                  </a:lnTo>
                  <a:lnTo>
                    <a:pt x="1189151" y="232829"/>
                  </a:lnTo>
                  <a:lnTo>
                    <a:pt x="1161592" y="234403"/>
                  </a:lnTo>
                  <a:lnTo>
                    <a:pt x="1133944" y="235635"/>
                  </a:lnTo>
                  <a:lnTo>
                    <a:pt x="1133944" y="132829"/>
                  </a:lnTo>
                  <a:lnTo>
                    <a:pt x="1103541" y="132829"/>
                  </a:lnTo>
                  <a:lnTo>
                    <a:pt x="1103541" y="236385"/>
                  </a:lnTo>
                  <a:lnTo>
                    <a:pt x="1066495" y="237236"/>
                  </a:lnTo>
                  <a:lnTo>
                    <a:pt x="1032256" y="237515"/>
                  </a:lnTo>
                  <a:lnTo>
                    <a:pt x="1035634" y="263029"/>
                  </a:lnTo>
                  <a:lnTo>
                    <a:pt x="1083589" y="262623"/>
                  </a:lnTo>
                  <a:lnTo>
                    <a:pt x="1136142" y="260870"/>
                  </a:lnTo>
                  <a:lnTo>
                    <a:pt x="1190599" y="257022"/>
                  </a:lnTo>
                  <a:lnTo>
                    <a:pt x="1244257" y="250278"/>
                  </a:lnTo>
                  <a:close/>
                </a:path>
                <a:path w="11881485" h="380365">
                  <a:moveTo>
                    <a:pt x="1347444" y="140703"/>
                  </a:moveTo>
                  <a:lnTo>
                    <a:pt x="1293787" y="140703"/>
                  </a:lnTo>
                  <a:lnTo>
                    <a:pt x="1293787" y="0"/>
                  </a:lnTo>
                  <a:lnTo>
                    <a:pt x="1263015" y="0"/>
                  </a:lnTo>
                  <a:lnTo>
                    <a:pt x="1263015" y="336575"/>
                  </a:lnTo>
                  <a:lnTo>
                    <a:pt x="1293787" y="336575"/>
                  </a:lnTo>
                  <a:lnTo>
                    <a:pt x="1293787" y="166598"/>
                  </a:lnTo>
                  <a:lnTo>
                    <a:pt x="1347444" y="166598"/>
                  </a:lnTo>
                  <a:lnTo>
                    <a:pt x="1347444" y="140703"/>
                  </a:lnTo>
                  <a:close/>
                </a:path>
                <a:path w="11881485" h="380365">
                  <a:moveTo>
                    <a:pt x="1761236" y="144386"/>
                  </a:moveTo>
                  <a:lnTo>
                    <a:pt x="1553362" y="144386"/>
                  </a:lnTo>
                  <a:lnTo>
                    <a:pt x="1553362" y="101206"/>
                  </a:lnTo>
                  <a:lnTo>
                    <a:pt x="1753730" y="101206"/>
                  </a:lnTo>
                  <a:lnTo>
                    <a:pt x="1753730" y="77076"/>
                  </a:lnTo>
                  <a:lnTo>
                    <a:pt x="1753730" y="37706"/>
                  </a:lnTo>
                  <a:lnTo>
                    <a:pt x="1753730" y="13576"/>
                  </a:lnTo>
                  <a:lnTo>
                    <a:pt x="1521460" y="13576"/>
                  </a:lnTo>
                  <a:lnTo>
                    <a:pt x="1521460" y="37706"/>
                  </a:lnTo>
                  <a:lnTo>
                    <a:pt x="1722589" y="37706"/>
                  </a:lnTo>
                  <a:lnTo>
                    <a:pt x="1722589" y="77076"/>
                  </a:lnTo>
                  <a:lnTo>
                    <a:pt x="1522590" y="77076"/>
                  </a:lnTo>
                  <a:lnTo>
                    <a:pt x="1522590" y="101206"/>
                  </a:lnTo>
                  <a:lnTo>
                    <a:pt x="1522590" y="144386"/>
                  </a:lnTo>
                  <a:lnTo>
                    <a:pt x="1522590" y="169786"/>
                  </a:lnTo>
                  <a:lnTo>
                    <a:pt x="1761236" y="169786"/>
                  </a:lnTo>
                  <a:lnTo>
                    <a:pt x="1761236" y="144386"/>
                  </a:lnTo>
                  <a:close/>
                </a:path>
                <a:path w="11881485" h="380365">
                  <a:moveTo>
                    <a:pt x="1790496" y="204127"/>
                  </a:moveTo>
                  <a:lnTo>
                    <a:pt x="1485061" y="204127"/>
                  </a:lnTo>
                  <a:lnTo>
                    <a:pt x="1485061" y="229260"/>
                  </a:lnTo>
                  <a:lnTo>
                    <a:pt x="1622018" y="229260"/>
                  </a:lnTo>
                  <a:lnTo>
                    <a:pt x="1622018" y="336956"/>
                  </a:lnTo>
                  <a:lnTo>
                    <a:pt x="1652790" y="336956"/>
                  </a:lnTo>
                  <a:lnTo>
                    <a:pt x="1652790" y="229260"/>
                  </a:lnTo>
                  <a:lnTo>
                    <a:pt x="1790496" y="229260"/>
                  </a:lnTo>
                  <a:lnTo>
                    <a:pt x="1790496" y="204127"/>
                  </a:lnTo>
                  <a:close/>
                </a:path>
                <a:path w="11881485" h="380365">
                  <a:moveTo>
                    <a:pt x="2048662" y="240512"/>
                  </a:moveTo>
                  <a:lnTo>
                    <a:pt x="2047494" y="226631"/>
                  </a:lnTo>
                  <a:lnTo>
                    <a:pt x="2047189" y="222885"/>
                  </a:lnTo>
                  <a:lnTo>
                    <a:pt x="2046782" y="218008"/>
                  </a:lnTo>
                  <a:lnTo>
                    <a:pt x="2033422" y="219608"/>
                  </a:lnTo>
                  <a:lnTo>
                    <a:pt x="2019808" y="221005"/>
                  </a:lnTo>
                  <a:lnTo>
                    <a:pt x="2005990" y="222123"/>
                  </a:lnTo>
                  <a:lnTo>
                    <a:pt x="1991995" y="222885"/>
                  </a:lnTo>
                  <a:lnTo>
                    <a:pt x="1991995" y="61163"/>
                  </a:lnTo>
                  <a:lnTo>
                    <a:pt x="2029523" y="61163"/>
                  </a:lnTo>
                  <a:lnTo>
                    <a:pt x="2029523" y="36398"/>
                  </a:lnTo>
                  <a:lnTo>
                    <a:pt x="1962353" y="36398"/>
                  </a:lnTo>
                  <a:lnTo>
                    <a:pt x="1962353" y="61163"/>
                  </a:lnTo>
                  <a:lnTo>
                    <a:pt x="1962353" y="224764"/>
                  </a:lnTo>
                  <a:lnTo>
                    <a:pt x="1919935" y="226288"/>
                  </a:lnTo>
                  <a:lnTo>
                    <a:pt x="1906066" y="226631"/>
                  </a:lnTo>
                  <a:lnTo>
                    <a:pt x="1906066" y="61163"/>
                  </a:lnTo>
                  <a:lnTo>
                    <a:pt x="1962353" y="61163"/>
                  </a:lnTo>
                  <a:lnTo>
                    <a:pt x="1962353" y="36398"/>
                  </a:lnTo>
                  <a:lnTo>
                    <a:pt x="1838909" y="36398"/>
                  </a:lnTo>
                  <a:lnTo>
                    <a:pt x="1838909" y="61163"/>
                  </a:lnTo>
                  <a:lnTo>
                    <a:pt x="1876425" y="61163"/>
                  </a:lnTo>
                  <a:lnTo>
                    <a:pt x="1876425" y="227012"/>
                  </a:lnTo>
                  <a:lnTo>
                    <a:pt x="1852841" y="227342"/>
                  </a:lnTo>
                  <a:lnTo>
                    <a:pt x="1830654" y="227380"/>
                  </a:lnTo>
                  <a:lnTo>
                    <a:pt x="1834032" y="253276"/>
                  </a:lnTo>
                  <a:lnTo>
                    <a:pt x="1883181" y="252755"/>
                  </a:lnTo>
                  <a:lnTo>
                    <a:pt x="1937118" y="251117"/>
                  </a:lnTo>
                  <a:lnTo>
                    <a:pt x="1993176" y="247370"/>
                  </a:lnTo>
                  <a:lnTo>
                    <a:pt x="2048662" y="240512"/>
                  </a:lnTo>
                  <a:close/>
                </a:path>
                <a:path w="11881485" h="380365">
                  <a:moveTo>
                    <a:pt x="2106815" y="368"/>
                  </a:moveTo>
                  <a:lnTo>
                    <a:pt x="2076043" y="368"/>
                  </a:lnTo>
                  <a:lnTo>
                    <a:pt x="2076043" y="336575"/>
                  </a:lnTo>
                  <a:lnTo>
                    <a:pt x="2106815" y="336575"/>
                  </a:lnTo>
                  <a:lnTo>
                    <a:pt x="2106815" y="368"/>
                  </a:lnTo>
                  <a:close/>
                </a:path>
                <a:path w="11881485" h="380365">
                  <a:moveTo>
                    <a:pt x="2464168" y="143332"/>
                  </a:moveTo>
                  <a:lnTo>
                    <a:pt x="2457818" y="94754"/>
                  </a:lnTo>
                  <a:lnTo>
                    <a:pt x="2440101" y="57734"/>
                  </a:lnTo>
                  <a:lnTo>
                    <a:pt x="2435428" y="53657"/>
                  </a:lnTo>
                  <a:lnTo>
                    <a:pt x="2434526" y="52882"/>
                  </a:lnTo>
                  <a:lnTo>
                    <a:pt x="2434526" y="143332"/>
                  </a:lnTo>
                  <a:lnTo>
                    <a:pt x="2430386" y="180517"/>
                  </a:lnTo>
                  <a:lnTo>
                    <a:pt x="2418816" y="208902"/>
                  </a:lnTo>
                  <a:lnTo>
                    <a:pt x="2401125" y="227025"/>
                  </a:lnTo>
                  <a:lnTo>
                    <a:pt x="2378621" y="233387"/>
                  </a:lnTo>
                  <a:lnTo>
                    <a:pt x="2355888" y="227025"/>
                  </a:lnTo>
                  <a:lnTo>
                    <a:pt x="2338095" y="208902"/>
                  </a:lnTo>
                  <a:lnTo>
                    <a:pt x="2326487" y="180517"/>
                  </a:lnTo>
                  <a:lnTo>
                    <a:pt x="2322334" y="143332"/>
                  </a:lnTo>
                  <a:lnTo>
                    <a:pt x="2326487" y="106362"/>
                  </a:lnTo>
                  <a:lnTo>
                    <a:pt x="2338095" y="78092"/>
                  </a:lnTo>
                  <a:lnTo>
                    <a:pt x="2355888" y="60020"/>
                  </a:lnTo>
                  <a:lnTo>
                    <a:pt x="2378621" y="53657"/>
                  </a:lnTo>
                  <a:lnTo>
                    <a:pt x="2401125" y="60020"/>
                  </a:lnTo>
                  <a:lnTo>
                    <a:pt x="2418816" y="78092"/>
                  </a:lnTo>
                  <a:lnTo>
                    <a:pt x="2430386" y="106362"/>
                  </a:lnTo>
                  <a:lnTo>
                    <a:pt x="2434526" y="143332"/>
                  </a:lnTo>
                  <a:lnTo>
                    <a:pt x="2434526" y="52882"/>
                  </a:lnTo>
                  <a:lnTo>
                    <a:pt x="2413038" y="34163"/>
                  </a:lnTo>
                  <a:lnTo>
                    <a:pt x="2378621" y="25882"/>
                  </a:lnTo>
                  <a:lnTo>
                    <a:pt x="2344191" y="34163"/>
                  </a:lnTo>
                  <a:lnTo>
                    <a:pt x="2317127" y="57734"/>
                  </a:lnTo>
                  <a:lnTo>
                    <a:pt x="2299411" y="94754"/>
                  </a:lnTo>
                  <a:lnTo>
                    <a:pt x="2293061" y="143332"/>
                  </a:lnTo>
                  <a:lnTo>
                    <a:pt x="2299411" y="191922"/>
                  </a:lnTo>
                  <a:lnTo>
                    <a:pt x="2317127" y="228930"/>
                  </a:lnTo>
                  <a:lnTo>
                    <a:pt x="2344191" y="252514"/>
                  </a:lnTo>
                  <a:lnTo>
                    <a:pt x="2378621" y="260781"/>
                  </a:lnTo>
                  <a:lnTo>
                    <a:pt x="2413038" y="252514"/>
                  </a:lnTo>
                  <a:lnTo>
                    <a:pt x="2434996" y="233387"/>
                  </a:lnTo>
                  <a:lnTo>
                    <a:pt x="2440101" y="228930"/>
                  </a:lnTo>
                  <a:lnTo>
                    <a:pt x="2457818" y="191922"/>
                  </a:lnTo>
                  <a:lnTo>
                    <a:pt x="2464168" y="143332"/>
                  </a:lnTo>
                  <a:close/>
                </a:path>
                <a:path w="11881485" h="380365">
                  <a:moveTo>
                    <a:pt x="2556103" y="0"/>
                  </a:moveTo>
                  <a:lnTo>
                    <a:pt x="2525331" y="0"/>
                  </a:lnTo>
                  <a:lnTo>
                    <a:pt x="2525331" y="337324"/>
                  </a:lnTo>
                  <a:lnTo>
                    <a:pt x="2556103" y="337324"/>
                  </a:lnTo>
                  <a:lnTo>
                    <a:pt x="2556103" y="0"/>
                  </a:lnTo>
                  <a:close/>
                </a:path>
                <a:path w="11881485" h="380365">
                  <a:moveTo>
                    <a:pt x="2930956" y="267906"/>
                  </a:moveTo>
                  <a:lnTo>
                    <a:pt x="2793619" y="267906"/>
                  </a:lnTo>
                  <a:lnTo>
                    <a:pt x="2793619" y="186296"/>
                  </a:lnTo>
                  <a:lnTo>
                    <a:pt x="2893809" y="186296"/>
                  </a:lnTo>
                  <a:lnTo>
                    <a:pt x="2893809" y="162166"/>
                  </a:lnTo>
                  <a:lnTo>
                    <a:pt x="2691561" y="162166"/>
                  </a:lnTo>
                  <a:lnTo>
                    <a:pt x="2691561" y="52946"/>
                  </a:lnTo>
                  <a:lnTo>
                    <a:pt x="2863786" y="52946"/>
                  </a:lnTo>
                  <a:lnTo>
                    <a:pt x="2863786" y="161721"/>
                  </a:lnTo>
                  <a:lnTo>
                    <a:pt x="2893809" y="161721"/>
                  </a:lnTo>
                  <a:lnTo>
                    <a:pt x="2893809" y="52946"/>
                  </a:lnTo>
                  <a:lnTo>
                    <a:pt x="2893809" y="52527"/>
                  </a:lnTo>
                  <a:lnTo>
                    <a:pt x="2893809" y="27546"/>
                  </a:lnTo>
                  <a:lnTo>
                    <a:pt x="2661920" y="27546"/>
                  </a:lnTo>
                  <a:lnTo>
                    <a:pt x="2661920" y="52946"/>
                  </a:lnTo>
                  <a:lnTo>
                    <a:pt x="2661920" y="162166"/>
                  </a:lnTo>
                  <a:lnTo>
                    <a:pt x="2661920" y="186296"/>
                  </a:lnTo>
                  <a:lnTo>
                    <a:pt x="2762478" y="186296"/>
                  </a:lnTo>
                  <a:lnTo>
                    <a:pt x="2762478" y="267906"/>
                  </a:lnTo>
                  <a:lnTo>
                    <a:pt x="2625890" y="267906"/>
                  </a:lnTo>
                  <a:lnTo>
                    <a:pt x="2625890" y="293420"/>
                  </a:lnTo>
                  <a:lnTo>
                    <a:pt x="2930956" y="293420"/>
                  </a:lnTo>
                  <a:lnTo>
                    <a:pt x="2930956" y="267906"/>
                  </a:lnTo>
                  <a:close/>
                </a:path>
                <a:path w="11881485" h="380365">
                  <a:moveTo>
                    <a:pt x="3180854" y="244271"/>
                  </a:moveTo>
                  <a:lnTo>
                    <a:pt x="3179191" y="230390"/>
                  </a:lnTo>
                  <a:lnTo>
                    <a:pt x="3177857" y="219125"/>
                  </a:lnTo>
                  <a:lnTo>
                    <a:pt x="3141027" y="224688"/>
                  </a:lnTo>
                  <a:lnTo>
                    <a:pt x="3104451" y="228130"/>
                  </a:lnTo>
                  <a:lnTo>
                    <a:pt x="3065830" y="229895"/>
                  </a:lnTo>
                  <a:lnTo>
                    <a:pt x="3022879" y="230390"/>
                  </a:lnTo>
                  <a:lnTo>
                    <a:pt x="3022879" y="149707"/>
                  </a:lnTo>
                  <a:lnTo>
                    <a:pt x="3143326" y="149707"/>
                  </a:lnTo>
                  <a:lnTo>
                    <a:pt x="3143326" y="124942"/>
                  </a:lnTo>
                  <a:lnTo>
                    <a:pt x="3022879" y="124942"/>
                  </a:lnTo>
                  <a:lnTo>
                    <a:pt x="3022879" y="55537"/>
                  </a:lnTo>
                  <a:lnTo>
                    <a:pt x="3155708" y="55537"/>
                  </a:lnTo>
                  <a:lnTo>
                    <a:pt x="3155708" y="30391"/>
                  </a:lnTo>
                  <a:lnTo>
                    <a:pt x="2992488" y="30391"/>
                  </a:lnTo>
                  <a:lnTo>
                    <a:pt x="2992488" y="255524"/>
                  </a:lnTo>
                  <a:lnTo>
                    <a:pt x="3019133" y="255524"/>
                  </a:lnTo>
                  <a:lnTo>
                    <a:pt x="3064078" y="255041"/>
                  </a:lnTo>
                  <a:lnTo>
                    <a:pt x="3104350" y="253276"/>
                  </a:lnTo>
                  <a:lnTo>
                    <a:pt x="3142450" y="249834"/>
                  </a:lnTo>
                  <a:lnTo>
                    <a:pt x="3180854" y="244271"/>
                  </a:lnTo>
                  <a:close/>
                </a:path>
                <a:path w="11881485" h="380365">
                  <a:moveTo>
                    <a:pt x="3247275" y="0"/>
                  </a:moveTo>
                  <a:lnTo>
                    <a:pt x="3216503" y="0"/>
                  </a:lnTo>
                  <a:lnTo>
                    <a:pt x="3216503" y="336207"/>
                  </a:lnTo>
                  <a:lnTo>
                    <a:pt x="3247275" y="336207"/>
                  </a:lnTo>
                  <a:lnTo>
                    <a:pt x="3247275" y="0"/>
                  </a:lnTo>
                  <a:close/>
                </a:path>
                <a:path w="11881485" h="380365">
                  <a:moveTo>
                    <a:pt x="3583101" y="16129"/>
                  </a:moveTo>
                  <a:lnTo>
                    <a:pt x="3352330" y="16129"/>
                  </a:lnTo>
                  <a:lnTo>
                    <a:pt x="3352330" y="41275"/>
                  </a:lnTo>
                  <a:lnTo>
                    <a:pt x="3552710" y="41275"/>
                  </a:lnTo>
                  <a:lnTo>
                    <a:pt x="3552660" y="60921"/>
                  </a:lnTo>
                  <a:lnTo>
                    <a:pt x="3552545" y="69138"/>
                  </a:lnTo>
                  <a:lnTo>
                    <a:pt x="3552329" y="77673"/>
                  </a:lnTo>
                  <a:lnTo>
                    <a:pt x="3344075" y="84429"/>
                  </a:lnTo>
                  <a:lnTo>
                    <a:pt x="3348583" y="110312"/>
                  </a:lnTo>
                  <a:lnTo>
                    <a:pt x="3550831" y="100939"/>
                  </a:lnTo>
                  <a:lnTo>
                    <a:pt x="3549764" y="113055"/>
                  </a:lnTo>
                  <a:lnTo>
                    <a:pt x="3548202" y="125844"/>
                  </a:lnTo>
                  <a:lnTo>
                    <a:pt x="3546081" y="139395"/>
                  </a:lnTo>
                  <a:lnTo>
                    <a:pt x="3543325" y="153835"/>
                  </a:lnTo>
                  <a:lnTo>
                    <a:pt x="3573716" y="156095"/>
                  </a:lnTo>
                  <a:lnTo>
                    <a:pt x="3581349" y="100939"/>
                  </a:lnTo>
                  <a:lnTo>
                    <a:pt x="3583000" y="60921"/>
                  </a:lnTo>
                  <a:lnTo>
                    <a:pt x="3583101" y="16129"/>
                  </a:lnTo>
                  <a:close/>
                </a:path>
                <a:path w="11881485" h="380365">
                  <a:moveTo>
                    <a:pt x="3590226" y="306184"/>
                  </a:moveTo>
                  <a:lnTo>
                    <a:pt x="3385731" y="306184"/>
                  </a:lnTo>
                  <a:lnTo>
                    <a:pt x="3385731" y="232257"/>
                  </a:lnTo>
                  <a:lnTo>
                    <a:pt x="3354959" y="232257"/>
                  </a:lnTo>
                  <a:lnTo>
                    <a:pt x="3354959" y="331317"/>
                  </a:lnTo>
                  <a:lnTo>
                    <a:pt x="3590226" y="331317"/>
                  </a:lnTo>
                  <a:lnTo>
                    <a:pt x="3590226" y="306184"/>
                  </a:lnTo>
                  <a:close/>
                </a:path>
                <a:path w="11881485" h="380365">
                  <a:moveTo>
                    <a:pt x="3620249" y="178600"/>
                  </a:moveTo>
                  <a:lnTo>
                    <a:pt x="3470910" y="178600"/>
                  </a:lnTo>
                  <a:lnTo>
                    <a:pt x="3470910" y="129832"/>
                  </a:lnTo>
                  <a:lnTo>
                    <a:pt x="3440138" y="129832"/>
                  </a:lnTo>
                  <a:lnTo>
                    <a:pt x="3440138" y="178600"/>
                  </a:lnTo>
                  <a:lnTo>
                    <a:pt x="3316681" y="178600"/>
                  </a:lnTo>
                  <a:lnTo>
                    <a:pt x="3316681" y="203365"/>
                  </a:lnTo>
                  <a:lnTo>
                    <a:pt x="3620249" y="203365"/>
                  </a:lnTo>
                  <a:lnTo>
                    <a:pt x="3620249" y="178600"/>
                  </a:lnTo>
                  <a:close/>
                </a:path>
                <a:path w="11881485" h="380365">
                  <a:moveTo>
                    <a:pt x="3931678" y="64160"/>
                  </a:moveTo>
                  <a:lnTo>
                    <a:pt x="3923614" y="39027"/>
                  </a:lnTo>
                  <a:lnTo>
                    <a:pt x="3910736" y="28892"/>
                  </a:lnTo>
                  <a:lnTo>
                    <a:pt x="3900309" y="20688"/>
                  </a:lnTo>
                  <a:lnTo>
                    <a:pt x="3900170" y="20650"/>
                  </a:lnTo>
                  <a:lnTo>
                    <a:pt x="3900170" y="64160"/>
                  </a:lnTo>
                  <a:lnTo>
                    <a:pt x="3894378" y="79171"/>
                  </a:lnTo>
                  <a:lnTo>
                    <a:pt x="3877513" y="90233"/>
                  </a:lnTo>
                  <a:lnTo>
                    <a:pt x="3850297" y="97091"/>
                  </a:lnTo>
                  <a:lnTo>
                    <a:pt x="3813492" y="99428"/>
                  </a:lnTo>
                  <a:lnTo>
                    <a:pt x="3776675" y="97091"/>
                  </a:lnTo>
                  <a:lnTo>
                    <a:pt x="3749459" y="90233"/>
                  </a:lnTo>
                  <a:lnTo>
                    <a:pt x="3732593" y="79171"/>
                  </a:lnTo>
                  <a:lnTo>
                    <a:pt x="3726815" y="64160"/>
                  </a:lnTo>
                  <a:lnTo>
                    <a:pt x="3732593" y="49149"/>
                  </a:lnTo>
                  <a:lnTo>
                    <a:pt x="3749459" y="38087"/>
                  </a:lnTo>
                  <a:lnTo>
                    <a:pt x="3776675" y="31229"/>
                  </a:lnTo>
                  <a:lnTo>
                    <a:pt x="3813492" y="28892"/>
                  </a:lnTo>
                  <a:lnTo>
                    <a:pt x="3850297" y="31229"/>
                  </a:lnTo>
                  <a:lnTo>
                    <a:pt x="3877513" y="38087"/>
                  </a:lnTo>
                  <a:lnTo>
                    <a:pt x="3894378" y="49149"/>
                  </a:lnTo>
                  <a:lnTo>
                    <a:pt x="3900170" y="64160"/>
                  </a:lnTo>
                  <a:lnTo>
                    <a:pt x="3900170" y="20650"/>
                  </a:lnTo>
                  <a:lnTo>
                    <a:pt x="3863136" y="9448"/>
                  </a:lnTo>
                  <a:lnTo>
                    <a:pt x="3813492" y="5626"/>
                  </a:lnTo>
                  <a:lnTo>
                    <a:pt x="3763835" y="9448"/>
                  </a:lnTo>
                  <a:lnTo>
                    <a:pt x="3726675" y="20688"/>
                  </a:lnTo>
                  <a:lnTo>
                    <a:pt x="3703370" y="39027"/>
                  </a:lnTo>
                  <a:lnTo>
                    <a:pt x="3695293" y="64160"/>
                  </a:lnTo>
                  <a:lnTo>
                    <a:pt x="3703370" y="89242"/>
                  </a:lnTo>
                  <a:lnTo>
                    <a:pt x="3726675" y="107454"/>
                  </a:lnTo>
                  <a:lnTo>
                    <a:pt x="3763835" y="118567"/>
                  </a:lnTo>
                  <a:lnTo>
                    <a:pt x="3813492" y="122326"/>
                  </a:lnTo>
                  <a:lnTo>
                    <a:pt x="3863136" y="118567"/>
                  </a:lnTo>
                  <a:lnTo>
                    <a:pt x="3900309" y="107454"/>
                  </a:lnTo>
                  <a:lnTo>
                    <a:pt x="3910571" y="99428"/>
                  </a:lnTo>
                  <a:lnTo>
                    <a:pt x="3923614" y="89242"/>
                  </a:lnTo>
                  <a:lnTo>
                    <a:pt x="3931678" y="64160"/>
                  </a:lnTo>
                  <a:close/>
                </a:path>
                <a:path w="11881485" h="380365">
                  <a:moveTo>
                    <a:pt x="3936936" y="308813"/>
                  </a:moveTo>
                  <a:lnTo>
                    <a:pt x="3729063" y="308813"/>
                  </a:lnTo>
                  <a:lnTo>
                    <a:pt x="3729063" y="274662"/>
                  </a:lnTo>
                  <a:lnTo>
                    <a:pt x="3926802" y="274662"/>
                  </a:lnTo>
                  <a:lnTo>
                    <a:pt x="3926802" y="198869"/>
                  </a:lnTo>
                  <a:lnTo>
                    <a:pt x="3697922" y="198869"/>
                  </a:lnTo>
                  <a:lnTo>
                    <a:pt x="3697922" y="222135"/>
                  </a:lnTo>
                  <a:lnTo>
                    <a:pt x="3896410" y="222135"/>
                  </a:lnTo>
                  <a:lnTo>
                    <a:pt x="3896410" y="252145"/>
                  </a:lnTo>
                  <a:lnTo>
                    <a:pt x="3699040" y="252145"/>
                  </a:lnTo>
                  <a:lnTo>
                    <a:pt x="3699040" y="332828"/>
                  </a:lnTo>
                  <a:lnTo>
                    <a:pt x="3936936" y="332828"/>
                  </a:lnTo>
                  <a:lnTo>
                    <a:pt x="3936936" y="308813"/>
                  </a:lnTo>
                  <a:close/>
                </a:path>
                <a:path w="11881485" h="380365">
                  <a:moveTo>
                    <a:pt x="3965829" y="145211"/>
                  </a:moveTo>
                  <a:lnTo>
                    <a:pt x="3661143" y="145211"/>
                  </a:lnTo>
                  <a:lnTo>
                    <a:pt x="3661143" y="169976"/>
                  </a:lnTo>
                  <a:lnTo>
                    <a:pt x="3965829" y="169976"/>
                  </a:lnTo>
                  <a:lnTo>
                    <a:pt x="3965829" y="145211"/>
                  </a:lnTo>
                  <a:close/>
                </a:path>
                <a:path w="11881485" h="380365">
                  <a:moveTo>
                    <a:pt x="4416158" y="268287"/>
                  </a:moveTo>
                  <a:lnTo>
                    <a:pt x="4278833" y="268287"/>
                  </a:lnTo>
                  <a:lnTo>
                    <a:pt x="4278833" y="196456"/>
                  </a:lnTo>
                  <a:lnTo>
                    <a:pt x="4379392" y="196456"/>
                  </a:lnTo>
                  <a:lnTo>
                    <a:pt x="4379392" y="171107"/>
                  </a:lnTo>
                  <a:lnTo>
                    <a:pt x="4379392" y="109194"/>
                  </a:lnTo>
                  <a:lnTo>
                    <a:pt x="4349369" y="109194"/>
                  </a:lnTo>
                  <a:lnTo>
                    <a:pt x="4349369" y="171056"/>
                  </a:lnTo>
                  <a:lnTo>
                    <a:pt x="4177512" y="171056"/>
                  </a:lnTo>
                  <a:lnTo>
                    <a:pt x="4177512" y="108826"/>
                  </a:lnTo>
                  <a:lnTo>
                    <a:pt x="4379392" y="108826"/>
                  </a:lnTo>
                  <a:lnTo>
                    <a:pt x="4379392" y="84048"/>
                  </a:lnTo>
                  <a:lnTo>
                    <a:pt x="4379392" y="83426"/>
                  </a:lnTo>
                  <a:lnTo>
                    <a:pt x="4379392" y="24015"/>
                  </a:lnTo>
                  <a:lnTo>
                    <a:pt x="4349369" y="24015"/>
                  </a:lnTo>
                  <a:lnTo>
                    <a:pt x="4349369" y="83426"/>
                  </a:lnTo>
                  <a:lnTo>
                    <a:pt x="4177512" y="83426"/>
                  </a:lnTo>
                  <a:lnTo>
                    <a:pt x="4177512" y="23736"/>
                  </a:lnTo>
                  <a:lnTo>
                    <a:pt x="4147121" y="23736"/>
                  </a:lnTo>
                  <a:lnTo>
                    <a:pt x="4147121" y="83426"/>
                  </a:lnTo>
                  <a:lnTo>
                    <a:pt x="4147121" y="108826"/>
                  </a:lnTo>
                  <a:lnTo>
                    <a:pt x="4147121" y="171056"/>
                  </a:lnTo>
                  <a:lnTo>
                    <a:pt x="4147121" y="196456"/>
                  </a:lnTo>
                  <a:lnTo>
                    <a:pt x="4247680" y="196456"/>
                  </a:lnTo>
                  <a:lnTo>
                    <a:pt x="4247680" y="268287"/>
                  </a:lnTo>
                  <a:lnTo>
                    <a:pt x="4111104" y="268287"/>
                  </a:lnTo>
                  <a:lnTo>
                    <a:pt x="4111104" y="293420"/>
                  </a:lnTo>
                  <a:lnTo>
                    <a:pt x="4416158" y="293420"/>
                  </a:lnTo>
                  <a:lnTo>
                    <a:pt x="4416158" y="268287"/>
                  </a:lnTo>
                  <a:close/>
                </a:path>
                <a:path w="11881485" h="380365">
                  <a:moveTo>
                    <a:pt x="4614278" y="144081"/>
                  </a:moveTo>
                  <a:lnTo>
                    <a:pt x="4612449" y="128701"/>
                  </a:lnTo>
                  <a:lnTo>
                    <a:pt x="4611281" y="118948"/>
                  </a:lnTo>
                  <a:lnTo>
                    <a:pt x="4582528" y="123583"/>
                  </a:lnTo>
                  <a:lnTo>
                    <a:pt x="4555464" y="126492"/>
                  </a:lnTo>
                  <a:lnTo>
                    <a:pt x="4529391" y="128079"/>
                  </a:lnTo>
                  <a:lnTo>
                    <a:pt x="4503585" y="128701"/>
                  </a:lnTo>
                  <a:lnTo>
                    <a:pt x="4503585" y="19507"/>
                  </a:lnTo>
                  <a:lnTo>
                    <a:pt x="4473194" y="19507"/>
                  </a:lnTo>
                  <a:lnTo>
                    <a:pt x="4473194" y="154216"/>
                  </a:lnTo>
                  <a:lnTo>
                    <a:pt x="4494212" y="154216"/>
                  </a:lnTo>
                  <a:lnTo>
                    <a:pt x="4523371" y="153847"/>
                  </a:lnTo>
                  <a:lnTo>
                    <a:pt x="4552416" y="152387"/>
                  </a:lnTo>
                  <a:lnTo>
                    <a:pt x="4582376" y="149313"/>
                  </a:lnTo>
                  <a:lnTo>
                    <a:pt x="4614278" y="144081"/>
                  </a:lnTo>
                  <a:close/>
                </a:path>
                <a:path w="11881485" h="380365">
                  <a:moveTo>
                    <a:pt x="4740364" y="368"/>
                  </a:moveTo>
                  <a:lnTo>
                    <a:pt x="4710722" y="368"/>
                  </a:lnTo>
                  <a:lnTo>
                    <a:pt x="4710722" y="74295"/>
                  </a:lnTo>
                  <a:lnTo>
                    <a:pt x="4664557" y="74295"/>
                  </a:lnTo>
                  <a:lnTo>
                    <a:pt x="4664557" y="6375"/>
                  </a:lnTo>
                  <a:lnTo>
                    <a:pt x="4635665" y="6375"/>
                  </a:lnTo>
                  <a:lnTo>
                    <a:pt x="4635665" y="171475"/>
                  </a:lnTo>
                  <a:lnTo>
                    <a:pt x="4664557" y="171475"/>
                  </a:lnTo>
                  <a:lnTo>
                    <a:pt x="4664557" y="99060"/>
                  </a:lnTo>
                  <a:lnTo>
                    <a:pt x="4710722" y="99060"/>
                  </a:lnTo>
                  <a:lnTo>
                    <a:pt x="4710722" y="172974"/>
                  </a:lnTo>
                  <a:lnTo>
                    <a:pt x="4740364" y="172974"/>
                  </a:lnTo>
                  <a:lnTo>
                    <a:pt x="4740364" y="99060"/>
                  </a:lnTo>
                  <a:lnTo>
                    <a:pt x="4740364" y="74295"/>
                  </a:lnTo>
                  <a:lnTo>
                    <a:pt x="4740364" y="368"/>
                  </a:lnTo>
                  <a:close/>
                </a:path>
                <a:path w="11881485" h="380365">
                  <a:moveTo>
                    <a:pt x="4753114" y="307314"/>
                  </a:moveTo>
                  <a:lnTo>
                    <a:pt x="4549368" y="307314"/>
                  </a:lnTo>
                  <a:lnTo>
                    <a:pt x="4549368" y="269786"/>
                  </a:lnTo>
                  <a:lnTo>
                    <a:pt x="4740364" y="269786"/>
                  </a:lnTo>
                  <a:lnTo>
                    <a:pt x="4740364" y="188366"/>
                  </a:lnTo>
                  <a:lnTo>
                    <a:pt x="4518228" y="188366"/>
                  </a:lnTo>
                  <a:lnTo>
                    <a:pt x="4518228" y="212750"/>
                  </a:lnTo>
                  <a:lnTo>
                    <a:pt x="4709592" y="212750"/>
                  </a:lnTo>
                  <a:lnTo>
                    <a:pt x="4709592" y="246900"/>
                  </a:lnTo>
                  <a:lnTo>
                    <a:pt x="4518977" y="246900"/>
                  </a:lnTo>
                  <a:lnTo>
                    <a:pt x="4518977" y="332079"/>
                  </a:lnTo>
                  <a:lnTo>
                    <a:pt x="4753114" y="332079"/>
                  </a:lnTo>
                  <a:lnTo>
                    <a:pt x="4753114" y="307314"/>
                  </a:lnTo>
                  <a:close/>
                </a:path>
                <a:path w="11881485" h="380365">
                  <a:moveTo>
                    <a:pt x="5196027" y="128320"/>
                  </a:moveTo>
                  <a:lnTo>
                    <a:pt x="5151285" y="115874"/>
                  </a:lnTo>
                  <a:lnTo>
                    <a:pt x="5112499" y="93751"/>
                  </a:lnTo>
                  <a:lnTo>
                    <a:pt x="5085169" y="64528"/>
                  </a:lnTo>
                  <a:lnTo>
                    <a:pt x="5074831" y="30772"/>
                  </a:lnTo>
                  <a:lnTo>
                    <a:pt x="5074831" y="12001"/>
                  </a:lnTo>
                  <a:lnTo>
                    <a:pt x="5042560" y="12001"/>
                  </a:lnTo>
                  <a:lnTo>
                    <a:pt x="5042560" y="30772"/>
                  </a:lnTo>
                  <a:lnTo>
                    <a:pt x="5032337" y="65011"/>
                  </a:lnTo>
                  <a:lnTo>
                    <a:pt x="5005273" y="94183"/>
                  </a:lnTo>
                  <a:lnTo>
                    <a:pt x="4966741" y="116039"/>
                  </a:lnTo>
                  <a:lnTo>
                    <a:pt x="4922113" y="128320"/>
                  </a:lnTo>
                  <a:lnTo>
                    <a:pt x="4934496" y="153085"/>
                  </a:lnTo>
                  <a:lnTo>
                    <a:pt x="4973104" y="142735"/>
                  </a:lnTo>
                  <a:lnTo>
                    <a:pt x="5008410" y="125653"/>
                  </a:lnTo>
                  <a:lnTo>
                    <a:pt x="5037810" y="102590"/>
                  </a:lnTo>
                  <a:lnTo>
                    <a:pt x="5058702" y="74295"/>
                  </a:lnTo>
                  <a:lnTo>
                    <a:pt x="5080012" y="102438"/>
                  </a:lnTo>
                  <a:lnTo>
                    <a:pt x="5109591" y="125514"/>
                  </a:lnTo>
                  <a:lnTo>
                    <a:pt x="5144859" y="142671"/>
                  </a:lnTo>
                  <a:lnTo>
                    <a:pt x="5183276" y="153085"/>
                  </a:lnTo>
                  <a:lnTo>
                    <a:pt x="5196027" y="128320"/>
                  </a:lnTo>
                  <a:close/>
                </a:path>
                <a:path w="11881485" h="380365">
                  <a:moveTo>
                    <a:pt x="5211038" y="214998"/>
                  </a:moveTo>
                  <a:lnTo>
                    <a:pt x="5210657" y="189484"/>
                  </a:lnTo>
                  <a:lnTo>
                    <a:pt x="4906734" y="189484"/>
                  </a:lnTo>
                  <a:lnTo>
                    <a:pt x="4906734" y="214998"/>
                  </a:lnTo>
                  <a:lnTo>
                    <a:pt x="5042560" y="214998"/>
                  </a:lnTo>
                  <a:lnTo>
                    <a:pt x="5042560" y="336956"/>
                  </a:lnTo>
                  <a:lnTo>
                    <a:pt x="5073332" y="336956"/>
                  </a:lnTo>
                  <a:lnTo>
                    <a:pt x="5073332" y="214998"/>
                  </a:lnTo>
                  <a:lnTo>
                    <a:pt x="5211038" y="214998"/>
                  </a:lnTo>
                  <a:close/>
                </a:path>
                <a:path w="11881485" h="380365">
                  <a:moveTo>
                    <a:pt x="5540032" y="98310"/>
                  </a:moveTo>
                  <a:lnTo>
                    <a:pt x="5533428" y="66421"/>
                  </a:lnTo>
                  <a:lnTo>
                    <a:pt x="5517858" y="45402"/>
                  </a:lnTo>
                  <a:lnTo>
                    <a:pt x="5515076" y="41643"/>
                  </a:lnTo>
                  <a:lnTo>
                    <a:pt x="5510009" y="38735"/>
                  </a:lnTo>
                  <a:lnTo>
                    <a:pt x="5510009" y="98310"/>
                  </a:lnTo>
                  <a:lnTo>
                    <a:pt x="5505615" y="119710"/>
                  </a:lnTo>
                  <a:lnTo>
                    <a:pt x="5493448" y="136436"/>
                  </a:lnTo>
                  <a:lnTo>
                    <a:pt x="5475033" y="147332"/>
                  </a:lnTo>
                  <a:lnTo>
                    <a:pt x="5451856" y="151218"/>
                  </a:lnTo>
                  <a:lnTo>
                    <a:pt x="5428793" y="147332"/>
                  </a:lnTo>
                  <a:lnTo>
                    <a:pt x="5410619" y="136436"/>
                  </a:lnTo>
                  <a:lnTo>
                    <a:pt x="5398719" y="119710"/>
                  </a:lnTo>
                  <a:lnTo>
                    <a:pt x="5394439" y="98310"/>
                  </a:lnTo>
                  <a:lnTo>
                    <a:pt x="5398719" y="77063"/>
                  </a:lnTo>
                  <a:lnTo>
                    <a:pt x="5410619" y="60312"/>
                  </a:lnTo>
                  <a:lnTo>
                    <a:pt x="5428793" y="49339"/>
                  </a:lnTo>
                  <a:lnTo>
                    <a:pt x="5451856" y="45402"/>
                  </a:lnTo>
                  <a:lnTo>
                    <a:pt x="5475033" y="49339"/>
                  </a:lnTo>
                  <a:lnTo>
                    <a:pt x="5493448" y="60312"/>
                  </a:lnTo>
                  <a:lnTo>
                    <a:pt x="5505615" y="77063"/>
                  </a:lnTo>
                  <a:lnTo>
                    <a:pt x="5510009" y="98310"/>
                  </a:lnTo>
                  <a:lnTo>
                    <a:pt x="5510009" y="38735"/>
                  </a:lnTo>
                  <a:lnTo>
                    <a:pt x="5487162" y="25590"/>
                  </a:lnTo>
                  <a:lnTo>
                    <a:pt x="5451856" y="19888"/>
                  </a:lnTo>
                  <a:lnTo>
                    <a:pt x="5416816" y="25590"/>
                  </a:lnTo>
                  <a:lnTo>
                    <a:pt x="5389143" y="41643"/>
                  </a:lnTo>
                  <a:lnTo>
                    <a:pt x="5370957" y="66421"/>
                  </a:lnTo>
                  <a:lnTo>
                    <a:pt x="5364429" y="98310"/>
                  </a:lnTo>
                  <a:lnTo>
                    <a:pt x="5370957" y="130187"/>
                  </a:lnTo>
                  <a:lnTo>
                    <a:pt x="5389143" y="154965"/>
                  </a:lnTo>
                  <a:lnTo>
                    <a:pt x="5416816" y="171018"/>
                  </a:lnTo>
                  <a:lnTo>
                    <a:pt x="5451856" y="176733"/>
                  </a:lnTo>
                  <a:lnTo>
                    <a:pt x="5487162" y="171018"/>
                  </a:lnTo>
                  <a:lnTo>
                    <a:pt x="5515076" y="154965"/>
                  </a:lnTo>
                  <a:lnTo>
                    <a:pt x="5517858" y="151218"/>
                  </a:lnTo>
                  <a:lnTo>
                    <a:pt x="5533428" y="130187"/>
                  </a:lnTo>
                  <a:lnTo>
                    <a:pt x="5540032" y="98310"/>
                  </a:lnTo>
                  <a:close/>
                </a:path>
                <a:path w="11881485" h="380365">
                  <a:moveTo>
                    <a:pt x="5632716" y="368"/>
                  </a:moveTo>
                  <a:lnTo>
                    <a:pt x="5601944" y="368"/>
                  </a:lnTo>
                  <a:lnTo>
                    <a:pt x="5601944" y="192493"/>
                  </a:lnTo>
                  <a:lnTo>
                    <a:pt x="5632716" y="192493"/>
                  </a:lnTo>
                  <a:lnTo>
                    <a:pt x="5632716" y="368"/>
                  </a:lnTo>
                  <a:close/>
                </a:path>
                <a:path w="11881485" h="380365">
                  <a:moveTo>
                    <a:pt x="5662727" y="308813"/>
                  </a:moveTo>
                  <a:lnTo>
                    <a:pt x="5634126" y="294627"/>
                  </a:lnTo>
                  <a:lnTo>
                    <a:pt x="5612917" y="274713"/>
                  </a:lnTo>
                  <a:lnTo>
                    <a:pt x="5609564" y="268655"/>
                  </a:lnTo>
                  <a:lnTo>
                    <a:pt x="5599722" y="250926"/>
                  </a:lnTo>
                  <a:lnTo>
                    <a:pt x="5595188" y="225132"/>
                  </a:lnTo>
                  <a:lnTo>
                    <a:pt x="5595188" y="207124"/>
                  </a:lnTo>
                  <a:lnTo>
                    <a:pt x="5565165" y="207124"/>
                  </a:lnTo>
                  <a:lnTo>
                    <a:pt x="5565165" y="225132"/>
                  </a:lnTo>
                  <a:lnTo>
                    <a:pt x="5562143" y="245910"/>
                  </a:lnTo>
                  <a:lnTo>
                    <a:pt x="5553075" y="267487"/>
                  </a:lnTo>
                  <a:lnTo>
                    <a:pt x="5537936" y="287870"/>
                  </a:lnTo>
                  <a:lnTo>
                    <a:pt x="5516765" y="305054"/>
                  </a:lnTo>
                  <a:lnTo>
                    <a:pt x="5496357" y="288975"/>
                  </a:lnTo>
                  <a:lnTo>
                    <a:pt x="5482171" y="269786"/>
                  </a:lnTo>
                  <a:lnTo>
                    <a:pt x="5481828" y="269316"/>
                  </a:lnTo>
                  <a:lnTo>
                    <a:pt x="5473128" y="247548"/>
                  </a:lnTo>
                  <a:lnTo>
                    <a:pt x="5470233" y="225132"/>
                  </a:lnTo>
                  <a:lnTo>
                    <a:pt x="5470233" y="207124"/>
                  </a:lnTo>
                  <a:lnTo>
                    <a:pt x="5440591" y="207124"/>
                  </a:lnTo>
                  <a:lnTo>
                    <a:pt x="5440591" y="225132"/>
                  </a:lnTo>
                  <a:lnTo>
                    <a:pt x="5436006" y="249707"/>
                  </a:lnTo>
                  <a:lnTo>
                    <a:pt x="5422722" y="273443"/>
                  </a:lnTo>
                  <a:lnTo>
                    <a:pt x="5401500" y="293941"/>
                  </a:lnTo>
                  <a:lnTo>
                    <a:pt x="5373052" y="308813"/>
                  </a:lnTo>
                  <a:lnTo>
                    <a:pt x="5388432" y="332079"/>
                  </a:lnTo>
                  <a:lnTo>
                    <a:pt x="5410428" y="321081"/>
                  </a:lnTo>
                  <a:lnTo>
                    <a:pt x="5428958" y="306552"/>
                  </a:lnTo>
                  <a:lnTo>
                    <a:pt x="5443842" y="289229"/>
                  </a:lnTo>
                  <a:lnTo>
                    <a:pt x="5454853" y="269786"/>
                  </a:lnTo>
                  <a:lnTo>
                    <a:pt x="5464378" y="290068"/>
                  </a:lnTo>
                  <a:lnTo>
                    <a:pt x="5477878" y="308203"/>
                  </a:lnTo>
                  <a:lnTo>
                    <a:pt x="5495531" y="323443"/>
                  </a:lnTo>
                  <a:lnTo>
                    <a:pt x="5517515" y="335076"/>
                  </a:lnTo>
                  <a:lnTo>
                    <a:pt x="5538914" y="322846"/>
                  </a:lnTo>
                  <a:lnTo>
                    <a:pt x="5556402" y="307073"/>
                  </a:lnTo>
                  <a:lnTo>
                    <a:pt x="5557888" y="305054"/>
                  </a:lnTo>
                  <a:lnTo>
                    <a:pt x="5570017" y="288696"/>
                  </a:lnTo>
                  <a:lnTo>
                    <a:pt x="5579808" y="268655"/>
                  </a:lnTo>
                  <a:lnTo>
                    <a:pt x="5590464" y="288747"/>
                  </a:lnTo>
                  <a:lnTo>
                    <a:pt x="5605411" y="306412"/>
                  </a:lnTo>
                  <a:lnTo>
                    <a:pt x="5624449" y="321056"/>
                  </a:lnTo>
                  <a:lnTo>
                    <a:pt x="5647347" y="332079"/>
                  </a:lnTo>
                  <a:lnTo>
                    <a:pt x="5662727" y="308813"/>
                  </a:lnTo>
                  <a:close/>
                </a:path>
                <a:path w="11881485" h="380365">
                  <a:moveTo>
                    <a:pt x="5970041" y="33769"/>
                  </a:moveTo>
                  <a:lnTo>
                    <a:pt x="5734024" y="33769"/>
                  </a:lnTo>
                  <a:lnTo>
                    <a:pt x="5734024" y="58902"/>
                  </a:lnTo>
                  <a:lnTo>
                    <a:pt x="5939269" y="58902"/>
                  </a:lnTo>
                  <a:lnTo>
                    <a:pt x="5939269" y="67157"/>
                  </a:lnTo>
                  <a:lnTo>
                    <a:pt x="5939079" y="98983"/>
                  </a:lnTo>
                  <a:lnTo>
                    <a:pt x="5937682" y="134327"/>
                  </a:lnTo>
                  <a:lnTo>
                    <a:pt x="5933884" y="174167"/>
                  </a:lnTo>
                  <a:lnTo>
                    <a:pt x="5926518" y="219506"/>
                  </a:lnTo>
                  <a:lnTo>
                    <a:pt x="5957278" y="222885"/>
                  </a:lnTo>
                  <a:lnTo>
                    <a:pt x="5964656" y="175755"/>
                  </a:lnTo>
                  <a:lnTo>
                    <a:pt x="5968441" y="135178"/>
                  </a:lnTo>
                  <a:lnTo>
                    <a:pt x="5969838" y="99517"/>
                  </a:lnTo>
                  <a:lnTo>
                    <a:pt x="5970041" y="67157"/>
                  </a:lnTo>
                  <a:lnTo>
                    <a:pt x="5970041" y="33769"/>
                  </a:lnTo>
                  <a:close/>
                </a:path>
                <a:path w="11881485" h="380365">
                  <a:moveTo>
                    <a:pt x="6006439" y="264160"/>
                  </a:moveTo>
                  <a:lnTo>
                    <a:pt x="5851093" y="264160"/>
                  </a:lnTo>
                  <a:lnTo>
                    <a:pt x="5851093" y="143713"/>
                  </a:lnTo>
                  <a:lnTo>
                    <a:pt x="5820321" y="143713"/>
                  </a:lnTo>
                  <a:lnTo>
                    <a:pt x="5820321" y="264160"/>
                  </a:lnTo>
                  <a:lnTo>
                    <a:pt x="5702122" y="264160"/>
                  </a:lnTo>
                  <a:lnTo>
                    <a:pt x="5702122" y="289293"/>
                  </a:lnTo>
                  <a:lnTo>
                    <a:pt x="6006439" y="289293"/>
                  </a:lnTo>
                  <a:lnTo>
                    <a:pt x="6006439" y="264160"/>
                  </a:lnTo>
                  <a:close/>
                </a:path>
                <a:path w="11881485" h="380365">
                  <a:moveTo>
                    <a:pt x="6109995" y="301675"/>
                  </a:moveTo>
                  <a:lnTo>
                    <a:pt x="6108014" y="284746"/>
                  </a:lnTo>
                  <a:lnTo>
                    <a:pt x="6102312" y="271995"/>
                  </a:lnTo>
                  <a:lnTo>
                    <a:pt x="6093218" y="263956"/>
                  </a:lnTo>
                  <a:lnTo>
                    <a:pt x="6081103" y="261150"/>
                  </a:lnTo>
                  <a:lnTo>
                    <a:pt x="6071209" y="262851"/>
                  </a:lnTo>
                  <a:lnTo>
                    <a:pt x="6062954" y="267677"/>
                  </a:lnTo>
                  <a:lnTo>
                    <a:pt x="6057316" y="275247"/>
                  </a:lnTo>
                  <a:lnTo>
                    <a:pt x="6055220" y="285165"/>
                  </a:lnTo>
                  <a:lnTo>
                    <a:pt x="6057303" y="295567"/>
                  </a:lnTo>
                  <a:lnTo>
                    <a:pt x="6062865" y="303085"/>
                  </a:lnTo>
                  <a:lnTo>
                    <a:pt x="6070892" y="307644"/>
                  </a:lnTo>
                  <a:lnTo>
                    <a:pt x="6080353" y="309181"/>
                  </a:lnTo>
                  <a:lnTo>
                    <a:pt x="6082982" y="309181"/>
                  </a:lnTo>
                  <a:lnTo>
                    <a:pt x="6084481" y="308813"/>
                  </a:lnTo>
                  <a:lnTo>
                    <a:pt x="6081738" y="325018"/>
                  </a:lnTo>
                  <a:lnTo>
                    <a:pt x="6074308" y="339115"/>
                  </a:lnTo>
                  <a:lnTo>
                    <a:pt x="6062586" y="350812"/>
                  </a:lnTo>
                  <a:lnTo>
                    <a:pt x="6046965" y="359841"/>
                  </a:lnTo>
                  <a:lnTo>
                    <a:pt x="6055220" y="380098"/>
                  </a:lnTo>
                  <a:lnTo>
                    <a:pt x="6078029" y="366903"/>
                  </a:lnTo>
                  <a:lnTo>
                    <a:pt x="6095276" y="349059"/>
                  </a:lnTo>
                  <a:lnTo>
                    <a:pt x="6106185" y="327126"/>
                  </a:lnTo>
                  <a:lnTo>
                    <a:pt x="6109995" y="301675"/>
                  </a:lnTo>
                  <a:close/>
                </a:path>
                <a:path w="11881485" h="380365">
                  <a:moveTo>
                    <a:pt x="6425489" y="233019"/>
                  </a:moveTo>
                  <a:lnTo>
                    <a:pt x="6395961" y="207645"/>
                  </a:lnTo>
                  <a:lnTo>
                    <a:pt x="6374168" y="174104"/>
                  </a:lnTo>
                  <a:lnTo>
                    <a:pt x="6369583" y="160972"/>
                  </a:lnTo>
                  <a:lnTo>
                    <a:pt x="6360681" y="135496"/>
                  </a:lnTo>
                  <a:lnTo>
                    <a:pt x="6356070" y="94932"/>
                  </a:lnTo>
                  <a:lnTo>
                    <a:pt x="6356070" y="31889"/>
                  </a:lnTo>
                  <a:lnTo>
                    <a:pt x="6326429" y="31889"/>
                  </a:lnTo>
                  <a:lnTo>
                    <a:pt x="6326429" y="96050"/>
                  </a:lnTo>
                  <a:lnTo>
                    <a:pt x="6321361" y="139319"/>
                  </a:lnTo>
                  <a:lnTo>
                    <a:pt x="6306769" y="180200"/>
                  </a:lnTo>
                  <a:lnTo>
                    <a:pt x="6283528" y="215303"/>
                  </a:lnTo>
                  <a:lnTo>
                    <a:pt x="6252502" y="241274"/>
                  </a:lnTo>
                  <a:lnTo>
                    <a:pt x="6271641" y="264528"/>
                  </a:lnTo>
                  <a:lnTo>
                    <a:pt x="6294945" y="245922"/>
                  </a:lnTo>
                  <a:lnTo>
                    <a:pt x="6314554" y="221754"/>
                  </a:lnTo>
                  <a:lnTo>
                    <a:pt x="6330162" y="193090"/>
                  </a:lnTo>
                  <a:lnTo>
                    <a:pt x="6341427" y="160972"/>
                  </a:lnTo>
                  <a:lnTo>
                    <a:pt x="6352387" y="190487"/>
                  </a:lnTo>
                  <a:lnTo>
                    <a:pt x="6367183" y="217017"/>
                  </a:lnTo>
                  <a:lnTo>
                    <a:pt x="6385700" y="239534"/>
                  </a:lnTo>
                  <a:lnTo>
                    <a:pt x="6407848" y="257022"/>
                  </a:lnTo>
                  <a:lnTo>
                    <a:pt x="6425489" y="233019"/>
                  </a:lnTo>
                  <a:close/>
                </a:path>
                <a:path w="11881485" h="380365">
                  <a:moveTo>
                    <a:pt x="6473507" y="7505"/>
                  </a:moveTo>
                  <a:lnTo>
                    <a:pt x="6444615" y="7505"/>
                  </a:lnTo>
                  <a:lnTo>
                    <a:pt x="6444615" y="120815"/>
                  </a:lnTo>
                  <a:lnTo>
                    <a:pt x="6389090" y="120815"/>
                  </a:lnTo>
                  <a:lnTo>
                    <a:pt x="6389090" y="146342"/>
                  </a:lnTo>
                  <a:lnTo>
                    <a:pt x="6444615" y="146342"/>
                  </a:lnTo>
                  <a:lnTo>
                    <a:pt x="6444615" y="320065"/>
                  </a:lnTo>
                  <a:lnTo>
                    <a:pt x="6473507" y="320065"/>
                  </a:lnTo>
                  <a:lnTo>
                    <a:pt x="6473507" y="7505"/>
                  </a:lnTo>
                  <a:close/>
                </a:path>
                <a:path w="11881485" h="380365">
                  <a:moveTo>
                    <a:pt x="6542176" y="0"/>
                  </a:moveTo>
                  <a:lnTo>
                    <a:pt x="6512915" y="0"/>
                  </a:lnTo>
                  <a:lnTo>
                    <a:pt x="6512915" y="336575"/>
                  </a:lnTo>
                  <a:lnTo>
                    <a:pt x="6542176" y="336575"/>
                  </a:lnTo>
                  <a:lnTo>
                    <a:pt x="6542176" y="0"/>
                  </a:lnTo>
                  <a:close/>
                </a:path>
                <a:path w="11881485" h="380365">
                  <a:moveTo>
                    <a:pt x="6745554" y="43522"/>
                  </a:moveTo>
                  <a:lnTo>
                    <a:pt x="6614223" y="43522"/>
                  </a:lnTo>
                  <a:lnTo>
                    <a:pt x="6614223" y="68668"/>
                  </a:lnTo>
                  <a:lnTo>
                    <a:pt x="6715163" y="68668"/>
                  </a:lnTo>
                  <a:lnTo>
                    <a:pt x="6706362" y="119189"/>
                  </a:lnTo>
                  <a:lnTo>
                    <a:pt x="6685610" y="165519"/>
                  </a:lnTo>
                  <a:lnTo>
                    <a:pt x="6651206" y="206857"/>
                  </a:lnTo>
                  <a:lnTo>
                    <a:pt x="6601460" y="242392"/>
                  </a:lnTo>
                  <a:lnTo>
                    <a:pt x="6619481" y="264528"/>
                  </a:lnTo>
                  <a:lnTo>
                    <a:pt x="6662039" y="235419"/>
                  </a:lnTo>
                  <a:lnTo>
                    <a:pt x="6694691" y="202476"/>
                  </a:lnTo>
                  <a:lnTo>
                    <a:pt x="6718401" y="166268"/>
                  </a:lnTo>
                  <a:lnTo>
                    <a:pt x="6734124" y="127342"/>
                  </a:lnTo>
                  <a:lnTo>
                    <a:pt x="6742862" y="86233"/>
                  </a:lnTo>
                  <a:lnTo>
                    <a:pt x="6745554" y="43522"/>
                  </a:lnTo>
                  <a:close/>
                </a:path>
                <a:path w="11881485" h="380365">
                  <a:moveTo>
                    <a:pt x="6887019" y="0"/>
                  </a:moveTo>
                  <a:lnTo>
                    <a:pt x="6857365" y="0"/>
                  </a:lnTo>
                  <a:lnTo>
                    <a:pt x="6857365" y="135458"/>
                  </a:lnTo>
                  <a:lnTo>
                    <a:pt x="6811594" y="135458"/>
                  </a:lnTo>
                  <a:lnTo>
                    <a:pt x="6811594" y="9004"/>
                  </a:lnTo>
                  <a:lnTo>
                    <a:pt x="6782702" y="9004"/>
                  </a:lnTo>
                  <a:lnTo>
                    <a:pt x="6782702" y="319697"/>
                  </a:lnTo>
                  <a:lnTo>
                    <a:pt x="6811594" y="319697"/>
                  </a:lnTo>
                  <a:lnTo>
                    <a:pt x="6811594" y="160591"/>
                  </a:lnTo>
                  <a:lnTo>
                    <a:pt x="6857365" y="160591"/>
                  </a:lnTo>
                  <a:lnTo>
                    <a:pt x="6857365" y="336575"/>
                  </a:lnTo>
                  <a:lnTo>
                    <a:pt x="6887019" y="336575"/>
                  </a:lnTo>
                  <a:lnTo>
                    <a:pt x="6887019" y="160591"/>
                  </a:lnTo>
                  <a:lnTo>
                    <a:pt x="6887019" y="135458"/>
                  </a:lnTo>
                  <a:lnTo>
                    <a:pt x="6887019" y="0"/>
                  </a:lnTo>
                  <a:close/>
                </a:path>
                <a:path w="11881485" h="380365">
                  <a:moveTo>
                    <a:pt x="7145922" y="103936"/>
                  </a:moveTo>
                  <a:lnTo>
                    <a:pt x="7139241" y="71615"/>
                  </a:lnTo>
                  <a:lnTo>
                    <a:pt x="7123887" y="51028"/>
                  </a:lnTo>
                  <a:lnTo>
                    <a:pt x="7120598" y="46621"/>
                  </a:lnTo>
                  <a:lnTo>
                    <a:pt x="7115899" y="43967"/>
                  </a:lnTo>
                  <a:lnTo>
                    <a:pt x="7115899" y="103936"/>
                  </a:lnTo>
                  <a:lnTo>
                    <a:pt x="7111428" y="125336"/>
                  </a:lnTo>
                  <a:lnTo>
                    <a:pt x="7098970" y="142062"/>
                  </a:lnTo>
                  <a:lnTo>
                    <a:pt x="7079970" y="152958"/>
                  </a:lnTo>
                  <a:lnTo>
                    <a:pt x="7055866" y="156845"/>
                  </a:lnTo>
                  <a:lnTo>
                    <a:pt x="7031761" y="152958"/>
                  </a:lnTo>
                  <a:lnTo>
                    <a:pt x="7012762" y="142062"/>
                  </a:lnTo>
                  <a:lnTo>
                    <a:pt x="7000303" y="125336"/>
                  </a:lnTo>
                  <a:lnTo>
                    <a:pt x="6995833" y="103936"/>
                  </a:lnTo>
                  <a:lnTo>
                    <a:pt x="7000303" y="82372"/>
                  </a:lnTo>
                  <a:lnTo>
                    <a:pt x="7012762" y="65659"/>
                  </a:lnTo>
                  <a:lnTo>
                    <a:pt x="7031761" y="54864"/>
                  </a:lnTo>
                  <a:lnTo>
                    <a:pt x="7055866" y="51028"/>
                  </a:lnTo>
                  <a:lnTo>
                    <a:pt x="7079970" y="54864"/>
                  </a:lnTo>
                  <a:lnTo>
                    <a:pt x="7098970" y="65659"/>
                  </a:lnTo>
                  <a:lnTo>
                    <a:pt x="7111428" y="82372"/>
                  </a:lnTo>
                  <a:lnTo>
                    <a:pt x="7115899" y="103936"/>
                  </a:lnTo>
                  <a:lnTo>
                    <a:pt x="7115899" y="43967"/>
                  </a:lnTo>
                  <a:lnTo>
                    <a:pt x="7092099" y="30480"/>
                  </a:lnTo>
                  <a:lnTo>
                    <a:pt x="7055866" y="24765"/>
                  </a:lnTo>
                  <a:lnTo>
                    <a:pt x="7019785" y="30480"/>
                  </a:lnTo>
                  <a:lnTo>
                    <a:pt x="6991274" y="46621"/>
                  </a:lnTo>
                  <a:lnTo>
                    <a:pt x="6972554" y="71615"/>
                  </a:lnTo>
                  <a:lnTo>
                    <a:pt x="6965810" y="103936"/>
                  </a:lnTo>
                  <a:lnTo>
                    <a:pt x="6972554" y="136093"/>
                  </a:lnTo>
                  <a:lnTo>
                    <a:pt x="6991274" y="161112"/>
                  </a:lnTo>
                  <a:lnTo>
                    <a:pt x="7019785" y="177330"/>
                  </a:lnTo>
                  <a:lnTo>
                    <a:pt x="7055866" y="183108"/>
                  </a:lnTo>
                  <a:lnTo>
                    <a:pt x="7092099" y="177330"/>
                  </a:lnTo>
                  <a:lnTo>
                    <a:pt x="7120598" y="161112"/>
                  </a:lnTo>
                  <a:lnTo>
                    <a:pt x="7123773" y="156845"/>
                  </a:lnTo>
                  <a:lnTo>
                    <a:pt x="7139241" y="136093"/>
                  </a:lnTo>
                  <a:lnTo>
                    <a:pt x="7145922" y="103936"/>
                  </a:lnTo>
                  <a:close/>
                </a:path>
                <a:path w="11881485" h="380365">
                  <a:moveTo>
                    <a:pt x="7170687" y="248767"/>
                  </a:moveTo>
                  <a:lnTo>
                    <a:pt x="7168058" y="225882"/>
                  </a:lnTo>
                  <a:lnTo>
                    <a:pt x="7111390" y="232448"/>
                  </a:lnTo>
                  <a:lnTo>
                    <a:pt x="7053847" y="235927"/>
                  </a:lnTo>
                  <a:lnTo>
                    <a:pt x="6998627" y="237286"/>
                  </a:lnTo>
                  <a:lnTo>
                    <a:pt x="6948932" y="237515"/>
                  </a:lnTo>
                  <a:lnTo>
                    <a:pt x="6952678" y="263410"/>
                  </a:lnTo>
                  <a:lnTo>
                    <a:pt x="7001726" y="263131"/>
                  </a:lnTo>
                  <a:lnTo>
                    <a:pt x="7056056" y="261442"/>
                  </a:lnTo>
                  <a:lnTo>
                    <a:pt x="7113194" y="257073"/>
                  </a:lnTo>
                  <a:lnTo>
                    <a:pt x="7170687" y="248767"/>
                  </a:lnTo>
                  <a:close/>
                </a:path>
                <a:path w="11881485" h="380365">
                  <a:moveTo>
                    <a:pt x="7220966" y="0"/>
                  </a:moveTo>
                  <a:lnTo>
                    <a:pt x="7190194" y="0"/>
                  </a:lnTo>
                  <a:lnTo>
                    <a:pt x="7190194" y="337324"/>
                  </a:lnTo>
                  <a:lnTo>
                    <a:pt x="7220966" y="337324"/>
                  </a:lnTo>
                  <a:lnTo>
                    <a:pt x="7220966" y="0"/>
                  </a:lnTo>
                  <a:close/>
                </a:path>
                <a:path w="11881485" h="380365">
                  <a:moveTo>
                    <a:pt x="7616660" y="7505"/>
                  </a:moveTo>
                  <a:lnTo>
                    <a:pt x="7587399" y="7505"/>
                  </a:lnTo>
                  <a:lnTo>
                    <a:pt x="7587399" y="81419"/>
                  </a:lnTo>
                  <a:lnTo>
                    <a:pt x="7587399" y="106565"/>
                  </a:lnTo>
                  <a:lnTo>
                    <a:pt x="7587399" y="183857"/>
                  </a:lnTo>
                  <a:lnTo>
                    <a:pt x="7541615" y="183857"/>
                  </a:lnTo>
                  <a:lnTo>
                    <a:pt x="7542873" y="174764"/>
                  </a:lnTo>
                  <a:lnTo>
                    <a:pt x="7543825" y="165379"/>
                  </a:lnTo>
                  <a:lnTo>
                    <a:pt x="7544409" y="155575"/>
                  </a:lnTo>
                  <a:lnTo>
                    <a:pt x="7544613" y="145211"/>
                  </a:lnTo>
                  <a:lnTo>
                    <a:pt x="7544409" y="134848"/>
                  </a:lnTo>
                  <a:lnTo>
                    <a:pt x="7543825" y="125044"/>
                  </a:lnTo>
                  <a:lnTo>
                    <a:pt x="7542873" y="115658"/>
                  </a:lnTo>
                  <a:lnTo>
                    <a:pt x="7541615" y="106565"/>
                  </a:lnTo>
                  <a:lnTo>
                    <a:pt x="7587399" y="106565"/>
                  </a:lnTo>
                  <a:lnTo>
                    <a:pt x="7587399" y="81419"/>
                  </a:lnTo>
                  <a:lnTo>
                    <a:pt x="7535240" y="81419"/>
                  </a:lnTo>
                  <a:lnTo>
                    <a:pt x="7524661" y="58851"/>
                  </a:lnTo>
                  <a:lnTo>
                    <a:pt x="7522807" y="56654"/>
                  </a:lnTo>
                  <a:lnTo>
                    <a:pt x="7516482" y="49174"/>
                  </a:lnTo>
                  <a:lnTo>
                    <a:pt x="7516482" y="145211"/>
                  </a:lnTo>
                  <a:lnTo>
                    <a:pt x="7513421" y="182219"/>
                  </a:lnTo>
                  <a:lnTo>
                    <a:pt x="7504658" y="210223"/>
                  </a:lnTo>
                  <a:lnTo>
                    <a:pt x="7490828" y="227952"/>
                  </a:lnTo>
                  <a:lnTo>
                    <a:pt x="7472578" y="234137"/>
                  </a:lnTo>
                  <a:lnTo>
                    <a:pt x="7454481" y="227952"/>
                  </a:lnTo>
                  <a:lnTo>
                    <a:pt x="7440638" y="210223"/>
                  </a:lnTo>
                  <a:lnTo>
                    <a:pt x="7431786" y="182219"/>
                  </a:lnTo>
                  <a:lnTo>
                    <a:pt x="7428674" y="145211"/>
                  </a:lnTo>
                  <a:lnTo>
                    <a:pt x="7431786" y="108419"/>
                  </a:lnTo>
                  <a:lnTo>
                    <a:pt x="7440638" y="80530"/>
                  </a:lnTo>
                  <a:lnTo>
                    <a:pt x="7454481" y="62839"/>
                  </a:lnTo>
                  <a:lnTo>
                    <a:pt x="7472578" y="56654"/>
                  </a:lnTo>
                  <a:lnTo>
                    <a:pt x="7490828" y="62839"/>
                  </a:lnTo>
                  <a:lnTo>
                    <a:pt x="7504658" y="80530"/>
                  </a:lnTo>
                  <a:lnTo>
                    <a:pt x="7513421" y="108419"/>
                  </a:lnTo>
                  <a:lnTo>
                    <a:pt x="7516482" y="145211"/>
                  </a:lnTo>
                  <a:lnTo>
                    <a:pt x="7516482" y="49174"/>
                  </a:lnTo>
                  <a:lnTo>
                    <a:pt x="7510526" y="42113"/>
                  </a:lnTo>
                  <a:lnTo>
                    <a:pt x="7493076" y="31711"/>
                  </a:lnTo>
                  <a:lnTo>
                    <a:pt x="7472578" y="28143"/>
                  </a:lnTo>
                  <a:lnTo>
                    <a:pt x="7443013" y="36296"/>
                  </a:lnTo>
                  <a:lnTo>
                    <a:pt x="7420419" y="59664"/>
                  </a:lnTo>
                  <a:lnTo>
                    <a:pt x="7405979" y="96520"/>
                  </a:lnTo>
                  <a:lnTo>
                    <a:pt x="7400912" y="145211"/>
                  </a:lnTo>
                  <a:lnTo>
                    <a:pt x="7405979" y="194119"/>
                  </a:lnTo>
                  <a:lnTo>
                    <a:pt x="7420419" y="231089"/>
                  </a:lnTo>
                  <a:lnTo>
                    <a:pt x="7443013" y="254495"/>
                  </a:lnTo>
                  <a:lnTo>
                    <a:pt x="7472578" y="262661"/>
                  </a:lnTo>
                  <a:lnTo>
                    <a:pt x="7493025" y="259080"/>
                  </a:lnTo>
                  <a:lnTo>
                    <a:pt x="7510373" y="248678"/>
                  </a:lnTo>
                  <a:lnTo>
                    <a:pt x="7522642" y="234137"/>
                  </a:lnTo>
                  <a:lnTo>
                    <a:pt x="7524496" y="231952"/>
                  </a:lnTo>
                  <a:lnTo>
                    <a:pt x="7535240" y="209372"/>
                  </a:lnTo>
                  <a:lnTo>
                    <a:pt x="7587399" y="209372"/>
                  </a:lnTo>
                  <a:lnTo>
                    <a:pt x="7587399" y="320065"/>
                  </a:lnTo>
                  <a:lnTo>
                    <a:pt x="7616660" y="320065"/>
                  </a:lnTo>
                  <a:lnTo>
                    <a:pt x="7616660" y="209372"/>
                  </a:lnTo>
                  <a:lnTo>
                    <a:pt x="7616660" y="183857"/>
                  </a:lnTo>
                  <a:lnTo>
                    <a:pt x="7616660" y="106565"/>
                  </a:lnTo>
                  <a:lnTo>
                    <a:pt x="7616660" y="81419"/>
                  </a:lnTo>
                  <a:lnTo>
                    <a:pt x="7616660" y="7505"/>
                  </a:lnTo>
                  <a:close/>
                </a:path>
                <a:path w="11881485" h="380365">
                  <a:moveTo>
                    <a:pt x="7682700" y="0"/>
                  </a:moveTo>
                  <a:lnTo>
                    <a:pt x="7653439" y="0"/>
                  </a:lnTo>
                  <a:lnTo>
                    <a:pt x="7653439" y="336575"/>
                  </a:lnTo>
                  <a:lnTo>
                    <a:pt x="7682700" y="336575"/>
                  </a:lnTo>
                  <a:lnTo>
                    <a:pt x="7682700" y="0"/>
                  </a:lnTo>
                  <a:close/>
                </a:path>
                <a:path w="11881485" h="380365">
                  <a:moveTo>
                    <a:pt x="7923974" y="99809"/>
                  </a:moveTo>
                  <a:lnTo>
                    <a:pt x="7917383" y="67437"/>
                  </a:lnTo>
                  <a:lnTo>
                    <a:pt x="7901876" y="46151"/>
                  </a:lnTo>
                  <a:lnTo>
                    <a:pt x="7899070" y="42303"/>
                  </a:lnTo>
                  <a:lnTo>
                    <a:pt x="7893952" y="39319"/>
                  </a:lnTo>
                  <a:lnTo>
                    <a:pt x="7893952" y="99809"/>
                  </a:lnTo>
                  <a:lnTo>
                    <a:pt x="7889621" y="121488"/>
                  </a:lnTo>
                  <a:lnTo>
                    <a:pt x="7877581" y="138455"/>
                  </a:lnTo>
                  <a:lnTo>
                    <a:pt x="7859293" y="149517"/>
                  </a:lnTo>
                  <a:lnTo>
                    <a:pt x="7836167" y="153466"/>
                  </a:lnTo>
                  <a:lnTo>
                    <a:pt x="7812900" y="149517"/>
                  </a:lnTo>
                  <a:lnTo>
                    <a:pt x="7794612" y="138455"/>
                  </a:lnTo>
                  <a:lnTo>
                    <a:pt x="7782661" y="121488"/>
                  </a:lnTo>
                  <a:lnTo>
                    <a:pt x="7778382" y="99809"/>
                  </a:lnTo>
                  <a:lnTo>
                    <a:pt x="7782661" y="77965"/>
                  </a:lnTo>
                  <a:lnTo>
                    <a:pt x="7794612" y="61023"/>
                  </a:lnTo>
                  <a:lnTo>
                    <a:pt x="7812900" y="50050"/>
                  </a:lnTo>
                  <a:lnTo>
                    <a:pt x="7836167" y="46151"/>
                  </a:lnTo>
                  <a:lnTo>
                    <a:pt x="7859293" y="50050"/>
                  </a:lnTo>
                  <a:lnTo>
                    <a:pt x="7877581" y="61023"/>
                  </a:lnTo>
                  <a:lnTo>
                    <a:pt x="7889621" y="77965"/>
                  </a:lnTo>
                  <a:lnTo>
                    <a:pt x="7893952" y="99809"/>
                  </a:lnTo>
                  <a:lnTo>
                    <a:pt x="7893952" y="39319"/>
                  </a:lnTo>
                  <a:lnTo>
                    <a:pt x="7871257" y="26035"/>
                  </a:lnTo>
                  <a:lnTo>
                    <a:pt x="7836167" y="20256"/>
                  </a:lnTo>
                  <a:lnTo>
                    <a:pt x="7800924" y="26035"/>
                  </a:lnTo>
                  <a:lnTo>
                    <a:pt x="7773136" y="42303"/>
                  </a:lnTo>
                  <a:lnTo>
                    <a:pt x="7754912" y="67437"/>
                  </a:lnTo>
                  <a:lnTo>
                    <a:pt x="7748371" y="99809"/>
                  </a:lnTo>
                  <a:lnTo>
                    <a:pt x="7754912" y="132029"/>
                  </a:lnTo>
                  <a:lnTo>
                    <a:pt x="7773136" y="157175"/>
                  </a:lnTo>
                  <a:lnTo>
                    <a:pt x="7800924" y="173520"/>
                  </a:lnTo>
                  <a:lnTo>
                    <a:pt x="7836167" y="179362"/>
                  </a:lnTo>
                  <a:lnTo>
                    <a:pt x="7871257" y="173520"/>
                  </a:lnTo>
                  <a:lnTo>
                    <a:pt x="7899070" y="157175"/>
                  </a:lnTo>
                  <a:lnTo>
                    <a:pt x="7901762" y="153466"/>
                  </a:lnTo>
                  <a:lnTo>
                    <a:pt x="7917383" y="132029"/>
                  </a:lnTo>
                  <a:lnTo>
                    <a:pt x="7923974" y="99809"/>
                  </a:lnTo>
                  <a:close/>
                </a:path>
                <a:path w="11881485" h="380365">
                  <a:moveTo>
                    <a:pt x="8003146" y="215747"/>
                  </a:moveTo>
                  <a:lnTo>
                    <a:pt x="7784389" y="215747"/>
                  </a:lnTo>
                  <a:lnTo>
                    <a:pt x="7784389" y="240893"/>
                  </a:lnTo>
                  <a:lnTo>
                    <a:pt x="7972374" y="240893"/>
                  </a:lnTo>
                  <a:lnTo>
                    <a:pt x="7972374" y="336575"/>
                  </a:lnTo>
                  <a:lnTo>
                    <a:pt x="8003146" y="336575"/>
                  </a:lnTo>
                  <a:lnTo>
                    <a:pt x="8003146" y="215747"/>
                  </a:lnTo>
                  <a:close/>
                </a:path>
                <a:path w="11881485" h="380365">
                  <a:moveTo>
                    <a:pt x="8052308" y="51409"/>
                  </a:moveTo>
                  <a:lnTo>
                    <a:pt x="8003146" y="51409"/>
                  </a:lnTo>
                  <a:lnTo>
                    <a:pt x="8003146" y="368"/>
                  </a:lnTo>
                  <a:lnTo>
                    <a:pt x="7972374" y="368"/>
                  </a:lnTo>
                  <a:lnTo>
                    <a:pt x="7972374" y="199999"/>
                  </a:lnTo>
                  <a:lnTo>
                    <a:pt x="8003146" y="199999"/>
                  </a:lnTo>
                  <a:lnTo>
                    <a:pt x="8003146" y="148590"/>
                  </a:lnTo>
                  <a:lnTo>
                    <a:pt x="8052308" y="148590"/>
                  </a:lnTo>
                  <a:lnTo>
                    <a:pt x="8052308" y="123444"/>
                  </a:lnTo>
                  <a:lnTo>
                    <a:pt x="8003146" y="123444"/>
                  </a:lnTo>
                  <a:lnTo>
                    <a:pt x="8003146" y="76923"/>
                  </a:lnTo>
                  <a:lnTo>
                    <a:pt x="8052308" y="76923"/>
                  </a:lnTo>
                  <a:lnTo>
                    <a:pt x="8052308" y="51409"/>
                  </a:lnTo>
                  <a:close/>
                </a:path>
                <a:path w="11881485" h="380365">
                  <a:moveTo>
                    <a:pt x="8364487" y="0"/>
                  </a:moveTo>
                  <a:lnTo>
                    <a:pt x="8333727" y="0"/>
                  </a:lnTo>
                  <a:lnTo>
                    <a:pt x="8333727" y="128320"/>
                  </a:lnTo>
                  <a:lnTo>
                    <a:pt x="8260550" y="128320"/>
                  </a:lnTo>
                  <a:lnTo>
                    <a:pt x="8251863" y="85725"/>
                  </a:lnTo>
                  <a:lnTo>
                    <a:pt x="8234197" y="53657"/>
                  </a:lnTo>
                  <a:lnTo>
                    <a:pt x="8234096" y="53467"/>
                  </a:lnTo>
                  <a:lnTo>
                    <a:pt x="8231657" y="51511"/>
                  </a:lnTo>
                  <a:lnTo>
                    <a:pt x="8231657" y="143332"/>
                  </a:lnTo>
                  <a:lnTo>
                    <a:pt x="8227644" y="180517"/>
                  </a:lnTo>
                  <a:lnTo>
                    <a:pt x="8216417" y="208902"/>
                  </a:lnTo>
                  <a:lnTo>
                    <a:pt x="8199209" y="227025"/>
                  </a:lnTo>
                  <a:lnTo>
                    <a:pt x="8177250" y="233387"/>
                  </a:lnTo>
                  <a:lnTo>
                    <a:pt x="8155076" y="227025"/>
                  </a:lnTo>
                  <a:lnTo>
                    <a:pt x="8137766" y="208902"/>
                  </a:lnTo>
                  <a:lnTo>
                    <a:pt x="8126489" y="180517"/>
                  </a:lnTo>
                  <a:lnTo>
                    <a:pt x="8122475" y="143332"/>
                  </a:lnTo>
                  <a:lnTo>
                    <a:pt x="8126489" y="106362"/>
                  </a:lnTo>
                  <a:lnTo>
                    <a:pt x="8137766" y="78092"/>
                  </a:lnTo>
                  <a:lnTo>
                    <a:pt x="8155076" y="60020"/>
                  </a:lnTo>
                  <a:lnTo>
                    <a:pt x="8177250" y="53657"/>
                  </a:lnTo>
                  <a:lnTo>
                    <a:pt x="8199209" y="60020"/>
                  </a:lnTo>
                  <a:lnTo>
                    <a:pt x="8216417" y="78092"/>
                  </a:lnTo>
                  <a:lnTo>
                    <a:pt x="8227644" y="106362"/>
                  </a:lnTo>
                  <a:lnTo>
                    <a:pt x="8231657" y="143332"/>
                  </a:lnTo>
                  <a:lnTo>
                    <a:pt x="8231657" y="51511"/>
                  </a:lnTo>
                  <a:lnTo>
                    <a:pt x="8208734" y="33032"/>
                  </a:lnTo>
                  <a:lnTo>
                    <a:pt x="8177250" y="25882"/>
                  </a:lnTo>
                  <a:lnTo>
                    <a:pt x="8143380" y="34163"/>
                  </a:lnTo>
                  <a:lnTo>
                    <a:pt x="8116798" y="57734"/>
                  </a:lnTo>
                  <a:lnTo>
                    <a:pt x="8099425" y="94754"/>
                  </a:lnTo>
                  <a:lnTo>
                    <a:pt x="8093202" y="143332"/>
                  </a:lnTo>
                  <a:lnTo>
                    <a:pt x="8099425" y="191922"/>
                  </a:lnTo>
                  <a:lnTo>
                    <a:pt x="8116798" y="228930"/>
                  </a:lnTo>
                  <a:lnTo>
                    <a:pt x="8143380" y="252514"/>
                  </a:lnTo>
                  <a:lnTo>
                    <a:pt x="8177250" y="260781"/>
                  </a:lnTo>
                  <a:lnTo>
                    <a:pt x="8209635" y="253301"/>
                  </a:lnTo>
                  <a:lnTo>
                    <a:pt x="8233562" y="233387"/>
                  </a:lnTo>
                  <a:lnTo>
                    <a:pt x="8235366" y="231889"/>
                  </a:lnTo>
                  <a:lnTo>
                    <a:pt x="8252866" y="198094"/>
                  </a:lnTo>
                  <a:lnTo>
                    <a:pt x="8260550" y="153466"/>
                  </a:lnTo>
                  <a:lnTo>
                    <a:pt x="8333727" y="153466"/>
                  </a:lnTo>
                  <a:lnTo>
                    <a:pt x="8333727" y="337324"/>
                  </a:lnTo>
                  <a:lnTo>
                    <a:pt x="8364487" y="337324"/>
                  </a:lnTo>
                  <a:lnTo>
                    <a:pt x="8364487" y="153466"/>
                  </a:lnTo>
                  <a:lnTo>
                    <a:pt x="8364487" y="128320"/>
                  </a:lnTo>
                  <a:lnTo>
                    <a:pt x="8364487" y="0"/>
                  </a:lnTo>
                  <a:close/>
                </a:path>
                <a:path w="11881485" h="380365">
                  <a:moveTo>
                    <a:pt x="8604263" y="36017"/>
                  </a:moveTo>
                  <a:lnTo>
                    <a:pt x="8450415" y="36017"/>
                  </a:lnTo>
                  <a:lnTo>
                    <a:pt x="8450415" y="61531"/>
                  </a:lnTo>
                  <a:lnTo>
                    <a:pt x="8573872" y="61531"/>
                  </a:lnTo>
                  <a:lnTo>
                    <a:pt x="8564905" y="107416"/>
                  </a:lnTo>
                  <a:lnTo>
                    <a:pt x="8546528" y="149377"/>
                  </a:lnTo>
                  <a:lnTo>
                    <a:pt x="8518728" y="187134"/>
                  </a:lnTo>
                  <a:lnTo>
                    <a:pt x="8481454" y="220370"/>
                  </a:lnTo>
                  <a:lnTo>
                    <a:pt x="8434654" y="248767"/>
                  </a:lnTo>
                  <a:lnTo>
                    <a:pt x="8451545" y="272783"/>
                  </a:lnTo>
                  <a:lnTo>
                    <a:pt x="8500643" y="243001"/>
                  </a:lnTo>
                  <a:lnTo>
                    <a:pt x="8539505" y="208483"/>
                  </a:lnTo>
                  <a:lnTo>
                    <a:pt x="8568715" y="169887"/>
                  </a:lnTo>
                  <a:lnTo>
                    <a:pt x="8588845" y="127838"/>
                  </a:lnTo>
                  <a:lnTo>
                    <a:pt x="8600503" y="83007"/>
                  </a:lnTo>
                  <a:lnTo>
                    <a:pt x="8604263" y="36017"/>
                  </a:lnTo>
                  <a:close/>
                </a:path>
                <a:path w="11881485" h="380365">
                  <a:moveTo>
                    <a:pt x="8745347" y="136575"/>
                  </a:moveTo>
                  <a:lnTo>
                    <a:pt x="8691321" y="136575"/>
                  </a:lnTo>
                  <a:lnTo>
                    <a:pt x="8691321" y="0"/>
                  </a:lnTo>
                  <a:lnTo>
                    <a:pt x="8660549" y="0"/>
                  </a:lnTo>
                  <a:lnTo>
                    <a:pt x="8660549" y="336575"/>
                  </a:lnTo>
                  <a:lnTo>
                    <a:pt x="8691321" y="336575"/>
                  </a:lnTo>
                  <a:lnTo>
                    <a:pt x="8691321" y="162090"/>
                  </a:lnTo>
                  <a:lnTo>
                    <a:pt x="8745347" y="162090"/>
                  </a:lnTo>
                  <a:lnTo>
                    <a:pt x="8745347" y="136575"/>
                  </a:lnTo>
                  <a:close/>
                </a:path>
                <a:path w="11881485" h="380365">
                  <a:moveTo>
                    <a:pt x="9065628" y="98310"/>
                  </a:moveTo>
                  <a:lnTo>
                    <a:pt x="9059024" y="66421"/>
                  </a:lnTo>
                  <a:lnTo>
                    <a:pt x="9043454" y="45402"/>
                  </a:lnTo>
                  <a:lnTo>
                    <a:pt x="9040685" y="41643"/>
                  </a:lnTo>
                  <a:lnTo>
                    <a:pt x="9035618" y="38735"/>
                  </a:lnTo>
                  <a:lnTo>
                    <a:pt x="9035618" y="98310"/>
                  </a:lnTo>
                  <a:lnTo>
                    <a:pt x="9031224" y="119710"/>
                  </a:lnTo>
                  <a:lnTo>
                    <a:pt x="9019057" y="136436"/>
                  </a:lnTo>
                  <a:lnTo>
                    <a:pt x="9000630" y="147332"/>
                  </a:lnTo>
                  <a:lnTo>
                    <a:pt x="8977452" y="151218"/>
                  </a:lnTo>
                  <a:lnTo>
                    <a:pt x="8954389" y="147332"/>
                  </a:lnTo>
                  <a:lnTo>
                    <a:pt x="8936228" y="136436"/>
                  </a:lnTo>
                  <a:lnTo>
                    <a:pt x="8924315" y="119710"/>
                  </a:lnTo>
                  <a:lnTo>
                    <a:pt x="8920048" y="98310"/>
                  </a:lnTo>
                  <a:lnTo>
                    <a:pt x="8924315" y="77063"/>
                  </a:lnTo>
                  <a:lnTo>
                    <a:pt x="8936228" y="60312"/>
                  </a:lnTo>
                  <a:lnTo>
                    <a:pt x="8954389" y="49339"/>
                  </a:lnTo>
                  <a:lnTo>
                    <a:pt x="8977452" y="45402"/>
                  </a:lnTo>
                  <a:lnTo>
                    <a:pt x="9000630" y="49339"/>
                  </a:lnTo>
                  <a:lnTo>
                    <a:pt x="9019057" y="60312"/>
                  </a:lnTo>
                  <a:lnTo>
                    <a:pt x="9031224" y="77063"/>
                  </a:lnTo>
                  <a:lnTo>
                    <a:pt x="9035618" y="98310"/>
                  </a:lnTo>
                  <a:lnTo>
                    <a:pt x="9035618" y="38735"/>
                  </a:lnTo>
                  <a:lnTo>
                    <a:pt x="9012758" y="25590"/>
                  </a:lnTo>
                  <a:lnTo>
                    <a:pt x="8977452" y="19888"/>
                  </a:lnTo>
                  <a:lnTo>
                    <a:pt x="8942426" y="25590"/>
                  </a:lnTo>
                  <a:lnTo>
                    <a:pt x="8914740" y="41643"/>
                  </a:lnTo>
                  <a:lnTo>
                    <a:pt x="8896566" y="66421"/>
                  </a:lnTo>
                  <a:lnTo>
                    <a:pt x="8890025" y="98310"/>
                  </a:lnTo>
                  <a:lnTo>
                    <a:pt x="8896566" y="130187"/>
                  </a:lnTo>
                  <a:lnTo>
                    <a:pt x="8914740" y="154965"/>
                  </a:lnTo>
                  <a:lnTo>
                    <a:pt x="8942426" y="171018"/>
                  </a:lnTo>
                  <a:lnTo>
                    <a:pt x="8977452" y="176733"/>
                  </a:lnTo>
                  <a:lnTo>
                    <a:pt x="9012758" y="171018"/>
                  </a:lnTo>
                  <a:lnTo>
                    <a:pt x="9040685" y="154965"/>
                  </a:lnTo>
                  <a:lnTo>
                    <a:pt x="9043454" y="151218"/>
                  </a:lnTo>
                  <a:lnTo>
                    <a:pt x="9059024" y="130187"/>
                  </a:lnTo>
                  <a:lnTo>
                    <a:pt x="9065628" y="98310"/>
                  </a:lnTo>
                  <a:close/>
                </a:path>
                <a:path w="11881485" h="380365">
                  <a:moveTo>
                    <a:pt x="9158313" y="368"/>
                  </a:moveTo>
                  <a:lnTo>
                    <a:pt x="9127541" y="368"/>
                  </a:lnTo>
                  <a:lnTo>
                    <a:pt x="9127541" y="192493"/>
                  </a:lnTo>
                  <a:lnTo>
                    <a:pt x="9158313" y="192493"/>
                  </a:lnTo>
                  <a:lnTo>
                    <a:pt x="9158313" y="368"/>
                  </a:lnTo>
                  <a:close/>
                </a:path>
                <a:path w="11881485" h="380365">
                  <a:moveTo>
                    <a:pt x="9188336" y="308813"/>
                  </a:moveTo>
                  <a:lnTo>
                    <a:pt x="9138526" y="274713"/>
                  </a:lnTo>
                  <a:lnTo>
                    <a:pt x="9120784" y="225132"/>
                  </a:lnTo>
                  <a:lnTo>
                    <a:pt x="9120784" y="207124"/>
                  </a:lnTo>
                  <a:lnTo>
                    <a:pt x="9090774" y="207124"/>
                  </a:lnTo>
                  <a:lnTo>
                    <a:pt x="9090774" y="225132"/>
                  </a:lnTo>
                  <a:lnTo>
                    <a:pt x="9087752" y="245910"/>
                  </a:lnTo>
                  <a:lnTo>
                    <a:pt x="9078671" y="267487"/>
                  </a:lnTo>
                  <a:lnTo>
                    <a:pt x="9063545" y="287870"/>
                  </a:lnTo>
                  <a:lnTo>
                    <a:pt x="9042362" y="305054"/>
                  </a:lnTo>
                  <a:lnTo>
                    <a:pt x="9021953" y="288975"/>
                  </a:lnTo>
                  <a:lnTo>
                    <a:pt x="9007767" y="269786"/>
                  </a:lnTo>
                  <a:lnTo>
                    <a:pt x="9007424" y="269316"/>
                  </a:lnTo>
                  <a:lnTo>
                    <a:pt x="8998725" y="247548"/>
                  </a:lnTo>
                  <a:lnTo>
                    <a:pt x="8995842" y="225132"/>
                  </a:lnTo>
                  <a:lnTo>
                    <a:pt x="8995842" y="207124"/>
                  </a:lnTo>
                  <a:lnTo>
                    <a:pt x="8966200" y="207124"/>
                  </a:lnTo>
                  <a:lnTo>
                    <a:pt x="8966200" y="225132"/>
                  </a:lnTo>
                  <a:lnTo>
                    <a:pt x="8961603" y="249707"/>
                  </a:lnTo>
                  <a:lnTo>
                    <a:pt x="8948331" y="273443"/>
                  </a:lnTo>
                  <a:lnTo>
                    <a:pt x="8927097" y="293941"/>
                  </a:lnTo>
                  <a:lnTo>
                    <a:pt x="8898661" y="308813"/>
                  </a:lnTo>
                  <a:lnTo>
                    <a:pt x="8914041" y="332079"/>
                  </a:lnTo>
                  <a:lnTo>
                    <a:pt x="8936025" y="321081"/>
                  </a:lnTo>
                  <a:lnTo>
                    <a:pt x="8954567" y="306552"/>
                  </a:lnTo>
                  <a:lnTo>
                    <a:pt x="8969451" y="289229"/>
                  </a:lnTo>
                  <a:lnTo>
                    <a:pt x="8980449" y="269786"/>
                  </a:lnTo>
                  <a:lnTo>
                    <a:pt x="8989987" y="290068"/>
                  </a:lnTo>
                  <a:lnTo>
                    <a:pt x="9003487" y="308203"/>
                  </a:lnTo>
                  <a:lnTo>
                    <a:pt x="9021140" y="323443"/>
                  </a:lnTo>
                  <a:lnTo>
                    <a:pt x="9043124" y="335076"/>
                  </a:lnTo>
                  <a:lnTo>
                    <a:pt x="9064511" y="322846"/>
                  </a:lnTo>
                  <a:lnTo>
                    <a:pt x="9081999" y="307073"/>
                  </a:lnTo>
                  <a:lnTo>
                    <a:pt x="9083497" y="305054"/>
                  </a:lnTo>
                  <a:lnTo>
                    <a:pt x="9095626" y="288696"/>
                  </a:lnTo>
                  <a:lnTo>
                    <a:pt x="9105405" y="268655"/>
                  </a:lnTo>
                  <a:lnTo>
                    <a:pt x="9116060" y="288747"/>
                  </a:lnTo>
                  <a:lnTo>
                    <a:pt x="9131021" y="306412"/>
                  </a:lnTo>
                  <a:lnTo>
                    <a:pt x="9150045" y="321056"/>
                  </a:lnTo>
                  <a:lnTo>
                    <a:pt x="9172943" y="332079"/>
                  </a:lnTo>
                  <a:lnTo>
                    <a:pt x="9188336" y="308813"/>
                  </a:lnTo>
                  <a:close/>
                </a:path>
                <a:path w="11881485" h="380365">
                  <a:moveTo>
                    <a:pt x="9497149" y="101206"/>
                  </a:moveTo>
                  <a:lnTo>
                    <a:pt x="9299029" y="101206"/>
                  </a:lnTo>
                  <a:lnTo>
                    <a:pt x="9299029" y="12306"/>
                  </a:lnTo>
                  <a:lnTo>
                    <a:pt x="9268257" y="12306"/>
                  </a:lnTo>
                  <a:lnTo>
                    <a:pt x="9268257" y="101206"/>
                  </a:lnTo>
                  <a:lnTo>
                    <a:pt x="9268257" y="126606"/>
                  </a:lnTo>
                  <a:lnTo>
                    <a:pt x="9497149" y="126606"/>
                  </a:lnTo>
                  <a:lnTo>
                    <a:pt x="9497149" y="101206"/>
                  </a:lnTo>
                  <a:close/>
                </a:path>
                <a:path w="11881485" h="380365">
                  <a:moveTo>
                    <a:pt x="9499016" y="303136"/>
                  </a:moveTo>
                  <a:lnTo>
                    <a:pt x="9296768" y="303136"/>
                  </a:lnTo>
                  <a:lnTo>
                    <a:pt x="9296768" y="229476"/>
                  </a:lnTo>
                  <a:lnTo>
                    <a:pt x="9266009" y="229476"/>
                  </a:lnTo>
                  <a:lnTo>
                    <a:pt x="9266009" y="303136"/>
                  </a:lnTo>
                  <a:lnTo>
                    <a:pt x="9266009" y="328536"/>
                  </a:lnTo>
                  <a:lnTo>
                    <a:pt x="9499016" y="328536"/>
                  </a:lnTo>
                  <a:lnTo>
                    <a:pt x="9499016" y="303136"/>
                  </a:lnTo>
                  <a:close/>
                </a:path>
                <a:path w="11881485" h="380365">
                  <a:moveTo>
                    <a:pt x="9532036" y="171475"/>
                  </a:moveTo>
                  <a:lnTo>
                    <a:pt x="9226982" y="171475"/>
                  </a:lnTo>
                  <a:lnTo>
                    <a:pt x="9226982" y="196240"/>
                  </a:lnTo>
                  <a:lnTo>
                    <a:pt x="9532036" y="196240"/>
                  </a:lnTo>
                  <a:lnTo>
                    <a:pt x="9532036" y="171475"/>
                  </a:lnTo>
                  <a:close/>
                </a:path>
                <a:path w="11881485" h="380365">
                  <a:moveTo>
                    <a:pt x="9731286" y="245770"/>
                  </a:moveTo>
                  <a:lnTo>
                    <a:pt x="9729406" y="230009"/>
                  </a:lnTo>
                  <a:lnTo>
                    <a:pt x="9728289" y="220637"/>
                  </a:lnTo>
                  <a:lnTo>
                    <a:pt x="9702457" y="225209"/>
                  </a:lnTo>
                  <a:lnTo>
                    <a:pt x="9676460" y="227990"/>
                  </a:lnTo>
                  <a:lnTo>
                    <a:pt x="9648126" y="229438"/>
                  </a:lnTo>
                  <a:lnTo>
                    <a:pt x="9615335" y="230009"/>
                  </a:lnTo>
                  <a:lnTo>
                    <a:pt x="9615335" y="66040"/>
                  </a:lnTo>
                  <a:lnTo>
                    <a:pt x="9711398" y="66040"/>
                  </a:lnTo>
                  <a:lnTo>
                    <a:pt x="9711398" y="41275"/>
                  </a:lnTo>
                  <a:lnTo>
                    <a:pt x="9584944" y="41275"/>
                  </a:lnTo>
                  <a:lnTo>
                    <a:pt x="9584944" y="255524"/>
                  </a:lnTo>
                  <a:lnTo>
                    <a:pt x="9606712" y="255524"/>
                  </a:lnTo>
                  <a:lnTo>
                    <a:pt x="9643427" y="255168"/>
                  </a:lnTo>
                  <a:lnTo>
                    <a:pt x="9674771" y="253746"/>
                  </a:lnTo>
                  <a:lnTo>
                    <a:pt x="9703219" y="250774"/>
                  </a:lnTo>
                  <a:lnTo>
                    <a:pt x="9731286" y="245770"/>
                  </a:lnTo>
                  <a:close/>
                </a:path>
                <a:path w="11881485" h="380365">
                  <a:moveTo>
                    <a:pt x="9790201" y="8255"/>
                  </a:moveTo>
                  <a:lnTo>
                    <a:pt x="9761309" y="8255"/>
                  </a:lnTo>
                  <a:lnTo>
                    <a:pt x="9761309" y="128320"/>
                  </a:lnTo>
                  <a:lnTo>
                    <a:pt x="9688881" y="128320"/>
                  </a:lnTo>
                  <a:lnTo>
                    <a:pt x="9688881" y="153835"/>
                  </a:lnTo>
                  <a:lnTo>
                    <a:pt x="9761309" y="153835"/>
                  </a:lnTo>
                  <a:lnTo>
                    <a:pt x="9761309" y="319697"/>
                  </a:lnTo>
                  <a:lnTo>
                    <a:pt x="9790201" y="319697"/>
                  </a:lnTo>
                  <a:lnTo>
                    <a:pt x="9790201" y="8255"/>
                  </a:lnTo>
                  <a:close/>
                </a:path>
                <a:path w="11881485" h="380365">
                  <a:moveTo>
                    <a:pt x="9858108" y="0"/>
                  </a:moveTo>
                  <a:lnTo>
                    <a:pt x="9828847" y="0"/>
                  </a:lnTo>
                  <a:lnTo>
                    <a:pt x="9828847" y="336575"/>
                  </a:lnTo>
                  <a:lnTo>
                    <a:pt x="9858108" y="336575"/>
                  </a:lnTo>
                  <a:lnTo>
                    <a:pt x="9858108" y="0"/>
                  </a:lnTo>
                  <a:close/>
                </a:path>
                <a:path w="11881485" h="380365">
                  <a:moveTo>
                    <a:pt x="10286238" y="36017"/>
                  </a:moveTo>
                  <a:lnTo>
                    <a:pt x="10271976" y="36017"/>
                  </a:lnTo>
                  <a:lnTo>
                    <a:pt x="10271976" y="35648"/>
                  </a:lnTo>
                  <a:lnTo>
                    <a:pt x="10055466" y="35648"/>
                  </a:lnTo>
                  <a:lnTo>
                    <a:pt x="10055466" y="60782"/>
                  </a:lnTo>
                  <a:lnTo>
                    <a:pt x="10255847" y="60782"/>
                  </a:lnTo>
                  <a:lnTo>
                    <a:pt x="10255847" y="69418"/>
                  </a:lnTo>
                  <a:lnTo>
                    <a:pt x="10255631" y="102425"/>
                  </a:lnTo>
                  <a:lnTo>
                    <a:pt x="10254158" y="139585"/>
                  </a:lnTo>
                  <a:lnTo>
                    <a:pt x="10250145" y="181813"/>
                  </a:lnTo>
                  <a:lnTo>
                    <a:pt x="10242334" y="230009"/>
                  </a:lnTo>
                  <a:lnTo>
                    <a:pt x="10273106" y="233387"/>
                  </a:lnTo>
                  <a:lnTo>
                    <a:pt x="10280701" y="183070"/>
                  </a:lnTo>
                  <a:lnTo>
                    <a:pt x="10284600" y="140144"/>
                  </a:lnTo>
                  <a:lnTo>
                    <a:pt x="10286035" y="102844"/>
                  </a:lnTo>
                  <a:lnTo>
                    <a:pt x="10286238" y="69418"/>
                  </a:lnTo>
                  <a:lnTo>
                    <a:pt x="10286238" y="36017"/>
                  </a:lnTo>
                  <a:close/>
                </a:path>
                <a:path w="11881485" h="380365">
                  <a:moveTo>
                    <a:pt x="10327132" y="261912"/>
                  </a:moveTo>
                  <a:lnTo>
                    <a:pt x="10022827" y="261912"/>
                  </a:lnTo>
                  <a:lnTo>
                    <a:pt x="10022827" y="287426"/>
                  </a:lnTo>
                  <a:lnTo>
                    <a:pt x="10327132" y="287426"/>
                  </a:lnTo>
                  <a:lnTo>
                    <a:pt x="10327132" y="261912"/>
                  </a:lnTo>
                  <a:close/>
                </a:path>
                <a:path w="11881485" h="380365">
                  <a:moveTo>
                    <a:pt x="10670756" y="172224"/>
                  </a:moveTo>
                  <a:lnTo>
                    <a:pt x="10668914" y="158724"/>
                  </a:lnTo>
                  <a:lnTo>
                    <a:pt x="10667378" y="147459"/>
                  </a:lnTo>
                  <a:lnTo>
                    <a:pt x="10634980" y="152857"/>
                  </a:lnTo>
                  <a:lnTo>
                    <a:pt x="10601528" y="156324"/>
                  </a:lnTo>
                  <a:lnTo>
                    <a:pt x="10563860" y="158178"/>
                  </a:lnTo>
                  <a:lnTo>
                    <a:pt x="10518788" y="158724"/>
                  </a:lnTo>
                  <a:lnTo>
                    <a:pt x="10518788" y="54025"/>
                  </a:lnTo>
                  <a:lnTo>
                    <a:pt x="10636987" y="54025"/>
                  </a:lnTo>
                  <a:lnTo>
                    <a:pt x="10636987" y="29260"/>
                  </a:lnTo>
                  <a:lnTo>
                    <a:pt x="10488028" y="29260"/>
                  </a:lnTo>
                  <a:lnTo>
                    <a:pt x="10488028" y="183857"/>
                  </a:lnTo>
                  <a:lnTo>
                    <a:pt x="10514292" y="183857"/>
                  </a:lnTo>
                  <a:lnTo>
                    <a:pt x="10562006" y="183362"/>
                  </a:lnTo>
                  <a:lnTo>
                    <a:pt x="10601668" y="181559"/>
                  </a:lnTo>
                  <a:lnTo>
                    <a:pt x="10636758" y="178003"/>
                  </a:lnTo>
                  <a:lnTo>
                    <a:pt x="10670756" y="172224"/>
                  </a:lnTo>
                  <a:close/>
                </a:path>
                <a:path w="11881485" h="380365">
                  <a:moveTo>
                    <a:pt x="10748810" y="303936"/>
                  </a:moveTo>
                  <a:lnTo>
                    <a:pt x="10555186" y="303936"/>
                  </a:lnTo>
                  <a:lnTo>
                    <a:pt x="10555186" y="219125"/>
                  </a:lnTo>
                  <a:lnTo>
                    <a:pt x="10524426" y="219125"/>
                  </a:lnTo>
                  <a:lnTo>
                    <a:pt x="10524426" y="329069"/>
                  </a:lnTo>
                  <a:lnTo>
                    <a:pt x="10748810" y="329069"/>
                  </a:lnTo>
                  <a:lnTo>
                    <a:pt x="10748810" y="303936"/>
                  </a:lnTo>
                  <a:close/>
                </a:path>
                <a:path w="11881485" h="380365">
                  <a:moveTo>
                    <a:pt x="10783710" y="99809"/>
                  </a:moveTo>
                  <a:lnTo>
                    <a:pt x="10733799" y="99809"/>
                  </a:lnTo>
                  <a:lnTo>
                    <a:pt x="10733799" y="0"/>
                  </a:lnTo>
                  <a:lnTo>
                    <a:pt x="10703027" y="0"/>
                  </a:lnTo>
                  <a:lnTo>
                    <a:pt x="10703027" y="243522"/>
                  </a:lnTo>
                  <a:lnTo>
                    <a:pt x="10733799" y="243522"/>
                  </a:lnTo>
                  <a:lnTo>
                    <a:pt x="10733799" y="125323"/>
                  </a:lnTo>
                  <a:lnTo>
                    <a:pt x="10783710" y="125323"/>
                  </a:lnTo>
                  <a:lnTo>
                    <a:pt x="10783710" y="99809"/>
                  </a:lnTo>
                  <a:close/>
                </a:path>
                <a:path w="11881485" h="380365">
                  <a:moveTo>
                    <a:pt x="11095139" y="0"/>
                  </a:moveTo>
                  <a:lnTo>
                    <a:pt x="11064380" y="0"/>
                  </a:lnTo>
                  <a:lnTo>
                    <a:pt x="11064380" y="128320"/>
                  </a:lnTo>
                  <a:lnTo>
                    <a:pt x="10991202" y="128320"/>
                  </a:lnTo>
                  <a:lnTo>
                    <a:pt x="10982516" y="85725"/>
                  </a:lnTo>
                  <a:lnTo>
                    <a:pt x="10964850" y="53657"/>
                  </a:lnTo>
                  <a:lnTo>
                    <a:pt x="10964748" y="53467"/>
                  </a:lnTo>
                  <a:lnTo>
                    <a:pt x="10962310" y="51511"/>
                  </a:lnTo>
                  <a:lnTo>
                    <a:pt x="10962310" y="143332"/>
                  </a:lnTo>
                  <a:lnTo>
                    <a:pt x="10958297" y="180517"/>
                  </a:lnTo>
                  <a:lnTo>
                    <a:pt x="10947070" y="208902"/>
                  </a:lnTo>
                  <a:lnTo>
                    <a:pt x="10929861" y="227025"/>
                  </a:lnTo>
                  <a:lnTo>
                    <a:pt x="10907903" y="233387"/>
                  </a:lnTo>
                  <a:lnTo>
                    <a:pt x="10885729" y="227025"/>
                  </a:lnTo>
                  <a:lnTo>
                    <a:pt x="10868406" y="208902"/>
                  </a:lnTo>
                  <a:lnTo>
                    <a:pt x="10857141" y="180517"/>
                  </a:lnTo>
                  <a:lnTo>
                    <a:pt x="10853115" y="143332"/>
                  </a:lnTo>
                  <a:lnTo>
                    <a:pt x="10857141" y="106362"/>
                  </a:lnTo>
                  <a:lnTo>
                    <a:pt x="10868406" y="78092"/>
                  </a:lnTo>
                  <a:lnTo>
                    <a:pt x="10885729" y="60020"/>
                  </a:lnTo>
                  <a:lnTo>
                    <a:pt x="10907903" y="53657"/>
                  </a:lnTo>
                  <a:lnTo>
                    <a:pt x="10929861" y="60020"/>
                  </a:lnTo>
                  <a:lnTo>
                    <a:pt x="10947070" y="78092"/>
                  </a:lnTo>
                  <a:lnTo>
                    <a:pt x="10958297" y="106362"/>
                  </a:lnTo>
                  <a:lnTo>
                    <a:pt x="10962310" y="143332"/>
                  </a:lnTo>
                  <a:lnTo>
                    <a:pt x="10962310" y="51511"/>
                  </a:lnTo>
                  <a:lnTo>
                    <a:pt x="10939386" y="33032"/>
                  </a:lnTo>
                  <a:lnTo>
                    <a:pt x="10907903" y="25882"/>
                  </a:lnTo>
                  <a:lnTo>
                    <a:pt x="10874032" y="34163"/>
                  </a:lnTo>
                  <a:lnTo>
                    <a:pt x="10847451" y="57734"/>
                  </a:lnTo>
                  <a:lnTo>
                    <a:pt x="10830077" y="94754"/>
                  </a:lnTo>
                  <a:lnTo>
                    <a:pt x="10823854" y="143332"/>
                  </a:lnTo>
                  <a:lnTo>
                    <a:pt x="10830077" y="191922"/>
                  </a:lnTo>
                  <a:lnTo>
                    <a:pt x="10847451" y="228930"/>
                  </a:lnTo>
                  <a:lnTo>
                    <a:pt x="10874032" y="252514"/>
                  </a:lnTo>
                  <a:lnTo>
                    <a:pt x="10907903" y="260781"/>
                  </a:lnTo>
                  <a:lnTo>
                    <a:pt x="10940288" y="253301"/>
                  </a:lnTo>
                  <a:lnTo>
                    <a:pt x="10964215" y="233387"/>
                  </a:lnTo>
                  <a:lnTo>
                    <a:pt x="10966018" y="231889"/>
                  </a:lnTo>
                  <a:lnTo>
                    <a:pt x="10983519" y="198094"/>
                  </a:lnTo>
                  <a:lnTo>
                    <a:pt x="10991202" y="153466"/>
                  </a:lnTo>
                  <a:lnTo>
                    <a:pt x="11064380" y="153466"/>
                  </a:lnTo>
                  <a:lnTo>
                    <a:pt x="11064380" y="337324"/>
                  </a:lnTo>
                  <a:lnTo>
                    <a:pt x="11095139" y="337324"/>
                  </a:lnTo>
                  <a:lnTo>
                    <a:pt x="11095139" y="153466"/>
                  </a:lnTo>
                  <a:lnTo>
                    <a:pt x="11095139" y="128320"/>
                  </a:lnTo>
                  <a:lnTo>
                    <a:pt x="11095139" y="0"/>
                  </a:lnTo>
                  <a:close/>
                </a:path>
                <a:path w="11881485" h="380365">
                  <a:moveTo>
                    <a:pt x="11435105" y="108826"/>
                  </a:moveTo>
                  <a:lnTo>
                    <a:pt x="11232477" y="108826"/>
                  </a:lnTo>
                  <a:lnTo>
                    <a:pt x="11232477" y="79616"/>
                  </a:lnTo>
                  <a:lnTo>
                    <a:pt x="11429098" y="79616"/>
                  </a:lnTo>
                  <a:lnTo>
                    <a:pt x="11429098" y="59296"/>
                  </a:lnTo>
                  <a:lnTo>
                    <a:pt x="11429098" y="31356"/>
                  </a:lnTo>
                  <a:lnTo>
                    <a:pt x="11429098" y="9766"/>
                  </a:lnTo>
                  <a:lnTo>
                    <a:pt x="11201337" y="9766"/>
                  </a:lnTo>
                  <a:lnTo>
                    <a:pt x="11201337" y="31356"/>
                  </a:lnTo>
                  <a:lnTo>
                    <a:pt x="11398707" y="31356"/>
                  </a:lnTo>
                  <a:lnTo>
                    <a:pt x="11398707" y="59296"/>
                  </a:lnTo>
                  <a:lnTo>
                    <a:pt x="11202086" y="59296"/>
                  </a:lnTo>
                  <a:lnTo>
                    <a:pt x="11202086" y="79616"/>
                  </a:lnTo>
                  <a:lnTo>
                    <a:pt x="11202086" y="108826"/>
                  </a:lnTo>
                  <a:lnTo>
                    <a:pt x="11202086" y="130416"/>
                  </a:lnTo>
                  <a:lnTo>
                    <a:pt x="11435105" y="130416"/>
                  </a:lnTo>
                  <a:lnTo>
                    <a:pt x="11435105" y="108826"/>
                  </a:lnTo>
                  <a:close/>
                </a:path>
                <a:path w="11881485" h="380365">
                  <a:moveTo>
                    <a:pt x="11440732" y="309486"/>
                  </a:moveTo>
                  <a:lnTo>
                    <a:pt x="11230597" y="309486"/>
                  </a:lnTo>
                  <a:lnTo>
                    <a:pt x="11230597" y="279006"/>
                  </a:lnTo>
                  <a:lnTo>
                    <a:pt x="11430216" y="279006"/>
                  </a:lnTo>
                  <a:lnTo>
                    <a:pt x="11430216" y="257416"/>
                  </a:lnTo>
                  <a:lnTo>
                    <a:pt x="11430216" y="229476"/>
                  </a:lnTo>
                  <a:lnTo>
                    <a:pt x="11430216" y="206616"/>
                  </a:lnTo>
                  <a:lnTo>
                    <a:pt x="11199457" y="206616"/>
                  </a:lnTo>
                  <a:lnTo>
                    <a:pt x="11199457" y="229476"/>
                  </a:lnTo>
                  <a:lnTo>
                    <a:pt x="11399825" y="229476"/>
                  </a:lnTo>
                  <a:lnTo>
                    <a:pt x="11399825" y="257416"/>
                  </a:lnTo>
                  <a:lnTo>
                    <a:pt x="11200206" y="257416"/>
                  </a:lnTo>
                  <a:lnTo>
                    <a:pt x="11200206" y="279006"/>
                  </a:lnTo>
                  <a:lnTo>
                    <a:pt x="11200206" y="309486"/>
                  </a:lnTo>
                  <a:lnTo>
                    <a:pt x="11200206" y="332346"/>
                  </a:lnTo>
                  <a:lnTo>
                    <a:pt x="11440732" y="332346"/>
                  </a:lnTo>
                  <a:lnTo>
                    <a:pt x="11440732" y="309486"/>
                  </a:lnTo>
                  <a:close/>
                </a:path>
                <a:path w="11881485" h="380365">
                  <a:moveTo>
                    <a:pt x="11468125" y="156464"/>
                  </a:moveTo>
                  <a:lnTo>
                    <a:pt x="11163059" y="156464"/>
                  </a:lnTo>
                  <a:lnTo>
                    <a:pt x="11163059" y="179730"/>
                  </a:lnTo>
                  <a:lnTo>
                    <a:pt x="11468125" y="179730"/>
                  </a:lnTo>
                  <a:lnTo>
                    <a:pt x="11468125" y="156464"/>
                  </a:lnTo>
                  <a:close/>
                </a:path>
                <a:path w="11881485" h="380365">
                  <a:moveTo>
                    <a:pt x="11881231" y="24015"/>
                  </a:moveTo>
                  <a:lnTo>
                    <a:pt x="11851208" y="24015"/>
                  </a:lnTo>
                  <a:lnTo>
                    <a:pt x="11851208" y="83426"/>
                  </a:lnTo>
                  <a:lnTo>
                    <a:pt x="11679365" y="83426"/>
                  </a:lnTo>
                  <a:lnTo>
                    <a:pt x="11679365" y="23736"/>
                  </a:lnTo>
                  <a:lnTo>
                    <a:pt x="11648961" y="23736"/>
                  </a:lnTo>
                  <a:lnTo>
                    <a:pt x="11648961" y="83426"/>
                  </a:lnTo>
                  <a:lnTo>
                    <a:pt x="11648961" y="108826"/>
                  </a:lnTo>
                  <a:lnTo>
                    <a:pt x="11648961" y="171056"/>
                  </a:lnTo>
                  <a:lnTo>
                    <a:pt x="11648961" y="196456"/>
                  </a:lnTo>
                  <a:lnTo>
                    <a:pt x="11881231" y="196456"/>
                  </a:lnTo>
                  <a:lnTo>
                    <a:pt x="11881231" y="171056"/>
                  </a:lnTo>
                  <a:lnTo>
                    <a:pt x="11679365" y="171056"/>
                  </a:lnTo>
                  <a:lnTo>
                    <a:pt x="11679365" y="108826"/>
                  </a:lnTo>
                  <a:lnTo>
                    <a:pt x="11881231" y="108826"/>
                  </a:lnTo>
                  <a:lnTo>
                    <a:pt x="11881231" y="84048"/>
                  </a:lnTo>
                  <a:lnTo>
                    <a:pt x="11881231" y="83426"/>
                  </a:lnTo>
                  <a:lnTo>
                    <a:pt x="11881231" y="2401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657465" y="9182696"/>
              <a:ext cx="3718560" cy="337820"/>
            </a:xfrm>
            <a:custGeom>
              <a:avLst/>
              <a:gdLst/>
              <a:ahLst/>
              <a:cxnLst/>
              <a:rect l="l" t="t" r="r" b="b"/>
              <a:pathLst>
                <a:path w="3718559" h="337820">
                  <a:moveTo>
                    <a:pt x="268287" y="109194"/>
                  </a:moveTo>
                  <a:lnTo>
                    <a:pt x="238264" y="109194"/>
                  </a:lnTo>
                  <a:lnTo>
                    <a:pt x="238264" y="171107"/>
                  </a:lnTo>
                  <a:lnTo>
                    <a:pt x="268287" y="171107"/>
                  </a:lnTo>
                  <a:lnTo>
                    <a:pt x="268287" y="109194"/>
                  </a:lnTo>
                  <a:close/>
                </a:path>
                <a:path w="3718559" h="337820">
                  <a:moveTo>
                    <a:pt x="268287" y="24015"/>
                  </a:moveTo>
                  <a:lnTo>
                    <a:pt x="238264" y="24015"/>
                  </a:lnTo>
                  <a:lnTo>
                    <a:pt x="238264" y="84048"/>
                  </a:lnTo>
                  <a:lnTo>
                    <a:pt x="268287" y="84048"/>
                  </a:lnTo>
                  <a:lnTo>
                    <a:pt x="268287" y="24015"/>
                  </a:lnTo>
                  <a:close/>
                </a:path>
                <a:path w="3718559" h="337820">
                  <a:moveTo>
                    <a:pt x="305066" y="268287"/>
                  </a:moveTo>
                  <a:lnTo>
                    <a:pt x="167728" y="268287"/>
                  </a:lnTo>
                  <a:lnTo>
                    <a:pt x="167728" y="195872"/>
                  </a:lnTo>
                  <a:lnTo>
                    <a:pt x="136588" y="195872"/>
                  </a:lnTo>
                  <a:lnTo>
                    <a:pt x="136588" y="268287"/>
                  </a:lnTo>
                  <a:lnTo>
                    <a:pt x="0" y="268287"/>
                  </a:lnTo>
                  <a:lnTo>
                    <a:pt x="0" y="293420"/>
                  </a:lnTo>
                  <a:lnTo>
                    <a:pt x="305066" y="293420"/>
                  </a:lnTo>
                  <a:lnTo>
                    <a:pt x="305066" y="268287"/>
                  </a:lnTo>
                  <a:close/>
                </a:path>
                <a:path w="3718559" h="337820">
                  <a:moveTo>
                    <a:pt x="503555" y="238645"/>
                  </a:moveTo>
                  <a:lnTo>
                    <a:pt x="501738" y="222504"/>
                  </a:lnTo>
                  <a:lnTo>
                    <a:pt x="500557" y="212001"/>
                  </a:lnTo>
                  <a:lnTo>
                    <a:pt x="471271" y="216916"/>
                  </a:lnTo>
                  <a:lnTo>
                    <a:pt x="443572" y="220065"/>
                  </a:lnTo>
                  <a:lnTo>
                    <a:pt x="417347" y="221818"/>
                  </a:lnTo>
                  <a:lnTo>
                    <a:pt x="392493" y="222504"/>
                  </a:lnTo>
                  <a:lnTo>
                    <a:pt x="392493" y="40894"/>
                  </a:lnTo>
                  <a:lnTo>
                    <a:pt x="361721" y="40894"/>
                  </a:lnTo>
                  <a:lnTo>
                    <a:pt x="361721" y="249148"/>
                  </a:lnTo>
                  <a:lnTo>
                    <a:pt x="383108" y="249148"/>
                  </a:lnTo>
                  <a:lnTo>
                    <a:pt x="410895" y="248716"/>
                  </a:lnTo>
                  <a:lnTo>
                    <a:pt x="439953" y="247129"/>
                  </a:lnTo>
                  <a:lnTo>
                    <a:pt x="470700" y="243928"/>
                  </a:lnTo>
                  <a:lnTo>
                    <a:pt x="503555" y="238645"/>
                  </a:lnTo>
                  <a:close/>
                </a:path>
                <a:path w="3718559" h="337820">
                  <a:moveTo>
                    <a:pt x="630758" y="0"/>
                  </a:moveTo>
                  <a:lnTo>
                    <a:pt x="601116" y="0"/>
                  </a:lnTo>
                  <a:lnTo>
                    <a:pt x="601116" y="136956"/>
                  </a:lnTo>
                  <a:lnTo>
                    <a:pt x="553466" y="136956"/>
                  </a:lnTo>
                  <a:lnTo>
                    <a:pt x="553466" y="7505"/>
                  </a:lnTo>
                  <a:lnTo>
                    <a:pt x="524573" y="7505"/>
                  </a:lnTo>
                  <a:lnTo>
                    <a:pt x="524573" y="319316"/>
                  </a:lnTo>
                  <a:lnTo>
                    <a:pt x="553466" y="319316"/>
                  </a:lnTo>
                  <a:lnTo>
                    <a:pt x="553466" y="162471"/>
                  </a:lnTo>
                  <a:lnTo>
                    <a:pt x="601116" y="162471"/>
                  </a:lnTo>
                  <a:lnTo>
                    <a:pt x="601116" y="336207"/>
                  </a:lnTo>
                  <a:lnTo>
                    <a:pt x="630758" y="336207"/>
                  </a:lnTo>
                  <a:lnTo>
                    <a:pt x="630758" y="162471"/>
                  </a:lnTo>
                  <a:lnTo>
                    <a:pt x="630758" y="136956"/>
                  </a:lnTo>
                  <a:lnTo>
                    <a:pt x="630758" y="0"/>
                  </a:lnTo>
                  <a:close/>
                </a:path>
                <a:path w="3718559" h="337820">
                  <a:moveTo>
                    <a:pt x="967714" y="59296"/>
                  </a:moveTo>
                  <a:lnTo>
                    <a:pt x="859269" y="59296"/>
                  </a:lnTo>
                  <a:lnTo>
                    <a:pt x="859269" y="54216"/>
                  </a:lnTo>
                  <a:lnTo>
                    <a:pt x="859269" y="30086"/>
                  </a:lnTo>
                  <a:lnTo>
                    <a:pt x="829259" y="30086"/>
                  </a:lnTo>
                  <a:lnTo>
                    <a:pt x="829259" y="54216"/>
                  </a:lnTo>
                  <a:lnTo>
                    <a:pt x="829259" y="59296"/>
                  </a:lnTo>
                  <a:lnTo>
                    <a:pt x="829259" y="84696"/>
                  </a:lnTo>
                  <a:lnTo>
                    <a:pt x="829259" y="131686"/>
                  </a:lnTo>
                  <a:lnTo>
                    <a:pt x="829259" y="157086"/>
                  </a:lnTo>
                  <a:lnTo>
                    <a:pt x="829259" y="162166"/>
                  </a:lnTo>
                  <a:lnTo>
                    <a:pt x="736193" y="162166"/>
                  </a:lnTo>
                  <a:lnTo>
                    <a:pt x="736193" y="54216"/>
                  </a:lnTo>
                  <a:lnTo>
                    <a:pt x="829259" y="54216"/>
                  </a:lnTo>
                  <a:lnTo>
                    <a:pt x="829259" y="30086"/>
                  </a:lnTo>
                  <a:lnTo>
                    <a:pt x="705802" y="30086"/>
                  </a:lnTo>
                  <a:lnTo>
                    <a:pt x="705802" y="54216"/>
                  </a:lnTo>
                  <a:lnTo>
                    <a:pt x="705802" y="162166"/>
                  </a:lnTo>
                  <a:lnTo>
                    <a:pt x="705802" y="186296"/>
                  </a:lnTo>
                  <a:lnTo>
                    <a:pt x="859269" y="186296"/>
                  </a:lnTo>
                  <a:lnTo>
                    <a:pt x="859269" y="162166"/>
                  </a:lnTo>
                  <a:lnTo>
                    <a:pt x="859269" y="157086"/>
                  </a:lnTo>
                  <a:lnTo>
                    <a:pt x="936574" y="157086"/>
                  </a:lnTo>
                  <a:lnTo>
                    <a:pt x="936574" y="245770"/>
                  </a:lnTo>
                  <a:lnTo>
                    <a:pt x="967714" y="245770"/>
                  </a:lnTo>
                  <a:lnTo>
                    <a:pt x="967714" y="157086"/>
                  </a:lnTo>
                  <a:lnTo>
                    <a:pt x="967714" y="156464"/>
                  </a:lnTo>
                  <a:lnTo>
                    <a:pt x="967714" y="131686"/>
                  </a:lnTo>
                  <a:lnTo>
                    <a:pt x="859269" y="131686"/>
                  </a:lnTo>
                  <a:lnTo>
                    <a:pt x="859269" y="84696"/>
                  </a:lnTo>
                  <a:lnTo>
                    <a:pt x="936574" y="84696"/>
                  </a:lnTo>
                  <a:lnTo>
                    <a:pt x="936574" y="131330"/>
                  </a:lnTo>
                  <a:lnTo>
                    <a:pt x="967714" y="131330"/>
                  </a:lnTo>
                  <a:lnTo>
                    <a:pt x="967714" y="84696"/>
                  </a:lnTo>
                  <a:lnTo>
                    <a:pt x="967714" y="84429"/>
                  </a:lnTo>
                  <a:lnTo>
                    <a:pt x="967714" y="59296"/>
                  </a:lnTo>
                  <a:close/>
                </a:path>
                <a:path w="3718559" h="337820">
                  <a:moveTo>
                    <a:pt x="967714" y="368"/>
                  </a:moveTo>
                  <a:lnTo>
                    <a:pt x="936574" y="368"/>
                  </a:lnTo>
                  <a:lnTo>
                    <a:pt x="936574" y="59283"/>
                  </a:lnTo>
                  <a:lnTo>
                    <a:pt x="967714" y="59283"/>
                  </a:lnTo>
                  <a:lnTo>
                    <a:pt x="967714" y="368"/>
                  </a:lnTo>
                  <a:close/>
                </a:path>
                <a:path w="3718559" h="337820">
                  <a:moveTo>
                    <a:pt x="975588" y="304406"/>
                  </a:moveTo>
                  <a:lnTo>
                    <a:pt x="781977" y="304406"/>
                  </a:lnTo>
                  <a:lnTo>
                    <a:pt x="781977" y="224396"/>
                  </a:lnTo>
                  <a:lnTo>
                    <a:pt x="751205" y="224396"/>
                  </a:lnTo>
                  <a:lnTo>
                    <a:pt x="751205" y="304406"/>
                  </a:lnTo>
                  <a:lnTo>
                    <a:pt x="751205" y="328536"/>
                  </a:lnTo>
                  <a:lnTo>
                    <a:pt x="975588" y="328536"/>
                  </a:lnTo>
                  <a:lnTo>
                    <a:pt x="975588" y="304406"/>
                  </a:lnTo>
                  <a:close/>
                </a:path>
                <a:path w="3718559" h="337820">
                  <a:moveTo>
                    <a:pt x="1281010" y="31889"/>
                  </a:moveTo>
                  <a:lnTo>
                    <a:pt x="1252118" y="31889"/>
                  </a:lnTo>
                  <a:lnTo>
                    <a:pt x="1252118" y="113906"/>
                  </a:lnTo>
                  <a:lnTo>
                    <a:pt x="1181582" y="113906"/>
                  </a:lnTo>
                  <a:lnTo>
                    <a:pt x="1181582" y="31356"/>
                  </a:lnTo>
                  <a:lnTo>
                    <a:pt x="1152309" y="31356"/>
                  </a:lnTo>
                  <a:lnTo>
                    <a:pt x="1152309" y="113906"/>
                  </a:lnTo>
                  <a:lnTo>
                    <a:pt x="1152309" y="138036"/>
                  </a:lnTo>
                  <a:lnTo>
                    <a:pt x="1152309" y="226936"/>
                  </a:lnTo>
                  <a:lnTo>
                    <a:pt x="1152309" y="252336"/>
                  </a:lnTo>
                  <a:lnTo>
                    <a:pt x="1281010" y="252336"/>
                  </a:lnTo>
                  <a:lnTo>
                    <a:pt x="1281010" y="227380"/>
                  </a:lnTo>
                  <a:lnTo>
                    <a:pt x="1281010" y="226936"/>
                  </a:lnTo>
                  <a:lnTo>
                    <a:pt x="1281010" y="138455"/>
                  </a:lnTo>
                  <a:lnTo>
                    <a:pt x="1252118" y="138455"/>
                  </a:lnTo>
                  <a:lnTo>
                    <a:pt x="1252118" y="226936"/>
                  </a:lnTo>
                  <a:lnTo>
                    <a:pt x="1181582" y="226936"/>
                  </a:lnTo>
                  <a:lnTo>
                    <a:pt x="1181582" y="138036"/>
                  </a:lnTo>
                  <a:lnTo>
                    <a:pt x="1281010" y="138036"/>
                  </a:lnTo>
                  <a:lnTo>
                    <a:pt x="1281010" y="114071"/>
                  </a:lnTo>
                  <a:lnTo>
                    <a:pt x="1281010" y="113906"/>
                  </a:lnTo>
                  <a:lnTo>
                    <a:pt x="1281010" y="31889"/>
                  </a:lnTo>
                  <a:close/>
                </a:path>
                <a:path w="3718559" h="337820">
                  <a:moveTo>
                    <a:pt x="1426222" y="0"/>
                  </a:moveTo>
                  <a:lnTo>
                    <a:pt x="1396961" y="0"/>
                  </a:lnTo>
                  <a:lnTo>
                    <a:pt x="1396961" y="132956"/>
                  </a:lnTo>
                  <a:lnTo>
                    <a:pt x="1351559" y="132956"/>
                  </a:lnTo>
                  <a:lnTo>
                    <a:pt x="1351559" y="7226"/>
                  </a:lnTo>
                  <a:lnTo>
                    <a:pt x="1322666" y="7226"/>
                  </a:lnTo>
                  <a:lnTo>
                    <a:pt x="1322666" y="132956"/>
                  </a:lnTo>
                  <a:lnTo>
                    <a:pt x="1322666" y="158356"/>
                  </a:lnTo>
                  <a:lnTo>
                    <a:pt x="1322666" y="319646"/>
                  </a:lnTo>
                  <a:lnTo>
                    <a:pt x="1351559" y="319646"/>
                  </a:lnTo>
                  <a:lnTo>
                    <a:pt x="1351559" y="158356"/>
                  </a:lnTo>
                  <a:lnTo>
                    <a:pt x="1396961" y="158356"/>
                  </a:lnTo>
                  <a:lnTo>
                    <a:pt x="1396961" y="336575"/>
                  </a:lnTo>
                  <a:lnTo>
                    <a:pt x="1426222" y="336575"/>
                  </a:lnTo>
                  <a:lnTo>
                    <a:pt x="1426222" y="158356"/>
                  </a:lnTo>
                  <a:lnTo>
                    <a:pt x="1426222" y="133197"/>
                  </a:lnTo>
                  <a:lnTo>
                    <a:pt x="1426222" y="132956"/>
                  </a:lnTo>
                  <a:lnTo>
                    <a:pt x="1426222" y="0"/>
                  </a:lnTo>
                  <a:close/>
                </a:path>
                <a:path w="3718559" h="337820">
                  <a:moveTo>
                    <a:pt x="1762810" y="368"/>
                  </a:moveTo>
                  <a:lnTo>
                    <a:pt x="1731670" y="368"/>
                  </a:lnTo>
                  <a:lnTo>
                    <a:pt x="1731670" y="61912"/>
                  </a:lnTo>
                  <a:lnTo>
                    <a:pt x="1655495" y="61912"/>
                  </a:lnTo>
                  <a:lnTo>
                    <a:pt x="1657032" y="53060"/>
                  </a:lnTo>
                  <a:lnTo>
                    <a:pt x="1658213" y="43992"/>
                  </a:lnTo>
                  <a:lnTo>
                    <a:pt x="1658975" y="34785"/>
                  </a:lnTo>
                  <a:lnTo>
                    <a:pt x="1659242" y="25514"/>
                  </a:lnTo>
                  <a:lnTo>
                    <a:pt x="1507274" y="25514"/>
                  </a:lnTo>
                  <a:lnTo>
                    <a:pt x="1507274" y="50279"/>
                  </a:lnTo>
                  <a:lnTo>
                    <a:pt x="1625854" y="50279"/>
                  </a:lnTo>
                  <a:lnTo>
                    <a:pt x="1613547" y="91249"/>
                  </a:lnTo>
                  <a:lnTo>
                    <a:pt x="1585937" y="126492"/>
                  </a:lnTo>
                  <a:lnTo>
                    <a:pt x="1544320" y="155333"/>
                  </a:lnTo>
                  <a:lnTo>
                    <a:pt x="1490014" y="177101"/>
                  </a:lnTo>
                  <a:lnTo>
                    <a:pt x="1502397" y="201498"/>
                  </a:lnTo>
                  <a:lnTo>
                    <a:pt x="1552575" y="182346"/>
                  </a:lnTo>
                  <a:lnTo>
                    <a:pt x="1594002" y="156654"/>
                  </a:lnTo>
                  <a:lnTo>
                    <a:pt x="1625930" y="124777"/>
                  </a:lnTo>
                  <a:lnTo>
                    <a:pt x="1647609" y="87045"/>
                  </a:lnTo>
                  <a:lnTo>
                    <a:pt x="1731670" y="87045"/>
                  </a:lnTo>
                  <a:lnTo>
                    <a:pt x="1731670" y="132080"/>
                  </a:lnTo>
                  <a:lnTo>
                    <a:pt x="1643481" y="132080"/>
                  </a:lnTo>
                  <a:lnTo>
                    <a:pt x="1643481" y="157213"/>
                  </a:lnTo>
                  <a:lnTo>
                    <a:pt x="1731670" y="157213"/>
                  </a:lnTo>
                  <a:lnTo>
                    <a:pt x="1731670" y="201498"/>
                  </a:lnTo>
                  <a:lnTo>
                    <a:pt x="1762810" y="201498"/>
                  </a:lnTo>
                  <a:lnTo>
                    <a:pt x="1762810" y="87045"/>
                  </a:lnTo>
                  <a:lnTo>
                    <a:pt x="1762810" y="61912"/>
                  </a:lnTo>
                  <a:lnTo>
                    <a:pt x="1762810" y="368"/>
                  </a:lnTo>
                  <a:close/>
                </a:path>
                <a:path w="3718559" h="337820">
                  <a:moveTo>
                    <a:pt x="1764309" y="270167"/>
                  </a:moveTo>
                  <a:lnTo>
                    <a:pt x="1756448" y="242925"/>
                  </a:lnTo>
                  <a:lnTo>
                    <a:pt x="1741881" y="229641"/>
                  </a:lnTo>
                  <a:lnTo>
                    <a:pt x="1734058" y="222504"/>
                  </a:lnTo>
                  <a:lnTo>
                    <a:pt x="1733918" y="222453"/>
                  </a:lnTo>
                  <a:lnTo>
                    <a:pt x="1733918" y="270167"/>
                  </a:lnTo>
                  <a:lnTo>
                    <a:pt x="1728216" y="287312"/>
                  </a:lnTo>
                  <a:lnTo>
                    <a:pt x="1711960" y="300177"/>
                  </a:lnTo>
                  <a:lnTo>
                    <a:pt x="1686420" y="308254"/>
                  </a:lnTo>
                  <a:lnTo>
                    <a:pt x="1652866" y="311061"/>
                  </a:lnTo>
                  <a:lnTo>
                    <a:pt x="1619300" y="308254"/>
                  </a:lnTo>
                  <a:lnTo>
                    <a:pt x="1593773" y="300177"/>
                  </a:lnTo>
                  <a:lnTo>
                    <a:pt x="1577517" y="287312"/>
                  </a:lnTo>
                  <a:lnTo>
                    <a:pt x="1571815" y="270167"/>
                  </a:lnTo>
                  <a:lnTo>
                    <a:pt x="1577517" y="253225"/>
                  </a:lnTo>
                  <a:lnTo>
                    <a:pt x="1593773" y="240474"/>
                  </a:lnTo>
                  <a:lnTo>
                    <a:pt x="1619300" y="232435"/>
                  </a:lnTo>
                  <a:lnTo>
                    <a:pt x="1652866" y="229641"/>
                  </a:lnTo>
                  <a:lnTo>
                    <a:pt x="1686420" y="232435"/>
                  </a:lnTo>
                  <a:lnTo>
                    <a:pt x="1711960" y="240474"/>
                  </a:lnTo>
                  <a:lnTo>
                    <a:pt x="1728216" y="253225"/>
                  </a:lnTo>
                  <a:lnTo>
                    <a:pt x="1733918" y="270167"/>
                  </a:lnTo>
                  <a:lnTo>
                    <a:pt x="1733918" y="222453"/>
                  </a:lnTo>
                  <a:lnTo>
                    <a:pt x="1698929" y="209689"/>
                  </a:lnTo>
                  <a:lnTo>
                    <a:pt x="1652866" y="205244"/>
                  </a:lnTo>
                  <a:lnTo>
                    <a:pt x="1606804" y="209689"/>
                  </a:lnTo>
                  <a:lnTo>
                    <a:pt x="1571675" y="222504"/>
                  </a:lnTo>
                  <a:lnTo>
                    <a:pt x="1549285" y="242925"/>
                  </a:lnTo>
                  <a:lnTo>
                    <a:pt x="1541424" y="270167"/>
                  </a:lnTo>
                  <a:lnTo>
                    <a:pt x="1549285" y="297395"/>
                  </a:lnTo>
                  <a:lnTo>
                    <a:pt x="1571675" y="317817"/>
                  </a:lnTo>
                  <a:lnTo>
                    <a:pt x="1606804" y="330631"/>
                  </a:lnTo>
                  <a:lnTo>
                    <a:pt x="1652866" y="335076"/>
                  </a:lnTo>
                  <a:lnTo>
                    <a:pt x="1698929" y="330631"/>
                  </a:lnTo>
                  <a:lnTo>
                    <a:pt x="1734058" y="317817"/>
                  </a:lnTo>
                  <a:lnTo>
                    <a:pt x="1741462" y="311061"/>
                  </a:lnTo>
                  <a:lnTo>
                    <a:pt x="1756448" y="297395"/>
                  </a:lnTo>
                  <a:lnTo>
                    <a:pt x="1764309" y="270167"/>
                  </a:lnTo>
                  <a:close/>
                </a:path>
                <a:path w="3718559" h="337820">
                  <a:moveTo>
                    <a:pt x="2014207" y="143332"/>
                  </a:moveTo>
                  <a:lnTo>
                    <a:pt x="2007857" y="94754"/>
                  </a:lnTo>
                  <a:lnTo>
                    <a:pt x="1990153" y="57734"/>
                  </a:lnTo>
                  <a:lnTo>
                    <a:pt x="1985467" y="53657"/>
                  </a:lnTo>
                  <a:lnTo>
                    <a:pt x="1984565" y="52882"/>
                  </a:lnTo>
                  <a:lnTo>
                    <a:pt x="1984565" y="143332"/>
                  </a:lnTo>
                  <a:lnTo>
                    <a:pt x="1980425" y="180517"/>
                  </a:lnTo>
                  <a:lnTo>
                    <a:pt x="1968855" y="208902"/>
                  </a:lnTo>
                  <a:lnTo>
                    <a:pt x="1951164" y="227025"/>
                  </a:lnTo>
                  <a:lnTo>
                    <a:pt x="1928660" y="233387"/>
                  </a:lnTo>
                  <a:lnTo>
                    <a:pt x="1905939" y="227025"/>
                  </a:lnTo>
                  <a:lnTo>
                    <a:pt x="1888134" y="208902"/>
                  </a:lnTo>
                  <a:lnTo>
                    <a:pt x="1876526" y="180517"/>
                  </a:lnTo>
                  <a:lnTo>
                    <a:pt x="1872373" y="143332"/>
                  </a:lnTo>
                  <a:lnTo>
                    <a:pt x="1876526" y="106362"/>
                  </a:lnTo>
                  <a:lnTo>
                    <a:pt x="1888134" y="78092"/>
                  </a:lnTo>
                  <a:lnTo>
                    <a:pt x="1905939" y="60020"/>
                  </a:lnTo>
                  <a:lnTo>
                    <a:pt x="1928660" y="53657"/>
                  </a:lnTo>
                  <a:lnTo>
                    <a:pt x="1951164" y="60020"/>
                  </a:lnTo>
                  <a:lnTo>
                    <a:pt x="1968855" y="78092"/>
                  </a:lnTo>
                  <a:lnTo>
                    <a:pt x="1980425" y="106362"/>
                  </a:lnTo>
                  <a:lnTo>
                    <a:pt x="1984565" y="143332"/>
                  </a:lnTo>
                  <a:lnTo>
                    <a:pt x="1984565" y="52882"/>
                  </a:lnTo>
                  <a:lnTo>
                    <a:pt x="1963077" y="34163"/>
                  </a:lnTo>
                  <a:lnTo>
                    <a:pt x="1928660" y="25882"/>
                  </a:lnTo>
                  <a:lnTo>
                    <a:pt x="1894243" y="34163"/>
                  </a:lnTo>
                  <a:lnTo>
                    <a:pt x="1867166" y="57734"/>
                  </a:lnTo>
                  <a:lnTo>
                    <a:pt x="1849462" y="94754"/>
                  </a:lnTo>
                  <a:lnTo>
                    <a:pt x="1843112" y="143332"/>
                  </a:lnTo>
                  <a:lnTo>
                    <a:pt x="1849462" y="191922"/>
                  </a:lnTo>
                  <a:lnTo>
                    <a:pt x="1867166" y="228930"/>
                  </a:lnTo>
                  <a:lnTo>
                    <a:pt x="1894243" y="252514"/>
                  </a:lnTo>
                  <a:lnTo>
                    <a:pt x="1928660" y="260781"/>
                  </a:lnTo>
                  <a:lnTo>
                    <a:pt x="1963077" y="252514"/>
                  </a:lnTo>
                  <a:lnTo>
                    <a:pt x="1985035" y="233387"/>
                  </a:lnTo>
                  <a:lnTo>
                    <a:pt x="1990153" y="228930"/>
                  </a:lnTo>
                  <a:lnTo>
                    <a:pt x="2007857" y="191922"/>
                  </a:lnTo>
                  <a:lnTo>
                    <a:pt x="2014207" y="143332"/>
                  </a:lnTo>
                  <a:close/>
                </a:path>
                <a:path w="3718559" h="337820">
                  <a:moveTo>
                    <a:pt x="2106142" y="0"/>
                  </a:moveTo>
                  <a:lnTo>
                    <a:pt x="2075370" y="0"/>
                  </a:lnTo>
                  <a:lnTo>
                    <a:pt x="2075370" y="337324"/>
                  </a:lnTo>
                  <a:lnTo>
                    <a:pt x="2106142" y="337324"/>
                  </a:lnTo>
                  <a:lnTo>
                    <a:pt x="2106142" y="0"/>
                  </a:lnTo>
                  <a:close/>
                </a:path>
                <a:path w="3718559" h="337820">
                  <a:moveTo>
                    <a:pt x="2450579" y="117716"/>
                  </a:moveTo>
                  <a:lnTo>
                    <a:pt x="2324506" y="117716"/>
                  </a:lnTo>
                  <a:lnTo>
                    <a:pt x="2324506" y="28816"/>
                  </a:lnTo>
                  <a:lnTo>
                    <a:pt x="2294102" y="28816"/>
                  </a:lnTo>
                  <a:lnTo>
                    <a:pt x="2294102" y="117716"/>
                  </a:lnTo>
                  <a:lnTo>
                    <a:pt x="2294102" y="141846"/>
                  </a:lnTo>
                  <a:lnTo>
                    <a:pt x="2294102" y="230746"/>
                  </a:lnTo>
                  <a:lnTo>
                    <a:pt x="2294102" y="256146"/>
                  </a:lnTo>
                  <a:lnTo>
                    <a:pt x="2450579" y="256146"/>
                  </a:lnTo>
                  <a:lnTo>
                    <a:pt x="2450579" y="230746"/>
                  </a:lnTo>
                  <a:lnTo>
                    <a:pt x="2324506" y="230746"/>
                  </a:lnTo>
                  <a:lnTo>
                    <a:pt x="2324506" y="141846"/>
                  </a:lnTo>
                  <a:lnTo>
                    <a:pt x="2420556" y="141846"/>
                  </a:lnTo>
                  <a:lnTo>
                    <a:pt x="2420556" y="230390"/>
                  </a:lnTo>
                  <a:lnTo>
                    <a:pt x="2450579" y="230390"/>
                  </a:lnTo>
                  <a:lnTo>
                    <a:pt x="2450579" y="141846"/>
                  </a:lnTo>
                  <a:lnTo>
                    <a:pt x="2450579" y="117716"/>
                  </a:lnTo>
                  <a:close/>
                </a:path>
                <a:path w="3718559" h="337820">
                  <a:moveTo>
                    <a:pt x="2450579" y="28511"/>
                  </a:moveTo>
                  <a:lnTo>
                    <a:pt x="2420556" y="28511"/>
                  </a:lnTo>
                  <a:lnTo>
                    <a:pt x="2420556" y="117449"/>
                  </a:lnTo>
                  <a:lnTo>
                    <a:pt x="2450579" y="117449"/>
                  </a:lnTo>
                  <a:lnTo>
                    <a:pt x="2450579" y="28511"/>
                  </a:lnTo>
                  <a:close/>
                </a:path>
                <a:path w="3718559" h="337820">
                  <a:moveTo>
                    <a:pt x="2595041" y="132956"/>
                  </a:moveTo>
                  <a:lnTo>
                    <a:pt x="2539504" y="132956"/>
                  </a:lnTo>
                  <a:lnTo>
                    <a:pt x="2539504" y="876"/>
                  </a:lnTo>
                  <a:lnTo>
                    <a:pt x="2508732" y="876"/>
                  </a:lnTo>
                  <a:lnTo>
                    <a:pt x="2508732" y="132956"/>
                  </a:lnTo>
                  <a:lnTo>
                    <a:pt x="2508732" y="158356"/>
                  </a:lnTo>
                  <a:lnTo>
                    <a:pt x="2508732" y="336156"/>
                  </a:lnTo>
                  <a:lnTo>
                    <a:pt x="2539504" y="336156"/>
                  </a:lnTo>
                  <a:lnTo>
                    <a:pt x="2539504" y="158356"/>
                  </a:lnTo>
                  <a:lnTo>
                    <a:pt x="2595041" y="158356"/>
                  </a:lnTo>
                  <a:lnTo>
                    <a:pt x="2595041" y="132956"/>
                  </a:lnTo>
                  <a:close/>
                </a:path>
                <a:path w="3718559" h="337820">
                  <a:moveTo>
                    <a:pt x="2850946" y="143332"/>
                  </a:moveTo>
                  <a:lnTo>
                    <a:pt x="2849689" y="128320"/>
                  </a:lnTo>
                  <a:lnTo>
                    <a:pt x="2849283" y="123444"/>
                  </a:lnTo>
                  <a:lnTo>
                    <a:pt x="2849067" y="120815"/>
                  </a:lnTo>
                  <a:lnTo>
                    <a:pt x="2817545" y="123444"/>
                  </a:lnTo>
                  <a:lnTo>
                    <a:pt x="2822537" y="96608"/>
                  </a:lnTo>
                  <a:lnTo>
                    <a:pt x="2825102" y="73075"/>
                  </a:lnTo>
                  <a:lnTo>
                    <a:pt x="2826042" y="53060"/>
                  </a:lnTo>
                  <a:lnTo>
                    <a:pt x="2826181" y="21005"/>
                  </a:lnTo>
                  <a:lnTo>
                    <a:pt x="2744381" y="21005"/>
                  </a:lnTo>
                  <a:lnTo>
                    <a:pt x="2744381" y="46151"/>
                  </a:lnTo>
                  <a:lnTo>
                    <a:pt x="2796540" y="46151"/>
                  </a:lnTo>
                  <a:lnTo>
                    <a:pt x="2796006" y="61747"/>
                  </a:lnTo>
                  <a:lnTo>
                    <a:pt x="2791422" y="101244"/>
                  </a:lnTo>
                  <a:lnTo>
                    <a:pt x="2753055" y="127431"/>
                  </a:lnTo>
                  <a:lnTo>
                    <a:pt x="2720365" y="128320"/>
                  </a:lnTo>
                  <a:lnTo>
                    <a:pt x="2726220" y="98475"/>
                  </a:lnTo>
                  <a:lnTo>
                    <a:pt x="2729230" y="72745"/>
                  </a:lnTo>
                  <a:lnTo>
                    <a:pt x="2730335" y="51447"/>
                  </a:lnTo>
                  <a:lnTo>
                    <a:pt x="2730385" y="46151"/>
                  </a:lnTo>
                  <a:lnTo>
                    <a:pt x="2730500" y="21005"/>
                  </a:lnTo>
                  <a:lnTo>
                    <a:pt x="2648318" y="21005"/>
                  </a:lnTo>
                  <a:lnTo>
                    <a:pt x="2648318" y="46151"/>
                  </a:lnTo>
                  <a:lnTo>
                    <a:pt x="2700858" y="46151"/>
                  </a:lnTo>
                  <a:lnTo>
                    <a:pt x="2700197" y="62217"/>
                  </a:lnTo>
                  <a:lnTo>
                    <a:pt x="2698419" y="81280"/>
                  </a:lnTo>
                  <a:lnTo>
                    <a:pt x="2694940" y="103505"/>
                  </a:lnTo>
                  <a:lnTo>
                    <a:pt x="2689225" y="129070"/>
                  </a:lnTo>
                  <a:lnTo>
                    <a:pt x="2625433" y="129451"/>
                  </a:lnTo>
                  <a:lnTo>
                    <a:pt x="2629941" y="154965"/>
                  </a:lnTo>
                  <a:lnTo>
                    <a:pt x="2675623" y="154635"/>
                  </a:lnTo>
                  <a:lnTo>
                    <a:pt x="2725242" y="153466"/>
                  </a:lnTo>
                  <a:lnTo>
                    <a:pt x="2725242" y="210870"/>
                  </a:lnTo>
                  <a:lnTo>
                    <a:pt x="2756014" y="210870"/>
                  </a:lnTo>
                  <a:lnTo>
                    <a:pt x="2756014" y="153466"/>
                  </a:lnTo>
                  <a:lnTo>
                    <a:pt x="2756014" y="151968"/>
                  </a:lnTo>
                  <a:lnTo>
                    <a:pt x="2779814" y="150406"/>
                  </a:lnTo>
                  <a:lnTo>
                    <a:pt x="2803766" y="148488"/>
                  </a:lnTo>
                  <a:lnTo>
                    <a:pt x="2827566" y="146164"/>
                  </a:lnTo>
                  <a:lnTo>
                    <a:pt x="2850946" y="143332"/>
                  </a:lnTo>
                  <a:close/>
                </a:path>
                <a:path w="3718559" h="337820">
                  <a:moveTo>
                    <a:pt x="2902724" y="203746"/>
                  </a:moveTo>
                  <a:lnTo>
                    <a:pt x="2872333" y="203746"/>
                  </a:lnTo>
                  <a:lnTo>
                    <a:pt x="2872333" y="243522"/>
                  </a:lnTo>
                  <a:lnTo>
                    <a:pt x="2872333" y="267538"/>
                  </a:lnTo>
                  <a:lnTo>
                    <a:pt x="2872333" y="307314"/>
                  </a:lnTo>
                  <a:lnTo>
                    <a:pt x="2704985" y="307314"/>
                  </a:lnTo>
                  <a:lnTo>
                    <a:pt x="2704985" y="267538"/>
                  </a:lnTo>
                  <a:lnTo>
                    <a:pt x="2872333" y="267538"/>
                  </a:lnTo>
                  <a:lnTo>
                    <a:pt x="2872333" y="243522"/>
                  </a:lnTo>
                  <a:lnTo>
                    <a:pt x="2704985" y="243522"/>
                  </a:lnTo>
                  <a:lnTo>
                    <a:pt x="2704985" y="203746"/>
                  </a:lnTo>
                  <a:lnTo>
                    <a:pt x="2674594" y="203746"/>
                  </a:lnTo>
                  <a:lnTo>
                    <a:pt x="2674594" y="332079"/>
                  </a:lnTo>
                  <a:lnTo>
                    <a:pt x="2902724" y="332079"/>
                  </a:lnTo>
                  <a:lnTo>
                    <a:pt x="2902724" y="307314"/>
                  </a:lnTo>
                  <a:lnTo>
                    <a:pt x="2902724" y="267538"/>
                  </a:lnTo>
                  <a:lnTo>
                    <a:pt x="2902724" y="243522"/>
                  </a:lnTo>
                  <a:lnTo>
                    <a:pt x="2902724" y="203746"/>
                  </a:lnTo>
                  <a:close/>
                </a:path>
                <a:path w="3718559" h="337820">
                  <a:moveTo>
                    <a:pt x="2902724" y="0"/>
                  </a:moveTo>
                  <a:lnTo>
                    <a:pt x="2871965" y="0"/>
                  </a:lnTo>
                  <a:lnTo>
                    <a:pt x="2871965" y="189484"/>
                  </a:lnTo>
                  <a:lnTo>
                    <a:pt x="2902724" y="189484"/>
                  </a:lnTo>
                  <a:lnTo>
                    <a:pt x="2902724" y="0"/>
                  </a:lnTo>
                  <a:close/>
                </a:path>
                <a:path w="3718559" h="337820">
                  <a:moveTo>
                    <a:pt x="3184893" y="233768"/>
                  </a:moveTo>
                  <a:lnTo>
                    <a:pt x="3183547" y="223253"/>
                  </a:lnTo>
                  <a:lnTo>
                    <a:pt x="3181527" y="207492"/>
                  </a:lnTo>
                  <a:lnTo>
                    <a:pt x="3140252" y="214706"/>
                  </a:lnTo>
                  <a:lnTo>
                    <a:pt x="3100197" y="219595"/>
                  </a:lnTo>
                  <a:lnTo>
                    <a:pt x="3061106" y="222377"/>
                  </a:lnTo>
                  <a:lnTo>
                    <a:pt x="3022803" y="223253"/>
                  </a:lnTo>
                  <a:lnTo>
                    <a:pt x="3022803" y="32639"/>
                  </a:lnTo>
                  <a:lnTo>
                    <a:pt x="2992031" y="32639"/>
                  </a:lnTo>
                  <a:lnTo>
                    <a:pt x="2992031" y="249529"/>
                  </a:lnTo>
                  <a:lnTo>
                    <a:pt x="3019793" y="249529"/>
                  </a:lnTo>
                  <a:lnTo>
                    <a:pt x="3060001" y="248754"/>
                  </a:lnTo>
                  <a:lnTo>
                    <a:pt x="3100514" y="246151"/>
                  </a:lnTo>
                  <a:lnTo>
                    <a:pt x="3141954" y="241287"/>
                  </a:lnTo>
                  <a:lnTo>
                    <a:pt x="3184893" y="233768"/>
                  </a:lnTo>
                  <a:close/>
                </a:path>
                <a:path w="3718559" h="337820">
                  <a:moveTo>
                    <a:pt x="3246805" y="0"/>
                  </a:moveTo>
                  <a:lnTo>
                    <a:pt x="3216046" y="0"/>
                  </a:lnTo>
                  <a:lnTo>
                    <a:pt x="3216046" y="336207"/>
                  </a:lnTo>
                  <a:lnTo>
                    <a:pt x="3246805" y="336207"/>
                  </a:lnTo>
                  <a:lnTo>
                    <a:pt x="3246805" y="0"/>
                  </a:lnTo>
                  <a:close/>
                </a:path>
                <a:path w="3718559" h="337820">
                  <a:moveTo>
                    <a:pt x="3516223" y="241274"/>
                  </a:moveTo>
                  <a:lnTo>
                    <a:pt x="3514344" y="227012"/>
                  </a:lnTo>
                  <a:lnTo>
                    <a:pt x="3512845" y="215747"/>
                  </a:lnTo>
                  <a:lnTo>
                    <a:pt x="3476968" y="221157"/>
                  </a:lnTo>
                  <a:lnTo>
                    <a:pt x="3441128" y="224612"/>
                  </a:lnTo>
                  <a:lnTo>
                    <a:pt x="3403257" y="226466"/>
                  </a:lnTo>
                  <a:lnTo>
                    <a:pt x="3361258" y="227012"/>
                  </a:lnTo>
                  <a:lnTo>
                    <a:pt x="3361258" y="57785"/>
                  </a:lnTo>
                  <a:lnTo>
                    <a:pt x="3486962" y="57785"/>
                  </a:lnTo>
                  <a:lnTo>
                    <a:pt x="3486962" y="32270"/>
                  </a:lnTo>
                  <a:lnTo>
                    <a:pt x="3330486" y="32270"/>
                  </a:lnTo>
                  <a:lnTo>
                    <a:pt x="3330486" y="253276"/>
                  </a:lnTo>
                  <a:lnTo>
                    <a:pt x="3357130" y="253276"/>
                  </a:lnTo>
                  <a:lnTo>
                    <a:pt x="3401517" y="252768"/>
                  </a:lnTo>
                  <a:lnTo>
                    <a:pt x="3441179" y="250926"/>
                  </a:lnTo>
                  <a:lnTo>
                    <a:pt x="3478593" y="247256"/>
                  </a:lnTo>
                  <a:lnTo>
                    <a:pt x="3516223" y="241274"/>
                  </a:lnTo>
                  <a:close/>
                </a:path>
                <a:path w="3718559" h="337820">
                  <a:moveTo>
                    <a:pt x="3630676" y="132829"/>
                  </a:moveTo>
                  <a:lnTo>
                    <a:pt x="3575139" y="132829"/>
                  </a:lnTo>
                  <a:lnTo>
                    <a:pt x="3575139" y="0"/>
                  </a:lnTo>
                  <a:lnTo>
                    <a:pt x="3544366" y="0"/>
                  </a:lnTo>
                  <a:lnTo>
                    <a:pt x="3544366" y="337324"/>
                  </a:lnTo>
                  <a:lnTo>
                    <a:pt x="3575139" y="337324"/>
                  </a:lnTo>
                  <a:lnTo>
                    <a:pt x="3575139" y="158343"/>
                  </a:lnTo>
                  <a:lnTo>
                    <a:pt x="3630676" y="158343"/>
                  </a:lnTo>
                  <a:lnTo>
                    <a:pt x="3630676" y="132829"/>
                  </a:lnTo>
                  <a:close/>
                </a:path>
                <a:path w="3718559" h="337820">
                  <a:moveTo>
                    <a:pt x="3718471" y="287794"/>
                  </a:moveTo>
                  <a:lnTo>
                    <a:pt x="3716502" y="277139"/>
                  </a:lnTo>
                  <a:lnTo>
                    <a:pt x="3711156" y="268706"/>
                  </a:lnTo>
                  <a:lnTo>
                    <a:pt x="3703282" y="263156"/>
                  </a:lnTo>
                  <a:lnTo>
                    <a:pt x="3693706" y="261150"/>
                  </a:lnTo>
                  <a:lnTo>
                    <a:pt x="3684143" y="263156"/>
                  </a:lnTo>
                  <a:lnTo>
                    <a:pt x="3676256" y="268706"/>
                  </a:lnTo>
                  <a:lnTo>
                    <a:pt x="3670909" y="277139"/>
                  </a:lnTo>
                  <a:lnTo>
                    <a:pt x="3668941" y="287794"/>
                  </a:lnTo>
                  <a:lnTo>
                    <a:pt x="3670909" y="298335"/>
                  </a:lnTo>
                  <a:lnTo>
                    <a:pt x="3676256" y="306514"/>
                  </a:lnTo>
                  <a:lnTo>
                    <a:pt x="3684143" y="311810"/>
                  </a:lnTo>
                  <a:lnTo>
                    <a:pt x="3693706" y="313690"/>
                  </a:lnTo>
                  <a:lnTo>
                    <a:pt x="3703282" y="311810"/>
                  </a:lnTo>
                  <a:lnTo>
                    <a:pt x="3711156" y="306514"/>
                  </a:lnTo>
                  <a:lnTo>
                    <a:pt x="3716502" y="298335"/>
                  </a:lnTo>
                  <a:lnTo>
                    <a:pt x="3718471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1730" y="2739042"/>
              <a:ext cx="5767451" cy="57670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3642" y="2806264"/>
              <a:ext cx="5417143" cy="5817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8378" y="5356948"/>
              <a:ext cx="858777" cy="190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7766" y="2507877"/>
              <a:ext cx="816017" cy="181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57155" y="7880263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7408" y="3838247"/>
              <a:ext cx="233724" cy="2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0543" y="523270"/>
              <a:ext cx="17211675" cy="657860"/>
            </a:xfrm>
            <a:custGeom>
              <a:avLst/>
              <a:gdLst/>
              <a:ahLst/>
              <a:cxnLst/>
              <a:rect l="l" t="t" r="r" b="b"/>
              <a:pathLst>
                <a:path w="1721167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11675" h="657860">
                  <a:moveTo>
                    <a:pt x="17211410" y="154792"/>
                  </a:moveTo>
                  <a:lnTo>
                    <a:pt x="16975614" y="154792"/>
                  </a:lnTo>
                  <a:lnTo>
                    <a:pt x="16975614" y="0"/>
                  </a:lnTo>
                  <a:lnTo>
                    <a:pt x="17075018" y="0"/>
                  </a:lnTo>
                  <a:lnTo>
                    <a:pt x="17118130" y="6952"/>
                  </a:lnTo>
                  <a:lnTo>
                    <a:pt x="17155572" y="26313"/>
                  </a:lnTo>
                  <a:lnTo>
                    <a:pt x="17185096" y="55836"/>
                  </a:lnTo>
                  <a:lnTo>
                    <a:pt x="17204457" y="93276"/>
                  </a:lnTo>
                  <a:lnTo>
                    <a:pt x="17211410" y="136386"/>
                  </a:lnTo>
                  <a:lnTo>
                    <a:pt x="17211410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528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75528" y="154793"/>
                  </a:lnTo>
                  <a:lnTo>
                    <a:pt x="16975528" y="657829"/>
                  </a:lnTo>
                  <a:close/>
                </a:path>
                <a:path w="17211675" h="657860">
                  <a:moveTo>
                    <a:pt x="16975614" y="657829"/>
                  </a:moveTo>
                  <a:lnTo>
                    <a:pt x="16975528" y="154793"/>
                  </a:lnTo>
                  <a:lnTo>
                    <a:pt x="16975614" y="657829"/>
                  </a:lnTo>
                  <a:close/>
                </a:path>
                <a:path w="17211675" h="657860">
                  <a:moveTo>
                    <a:pt x="17211410" y="657829"/>
                  </a:moveTo>
                  <a:lnTo>
                    <a:pt x="16975614" y="657829"/>
                  </a:lnTo>
                  <a:lnTo>
                    <a:pt x="16975614" y="154793"/>
                  </a:lnTo>
                  <a:lnTo>
                    <a:pt x="17211410" y="154793"/>
                  </a:lnTo>
                  <a:lnTo>
                    <a:pt x="17211410" y="657829"/>
                  </a:lnTo>
                  <a:close/>
                </a:path>
                <a:path w="1721167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9266" y="2277965"/>
              <a:ext cx="283845" cy="442595"/>
            </a:xfrm>
            <a:custGeom>
              <a:avLst/>
              <a:gdLst/>
              <a:ahLst/>
              <a:cxnLst/>
              <a:rect l="l" t="t" r="r" b="b"/>
              <a:pathLst>
                <a:path w="283845" h="442594">
                  <a:moveTo>
                    <a:pt x="142037" y="442500"/>
                  </a:moveTo>
                  <a:lnTo>
                    <a:pt x="86110" y="432803"/>
                  </a:lnTo>
                  <a:lnTo>
                    <a:pt x="43703" y="404259"/>
                  </a:lnTo>
                  <a:lnTo>
                    <a:pt x="10379" y="336723"/>
                  </a:lnTo>
                  <a:lnTo>
                    <a:pt x="2526" y="286336"/>
                  </a:lnTo>
                  <a:lnTo>
                    <a:pt x="0" y="221250"/>
                  </a:lnTo>
                  <a:lnTo>
                    <a:pt x="2526" y="156164"/>
                  </a:lnTo>
                  <a:lnTo>
                    <a:pt x="10379" y="105776"/>
                  </a:lnTo>
                  <a:lnTo>
                    <a:pt x="23968" y="67373"/>
                  </a:lnTo>
                  <a:lnTo>
                    <a:pt x="62986" y="21664"/>
                  </a:lnTo>
                  <a:lnTo>
                    <a:pt x="112613" y="2441"/>
                  </a:lnTo>
                  <a:lnTo>
                    <a:pt x="142037" y="0"/>
                  </a:lnTo>
                  <a:lnTo>
                    <a:pt x="171298" y="2441"/>
                  </a:lnTo>
                  <a:lnTo>
                    <a:pt x="197486" y="9696"/>
                  </a:lnTo>
                  <a:lnTo>
                    <a:pt x="220396" y="21664"/>
                  </a:lnTo>
                  <a:lnTo>
                    <a:pt x="239824" y="38240"/>
                  </a:lnTo>
                  <a:lnTo>
                    <a:pt x="249816" y="52990"/>
                  </a:lnTo>
                  <a:lnTo>
                    <a:pt x="142037" y="52990"/>
                  </a:lnTo>
                  <a:lnTo>
                    <a:pt x="125110" y="54612"/>
                  </a:lnTo>
                  <a:lnTo>
                    <a:pt x="86314" y="78120"/>
                  </a:lnTo>
                  <a:lnTo>
                    <a:pt x="66989" y="127560"/>
                  </a:lnTo>
                  <a:lnTo>
                    <a:pt x="62576" y="167696"/>
                  </a:lnTo>
                  <a:lnTo>
                    <a:pt x="61185" y="221250"/>
                  </a:lnTo>
                  <a:lnTo>
                    <a:pt x="62576" y="274804"/>
                  </a:lnTo>
                  <a:lnTo>
                    <a:pt x="66989" y="314940"/>
                  </a:lnTo>
                  <a:lnTo>
                    <a:pt x="86314" y="364380"/>
                  </a:lnTo>
                  <a:lnTo>
                    <a:pt x="125110" y="387887"/>
                  </a:lnTo>
                  <a:lnTo>
                    <a:pt x="142037" y="389509"/>
                  </a:lnTo>
                  <a:lnTo>
                    <a:pt x="249816" y="389509"/>
                  </a:lnTo>
                  <a:lnTo>
                    <a:pt x="239824" y="404259"/>
                  </a:lnTo>
                  <a:lnTo>
                    <a:pt x="220396" y="420836"/>
                  </a:lnTo>
                  <a:lnTo>
                    <a:pt x="197486" y="432803"/>
                  </a:lnTo>
                  <a:lnTo>
                    <a:pt x="171298" y="440059"/>
                  </a:lnTo>
                  <a:lnTo>
                    <a:pt x="142037" y="442500"/>
                  </a:lnTo>
                  <a:close/>
                </a:path>
                <a:path w="283845" h="442594">
                  <a:moveTo>
                    <a:pt x="249816" y="389509"/>
                  </a:moveTo>
                  <a:lnTo>
                    <a:pt x="142037" y="389509"/>
                  </a:lnTo>
                  <a:lnTo>
                    <a:pt x="158878" y="387887"/>
                  </a:lnTo>
                  <a:lnTo>
                    <a:pt x="173517" y="383090"/>
                  </a:lnTo>
                  <a:lnTo>
                    <a:pt x="208659" y="344013"/>
                  </a:lnTo>
                  <a:lnTo>
                    <a:pt x="220490" y="274804"/>
                  </a:lnTo>
                  <a:lnTo>
                    <a:pt x="221796" y="221250"/>
                  </a:lnTo>
                  <a:lnTo>
                    <a:pt x="220490" y="167696"/>
                  </a:lnTo>
                  <a:lnTo>
                    <a:pt x="216265" y="127560"/>
                  </a:lnTo>
                  <a:lnTo>
                    <a:pt x="197213" y="78120"/>
                  </a:lnTo>
                  <a:lnTo>
                    <a:pt x="158878" y="54612"/>
                  </a:lnTo>
                  <a:lnTo>
                    <a:pt x="142037" y="52990"/>
                  </a:lnTo>
                  <a:lnTo>
                    <a:pt x="249816" y="52990"/>
                  </a:lnTo>
                  <a:lnTo>
                    <a:pt x="259559" y="67373"/>
                  </a:lnTo>
                  <a:lnTo>
                    <a:pt x="273148" y="105776"/>
                  </a:lnTo>
                  <a:lnTo>
                    <a:pt x="281001" y="156164"/>
                  </a:lnTo>
                  <a:lnTo>
                    <a:pt x="283528" y="221250"/>
                  </a:lnTo>
                  <a:lnTo>
                    <a:pt x="281001" y="286336"/>
                  </a:lnTo>
                  <a:lnTo>
                    <a:pt x="273148" y="336723"/>
                  </a:lnTo>
                  <a:lnTo>
                    <a:pt x="259559" y="375126"/>
                  </a:lnTo>
                  <a:lnTo>
                    <a:pt x="249816" y="389509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9266" y="2277965"/>
              <a:ext cx="283845" cy="442595"/>
            </a:xfrm>
            <a:custGeom>
              <a:avLst/>
              <a:gdLst/>
              <a:ahLst/>
              <a:cxnLst/>
              <a:rect l="l" t="t" r="r" b="b"/>
              <a:pathLst>
                <a:path w="283845" h="442594">
                  <a:moveTo>
                    <a:pt x="283528" y="221250"/>
                  </a:moveTo>
                  <a:lnTo>
                    <a:pt x="281001" y="156164"/>
                  </a:lnTo>
                  <a:lnTo>
                    <a:pt x="273148" y="105776"/>
                  </a:lnTo>
                  <a:lnTo>
                    <a:pt x="259559" y="67373"/>
                  </a:lnTo>
                  <a:lnTo>
                    <a:pt x="220396" y="21664"/>
                  </a:lnTo>
                  <a:lnTo>
                    <a:pt x="171298" y="2441"/>
                  </a:lnTo>
                  <a:lnTo>
                    <a:pt x="142037" y="0"/>
                  </a:lnTo>
                  <a:lnTo>
                    <a:pt x="112613" y="2441"/>
                  </a:lnTo>
                  <a:lnTo>
                    <a:pt x="62986" y="21664"/>
                  </a:lnTo>
                  <a:lnTo>
                    <a:pt x="23968" y="67373"/>
                  </a:lnTo>
                  <a:lnTo>
                    <a:pt x="10379" y="105776"/>
                  </a:lnTo>
                  <a:lnTo>
                    <a:pt x="2526" y="156164"/>
                  </a:lnTo>
                  <a:lnTo>
                    <a:pt x="0" y="221250"/>
                  </a:lnTo>
                  <a:lnTo>
                    <a:pt x="2526" y="286336"/>
                  </a:lnTo>
                  <a:lnTo>
                    <a:pt x="10379" y="336723"/>
                  </a:lnTo>
                  <a:lnTo>
                    <a:pt x="23968" y="375126"/>
                  </a:lnTo>
                  <a:lnTo>
                    <a:pt x="62986" y="420836"/>
                  </a:lnTo>
                  <a:lnTo>
                    <a:pt x="112613" y="440059"/>
                  </a:lnTo>
                  <a:lnTo>
                    <a:pt x="142037" y="442500"/>
                  </a:lnTo>
                  <a:lnTo>
                    <a:pt x="171298" y="440059"/>
                  </a:lnTo>
                  <a:lnTo>
                    <a:pt x="220396" y="420836"/>
                  </a:lnTo>
                  <a:lnTo>
                    <a:pt x="259559" y="375126"/>
                  </a:lnTo>
                  <a:lnTo>
                    <a:pt x="273148" y="336723"/>
                  </a:lnTo>
                  <a:lnTo>
                    <a:pt x="281001" y="286336"/>
                  </a:lnTo>
                  <a:lnTo>
                    <a:pt x="283528" y="221250"/>
                  </a:lnTo>
                  <a:close/>
                </a:path>
                <a:path w="283845" h="442594">
                  <a:moveTo>
                    <a:pt x="221796" y="221250"/>
                  </a:moveTo>
                  <a:lnTo>
                    <a:pt x="220490" y="274804"/>
                  </a:lnTo>
                  <a:lnTo>
                    <a:pt x="216265" y="314940"/>
                  </a:lnTo>
                  <a:lnTo>
                    <a:pt x="197213" y="364379"/>
                  </a:lnTo>
                  <a:lnTo>
                    <a:pt x="158878" y="387887"/>
                  </a:lnTo>
                  <a:lnTo>
                    <a:pt x="142037" y="389509"/>
                  </a:lnTo>
                  <a:lnTo>
                    <a:pt x="125110" y="387887"/>
                  </a:lnTo>
                  <a:lnTo>
                    <a:pt x="86314" y="364379"/>
                  </a:lnTo>
                  <a:lnTo>
                    <a:pt x="66989" y="314940"/>
                  </a:lnTo>
                  <a:lnTo>
                    <a:pt x="62576" y="274804"/>
                  </a:lnTo>
                  <a:lnTo>
                    <a:pt x="61185" y="221250"/>
                  </a:lnTo>
                  <a:lnTo>
                    <a:pt x="62576" y="167696"/>
                  </a:lnTo>
                  <a:lnTo>
                    <a:pt x="66989" y="127560"/>
                  </a:lnTo>
                  <a:lnTo>
                    <a:pt x="86314" y="78120"/>
                  </a:lnTo>
                  <a:lnTo>
                    <a:pt x="125110" y="54612"/>
                  </a:lnTo>
                  <a:lnTo>
                    <a:pt x="142037" y="52990"/>
                  </a:lnTo>
                  <a:lnTo>
                    <a:pt x="158878" y="54612"/>
                  </a:lnTo>
                  <a:lnTo>
                    <a:pt x="197213" y="78120"/>
                  </a:lnTo>
                  <a:lnTo>
                    <a:pt x="216265" y="127560"/>
                  </a:lnTo>
                  <a:lnTo>
                    <a:pt x="220490" y="167696"/>
                  </a:lnTo>
                  <a:lnTo>
                    <a:pt x="221796" y="221250"/>
                  </a:lnTo>
                  <a:close/>
                </a:path>
              </a:pathLst>
            </a:custGeom>
            <a:ln w="11381">
              <a:solidFill>
                <a:srgbClr val="428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3646" y="2285067"/>
              <a:ext cx="162560" cy="428625"/>
            </a:xfrm>
            <a:custGeom>
              <a:avLst/>
              <a:gdLst/>
              <a:ahLst/>
              <a:cxnLst/>
              <a:rect l="l" t="t" r="r" b="b"/>
              <a:pathLst>
                <a:path w="162560" h="428625">
                  <a:moveTo>
                    <a:pt x="162250" y="428296"/>
                  </a:moveTo>
                  <a:lnTo>
                    <a:pt x="100518" y="428296"/>
                  </a:lnTo>
                  <a:lnTo>
                    <a:pt x="100518" y="65009"/>
                  </a:lnTo>
                  <a:lnTo>
                    <a:pt x="0" y="109805"/>
                  </a:lnTo>
                  <a:lnTo>
                    <a:pt x="0" y="49713"/>
                  </a:lnTo>
                  <a:lnTo>
                    <a:pt x="109805" y="0"/>
                  </a:lnTo>
                  <a:lnTo>
                    <a:pt x="162250" y="0"/>
                  </a:lnTo>
                  <a:lnTo>
                    <a:pt x="162250" y="428296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3646" y="2285067"/>
              <a:ext cx="162560" cy="428625"/>
            </a:xfrm>
            <a:custGeom>
              <a:avLst/>
              <a:gdLst/>
              <a:ahLst/>
              <a:cxnLst/>
              <a:rect l="l" t="t" r="r" b="b"/>
              <a:pathLst>
                <a:path w="162560" h="428625">
                  <a:moveTo>
                    <a:pt x="162250" y="428296"/>
                  </a:moveTo>
                  <a:lnTo>
                    <a:pt x="162250" y="0"/>
                  </a:lnTo>
                  <a:lnTo>
                    <a:pt x="109805" y="0"/>
                  </a:lnTo>
                  <a:lnTo>
                    <a:pt x="0" y="49713"/>
                  </a:lnTo>
                  <a:lnTo>
                    <a:pt x="0" y="109805"/>
                  </a:lnTo>
                  <a:lnTo>
                    <a:pt x="100518" y="65009"/>
                  </a:lnTo>
                  <a:lnTo>
                    <a:pt x="100518" y="428296"/>
                  </a:lnTo>
                  <a:lnTo>
                    <a:pt x="162250" y="428296"/>
                  </a:lnTo>
                  <a:close/>
                </a:path>
              </a:pathLst>
            </a:custGeom>
            <a:ln w="11381">
              <a:solidFill>
                <a:srgbClr val="428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53534" y="2240533"/>
              <a:ext cx="3952875" cy="535940"/>
            </a:xfrm>
            <a:custGeom>
              <a:avLst/>
              <a:gdLst/>
              <a:ahLst/>
              <a:cxnLst/>
              <a:rect l="l" t="t" r="r" b="b"/>
              <a:pathLst>
                <a:path w="3952875" h="535939">
                  <a:moveTo>
                    <a:pt x="67741" y="400177"/>
                  </a:moveTo>
                  <a:lnTo>
                    <a:pt x="0" y="400177"/>
                  </a:lnTo>
                  <a:lnTo>
                    <a:pt x="0" y="472833"/>
                  </a:lnTo>
                  <a:lnTo>
                    <a:pt x="67741" y="472833"/>
                  </a:lnTo>
                  <a:lnTo>
                    <a:pt x="67741" y="400177"/>
                  </a:lnTo>
                  <a:close/>
                </a:path>
                <a:path w="3952875" h="535939">
                  <a:moveTo>
                    <a:pt x="708926" y="253225"/>
                  </a:moveTo>
                  <a:lnTo>
                    <a:pt x="619340" y="253225"/>
                  </a:lnTo>
                  <a:lnTo>
                    <a:pt x="626427" y="233260"/>
                  </a:lnTo>
                  <a:lnTo>
                    <a:pt x="631355" y="209042"/>
                  </a:lnTo>
                  <a:lnTo>
                    <a:pt x="634238" y="182473"/>
                  </a:lnTo>
                  <a:lnTo>
                    <a:pt x="635177" y="155435"/>
                  </a:lnTo>
                  <a:lnTo>
                    <a:pt x="635177" y="71310"/>
                  </a:lnTo>
                  <a:lnTo>
                    <a:pt x="700189" y="71310"/>
                  </a:lnTo>
                  <a:lnTo>
                    <a:pt x="700189" y="18859"/>
                  </a:lnTo>
                  <a:lnTo>
                    <a:pt x="575627" y="18859"/>
                  </a:lnTo>
                  <a:lnTo>
                    <a:pt x="575627" y="71310"/>
                  </a:lnTo>
                  <a:lnTo>
                    <a:pt x="575627" y="160896"/>
                  </a:lnTo>
                  <a:lnTo>
                    <a:pt x="574954" y="185699"/>
                  </a:lnTo>
                  <a:lnTo>
                    <a:pt x="572693" y="210540"/>
                  </a:lnTo>
                  <a:lnTo>
                    <a:pt x="568490" y="233654"/>
                  </a:lnTo>
                  <a:lnTo>
                    <a:pt x="561975" y="253225"/>
                  </a:lnTo>
                  <a:lnTo>
                    <a:pt x="436321" y="253225"/>
                  </a:lnTo>
                  <a:lnTo>
                    <a:pt x="436321" y="71310"/>
                  </a:lnTo>
                  <a:lnTo>
                    <a:pt x="575627" y="71310"/>
                  </a:lnTo>
                  <a:lnTo>
                    <a:pt x="575627" y="18859"/>
                  </a:lnTo>
                  <a:lnTo>
                    <a:pt x="311772" y="18859"/>
                  </a:lnTo>
                  <a:lnTo>
                    <a:pt x="311772" y="71310"/>
                  </a:lnTo>
                  <a:lnTo>
                    <a:pt x="376237" y="71310"/>
                  </a:lnTo>
                  <a:lnTo>
                    <a:pt x="376237" y="253225"/>
                  </a:lnTo>
                  <a:lnTo>
                    <a:pt x="303034" y="253225"/>
                  </a:lnTo>
                  <a:lnTo>
                    <a:pt x="303034" y="305663"/>
                  </a:lnTo>
                  <a:lnTo>
                    <a:pt x="708926" y="305663"/>
                  </a:lnTo>
                  <a:lnTo>
                    <a:pt x="708926" y="253225"/>
                  </a:lnTo>
                  <a:close/>
                </a:path>
                <a:path w="3952875" h="535939">
                  <a:moveTo>
                    <a:pt x="725868" y="432409"/>
                  </a:moveTo>
                  <a:lnTo>
                    <a:pt x="286092" y="432409"/>
                  </a:lnTo>
                  <a:lnTo>
                    <a:pt x="286092" y="483768"/>
                  </a:lnTo>
                  <a:lnTo>
                    <a:pt x="725868" y="483768"/>
                  </a:lnTo>
                  <a:lnTo>
                    <a:pt x="725868" y="432409"/>
                  </a:lnTo>
                  <a:close/>
                </a:path>
                <a:path w="3952875" h="535939">
                  <a:moveTo>
                    <a:pt x="1233919" y="432473"/>
                  </a:moveTo>
                  <a:lnTo>
                    <a:pt x="1044905" y="432473"/>
                  </a:lnTo>
                  <a:lnTo>
                    <a:pt x="1044905" y="334683"/>
                  </a:lnTo>
                  <a:lnTo>
                    <a:pt x="1214259" y="334683"/>
                  </a:lnTo>
                  <a:lnTo>
                    <a:pt x="1214259" y="282613"/>
                  </a:lnTo>
                  <a:lnTo>
                    <a:pt x="879373" y="282613"/>
                  </a:lnTo>
                  <a:lnTo>
                    <a:pt x="879373" y="201333"/>
                  </a:lnTo>
                  <a:lnTo>
                    <a:pt x="1208239" y="201333"/>
                  </a:lnTo>
                  <a:lnTo>
                    <a:pt x="1208239" y="150533"/>
                  </a:lnTo>
                  <a:lnTo>
                    <a:pt x="1208239" y="71793"/>
                  </a:lnTo>
                  <a:lnTo>
                    <a:pt x="1208239" y="18453"/>
                  </a:lnTo>
                  <a:lnTo>
                    <a:pt x="819823" y="18453"/>
                  </a:lnTo>
                  <a:lnTo>
                    <a:pt x="819823" y="71793"/>
                  </a:lnTo>
                  <a:lnTo>
                    <a:pt x="1148702" y="71793"/>
                  </a:lnTo>
                  <a:lnTo>
                    <a:pt x="1148702" y="150533"/>
                  </a:lnTo>
                  <a:lnTo>
                    <a:pt x="819823" y="150533"/>
                  </a:lnTo>
                  <a:lnTo>
                    <a:pt x="819823" y="201333"/>
                  </a:lnTo>
                  <a:lnTo>
                    <a:pt x="819823" y="282613"/>
                  </a:lnTo>
                  <a:lnTo>
                    <a:pt x="819823" y="334683"/>
                  </a:lnTo>
                  <a:lnTo>
                    <a:pt x="985901" y="334683"/>
                  </a:lnTo>
                  <a:lnTo>
                    <a:pt x="985901" y="432473"/>
                  </a:lnTo>
                  <a:lnTo>
                    <a:pt x="794156" y="432473"/>
                  </a:lnTo>
                  <a:lnTo>
                    <a:pt x="794156" y="483273"/>
                  </a:lnTo>
                  <a:lnTo>
                    <a:pt x="1233919" y="483273"/>
                  </a:lnTo>
                  <a:lnTo>
                    <a:pt x="1233919" y="432473"/>
                  </a:lnTo>
                  <a:close/>
                </a:path>
                <a:path w="3952875" h="535939">
                  <a:moveTo>
                    <a:pt x="1522361" y="233553"/>
                  </a:moveTo>
                  <a:lnTo>
                    <a:pt x="1486992" y="218262"/>
                  </a:lnTo>
                  <a:lnTo>
                    <a:pt x="1446923" y="161886"/>
                  </a:lnTo>
                  <a:lnTo>
                    <a:pt x="1441513" y="112826"/>
                  </a:lnTo>
                  <a:lnTo>
                    <a:pt x="1441513" y="67487"/>
                  </a:lnTo>
                  <a:lnTo>
                    <a:pt x="1515262" y="67487"/>
                  </a:lnTo>
                  <a:lnTo>
                    <a:pt x="1515262" y="16129"/>
                  </a:lnTo>
                  <a:lnTo>
                    <a:pt x="1310398" y="16129"/>
                  </a:lnTo>
                  <a:lnTo>
                    <a:pt x="1310398" y="67487"/>
                  </a:lnTo>
                  <a:lnTo>
                    <a:pt x="1383055" y="67487"/>
                  </a:lnTo>
                  <a:lnTo>
                    <a:pt x="1382941" y="112826"/>
                  </a:lnTo>
                  <a:lnTo>
                    <a:pt x="1377823" y="162826"/>
                  </a:lnTo>
                  <a:lnTo>
                    <a:pt x="1362430" y="199618"/>
                  </a:lnTo>
                  <a:lnTo>
                    <a:pt x="1337424" y="224434"/>
                  </a:lnTo>
                  <a:lnTo>
                    <a:pt x="1303299" y="239572"/>
                  </a:lnTo>
                  <a:lnTo>
                    <a:pt x="1303299" y="292011"/>
                  </a:lnTo>
                  <a:lnTo>
                    <a:pt x="1338287" y="280644"/>
                  </a:lnTo>
                  <a:lnTo>
                    <a:pt x="1369339" y="263334"/>
                  </a:lnTo>
                  <a:lnTo>
                    <a:pt x="1394955" y="241922"/>
                  </a:lnTo>
                  <a:lnTo>
                    <a:pt x="1413649" y="218262"/>
                  </a:lnTo>
                  <a:lnTo>
                    <a:pt x="1432026" y="240753"/>
                  </a:lnTo>
                  <a:lnTo>
                    <a:pt x="1456944" y="260121"/>
                  </a:lnTo>
                  <a:lnTo>
                    <a:pt x="1487398" y="275501"/>
                  </a:lnTo>
                  <a:lnTo>
                    <a:pt x="1522361" y="286004"/>
                  </a:lnTo>
                  <a:lnTo>
                    <a:pt x="1522361" y="233553"/>
                  </a:lnTo>
                  <a:close/>
                </a:path>
                <a:path w="3952875" h="535939">
                  <a:moveTo>
                    <a:pt x="1616329" y="13398"/>
                  </a:moveTo>
                  <a:lnTo>
                    <a:pt x="1560601" y="13398"/>
                  </a:lnTo>
                  <a:lnTo>
                    <a:pt x="1560601" y="118833"/>
                  </a:lnTo>
                  <a:lnTo>
                    <a:pt x="1495056" y="118833"/>
                  </a:lnTo>
                  <a:lnTo>
                    <a:pt x="1495056" y="169646"/>
                  </a:lnTo>
                  <a:lnTo>
                    <a:pt x="1560601" y="169646"/>
                  </a:lnTo>
                  <a:lnTo>
                    <a:pt x="1560601" y="293103"/>
                  </a:lnTo>
                  <a:lnTo>
                    <a:pt x="1616329" y="293103"/>
                  </a:lnTo>
                  <a:lnTo>
                    <a:pt x="1616329" y="13398"/>
                  </a:lnTo>
                  <a:close/>
                </a:path>
                <a:path w="3952875" h="535939">
                  <a:moveTo>
                    <a:pt x="1722856" y="328612"/>
                  </a:moveTo>
                  <a:lnTo>
                    <a:pt x="1342085" y="328612"/>
                  </a:lnTo>
                  <a:lnTo>
                    <a:pt x="1342085" y="380517"/>
                  </a:lnTo>
                  <a:lnTo>
                    <a:pt x="1663852" y="380517"/>
                  </a:lnTo>
                  <a:lnTo>
                    <a:pt x="1663852" y="513803"/>
                  </a:lnTo>
                  <a:lnTo>
                    <a:pt x="1722856" y="513803"/>
                  </a:lnTo>
                  <a:lnTo>
                    <a:pt x="1722856" y="328612"/>
                  </a:lnTo>
                  <a:close/>
                </a:path>
                <a:path w="3952875" h="535939">
                  <a:moveTo>
                    <a:pt x="1722856" y="10121"/>
                  </a:moveTo>
                  <a:lnTo>
                    <a:pt x="1665490" y="10121"/>
                  </a:lnTo>
                  <a:lnTo>
                    <a:pt x="1665490" y="296379"/>
                  </a:lnTo>
                  <a:lnTo>
                    <a:pt x="1722856" y="296379"/>
                  </a:lnTo>
                  <a:lnTo>
                    <a:pt x="1722856" y="10121"/>
                  </a:lnTo>
                  <a:close/>
                </a:path>
                <a:path w="3952875" h="535939">
                  <a:moveTo>
                    <a:pt x="2230361" y="288963"/>
                  </a:moveTo>
                  <a:lnTo>
                    <a:pt x="1895487" y="288963"/>
                  </a:lnTo>
                  <a:lnTo>
                    <a:pt x="1895487" y="205143"/>
                  </a:lnTo>
                  <a:lnTo>
                    <a:pt x="2218893" y="205143"/>
                  </a:lnTo>
                  <a:lnTo>
                    <a:pt x="2218893" y="153073"/>
                  </a:lnTo>
                  <a:lnTo>
                    <a:pt x="1895487" y="153073"/>
                  </a:lnTo>
                  <a:lnTo>
                    <a:pt x="1895487" y="71793"/>
                  </a:lnTo>
                  <a:lnTo>
                    <a:pt x="2224354" y="71793"/>
                  </a:lnTo>
                  <a:lnTo>
                    <a:pt x="2224354" y="18453"/>
                  </a:lnTo>
                  <a:lnTo>
                    <a:pt x="1835937" y="18453"/>
                  </a:lnTo>
                  <a:lnTo>
                    <a:pt x="1835937" y="71793"/>
                  </a:lnTo>
                  <a:lnTo>
                    <a:pt x="1835937" y="153073"/>
                  </a:lnTo>
                  <a:lnTo>
                    <a:pt x="1835937" y="205143"/>
                  </a:lnTo>
                  <a:lnTo>
                    <a:pt x="1835937" y="288963"/>
                  </a:lnTo>
                  <a:lnTo>
                    <a:pt x="1835937" y="341033"/>
                  </a:lnTo>
                  <a:lnTo>
                    <a:pt x="2230361" y="341033"/>
                  </a:lnTo>
                  <a:lnTo>
                    <a:pt x="2230361" y="288963"/>
                  </a:lnTo>
                  <a:close/>
                </a:path>
                <a:path w="3952875" h="535939">
                  <a:moveTo>
                    <a:pt x="2250033" y="432409"/>
                  </a:moveTo>
                  <a:lnTo>
                    <a:pt x="1810258" y="432409"/>
                  </a:lnTo>
                  <a:lnTo>
                    <a:pt x="1810258" y="483768"/>
                  </a:lnTo>
                  <a:lnTo>
                    <a:pt x="2250033" y="483768"/>
                  </a:lnTo>
                  <a:lnTo>
                    <a:pt x="2250033" y="432409"/>
                  </a:lnTo>
                  <a:close/>
                </a:path>
                <a:path w="3952875" h="535939">
                  <a:moveTo>
                    <a:pt x="2891485" y="255409"/>
                  </a:moveTo>
                  <a:lnTo>
                    <a:pt x="2838894" y="238836"/>
                  </a:lnTo>
                  <a:lnTo>
                    <a:pt x="2794165" y="214922"/>
                  </a:lnTo>
                  <a:lnTo>
                    <a:pt x="2758046" y="183908"/>
                  </a:lnTo>
                  <a:lnTo>
                    <a:pt x="2731312" y="146024"/>
                  </a:lnTo>
                  <a:lnTo>
                    <a:pt x="2714714" y="101498"/>
                  </a:lnTo>
                  <a:lnTo>
                    <a:pt x="2709024" y="50546"/>
                  </a:lnTo>
                  <a:lnTo>
                    <a:pt x="2709024" y="16129"/>
                  </a:lnTo>
                  <a:lnTo>
                    <a:pt x="2650020" y="16129"/>
                  </a:lnTo>
                  <a:lnTo>
                    <a:pt x="2650020" y="50546"/>
                  </a:lnTo>
                  <a:lnTo>
                    <a:pt x="2644432" y="101498"/>
                  </a:lnTo>
                  <a:lnTo>
                    <a:pt x="2628125" y="146024"/>
                  </a:lnTo>
                  <a:lnTo>
                    <a:pt x="2601734" y="183908"/>
                  </a:lnTo>
                  <a:lnTo>
                    <a:pt x="2565933" y="214922"/>
                  </a:lnTo>
                  <a:lnTo>
                    <a:pt x="2521343" y="238836"/>
                  </a:lnTo>
                  <a:lnTo>
                    <a:pt x="2468651" y="255409"/>
                  </a:lnTo>
                  <a:lnTo>
                    <a:pt x="2468651" y="307860"/>
                  </a:lnTo>
                  <a:lnTo>
                    <a:pt x="2528976" y="291579"/>
                  </a:lnTo>
                  <a:lnTo>
                    <a:pt x="2580195" y="268643"/>
                  </a:lnTo>
                  <a:lnTo>
                    <a:pt x="2622397" y="240512"/>
                  </a:lnTo>
                  <a:lnTo>
                    <a:pt x="2655659" y="208661"/>
                  </a:lnTo>
                  <a:lnTo>
                    <a:pt x="2680068" y="174561"/>
                  </a:lnTo>
                  <a:lnTo>
                    <a:pt x="2704515" y="208661"/>
                  </a:lnTo>
                  <a:lnTo>
                    <a:pt x="2737878" y="240512"/>
                  </a:lnTo>
                  <a:lnTo>
                    <a:pt x="2780169" y="268643"/>
                  </a:lnTo>
                  <a:lnTo>
                    <a:pt x="2831363" y="291579"/>
                  </a:lnTo>
                  <a:lnTo>
                    <a:pt x="2891485" y="307860"/>
                  </a:lnTo>
                  <a:lnTo>
                    <a:pt x="2891485" y="255409"/>
                  </a:lnTo>
                  <a:close/>
                </a:path>
                <a:path w="3952875" h="535939">
                  <a:moveTo>
                    <a:pt x="2900222" y="432409"/>
                  </a:moveTo>
                  <a:lnTo>
                    <a:pt x="2709024" y="432409"/>
                  </a:lnTo>
                  <a:lnTo>
                    <a:pt x="2709024" y="283273"/>
                  </a:lnTo>
                  <a:lnTo>
                    <a:pt x="2650020" y="283273"/>
                  </a:lnTo>
                  <a:lnTo>
                    <a:pt x="2650020" y="432409"/>
                  </a:lnTo>
                  <a:lnTo>
                    <a:pt x="2460447" y="432409"/>
                  </a:lnTo>
                  <a:lnTo>
                    <a:pt x="2460447" y="483768"/>
                  </a:lnTo>
                  <a:lnTo>
                    <a:pt x="2900222" y="483768"/>
                  </a:lnTo>
                  <a:lnTo>
                    <a:pt x="2900222" y="432409"/>
                  </a:lnTo>
                  <a:close/>
                </a:path>
                <a:path w="3952875" h="535939">
                  <a:moveTo>
                    <a:pt x="3164078" y="18859"/>
                  </a:moveTo>
                  <a:lnTo>
                    <a:pt x="2982163" y="18859"/>
                  </a:lnTo>
                  <a:lnTo>
                    <a:pt x="2982163" y="71310"/>
                  </a:lnTo>
                  <a:lnTo>
                    <a:pt x="3105632" y="71310"/>
                  </a:lnTo>
                  <a:lnTo>
                    <a:pt x="3105632" y="173469"/>
                  </a:lnTo>
                  <a:lnTo>
                    <a:pt x="3101695" y="236740"/>
                  </a:lnTo>
                  <a:lnTo>
                    <a:pt x="3090176" y="291096"/>
                  </a:lnTo>
                  <a:lnTo>
                    <a:pt x="3071482" y="336537"/>
                  </a:lnTo>
                  <a:lnTo>
                    <a:pt x="3046057" y="373049"/>
                  </a:lnTo>
                  <a:lnTo>
                    <a:pt x="3014332" y="400634"/>
                  </a:lnTo>
                  <a:lnTo>
                    <a:pt x="2976702" y="419303"/>
                  </a:lnTo>
                  <a:lnTo>
                    <a:pt x="2976702" y="476656"/>
                  </a:lnTo>
                  <a:lnTo>
                    <a:pt x="3023031" y="459028"/>
                  </a:lnTo>
                  <a:lnTo>
                    <a:pt x="3062211" y="435000"/>
                  </a:lnTo>
                  <a:lnTo>
                    <a:pt x="3094571" y="404799"/>
                  </a:lnTo>
                  <a:lnTo>
                    <a:pt x="3120377" y="368693"/>
                  </a:lnTo>
                  <a:lnTo>
                    <a:pt x="3139948" y="326936"/>
                  </a:lnTo>
                  <a:lnTo>
                    <a:pt x="3153549" y="279768"/>
                  </a:lnTo>
                  <a:lnTo>
                    <a:pt x="3161500" y="227431"/>
                  </a:lnTo>
                  <a:lnTo>
                    <a:pt x="3164078" y="170192"/>
                  </a:lnTo>
                  <a:lnTo>
                    <a:pt x="3164078" y="18859"/>
                  </a:lnTo>
                  <a:close/>
                </a:path>
                <a:path w="3952875" h="535939">
                  <a:moveTo>
                    <a:pt x="3388614" y="10121"/>
                  </a:moveTo>
                  <a:lnTo>
                    <a:pt x="3330702" y="10121"/>
                  </a:lnTo>
                  <a:lnTo>
                    <a:pt x="3330702" y="207340"/>
                  </a:lnTo>
                  <a:lnTo>
                    <a:pt x="3274987" y="207340"/>
                  </a:lnTo>
                  <a:lnTo>
                    <a:pt x="3274987" y="13398"/>
                  </a:lnTo>
                  <a:lnTo>
                    <a:pt x="3218167" y="13398"/>
                  </a:lnTo>
                  <a:lnTo>
                    <a:pt x="3218167" y="499605"/>
                  </a:lnTo>
                  <a:lnTo>
                    <a:pt x="3274987" y="499605"/>
                  </a:lnTo>
                  <a:lnTo>
                    <a:pt x="3274987" y="259232"/>
                  </a:lnTo>
                  <a:lnTo>
                    <a:pt x="3330702" y="259232"/>
                  </a:lnTo>
                  <a:lnTo>
                    <a:pt x="3330702" y="505612"/>
                  </a:lnTo>
                  <a:lnTo>
                    <a:pt x="3388614" y="505612"/>
                  </a:lnTo>
                  <a:lnTo>
                    <a:pt x="3388614" y="259232"/>
                  </a:lnTo>
                  <a:lnTo>
                    <a:pt x="3388614" y="207340"/>
                  </a:lnTo>
                  <a:lnTo>
                    <a:pt x="3388614" y="10121"/>
                  </a:lnTo>
                  <a:close/>
                </a:path>
                <a:path w="3952875" h="535939">
                  <a:moveTo>
                    <a:pt x="3952494" y="0"/>
                  </a:moveTo>
                  <a:lnTo>
                    <a:pt x="3914978" y="0"/>
                  </a:lnTo>
                  <a:lnTo>
                    <a:pt x="3914978" y="535787"/>
                  </a:lnTo>
                  <a:lnTo>
                    <a:pt x="3952494" y="535787"/>
                  </a:lnTo>
                  <a:lnTo>
                    <a:pt x="3952494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7097" y="5876150"/>
              <a:ext cx="9315450" cy="1415415"/>
            </a:xfrm>
            <a:custGeom>
              <a:avLst/>
              <a:gdLst/>
              <a:ahLst/>
              <a:cxnLst/>
              <a:rect l="l" t="t" r="r" b="b"/>
              <a:pathLst>
                <a:path w="9315450" h="1415415">
                  <a:moveTo>
                    <a:pt x="9315450" y="1390269"/>
                  </a:moveTo>
                  <a:lnTo>
                    <a:pt x="0" y="1390269"/>
                  </a:lnTo>
                  <a:lnTo>
                    <a:pt x="0" y="1415262"/>
                  </a:lnTo>
                  <a:lnTo>
                    <a:pt x="9315450" y="1415262"/>
                  </a:lnTo>
                  <a:lnTo>
                    <a:pt x="9315450" y="1390269"/>
                  </a:lnTo>
                  <a:close/>
                </a:path>
                <a:path w="9315450" h="1415415">
                  <a:moveTo>
                    <a:pt x="9315450" y="0"/>
                  </a:moveTo>
                  <a:lnTo>
                    <a:pt x="0" y="0"/>
                  </a:lnTo>
                  <a:lnTo>
                    <a:pt x="0" y="24993"/>
                  </a:lnTo>
                  <a:lnTo>
                    <a:pt x="9315450" y="24993"/>
                  </a:lnTo>
                  <a:lnTo>
                    <a:pt x="9315450" y="0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05634" y="8993269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88"/>
                  </a:moveTo>
                  <a:lnTo>
                    <a:pt x="0" y="378788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05634" y="9182683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374"/>
                  </a:moveTo>
                  <a:lnTo>
                    <a:pt x="0" y="189374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374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810164" y="8928774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007424" y="492874"/>
                  </a:moveTo>
                  <a:lnTo>
                    <a:pt x="51015" y="492874"/>
                  </a:lnTo>
                  <a:lnTo>
                    <a:pt x="31152" y="488871"/>
                  </a:lnTo>
                  <a:lnTo>
                    <a:pt x="14936" y="477944"/>
                  </a:lnTo>
                  <a:lnTo>
                    <a:pt x="4007" y="461719"/>
                  </a:lnTo>
                  <a:lnTo>
                    <a:pt x="0" y="441821"/>
                  </a:lnTo>
                  <a:lnTo>
                    <a:pt x="4007" y="421948"/>
                  </a:lnTo>
                  <a:lnTo>
                    <a:pt x="14936" y="405717"/>
                  </a:lnTo>
                  <a:lnTo>
                    <a:pt x="31152" y="394771"/>
                  </a:lnTo>
                  <a:lnTo>
                    <a:pt x="51015" y="390757"/>
                  </a:lnTo>
                  <a:lnTo>
                    <a:pt x="1007424" y="390757"/>
                  </a:lnTo>
                  <a:lnTo>
                    <a:pt x="1047082" y="382718"/>
                  </a:lnTo>
                  <a:lnTo>
                    <a:pt x="1079511" y="360809"/>
                  </a:lnTo>
                  <a:lnTo>
                    <a:pt x="1101397" y="328342"/>
                  </a:lnTo>
                  <a:lnTo>
                    <a:pt x="1109429" y="288629"/>
                  </a:lnTo>
                  <a:lnTo>
                    <a:pt x="1109429" y="204249"/>
                  </a:lnTo>
                  <a:lnTo>
                    <a:pt x="1101397" y="164537"/>
                  </a:lnTo>
                  <a:lnTo>
                    <a:pt x="1079509" y="132072"/>
                  </a:lnTo>
                  <a:lnTo>
                    <a:pt x="1047081" y="110166"/>
                  </a:lnTo>
                  <a:lnTo>
                    <a:pt x="1007424" y="102128"/>
                  </a:lnTo>
                  <a:lnTo>
                    <a:pt x="51015" y="102128"/>
                  </a:lnTo>
                  <a:lnTo>
                    <a:pt x="31152" y="98112"/>
                  </a:lnTo>
                  <a:lnTo>
                    <a:pt x="14936" y="87163"/>
                  </a:lnTo>
                  <a:lnTo>
                    <a:pt x="4007" y="70929"/>
                  </a:lnTo>
                  <a:lnTo>
                    <a:pt x="0" y="51056"/>
                  </a:lnTo>
                  <a:lnTo>
                    <a:pt x="4007" y="31155"/>
                  </a:lnTo>
                  <a:lnTo>
                    <a:pt x="14936" y="14929"/>
                  </a:lnTo>
                  <a:lnTo>
                    <a:pt x="31152" y="4003"/>
                  </a:lnTo>
                  <a:lnTo>
                    <a:pt x="51015" y="0"/>
                  </a:lnTo>
                  <a:lnTo>
                    <a:pt x="1007424" y="0"/>
                  </a:lnTo>
                  <a:lnTo>
                    <a:pt x="1054159" y="5399"/>
                  </a:lnTo>
                  <a:lnTo>
                    <a:pt x="1097085" y="20778"/>
                  </a:lnTo>
                  <a:lnTo>
                    <a:pt x="1134969" y="44904"/>
                  </a:lnTo>
                  <a:lnTo>
                    <a:pt x="1166579" y="76546"/>
                  </a:lnTo>
                  <a:lnTo>
                    <a:pt x="1190684" y="114472"/>
                  </a:lnTo>
                  <a:lnTo>
                    <a:pt x="1206050" y="157450"/>
                  </a:lnTo>
                  <a:lnTo>
                    <a:pt x="1211445" y="204249"/>
                  </a:lnTo>
                  <a:lnTo>
                    <a:pt x="1211445" y="288629"/>
                  </a:lnTo>
                  <a:lnTo>
                    <a:pt x="1206050" y="335427"/>
                  </a:lnTo>
                  <a:lnTo>
                    <a:pt x="1190684" y="378405"/>
                  </a:lnTo>
                  <a:lnTo>
                    <a:pt x="1166579" y="416330"/>
                  </a:lnTo>
                  <a:lnTo>
                    <a:pt x="1134969" y="447971"/>
                  </a:lnTo>
                  <a:lnTo>
                    <a:pt x="1097085" y="472096"/>
                  </a:lnTo>
                  <a:lnTo>
                    <a:pt x="1054159" y="487474"/>
                  </a:lnTo>
                  <a:lnTo>
                    <a:pt x="1007424" y="492874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52957" y="9486217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96"/>
                  </a:moveTo>
                  <a:lnTo>
                    <a:pt x="0" y="378796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9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52957" y="9675581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432"/>
                  </a:moveTo>
                  <a:lnTo>
                    <a:pt x="0" y="189432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432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657155" y="9421656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160433" y="492955"/>
                  </a:moveTo>
                  <a:lnTo>
                    <a:pt x="204025" y="492955"/>
                  </a:lnTo>
                  <a:lnTo>
                    <a:pt x="157289" y="487551"/>
                  </a:lnTo>
                  <a:lnTo>
                    <a:pt x="114363" y="472162"/>
                  </a:lnTo>
                  <a:lnTo>
                    <a:pt x="76478" y="448023"/>
                  </a:lnTo>
                  <a:lnTo>
                    <a:pt x="44867" y="416372"/>
                  </a:lnTo>
                  <a:lnTo>
                    <a:pt x="20762" y="378444"/>
                  </a:lnTo>
                  <a:lnTo>
                    <a:pt x="5396" y="335476"/>
                  </a:lnTo>
                  <a:lnTo>
                    <a:pt x="0" y="288702"/>
                  </a:lnTo>
                  <a:lnTo>
                    <a:pt x="0" y="204268"/>
                  </a:lnTo>
                  <a:lnTo>
                    <a:pt x="5396" y="157486"/>
                  </a:lnTo>
                  <a:lnTo>
                    <a:pt x="20762" y="114511"/>
                  </a:lnTo>
                  <a:lnTo>
                    <a:pt x="44867" y="76580"/>
                  </a:lnTo>
                  <a:lnTo>
                    <a:pt x="76478" y="44927"/>
                  </a:lnTo>
                  <a:lnTo>
                    <a:pt x="114363" y="20789"/>
                  </a:lnTo>
                  <a:lnTo>
                    <a:pt x="157289" y="5401"/>
                  </a:lnTo>
                  <a:lnTo>
                    <a:pt x="204025" y="0"/>
                  </a:lnTo>
                  <a:lnTo>
                    <a:pt x="1160433" y="0"/>
                  </a:lnTo>
                  <a:lnTo>
                    <a:pt x="1180294" y="4015"/>
                  </a:lnTo>
                  <a:lnTo>
                    <a:pt x="1196510" y="14964"/>
                  </a:lnTo>
                  <a:lnTo>
                    <a:pt x="1207441" y="31199"/>
                  </a:lnTo>
                  <a:lnTo>
                    <a:pt x="1211449" y="51072"/>
                  </a:lnTo>
                  <a:lnTo>
                    <a:pt x="1207441" y="70969"/>
                  </a:lnTo>
                  <a:lnTo>
                    <a:pt x="1196510" y="87194"/>
                  </a:lnTo>
                  <a:lnTo>
                    <a:pt x="1180294" y="98121"/>
                  </a:lnTo>
                  <a:lnTo>
                    <a:pt x="1160433" y="102124"/>
                  </a:lnTo>
                  <a:lnTo>
                    <a:pt x="204025" y="102124"/>
                  </a:lnTo>
                  <a:lnTo>
                    <a:pt x="164364" y="110171"/>
                  </a:lnTo>
                  <a:lnTo>
                    <a:pt x="131933" y="132095"/>
                  </a:lnTo>
                  <a:lnTo>
                    <a:pt x="110044" y="164570"/>
                  </a:lnTo>
                  <a:lnTo>
                    <a:pt x="102012" y="204272"/>
                  </a:lnTo>
                  <a:lnTo>
                    <a:pt x="102012" y="288706"/>
                  </a:lnTo>
                  <a:lnTo>
                    <a:pt x="110044" y="328417"/>
                  </a:lnTo>
                  <a:lnTo>
                    <a:pt x="131931" y="360883"/>
                  </a:lnTo>
                  <a:lnTo>
                    <a:pt x="164362" y="382792"/>
                  </a:lnTo>
                  <a:lnTo>
                    <a:pt x="204025" y="390831"/>
                  </a:lnTo>
                  <a:lnTo>
                    <a:pt x="1160433" y="390831"/>
                  </a:lnTo>
                  <a:lnTo>
                    <a:pt x="1180294" y="394846"/>
                  </a:lnTo>
                  <a:lnTo>
                    <a:pt x="1196510" y="405793"/>
                  </a:lnTo>
                  <a:lnTo>
                    <a:pt x="1207441" y="422022"/>
                  </a:lnTo>
                  <a:lnTo>
                    <a:pt x="1211449" y="441883"/>
                  </a:lnTo>
                  <a:lnTo>
                    <a:pt x="1207441" y="461785"/>
                  </a:lnTo>
                  <a:lnTo>
                    <a:pt x="1196510" y="478017"/>
                  </a:lnTo>
                  <a:lnTo>
                    <a:pt x="1180294" y="488949"/>
                  </a:lnTo>
                  <a:lnTo>
                    <a:pt x="1160433" y="492955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351854"/>
              <a:ext cx="18288000" cy="89351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885950" y="3704875"/>
              <a:ext cx="14523719" cy="4855845"/>
            </a:xfrm>
            <a:custGeom>
              <a:avLst/>
              <a:gdLst/>
              <a:ahLst/>
              <a:cxnLst/>
              <a:rect l="l" t="t" r="r" b="b"/>
              <a:pathLst>
                <a:path w="14523719" h="4855845">
                  <a:moveTo>
                    <a:pt x="716036" y="4855347"/>
                  </a:moveTo>
                  <a:lnTo>
                    <a:pt x="492772" y="4855347"/>
                  </a:lnTo>
                  <a:lnTo>
                    <a:pt x="445311" y="4853092"/>
                  </a:lnTo>
                  <a:lnTo>
                    <a:pt x="399128" y="4846461"/>
                  </a:lnTo>
                  <a:lnTo>
                    <a:pt x="354427" y="4835664"/>
                  </a:lnTo>
                  <a:lnTo>
                    <a:pt x="311417" y="4820905"/>
                  </a:lnTo>
                  <a:lnTo>
                    <a:pt x="270303" y="4802392"/>
                  </a:lnTo>
                  <a:lnTo>
                    <a:pt x="231291" y="4780330"/>
                  </a:lnTo>
                  <a:lnTo>
                    <a:pt x="194589" y="4754928"/>
                  </a:lnTo>
                  <a:lnTo>
                    <a:pt x="160402" y="4726391"/>
                  </a:lnTo>
                  <a:lnTo>
                    <a:pt x="128938" y="4694925"/>
                  </a:lnTo>
                  <a:lnTo>
                    <a:pt x="100402" y="4660738"/>
                  </a:lnTo>
                  <a:lnTo>
                    <a:pt x="75001" y="4624036"/>
                  </a:lnTo>
                  <a:lnTo>
                    <a:pt x="52942" y="4585025"/>
                  </a:lnTo>
                  <a:lnTo>
                    <a:pt x="34431" y="4543913"/>
                  </a:lnTo>
                  <a:lnTo>
                    <a:pt x="19675" y="4500905"/>
                  </a:lnTo>
                  <a:lnTo>
                    <a:pt x="8880" y="4456208"/>
                  </a:lnTo>
                  <a:lnTo>
                    <a:pt x="2254" y="4410030"/>
                  </a:lnTo>
                  <a:lnTo>
                    <a:pt x="0" y="4362614"/>
                  </a:lnTo>
                  <a:lnTo>
                    <a:pt x="0" y="492772"/>
                  </a:lnTo>
                  <a:lnTo>
                    <a:pt x="2255" y="445311"/>
                  </a:lnTo>
                  <a:lnTo>
                    <a:pt x="8884" y="399128"/>
                  </a:lnTo>
                  <a:lnTo>
                    <a:pt x="19680" y="354428"/>
                  </a:lnTo>
                  <a:lnTo>
                    <a:pt x="34437" y="311418"/>
                  </a:lnTo>
                  <a:lnTo>
                    <a:pt x="52948" y="270305"/>
                  </a:lnTo>
                  <a:lnTo>
                    <a:pt x="75007" y="231294"/>
                  </a:lnTo>
                  <a:lnTo>
                    <a:pt x="100408" y="194592"/>
                  </a:lnTo>
                  <a:lnTo>
                    <a:pt x="128943" y="160407"/>
                  </a:lnTo>
                  <a:lnTo>
                    <a:pt x="160407" y="128943"/>
                  </a:lnTo>
                  <a:lnTo>
                    <a:pt x="194592" y="100408"/>
                  </a:lnTo>
                  <a:lnTo>
                    <a:pt x="231294" y="75007"/>
                  </a:lnTo>
                  <a:lnTo>
                    <a:pt x="270305" y="52948"/>
                  </a:lnTo>
                  <a:lnTo>
                    <a:pt x="311418" y="34437"/>
                  </a:lnTo>
                  <a:lnTo>
                    <a:pt x="354428" y="19680"/>
                  </a:lnTo>
                  <a:lnTo>
                    <a:pt x="399128" y="8884"/>
                  </a:lnTo>
                  <a:lnTo>
                    <a:pt x="445311" y="2255"/>
                  </a:lnTo>
                  <a:lnTo>
                    <a:pt x="492772" y="0"/>
                  </a:lnTo>
                  <a:lnTo>
                    <a:pt x="716036" y="0"/>
                  </a:lnTo>
                  <a:lnTo>
                    <a:pt x="716036" y="4855347"/>
                  </a:lnTo>
                  <a:close/>
                </a:path>
                <a:path w="14523719" h="4855845">
                  <a:moveTo>
                    <a:pt x="839249" y="4855347"/>
                  </a:moveTo>
                  <a:lnTo>
                    <a:pt x="716036" y="4855347"/>
                  </a:lnTo>
                  <a:lnTo>
                    <a:pt x="716036" y="0"/>
                  </a:lnTo>
                  <a:lnTo>
                    <a:pt x="839249" y="0"/>
                  </a:lnTo>
                  <a:lnTo>
                    <a:pt x="839249" y="4855347"/>
                  </a:lnTo>
                  <a:close/>
                </a:path>
                <a:path w="14523719" h="4855845">
                  <a:moveTo>
                    <a:pt x="13683992" y="4855347"/>
                  </a:moveTo>
                  <a:lnTo>
                    <a:pt x="839249" y="4855347"/>
                  </a:lnTo>
                  <a:lnTo>
                    <a:pt x="839249" y="0"/>
                  </a:lnTo>
                  <a:lnTo>
                    <a:pt x="13683953" y="0"/>
                  </a:lnTo>
                  <a:lnTo>
                    <a:pt x="13683992" y="839249"/>
                  </a:lnTo>
                  <a:lnTo>
                    <a:pt x="13683992" y="4855347"/>
                  </a:lnTo>
                  <a:close/>
                </a:path>
                <a:path w="14523719" h="4855845">
                  <a:moveTo>
                    <a:pt x="13807165" y="4855347"/>
                  </a:moveTo>
                  <a:lnTo>
                    <a:pt x="13683992" y="4855347"/>
                  </a:lnTo>
                  <a:lnTo>
                    <a:pt x="13683992" y="716036"/>
                  </a:lnTo>
                  <a:lnTo>
                    <a:pt x="13683953" y="0"/>
                  </a:lnTo>
                  <a:lnTo>
                    <a:pt x="13807165" y="0"/>
                  </a:lnTo>
                  <a:lnTo>
                    <a:pt x="13807165" y="4855347"/>
                  </a:lnTo>
                  <a:close/>
                </a:path>
                <a:path w="14523719" h="4855845">
                  <a:moveTo>
                    <a:pt x="14030507" y="4855347"/>
                  </a:moveTo>
                  <a:lnTo>
                    <a:pt x="13807165" y="4855347"/>
                  </a:lnTo>
                  <a:lnTo>
                    <a:pt x="13807165" y="0"/>
                  </a:lnTo>
                  <a:lnTo>
                    <a:pt x="14030469" y="0"/>
                  </a:lnTo>
                  <a:lnTo>
                    <a:pt x="14077923" y="2255"/>
                  </a:lnTo>
                  <a:lnTo>
                    <a:pt x="14124102" y="8884"/>
                  </a:lnTo>
                  <a:lnTo>
                    <a:pt x="14168798" y="19680"/>
                  </a:lnTo>
                  <a:lnTo>
                    <a:pt x="14211806" y="34437"/>
                  </a:lnTo>
                  <a:lnTo>
                    <a:pt x="14252919" y="52948"/>
                  </a:lnTo>
                  <a:lnTo>
                    <a:pt x="14291929" y="75007"/>
                  </a:lnTo>
                  <a:lnTo>
                    <a:pt x="14328632" y="100408"/>
                  </a:lnTo>
                  <a:lnTo>
                    <a:pt x="14362819" y="128943"/>
                  </a:lnTo>
                  <a:lnTo>
                    <a:pt x="14394284" y="160407"/>
                  </a:lnTo>
                  <a:lnTo>
                    <a:pt x="14422821" y="194592"/>
                  </a:lnTo>
                  <a:lnTo>
                    <a:pt x="14448224" y="231294"/>
                  </a:lnTo>
                  <a:lnTo>
                    <a:pt x="14470285" y="270305"/>
                  </a:lnTo>
                  <a:lnTo>
                    <a:pt x="14488798" y="311418"/>
                  </a:lnTo>
                  <a:lnTo>
                    <a:pt x="14503557" y="354428"/>
                  </a:lnTo>
                  <a:lnTo>
                    <a:pt x="14514355" y="399128"/>
                  </a:lnTo>
                  <a:lnTo>
                    <a:pt x="14520985" y="445311"/>
                  </a:lnTo>
                  <a:lnTo>
                    <a:pt x="14523241" y="492772"/>
                  </a:lnTo>
                  <a:lnTo>
                    <a:pt x="14523239" y="4362614"/>
                  </a:lnTo>
                  <a:lnTo>
                    <a:pt x="14520980" y="4410062"/>
                  </a:lnTo>
                  <a:lnTo>
                    <a:pt x="14514348" y="4456235"/>
                  </a:lnTo>
                  <a:lnTo>
                    <a:pt x="14503550" y="4500927"/>
                  </a:lnTo>
                  <a:lnTo>
                    <a:pt x="14488791" y="4543930"/>
                  </a:lnTo>
                  <a:lnTo>
                    <a:pt x="14470278" y="4585039"/>
                  </a:lnTo>
                  <a:lnTo>
                    <a:pt x="14448218" y="4624046"/>
                  </a:lnTo>
                  <a:lnTo>
                    <a:pt x="14422817" y="4660746"/>
                  </a:lnTo>
                  <a:lnTo>
                    <a:pt x="14394282" y="4694931"/>
                  </a:lnTo>
                  <a:lnTo>
                    <a:pt x="14362820" y="4726395"/>
                  </a:lnTo>
                  <a:lnTo>
                    <a:pt x="14328635" y="4754931"/>
                  </a:lnTo>
                  <a:lnTo>
                    <a:pt x="14291937" y="4780332"/>
                  </a:lnTo>
                  <a:lnTo>
                    <a:pt x="14252930" y="4802393"/>
                  </a:lnTo>
                  <a:lnTo>
                    <a:pt x="14211822" y="4820905"/>
                  </a:lnTo>
                  <a:lnTo>
                    <a:pt x="14168819" y="4835664"/>
                  </a:lnTo>
                  <a:lnTo>
                    <a:pt x="14124128" y="4846461"/>
                  </a:lnTo>
                  <a:lnTo>
                    <a:pt x="14077955" y="4853092"/>
                  </a:lnTo>
                  <a:lnTo>
                    <a:pt x="14030507" y="4855347"/>
                  </a:lnTo>
                  <a:close/>
                </a:path>
                <a:path w="14523719" h="4855845">
                  <a:moveTo>
                    <a:pt x="13683992" y="839249"/>
                  </a:moveTo>
                  <a:lnTo>
                    <a:pt x="13683953" y="716036"/>
                  </a:lnTo>
                  <a:lnTo>
                    <a:pt x="13683992" y="839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82467" y="4604778"/>
              <a:ext cx="9759950" cy="887094"/>
            </a:xfrm>
            <a:custGeom>
              <a:avLst/>
              <a:gdLst/>
              <a:ahLst/>
              <a:cxnLst/>
              <a:rect l="l" t="t" r="r" b="b"/>
              <a:pathLst>
                <a:path w="9759950" h="887095">
                  <a:moveTo>
                    <a:pt x="38481" y="555332"/>
                  </a:moveTo>
                  <a:lnTo>
                    <a:pt x="0" y="555332"/>
                  </a:lnTo>
                  <a:lnTo>
                    <a:pt x="0" y="640676"/>
                  </a:lnTo>
                  <a:lnTo>
                    <a:pt x="38481" y="640676"/>
                  </a:lnTo>
                  <a:lnTo>
                    <a:pt x="38481" y="555332"/>
                  </a:lnTo>
                  <a:close/>
                </a:path>
                <a:path w="9759950" h="887095">
                  <a:moveTo>
                    <a:pt x="38481" y="26289"/>
                  </a:moveTo>
                  <a:lnTo>
                    <a:pt x="0" y="26289"/>
                  </a:lnTo>
                  <a:lnTo>
                    <a:pt x="0" y="111633"/>
                  </a:lnTo>
                  <a:lnTo>
                    <a:pt x="38481" y="111633"/>
                  </a:lnTo>
                  <a:lnTo>
                    <a:pt x="38481" y="26289"/>
                  </a:lnTo>
                  <a:close/>
                </a:path>
                <a:path w="9759950" h="887095">
                  <a:moveTo>
                    <a:pt x="283070" y="537438"/>
                  </a:moveTo>
                  <a:lnTo>
                    <a:pt x="92964" y="537438"/>
                  </a:lnTo>
                  <a:lnTo>
                    <a:pt x="92964" y="574001"/>
                  </a:lnTo>
                  <a:lnTo>
                    <a:pt x="149733" y="574001"/>
                  </a:lnTo>
                  <a:lnTo>
                    <a:pt x="149733" y="679157"/>
                  </a:lnTo>
                  <a:lnTo>
                    <a:pt x="145910" y="729259"/>
                  </a:lnTo>
                  <a:lnTo>
                    <a:pt x="134632" y="766165"/>
                  </a:lnTo>
                  <a:lnTo>
                    <a:pt x="116128" y="792149"/>
                  </a:lnTo>
                  <a:lnTo>
                    <a:pt x="90678" y="809459"/>
                  </a:lnTo>
                  <a:lnTo>
                    <a:pt x="90678" y="847559"/>
                  </a:lnTo>
                  <a:lnTo>
                    <a:pt x="135356" y="823912"/>
                  </a:lnTo>
                  <a:lnTo>
                    <a:pt x="166446" y="789838"/>
                  </a:lnTo>
                  <a:lnTo>
                    <a:pt x="184594" y="743191"/>
                  </a:lnTo>
                  <a:lnTo>
                    <a:pt x="190487" y="681824"/>
                  </a:lnTo>
                  <a:lnTo>
                    <a:pt x="190487" y="574001"/>
                  </a:lnTo>
                  <a:lnTo>
                    <a:pt x="242303" y="574001"/>
                  </a:lnTo>
                  <a:lnTo>
                    <a:pt x="242303" y="698207"/>
                  </a:lnTo>
                  <a:lnTo>
                    <a:pt x="238798" y="747991"/>
                  </a:lnTo>
                  <a:lnTo>
                    <a:pt x="228257" y="784987"/>
                  </a:lnTo>
                  <a:lnTo>
                    <a:pt x="210642" y="811263"/>
                  </a:lnTo>
                  <a:lnTo>
                    <a:pt x="185915" y="828890"/>
                  </a:lnTo>
                  <a:lnTo>
                    <a:pt x="185915" y="866990"/>
                  </a:lnTo>
                  <a:lnTo>
                    <a:pt x="230035" y="842848"/>
                  </a:lnTo>
                  <a:lnTo>
                    <a:pt x="260210" y="808456"/>
                  </a:lnTo>
                  <a:lnTo>
                    <a:pt x="277533" y="761707"/>
                  </a:lnTo>
                  <a:lnTo>
                    <a:pt x="283070" y="700493"/>
                  </a:lnTo>
                  <a:lnTo>
                    <a:pt x="283070" y="537438"/>
                  </a:lnTo>
                  <a:close/>
                </a:path>
                <a:path w="9759950" h="887095">
                  <a:moveTo>
                    <a:pt x="283070" y="8382"/>
                  </a:moveTo>
                  <a:lnTo>
                    <a:pt x="92964" y="8382"/>
                  </a:lnTo>
                  <a:lnTo>
                    <a:pt x="92964" y="44958"/>
                  </a:lnTo>
                  <a:lnTo>
                    <a:pt x="149733" y="44958"/>
                  </a:lnTo>
                  <a:lnTo>
                    <a:pt x="149733" y="150114"/>
                  </a:lnTo>
                  <a:lnTo>
                    <a:pt x="145910" y="200202"/>
                  </a:lnTo>
                  <a:lnTo>
                    <a:pt x="134632" y="237121"/>
                  </a:lnTo>
                  <a:lnTo>
                    <a:pt x="116128" y="263105"/>
                  </a:lnTo>
                  <a:lnTo>
                    <a:pt x="90678" y="280416"/>
                  </a:lnTo>
                  <a:lnTo>
                    <a:pt x="90678" y="318516"/>
                  </a:lnTo>
                  <a:lnTo>
                    <a:pt x="135356" y="294868"/>
                  </a:lnTo>
                  <a:lnTo>
                    <a:pt x="166446" y="260794"/>
                  </a:lnTo>
                  <a:lnTo>
                    <a:pt x="184594" y="214147"/>
                  </a:lnTo>
                  <a:lnTo>
                    <a:pt x="190487" y="152781"/>
                  </a:lnTo>
                  <a:lnTo>
                    <a:pt x="190487" y="44958"/>
                  </a:lnTo>
                  <a:lnTo>
                    <a:pt x="242303" y="44958"/>
                  </a:lnTo>
                  <a:lnTo>
                    <a:pt x="242303" y="169164"/>
                  </a:lnTo>
                  <a:lnTo>
                    <a:pt x="238798" y="218948"/>
                  </a:lnTo>
                  <a:lnTo>
                    <a:pt x="228257" y="255930"/>
                  </a:lnTo>
                  <a:lnTo>
                    <a:pt x="210642" y="282206"/>
                  </a:lnTo>
                  <a:lnTo>
                    <a:pt x="185915" y="299847"/>
                  </a:lnTo>
                  <a:lnTo>
                    <a:pt x="185915" y="337947"/>
                  </a:lnTo>
                  <a:lnTo>
                    <a:pt x="230035" y="313804"/>
                  </a:lnTo>
                  <a:lnTo>
                    <a:pt x="260210" y="279412"/>
                  </a:lnTo>
                  <a:lnTo>
                    <a:pt x="277533" y="232664"/>
                  </a:lnTo>
                  <a:lnTo>
                    <a:pt x="283070" y="171450"/>
                  </a:lnTo>
                  <a:lnTo>
                    <a:pt x="283070" y="8382"/>
                  </a:lnTo>
                  <a:close/>
                </a:path>
                <a:path w="9759950" h="887095">
                  <a:moveTo>
                    <a:pt x="378701" y="531342"/>
                  </a:moveTo>
                  <a:lnTo>
                    <a:pt x="337172" y="531342"/>
                  </a:lnTo>
                  <a:lnTo>
                    <a:pt x="337172" y="876896"/>
                  </a:lnTo>
                  <a:lnTo>
                    <a:pt x="378701" y="876896"/>
                  </a:lnTo>
                  <a:lnTo>
                    <a:pt x="378701" y="531342"/>
                  </a:lnTo>
                  <a:close/>
                </a:path>
                <a:path w="9759950" h="887095">
                  <a:moveTo>
                    <a:pt x="378701" y="2286"/>
                  </a:moveTo>
                  <a:lnTo>
                    <a:pt x="337172" y="2286"/>
                  </a:lnTo>
                  <a:lnTo>
                    <a:pt x="337172" y="347853"/>
                  </a:lnTo>
                  <a:lnTo>
                    <a:pt x="378701" y="347853"/>
                  </a:lnTo>
                  <a:lnTo>
                    <a:pt x="378701" y="2286"/>
                  </a:lnTo>
                  <a:close/>
                </a:path>
                <a:path w="9759950" h="887095">
                  <a:moveTo>
                    <a:pt x="728827" y="531342"/>
                  </a:moveTo>
                  <a:lnTo>
                    <a:pt x="687298" y="531342"/>
                  </a:lnTo>
                  <a:lnTo>
                    <a:pt x="687298" y="797648"/>
                  </a:lnTo>
                  <a:lnTo>
                    <a:pt x="674509" y="806208"/>
                  </a:lnTo>
                  <a:lnTo>
                    <a:pt x="658114" y="812406"/>
                  </a:lnTo>
                  <a:lnTo>
                    <a:pt x="638492" y="816190"/>
                  </a:lnTo>
                  <a:lnTo>
                    <a:pt x="616064" y="817460"/>
                  </a:lnTo>
                  <a:lnTo>
                    <a:pt x="494144" y="817460"/>
                  </a:lnTo>
                  <a:lnTo>
                    <a:pt x="494144" y="711923"/>
                  </a:lnTo>
                  <a:lnTo>
                    <a:pt x="614159" y="711923"/>
                  </a:lnTo>
                  <a:lnTo>
                    <a:pt x="614159" y="537438"/>
                  </a:lnTo>
                  <a:lnTo>
                    <a:pt x="452996" y="537438"/>
                  </a:lnTo>
                  <a:lnTo>
                    <a:pt x="452996" y="574001"/>
                  </a:lnTo>
                  <a:lnTo>
                    <a:pt x="573392" y="574001"/>
                  </a:lnTo>
                  <a:lnTo>
                    <a:pt x="573392" y="675728"/>
                  </a:lnTo>
                  <a:lnTo>
                    <a:pt x="452996" y="675728"/>
                  </a:lnTo>
                  <a:lnTo>
                    <a:pt x="452996" y="853655"/>
                  </a:lnTo>
                  <a:lnTo>
                    <a:pt x="608063" y="853655"/>
                  </a:lnTo>
                  <a:lnTo>
                    <a:pt x="633615" y="852195"/>
                  </a:lnTo>
                  <a:lnTo>
                    <a:pt x="655967" y="847940"/>
                  </a:lnTo>
                  <a:lnTo>
                    <a:pt x="674166" y="841121"/>
                  </a:lnTo>
                  <a:lnTo>
                    <a:pt x="687298" y="831938"/>
                  </a:lnTo>
                  <a:lnTo>
                    <a:pt x="687298" y="876896"/>
                  </a:lnTo>
                  <a:lnTo>
                    <a:pt x="728827" y="876896"/>
                  </a:lnTo>
                  <a:lnTo>
                    <a:pt x="728827" y="531342"/>
                  </a:lnTo>
                  <a:close/>
                </a:path>
                <a:path w="9759950" h="887095">
                  <a:moveTo>
                    <a:pt x="728827" y="2286"/>
                  </a:moveTo>
                  <a:lnTo>
                    <a:pt x="687298" y="2286"/>
                  </a:lnTo>
                  <a:lnTo>
                    <a:pt x="687298" y="268605"/>
                  </a:lnTo>
                  <a:lnTo>
                    <a:pt x="674509" y="277164"/>
                  </a:lnTo>
                  <a:lnTo>
                    <a:pt x="658114" y="283362"/>
                  </a:lnTo>
                  <a:lnTo>
                    <a:pt x="638492" y="287134"/>
                  </a:lnTo>
                  <a:lnTo>
                    <a:pt x="616064" y="288417"/>
                  </a:lnTo>
                  <a:lnTo>
                    <a:pt x="494144" y="288417"/>
                  </a:lnTo>
                  <a:lnTo>
                    <a:pt x="494144" y="182880"/>
                  </a:lnTo>
                  <a:lnTo>
                    <a:pt x="614159" y="182880"/>
                  </a:lnTo>
                  <a:lnTo>
                    <a:pt x="614159" y="8382"/>
                  </a:lnTo>
                  <a:lnTo>
                    <a:pt x="452996" y="8382"/>
                  </a:lnTo>
                  <a:lnTo>
                    <a:pt x="452996" y="44958"/>
                  </a:lnTo>
                  <a:lnTo>
                    <a:pt x="573392" y="44958"/>
                  </a:lnTo>
                  <a:lnTo>
                    <a:pt x="573392" y="146685"/>
                  </a:lnTo>
                  <a:lnTo>
                    <a:pt x="452996" y="146685"/>
                  </a:lnTo>
                  <a:lnTo>
                    <a:pt x="452996" y="324612"/>
                  </a:lnTo>
                  <a:lnTo>
                    <a:pt x="608063" y="324612"/>
                  </a:lnTo>
                  <a:lnTo>
                    <a:pt x="633615" y="323138"/>
                  </a:lnTo>
                  <a:lnTo>
                    <a:pt x="655967" y="318897"/>
                  </a:lnTo>
                  <a:lnTo>
                    <a:pt x="674166" y="312064"/>
                  </a:lnTo>
                  <a:lnTo>
                    <a:pt x="687298" y="302895"/>
                  </a:lnTo>
                  <a:lnTo>
                    <a:pt x="687298" y="347853"/>
                  </a:lnTo>
                  <a:lnTo>
                    <a:pt x="728827" y="347853"/>
                  </a:lnTo>
                  <a:lnTo>
                    <a:pt x="728827" y="2286"/>
                  </a:lnTo>
                  <a:close/>
                </a:path>
                <a:path w="9759950" h="887095">
                  <a:moveTo>
                    <a:pt x="991717" y="537438"/>
                  </a:moveTo>
                  <a:lnTo>
                    <a:pt x="801598" y="537438"/>
                  </a:lnTo>
                  <a:lnTo>
                    <a:pt x="801598" y="574001"/>
                  </a:lnTo>
                  <a:lnTo>
                    <a:pt x="858367" y="574001"/>
                  </a:lnTo>
                  <a:lnTo>
                    <a:pt x="858367" y="679157"/>
                  </a:lnTo>
                  <a:lnTo>
                    <a:pt x="854557" y="729259"/>
                  </a:lnTo>
                  <a:lnTo>
                    <a:pt x="843267" y="766165"/>
                  </a:lnTo>
                  <a:lnTo>
                    <a:pt x="824776" y="792149"/>
                  </a:lnTo>
                  <a:lnTo>
                    <a:pt x="799312" y="809459"/>
                  </a:lnTo>
                  <a:lnTo>
                    <a:pt x="799312" y="847559"/>
                  </a:lnTo>
                  <a:lnTo>
                    <a:pt x="844003" y="823912"/>
                  </a:lnTo>
                  <a:lnTo>
                    <a:pt x="875080" y="789838"/>
                  </a:lnTo>
                  <a:lnTo>
                    <a:pt x="893241" y="743191"/>
                  </a:lnTo>
                  <a:lnTo>
                    <a:pt x="899134" y="681824"/>
                  </a:lnTo>
                  <a:lnTo>
                    <a:pt x="899134" y="574001"/>
                  </a:lnTo>
                  <a:lnTo>
                    <a:pt x="950950" y="574001"/>
                  </a:lnTo>
                  <a:lnTo>
                    <a:pt x="950950" y="698207"/>
                  </a:lnTo>
                  <a:lnTo>
                    <a:pt x="947445" y="747991"/>
                  </a:lnTo>
                  <a:lnTo>
                    <a:pt x="936904" y="784987"/>
                  </a:lnTo>
                  <a:lnTo>
                    <a:pt x="919289" y="811263"/>
                  </a:lnTo>
                  <a:lnTo>
                    <a:pt x="894562" y="828890"/>
                  </a:lnTo>
                  <a:lnTo>
                    <a:pt x="894562" y="866990"/>
                  </a:lnTo>
                  <a:lnTo>
                    <a:pt x="938669" y="842848"/>
                  </a:lnTo>
                  <a:lnTo>
                    <a:pt x="968857" y="808456"/>
                  </a:lnTo>
                  <a:lnTo>
                    <a:pt x="986180" y="761707"/>
                  </a:lnTo>
                  <a:lnTo>
                    <a:pt x="991717" y="700493"/>
                  </a:lnTo>
                  <a:lnTo>
                    <a:pt x="991717" y="537438"/>
                  </a:lnTo>
                  <a:close/>
                </a:path>
                <a:path w="9759950" h="887095">
                  <a:moveTo>
                    <a:pt x="991717" y="8382"/>
                  </a:moveTo>
                  <a:lnTo>
                    <a:pt x="801598" y="8382"/>
                  </a:lnTo>
                  <a:lnTo>
                    <a:pt x="801598" y="44958"/>
                  </a:lnTo>
                  <a:lnTo>
                    <a:pt x="858367" y="44958"/>
                  </a:lnTo>
                  <a:lnTo>
                    <a:pt x="858367" y="150114"/>
                  </a:lnTo>
                  <a:lnTo>
                    <a:pt x="854557" y="200202"/>
                  </a:lnTo>
                  <a:lnTo>
                    <a:pt x="843267" y="237121"/>
                  </a:lnTo>
                  <a:lnTo>
                    <a:pt x="824776" y="263105"/>
                  </a:lnTo>
                  <a:lnTo>
                    <a:pt x="799312" y="280416"/>
                  </a:lnTo>
                  <a:lnTo>
                    <a:pt x="799312" y="318516"/>
                  </a:lnTo>
                  <a:lnTo>
                    <a:pt x="844003" y="294868"/>
                  </a:lnTo>
                  <a:lnTo>
                    <a:pt x="875080" y="260794"/>
                  </a:lnTo>
                  <a:lnTo>
                    <a:pt x="893241" y="214147"/>
                  </a:lnTo>
                  <a:lnTo>
                    <a:pt x="899134" y="152781"/>
                  </a:lnTo>
                  <a:lnTo>
                    <a:pt x="899134" y="44958"/>
                  </a:lnTo>
                  <a:lnTo>
                    <a:pt x="950950" y="44958"/>
                  </a:lnTo>
                  <a:lnTo>
                    <a:pt x="950950" y="169164"/>
                  </a:lnTo>
                  <a:lnTo>
                    <a:pt x="947445" y="218948"/>
                  </a:lnTo>
                  <a:lnTo>
                    <a:pt x="936904" y="255930"/>
                  </a:lnTo>
                  <a:lnTo>
                    <a:pt x="919289" y="282206"/>
                  </a:lnTo>
                  <a:lnTo>
                    <a:pt x="894562" y="299847"/>
                  </a:lnTo>
                  <a:lnTo>
                    <a:pt x="894562" y="337947"/>
                  </a:lnTo>
                  <a:lnTo>
                    <a:pt x="938669" y="313804"/>
                  </a:lnTo>
                  <a:lnTo>
                    <a:pt x="968857" y="279412"/>
                  </a:lnTo>
                  <a:lnTo>
                    <a:pt x="986180" y="232664"/>
                  </a:lnTo>
                  <a:lnTo>
                    <a:pt x="991717" y="171450"/>
                  </a:lnTo>
                  <a:lnTo>
                    <a:pt x="991717" y="8382"/>
                  </a:lnTo>
                  <a:close/>
                </a:path>
                <a:path w="9759950" h="887095">
                  <a:moveTo>
                    <a:pt x="1087348" y="531342"/>
                  </a:moveTo>
                  <a:lnTo>
                    <a:pt x="1045819" y="531342"/>
                  </a:lnTo>
                  <a:lnTo>
                    <a:pt x="1045819" y="876896"/>
                  </a:lnTo>
                  <a:lnTo>
                    <a:pt x="1087348" y="876896"/>
                  </a:lnTo>
                  <a:lnTo>
                    <a:pt x="1087348" y="531342"/>
                  </a:lnTo>
                  <a:close/>
                </a:path>
                <a:path w="9759950" h="887095">
                  <a:moveTo>
                    <a:pt x="1087348" y="2286"/>
                  </a:moveTo>
                  <a:lnTo>
                    <a:pt x="1045819" y="2286"/>
                  </a:lnTo>
                  <a:lnTo>
                    <a:pt x="1045819" y="347853"/>
                  </a:lnTo>
                  <a:lnTo>
                    <a:pt x="1087348" y="347853"/>
                  </a:lnTo>
                  <a:lnTo>
                    <a:pt x="1087348" y="2286"/>
                  </a:lnTo>
                  <a:close/>
                </a:path>
                <a:path w="9759950" h="887095">
                  <a:moveTo>
                    <a:pt x="1437474" y="531342"/>
                  </a:moveTo>
                  <a:lnTo>
                    <a:pt x="1395945" y="531342"/>
                  </a:lnTo>
                  <a:lnTo>
                    <a:pt x="1395945" y="797648"/>
                  </a:lnTo>
                  <a:lnTo>
                    <a:pt x="1383157" y="806208"/>
                  </a:lnTo>
                  <a:lnTo>
                    <a:pt x="1366748" y="812406"/>
                  </a:lnTo>
                  <a:lnTo>
                    <a:pt x="1347139" y="816190"/>
                  </a:lnTo>
                  <a:lnTo>
                    <a:pt x="1324698" y="817460"/>
                  </a:lnTo>
                  <a:lnTo>
                    <a:pt x="1202778" y="817460"/>
                  </a:lnTo>
                  <a:lnTo>
                    <a:pt x="1202778" y="711923"/>
                  </a:lnTo>
                  <a:lnTo>
                    <a:pt x="1322793" y="711923"/>
                  </a:lnTo>
                  <a:lnTo>
                    <a:pt x="1322793" y="537438"/>
                  </a:lnTo>
                  <a:lnTo>
                    <a:pt x="1161643" y="537438"/>
                  </a:lnTo>
                  <a:lnTo>
                    <a:pt x="1161643" y="574001"/>
                  </a:lnTo>
                  <a:lnTo>
                    <a:pt x="1282026" y="574001"/>
                  </a:lnTo>
                  <a:lnTo>
                    <a:pt x="1282026" y="675728"/>
                  </a:lnTo>
                  <a:lnTo>
                    <a:pt x="1161643" y="675728"/>
                  </a:lnTo>
                  <a:lnTo>
                    <a:pt x="1161643" y="853655"/>
                  </a:lnTo>
                  <a:lnTo>
                    <a:pt x="1316697" y="853655"/>
                  </a:lnTo>
                  <a:lnTo>
                    <a:pt x="1342263" y="852195"/>
                  </a:lnTo>
                  <a:lnTo>
                    <a:pt x="1364615" y="847940"/>
                  </a:lnTo>
                  <a:lnTo>
                    <a:pt x="1382814" y="841121"/>
                  </a:lnTo>
                  <a:lnTo>
                    <a:pt x="1395945" y="831938"/>
                  </a:lnTo>
                  <a:lnTo>
                    <a:pt x="1395945" y="876896"/>
                  </a:lnTo>
                  <a:lnTo>
                    <a:pt x="1437474" y="876896"/>
                  </a:lnTo>
                  <a:lnTo>
                    <a:pt x="1437474" y="531342"/>
                  </a:lnTo>
                  <a:close/>
                </a:path>
                <a:path w="9759950" h="887095">
                  <a:moveTo>
                    <a:pt x="1437474" y="2286"/>
                  </a:moveTo>
                  <a:lnTo>
                    <a:pt x="1395945" y="2286"/>
                  </a:lnTo>
                  <a:lnTo>
                    <a:pt x="1395945" y="268605"/>
                  </a:lnTo>
                  <a:lnTo>
                    <a:pt x="1383157" y="277164"/>
                  </a:lnTo>
                  <a:lnTo>
                    <a:pt x="1366748" y="283362"/>
                  </a:lnTo>
                  <a:lnTo>
                    <a:pt x="1347139" y="287134"/>
                  </a:lnTo>
                  <a:lnTo>
                    <a:pt x="1324698" y="288417"/>
                  </a:lnTo>
                  <a:lnTo>
                    <a:pt x="1202778" y="288417"/>
                  </a:lnTo>
                  <a:lnTo>
                    <a:pt x="1202778" y="182880"/>
                  </a:lnTo>
                  <a:lnTo>
                    <a:pt x="1322793" y="182880"/>
                  </a:lnTo>
                  <a:lnTo>
                    <a:pt x="1322793" y="8382"/>
                  </a:lnTo>
                  <a:lnTo>
                    <a:pt x="1161643" y="8382"/>
                  </a:lnTo>
                  <a:lnTo>
                    <a:pt x="1161643" y="44958"/>
                  </a:lnTo>
                  <a:lnTo>
                    <a:pt x="1282026" y="44958"/>
                  </a:lnTo>
                  <a:lnTo>
                    <a:pt x="1282026" y="146685"/>
                  </a:lnTo>
                  <a:lnTo>
                    <a:pt x="1161643" y="146685"/>
                  </a:lnTo>
                  <a:lnTo>
                    <a:pt x="1161643" y="324612"/>
                  </a:lnTo>
                  <a:lnTo>
                    <a:pt x="1316697" y="324612"/>
                  </a:lnTo>
                  <a:lnTo>
                    <a:pt x="1342263" y="323138"/>
                  </a:lnTo>
                  <a:lnTo>
                    <a:pt x="1364615" y="318897"/>
                  </a:lnTo>
                  <a:lnTo>
                    <a:pt x="1382814" y="312064"/>
                  </a:lnTo>
                  <a:lnTo>
                    <a:pt x="1395945" y="302895"/>
                  </a:lnTo>
                  <a:lnTo>
                    <a:pt x="1395945" y="347853"/>
                  </a:lnTo>
                  <a:lnTo>
                    <a:pt x="1437474" y="347853"/>
                  </a:lnTo>
                  <a:lnTo>
                    <a:pt x="1437474" y="2286"/>
                  </a:lnTo>
                  <a:close/>
                </a:path>
                <a:path w="9759950" h="887095">
                  <a:moveTo>
                    <a:pt x="1543773" y="555332"/>
                  </a:moveTo>
                  <a:lnTo>
                    <a:pt x="1505292" y="555332"/>
                  </a:lnTo>
                  <a:lnTo>
                    <a:pt x="1505292" y="640676"/>
                  </a:lnTo>
                  <a:lnTo>
                    <a:pt x="1543773" y="640676"/>
                  </a:lnTo>
                  <a:lnTo>
                    <a:pt x="1543773" y="555332"/>
                  </a:lnTo>
                  <a:close/>
                </a:path>
                <a:path w="9759950" h="887095">
                  <a:moveTo>
                    <a:pt x="1543773" y="26289"/>
                  </a:moveTo>
                  <a:lnTo>
                    <a:pt x="1505292" y="26289"/>
                  </a:lnTo>
                  <a:lnTo>
                    <a:pt x="1505292" y="111633"/>
                  </a:lnTo>
                  <a:lnTo>
                    <a:pt x="1543773" y="111633"/>
                  </a:lnTo>
                  <a:lnTo>
                    <a:pt x="1543773" y="26289"/>
                  </a:lnTo>
                  <a:close/>
                </a:path>
                <a:path w="9759950" h="887095">
                  <a:moveTo>
                    <a:pt x="1880565" y="618337"/>
                  </a:moveTo>
                  <a:lnTo>
                    <a:pt x="1653882" y="618337"/>
                  </a:lnTo>
                  <a:lnTo>
                    <a:pt x="1653882" y="533247"/>
                  </a:lnTo>
                  <a:lnTo>
                    <a:pt x="1612734" y="533247"/>
                  </a:lnTo>
                  <a:lnTo>
                    <a:pt x="1612734" y="618337"/>
                  </a:lnTo>
                  <a:lnTo>
                    <a:pt x="1612734" y="653897"/>
                  </a:lnTo>
                  <a:lnTo>
                    <a:pt x="1880565" y="653897"/>
                  </a:lnTo>
                  <a:lnTo>
                    <a:pt x="1880565" y="618337"/>
                  </a:lnTo>
                  <a:close/>
                </a:path>
                <a:path w="9759950" h="887095">
                  <a:moveTo>
                    <a:pt x="1884756" y="843127"/>
                  </a:moveTo>
                  <a:lnTo>
                    <a:pt x="1653882" y="843127"/>
                  </a:lnTo>
                  <a:lnTo>
                    <a:pt x="1653882" y="768197"/>
                  </a:lnTo>
                  <a:lnTo>
                    <a:pt x="1612734" y="768197"/>
                  </a:lnTo>
                  <a:lnTo>
                    <a:pt x="1612734" y="843127"/>
                  </a:lnTo>
                  <a:lnTo>
                    <a:pt x="1612734" y="878687"/>
                  </a:lnTo>
                  <a:lnTo>
                    <a:pt x="1884756" y="878687"/>
                  </a:lnTo>
                  <a:lnTo>
                    <a:pt x="1884756" y="843127"/>
                  </a:lnTo>
                  <a:close/>
                </a:path>
                <a:path w="9759950" h="887095">
                  <a:moveTo>
                    <a:pt x="1901139" y="700112"/>
                  </a:moveTo>
                  <a:lnTo>
                    <a:pt x="1589874" y="700112"/>
                  </a:lnTo>
                  <a:lnTo>
                    <a:pt x="1589874" y="735926"/>
                  </a:lnTo>
                  <a:lnTo>
                    <a:pt x="1901139" y="735926"/>
                  </a:lnTo>
                  <a:lnTo>
                    <a:pt x="1901139" y="700112"/>
                  </a:lnTo>
                  <a:close/>
                </a:path>
                <a:path w="9759950" h="887095">
                  <a:moveTo>
                    <a:pt x="1925523" y="143256"/>
                  </a:moveTo>
                  <a:lnTo>
                    <a:pt x="1871421" y="143256"/>
                  </a:lnTo>
                  <a:lnTo>
                    <a:pt x="1871421" y="2286"/>
                  </a:lnTo>
                  <a:lnTo>
                    <a:pt x="1829892" y="2286"/>
                  </a:lnTo>
                  <a:lnTo>
                    <a:pt x="1829892" y="268605"/>
                  </a:lnTo>
                  <a:lnTo>
                    <a:pt x="1817103" y="277164"/>
                  </a:lnTo>
                  <a:lnTo>
                    <a:pt x="1800707" y="283362"/>
                  </a:lnTo>
                  <a:lnTo>
                    <a:pt x="1781086" y="287134"/>
                  </a:lnTo>
                  <a:lnTo>
                    <a:pt x="1758645" y="288417"/>
                  </a:lnTo>
                  <a:lnTo>
                    <a:pt x="1642452" y="288417"/>
                  </a:lnTo>
                  <a:lnTo>
                    <a:pt x="1642452" y="182880"/>
                  </a:lnTo>
                  <a:lnTo>
                    <a:pt x="1763598" y="182880"/>
                  </a:lnTo>
                  <a:lnTo>
                    <a:pt x="1763598" y="8382"/>
                  </a:lnTo>
                  <a:lnTo>
                    <a:pt x="1601304" y="8382"/>
                  </a:lnTo>
                  <a:lnTo>
                    <a:pt x="1601304" y="44958"/>
                  </a:lnTo>
                  <a:lnTo>
                    <a:pt x="1722450" y="44958"/>
                  </a:lnTo>
                  <a:lnTo>
                    <a:pt x="1722450" y="146685"/>
                  </a:lnTo>
                  <a:lnTo>
                    <a:pt x="1601304" y="146685"/>
                  </a:lnTo>
                  <a:lnTo>
                    <a:pt x="1601304" y="324612"/>
                  </a:lnTo>
                  <a:lnTo>
                    <a:pt x="1751025" y="324612"/>
                  </a:lnTo>
                  <a:lnTo>
                    <a:pt x="1776158" y="323138"/>
                  </a:lnTo>
                  <a:lnTo>
                    <a:pt x="1798320" y="318897"/>
                  </a:lnTo>
                  <a:lnTo>
                    <a:pt x="1816557" y="312064"/>
                  </a:lnTo>
                  <a:lnTo>
                    <a:pt x="1829892" y="302895"/>
                  </a:lnTo>
                  <a:lnTo>
                    <a:pt x="1829892" y="347853"/>
                  </a:lnTo>
                  <a:lnTo>
                    <a:pt x="1871421" y="347853"/>
                  </a:lnTo>
                  <a:lnTo>
                    <a:pt x="1871421" y="179451"/>
                  </a:lnTo>
                  <a:lnTo>
                    <a:pt x="1925523" y="179451"/>
                  </a:lnTo>
                  <a:lnTo>
                    <a:pt x="1925523" y="143256"/>
                  </a:lnTo>
                  <a:close/>
                </a:path>
                <a:path w="9759950" h="887095">
                  <a:moveTo>
                    <a:pt x="2181555" y="537438"/>
                  </a:moveTo>
                  <a:lnTo>
                    <a:pt x="2054682" y="537438"/>
                  </a:lnTo>
                  <a:lnTo>
                    <a:pt x="2054682" y="574001"/>
                  </a:lnTo>
                  <a:lnTo>
                    <a:pt x="2140788" y="574001"/>
                  </a:lnTo>
                  <a:lnTo>
                    <a:pt x="2140788" y="645248"/>
                  </a:lnTo>
                  <a:lnTo>
                    <a:pt x="2134666" y="709117"/>
                  </a:lnTo>
                  <a:lnTo>
                    <a:pt x="2116975" y="758977"/>
                  </a:lnTo>
                  <a:lnTo>
                    <a:pt x="2088705" y="794842"/>
                  </a:lnTo>
                  <a:lnTo>
                    <a:pt x="2050872" y="816698"/>
                  </a:lnTo>
                  <a:lnTo>
                    <a:pt x="2050872" y="856703"/>
                  </a:lnTo>
                  <a:lnTo>
                    <a:pt x="2092833" y="839304"/>
                  </a:lnTo>
                  <a:lnTo>
                    <a:pt x="2126069" y="814070"/>
                  </a:lnTo>
                  <a:lnTo>
                    <a:pt x="2151075" y="781405"/>
                  </a:lnTo>
                  <a:lnTo>
                    <a:pt x="2168334" y="741730"/>
                  </a:lnTo>
                  <a:lnTo>
                    <a:pt x="2178329" y="695439"/>
                  </a:lnTo>
                  <a:lnTo>
                    <a:pt x="2181555" y="642962"/>
                  </a:lnTo>
                  <a:lnTo>
                    <a:pt x="2181555" y="537438"/>
                  </a:lnTo>
                  <a:close/>
                </a:path>
                <a:path w="9759950" h="887095">
                  <a:moveTo>
                    <a:pt x="2234882" y="88747"/>
                  </a:moveTo>
                  <a:lnTo>
                    <a:pt x="2008200" y="88747"/>
                  </a:lnTo>
                  <a:lnTo>
                    <a:pt x="2008200" y="4927"/>
                  </a:lnTo>
                  <a:lnTo>
                    <a:pt x="1967052" y="4927"/>
                  </a:lnTo>
                  <a:lnTo>
                    <a:pt x="1967052" y="88747"/>
                  </a:lnTo>
                  <a:lnTo>
                    <a:pt x="1967052" y="125577"/>
                  </a:lnTo>
                  <a:lnTo>
                    <a:pt x="2234882" y="125577"/>
                  </a:lnTo>
                  <a:lnTo>
                    <a:pt x="2234882" y="88747"/>
                  </a:lnTo>
                  <a:close/>
                </a:path>
                <a:path w="9759950" h="887095">
                  <a:moveTo>
                    <a:pt x="2239073" y="313537"/>
                  </a:moveTo>
                  <a:lnTo>
                    <a:pt x="2008200" y="313537"/>
                  </a:lnTo>
                  <a:lnTo>
                    <a:pt x="2008200" y="239877"/>
                  </a:lnTo>
                  <a:lnTo>
                    <a:pt x="1967052" y="239877"/>
                  </a:lnTo>
                  <a:lnTo>
                    <a:pt x="1967052" y="313537"/>
                  </a:lnTo>
                  <a:lnTo>
                    <a:pt x="1967052" y="349097"/>
                  </a:lnTo>
                  <a:lnTo>
                    <a:pt x="2239073" y="349097"/>
                  </a:lnTo>
                  <a:lnTo>
                    <a:pt x="2239073" y="313537"/>
                  </a:lnTo>
                  <a:close/>
                </a:path>
                <a:path w="9759950" h="887095">
                  <a:moveTo>
                    <a:pt x="2255456" y="171069"/>
                  </a:moveTo>
                  <a:lnTo>
                    <a:pt x="1944192" y="171069"/>
                  </a:lnTo>
                  <a:lnTo>
                    <a:pt x="1944192" y="206883"/>
                  </a:lnTo>
                  <a:lnTo>
                    <a:pt x="2255456" y="206883"/>
                  </a:lnTo>
                  <a:lnTo>
                    <a:pt x="2255456" y="171069"/>
                  </a:lnTo>
                  <a:close/>
                </a:path>
                <a:path w="9759950" h="887095">
                  <a:moveTo>
                    <a:pt x="2338133" y="531342"/>
                  </a:moveTo>
                  <a:lnTo>
                    <a:pt x="2297760" y="531342"/>
                  </a:lnTo>
                  <a:lnTo>
                    <a:pt x="2297760" y="668870"/>
                  </a:lnTo>
                  <a:lnTo>
                    <a:pt x="2258898" y="668870"/>
                  </a:lnTo>
                  <a:lnTo>
                    <a:pt x="2258898" y="533628"/>
                  </a:lnTo>
                  <a:lnTo>
                    <a:pt x="2219274" y="533628"/>
                  </a:lnTo>
                  <a:lnTo>
                    <a:pt x="2219274" y="872705"/>
                  </a:lnTo>
                  <a:lnTo>
                    <a:pt x="2258898" y="872705"/>
                  </a:lnTo>
                  <a:lnTo>
                    <a:pt x="2258898" y="705065"/>
                  </a:lnTo>
                  <a:lnTo>
                    <a:pt x="2297760" y="705065"/>
                  </a:lnTo>
                  <a:lnTo>
                    <a:pt x="2297760" y="876896"/>
                  </a:lnTo>
                  <a:lnTo>
                    <a:pt x="2338133" y="876896"/>
                  </a:lnTo>
                  <a:lnTo>
                    <a:pt x="2338133" y="705065"/>
                  </a:lnTo>
                  <a:lnTo>
                    <a:pt x="2338133" y="668870"/>
                  </a:lnTo>
                  <a:lnTo>
                    <a:pt x="2338133" y="531342"/>
                  </a:lnTo>
                  <a:close/>
                </a:path>
                <a:path w="9759950" h="887095">
                  <a:moveTo>
                    <a:pt x="2585402" y="628865"/>
                  </a:moveTo>
                  <a:lnTo>
                    <a:pt x="2577922" y="582574"/>
                  </a:lnTo>
                  <a:lnTo>
                    <a:pt x="2556446" y="550011"/>
                  </a:lnTo>
                  <a:lnTo>
                    <a:pt x="2545016" y="541718"/>
                  </a:lnTo>
                  <a:lnTo>
                    <a:pt x="2545016" y="628865"/>
                  </a:lnTo>
                  <a:lnTo>
                    <a:pt x="2543962" y="645160"/>
                  </a:lnTo>
                  <a:lnTo>
                    <a:pt x="2529014" y="680300"/>
                  </a:lnTo>
                  <a:lnTo>
                    <a:pt x="2494724" y="693254"/>
                  </a:lnTo>
                  <a:lnTo>
                    <a:pt x="2484666" y="692416"/>
                  </a:lnTo>
                  <a:lnTo>
                    <a:pt x="2448623" y="659155"/>
                  </a:lnTo>
                  <a:lnTo>
                    <a:pt x="2444432" y="628865"/>
                  </a:lnTo>
                  <a:lnTo>
                    <a:pt x="2445499" y="612749"/>
                  </a:lnTo>
                  <a:lnTo>
                    <a:pt x="2460815" y="577811"/>
                  </a:lnTo>
                  <a:lnTo>
                    <a:pt x="2494724" y="564857"/>
                  </a:lnTo>
                  <a:lnTo>
                    <a:pt x="2504795" y="565708"/>
                  </a:lnTo>
                  <a:lnTo>
                    <a:pt x="2540876" y="598766"/>
                  </a:lnTo>
                  <a:lnTo>
                    <a:pt x="2545016" y="628865"/>
                  </a:lnTo>
                  <a:lnTo>
                    <a:pt x="2545016" y="541718"/>
                  </a:lnTo>
                  <a:lnTo>
                    <a:pt x="2543962" y="540943"/>
                  </a:lnTo>
                  <a:lnTo>
                    <a:pt x="2529446" y="534390"/>
                  </a:lnTo>
                  <a:lnTo>
                    <a:pt x="2512999" y="530390"/>
                  </a:lnTo>
                  <a:lnTo>
                    <a:pt x="2494724" y="529056"/>
                  </a:lnTo>
                  <a:lnTo>
                    <a:pt x="2476677" y="530390"/>
                  </a:lnTo>
                  <a:lnTo>
                    <a:pt x="2433002" y="550011"/>
                  </a:lnTo>
                  <a:lnTo>
                    <a:pt x="2411666" y="582574"/>
                  </a:lnTo>
                  <a:lnTo>
                    <a:pt x="2404046" y="628865"/>
                  </a:lnTo>
                  <a:lnTo>
                    <a:pt x="2406002" y="653846"/>
                  </a:lnTo>
                  <a:lnTo>
                    <a:pt x="2420772" y="693648"/>
                  </a:lnTo>
                  <a:lnTo>
                    <a:pt x="2460294" y="723734"/>
                  </a:lnTo>
                  <a:lnTo>
                    <a:pt x="2494724" y="729068"/>
                  </a:lnTo>
                  <a:lnTo>
                    <a:pt x="2512999" y="727722"/>
                  </a:lnTo>
                  <a:lnTo>
                    <a:pt x="2556446" y="708113"/>
                  </a:lnTo>
                  <a:lnTo>
                    <a:pt x="2577922" y="675500"/>
                  </a:lnTo>
                  <a:lnTo>
                    <a:pt x="2583497" y="653846"/>
                  </a:lnTo>
                  <a:lnTo>
                    <a:pt x="2585402" y="628865"/>
                  </a:lnTo>
                  <a:close/>
                </a:path>
                <a:path w="9759950" h="887095">
                  <a:moveTo>
                    <a:pt x="2686850" y="2286"/>
                  </a:moveTo>
                  <a:lnTo>
                    <a:pt x="2645321" y="2286"/>
                  </a:lnTo>
                  <a:lnTo>
                    <a:pt x="2645321" y="139827"/>
                  </a:lnTo>
                  <a:lnTo>
                    <a:pt x="2585123" y="139827"/>
                  </a:lnTo>
                  <a:lnTo>
                    <a:pt x="2577795" y="74726"/>
                  </a:lnTo>
                  <a:lnTo>
                    <a:pt x="2562618" y="38100"/>
                  </a:lnTo>
                  <a:lnTo>
                    <a:pt x="2544356" y="17183"/>
                  </a:lnTo>
                  <a:lnTo>
                    <a:pt x="2544356" y="165735"/>
                  </a:lnTo>
                  <a:lnTo>
                    <a:pt x="2543543" y="204000"/>
                  </a:lnTo>
                  <a:lnTo>
                    <a:pt x="2535034" y="261366"/>
                  </a:lnTo>
                  <a:lnTo>
                    <a:pt x="2505011" y="292074"/>
                  </a:lnTo>
                  <a:lnTo>
                    <a:pt x="2495969" y="292989"/>
                  </a:lnTo>
                  <a:lnTo>
                    <a:pt x="2487142" y="292074"/>
                  </a:lnTo>
                  <a:lnTo>
                    <a:pt x="2457297" y="261366"/>
                  </a:lnTo>
                  <a:lnTo>
                    <a:pt x="2448839" y="204000"/>
                  </a:lnTo>
                  <a:lnTo>
                    <a:pt x="2447963" y="165735"/>
                  </a:lnTo>
                  <a:lnTo>
                    <a:pt x="2448839" y="127482"/>
                  </a:lnTo>
                  <a:lnTo>
                    <a:pt x="2457297" y="70256"/>
                  </a:lnTo>
                  <a:lnTo>
                    <a:pt x="2487142" y="39027"/>
                  </a:lnTo>
                  <a:lnTo>
                    <a:pt x="2495969" y="38100"/>
                  </a:lnTo>
                  <a:lnTo>
                    <a:pt x="2505011" y="39027"/>
                  </a:lnTo>
                  <a:lnTo>
                    <a:pt x="2535034" y="70256"/>
                  </a:lnTo>
                  <a:lnTo>
                    <a:pt x="2543543" y="127482"/>
                  </a:lnTo>
                  <a:lnTo>
                    <a:pt x="2544356" y="165735"/>
                  </a:lnTo>
                  <a:lnTo>
                    <a:pt x="2544356" y="17183"/>
                  </a:lnTo>
                  <a:lnTo>
                    <a:pt x="2530932" y="9245"/>
                  </a:lnTo>
                  <a:lnTo>
                    <a:pt x="2514447" y="4051"/>
                  </a:lnTo>
                  <a:lnTo>
                    <a:pt x="2495969" y="2286"/>
                  </a:lnTo>
                  <a:lnTo>
                    <a:pt x="2477668" y="4051"/>
                  </a:lnTo>
                  <a:lnTo>
                    <a:pt x="2435021" y="29337"/>
                  </a:lnTo>
                  <a:lnTo>
                    <a:pt x="2412631" y="84251"/>
                  </a:lnTo>
                  <a:lnTo>
                    <a:pt x="2406827" y="165735"/>
                  </a:lnTo>
                  <a:lnTo>
                    <a:pt x="2408123" y="209600"/>
                  </a:lnTo>
                  <a:lnTo>
                    <a:pt x="2421293" y="278193"/>
                  </a:lnTo>
                  <a:lnTo>
                    <a:pt x="2446896" y="313626"/>
                  </a:lnTo>
                  <a:lnTo>
                    <a:pt x="2495969" y="328422"/>
                  </a:lnTo>
                  <a:lnTo>
                    <a:pt x="2514447" y="326771"/>
                  </a:lnTo>
                  <a:lnTo>
                    <a:pt x="2557310" y="302133"/>
                  </a:lnTo>
                  <a:lnTo>
                    <a:pt x="2578976" y="250888"/>
                  </a:lnTo>
                  <a:lnTo>
                    <a:pt x="2585504" y="175641"/>
                  </a:lnTo>
                  <a:lnTo>
                    <a:pt x="2645321" y="175641"/>
                  </a:lnTo>
                  <a:lnTo>
                    <a:pt x="2645321" y="347853"/>
                  </a:lnTo>
                  <a:lnTo>
                    <a:pt x="2686850" y="347853"/>
                  </a:lnTo>
                  <a:lnTo>
                    <a:pt x="2686850" y="175641"/>
                  </a:lnTo>
                  <a:lnTo>
                    <a:pt x="2686850" y="139827"/>
                  </a:lnTo>
                  <a:lnTo>
                    <a:pt x="2686850" y="2286"/>
                  </a:lnTo>
                  <a:close/>
                </a:path>
                <a:path w="9759950" h="887095">
                  <a:moveTo>
                    <a:pt x="2687891" y="531342"/>
                  </a:moveTo>
                  <a:lnTo>
                    <a:pt x="2646362" y="531342"/>
                  </a:lnTo>
                  <a:lnTo>
                    <a:pt x="2646362" y="773264"/>
                  </a:lnTo>
                  <a:lnTo>
                    <a:pt x="2687891" y="773264"/>
                  </a:lnTo>
                  <a:lnTo>
                    <a:pt x="2687891" y="531342"/>
                  </a:lnTo>
                  <a:close/>
                </a:path>
                <a:path w="9759950" h="887095">
                  <a:moveTo>
                    <a:pt x="2693987" y="842606"/>
                  </a:moveTo>
                  <a:lnTo>
                    <a:pt x="2471102" y="842606"/>
                  </a:lnTo>
                  <a:lnTo>
                    <a:pt x="2471102" y="761072"/>
                  </a:lnTo>
                  <a:lnTo>
                    <a:pt x="2429573" y="761072"/>
                  </a:lnTo>
                  <a:lnTo>
                    <a:pt x="2429573" y="878420"/>
                  </a:lnTo>
                  <a:lnTo>
                    <a:pt x="2693987" y="878420"/>
                  </a:lnTo>
                  <a:lnTo>
                    <a:pt x="2693987" y="842606"/>
                  </a:lnTo>
                  <a:close/>
                </a:path>
                <a:path w="9759950" h="887095">
                  <a:moveTo>
                    <a:pt x="2924213" y="6477"/>
                  </a:moveTo>
                  <a:lnTo>
                    <a:pt x="2758097" y="6477"/>
                  </a:lnTo>
                  <a:lnTo>
                    <a:pt x="2758097" y="42291"/>
                  </a:lnTo>
                  <a:lnTo>
                    <a:pt x="2882684" y="42291"/>
                  </a:lnTo>
                  <a:lnTo>
                    <a:pt x="2873908" y="89357"/>
                  </a:lnTo>
                  <a:lnTo>
                    <a:pt x="2848241" y="124447"/>
                  </a:lnTo>
                  <a:lnTo>
                    <a:pt x="2806649" y="147891"/>
                  </a:lnTo>
                  <a:lnTo>
                    <a:pt x="2750096" y="160020"/>
                  </a:lnTo>
                  <a:lnTo>
                    <a:pt x="2750096" y="196215"/>
                  </a:lnTo>
                  <a:lnTo>
                    <a:pt x="2800832" y="187566"/>
                  </a:lnTo>
                  <a:lnTo>
                    <a:pt x="2843657" y="172491"/>
                  </a:lnTo>
                  <a:lnTo>
                    <a:pt x="2878010" y="150164"/>
                  </a:lnTo>
                  <a:lnTo>
                    <a:pt x="2903283" y="119735"/>
                  </a:lnTo>
                  <a:lnTo>
                    <a:pt x="2918879" y="80378"/>
                  </a:lnTo>
                  <a:lnTo>
                    <a:pt x="2924213" y="31242"/>
                  </a:lnTo>
                  <a:lnTo>
                    <a:pt x="2924213" y="6477"/>
                  </a:lnTo>
                  <a:close/>
                </a:path>
                <a:path w="9759950" h="887095">
                  <a:moveTo>
                    <a:pt x="2955721" y="641057"/>
                  </a:moveTo>
                  <a:lnTo>
                    <a:pt x="2947822" y="590346"/>
                  </a:lnTo>
                  <a:lnTo>
                    <a:pt x="2923336" y="554202"/>
                  </a:lnTo>
                  <a:lnTo>
                    <a:pt x="2914573" y="548144"/>
                  </a:lnTo>
                  <a:lnTo>
                    <a:pt x="2914573" y="641057"/>
                  </a:lnTo>
                  <a:lnTo>
                    <a:pt x="2913481" y="659498"/>
                  </a:lnTo>
                  <a:lnTo>
                    <a:pt x="2895904" y="700112"/>
                  </a:lnTo>
                  <a:lnTo>
                    <a:pt x="2861233" y="712685"/>
                  </a:lnTo>
                  <a:lnTo>
                    <a:pt x="2851112" y="711898"/>
                  </a:lnTo>
                  <a:lnTo>
                    <a:pt x="2818244" y="689394"/>
                  </a:lnTo>
                  <a:lnTo>
                    <a:pt x="2808287" y="641057"/>
                  </a:lnTo>
                  <a:lnTo>
                    <a:pt x="2809316" y="622719"/>
                  </a:lnTo>
                  <a:lnTo>
                    <a:pt x="2826575" y="581621"/>
                  </a:lnTo>
                  <a:lnTo>
                    <a:pt x="2861233" y="569429"/>
                  </a:lnTo>
                  <a:lnTo>
                    <a:pt x="2871635" y="570166"/>
                  </a:lnTo>
                  <a:lnTo>
                    <a:pt x="2904286" y="592467"/>
                  </a:lnTo>
                  <a:lnTo>
                    <a:pt x="2914573" y="641057"/>
                  </a:lnTo>
                  <a:lnTo>
                    <a:pt x="2914573" y="548144"/>
                  </a:lnTo>
                  <a:lnTo>
                    <a:pt x="2910471" y="545299"/>
                  </a:lnTo>
                  <a:lnTo>
                    <a:pt x="2895574" y="538721"/>
                  </a:lnTo>
                  <a:lnTo>
                    <a:pt x="2879039" y="534644"/>
                  </a:lnTo>
                  <a:lnTo>
                    <a:pt x="2861233" y="533247"/>
                  </a:lnTo>
                  <a:lnTo>
                    <a:pt x="2843441" y="534644"/>
                  </a:lnTo>
                  <a:lnTo>
                    <a:pt x="2799143" y="554202"/>
                  </a:lnTo>
                  <a:lnTo>
                    <a:pt x="2774950" y="590346"/>
                  </a:lnTo>
                  <a:lnTo>
                    <a:pt x="2766758" y="641057"/>
                  </a:lnTo>
                  <a:lnTo>
                    <a:pt x="2768816" y="668032"/>
                  </a:lnTo>
                  <a:lnTo>
                    <a:pt x="2785072" y="711682"/>
                  </a:lnTo>
                  <a:lnTo>
                    <a:pt x="2826905" y="743407"/>
                  </a:lnTo>
                  <a:lnTo>
                    <a:pt x="2861233" y="748880"/>
                  </a:lnTo>
                  <a:lnTo>
                    <a:pt x="2879039" y="747483"/>
                  </a:lnTo>
                  <a:lnTo>
                    <a:pt x="2895574" y="743407"/>
                  </a:lnTo>
                  <a:lnTo>
                    <a:pt x="2910471" y="736828"/>
                  </a:lnTo>
                  <a:lnTo>
                    <a:pt x="2923336" y="727925"/>
                  </a:lnTo>
                  <a:lnTo>
                    <a:pt x="2936824" y="712685"/>
                  </a:lnTo>
                  <a:lnTo>
                    <a:pt x="2937726" y="711682"/>
                  </a:lnTo>
                  <a:lnTo>
                    <a:pt x="2947822" y="691642"/>
                  </a:lnTo>
                  <a:lnTo>
                    <a:pt x="2953778" y="668032"/>
                  </a:lnTo>
                  <a:lnTo>
                    <a:pt x="2955721" y="641057"/>
                  </a:lnTo>
                  <a:close/>
                </a:path>
                <a:path w="9759950" h="887095">
                  <a:moveTo>
                    <a:pt x="3032785" y="217170"/>
                  </a:moveTo>
                  <a:lnTo>
                    <a:pt x="2991256" y="217170"/>
                  </a:lnTo>
                  <a:lnTo>
                    <a:pt x="2991256" y="252603"/>
                  </a:lnTo>
                  <a:lnTo>
                    <a:pt x="2991256" y="316230"/>
                  </a:lnTo>
                  <a:lnTo>
                    <a:pt x="2819057" y="316230"/>
                  </a:lnTo>
                  <a:lnTo>
                    <a:pt x="2819057" y="252603"/>
                  </a:lnTo>
                  <a:lnTo>
                    <a:pt x="2991256" y="252603"/>
                  </a:lnTo>
                  <a:lnTo>
                    <a:pt x="2991256" y="217170"/>
                  </a:lnTo>
                  <a:lnTo>
                    <a:pt x="2777909" y="217170"/>
                  </a:lnTo>
                  <a:lnTo>
                    <a:pt x="2777909" y="351282"/>
                  </a:lnTo>
                  <a:lnTo>
                    <a:pt x="3032785" y="351282"/>
                  </a:lnTo>
                  <a:lnTo>
                    <a:pt x="3032785" y="316230"/>
                  </a:lnTo>
                  <a:lnTo>
                    <a:pt x="3032785" y="252603"/>
                  </a:lnTo>
                  <a:lnTo>
                    <a:pt x="3032785" y="217170"/>
                  </a:lnTo>
                  <a:close/>
                </a:path>
                <a:path w="9759950" h="887095">
                  <a:moveTo>
                    <a:pt x="3041446" y="531342"/>
                  </a:moveTo>
                  <a:lnTo>
                    <a:pt x="2999917" y="531342"/>
                  </a:lnTo>
                  <a:lnTo>
                    <a:pt x="2999917" y="803744"/>
                  </a:lnTo>
                  <a:lnTo>
                    <a:pt x="2986074" y="812165"/>
                  </a:lnTo>
                  <a:lnTo>
                    <a:pt x="2968866" y="817702"/>
                  </a:lnTo>
                  <a:lnTo>
                    <a:pt x="2948813" y="820724"/>
                  </a:lnTo>
                  <a:lnTo>
                    <a:pt x="2926384" y="821651"/>
                  </a:lnTo>
                  <a:lnTo>
                    <a:pt x="2754947" y="821651"/>
                  </a:lnTo>
                  <a:lnTo>
                    <a:pt x="2754947" y="857084"/>
                  </a:lnTo>
                  <a:lnTo>
                    <a:pt x="2915716" y="857084"/>
                  </a:lnTo>
                  <a:lnTo>
                    <a:pt x="2942856" y="856030"/>
                  </a:lnTo>
                  <a:lnTo>
                    <a:pt x="2966542" y="852652"/>
                  </a:lnTo>
                  <a:lnTo>
                    <a:pt x="2985859" y="846632"/>
                  </a:lnTo>
                  <a:lnTo>
                    <a:pt x="2999917" y="837653"/>
                  </a:lnTo>
                  <a:lnTo>
                    <a:pt x="2999917" y="876896"/>
                  </a:lnTo>
                  <a:lnTo>
                    <a:pt x="3041446" y="876896"/>
                  </a:lnTo>
                  <a:lnTo>
                    <a:pt x="3041446" y="837653"/>
                  </a:lnTo>
                  <a:lnTo>
                    <a:pt x="3041446" y="531342"/>
                  </a:lnTo>
                  <a:close/>
                </a:path>
                <a:path w="9759950" h="887095">
                  <a:moveTo>
                    <a:pt x="3083077" y="80010"/>
                  </a:moveTo>
                  <a:lnTo>
                    <a:pt x="3032785" y="80010"/>
                  </a:lnTo>
                  <a:lnTo>
                    <a:pt x="3032785" y="2286"/>
                  </a:lnTo>
                  <a:lnTo>
                    <a:pt x="2991256" y="2286"/>
                  </a:lnTo>
                  <a:lnTo>
                    <a:pt x="2991256" y="195072"/>
                  </a:lnTo>
                  <a:lnTo>
                    <a:pt x="3032785" y="195072"/>
                  </a:lnTo>
                  <a:lnTo>
                    <a:pt x="3032785" y="116205"/>
                  </a:lnTo>
                  <a:lnTo>
                    <a:pt x="3083077" y="116205"/>
                  </a:lnTo>
                  <a:lnTo>
                    <a:pt x="3083077" y="80010"/>
                  </a:lnTo>
                  <a:close/>
                </a:path>
                <a:path w="9759950" h="887095">
                  <a:moveTo>
                    <a:pt x="3329203" y="4572"/>
                  </a:moveTo>
                  <a:lnTo>
                    <a:pt x="3288817" y="4572"/>
                  </a:lnTo>
                  <a:lnTo>
                    <a:pt x="3288817" y="139446"/>
                  </a:lnTo>
                  <a:lnTo>
                    <a:pt x="3251098" y="139446"/>
                  </a:lnTo>
                  <a:lnTo>
                    <a:pt x="3248749" y="95504"/>
                  </a:lnTo>
                  <a:lnTo>
                    <a:pt x="3243719" y="61633"/>
                  </a:lnTo>
                  <a:lnTo>
                    <a:pt x="3236137" y="38100"/>
                  </a:lnTo>
                  <a:lnTo>
                    <a:pt x="3235617" y="36474"/>
                  </a:lnTo>
                  <a:lnTo>
                    <a:pt x="3224047" y="18669"/>
                  </a:lnTo>
                  <a:lnTo>
                    <a:pt x="3215894" y="11607"/>
                  </a:lnTo>
                  <a:lnTo>
                    <a:pt x="3211474" y="9271"/>
                  </a:lnTo>
                  <a:lnTo>
                    <a:pt x="3211474" y="165735"/>
                  </a:lnTo>
                  <a:lnTo>
                    <a:pt x="3210890" y="212496"/>
                  </a:lnTo>
                  <a:lnTo>
                    <a:pt x="3204718" y="270751"/>
                  </a:lnTo>
                  <a:lnTo>
                    <a:pt x="3188995" y="292989"/>
                  </a:lnTo>
                  <a:lnTo>
                    <a:pt x="3175660" y="292989"/>
                  </a:lnTo>
                  <a:lnTo>
                    <a:pt x="3155658" y="246976"/>
                  </a:lnTo>
                  <a:lnTo>
                    <a:pt x="3152800" y="165735"/>
                  </a:lnTo>
                  <a:lnTo>
                    <a:pt x="3153448" y="118910"/>
                  </a:lnTo>
                  <a:lnTo>
                    <a:pt x="3159874" y="60566"/>
                  </a:lnTo>
                  <a:lnTo>
                    <a:pt x="3175660" y="38100"/>
                  </a:lnTo>
                  <a:lnTo>
                    <a:pt x="3188995" y="38100"/>
                  </a:lnTo>
                  <a:lnTo>
                    <a:pt x="3208807" y="84340"/>
                  </a:lnTo>
                  <a:lnTo>
                    <a:pt x="3211474" y="165735"/>
                  </a:lnTo>
                  <a:lnTo>
                    <a:pt x="3211474" y="9271"/>
                  </a:lnTo>
                  <a:lnTo>
                    <a:pt x="3206229" y="6477"/>
                  </a:lnTo>
                  <a:lnTo>
                    <a:pt x="3195002" y="3352"/>
                  </a:lnTo>
                  <a:lnTo>
                    <a:pt x="3182137" y="2286"/>
                  </a:lnTo>
                  <a:lnTo>
                    <a:pt x="3169323" y="3352"/>
                  </a:lnTo>
                  <a:lnTo>
                    <a:pt x="3127641" y="39128"/>
                  </a:lnTo>
                  <a:lnTo>
                    <a:pt x="3114624" y="110769"/>
                  </a:lnTo>
                  <a:lnTo>
                    <a:pt x="3113176" y="165735"/>
                  </a:lnTo>
                  <a:lnTo>
                    <a:pt x="3114624" y="220700"/>
                  </a:lnTo>
                  <a:lnTo>
                    <a:pt x="3119272" y="262267"/>
                  </a:lnTo>
                  <a:lnTo>
                    <a:pt x="3140227" y="312801"/>
                  </a:lnTo>
                  <a:lnTo>
                    <a:pt x="3182137" y="328422"/>
                  </a:lnTo>
                  <a:lnTo>
                    <a:pt x="3195002" y="327418"/>
                  </a:lnTo>
                  <a:lnTo>
                    <a:pt x="3236417" y="293293"/>
                  </a:lnTo>
                  <a:lnTo>
                    <a:pt x="3249599" y="226428"/>
                  </a:lnTo>
                  <a:lnTo>
                    <a:pt x="3251479" y="175641"/>
                  </a:lnTo>
                  <a:lnTo>
                    <a:pt x="3288817" y="175641"/>
                  </a:lnTo>
                  <a:lnTo>
                    <a:pt x="3288817" y="343662"/>
                  </a:lnTo>
                  <a:lnTo>
                    <a:pt x="3329203" y="343662"/>
                  </a:lnTo>
                  <a:lnTo>
                    <a:pt x="3329203" y="175641"/>
                  </a:lnTo>
                  <a:lnTo>
                    <a:pt x="3329203" y="139446"/>
                  </a:lnTo>
                  <a:lnTo>
                    <a:pt x="3329203" y="4572"/>
                  </a:lnTo>
                  <a:close/>
                </a:path>
                <a:path w="9759950" h="887095">
                  <a:moveTo>
                    <a:pt x="3400831" y="2286"/>
                  </a:moveTo>
                  <a:lnTo>
                    <a:pt x="3360445" y="2286"/>
                  </a:lnTo>
                  <a:lnTo>
                    <a:pt x="3360445" y="347853"/>
                  </a:lnTo>
                  <a:lnTo>
                    <a:pt x="3400831" y="347853"/>
                  </a:lnTo>
                  <a:lnTo>
                    <a:pt x="3400831" y="2286"/>
                  </a:lnTo>
                  <a:close/>
                </a:path>
                <a:path w="9759950" h="887095">
                  <a:moveTo>
                    <a:pt x="3412756" y="675728"/>
                  </a:moveTo>
                  <a:lnTo>
                    <a:pt x="3372815" y="659726"/>
                  </a:lnTo>
                  <a:lnTo>
                    <a:pt x="3343224" y="629437"/>
                  </a:lnTo>
                  <a:lnTo>
                    <a:pt x="3336569" y="599528"/>
                  </a:lnTo>
                  <a:lnTo>
                    <a:pt x="3407041" y="599528"/>
                  </a:lnTo>
                  <a:lnTo>
                    <a:pt x="3407041" y="563333"/>
                  </a:lnTo>
                  <a:lnTo>
                    <a:pt x="3336569" y="563333"/>
                  </a:lnTo>
                  <a:lnTo>
                    <a:pt x="3336569" y="521436"/>
                  </a:lnTo>
                  <a:lnTo>
                    <a:pt x="3295421" y="521436"/>
                  </a:lnTo>
                  <a:lnTo>
                    <a:pt x="3295421" y="563333"/>
                  </a:lnTo>
                  <a:lnTo>
                    <a:pt x="3223031" y="563333"/>
                  </a:lnTo>
                  <a:lnTo>
                    <a:pt x="3223031" y="599528"/>
                  </a:lnTo>
                  <a:lnTo>
                    <a:pt x="3295421" y="599528"/>
                  </a:lnTo>
                  <a:lnTo>
                    <a:pt x="3288703" y="630097"/>
                  </a:lnTo>
                  <a:lnTo>
                    <a:pt x="3272269" y="653491"/>
                  </a:lnTo>
                  <a:lnTo>
                    <a:pt x="3248266" y="670090"/>
                  </a:lnTo>
                  <a:lnTo>
                    <a:pt x="3218840" y="680300"/>
                  </a:lnTo>
                  <a:lnTo>
                    <a:pt x="3218840" y="716876"/>
                  </a:lnTo>
                  <a:lnTo>
                    <a:pt x="3249726" y="708215"/>
                  </a:lnTo>
                  <a:lnTo>
                    <a:pt x="3277031" y="695299"/>
                  </a:lnTo>
                  <a:lnTo>
                    <a:pt x="3299637" y="678891"/>
                  </a:lnTo>
                  <a:lnTo>
                    <a:pt x="3316376" y="659726"/>
                  </a:lnTo>
                  <a:lnTo>
                    <a:pt x="3333737" y="678129"/>
                  </a:lnTo>
                  <a:lnTo>
                    <a:pt x="3356419" y="693496"/>
                  </a:lnTo>
                  <a:lnTo>
                    <a:pt x="3383178" y="705218"/>
                  </a:lnTo>
                  <a:lnTo>
                    <a:pt x="3412756" y="712685"/>
                  </a:lnTo>
                  <a:lnTo>
                    <a:pt x="3412756" y="675728"/>
                  </a:lnTo>
                  <a:close/>
                </a:path>
                <a:path w="9759950" h="887095">
                  <a:moveTo>
                    <a:pt x="3498862" y="531342"/>
                  </a:moveTo>
                  <a:lnTo>
                    <a:pt x="3457333" y="531342"/>
                  </a:lnTo>
                  <a:lnTo>
                    <a:pt x="3457333" y="729830"/>
                  </a:lnTo>
                  <a:lnTo>
                    <a:pt x="3444494" y="737057"/>
                  </a:lnTo>
                  <a:lnTo>
                    <a:pt x="3428860" y="742162"/>
                  </a:lnTo>
                  <a:lnTo>
                    <a:pt x="3410508" y="745210"/>
                  </a:lnTo>
                  <a:lnTo>
                    <a:pt x="3389515" y="746213"/>
                  </a:lnTo>
                  <a:lnTo>
                    <a:pt x="3208172" y="746213"/>
                  </a:lnTo>
                  <a:lnTo>
                    <a:pt x="3208172" y="782027"/>
                  </a:lnTo>
                  <a:lnTo>
                    <a:pt x="3289706" y="782027"/>
                  </a:lnTo>
                  <a:lnTo>
                    <a:pt x="3289706" y="877658"/>
                  </a:lnTo>
                  <a:lnTo>
                    <a:pt x="3331235" y="877658"/>
                  </a:lnTo>
                  <a:lnTo>
                    <a:pt x="3331235" y="782027"/>
                  </a:lnTo>
                  <a:lnTo>
                    <a:pt x="3378847" y="782027"/>
                  </a:lnTo>
                  <a:lnTo>
                    <a:pt x="3405098" y="780834"/>
                  </a:lnTo>
                  <a:lnTo>
                    <a:pt x="3426815" y="777316"/>
                  </a:lnTo>
                  <a:lnTo>
                    <a:pt x="3444163" y="771575"/>
                  </a:lnTo>
                  <a:lnTo>
                    <a:pt x="3457333" y="763739"/>
                  </a:lnTo>
                  <a:lnTo>
                    <a:pt x="3457333" y="877277"/>
                  </a:lnTo>
                  <a:lnTo>
                    <a:pt x="3498862" y="877277"/>
                  </a:lnTo>
                  <a:lnTo>
                    <a:pt x="3498862" y="763739"/>
                  </a:lnTo>
                  <a:lnTo>
                    <a:pt x="3498862" y="531342"/>
                  </a:lnTo>
                  <a:close/>
                </a:path>
                <a:path w="9759950" h="887095">
                  <a:moveTo>
                    <a:pt x="3657993" y="286512"/>
                  </a:moveTo>
                  <a:lnTo>
                    <a:pt x="3603129" y="240118"/>
                  </a:lnTo>
                  <a:lnTo>
                    <a:pt x="3585667" y="197459"/>
                  </a:lnTo>
                  <a:lnTo>
                    <a:pt x="3579126" y="136017"/>
                  </a:lnTo>
                  <a:lnTo>
                    <a:pt x="3579126" y="6477"/>
                  </a:lnTo>
                  <a:lnTo>
                    <a:pt x="3537978" y="6477"/>
                  </a:lnTo>
                  <a:lnTo>
                    <a:pt x="3537978" y="136017"/>
                  </a:lnTo>
                  <a:lnTo>
                    <a:pt x="3531438" y="197523"/>
                  </a:lnTo>
                  <a:lnTo>
                    <a:pt x="3513937" y="240271"/>
                  </a:lnTo>
                  <a:lnTo>
                    <a:pt x="3488639" y="268516"/>
                  </a:lnTo>
                  <a:lnTo>
                    <a:pt x="3458730" y="286512"/>
                  </a:lnTo>
                  <a:lnTo>
                    <a:pt x="3458730" y="324612"/>
                  </a:lnTo>
                  <a:lnTo>
                    <a:pt x="3490836" y="310616"/>
                  </a:lnTo>
                  <a:lnTo>
                    <a:pt x="3519500" y="290982"/>
                  </a:lnTo>
                  <a:lnTo>
                    <a:pt x="3542741" y="266636"/>
                  </a:lnTo>
                  <a:lnTo>
                    <a:pt x="3558552" y="238506"/>
                  </a:lnTo>
                  <a:lnTo>
                    <a:pt x="3574580" y="266420"/>
                  </a:lnTo>
                  <a:lnTo>
                    <a:pt x="3597846" y="290703"/>
                  </a:lnTo>
                  <a:lnTo>
                    <a:pt x="3626332" y="310400"/>
                  </a:lnTo>
                  <a:lnTo>
                    <a:pt x="3657993" y="324612"/>
                  </a:lnTo>
                  <a:lnTo>
                    <a:pt x="3657993" y="286512"/>
                  </a:lnTo>
                  <a:close/>
                </a:path>
                <a:path w="9759950" h="887095">
                  <a:moveTo>
                    <a:pt x="3740035" y="537057"/>
                  </a:moveTo>
                  <a:lnTo>
                    <a:pt x="3573157" y="537057"/>
                  </a:lnTo>
                  <a:lnTo>
                    <a:pt x="3573157" y="573887"/>
                  </a:lnTo>
                  <a:lnTo>
                    <a:pt x="3573157" y="817727"/>
                  </a:lnTo>
                  <a:lnTo>
                    <a:pt x="3573157" y="853287"/>
                  </a:lnTo>
                  <a:lnTo>
                    <a:pt x="3740035" y="853287"/>
                  </a:lnTo>
                  <a:lnTo>
                    <a:pt x="3740035" y="817841"/>
                  </a:lnTo>
                  <a:lnTo>
                    <a:pt x="3740035" y="574001"/>
                  </a:lnTo>
                  <a:lnTo>
                    <a:pt x="3698887" y="574001"/>
                  </a:lnTo>
                  <a:lnTo>
                    <a:pt x="3698887" y="817727"/>
                  </a:lnTo>
                  <a:lnTo>
                    <a:pt x="3614305" y="817727"/>
                  </a:lnTo>
                  <a:lnTo>
                    <a:pt x="3614305" y="573887"/>
                  </a:lnTo>
                  <a:lnTo>
                    <a:pt x="3740035" y="573887"/>
                  </a:lnTo>
                  <a:lnTo>
                    <a:pt x="3740035" y="537057"/>
                  </a:lnTo>
                  <a:close/>
                </a:path>
                <a:path w="9759950" h="887095">
                  <a:moveTo>
                    <a:pt x="3749814" y="2286"/>
                  </a:moveTo>
                  <a:lnTo>
                    <a:pt x="3708285" y="2286"/>
                  </a:lnTo>
                  <a:lnTo>
                    <a:pt x="3708285" y="126873"/>
                  </a:lnTo>
                  <a:lnTo>
                    <a:pt x="3627894" y="126873"/>
                  </a:lnTo>
                  <a:lnTo>
                    <a:pt x="3627894" y="163068"/>
                  </a:lnTo>
                  <a:lnTo>
                    <a:pt x="3708285" y="163068"/>
                  </a:lnTo>
                  <a:lnTo>
                    <a:pt x="3708285" y="347853"/>
                  </a:lnTo>
                  <a:lnTo>
                    <a:pt x="3749814" y="347853"/>
                  </a:lnTo>
                  <a:lnTo>
                    <a:pt x="3749814" y="2286"/>
                  </a:lnTo>
                  <a:close/>
                </a:path>
                <a:path w="9759950" h="887095">
                  <a:moveTo>
                    <a:pt x="3849001" y="531342"/>
                  </a:moveTo>
                  <a:lnTo>
                    <a:pt x="3807472" y="531342"/>
                  </a:lnTo>
                  <a:lnTo>
                    <a:pt x="3807472" y="876896"/>
                  </a:lnTo>
                  <a:lnTo>
                    <a:pt x="3849001" y="876896"/>
                  </a:lnTo>
                  <a:lnTo>
                    <a:pt x="3849001" y="531342"/>
                  </a:lnTo>
                  <a:close/>
                </a:path>
                <a:path w="9759950" h="887095">
                  <a:moveTo>
                    <a:pt x="4206798" y="163677"/>
                  </a:moveTo>
                  <a:lnTo>
                    <a:pt x="3974769" y="163677"/>
                  </a:lnTo>
                  <a:lnTo>
                    <a:pt x="3974769" y="6197"/>
                  </a:lnTo>
                  <a:lnTo>
                    <a:pt x="3933240" y="6197"/>
                  </a:lnTo>
                  <a:lnTo>
                    <a:pt x="3933240" y="163677"/>
                  </a:lnTo>
                  <a:lnTo>
                    <a:pt x="3933240" y="200507"/>
                  </a:lnTo>
                  <a:lnTo>
                    <a:pt x="4206798" y="200507"/>
                  </a:lnTo>
                  <a:lnTo>
                    <a:pt x="4206798" y="163677"/>
                  </a:lnTo>
                  <a:close/>
                </a:path>
                <a:path w="9759950" h="887095">
                  <a:moveTo>
                    <a:pt x="4222026" y="296799"/>
                  </a:moveTo>
                  <a:lnTo>
                    <a:pt x="3915333" y="296799"/>
                  </a:lnTo>
                  <a:lnTo>
                    <a:pt x="3915333" y="332613"/>
                  </a:lnTo>
                  <a:lnTo>
                    <a:pt x="4222026" y="332613"/>
                  </a:lnTo>
                  <a:lnTo>
                    <a:pt x="4222026" y="296799"/>
                  </a:lnTo>
                  <a:close/>
                </a:path>
                <a:path w="9759950" h="887095">
                  <a:moveTo>
                    <a:pt x="4301363" y="535533"/>
                  </a:moveTo>
                  <a:lnTo>
                    <a:pt x="4033139" y="535533"/>
                  </a:lnTo>
                  <a:lnTo>
                    <a:pt x="4033139" y="571715"/>
                  </a:lnTo>
                  <a:lnTo>
                    <a:pt x="4259834" y="571715"/>
                  </a:lnTo>
                  <a:lnTo>
                    <a:pt x="4259834" y="602957"/>
                  </a:lnTo>
                  <a:lnTo>
                    <a:pt x="4259542" y="617042"/>
                  </a:lnTo>
                  <a:lnTo>
                    <a:pt x="4258640" y="631342"/>
                  </a:lnTo>
                  <a:lnTo>
                    <a:pt x="4257103" y="644994"/>
                  </a:lnTo>
                  <a:lnTo>
                    <a:pt x="4254881" y="657440"/>
                  </a:lnTo>
                  <a:lnTo>
                    <a:pt x="4295648" y="657440"/>
                  </a:lnTo>
                  <a:lnTo>
                    <a:pt x="4297972" y="645071"/>
                  </a:lnTo>
                  <a:lnTo>
                    <a:pt x="4299788" y="630961"/>
                  </a:lnTo>
                  <a:lnTo>
                    <a:pt x="4300944" y="616089"/>
                  </a:lnTo>
                  <a:lnTo>
                    <a:pt x="4301299" y="602957"/>
                  </a:lnTo>
                  <a:lnTo>
                    <a:pt x="4301363" y="535533"/>
                  </a:lnTo>
                  <a:close/>
                </a:path>
                <a:path w="9759950" h="887095">
                  <a:moveTo>
                    <a:pt x="4308221" y="819365"/>
                  </a:moveTo>
                  <a:lnTo>
                    <a:pt x="4290377" y="779183"/>
                  </a:lnTo>
                  <a:lnTo>
                    <a:pt x="4267073" y="766038"/>
                  </a:lnTo>
                  <a:lnTo>
                    <a:pt x="4267073" y="810602"/>
                  </a:lnTo>
                  <a:lnTo>
                    <a:pt x="4267073" y="827747"/>
                  </a:lnTo>
                  <a:lnTo>
                    <a:pt x="4220108" y="849223"/>
                  </a:lnTo>
                  <a:lnTo>
                    <a:pt x="4168775" y="852131"/>
                  </a:lnTo>
                  <a:lnTo>
                    <a:pt x="4140809" y="851446"/>
                  </a:lnTo>
                  <a:lnTo>
                    <a:pt x="4097896" y="845223"/>
                  </a:lnTo>
                  <a:lnTo>
                    <a:pt x="4070477" y="827747"/>
                  </a:lnTo>
                  <a:lnTo>
                    <a:pt x="4070477" y="810602"/>
                  </a:lnTo>
                  <a:lnTo>
                    <a:pt x="4117098" y="789266"/>
                  </a:lnTo>
                  <a:lnTo>
                    <a:pt x="4168775" y="786218"/>
                  </a:lnTo>
                  <a:lnTo>
                    <a:pt x="4196511" y="786955"/>
                  </a:lnTo>
                  <a:lnTo>
                    <a:pt x="4239285" y="793292"/>
                  </a:lnTo>
                  <a:lnTo>
                    <a:pt x="4267073" y="810602"/>
                  </a:lnTo>
                  <a:lnTo>
                    <a:pt x="4267073" y="766038"/>
                  </a:lnTo>
                  <a:lnTo>
                    <a:pt x="4255833" y="761453"/>
                  </a:lnTo>
                  <a:lnTo>
                    <a:pt x="4230065" y="755548"/>
                  </a:lnTo>
                  <a:lnTo>
                    <a:pt x="4200791" y="752221"/>
                  </a:lnTo>
                  <a:lnTo>
                    <a:pt x="4168775" y="751166"/>
                  </a:lnTo>
                  <a:lnTo>
                    <a:pt x="4136593" y="752221"/>
                  </a:lnTo>
                  <a:lnTo>
                    <a:pt x="4081653" y="761453"/>
                  </a:lnTo>
                  <a:lnTo>
                    <a:pt x="4047109" y="779183"/>
                  </a:lnTo>
                  <a:lnTo>
                    <a:pt x="4028948" y="819365"/>
                  </a:lnTo>
                  <a:lnTo>
                    <a:pt x="4031094" y="835177"/>
                  </a:lnTo>
                  <a:lnTo>
                    <a:pt x="4060190" y="868133"/>
                  </a:lnTo>
                  <a:lnTo>
                    <a:pt x="4107332" y="882611"/>
                  </a:lnTo>
                  <a:lnTo>
                    <a:pt x="4168775" y="886802"/>
                  </a:lnTo>
                  <a:lnTo>
                    <a:pt x="4200791" y="885812"/>
                  </a:lnTo>
                  <a:lnTo>
                    <a:pt x="4255833" y="876833"/>
                  </a:lnTo>
                  <a:lnTo>
                    <a:pt x="4290377" y="859383"/>
                  </a:lnTo>
                  <a:lnTo>
                    <a:pt x="4306125" y="835177"/>
                  </a:lnTo>
                  <a:lnTo>
                    <a:pt x="4308221" y="819365"/>
                  </a:lnTo>
                  <a:close/>
                </a:path>
                <a:path w="9759950" h="887095">
                  <a:moveTo>
                    <a:pt x="4323829" y="681443"/>
                  </a:moveTo>
                  <a:lnTo>
                    <a:pt x="4159250" y="681443"/>
                  </a:lnTo>
                  <a:lnTo>
                    <a:pt x="4159250" y="610958"/>
                  </a:lnTo>
                  <a:lnTo>
                    <a:pt x="4117721" y="610958"/>
                  </a:lnTo>
                  <a:lnTo>
                    <a:pt x="4117721" y="681443"/>
                  </a:lnTo>
                  <a:lnTo>
                    <a:pt x="4012565" y="681443"/>
                  </a:lnTo>
                  <a:lnTo>
                    <a:pt x="4012565" y="717257"/>
                  </a:lnTo>
                  <a:lnTo>
                    <a:pt x="4323829" y="717257"/>
                  </a:lnTo>
                  <a:lnTo>
                    <a:pt x="4323829" y="681443"/>
                  </a:lnTo>
                  <a:close/>
                </a:path>
                <a:path w="9759950" h="887095">
                  <a:moveTo>
                    <a:pt x="4466628" y="6477"/>
                  </a:moveTo>
                  <a:lnTo>
                    <a:pt x="4274223" y="6477"/>
                  </a:lnTo>
                  <a:lnTo>
                    <a:pt x="4274223" y="41910"/>
                  </a:lnTo>
                  <a:lnTo>
                    <a:pt x="4333278" y="41910"/>
                  </a:lnTo>
                  <a:lnTo>
                    <a:pt x="4333278" y="46482"/>
                  </a:lnTo>
                  <a:lnTo>
                    <a:pt x="4328833" y="74447"/>
                  </a:lnTo>
                  <a:lnTo>
                    <a:pt x="4315993" y="97345"/>
                  </a:lnTo>
                  <a:lnTo>
                    <a:pt x="4295508" y="114528"/>
                  </a:lnTo>
                  <a:lnTo>
                    <a:pt x="4268127" y="125349"/>
                  </a:lnTo>
                  <a:lnTo>
                    <a:pt x="4268127" y="161544"/>
                  </a:lnTo>
                  <a:lnTo>
                    <a:pt x="4312475" y="145161"/>
                  </a:lnTo>
                  <a:lnTo>
                    <a:pt x="4345140" y="120726"/>
                  </a:lnTo>
                  <a:lnTo>
                    <a:pt x="4365587" y="86804"/>
                  </a:lnTo>
                  <a:lnTo>
                    <a:pt x="4373283" y="41910"/>
                  </a:lnTo>
                  <a:lnTo>
                    <a:pt x="4426623" y="41910"/>
                  </a:lnTo>
                  <a:lnTo>
                    <a:pt x="4426623" y="51054"/>
                  </a:lnTo>
                  <a:lnTo>
                    <a:pt x="4422927" y="83248"/>
                  </a:lnTo>
                  <a:lnTo>
                    <a:pt x="4411573" y="109677"/>
                  </a:lnTo>
                  <a:lnTo>
                    <a:pt x="4392231" y="129755"/>
                  </a:lnTo>
                  <a:lnTo>
                    <a:pt x="4364520" y="142875"/>
                  </a:lnTo>
                  <a:lnTo>
                    <a:pt x="4364520" y="179070"/>
                  </a:lnTo>
                  <a:lnTo>
                    <a:pt x="4407967" y="161925"/>
                  </a:lnTo>
                  <a:lnTo>
                    <a:pt x="4440009" y="134785"/>
                  </a:lnTo>
                  <a:lnTo>
                    <a:pt x="4459833" y="96342"/>
                  </a:lnTo>
                  <a:lnTo>
                    <a:pt x="4466628" y="45339"/>
                  </a:lnTo>
                  <a:lnTo>
                    <a:pt x="4466628" y="6477"/>
                  </a:lnTo>
                  <a:close/>
                </a:path>
                <a:path w="9759950" h="887095">
                  <a:moveTo>
                    <a:pt x="4561878" y="2286"/>
                  </a:moveTo>
                  <a:lnTo>
                    <a:pt x="4520730" y="2286"/>
                  </a:lnTo>
                  <a:lnTo>
                    <a:pt x="4520730" y="171069"/>
                  </a:lnTo>
                  <a:lnTo>
                    <a:pt x="4561878" y="171069"/>
                  </a:lnTo>
                  <a:lnTo>
                    <a:pt x="4561878" y="2286"/>
                  </a:lnTo>
                  <a:close/>
                </a:path>
                <a:path w="9759950" h="887095">
                  <a:moveTo>
                    <a:pt x="4566069" y="317754"/>
                  </a:moveTo>
                  <a:lnTo>
                    <a:pt x="4340898" y="317754"/>
                  </a:lnTo>
                  <a:lnTo>
                    <a:pt x="4340898" y="287655"/>
                  </a:lnTo>
                  <a:lnTo>
                    <a:pt x="4561878" y="287655"/>
                  </a:lnTo>
                  <a:lnTo>
                    <a:pt x="4561878" y="190881"/>
                  </a:lnTo>
                  <a:lnTo>
                    <a:pt x="4299369" y="190881"/>
                  </a:lnTo>
                  <a:lnTo>
                    <a:pt x="4299369" y="224028"/>
                  </a:lnTo>
                  <a:lnTo>
                    <a:pt x="4520730" y="224028"/>
                  </a:lnTo>
                  <a:lnTo>
                    <a:pt x="4520730" y="254889"/>
                  </a:lnTo>
                  <a:lnTo>
                    <a:pt x="4299369" y="254889"/>
                  </a:lnTo>
                  <a:lnTo>
                    <a:pt x="4299369" y="351282"/>
                  </a:lnTo>
                  <a:lnTo>
                    <a:pt x="4566069" y="351282"/>
                  </a:lnTo>
                  <a:lnTo>
                    <a:pt x="4566069" y="317754"/>
                  </a:lnTo>
                  <a:close/>
                </a:path>
                <a:path w="9759950" h="887095">
                  <a:moveTo>
                    <a:pt x="4666348" y="621245"/>
                  </a:moveTo>
                  <a:lnTo>
                    <a:pt x="4656683" y="581342"/>
                  </a:lnTo>
                  <a:lnTo>
                    <a:pt x="4630153" y="553440"/>
                  </a:lnTo>
                  <a:lnTo>
                    <a:pt x="4625200" y="551053"/>
                  </a:lnTo>
                  <a:lnTo>
                    <a:pt x="4625200" y="621245"/>
                  </a:lnTo>
                  <a:lnTo>
                    <a:pt x="4624057" y="632333"/>
                  </a:lnTo>
                  <a:lnTo>
                    <a:pt x="4592523" y="665746"/>
                  </a:lnTo>
                  <a:lnTo>
                    <a:pt x="4550765" y="673684"/>
                  </a:lnTo>
                  <a:lnTo>
                    <a:pt x="4523092" y="674585"/>
                  </a:lnTo>
                  <a:lnTo>
                    <a:pt x="4495203" y="673684"/>
                  </a:lnTo>
                  <a:lnTo>
                    <a:pt x="4453280" y="665746"/>
                  </a:lnTo>
                  <a:lnTo>
                    <a:pt x="4422127" y="632333"/>
                  </a:lnTo>
                  <a:lnTo>
                    <a:pt x="4420984" y="621245"/>
                  </a:lnTo>
                  <a:lnTo>
                    <a:pt x="4422127" y="609841"/>
                  </a:lnTo>
                  <a:lnTo>
                    <a:pt x="4453280" y="576110"/>
                  </a:lnTo>
                  <a:lnTo>
                    <a:pt x="4495203" y="568693"/>
                  </a:lnTo>
                  <a:lnTo>
                    <a:pt x="4523092" y="567905"/>
                  </a:lnTo>
                  <a:lnTo>
                    <a:pt x="4550765" y="568693"/>
                  </a:lnTo>
                  <a:lnTo>
                    <a:pt x="4592523" y="576110"/>
                  </a:lnTo>
                  <a:lnTo>
                    <a:pt x="4624057" y="609841"/>
                  </a:lnTo>
                  <a:lnTo>
                    <a:pt x="4625200" y="621245"/>
                  </a:lnTo>
                  <a:lnTo>
                    <a:pt x="4625200" y="551053"/>
                  </a:lnTo>
                  <a:lnTo>
                    <a:pt x="4608385" y="542912"/>
                  </a:lnTo>
                  <a:lnTo>
                    <a:pt x="4583481" y="536105"/>
                  </a:lnTo>
                  <a:lnTo>
                    <a:pt x="4555147" y="532434"/>
                  </a:lnTo>
                  <a:lnTo>
                    <a:pt x="4523092" y="531342"/>
                  </a:lnTo>
                  <a:lnTo>
                    <a:pt x="4490834" y="532434"/>
                  </a:lnTo>
                  <a:lnTo>
                    <a:pt x="4437583" y="542912"/>
                  </a:lnTo>
                  <a:lnTo>
                    <a:pt x="4400677" y="565632"/>
                  </a:lnTo>
                  <a:lnTo>
                    <a:pt x="4381957" y="600049"/>
                  </a:lnTo>
                  <a:lnTo>
                    <a:pt x="4379455" y="621245"/>
                  </a:lnTo>
                  <a:lnTo>
                    <a:pt x="4381957" y="642391"/>
                  </a:lnTo>
                  <a:lnTo>
                    <a:pt x="4400677" y="676541"/>
                  </a:lnTo>
                  <a:lnTo>
                    <a:pt x="4437583" y="699211"/>
                  </a:lnTo>
                  <a:lnTo>
                    <a:pt x="4490834" y="709688"/>
                  </a:lnTo>
                  <a:lnTo>
                    <a:pt x="4523092" y="710780"/>
                  </a:lnTo>
                  <a:lnTo>
                    <a:pt x="4555147" y="709688"/>
                  </a:lnTo>
                  <a:lnTo>
                    <a:pt x="4608385" y="699211"/>
                  </a:lnTo>
                  <a:lnTo>
                    <a:pt x="4645291" y="676541"/>
                  </a:lnTo>
                  <a:lnTo>
                    <a:pt x="4646714" y="674585"/>
                  </a:lnTo>
                  <a:lnTo>
                    <a:pt x="4656683" y="660971"/>
                  </a:lnTo>
                  <a:lnTo>
                    <a:pt x="4663833" y="642442"/>
                  </a:lnTo>
                  <a:lnTo>
                    <a:pt x="4666348" y="621245"/>
                  </a:lnTo>
                  <a:close/>
                </a:path>
                <a:path w="9759950" h="887095">
                  <a:moveTo>
                    <a:pt x="4675873" y="751928"/>
                  </a:moveTo>
                  <a:lnTo>
                    <a:pt x="4369168" y="751928"/>
                  </a:lnTo>
                  <a:lnTo>
                    <a:pt x="4369168" y="788123"/>
                  </a:lnTo>
                  <a:lnTo>
                    <a:pt x="4436605" y="788123"/>
                  </a:lnTo>
                  <a:lnTo>
                    <a:pt x="4436605" y="880706"/>
                  </a:lnTo>
                  <a:lnTo>
                    <a:pt x="4477372" y="880706"/>
                  </a:lnTo>
                  <a:lnTo>
                    <a:pt x="4477372" y="788123"/>
                  </a:lnTo>
                  <a:lnTo>
                    <a:pt x="4569193" y="788123"/>
                  </a:lnTo>
                  <a:lnTo>
                    <a:pt x="4569193" y="880706"/>
                  </a:lnTo>
                  <a:lnTo>
                    <a:pt x="4609960" y="880706"/>
                  </a:lnTo>
                  <a:lnTo>
                    <a:pt x="4609960" y="788123"/>
                  </a:lnTo>
                  <a:lnTo>
                    <a:pt x="4675873" y="788123"/>
                  </a:lnTo>
                  <a:lnTo>
                    <a:pt x="4675873" y="751928"/>
                  </a:lnTo>
                  <a:close/>
                </a:path>
                <a:path w="9759950" h="887095">
                  <a:moveTo>
                    <a:pt x="5023764" y="138684"/>
                  </a:moveTo>
                  <a:lnTo>
                    <a:pt x="4971745" y="123317"/>
                  </a:lnTo>
                  <a:lnTo>
                    <a:pt x="4931575" y="98590"/>
                  </a:lnTo>
                  <a:lnTo>
                    <a:pt x="4929365" y="95631"/>
                  </a:lnTo>
                  <a:lnTo>
                    <a:pt x="4905692" y="63995"/>
                  </a:lnTo>
                  <a:lnTo>
                    <a:pt x="4896523" y="19050"/>
                  </a:lnTo>
                  <a:lnTo>
                    <a:pt x="4896523" y="4572"/>
                  </a:lnTo>
                  <a:lnTo>
                    <a:pt x="4855375" y="4572"/>
                  </a:lnTo>
                  <a:lnTo>
                    <a:pt x="4855375" y="19050"/>
                  </a:lnTo>
                  <a:lnTo>
                    <a:pt x="4846320" y="64046"/>
                  </a:lnTo>
                  <a:lnTo>
                    <a:pt x="4820704" y="98729"/>
                  </a:lnTo>
                  <a:lnTo>
                    <a:pt x="4780788" y="123469"/>
                  </a:lnTo>
                  <a:lnTo>
                    <a:pt x="4728883" y="138684"/>
                  </a:lnTo>
                  <a:lnTo>
                    <a:pt x="4728883" y="175260"/>
                  </a:lnTo>
                  <a:lnTo>
                    <a:pt x="4778870" y="163626"/>
                  </a:lnTo>
                  <a:lnTo>
                    <a:pt x="4820755" y="145872"/>
                  </a:lnTo>
                  <a:lnTo>
                    <a:pt x="4853559" y="122910"/>
                  </a:lnTo>
                  <a:lnTo>
                    <a:pt x="4876330" y="95631"/>
                  </a:lnTo>
                  <a:lnTo>
                    <a:pt x="4899152" y="122910"/>
                  </a:lnTo>
                  <a:lnTo>
                    <a:pt x="4932045" y="145872"/>
                  </a:lnTo>
                  <a:lnTo>
                    <a:pt x="4973942" y="163626"/>
                  </a:lnTo>
                  <a:lnTo>
                    <a:pt x="5023764" y="175260"/>
                  </a:lnTo>
                  <a:lnTo>
                    <a:pt x="5023764" y="138684"/>
                  </a:lnTo>
                  <a:close/>
                </a:path>
                <a:path w="9759950" h="887095">
                  <a:moveTo>
                    <a:pt x="5029860" y="224028"/>
                  </a:moveTo>
                  <a:lnTo>
                    <a:pt x="4723168" y="224028"/>
                  </a:lnTo>
                  <a:lnTo>
                    <a:pt x="4723168" y="260604"/>
                  </a:lnTo>
                  <a:lnTo>
                    <a:pt x="4855375" y="260604"/>
                  </a:lnTo>
                  <a:lnTo>
                    <a:pt x="4855375" y="353568"/>
                  </a:lnTo>
                  <a:lnTo>
                    <a:pt x="4896523" y="353568"/>
                  </a:lnTo>
                  <a:lnTo>
                    <a:pt x="4896523" y="260604"/>
                  </a:lnTo>
                  <a:lnTo>
                    <a:pt x="5029860" y="260604"/>
                  </a:lnTo>
                  <a:lnTo>
                    <a:pt x="5029860" y="224028"/>
                  </a:lnTo>
                  <a:close/>
                </a:path>
                <a:path w="9759950" h="887095">
                  <a:moveTo>
                    <a:pt x="5056860" y="672299"/>
                  </a:moveTo>
                  <a:lnTo>
                    <a:pt x="5002758" y="672299"/>
                  </a:lnTo>
                  <a:lnTo>
                    <a:pt x="5002758" y="531342"/>
                  </a:lnTo>
                  <a:lnTo>
                    <a:pt x="4961229" y="531342"/>
                  </a:lnTo>
                  <a:lnTo>
                    <a:pt x="4961229" y="803744"/>
                  </a:lnTo>
                  <a:lnTo>
                    <a:pt x="4948847" y="811530"/>
                  </a:lnTo>
                  <a:lnTo>
                    <a:pt x="4933035" y="817130"/>
                  </a:lnTo>
                  <a:lnTo>
                    <a:pt x="4914087" y="820508"/>
                  </a:lnTo>
                  <a:lnTo>
                    <a:pt x="4892268" y="821651"/>
                  </a:lnTo>
                  <a:lnTo>
                    <a:pt x="4846167" y="821651"/>
                  </a:lnTo>
                  <a:lnTo>
                    <a:pt x="4846167" y="738212"/>
                  </a:lnTo>
                  <a:lnTo>
                    <a:pt x="4858016" y="735342"/>
                  </a:lnTo>
                  <a:lnTo>
                    <a:pt x="4868938" y="731215"/>
                  </a:lnTo>
                  <a:lnTo>
                    <a:pt x="4878857" y="725728"/>
                  </a:lnTo>
                  <a:lnTo>
                    <a:pt x="4887696" y="718781"/>
                  </a:lnTo>
                  <a:lnTo>
                    <a:pt x="4900219" y="703922"/>
                  </a:lnTo>
                  <a:lnTo>
                    <a:pt x="4900663" y="703402"/>
                  </a:lnTo>
                  <a:lnTo>
                    <a:pt x="4910226" y="684060"/>
                  </a:lnTo>
                  <a:lnTo>
                    <a:pt x="4916144" y="661504"/>
                  </a:lnTo>
                  <a:lnTo>
                    <a:pt x="4918176" y="636485"/>
                  </a:lnTo>
                  <a:lnTo>
                    <a:pt x="4916144" y="611466"/>
                  </a:lnTo>
                  <a:lnTo>
                    <a:pt x="4900663" y="569569"/>
                  </a:lnTo>
                  <a:lnTo>
                    <a:pt x="4877028" y="546493"/>
                  </a:lnTo>
                  <a:lnTo>
                    <a:pt x="4877028" y="636485"/>
                  </a:lnTo>
                  <a:lnTo>
                    <a:pt x="4876101" y="652475"/>
                  </a:lnTo>
                  <a:lnTo>
                    <a:pt x="4861788" y="689444"/>
                  </a:lnTo>
                  <a:lnTo>
                    <a:pt x="4825593" y="703922"/>
                  </a:lnTo>
                  <a:lnTo>
                    <a:pt x="4815014" y="703008"/>
                  </a:lnTo>
                  <a:lnTo>
                    <a:pt x="4782909" y="679462"/>
                  </a:lnTo>
                  <a:lnTo>
                    <a:pt x="4774552" y="636485"/>
                  </a:lnTo>
                  <a:lnTo>
                    <a:pt x="4775479" y="620610"/>
                  </a:lnTo>
                  <a:lnTo>
                    <a:pt x="4789411" y="583526"/>
                  </a:lnTo>
                  <a:lnTo>
                    <a:pt x="4825593" y="569429"/>
                  </a:lnTo>
                  <a:lnTo>
                    <a:pt x="4836401" y="570357"/>
                  </a:lnTo>
                  <a:lnTo>
                    <a:pt x="4868519" y="593420"/>
                  </a:lnTo>
                  <a:lnTo>
                    <a:pt x="4877028" y="636485"/>
                  </a:lnTo>
                  <a:lnTo>
                    <a:pt x="4877028" y="546493"/>
                  </a:lnTo>
                  <a:lnTo>
                    <a:pt x="4875161" y="545134"/>
                  </a:lnTo>
                  <a:lnTo>
                    <a:pt x="4860506" y="538581"/>
                  </a:lnTo>
                  <a:lnTo>
                    <a:pt x="4843932" y="534581"/>
                  </a:lnTo>
                  <a:lnTo>
                    <a:pt x="4825593" y="533247"/>
                  </a:lnTo>
                  <a:lnTo>
                    <a:pt x="4807661" y="534581"/>
                  </a:lnTo>
                  <a:lnTo>
                    <a:pt x="4764265" y="554202"/>
                  </a:lnTo>
                  <a:lnTo>
                    <a:pt x="4741215" y="588911"/>
                  </a:lnTo>
                  <a:lnTo>
                    <a:pt x="4733023" y="636485"/>
                  </a:lnTo>
                  <a:lnTo>
                    <a:pt x="4735119" y="661504"/>
                  </a:lnTo>
                  <a:lnTo>
                    <a:pt x="4751019" y="703402"/>
                  </a:lnTo>
                  <a:lnTo>
                    <a:pt x="4782451" y="731024"/>
                  </a:lnTo>
                  <a:lnTo>
                    <a:pt x="4804651" y="737831"/>
                  </a:lnTo>
                  <a:lnTo>
                    <a:pt x="4804651" y="821651"/>
                  </a:lnTo>
                  <a:lnTo>
                    <a:pt x="4724641" y="821651"/>
                  </a:lnTo>
                  <a:lnTo>
                    <a:pt x="4724641" y="857084"/>
                  </a:lnTo>
                  <a:lnTo>
                    <a:pt x="4884267" y="857084"/>
                  </a:lnTo>
                  <a:lnTo>
                    <a:pt x="4908943" y="855865"/>
                  </a:lnTo>
                  <a:lnTo>
                    <a:pt x="4930470" y="852220"/>
                  </a:lnTo>
                  <a:lnTo>
                    <a:pt x="4948136" y="846150"/>
                  </a:lnTo>
                  <a:lnTo>
                    <a:pt x="4961229" y="837653"/>
                  </a:lnTo>
                  <a:lnTo>
                    <a:pt x="4961229" y="876896"/>
                  </a:lnTo>
                  <a:lnTo>
                    <a:pt x="5002758" y="876896"/>
                  </a:lnTo>
                  <a:lnTo>
                    <a:pt x="5002758" y="837653"/>
                  </a:lnTo>
                  <a:lnTo>
                    <a:pt x="5002758" y="708494"/>
                  </a:lnTo>
                  <a:lnTo>
                    <a:pt x="5056860" y="708494"/>
                  </a:lnTo>
                  <a:lnTo>
                    <a:pt x="5056860" y="672299"/>
                  </a:lnTo>
                  <a:close/>
                </a:path>
                <a:path w="9759950" h="887095">
                  <a:moveTo>
                    <a:pt x="5362651" y="91440"/>
                  </a:moveTo>
                  <a:lnTo>
                    <a:pt x="5360759" y="68884"/>
                  </a:lnTo>
                  <a:lnTo>
                    <a:pt x="5355171" y="49288"/>
                  </a:lnTo>
                  <a:lnTo>
                    <a:pt x="5347767" y="35814"/>
                  </a:lnTo>
                  <a:lnTo>
                    <a:pt x="5346103" y="32778"/>
                  </a:lnTo>
                  <a:lnTo>
                    <a:pt x="5333695" y="19431"/>
                  </a:lnTo>
                  <a:lnTo>
                    <a:pt x="5322265" y="11938"/>
                  </a:lnTo>
                  <a:lnTo>
                    <a:pt x="5322265" y="91440"/>
                  </a:lnTo>
                  <a:lnTo>
                    <a:pt x="5321211" y="104927"/>
                  </a:lnTo>
                  <a:lnTo>
                    <a:pt x="5299354" y="139992"/>
                  </a:lnTo>
                  <a:lnTo>
                    <a:pt x="5271973" y="147066"/>
                  </a:lnTo>
                  <a:lnTo>
                    <a:pt x="5261902" y="146227"/>
                  </a:lnTo>
                  <a:lnTo>
                    <a:pt x="5225834" y="116725"/>
                  </a:lnTo>
                  <a:lnTo>
                    <a:pt x="5221681" y="91440"/>
                  </a:lnTo>
                  <a:lnTo>
                    <a:pt x="5222735" y="77952"/>
                  </a:lnTo>
                  <a:lnTo>
                    <a:pt x="5244757" y="42722"/>
                  </a:lnTo>
                  <a:lnTo>
                    <a:pt x="5271973" y="35814"/>
                  </a:lnTo>
                  <a:lnTo>
                    <a:pt x="5282108" y="36601"/>
                  </a:lnTo>
                  <a:lnTo>
                    <a:pt x="5318125" y="66154"/>
                  </a:lnTo>
                  <a:lnTo>
                    <a:pt x="5322265" y="91440"/>
                  </a:lnTo>
                  <a:lnTo>
                    <a:pt x="5322265" y="11938"/>
                  </a:lnTo>
                  <a:lnTo>
                    <a:pt x="5320995" y="11099"/>
                  </a:lnTo>
                  <a:lnTo>
                    <a:pt x="5306415" y="5003"/>
                  </a:lnTo>
                  <a:lnTo>
                    <a:pt x="5290032" y="1270"/>
                  </a:lnTo>
                  <a:lnTo>
                    <a:pt x="5271973" y="0"/>
                  </a:lnTo>
                  <a:lnTo>
                    <a:pt x="5254079" y="1270"/>
                  </a:lnTo>
                  <a:lnTo>
                    <a:pt x="5210264" y="19431"/>
                  </a:lnTo>
                  <a:lnTo>
                    <a:pt x="5183200" y="68884"/>
                  </a:lnTo>
                  <a:lnTo>
                    <a:pt x="5181308" y="91440"/>
                  </a:lnTo>
                  <a:lnTo>
                    <a:pt x="5183200" y="113779"/>
                  </a:lnTo>
                  <a:lnTo>
                    <a:pt x="5197856" y="149733"/>
                  </a:lnTo>
                  <a:lnTo>
                    <a:pt x="5237683" y="177634"/>
                  </a:lnTo>
                  <a:lnTo>
                    <a:pt x="5271973" y="182499"/>
                  </a:lnTo>
                  <a:lnTo>
                    <a:pt x="5290032" y="181279"/>
                  </a:lnTo>
                  <a:lnTo>
                    <a:pt x="5333695" y="163068"/>
                  </a:lnTo>
                  <a:lnTo>
                    <a:pt x="5347563" y="147066"/>
                  </a:lnTo>
                  <a:lnTo>
                    <a:pt x="5355171" y="133261"/>
                  </a:lnTo>
                  <a:lnTo>
                    <a:pt x="5360759" y="113779"/>
                  </a:lnTo>
                  <a:lnTo>
                    <a:pt x="5362651" y="91440"/>
                  </a:lnTo>
                  <a:close/>
                </a:path>
                <a:path w="9759950" h="887095">
                  <a:moveTo>
                    <a:pt x="5382463" y="675728"/>
                  </a:moveTo>
                  <a:lnTo>
                    <a:pt x="5353088" y="666394"/>
                  </a:lnTo>
                  <a:lnTo>
                    <a:pt x="5342521" y="659726"/>
                  </a:lnTo>
                  <a:lnTo>
                    <a:pt x="5329225" y="651344"/>
                  </a:lnTo>
                  <a:lnTo>
                    <a:pt x="5312918" y="629437"/>
                  </a:lnTo>
                  <a:lnTo>
                    <a:pt x="5306263" y="599528"/>
                  </a:lnTo>
                  <a:lnTo>
                    <a:pt x="5376748" y="599528"/>
                  </a:lnTo>
                  <a:lnTo>
                    <a:pt x="5376748" y="563333"/>
                  </a:lnTo>
                  <a:lnTo>
                    <a:pt x="5306263" y="563333"/>
                  </a:lnTo>
                  <a:lnTo>
                    <a:pt x="5306263" y="521436"/>
                  </a:lnTo>
                  <a:lnTo>
                    <a:pt x="5265115" y="521436"/>
                  </a:lnTo>
                  <a:lnTo>
                    <a:pt x="5265115" y="563333"/>
                  </a:lnTo>
                  <a:lnTo>
                    <a:pt x="5192738" y="563333"/>
                  </a:lnTo>
                  <a:lnTo>
                    <a:pt x="5192738" y="599528"/>
                  </a:lnTo>
                  <a:lnTo>
                    <a:pt x="5265115" y="599528"/>
                  </a:lnTo>
                  <a:lnTo>
                    <a:pt x="5258409" y="630097"/>
                  </a:lnTo>
                  <a:lnTo>
                    <a:pt x="5241976" y="653491"/>
                  </a:lnTo>
                  <a:lnTo>
                    <a:pt x="5217973" y="670090"/>
                  </a:lnTo>
                  <a:lnTo>
                    <a:pt x="5188547" y="680300"/>
                  </a:lnTo>
                  <a:lnTo>
                    <a:pt x="5188547" y="716876"/>
                  </a:lnTo>
                  <a:lnTo>
                    <a:pt x="5219420" y="708215"/>
                  </a:lnTo>
                  <a:lnTo>
                    <a:pt x="5246738" y="695299"/>
                  </a:lnTo>
                  <a:lnTo>
                    <a:pt x="5269331" y="678891"/>
                  </a:lnTo>
                  <a:lnTo>
                    <a:pt x="5286070" y="659726"/>
                  </a:lnTo>
                  <a:lnTo>
                    <a:pt x="5303444" y="678129"/>
                  </a:lnTo>
                  <a:lnTo>
                    <a:pt x="5326126" y="693496"/>
                  </a:lnTo>
                  <a:lnTo>
                    <a:pt x="5352885" y="705218"/>
                  </a:lnTo>
                  <a:lnTo>
                    <a:pt x="5382463" y="712685"/>
                  </a:lnTo>
                  <a:lnTo>
                    <a:pt x="5382463" y="675728"/>
                  </a:lnTo>
                  <a:close/>
                </a:path>
                <a:path w="9759950" h="887095">
                  <a:moveTo>
                    <a:pt x="5465140" y="2286"/>
                  </a:moveTo>
                  <a:lnTo>
                    <a:pt x="5423611" y="2286"/>
                  </a:lnTo>
                  <a:lnTo>
                    <a:pt x="5423611" y="195072"/>
                  </a:lnTo>
                  <a:lnTo>
                    <a:pt x="5465140" y="195072"/>
                  </a:lnTo>
                  <a:lnTo>
                    <a:pt x="5465140" y="2286"/>
                  </a:lnTo>
                  <a:close/>
                </a:path>
                <a:path w="9759950" h="887095">
                  <a:moveTo>
                    <a:pt x="5468569" y="531342"/>
                  </a:moveTo>
                  <a:lnTo>
                    <a:pt x="5427040" y="531342"/>
                  </a:lnTo>
                  <a:lnTo>
                    <a:pt x="5427040" y="729830"/>
                  </a:lnTo>
                  <a:lnTo>
                    <a:pt x="5414200" y="737057"/>
                  </a:lnTo>
                  <a:lnTo>
                    <a:pt x="5398567" y="742162"/>
                  </a:lnTo>
                  <a:lnTo>
                    <a:pt x="5380215" y="745210"/>
                  </a:lnTo>
                  <a:lnTo>
                    <a:pt x="5359222" y="746213"/>
                  </a:lnTo>
                  <a:lnTo>
                    <a:pt x="5177879" y="746213"/>
                  </a:lnTo>
                  <a:lnTo>
                    <a:pt x="5177879" y="782027"/>
                  </a:lnTo>
                  <a:lnTo>
                    <a:pt x="5259400" y="782027"/>
                  </a:lnTo>
                  <a:lnTo>
                    <a:pt x="5259400" y="877658"/>
                  </a:lnTo>
                  <a:lnTo>
                    <a:pt x="5300929" y="877658"/>
                  </a:lnTo>
                  <a:lnTo>
                    <a:pt x="5300929" y="782027"/>
                  </a:lnTo>
                  <a:lnTo>
                    <a:pt x="5348554" y="782027"/>
                  </a:lnTo>
                  <a:lnTo>
                    <a:pt x="5374805" y="780834"/>
                  </a:lnTo>
                  <a:lnTo>
                    <a:pt x="5396509" y="777316"/>
                  </a:lnTo>
                  <a:lnTo>
                    <a:pt x="5413870" y="771575"/>
                  </a:lnTo>
                  <a:lnTo>
                    <a:pt x="5427040" y="763739"/>
                  </a:lnTo>
                  <a:lnTo>
                    <a:pt x="5427040" y="877277"/>
                  </a:lnTo>
                  <a:lnTo>
                    <a:pt x="5468569" y="877277"/>
                  </a:lnTo>
                  <a:lnTo>
                    <a:pt x="5468569" y="763739"/>
                  </a:lnTo>
                  <a:lnTo>
                    <a:pt x="5468569" y="531342"/>
                  </a:lnTo>
                  <a:close/>
                </a:path>
                <a:path w="9759950" h="887095">
                  <a:moveTo>
                    <a:pt x="5483047" y="315468"/>
                  </a:moveTo>
                  <a:lnTo>
                    <a:pt x="5458193" y="303009"/>
                  </a:lnTo>
                  <a:lnTo>
                    <a:pt x="5454116" y="299085"/>
                  </a:lnTo>
                  <a:lnTo>
                    <a:pt x="5438800" y="284365"/>
                  </a:lnTo>
                  <a:lnTo>
                    <a:pt x="5426202" y="259372"/>
                  </a:lnTo>
                  <a:lnTo>
                    <a:pt x="5421706" y="227838"/>
                  </a:lnTo>
                  <a:lnTo>
                    <a:pt x="5421706" y="215646"/>
                  </a:lnTo>
                  <a:lnTo>
                    <a:pt x="5380558" y="215646"/>
                  </a:lnTo>
                  <a:lnTo>
                    <a:pt x="5380558" y="227838"/>
                  </a:lnTo>
                  <a:lnTo>
                    <a:pt x="5377091" y="255739"/>
                  </a:lnTo>
                  <a:lnTo>
                    <a:pt x="5367706" y="279323"/>
                  </a:lnTo>
                  <a:lnTo>
                    <a:pt x="5353875" y="298399"/>
                  </a:lnTo>
                  <a:lnTo>
                    <a:pt x="5337124" y="312801"/>
                  </a:lnTo>
                  <a:lnTo>
                    <a:pt x="5321135" y="299085"/>
                  </a:lnTo>
                  <a:lnTo>
                    <a:pt x="5320335" y="298399"/>
                  </a:lnTo>
                  <a:lnTo>
                    <a:pt x="5306796" y="279323"/>
                  </a:lnTo>
                  <a:lnTo>
                    <a:pt x="5297754" y="255739"/>
                  </a:lnTo>
                  <a:lnTo>
                    <a:pt x="5294452" y="227838"/>
                  </a:lnTo>
                  <a:lnTo>
                    <a:pt x="5294452" y="215646"/>
                  </a:lnTo>
                  <a:lnTo>
                    <a:pt x="5252923" y="215646"/>
                  </a:lnTo>
                  <a:lnTo>
                    <a:pt x="5252923" y="227838"/>
                  </a:lnTo>
                  <a:lnTo>
                    <a:pt x="5248326" y="259422"/>
                  </a:lnTo>
                  <a:lnTo>
                    <a:pt x="5235549" y="284505"/>
                  </a:lnTo>
                  <a:lnTo>
                    <a:pt x="5216118" y="303161"/>
                  </a:lnTo>
                  <a:lnTo>
                    <a:pt x="5191595" y="315468"/>
                  </a:lnTo>
                  <a:lnTo>
                    <a:pt x="5191595" y="351663"/>
                  </a:lnTo>
                  <a:lnTo>
                    <a:pt x="5217096" y="343281"/>
                  </a:lnTo>
                  <a:lnTo>
                    <a:pt x="5240502" y="330936"/>
                  </a:lnTo>
                  <a:lnTo>
                    <a:pt x="5260111" y="315810"/>
                  </a:lnTo>
                  <a:lnTo>
                    <a:pt x="5274259" y="299085"/>
                  </a:lnTo>
                  <a:lnTo>
                    <a:pt x="5285956" y="315328"/>
                  </a:lnTo>
                  <a:lnTo>
                    <a:pt x="5301272" y="330225"/>
                  </a:lnTo>
                  <a:lnTo>
                    <a:pt x="5318785" y="342696"/>
                  </a:lnTo>
                  <a:lnTo>
                    <a:pt x="5337124" y="351663"/>
                  </a:lnTo>
                  <a:lnTo>
                    <a:pt x="5356161" y="342366"/>
                  </a:lnTo>
                  <a:lnTo>
                    <a:pt x="5373700" y="329946"/>
                  </a:lnTo>
                  <a:lnTo>
                    <a:pt x="5388673" y="315226"/>
                  </a:lnTo>
                  <a:lnTo>
                    <a:pt x="5390375" y="312801"/>
                  </a:lnTo>
                  <a:lnTo>
                    <a:pt x="5399989" y="299085"/>
                  </a:lnTo>
                  <a:lnTo>
                    <a:pt x="5414149" y="315976"/>
                  </a:lnTo>
                  <a:lnTo>
                    <a:pt x="5433809" y="331089"/>
                  </a:lnTo>
                  <a:lnTo>
                    <a:pt x="5457317" y="343331"/>
                  </a:lnTo>
                  <a:lnTo>
                    <a:pt x="5483047" y="351663"/>
                  </a:lnTo>
                  <a:lnTo>
                    <a:pt x="5483047" y="315468"/>
                  </a:lnTo>
                  <a:close/>
                </a:path>
                <a:path w="9759950" h="887095">
                  <a:moveTo>
                    <a:pt x="5709742" y="537057"/>
                  </a:moveTo>
                  <a:lnTo>
                    <a:pt x="5542864" y="537057"/>
                  </a:lnTo>
                  <a:lnTo>
                    <a:pt x="5542864" y="573887"/>
                  </a:lnTo>
                  <a:lnTo>
                    <a:pt x="5542864" y="817727"/>
                  </a:lnTo>
                  <a:lnTo>
                    <a:pt x="5542864" y="853287"/>
                  </a:lnTo>
                  <a:lnTo>
                    <a:pt x="5709742" y="853287"/>
                  </a:lnTo>
                  <a:lnTo>
                    <a:pt x="5709742" y="817841"/>
                  </a:lnTo>
                  <a:lnTo>
                    <a:pt x="5709742" y="574001"/>
                  </a:lnTo>
                  <a:lnTo>
                    <a:pt x="5668594" y="574001"/>
                  </a:lnTo>
                  <a:lnTo>
                    <a:pt x="5668594" y="817727"/>
                  </a:lnTo>
                  <a:lnTo>
                    <a:pt x="5584012" y="817727"/>
                  </a:lnTo>
                  <a:lnTo>
                    <a:pt x="5584012" y="573887"/>
                  </a:lnTo>
                  <a:lnTo>
                    <a:pt x="5709742" y="573887"/>
                  </a:lnTo>
                  <a:lnTo>
                    <a:pt x="5709742" y="537057"/>
                  </a:lnTo>
                  <a:close/>
                </a:path>
                <a:path w="9759950" h="887095">
                  <a:moveTo>
                    <a:pt x="5818695" y="531342"/>
                  </a:moveTo>
                  <a:lnTo>
                    <a:pt x="5777166" y="531342"/>
                  </a:lnTo>
                  <a:lnTo>
                    <a:pt x="5777166" y="876896"/>
                  </a:lnTo>
                  <a:lnTo>
                    <a:pt x="5818695" y="876896"/>
                  </a:lnTo>
                  <a:lnTo>
                    <a:pt x="5818695" y="531342"/>
                  </a:lnTo>
                  <a:close/>
                </a:path>
                <a:path w="9759950" h="887095">
                  <a:moveTo>
                    <a:pt x="5819457" y="97155"/>
                  </a:moveTo>
                  <a:lnTo>
                    <a:pt x="5592775" y="97155"/>
                  </a:lnTo>
                  <a:lnTo>
                    <a:pt x="5592775" y="41529"/>
                  </a:lnTo>
                  <a:lnTo>
                    <a:pt x="5817552" y="41529"/>
                  </a:lnTo>
                  <a:lnTo>
                    <a:pt x="5817552" y="6477"/>
                  </a:lnTo>
                  <a:lnTo>
                    <a:pt x="5551627" y="6477"/>
                  </a:lnTo>
                  <a:lnTo>
                    <a:pt x="5551627" y="131445"/>
                  </a:lnTo>
                  <a:lnTo>
                    <a:pt x="5819457" y="131445"/>
                  </a:lnTo>
                  <a:lnTo>
                    <a:pt x="5819457" y="97155"/>
                  </a:lnTo>
                  <a:close/>
                </a:path>
                <a:path w="9759950" h="887095">
                  <a:moveTo>
                    <a:pt x="5829744" y="315468"/>
                  </a:moveTo>
                  <a:lnTo>
                    <a:pt x="5782996" y="308203"/>
                  </a:lnTo>
                  <a:lnTo>
                    <a:pt x="5742927" y="293649"/>
                  </a:lnTo>
                  <a:lnTo>
                    <a:pt x="5704408" y="241554"/>
                  </a:lnTo>
                  <a:lnTo>
                    <a:pt x="5704408" y="234315"/>
                  </a:lnTo>
                  <a:lnTo>
                    <a:pt x="5663260" y="234315"/>
                  </a:lnTo>
                  <a:lnTo>
                    <a:pt x="5663260" y="241554"/>
                  </a:lnTo>
                  <a:lnTo>
                    <a:pt x="5652795" y="271526"/>
                  </a:lnTo>
                  <a:lnTo>
                    <a:pt x="5624969" y="293649"/>
                  </a:lnTo>
                  <a:lnTo>
                    <a:pt x="5585142" y="308203"/>
                  </a:lnTo>
                  <a:lnTo>
                    <a:pt x="5538673" y="315468"/>
                  </a:lnTo>
                  <a:lnTo>
                    <a:pt x="5538673" y="351663"/>
                  </a:lnTo>
                  <a:lnTo>
                    <a:pt x="5583377" y="346646"/>
                  </a:lnTo>
                  <a:lnTo>
                    <a:pt x="5623725" y="336130"/>
                  </a:lnTo>
                  <a:lnTo>
                    <a:pt x="5657939" y="320052"/>
                  </a:lnTo>
                  <a:lnTo>
                    <a:pt x="5684215" y="298323"/>
                  </a:lnTo>
                  <a:lnTo>
                    <a:pt x="5710275" y="319887"/>
                  </a:lnTo>
                  <a:lnTo>
                    <a:pt x="5744400" y="335991"/>
                  </a:lnTo>
                  <a:lnTo>
                    <a:pt x="5784824" y="346595"/>
                  </a:lnTo>
                  <a:lnTo>
                    <a:pt x="5829744" y="351663"/>
                  </a:lnTo>
                  <a:lnTo>
                    <a:pt x="5829744" y="315468"/>
                  </a:lnTo>
                  <a:close/>
                </a:path>
                <a:path w="9759950" h="887095">
                  <a:moveTo>
                    <a:pt x="5840031" y="169545"/>
                  </a:moveTo>
                  <a:lnTo>
                    <a:pt x="5528767" y="169545"/>
                  </a:lnTo>
                  <a:lnTo>
                    <a:pt x="5528767" y="204978"/>
                  </a:lnTo>
                  <a:lnTo>
                    <a:pt x="5840031" y="204978"/>
                  </a:lnTo>
                  <a:lnTo>
                    <a:pt x="5840031" y="169545"/>
                  </a:lnTo>
                  <a:close/>
                </a:path>
                <a:path w="9759950" h="887095">
                  <a:moveTo>
                    <a:pt x="5937948" y="274701"/>
                  </a:moveTo>
                  <a:lnTo>
                    <a:pt x="5891085" y="274701"/>
                  </a:lnTo>
                  <a:lnTo>
                    <a:pt x="5891085" y="324993"/>
                  </a:lnTo>
                  <a:lnTo>
                    <a:pt x="5914326" y="324993"/>
                  </a:lnTo>
                  <a:lnTo>
                    <a:pt x="5912815" y="337007"/>
                  </a:lnTo>
                  <a:lnTo>
                    <a:pt x="5908230" y="345655"/>
                  </a:lnTo>
                  <a:lnTo>
                    <a:pt x="5900509" y="351028"/>
                  </a:lnTo>
                  <a:lnTo>
                    <a:pt x="5889561" y="353187"/>
                  </a:lnTo>
                  <a:lnTo>
                    <a:pt x="5889561" y="374142"/>
                  </a:lnTo>
                  <a:lnTo>
                    <a:pt x="5910148" y="369951"/>
                  </a:lnTo>
                  <a:lnTo>
                    <a:pt x="5925324" y="360895"/>
                  </a:lnTo>
                  <a:lnTo>
                    <a:pt x="5934722" y="347129"/>
                  </a:lnTo>
                  <a:lnTo>
                    <a:pt x="5937948" y="328803"/>
                  </a:lnTo>
                  <a:lnTo>
                    <a:pt x="5937948" y="274701"/>
                  </a:lnTo>
                  <a:close/>
                </a:path>
                <a:path w="9759950" h="887095">
                  <a:moveTo>
                    <a:pt x="6273343" y="574001"/>
                  </a:moveTo>
                  <a:lnTo>
                    <a:pt x="6231814" y="574001"/>
                  </a:lnTo>
                  <a:lnTo>
                    <a:pt x="6231814" y="694397"/>
                  </a:lnTo>
                  <a:lnTo>
                    <a:pt x="6273343" y="694397"/>
                  </a:lnTo>
                  <a:lnTo>
                    <a:pt x="6273343" y="574001"/>
                  </a:lnTo>
                  <a:close/>
                </a:path>
                <a:path w="9759950" h="887095">
                  <a:moveTo>
                    <a:pt x="6291250" y="825842"/>
                  </a:moveTo>
                  <a:lnTo>
                    <a:pt x="6159424" y="825842"/>
                  </a:lnTo>
                  <a:lnTo>
                    <a:pt x="6159424" y="731367"/>
                  </a:lnTo>
                  <a:lnTo>
                    <a:pt x="6273343" y="731367"/>
                  </a:lnTo>
                  <a:lnTo>
                    <a:pt x="6273343" y="694537"/>
                  </a:lnTo>
                  <a:lnTo>
                    <a:pt x="6043993" y="694537"/>
                  </a:lnTo>
                  <a:lnTo>
                    <a:pt x="6043993" y="573887"/>
                  </a:lnTo>
                  <a:lnTo>
                    <a:pt x="6273343" y="573887"/>
                  </a:lnTo>
                  <a:lnTo>
                    <a:pt x="6273343" y="537057"/>
                  </a:lnTo>
                  <a:lnTo>
                    <a:pt x="6002464" y="537057"/>
                  </a:lnTo>
                  <a:lnTo>
                    <a:pt x="6002464" y="573887"/>
                  </a:lnTo>
                  <a:lnTo>
                    <a:pt x="6002464" y="694537"/>
                  </a:lnTo>
                  <a:lnTo>
                    <a:pt x="6002464" y="731367"/>
                  </a:lnTo>
                  <a:lnTo>
                    <a:pt x="6118288" y="731367"/>
                  </a:lnTo>
                  <a:lnTo>
                    <a:pt x="6118288" y="825842"/>
                  </a:lnTo>
                  <a:lnTo>
                    <a:pt x="5984557" y="825842"/>
                  </a:lnTo>
                  <a:lnTo>
                    <a:pt x="5984557" y="861656"/>
                  </a:lnTo>
                  <a:lnTo>
                    <a:pt x="6291250" y="861656"/>
                  </a:lnTo>
                  <a:lnTo>
                    <a:pt x="6291250" y="825842"/>
                  </a:lnTo>
                  <a:close/>
                </a:path>
                <a:path w="9759950" h="887095">
                  <a:moveTo>
                    <a:pt x="6524803" y="620483"/>
                  </a:moveTo>
                  <a:lnTo>
                    <a:pt x="6517322" y="578345"/>
                  </a:lnTo>
                  <a:lnTo>
                    <a:pt x="6484417" y="540981"/>
                  </a:lnTo>
                  <a:lnTo>
                    <a:pt x="6484417" y="620483"/>
                  </a:lnTo>
                  <a:lnTo>
                    <a:pt x="6483363" y="633971"/>
                  </a:lnTo>
                  <a:lnTo>
                    <a:pt x="6461506" y="669036"/>
                  </a:lnTo>
                  <a:lnTo>
                    <a:pt x="6434125" y="676109"/>
                  </a:lnTo>
                  <a:lnTo>
                    <a:pt x="6424054" y="675284"/>
                  </a:lnTo>
                  <a:lnTo>
                    <a:pt x="6387973" y="645782"/>
                  </a:lnTo>
                  <a:lnTo>
                    <a:pt x="6383833" y="620483"/>
                  </a:lnTo>
                  <a:lnTo>
                    <a:pt x="6384887" y="607009"/>
                  </a:lnTo>
                  <a:lnTo>
                    <a:pt x="6406909" y="571779"/>
                  </a:lnTo>
                  <a:lnTo>
                    <a:pt x="6434125" y="564857"/>
                  </a:lnTo>
                  <a:lnTo>
                    <a:pt x="6444247" y="565645"/>
                  </a:lnTo>
                  <a:lnTo>
                    <a:pt x="6480276" y="595198"/>
                  </a:lnTo>
                  <a:lnTo>
                    <a:pt x="6484417" y="620483"/>
                  </a:lnTo>
                  <a:lnTo>
                    <a:pt x="6484417" y="540981"/>
                  </a:lnTo>
                  <a:lnTo>
                    <a:pt x="6483147" y="540143"/>
                  </a:lnTo>
                  <a:lnTo>
                    <a:pt x="6468554" y="534047"/>
                  </a:lnTo>
                  <a:lnTo>
                    <a:pt x="6452184" y="530313"/>
                  </a:lnTo>
                  <a:lnTo>
                    <a:pt x="6434125" y="529056"/>
                  </a:lnTo>
                  <a:lnTo>
                    <a:pt x="6416230" y="530313"/>
                  </a:lnTo>
                  <a:lnTo>
                    <a:pt x="6372403" y="548487"/>
                  </a:lnTo>
                  <a:lnTo>
                    <a:pt x="6345352" y="597928"/>
                  </a:lnTo>
                  <a:lnTo>
                    <a:pt x="6343447" y="620483"/>
                  </a:lnTo>
                  <a:lnTo>
                    <a:pt x="6345352" y="642823"/>
                  </a:lnTo>
                  <a:lnTo>
                    <a:pt x="6360007" y="678776"/>
                  </a:lnTo>
                  <a:lnTo>
                    <a:pt x="6399835" y="706691"/>
                  </a:lnTo>
                  <a:lnTo>
                    <a:pt x="6434125" y="711542"/>
                  </a:lnTo>
                  <a:lnTo>
                    <a:pt x="6452184" y="710336"/>
                  </a:lnTo>
                  <a:lnTo>
                    <a:pt x="6495847" y="692111"/>
                  </a:lnTo>
                  <a:lnTo>
                    <a:pt x="6522898" y="642823"/>
                  </a:lnTo>
                  <a:lnTo>
                    <a:pt x="6524803" y="620483"/>
                  </a:lnTo>
                  <a:close/>
                </a:path>
                <a:path w="9759950" h="887095">
                  <a:moveTo>
                    <a:pt x="6627292" y="746213"/>
                  </a:moveTo>
                  <a:lnTo>
                    <a:pt x="6585763" y="746213"/>
                  </a:lnTo>
                  <a:lnTo>
                    <a:pt x="6585763" y="781646"/>
                  </a:lnTo>
                  <a:lnTo>
                    <a:pt x="6585763" y="845273"/>
                  </a:lnTo>
                  <a:lnTo>
                    <a:pt x="6410503" y="845273"/>
                  </a:lnTo>
                  <a:lnTo>
                    <a:pt x="6410503" y="781646"/>
                  </a:lnTo>
                  <a:lnTo>
                    <a:pt x="6585763" y="781646"/>
                  </a:lnTo>
                  <a:lnTo>
                    <a:pt x="6585763" y="746213"/>
                  </a:lnTo>
                  <a:lnTo>
                    <a:pt x="6368974" y="746213"/>
                  </a:lnTo>
                  <a:lnTo>
                    <a:pt x="6368974" y="880325"/>
                  </a:lnTo>
                  <a:lnTo>
                    <a:pt x="6627292" y="880325"/>
                  </a:lnTo>
                  <a:lnTo>
                    <a:pt x="6627292" y="845273"/>
                  </a:lnTo>
                  <a:lnTo>
                    <a:pt x="6627292" y="781646"/>
                  </a:lnTo>
                  <a:lnTo>
                    <a:pt x="6627292" y="746213"/>
                  </a:lnTo>
                  <a:close/>
                </a:path>
                <a:path w="9759950" h="887095">
                  <a:moveTo>
                    <a:pt x="6627292" y="531342"/>
                  </a:moveTo>
                  <a:lnTo>
                    <a:pt x="6585763" y="531342"/>
                  </a:lnTo>
                  <a:lnTo>
                    <a:pt x="6585763" y="724115"/>
                  </a:lnTo>
                  <a:lnTo>
                    <a:pt x="6627292" y="724115"/>
                  </a:lnTo>
                  <a:lnTo>
                    <a:pt x="6627292" y="531342"/>
                  </a:lnTo>
                  <a:close/>
                </a:path>
                <a:path w="9759950" h="887095">
                  <a:moveTo>
                    <a:pt x="6976021" y="670394"/>
                  </a:moveTo>
                  <a:lnTo>
                    <a:pt x="6961708" y="632409"/>
                  </a:lnTo>
                  <a:lnTo>
                    <a:pt x="6936016" y="614972"/>
                  </a:lnTo>
                  <a:lnTo>
                    <a:pt x="6936016" y="661631"/>
                  </a:lnTo>
                  <a:lnTo>
                    <a:pt x="6936016" y="679157"/>
                  </a:lnTo>
                  <a:lnTo>
                    <a:pt x="6899262" y="701319"/>
                  </a:lnTo>
                  <a:lnTo>
                    <a:pt x="6888010" y="702017"/>
                  </a:lnTo>
                  <a:lnTo>
                    <a:pt x="6877101" y="701382"/>
                  </a:lnTo>
                  <a:lnTo>
                    <a:pt x="6839623" y="679538"/>
                  </a:lnTo>
                  <a:lnTo>
                    <a:pt x="6839623" y="661631"/>
                  </a:lnTo>
                  <a:lnTo>
                    <a:pt x="6877418" y="639406"/>
                  </a:lnTo>
                  <a:lnTo>
                    <a:pt x="6888010" y="638771"/>
                  </a:lnTo>
                  <a:lnTo>
                    <a:pt x="6898818" y="639356"/>
                  </a:lnTo>
                  <a:lnTo>
                    <a:pt x="6936016" y="661631"/>
                  </a:lnTo>
                  <a:lnTo>
                    <a:pt x="6936016" y="614972"/>
                  </a:lnTo>
                  <a:lnTo>
                    <a:pt x="6923341" y="610438"/>
                  </a:lnTo>
                  <a:lnTo>
                    <a:pt x="6906463" y="607136"/>
                  </a:lnTo>
                  <a:lnTo>
                    <a:pt x="6888010" y="606005"/>
                  </a:lnTo>
                  <a:lnTo>
                    <a:pt x="6869709" y="607085"/>
                  </a:lnTo>
                  <a:lnTo>
                    <a:pt x="6824383" y="623150"/>
                  </a:lnTo>
                  <a:lnTo>
                    <a:pt x="6801294" y="656056"/>
                  </a:lnTo>
                  <a:lnTo>
                    <a:pt x="6799618" y="670394"/>
                  </a:lnTo>
                  <a:lnTo>
                    <a:pt x="6801218" y="684403"/>
                  </a:lnTo>
                  <a:lnTo>
                    <a:pt x="6823240" y="716495"/>
                  </a:lnTo>
                  <a:lnTo>
                    <a:pt x="6869214" y="733272"/>
                  </a:lnTo>
                  <a:lnTo>
                    <a:pt x="6888010" y="734402"/>
                  </a:lnTo>
                  <a:lnTo>
                    <a:pt x="6906019" y="733348"/>
                  </a:lnTo>
                  <a:lnTo>
                    <a:pt x="6950494" y="718019"/>
                  </a:lnTo>
                  <a:lnTo>
                    <a:pt x="6966394" y="702017"/>
                  </a:lnTo>
                  <a:lnTo>
                    <a:pt x="6969392" y="697928"/>
                  </a:lnTo>
                  <a:lnTo>
                    <a:pt x="6974332" y="685126"/>
                  </a:lnTo>
                  <a:lnTo>
                    <a:pt x="6976021" y="670394"/>
                  </a:lnTo>
                  <a:close/>
                </a:path>
                <a:path w="9759950" h="887095">
                  <a:moveTo>
                    <a:pt x="6984403" y="554583"/>
                  </a:moveTo>
                  <a:lnTo>
                    <a:pt x="6909346" y="554583"/>
                  </a:lnTo>
                  <a:lnTo>
                    <a:pt x="6909346" y="521436"/>
                  </a:lnTo>
                  <a:lnTo>
                    <a:pt x="6868198" y="521436"/>
                  </a:lnTo>
                  <a:lnTo>
                    <a:pt x="6868198" y="554583"/>
                  </a:lnTo>
                  <a:lnTo>
                    <a:pt x="6789331" y="554583"/>
                  </a:lnTo>
                  <a:lnTo>
                    <a:pt x="6789331" y="588479"/>
                  </a:lnTo>
                  <a:lnTo>
                    <a:pt x="6984403" y="588479"/>
                  </a:lnTo>
                  <a:lnTo>
                    <a:pt x="6984403" y="554583"/>
                  </a:lnTo>
                  <a:close/>
                </a:path>
                <a:path w="9759950" h="887095">
                  <a:moveTo>
                    <a:pt x="7080796" y="531342"/>
                  </a:moveTo>
                  <a:lnTo>
                    <a:pt x="7039267" y="531342"/>
                  </a:lnTo>
                  <a:lnTo>
                    <a:pt x="7039267" y="605624"/>
                  </a:lnTo>
                  <a:lnTo>
                    <a:pt x="6985546" y="605624"/>
                  </a:lnTo>
                  <a:lnTo>
                    <a:pt x="6985546" y="639533"/>
                  </a:lnTo>
                  <a:lnTo>
                    <a:pt x="7039267" y="639533"/>
                  </a:lnTo>
                  <a:lnTo>
                    <a:pt x="7039267" y="672299"/>
                  </a:lnTo>
                  <a:lnTo>
                    <a:pt x="6985546" y="672299"/>
                  </a:lnTo>
                  <a:lnTo>
                    <a:pt x="6985546" y="706208"/>
                  </a:lnTo>
                  <a:lnTo>
                    <a:pt x="7039267" y="706208"/>
                  </a:lnTo>
                  <a:lnTo>
                    <a:pt x="7039267" y="745070"/>
                  </a:lnTo>
                  <a:lnTo>
                    <a:pt x="7080796" y="745070"/>
                  </a:lnTo>
                  <a:lnTo>
                    <a:pt x="7080796" y="531342"/>
                  </a:lnTo>
                  <a:close/>
                </a:path>
                <a:path w="9759950" h="887095">
                  <a:moveTo>
                    <a:pt x="7088797" y="820127"/>
                  </a:moveTo>
                  <a:lnTo>
                    <a:pt x="7086981" y="805815"/>
                  </a:lnTo>
                  <a:lnTo>
                    <a:pt x="7081748" y="793597"/>
                  </a:lnTo>
                  <a:lnTo>
                    <a:pt x="7078827" y="790028"/>
                  </a:lnTo>
                  <a:lnTo>
                    <a:pt x="7073366" y="783323"/>
                  </a:lnTo>
                  <a:lnTo>
                    <a:pt x="7062127" y="774788"/>
                  </a:lnTo>
                  <a:lnTo>
                    <a:pt x="7047268" y="768197"/>
                  </a:lnTo>
                  <a:lnTo>
                    <a:pt x="7047268" y="812888"/>
                  </a:lnTo>
                  <a:lnTo>
                    <a:pt x="7047268" y="827366"/>
                  </a:lnTo>
                  <a:lnTo>
                    <a:pt x="7002729" y="847229"/>
                  </a:lnTo>
                  <a:lnTo>
                    <a:pt x="6953161" y="850226"/>
                  </a:lnTo>
                  <a:lnTo>
                    <a:pt x="6926694" y="849490"/>
                  </a:lnTo>
                  <a:lnTo>
                    <a:pt x="6884898" y="843318"/>
                  </a:lnTo>
                  <a:lnTo>
                    <a:pt x="6859054" y="827366"/>
                  </a:lnTo>
                  <a:lnTo>
                    <a:pt x="6859054" y="812888"/>
                  </a:lnTo>
                  <a:lnTo>
                    <a:pt x="6903720" y="792886"/>
                  </a:lnTo>
                  <a:lnTo>
                    <a:pt x="6953161" y="790028"/>
                  </a:lnTo>
                  <a:lnTo>
                    <a:pt x="6979780" y="790702"/>
                  </a:lnTo>
                  <a:lnTo>
                    <a:pt x="7021474" y="796785"/>
                  </a:lnTo>
                  <a:lnTo>
                    <a:pt x="7047268" y="812888"/>
                  </a:lnTo>
                  <a:lnTo>
                    <a:pt x="7047268" y="768197"/>
                  </a:lnTo>
                  <a:lnTo>
                    <a:pt x="7041401" y="765581"/>
                  </a:lnTo>
                  <a:lnTo>
                    <a:pt x="7015785" y="759460"/>
                  </a:lnTo>
                  <a:lnTo>
                    <a:pt x="6986092" y="756043"/>
                  </a:lnTo>
                  <a:lnTo>
                    <a:pt x="6953161" y="754976"/>
                  </a:lnTo>
                  <a:lnTo>
                    <a:pt x="6920281" y="756043"/>
                  </a:lnTo>
                  <a:lnTo>
                    <a:pt x="6865239" y="765581"/>
                  </a:lnTo>
                  <a:lnTo>
                    <a:pt x="6824815" y="793597"/>
                  </a:lnTo>
                  <a:lnTo>
                    <a:pt x="6817906" y="820127"/>
                  </a:lnTo>
                  <a:lnTo>
                    <a:pt x="6819659" y="834288"/>
                  </a:lnTo>
                  <a:lnTo>
                    <a:pt x="6844576" y="865466"/>
                  </a:lnTo>
                  <a:lnTo>
                    <a:pt x="6890728" y="880605"/>
                  </a:lnTo>
                  <a:lnTo>
                    <a:pt x="6953161" y="884897"/>
                  </a:lnTo>
                  <a:lnTo>
                    <a:pt x="6986092" y="883894"/>
                  </a:lnTo>
                  <a:lnTo>
                    <a:pt x="7041401" y="874610"/>
                  </a:lnTo>
                  <a:lnTo>
                    <a:pt x="7078739" y="850226"/>
                  </a:lnTo>
                  <a:lnTo>
                    <a:pt x="7081748" y="846505"/>
                  </a:lnTo>
                  <a:lnTo>
                    <a:pt x="7086981" y="834288"/>
                  </a:lnTo>
                  <a:lnTo>
                    <a:pt x="7088797" y="820127"/>
                  </a:lnTo>
                  <a:close/>
                </a:path>
                <a:path w="9759950" h="887095">
                  <a:moveTo>
                    <a:pt x="7338720" y="680300"/>
                  </a:moveTo>
                  <a:lnTo>
                    <a:pt x="7307986" y="666838"/>
                  </a:lnTo>
                  <a:lnTo>
                    <a:pt x="7293546" y="654392"/>
                  </a:lnTo>
                  <a:lnTo>
                    <a:pt x="7283475" y="645731"/>
                  </a:lnTo>
                  <a:lnTo>
                    <a:pt x="7267245" y="615899"/>
                  </a:lnTo>
                  <a:lnTo>
                    <a:pt x="7261377" y="576287"/>
                  </a:lnTo>
                  <a:lnTo>
                    <a:pt x="7261377" y="533628"/>
                  </a:lnTo>
                  <a:lnTo>
                    <a:pt x="7220229" y="533628"/>
                  </a:lnTo>
                  <a:lnTo>
                    <a:pt x="7220229" y="576287"/>
                  </a:lnTo>
                  <a:lnTo>
                    <a:pt x="7214578" y="615759"/>
                  </a:lnTo>
                  <a:lnTo>
                    <a:pt x="7198754" y="646823"/>
                  </a:lnTo>
                  <a:lnTo>
                    <a:pt x="7174420" y="669683"/>
                  </a:lnTo>
                  <a:lnTo>
                    <a:pt x="7143267" y="684491"/>
                  </a:lnTo>
                  <a:lnTo>
                    <a:pt x="7143267" y="721067"/>
                  </a:lnTo>
                  <a:lnTo>
                    <a:pt x="7175233" y="710387"/>
                  </a:lnTo>
                  <a:lnTo>
                    <a:pt x="7202945" y="695020"/>
                  </a:lnTo>
                  <a:lnTo>
                    <a:pt x="7225297" y="676008"/>
                  </a:lnTo>
                  <a:lnTo>
                    <a:pt x="7241184" y="654392"/>
                  </a:lnTo>
                  <a:lnTo>
                    <a:pt x="7257872" y="675093"/>
                  </a:lnTo>
                  <a:lnTo>
                    <a:pt x="7280376" y="693064"/>
                  </a:lnTo>
                  <a:lnTo>
                    <a:pt x="7307681" y="707326"/>
                  </a:lnTo>
                  <a:lnTo>
                    <a:pt x="7338720" y="716876"/>
                  </a:lnTo>
                  <a:lnTo>
                    <a:pt x="7338720" y="680300"/>
                  </a:lnTo>
                  <a:close/>
                </a:path>
                <a:path w="9759950" h="887095">
                  <a:moveTo>
                    <a:pt x="7435113" y="531342"/>
                  </a:moveTo>
                  <a:lnTo>
                    <a:pt x="7393584" y="531342"/>
                  </a:lnTo>
                  <a:lnTo>
                    <a:pt x="7393584" y="594194"/>
                  </a:lnTo>
                  <a:lnTo>
                    <a:pt x="7318146" y="594194"/>
                  </a:lnTo>
                  <a:lnTo>
                    <a:pt x="7318146" y="629627"/>
                  </a:lnTo>
                  <a:lnTo>
                    <a:pt x="7393584" y="629627"/>
                  </a:lnTo>
                  <a:lnTo>
                    <a:pt x="7393584" y="728306"/>
                  </a:lnTo>
                  <a:lnTo>
                    <a:pt x="7435113" y="728306"/>
                  </a:lnTo>
                  <a:lnTo>
                    <a:pt x="7435113" y="531342"/>
                  </a:lnTo>
                  <a:close/>
                </a:path>
                <a:path w="9759950" h="887095">
                  <a:moveTo>
                    <a:pt x="7443114" y="811364"/>
                  </a:moveTo>
                  <a:lnTo>
                    <a:pt x="7428420" y="773264"/>
                  </a:lnTo>
                  <a:lnTo>
                    <a:pt x="7401585" y="754405"/>
                  </a:lnTo>
                  <a:lnTo>
                    <a:pt x="7401585" y="811364"/>
                  </a:lnTo>
                  <a:lnTo>
                    <a:pt x="7400544" y="818375"/>
                  </a:lnTo>
                  <a:lnTo>
                    <a:pt x="7352525" y="846035"/>
                  </a:lnTo>
                  <a:lnTo>
                    <a:pt x="7307478" y="849464"/>
                  </a:lnTo>
                  <a:lnTo>
                    <a:pt x="7284377" y="848639"/>
                  </a:lnTo>
                  <a:lnTo>
                    <a:pt x="7243610" y="841425"/>
                  </a:lnTo>
                  <a:lnTo>
                    <a:pt x="7213371" y="811364"/>
                  </a:lnTo>
                  <a:lnTo>
                    <a:pt x="7214413" y="804354"/>
                  </a:lnTo>
                  <a:lnTo>
                    <a:pt x="7262711" y="776503"/>
                  </a:lnTo>
                  <a:lnTo>
                    <a:pt x="7307478" y="773264"/>
                  </a:lnTo>
                  <a:lnTo>
                    <a:pt x="7330795" y="774026"/>
                  </a:lnTo>
                  <a:lnTo>
                    <a:pt x="7371562" y="780986"/>
                  </a:lnTo>
                  <a:lnTo>
                    <a:pt x="7401585" y="811364"/>
                  </a:lnTo>
                  <a:lnTo>
                    <a:pt x="7401585" y="754405"/>
                  </a:lnTo>
                  <a:lnTo>
                    <a:pt x="7390841" y="749401"/>
                  </a:lnTo>
                  <a:lnTo>
                    <a:pt x="7365200" y="742696"/>
                  </a:lnTo>
                  <a:lnTo>
                    <a:pt x="7336980" y="738974"/>
                  </a:lnTo>
                  <a:lnTo>
                    <a:pt x="7307478" y="737831"/>
                  </a:lnTo>
                  <a:lnTo>
                    <a:pt x="7278027" y="738974"/>
                  </a:lnTo>
                  <a:lnTo>
                    <a:pt x="7224281" y="749401"/>
                  </a:lnTo>
                  <a:lnTo>
                    <a:pt x="7189902" y="769200"/>
                  </a:lnTo>
                  <a:lnTo>
                    <a:pt x="7172223" y="811364"/>
                  </a:lnTo>
                  <a:lnTo>
                    <a:pt x="7174357" y="827659"/>
                  </a:lnTo>
                  <a:lnTo>
                    <a:pt x="7202322" y="863180"/>
                  </a:lnTo>
                  <a:lnTo>
                    <a:pt x="7249896" y="880186"/>
                  </a:lnTo>
                  <a:lnTo>
                    <a:pt x="7307478" y="884897"/>
                  </a:lnTo>
                  <a:lnTo>
                    <a:pt x="7336980" y="883805"/>
                  </a:lnTo>
                  <a:lnTo>
                    <a:pt x="7390841" y="873480"/>
                  </a:lnTo>
                  <a:lnTo>
                    <a:pt x="7425106" y="853528"/>
                  </a:lnTo>
                  <a:lnTo>
                    <a:pt x="7440917" y="827659"/>
                  </a:lnTo>
                  <a:lnTo>
                    <a:pt x="7443114" y="811364"/>
                  </a:lnTo>
                  <a:close/>
                </a:path>
                <a:path w="9759950" h="887095">
                  <a:moveTo>
                    <a:pt x="7794384" y="586193"/>
                  </a:moveTo>
                  <a:lnTo>
                    <a:pt x="7758189" y="542366"/>
                  </a:lnTo>
                  <a:lnTo>
                    <a:pt x="7753236" y="541159"/>
                  </a:lnTo>
                  <a:lnTo>
                    <a:pt x="7753236" y="581621"/>
                  </a:lnTo>
                  <a:lnTo>
                    <a:pt x="7753236" y="590384"/>
                  </a:lnTo>
                  <a:lnTo>
                    <a:pt x="7714374" y="605294"/>
                  </a:lnTo>
                  <a:lnTo>
                    <a:pt x="7654938" y="607529"/>
                  </a:lnTo>
                  <a:lnTo>
                    <a:pt x="7621791" y="607009"/>
                  </a:lnTo>
                  <a:lnTo>
                    <a:pt x="7576083" y="602234"/>
                  </a:lnTo>
                  <a:lnTo>
                    <a:pt x="7556652" y="590384"/>
                  </a:lnTo>
                  <a:lnTo>
                    <a:pt x="7556652" y="581621"/>
                  </a:lnTo>
                  <a:lnTo>
                    <a:pt x="7595514" y="566762"/>
                  </a:lnTo>
                  <a:lnTo>
                    <a:pt x="7654938" y="564476"/>
                  </a:lnTo>
                  <a:lnTo>
                    <a:pt x="7688085" y="565023"/>
                  </a:lnTo>
                  <a:lnTo>
                    <a:pt x="7733805" y="569950"/>
                  </a:lnTo>
                  <a:lnTo>
                    <a:pt x="7753236" y="581621"/>
                  </a:lnTo>
                  <a:lnTo>
                    <a:pt x="7753236" y="541159"/>
                  </a:lnTo>
                  <a:lnTo>
                    <a:pt x="7731277" y="535762"/>
                  </a:lnTo>
                  <a:lnTo>
                    <a:pt x="7696886" y="532091"/>
                  </a:lnTo>
                  <a:lnTo>
                    <a:pt x="7654938" y="530961"/>
                  </a:lnTo>
                  <a:lnTo>
                    <a:pt x="7613155" y="532091"/>
                  </a:lnTo>
                  <a:lnTo>
                    <a:pt x="7551598" y="542366"/>
                  </a:lnTo>
                  <a:lnTo>
                    <a:pt x="7519352" y="566953"/>
                  </a:lnTo>
                  <a:lnTo>
                    <a:pt x="7515123" y="586193"/>
                  </a:lnTo>
                  <a:lnTo>
                    <a:pt x="7516190" y="596201"/>
                  </a:lnTo>
                  <a:lnTo>
                    <a:pt x="7551598" y="629653"/>
                  </a:lnTo>
                  <a:lnTo>
                    <a:pt x="7613155" y="639927"/>
                  </a:lnTo>
                  <a:lnTo>
                    <a:pt x="7654938" y="641057"/>
                  </a:lnTo>
                  <a:lnTo>
                    <a:pt x="7696886" y="639927"/>
                  </a:lnTo>
                  <a:lnTo>
                    <a:pt x="7758189" y="629653"/>
                  </a:lnTo>
                  <a:lnTo>
                    <a:pt x="7788516" y="607529"/>
                  </a:lnTo>
                  <a:lnTo>
                    <a:pt x="7790142" y="605104"/>
                  </a:lnTo>
                  <a:lnTo>
                    <a:pt x="7793317" y="596201"/>
                  </a:lnTo>
                  <a:lnTo>
                    <a:pt x="7794384" y="586193"/>
                  </a:lnTo>
                  <a:close/>
                </a:path>
                <a:path w="9759950" h="887095">
                  <a:moveTo>
                    <a:pt x="7795146" y="846797"/>
                  </a:moveTo>
                  <a:lnTo>
                    <a:pt x="7562748" y="846797"/>
                  </a:lnTo>
                  <a:lnTo>
                    <a:pt x="7562748" y="821651"/>
                  </a:lnTo>
                  <a:lnTo>
                    <a:pt x="7787526" y="821651"/>
                  </a:lnTo>
                  <a:lnTo>
                    <a:pt x="7787526" y="729449"/>
                  </a:lnTo>
                  <a:lnTo>
                    <a:pt x="7521600" y="729449"/>
                  </a:lnTo>
                  <a:lnTo>
                    <a:pt x="7521600" y="762977"/>
                  </a:lnTo>
                  <a:lnTo>
                    <a:pt x="7745997" y="762977"/>
                  </a:lnTo>
                  <a:lnTo>
                    <a:pt x="7745997" y="788504"/>
                  </a:lnTo>
                  <a:lnTo>
                    <a:pt x="7521600" y="788504"/>
                  </a:lnTo>
                  <a:lnTo>
                    <a:pt x="7521600" y="880325"/>
                  </a:lnTo>
                  <a:lnTo>
                    <a:pt x="7795146" y="880325"/>
                  </a:lnTo>
                  <a:lnTo>
                    <a:pt x="7795146" y="846797"/>
                  </a:lnTo>
                  <a:close/>
                </a:path>
                <a:path w="9759950" h="887095">
                  <a:moveTo>
                    <a:pt x="7810005" y="666965"/>
                  </a:moveTo>
                  <a:lnTo>
                    <a:pt x="7498740" y="666965"/>
                  </a:lnTo>
                  <a:lnTo>
                    <a:pt x="7498740" y="701255"/>
                  </a:lnTo>
                  <a:lnTo>
                    <a:pt x="7810005" y="701255"/>
                  </a:lnTo>
                  <a:lnTo>
                    <a:pt x="7810005" y="666965"/>
                  </a:lnTo>
                  <a:close/>
                </a:path>
                <a:path w="9759950" h="887095">
                  <a:moveTo>
                    <a:pt x="8158073" y="620864"/>
                  </a:moveTo>
                  <a:lnTo>
                    <a:pt x="8150225" y="580771"/>
                  </a:lnTo>
                  <a:lnTo>
                    <a:pt x="8116176" y="545058"/>
                  </a:lnTo>
                  <a:lnTo>
                    <a:pt x="8116176" y="620864"/>
                  </a:lnTo>
                  <a:lnTo>
                    <a:pt x="8115313" y="632561"/>
                  </a:lnTo>
                  <a:lnTo>
                    <a:pt x="8094510" y="664908"/>
                  </a:lnTo>
                  <a:lnTo>
                    <a:pt x="8063598" y="672299"/>
                  </a:lnTo>
                  <a:lnTo>
                    <a:pt x="8051901" y="671461"/>
                  </a:lnTo>
                  <a:lnTo>
                    <a:pt x="8018831" y="651941"/>
                  </a:lnTo>
                  <a:lnTo>
                    <a:pt x="8010639" y="620864"/>
                  </a:lnTo>
                  <a:lnTo>
                    <a:pt x="8011554" y="608952"/>
                  </a:lnTo>
                  <a:lnTo>
                    <a:pt x="8032521" y="576668"/>
                  </a:lnTo>
                  <a:lnTo>
                    <a:pt x="8063598" y="569429"/>
                  </a:lnTo>
                  <a:lnTo>
                    <a:pt x="8075231" y="570280"/>
                  </a:lnTo>
                  <a:lnTo>
                    <a:pt x="8108289" y="589419"/>
                  </a:lnTo>
                  <a:lnTo>
                    <a:pt x="8116176" y="620864"/>
                  </a:lnTo>
                  <a:lnTo>
                    <a:pt x="8116176" y="545058"/>
                  </a:lnTo>
                  <a:lnTo>
                    <a:pt x="8115033" y="544334"/>
                  </a:lnTo>
                  <a:lnTo>
                    <a:pt x="8099692" y="538238"/>
                  </a:lnTo>
                  <a:lnTo>
                    <a:pt x="8082496" y="534504"/>
                  </a:lnTo>
                  <a:lnTo>
                    <a:pt x="8063598" y="533247"/>
                  </a:lnTo>
                  <a:lnTo>
                    <a:pt x="8044688" y="534504"/>
                  </a:lnTo>
                  <a:lnTo>
                    <a:pt x="7999209" y="552678"/>
                  </a:lnTo>
                  <a:lnTo>
                    <a:pt x="7971447" y="599389"/>
                  </a:lnTo>
                  <a:lnTo>
                    <a:pt x="7969491" y="620864"/>
                  </a:lnTo>
                  <a:lnTo>
                    <a:pt x="7971447" y="642124"/>
                  </a:lnTo>
                  <a:lnTo>
                    <a:pt x="7999209" y="688682"/>
                  </a:lnTo>
                  <a:lnTo>
                    <a:pt x="8044688" y="707174"/>
                  </a:lnTo>
                  <a:lnTo>
                    <a:pt x="8063598" y="708494"/>
                  </a:lnTo>
                  <a:lnTo>
                    <a:pt x="8082496" y="707174"/>
                  </a:lnTo>
                  <a:lnTo>
                    <a:pt x="8128355" y="688682"/>
                  </a:lnTo>
                  <a:lnTo>
                    <a:pt x="8156067" y="642124"/>
                  </a:lnTo>
                  <a:lnTo>
                    <a:pt x="8158073" y="620864"/>
                  </a:lnTo>
                  <a:close/>
                </a:path>
                <a:path w="9759950" h="887095">
                  <a:moveTo>
                    <a:pt x="8246084" y="531342"/>
                  </a:moveTo>
                  <a:lnTo>
                    <a:pt x="8204555" y="531342"/>
                  </a:lnTo>
                  <a:lnTo>
                    <a:pt x="8204555" y="722591"/>
                  </a:lnTo>
                  <a:lnTo>
                    <a:pt x="8191716" y="729970"/>
                  </a:lnTo>
                  <a:lnTo>
                    <a:pt x="8176082" y="735076"/>
                  </a:lnTo>
                  <a:lnTo>
                    <a:pt x="8157731" y="738022"/>
                  </a:lnTo>
                  <a:lnTo>
                    <a:pt x="8136737" y="738974"/>
                  </a:lnTo>
                  <a:lnTo>
                    <a:pt x="7955394" y="738974"/>
                  </a:lnTo>
                  <a:lnTo>
                    <a:pt x="7955394" y="775169"/>
                  </a:lnTo>
                  <a:lnTo>
                    <a:pt x="8036928" y="775169"/>
                  </a:lnTo>
                  <a:lnTo>
                    <a:pt x="8036928" y="877277"/>
                  </a:lnTo>
                  <a:lnTo>
                    <a:pt x="8078457" y="877277"/>
                  </a:lnTo>
                  <a:lnTo>
                    <a:pt x="8078457" y="775169"/>
                  </a:lnTo>
                  <a:lnTo>
                    <a:pt x="8126082" y="775169"/>
                  </a:lnTo>
                  <a:lnTo>
                    <a:pt x="8152320" y="773963"/>
                  </a:lnTo>
                  <a:lnTo>
                    <a:pt x="8174037" y="770407"/>
                  </a:lnTo>
                  <a:lnTo>
                    <a:pt x="8191386" y="764565"/>
                  </a:lnTo>
                  <a:lnTo>
                    <a:pt x="8204555" y="756500"/>
                  </a:lnTo>
                  <a:lnTo>
                    <a:pt x="8204555" y="876896"/>
                  </a:lnTo>
                  <a:lnTo>
                    <a:pt x="8246084" y="876896"/>
                  </a:lnTo>
                  <a:lnTo>
                    <a:pt x="8246084" y="756500"/>
                  </a:lnTo>
                  <a:lnTo>
                    <a:pt x="8246084" y="531342"/>
                  </a:lnTo>
                  <a:close/>
                </a:path>
                <a:path w="9759950" h="887095">
                  <a:moveTo>
                    <a:pt x="8488020" y="685634"/>
                  </a:moveTo>
                  <a:lnTo>
                    <a:pt x="8476221" y="648296"/>
                  </a:lnTo>
                  <a:lnTo>
                    <a:pt x="8448396" y="625030"/>
                  </a:lnTo>
                  <a:lnTo>
                    <a:pt x="8448396" y="685634"/>
                  </a:lnTo>
                  <a:lnTo>
                    <a:pt x="8447494" y="693648"/>
                  </a:lnTo>
                  <a:lnTo>
                    <a:pt x="8419389" y="719455"/>
                  </a:lnTo>
                  <a:lnTo>
                    <a:pt x="8400008" y="722210"/>
                  </a:lnTo>
                  <a:lnTo>
                    <a:pt x="8389137" y="721372"/>
                  </a:lnTo>
                  <a:lnTo>
                    <a:pt x="8354581" y="698919"/>
                  </a:lnTo>
                  <a:lnTo>
                    <a:pt x="8351621" y="685634"/>
                  </a:lnTo>
                  <a:lnTo>
                    <a:pt x="8352460" y="678002"/>
                  </a:lnTo>
                  <a:lnTo>
                    <a:pt x="8379917" y="651306"/>
                  </a:lnTo>
                  <a:lnTo>
                    <a:pt x="8400008" y="648296"/>
                  </a:lnTo>
                  <a:lnTo>
                    <a:pt x="8410257" y="649058"/>
                  </a:lnTo>
                  <a:lnTo>
                    <a:pt x="8445055" y="670775"/>
                  </a:lnTo>
                  <a:lnTo>
                    <a:pt x="8448396" y="685634"/>
                  </a:lnTo>
                  <a:lnTo>
                    <a:pt x="8448396" y="625030"/>
                  </a:lnTo>
                  <a:lnTo>
                    <a:pt x="8434108" y="619633"/>
                  </a:lnTo>
                  <a:lnTo>
                    <a:pt x="8417839" y="616280"/>
                  </a:lnTo>
                  <a:lnTo>
                    <a:pt x="8400008" y="615149"/>
                  </a:lnTo>
                  <a:lnTo>
                    <a:pt x="8381835" y="616356"/>
                  </a:lnTo>
                  <a:lnTo>
                    <a:pt x="8337524" y="633437"/>
                  </a:lnTo>
                  <a:lnTo>
                    <a:pt x="8313420" y="669874"/>
                  </a:lnTo>
                  <a:lnTo>
                    <a:pt x="8311616" y="685634"/>
                  </a:lnTo>
                  <a:lnTo>
                    <a:pt x="8313483" y="701624"/>
                  </a:lnTo>
                  <a:lnTo>
                    <a:pt x="8338667" y="738212"/>
                  </a:lnTo>
                  <a:lnTo>
                    <a:pt x="8382114" y="754557"/>
                  </a:lnTo>
                  <a:lnTo>
                    <a:pt x="8400008" y="755738"/>
                  </a:lnTo>
                  <a:lnTo>
                    <a:pt x="8416887" y="754684"/>
                  </a:lnTo>
                  <a:lnTo>
                    <a:pt x="8458683" y="739736"/>
                  </a:lnTo>
                  <a:lnTo>
                    <a:pt x="8486064" y="702183"/>
                  </a:lnTo>
                  <a:lnTo>
                    <a:pt x="8488020" y="685634"/>
                  </a:lnTo>
                  <a:close/>
                </a:path>
                <a:path w="9759950" h="887095">
                  <a:moveTo>
                    <a:pt x="8497926" y="558761"/>
                  </a:moveTo>
                  <a:lnTo>
                    <a:pt x="8421344" y="558761"/>
                  </a:lnTo>
                  <a:lnTo>
                    <a:pt x="8421344" y="521436"/>
                  </a:lnTo>
                  <a:lnTo>
                    <a:pt x="8380196" y="521436"/>
                  </a:lnTo>
                  <a:lnTo>
                    <a:pt x="8380196" y="558761"/>
                  </a:lnTo>
                  <a:lnTo>
                    <a:pt x="8301329" y="558761"/>
                  </a:lnTo>
                  <a:lnTo>
                    <a:pt x="8301329" y="593051"/>
                  </a:lnTo>
                  <a:lnTo>
                    <a:pt x="8497926" y="593051"/>
                  </a:lnTo>
                  <a:lnTo>
                    <a:pt x="8497926" y="558761"/>
                  </a:lnTo>
                  <a:close/>
                </a:path>
                <a:path w="9759950" h="887095">
                  <a:moveTo>
                    <a:pt x="8594319" y="842606"/>
                  </a:moveTo>
                  <a:lnTo>
                    <a:pt x="8374100" y="842606"/>
                  </a:lnTo>
                  <a:lnTo>
                    <a:pt x="8374100" y="775931"/>
                  </a:lnTo>
                  <a:lnTo>
                    <a:pt x="8332952" y="775931"/>
                  </a:lnTo>
                  <a:lnTo>
                    <a:pt x="8332952" y="878420"/>
                  </a:lnTo>
                  <a:lnTo>
                    <a:pt x="8594319" y="878420"/>
                  </a:lnTo>
                  <a:lnTo>
                    <a:pt x="8594319" y="842606"/>
                  </a:lnTo>
                  <a:close/>
                </a:path>
                <a:path w="9759950" h="887095">
                  <a:moveTo>
                    <a:pt x="8638121" y="629627"/>
                  </a:moveTo>
                  <a:lnTo>
                    <a:pt x="8587842" y="629627"/>
                  </a:lnTo>
                  <a:lnTo>
                    <a:pt x="8587842" y="531342"/>
                  </a:lnTo>
                  <a:lnTo>
                    <a:pt x="8546313" y="531342"/>
                  </a:lnTo>
                  <a:lnTo>
                    <a:pt x="8546313" y="783551"/>
                  </a:lnTo>
                  <a:lnTo>
                    <a:pt x="8587842" y="783551"/>
                  </a:lnTo>
                  <a:lnTo>
                    <a:pt x="8587842" y="665822"/>
                  </a:lnTo>
                  <a:lnTo>
                    <a:pt x="8638121" y="665822"/>
                  </a:lnTo>
                  <a:lnTo>
                    <a:pt x="8638121" y="629627"/>
                  </a:lnTo>
                  <a:close/>
                </a:path>
                <a:path w="9759950" h="887095">
                  <a:moveTo>
                    <a:pt x="8956002" y="815555"/>
                  </a:moveTo>
                  <a:lnTo>
                    <a:pt x="8900960" y="769175"/>
                  </a:lnTo>
                  <a:lnTo>
                    <a:pt x="8883358" y="726516"/>
                  </a:lnTo>
                  <a:lnTo>
                    <a:pt x="8876767" y="665060"/>
                  </a:lnTo>
                  <a:lnTo>
                    <a:pt x="8876767" y="535533"/>
                  </a:lnTo>
                  <a:lnTo>
                    <a:pt x="8835619" y="535533"/>
                  </a:lnTo>
                  <a:lnTo>
                    <a:pt x="8835619" y="665060"/>
                  </a:lnTo>
                  <a:lnTo>
                    <a:pt x="8829129" y="726567"/>
                  </a:lnTo>
                  <a:lnTo>
                    <a:pt x="8811755" y="769315"/>
                  </a:lnTo>
                  <a:lnTo>
                    <a:pt x="8786597" y="797560"/>
                  </a:lnTo>
                  <a:lnTo>
                    <a:pt x="8756752" y="815555"/>
                  </a:lnTo>
                  <a:lnTo>
                    <a:pt x="8756752" y="853655"/>
                  </a:lnTo>
                  <a:lnTo>
                    <a:pt x="8788629" y="839660"/>
                  </a:lnTo>
                  <a:lnTo>
                    <a:pt x="8817229" y="820026"/>
                  </a:lnTo>
                  <a:lnTo>
                    <a:pt x="8840546" y="795680"/>
                  </a:lnTo>
                  <a:lnTo>
                    <a:pt x="8856574" y="767549"/>
                  </a:lnTo>
                  <a:lnTo>
                    <a:pt x="8872537" y="795464"/>
                  </a:lnTo>
                  <a:lnTo>
                    <a:pt x="8895715" y="819746"/>
                  </a:lnTo>
                  <a:lnTo>
                    <a:pt x="8924188" y="839457"/>
                  </a:lnTo>
                  <a:lnTo>
                    <a:pt x="8956002" y="853655"/>
                  </a:lnTo>
                  <a:lnTo>
                    <a:pt x="8956002" y="815555"/>
                  </a:lnTo>
                  <a:close/>
                </a:path>
                <a:path w="9759950" h="887095">
                  <a:moveTo>
                    <a:pt x="9095448" y="672299"/>
                  </a:moveTo>
                  <a:lnTo>
                    <a:pt x="9041346" y="672299"/>
                  </a:lnTo>
                  <a:lnTo>
                    <a:pt x="9041346" y="531342"/>
                  </a:lnTo>
                  <a:lnTo>
                    <a:pt x="8999817" y="531342"/>
                  </a:lnTo>
                  <a:lnTo>
                    <a:pt x="8999817" y="876896"/>
                  </a:lnTo>
                  <a:lnTo>
                    <a:pt x="9041346" y="876896"/>
                  </a:lnTo>
                  <a:lnTo>
                    <a:pt x="9041346" y="708494"/>
                  </a:lnTo>
                  <a:lnTo>
                    <a:pt x="9095448" y="708494"/>
                  </a:lnTo>
                  <a:lnTo>
                    <a:pt x="9095448" y="672299"/>
                  </a:lnTo>
                  <a:close/>
                </a:path>
                <a:path w="9759950" h="887095">
                  <a:moveTo>
                    <a:pt x="9302712" y="694778"/>
                  </a:moveTo>
                  <a:lnTo>
                    <a:pt x="9301416" y="650913"/>
                  </a:lnTo>
                  <a:lnTo>
                    <a:pt x="9288247" y="582320"/>
                  </a:lnTo>
                  <a:lnTo>
                    <a:pt x="9262466" y="546773"/>
                  </a:lnTo>
                  <a:lnTo>
                    <a:pt x="9261564" y="546239"/>
                  </a:lnTo>
                  <a:lnTo>
                    <a:pt x="9261564" y="694778"/>
                  </a:lnTo>
                  <a:lnTo>
                    <a:pt x="9260738" y="733044"/>
                  </a:lnTo>
                  <a:lnTo>
                    <a:pt x="9252242" y="790422"/>
                  </a:lnTo>
                  <a:lnTo>
                    <a:pt x="9222219" y="821118"/>
                  </a:lnTo>
                  <a:lnTo>
                    <a:pt x="9213177" y="822032"/>
                  </a:lnTo>
                  <a:lnTo>
                    <a:pt x="9204350" y="821118"/>
                  </a:lnTo>
                  <a:lnTo>
                    <a:pt x="9174493" y="790422"/>
                  </a:lnTo>
                  <a:lnTo>
                    <a:pt x="9166034" y="733044"/>
                  </a:lnTo>
                  <a:lnTo>
                    <a:pt x="9165171" y="694778"/>
                  </a:lnTo>
                  <a:lnTo>
                    <a:pt x="9166034" y="656526"/>
                  </a:lnTo>
                  <a:lnTo>
                    <a:pt x="9174493" y="599313"/>
                  </a:lnTo>
                  <a:lnTo>
                    <a:pt x="9204350" y="568071"/>
                  </a:lnTo>
                  <a:lnTo>
                    <a:pt x="9213177" y="567143"/>
                  </a:lnTo>
                  <a:lnTo>
                    <a:pt x="9222219" y="568071"/>
                  </a:lnTo>
                  <a:lnTo>
                    <a:pt x="9252242" y="599313"/>
                  </a:lnTo>
                  <a:lnTo>
                    <a:pt x="9260738" y="656526"/>
                  </a:lnTo>
                  <a:lnTo>
                    <a:pt x="9261564" y="694778"/>
                  </a:lnTo>
                  <a:lnTo>
                    <a:pt x="9261564" y="546239"/>
                  </a:lnTo>
                  <a:lnTo>
                    <a:pt x="9248127" y="538289"/>
                  </a:lnTo>
                  <a:lnTo>
                    <a:pt x="9231655" y="533095"/>
                  </a:lnTo>
                  <a:lnTo>
                    <a:pt x="9213177" y="531342"/>
                  </a:lnTo>
                  <a:lnTo>
                    <a:pt x="9194863" y="533095"/>
                  </a:lnTo>
                  <a:lnTo>
                    <a:pt x="9152217" y="558380"/>
                  </a:lnTo>
                  <a:lnTo>
                    <a:pt x="9129839" y="613295"/>
                  </a:lnTo>
                  <a:lnTo>
                    <a:pt x="9124023" y="694778"/>
                  </a:lnTo>
                  <a:lnTo>
                    <a:pt x="9125318" y="738644"/>
                  </a:lnTo>
                  <a:lnTo>
                    <a:pt x="9138488" y="807237"/>
                  </a:lnTo>
                  <a:lnTo>
                    <a:pt x="9164104" y="842683"/>
                  </a:lnTo>
                  <a:lnTo>
                    <a:pt x="9213177" y="857465"/>
                  </a:lnTo>
                  <a:lnTo>
                    <a:pt x="9231655" y="855827"/>
                  </a:lnTo>
                  <a:lnTo>
                    <a:pt x="9274518" y="831176"/>
                  </a:lnTo>
                  <a:lnTo>
                    <a:pt x="9296895" y="776262"/>
                  </a:lnTo>
                  <a:lnTo>
                    <a:pt x="9301416" y="738644"/>
                  </a:lnTo>
                  <a:lnTo>
                    <a:pt x="9302712" y="694778"/>
                  </a:lnTo>
                  <a:close/>
                </a:path>
                <a:path w="9759950" h="887095">
                  <a:moveTo>
                    <a:pt x="9404058" y="531342"/>
                  </a:moveTo>
                  <a:lnTo>
                    <a:pt x="9362529" y="531342"/>
                  </a:lnTo>
                  <a:lnTo>
                    <a:pt x="9362529" y="876896"/>
                  </a:lnTo>
                  <a:lnTo>
                    <a:pt x="9404058" y="876896"/>
                  </a:lnTo>
                  <a:lnTo>
                    <a:pt x="9404058" y="531342"/>
                  </a:lnTo>
                  <a:close/>
                </a:path>
                <a:path w="9759950" h="887095">
                  <a:moveTo>
                    <a:pt x="9759518" y="537057"/>
                  </a:moveTo>
                  <a:lnTo>
                    <a:pt x="9488627" y="537057"/>
                  </a:lnTo>
                  <a:lnTo>
                    <a:pt x="9488627" y="573887"/>
                  </a:lnTo>
                  <a:lnTo>
                    <a:pt x="9488627" y="631037"/>
                  </a:lnTo>
                  <a:lnTo>
                    <a:pt x="9488627" y="667867"/>
                  </a:lnTo>
                  <a:lnTo>
                    <a:pt x="9488627" y="726287"/>
                  </a:lnTo>
                  <a:lnTo>
                    <a:pt x="9530156" y="726287"/>
                  </a:lnTo>
                  <a:lnTo>
                    <a:pt x="9530156" y="667867"/>
                  </a:lnTo>
                  <a:lnTo>
                    <a:pt x="9755708" y="667867"/>
                  </a:lnTo>
                  <a:lnTo>
                    <a:pt x="9755708" y="631037"/>
                  </a:lnTo>
                  <a:lnTo>
                    <a:pt x="9530156" y="631037"/>
                  </a:lnTo>
                  <a:lnTo>
                    <a:pt x="9530156" y="573887"/>
                  </a:lnTo>
                  <a:lnTo>
                    <a:pt x="9759518" y="573887"/>
                  </a:lnTo>
                  <a:lnTo>
                    <a:pt x="9759518" y="5370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53188" y="5133835"/>
              <a:ext cx="1470660" cy="351790"/>
            </a:xfrm>
            <a:custGeom>
              <a:avLst/>
              <a:gdLst/>
              <a:ahLst/>
              <a:cxnLst/>
              <a:rect l="l" t="t" r="r" b="b"/>
              <a:pathLst>
                <a:path w="1470659" h="351789">
                  <a:moveTo>
                    <a:pt x="292989" y="197231"/>
                  </a:moveTo>
                  <a:lnTo>
                    <a:pt x="59436" y="197231"/>
                  </a:lnTo>
                  <a:lnTo>
                    <a:pt x="59436" y="138811"/>
                  </a:lnTo>
                  <a:lnTo>
                    <a:pt x="17907" y="138811"/>
                  </a:lnTo>
                  <a:lnTo>
                    <a:pt x="17907" y="197231"/>
                  </a:lnTo>
                  <a:lnTo>
                    <a:pt x="17907" y="232791"/>
                  </a:lnTo>
                  <a:lnTo>
                    <a:pt x="292989" y="232791"/>
                  </a:lnTo>
                  <a:lnTo>
                    <a:pt x="292989" y="197231"/>
                  </a:lnTo>
                  <a:close/>
                </a:path>
                <a:path w="1470659" h="351789">
                  <a:moveTo>
                    <a:pt x="306705" y="296786"/>
                  </a:moveTo>
                  <a:lnTo>
                    <a:pt x="0" y="296786"/>
                  </a:lnTo>
                  <a:lnTo>
                    <a:pt x="0" y="332600"/>
                  </a:lnTo>
                  <a:lnTo>
                    <a:pt x="306705" y="332600"/>
                  </a:lnTo>
                  <a:lnTo>
                    <a:pt x="306705" y="296786"/>
                  </a:lnTo>
                  <a:close/>
                </a:path>
                <a:path w="1470659" h="351789">
                  <a:moveTo>
                    <a:pt x="540245" y="89141"/>
                  </a:moveTo>
                  <a:lnTo>
                    <a:pt x="538162" y="67157"/>
                  </a:lnTo>
                  <a:lnTo>
                    <a:pt x="532104" y="48094"/>
                  </a:lnTo>
                  <a:lnTo>
                    <a:pt x="524687" y="35801"/>
                  </a:lnTo>
                  <a:lnTo>
                    <a:pt x="522414" y="32029"/>
                  </a:lnTo>
                  <a:lnTo>
                    <a:pt x="509384" y="19050"/>
                  </a:lnTo>
                  <a:lnTo>
                    <a:pt x="499859" y="12814"/>
                  </a:lnTo>
                  <a:lnTo>
                    <a:pt x="499859" y="89141"/>
                  </a:lnTo>
                  <a:lnTo>
                    <a:pt x="498805" y="101955"/>
                  </a:lnTo>
                  <a:lnTo>
                    <a:pt x="476364" y="135953"/>
                  </a:lnTo>
                  <a:lnTo>
                    <a:pt x="449580" y="142862"/>
                  </a:lnTo>
                  <a:lnTo>
                    <a:pt x="439889" y="142087"/>
                  </a:lnTo>
                  <a:lnTo>
                    <a:pt x="403669" y="113334"/>
                  </a:lnTo>
                  <a:lnTo>
                    <a:pt x="399288" y="89141"/>
                  </a:lnTo>
                  <a:lnTo>
                    <a:pt x="400405" y="76441"/>
                  </a:lnTo>
                  <a:lnTo>
                    <a:pt x="422948" y="42557"/>
                  </a:lnTo>
                  <a:lnTo>
                    <a:pt x="449580" y="35801"/>
                  </a:lnTo>
                  <a:lnTo>
                    <a:pt x="459270" y="36576"/>
                  </a:lnTo>
                  <a:lnTo>
                    <a:pt x="495668" y="65239"/>
                  </a:lnTo>
                  <a:lnTo>
                    <a:pt x="499859" y="89141"/>
                  </a:lnTo>
                  <a:lnTo>
                    <a:pt x="499859" y="12814"/>
                  </a:lnTo>
                  <a:lnTo>
                    <a:pt x="496989" y="10922"/>
                  </a:lnTo>
                  <a:lnTo>
                    <a:pt x="482765" y="4953"/>
                  </a:lnTo>
                  <a:lnTo>
                    <a:pt x="466902" y="1257"/>
                  </a:lnTo>
                  <a:lnTo>
                    <a:pt x="449580" y="0"/>
                  </a:lnTo>
                  <a:lnTo>
                    <a:pt x="432460" y="1257"/>
                  </a:lnTo>
                  <a:lnTo>
                    <a:pt x="389763" y="19050"/>
                  </a:lnTo>
                  <a:lnTo>
                    <a:pt x="361035" y="67157"/>
                  </a:lnTo>
                  <a:lnTo>
                    <a:pt x="358902" y="89141"/>
                  </a:lnTo>
                  <a:lnTo>
                    <a:pt x="361035" y="111353"/>
                  </a:lnTo>
                  <a:lnTo>
                    <a:pt x="376897" y="146469"/>
                  </a:lnTo>
                  <a:lnTo>
                    <a:pt x="416661" y="173672"/>
                  </a:lnTo>
                  <a:lnTo>
                    <a:pt x="449580" y="178676"/>
                  </a:lnTo>
                  <a:lnTo>
                    <a:pt x="466902" y="177406"/>
                  </a:lnTo>
                  <a:lnTo>
                    <a:pt x="509384" y="159245"/>
                  </a:lnTo>
                  <a:lnTo>
                    <a:pt x="524598" y="142862"/>
                  </a:lnTo>
                  <a:lnTo>
                    <a:pt x="532104" y="130479"/>
                  </a:lnTo>
                  <a:lnTo>
                    <a:pt x="538162" y="111353"/>
                  </a:lnTo>
                  <a:lnTo>
                    <a:pt x="540245" y="89141"/>
                  </a:lnTo>
                  <a:close/>
                </a:path>
                <a:path w="1470659" h="351789">
                  <a:moveTo>
                    <a:pt x="642734" y="203060"/>
                  </a:moveTo>
                  <a:lnTo>
                    <a:pt x="601205" y="203060"/>
                  </a:lnTo>
                  <a:lnTo>
                    <a:pt x="601205" y="243446"/>
                  </a:lnTo>
                  <a:lnTo>
                    <a:pt x="601205" y="278879"/>
                  </a:lnTo>
                  <a:lnTo>
                    <a:pt x="601205" y="316217"/>
                  </a:lnTo>
                  <a:lnTo>
                    <a:pt x="425958" y="316217"/>
                  </a:lnTo>
                  <a:lnTo>
                    <a:pt x="425958" y="278879"/>
                  </a:lnTo>
                  <a:lnTo>
                    <a:pt x="601205" y="278879"/>
                  </a:lnTo>
                  <a:lnTo>
                    <a:pt x="601205" y="243446"/>
                  </a:lnTo>
                  <a:lnTo>
                    <a:pt x="425958" y="243446"/>
                  </a:lnTo>
                  <a:lnTo>
                    <a:pt x="425958" y="203060"/>
                  </a:lnTo>
                  <a:lnTo>
                    <a:pt x="384429" y="203060"/>
                  </a:lnTo>
                  <a:lnTo>
                    <a:pt x="384429" y="351269"/>
                  </a:lnTo>
                  <a:lnTo>
                    <a:pt x="642734" y="351269"/>
                  </a:lnTo>
                  <a:lnTo>
                    <a:pt x="642734" y="316217"/>
                  </a:lnTo>
                  <a:lnTo>
                    <a:pt x="642734" y="278879"/>
                  </a:lnTo>
                  <a:lnTo>
                    <a:pt x="642734" y="243446"/>
                  </a:lnTo>
                  <a:lnTo>
                    <a:pt x="642734" y="203060"/>
                  </a:lnTo>
                  <a:close/>
                </a:path>
                <a:path w="1470659" h="351789">
                  <a:moveTo>
                    <a:pt x="642734" y="2286"/>
                  </a:moveTo>
                  <a:lnTo>
                    <a:pt x="601205" y="2286"/>
                  </a:lnTo>
                  <a:lnTo>
                    <a:pt x="601205" y="183629"/>
                  </a:lnTo>
                  <a:lnTo>
                    <a:pt x="642734" y="183629"/>
                  </a:lnTo>
                  <a:lnTo>
                    <a:pt x="642734" y="2286"/>
                  </a:lnTo>
                  <a:close/>
                </a:path>
                <a:path w="1470659" h="351789">
                  <a:moveTo>
                    <a:pt x="996289" y="2286"/>
                  </a:moveTo>
                  <a:lnTo>
                    <a:pt x="954773" y="2286"/>
                  </a:lnTo>
                  <a:lnTo>
                    <a:pt x="954773" y="267830"/>
                  </a:lnTo>
                  <a:lnTo>
                    <a:pt x="941400" y="276669"/>
                  </a:lnTo>
                  <a:lnTo>
                    <a:pt x="924433" y="283121"/>
                  </a:lnTo>
                  <a:lnTo>
                    <a:pt x="904240" y="287070"/>
                  </a:lnTo>
                  <a:lnTo>
                    <a:pt x="881240" y="288404"/>
                  </a:lnTo>
                  <a:lnTo>
                    <a:pt x="761606" y="288404"/>
                  </a:lnTo>
                  <a:lnTo>
                    <a:pt x="761606" y="6477"/>
                  </a:lnTo>
                  <a:lnTo>
                    <a:pt x="720458" y="6477"/>
                  </a:lnTo>
                  <a:lnTo>
                    <a:pt x="720458" y="324599"/>
                  </a:lnTo>
                  <a:lnTo>
                    <a:pt x="873620" y="324599"/>
                  </a:lnTo>
                  <a:lnTo>
                    <a:pt x="899528" y="323062"/>
                  </a:lnTo>
                  <a:lnTo>
                    <a:pt x="922337" y="318554"/>
                  </a:lnTo>
                  <a:lnTo>
                    <a:pt x="941070" y="311251"/>
                  </a:lnTo>
                  <a:lnTo>
                    <a:pt x="954773" y="301358"/>
                  </a:lnTo>
                  <a:lnTo>
                    <a:pt x="954773" y="347840"/>
                  </a:lnTo>
                  <a:lnTo>
                    <a:pt x="996289" y="347840"/>
                  </a:lnTo>
                  <a:lnTo>
                    <a:pt x="996289" y="2286"/>
                  </a:lnTo>
                  <a:close/>
                </a:path>
                <a:path w="1470659" h="351789">
                  <a:moveTo>
                    <a:pt x="1396339" y="143243"/>
                  </a:moveTo>
                  <a:lnTo>
                    <a:pt x="1342237" y="143243"/>
                  </a:lnTo>
                  <a:lnTo>
                    <a:pt x="1342237" y="2286"/>
                  </a:lnTo>
                  <a:lnTo>
                    <a:pt x="1300708" y="2286"/>
                  </a:lnTo>
                  <a:lnTo>
                    <a:pt x="1300708" y="268592"/>
                  </a:lnTo>
                  <a:lnTo>
                    <a:pt x="1287919" y="277152"/>
                  </a:lnTo>
                  <a:lnTo>
                    <a:pt x="1271511" y="283349"/>
                  </a:lnTo>
                  <a:lnTo>
                    <a:pt x="1251902" y="287134"/>
                  </a:lnTo>
                  <a:lnTo>
                    <a:pt x="1229461" y="288404"/>
                  </a:lnTo>
                  <a:lnTo>
                    <a:pt x="1113256" y="288404"/>
                  </a:lnTo>
                  <a:lnTo>
                    <a:pt x="1113256" y="44945"/>
                  </a:lnTo>
                  <a:lnTo>
                    <a:pt x="1238605" y="44945"/>
                  </a:lnTo>
                  <a:lnTo>
                    <a:pt x="1238605" y="8382"/>
                  </a:lnTo>
                  <a:lnTo>
                    <a:pt x="1072108" y="8382"/>
                  </a:lnTo>
                  <a:lnTo>
                    <a:pt x="1072108" y="324599"/>
                  </a:lnTo>
                  <a:lnTo>
                    <a:pt x="1221841" y="324599"/>
                  </a:lnTo>
                  <a:lnTo>
                    <a:pt x="1246974" y="323138"/>
                  </a:lnTo>
                  <a:lnTo>
                    <a:pt x="1269136" y="318884"/>
                  </a:lnTo>
                  <a:lnTo>
                    <a:pt x="1287360" y="312064"/>
                  </a:lnTo>
                  <a:lnTo>
                    <a:pt x="1300708" y="302882"/>
                  </a:lnTo>
                  <a:lnTo>
                    <a:pt x="1300708" y="347840"/>
                  </a:lnTo>
                  <a:lnTo>
                    <a:pt x="1342237" y="347840"/>
                  </a:lnTo>
                  <a:lnTo>
                    <a:pt x="1342237" y="179438"/>
                  </a:lnTo>
                  <a:lnTo>
                    <a:pt x="1396339" y="179438"/>
                  </a:lnTo>
                  <a:lnTo>
                    <a:pt x="1396339" y="143243"/>
                  </a:lnTo>
                  <a:close/>
                </a:path>
                <a:path w="1470659" h="351789">
                  <a:moveTo>
                    <a:pt x="1470253" y="274307"/>
                  </a:moveTo>
                  <a:lnTo>
                    <a:pt x="1423009" y="274307"/>
                  </a:lnTo>
                  <a:lnTo>
                    <a:pt x="1423009" y="324980"/>
                  </a:lnTo>
                  <a:lnTo>
                    <a:pt x="1470253" y="324980"/>
                  </a:lnTo>
                  <a:lnTo>
                    <a:pt x="1470253" y="2743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11856" y="6348690"/>
              <a:ext cx="13244830" cy="25400"/>
            </a:xfrm>
            <a:custGeom>
              <a:avLst/>
              <a:gdLst/>
              <a:ahLst/>
              <a:cxnLst/>
              <a:rect l="l" t="t" r="r" b="b"/>
              <a:pathLst>
                <a:path w="13244830" h="25400">
                  <a:moveTo>
                    <a:pt x="13244512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3244512" y="0"/>
                  </a:lnTo>
                  <a:lnTo>
                    <a:pt x="13244512" y="25003"/>
                  </a:lnTo>
                  <a:close/>
                </a:path>
              </a:pathLst>
            </a:custGeom>
            <a:solidFill>
              <a:srgbClr val="4284F4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18273" y="4863317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7173" y="4813499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87039" y="6899363"/>
              <a:ext cx="11016615" cy="365760"/>
            </a:xfrm>
            <a:custGeom>
              <a:avLst/>
              <a:gdLst/>
              <a:ahLst/>
              <a:cxnLst/>
              <a:rect l="l" t="t" r="r" b="b"/>
              <a:pathLst>
                <a:path w="11016615" h="365759">
                  <a:moveTo>
                    <a:pt x="130670" y="16002"/>
                  </a:moveTo>
                  <a:lnTo>
                    <a:pt x="3810" y="16002"/>
                  </a:lnTo>
                  <a:lnTo>
                    <a:pt x="3810" y="52578"/>
                  </a:lnTo>
                  <a:lnTo>
                    <a:pt x="89916" y="52578"/>
                  </a:lnTo>
                  <a:lnTo>
                    <a:pt x="89916" y="123825"/>
                  </a:lnTo>
                  <a:lnTo>
                    <a:pt x="83794" y="187680"/>
                  </a:lnTo>
                  <a:lnTo>
                    <a:pt x="66103" y="237540"/>
                  </a:lnTo>
                  <a:lnTo>
                    <a:pt x="37833" y="273405"/>
                  </a:lnTo>
                  <a:lnTo>
                    <a:pt x="0" y="295262"/>
                  </a:lnTo>
                  <a:lnTo>
                    <a:pt x="0" y="335267"/>
                  </a:lnTo>
                  <a:lnTo>
                    <a:pt x="41948" y="317881"/>
                  </a:lnTo>
                  <a:lnTo>
                    <a:pt x="75196" y="292646"/>
                  </a:lnTo>
                  <a:lnTo>
                    <a:pt x="100190" y="259981"/>
                  </a:lnTo>
                  <a:lnTo>
                    <a:pt x="117449" y="220294"/>
                  </a:lnTo>
                  <a:lnTo>
                    <a:pt x="127457" y="174015"/>
                  </a:lnTo>
                  <a:lnTo>
                    <a:pt x="130670" y="121539"/>
                  </a:lnTo>
                  <a:lnTo>
                    <a:pt x="130670" y="16002"/>
                  </a:lnTo>
                  <a:close/>
                </a:path>
                <a:path w="11016615" h="365759">
                  <a:moveTo>
                    <a:pt x="287261" y="9906"/>
                  </a:moveTo>
                  <a:lnTo>
                    <a:pt x="246875" y="9906"/>
                  </a:lnTo>
                  <a:lnTo>
                    <a:pt x="246875" y="147447"/>
                  </a:lnTo>
                  <a:lnTo>
                    <a:pt x="208013" y="147447"/>
                  </a:lnTo>
                  <a:lnTo>
                    <a:pt x="208013" y="12192"/>
                  </a:lnTo>
                  <a:lnTo>
                    <a:pt x="168389" y="12192"/>
                  </a:lnTo>
                  <a:lnTo>
                    <a:pt x="168389" y="351269"/>
                  </a:lnTo>
                  <a:lnTo>
                    <a:pt x="208013" y="351269"/>
                  </a:lnTo>
                  <a:lnTo>
                    <a:pt x="208013" y="183642"/>
                  </a:lnTo>
                  <a:lnTo>
                    <a:pt x="246875" y="183642"/>
                  </a:lnTo>
                  <a:lnTo>
                    <a:pt x="246875" y="355460"/>
                  </a:lnTo>
                  <a:lnTo>
                    <a:pt x="287261" y="355460"/>
                  </a:lnTo>
                  <a:lnTo>
                    <a:pt x="287261" y="183642"/>
                  </a:lnTo>
                  <a:lnTo>
                    <a:pt x="287261" y="147447"/>
                  </a:lnTo>
                  <a:lnTo>
                    <a:pt x="287261" y="9906"/>
                  </a:lnTo>
                  <a:close/>
                </a:path>
                <a:path w="11016615" h="365759">
                  <a:moveTo>
                    <a:pt x="534530" y="107442"/>
                  </a:moveTo>
                  <a:lnTo>
                    <a:pt x="527050" y="61150"/>
                  </a:lnTo>
                  <a:lnTo>
                    <a:pt x="505574" y="28575"/>
                  </a:lnTo>
                  <a:lnTo>
                    <a:pt x="494144" y="20281"/>
                  </a:lnTo>
                  <a:lnTo>
                    <a:pt x="494144" y="107442"/>
                  </a:lnTo>
                  <a:lnTo>
                    <a:pt x="493090" y="123723"/>
                  </a:lnTo>
                  <a:lnTo>
                    <a:pt x="478142" y="158877"/>
                  </a:lnTo>
                  <a:lnTo>
                    <a:pt x="443852" y="171831"/>
                  </a:lnTo>
                  <a:lnTo>
                    <a:pt x="433781" y="170980"/>
                  </a:lnTo>
                  <a:lnTo>
                    <a:pt x="397751" y="137731"/>
                  </a:lnTo>
                  <a:lnTo>
                    <a:pt x="393560" y="107442"/>
                  </a:lnTo>
                  <a:lnTo>
                    <a:pt x="394614" y="91313"/>
                  </a:lnTo>
                  <a:lnTo>
                    <a:pt x="409943" y="56388"/>
                  </a:lnTo>
                  <a:lnTo>
                    <a:pt x="443852" y="43434"/>
                  </a:lnTo>
                  <a:lnTo>
                    <a:pt x="453923" y="44272"/>
                  </a:lnTo>
                  <a:lnTo>
                    <a:pt x="489991" y="77343"/>
                  </a:lnTo>
                  <a:lnTo>
                    <a:pt x="494144" y="107442"/>
                  </a:lnTo>
                  <a:lnTo>
                    <a:pt x="494144" y="20281"/>
                  </a:lnTo>
                  <a:lnTo>
                    <a:pt x="493090" y="19507"/>
                  </a:lnTo>
                  <a:lnTo>
                    <a:pt x="478561" y="12954"/>
                  </a:lnTo>
                  <a:lnTo>
                    <a:pt x="462114" y="8966"/>
                  </a:lnTo>
                  <a:lnTo>
                    <a:pt x="443852" y="7620"/>
                  </a:lnTo>
                  <a:lnTo>
                    <a:pt x="425792" y="8966"/>
                  </a:lnTo>
                  <a:lnTo>
                    <a:pt x="382130" y="28575"/>
                  </a:lnTo>
                  <a:lnTo>
                    <a:pt x="360794" y="61150"/>
                  </a:lnTo>
                  <a:lnTo>
                    <a:pt x="353174" y="107442"/>
                  </a:lnTo>
                  <a:lnTo>
                    <a:pt x="355130" y="132410"/>
                  </a:lnTo>
                  <a:lnTo>
                    <a:pt x="369887" y="172212"/>
                  </a:lnTo>
                  <a:lnTo>
                    <a:pt x="409422" y="202311"/>
                  </a:lnTo>
                  <a:lnTo>
                    <a:pt x="443852" y="207632"/>
                  </a:lnTo>
                  <a:lnTo>
                    <a:pt x="462114" y="206298"/>
                  </a:lnTo>
                  <a:lnTo>
                    <a:pt x="505574" y="186690"/>
                  </a:lnTo>
                  <a:lnTo>
                    <a:pt x="518160" y="171831"/>
                  </a:lnTo>
                  <a:lnTo>
                    <a:pt x="527050" y="154063"/>
                  </a:lnTo>
                  <a:lnTo>
                    <a:pt x="532625" y="132410"/>
                  </a:lnTo>
                  <a:lnTo>
                    <a:pt x="534530" y="107442"/>
                  </a:lnTo>
                  <a:close/>
                </a:path>
                <a:path w="11016615" h="365759">
                  <a:moveTo>
                    <a:pt x="637006" y="9906"/>
                  </a:moveTo>
                  <a:lnTo>
                    <a:pt x="595490" y="9906"/>
                  </a:lnTo>
                  <a:lnTo>
                    <a:pt x="595490" y="251828"/>
                  </a:lnTo>
                  <a:lnTo>
                    <a:pt x="637006" y="251828"/>
                  </a:lnTo>
                  <a:lnTo>
                    <a:pt x="637006" y="9906"/>
                  </a:lnTo>
                  <a:close/>
                </a:path>
                <a:path w="11016615" h="365759">
                  <a:moveTo>
                    <a:pt x="643102" y="321170"/>
                  </a:moveTo>
                  <a:lnTo>
                    <a:pt x="420230" y="321170"/>
                  </a:lnTo>
                  <a:lnTo>
                    <a:pt x="420230" y="239636"/>
                  </a:lnTo>
                  <a:lnTo>
                    <a:pt x="378701" y="239636"/>
                  </a:lnTo>
                  <a:lnTo>
                    <a:pt x="378701" y="356984"/>
                  </a:lnTo>
                  <a:lnTo>
                    <a:pt x="643102" y="356984"/>
                  </a:lnTo>
                  <a:lnTo>
                    <a:pt x="643102" y="321170"/>
                  </a:lnTo>
                  <a:close/>
                </a:path>
                <a:path w="11016615" h="365759">
                  <a:moveTo>
                    <a:pt x="904849" y="119634"/>
                  </a:moveTo>
                  <a:lnTo>
                    <a:pt x="896937" y="68910"/>
                  </a:lnTo>
                  <a:lnTo>
                    <a:pt x="872464" y="32766"/>
                  </a:lnTo>
                  <a:lnTo>
                    <a:pt x="863701" y="26708"/>
                  </a:lnTo>
                  <a:lnTo>
                    <a:pt x="863701" y="119634"/>
                  </a:lnTo>
                  <a:lnTo>
                    <a:pt x="862609" y="138074"/>
                  </a:lnTo>
                  <a:lnTo>
                    <a:pt x="845032" y="178689"/>
                  </a:lnTo>
                  <a:lnTo>
                    <a:pt x="810361" y="191262"/>
                  </a:lnTo>
                  <a:lnTo>
                    <a:pt x="800227" y="190474"/>
                  </a:lnTo>
                  <a:lnTo>
                    <a:pt x="767372" y="167957"/>
                  </a:lnTo>
                  <a:lnTo>
                    <a:pt x="757402" y="119634"/>
                  </a:lnTo>
                  <a:lnTo>
                    <a:pt x="758444" y="101282"/>
                  </a:lnTo>
                  <a:lnTo>
                    <a:pt x="775690" y="60198"/>
                  </a:lnTo>
                  <a:lnTo>
                    <a:pt x="810361" y="48006"/>
                  </a:lnTo>
                  <a:lnTo>
                    <a:pt x="820762" y="48729"/>
                  </a:lnTo>
                  <a:lnTo>
                    <a:pt x="853414" y="71031"/>
                  </a:lnTo>
                  <a:lnTo>
                    <a:pt x="863701" y="119634"/>
                  </a:lnTo>
                  <a:lnTo>
                    <a:pt x="863701" y="26708"/>
                  </a:lnTo>
                  <a:lnTo>
                    <a:pt x="859599" y="23863"/>
                  </a:lnTo>
                  <a:lnTo>
                    <a:pt x="844702" y="17284"/>
                  </a:lnTo>
                  <a:lnTo>
                    <a:pt x="828154" y="13208"/>
                  </a:lnTo>
                  <a:lnTo>
                    <a:pt x="810361" y="11811"/>
                  </a:lnTo>
                  <a:lnTo>
                    <a:pt x="792568" y="13208"/>
                  </a:lnTo>
                  <a:lnTo>
                    <a:pt x="748258" y="32766"/>
                  </a:lnTo>
                  <a:lnTo>
                    <a:pt x="724065" y="68910"/>
                  </a:lnTo>
                  <a:lnTo>
                    <a:pt x="715873" y="119634"/>
                  </a:lnTo>
                  <a:lnTo>
                    <a:pt x="717931" y="146596"/>
                  </a:lnTo>
                  <a:lnTo>
                    <a:pt x="734199" y="190246"/>
                  </a:lnTo>
                  <a:lnTo>
                    <a:pt x="776020" y="221970"/>
                  </a:lnTo>
                  <a:lnTo>
                    <a:pt x="810361" y="227444"/>
                  </a:lnTo>
                  <a:lnTo>
                    <a:pt x="828154" y="226047"/>
                  </a:lnTo>
                  <a:lnTo>
                    <a:pt x="872464" y="206489"/>
                  </a:lnTo>
                  <a:lnTo>
                    <a:pt x="896937" y="170205"/>
                  </a:lnTo>
                  <a:lnTo>
                    <a:pt x="902893" y="146596"/>
                  </a:lnTo>
                  <a:lnTo>
                    <a:pt x="904849" y="119634"/>
                  </a:lnTo>
                  <a:close/>
                </a:path>
                <a:path w="11016615" h="365759">
                  <a:moveTo>
                    <a:pt x="990574" y="9906"/>
                  </a:moveTo>
                  <a:lnTo>
                    <a:pt x="949045" y="9906"/>
                  </a:lnTo>
                  <a:lnTo>
                    <a:pt x="949045" y="282308"/>
                  </a:lnTo>
                  <a:lnTo>
                    <a:pt x="935202" y="290741"/>
                  </a:lnTo>
                  <a:lnTo>
                    <a:pt x="917994" y="296265"/>
                  </a:lnTo>
                  <a:lnTo>
                    <a:pt x="897928" y="299300"/>
                  </a:lnTo>
                  <a:lnTo>
                    <a:pt x="875512" y="300215"/>
                  </a:lnTo>
                  <a:lnTo>
                    <a:pt x="704062" y="300215"/>
                  </a:lnTo>
                  <a:lnTo>
                    <a:pt x="704062" y="335648"/>
                  </a:lnTo>
                  <a:lnTo>
                    <a:pt x="864844" y="335648"/>
                  </a:lnTo>
                  <a:lnTo>
                    <a:pt x="891984" y="334594"/>
                  </a:lnTo>
                  <a:lnTo>
                    <a:pt x="915657" y="331228"/>
                  </a:lnTo>
                  <a:lnTo>
                    <a:pt x="934974" y="325208"/>
                  </a:lnTo>
                  <a:lnTo>
                    <a:pt x="949045" y="316217"/>
                  </a:lnTo>
                  <a:lnTo>
                    <a:pt x="949045" y="355460"/>
                  </a:lnTo>
                  <a:lnTo>
                    <a:pt x="990574" y="355460"/>
                  </a:lnTo>
                  <a:lnTo>
                    <a:pt x="990574" y="316217"/>
                  </a:lnTo>
                  <a:lnTo>
                    <a:pt x="990574" y="9906"/>
                  </a:lnTo>
                  <a:close/>
                </a:path>
                <a:path w="11016615" h="365759">
                  <a:moveTo>
                    <a:pt x="1343215" y="14097"/>
                  </a:moveTo>
                  <a:lnTo>
                    <a:pt x="1168336" y="14097"/>
                  </a:lnTo>
                  <a:lnTo>
                    <a:pt x="1168336" y="50292"/>
                  </a:lnTo>
                  <a:lnTo>
                    <a:pt x="1302067" y="50292"/>
                  </a:lnTo>
                  <a:lnTo>
                    <a:pt x="1302067" y="88011"/>
                  </a:lnTo>
                  <a:lnTo>
                    <a:pt x="1301661" y="102844"/>
                  </a:lnTo>
                  <a:lnTo>
                    <a:pt x="1300543" y="117868"/>
                  </a:lnTo>
                  <a:lnTo>
                    <a:pt x="1298879" y="132283"/>
                  </a:lnTo>
                  <a:lnTo>
                    <a:pt x="1296733" y="146304"/>
                  </a:lnTo>
                  <a:lnTo>
                    <a:pt x="1337881" y="146304"/>
                  </a:lnTo>
                  <a:lnTo>
                    <a:pt x="1342796" y="102844"/>
                  </a:lnTo>
                  <a:lnTo>
                    <a:pt x="1343177" y="88011"/>
                  </a:lnTo>
                  <a:lnTo>
                    <a:pt x="1343215" y="14097"/>
                  </a:lnTo>
                  <a:close/>
                </a:path>
                <a:path w="11016615" h="365759">
                  <a:moveTo>
                    <a:pt x="1441894" y="323075"/>
                  </a:moveTo>
                  <a:lnTo>
                    <a:pt x="1221676" y="323075"/>
                  </a:lnTo>
                  <a:lnTo>
                    <a:pt x="1221676" y="250685"/>
                  </a:lnTo>
                  <a:lnTo>
                    <a:pt x="1180528" y="250685"/>
                  </a:lnTo>
                  <a:lnTo>
                    <a:pt x="1180528" y="358889"/>
                  </a:lnTo>
                  <a:lnTo>
                    <a:pt x="1441894" y="358889"/>
                  </a:lnTo>
                  <a:lnTo>
                    <a:pt x="1441894" y="323075"/>
                  </a:lnTo>
                  <a:close/>
                </a:path>
                <a:path w="11016615" h="365759">
                  <a:moveTo>
                    <a:pt x="1486090" y="111633"/>
                  </a:moveTo>
                  <a:lnTo>
                    <a:pt x="1435417" y="111633"/>
                  </a:lnTo>
                  <a:lnTo>
                    <a:pt x="1435417" y="9906"/>
                  </a:lnTo>
                  <a:lnTo>
                    <a:pt x="1393888" y="9906"/>
                  </a:lnTo>
                  <a:lnTo>
                    <a:pt x="1393888" y="166497"/>
                  </a:lnTo>
                  <a:lnTo>
                    <a:pt x="1382788" y="172123"/>
                  </a:lnTo>
                  <a:lnTo>
                    <a:pt x="1367980" y="176733"/>
                  </a:lnTo>
                  <a:lnTo>
                    <a:pt x="1349743" y="179832"/>
                  </a:lnTo>
                  <a:lnTo>
                    <a:pt x="1328356" y="180975"/>
                  </a:lnTo>
                  <a:lnTo>
                    <a:pt x="1249489" y="180975"/>
                  </a:lnTo>
                  <a:lnTo>
                    <a:pt x="1249489" y="100203"/>
                  </a:lnTo>
                  <a:lnTo>
                    <a:pt x="1207960" y="100203"/>
                  </a:lnTo>
                  <a:lnTo>
                    <a:pt x="1207960" y="180975"/>
                  </a:lnTo>
                  <a:lnTo>
                    <a:pt x="1153477" y="180975"/>
                  </a:lnTo>
                  <a:lnTo>
                    <a:pt x="1153477" y="216776"/>
                  </a:lnTo>
                  <a:lnTo>
                    <a:pt x="1317307" y="216776"/>
                  </a:lnTo>
                  <a:lnTo>
                    <a:pt x="1343520" y="215773"/>
                  </a:lnTo>
                  <a:lnTo>
                    <a:pt x="1364742" y="212737"/>
                  </a:lnTo>
                  <a:lnTo>
                    <a:pt x="1381391" y="207619"/>
                  </a:lnTo>
                  <a:lnTo>
                    <a:pt x="1393888" y="200406"/>
                  </a:lnTo>
                  <a:lnTo>
                    <a:pt x="1393888" y="257924"/>
                  </a:lnTo>
                  <a:lnTo>
                    <a:pt x="1435417" y="257924"/>
                  </a:lnTo>
                  <a:lnTo>
                    <a:pt x="1435417" y="200406"/>
                  </a:lnTo>
                  <a:lnTo>
                    <a:pt x="1435417" y="147066"/>
                  </a:lnTo>
                  <a:lnTo>
                    <a:pt x="1486090" y="147066"/>
                  </a:lnTo>
                  <a:lnTo>
                    <a:pt x="1486090" y="111633"/>
                  </a:lnTo>
                  <a:close/>
                </a:path>
                <a:path w="11016615" h="365759">
                  <a:moveTo>
                    <a:pt x="1702485" y="158877"/>
                  </a:moveTo>
                  <a:lnTo>
                    <a:pt x="1657311" y="132969"/>
                  </a:lnTo>
                  <a:lnTo>
                    <a:pt x="1631022" y="94475"/>
                  </a:lnTo>
                  <a:lnTo>
                    <a:pt x="1625155" y="54864"/>
                  </a:lnTo>
                  <a:lnTo>
                    <a:pt x="1625155" y="12192"/>
                  </a:lnTo>
                  <a:lnTo>
                    <a:pt x="1584007" y="12192"/>
                  </a:lnTo>
                  <a:lnTo>
                    <a:pt x="1584007" y="54864"/>
                  </a:lnTo>
                  <a:lnTo>
                    <a:pt x="1578356" y="94322"/>
                  </a:lnTo>
                  <a:lnTo>
                    <a:pt x="1562519" y="125387"/>
                  </a:lnTo>
                  <a:lnTo>
                    <a:pt x="1538198" y="148247"/>
                  </a:lnTo>
                  <a:lnTo>
                    <a:pt x="1507045" y="163068"/>
                  </a:lnTo>
                  <a:lnTo>
                    <a:pt x="1507045" y="199644"/>
                  </a:lnTo>
                  <a:lnTo>
                    <a:pt x="1538998" y="188950"/>
                  </a:lnTo>
                  <a:lnTo>
                    <a:pt x="1566710" y="173583"/>
                  </a:lnTo>
                  <a:lnTo>
                    <a:pt x="1589074" y="154584"/>
                  </a:lnTo>
                  <a:lnTo>
                    <a:pt x="1604962" y="132969"/>
                  </a:lnTo>
                  <a:lnTo>
                    <a:pt x="1621637" y="153657"/>
                  </a:lnTo>
                  <a:lnTo>
                    <a:pt x="1644154" y="171640"/>
                  </a:lnTo>
                  <a:lnTo>
                    <a:pt x="1671447" y="185902"/>
                  </a:lnTo>
                  <a:lnTo>
                    <a:pt x="1702485" y="195453"/>
                  </a:lnTo>
                  <a:lnTo>
                    <a:pt x="1702485" y="158877"/>
                  </a:lnTo>
                  <a:close/>
                </a:path>
                <a:path w="11016615" h="365759">
                  <a:moveTo>
                    <a:pt x="1798878" y="224777"/>
                  </a:moveTo>
                  <a:lnTo>
                    <a:pt x="1757349" y="224777"/>
                  </a:lnTo>
                  <a:lnTo>
                    <a:pt x="1757349" y="260210"/>
                  </a:lnTo>
                  <a:lnTo>
                    <a:pt x="1757349" y="323837"/>
                  </a:lnTo>
                  <a:lnTo>
                    <a:pt x="1582102" y="323837"/>
                  </a:lnTo>
                  <a:lnTo>
                    <a:pt x="1582102" y="260210"/>
                  </a:lnTo>
                  <a:lnTo>
                    <a:pt x="1757349" y="260210"/>
                  </a:lnTo>
                  <a:lnTo>
                    <a:pt x="1757349" y="224777"/>
                  </a:lnTo>
                  <a:lnTo>
                    <a:pt x="1540573" y="224777"/>
                  </a:lnTo>
                  <a:lnTo>
                    <a:pt x="1540573" y="358889"/>
                  </a:lnTo>
                  <a:lnTo>
                    <a:pt x="1798878" y="358889"/>
                  </a:lnTo>
                  <a:lnTo>
                    <a:pt x="1798878" y="323837"/>
                  </a:lnTo>
                  <a:lnTo>
                    <a:pt x="1798878" y="260210"/>
                  </a:lnTo>
                  <a:lnTo>
                    <a:pt x="1798878" y="224777"/>
                  </a:lnTo>
                  <a:close/>
                </a:path>
                <a:path w="11016615" h="365759">
                  <a:moveTo>
                    <a:pt x="1798878" y="9906"/>
                  </a:moveTo>
                  <a:lnTo>
                    <a:pt x="1757349" y="9906"/>
                  </a:lnTo>
                  <a:lnTo>
                    <a:pt x="1757349" y="202692"/>
                  </a:lnTo>
                  <a:lnTo>
                    <a:pt x="1798878" y="202692"/>
                  </a:lnTo>
                  <a:lnTo>
                    <a:pt x="1798878" y="9906"/>
                  </a:lnTo>
                  <a:close/>
                </a:path>
                <a:path w="11016615" h="365759">
                  <a:moveTo>
                    <a:pt x="2058720" y="294119"/>
                  </a:moveTo>
                  <a:lnTo>
                    <a:pt x="2003666" y="247738"/>
                  </a:lnTo>
                  <a:lnTo>
                    <a:pt x="1986064" y="205079"/>
                  </a:lnTo>
                  <a:lnTo>
                    <a:pt x="1979472" y="143637"/>
                  </a:lnTo>
                  <a:lnTo>
                    <a:pt x="1979472" y="14097"/>
                  </a:lnTo>
                  <a:lnTo>
                    <a:pt x="1938324" y="14097"/>
                  </a:lnTo>
                  <a:lnTo>
                    <a:pt x="1938324" y="143637"/>
                  </a:lnTo>
                  <a:lnTo>
                    <a:pt x="1931835" y="205130"/>
                  </a:lnTo>
                  <a:lnTo>
                    <a:pt x="1914461" y="247878"/>
                  </a:lnTo>
                  <a:lnTo>
                    <a:pt x="1889302" y="276123"/>
                  </a:lnTo>
                  <a:lnTo>
                    <a:pt x="1859457" y="294119"/>
                  </a:lnTo>
                  <a:lnTo>
                    <a:pt x="1859457" y="332219"/>
                  </a:lnTo>
                  <a:lnTo>
                    <a:pt x="1891347" y="318236"/>
                  </a:lnTo>
                  <a:lnTo>
                    <a:pt x="1919935" y="298602"/>
                  </a:lnTo>
                  <a:lnTo>
                    <a:pt x="1943252" y="274256"/>
                  </a:lnTo>
                  <a:lnTo>
                    <a:pt x="1959279" y="246113"/>
                  </a:lnTo>
                  <a:lnTo>
                    <a:pt x="1975243" y="274040"/>
                  </a:lnTo>
                  <a:lnTo>
                    <a:pt x="1998421" y="298310"/>
                  </a:lnTo>
                  <a:lnTo>
                    <a:pt x="2026894" y="318020"/>
                  </a:lnTo>
                  <a:lnTo>
                    <a:pt x="2058720" y="332219"/>
                  </a:lnTo>
                  <a:lnTo>
                    <a:pt x="2058720" y="294119"/>
                  </a:lnTo>
                  <a:close/>
                </a:path>
                <a:path w="11016615" h="365759">
                  <a:moveTo>
                    <a:pt x="2198154" y="150876"/>
                  </a:moveTo>
                  <a:lnTo>
                    <a:pt x="2144064" y="150876"/>
                  </a:lnTo>
                  <a:lnTo>
                    <a:pt x="2144064" y="9906"/>
                  </a:lnTo>
                  <a:lnTo>
                    <a:pt x="2102535" y="9906"/>
                  </a:lnTo>
                  <a:lnTo>
                    <a:pt x="2102535" y="355460"/>
                  </a:lnTo>
                  <a:lnTo>
                    <a:pt x="2144064" y="355460"/>
                  </a:lnTo>
                  <a:lnTo>
                    <a:pt x="2144064" y="187071"/>
                  </a:lnTo>
                  <a:lnTo>
                    <a:pt x="2198154" y="187071"/>
                  </a:lnTo>
                  <a:lnTo>
                    <a:pt x="2198154" y="150876"/>
                  </a:lnTo>
                  <a:close/>
                </a:path>
                <a:path w="11016615" h="365759">
                  <a:moveTo>
                    <a:pt x="2507526" y="117944"/>
                  </a:moveTo>
                  <a:lnTo>
                    <a:pt x="2280831" y="117944"/>
                  </a:lnTo>
                  <a:lnTo>
                    <a:pt x="2280831" y="96354"/>
                  </a:lnTo>
                  <a:lnTo>
                    <a:pt x="2505621" y="96354"/>
                  </a:lnTo>
                  <a:lnTo>
                    <a:pt x="2505621" y="65874"/>
                  </a:lnTo>
                  <a:lnTo>
                    <a:pt x="2505621" y="45554"/>
                  </a:lnTo>
                  <a:lnTo>
                    <a:pt x="2505621" y="13804"/>
                  </a:lnTo>
                  <a:lnTo>
                    <a:pt x="2239683" y="13804"/>
                  </a:lnTo>
                  <a:lnTo>
                    <a:pt x="2239683" y="45554"/>
                  </a:lnTo>
                  <a:lnTo>
                    <a:pt x="2464092" y="45554"/>
                  </a:lnTo>
                  <a:lnTo>
                    <a:pt x="2464092" y="65874"/>
                  </a:lnTo>
                  <a:lnTo>
                    <a:pt x="2239683" y="65874"/>
                  </a:lnTo>
                  <a:lnTo>
                    <a:pt x="2239683" y="96354"/>
                  </a:lnTo>
                  <a:lnTo>
                    <a:pt x="2239683" y="117944"/>
                  </a:lnTo>
                  <a:lnTo>
                    <a:pt x="2239683" y="148424"/>
                  </a:lnTo>
                  <a:lnTo>
                    <a:pt x="2507526" y="148424"/>
                  </a:lnTo>
                  <a:lnTo>
                    <a:pt x="2507526" y="117944"/>
                  </a:lnTo>
                  <a:close/>
                </a:path>
                <a:path w="11016615" h="365759">
                  <a:moveTo>
                    <a:pt x="2513241" y="328764"/>
                  </a:moveTo>
                  <a:lnTo>
                    <a:pt x="2280831" y="328764"/>
                  </a:lnTo>
                  <a:lnTo>
                    <a:pt x="2280831" y="305904"/>
                  </a:lnTo>
                  <a:lnTo>
                    <a:pt x="2505621" y="305904"/>
                  </a:lnTo>
                  <a:lnTo>
                    <a:pt x="2505621" y="277964"/>
                  </a:lnTo>
                  <a:lnTo>
                    <a:pt x="2505621" y="255104"/>
                  </a:lnTo>
                  <a:lnTo>
                    <a:pt x="2505621" y="224624"/>
                  </a:lnTo>
                  <a:lnTo>
                    <a:pt x="2239683" y="224624"/>
                  </a:lnTo>
                  <a:lnTo>
                    <a:pt x="2239683" y="255104"/>
                  </a:lnTo>
                  <a:lnTo>
                    <a:pt x="2464092" y="255104"/>
                  </a:lnTo>
                  <a:lnTo>
                    <a:pt x="2464092" y="277964"/>
                  </a:lnTo>
                  <a:lnTo>
                    <a:pt x="2239683" y="277964"/>
                  </a:lnTo>
                  <a:lnTo>
                    <a:pt x="2239683" y="305904"/>
                  </a:lnTo>
                  <a:lnTo>
                    <a:pt x="2239683" y="328764"/>
                  </a:lnTo>
                  <a:lnTo>
                    <a:pt x="2239683" y="359244"/>
                  </a:lnTo>
                  <a:lnTo>
                    <a:pt x="2513241" y="359244"/>
                  </a:lnTo>
                  <a:lnTo>
                    <a:pt x="2513241" y="328764"/>
                  </a:lnTo>
                  <a:close/>
                </a:path>
                <a:path w="11016615" h="365759">
                  <a:moveTo>
                    <a:pt x="2528100" y="170307"/>
                  </a:moveTo>
                  <a:lnTo>
                    <a:pt x="2216823" y="170307"/>
                  </a:lnTo>
                  <a:lnTo>
                    <a:pt x="2216823" y="202311"/>
                  </a:lnTo>
                  <a:lnTo>
                    <a:pt x="2528100" y="202311"/>
                  </a:lnTo>
                  <a:lnTo>
                    <a:pt x="2528100" y="170307"/>
                  </a:lnTo>
                  <a:close/>
                </a:path>
                <a:path w="11016615" h="365759">
                  <a:moveTo>
                    <a:pt x="2965272" y="9906"/>
                  </a:moveTo>
                  <a:lnTo>
                    <a:pt x="2924886" y="9906"/>
                  </a:lnTo>
                  <a:lnTo>
                    <a:pt x="2924886" y="147447"/>
                  </a:lnTo>
                  <a:lnTo>
                    <a:pt x="2886024" y="147447"/>
                  </a:lnTo>
                  <a:lnTo>
                    <a:pt x="2886024" y="12192"/>
                  </a:lnTo>
                  <a:lnTo>
                    <a:pt x="2846400" y="12192"/>
                  </a:lnTo>
                  <a:lnTo>
                    <a:pt x="2846400" y="279260"/>
                  </a:lnTo>
                  <a:lnTo>
                    <a:pt x="2834919" y="286702"/>
                  </a:lnTo>
                  <a:lnTo>
                    <a:pt x="2820492" y="291934"/>
                  </a:lnTo>
                  <a:lnTo>
                    <a:pt x="2803220" y="295021"/>
                  </a:lnTo>
                  <a:lnTo>
                    <a:pt x="2783154" y="296024"/>
                  </a:lnTo>
                  <a:lnTo>
                    <a:pt x="2722207" y="296024"/>
                  </a:lnTo>
                  <a:lnTo>
                    <a:pt x="2722207" y="52578"/>
                  </a:lnTo>
                  <a:lnTo>
                    <a:pt x="2806014" y="52578"/>
                  </a:lnTo>
                  <a:lnTo>
                    <a:pt x="2806014" y="16002"/>
                  </a:lnTo>
                  <a:lnTo>
                    <a:pt x="2681821" y="16002"/>
                  </a:lnTo>
                  <a:lnTo>
                    <a:pt x="2681821" y="332219"/>
                  </a:lnTo>
                  <a:lnTo>
                    <a:pt x="2775153" y="332219"/>
                  </a:lnTo>
                  <a:lnTo>
                    <a:pt x="2798394" y="331012"/>
                  </a:lnTo>
                  <a:lnTo>
                    <a:pt x="2818206" y="327418"/>
                  </a:lnTo>
                  <a:lnTo>
                    <a:pt x="2834309" y="321449"/>
                  </a:lnTo>
                  <a:lnTo>
                    <a:pt x="2846400" y="313169"/>
                  </a:lnTo>
                  <a:lnTo>
                    <a:pt x="2846400" y="351269"/>
                  </a:lnTo>
                  <a:lnTo>
                    <a:pt x="2886024" y="351269"/>
                  </a:lnTo>
                  <a:lnTo>
                    <a:pt x="2886024" y="183642"/>
                  </a:lnTo>
                  <a:lnTo>
                    <a:pt x="2924886" y="183642"/>
                  </a:lnTo>
                  <a:lnTo>
                    <a:pt x="2924886" y="355460"/>
                  </a:lnTo>
                  <a:lnTo>
                    <a:pt x="2965272" y="355460"/>
                  </a:lnTo>
                  <a:lnTo>
                    <a:pt x="2965272" y="9906"/>
                  </a:lnTo>
                  <a:close/>
                </a:path>
                <a:path w="11016615" h="365759">
                  <a:moveTo>
                    <a:pt x="3316541" y="106680"/>
                  </a:moveTo>
                  <a:lnTo>
                    <a:pt x="3276587" y="100736"/>
                  </a:lnTo>
                  <a:lnTo>
                    <a:pt x="3213087" y="72009"/>
                  </a:lnTo>
                  <a:lnTo>
                    <a:pt x="3200349" y="49149"/>
                  </a:lnTo>
                  <a:lnTo>
                    <a:pt x="3313112" y="49149"/>
                  </a:lnTo>
                  <a:lnTo>
                    <a:pt x="3313112" y="14097"/>
                  </a:lnTo>
                  <a:lnTo>
                    <a:pt x="3047187" y="14097"/>
                  </a:lnTo>
                  <a:lnTo>
                    <a:pt x="3047187" y="49149"/>
                  </a:lnTo>
                  <a:lnTo>
                    <a:pt x="3158439" y="49149"/>
                  </a:lnTo>
                  <a:lnTo>
                    <a:pt x="3145688" y="72123"/>
                  </a:lnTo>
                  <a:lnTo>
                    <a:pt x="3118485" y="89484"/>
                  </a:lnTo>
                  <a:lnTo>
                    <a:pt x="3082201" y="101066"/>
                  </a:lnTo>
                  <a:lnTo>
                    <a:pt x="3042234" y="106680"/>
                  </a:lnTo>
                  <a:lnTo>
                    <a:pt x="3042234" y="141732"/>
                  </a:lnTo>
                  <a:lnTo>
                    <a:pt x="3083115" y="136423"/>
                  </a:lnTo>
                  <a:lnTo>
                    <a:pt x="3121291" y="125869"/>
                  </a:lnTo>
                  <a:lnTo>
                    <a:pt x="3154311" y="110388"/>
                  </a:lnTo>
                  <a:lnTo>
                    <a:pt x="3179775" y="90297"/>
                  </a:lnTo>
                  <a:lnTo>
                    <a:pt x="3204946" y="110337"/>
                  </a:lnTo>
                  <a:lnTo>
                    <a:pt x="3237725" y="125730"/>
                  </a:lnTo>
                  <a:lnTo>
                    <a:pt x="3275723" y="136258"/>
                  </a:lnTo>
                  <a:lnTo>
                    <a:pt x="3316541" y="141732"/>
                  </a:lnTo>
                  <a:lnTo>
                    <a:pt x="3316541" y="106680"/>
                  </a:lnTo>
                  <a:close/>
                </a:path>
                <a:path w="11016615" h="365759">
                  <a:moveTo>
                    <a:pt x="3335591" y="166878"/>
                  </a:moveTo>
                  <a:lnTo>
                    <a:pt x="3024327" y="166878"/>
                  </a:lnTo>
                  <a:lnTo>
                    <a:pt x="3024327" y="202311"/>
                  </a:lnTo>
                  <a:lnTo>
                    <a:pt x="3159201" y="202311"/>
                  </a:lnTo>
                  <a:lnTo>
                    <a:pt x="3159201" y="234302"/>
                  </a:lnTo>
                  <a:lnTo>
                    <a:pt x="3106864" y="239979"/>
                  </a:lnTo>
                  <a:lnTo>
                    <a:pt x="3068523" y="253352"/>
                  </a:lnTo>
                  <a:lnTo>
                    <a:pt x="3042539" y="285076"/>
                  </a:lnTo>
                  <a:lnTo>
                    <a:pt x="3040710" y="299834"/>
                  </a:lnTo>
                  <a:lnTo>
                    <a:pt x="3042539" y="314604"/>
                  </a:lnTo>
                  <a:lnTo>
                    <a:pt x="3068523" y="346316"/>
                  </a:lnTo>
                  <a:lnTo>
                    <a:pt x="3115094" y="360984"/>
                  </a:lnTo>
                  <a:lnTo>
                    <a:pt x="3180537" y="365366"/>
                  </a:lnTo>
                  <a:lnTo>
                    <a:pt x="3215500" y="364324"/>
                  </a:lnTo>
                  <a:lnTo>
                    <a:pt x="3271558" y="355079"/>
                  </a:lnTo>
                  <a:lnTo>
                    <a:pt x="3309772" y="330695"/>
                  </a:lnTo>
                  <a:lnTo>
                    <a:pt x="3319970" y="299834"/>
                  </a:lnTo>
                  <a:lnTo>
                    <a:pt x="3318154" y="285076"/>
                  </a:lnTo>
                  <a:lnTo>
                    <a:pt x="3292157" y="253352"/>
                  </a:lnTo>
                  <a:lnTo>
                    <a:pt x="3278835" y="292214"/>
                  </a:lnTo>
                  <a:lnTo>
                    <a:pt x="3278835" y="307454"/>
                  </a:lnTo>
                  <a:lnTo>
                    <a:pt x="3233585" y="327888"/>
                  </a:lnTo>
                  <a:lnTo>
                    <a:pt x="3180537" y="330695"/>
                  </a:lnTo>
                  <a:lnTo>
                    <a:pt x="3151530" y="330022"/>
                  </a:lnTo>
                  <a:lnTo>
                    <a:pt x="3108261" y="324104"/>
                  </a:lnTo>
                  <a:lnTo>
                    <a:pt x="3082239" y="307454"/>
                  </a:lnTo>
                  <a:lnTo>
                    <a:pt x="3082239" y="292214"/>
                  </a:lnTo>
                  <a:lnTo>
                    <a:pt x="3127438" y="271792"/>
                  </a:lnTo>
                  <a:lnTo>
                    <a:pt x="3180537" y="268973"/>
                  </a:lnTo>
                  <a:lnTo>
                    <a:pt x="3209518" y="269646"/>
                  </a:lnTo>
                  <a:lnTo>
                    <a:pt x="3252647" y="275564"/>
                  </a:lnTo>
                  <a:lnTo>
                    <a:pt x="3278835" y="292214"/>
                  </a:lnTo>
                  <a:lnTo>
                    <a:pt x="3278835" y="247408"/>
                  </a:lnTo>
                  <a:lnTo>
                    <a:pt x="3274707" y="245554"/>
                  </a:lnTo>
                  <a:lnTo>
                    <a:pt x="3253346" y="239826"/>
                  </a:lnTo>
                  <a:lnTo>
                    <a:pt x="3228352" y="236105"/>
                  </a:lnTo>
                  <a:lnTo>
                    <a:pt x="3199968" y="234302"/>
                  </a:lnTo>
                  <a:lnTo>
                    <a:pt x="3199968" y="202311"/>
                  </a:lnTo>
                  <a:lnTo>
                    <a:pt x="3335591" y="202311"/>
                  </a:lnTo>
                  <a:lnTo>
                    <a:pt x="3335591" y="166878"/>
                  </a:lnTo>
                  <a:close/>
                </a:path>
                <a:path w="11016615" h="365759">
                  <a:moveTo>
                    <a:pt x="3602291" y="12192"/>
                  </a:moveTo>
                  <a:lnTo>
                    <a:pt x="3561905" y="12192"/>
                  </a:lnTo>
                  <a:lnTo>
                    <a:pt x="3561905" y="147066"/>
                  </a:lnTo>
                  <a:lnTo>
                    <a:pt x="3524186" y="147066"/>
                  </a:lnTo>
                  <a:lnTo>
                    <a:pt x="3521837" y="103111"/>
                  </a:lnTo>
                  <a:lnTo>
                    <a:pt x="3516807" y="69240"/>
                  </a:lnTo>
                  <a:lnTo>
                    <a:pt x="3509226" y="45720"/>
                  </a:lnTo>
                  <a:lnTo>
                    <a:pt x="3508705" y="44081"/>
                  </a:lnTo>
                  <a:lnTo>
                    <a:pt x="3497135" y="26289"/>
                  </a:lnTo>
                  <a:lnTo>
                    <a:pt x="3488982" y="19227"/>
                  </a:lnTo>
                  <a:lnTo>
                    <a:pt x="3484562" y="16891"/>
                  </a:lnTo>
                  <a:lnTo>
                    <a:pt x="3484562" y="173355"/>
                  </a:lnTo>
                  <a:lnTo>
                    <a:pt x="3483978" y="220116"/>
                  </a:lnTo>
                  <a:lnTo>
                    <a:pt x="3477818" y="278358"/>
                  </a:lnTo>
                  <a:lnTo>
                    <a:pt x="3462083" y="300596"/>
                  </a:lnTo>
                  <a:lnTo>
                    <a:pt x="3448748" y="300596"/>
                  </a:lnTo>
                  <a:lnTo>
                    <a:pt x="3428746" y="254596"/>
                  </a:lnTo>
                  <a:lnTo>
                    <a:pt x="3425888" y="173355"/>
                  </a:lnTo>
                  <a:lnTo>
                    <a:pt x="3426536" y="126530"/>
                  </a:lnTo>
                  <a:lnTo>
                    <a:pt x="3432962" y="68173"/>
                  </a:lnTo>
                  <a:lnTo>
                    <a:pt x="3448748" y="45720"/>
                  </a:lnTo>
                  <a:lnTo>
                    <a:pt x="3462083" y="45720"/>
                  </a:lnTo>
                  <a:lnTo>
                    <a:pt x="3481895" y="91960"/>
                  </a:lnTo>
                  <a:lnTo>
                    <a:pt x="3484562" y="173355"/>
                  </a:lnTo>
                  <a:lnTo>
                    <a:pt x="3484562" y="16891"/>
                  </a:lnTo>
                  <a:lnTo>
                    <a:pt x="3479330" y="14097"/>
                  </a:lnTo>
                  <a:lnTo>
                    <a:pt x="3468103" y="10960"/>
                  </a:lnTo>
                  <a:lnTo>
                    <a:pt x="3455225" y="9906"/>
                  </a:lnTo>
                  <a:lnTo>
                    <a:pt x="3442411" y="10960"/>
                  </a:lnTo>
                  <a:lnTo>
                    <a:pt x="3400729" y="46748"/>
                  </a:lnTo>
                  <a:lnTo>
                    <a:pt x="3387712" y="118389"/>
                  </a:lnTo>
                  <a:lnTo>
                    <a:pt x="3386264" y="173355"/>
                  </a:lnTo>
                  <a:lnTo>
                    <a:pt x="3387712" y="228307"/>
                  </a:lnTo>
                  <a:lnTo>
                    <a:pt x="3392360" y="269887"/>
                  </a:lnTo>
                  <a:lnTo>
                    <a:pt x="3413315" y="320408"/>
                  </a:lnTo>
                  <a:lnTo>
                    <a:pt x="3455225" y="336029"/>
                  </a:lnTo>
                  <a:lnTo>
                    <a:pt x="3468103" y="335038"/>
                  </a:lnTo>
                  <a:lnTo>
                    <a:pt x="3509518" y="300913"/>
                  </a:lnTo>
                  <a:lnTo>
                    <a:pt x="3509607" y="300596"/>
                  </a:lnTo>
                  <a:lnTo>
                    <a:pt x="3517849" y="272694"/>
                  </a:lnTo>
                  <a:lnTo>
                    <a:pt x="3522688" y="234048"/>
                  </a:lnTo>
                  <a:lnTo>
                    <a:pt x="3524567" y="183261"/>
                  </a:lnTo>
                  <a:lnTo>
                    <a:pt x="3561905" y="183261"/>
                  </a:lnTo>
                  <a:lnTo>
                    <a:pt x="3561905" y="351269"/>
                  </a:lnTo>
                  <a:lnTo>
                    <a:pt x="3602291" y="351269"/>
                  </a:lnTo>
                  <a:lnTo>
                    <a:pt x="3602291" y="183261"/>
                  </a:lnTo>
                  <a:lnTo>
                    <a:pt x="3602291" y="147066"/>
                  </a:lnTo>
                  <a:lnTo>
                    <a:pt x="3602291" y="12192"/>
                  </a:lnTo>
                  <a:close/>
                </a:path>
                <a:path w="11016615" h="365759">
                  <a:moveTo>
                    <a:pt x="3673919" y="9906"/>
                  </a:moveTo>
                  <a:lnTo>
                    <a:pt x="3633533" y="9906"/>
                  </a:lnTo>
                  <a:lnTo>
                    <a:pt x="3633533" y="355460"/>
                  </a:lnTo>
                  <a:lnTo>
                    <a:pt x="3673919" y="355460"/>
                  </a:lnTo>
                  <a:lnTo>
                    <a:pt x="3673919" y="9906"/>
                  </a:lnTo>
                  <a:close/>
                </a:path>
                <a:path w="11016615" h="365759">
                  <a:moveTo>
                    <a:pt x="3953941" y="12192"/>
                  </a:moveTo>
                  <a:lnTo>
                    <a:pt x="3913555" y="12192"/>
                  </a:lnTo>
                  <a:lnTo>
                    <a:pt x="3913555" y="146685"/>
                  </a:lnTo>
                  <a:lnTo>
                    <a:pt x="3870883" y="146685"/>
                  </a:lnTo>
                  <a:lnTo>
                    <a:pt x="3871645" y="130302"/>
                  </a:lnTo>
                  <a:lnTo>
                    <a:pt x="3871645" y="16002"/>
                  </a:lnTo>
                  <a:lnTo>
                    <a:pt x="3744785" y="16002"/>
                  </a:lnTo>
                  <a:lnTo>
                    <a:pt x="3744785" y="52578"/>
                  </a:lnTo>
                  <a:lnTo>
                    <a:pt x="3830878" y="52578"/>
                  </a:lnTo>
                  <a:lnTo>
                    <a:pt x="3830878" y="123825"/>
                  </a:lnTo>
                  <a:lnTo>
                    <a:pt x="3824770" y="187680"/>
                  </a:lnTo>
                  <a:lnTo>
                    <a:pt x="3807066" y="237540"/>
                  </a:lnTo>
                  <a:lnTo>
                    <a:pt x="3778808" y="273405"/>
                  </a:lnTo>
                  <a:lnTo>
                    <a:pt x="3740975" y="295262"/>
                  </a:lnTo>
                  <a:lnTo>
                    <a:pt x="3740975" y="335267"/>
                  </a:lnTo>
                  <a:lnTo>
                    <a:pt x="3790404" y="313385"/>
                  </a:lnTo>
                  <a:lnTo>
                    <a:pt x="3827310" y="280212"/>
                  </a:lnTo>
                  <a:lnTo>
                    <a:pt x="3852570" y="236474"/>
                  </a:lnTo>
                  <a:lnTo>
                    <a:pt x="3867073" y="182880"/>
                  </a:lnTo>
                  <a:lnTo>
                    <a:pt x="3913555" y="182880"/>
                  </a:lnTo>
                  <a:lnTo>
                    <a:pt x="3913555" y="351269"/>
                  </a:lnTo>
                  <a:lnTo>
                    <a:pt x="3953941" y="351269"/>
                  </a:lnTo>
                  <a:lnTo>
                    <a:pt x="3953941" y="182880"/>
                  </a:lnTo>
                  <a:lnTo>
                    <a:pt x="3953941" y="146685"/>
                  </a:lnTo>
                  <a:lnTo>
                    <a:pt x="3953941" y="12192"/>
                  </a:lnTo>
                  <a:close/>
                </a:path>
                <a:path w="11016615" h="365759">
                  <a:moveTo>
                    <a:pt x="4028236" y="9906"/>
                  </a:moveTo>
                  <a:lnTo>
                    <a:pt x="3987850" y="9906"/>
                  </a:lnTo>
                  <a:lnTo>
                    <a:pt x="3987850" y="355460"/>
                  </a:lnTo>
                  <a:lnTo>
                    <a:pt x="4028236" y="355460"/>
                  </a:lnTo>
                  <a:lnTo>
                    <a:pt x="4028236" y="9906"/>
                  </a:lnTo>
                  <a:close/>
                </a:path>
                <a:path w="11016615" h="365759">
                  <a:moveTo>
                    <a:pt x="4370159" y="90678"/>
                  </a:moveTo>
                  <a:lnTo>
                    <a:pt x="4368025" y="70751"/>
                  </a:lnTo>
                  <a:lnTo>
                    <a:pt x="4361916" y="53289"/>
                  </a:lnTo>
                  <a:lnTo>
                    <a:pt x="4354855" y="42291"/>
                  </a:lnTo>
                  <a:lnTo>
                    <a:pt x="4352315" y="38328"/>
                  </a:lnTo>
                  <a:lnTo>
                    <a:pt x="4339679" y="25908"/>
                  </a:lnTo>
                  <a:lnTo>
                    <a:pt x="4329773" y="19862"/>
                  </a:lnTo>
                  <a:lnTo>
                    <a:pt x="4329773" y="90678"/>
                  </a:lnTo>
                  <a:lnTo>
                    <a:pt x="4328668" y="102031"/>
                  </a:lnTo>
                  <a:lnTo>
                    <a:pt x="4298962" y="136626"/>
                  </a:lnTo>
                  <a:lnTo>
                    <a:pt x="4279481" y="139827"/>
                  </a:lnTo>
                  <a:lnTo>
                    <a:pt x="4269575" y="138988"/>
                  </a:lnTo>
                  <a:lnTo>
                    <a:pt x="4233811" y="112052"/>
                  </a:lnTo>
                  <a:lnTo>
                    <a:pt x="4229570" y="90678"/>
                  </a:lnTo>
                  <a:lnTo>
                    <a:pt x="4230675" y="79552"/>
                  </a:lnTo>
                  <a:lnTo>
                    <a:pt x="4260481" y="45339"/>
                  </a:lnTo>
                  <a:lnTo>
                    <a:pt x="4279481" y="42291"/>
                  </a:lnTo>
                  <a:lnTo>
                    <a:pt x="4289666" y="43065"/>
                  </a:lnTo>
                  <a:lnTo>
                    <a:pt x="4325531" y="69672"/>
                  </a:lnTo>
                  <a:lnTo>
                    <a:pt x="4329773" y="90678"/>
                  </a:lnTo>
                  <a:lnTo>
                    <a:pt x="4329773" y="19862"/>
                  </a:lnTo>
                  <a:lnTo>
                    <a:pt x="4326839" y="18072"/>
                  </a:lnTo>
                  <a:lnTo>
                    <a:pt x="4312437" y="12331"/>
                  </a:lnTo>
                  <a:lnTo>
                    <a:pt x="4296600" y="8813"/>
                  </a:lnTo>
                  <a:lnTo>
                    <a:pt x="4279481" y="7620"/>
                  </a:lnTo>
                  <a:lnTo>
                    <a:pt x="4262590" y="8813"/>
                  </a:lnTo>
                  <a:lnTo>
                    <a:pt x="4220045" y="25908"/>
                  </a:lnTo>
                  <a:lnTo>
                    <a:pt x="4191330" y="70751"/>
                  </a:lnTo>
                  <a:lnTo>
                    <a:pt x="4189184" y="90678"/>
                  </a:lnTo>
                  <a:lnTo>
                    <a:pt x="4191330" y="110705"/>
                  </a:lnTo>
                  <a:lnTo>
                    <a:pt x="4220045" y="155448"/>
                  </a:lnTo>
                  <a:lnTo>
                    <a:pt x="4262590" y="172529"/>
                  </a:lnTo>
                  <a:lnTo>
                    <a:pt x="4279481" y="173736"/>
                  </a:lnTo>
                  <a:lnTo>
                    <a:pt x="4296600" y="172529"/>
                  </a:lnTo>
                  <a:lnTo>
                    <a:pt x="4339679" y="155448"/>
                  </a:lnTo>
                  <a:lnTo>
                    <a:pt x="4354563" y="139827"/>
                  </a:lnTo>
                  <a:lnTo>
                    <a:pt x="4361916" y="128346"/>
                  </a:lnTo>
                  <a:lnTo>
                    <a:pt x="4368025" y="110705"/>
                  </a:lnTo>
                  <a:lnTo>
                    <a:pt x="4370159" y="90678"/>
                  </a:lnTo>
                  <a:close/>
                </a:path>
                <a:path w="11016615" h="365759">
                  <a:moveTo>
                    <a:pt x="4471886" y="325361"/>
                  </a:moveTo>
                  <a:lnTo>
                    <a:pt x="4253954" y="325361"/>
                  </a:lnTo>
                  <a:lnTo>
                    <a:pt x="4253954" y="295262"/>
                  </a:lnTo>
                  <a:lnTo>
                    <a:pt x="4467695" y="295262"/>
                  </a:lnTo>
                  <a:lnTo>
                    <a:pt x="4467695" y="198501"/>
                  </a:lnTo>
                  <a:lnTo>
                    <a:pt x="4212806" y="198501"/>
                  </a:lnTo>
                  <a:lnTo>
                    <a:pt x="4212806" y="231635"/>
                  </a:lnTo>
                  <a:lnTo>
                    <a:pt x="4426166" y="231635"/>
                  </a:lnTo>
                  <a:lnTo>
                    <a:pt x="4426166" y="262496"/>
                  </a:lnTo>
                  <a:lnTo>
                    <a:pt x="4212806" y="262496"/>
                  </a:lnTo>
                  <a:lnTo>
                    <a:pt x="4212806" y="358889"/>
                  </a:lnTo>
                  <a:lnTo>
                    <a:pt x="4471886" y="358889"/>
                  </a:lnTo>
                  <a:lnTo>
                    <a:pt x="4471886" y="325361"/>
                  </a:lnTo>
                  <a:close/>
                </a:path>
                <a:path w="11016615" h="365759">
                  <a:moveTo>
                    <a:pt x="4517987" y="74676"/>
                  </a:moveTo>
                  <a:lnTo>
                    <a:pt x="4467695" y="74676"/>
                  </a:lnTo>
                  <a:lnTo>
                    <a:pt x="4467695" y="9906"/>
                  </a:lnTo>
                  <a:lnTo>
                    <a:pt x="4426166" y="9906"/>
                  </a:lnTo>
                  <a:lnTo>
                    <a:pt x="4426166" y="177927"/>
                  </a:lnTo>
                  <a:lnTo>
                    <a:pt x="4467695" y="177927"/>
                  </a:lnTo>
                  <a:lnTo>
                    <a:pt x="4467695" y="111252"/>
                  </a:lnTo>
                  <a:lnTo>
                    <a:pt x="4517987" y="111252"/>
                  </a:lnTo>
                  <a:lnTo>
                    <a:pt x="4517987" y="74676"/>
                  </a:lnTo>
                  <a:close/>
                </a:path>
                <a:path w="11016615" h="365759">
                  <a:moveTo>
                    <a:pt x="4830394" y="9906"/>
                  </a:moveTo>
                  <a:lnTo>
                    <a:pt x="4788865" y="9906"/>
                  </a:lnTo>
                  <a:lnTo>
                    <a:pt x="4788865" y="276212"/>
                  </a:lnTo>
                  <a:lnTo>
                    <a:pt x="4776076" y="284772"/>
                  </a:lnTo>
                  <a:lnTo>
                    <a:pt x="4759668" y="290982"/>
                  </a:lnTo>
                  <a:lnTo>
                    <a:pt x="4740059" y="294754"/>
                  </a:lnTo>
                  <a:lnTo>
                    <a:pt x="4717618" y="296024"/>
                  </a:lnTo>
                  <a:lnTo>
                    <a:pt x="4595698" y="296024"/>
                  </a:lnTo>
                  <a:lnTo>
                    <a:pt x="4595698" y="190500"/>
                  </a:lnTo>
                  <a:lnTo>
                    <a:pt x="4715713" y="190500"/>
                  </a:lnTo>
                  <a:lnTo>
                    <a:pt x="4715713" y="16002"/>
                  </a:lnTo>
                  <a:lnTo>
                    <a:pt x="4554550" y="16002"/>
                  </a:lnTo>
                  <a:lnTo>
                    <a:pt x="4554550" y="52578"/>
                  </a:lnTo>
                  <a:lnTo>
                    <a:pt x="4674946" y="52578"/>
                  </a:lnTo>
                  <a:lnTo>
                    <a:pt x="4674946" y="154305"/>
                  </a:lnTo>
                  <a:lnTo>
                    <a:pt x="4554550" y="154305"/>
                  </a:lnTo>
                  <a:lnTo>
                    <a:pt x="4554550" y="332219"/>
                  </a:lnTo>
                  <a:lnTo>
                    <a:pt x="4709617" y="332219"/>
                  </a:lnTo>
                  <a:lnTo>
                    <a:pt x="4735182" y="330758"/>
                  </a:lnTo>
                  <a:lnTo>
                    <a:pt x="4757534" y="326504"/>
                  </a:lnTo>
                  <a:lnTo>
                    <a:pt x="4775733" y="319684"/>
                  </a:lnTo>
                  <a:lnTo>
                    <a:pt x="4788865" y="310502"/>
                  </a:lnTo>
                  <a:lnTo>
                    <a:pt x="4788865" y="355460"/>
                  </a:lnTo>
                  <a:lnTo>
                    <a:pt x="4830394" y="355460"/>
                  </a:lnTo>
                  <a:lnTo>
                    <a:pt x="4830394" y="9906"/>
                  </a:lnTo>
                  <a:close/>
                </a:path>
                <a:path w="11016615" h="365759">
                  <a:moveTo>
                    <a:pt x="5184711" y="122301"/>
                  </a:moveTo>
                  <a:lnTo>
                    <a:pt x="5143182" y="122301"/>
                  </a:lnTo>
                  <a:lnTo>
                    <a:pt x="5143182" y="216395"/>
                  </a:lnTo>
                  <a:lnTo>
                    <a:pt x="5184711" y="216395"/>
                  </a:lnTo>
                  <a:lnTo>
                    <a:pt x="5184711" y="122301"/>
                  </a:lnTo>
                  <a:close/>
                </a:path>
                <a:path w="11016615" h="365759">
                  <a:moveTo>
                    <a:pt x="5184711" y="86194"/>
                  </a:moveTo>
                  <a:lnTo>
                    <a:pt x="5075745" y="86194"/>
                  </a:lnTo>
                  <a:lnTo>
                    <a:pt x="5075745" y="53174"/>
                  </a:lnTo>
                  <a:lnTo>
                    <a:pt x="5075745" y="16344"/>
                  </a:lnTo>
                  <a:lnTo>
                    <a:pt x="5034610" y="16344"/>
                  </a:lnTo>
                  <a:lnTo>
                    <a:pt x="5034610" y="53174"/>
                  </a:lnTo>
                  <a:lnTo>
                    <a:pt x="5034610" y="86194"/>
                  </a:lnTo>
                  <a:lnTo>
                    <a:pt x="5034610" y="121754"/>
                  </a:lnTo>
                  <a:lnTo>
                    <a:pt x="5034610" y="217004"/>
                  </a:lnTo>
                  <a:lnTo>
                    <a:pt x="5034610" y="252564"/>
                  </a:lnTo>
                  <a:lnTo>
                    <a:pt x="5034610" y="297014"/>
                  </a:lnTo>
                  <a:lnTo>
                    <a:pt x="4950028" y="297014"/>
                  </a:lnTo>
                  <a:lnTo>
                    <a:pt x="4950028" y="53174"/>
                  </a:lnTo>
                  <a:lnTo>
                    <a:pt x="5034610" y="53174"/>
                  </a:lnTo>
                  <a:lnTo>
                    <a:pt x="5034610" y="16344"/>
                  </a:lnTo>
                  <a:lnTo>
                    <a:pt x="4908880" y="16344"/>
                  </a:lnTo>
                  <a:lnTo>
                    <a:pt x="4908880" y="53174"/>
                  </a:lnTo>
                  <a:lnTo>
                    <a:pt x="4908880" y="297014"/>
                  </a:lnTo>
                  <a:lnTo>
                    <a:pt x="4908880" y="332574"/>
                  </a:lnTo>
                  <a:lnTo>
                    <a:pt x="5075745" y="332574"/>
                  </a:lnTo>
                  <a:lnTo>
                    <a:pt x="5075745" y="297014"/>
                  </a:lnTo>
                  <a:lnTo>
                    <a:pt x="5075745" y="252564"/>
                  </a:lnTo>
                  <a:lnTo>
                    <a:pt x="5143182" y="252564"/>
                  </a:lnTo>
                  <a:lnTo>
                    <a:pt x="5143182" y="355460"/>
                  </a:lnTo>
                  <a:lnTo>
                    <a:pt x="5184711" y="355460"/>
                  </a:lnTo>
                  <a:lnTo>
                    <a:pt x="5184711" y="252564"/>
                  </a:lnTo>
                  <a:lnTo>
                    <a:pt x="5184711" y="252209"/>
                  </a:lnTo>
                  <a:lnTo>
                    <a:pt x="5184711" y="217004"/>
                  </a:lnTo>
                  <a:lnTo>
                    <a:pt x="5075745" y="217004"/>
                  </a:lnTo>
                  <a:lnTo>
                    <a:pt x="5075745" y="121754"/>
                  </a:lnTo>
                  <a:lnTo>
                    <a:pt x="5184711" y="121754"/>
                  </a:lnTo>
                  <a:lnTo>
                    <a:pt x="5184711" y="86194"/>
                  </a:lnTo>
                  <a:close/>
                </a:path>
                <a:path w="11016615" h="365759">
                  <a:moveTo>
                    <a:pt x="5184711" y="9906"/>
                  </a:moveTo>
                  <a:lnTo>
                    <a:pt x="5143182" y="9906"/>
                  </a:lnTo>
                  <a:lnTo>
                    <a:pt x="5143182" y="86106"/>
                  </a:lnTo>
                  <a:lnTo>
                    <a:pt x="5184711" y="86106"/>
                  </a:lnTo>
                  <a:lnTo>
                    <a:pt x="5184711" y="9906"/>
                  </a:lnTo>
                  <a:close/>
                </a:path>
                <a:path w="11016615" h="365759">
                  <a:moveTo>
                    <a:pt x="5521210" y="14097"/>
                  </a:moveTo>
                  <a:lnTo>
                    <a:pt x="5355094" y="14097"/>
                  </a:lnTo>
                  <a:lnTo>
                    <a:pt x="5355094" y="50292"/>
                  </a:lnTo>
                  <a:lnTo>
                    <a:pt x="5479681" y="50292"/>
                  </a:lnTo>
                  <a:lnTo>
                    <a:pt x="5469572" y="89039"/>
                  </a:lnTo>
                  <a:lnTo>
                    <a:pt x="5442813" y="117157"/>
                  </a:lnTo>
                  <a:lnTo>
                    <a:pt x="5401348" y="135267"/>
                  </a:lnTo>
                  <a:lnTo>
                    <a:pt x="5347093" y="144018"/>
                  </a:lnTo>
                  <a:lnTo>
                    <a:pt x="5347093" y="179832"/>
                  </a:lnTo>
                  <a:lnTo>
                    <a:pt x="5405729" y="171094"/>
                  </a:lnTo>
                  <a:lnTo>
                    <a:pt x="5453977" y="153746"/>
                  </a:lnTo>
                  <a:lnTo>
                    <a:pt x="5490311" y="126669"/>
                  </a:lnTo>
                  <a:lnTo>
                    <a:pt x="5513235" y="88747"/>
                  </a:lnTo>
                  <a:lnTo>
                    <a:pt x="5521210" y="38862"/>
                  </a:lnTo>
                  <a:lnTo>
                    <a:pt x="5521210" y="14097"/>
                  </a:lnTo>
                  <a:close/>
                </a:path>
                <a:path w="11016615" h="365759">
                  <a:moveTo>
                    <a:pt x="5633974" y="325361"/>
                  </a:moveTo>
                  <a:lnTo>
                    <a:pt x="5416054" y="325361"/>
                  </a:lnTo>
                  <a:lnTo>
                    <a:pt x="5416054" y="295262"/>
                  </a:lnTo>
                  <a:lnTo>
                    <a:pt x="5629783" y="295262"/>
                  </a:lnTo>
                  <a:lnTo>
                    <a:pt x="5629783" y="262496"/>
                  </a:lnTo>
                  <a:lnTo>
                    <a:pt x="5416054" y="262496"/>
                  </a:lnTo>
                  <a:lnTo>
                    <a:pt x="5416054" y="231635"/>
                  </a:lnTo>
                  <a:lnTo>
                    <a:pt x="5629783" y="231635"/>
                  </a:lnTo>
                  <a:lnTo>
                    <a:pt x="5629783" y="198501"/>
                  </a:lnTo>
                  <a:lnTo>
                    <a:pt x="5374906" y="198501"/>
                  </a:lnTo>
                  <a:lnTo>
                    <a:pt x="5374906" y="358889"/>
                  </a:lnTo>
                  <a:lnTo>
                    <a:pt x="5633974" y="358889"/>
                  </a:lnTo>
                  <a:lnTo>
                    <a:pt x="5633974" y="325361"/>
                  </a:lnTo>
                  <a:close/>
                </a:path>
                <a:path w="11016615" h="365759">
                  <a:moveTo>
                    <a:pt x="5680075" y="74676"/>
                  </a:moveTo>
                  <a:lnTo>
                    <a:pt x="5629783" y="74676"/>
                  </a:lnTo>
                  <a:lnTo>
                    <a:pt x="5629783" y="9906"/>
                  </a:lnTo>
                  <a:lnTo>
                    <a:pt x="5588254" y="9906"/>
                  </a:lnTo>
                  <a:lnTo>
                    <a:pt x="5588254" y="177927"/>
                  </a:lnTo>
                  <a:lnTo>
                    <a:pt x="5629783" y="177927"/>
                  </a:lnTo>
                  <a:lnTo>
                    <a:pt x="5629783" y="111252"/>
                  </a:lnTo>
                  <a:lnTo>
                    <a:pt x="5680075" y="111252"/>
                  </a:lnTo>
                  <a:lnTo>
                    <a:pt x="5680075" y="74676"/>
                  </a:lnTo>
                  <a:close/>
                </a:path>
                <a:path w="11016615" h="365759">
                  <a:moveTo>
                    <a:pt x="5891149" y="173355"/>
                  </a:moveTo>
                  <a:lnTo>
                    <a:pt x="5889853" y="129476"/>
                  </a:lnTo>
                  <a:lnTo>
                    <a:pt x="5876683" y="60896"/>
                  </a:lnTo>
                  <a:lnTo>
                    <a:pt x="5850902" y="25336"/>
                  </a:lnTo>
                  <a:lnTo>
                    <a:pt x="5850001" y="24803"/>
                  </a:lnTo>
                  <a:lnTo>
                    <a:pt x="5850001" y="173355"/>
                  </a:lnTo>
                  <a:lnTo>
                    <a:pt x="5849175" y="211607"/>
                  </a:lnTo>
                  <a:lnTo>
                    <a:pt x="5840679" y="268986"/>
                  </a:lnTo>
                  <a:lnTo>
                    <a:pt x="5810656" y="299694"/>
                  </a:lnTo>
                  <a:lnTo>
                    <a:pt x="5801614" y="300596"/>
                  </a:lnTo>
                  <a:lnTo>
                    <a:pt x="5792787" y="299694"/>
                  </a:lnTo>
                  <a:lnTo>
                    <a:pt x="5762930" y="268986"/>
                  </a:lnTo>
                  <a:lnTo>
                    <a:pt x="5754484" y="211607"/>
                  </a:lnTo>
                  <a:lnTo>
                    <a:pt x="5753608" y="173355"/>
                  </a:lnTo>
                  <a:lnTo>
                    <a:pt x="5754484" y="135089"/>
                  </a:lnTo>
                  <a:lnTo>
                    <a:pt x="5762930" y="77876"/>
                  </a:lnTo>
                  <a:lnTo>
                    <a:pt x="5792787" y="46634"/>
                  </a:lnTo>
                  <a:lnTo>
                    <a:pt x="5801614" y="45720"/>
                  </a:lnTo>
                  <a:lnTo>
                    <a:pt x="5810656" y="46634"/>
                  </a:lnTo>
                  <a:lnTo>
                    <a:pt x="5840679" y="77876"/>
                  </a:lnTo>
                  <a:lnTo>
                    <a:pt x="5849175" y="135089"/>
                  </a:lnTo>
                  <a:lnTo>
                    <a:pt x="5850001" y="173355"/>
                  </a:lnTo>
                  <a:lnTo>
                    <a:pt x="5850001" y="24803"/>
                  </a:lnTo>
                  <a:lnTo>
                    <a:pt x="5836564" y="16852"/>
                  </a:lnTo>
                  <a:lnTo>
                    <a:pt x="5820092" y="11671"/>
                  </a:lnTo>
                  <a:lnTo>
                    <a:pt x="5801614" y="9906"/>
                  </a:lnTo>
                  <a:lnTo>
                    <a:pt x="5783300" y="11671"/>
                  </a:lnTo>
                  <a:lnTo>
                    <a:pt x="5740654" y="36957"/>
                  </a:lnTo>
                  <a:lnTo>
                    <a:pt x="5718276" y="91859"/>
                  </a:lnTo>
                  <a:lnTo>
                    <a:pt x="5712460" y="173355"/>
                  </a:lnTo>
                  <a:lnTo>
                    <a:pt x="5713755" y="217220"/>
                  </a:lnTo>
                  <a:lnTo>
                    <a:pt x="5726925" y="285800"/>
                  </a:lnTo>
                  <a:lnTo>
                    <a:pt x="5752541" y="321246"/>
                  </a:lnTo>
                  <a:lnTo>
                    <a:pt x="5801614" y="336029"/>
                  </a:lnTo>
                  <a:lnTo>
                    <a:pt x="5820092" y="334391"/>
                  </a:lnTo>
                  <a:lnTo>
                    <a:pt x="5862955" y="309740"/>
                  </a:lnTo>
                  <a:lnTo>
                    <a:pt x="5885332" y="254838"/>
                  </a:lnTo>
                  <a:lnTo>
                    <a:pt x="5889853" y="217220"/>
                  </a:lnTo>
                  <a:lnTo>
                    <a:pt x="5891149" y="173355"/>
                  </a:lnTo>
                  <a:close/>
                </a:path>
                <a:path w="11016615" h="365759">
                  <a:moveTo>
                    <a:pt x="5992495" y="9906"/>
                  </a:moveTo>
                  <a:lnTo>
                    <a:pt x="5950966" y="9906"/>
                  </a:lnTo>
                  <a:lnTo>
                    <a:pt x="5950966" y="355460"/>
                  </a:lnTo>
                  <a:lnTo>
                    <a:pt x="5992495" y="355460"/>
                  </a:lnTo>
                  <a:lnTo>
                    <a:pt x="5992495" y="9906"/>
                  </a:lnTo>
                  <a:close/>
                </a:path>
                <a:path w="11016615" h="365759">
                  <a:moveTo>
                    <a:pt x="6358369" y="25527"/>
                  </a:moveTo>
                  <a:lnTo>
                    <a:pt x="6280645" y="25527"/>
                  </a:lnTo>
                  <a:lnTo>
                    <a:pt x="6280645" y="0"/>
                  </a:lnTo>
                  <a:lnTo>
                    <a:pt x="6238735" y="0"/>
                  </a:lnTo>
                  <a:lnTo>
                    <a:pt x="6238735" y="25527"/>
                  </a:lnTo>
                  <a:lnTo>
                    <a:pt x="6160630" y="25527"/>
                  </a:lnTo>
                  <a:lnTo>
                    <a:pt x="6160630" y="55626"/>
                  </a:lnTo>
                  <a:lnTo>
                    <a:pt x="6358369" y="55626"/>
                  </a:lnTo>
                  <a:lnTo>
                    <a:pt x="6358369" y="25527"/>
                  </a:lnTo>
                  <a:close/>
                </a:path>
                <a:path w="11016615" h="365759">
                  <a:moveTo>
                    <a:pt x="6441808" y="329171"/>
                  </a:moveTo>
                  <a:lnTo>
                    <a:pt x="6223876" y="329171"/>
                  </a:lnTo>
                  <a:lnTo>
                    <a:pt x="6223876" y="307073"/>
                  </a:lnTo>
                  <a:lnTo>
                    <a:pt x="6437617" y="307073"/>
                  </a:lnTo>
                  <a:lnTo>
                    <a:pt x="6437617" y="227063"/>
                  </a:lnTo>
                  <a:lnTo>
                    <a:pt x="6182728" y="227063"/>
                  </a:lnTo>
                  <a:lnTo>
                    <a:pt x="6182728" y="256781"/>
                  </a:lnTo>
                  <a:lnTo>
                    <a:pt x="6396088" y="256781"/>
                  </a:lnTo>
                  <a:lnTo>
                    <a:pt x="6396088" y="278117"/>
                  </a:lnTo>
                  <a:lnTo>
                    <a:pt x="6182728" y="278117"/>
                  </a:lnTo>
                  <a:lnTo>
                    <a:pt x="6182728" y="358889"/>
                  </a:lnTo>
                  <a:lnTo>
                    <a:pt x="6441808" y="358889"/>
                  </a:lnTo>
                  <a:lnTo>
                    <a:pt x="6441808" y="329171"/>
                  </a:lnTo>
                  <a:close/>
                </a:path>
                <a:path w="11016615" h="365759">
                  <a:moveTo>
                    <a:pt x="6488290" y="95631"/>
                  </a:moveTo>
                  <a:lnTo>
                    <a:pt x="6437617" y="95631"/>
                  </a:lnTo>
                  <a:lnTo>
                    <a:pt x="6437617" y="9906"/>
                  </a:lnTo>
                  <a:lnTo>
                    <a:pt x="6396088" y="9906"/>
                  </a:lnTo>
                  <a:lnTo>
                    <a:pt x="6396088" y="159258"/>
                  </a:lnTo>
                  <a:lnTo>
                    <a:pt x="6384671" y="165150"/>
                  </a:lnTo>
                  <a:lnTo>
                    <a:pt x="6369888" y="169583"/>
                  </a:lnTo>
                  <a:lnTo>
                    <a:pt x="6351829" y="172377"/>
                  </a:lnTo>
                  <a:lnTo>
                    <a:pt x="6330556" y="173355"/>
                  </a:lnTo>
                  <a:lnTo>
                    <a:pt x="6280264" y="173355"/>
                  </a:lnTo>
                  <a:lnTo>
                    <a:pt x="6280264" y="153543"/>
                  </a:lnTo>
                  <a:lnTo>
                    <a:pt x="6294742" y="151968"/>
                  </a:lnTo>
                  <a:lnTo>
                    <a:pt x="6307785" y="149542"/>
                  </a:lnTo>
                  <a:lnTo>
                    <a:pt x="6343980" y="129349"/>
                  </a:lnTo>
                  <a:lnTo>
                    <a:pt x="6345352" y="126492"/>
                  </a:lnTo>
                  <a:lnTo>
                    <a:pt x="6347892" y="121208"/>
                  </a:lnTo>
                  <a:lnTo>
                    <a:pt x="6349225" y="112014"/>
                  </a:lnTo>
                  <a:lnTo>
                    <a:pt x="6347828" y="102196"/>
                  </a:lnTo>
                  <a:lnTo>
                    <a:pt x="6345364" y="97155"/>
                  </a:lnTo>
                  <a:lnTo>
                    <a:pt x="6343751" y="93814"/>
                  </a:lnTo>
                  <a:lnTo>
                    <a:pt x="6337173" y="86715"/>
                  </a:lnTo>
                  <a:lnTo>
                    <a:pt x="6328270" y="80772"/>
                  </a:lnTo>
                  <a:lnTo>
                    <a:pt x="6315087" y="75552"/>
                  </a:lnTo>
                  <a:lnTo>
                    <a:pt x="6310363" y="74472"/>
                  </a:lnTo>
                  <a:lnTo>
                    <a:pt x="6310363" y="107823"/>
                  </a:lnTo>
                  <a:lnTo>
                    <a:pt x="6310363" y="115824"/>
                  </a:lnTo>
                  <a:lnTo>
                    <a:pt x="6272682" y="126238"/>
                  </a:lnTo>
                  <a:lnTo>
                    <a:pt x="6259309" y="126492"/>
                  </a:lnTo>
                  <a:lnTo>
                    <a:pt x="6245707" y="126238"/>
                  </a:lnTo>
                  <a:lnTo>
                    <a:pt x="6207874" y="115824"/>
                  </a:lnTo>
                  <a:lnTo>
                    <a:pt x="6207874" y="107823"/>
                  </a:lnTo>
                  <a:lnTo>
                    <a:pt x="6245657" y="97396"/>
                  </a:lnTo>
                  <a:lnTo>
                    <a:pt x="6259309" y="97155"/>
                  </a:lnTo>
                  <a:lnTo>
                    <a:pt x="6272517" y="97396"/>
                  </a:lnTo>
                  <a:lnTo>
                    <a:pt x="6310363" y="107823"/>
                  </a:lnTo>
                  <a:lnTo>
                    <a:pt x="6310363" y="74472"/>
                  </a:lnTo>
                  <a:lnTo>
                    <a:pt x="6299073" y="71869"/>
                  </a:lnTo>
                  <a:lnTo>
                    <a:pt x="6280531" y="69684"/>
                  </a:lnTo>
                  <a:lnTo>
                    <a:pt x="6259309" y="68961"/>
                  </a:lnTo>
                  <a:lnTo>
                    <a:pt x="6237846" y="69684"/>
                  </a:lnTo>
                  <a:lnTo>
                    <a:pt x="6188824" y="81534"/>
                  </a:lnTo>
                  <a:lnTo>
                    <a:pt x="6168631" y="112014"/>
                  </a:lnTo>
                  <a:lnTo>
                    <a:pt x="6170015" y="121158"/>
                  </a:lnTo>
                  <a:lnTo>
                    <a:pt x="6210490" y="149491"/>
                  </a:lnTo>
                  <a:lnTo>
                    <a:pt x="6238735" y="153543"/>
                  </a:lnTo>
                  <a:lnTo>
                    <a:pt x="6238735" y="173355"/>
                  </a:lnTo>
                  <a:lnTo>
                    <a:pt x="6155677" y="173355"/>
                  </a:lnTo>
                  <a:lnTo>
                    <a:pt x="6155677" y="204597"/>
                  </a:lnTo>
                  <a:lnTo>
                    <a:pt x="6319507" y="204597"/>
                  </a:lnTo>
                  <a:lnTo>
                    <a:pt x="6345720" y="203581"/>
                  </a:lnTo>
                  <a:lnTo>
                    <a:pt x="6366942" y="200545"/>
                  </a:lnTo>
                  <a:lnTo>
                    <a:pt x="6383579" y="195427"/>
                  </a:lnTo>
                  <a:lnTo>
                    <a:pt x="6396088" y="188214"/>
                  </a:lnTo>
                  <a:lnTo>
                    <a:pt x="6396088" y="210680"/>
                  </a:lnTo>
                  <a:lnTo>
                    <a:pt x="6437617" y="210680"/>
                  </a:lnTo>
                  <a:lnTo>
                    <a:pt x="6437617" y="188214"/>
                  </a:lnTo>
                  <a:lnTo>
                    <a:pt x="6437617" y="131826"/>
                  </a:lnTo>
                  <a:lnTo>
                    <a:pt x="6488290" y="131826"/>
                  </a:lnTo>
                  <a:lnTo>
                    <a:pt x="6488290" y="95631"/>
                  </a:lnTo>
                  <a:close/>
                </a:path>
                <a:path w="11016615" h="365759">
                  <a:moveTo>
                    <a:pt x="6806031" y="299834"/>
                  </a:moveTo>
                  <a:lnTo>
                    <a:pt x="6804203" y="285076"/>
                  </a:lnTo>
                  <a:lnTo>
                    <a:pt x="6798843" y="272592"/>
                  </a:lnTo>
                  <a:lnTo>
                    <a:pt x="6795821" y="268973"/>
                  </a:lnTo>
                  <a:lnTo>
                    <a:pt x="6790118" y="262115"/>
                  </a:lnTo>
                  <a:lnTo>
                    <a:pt x="6778218" y="253352"/>
                  </a:lnTo>
                  <a:lnTo>
                    <a:pt x="6764883" y="247650"/>
                  </a:lnTo>
                  <a:lnTo>
                    <a:pt x="6764883" y="292214"/>
                  </a:lnTo>
                  <a:lnTo>
                    <a:pt x="6764883" y="307454"/>
                  </a:lnTo>
                  <a:lnTo>
                    <a:pt x="6719646" y="327888"/>
                  </a:lnTo>
                  <a:lnTo>
                    <a:pt x="6666585" y="330695"/>
                  </a:lnTo>
                  <a:lnTo>
                    <a:pt x="6637591" y="330022"/>
                  </a:lnTo>
                  <a:lnTo>
                    <a:pt x="6594310" y="324104"/>
                  </a:lnTo>
                  <a:lnTo>
                    <a:pt x="6568287" y="307454"/>
                  </a:lnTo>
                  <a:lnTo>
                    <a:pt x="6568287" y="292214"/>
                  </a:lnTo>
                  <a:lnTo>
                    <a:pt x="6613487" y="271792"/>
                  </a:lnTo>
                  <a:lnTo>
                    <a:pt x="6666585" y="268973"/>
                  </a:lnTo>
                  <a:lnTo>
                    <a:pt x="6695580" y="269646"/>
                  </a:lnTo>
                  <a:lnTo>
                    <a:pt x="6738709" y="275564"/>
                  </a:lnTo>
                  <a:lnTo>
                    <a:pt x="6764883" y="292214"/>
                  </a:lnTo>
                  <a:lnTo>
                    <a:pt x="6764883" y="247650"/>
                  </a:lnTo>
                  <a:lnTo>
                    <a:pt x="6757619" y="244538"/>
                  </a:lnTo>
                  <a:lnTo>
                    <a:pt x="6731978" y="238493"/>
                  </a:lnTo>
                  <a:lnTo>
                    <a:pt x="6701549" y="235038"/>
                  </a:lnTo>
                  <a:lnTo>
                    <a:pt x="6666585" y="233921"/>
                  </a:lnTo>
                  <a:lnTo>
                    <a:pt x="6631724" y="235038"/>
                  </a:lnTo>
                  <a:lnTo>
                    <a:pt x="6575298" y="244538"/>
                  </a:lnTo>
                  <a:lnTo>
                    <a:pt x="6533959" y="272592"/>
                  </a:lnTo>
                  <a:lnTo>
                    <a:pt x="6526758" y="299834"/>
                  </a:lnTo>
                  <a:lnTo>
                    <a:pt x="6528587" y="314604"/>
                  </a:lnTo>
                  <a:lnTo>
                    <a:pt x="6554571" y="346316"/>
                  </a:lnTo>
                  <a:lnTo>
                    <a:pt x="6601155" y="360984"/>
                  </a:lnTo>
                  <a:lnTo>
                    <a:pt x="6666585" y="365366"/>
                  </a:lnTo>
                  <a:lnTo>
                    <a:pt x="6701549" y="364324"/>
                  </a:lnTo>
                  <a:lnTo>
                    <a:pt x="6757619" y="355079"/>
                  </a:lnTo>
                  <a:lnTo>
                    <a:pt x="6795821" y="330695"/>
                  </a:lnTo>
                  <a:lnTo>
                    <a:pt x="6798843" y="327075"/>
                  </a:lnTo>
                  <a:lnTo>
                    <a:pt x="6804203" y="314604"/>
                  </a:lnTo>
                  <a:lnTo>
                    <a:pt x="6806031" y="299834"/>
                  </a:lnTo>
                  <a:close/>
                </a:path>
                <a:path w="11016615" h="365759">
                  <a:moveTo>
                    <a:pt x="6821652" y="170688"/>
                  </a:moveTo>
                  <a:lnTo>
                    <a:pt x="6686016" y="170688"/>
                  </a:lnTo>
                  <a:lnTo>
                    <a:pt x="6686016" y="134493"/>
                  </a:lnTo>
                  <a:lnTo>
                    <a:pt x="6801078" y="134493"/>
                  </a:lnTo>
                  <a:lnTo>
                    <a:pt x="6801078" y="99822"/>
                  </a:lnTo>
                  <a:lnTo>
                    <a:pt x="6574383" y="99822"/>
                  </a:lnTo>
                  <a:lnTo>
                    <a:pt x="6574383" y="49149"/>
                  </a:lnTo>
                  <a:lnTo>
                    <a:pt x="6799173" y="49149"/>
                  </a:lnTo>
                  <a:lnTo>
                    <a:pt x="6799173" y="14097"/>
                  </a:lnTo>
                  <a:lnTo>
                    <a:pt x="6533235" y="14097"/>
                  </a:lnTo>
                  <a:lnTo>
                    <a:pt x="6533235" y="134493"/>
                  </a:lnTo>
                  <a:lnTo>
                    <a:pt x="6644868" y="134493"/>
                  </a:lnTo>
                  <a:lnTo>
                    <a:pt x="6644868" y="170688"/>
                  </a:lnTo>
                  <a:lnTo>
                    <a:pt x="6510388" y="170688"/>
                  </a:lnTo>
                  <a:lnTo>
                    <a:pt x="6510388" y="206121"/>
                  </a:lnTo>
                  <a:lnTo>
                    <a:pt x="6821652" y="206121"/>
                  </a:lnTo>
                  <a:lnTo>
                    <a:pt x="6821652" y="170688"/>
                  </a:lnTo>
                  <a:close/>
                </a:path>
                <a:path w="11016615" h="365759">
                  <a:moveTo>
                    <a:pt x="7047573" y="225539"/>
                  </a:moveTo>
                  <a:lnTo>
                    <a:pt x="7044957" y="191757"/>
                  </a:lnTo>
                  <a:lnTo>
                    <a:pt x="7037197" y="163296"/>
                  </a:lnTo>
                  <a:lnTo>
                    <a:pt x="7028485" y="147828"/>
                  </a:lnTo>
                  <a:lnTo>
                    <a:pt x="7024433" y="140627"/>
                  </a:lnTo>
                  <a:lnTo>
                    <a:pt x="7006818" y="124206"/>
                  </a:lnTo>
                  <a:lnTo>
                    <a:pt x="7006437" y="124002"/>
                  </a:lnTo>
                  <a:lnTo>
                    <a:pt x="7006437" y="225539"/>
                  </a:lnTo>
                  <a:lnTo>
                    <a:pt x="7005269" y="248310"/>
                  </a:lnTo>
                  <a:lnTo>
                    <a:pt x="6986625" y="294119"/>
                  </a:lnTo>
                  <a:lnTo>
                    <a:pt x="6961860" y="303263"/>
                  </a:lnTo>
                  <a:lnTo>
                    <a:pt x="6954279" y="302641"/>
                  </a:lnTo>
                  <a:lnTo>
                    <a:pt x="6921563" y="267360"/>
                  </a:lnTo>
                  <a:lnTo>
                    <a:pt x="6917283" y="225539"/>
                  </a:lnTo>
                  <a:lnTo>
                    <a:pt x="6918376" y="202184"/>
                  </a:lnTo>
                  <a:lnTo>
                    <a:pt x="6936333" y="156591"/>
                  </a:lnTo>
                  <a:lnTo>
                    <a:pt x="6961860" y="147828"/>
                  </a:lnTo>
                  <a:lnTo>
                    <a:pt x="6971385" y="147828"/>
                  </a:lnTo>
                  <a:lnTo>
                    <a:pt x="7001053" y="181305"/>
                  </a:lnTo>
                  <a:lnTo>
                    <a:pt x="7006437" y="225539"/>
                  </a:lnTo>
                  <a:lnTo>
                    <a:pt x="7006437" y="124002"/>
                  </a:lnTo>
                  <a:lnTo>
                    <a:pt x="6997103" y="118757"/>
                  </a:lnTo>
                  <a:lnTo>
                    <a:pt x="6986333" y="114960"/>
                  </a:lnTo>
                  <a:lnTo>
                    <a:pt x="6974560" y="112737"/>
                  </a:lnTo>
                  <a:lnTo>
                    <a:pt x="6961860" y="112014"/>
                  </a:lnTo>
                  <a:lnTo>
                    <a:pt x="6947408" y="112991"/>
                  </a:lnTo>
                  <a:lnTo>
                    <a:pt x="6896227" y="143675"/>
                  </a:lnTo>
                  <a:lnTo>
                    <a:pt x="6878358" y="193306"/>
                  </a:lnTo>
                  <a:lnTo>
                    <a:pt x="6876135" y="225539"/>
                  </a:lnTo>
                  <a:lnTo>
                    <a:pt x="6878421" y="258216"/>
                  </a:lnTo>
                  <a:lnTo>
                    <a:pt x="6896862" y="307835"/>
                  </a:lnTo>
                  <a:lnTo>
                    <a:pt x="6935038" y="335026"/>
                  </a:lnTo>
                  <a:lnTo>
                    <a:pt x="6961860" y="338696"/>
                  </a:lnTo>
                  <a:lnTo>
                    <a:pt x="6975005" y="337908"/>
                  </a:lnTo>
                  <a:lnTo>
                    <a:pt x="7025081" y="309816"/>
                  </a:lnTo>
                  <a:lnTo>
                    <a:pt x="7028701" y="303263"/>
                  </a:lnTo>
                  <a:lnTo>
                    <a:pt x="7037476" y="287413"/>
                  </a:lnTo>
                  <a:lnTo>
                    <a:pt x="7045033" y="259207"/>
                  </a:lnTo>
                  <a:lnTo>
                    <a:pt x="7047573" y="225539"/>
                  </a:lnTo>
                  <a:close/>
                </a:path>
                <a:path w="11016615" h="365759">
                  <a:moveTo>
                    <a:pt x="7059003" y="49530"/>
                  </a:moveTo>
                  <a:lnTo>
                    <a:pt x="6980910" y="49530"/>
                  </a:lnTo>
                  <a:lnTo>
                    <a:pt x="6980910" y="0"/>
                  </a:lnTo>
                  <a:lnTo>
                    <a:pt x="6939381" y="0"/>
                  </a:lnTo>
                  <a:lnTo>
                    <a:pt x="6939381" y="49530"/>
                  </a:lnTo>
                  <a:lnTo>
                    <a:pt x="6862038" y="49530"/>
                  </a:lnTo>
                  <a:lnTo>
                    <a:pt x="6862038" y="85344"/>
                  </a:lnTo>
                  <a:lnTo>
                    <a:pt x="7059003" y="85344"/>
                  </a:lnTo>
                  <a:lnTo>
                    <a:pt x="7059003" y="49530"/>
                  </a:lnTo>
                  <a:close/>
                </a:path>
                <a:path w="11016615" h="365759">
                  <a:moveTo>
                    <a:pt x="7200354" y="150876"/>
                  </a:moveTo>
                  <a:lnTo>
                    <a:pt x="7146252" y="150876"/>
                  </a:lnTo>
                  <a:lnTo>
                    <a:pt x="7146252" y="9906"/>
                  </a:lnTo>
                  <a:lnTo>
                    <a:pt x="7104723" y="9906"/>
                  </a:lnTo>
                  <a:lnTo>
                    <a:pt x="7104723" y="355460"/>
                  </a:lnTo>
                  <a:lnTo>
                    <a:pt x="7146252" y="355460"/>
                  </a:lnTo>
                  <a:lnTo>
                    <a:pt x="7146252" y="187071"/>
                  </a:lnTo>
                  <a:lnTo>
                    <a:pt x="7200354" y="187071"/>
                  </a:lnTo>
                  <a:lnTo>
                    <a:pt x="7200354" y="150876"/>
                  </a:lnTo>
                  <a:close/>
                </a:path>
                <a:path w="11016615" h="365759">
                  <a:moveTo>
                    <a:pt x="7510107" y="16002"/>
                  </a:moveTo>
                  <a:lnTo>
                    <a:pt x="7236930" y="16002"/>
                  </a:lnTo>
                  <a:lnTo>
                    <a:pt x="7236930" y="52578"/>
                  </a:lnTo>
                  <a:lnTo>
                    <a:pt x="7468578" y="52578"/>
                  </a:lnTo>
                  <a:lnTo>
                    <a:pt x="7468578" y="144399"/>
                  </a:lnTo>
                  <a:lnTo>
                    <a:pt x="7468019" y="170764"/>
                  </a:lnTo>
                  <a:lnTo>
                    <a:pt x="7466381" y="197878"/>
                  </a:lnTo>
                  <a:lnTo>
                    <a:pt x="7463752" y="224066"/>
                  </a:lnTo>
                  <a:lnTo>
                    <a:pt x="7460196" y="247637"/>
                  </a:lnTo>
                  <a:lnTo>
                    <a:pt x="7500963" y="247637"/>
                  </a:lnTo>
                  <a:lnTo>
                    <a:pt x="7504963" y="223024"/>
                  </a:lnTo>
                  <a:lnTo>
                    <a:pt x="7507821" y="195262"/>
                  </a:lnTo>
                  <a:lnTo>
                    <a:pt x="7509535" y="165773"/>
                  </a:lnTo>
                  <a:lnTo>
                    <a:pt x="7510107" y="136017"/>
                  </a:lnTo>
                  <a:lnTo>
                    <a:pt x="7510107" y="16002"/>
                  </a:lnTo>
                  <a:close/>
                </a:path>
                <a:path w="11016615" h="365759">
                  <a:moveTo>
                    <a:pt x="7528014" y="304406"/>
                  </a:moveTo>
                  <a:lnTo>
                    <a:pt x="7365708" y="304406"/>
                  </a:lnTo>
                  <a:lnTo>
                    <a:pt x="7365708" y="142875"/>
                  </a:lnTo>
                  <a:lnTo>
                    <a:pt x="7324179" y="142875"/>
                  </a:lnTo>
                  <a:lnTo>
                    <a:pt x="7324179" y="304406"/>
                  </a:lnTo>
                  <a:lnTo>
                    <a:pt x="7221309" y="304406"/>
                  </a:lnTo>
                  <a:lnTo>
                    <a:pt x="7221309" y="340220"/>
                  </a:lnTo>
                  <a:lnTo>
                    <a:pt x="7528014" y="340220"/>
                  </a:lnTo>
                  <a:lnTo>
                    <a:pt x="7528014" y="304406"/>
                  </a:lnTo>
                  <a:close/>
                </a:path>
                <a:path w="11016615" h="365759">
                  <a:moveTo>
                    <a:pt x="7866507" y="158877"/>
                  </a:moveTo>
                  <a:lnTo>
                    <a:pt x="7821333" y="132969"/>
                  </a:lnTo>
                  <a:lnTo>
                    <a:pt x="7795031" y="94475"/>
                  </a:lnTo>
                  <a:lnTo>
                    <a:pt x="7789164" y="54864"/>
                  </a:lnTo>
                  <a:lnTo>
                    <a:pt x="7789164" y="12192"/>
                  </a:lnTo>
                  <a:lnTo>
                    <a:pt x="7748016" y="12192"/>
                  </a:lnTo>
                  <a:lnTo>
                    <a:pt x="7748016" y="54864"/>
                  </a:lnTo>
                  <a:lnTo>
                    <a:pt x="7742364" y="94322"/>
                  </a:lnTo>
                  <a:lnTo>
                    <a:pt x="7726540" y="125387"/>
                  </a:lnTo>
                  <a:lnTo>
                    <a:pt x="7702207" y="148247"/>
                  </a:lnTo>
                  <a:lnTo>
                    <a:pt x="7671054" y="163068"/>
                  </a:lnTo>
                  <a:lnTo>
                    <a:pt x="7671054" y="199644"/>
                  </a:lnTo>
                  <a:lnTo>
                    <a:pt x="7703020" y="188950"/>
                  </a:lnTo>
                  <a:lnTo>
                    <a:pt x="7730731" y="173583"/>
                  </a:lnTo>
                  <a:lnTo>
                    <a:pt x="7753083" y="154584"/>
                  </a:lnTo>
                  <a:lnTo>
                    <a:pt x="7768971" y="132969"/>
                  </a:lnTo>
                  <a:lnTo>
                    <a:pt x="7785659" y="153657"/>
                  </a:lnTo>
                  <a:lnTo>
                    <a:pt x="7808163" y="171640"/>
                  </a:lnTo>
                  <a:lnTo>
                    <a:pt x="7835468" y="185902"/>
                  </a:lnTo>
                  <a:lnTo>
                    <a:pt x="7866507" y="195453"/>
                  </a:lnTo>
                  <a:lnTo>
                    <a:pt x="7866507" y="158877"/>
                  </a:lnTo>
                  <a:close/>
                </a:path>
                <a:path w="11016615" h="365759">
                  <a:moveTo>
                    <a:pt x="7962900" y="9906"/>
                  </a:moveTo>
                  <a:lnTo>
                    <a:pt x="7921371" y="9906"/>
                  </a:lnTo>
                  <a:lnTo>
                    <a:pt x="7921371" y="202692"/>
                  </a:lnTo>
                  <a:lnTo>
                    <a:pt x="7962900" y="202692"/>
                  </a:lnTo>
                  <a:lnTo>
                    <a:pt x="7962900" y="9906"/>
                  </a:lnTo>
                  <a:close/>
                </a:path>
                <a:path w="11016615" h="365759">
                  <a:moveTo>
                    <a:pt x="7968615" y="323456"/>
                  </a:moveTo>
                  <a:lnTo>
                    <a:pt x="7911084" y="323456"/>
                  </a:lnTo>
                  <a:lnTo>
                    <a:pt x="7913370" y="316750"/>
                  </a:lnTo>
                  <a:lnTo>
                    <a:pt x="7915034" y="308978"/>
                  </a:lnTo>
                  <a:lnTo>
                    <a:pt x="7916062" y="300634"/>
                  </a:lnTo>
                  <a:lnTo>
                    <a:pt x="7916367" y="293357"/>
                  </a:lnTo>
                  <a:lnTo>
                    <a:pt x="7916418" y="259829"/>
                  </a:lnTo>
                  <a:lnTo>
                    <a:pt x="7962900" y="259829"/>
                  </a:lnTo>
                  <a:lnTo>
                    <a:pt x="7962900" y="224396"/>
                  </a:lnTo>
                  <a:lnTo>
                    <a:pt x="7875651" y="224396"/>
                  </a:lnTo>
                  <a:lnTo>
                    <a:pt x="7875651" y="259829"/>
                  </a:lnTo>
                  <a:lnTo>
                    <a:pt x="7875651" y="293357"/>
                  </a:lnTo>
                  <a:lnTo>
                    <a:pt x="7875422" y="301383"/>
                  </a:lnTo>
                  <a:lnTo>
                    <a:pt x="7874698" y="309270"/>
                  </a:lnTo>
                  <a:lnTo>
                    <a:pt x="7873403" y="316725"/>
                  </a:lnTo>
                  <a:lnTo>
                    <a:pt x="7871460" y="323456"/>
                  </a:lnTo>
                  <a:lnTo>
                    <a:pt x="7792212" y="323456"/>
                  </a:lnTo>
                  <a:lnTo>
                    <a:pt x="7792212" y="259829"/>
                  </a:lnTo>
                  <a:lnTo>
                    <a:pt x="7875651" y="259829"/>
                  </a:lnTo>
                  <a:lnTo>
                    <a:pt x="7875651" y="224396"/>
                  </a:lnTo>
                  <a:lnTo>
                    <a:pt x="7704582" y="224396"/>
                  </a:lnTo>
                  <a:lnTo>
                    <a:pt x="7704582" y="259829"/>
                  </a:lnTo>
                  <a:lnTo>
                    <a:pt x="7751445" y="259829"/>
                  </a:lnTo>
                  <a:lnTo>
                    <a:pt x="7751445" y="323456"/>
                  </a:lnTo>
                  <a:lnTo>
                    <a:pt x="7698486" y="323456"/>
                  </a:lnTo>
                  <a:lnTo>
                    <a:pt x="7698486" y="358889"/>
                  </a:lnTo>
                  <a:lnTo>
                    <a:pt x="7968615" y="358889"/>
                  </a:lnTo>
                  <a:lnTo>
                    <a:pt x="7968615" y="323456"/>
                  </a:lnTo>
                  <a:close/>
                </a:path>
                <a:path w="11016615" h="365759">
                  <a:moveTo>
                    <a:pt x="8321408" y="321170"/>
                  </a:moveTo>
                  <a:lnTo>
                    <a:pt x="8090535" y="321170"/>
                  </a:lnTo>
                  <a:lnTo>
                    <a:pt x="8090535" y="256400"/>
                  </a:lnTo>
                  <a:lnTo>
                    <a:pt x="8049387" y="256400"/>
                  </a:lnTo>
                  <a:lnTo>
                    <a:pt x="8049387" y="356984"/>
                  </a:lnTo>
                  <a:lnTo>
                    <a:pt x="8321408" y="356984"/>
                  </a:lnTo>
                  <a:lnTo>
                    <a:pt x="8321408" y="321170"/>
                  </a:lnTo>
                  <a:close/>
                </a:path>
                <a:path w="11016615" h="365759">
                  <a:moveTo>
                    <a:pt x="8322170" y="80391"/>
                  </a:moveTo>
                  <a:lnTo>
                    <a:pt x="8310067" y="44196"/>
                  </a:lnTo>
                  <a:lnTo>
                    <a:pt x="8281022" y="24066"/>
                  </a:lnTo>
                  <a:lnTo>
                    <a:pt x="8281022" y="71247"/>
                  </a:lnTo>
                  <a:lnTo>
                    <a:pt x="8281022" y="80391"/>
                  </a:lnTo>
                  <a:lnTo>
                    <a:pt x="8254416" y="109245"/>
                  </a:lnTo>
                  <a:lnTo>
                    <a:pt x="8211337" y="116205"/>
                  </a:lnTo>
                  <a:lnTo>
                    <a:pt x="8182724" y="116967"/>
                  </a:lnTo>
                  <a:lnTo>
                    <a:pt x="8153895" y="116205"/>
                  </a:lnTo>
                  <a:lnTo>
                    <a:pt x="8110664" y="109245"/>
                  </a:lnTo>
                  <a:lnTo>
                    <a:pt x="8084439" y="89916"/>
                  </a:lnTo>
                  <a:lnTo>
                    <a:pt x="8084439" y="71247"/>
                  </a:lnTo>
                  <a:lnTo>
                    <a:pt x="8129816" y="47574"/>
                  </a:lnTo>
                  <a:lnTo>
                    <a:pt x="8182724" y="44196"/>
                  </a:lnTo>
                  <a:lnTo>
                    <a:pt x="8211337" y="45008"/>
                  </a:lnTo>
                  <a:lnTo>
                    <a:pt x="8254416" y="52070"/>
                  </a:lnTo>
                  <a:lnTo>
                    <a:pt x="8281022" y="71247"/>
                  </a:lnTo>
                  <a:lnTo>
                    <a:pt x="8281022" y="24066"/>
                  </a:lnTo>
                  <a:lnTo>
                    <a:pt x="8277619" y="22225"/>
                  </a:lnTo>
                  <a:lnTo>
                    <a:pt x="8250314" y="14719"/>
                  </a:lnTo>
                  <a:lnTo>
                    <a:pt x="8218360" y="10706"/>
                  </a:lnTo>
                  <a:lnTo>
                    <a:pt x="8182724" y="9525"/>
                  </a:lnTo>
                  <a:lnTo>
                    <a:pt x="8147037" y="10706"/>
                  </a:lnTo>
                  <a:lnTo>
                    <a:pt x="8087525" y="22225"/>
                  </a:lnTo>
                  <a:lnTo>
                    <a:pt x="8048765" y="53581"/>
                  </a:lnTo>
                  <a:lnTo>
                    <a:pt x="8042910" y="80391"/>
                  </a:lnTo>
                  <a:lnTo>
                    <a:pt x="8044383" y="94894"/>
                  </a:lnTo>
                  <a:lnTo>
                    <a:pt x="8065770" y="127254"/>
                  </a:lnTo>
                  <a:lnTo>
                    <a:pt x="8114957" y="146443"/>
                  </a:lnTo>
                  <a:lnTo>
                    <a:pt x="8182724" y="151638"/>
                  </a:lnTo>
                  <a:lnTo>
                    <a:pt x="8218360" y="150444"/>
                  </a:lnTo>
                  <a:lnTo>
                    <a:pt x="8277619" y="138938"/>
                  </a:lnTo>
                  <a:lnTo>
                    <a:pt x="8310054" y="116967"/>
                  </a:lnTo>
                  <a:lnTo>
                    <a:pt x="8320684" y="94894"/>
                  </a:lnTo>
                  <a:lnTo>
                    <a:pt x="8322170" y="80391"/>
                  </a:lnTo>
                  <a:close/>
                </a:path>
                <a:path w="11016615" h="365759">
                  <a:moveTo>
                    <a:pt x="8337791" y="187452"/>
                  </a:moveTo>
                  <a:lnTo>
                    <a:pt x="8026527" y="187452"/>
                  </a:lnTo>
                  <a:lnTo>
                    <a:pt x="8026527" y="223253"/>
                  </a:lnTo>
                  <a:lnTo>
                    <a:pt x="8337791" y="223253"/>
                  </a:lnTo>
                  <a:lnTo>
                    <a:pt x="8337791" y="187452"/>
                  </a:lnTo>
                  <a:close/>
                </a:path>
                <a:path w="11016615" h="365759">
                  <a:moveTo>
                    <a:pt x="8676018" y="294119"/>
                  </a:moveTo>
                  <a:lnTo>
                    <a:pt x="8646274" y="275971"/>
                  </a:lnTo>
                  <a:lnTo>
                    <a:pt x="8620963" y="247738"/>
                  </a:lnTo>
                  <a:lnTo>
                    <a:pt x="8620303" y="246113"/>
                  </a:lnTo>
                  <a:lnTo>
                    <a:pt x="8603374" y="205079"/>
                  </a:lnTo>
                  <a:lnTo>
                    <a:pt x="8596770" y="143637"/>
                  </a:lnTo>
                  <a:lnTo>
                    <a:pt x="8596770" y="14097"/>
                  </a:lnTo>
                  <a:lnTo>
                    <a:pt x="8555622" y="14097"/>
                  </a:lnTo>
                  <a:lnTo>
                    <a:pt x="8555622" y="143637"/>
                  </a:lnTo>
                  <a:lnTo>
                    <a:pt x="8549145" y="205130"/>
                  </a:lnTo>
                  <a:lnTo>
                    <a:pt x="8531771" y="247878"/>
                  </a:lnTo>
                  <a:lnTo>
                    <a:pt x="8506600" y="276123"/>
                  </a:lnTo>
                  <a:lnTo>
                    <a:pt x="8476755" y="294119"/>
                  </a:lnTo>
                  <a:lnTo>
                    <a:pt x="8476755" y="332219"/>
                  </a:lnTo>
                  <a:lnTo>
                    <a:pt x="8508644" y="318236"/>
                  </a:lnTo>
                  <a:lnTo>
                    <a:pt x="8537245" y="298602"/>
                  </a:lnTo>
                  <a:lnTo>
                    <a:pt x="8560549" y="274256"/>
                  </a:lnTo>
                  <a:lnTo>
                    <a:pt x="8576577" y="246113"/>
                  </a:lnTo>
                  <a:lnTo>
                    <a:pt x="8592541" y="274040"/>
                  </a:lnTo>
                  <a:lnTo>
                    <a:pt x="8615731" y="298310"/>
                  </a:lnTo>
                  <a:lnTo>
                    <a:pt x="8644191" y="318020"/>
                  </a:lnTo>
                  <a:lnTo>
                    <a:pt x="8676018" y="332219"/>
                  </a:lnTo>
                  <a:lnTo>
                    <a:pt x="8676018" y="294119"/>
                  </a:lnTo>
                  <a:close/>
                </a:path>
                <a:path w="11016615" h="365759">
                  <a:moveTo>
                    <a:pt x="8815464" y="150876"/>
                  </a:moveTo>
                  <a:lnTo>
                    <a:pt x="8761362" y="150876"/>
                  </a:lnTo>
                  <a:lnTo>
                    <a:pt x="8761362" y="9906"/>
                  </a:lnTo>
                  <a:lnTo>
                    <a:pt x="8719833" y="9906"/>
                  </a:lnTo>
                  <a:lnTo>
                    <a:pt x="8719833" y="355460"/>
                  </a:lnTo>
                  <a:lnTo>
                    <a:pt x="8761362" y="355460"/>
                  </a:lnTo>
                  <a:lnTo>
                    <a:pt x="8761362" y="187071"/>
                  </a:lnTo>
                  <a:lnTo>
                    <a:pt x="8815464" y="187071"/>
                  </a:lnTo>
                  <a:lnTo>
                    <a:pt x="8815464" y="150876"/>
                  </a:lnTo>
                  <a:close/>
                </a:path>
                <a:path w="11016615" h="365759">
                  <a:moveTo>
                    <a:pt x="9115679" y="236969"/>
                  </a:moveTo>
                  <a:lnTo>
                    <a:pt x="9074150" y="236969"/>
                  </a:lnTo>
                  <a:lnTo>
                    <a:pt x="9074150" y="272402"/>
                  </a:lnTo>
                  <a:lnTo>
                    <a:pt x="9074150" y="323837"/>
                  </a:lnTo>
                  <a:lnTo>
                    <a:pt x="8901951" y="323837"/>
                  </a:lnTo>
                  <a:lnTo>
                    <a:pt x="8901951" y="272402"/>
                  </a:lnTo>
                  <a:lnTo>
                    <a:pt x="9074150" y="272402"/>
                  </a:lnTo>
                  <a:lnTo>
                    <a:pt x="9074150" y="236969"/>
                  </a:lnTo>
                  <a:lnTo>
                    <a:pt x="8860803" y="236969"/>
                  </a:lnTo>
                  <a:lnTo>
                    <a:pt x="8860803" y="358889"/>
                  </a:lnTo>
                  <a:lnTo>
                    <a:pt x="9115679" y="358889"/>
                  </a:lnTo>
                  <a:lnTo>
                    <a:pt x="9115679" y="323837"/>
                  </a:lnTo>
                  <a:lnTo>
                    <a:pt x="9115679" y="272402"/>
                  </a:lnTo>
                  <a:lnTo>
                    <a:pt x="9115679" y="236969"/>
                  </a:lnTo>
                  <a:close/>
                </a:path>
                <a:path w="11016615" h="365759">
                  <a:moveTo>
                    <a:pt x="9165971" y="91440"/>
                  </a:moveTo>
                  <a:lnTo>
                    <a:pt x="9115679" y="91440"/>
                  </a:lnTo>
                  <a:lnTo>
                    <a:pt x="9115679" y="9906"/>
                  </a:lnTo>
                  <a:lnTo>
                    <a:pt x="9074150" y="9906"/>
                  </a:lnTo>
                  <a:lnTo>
                    <a:pt x="9074150" y="152781"/>
                  </a:lnTo>
                  <a:lnTo>
                    <a:pt x="9061742" y="159816"/>
                  </a:lnTo>
                  <a:lnTo>
                    <a:pt x="9046578" y="164541"/>
                  </a:lnTo>
                  <a:lnTo>
                    <a:pt x="9028341" y="167182"/>
                  </a:lnTo>
                  <a:lnTo>
                    <a:pt x="9006713" y="168021"/>
                  </a:lnTo>
                  <a:lnTo>
                    <a:pt x="8882520" y="168021"/>
                  </a:lnTo>
                  <a:lnTo>
                    <a:pt x="8882520" y="124968"/>
                  </a:lnTo>
                  <a:lnTo>
                    <a:pt x="9008999" y="124968"/>
                  </a:lnTo>
                  <a:lnTo>
                    <a:pt x="9008999" y="14097"/>
                  </a:lnTo>
                  <a:lnTo>
                    <a:pt x="8840991" y="14097"/>
                  </a:lnTo>
                  <a:lnTo>
                    <a:pt x="8840991" y="48768"/>
                  </a:lnTo>
                  <a:lnTo>
                    <a:pt x="8967864" y="48768"/>
                  </a:lnTo>
                  <a:lnTo>
                    <a:pt x="8967864" y="90297"/>
                  </a:lnTo>
                  <a:lnTo>
                    <a:pt x="8840991" y="90297"/>
                  </a:lnTo>
                  <a:lnTo>
                    <a:pt x="8840991" y="202311"/>
                  </a:lnTo>
                  <a:lnTo>
                    <a:pt x="8996045" y="202311"/>
                  </a:lnTo>
                  <a:lnTo>
                    <a:pt x="9022613" y="201282"/>
                  </a:lnTo>
                  <a:lnTo>
                    <a:pt x="9044241" y="198158"/>
                  </a:lnTo>
                  <a:lnTo>
                    <a:pt x="9061310" y="192824"/>
                  </a:lnTo>
                  <a:lnTo>
                    <a:pt x="9074150" y="185166"/>
                  </a:lnTo>
                  <a:lnTo>
                    <a:pt x="9074150" y="215633"/>
                  </a:lnTo>
                  <a:lnTo>
                    <a:pt x="9115679" y="215633"/>
                  </a:lnTo>
                  <a:lnTo>
                    <a:pt x="9115679" y="185166"/>
                  </a:lnTo>
                  <a:lnTo>
                    <a:pt x="9115679" y="168021"/>
                  </a:lnTo>
                  <a:lnTo>
                    <a:pt x="9115679" y="128016"/>
                  </a:lnTo>
                  <a:lnTo>
                    <a:pt x="9165971" y="128016"/>
                  </a:lnTo>
                  <a:lnTo>
                    <a:pt x="9165971" y="91440"/>
                  </a:lnTo>
                  <a:close/>
                </a:path>
                <a:path w="11016615" h="365759">
                  <a:moveTo>
                    <a:pt x="9479153" y="84924"/>
                  </a:moveTo>
                  <a:lnTo>
                    <a:pt x="9252458" y="84924"/>
                  </a:lnTo>
                  <a:lnTo>
                    <a:pt x="9252458" y="48094"/>
                  </a:lnTo>
                  <a:lnTo>
                    <a:pt x="9477248" y="48094"/>
                  </a:lnTo>
                  <a:lnTo>
                    <a:pt x="9477248" y="13804"/>
                  </a:lnTo>
                  <a:lnTo>
                    <a:pt x="9211310" y="13804"/>
                  </a:lnTo>
                  <a:lnTo>
                    <a:pt x="9211310" y="48094"/>
                  </a:lnTo>
                  <a:lnTo>
                    <a:pt x="9211310" y="84924"/>
                  </a:lnTo>
                  <a:lnTo>
                    <a:pt x="9211310" y="119214"/>
                  </a:lnTo>
                  <a:lnTo>
                    <a:pt x="9479153" y="119214"/>
                  </a:lnTo>
                  <a:lnTo>
                    <a:pt x="9479153" y="84924"/>
                  </a:lnTo>
                  <a:close/>
                </a:path>
                <a:path w="11016615" h="365759">
                  <a:moveTo>
                    <a:pt x="9484855" y="324954"/>
                  </a:moveTo>
                  <a:lnTo>
                    <a:pt x="9252458" y="324954"/>
                  </a:lnTo>
                  <a:lnTo>
                    <a:pt x="9252458" y="300824"/>
                  </a:lnTo>
                  <a:lnTo>
                    <a:pt x="9477248" y="300824"/>
                  </a:lnTo>
                  <a:lnTo>
                    <a:pt x="9477248" y="266534"/>
                  </a:lnTo>
                  <a:lnTo>
                    <a:pt x="9477248" y="241134"/>
                  </a:lnTo>
                  <a:lnTo>
                    <a:pt x="9477248" y="208114"/>
                  </a:lnTo>
                  <a:lnTo>
                    <a:pt x="9211310" y="208114"/>
                  </a:lnTo>
                  <a:lnTo>
                    <a:pt x="9211310" y="241134"/>
                  </a:lnTo>
                  <a:lnTo>
                    <a:pt x="9435719" y="241134"/>
                  </a:lnTo>
                  <a:lnTo>
                    <a:pt x="9435719" y="266534"/>
                  </a:lnTo>
                  <a:lnTo>
                    <a:pt x="9211310" y="266534"/>
                  </a:lnTo>
                  <a:lnTo>
                    <a:pt x="9211310" y="300824"/>
                  </a:lnTo>
                  <a:lnTo>
                    <a:pt x="9211310" y="324954"/>
                  </a:lnTo>
                  <a:lnTo>
                    <a:pt x="9211310" y="359244"/>
                  </a:lnTo>
                  <a:lnTo>
                    <a:pt x="9484855" y="359244"/>
                  </a:lnTo>
                  <a:lnTo>
                    <a:pt x="9484855" y="324954"/>
                  </a:lnTo>
                  <a:close/>
                </a:path>
                <a:path w="11016615" h="365759">
                  <a:moveTo>
                    <a:pt x="9499714" y="145542"/>
                  </a:moveTo>
                  <a:lnTo>
                    <a:pt x="9188450" y="145542"/>
                  </a:lnTo>
                  <a:lnTo>
                    <a:pt x="9188450" y="179832"/>
                  </a:lnTo>
                  <a:lnTo>
                    <a:pt x="9499714" y="179832"/>
                  </a:lnTo>
                  <a:lnTo>
                    <a:pt x="9499714" y="145542"/>
                  </a:lnTo>
                  <a:close/>
                </a:path>
                <a:path w="11016615" h="365759">
                  <a:moveTo>
                    <a:pt x="9731743" y="16002"/>
                  </a:moveTo>
                  <a:lnTo>
                    <a:pt x="9557626" y="16002"/>
                  </a:lnTo>
                  <a:lnTo>
                    <a:pt x="9557626" y="52578"/>
                  </a:lnTo>
                  <a:lnTo>
                    <a:pt x="9690595" y="52578"/>
                  </a:lnTo>
                  <a:lnTo>
                    <a:pt x="9690595" y="154686"/>
                  </a:lnTo>
                  <a:lnTo>
                    <a:pt x="9690036" y="177076"/>
                  </a:lnTo>
                  <a:lnTo>
                    <a:pt x="9688449" y="199872"/>
                  </a:lnTo>
                  <a:lnTo>
                    <a:pt x="9685934" y="221602"/>
                  </a:lnTo>
                  <a:lnTo>
                    <a:pt x="9682594" y="240779"/>
                  </a:lnTo>
                  <a:lnTo>
                    <a:pt x="9723361" y="240779"/>
                  </a:lnTo>
                  <a:lnTo>
                    <a:pt x="9726917" y="220967"/>
                  </a:lnTo>
                  <a:lnTo>
                    <a:pt x="9729559" y="197688"/>
                  </a:lnTo>
                  <a:lnTo>
                    <a:pt x="9731184" y="172897"/>
                  </a:lnTo>
                  <a:lnTo>
                    <a:pt x="9731692" y="150876"/>
                  </a:lnTo>
                  <a:lnTo>
                    <a:pt x="9731743" y="16002"/>
                  </a:lnTo>
                  <a:close/>
                </a:path>
                <a:path w="11016615" h="365759">
                  <a:moveTo>
                    <a:pt x="9878428" y="150876"/>
                  </a:moveTo>
                  <a:lnTo>
                    <a:pt x="9824326" y="150876"/>
                  </a:lnTo>
                  <a:lnTo>
                    <a:pt x="9824326" y="9906"/>
                  </a:lnTo>
                  <a:lnTo>
                    <a:pt x="9782797" y="9906"/>
                  </a:lnTo>
                  <a:lnTo>
                    <a:pt x="9782797" y="282308"/>
                  </a:lnTo>
                  <a:lnTo>
                    <a:pt x="9770415" y="290093"/>
                  </a:lnTo>
                  <a:lnTo>
                    <a:pt x="9754603" y="295694"/>
                  </a:lnTo>
                  <a:lnTo>
                    <a:pt x="9735642" y="299085"/>
                  </a:lnTo>
                  <a:lnTo>
                    <a:pt x="9713836" y="300215"/>
                  </a:lnTo>
                  <a:lnTo>
                    <a:pt x="9636874" y="300215"/>
                  </a:lnTo>
                  <a:lnTo>
                    <a:pt x="9636874" y="142875"/>
                  </a:lnTo>
                  <a:lnTo>
                    <a:pt x="9595726" y="142875"/>
                  </a:lnTo>
                  <a:lnTo>
                    <a:pt x="9595726" y="300215"/>
                  </a:lnTo>
                  <a:lnTo>
                    <a:pt x="9546196" y="300215"/>
                  </a:lnTo>
                  <a:lnTo>
                    <a:pt x="9546196" y="336029"/>
                  </a:lnTo>
                  <a:lnTo>
                    <a:pt x="9705835" y="336029"/>
                  </a:lnTo>
                  <a:lnTo>
                    <a:pt x="9730511" y="334822"/>
                  </a:lnTo>
                  <a:lnTo>
                    <a:pt x="9752025" y="331177"/>
                  </a:lnTo>
                  <a:lnTo>
                    <a:pt x="9769704" y="325107"/>
                  </a:lnTo>
                  <a:lnTo>
                    <a:pt x="9782797" y="316598"/>
                  </a:lnTo>
                  <a:lnTo>
                    <a:pt x="9782797" y="355460"/>
                  </a:lnTo>
                  <a:lnTo>
                    <a:pt x="9824326" y="355460"/>
                  </a:lnTo>
                  <a:lnTo>
                    <a:pt x="9824326" y="316598"/>
                  </a:lnTo>
                  <a:lnTo>
                    <a:pt x="9824326" y="187071"/>
                  </a:lnTo>
                  <a:lnTo>
                    <a:pt x="9878428" y="187071"/>
                  </a:lnTo>
                  <a:lnTo>
                    <a:pt x="9878428" y="150876"/>
                  </a:lnTo>
                  <a:close/>
                </a:path>
                <a:path w="11016615" h="365759">
                  <a:moveTo>
                    <a:pt x="10287241" y="16002"/>
                  </a:moveTo>
                  <a:lnTo>
                    <a:pt x="10014077" y="16002"/>
                  </a:lnTo>
                  <a:lnTo>
                    <a:pt x="10014077" y="52578"/>
                  </a:lnTo>
                  <a:lnTo>
                    <a:pt x="10245712" y="52578"/>
                  </a:lnTo>
                  <a:lnTo>
                    <a:pt x="10245649" y="147447"/>
                  </a:lnTo>
                  <a:lnTo>
                    <a:pt x="10245153" y="170764"/>
                  </a:lnTo>
                  <a:lnTo>
                    <a:pt x="10243528" y="197878"/>
                  </a:lnTo>
                  <a:lnTo>
                    <a:pt x="10240899" y="224066"/>
                  </a:lnTo>
                  <a:lnTo>
                    <a:pt x="10237330" y="247637"/>
                  </a:lnTo>
                  <a:lnTo>
                    <a:pt x="10278097" y="247637"/>
                  </a:lnTo>
                  <a:lnTo>
                    <a:pt x="10282098" y="223024"/>
                  </a:lnTo>
                  <a:lnTo>
                    <a:pt x="10284955" y="195262"/>
                  </a:lnTo>
                  <a:lnTo>
                    <a:pt x="10286670" y="165773"/>
                  </a:lnTo>
                  <a:lnTo>
                    <a:pt x="10287241" y="136017"/>
                  </a:lnTo>
                  <a:lnTo>
                    <a:pt x="10287241" y="16002"/>
                  </a:lnTo>
                  <a:close/>
                </a:path>
                <a:path w="11016615" h="365759">
                  <a:moveTo>
                    <a:pt x="10305148" y="304406"/>
                  </a:moveTo>
                  <a:lnTo>
                    <a:pt x="10193909" y="304406"/>
                  </a:lnTo>
                  <a:lnTo>
                    <a:pt x="10193909" y="147447"/>
                  </a:lnTo>
                  <a:lnTo>
                    <a:pt x="10152380" y="147447"/>
                  </a:lnTo>
                  <a:lnTo>
                    <a:pt x="10152380" y="304406"/>
                  </a:lnTo>
                  <a:lnTo>
                    <a:pt x="10103612" y="304406"/>
                  </a:lnTo>
                  <a:lnTo>
                    <a:pt x="10103612" y="147447"/>
                  </a:lnTo>
                  <a:lnTo>
                    <a:pt x="10062464" y="147447"/>
                  </a:lnTo>
                  <a:lnTo>
                    <a:pt x="10062464" y="304406"/>
                  </a:lnTo>
                  <a:lnTo>
                    <a:pt x="9998456" y="304406"/>
                  </a:lnTo>
                  <a:lnTo>
                    <a:pt x="9998456" y="340220"/>
                  </a:lnTo>
                  <a:lnTo>
                    <a:pt x="10305148" y="340220"/>
                  </a:lnTo>
                  <a:lnTo>
                    <a:pt x="10305148" y="304406"/>
                  </a:lnTo>
                  <a:close/>
                </a:path>
                <a:path w="11016615" h="365759">
                  <a:moveTo>
                    <a:pt x="10645762" y="170014"/>
                  </a:moveTo>
                  <a:lnTo>
                    <a:pt x="10412209" y="170014"/>
                  </a:lnTo>
                  <a:lnTo>
                    <a:pt x="10412209" y="126834"/>
                  </a:lnTo>
                  <a:lnTo>
                    <a:pt x="10641571" y="126834"/>
                  </a:lnTo>
                  <a:lnTo>
                    <a:pt x="10641571" y="91274"/>
                  </a:lnTo>
                  <a:lnTo>
                    <a:pt x="10641571" y="50634"/>
                  </a:lnTo>
                  <a:lnTo>
                    <a:pt x="10641571" y="13804"/>
                  </a:lnTo>
                  <a:lnTo>
                    <a:pt x="10370680" y="13804"/>
                  </a:lnTo>
                  <a:lnTo>
                    <a:pt x="10370680" y="50634"/>
                  </a:lnTo>
                  <a:lnTo>
                    <a:pt x="10600042" y="50634"/>
                  </a:lnTo>
                  <a:lnTo>
                    <a:pt x="10600042" y="91274"/>
                  </a:lnTo>
                  <a:lnTo>
                    <a:pt x="10370680" y="91274"/>
                  </a:lnTo>
                  <a:lnTo>
                    <a:pt x="10370680" y="126834"/>
                  </a:lnTo>
                  <a:lnTo>
                    <a:pt x="10370680" y="170014"/>
                  </a:lnTo>
                  <a:lnTo>
                    <a:pt x="10370680" y="205574"/>
                  </a:lnTo>
                  <a:lnTo>
                    <a:pt x="10645762" y="205574"/>
                  </a:lnTo>
                  <a:lnTo>
                    <a:pt x="10645762" y="170014"/>
                  </a:lnTo>
                  <a:close/>
                </a:path>
                <a:path w="11016615" h="365759">
                  <a:moveTo>
                    <a:pt x="10659478" y="244970"/>
                  </a:moveTo>
                  <a:lnTo>
                    <a:pt x="10352773" y="244970"/>
                  </a:lnTo>
                  <a:lnTo>
                    <a:pt x="10352773" y="281165"/>
                  </a:lnTo>
                  <a:lnTo>
                    <a:pt x="10420210" y="281165"/>
                  </a:lnTo>
                  <a:lnTo>
                    <a:pt x="10420210" y="358889"/>
                  </a:lnTo>
                  <a:lnTo>
                    <a:pt x="10460977" y="358889"/>
                  </a:lnTo>
                  <a:lnTo>
                    <a:pt x="10460977" y="281165"/>
                  </a:lnTo>
                  <a:lnTo>
                    <a:pt x="10552798" y="281165"/>
                  </a:lnTo>
                  <a:lnTo>
                    <a:pt x="10552798" y="358889"/>
                  </a:lnTo>
                  <a:lnTo>
                    <a:pt x="10593565" y="358889"/>
                  </a:lnTo>
                  <a:lnTo>
                    <a:pt x="10593565" y="281165"/>
                  </a:lnTo>
                  <a:lnTo>
                    <a:pt x="10659478" y="281165"/>
                  </a:lnTo>
                  <a:lnTo>
                    <a:pt x="10659478" y="244970"/>
                  </a:lnTo>
                  <a:close/>
                </a:path>
                <a:path w="11016615" h="365759">
                  <a:moveTo>
                    <a:pt x="10993603" y="224624"/>
                  </a:moveTo>
                  <a:lnTo>
                    <a:pt x="10727677" y="224624"/>
                  </a:lnTo>
                  <a:lnTo>
                    <a:pt x="10727677" y="255104"/>
                  </a:lnTo>
                  <a:lnTo>
                    <a:pt x="10952074" y="255104"/>
                  </a:lnTo>
                  <a:lnTo>
                    <a:pt x="10952074" y="277964"/>
                  </a:lnTo>
                  <a:lnTo>
                    <a:pt x="10993603" y="277964"/>
                  </a:lnTo>
                  <a:lnTo>
                    <a:pt x="10993603" y="255104"/>
                  </a:lnTo>
                  <a:lnTo>
                    <a:pt x="10993603" y="224624"/>
                  </a:lnTo>
                  <a:close/>
                </a:path>
                <a:path w="11016615" h="365759">
                  <a:moveTo>
                    <a:pt x="10995508" y="117944"/>
                  </a:moveTo>
                  <a:lnTo>
                    <a:pt x="10768813" y="117944"/>
                  </a:lnTo>
                  <a:lnTo>
                    <a:pt x="10768813" y="96354"/>
                  </a:lnTo>
                  <a:lnTo>
                    <a:pt x="10993603" y="96354"/>
                  </a:lnTo>
                  <a:lnTo>
                    <a:pt x="10993603" y="65874"/>
                  </a:lnTo>
                  <a:lnTo>
                    <a:pt x="10993603" y="45554"/>
                  </a:lnTo>
                  <a:lnTo>
                    <a:pt x="10993603" y="13804"/>
                  </a:lnTo>
                  <a:lnTo>
                    <a:pt x="10727677" y="13804"/>
                  </a:lnTo>
                  <a:lnTo>
                    <a:pt x="10727677" y="45554"/>
                  </a:lnTo>
                  <a:lnTo>
                    <a:pt x="10952074" y="45554"/>
                  </a:lnTo>
                  <a:lnTo>
                    <a:pt x="10952074" y="65874"/>
                  </a:lnTo>
                  <a:lnTo>
                    <a:pt x="10727677" y="65874"/>
                  </a:lnTo>
                  <a:lnTo>
                    <a:pt x="10727677" y="96354"/>
                  </a:lnTo>
                  <a:lnTo>
                    <a:pt x="10727677" y="117944"/>
                  </a:lnTo>
                  <a:lnTo>
                    <a:pt x="10727677" y="148424"/>
                  </a:lnTo>
                  <a:lnTo>
                    <a:pt x="10995508" y="148424"/>
                  </a:lnTo>
                  <a:lnTo>
                    <a:pt x="10995508" y="117944"/>
                  </a:lnTo>
                  <a:close/>
                </a:path>
                <a:path w="11016615" h="365759">
                  <a:moveTo>
                    <a:pt x="11016082" y="170307"/>
                  </a:moveTo>
                  <a:lnTo>
                    <a:pt x="10704817" y="170307"/>
                  </a:lnTo>
                  <a:lnTo>
                    <a:pt x="10704817" y="202311"/>
                  </a:lnTo>
                  <a:lnTo>
                    <a:pt x="11016082" y="202311"/>
                  </a:lnTo>
                  <a:lnTo>
                    <a:pt x="11016082" y="1703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79038" y="6909269"/>
              <a:ext cx="11831955" cy="884555"/>
            </a:xfrm>
            <a:custGeom>
              <a:avLst/>
              <a:gdLst/>
              <a:ahLst/>
              <a:cxnLst/>
              <a:rect l="l" t="t" r="r" b="b"/>
              <a:pathLst>
                <a:path w="11831955" h="884554">
                  <a:moveTo>
                    <a:pt x="288785" y="533234"/>
                  </a:moveTo>
                  <a:lnTo>
                    <a:pt x="20574" y="533234"/>
                  </a:lnTo>
                  <a:lnTo>
                    <a:pt x="20574" y="569429"/>
                  </a:lnTo>
                  <a:lnTo>
                    <a:pt x="247256" y="569429"/>
                  </a:lnTo>
                  <a:lnTo>
                    <a:pt x="247256" y="600671"/>
                  </a:lnTo>
                  <a:lnTo>
                    <a:pt x="246964" y="614756"/>
                  </a:lnTo>
                  <a:lnTo>
                    <a:pt x="246062" y="629056"/>
                  </a:lnTo>
                  <a:lnTo>
                    <a:pt x="244538" y="642696"/>
                  </a:lnTo>
                  <a:lnTo>
                    <a:pt x="242303" y="655154"/>
                  </a:lnTo>
                  <a:lnTo>
                    <a:pt x="283070" y="655154"/>
                  </a:lnTo>
                  <a:lnTo>
                    <a:pt x="285394" y="642785"/>
                  </a:lnTo>
                  <a:lnTo>
                    <a:pt x="287210" y="628675"/>
                  </a:lnTo>
                  <a:lnTo>
                    <a:pt x="288378" y="613791"/>
                  </a:lnTo>
                  <a:lnTo>
                    <a:pt x="288734" y="600671"/>
                  </a:lnTo>
                  <a:lnTo>
                    <a:pt x="288785" y="533234"/>
                  </a:lnTo>
                  <a:close/>
                </a:path>
                <a:path w="11831955" h="884554">
                  <a:moveTo>
                    <a:pt x="295643" y="817079"/>
                  </a:moveTo>
                  <a:lnTo>
                    <a:pt x="293560" y="801255"/>
                  </a:lnTo>
                  <a:lnTo>
                    <a:pt x="287502" y="787933"/>
                  </a:lnTo>
                  <a:lnTo>
                    <a:pt x="283984" y="783932"/>
                  </a:lnTo>
                  <a:lnTo>
                    <a:pt x="277799" y="776897"/>
                  </a:lnTo>
                  <a:lnTo>
                    <a:pt x="264782" y="767930"/>
                  </a:lnTo>
                  <a:lnTo>
                    <a:pt x="254495" y="763752"/>
                  </a:lnTo>
                  <a:lnTo>
                    <a:pt x="254495" y="808316"/>
                  </a:lnTo>
                  <a:lnTo>
                    <a:pt x="254495" y="825461"/>
                  </a:lnTo>
                  <a:lnTo>
                    <a:pt x="207543" y="846937"/>
                  </a:lnTo>
                  <a:lnTo>
                    <a:pt x="156197" y="849845"/>
                  </a:lnTo>
                  <a:lnTo>
                    <a:pt x="128244" y="849160"/>
                  </a:lnTo>
                  <a:lnTo>
                    <a:pt x="85318" y="842924"/>
                  </a:lnTo>
                  <a:lnTo>
                    <a:pt x="57912" y="825461"/>
                  </a:lnTo>
                  <a:lnTo>
                    <a:pt x="57912" y="808316"/>
                  </a:lnTo>
                  <a:lnTo>
                    <a:pt x="104533" y="786980"/>
                  </a:lnTo>
                  <a:lnTo>
                    <a:pt x="156197" y="783932"/>
                  </a:lnTo>
                  <a:lnTo>
                    <a:pt x="183946" y="784669"/>
                  </a:lnTo>
                  <a:lnTo>
                    <a:pt x="226707" y="790994"/>
                  </a:lnTo>
                  <a:lnTo>
                    <a:pt x="254495" y="808316"/>
                  </a:lnTo>
                  <a:lnTo>
                    <a:pt x="254495" y="763752"/>
                  </a:lnTo>
                  <a:lnTo>
                    <a:pt x="243268" y="759167"/>
                  </a:lnTo>
                  <a:lnTo>
                    <a:pt x="217500" y="753262"/>
                  </a:lnTo>
                  <a:lnTo>
                    <a:pt x="188226" y="749922"/>
                  </a:lnTo>
                  <a:lnTo>
                    <a:pt x="156197" y="748880"/>
                  </a:lnTo>
                  <a:lnTo>
                    <a:pt x="124015" y="749922"/>
                  </a:lnTo>
                  <a:lnTo>
                    <a:pt x="69088" y="759167"/>
                  </a:lnTo>
                  <a:lnTo>
                    <a:pt x="34544" y="776897"/>
                  </a:lnTo>
                  <a:lnTo>
                    <a:pt x="16383" y="817079"/>
                  </a:lnTo>
                  <a:lnTo>
                    <a:pt x="18529" y="832891"/>
                  </a:lnTo>
                  <a:lnTo>
                    <a:pt x="47625" y="865835"/>
                  </a:lnTo>
                  <a:lnTo>
                    <a:pt x="94767" y="880313"/>
                  </a:lnTo>
                  <a:lnTo>
                    <a:pt x="156197" y="884504"/>
                  </a:lnTo>
                  <a:lnTo>
                    <a:pt x="188226" y="883526"/>
                  </a:lnTo>
                  <a:lnTo>
                    <a:pt x="243268" y="874547"/>
                  </a:lnTo>
                  <a:lnTo>
                    <a:pt x="277799" y="857097"/>
                  </a:lnTo>
                  <a:lnTo>
                    <a:pt x="293560" y="832891"/>
                  </a:lnTo>
                  <a:lnTo>
                    <a:pt x="295643" y="817079"/>
                  </a:lnTo>
                  <a:close/>
                </a:path>
                <a:path w="11831955" h="884554">
                  <a:moveTo>
                    <a:pt x="311264" y="679157"/>
                  </a:moveTo>
                  <a:lnTo>
                    <a:pt x="146672" y="679157"/>
                  </a:lnTo>
                  <a:lnTo>
                    <a:pt x="146672" y="608672"/>
                  </a:lnTo>
                  <a:lnTo>
                    <a:pt x="105143" y="608672"/>
                  </a:lnTo>
                  <a:lnTo>
                    <a:pt x="105143" y="679157"/>
                  </a:lnTo>
                  <a:lnTo>
                    <a:pt x="0" y="679157"/>
                  </a:lnTo>
                  <a:lnTo>
                    <a:pt x="0" y="714971"/>
                  </a:lnTo>
                  <a:lnTo>
                    <a:pt x="311264" y="714971"/>
                  </a:lnTo>
                  <a:lnTo>
                    <a:pt x="311264" y="679157"/>
                  </a:lnTo>
                  <a:close/>
                </a:path>
                <a:path w="11831955" h="884554">
                  <a:moveTo>
                    <a:pt x="527291" y="533234"/>
                  </a:moveTo>
                  <a:lnTo>
                    <a:pt x="361175" y="533234"/>
                  </a:lnTo>
                  <a:lnTo>
                    <a:pt x="361175" y="569429"/>
                  </a:lnTo>
                  <a:lnTo>
                    <a:pt x="485762" y="569429"/>
                  </a:lnTo>
                  <a:lnTo>
                    <a:pt x="477151" y="620547"/>
                  </a:lnTo>
                  <a:lnTo>
                    <a:pt x="451751" y="660298"/>
                  </a:lnTo>
                  <a:lnTo>
                    <a:pt x="410210" y="688047"/>
                  </a:lnTo>
                  <a:lnTo>
                    <a:pt x="353174" y="703160"/>
                  </a:lnTo>
                  <a:lnTo>
                    <a:pt x="353174" y="738974"/>
                  </a:lnTo>
                  <a:lnTo>
                    <a:pt x="404698" y="728853"/>
                  </a:lnTo>
                  <a:lnTo>
                    <a:pt x="447763" y="711187"/>
                  </a:lnTo>
                  <a:lnTo>
                    <a:pt x="481952" y="685634"/>
                  </a:lnTo>
                  <a:lnTo>
                    <a:pt x="506869" y="651827"/>
                  </a:lnTo>
                  <a:lnTo>
                    <a:pt x="522109" y="609396"/>
                  </a:lnTo>
                  <a:lnTo>
                    <a:pt x="527291" y="557999"/>
                  </a:lnTo>
                  <a:lnTo>
                    <a:pt x="527291" y="533234"/>
                  </a:lnTo>
                  <a:close/>
                </a:path>
                <a:path w="11831955" h="884554">
                  <a:moveTo>
                    <a:pt x="642340" y="840320"/>
                  </a:moveTo>
                  <a:lnTo>
                    <a:pt x="422135" y="840320"/>
                  </a:lnTo>
                  <a:lnTo>
                    <a:pt x="422135" y="758786"/>
                  </a:lnTo>
                  <a:lnTo>
                    <a:pt x="380987" y="758786"/>
                  </a:lnTo>
                  <a:lnTo>
                    <a:pt x="380987" y="876122"/>
                  </a:lnTo>
                  <a:lnTo>
                    <a:pt x="642340" y="876122"/>
                  </a:lnTo>
                  <a:lnTo>
                    <a:pt x="642340" y="840320"/>
                  </a:lnTo>
                  <a:close/>
                </a:path>
                <a:path w="11831955" h="884554">
                  <a:moveTo>
                    <a:pt x="686155" y="623150"/>
                  </a:moveTo>
                  <a:lnTo>
                    <a:pt x="635863" y="623150"/>
                  </a:lnTo>
                  <a:lnTo>
                    <a:pt x="635863" y="529043"/>
                  </a:lnTo>
                  <a:lnTo>
                    <a:pt x="594347" y="529043"/>
                  </a:lnTo>
                  <a:lnTo>
                    <a:pt x="594347" y="770978"/>
                  </a:lnTo>
                  <a:lnTo>
                    <a:pt x="635863" y="770978"/>
                  </a:lnTo>
                  <a:lnTo>
                    <a:pt x="635863" y="659726"/>
                  </a:lnTo>
                  <a:lnTo>
                    <a:pt x="686155" y="659726"/>
                  </a:lnTo>
                  <a:lnTo>
                    <a:pt x="686155" y="623150"/>
                  </a:lnTo>
                  <a:close/>
                </a:path>
                <a:path w="11831955" h="884554">
                  <a:moveTo>
                    <a:pt x="1004290" y="583907"/>
                  </a:moveTo>
                  <a:lnTo>
                    <a:pt x="1003223" y="573684"/>
                  </a:lnTo>
                  <a:lnTo>
                    <a:pt x="1000048" y="564667"/>
                  </a:lnTo>
                  <a:lnTo>
                    <a:pt x="998397" y="562190"/>
                  </a:lnTo>
                  <a:lnTo>
                    <a:pt x="994803" y="556793"/>
                  </a:lnTo>
                  <a:lnTo>
                    <a:pt x="987526" y="549998"/>
                  </a:lnTo>
                  <a:lnTo>
                    <a:pt x="968082" y="540080"/>
                  </a:lnTo>
                  <a:lnTo>
                    <a:pt x="963142" y="538873"/>
                  </a:lnTo>
                  <a:lnTo>
                    <a:pt x="963142" y="579335"/>
                  </a:lnTo>
                  <a:lnTo>
                    <a:pt x="963142" y="588098"/>
                  </a:lnTo>
                  <a:lnTo>
                    <a:pt x="924280" y="603008"/>
                  </a:lnTo>
                  <a:lnTo>
                    <a:pt x="864844" y="605243"/>
                  </a:lnTo>
                  <a:lnTo>
                    <a:pt x="831697" y="604710"/>
                  </a:lnTo>
                  <a:lnTo>
                    <a:pt x="785977" y="599935"/>
                  </a:lnTo>
                  <a:lnTo>
                    <a:pt x="766546" y="588098"/>
                  </a:lnTo>
                  <a:lnTo>
                    <a:pt x="766546" y="579335"/>
                  </a:lnTo>
                  <a:lnTo>
                    <a:pt x="805408" y="564476"/>
                  </a:lnTo>
                  <a:lnTo>
                    <a:pt x="864844" y="562190"/>
                  </a:lnTo>
                  <a:lnTo>
                    <a:pt x="897991" y="562724"/>
                  </a:lnTo>
                  <a:lnTo>
                    <a:pt x="943711" y="567651"/>
                  </a:lnTo>
                  <a:lnTo>
                    <a:pt x="963142" y="579335"/>
                  </a:lnTo>
                  <a:lnTo>
                    <a:pt x="963142" y="538873"/>
                  </a:lnTo>
                  <a:lnTo>
                    <a:pt x="941184" y="533476"/>
                  </a:lnTo>
                  <a:lnTo>
                    <a:pt x="906780" y="529805"/>
                  </a:lnTo>
                  <a:lnTo>
                    <a:pt x="864844" y="528662"/>
                  </a:lnTo>
                  <a:lnTo>
                    <a:pt x="823061" y="529805"/>
                  </a:lnTo>
                  <a:lnTo>
                    <a:pt x="761492" y="540080"/>
                  </a:lnTo>
                  <a:lnTo>
                    <a:pt x="729259" y="564667"/>
                  </a:lnTo>
                  <a:lnTo>
                    <a:pt x="725017" y="583907"/>
                  </a:lnTo>
                  <a:lnTo>
                    <a:pt x="726084" y="593915"/>
                  </a:lnTo>
                  <a:lnTo>
                    <a:pt x="761492" y="627354"/>
                  </a:lnTo>
                  <a:lnTo>
                    <a:pt x="823061" y="637628"/>
                  </a:lnTo>
                  <a:lnTo>
                    <a:pt x="864844" y="638771"/>
                  </a:lnTo>
                  <a:lnTo>
                    <a:pt x="906780" y="637628"/>
                  </a:lnTo>
                  <a:lnTo>
                    <a:pt x="968082" y="627354"/>
                  </a:lnTo>
                  <a:lnTo>
                    <a:pt x="1000048" y="602818"/>
                  </a:lnTo>
                  <a:lnTo>
                    <a:pt x="1003223" y="593915"/>
                  </a:lnTo>
                  <a:lnTo>
                    <a:pt x="1004290" y="583907"/>
                  </a:lnTo>
                  <a:close/>
                </a:path>
                <a:path w="11831955" h="884554">
                  <a:moveTo>
                    <a:pt x="1005052" y="844511"/>
                  </a:moveTo>
                  <a:lnTo>
                    <a:pt x="772642" y="844511"/>
                  </a:lnTo>
                  <a:lnTo>
                    <a:pt x="772642" y="819365"/>
                  </a:lnTo>
                  <a:lnTo>
                    <a:pt x="997432" y="819365"/>
                  </a:lnTo>
                  <a:lnTo>
                    <a:pt x="997432" y="727163"/>
                  </a:lnTo>
                  <a:lnTo>
                    <a:pt x="731494" y="727163"/>
                  </a:lnTo>
                  <a:lnTo>
                    <a:pt x="731494" y="760691"/>
                  </a:lnTo>
                  <a:lnTo>
                    <a:pt x="955903" y="760691"/>
                  </a:lnTo>
                  <a:lnTo>
                    <a:pt x="955903" y="786218"/>
                  </a:lnTo>
                  <a:lnTo>
                    <a:pt x="731494" y="786218"/>
                  </a:lnTo>
                  <a:lnTo>
                    <a:pt x="731494" y="878027"/>
                  </a:lnTo>
                  <a:lnTo>
                    <a:pt x="1005052" y="878027"/>
                  </a:lnTo>
                  <a:lnTo>
                    <a:pt x="1005052" y="844511"/>
                  </a:lnTo>
                  <a:close/>
                </a:path>
                <a:path w="11831955" h="884554">
                  <a:moveTo>
                    <a:pt x="1019911" y="664679"/>
                  </a:moveTo>
                  <a:lnTo>
                    <a:pt x="708634" y="664679"/>
                  </a:lnTo>
                  <a:lnTo>
                    <a:pt x="708634" y="698969"/>
                  </a:lnTo>
                  <a:lnTo>
                    <a:pt x="1019911" y="698969"/>
                  </a:lnTo>
                  <a:lnTo>
                    <a:pt x="1019911" y="664679"/>
                  </a:lnTo>
                  <a:close/>
                </a:path>
                <a:path w="11831955" h="884554">
                  <a:moveTo>
                    <a:pt x="1340929" y="534758"/>
                  </a:moveTo>
                  <a:lnTo>
                    <a:pt x="1173289" y="534758"/>
                  </a:lnTo>
                  <a:lnTo>
                    <a:pt x="1173289" y="571588"/>
                  </a:lnTo>
                  <a:lnTo>
                    <a:pt x="1173289" y="815428"/>
                  </a:lnTo>
                  <a:lnTo>
                    <a:pt x="1173289" y="850988"/>
                  </a:lnTo>
                  <a:lnTo>
                    <a:pt x="1340929" y="850988"/>
                  </a:lnTo>
                  <a:lnTo>
                    <a:pt x="1340929" y="815555"/>
                  </a:lnTo>
                  <a:lnTo>
                    <a:pt x="1340929" y="815428"/>
                  </a:lnTo>
                  <a:lnTo>
                    <a:pt x="1340929" y="571715"/>
                  </a:lnTo>
                  <a:lnTo>
                    <a:pt x="1299781" y="571715"/>
                  </a:lnTo>
                  <a:lnTo>
                    <a:pt x="1299781" y="815428"/>
                  </a:lnTo>
                  <a:lnTo>
                    <a:pt x="1214437" y="815428"/>
                  </a:lnTo>
                  <a:lnTo>
                    <a:pt x="1214437" y="571588"/>
                  </a:lnTo>
                  <a:lnTo>
                    <a:pt x="1340929" y="571588"/>
                  </a:lnTo>
                  <a:lnTo>
                    <a:pt x="1340929" y="534758"/>
                  </a:lnTo>
                  <a:close/>
                </a:path>
                <a:path w="11831955" h="884554">
                  <a:moveTo>
                    <a:pt x="1497520" y="669378"/>
                  </a:moveTo>
                  <a:lnTo>
                    <a:pt x="1443418" y="669378"/>
                  </a:lnTo>
                  <a:lnTo>
                    <a:pt x="1443418" y="528408"/>
                  </a:lnTo>
                  <a:lnTo>
                    <a:pt x="1401889" y="528408"/>
                  </a:lnTo>
                  <a:lnTo>
                    <a:pt x="1401889" y="669378"/>
                  </a:lnTo>
                  <a:lnTo>
                    <a:pt x="1401889" y="706208"/>
                  </a:lnTo>
                  <a:lnTo>
                    <a:pt x="1401889" y="875118"/>
                  </a:lnTo>
                  <a:lnTo>
                    <a:pt x="1443418" y="875118"/>
                  </a:lnTo>
                  <a:lnTo>
                    <a:pt x="1443418" y="706208"/>
                  </a:lnTo>
                  <a:lnTo>
                    <a:pt x="1497520" y="706208"/>
                  </a:lnTo>
                  <a:lnTo>
                    <a:pt x="1497520" y="669378"/>
                  </a:lnTo>
                  <a:close/>
                </a:path>
                <a:path w="11831955" h="884554">
                  <a:moveTo>
                    <a:pt x="1728012" y="696683"/>
                  </a:moveTo>
                  <a:lnTo>
                    <a:pt x="1714258" y="700227"/>
                  </a:lnTo>
                  <a:lnTo>
                    <a:pt x="1699399" y="702449"/>
                  </a:lnTo>
                  <a:lnTo>
                    <a:pt x="1683600" y="703592"/>
                  </a:lnTo>
                  <a:lnTo>
                    <a:pt x="1667052" y="703922"/>
                  </a:lnTo>
                  <a:lnTo>
                    <a:pt x="1568767" y="703922"/>
                  </a:lnTo>
                  <a:lnTo>
                    <a:pt x="1568767" y="652487"/>
                  </a:lnTo>
                  <a:lnTo>
                    <a:pt x="1684959" y="652487"/>
                  </a:lnTo>
                  <a:lnTo>
                    <a:pt x="1684959" y="533234"/>
                  </a:lnTo>
                  <a:lnTo>
                    <a:pt x="1527619" y="533234"/>
                  </a:lnTo>
                  <a:lnTo>
                    <a:pt x="1527619" y="567905"/>
                  </a:lnTo>
                  <a:lnTo>
                    <a:pt x="1643824" y="567905"/>
                  </a:lnTo>
                  <a:lnTo>
                    <a:pt x="1643824" y="618197"/>
                  </a:lnTo>
                  <a:lnTo>
                    <a:pt x="1527619" y="618197"/>
                  </a:lnTo>
                  <a:lnTo>
                    <a:pt x="1527619" y="738593"/>
                  </a:lnTo>
                  <a:lnTo>
                    <a:pt x="1665147" y="738593"/>
                  </a:lnTo>
                  <a:lnTo>
                    <a:pt x="1682534" y="738124"/>
                  </a:lnTo>
                  <a:lnTo>
                    <a:pt x="1699018" y="736587"/>
                  </a:lnTo>
                  <a:lnTo>
                    <a:pt x="1714284" y="733767"/>
                  </a:lnTo>
                  <a:lnTo>
                    <a:pt x="1728012" y="729449"/>
                  </a:lnTo>
                  <a:lnTo>
                    <a:pt x="1728012" y="703922"/>
                  </a:lnTo>
                  <a:lnTo>
                    <a:pt x="1728012" y="696683"/>
                  </a:lnTo>
                  <a:close/>
                </a:path>
                <a:path w="11831955" h="884554">
                  <a:moveTo>
                    <a:pt x="1806879" y="529043"/>
                  </a:moveTo>
                  <a:lnTo>
                    <a:pt x="1765350" y="529043"/>
                  </a:lnTo>
                  <a:lnTo>
                    <a:pt x="1765350" y="569429"/>
                  </a:lnTo>
                  <a:lnTo>
                    <a:pt x="1701342" y="569429"/>
                  </a:lnTo>
                  <a:lnTo>
                    <a:pt x="1701342" y="604862"/>
                  </a:lnTo>
                  <a:lnTo>
                    <a:pt x="1765350" y="604862"/>
                  </a:lnTo>
                  <a:lnTo>
                    <a:pt x="1765350" y="639533"/>
                  </a:lnTo>
                  <a:lnTo>
                    <a:pt x="1701342" y="639533"/>
                  </a:lnTo>
                  <a:lnTo>
                    <a:pt x="1701342" y="674966"/>
                  </a:lnTo>
                  <a:lnTo>
                    <a:pt x="1765350" y="674966"/>
                  </a:lnTo>
                  <a:lnTo>
                    <a:pt x="1765350" y="778979"/>
                  </a:lnTo>
                  <a:lnTo>
                    <a:pt x="1806879" y="778979"/>
                  </a:lnTo>
                  <a:lnTo>
                    <a:pt x="1806879" y="529043"/>
                  </a:lnTo>
                  <a:close/>
                </a:path>
                <a:path w="11831955" h="884554">
                  <a:moveTo>
                    <a:pt x="1812975" y="840320"/>
                  </a:moveTo>
                  <a:lnTo>
                    <a:pt x="1590103" y="840320"/>
                  </a:lnTo>
                  <a:lnTo>
                    <a:pt x="1590103" y="766787"/>
                  </a:lnTo>
                  <a:lnTo>
                    <a:pt x="1548574" y="766787"/>
                  </a:lnTo>
                  <a:lnTo>
                    <a:pt x="1548574" y="876122"/>
                  </a:lnTo>
                  <a:lnTo>
                    <a:pt x="1812975" y="876122"/>
                  </a:lnTo>
                  <a:lnTo>
                    <a:pt x="1812975" y="840320"/>
                  </a:lnTo>
                  <a:close/>
                </a:path>
                <a:path w="11831955" h="884554">
                  <a:moveTo>
                    <a:pt x="2020239" y="743927"/>
                  </a:moveTo>
                  <a:lnTo>
                    <a:pt x="2018360" y="709383"/>
                  </a:lnTo>
                  <a:lnTo>
                    <a:pt x="2012670" y="680808"/>
                  </a:lnTo>
                  <a:lnTo>
                    <a:pt x="2005761" y="664679"/>
                  </a:lnTo>
                  <a:lnTo>
                    <a:pt x="2003044" y="658304"/>
                  </a:lnTo>
                  <a:lnTo>
                    <a:pt x="1989378" y="642200"/>
                  </a:lnTo>
                  <a:lnTo>
                    <a:pt x="1981225" y="636638"/>
                  </a:lnTo>
                  <a:lnTo>
                    <a:pt x="1980234" y="636206"/>
                  </a:lnTo>
                  <a:lnTo>
                    <a:pt x="1980234" y="743927"/>
                  </a:lnTo>
                  <a:lnTo>
                    <a:pt x="1979307" y="771118"/>
                  </a:lnTo>
                  <a:lnTo>
                    <a:pt x="1965375" y="817841"/>
                  </a:lnTo>
                  <a:lnTo>
                    <a:pt x="1956231" y="823175"/>
                  </a:lnTo>
                  <a:lnTo>
                    <a:pt x="1945182" y="823175"/>
                  </a:lnTo>
                  <a:lnTo>
                    <a:pt x="1922487" y="770623"/>
                  </a:lnTo>
                  <a:lnTo>
                    <a:pt x="1921560" y="743927"/>
                  </a:lnTo>
                  <a:lnTo>
                    <a:pt x="1922411" y="718210"/>
                  </a:lnTo>
                  <a:lnTo>
                    <a:pt x="1934514" y="672299"/>
                  </a:lnTo>
                  <a:lnTo>
                    <a:pt x="1944420" y="664679"/>
                  </a:lnTo>
                  <a:lnTo>
                    <a:pt x="1956612" y="664679"/>
                  </a:lnTo>
                  <a:lnTo>
                    <a:pt x="1979371" y="717169"/>
                  </a:lnTo>
                  <a:lnTo>
                    <a:pt x="1980234" y="743927"/>
                  </a:lnTo>
                  <a:lnTo>
                    <a:pt x="1980234" y="636206"/>
                  </a:lnTo>
                  <a:lnTo>
                    <a:pt x="1972132" y="632574"/>
                  </a:lnTo>
                  <a:lnTo>
                    <a:pt x="1962048" y="630097"/>
                  </a:lnTo>
                  <a:lnTo>
                    <a:pt x="1950897" y="629246"/>
                  </a:lnTo>
                  <a:lnTo>
                    <a:pt x="1939747" y="630021"/>
                  </a:lnTo>
                  <a:lnTo>
                    <a:pt x="1899132" y="657402"/>
                  </a:lnTo>
                  <a:lnTo>
                    <a:pt x="1883765" y="708888"/>
                  </a:lnTo>
                  <a:lnTo>
                    <a:pt x="1881936" y="743927"/>
                  </a:lnTo>
                  <a:lnTo>
                    <a:pt x="1883778" y="779335"/>
                  </a:lnTo>
                  <a:lnTo>
                    <a:pt x="1899462" y="830884"/>
                  </a:lnTo>
                  <a:lnTo>
                    <a:pt x="1930273" y="855027"/>
                  </a:lnTo>
                  <a:lnTo>
                    <a:pt x="1950897" y="857834"/>
                  </a:lnTo>
                  <a:lnTo>
                    <a:pt x="1961819" y="857123"/>
                  </a:lnTo>
                  <a:lnTo>
                    <a:pt x="2002561" y="830503"/>
                  </a:lnTo>
                  <a:lnTo>
                    <a:pt x="2018347" y="779119"/>
                  </a:lnTo>
                  <a:lnTo>
                    <a:pt x="2020239" y="743927"/>
                  </a:lnTo>
                  <a:close/>
                </a:path>
                <a:path w="11831955" h="884554">
                  <a:moveTo>
                    <a:pt x="2024430" y="568667"/>
                  </a:moveTo>
                  <a:lnTo>
                    <a:pt x="1971471" y="568667"/>
                  </a:lnTo>
                  <a:lnTo>
                    <a:pt x="1971471" y="519137"/>
                  </a:lnTo>
                  <a:lnTo>
                    <a:pt x="1929561" y="519137"/>
                  </a:lnTo>
                  <a:lnTo>
                    <a:pt x="1929561" y="568667"/>
                  </a:lnTo>
                  <a:lnTo>
                    <a:pt x="1874697" y="568667"/>
                  </a:lnTo>
                  <a:lnTo>
                    <a:pt x="1874697" y="604481"/>
                  </a:lnTo>
                  <a:lnTo>
                    <a:pt x="2024430" y="604481"/>
                  </a:lnTo>
                  <a:lnTo>
                    <a:pt x="2024430" y="568667"/>
                  </a:lnTo>
                  <a:close/>
                </a:path>
                <a:path w="11831955" h="884554">
                  <a:moveTo>
                    <a:pt x="2165769" y="529043"/>
                  </a:moveTo>
                  <a:lnTo>
                    <a:pt x="2126157" y="529043"/>
                  </a:lnTo>
                  <a:lnTo>
                    <a:pt x="2126157" y="666584"/>
                  </a:lnTo>
                  <a:lnTo>
                    <a:pt x="2091486" y="666584"/>
                  </a:lnTo>
                  <a:lnTo>
                    <a:pt x="2091486" y="531329"/>
                  </a:lnTo>
                  <a:lnTo>
                    <a:pt x="2053005" y="531329"/>
                  </a:lnTo>
                  <a:lnTo>
                    <a:pt x="2053005" y="870407"/>
                  </a:lnTo>
                  <a:lnTo>
                    <a:pt x="2091486" y="870407"/>
                  </a:lnTo>
                  <a:lnTo>
                    <a:pt x="2091486" y="702779"/>
                  </a:lnTo>
                  <a:lnTo>
                    <a:pt x="2126157" y="702779"/>
                  </a:lnTo>
                  <a:lnTo>
                    <a:pt x="2126157" y="874598"/>
                  </a:lnTo>
                  <a:lnTo>
                    <a:pt x="2165769" y="874598"/>
                  </a:lnTo>
                  <a:lnTo>
                    <a:pt x="2165769" y="702779"/>
                  </a:lnTo>
                  <a:lnTo>
                    <a:pt x="2165769" y="666584"/>
                  </a:lnTo>
                  <a:lnTo>
                    <a:pt x="2165769" y="529043"/>
                  </a:lnTo>
                  <a:close/>
                </a:path>
                <a:path w="11831955" h="884554">
                  <a:moveTo>
                    <a:pt x="2618244" y="675347"/>
                  </a:moveTo>
                  <a:lnTo>
                    <a:pt x="2573464" y="663041"/>
                  </a:lnTo>
                  <a:lnTo>
                    <a:pt x="2535517" y="641527"/>
                  </a:lnTo>
                  <a:lnTo>
                    <a:pt x="2509215" y="610730"/>
                  </a:lnTo>
                  <a:lnTo>
                    <a:pt x="2499372" y="570572"/>
                  </a:lnTo>
                  <a:lnTo>
                    <a:pt x="2499372" y="569429"/>
                  </a:lnTo>
                  <a:lnTo>
                    <a:pt x="2614815" y="569429"/>
                  </a:lnTo>
                  <a:lnTo>
                    <a:pt x="2614815" y="533234"/>
                  </a:lnTo>
                  <a:lnTo>
                    <a:pt x="2343924" y="533234"/>
                  </a:lnTo>
                  <a:lnTo>
                    <a:pt x="2343924" y="569429"/>
                  </a:lnTo>
                  <a:lnTo>
                    <a:pt x="2458224" y="569429"/>
                  </a:lnTo>
                  <a:lnTo>
                    <a:pt x="2458224" y="570572"/>
                  </a:lnTo>
                  <a:lnTo>
                    <a:pt x="2448395" y="610730"/>
                  </a:lnTo>
                  <a:lnTo>
                    <a:pt x="2422131" y="641527"/>
                  </a:lnTo>
                  <a:lnTo>
                    <a:pt x="2384285" y="663041"/>
                  </a:lnTo>
                  <a:lnTo>
                    <a:pt x="2339733" y="675347"/>
                  </a:lnTo>
                  <a:lnTo>
                    <a:pt x="2339733" y="712304"/>
                  </a:lnTo>
                  <a:lnTo>
                    <a:pt x="2383066" y="701814"/>
                  </a:lnTo>
                  <a:lnTo>
                    <a:pt x="2421750" y="685876"/>
                  </a:lnTo>
                  <a:lnTo>
                    <a:pt x="2454287" y="664565"/>
                  </a:lnTo>
                  <a:lnTo>
                    <a:pt x="2479179" y="638009"/>
                  </a:lnTo>
                  <a:lnTo>
                    <a:pt x="2503855" y="664565"/>
                  </a:lnTo>
                  <a:lnTo>
                    <a:pt x="2535999" y="685876"/>
                  </a:lnTo>
                  <a:lnTo>
                    <a:pt x="2574493" y="701814"/>
                  </a:lnTo>
                  <a:lnTo>
                    <a:pt x="2618244" y="712304"/>
                  </a:lnTo>
                  <a:lnTo>
                    <a:pt x="2618244" y="675347"/>
                  </a:lnTo>
                  <a:close/>
                </a:path>
                <a:path w="11831955" h="884554">
                  <a:moveTo>
                    <a:pt x="2632722" y="750785"/>
                  </a:moveTo>
                  <a:lnTo>
                    <a:pt x="2326017" y="750785"/>
                  </a:lnTo>
                  <a:lnTo>
                    <a:pt x="2326017" y="787361"/>
                  </a:lnTo>
                  <a:lnTo>
                    <a:pt x="2458224" y="787361"/>
                  </a:lnTo>
                  <a:lnTo>
                    <a:pt x="2458224" y="880313"/>
                  </a:lnTo>
                  <a:lnTo>
                    <a:pt x="2499372" y="880313"/>
                  </a:lnTo>
                  <a:lnTo>
                    <a:pt x="2499372" y="787361"/>
                  </a:lnTo>
                  <a:lnTo>
                    <a:pt x="2632722" y="787361"/>
                  </a:lnTo>
                  <a:lnTo>
                    <a:pt x="2632722" y="750785"/>
                  </a:lnTo>
                  <a:close/>
                </a:path>
                <a:path w="11831955" h="884554">
                  <a:moveTo>
                    <a:pt x="2968752" y="616038"/>
                  </a:moveTo>
                  <a:lnTo>
                    <a:pt x="2742057" y="616038"/>
                  </a:lnTo>
                  <a:lnTo>
                    <a:pt x="2742057" y="530948"/>
                  </a:lnTo>
                  <a:lnTo>
                    <a:pt x="2700909" y="530948"/>
                  </a:lnTo>
                  <a:lnTo>
                    <a:pt x="2700909" y="616038"/>
                  </a:lnTo>
                  <a:lnTo>
                    <a:pt x="2700909" y="651598"/>
                  </a:lnTo>
                  <a:lnTo>
                    <a:pt x="2968752" y="651598"/>
                  </a:lnTo>
                  <a:lnTo>
                    <a:pt x="2968752" y="616038"/>
                  </a:lnTo>
                  <a:close/>
                </a:path>
                <a:path w="11831955" h="884554">
                  <a:moveTo>
                    <a:pt x="2972943" y="840828"/>
                  </a:moveTo>
                  <a:lnTo>
                    <a:pt x="2742057" y="840828"/>
                  </a:lnTo>
                  <a:lnTo>
                    <a:pt x="2742057" y="765898"/>
                  </a:lnTo>
                  <a:lnTo>
                    <a:pt x="2700909" y="765898"/>
                  </a:lnTo>
                  <a:lnTo>
                    <a:pt x="2700909" y="840828"/>
                  </a:lnTo>
                  <a:lnTo>
                    <a:pt x="2700909" y="876388"/>
                  </a:lnTo>
                  <a:lnTo>
                    <a:pt x="2972943" y="876388"/>
                  </a:lnTo>
                  <a:lnTo>
                    <a:pt x="2972943" y="840828"/>
                  </a:lnTo>
                  <a:close/>
                </a:path>
                <a:path w="11831955" h="884554">
                  <a:moveTo>
                    <a:pt x="2989326" y="697826"/>
                  </a:moveTo>
                  <a:lnTo>
                    <a:pt x="2678061" y="697826"/>
                  </a:lnTo>
                  <a:lnTo>
                    <a:pt x="2678061" y="733640"/>
                  </a:lnTo>
                  <a:lnTo>
                    <a:pt x="2989326" y="733640"/>
                  </a:lnTo>
                  <a:lnTo>
                    <a:pt x="2989326" y="697826"/>
                  </a:lnTo>
                  <a:close/>
                </a:path>
                <a:path w="11831955" h="884554">
                  <a:moveTo>
                    <a:pt x="3422650" y="571715"/>
                  </a:moveTo>
                  <a:lnTo>
                    <a:pt x="3381121" y="571715"/>
                  </a:lnTo>
                  <a:lnTo>
                    <a:pt x="3381121" y="692111"/>
                  </a:lnTo>
                  <a:lnTo>
                    <a:pt x="3422650" y="692111"/>
                  </a:lnTo>
                  <a:lnTo>
                    <a:pt x="3422650" y="571715"/>
                  </a:lnTo>
                  <a:close/>
                </a:path>
                <a:path w="11831955" h="884554">
                  <a:moveTo>
                    <a:pt x="3440557" y="823556"/>
                  </a:moveTo>
                  <a:lnTo>
                    <a:pt x="3308731" y="823556"/>
                  </a:lnTo>
                  <a:lnTo>
                    <a:pt x="3308731" y="729068"/>
                  </a:lnTo>
                  <a:lnTo>
                    <a:pt x="3422650" y="729068"/>
                  </a:lnTo>
                  <a:lnTo>
                    <a:pt x="3422650" y="692238"/>
                  </a:lnTo>
                  <a:lnTo>
                    <a:pt x="3193288" y="692238"/>
                  </a:lnTo>
                  <a:lnTo>
                    <a:pt x="3193288" y="571588"/>
                  </a:lnTo>
                  <a:lnTo>
                    <a:pt x="3422650" y="571588"/>
                  </a:lnTo>
                  <a:lnTo>
                    <a:pt x="3422650" y="534758"/>
                  </a:lnTo>
                  <a:lnTo>
                    <a:pt x="3151759" y="534758"/>
                  </a:lnTo>
                  <a:lnTo>
                    <a:pt x="3151759" y="571588"/>
                  </a:lnTo>
                  <a:lnTo>
                    <a:pt x="3151759" y="692238"/>
                  </a:lnTo>
                  <a:lnTo>
                    <a:pt x="3151759" y="729068"/>
                  </a:lnTo>
                  <a:lnTo>
                    <a:pt x="3267583" y="729068"/>
                  </a:lnTo>
                  <a:lnTo>
                    <a:pt x="3267583" y="823556"/>
                  </a:lnTo>
                  <a:lnTo>
                    <a:pt x="3133852" y="823556"/>
                  </a:lnTo>
                  <a:lnTo>
                    <a:pt x="3133852" y="859358"/>
                  </a:lnTo>
                  <a:lnTo>
                    <a:pt x="3440557" y="859358"/>
                  </a:lnTo>
                  <a:lnTo>
                    <a:pt x="3440557" y="823556"/>
                  </a:lnTo>
                  <a:close/>
                </a:path>
                <a:path w="11831955" h="884554">
                  <a:moveTo>
                    <a:pt x="3674097" y="618197"/>
                  </a:moveTo>
                  <a:lnTo>
                    <a:pt x="3672205" y="595642"/>
                  </a:lnTo>
                  <a:lnTo>
                    <a:pt x="3666617" y="576046"/>
                  </a:lnTo>
                  <a:lnTo>
                    <a:pt x="3659213" y="562571"/>
                  </a:lnTo>
                  <a:lnTo>
                    <a:pt x="3657549" y="559536"/>
                  </a:lnTo>
                  <a:lnTo>
                    <a:pt x="3645141" y="546188"/>
                  </a:lnTo>
                  <a:lnTo>
                    <a:pt x="3633711" y="538683"/>
                  </a:lnTo>
                  <a:lnTo>
                    <a:pt x="3633711" y="618197"/>
                  </a:lnTo>
                  <a:lnTo>
                    <a:pt x="3632657" y="631685"/>
                  </a:lnTo>
                  <a:lnTo>
                    <a:pt x="3610800" y="666750"/>
                  </a:lnTo>
                  <a:lnTo>
                    <a:pt x="3583419" y="673823"/>
                  </a:lnTo>
                  <a:lnTo>
                    <a:pt x="3573348" y="672985"/>
                  </a:lnTo>
                  <a:lnTo>
                    <a:pt x="3537280" y="643483"/>
                  </a:lnTo>
                  <a:lnTo>
                    <a:pt x="3533127" y="618197"/>
                  </a:lnTo>
                  <a:lnTo>
                    <a:pt x="3534181" y="604710"/>
                  </a:lnTo>
                  <a:lnTo>
                    <a:pt x="3556203" y="569480"/>
                  </a:lnTo>
                  <a:lnTo>
                    <a:pt x="3583419" y="562571"/>
                  </a:lnTo>
                  <a:lnTo>
                    <a:pt x="3593554" y="563346"/>
                  </a:lnTo>
                  <a:lnTo>
                    <a:pt x="3629571" y="592912"/>
                  </a:lnTo>
                  <a:lnTo>
                    <a:pt x="3633711" y="618197"/>
                  </a:lnTo>
                  <a:lnTo>
                    <a:pt x="3633711" y="538683"/>
                  </a:lnTo>
                  <a:lnTo>
                    <a:pt x="3632441" y="537845"/>
                  </a:lnTo>
                  <a:lnTo>
                    <a:pt x="3617849" y="531761"/>
                  </a:lnTo>
                  <a:lnTo>
                    <a:pt x="3601478" y="528027"/>
                  </a:lnTo>
                  <a:lnTo>
                    <a:pt x="3583419" y="526757"/>
                  </a:lnTo>
                  <a:lnTo>
                    <a:pt x="3565525" y="528027"/>
                  </a:lnTo>
                  <a:lnTo>
                    <a:pt x="3521697" y="546188"/>
                  </a:lnTo>
                  <a:lnTo>
                    <a:pt x="3494646" y="595642"/>
                  </a:lnTo>
                  <a:lnTo>
                    <a:pt x="3492741" y="618197"/>
                  </a:lnTo>
                  <a:lnTo>
                    <a:pt x="3494646" y="640537"/>
                  </a:lnTo>
                  <a:lnTo>
                    <a:pt x="3509302" y="676490"/>
                  </a:lnTo>
                  <a:lnTo>
                    <a:pt x="3549129" y="704392"/>
                  </a:lnTo>
                  <a:lnTo>
                    <a:pt x="3583419" y="709256"/>
                  </a:lnTo>
                  <a:lnTo>
                    <a:pt x="3601478" y="708037"/>
                  </a:lnTo>
                  <a:lnTo>
                    <a:pt x="3645141" y="689825"/>
                  </a:lnTo>
                  <a:lnTo>
                    <a:pt x="3659009" y="673823"/>
                  </a:lnTo>
                  <a:lnTo>
                    <a:pt x="3666617" y="660006"/>
                  </a:lnTo>
                  <a:lnTo>
                    <a:pt x="3672205" y="640537"/>
                  </a:lnTo>
                  <a:lnTo>
                    <a:pt x="3674097" y="618197"/>
                  </a:lnTo>
                  <a:close/>
                </a:path>
                <a:path w="11831955" h="884554">
                  <a:moveTo>
                    <a:pt x="3776586" y="743927"/>
                  </a:moveTo>
                  <a:lnTo>
                    <a:pt x="3735057" y="743927"/>
                  </a:lnTo>
                  <a:lnTo>
                    <a:pt x="3735057" y="779360"/>
                  </a:lnTo>
                  <a:lnTo>
                    <a:pt x="3735057" y="842987"/>
                  </a:lnTo>
                  <a:lnTo>
                    <a:pt x="3559797" y="842987"/>
                  </a:lnTo>
                  <a:lnTo>
                    <a:pt x="3559797" y="779360"/>
                  </a:lnTo>
                  <a:lnTo>
                    <a:pt x="3735057" y="779360"/>
                  </a:lnTo>
                  <a:lnTo>
                    <a:pt x="3735057" y="743927"/>
                  </a:lnTo>
                  <a:lnTo>
                    <a:pt x="3518268" y="743927"/>
                  </a:lnTo>
                  <a:lnTo>
                    <a:pt x="3518268" y="878027"/>
                  </a:lnTo>
                  <a:lnTo>
                    <a:pt x="3776586" y="878027"/>
                  </a:lnTo>
                  <a:lnTo>
                    <a:pt x="3776586" y="842987"/>
                  </a:lnTo>
                  <a:lnTo>
                    <a:pt x="3776586" y="779360"/>
                  </a:lnTo>
                  <a:lnTo>
                    <a:pt x="3776586" y="743927"/>
                  </a:lnTo>
                  <a:close/>
                </a:path>
                <a:path w="11831955" h="884554">
                  <a:moveTo>
                    <a:pt x="3776586" y="529043"/>
                  </a:moveTo>
                  <a:lnTo>
                    <a:pt x="3735057" y="529043"/>
                  </a:lnTo>
                  <a:lnTo>
                    <a:pt x="3735057" y="721829"/>
                  </a:lnTo>
                  <a:lnTo>
                    <a:pt x="3776586" y="721829"/>
                  </a:lnTo>
                  <a:lnTo>
                    <a:pt x="3776586" y="529043"/>
                  </a:lnTo>
                  <a:close/>
                </a:path>
                <a:path w="11831955" h="884554">
                  <a:moveTo>
                    <a:pt x="4229328" y="529043"/>
                  </a:moveTo>
                  <a:lnTo>
                    <a:pt x="4187799" y="529043"/>
                  </a:lnTo>
                  <a:lnTo>
                    <a:pt x="4187799" y="666203"/>
                  </a:lnTo>
                  <a:lnTo>
                    <a:pt x="4115028" y="666203"/>
                  </a:lnTo>
                  <a:lnTo>
                    <a:pt x="4116971" y="651637"/>
                  </a:lnTo>
                  <a:lnTo>
                    <a:pt x="4118267" y="636536"/>
                  </a:lnTo>
                  <a:lnTo>
                    <a:pt x="4118991" y="620928"/>
                  </a:lnTo>
                  <a:lnTo>
                    <a:pt x="4119219" y="604862"/>
                  </a:lnTo>
                  <a:lnTo>
                    <a:pt x="4119219" y="535139"/>
                  </a:lnTo>
                  <a:lnTo>
                    <a:pt x="3953484" y="535139"/>
                  </a:lnTo>
                  <a:lnTo>
                    <a:pt x="3953484" y="571715"/>
                  </a:lnTo>
                  <a:lnTo>
                    <a:pt x="4078452" y="571715"/>
                  </a:lnTo>
                  <a:lnTo>
                    <a:pt x="4078452" y="609815"/>
                  </a:lnTo>
                  <a:lnTo>
                    <a:pt x="4075785" y="657440"/>
                  </a:lnTo>
                  <a:lnTo>
                    <a:pt x="4025912" y="664933"/>
                  </a:lnTo>
                  <a:lnTo>
                    <a:pt x="4003395" y="665441"/>
                  </a:lnTo>
                  <a:lnTo>
                    <a:pt x="3951198" y="665441"/>
                  </a:lnTo>
                  <a:lnTo>
                    <a:pt x="3951198" y="701636"/>
                  </a:lnTo>
                  <a:lnTo>
                    <a:pt x="4001871" y="701636"/>
                  </a:lnTo>
                  <a:lnTo>
                    <a:pt x="4022039" y="701141"/>
                  </a:lnTo>
                  <a:lnTo>
                    <a:pt x="4040073" y="699731"/>
                  </a:lnTo>
                  <a:lnTo>
                    <a:pt x="4055668" y="697458"/>
                  </a:lnTo>
                  <a:lnTo>
                    <a:pt x="4068546" y="694397"/>
                  </a:lnTo>
                  <a:lnTo>
                    <a:pt x="4052201" y="736409"/>
                  </a:lnTo>
                  <a:lnTo>
                    <a:pt x="4027449" y="770788"/>
                  </a:lnTo>
                  <a:lnTo>
                    <a:pt x="3993921" y="797153"/>
                  </a:lnTo>
                  <a:lnTo>
                    <a:pt x="3951198" y="815174"/>
                  </a:lnTo>
                  <a:lnTo>
                    <a:pt x="3951198" y="854024"/>
                  </a:lnTo>
                  <a:lnTo>
                    <a:pt x="3998912" y="837349"/>
                  </a:lnTo>
                  <a:lnTo>
                    <a:pt x="4038054" y="813523"/>
                  </a:lnTo>
                  <a:lnTo>
                    <a:pt x="4069054" y="782840"/>
                  </a:lnTo>
                  <a:lnTo>
                    <a:pt x="4092283" y="745591"/>
                  </a:lnTo>
                  <a:lnTo>
                    <a:pt x="4108170" y="702017"/>
                  </a:lnTo>
                  <a:lnTo>
                    <a:pt x="4187799" y="702017"/>
                  </a:lnTo>
                  <a:lnTo>
                    <a:pt x="4187799" y="874598"/>
                  </a:lnTo>
                  <a:lnTo>
                    <a:pt x="4229328" y="874598"/>
                  </a:lnTo>
                  <a:lnTo>
                    <a:pt x="4229328" y="529043"/>
                  </a:lnTo>
                  <a:close/>
                </a:path>
                <a:path w="11831955" h="884554">
                  <a:moveTo>
                    <a:pt x="4584789" y="569429"/>
                  </a:moveTo>
                  <a:lnTo>
                    <a:pt x="4543260" y="569429"/>
                  </a:lnTo>
                  <a:lnTo>
                    <a:pt x="4543260" y="665060"/>
                  </a:lnTo>
                  <a:lnTo>
                    <a:pt x="4584789" y="665060"/>
                  </a:lnTo>
                  <a:lnTo>
                    <a:pt x="4584789" y="569429"/>
                  </a:lnTo>
                  <a:close/>
                </a:path>
                <a:path w="11831955" h="884554">
                  <a:moveTo>
                    <a:pt x="4584789" y="533488"/>
                  </a:moveTo>
                  <a:lnTo>
                    <a:pt x="4313910" y="533488"/>
                  </a:lnTo>
                  <a:lnTo>
                    <a:pt x="4313910" y="569048"/>
                  </a:lnTo>
                  <a:lnTo>
                    <a:pt x="4313910" y="665568"/>
                  </a:lnTo>
                  <a:lnTo>
                    <a:pt x="4313910" y="701128"/>
                  </a:lnTo>
                  <a:lnTo>
                    <a:pt x="4584789" y="701128"/>
                  </a:lnTo>
                  <a:lnTo>
                    <a:pt x="4584789" y="665568"/>
                  </a:lnTo>
                  <a:lnTo>
                    <a:pt x="4355439" y="665568"/>
                  </a:lnTo>
                  <a:lnTo>
                    <a:pt x="4355439" y="569048"/>
                  </a:lnTo>
                  <a:lnTo>
                    <a:pt x="4584789" y="569048"/>
                  </a:lnTo>
                  <a:lnTo>
                    <a:pt x="4584789" y="533488"/>
                  </a:lnTo>
                  <a:close/>
                </a:path>
                <a:path w="11831955" h="884554">
                  <a:moveTo>
                    <a:pt x="4602696" y="749642"/>
                  </a:moveTo>
                  <a:lnTo>
                    <a:pt x="4296003" y="749642"/>
                  </a:lnTo>
                  <a:lnTo>
                    <a:pt x="4296003" y="785837"/>
                  </a:lnTo>
                  <a:lnTo>
                    <a:pt x="4363440" y="785837"/>
                  </a:lnTo>
                  <a:lnTo>
                    <a:pt x="4363440" y="878408"/>
                  </a:lnTo>
                  <a:lnTo>
                    <a:pt x="4404207" y="878408"/>
                  </a:lnTo>
                  <a:lnTo>
                    <a:pt x="4404207" y="785837"/>
                  </a:lnTo>
                  <a:lnTo>
                    <a:pt x="4496016" y="785837"/>
                  </a:lnTo>
                  <a:lnTo>
                    <a:pt x="4496016" y="878408"/>
                  </a:lnTo>
                  <a:lnTo>
                    <a:pt x="4536783" y="878408"/>
                  </a:lnTo>
                  <a:lnTo>
                    <a:pt x="4536783" y="785837"/>
                  </a:lnTo>
                  <a:lnTo>
                    <a:pt x="4602696" y="785837"/>
                  </a:lnTo>
                  <a:lnTo>
                    <a:pt x="4602696" y="749642"/>
                  </a:lnTo>
                  <a:close/>
                </a:path>
                <a:path w="11831955" h="884554">
                  <a:moveTo>
                    <a:pt x="4937963" y="529043"/>
                  </a:moveTo>
                  <a:lnTo>
                    <a:pt x="4896447" y="529043"/>
                  </a:lnTo>
                  <a:lnTo>
                    <a:pt x="4896447" y="794600"/>
                  </a:lnTo>
                  <a:lnTo>
                    <a:pt x="4883074" y="803440"/>
                  </a:lnTo>
                  <a:lnTo>
                    <a:pt x="4866106" y="809879"/>
                  </a:lnTo>
                  <a:lnTo>
                    <a:pt x="4845913" y="813828"/>
                  </a:lnTo>
                  <a:lnTo>
                    <a:pt x="4822914" y="815174"/>
                  </a:lnTo>
                  <a:lnTo>
                    <a:pt x="4703280" y="815174"/>
                  </a:lnTo>
                  <a:lnTo>
                    <a:pt x="4703280" y="533234"/>
                  </a:lnTo>
                  <a:lnTo>
                    <a:pt x="4662132" y="533234"/>
                  </a:lnTo>
                  <a:lnTo>
                    <a:pt x="4662132" y="851369"/>
                  </a:lnTo>
                  <a:lnTo>
                    <a:pt x="4815294" y="851369"/>
                  </a:lnTo>
                  <a:lnTo>
                    <a:pt x="4841202" y="849820"/>
                  </a:lnTo>
                  <a:lnTo>
                    <a:pt x="4864011" y="845312"/>
                  </a:lnTo>
                  <a:lnTo>
                    <a:pt x="4882743" y="838022"/>
                  </a:lnTo>
                  <a:lnTo>
                    <a:pt x="4896447" y="828128"/>
                  </a:lnTo>
                  <a:lnTo>
                    <a:pt x="4896447" y="874598"/>
                  </a:lnTo>
                  <a:lnTo>
                    <a:pt x="4937963" y="874598"/>
                  </a:lnTo>
                  <a:lnTo>
                    <a:pt x="4937963" y="529043"/>
                  </a:lnTo>
                  <a:close/>
                </a:path>
                <a:path w="11831955" h="884554">
                  <a:moveTo>
                    <a:pt x="5292293" y="529043"/>
                  </a:moveTo>
                  <a:lnTo>
                    <a:pt x="5250764" y="529043"/>
                  </a:lnTo>
                  <a:lnTo>
                    <a:pt x="5250764" y="795743"/>
                  </a:lnTo>
                  <a:lnTo>
                    <a:pt x="5236426" y="804786"/>
                  </a:lnTo>
                  <a:lnTo>
                    <a:pt x="5217757" y="810933"/>
                  </a:lnTo>
                  <a:lnTo>
                    <a:pt x="5195316" y="814438"/>
                  </a:lnTo>
                  <a:lnTo>
                    <a:pt x="5169611" y="815555"/>
                  </a:lnTo>
                  <a:lnTo>
                    <a:pt x="5057597" y="815555"/>
                  </a:lnTo>
                  <a:lnTo>
                    <a:pt x="5057597" y="709637"/>
                  </a:lnTo>
                  <a:lnTo>
                    <a:pt x="5177993" y="709637"/>
                  </a:lnTo>
                  <a:lnTo>
                    <a:pt x="5177993" y="673442"/>
                  </a:lnTo>
                  <a:lnTo>
                    <a:pt x="5057597" y="673442"/>
                  </a:lnTo>
                  <a:lnTo>
                    <a:pt x="5057597" y="571715"/>
                  </a:lnTo>
                  <a:lnTo>
                    <a:pt x="5182184" y="571715"/>
                  </a:lnTo>
                  <a:lnTo>
                    <a:pt x="5182184" y="535139"/>
                  </a:lnTo>
                  <a:lnTo>
                    <a:pt x="5016449" y="535139"/>
                  </a:lnTo>
                  <a:lnTo>
                    <a:pt x="5016449" y="851369"/>
                  </a:lnTo>
                  <a:lnTo>
                    <a:pt x="5171516" y="851369"/>
                  </a:lnTo>
                  <a:lnTo>
                    <a:pt x="5197081" y="849960"/>
                  </a:lnTo>
                  <a:lnTo>
                    <a:pt x="5219420" y="845845"/>
                  </a:lnTo>
                  <a:lnTo>
                    <a:pt x="5237632" y="839152"/>
                  </a:lnTo>
                  <a:lnTo>
                    <a:pt x="5250764" y="830033"/>
                  </a:lnTo>
                  <a:lnTo>
                    <a:pt x="5250764" y="874598"/>
                  </a:lnTo>
                  <a:lnTo>
                    <a:pt x="5292293" y="874598"/>
                  </a:lnTo>
                  <a:lnTo>
                    <a:pt x="5292293" y="529043"/>
                  </a:lnTo>
                  <a:close/>
                </a:path>
                <a:path w="11831955" h="884554">
                  <a:moveTo>
                    <a:pt x="5651741" y="813269"/>
                  </a:moveTo>
                  <a:lnTo>
                    <a:pt x="5622010" y="795108"/>
                  </a:lnTo>
                  <a:lnTo>
                    <a:pt x="5596687" y="766876"/>
                  </a:lnTo>
                  <a:lnTo>
                    <a:pt x="5596026" y="765263"/>
                  </a:lnTo>
                  <a:lnTo>
                    <a:pt x="5579097" y="724217"/>
                  </a:lnTo>
                  <a:lnTo>
                    <a:pt x="5572493" y="662774"/>
                  </a:lnTo>
                  <a:lnTo>
                    <a:pt x="5572493" y="533234"/>
                  </a:lnTo>
                  <a:lnTo>
                    <a:pt x="5531358" y="533234"/>
                  </a:lnTo>
                  <a:lnTo>
                    <a:pt x="5531358" y="662774"/>
                  </a:lnTo>
                  <a:lnTo>
                    <a:pt x="5524868" y="724268"/>
                  </a:lnTo>
                  <a:lnTo>
                    <a:pt x="5507494" y="767016"/>
                  </a:lnTo>
                  <a:lnTo>
                    <a:pt x="5482336" y="795274"/>
                  </a:lnTo>
                  <a:lnTo>
                    <a:pt x="5452491" y="813269"/>
                  </a:lnTo>
                  <a:lnTo>
                    <a:pt x="5452491" y="851369"/>
                  </a:lnTo>
                  <a:lnTo>
                    <a:pt x="5484368" y="837374"/>
                  </a:lnTo>
                  <a:lnTo>
                    <a:pt x="5512968" y="817740"/>
                  </a:lnTo>
                  <a:lnTo>
                    <a:pt x="5536285" y="793394"/>
                  </a:lnTo>
                  <a:lnTo>
                    <a:pt x="5552313" y="765263"/>
                  </a:lnTo>
                  <a:lnTo>
                    <a:pt x="5568277" y="793178"/>
                  </a:lnTo>
                  <a:lnTo>
                    <a:pt x="5591454" y="817460"/>
                  </a:lnTo>
                  <a:lnTo>
                    <a:pt x="5619915" y="837158"/>
                  </a:lnTo>
                  <a:lnTo>
                    <a:pt x="5651741" y="851369"/>
                  </a:lnTo>
                  <a:lnTo>
                    <a:pt x="5651741" y="813269"/>
                  </a:lnTo>
                  <a:close/>
                </a:path>
                <a:path w="11831955" h="884554">
                  <a:moveTo>
                    <a:pt x="5791187" y="670013"/>
                  </a:moveTo>
                  <a:lnTo>
                    <a:pt x="5737085" y="670013"/>
                  </a:lnTo>
                  <a:lnTo>
                    <a:pt x="5737085" y="529043"/>
                  </a:lnTo>
                  <a:lnTo>
                    <a:pt x="5695556" y="529043"/>
                  </a:lnTo>
                  <a:lnTo>
                    <a:pt x="5695556" y="874598"/>
                  </a:lnTo>
                  <a:lnTo>
                    <a:pt x="5737085" y="874598"/>
                  </a:lnTo>
                  <a:lnTo>
                    <a:pt x="5737085" y="706208"/>
                  </a:lnTo>
                  <a:lnTo>
                    <a:pt x="5791187" y="706208"/>
                  </a:lnTo>
                  <a:lnTo>
                    <a:pt x="5791187" y="670013"/>
                  </a:lnTo>
                  <a:close/>
                </a:path>
                <a:path w="11831955" h="884554">
                  <a:moveTo>
                    <a:pt x="5998451" y="692492"/>
                  </a:moveTo>
                  <a:lnTo>
                    <a:pt x="5997143" y="648627"/>
                  </a:lnTo>
                  <a:lnTo>
                    <a:pt x="5992634" y="611009"/>
                  </a:lnTo>
                  <a:lnTo>
                    <a:pt x="5983986" y="580034"/>
                  </a:lnTo>
                  <a:lnTo>
                    <a:pt x="5975274" y="564857"/>
                  </a:lnTo>
                  <a:lnTo>
                    <a:pt x="5970257" y="556094"/>
                  </a:lnTo>
                  <a:lnTo>
                    <a:pt x="5958205" y="544474"/>
                  </a:lnTo>
                  <a:lnTo>
                    <a:pt x="5957303" y="543953"/>
                  </a:lnTo>
                  <a:lnTo>
                    <a:pt x="5957303" y="692492"/>
                  </a:lnTo>
                  <a:lnTo>
                    <a:pt x="5956478" y="730745"/>
                  </a:lnTo>
                  <a:lnTo>
                    <a:pt x="5947981" y="788123"/>
                  </a:lnTo>
                  <a:lnTo>
                    <a:pt x="5917958" y="818832"/>
                  </a:lnTo>
                  <a:lnTo>
                    <a:pt x="5908916" y="819746"/>
                  </a:lnTo>
                  <a:lnTo>
                    <a:pt x="5900090" y="818832"/>
                  </a:lnTo>
                  <a:lnTo>
                    <a:pt x="5870232" y="788123"/>
                  </a:lnTo>
                  <a:lnTo>
                    <a:pt x="5861774" y="730745"/>
                  </a:lnTo>
                  <a:lnTo>
                    <a:pt x="5860910" y="692492"/>
                  </a:lnTo>
                  <a:lnTo>
                    <a:pt x="5861774" y="654240"/>
                  </a:lnTo>
                  <a:lnTo>
                    <a:pt x="5870232" y="597014"/>
                  </a:lnTo>
                  <a:lnTo>
                    <a:pt x="5900090" y="565785"/>
                  </a:lnTo>
                  <a:lnTo>
                    <a:pt x="5908916" y="564857"/>
                  </a:lnTo>
                  <a:lnTo>
                    <a:pt x="5917958" y="565785"/>
                  </a:lnTo>
                  <a:lnTo>
                    <a:pt x="5947981" y="597014"/>
                  </a:lnTo>
                  <a:lnTo>
                    <a:pt x="5956478" y="654240"/>
                  </a:lnTo>
                  <a:lnTo>
                    <a:pt x="5957303" y="692492"/>
                  </a:lnTo>
                  <a:lnTo>
                    <a:pt x="5957303" y="543953"/>
                  </a:lnTo>
                  <a:lnTo>
                    <a:pt x="5943866" y="536003"/>
                  </a:lnTo>
                  <a:lnTo>
                    <a:pt x="5927395" y="530809"/>
                  </a:lnTo>
                  <a:lnTo>
                    <a:pt x="5908916" y="529043"/>
                  </a:lnTo>
                  <a:lnTo>
                    <a:pt x="5890603" y="530809"/>
                  </a:lnTo>
                  <a:lnTo>
                    <a:pt x="5847956" y="556094"/>
                  </a:lnTo>
                  <a:lnTo>
                    <a:pt x="5825566" y="611009"/>
                  </a:lnTo>
                  <a:lnTo>
                    <a:pt x="5819762" y="692492"/>
                  </a:lnTo>
                  <a:lnTo>
                    <a:pt x="5821057" y="736358"/>
                  </a:lnTo>
                  <a:lnTo>
                    <a:pt x="5834227" y="804951"/>
                  </a:lnTo>
                  <a:lnTo>
                    <a:pt x="5859843" y="840384"/>
                  </a:lnTo>
                  <a:lnTo>
                    <a:pt x="5908916" y="855167"/>
                  </a:lnTo>
                  <a:lnTo>
                    <a:pt x="5927395" y="853528"/>
                  </a:lnTo>
                  <a:lnTo>
                    <a:pt x="5970257" y="828890"/>
                  </a:lnTo>
                  <a:lnTo>
                    <a:pt x="5992634" y="773976"/>
                  </a:lnTo>
                  <a:lnTo>
                    <a:pt x="5997143" y="736358"/>
                  </a:lnTo>
                  <a:lnTo>
                    <a:pt x="5998451" y="692492"/>
                  </a:lnTo>
                  <a:close/>
                </a:path>
                <a:path w="11831955" h="884554">
                  <a:moveTo>
                    <a:pt x="6099784" y="529043"/>
                  </a:moveTo>
                  <a:lnTo>
                    <a:pt x="6058268" y="529043"/>
                  </a:lnTo>
                  <a:lnTo>
                    <a:pt x="6058268" y="874598"/>
                  </a:lnTo>
                  <a:lnTo>
                    <a:pt x="6099784" y="874598"/>
                  </a:lnTo>
                  <a:lnTo>
                    <a:pt x="6099784" y="529043"/>
                  </a:lnTo>
                  <a:close/>
                </a:path>
                <a:path w="11831955" h="884554">
                  <a:moveTo>
                    <a:pt x="6459448" y="723988"/>
                  </a:moveTo>
                  <a:lnTo>
                    <a:pt x="6225895" y="723988"/>
                  </a:lnTo>
                  <a:lnTo>
                    <a:pt x="6225895" y="665568"/>
                  </a:lnTo>
                  <a:lnTo>
                    <a:pt x="6451447" y="665568"/>
                  </a:lnTo>
                  <a:lnTo>
                    <a:pt x="6451447" y="628738"/>
                  </a:lnTo>
                  <a:lnTo>
                    <a:pt x="6225895" y="628738"/>
                  </a:lnTo>
                  <a:lnTo>
                    <a:pt x="6225895" y="571588"/>
                  </a:lnTo>
                  <a:lnTo>
                    <a:pt x="6455257" y="571588"/>
                  </a:lnTo>
                  <a:lnTo>
                    <a:pt x="6455257" y="534758"/>
                  </a:lnTo>
                  <a:lnTo>
                    <a:pt x="6184366" y="534758"/>
                  </a:lnTo>
                  <a:lnTo>
                    <a:pt x="6184366" y="571588"/>
                  </a:lnTo>
                  <a:lnTo>
                    <a:pt x="6184366" y="628738"/>
                  </a:lnTo>
                  <a:lnTo>
                    <a:pt x="6184366" y="665568"/>
                  </a:lnTo>
                  <a:lnTo>
                    <a:pt x="6184366" y="723988"/>
                  </a:lnTo>
                  <a:lnTo>
                    <a:pt x="6184366" y="759548"/>
                  </a:lnTo>
                  <a:lnTo>
                    <a:pt x="6459448" y="759548"/>
                  </a:lnTo>
                  <a:lnTo>
                    <a:pt x="6459448" y="723988"/>
                  </a:lnTo>
                  <a:close/>
                </a:path>
                <a:path w="11831955" h="884554">
                  <a:moveTo>
                    <a:pt x="6473164" y="823556"/>
                  </a:moveTo>
                  <a:lnTo>
                    <a:pt x="6166459" y="823556"/>
                  </a:lnTo>
                  <a:lnTo>
                    <a:pt x="6166459" y="859358"/>
                  </a:lnTo>
                  <a:lnTo>
                    <a:pt x="6473164" y="859358"/>
                  </a:lnTo>
                  <a:lnTo>
                    <a:pt x="6473164" y="823556"/>
                  </a:lnTo>
                  <a:close/>
                </a:path>
                <a:path w="11831955" h="884554">
                  <a:moveTo>
                    <a:pt x="6706705" y="615911"/>
                  </a:moveTo>
                  <a:lnTo>
                    <a:pt x="6698564" y="574865"/>
                  </a:lnTo>
                  <a:lnTo>
                    <a:pt x="6666319" y="539572"/>
                  </a:lnTo>
                  <a:lnTo>
                    <a:pt x="6666319" y="615911"/>
                  </a:lnTo>
                  <a:lnTo>
                    <a:pt x="6665265" y="628726"/>
                  </a:lnTo>
                  <a:lnTo>
                    <a:pt x="6642824" y="662724"/>
                  </a:lnTo>
                  <a:lnTo>
                    <a:pt x="6616027" y="669632"/>
                  </a:lnTo>
                  <a:lnTo>
                    <a:pt x="6606349" y="668845"/>
                  </a:lnTo>
                  <a:lnTo>
                    <a:pt x="6570129" y="640105"/>
                  </a:lnTo>
                  <a:lnTo>
                    <a:pt x="6565747" y="615911"/>
                  </a:lnTo>
                  <a:lnTo>
                    <a:pt x="6566865" y="603211"/>
                  </a:lnTo>
                  <a:lnTo>
                    <a:pt x="6589408" y="569328"/>
                  </a:lnTo>
                  <a:lnTo>
                    <a:pt x="6616027" y="562571"/>
                  </a:lnTo>
                  <a:lnTo>
                    <a:pt x="6625730" y="563346"/>
                  </a:lnTo>
                  <a:lnTo>
                    <a:pt x="6662128" y="592010"/>
                  </a:lnTo>
                  <a:lnTo>
                    <a:pt x="6666319" y="615911"/>
                  </a:lnTo>
                  <a:lnTo>
                    <a:pt x="6666319" y="539572"/>
                  </a:lnTo>
                  <a:lnTo>
                    <a:pt x="6663449" y="537692"/>
                  </a:lnTo>
                  <a:lnTo>
                    <a:pt x="6649225" y="531710"/>
                  </a:lnTo>
                  <a:lnTo>
                    <a:pt x="6633362" y="528027"/>
                  </a:lnTo>
                  <a:lnTo>
                    <a:pt x="6616027" y="526757"/>
                  </a:lnTo>
                  <a:lnTo>
                    <a:pt x="6598920" y="528027"/>
                  </a:lnTo>
                  <a:lnTo>
                    <a:pt x="6556222" y="545807"/>
                  </a:lnTo>
                  <a:lnTo>
                    <a:pt x="6527495" y="593915"/>
                  </a:lnTo>
                  <a:lnTo>
                    <a:pt x="6525361" y="615911"/>
                  </a:lnTo>
                  <a:lnTo>
                    <a:pt x="6527495" y="638111"/>
                  </a:lnTo>
                  <a:lnTo>
                    <a:pt x="6543357" y="673239"/>
                  </a:lnTo>
                  <a:lnTo>
                    <a:pt x="6583121" y="700443"/>
                  </a:lnTo>
                  <a:lnTo>
                    <a:pt x="6616027" y="705446"/>
                  </a:lnTo>
                  <a:lnTo>
                    <a:pt x="6633362" y="704176"/>
                  </a:lnTo>
                  <a:lnTo>
                    <a:pt x="6675844" y="686015"/>
                  </a:lnTo>
                  <a:lnTo>
                    <a:pt x="6704622" y="638111"/>
                  </a:lnTo>
                  <a:lnTo>
                    <a:pt x="6706705" y="615911"/>
                  </a:lnTo>
                  <a:close/>
                </a:path>
                <a:path w="11831955" h="884554">
                  <a:moveTo>
                    <a:pt x="6809194" y="729830"/>
                  </a:moveTo>
                  <a:lnTo>
                    <a:pt x="6767665" y="729830"/>
                  </a:lnTo>
                  <a:lnTo>
                    <a:pt x="6767665" y="770216"/>
                  </a:lnTo>
                  <a:lnTo>
                    <a:pt x="6767665" y="805649"/>
                  </a:lnTo>
                  <a:lnTo>
                    <a:pt x="6767665" y="842987"/>
                  </a:lnTo>
                  <a:lnTo>
                    <a:pt x="6592405" y="842987"/>
                  </a:lnTo>
                  <a:lnTo>
                    <a:pt x="6592405" y="805649"/>
                  </a:lnTo>
                  <a:lnTo>
                    <a:pt x="6767665" y="805649"/>
                  </a:lnTo>
                  <a:lnTo>
                    <a:pt x="6767665" y="770216"/>
                  </a:lnTo>
                  <a:lnTo>
                    <a:pt x="6592405" y="770216"/>
                  </a:lnTo>
                  <a:lnTo>
                    <a:pt x="6592405" y="729830"/>
                  </a:lnTo>
                  <a:lnTo>
                    <a:pt x="6550888" y="729830"/>
                  </a:lnTo>
                  <a:lnTo>
                    <a:pt x="6550888" y="878027"/>
                  </a:lnTo>
                  <a:lnTo>
                    <a:pt x="6809194" y="878027"/>
                  </a:lnTo>
                  <a:lnTo>
                    <a:pt x="6809194" y="842987"/>
                  </a:lnTo>
                  <a:lnTo>
                    <a:pt x="6809194" y="805649"/>
                  </a:lnTo>
                  <a:lnTo>
                    <a:pt x="6809194" y="770216"/>
                  </a:lnTo>
                  <a:lnTo>
                    <a:pt x="6809194" y="729830"/>
                  </a:lnTo>
                  <a:close/>
                </a:path>
                <a:path w="11831955" h="884554">
                  <a:moveTo>
                    <a:pt x="6809194" y="529043"/>
                  </a:moveTo>
                  <a:lnTo>
                    <a:pt x="6767665" y="529043"/>
                  </a:lnTo>
                  <a:lnTo>
                    <a:pt x="6767665" y="710399"/>
                  </a:lnTo>
                  <a:lnTo>
                    <a:pt x="6809194" y="710399"/>
                  </a:lnTo>
                  <a:lnTo>
                    <a:pt x="6809194" y="529043"/>
                  </a:lnTo>
                  <a:close/>
                </a:path>
                <a:path w="11831955" h="884554">
                  <a:moveTo>
                    <a:pt x="7162749" y="529043"/>
                  </a:moveTo>
                  <a:lnTo>
                    <a:pt x="7121220" y="529043"/>
                  </a:lnTo>
                  <a:lnTo>
                    <a:pt x="7121220" y="794600"/>
                  </a:lnTo>
                  <a:lnTo>
                    <a:pt x="7107860" y="803440"/>
                  </a:lnTo>
                  <a:lnTo>
                    <a:pt x="7090892" y="809879"/>
                  </a:lnTo>
                  <a:lnTo>
                    <a:pt x="7070699" y="813828"/>
                  </a:lnTo>
                  <a:lnTo>
                    <a:pt x="7047700" y="815174"/>
                  </a:lnTo>
                  <a:lnTo>
                    <a:pt x="6928066" y="815174"/>
                  </a:lnTo>
                  <a:lnTo>
                    <a:pt x="6928066" y="533234"/>
                  </a:lnTo>
                  <a:lnTo>
                    <a:pt x="6886918" y="533234"/>
                  </a:lnTo>
                  <a:lnTo>
                    <a:pt x="6886918" y="851369"/>
                  </a:lnTo>
                  <a:lnTo>
                    <a:pt x="7040080" y="851369"/>
                  </a:lnTo>
                  <a:lnTo>
                    <a:pt x="7065988" y="849820"/>
                  </a:lnTo>
                  <a:lnTo>
                    <a:pt x="7088797" y="845312"/>
                  </a:lnTo>
                  <a:lnTo>
                    <a:pt x="7107529" y="838022"/>
                  </a:lnTo>
                  <a:lnTo>
                    <a:pt x="7121220" y="828128"/>
                  </a:lnTo>
                  <a:lnTo>
                    <a:pt x="7121220" y="874598"/>
                  </a:lnTo>
                  <a:lnTo>
                    <a:pt x="7162749" y="874598"/>
                  </a:lnTo>
                  <a:lnTo>
                    <a:pt x="7162749" y="529043"/>
                  </a:lnTo>
                  <a:close/>
                </a:path>
                <a:path w="11831955" h="884554">
                  <a:moveTo>
                    <a:pt x="7562799" y="670013"/>
                  </a:moveTo>
                  <a:lnTo>
                    <a:pt x="7508697" y="670013"/>
                  </a:lnTo>
                  <a:lnTo>
                    <a:pt x="7508697" y="529043"/>
                  </a:lnTo>
                  <a:lnTo>
                    <a:pt x="7467168" y="529043"/>
                  </a:lnTo>
                  <a:lnTo>
                    <a:pt x="7467168" y="795362"/>
                  </a:lnTo>
                  <a:lnTo>
                    <a:pt x="7454366" y="803922"/>
                  </a:lnTo>
                  <a:lnTo>
                    <a:pt x="7437971" y="810120"/>
                  </a:lnTo>
                  <a:lnTo>
                    <a:pt x="7418362" y="813892"/>
                  </a:lnTo>
                  <a:lnTo>
                    <a:pt x="7395921" y="815174"/>
                  </a:lnTo>
                  <a:lnTo>
                    <a:pt x="7279716" y="815174"/>
                  </a:lnTo>
                  <a:lnTo>
                    <a:pt x="7279716" y="571715"/>
                  </a:lnTo>
                  <a:lnTo>
                    <a:pt x="7405065" y="571715"/>
                  </a:lnTo>
                  <a:lnTo>
                    <a:pt x="7405065" y="535139"/>
                  </a:lnTo>
                  <a:lnTo>
                    <a:pt x="7238568" y="535139"/>
                  </a:lnTo>
                  <a:lnTo>
                    <a:pt x="7238568" y="851369"/>
                  </a:lnTo>
                  <a:lnTo>
                    <a:pt x="7388301" y="851369"/>
                  </a:lnTo>
                  <a:lnTo>
                    <a:pt x="7413422" y="849896"/>
                  </a:lnTo>
                  <a:lnTo>
                    <a:pt x="7435596" y="845654"/>
                  </a:lnTo>
                  <a:lnTo>
                    <a:pt x="7453820" y="838822"/>
                  </a:lnTo>
                  <a:lnTo>
                    <a:pt x="7467168" y="829652"/>
                  </a:lnTo>
                  <a:lnTo>
                    <a:pt x="7467168" y="874598"/>
                  </a:lnTo>
                  <a:lnTo>
                    <a:pt x="7508697" y="874598"/>
                  </a:lnTo>
                  <a:lnTo>
                    <a:pt x="7508697" y="706208"/>
                  </a:lnTo>
                  <a:lnTo>
                    <a:pt x="7562799" y="706208"/>
                  </a:lnTo>
                  <a:lnTo>
                    <a:pt x="7562799" y="670013"/>
                  </a:lnTo>
                  <a:close/>
                </a:path>
                <a:path w="11831955" h="884554">
                  <a:moveTo>
                    <a:pt x="7735443" y="801077"/>
                  </a:moveTo>
                  <a:lnTo>
                    <a:pt x="7688199" y="801077"/>
                  </a:lnTo>
                  <a:lnTo>
                    <a:pt x="7688199" y="851750"/>
                  </a:lnTo>
                  <a:lnTo>
                    <a:pt x="7735443" y="851750"/>
                  </a:lnTo>
                  <a:lnTo>
                    <a:pt x="7735443" y="801077"/>
                  </a:lnTo>
                  <a:close/>
                </a:path>
                <a:path w="11831955" h="884554">
                  <a:moveTo>
                    <a:pt x="11009224" y="318858"/>
                  </a:moveTo>
                  <a:lnTo>
                    <a:pt x="10776814" y="318858"/>
                  </a:lnTo>
                  <a:lnTo>
                    <a:pt x="10776814" y="295998"/>
                  </a:lnTo>
                  <a:lnTo>
                    <a:pt x="11001604" y="295998"/>
                  </a:lnTo>
                  <a:lnTo>
                    <a:pt x="11001604" y="268058"/>
                  </a:lnTo>
                  <a:lnTo>
                    <a:pt x="11001604" y="245198"/>
                  </a:lnTo>
                  <a:lnTo>
                    <a:pt x="10960075" y="245198"/>
                  </a:lnTo>
                  <a:lnTo>
                    <a:pt x="10960075" y="268058"/>
                  </a:lnTo>
                  <a:lnTo>
                    <a:pt x="10735678" y="268058"/>
                  </a:lnTo>
                  <a:lnTo>
                    <a:pt x="10735678" y="295998"/>
                  </a:lnTo>
                  <a:lnTo>
                    <a:pt x="10735678" y="318858"/>
                  </a:lnTo>
                  <a:lnTo>
                    <a:pt x="10735678" y="349338"/>
                  </a:lnTo>
                  <a:lnTo>
                    <a:pt x="11009224" y="349338"/>
                  </a:lnTo>
                  <a:lnTo>
                    <a:pt x="11009224" y="318858"/>
                  </a:lnTo>
                  <a:close/>
                </a:path>
                <a:path w="11831955" h="884554">
                  <a:moveTo>
                    <a:pt x="11310049" y="4191"/>
                  </a:moveTo>
                  <a:lnTo>
                    <a:pt x="11271199" y="4191"/>
                  </a:lnTo>
                  <a:lnTo>
                    <a:pt x="11271199" y="39243"/>
                  </a:lnTo>
                  <a:lnTo>
                    <a:pt x="11271199" y="143637"/>
                  </a:lnTo>
                  <a:lnTo>
                    <a:pt x="11213668" y="143637"/>
                  </a:lnTo>
                  <a:lnTo>
                    <a:pt x="11213668" y="39243"/>
                  </a:lnTo>
                  <a:lnTo>
                    <a:pt x="11271199" y="39243"/>
                  </a:lnTo>
                  <a:lnTo>
                    <a:pt x="11271199" y="4191"/>
                  </a:lnTo>
                  <a:lnTo>
                    <a:pt x="11175568" y="4191"/>
                  </a:lnTo>
                  <a:lnTo>
                    <a:pt x="11175568" y="178308"/>
                  </a:lnTo>
                  <a:lnTo>
                    <a:pt x="11310049" y="178308"/>
                  </a:lnTo>
                  <a:lnTo>
                    <a:pt x="11310049" y="143637"/>
                  </a:lnTo>
                  <a:lnTo>
                    <a:pt x="11310049" y="39243"/>
                  </a:lnTo>
                  <a:lnTo>
                    <a:pt x="11310049" y="4191"/>
                  </a:lnTo>
                  <a:close/>
                </a:path>
                <a:path w="11831955" h="884554">
                  <a:moveTo>
                    <a:pt x="11461687" y="0"/>
                  </a:moveTo>
                  <a:lnTo>
                    <a:pt x="11421682" y="0"/>
                  </a:lnTo>
                  <a:lnTo>
                    <a:pt x="11421682" y="75819"/>
                  </a:lnTo>
                  <a:lnTo>
                    <a:pt x="11383582" y="75819"/>
                  </a:lnTo>
                  <a:lnTo>
                    <a:pt x="11383582" y="2286"/>
                  </a:lnTo>
                  <a:lnTo>
                    <a:pt x="11344339" y="2286"/>
                  </a:lnTo>
                  <a:lnTo>
                    <a:pt x="11344339" y="192786"/>
                  </a:lnTo>
                  <a:lnTo>
                    <a:pt x="11383582" y="192786"/>
                  </a:lnTo>
                  <a:lnTo>
                    <a:pt x="11383582" y="112395"/>
                  </a:lnTo>
                  <a:lnTo>
                    <a:pt x="11421682" y="112395"/>
                  </a:lnTo>
                  <a:lnTo>
                    <a:pt x="11421682" y="195072"/>
                  </a:lnTo>
                  <a:lnTo>
                    <a:pt x="11461687" y="195072"/>
                  </a:lnTo>
                  <a:lnTo>
                    <a:pt x="11461687" y="112395"/>
                  </a:lnTo>
                  <a:lnTo>
                    <a:pt x="11461687" y="75819"/>
                  </a:lnTo>
                  <a:lnTo>
                    <a:pt x="11461687" y="0"/>
                  </a:lnTo>
                  <a:close/>
                </a:path>
                <a:path w="11831955" h="884554">
                  <a:moveTo>
                    <a:pt x="11470831" y="313550"/>
                  </a:moveTo>
                  <a:lnTo>
                    <a:pt x="11424755" y="308902"/>
                  </a:lnTo>
                  <a:lnTo>
                    <a:pt x="11403114" y="302120"/>
                  </a:lnTo>
                  <a:lnTo>
                    <a:pt x="11386541" y="296938"/>
                  </a:lnTo>
                  <a:lnTo>
                    <a:pt x="11360468" y="278028"/>
                  </a:lnTo>
                  <a:lnTo>
                    <a:pt x="11350816" y="252590"/>
                  </a:lnTo>
                  <a:lnTo>
                    <a:pt x="11350816" y="250304"/>
                  </a:lnTo>
                  <a:lnTo>
                    <a:pt x="11461687" y="250304"/>
                  </a:lnTo>
                  <a:lnTo>
                    <a:pt x="11461687" y="214871"/>
                  </a:lnTo>
                  <a:lnTo>
                    <a:pt x="11200333" y="214871"/>
                  </a:lnTo>
                  <a:lnTo>
                    <a:pt x="11200333" y="250304"/>
                  </a:lnTo>
                  <a:lnTo>
                    <a:pt x="11309287" y="250304"/>
                  </a:lnTo>
                  <a:lnTo>
                    <a:pt x="11309287" y="252590"/>
                  </a:lnTo>
                  <a:lnTo>
                    <a:pt x="11299711" y="278028"/>
                  </a:lnTo>
                  <a:lnTo>
                    <a:pt x="11273815" y="296938"/>
                  </a:lnTo>
                  <a:lnTo>
                    <a:pt x="11235842" y="308902"/>
                  </a:lnTo>
                  <a:lnTo>
                    <a:pt x="11190046" y="313550"/>
                  </a:lnTo>
                  <a:lnTo>
                    <a:pt x="11190046" y="348983"/>
                  </a:lnTo>
                  <a:lnTo>
                    <a:pt x="11236376" y="344932"/>
                  </a:lnTo>
                  <a:lnTo>
                    <a:pt x="11275809" y="335407"/>
                  </a:lnTo>
                  <a:lnTo>
                    <a:pt x="11307318" y="320967"/>
                  </a:lnTo>
                  <a:lnTo>
                    <a:pt x="11329861" y="302120"/>
                  </a:lnTo>
                  <a:lnTo>
                    <a:pt x="11352530" y="320751"/>
                  </a:lnTo>
                  <a:lnTo>
                    <a:pt x="11384344" y="335127"/>
                  </a:lnTo>
                  <a:lnTo>
                    <a:pt x="11424158" y="344716"/>
                  </a:lnTo>
                  <a:lnTo>
                    <a:pt x="11470831" y="348983"/>
                  </a:lnTo>
                  <a:lnTo>
                    <a:pt x="11470831" y="313550"/>
                  </a:lnTo>
                  <a:close/>
                </a:path>
                <a:path w="11831955" h="884554">
                  <a:moveTo>
                    <a:pt x="11811051" y="86448"/>
                  </a:moveTo>
                  <a:lnTo>
                    <a:pt x="11584369" y="86448"/>
                  </a:lnTo>
                  <a:lnTo>
                    <a:pt x="11584369" y="2628"/>
                  </a:lnTo>
                  <a:lnTo>
                    <a:pt x="11543221" y="2628"/>
                  </a:lnTo>
                  <a:lnTo>
                    <a:pt x="11543221" y="86448"/>
                  </a:lnTo>
                  <a:lnTo>
                    <a:pt x="11543221" y="123278"/>
                  </a:lnTo>
                  <a:lnTo>
                    <a:pt x="11811051" y="123278"/>
                  </a:lnTo>
                  <a:lnTo>
                    <a:pt x="11811051" y="86448"/>
                  </a:lnTo>
                  <a:close/>
                </a:path>
                <a:path w="11831955" h="884554">
                  <a:moveTo>
                    <a:pt x="11815242" y="311238"/>
                  </a:moveTo>
                  <a:lnTo>
                    <a:pt x="11584369" y="311238"/>
                  </a:lnTo>
                  <a:lnTo>
                    <a:pt x="11584369" y="237578"/>
                  </a:lnTo>
                  <a:lnTo>
                    <a:pt x="11543221" y="237578"/>
                  </a:lnTo>
                  <a:lnTo>
                    <a:pt x="11543221" y="311238"/>
                  </a:lnTo>
                  <a:lnTo>
                    <a:pt x="11543221" y="346798"/>
                  </a:lnTo>
                  <a:lnTo>
                    <a:pt x="11815242" y="346798"/>
                  </a:lnTo>
                  <a:lnTo>
                    <a:pt x="11815242" y="311238"/>
                  </a:lnTo>
                  <a:close/>
                </a:path>
                <a:path w="11831955" h="884554">
                  <a:moveTo>
                    <a:pt x="11831625" y="168783"/>
                  </a:moveTo>
                  <a:lnTo>
                    <a:pt x="11520361" y="168783"/>
                  </a:lnTo>
                  <a:lnTo>
                    <a:pt x="11520361" y="204584"/>
                  </a:lnTo>
                  <a:lnTo>
                    <a:pt x="11831625" y="204584"/>
                  </a:lnTo>
                  <a:lnTo>
                    <a:pt x="11831625" y="1687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18273" y="7165519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67173" y="7115701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1407171"/>
              <a:ext cx="14523256" cy="11850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6854" y="8333409"/>
              <a:ext cx="8874760" cy="337820"/>
            </a:xfrm>
            <a:custGeom>
              <a:avLst/>
              <a:gdLst/>
              <a:ahLst/>
              <a:cxnLst/>
              <a:rect l="l" t="t" r="r" b="b"/>
              <a:pathLst>
                <a:path w="8874760" h="337820">
                  <a:moveTo>
                    <a:pt x="187604" y="26644"/>
                  </a:moveTo>
                  <a:lnTo>
                    <a:pt x="20256" y="26644"/>
                  </a:lnTo>
                  <a:lnTo>
                    <a:pt x="20256" y="51777"/>
                  </a:lnTo>
                  <a:lnTo>
                    <a:pt x="157594" y="51777"/>
                  </a:lnTo>
                  <a:lnTo>
                    <a:pt x="157289" y="69265"/>
                  </a:lnTo>
                  <a:lnTo>
                    <a:pt x="156044" y="89776"/>
                  </a:lnTo>
                  <a:lnTo>
                    <a:pt x="153314" y="113512"/>
                  </a:lnTo>
                  <a:lnTo>
                    <a:pt x="148590" y="140703"/>
                  </a:lnTo>
                  <a:lnTo>
                    <a:pt x="178981" y="144081"/>
                  </a:lnTo>
                  <a:lnTo>
                    <a:pt x="183972" y="112928"/>
                  </a:lnTo>
                  <a:lnTo>
                    <a:pt x="186524" y="85877"/>
                  </a:lnTo>
                  <a:lnTo>
                    <a:pt x="187477" y="62979"/>
                  </a:lnTo>
                  <a:lnTo>
                    <a:pt x="187553" y="51777"/>
                  </a:lnTo>
                  <a:lnTo>
                    <a:pt x="187604" y="26644"/>
                  </a:lnTo>
                  <a:close/>
                </a:path>
                <a:path w="8874760" h="337820">
                  <a:moveTo>
                    <a:pt x="213118" y="186867"/>
                  </a:moveTo>
                  <a:lnTo>
                    <a:pt x="211772" y="173355"/>
                  </a:lnTo>
                  <a:lnTo>
                    <a:pt x="210870" y="164350"/>
                  </a:lnTo>
                  <a:lnTo>
                    <a:pt x="184581" y="167601"/>
                  </a:lnTo>
                  <a:lnTo>
                    <a:pt x="157264" y="170116"/>
                  </a:lnTo>
                  <a:lnTo>
                    <a:pt x="129451" y="171996"/>
                  </a:lnTo>
                  <a:lnTo>
                    <a:pt x="101676" y="173355"/>
                  </a:lnTo>
                  <a:lnTo>
                    <a:pt x="101676" y="101688"/>
                  </a:lnTo>
                  <a:lnTo>
                    <a:pt x="71285" y="101688"/>
                  </a:lnTo>
                  <a:lnTo>
                    <a:pt x="71285" y="174485"/>
                  </a:lnTo>
                  <a:lnTo>
                    <a:pt x="0" y="175234"/>
                  </a:lnTo>
                  <a:lnTo>
                    <a:pt x="2997" y="200367"/>
                  </a:lnTo>
                  <a:lnTo>
                    <a:pt x="51181" y="199898"/>
                  </a:lnTo>
                  <a:lnTo>
                    <a:pt x="104267" y="197980"/>
                  </a:lnTo>
                  <a:lnTo>
                    <a:pt x="159232" y="193878"/>
                  </a:lnTo>
                  <a:lnTo>
                    <a:pt x="213118" y="186867"/>
                  </a:lnTo>
                  <a:close/>
                </a:path>
                <a:path w="8874760" h="337820">
                  <a:moveTo>
                    <a:pt x="275031" y="304304"/>
                  </a:moveTo>
                  <a:lnTo>
                    <a:pt x="82169" y="304304"/>
                  </a:lnTo>
                  <a:lnTo>
                    <a:pt x="82169" y="230759"/>
                  </a:lnTo>
                  <a:lnTo>
                    <a:pt x="51396" y="230759"/>
                  </a:lnTo>
                  <a:lnTo>
                    <a:pt x="51396" y="329450"/>
                  </a:lnTo>
                  <a:lnTo>
                    <a:pt x="275031" y="329450"/>
                  </a:lnTo>
                  <a:lnTo>
                    <a:pt x="275031" y="304304"/>
                  </a:lnTo>
                  <a:close/>
                </a:path>
                <a:path w="8874760" h="337820">
                  <a:moveTo>
                    <a:pt x="312559" y="109943"/>
                  </a:moveTo>
                  <a:lnTo>
                    <a:pt x="264160" y="109943"/>
                  </a:lnTo>
                  <a:lnTo>
                    <a:pt x="264160" y="368"/>
                  </a:lnTo>
                  <a:lnTo>
                    <a:pt x="233387" y="368"/>
                  </a:lnTo>
                  <a:lnTo>
                    <a:pt x="233387" y="254025"/>
                  </a:lnTo>
                  <a:lnTo>
                    <a:pt x="264160" y="254025"/>
                  </a:lnTo>
                  <a:lnTo>
                    <a:pt x="264160" y="135458"/>
                  </a:lnTo>
                  <a:lnTo>
                    <a:pt x="312559" y="135458"/>
                  </a:lnTo>
                  <a:lnTo>
                    <a:pt x="312559" y="109943"/>
                  </a:lnTo>
                  <a:close/>
                </a:path>
                <a:path w="8874760" h="337820">
                  <a:moveTo>
                    <a:pt x="564337" y="243522"/>
                  </a:moveTo>
                  <a:lnTo>
                    <a:pt x="562775" y="230390"/>
                  </a:lnTo>
                  <a:lnTo>
                    <a:pt x="561340" y="218376"/>
                  </a:lnTo>
                  <a:lnTo>
                    <a:pt x="518680" y="224218"/>
                  </a:lnTo>
                  <a:lnTo>
                    <a:pt x="478129" y="227901"/>
                  </a:lnTo>
                  <a:lnTo>
                    <a:pt x="438289" y="229831"/>
                  </a:lnTo>
                  <a:lnTo>
                    <a:pt x="397738" y="230390"/>
                  </a:lnTo>
                  <a:lnTo>
                    <a:pt x="397738" y="151968"/>
                  </a:lnTo>
                  <a:lnTo>
                    <a:pt x="521931" y="151968"/>
                  </a:lnTo>
                  <a:lnTo>
                    <a:pt x="521931" y="31521"/>
                  </a:lnTo>
                  <a:lnTo>
                    <a:pt x="365836" y="31521"/>
                  </a:lnTo>
                  <a:lnTo>
                    <a:pt x="365836" y="56654"/>
                  </a:lnTo>
                  <a:lnTo>
                    <a:pt x="490791" y="56654"/>
                  </a:lnTo>
                  <a:lnTo>
                    <a:pt x="490791" y="126822"/>
                  </a:lnTo>
                  <a:lnTo>
                    <a:pt x="366966" y="126822"/>
                  </a:lnTo>
                  <a:lnTo>
                    <a:pt x="366966" y="255905"/>
                  </a:lnTo>
                  <a:lnTo>
                    <a:pt x="394728" y="255905"/>
                  </a:lnTo>
                  <a:lnTo>
                    <a:pt x="437070" y="255397"/>
                  </a:lnTo>
                  <a:lnTo>
                    <a:pt x="478409" y="253517"/>
                  </a:lnTo>
                  <a:lnTo>
                    <a:pt x="520319" y="249732"/>
                  </a:lnTo>
                  <a:lnTo>
                    <a:pt x="564337" y="243522"/>
                  </a:lnTo>
                  <a:close/>
                </a:path>
                <a:path w="8874760" h="337820">
                  <a:moveTo>
                    <a:pt x="623620" y="0"/>
                  </a:moveTo>
                  <a:lnTo>
                    <a:pt x="592848" y="0"/>
                  </a:lnTo>
                  <a:lnTo>
                    <a:pt x="592848" y="337324"/>
                  </a:lnTo>
                  <a:lnTo>
                    <a:pt x="623620" y="337324"/>
                  </a:lnTo>
                  <a:lnTo>
                    <a:pt x="623620" y="0"/>
                  </a:lnTo>
                  <a:close/>
                </a:path>
                <a:path w="8874760" h="337820">
                  <a:moveTo>
                    <a:pt x="893038" y="239395"/>
                  </a:moveTo>
                  <a:lnTo>
                    <a:pt x="858850" y="216001"/>
                  </a:lnTo>
                  <a:lnTo>
                    <a:pt x="831215" y="182829"/>
                  </a:lnTo>
                  <a:lnTo>
                    <a:pt x="820839" y="160972"/>
                  </a:lnTo>
                  <a:lnTo>
                    <a:pt x="812723" y="143891"/>
                  </a:lnTo>
                  <a:lnTo>
                    <a:pt x="805980" y="103187"/>
                  </a:lnTo>
                  <a:lnTo>
                    <a:pt x="805980" y="60413"/>
                  </a:lnTo>
                  <a:lnTo>
                    <a:pt x="880656" y="60413"/>
                  </a:lnTo>
                  <a:lnTo>
                    <a:pt x="880656" y="34899"/>
                  </a:lnTo>
                  <a:lnTo>
                    <a:pt x="698665" y="34899"/>
                  </a:lnTo>
                  <a:lnTo>
                    <a:pt x="698665" y="60413"/>
                  </a:lnTo>
                  <a:lnTo>
                    <a:pt x="775589" y="60413"/>
                  </a:lnTo>
                  <a:lnTo>
                    <a:pt x="775589" y="103187"/>
                  </a:lnTo>
                  <a:lnTo>
                    <a:pt x="768502" y="146507"/>
                  </a:lnTo>
                  <a:lnTo>
                    <a:pt x="749325" y="187985"/>
                  </a:lnTo>
                  <a:lnTo>
                    <a:pt x="721131" y="223278"/>
                  </a:lnTo>
                  <a:lnTo>
                    <a:pt x="687031" y="248018"/>
                  </a:lnTo>
                  <a:lnTo>
                    <a:pt x="705053" y="272415"/>
                  </a:lnTo>
                  <a:lnTo>
                    <a:pt x="732294" y="253682"/>
                  </a:lnTo>
                  <a:lnTo>
                    <a:pt x="756450" y="227812"/>
                  </a:lnTo>
                  <a:lnTo>
                    <a:pt x="776389" y="196380"/>
                  </a:lnTo>
                  <a:lnTo>
                    <a:pt x="790981" y="160972"/>
                  </a:lnTo>
                  <a:lnTo>
                    <a:pt x="805383" y="193446"/>
                  </a:lnTo>
                  <a:lnTo>
                    <a:pt x="824890" y="222415"/>
                  </a:lnTo>
                  <a:lnTo>
                    <a:pt x="848537" y="246456"/>
                  </a:lnTo>
                  <a:lnTo>
                    <a:pt x="875398" y="264160"/>
                  </a:lnTo>
                  <a:lnTo>
                    <a:pt x="893038" y="239395"/>
                  </a:lnTo>
                  <a:close/>
                </a:path>
                <a:path w="8874760" h="337820">
                  <a:moveTo>
                    <a:pt x="1007110" y="136207"/>
                  </a:moveTo>
                  <a:lnTo>
                    <a:pt x="951572" y="136207"/>
                  </a:lnTo>
                  <a:lnTo>
                    <a:pt x="951572" y="749"/>
                  </a:lnTo>
                  <a:lnTo>
                    <a:pt x="920800" y="749"/>
                  </a:lnTo>
                  <a:lnTo>
                    <a:pt x="920800" y="336956"/>
                  </a:lnTo>
                  <a:lnTo>
                    <a:pt x="951572" y="336956"/>
                  </a:lnTo>
                  <a:lnTo>
                    <a:pt x="951572" y="162102"/>
                  </a:lnTo>
                  <a:lnTo>
                    <a:pt x="1007110" y="162102"/>
                  </a:lnTo>
                  <a:lnTo>
                    <a:pt x="1007110" y="136207"/>
                  </a:lnTo>
                  <a:close/>
                </a:path>
                <a:path w="8874760" h="337820">
                  <a:moveTo>
                    <a:pt x="1209725" y="36398"/>
                  </a:moveTo>
                  <a:lnTo>
                    <a:pt x="1055890" y="36398"/>
                  </a:lnTo>
                  <a:lnTo>
                    <a:pt x="1055890" y="61912"/>
                  </a:lnTo>
                  <a:lnTo>
                    <a:pt x="1179334" y="61912"/>
                  </a:lnTo>
                  <a:lnTo>
                    <a:pt x="1170368" y="107784"/>
                  </a:lnTo>
                  <a:lnTo>
                    <a:pt x="1152004" y="149758"/>
                  </a:lnTo>
                  <a:lnTo>
                    <a:pt x="1124191" y="187515"/>
                  </a:lnTo>
                  <a:lnTo>
                    <a:pt x="1086916" y="220738"/>
                  </a:lnTo>
                  <a:lnTo>
                    <a:pt x="1040130" y="249148"/>
                  </a:lnTo>
                  <a:lnTo>
                    <a:pt x="1057008" y="273164"/>
                  </a:lnTo>
                  <a:lnTo>
                    <a:pt x="1106106" y="243382"/>
                  </a:lnTo>
                  <a:lnTo>
                    <a:pt x="1144968" y="208864"/>
                  </a:lnTo>
                  <a:lnTo>
                    <a:pt x="1174178" y="170256"/>
                  </a:lnTo>
                  <a:lnTo>
                    <a:pt x="1194320" y="128219"/>
                  </a:lnTo>
                  <a:lnTo>
                    <a:pt x="1205979" y="83375"/>
                  </a:lnTo>
                  <a:lnTo>
                    <a:pt x="1209725" y="36398"/>
                  </a:lnTo>
                  <a:close/>
                </a:path>
                <a:path w="8874760" h="337820">
                  <a:moveTo>
                    <a:pt x="1350810" y="136956"/>
                  </a:moveTo>
                  <a:lnTo>
                    <a:pt x="1296784" y="136956"/>
                  </a:lnTo>
                  <a:lnTo>
                    <a:pt x="1296784" y="368"/>
                  </a:lnTo>
                  <a:lnTo>
                    <a:pt x="1266012" y="368"/>
                  </a:lnTo>
                  <a:lnTo>
                    <a:pt x="1266012" y="336956"/>
                  </a:lnTo>
                  <a:lnTo>
                    <a:pt x="1296784" y="336956"/>
                  </a:lnTo>
                  <a:lnTo>
                    <a:pt x="1296784" y="162471"/>
                  </a:lnTo>
                  <a:lnTo>
                    <a:pt x="1350810" y="162471"/>
                  </a:lnTo>
                  <a:lnTo>
                    <a:pt x="1350810" y="136956"/>
                  </a:lnTo>
                  <a:close/>
                </a:path>
                <a:path w="8874760" h="337820">
                  <a:moveTo>
                    <a:pt x="1690230" y="168097"/>
                  </a:moveTo>
                  <a:lnTo>
                    <a:pt x="1656041" y="149529"/>
                  </a:lnTo>
                  <a:lnTo>
                    <a:pt x="1622348" y="109194"/>
                  </a:lnTo>
                  <a:lnTo>
                    <a:pt x="1606169" y="53276"/>
                  </a:lnTo>
                  <a:lnTo>
                    <a:pt x="1606169" y="19138"/>
                  </a:lnTo>
                  <a:lnTo>
                    <a:pt x="1575409" y="19138"/>
                  </a:lnTo>
                  <a:lnTo>
                    <a:pt x="1575409" y="53276"/>
                  </a:lnTo>
                  <a:lnTo>
                    <a:pt x="1569339" y="91579"/>
                  </a:lnTo>
                  <a:lnTo>
                    <a:pt x="1552194" y="126072"/>
                  </a:lnTo>
                  <a:lnTo>
                    <a:pt x="1525536" y="154381"/>
                  </a:lnTo>
                  <a:lnTo>
                    <a:pt x="1490980" y="174104"/>
                  </a:lnTo>
                  <a:lnTo>
                    <a:pt x="1507109" y="199250"/>
                  </a:lnTo>
                  <a:lnTo>
                    <a:pt x="1534858" y="183959"/>
                  </a:lnTo>
                  <a:lnTo>
                    <a:pt x="1558569" y="163360"/>
                  </a:lnTo>
                  <a:lnTo>
                    <a:pt x="1577555" y="138188"/>
                  </a:lnTo>
                  <a:lnTo>
                    <a:pt x="1591170" y="109194"/>
                  </a:lnTo>
                  <a:lnTo>
                    <a:pt x="1605076" y="136296"/>
                  </a:lnTo>
                  <a:lnTo>
                    <a:pt x="1623910" y="159702"/>
                  </a:lnTo>
                  <a:lnTo>
                    <a:pt x="1647101" y="178689"/>
                  </a:lnTo>
                  <a:lnTo>
                    <a:pt x="1674088" y="192493"/>
                  </a:lnTo>
                  <a:lnTo>
                    <a:pt x="1690230" y="168097"/>
                  </a:lnTo>
                  <a:close/>
                </a:path>
                <a:path w="8874760" h="337820">
                  <a:moveTo>
                    <a:pt x="1763776" y="368"/>
                  </a:moveTo>
                  <a:lnTo>
                    <a:pt x="1733003" y="368"/>
                  </a:lnTo>
                  <a:lnTo>
                    <a:pt x="1733003" y="247269"/>
                  </a:lnTo>
                  <a:lnTo>
                    <a:pt x="1763776" y="247269"/>
                  </a:lnTo>
                  <a:lnTo>
                    <a:pt x="1763776" y="368"/>
                  </a:lnTo>
                  <a:close/>
                </a:path>
                <a:path w="8874760" h="337820">
                  <a:moveTo>
                    <a:pt x="1773897" y="304304"/>
                  </a:moveTo>
                  <a:lnTo>
                    <a:pt x="1578038" y="304304"/>
                  </a:lnTo>
                  <a:lnTo>
                    <a:pt x="1578038" y="224383"/>
                  </a:lnTo>
                  <a:lnTo>
                    <a:pt x="1547266" y="224383"/>
                  </a:lnTo>
                  <a:lnTo>
                    <a:pt x="1547266" y="329450"/>
                  </a:lnTo>
                  <a:lnTo>
                    <a:pt x="1773897" y="329450"/>
                  </a:lnTo>
                  <a:lnTo>
                    <a:pt x="1773897" y="304304"/>
                  </a:lnTo>
                  <a:close/>
                </a:path>
                <a:path w="8874760" h="337820">
                  <a:moveTo>
                    <a:pt x="2101100" y="34150"/>
                  </a:moveTo>
                  <a:lnTo>
                    <a:pt x="1865083" y="34150"/>
                  </a:lnTo>
                  <a:lnTo>
                    <a:pt x="1865083" y="59283"/>
                  </a:lnTo>
                  <a:lnTo>
                    <a:pt x="2070328" y="59283"/>
                  </a:lnTo>
                  <a:lnTo>
                    <a:pt x="2070328" y="67538"/>
                  </a:lnTo>
                  <a:lnTo>
                    <a:pt x="2070138" y="99364"/>
                  </a:lnTo>
                  <a:lnTo>
                    <a:pt x="2068741" y="134708"/>
                  </a:lnTo>
                  <a:lnTo>
                    <a:pt x="2064943" y="174548"/>
                  </a:lnTo>
                  <a:lnTo>
                    <a:pt x="2057577" y="219887"/>
                  </a:lnTo>
                  <a:lnTo>
                    <a:pt x="2088337" y="223253"/>
                  </a:lnTo>
                  <a:lnTo>
                    <a:pt x="2095715" y="176136"/>
                  </a:lnTo>
                  <a:lnTo>
                    <a:pt x="2099500" y="135547"/>
                  </a:lnTo>
                  <a:lnTo>
                    <a:pt x="2100897" y="99885"/>
                  </a:lnTo>
                  <a:lnTo>
                    <a:pt x="2101100" y="67538"/>
                  </a:lnTo>
                  <a:lnTo>
                    <a:pt x="2101100" y="34150"/>
                  </a:lnTo>
                  <a:close/>
                </a:path>
                <a:path w="8874760" h="337820">
                  <a:moveTo>
                    <a:pt x="2137499" y="264528"/>
                  </a:moveTo>
                  <a:lnTo>
                    <a:pt x="1982152" y="264528"/>
                  </a:lnTo>
                  <a:lnTo>
                    <a:pt x="1982152" y="144081"/>
                  </a:lnTo>
                  <a:lnTo>
                    <a:pt x="1951380" y="144081"/>
                  </a:lnTo>
                  <a:lnTo>
                    <a:pt x="1951380" y="264528"/>
                  </a:lnTo>
                  <a:lnTo>
                    <a:pt x="1833194" y="264528"/>
                  </a:lnTo>
                  <a:lnTo>
                    <a:pt x="1833194" y="289674"/>
                  </a:lnTo>
                  <a:lnTo>
                    <a:pt x="2137499" y="289674"/>
                  </a:lnTo>
                  <a:lnTo>
                    <a:pt x="2137499" y="264528"/>
                  </a:lnTo>
                  <a:close/>
                </a:path>
                <a:path w="8874760" h="337820">
                  <a:moveTo>
                    <a:pt x="2376513" y="162102"/>
                  </a:moveTo>
                  <a:lnTo>
                    <a:pt x="2374709" y="148590"/>
                  </a:lnTo>
                  <a:lnTo>
                    <a:pt x="2373134" y="136956"/>
                  </a:lnTo>
                  <a:lnTo>
                    <a:pt x="2340457" y="142735"/>
                  </a:lnTo>
                  <a:lnTo>
                    <a:pt x="2306726" y="146291"/>
                  </a:lnTo>
                  <a:lnTo>
                    <a:pt x="2268766" y="148094"/>
                  </a:lnTo>
                  <a:lnTo>
                    <a:pt x="2223427" y="148590"/>
                  </a:lnTo>
                  <a:lnTo>
                    <a:pt x="2223427" y="51028"/>
                  </a:lnTo>
                  <a:lnTo>
                    <a:pt x="2341626" y="51028"/>
                  </a:lnTo>
                  <a:lnTo>
                    <a:pt x="2341626" y="26263"/>
                  </a:lnTo>
                  <a:lnTo>
                    <a:pt x="2193036" y="26263"/>
                  </a:lnTo>
                  <a:lnTo>
                    <a:pt x="2193036" y="173723"/>
                  </a:lnTo>
                  <a:lnTo>
                    <a:pt x="2219299" y="173723"/>
                  </a:lnTo>
                  <a:lnTo>
                    <a:pt x="2267293" y="173228"/>
                  </a:lnTo>
                  <a:lnTo>
                    <a:pt x="2307196" y="171437"/>
                  </a:lnTo>
                  <a:lnTo>
                    <a:pt x="2342451" y="167868"/>
                  </a:lnTo>
                  <a:lnTo>
                    <a:pt x="2376513" y="162102"/>
                  </a:lnTo>
                  <a:close/>
                </a:path>
                <a:path w="8874760" h="337820">
                  <a:moveTo>
                    <a:pt x="2442934" y="272034"/>
                  </a:moveTo>
                  <a:lnTo>
                    <a:pt x="2435187" y="244856"/>
                  </a:lnTo>
                  <a:lnTo>
                    <a:pt x="2421445" y="232270"/>
                  </a:lnTo>
                  <a:lnTo>
                    <a:pt x="2413050" y="224574"/>
                  </a:lnTo>
                  <a:lnTo>
                    <a:pt x="2412542" y="224396"/>
                  </a:lnTo>
                  <a:lnTo>
                    <a:pt x="2412542" y="272034"/>
                  </a:lnTo>
                  <a:lnTo>
                    <a:pt x="2406954" y="288696"/>
                  </a:lnTo>
                  <a:lnTo>
                    <a:pt x="2390965" y="301218"/>
                  </a:lnTo>
                  <a:lnTo>
                    <a:pt x="2365679" y="309079"/>
                  </a:lnTo>
                  <a:lnTo>
                    <a:pt x="2332240" y="311810"/>
                  </a:lnTo>
                  <a:lnTo>
                    <a:pt x="2298585" y="309079"/>
                  </a:lnTo>
                  <a:lnTo>
                    <a:pt x="2273185" y="301218"/>
                  </a:lnTo>
                  <a:lnTo>
                    <a:pt x="2257158" y="288696"/>
                  </a:lnTo>
                  <a:lnTo>
                    <a:pt x="2251570" y="272034"/>
                  </a:lnTo>
                  <a:lnTo>
                    <a:pt x="2257158" y="255371"/>
                  </a:lnTo>
                  <a:lnTo>
                    <a:pt x="2273185" y="242862"/>
                  </a:lnTo>
                  <a:lnTo>
                    <a:pt x="2298585" y="235000"/>
                  </a:lnTo>
                  <a:lnTo>
                    <a:pt x="2332240" y="232270"/>
                  </a:lnTo>
                  <a:lnTo>
                    <a:pt x="2365679" y="235000"/>
                  </a:lnTo>
                  <a:lnTo>
                    <a:pt x="2390965" y="242862"/>
                  </a:lnTo>
                  <a:lnTo>
                    <a:pt x="2406954" y="255371"/>
                  </a:lnTo>
                  <a:lnTo>
                    <a:pt x="2412542" y="272034"/>
                  </a:lnTo>
                  <a:lnTo>
                    <a:pt x="2412542" y="224396"/>
                  </a:lnTo>
                  <a:lnTo>
                    <a:pt x="2378189" y="211886"/>
                  </a:lnTo>
                  <a:lnTo>
                    <a:pt x="2332240" y="207505"/>
                  </a:lnTo>
                  <a:lnTo>
                    <a:pt x="2286076" y="211886"/>
                  </a:lnTo>
                  <a:lnTo>
                    <a:pt x="2251100" y="224574"/>
                  </a:lnTo>
                  <a:lnTo>
                    <a:pt x="2228926" y="244856"/>
                  </a:lnTo>
                  <a:lnTo>
                    <a:pt x="2221179" y="272034"/>
                  </a:lnTo>
                  <a:lnTo>
                    <a:pt x="2228926" y="299224"/>
                  </a:lnTo>
                  <a:lnTo>
                    <a:pt x="2251100" y="319506"/>
                  </a:lnTo>
                  <a:lnTo>
                    <a:pt x="2286076" y="332193"/>
                  </a:lnTo>
                  <a:lnTo>
                    <a:pt x="2332240" y="336575"/>
                  </a:lnTo>
                  <a:lnTo>
                    <a:pt x="2378189" y="332193"/>
                  </a:lnTo>
                  <a:lnTo>
                    <a:pt x="2413050" y="319506"/>
                  </a:lnTo>
                  <a:lnTo>
                    <a:pt x="2421445" y="311810"/>
                  </a:lnTo>
                  <a:lnTo>
                    <a:pt x="2435187" y="299224"/>
                  </a:lnTo>
                  <a:lnTo>
                    <a:pt x="2442934" y="272034"/>
                  </a:lnTo>
                  <a:close/>
                </a:path>
                <a:path w="8874760" h="337820">
                  <a:moveTo>
                    <a:pt x="2489085" y="87807"/>
                  </a:moveTo>
                  <a:lnTo>
                    <a:pt x="2439555" y="87807"/>
                  </a:lnTo>
                  <a:lnTo>
                    <a:pt x="2439555" y="368"/>
                  </a:lnTo>
                  <a:lnTo>
                    <a:pt x="2408415" y="368"/>
                  </a:lnTo>
                  <a:lnTo>
                    <a:pt x="2408415" y="200748"/>
                  </a:lnTo>
                  <a:lnTo>
                    <a:pt x="2439555" y="200748"/>
                  </a:lnTo>
                  <a:lnTo>
                    <a:pt x="2439555" y="113322"/>
                  </a:lnTo>
                  <a:lnTo>
                    <a:pt x="2489085" y="113322"/>
                  </a:lnTo>
                  <a:lnTo>
                    <a:pt x="2489085" y="87807"/>
                  </a:lnTo>
                  <a:close/>
                </a:path>
                <a:path w="8874760" h="337820">
                  <a:moveTo>
                    <a:pt x="2704096" y="147459"/>
                  </a:moveTo>
                  <a:lnTo>
                    <a:pt x="2698191" y="121907"/>
                  </a:lnTo>
                  <a:lnTo>
                    <a:pt x="2687472" y="109194"/>
                  </a:lnTo>
                  <a:lnTo>
                    <a:pt x="2681630" y="102247"/>
                  </a:lnTo>
                  <a:lnTo>
                    <a:pt x="2674823" y="98882"/>
                  </a:lnTo>
                  <a:lnTo>
                    <a:pt x="2674823" y="147459"/>
                  </a:lnTo>
                  <a:lnTo>
                    <a:pt x="2671064" y="163474"/>
                  </a:lnTo>
                  <a:lnTo>
                    <a:pt x="2660523" y="175653"/>
                  </a:lnTo>
                  <a:lnTo>
                    <a:pt x="2644267" y="183400"/>
                  </a:lnTo>
                  <a:lnTo>
                    <a:pt x="2623413" y="186105"/>
                  </a:lnTo>
                  <a:lnTo>
                    <a:pt x="2602458" y="183400"/>
                  </a:lnTo>
                  <a:lnTo>
                    <a:pt x="2586367" y="175653"/>
                  </a:lnTo>
                  <a:lnTo>
                    <a:pt x="2576030" y="163474"/>
                  </a:lnTo>
                  <a:lnTo>
                    <a:pt x="2572385" y="147459"/>
                  </a:lnTo>
                  <a:lnTo>
                    <a:pt x="2576030" y="131673"/>
                  </a:lnTo>
                  <a:lnTo>
                    <a:pt x="2586367" y="119608"/>
                  </a:lnTo>
                  <a:lnTo>
                    <a:pt x="2602458" y="111899"/>
                  </a:lnTo>
                  <a:lnTo>
                    <a:pt x="2623413" y="109194"/>
                  </a:lnTo>
                  <a:lnTo>
                    <a:pt x="2644267" y="111899"/>
                  </a:lnTo>
                  <a:lnTo>
                    <a:pt x="2660523" y="119608"/>
                  </a:lnTo>
                  <a:lnTo>
                    <a:pt x="2671064" y="131673"/>
                  </a:lnTo>
                  <a:lnTo>
                    <a:pt x="2674823" y="147459"/>
                  </a:lnTo>
                  <a:lnTo>
                    <a:pt x="2674823" y="98882"/>
                  </a:lnTo>
                  <a:lnTo>
                    <a:pt x="2656128" y="89636"/>
                  </a:lnTo>
                  <a:lnTo>
                    <a:pt x="2623413" y="85178"/>
                  </a:lnTo>
                  <a:lnTo>
                    <a:pt x="2590762" y="89636"/>
                  </a:lnTo>
                  <a:lnTo>
                    <a:pt x="2565400" y="102247"/>
                  </a:lnTo>
                  <a:lnTo>
                    <a:pt x="2548966" y="121907"/>
                  </a:lnTo>
                  <a:lnTo>
                    <a:pt x="2543124" y="147459"/>
                  </a:lnTo>
                  <a:lnTo>
                    <a:pt x="2548966" y="173240"/>
                  </a:lnTo>
                  <a:lnTo>
                    <a:pt x="2565400" y="193001"/>
                  </a:lnTo>
                  <a:lnTo>
                    <a:pt x="2590762" y="205663"/>
                  </a:lnTo>
                  <a:lnTo>
                    <a:pt x="2623413" y="210121"/>
                  </a:lnTo>
                  <a:lnTo>
                    <a:pt x="2656128" y="205663"/>
                  </a:lnTo>
                  <a:lnTo>
                    <a:pt x="2681630" y="193001"/>
                  </a:lnTo>
                  <a:lnTo>
                    <a:pt x="2687409" y="186105"/>
                  </a:lnTo>
                  <a:lnTo>
                    <a:pt x="2698191" y="173240"/>
                  </a:lnTo>
                  <a:lnTo>
                    <a:pt x="2704096" y="147459"/>
                  </a:lnTo>
                  <a:close/>
                </a:path>
                <a:path w="8874760" h="337820">
                  <a:moveTo>
                    <a:pt x="2722854" y="41643"/>
                  </a:moveTo>
                  <a:lnTo>
                    <a:pt x="2638806" y="41643"/>
                  </a:lnTo>
                  <a:lnTo>
                    <a:pt x="2638806" y="749"/>
                  </a:lnTo>
                  <a:lnTo>
                    <a:pt x="2608034" y="749"/>
                  </a:lnTo>
                  <a:lnTo>
                    <a:pt x="2608034" y="41643"/>
                  </a:lnTo>
                  <a:lnTo>
                    <a:pt x="2524353" y="41643"/>
                  </a:lnTo>
                  <a:lnTo>
                    <a:pt x="2524353" y="66408"/>
                  </a:lnTo>
                  <a:lnTo>
                    <a:pt x="2722854" y="66408"/>
                  </a:lnTo>
                  <a:lnTo>
                    <a:pt x="2722854" y="41643"/>
                  </a:lnTo>
                  <a:close/>
                </a:path>
                <a:path w="8874760" h="337820">
                  <a:moveTo>
                    <a:pt x="2799397" y="304304"/>
                  </a:moveTo>
                  <a:lnTo>
                    <a:pt x="2605786" y="304304"/>
                  </a:lnTo>
                  <a:lnTo>
                    <a:pt x="2605786" y="233019"/>
                  </a:lnTo>
                  <a:lnTo>
                    <a:pt x="2575014" y="233019"/>
                  </a:lnTo>
                  <a:lnTo>
                    <a:pt x="2575014" y="329450"/>
                  </a:lnTo>
                  <a:lnTo>
                    <a:pt x="2799397" y="329450"/>
                  </a:lnTo>
                  <a:lnTo>
                    <a:pt x="2799397" y="304304"/>
                  </a:lnTo>
                  <a:close/>
                </a:path>
                <a:path w="8874760" h="337820">
                  <a:moveTo>
                    <a:pt x="2834297" y="111442"/>
                  </a:moveTo>
                  <a:lnTo>
                    <a:pt x="2784386" y="111442"/>
                  </a:lnTo>
                  <a:lnTo>
                    <a:pt x="2784386" y="749"/>
                  </a:lnTo>
                  <a:lnTo>
                    <a:pt x="2753626" y="749"/>
                  </a:lnTo>
                  <a:lnTo>
                    <a:pt x="2753626" y="252907"/>
                  </a:lnTo>
                  <a:lnTo>
                    <a:pt x="2784386" y="252907"/>
                  </a:lnTo>
                  <a:lnTo>
                    <a:pt x="2784386" y="137337"/>
                  </a:lnTo>
                  <a:lnTo>
                    <a:pt x="2834297" y="137337"/>
                  </a:lnTo>
                  <a:lnTo>
                    <a:pt x="2834297" y="111442"/>
                  </a:lnTo>
                  <a:close/>
                </a:path>
                <a:path w="8874760" h="337820">
                  <a:moveTo>
                    <a:pt x="3186480" y="41643"/>
                  </a:moveTo>
                  <a:lnTo>
                    <a:pt x="3099790" y="41643"/>
                  </a:lnTo>
                  <a:lnTo>
                    <a:pt x="3099790" y="749"/>
                  </a:lnTo>
                  <a:lnTo>
                    <a:pt x="3069031" y="749"/>
                  </a:lnTo>
                  <a:lnTo>
                    <a:pt x="3069031" y="41643"/>
                  </a:lnTo>
                  <a:lnTo>
                    <a:pt x="2981972" y="41643"/>
                  </a:lnTo>
                  <a:lnTo>
                    <a:pt x="2981972" y="66408"/>
                  </a:lnTo>
                  <a:lnTo>
                    <a:pt x="3186480" y="66408"/>
                  </a:lnTo>
                  <a:lnTo>
                    <a:pt x="3186480" y="41643"/>
                  </a:lnTo>
                  <a:close/>
                </a:path>
                <a:path w="8874760" h="337820">
                  <a:moveTo>
                    <a:pt x="3197352" y="259651"/>
                  </a:moveTo>
                  <a:lnTo>
                    <a:pt x="3195878" y="244652"/>
                  </a:lnTo>
                  <a:lnTo>
                    <a:pt x="3195104" y="236766"/>
                  </a:lnTo>
                  <a:lnTo>
                    <a:pt x="3171723" y="239534"/>
                  </a:lnTo>
                  <a:lnTo>
                    <a:pt x="3147872" y="241693"/>
                  </a:lnTo>
                  <a:lnTo>
                    <a:pt x="3123819" y="243357"/>
                  </a:lnTo>
                  <a:lnTo>
                    <a:pt x="3099790" y="244652"/>
                  </a:lnTo>
                  <a:lnTo>
                    <a:pt x="3099790" y="209372"/>
                  </a:lnTo>
                  <a:lnTo>
                    <a:pt x="3126778" y="202399"/>
                  </a:lnTo>
                  <a:lnTo>
                    <a:pt x="3147352" y="189306"/>
                  </a:lnTo>
                  <a:lnTo>
                    <a:pt x="3149625" y="186105"/>
                  </a:lnTo>
                  <a:lnTo>
                    <a:pt x="3160484" y="170853"/>
                  </a:lnTo>
                  <a:lnTo>
                    <a:pt x="3165081" y="147840"/>
                  </a:lnTo>
                  <a:lnTo>
                    <a:pt x="3159239" y="122123"/>
                  </a:lnTo>
                  <a:lnTo>
                    <a:pt x="3148393" y="109194"/>
                  </a:lnTo>
                  <a:lnTo>
                    <a:pt x="3142754" y="102489"/>
                  </a:lnTo>
                  <a:lnTo>
                    <a:pt x="3135820" y="99085"/>
                  </a:lnTo>
                  <a:lnTo>
                    <a:pt x="3135820" y="147840"/>
                  </a:lnTo>
                  <a:lnTo>
                    <a:pt x="3132061" y="163639"/>
                  </a:lnTo>
                  <a:lnTo>
                    <a:pt x="3121507" y="175704"/>
                  </a:lnTo>
                  <a:lnTo>
                    <a:pt x="3105264" y="183400"/>
                  </a:lnTo>
                  <a:lnTo>
                    <a:pt x="3084411" y="186105"/>
                  </a:lnTo>
                  <a:lnTo>
                    <a:pt x="3063341" y="183400"/>
                  </a:lnTo>
                  <a:lnTo>
                    <a:pt x="3046984" y="175704"/>
                  </a:lnTo>
                  <a:lnTo>
                    <a:pt x="3036392" y="163639"/>
                  </a:lnTo>
                  <a:lnTo>
                    <a:pt x="3032633" y="147840"/>
                  </a:lnTo>
                  <a:lnTo>
                    <a:pt x="3036392" y="131826"/>
                  </a:lnTo>
                  <a:lnTo>
                    <a:pt x="3046984" y="119646"/>
                  </a:lnTo>
                  <a:lnTo>
                    <a:pt x="3063341" y="111899"/>
                  </a:lnTo>
                  <a:lnTo>
                    <a:pt x="3084411" y="109194"/>
                  </a:lnTo>
                  <a:lnTo>
                    <a:pt x="3105264" y="111899"/>
                  </a:lnTo>
                  <a:lnTo>
                    <a:pt x="3121507" y="119646"/>
                  </a:lnTo>
                  <a:lnTo>
                    <a:pt x="3132061" y="131826"/>
                  </a:lnTo>
                  <a:lnTo>
                    <a:pt x="3135820" y="147840"/>
                  </a:lnTo>
                  <a:lnTo>
                    <a:pt x="3135820" y="99085"/>
                  </a:lnTo>
                  <a:lnTo>
                    <a:pt x="3117278" y="89954"/>
                  </a:lnTo>
                  <a:lnTo>
                    <a:pt x="3084411" y="85547"/>
                  </a:lnTo>
                  <a:lnTo>
                    <a:pt x="3051492" y="89954"/>
                  </a:lnTo>
                  <a:lnTo>
                    <a:pt x="3025876" y="102489"/>
                  </a:lnTo>
                  <a:lnTo>
                    <a:pt x="3009277" y="122123"/>
                  </a:lnTo>
                  <a:lnTo>
                    <a:pt x="3003359" y="147840"/>
                  </a:lnTo>
                  <a:lnTo>
                    <a:pt x="3008033" y="171069"/>
                  </a:lnTo>
                  <a:lnTo>
                    <a:pt x="3021279" y="189623"/>
                  </a:lnTo>
                  <a:lnTo>
                    <a:pt x="3041993" y="202768"/>
                  </a:lnTo>
                  <a:lnTo>
                    <a:pt x="3069031" y="209753"/>
                  </a:lnTo>
                  <a:lnTo>
                    <a:pt x="3069031" y="245770"/>
                  </a:lnTo>
                  <a:lnTo>
                    <a:pt x="3020110" y="246951"/>
                  </a:lnTo>
                  <a:lnTo>
                    <a:pt x="2974848" y="247269"/>
                  </a:lnTo>
                  <a:lnTo>
                    <a:pt x="2979343" y="273164"/>
                  </a:lnTo>
                  <a:lnTo>
                    <a:pt x="3028975" y="272796"/>
                  </a:lnTo>
                  <a:lnTo>
                    <a:pt x="3083433" y="271056"/>
                  </a:lnTo>
                  <a:lnTo>
                    <a:pt x="3140341" y="266992"/>
                  </a:lnTo>
                  <a:lnTo>
                    <a:pt x="3197352" y="259651"/>
                  </a:lnTo>
                  <a:close/>
                </a:path>
                <a:path w="8874760" h="337820">
                  <a:moveTo>
                    <a:pt x="3247263" y="749"/>
                  </a:moveTo>
                  <a:lnTo>
                    <a:pt x="3216491" y="749"/>
                  </a:lnTo>
                  <a:lnTo>
                    <a:pt x="3216491" y="336956"/>
                  </a:lnTo>
                  <a:lnTo>
                    <a:pt x="3247263" y="336956"/>
                  </a:lnTo>
                  <a:lnTo>
                    <a:pt x="3247263" y="749"/>
                  </a:lnTo>
                  <a:close/>
                </a:path>
                <a:path w="8874760" h="337820">
                  <a:moveTo>
                    <a:pt x="3508794" y="72415"/>
                  </a:moveTo>
                  <a:lnTo>
                    <a:pt x="3502749" y="48387"/>
                  </a:lnTo>
                  <a:lnTo>
                    <a:pt x="3492068" y="36766"/>
                  </a:lnTo>
                  <a:lnTo>
                    <a:pt x="3485769" y="29921"/>
                  </a:lnTo>
                  <a:lnTo>
                    <a:pt x="3479533" y="27101"/>
                  </a:lnTo>
                  <a:lnTo>
                    <a:pt x="3479533" y="72415"/>
                  </a:lnTo>
                  <a:lnTo>
                    <a:pt x="3475634" y="87223"/>
                  </a:lnTo>
                  <a:lnTo>
                    <a:pt x="3464661" y="98590"/>
                  </a:lnTo>
                  <a:lnTo>
                    <a:pt x="3447707" y="105867"/>
                  </a:lnTo>
                  <a:lnTo>
                    <a:pt x="3425875" y="108445"/>
                  </a:lnTo>
                  <a:lnTo>
                    <a:pt x="3404031" y="105867"/>
                  </a:lnTo>
                  <a:lnTo>
                    <a:pt x="3387077" y="98590"/>
                  </a:lnTo>
                  <a:lnTo>
                    <a:pt x="3376117" y="87223"/>
                  </a:lnTo>
                  <a:lnTo>
                    <a:pt x="3372218" y="72415"/>
                  </a:lnTo>
                  <a:lnTo>
                    <a:pt x="3376117" y="57823"/>
                  </a:lnTo>
                  <a:lnTo>
                    <a:pt x="3387077" y="46570"/>
                  </a:lnTo>
                  <a:lnTo>
                    <a:pt x="3404031" y="39331"/>
                  </a:lnTo>
                  <a:lnTo>
                    <a:pt x="3425875" y="36766"/>
                  </a:lnTo>
                  <a:lnTo>
                    <a:pt x="3447707" y="39331"/>
                  </a:lnTo>
                  <a:lnTo>
                    <a:pt x="3464661" y="46570"/>
                  </a:lnTo>
                  <a:lnTo>
                    <a:pt x="3475634" y="57823"/>
                  </a:lnTo>
                  <a:lnTo>
                    <a:pt x="3479533" y="72415"/>
                  </a:lnTo>
                  <a:lnTo>
                    <a:pt x="3479533" y="27101"/>
                  </a:lnTo>
                  <a:lnTo>
                    <a:pt x="3459569" y="18072"/>
                  </a:lnTo>
                  <a:lnTo>
                    <a:pt x="3425875" y="13881"/>
                  </a:lnTo>
                  <a:lnTo>
                    <a:pt x="3392170" y="18072"/>
                  </a:lnTo>
                  <a:lnTo>
                    <a:pt x="3365970" y="29921"/>
                  </a:lnTo>
                  <a:lnTo>
                    <a:pt x="3348990" y="48387"/>
                  </a:lnTo>
                  <a:lnTo>
                    <a:pt x="3342944" y="72415"/>
                  </a:lnTo>
                  <a:lnTo>
                    <a:pt x="3348990" y="96824"/>
                  </a:lnTo>
                  <a:lnTo>
                    <a:pt x="3365970" y="115379"/>
                  </a:lnTo>
                  <a:lnTo>
                    <a:pt x="3392170" y="127190"/>
                  </a:lnTo>
                  <a:lnTo>
                    <a:pt x="3425875" y="131330"/>
                  </a:lnTo>
                  <a:lnTo>
                    <a:pt x="3459569" y="127190"/>
                  </a:lnTo>
                  <a:lnTo>
                    <a:pt x="3485769" y="115379"/>
                  </a:lnTo>
                  <a:lnTo>
                    <a:pt x="3492119" y="108445"/>
                  </a:lnTo>
                  <a:lnTo>
                    <a:pt x="3502749" y="96824"/>
                  </a:lnTo>
                  <a:lnTo>
                    <a:pt x="3508794" y="72415"/>
                  </a:lnTo>
                  <a:close/>
                </a:path>
                <a:path w="8874760" h="337820">
                  <a:moveTo>
                    <a:pt x="3535807" y="168478"/>
                  </a:moveTo>
                  <a:lnTo>
                    <a:pt x="3533190" y="146342"/>
                  </a:lnTo>
                  <a:lnTo>
                    <a:pt x="3477984" y="151663"/>
                  </a:lnTo>
                  <a:lnTo>
                    <a:pt x="3421367" y="154597"/>
                  </a:lnTo>
                  <a:lnTo>
                    <a:pt x="3366439" y="155841"/>
                  </a:lnTo>
                  <a:lnTo>
                    <a:pt x="3316300" y="156095"/>
                  </a:lnTo>
                  <a:lnTo>
                    <a:pt x="3320427" y="181610"/>
                  </a:lnTo>
                  <a:lnTo>
                    <a:pt x="3365030" y="181229"/>
                  </a:lnTo>
                  <a:lnTo>
                    <a:pt x="3389084" y="180657"/>
                  </a:lnTo>
                  <a:lnTo>
                    <a:pt x="3413861" y="179730"/>
                  </a:lnTo>
                  <a:lnTo>
                    <a:pt x="3413861" y="244652"/>
                  </a:lnTo>
                  <a:lnTo>
                    <a:pt x="3444633" y="244652"/>
                  </a:lnTo>
                  <a:lnTo>
                    <a:pt x="3444633" y="179730"/>
                  </a:lnTo>
                  <a:lnTo>
                    <a:pt x="3444633" y="178231"/>
                  </a:lnTo>
                  <a:lnTo>
                    <a:pt x="3467531" y="176555"/>
                  </a:lnTo>
                  <a:lnTo>
                    <a:pt x="3490506" y="174332"/>
                  </a:lnTo>
                  <a:lnTo>
                    <a:pt x="3513328" y="171640"/>
                  </a:lnTo>
                  <a:lnTo>
                    <a:pt x="3535807" y="168478"/>
                  </a:lnTo>
                  <a:close/>
                </a:path>
                <a:path w="8874760" h="337820">
                  <a:moveTo>
                    <a:pt x="3593592" y="368"/>
                  </a:moveTo>
                  <a:lnTo>
                    <a:pt x="3562832" y="368"/>
                  </a:lnTo>
                  <a:lnTo>
                    <a:pt x="3562832" y="199250"/>
                  </a:lnTo>
                  <a:lnTo>
                    <a:pt x="3494532" y="199250"/>
                  </a:lnTo>
                  <a:lnTo>
                    <a:pt x="3494532" y="222135"/>
                  </a:lnTo>
                  <a:lnTo>
                    <a:pt x="3562832" y="222135"/>
                  </a:lnTo>
                  <a:lnTo>
                    <a:pt x="3562832" y="256654"/>
                  </a:lnTo>
                  <a:lnTo>
                    <a:pt x="3593592" y="256654"/>
                  </a:lnTo>
                  <a:lnTo>
                    <a:pt x="3593592" y="368"/>
                  </a:lnTo>
                  <a:close/>
                </a:path>
                <a:path w="8874760" h="337820">
                  <a:moveTo>
                    <a:pt x="3602228" y="304304"/>
                  </a:moveTo>
                  <a:lnTo>
                    <a:pt x="3395103" y="304304"/>
                  </a:lnTo>
                  <a:lnTo>
                    <a:pt x="3395103" y="231508"/>
                  </a:lnTo>
                  <a:lnTo>
                    <a:pt x="3364331" y="231508"/>
                  </a:lnTo>
                  <a:lnTo>
                    <a:pt x="3364331" y="329450"/>
                  </a:lnTo>
                  <a:lnTo>
                    <a:pt x="3602228" y="329450"/>
                  </a:lnTo>
                  <a:lnTo>
                    <a:pt x="3602228" y="304304"/>
                  </a:lnTo>
                  <a:close/>
                </a:path>
                <a:path w="8874760" h="337820">
                  <a:moveTo>
                    <a:pt x="3931678" y="89496"/>
                  </a:moveTo>
                  <a:lnTo>
                    <a:pt x="3734676" y="89496"/>
                  </a:lnTo>
                  <a:lnTo>
                    <a:pt x="3734676" y="36156"/>
                  </a:lnTo>
                  <a:lnTo>
                    <a:pt x="3928300" y="36156"/>
                  </a:lnTo>
                  <a:lnTo>
                    <a:pt x="3928300" y="12026"/>
                  </a:lnTo>
                  <a:lnTo>
                    <a:pt x="3703917" y="12026"/>
                  </a:lnTo>
                  <a:lnTo>
                    <a:pt x="3703917" y="36156"/>
                  </a:lnTo>
                  <a:lnTo>
                    <a:pt x="3703917" y="89496"/>
                  </a:lnTo>
                  <a:lnTo>
                    <a:pt x="3703917" y="113626"/>
                  </a:lnTo>
                  <a:lnTo>
                    <a:pt x="3931678" y="113626"/>
                  </a:lnTo>
                  <a:lnTo>
                    <a:pt x="3931678" y="89496"/>
                  </a:lnTo>
                  <a:close/>
                </a:path>
                <a:path w="8874760" h="337820">
                  <a:moveTo>
                    <a:pt x="3938803" y="309206"/>
                  </a:moveTo>
                  <a:lnTo>
                    <a:pt x="3730929" y="309206"/>
                  </a:lnTo>
                  <a:lnTo>
                    <a:pt x="3730929" y="274916"/>
                  </a:lnTo>
                  <a:lnTo>
                    <a:pt x="3928681" y="274916"/>
                  </a:lnTo>
                  <a:lnTo>
                    <a:pt x="3928681" y="250786"/>
                  </a:lnTo>
                  <a:lnTo>
                    <a:pt x="3928681" y="219036"/>
                  </a:lnTo>
                  <a:lnTo>
                    <a:pt x="3928681" y="194906"/>
                  </a:lnTo>
                  <a:lnTo>
                    <a:pt x="3699789" y="194906"/>
                  </a:lnTo>
                  <a:lnTo>
                    <a:pt x="3699789" y="219036"/>
                  </a:lnTo>
                  <a:lnTo>
                    <a:pt x="3898277" y="219036"/>
                  </a:lnTo>
                  <a:lnTo>
                    <a:pt x="3898277" y="250786"/>
                  </a:lnTo>
                  <a:lnTo>
                    <a:pt x="3700907" y="250786"/>
                  </a:lnTo>
                  <a:lnTo>
                    <a:pt x="3700907" y="274916"/>
                  </a:lnTo>
                  <a:lnTo>
                    <a:pt x="3700907" y="309206"/>
                  </a:lnTo>
                  <a:lnTo>
                    <a:pt x="3700907" y="333336"/>
                  </a:lnTo>
                  <a:lnTo>
                    <a:pt x="3938803" y="333336"/>
                  </a:lnTo>
                  <a:lnTo>
                    <a:pt x="3938803" y="309206"/>
                  </a:lnTo>
                  <a:close/>
                </a:path>
                <a:path w="8874760" h="337820">
                  <a:moveTo>
                    <a:pt x="3968077" y="140703"/>
                  </a:moveTo>
                  <a:lnTo>
                    <a:pt x="3663391" y="140703"/>
                  </a:lnTo>
                  <a:lnTo>
                    <a:pt x="3663391" y="165849"/>
                  </a:lnTo>
                  <a:lnTo>
                    <a:pt x="3968077" y="165849"/>
                  </a:lnTo>
                  <a:lnTo>
                    <a:pt x="3968077" y="140703"/>
                  </a:lnTo>
                  <a:close/>
                </a:path>
                <a:path w="8874760" h="337820">
                  <a:moveTo>
                    <a:pt x="4207840" y="104317"/>
                  </a:moveTo>
                  <a:lnTo>
                    <a:pt x="4201160" y="71996"/>
                  </a:lnTo>
                  <a:lnTo>
                    <a:pt x="4185805" y="51409"/>
                  </a:lnTo>
                  <a:lnTo>
                    <a:pt x="4182516" y="46990"/>
                  </a:lnTo>
                  <a:lnTo>
                    <a:pt x="4177830" y="44348"/>
                  </a:lnTo>
                  <a:lnTo>
                    <a:pt x="4177830" y="104317"/>
                  </a:lnTo>
                  <a:lnTo>
                    <a:pt x="4173347" y="125717"/>
                  </a:lnTo>
                  <a:lnTo>
                    <a:pt x="4160888" y="142443"/>
                  </a:lnTo>
                  <a:lnTo>
                    <a:pt x="4141889" y="153327"/>
                  </a:lnTo>
                  <a:lnTo>
                    <a:pt x="4117784" y="157213"/>
                  </a:lnTo>
                  <a:lnTo>
                    <a:pt x="4093692" y="153327"/>
                  </a:lnTo>
                  <a:lnTo>
                    <a:pt x="4074680" y="142443"/>
                  </a:lnTo>
                  <a:lnTo>
                    <a:pt x="4062222" y="125717"/>
                  </a:lnTo>
                  <a:lnTo>
                    <a:pt x="4057751" y="104317"/>
                  </a:lnTo>
                  <a:lnTo>
                    <a:pt x="4062222" y="82753"/>
                  </a:lnTo>
                  <a:lnTo>
                    <a:pt x="4074680" y="66040"/>
                  </a:lnTo>
                  <a:lnTo>
                    <a:pt x="4093692" y="55245"/>
                  </a:lnTo>
                  <a:lnTo>
                    <a:pt x="4117784" y="51409"/>
                  </a:lnTo>
                  <a:lnTo>
                    <a:pt x="4141889" y="55245"/>
                  </a:lnTo>
                  <a:lnTo>
                    <a:pt x="4160888" y="66040"/>
                  </a:lnTo>
                  <a:lnTo>
                    <a:pt x="4173347" y="82753"/>
                  </a:lnTo>
                  <a:lnTo>
                    <a:pt x="4177830" y="104317"/>
                  </a:lnTo>
                  <a:lnTo>
                    <a:pt x="4177830" y="44348"/>
                  </a:lnTo>
                  <a:lnTo>
                    <a:pt x="4154017" y="30861"/>
                  </a:lnTo>
                  <a:lnTo>
                    <a:pt x="4117784" y="25133"/>
                  </a:lnTo>
                  <a:lnTo>
                    <a:pt x="4081716" y="30861"/>
                  </a:lnTo>
                  <a:lnTo>
                    <a:pt x="4053205" y="46990"/>
                  </a:lnTo>
                  <a:lnTo>
                    <a:pt x="4034472" y="71996"/>
                  </a:lnTo>
                  <a:lnTo>
                    <a:pt x="4027741" y="104317"/>
                  </a:lnTo>
                  <a:lnTo>
                    <a:pt x="4034472" y="136474"/>
                  </a:lnTo>
                  <a:lnTo>
                    <a:pt x="4053205" y="161493"/>
                  </a:lnTo>
                  <a:lnTo>
                    <a:pt x="4081716" y="177711"/>
                  </a:lnTo>
                  <a:lnTo>
                    <a:pt x="4117784" y="183489"/>
                  </a:lnTo>
                  <a:lnTo>
                    <a:pt x="4154017" y="177711"/>
                  </a:lnTo>
                  <a:lnTo>
                    <a:pt x="4182516" y="161493"/>
                  </a:lnTo>
                  <a:lnTo>
                    <a:pt x="4185704" y="157213"/>
                  </a:lnTo>
                  <a:lnTo>
                    <a:pt x="4201160" y="136474"/>
                  </a:lnTo>
                  <a:lnTo>
                    <a:pt x="4207840" y="104317"/>
                  </a:lnTo>
                  <a:close/>
                </a:path>
                <a:path w="8874760" h="337820">
                  <a:moveTo>
                    <a:pt x="4232605" y="249148"/>
                  </a:moveTo>
                  <a:lnTo>
                    <a:pt x="4229989" y="226263"/>
                  </a:lnTo>
                  <a:lnTo>
                    <a:pt x="4173321" y="232829"/>
                  </a:lnTo>
                  <a:lnTo>
                    <a:pt x="4115778" y="236296"/>
                  </a:lnTo>
                  <a:lnTo>
                    <a:pt x="4060545" y="237655"/>
                  </a:lnTo>
                  <a:lnTo>
                    <a:pt x="4010850" y="237896"/>
                  </a:lnTo>
                  <a:lnTo>
                    <a:pt x="4014597" y="263779"/>
                  </a:lnTo>
                  <a:lnTo>
                    <a:pt x="4063657" y="263499"/>
                  </a:lnTo>
                  <a:lnTo>
                    <a:pt x="4117975" y="261810"/>
                  </a:lnTo>
                  <a:lnTo>
                    <a:pt x="4175112" y="257454"/>
                  </a:lnTo>
                  <a:lnTo>
                    <a:pt x="4232605" y="249148"/>
                  </a:lnTo>
                  <a:close/>
                </a:path>
                <a:path w="8874760" h="337820">
                  <a:moveTo>
                    <a:pt x="4282884" y="368"/>
                  </a:moveTo>
                  <a:lnTo>
                    <a:pt x="4252125" y="368"/>
                  </a:lnTo>
                  <a:lnTo>
                    <a:pt x="4252125" y="337705"/>
                  </a:lnTo>
                  <a:lnTo>
                    <a:pt x="4282884" y="337705"/>
                  </a:lnTo>
                  <a:lnTo>
                    <a:pt x="4282884" y="368"/>
                  </a:lnTo>
                  <a:close/>
                </a:path>
                <a:path w="8874760" h="337820">
                  <a:moveTo>
                    <a:pt x="4656823" y="234137"/>
                  </a:moveTo>
                  <a:lnTo>
                    <a:pt x="4623511" y="209994"/>
                  </a:lnTo>
                  <a:lnTo>
                    <a:pt x="4596320" y="175463"/>
                  </a:lnTo>
                  <a:lnTo>
                    <a:pt x="4577994" y="134251"/>
                  </a:lnTo>
                  <a:lnTo>
                    <a:pt x="4571276" y="90055"/>
                  </a:lnTo>
                  <a:lnTo>
                    <a:pt x="4571276" y="29641"/>
                  </a:lnTo>
                  <a:lnTo>
                    <a:pt x="4540872" y="29641"/>
                  </a:lnTo>
                  <a:lnTo>
                    <a:pt x="4540872" y="90055"/>
                  </a:lnTo>
                  <a:lnTo>
                    <a:pt x="4534141" y="135890"/>
                  </a:lnTo>
                  <a:lnTo>
                    <a:pt x="4515688" y="178930"/>
                  </a:lnTo>
                  <a:lnTo>
                    <a:pt x="4488167" y="215163"/>
                  </a:lnTo>
                  <a:lnTo>
                    <a:pt x="4454195" y="240525"/>
                  </a:lnTo>
                  <a:lnTo>
                    <a:pt x="4472584" y="265290"/>
                  </a:lnTo>
                  <a:lnTo>
                    <a:pt x="4499584" y="246240"/>
                  </a:lnTo>
                  <a:lnTo>
                    <a:pt x="4523143" y="220395"/>
                  </a:lnTo>
                  <a:lnTo>
                    <a:pt x="4542345" y="189141"/>
                  </a:lnTo>
                  <a:lnTo>
                    <a:pt x="4556264" y="153847"/>
                  </a:lnTo>
                  <a:lnTo>
                    <a:pt x="4570463" y="186982"/>
                  </a:lnTo>
                  <a:lnTo>
                    <a:pt x="4589373" y="216319"/>
                  </a:lnTo>
                  <a:lnTo>
                    <a:pt x="4612094" y="240588"/>
                  </a:lnTo>
                  <a:lnTo>
                    <a:pt x="4637684" y="258533"/>
                  </a:lnTo>
                  <a:lnTo>
                    <a:pt x="4656823" y="234137"/>
                  </a:lnTo>
                  <a:close/>
                </a:path>
                <a:path w="8874760" h="337820">
                  <a:moveTo>
                    <a:pt x="4772761" y="136956"/>
                  </a:moveTo>
                  <a:lnTo>
                    <a:pt x="4717237" y="136956"/>
                  </a:lnTo>
                  <a:lnTo>
                    <a:pt x="4717237" y="749"/>
                  </a:lnTo>
                  <a:lnTo>
                    <a:pt x="4686465" y="749"/>
                  </a:lnTo>
                  <a:lnTo>
                    <a:pt x="4686465" y="336956"/>
                  </a:lnTo>
                  <a:lnTo>
                    <a:pt x="4717237" y="336956"/>
                  </a:lnTo>
                  <a:lnTo>
                    <a:pt x="4717237" y="162471"/>
                  </a:lnTo>
                  <a:lnTo>
                    <a:pt x="4772761" y="162471"/>
                  </a:lnTo>
                  <a:lnTo>
                    <a:pt x="4772761" y="136956"/>
                  </a:lnTo>
                  <a:close/>
                </a:path>
                <a:path w="8874760" h="337820">
                  <a:moveTo>
                    <a:pt x="5072951" y="87045"/>
                  </a:moveTo>
                  <a:lnTo>
                    <a:pt x="5064404" y="56629"/>
                  </a:lnTo>
                  <a:lnTo>
                    <a:pt x="5045646" y="38646"/>
                  </a:lnTo>
                  <a:lnTo>
                    <a:pt x="5041430" y="34620"/>
                  </a:lnTo>
                  <a:lnTo>
                    <a:pt x="5041430" y="87045"/>
                  </a:lnTo>
                  <a:lnTo>
                    <a:pt x="5035169" y="107175"/>
                  </a:lnTo>
                  <a:lnTo>
                    <a:pt x="5017554" y="122555"/>
                  </a:lnTo>
                  <a:lnTo>
                    <a:pt x="4990300" y="132372"/>
                  </a:lnTo>
                  <a:lnTo>
                    <a:pt x="4955133" y="135826"/>
                  </a:lnTo>
                  <a:lnTo>
                    <a:pt x="4920170" y="132372"/>
                  </a:lnTo>
                  <a:lnTo>
                    <a:pt x="4893030" y="122555"/>
                  </a:lnTo>
                  <a:lnTo>
                    <a:pt x="4875454" y="107175"/>
                  </a:lnTo>
                  <a:lnTo>
                    <a:pt x="4869205" y="87045"/>
                  </a:lnTo>
                  <a:lnTo>
                    <a:pt x="4875454" y="66979"/>
                  </a:lnTo>
                  <a:lnTo>
                    <a:pt x="4893030" y="51727"/>
                  </a:lnTo>
                  <a:lnTo>
                    <a:pt x="4920170" y="42037"/>
                  </a:lnTo>
                  <a:lnTo>
                    <a:pt x="4955133" y="38646"/>
                  </a:lnTo>
                  <a:lnTo>
                    <a:pt x="4990300" y="42037"/>
                  </a:lnTo>
                  <a:lnTo>
                    <a:pt x="5017554" y="51727"/>
                  </a:lnTo>
                  <a:lnTo>
                    <a:pt x="5035169" y="66979"/>
                  </a:lnTo>
                  <a:lnTo>
                    <a:pt x="5041430" y="87045"/>
                  </a:lnTo>
                  <a:lnTo>
                    <a:pt x="5041430" y="34620"/>
                  </a:lnTo>
                  <a:lnTo>
                    <a:pt x="5040350" y="33578"/>
                  </a:lnTo>
                  <a:lnTo>
                    <a:pt x="5003139" y="18986"/>
                  </a:lnTo>
                  <a:lnTo>
                    <a:pt x="4955133" y="13881"/>
                  </a:lnTo>
                  <a:lnTo>
                    <a:pt x="4907331" y="18986"/>
                  </a:lnTo>
                  <a:lnTo>
                    <a:pt x="4870234" y="33578"/>
                  </a:lnTo>
                  <a:lnTo>
                    <a:pt x="4846218" y="56629"/>
                  </a:lnTo>
                  <a:lnTo>
                    <a:pt x="4837684" y="87045"/>
                  </a:lnTo>
                  <a:lnTo>
                    <a:pt x="4846218" y="117538"/>
                  </a:lnTo>
                  <a:lnTo>
                    <a:pt x="4870234" y="140703"/>
                  </a:lnTo>
                  <a:lnTo>
                    <a:pt x="4907331" y="155435"/>
                  </a:lnTo>
                  <a:lnTo>
                    <a:pt x="4955133" y="160591"/>
                  </a:lnTo>
                  <a:lnTo>
                    <a:pt x="5003139" y="155435"/>
                  </a:lnTo>
                  <a:lnTo>
                    <a:pt x="5040350" y="140703"/>
                  </a:lnTo>
                  <a:lnTo>
                    <a:pt x="5045418" y="135826"/>
                  </a:lnTo>
                  <a:lnTo>
                    <a:pt x="5064404" y="117538"/>
                  </a:lnTo>
                  <a:lnTo>
                    <a:pt x="5072951" y="87045"/>
                  </a:lnTo>
                  <a:close/>
                </a:path>
                <a:path w="8874760" h="337820">
                  <a:moveTo>
                    <a:pt x="5108219" y="192112"/>
                  </a:moveTo>
                  <a:lnTo>
                    <a:pt x="4803533" y="192112"/>
                  </a:lnTo>
                  <a:lnTo>
                    <a:pt x="4803533" y="217258"/>
                  </a:lnTo>
                  <a:lnTo>
                    <a:pt x="4881956" y="217258"/>
                  </a:lnTo>
                  <a:lnTo>
                    <a:pt x="4881956" y="336956"/>
                  </a:lnTo>
                  <a:lnTo>
                    <a:pt x="4913109" y="336956"/>
                  </a:lnTo>
                  <a:lnTo>
                    <a:pt x="4913109" y="217258"/>
                  </a:lnTo>
                  <a:lnTo>
                    <a:pt x="4997526" y="217258"/>
                  </a:lnTo>
                  <a:lnTo>
                    <a:pt x="4997526" y="336956"/>
                  </a:lnTo>
                  <a:lnTo>
                    <a:pt x="5028679" y="336956"/>
                  </a:lnTo>
                  <a:lnTo>
                    <a:pt x="5028679" y="217258"/>
                  </a:lnTo>
                  <a:lnTo>
                    <a:pt x="5108219" y="217258"/>
                  </a:lnTo>
                  <a:lnTo>
                    <a:pt x="5108219" y="192112"/>
                  </a:lnTo>
                  <a:close/>
                </a:path>
                <a:path w="8874760" h="337820">
                  <a:moveTo>
                    <a:pt x="5420792" y="109816"/>
                  </a:moveTo>
                  <a:lnTo>
                    <a:pt x="5218163" y="109816"/>
                  </a:lnTo>
                  <a:lnTo>
                    <a:pt x="5218163" y="80606"/>
                  </a:lnTo>
                  <a:lnTo>
                    <a:pt x="5414784" y="80606"/>
                  </a:lnTo>
                  <a:lnTo>
                    <a:pt x="5414784" y="59016"/>
                  </a:lnTo>
                  <a:lnTo>
                    <a:pt x="5414784" y="32346"/>
                  </a:lnTo>
                  <a:lnTo>
                    <a:pt x="5414784" y="10756"/>
                  </a:lnTo>
                  <a:lnTo>
                    <a:pt x="5187023" y="10756"/>
                  </a:lnTo>
                  <a:lnTo>
                    <a:pt x="5187023" y="32346"/>
                  </a:lnTo>
                  <a:lnTo>
                    <a:pt x="5384393" y="32346"/>
                  </a:lnTo>
                  <a:lnTo>
                    <a:pt x="5384393" y="59016"/>
                  </a:lnTo>
                  <a:lnTo>
                    <a:pt x="5187772" y="59016"/>
                  </a:lnTo>
                  <a:lnTo>
                    <a:pt x="5187772" y="80606"/>
                  </a:lnTo>
                  <a:lnTo>
                    <a:pt x="5187772" y="109816"/>
                  </a:lnTo>
                  <a:lnTo>
                    <a:pt x="5187772" y="131406"/>
                  </a:lnTo>
                  <a:lnTo>
                    <a:pt x="5420792" y="131406"/>
                  </a:lnTo>
                  <a:lnTo>
                    <a:pt x="5420792" y="109816"/>
                  </a:lnTo>
                  <a:close/>
                </a:path>
                <a:path w="8874760" h="337820">
                  <a:moveTo>
                    <a:pt x="5426418" y="310476"/>
                  </a:moveTo>
                  <a:lnTo>
                    <a:pt x="5216283" y="310476"/>
                  </a:lnTo>
                  <a:lnTo>
                    <a:pt x="5216283" y="278726"/>
                  </a:lnTo>
                  <a:lnTo>
                    <a:pt x="5415902" y="278726"/>
                  </a:lnTo>
                  <a:lnTo>
                    <a:pt x="5415902" y="258406"/>
                  </a:lnTo>
                  <a:lnTo>
                    <a:pt x="5415902" y="229196"/>
                  </a:lnTo>
                  <a:lnTo>
                    <a:pt x="5415902" y="207606"/>
                  </a:lnTo>
                  <a:lnTo>
                    <a:pt x="5185143" y="207606"/>
                  </a:lnTo>
                  <a:lnTo>
                    <a:pt x="5185143" y="229196"/>
                  </a:lnTo>
                  <a:lnTo>
                    <a:pt x="5385511" y="229196"/>
                  </a:lnTo>
                  <a:lnTo>
                    <a:pt x="5385511" y="258406"/>
                  </a:lnTo>
                  <a:lnTo>
                    <a:pt x="5185892" y="258406"/>
                  </a:lnTo>
                  <a:lnTo>
                    <a:pt x="5185892" y="278726"/>
                  </a:lnTo>
                  <a:lnTo>
                    <a:pt x="5185892" y="310476"/>
                  </a:lnTo>
                  <a:lnTo>
                    <a:pt x="5185892" y="332066"/>
                  </a:lnTo>
                  <a:lnTo>
                    <a:pt x="5426418" y="332066"/>
                  </a:lnTo>
                  <a:lnTo>
                    <a:pt x="5426418" y="310476"/>
                  </a:lnTo>
                  <a:close/>
                </a:path>
                <a:path w="8874760" h="337820">
                  <a:moveTo>
                    <a:pt x="5453812" y="156845"/>
                  </a:moveTo>
                  <a:lnTo>
                    <a:pt x="5148745" y="156845"/>
                  </a:lnTo>
                  <a:lnTo>
                    <a:pt x="5148745" y="180111"/>
                  </a:lnTo>
                  <a:lnTo>
                    <a:pt x="5453812" y="180111"/>
                  </a:lnTo>
                  <a:lnTo>
                    <a:pt x="5453812" y="156845"/>
                  </a:lnTo>
                  <a:close/>
                </a:path>
                <a:path w="8874760" h="337820">
                  <a:moveTo>
                    <a:pt x="5866917" y="24384"/>
                  </a:moveTo>
                  <a:lnTo>
                    <a:pt x="5836907" y="24384"/>
                  </a:lnTo>
                  <a:lnTo>
                    <a:pt x="5836907" y="84416"/>
                  </a:lnTo>
                  <a:lnTo>
                    <a:pt x="5665051" y="84416"/>
                  </a:lnTo>
                  <a:lnTo>
                    <a:pt x="5665051" y="24726"/>
                  </a:lnTo>
                  <a:lnTo>
                    <a:pt x="5634647" y="24726"/>
                  </a:lnTo>
                  <a:lnTo>
                    <a:pt x="5634647" y="84416"/>
                  </a:lnTo>
                  <a:lnTo>
                    <a:pt x="5634647" y="109816"/>
                  </a:lnTo>
                  <a:lnTo>
                    <a:pt x="5634647" y="172046"/>
                  </a:lnTo>
                  <a:lnTo>
                    <a:pt x="5634647" y="196176"/>
                  </a:lnTo>
                  <a:lnTo>
                    <a:pt x="5866917" y="196176"/>
                  </a:lnTo>
                  <a:lnTo>
                    <a:pt x="5866917" y="172046"/>
                  </a:lnTo>
                  <a:lnTo>
                    <a:pt x="5665051" y="172046"/>
                  </a:lnTo>
                  <a:lnTo>
                    <a:pt x="5665051" y="109816"/>
                  </a:lnTo>
                  <a:lnTo>
                    <a:pt x="5836907" y="109816"/>
                  </a:lnTo>
                  <a:lnTo>
                    <a:pt x="5836907" y="171475"/>
                  </a:lnTo>
                  <a:lnTo>
                    <a:pt x="5866917" y="171475"/>
                  </a:lnTo>
                  <a:lnTo>
                    <a:pt x="5866917" y="109816"/>
                  </a:lnTo>
                  <a:lnTo>
                    <a:pt x="5866917" y="109562"/>
                  </a:lnTo>
                  <a:lnTo>
                    <a:pt x="5866917" y="84429"/>
                  </a:lnTo>
                  <a:lnTo>
                    <a:pt x="5866917" y="24384"/>
                  </a:lnTo>
                  <a:close/>
                </a:path>
                <a:path w="8874760" h="337820">
                  <a:moveTo>
                    <a:pt x="5903696" y="268655"/>
                  </a:moveTo>
                  <a:lnTo>
                    <a:pt x="5766359" y="268655"/>
                  </a:lnTo>
                  <a:lnTo>
                    <a:pt x="5766359" y="196240"/>
                  </a:lnTo>
                  <a:lnTo>
                    <a:pt x="5735218" y="196240"/>
                  </a:lnTo>
                  <a:lnTo>
                    <a:pt x="5735218" y="268655"/>
                  </a:lnTo>
                  <a:lnTo>
                    <a:pt x="5598630" y="268655"/>
                  </a:lnTo>
                  <a:lnTo>
                    <a:pt x="5598630" y="293801"/>
                  </a:lnTo>
                  <a:lnTo>
                    <a:pt x="5903696" y="293801"/>
                  </a:lnTo>
                  <a:lnTo>
                    <a:pt x="5903696" y="268655"/>
                  </a:lnTo>
                  <a:close/>
                </a:path>
                <a:path w="8874760" h="337820">
                  <a:moveTo>
                    <a:pt x="6212129" y="34150"/>
                  </a:moveTo>
                  <a:lnTo>
                    <a:pt x="5976112" y="34150"/>
                  </a:lnTo>
                  <a:lnTo>
                    <a:pt x="5976112" y="59283"/>
                  </a:lnTo>
                  <a:lnTo>
                    <a:pt x="6181356" y="59283"/>
                  </a:lnTo>
                  <a:lnTo>
                    <a:pt x="6181356" y="67538"/>
                  </a:lnTo>
                  <a:lnTo>
                    <a:pt x="6181166" y="99364"/>
                  </a:lnTo>
                  <a:lnTo>
                    <a:pt x="6179769" y="134708"/>
                  </a:lnTo>
                  <a:lnTo>
                    <a:pt x="6175972" y="174548"/>
                  </a:lnTo>
                  <a:lnTo>
                    <a:pt x="6168606" y="219887"/>
                  </a:lnTo>
                  <a:lnTo>
                    <a:pt x="6199365" y="223253"/>
                  </a:lnTo>
                  <a:lnTo>
                    <a:pt x="6206744" y="176136"/>
                  </a:lnTo>
                  <a:lnTo>
                    <a:pt x="6210528" y="135547"/>
                  </a:lnTo>
                  <a:lnTo>
                    <a:pt x="6211925" y="99885"/>
                  </a:lnTo>
                  <a:lnTo>
                    <a:pt x="6212129" y="67538"/>
                  </a:lnTo>
                  <a:lnTo>
                    <a:pt x="6212129" y="34150"/>
                  </a:lnTo>
                  <a:close/>
                </a:path>
                <a:path w="8874760" h="337820">
                  <a:moveTo>
                    <a:pt x="6248527" y="264528"/>
                  </a:moveTo>
                  <a:lnTo>
                    <a:pt x="6093180" y="264528"/>
                  </a:lnTo>
                  <a:lnTo>
                    <a:pt x="6093180" y="144081"/>
                  </a:lnTo>
                  <a:lnTo>
                    <a:pt x="6062408" y="144081"/>
                  </a:lnTo>
                  <a:lnTo>
                    <a:pt x="6062408" y="264528"/>
                  </a:lnTo>
                  <a:lnTo>
                    <a:pt x="5944222" y="264528"/>
                  </a:lnTo>
                  <a:lnTo>
                    <a:pt x="5944222" y="289674"/>
                  </a:lnTo>
                  <a:lnTo>
                    <a:pt x="6248527" y="289674"/>
                  </a:lnTo>
                  <a:lnTo>
                    <a:pt x="6248527" y="264528"/>
                  </a:lnTo>
                  <a:close/>
                </a:path>
                <a:path w="8874760" h="337820">
                  <a:moveTo>
                    <a:pt x="6658419" y="38696"/>
                  </a:moveTo>
                  <a:lnTo>
                    <a:pt x="6628028" y="38696"/>
                  </a:lnTo>
                  <a:lnTo>
                    <a:pt x="6628028" y="61556"/>
                  </a:lnTo>
                  <a:lnTo>
                    <a:pt x="6628028" y="93306"/>
                  </a:lnTo>
                  <a:lnTo>
                    <a:pt x="6464427" y="93306"/>
                  </a:lnTo>
                  <a:lnTo>
                    <a:pt x="6464427" y="61556"/>
                  </a:lnTo>
                  <a:lnTo>
                    <a:pt x="6628028" y="61556"/>
                  </a:lnTo>
                  <a:lnTo>
                    <a:pt x="6628028" y="38696"/>
                  </a:lnTo>
                  <a:lnTo>
                    <a:pt x="6464427" y="38696"/>
                  </a:lnTo>
                  <a:lnTo>
                    <a:pt x="6464427" y="6946"/>
                  </a:lnTo>
                  <a:lnTo>
                    <a:pt x="6434036" y="6946"/>
                  </a:lnTo>
                  <a:lnTo>
                    <a:pt x="6434036" y="38696"/>
                  </a:lnTo>
                  <a:lnTo>
                    <a:pt x="6434036" y="61556"/>
                  </a:lnTo>
                  <a:lnTo>
                    <a:pt x="6434036" y="93306"/>
                  </a:lnTo>
                  <a:lnTo>
                    <a:pt x="6434036" y="117436"/>
                  </a:lnTo>
                  <a:lnTo>
                    <a:pt x="6658419" y="117436"/>
                  </a:lnTo>
                  <a:lnTo>
                    <a:pt x="6658419" y="93802"/>
                  </a:lnTo>
                  <a:lnTo>
                    <a:pt x="6658419" y="93306"/>
                  </a:lnTo>
                  <a:lnTo>
                    <a:pt x="6658419" y="61556"/>
                  </a:lnTo>
                  <a:lnTo>
                    <a:pt x="6658419" y="38696"/>
                  </a:lnTo>
                  <a:close/>
                </a:path>
                <a:path w="8874760" h="337820">
                  <a:moveTo>
                    <a:pt x="6658419" y="6375"/>
                  </a:moveTo>
                  <a:lnTo>
                    <a:pt x="6628028" y="6375"/>
                  </a:lnTo>
                  <a:lnTo>
                    <a:pt x="6628028" y="38277"/>
                  </a:lnTo>
                  <a:lnTo>
                    <a:pt x="6658419" y="38277"/>
                  </a:lnTo>
                  <a:lnTo>
                    <a:pt x="6658419" y="6375"/>
                  </a:lnTo>
                  <a:close/>
                </a:path>
                <a:path w="8874760" h="337820">
                  <a:moveTo>
                    <a:pt x="6669303" y="309206"/>
                  </a:moveTo>
                  <a:lnTo>
                    <a:pt x="6461430" y="309206"/>
                  </a:lnTo>
                  <a:lnTo>
                    <a:pt x="6461430" y="276186"/>
                  </a:lnTo>
                  <a:lnTo>
                    <a:pt x="6659169" y="276186"/>
                  </a:lnTo>
                  <a:lnTo>
                    <a:pt x="6659169" y="254596"/>
                  </a:lnTo>
                  <a:lnTo>
                    <a:pt x="6659169" y="224116"/>
                  </a:lnTo>
                  <a:lnTo>
                    <a:pt x="6659169" y="201256"/>
                  </a:lnTo>
                  <a:lnTo>
                    <a:pt x="6430277" y="201256"/>
                  </a:lnTo>
                  <a:lnTo>
                    <a:pt x="6430277" y="224116"/>
                  </a:lnTo>
                  <a:lnTo>
                    <a:pt x="6628778" y="224116"/>
                  </a:lnTo>
                  <a:lnTo>
                    <a:pt x="6628778" y="254596"/>
                  </a:lnTo>
                  <a:lnTo>
                    <a:pt x="6431407" y="254596"/>
                  </a:lnTo>
                  <a:lnTo>
                    <a:pt x="6431407" y="276186"/>
                  </a:lnTo>
                  <a:lnTo>
                    <a:pt x="6431407" y="309206"/>
                  </a:lnTo>
                  <a:lnTo>
                    <a:pt x="6431407" y="333336"/>
                  </a:lnTo>
                  <a:lnTo>
                    <a:pt x="6669303" y="333336"/>
                  </a:lnTo>
                  <a:lnTo>
                    <a:pt x="6669303" y="309206"/>
                  </a:lnTo>
                  <a:close/>
                </a:path>
                <a:path w="8874760" h="337820">
                  <a:moveTo>
                    <a:pt x="6698196" y="145961"/>
                  </a:moveTo>
                  <a:lnTo>
                    <a:pt x="6393510" y="145961"/>
                  </a:lnTo>
                  <a:lnTo>
                    <a:pt x="6393510" y="170357"/>
                  </a:lnTo>
                  <a:lnTo>
                    <a:pt x="6698196" y="170357"/>
                  </a:lnTo>
                  <a:lnTo>
                    <a:pt x="6698196" y="145961"/>
                  </a:lnTo>
                  <a:close/>
                </a:path>
                <a:path w="8874760" h="337820">
                  <a:moveTo>
                    <a:pt x="6903072" y="183489"/>
                  </a:moveTo>
                  <a:lnTo>
                    <a:pt x="6901066" y="168846"/>
                  </a:lnTo>
                  <a:lnTo>
                    <a:pt x="6899694" y="158724"/>
                  </a:lnTo>
                  <a:lnTo>
                    <a:pt x="6871284" y="163576"/>
                  </a:lnTo>
                  <a:lnTo>
                    <a:pt x="6843598" y="166598"/>
                  </a:lnTo>
                  <a:lnTo>
                    <a:pt x="6815048" y="168224"/>
                  </a:lnTo>
                  <a:lnTo>
                    <a:pt x="6784124" y="168846"/>
                  </a:lnTo>
                  <a:lnTo>
                    <a:pt x="6784124" y="118948"/>
                  </a:lnTo>
                  <a:lnTo>
                    <a:pt x="6880174" y="118948"/>
                  </a:lnTo>
                  <a:lnTo>
                    <a:pt x="6880174" y="25133"/>
                  </a:lnTo>
                  <a:lnTo>
                    <a:pt x="6753733" y="25133"/>
                  </a:lnTo>
                  <a:lnTo>
                    <a:pt x="6753733" y="49898"/>
                  </a:lnTo>
                  <a:lnTo>
                    <a:pt x="6850532" y="49898"/>
                  </a:lnTo>
                  <a:lnTo>
                    <a:pt x="6850532" y="95681"/>
                  </a:lnTo>
                  <a:lnTo>
                    <a:pt x="6754482" y="95681"/>
                  </a:lnTo>
                  <a:lnTo>
                    <a:pt x="6754482" y="193243"/>
                  </a:lnTo>
                  <a:lnTo>
                    <a:pt x="6776618" y="193243"/>
                  </a:lnTo>
                  <a:lnTo>
                    <a:pt x="6810616" y="192874"/>
                  </a:lnTo>
                  <a:lnTo>
                    <a:pt x="6841807" y="191465"/>
                  </a:lnTo>
                  <a:lnTo>
                    <a:pt x="6872021" y="188493"/>
                  </a:lnTo>
                  <a:lnTo>
                    <a:pt x="6903072" y="183489"/>
                  </a:lnTo>
                  <a:close/>
                </a:path>
                <a:path w="8874760" h="337820">
                  <a:moveTo>
                    <a:pt x="7023138" y="227761"/>
                  </a:moveTo>
                  <a:lnTo>
                    <a:pt x="6796875" y="227761"/>
                  </a:lnTo>
                  <a:lnTo>
                    <a:pt x="6796875" y="252907"/>
                  </a:lnTo>
                  <a:lnTo>
                    <a:pt x="6992366" y="252907"/>
                  </a:lnTo>
                  <a:lnTo>
                    <a:pt x="6992366" y="337324"/>
                  </a:lnTo>
                  <a:lnTo>
                    <a:pt x="7023138" y="337324"/>
                  </a:lnTo>
                  <a:lnTo>
                    <a:pt x="7023138" y="227761"/>
                  </a:lnTo>
                  <a:close/>
                </a:path>
                <a:path w="8874760" h="337820">
                  <a:moveTo>
                    <a:pt x="7023138" y="749"/>
                  </a:moveTo>
                  <a:lnTo>
                    <a:pt x="6993496" y="749"/>
                  </a:lnTo>
                  <a:lnTo>
                    <a:pt x="6993496" y="90424"/>
                  </a:lnTo>
                  <a:lnTo>
                    <a:pt x="6948475" y="90424"/>
                  </a:lnTo>
                  <a:lnTo>
                    <a:pt x="6948475" y="6756"/>
                  </a:lnTo>
                  <a:lnTo>
                    <a:pt x="6919201" y="6756"/>
                  </a:lnTo>
                  <a:lnTo>
                    <a:pt x="6919201" y="207873"/>
                  </a:lnTo>
                  <a:lnTo>
                    <a:pt x="6948475" y="207873"/>
                  </a:lnTo>
                  <a:lnTo>
                    <a:pt x="6948475" y="115189"/>
                  </a:lnTo>
                  <a:lnTo>
                    <a:pt x="6993496" y="115189"/>
                  </a:lnTo>
                  <a:lnTo>
                    <a:pt x="6993496" y="210870"/>
                  </a:lnTo>
                  <a:lnTo>
                    <a:pt x="7023138" y="210870"/>
                  </a:lnTo>
                  <a:lnTo>
                    <a:pt x="7023138" y="115189"/>
                  </a:lnTo>
                  <a:lnTo>
                    <a:pt x="7023138" y="90424"/>
                  </a:lnTo>
                  <a:lnTo>
                    <a:pt x="7023138" y="749"/>
                  </a:lnTo>
                  <a:close/>
                </a:path>
                <a:path w="8874760" h="337820">
                  <a:moveTo>
                    <a:pt x="7301179" y="243522"/>
                  </a:moveTo>
                  <a:lnTo>
                    <a:pt x="7299617" y="230390"/>
                  </a:lnTo>
                  <a:lnTo>
                    <a:pt x="7298182" y="218376"/>
                  </a:lnTo>
                  <a:lnTo>
                    <a:pt x="7255523" y="224218"/>
                  </a:lnTo>
                  <a:lnTo>
                    <a:pt x="7214971" y="227901"/>
                  </a:lnTo>
                  <a:lnTo>
                    <a:pt x="7175132" y="229831"/>
                  </a:lnTo>
                  <a:lnTo>
                    <a:pt x="7134580" y="230390"/>
                  </a:lnTo>
                  <a:lnTo>
                    <a:pt x="7134580" y="151968"/>
                  </a:lnTo>
                  <a:lnTo>
                    <a:pt x="7258786" y="151968"/>
                  </a:lnTo>
                  <a:lnTo>
                    <a:pt x="7258786" y="31521"/>
                  </a:lnTo>
                  <a:lnTo>
                    <a:pt x="7102691" y="31521"/>
                  </a:lnTo>
                  <a:lnTo>
                    <a:pt x="7102691" y="56654"/>
                  </a:lnTo>
                  <a:lnTo>
                    <a:pt x="7227633" y="56654"/>
                  </a:lnTo>
                  <a:lnTo>
                    <a:pt x="7227633" y="126822"/>
                  </a:lnTo>
                  <a:lnTo>
                    <a:pt x="7103808" y="126822"/>
                  </a:lnTo>
                  <a:lnTo>
                    <a:pt x="7103808" y="255905"/>
                  </a:lnTo>
                  <a:lnTo>
                    <a:pt x="7131583" y="255905"/>
                  </a:lnTo>
                  <a:lnTo>
                    <a:pt x="7173912" y="255397"/>
                  </a:lnTo>
                  <a:lnTo>
                    <a:pt x="7215251" y="253517"/>
                  </a:lnTo>
                  <a:lnTo>
                    <a:pt x="7257161" y="249732"/>
                  </a:lnTo>
                  <a:lnTo>
                    <a:pt x="7301179" y="243522"/>
                  </a:lnTo>
                  <a:close/>
                </a:path>
                <a:path w="8874760" h="337820">
                  <a:moveTo>
                    <a:pt x="7360475" y="0"/>
                  </a:moveTo>
                  <a:lnTo>
                    <a:pt x="7329703" y="0"/>
                  </a:lnTo>
                  <a:lnTo>
                    <a:pt x="7329703" y="337324"/>
                  </a:lnTo>
                  <a:lnTo>
                    <a:pt x="7360475" y="337324"/>
                  </a:lnTo>
                  <a:lnTo>
                    <a:pt x="7360475" y="0"/>
                  </a:lnTo>
                  <a:close/>
                </a:path>
                <a:path w="8874760" h="337820">
                  <a:moveTo>
                    <a:pt x="7719568" y="169595"/>
                  </a:moveTo>
                  <a:lnTo>
                    <a:pt x="7675537" y="154228"/>
                  </a:lnTo>
                  <a:lnTo>
                    <a:pt x="7636116" y="127063"/>
                  </a:lnTo>
                  <a:lnTo>
                    <a:pt x="7613053" y="97929"/>
                  </a:lnTo>
                  <a:lnTo>
                    <a:pt x="7607757" y="91249"/>
                  </a:lnTo>
                  <a:lnTo>
                    <a:pt x="7596860" y="49898"/>
                  </a:lnTo>
                  <a:lnTo>
                    <a:pt x="7596860" y="24015"/>
                  </a:lnTo>
                  <a:lnTo>
                    <a:pt x="7564590" y="24015"/>
                  </a:lnTo>
                  <a:lnTo>
                    <a:pt x="7564590" y="49898"/>
                  </a:lnTo>
                  <a:lnTo>
                    <a:pt x="7553769" y="91186"/>
                  </a:lnTo>
                  <a:lnTo>
                    <a:pt x="7525525" y="126923"/>
                  </a:lnTo>
                  <a:lnTo>
                    <a:pt x="7486231" y="154063"/>
                  </a:lnTo>
                  <a:lnTo>
                    <a:pt x="7442276" y="169595"/>
                  </a:lnTo>
                  <a:lnTo>
                    <a:pt x="7456157" y="195122"/>
                  </a:lnTo>
                  <a:lnTo>
                    <a:pt x="7493978" y="181775"/>
                  </a:lnTo>
                  <a:lnTo>
                    <a:pt x="7529411" y="160451"/>
                  </a:lnTo>
                  <a:lnTo>
                    <a:pt x="7559370" y="132168"/>
                  </a:lnTo>
                  <a:lnTo>
                    <a:pt x="7580731" y="97929"/>
                  </a:lnTo>
                  <a:lnTo>
                    <a:pt x="7602106" y="132372"/>
                  </a:lnTo>
                  <a:lnTo>
                    <a:pt x="7632090" y="160731"/>
                  </a:lnTo>
                  <a:lnTo>
                    <a:pt x="7667638" y="181991"/>
                  </a:lnTo>
                  <a:lnTo>
                    <a:pt x="7705674" y="195122"/>
                  </a:lnTo>
                  <a:lnTo>
                    <a:pt x="7719568" y="169595"/>
                  </a:lnTo>
                  <a:close/>
                </a:path>
                <a:path w="8874760" h="337820">
                  <a:moveTo>
                    <a:pt x="7734567" y="266407"/>
                  </a:moveTo>
                  <a:lnTo>
                    <a:pt x="7429513" y="266407"/>
                  </a:lnTo>
                  <a:lnTo>
                    <a:pt x="7429513" y="291922"/>
                  </a:lnTo>
                  <a:lnTo>
                    <a:pt x="7734567" y="291922"/>
                  </a:lnTo>
                  <a:lnTo>
                    <a:pt x="7734567" y="266407"/>
                  </a:lnTo>
                  <a:close/>
                </a:path>
                <a:path w="8874760" h="337820">
                  <a:moveTo>
                    <a:pt x="8044891" y="182206"/>
                  </a:moveTo>
                  <a:lnTo>
                    <a:pt x="7844891" y="182206"/>
                  </a:lnTo>
                  <a:lnTo>
                    <a:pt x="7844891" y="128866"/>
                  </a:lnTo>
                  <a:lnTo>
                    <a:pt x="8034007" y="128866"/>
                  </a:lnTo>
                  <a:lnTo>
                    <a:pt x="8034007" y="104736"/>
                  </a:lnTo>
                  <a:lnTo>
                    <a:pt x="7844891" y="104736"/>
                  </a:lnTo>
                  <a:lnTo>
                    <a:pt x="7844891" y="53936"/>
                  </a:lnTo>
                  <a:lnTo>
                    <a:pt x="8041513" y="53936"/>
                  </a:lnTo>
                  <a:lnTo>
                    <a:pt x="8041513" y="29806"/>
                  </a:lnTo>
                  <a:lnTo>
                    <a:pt x="7813751" y="29806"/>
                  </a:lnTo>
                  <a:lnTo>
                    <a:pt x="7813751" y="53936"/>
                  </a:lnTo>
                  <a:lnTo>
                    <a:pt x="7813751" y="104736"/>
                  </a:lnTo>
                  <a:lnTo>
                    <a:pt x="7813751" y="128866"/>
                  </a:lnTo>
                  <a:lnTo>
                    <a:pt x="7813751" y="182206"/>
                  </a:lnTo>
                  <a:lnTo>
                    <a:pt x="7813751" y="206336"/>
                  </a:lnTo>
                  <a:lnTo>
                    <a:pt x="8044891" y="206336"/>
                  </a:lnTo>
                  <a:lnTo>
                    <a:pt x="8044891" y="182206"/>
                  </a:lnTo>
                  <a:close/>
                </a:path>
                <a:path w="8874760" h="337820">
                  <a:moveTo>
                    <a:pt x="8079778" y="268287"/>
                  </a:moveTo>
                  <a:lnTo>
                    <a:pt x="7774343" y="268287"/>
                  </a:lnTo>
                  <a:lnTo>
                    <a:pt x="7774343" y="293420"/>
                  </a:lnTo>
                  <a:lnTo>
                    <a:pt x="8079778" y="293420"/>
                  </a:lnTo>
                  <a:lnTo>
                    <a:pt x="8079778" y="268287"/>
                  </a:lnTo>
                  <a:close/>
                </a:path>
                <a:path w="8874760" h="337820">
                  <a:moveTo>
                    <a:pt x="8425370" y="269836"/>
                  </a:moveTo>
                  <a:lnTo>
                    <a:pt x="8287652" y="269836"/>
                  </a:lnTo>
                  <a:lnTo>
                    <a:pt x="8287652" y="206336"/>
                  </a:lnTo>
                  <a:lnTo>
                    <a:pt x="8395348" y="206336"/>
                  </a:lnTo>
                  <a:lnTo>
                    <a:pt x="8395348" y="182206"/>
                  </a:lnTo>
                  <a:lnTo>
                    <a:pt x="8188223" y="182206"/>
                  </a:lnTo>
                  <a:lnTo>
                    <a:pt x="8188223" y="127596"/>
                  </a:lnTo>
                  <a:lnTo>
                    <a:pt x="8387474" y="127596"/>
                  </a:lnTo>
                  <a:lnTo>
                    <a:pt x="8387474" y="102196"/>
                  </a:lnTo>
                  <a:lnTo>
                    <a:pt x="8387474" y="50126"/>
                  </a:lnTo>
                  <a:lnTo>
                    <a:pt x="8387474" y="24726"/>
                  </a:lnTo>
                  <a:lnTo>
                    <a:pt x="8157083" y="24726"/>
                  </a:lnTo>
                  <a:lnTo>
                    <a:pt x="8157083" y="50126"/>
                  </a:lnTo>
                  <a:lnTo>
                    <a:pt x="8357451" y="50126"/>
                  </a:lnTo>
                  <a:lnTo>
                    <a:pt x="8357451" y="102196"/>
                  </a:lnTo>
                  <a:lnTo>
                    <a:pt x="8157832" y="102196"/>
                  </a:lnTo>
                  <a:lnTo>
                    <a:pt x="8157832" y="127596"/>
                  </a:lnTo>
                  <a:lnTo>
                    <a:pt x="8157832" y="182206"/>
                  </a:lnTo>
                  <a:lnTo>
                    <a:pt x="8157832" y="206336"/>
                  </a:lnTo>
                  <a:lnTo>
                    <a:pt x="8256511" y="206336"/>
                  </a:lnTo>
                  <a:lnTo>
                    <a:pt x="8256511" y="269836"/>
                  </a:lnTo>
                  <a:lnTo>
                    <a:pt x="8119554" y="269836"/>
                  </a:lnTo>
                  <a:lnTo>
                    <a:pt x="8119554" y="295236"/>
                  </a:lnTo>
                  <a:lnTo>
                    <a:pt x="8425370" y="295236"/>
                  </a:lnTo>
                  <a:lnTo>
                    <a:pt x="8425370" y="269836"/>
                  </a:lnTo>
                  <a:close/>
                </a:path>
                <a:path w="8874760" h="337820">
                  <a:moveTo>
                    <a:pt x="8836749" y="275793"/>
                  </a:moveTo>
                  <a:lnTo>
                    <a:pt x="8828824" y="249834"/>
                  </a:lnTo>
                  <a:lnTo>
                    <a:pt x="8815895" y="239014"/>
                  </a:lnTo>
                  <a:lnTo>
                    <a:pt x="8806028" y="230759"/>
                  </a:lnTo>
                  <a:lnTo>
                    <a:pt x="8805596" y="230619"/>
                  </a:lnTo>
                  <a:lnTo>
                    <a:pt x="8805596" y="275793"/>
                  </a:lnTo>
                  <a:lnTo>
                    <a:pt x="8799855" y="291515"/>
                  </a:lnTo>
                  <a:lnTo>
                    <a:pt x="8783282" y="303047"/>
                  </a:lnTo>
                  <a:lnTo>
                    <a:pt x="8756840" y="310146"/>
                  </a:lnTo>
                  <a:lnTo>
                    <a:pt x="8721547" y="312559"/>
                  </a:lnTo>
                  <a:lnTo>
                    <a:pt x="8686101" y="310146"/>
                  </a:lnTo>
                  <a:lnTo>
                    <a:pt x="8659685" y="303047"/>
                  </a:lnTo>
                  <a:lnTo>
                    <a:pt x="8643188" y="291515"/>
                  </a:lnTo>
                  <a:lnTo>
                    <a:pt x="8637499" y="275793"/>
                  </a:lnTo>
                  <a:lnTo>
                    <a:pt x="8643188" y="260070"/>
                  </a:lnTo>
                  <a:lnTo>
                    <a:pt x="8659685" y="248539"/>
                  </a:lnTo>
                  <a:lnTo>
                    <a:pt x="8686101" y="241439"/>
                  </a:lnTo>
                  <a:lnTo>
                    <a:pt x="8721547" y="239014"/>
                  </a:lnTo>
                  <a:lnTo>
                    <a:pt x="8757006" y="241439"/>
                  </a:lnTo>
                  <a:lnTo>
                    <a:pt x="8783422" y="248539"/>
                  </a:lnTo>
                  <a:lnTo>
                    <a:pt x="8799906" y="260070"/>
                  </a:lnTo>
                  <a:lnTo>
                    <a:pt x="8805596" y="275793"/>
                  </a:lnTo>
                  <a:lnTo>
                    <a:pt x="8805596" y="230619"/>
                  </a:lnTo>
                  <a:lnTo>
                    <a:pt x="8769782" y="219011"/>
                  </a:lnTo>
                  <a:lnTo>
                    <a:pt x="8721547" y="214998"/>
                  </a:lnTo>
                  <a:lnTo>
                    <a:pt x="8673313" y="219011"/>
                  </a:lnTo>
                  <a:lnTo>
                    <a:pt x="8637079" y="230759"/>
                  </a:lnTo>
                  <a:lnTo>
                    <a:pt x="8614283" y="249834"/>
                  </a:lnTo>
                  <a:lnTo>
                    <a:pt x="8606358" y="275793"/>
                  </a:lnTo>
                  <a:lnTo>
                    <a:pt x="8614283" y="301752"/>
                  </a:lnTo>
                  <a:lnTo>
                    <a:pt x="8637079" y="320814"/>
                  </a:lnTo>
                  <a:lnTo>
                    <a:pt x="8673313" y="332562"/>
                  </a:lnTo>
                  <a:lnTo>
                    <a:pt x="8721547" y="336575"/>
                  </a:lnTo>
                  <a:lnTo>
                    <a:pt x="8769782" y="332562"/>
                  </a:lnTo>
                  <a:lnTo>
                    <a:pt x="8806028" y="320814"/>
                  </a:lnTo>
                  <a:lnTo>
                    <a:pt x="8815895" y="312559"/>
                  </a:lnTo>
                  <a:lnTo>
                    <a:pt x="8828824" y="301752"/>
                  </a:lnTo>
                  <a:lnTo>
                    <a:pt x="8836749" y="275793"/>
                  </a:lnTo>
                  <a:close/>
                </a:path>
                <a:path w="8874760" h="337820">
                  <a:moveTo>
                    <a:pt x="8838628" y="103555"/>
                  </a:moveTo>
                  <a:lnTo>
                    <a:pt x="8638629" y="103555"/>
                  </a:lnTo>
                  <a:lnTo>
                    <a:pt x="8638629" y="38646"/>
                  </a:lnTo>
                  <a:lnTo>
                    <a:pt x="8836368" y="38646"/>
                  </a:lnTo>
                  <a:lnTo>
                    <a:pt x="8836368" y="13881"/>
                  </a:lnTo>
                  <a:lnTo>
                    <a:pt x="8607857" y="13881"/>
                  </a:lnTo>
                  <a:lnTo>
                    <a:pt x="8607857" y="128320"/>
                  </a:lnTo>
                  <a:lnTo>
                    <a:pt x="8838628" y="128320"/>
                  </a:lnTo>
                  <a:lnTo>
                    <a:pt x="8838628" y="103555"/>
                  </a:lnTo>
                  <a:close/>
                </a:path>
                <a:path w="8874760" h="337820">
                  <a:moveTo>
                    <a:pt x="8874265" y="160591"/>
                  </a:moveTo>
                  <a:lnTo>
                    <a:pt x="8569579" y="160591"/>
                  </a:lnTo>
                  <a:lnTo>
                    <a:pt x="8569579" y="186105"/>
                  </a:lnTo>
                  <a:lnTo>
                    <a:pt x="8874265" y="186105"/>
                  </a:lnTo>
                  <a:lnTo>
                    <a:pt x="8874265" y="160591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46564" y="8330412"/>
              <a:ext cx="13634085" cy="791210"/>
            </a:xfrm>
            <a:custGeom>
              <a:avLst/>
              <a:gdLst/>
              <a:ahLst/>
              <a:cxnLst/>
              <a:rect l="l" t="t" r="r" b="b"/>
              <a:pathLst>
                <a:path w="13634085" h="791209">
                  <a:moveTo>
                    <a:pt x="211632" y="494830"/>
                  </a:moveTo>
                  <a:lnTo>
                    <a:pt x="124942" y="494830"/>
                  </a:lnTo>
                  <a:lnTo>
                    <a:pt x="124942" y="453936"/>
                  </a:lnTo>
                  <a:lnTo>
                    <a:pt x="94183" y="453936"/>
                  </a:lnTo>
                  <a:lnTo>
                    <a:pt x="94183" y="494830"/>
                  </a:lnTo>
                  <a:lnTo>
                    <a:pt x="7124" y="494830"/>
                  </a:lnTo>
                  <a:lnTo>
                    <a:pt x="7124" y="519595"/>
                  </a:lnTo>
                  <a:lnTo>
                    <a:pt x="211632" y="519595"/>
                  </a:lnTo>
                  <a:lnTo>
                    <a:pt x="211632" y="494830"/>
                  </a:lnTo>
                  <a:close/>
                </a:path>
                <a:path w="13634085" h="791209">
                  <a:moveTo>
                    <a:pt x="222504" y="712838"/>
                  </a:moveTo>
                  <a:lnTo>
                    <a:pt x="221030" y="697839"/>
                  </a:lnTo>
                  <a:lnTo>
                    <a:pt x="220256" y="689952"/>
                  </a:lnTo>
                  <a:lnTo>
                    <a:pt x="196875" y="692721"/>
                  </a:lnTo>
                  <a:lnTo>
                    <a:pt x="173024" y="694880"/>
                  </a:lnTo>
                  <a:lnTo>
                    <a:pt x="148971" y="696544"/>
                  </a:lnTo>
                  <a:lnTo>
                    <a:pt x="124942" y="697839"/>
                  </a:lnTo>
                  <a:lnTo>
                    <a:pt x="124942" y="662559"/>
                  </a:lnTo>
                  <a:lnTo>
                    <a:pt x="151930" y="655586"/>
                  </a:lnTo>
                  <a:lnTo>
                    <a:pt x="172504" y="642493"/>
                  </a:lnTo>
                  <a:lnTo>
                    <a:pt x="174777" y="639292"/>
                  </a:lnTo>
                  <a:lnTo>
                    <a:pt x="185635" y="624039"/>
                  </a:lnTo>
                  <a:lnTo>
                    <a:pt x="190233" y="601027"/>
                  </a:lnTo>
                  <a:lnTo>
                    <a:pt x="184391" y="575310"/>
                  </a:lnTo>
                  <a:lnTo>
                    <a:pt x="173545" y="562381"/>
                  </a:lnTo>
                  <a:lnTo>
                    <a:pt x="167906" y="555675"/>
                  </a:lnTo>
                  <a:lnTo>
                    <a:pt x="160972" y="552272"/>
                  </a:lnTo>
                  <a:lnTo>
                    <a:pt x="160972" y="601027"/>
                  </a:lnTo>
                  <a:lnTo>
                    <a:pt x="157213" y="616826"/>
                  </a:lnTo>
                  <a:lnTo>
                    <a:pt x="146659" y="628891"/>
                  </a:lnTo>
                  <a:lnTo>
                    <a:pt x="130416" y="636587"/>
                  </a:lnTo>
                  <a:lnTo>
                    <a:pt x="109562" y="639292"/>
                  </a:lnTo>
                  <a:lnTo>
                    <a:pt x="88493" y="636587"/>
                  </a:lnTo>
                  <a:lnTo>
                    <a:pt x="72136" y="628891"/>
                  </a:lnTo>
                  <a:lnTo>
                    <a:pt x="61544" y="616826"/>
                  </a:lnTo>
                  <a:lnTo>
                    <a:pt x="57785" y="601027"/>
                  </a:lnTo>
                  <a:lnTo>
                    <a:pt x="61544" y="585012"/>
                  </a:lnTo>
                  <a:lnTo>
                    <a:pt x="72136" y="572833"/>
                  </a:lnTo>
                  <a:lnTo>
                    <a:pt x="88493" y="565086"/>
                  </a:lnTo>
                  <a:lnTo>
                    <a:pt x="109562" y="562381"/>
                  </a:lnTo>
                  <a:lnTo>
                    <a:pt x="130416" y="565086"/>
                  </a:lnTo>
                  <a:lnTo>
                    <a:pt x="146659" y="572833"/>
                  </a:lnTo>
                  <a:lnTo>
                    <a:pt x="157213" y="585012"/>
                  </a:lnTo>
                  <a:lnTo>
                    <a:pt x="160972" y="601027"/>
                  </a:lnTo>
                  <a:lnTo>
                    <a:pt x="160972" y="552272"/>
                  </a:lnTo>
                  <a:lnTo>
                    <a:pt x="142430" y="543140"/>
                  </a:lnTo>
                  <a:lnTo>
                    <a:pt x="109562" y="538734"/>
                  </a:lnTo>
                  <a:lnTo>
                    <a:pt x="76644" y="543140"/>
                  </a:lnTo>
                  <a:lnTo>
                    <a:pt x="51028" y="555675"/>
                  </a:lnTo>
                  <a:lnTo>
                    <a:pt x="34429" y="575310"/>
                  </a:lnTo>
                  <a:lnTo>
                    <a:pt x="28511" y="601027"/>
                  </a:lnTo>
                  <a:lnTo>
                    <a:pt x="33185" y="624255"/>
                  </a:lnTo>
                  <a:lnTo>
                    <a:pt x="46431" y="642810"/>
                  </a:lnTo>
                  <a:lnTo>
                    <a:pt x="67144" y="655955"/>
                  </a:lnTo>
                  <a:lnTo>
                    <a:pt x="94183" y="662940"/>
                  </a:lnTo>
                  <a:lnTo>
                    <a:pt x="94183" y="698957"/>
                  </a:lnTo>
                  <a:lnTo>
                    <a:pt x="45262" y="700138"/>
                  </a:lnTo>
                  <a:lnTo>
                    <a:pt x="0" y="700455"/>
                  </a:lnTo>
                  <a:lnTo>
                    <a:pt x="4495" y="726351"/>
                  </a:lnTo>
                  <a:lnTo>
                    <a:pt x="54127" y="725982"/>
                  </a:lnTo>
                  <a:lnTo>
                    <a:pt x="108585" y="724242"/>
                  </a:lnTo>
                  <a:lnTo>
                    <a:pt x="165493" y="720178"/>
                  </a:lnTo>
                  <a:lnTo>
                    <a:pt x="222504" y="712838"/>
                  </a:lnTo>
                  <a:close/>
                </a:path>
                <a:path w="13634085" h="791209">
                  <a:moveTo>
                    <a:pt x="272415" y="453936"/>
                  </a:moveTo>
                  <a:lnTo>
                    <a:pt x="241642" y="453936"/>
                  </a:lnTo>
                  <a:lnTo>
                    <a:pt x="241642" y="790143"/>
                  </a:lnTo>
                  <a:lnTo>
                    <a:pt x="272415" y="790143"/>
                  </a:lnTo>
                  <a:lnTo>
                    <a:pt x="272415" y="453936"/>
                  </a:lnTo>
                  <a:close/>
                </a:path>
                <a:path w="13634085" h="791209">
                  <a:moveTo>
                    <a:pt x="533946" y="525602"/>
                  </a:moveTo>
                  <a:lnTo>
                    <a:pt x="527900" y="501573"/>
                  </a:lnTo>
                  <a:lnTo>
                    <a:pt x="517220" y="489953"/>
                  </a:lnTo>
                  <a:lnTo>
                    <a:pt x="510921" y="483108"/>
                  </a:lnTo>
                  <a:lnTo>
                    <a:pt x="504685" y="480288"/>
                  </a:lnTo>
                  <a:lnTo>
                    <a:pt x="504685" y="525602"/>
                  </a:lnTo>
                  <a:lnTo>
                    <a:pt x="500786" y="540410"/>
                  </a:lnTo>
                  <a:lnTo>
                    <a:pt x="489813" y="551776"/>
                  </a:lnTo>
                  <a:lnTo>
                    <a:pt x="472859" y="559054"/>
                  </a:lnTo>
                  <a:lnTo>
                    <a:pt x="451027" y="561632"/>
                  </a:lnTo>
                  <a:lnTo>
                    <a:pt x="429183" y="559054"/>
                  </a:lnTo>
                  <a:lnTo>
                    <a:pt x="412229" y="551776"/>
                  </a:lnTo>
                  <a:lnTo>
                    <a:pt x="401269" y="540410"/>
                  </a:lnTo>
                  <a:lnTo>
                    <a:pt x="397370" y="525602"/>
                  </a:lnTo>
                  <a:lnTo>
                    <a:pt x="401269" y="511009"/>
                  </a:lnTo>
                  <a:lnTo>
                    <a:pt x="412229" y="499757"/>
                  </a:lnTo>
                  <a:lnTo>
                    <a:pt x="429183" y="492518"/>
                  </a:lnTo>
                  <a:lnTo>
                    <a:pt x="451027" y="489953"/>
                  </a:lnTo>
                  <a:lnTo>
                    <a:pt x="472859" y="492518"/>
                  </a:lnTo>
                  <a:lnTo>
                    <a:pt x="489813" y="499757"/>
                  </a:lnTo>
                  <a:lnTo>
                    <a:pt x="500786" y="511009"/>
                  </a:lnTo>
                  <a:lnTo>
                    <a:pt x="504685" y="525602"/>
                  </a:lnTo>
                  <a:lnTo>
                    <a:pt x="504685" y="480288"/>
                  </a:lnTo>
                  <a:lnTo>
                    <a:pt x="484720" y="471258"/>
                  </a:lnTo>
                  <a:lnTo>
                    <a:pt x="451027" y="467067"/>
                  </a:lnTo>
                  <a:lnTo>
                    <a:pt x="417322" y="471258"/>
                  </a:lnTo>
                  <a:lnTo>
                    <a:pt x="391121" y="483108"/>
                  </a:lnTo>
                  <a:lnTo>
                    <a:pt x="374142" y="501573"/>
                  </a:lnTo>
                  <a:lnTo>
                    <a:pt x="368096" y="525602"/>
                  </a:lnTo>
                  <a:lnTo>
                    <a:pt x="374142" y="550011"/>
                  </a:lnTo>
                  <a:lnTo>
                    <a:pt x="391121" y="568566"/>
                  </a:lnTo>
                  <a:lnTo>
                    <a:pt x="417322" y="580377"/>
                  </a:lnTo>
                  <a:lnTo>
                    <a:pt x="451027" y="584517"/>
                  </a:lnTo>
                  <a:lnTo>
                    <a:pt x="484720" y="580377"/>
                  </a:lnTo>
                  <a:lnTo>
                    <a:pt x="510921" y="568566"/>
                  </a:lnTo>
                  <a:lnTo>
                    <a:pt x="517271" y="561632"/>
                  </a:lnTo>
                  <a:lnTo>
                    <a:pt x="527900" y="550011"/>
                  </a:lnTo>
                  <a:lnTo>
                    <a:pt x="533946" y="525602"/>
                  </a:lnTo>
                  <a:close/>
                </a:path>
                <a:path w="13634085" h="791209">
                  <a:moveTo>
                    <a:pt x="560959" y="621665"/>
                  </a:moveTo>
                  <a:lnTo>
                    <a:pt x="558342" y="599528"/>
                  </a:lnTo>
                  <a:lnTo>
                    <a:pt x="503135" y="604850"/>
                  </a:lnTo>
                  <a:lnTo>
                    <a:pt x="446519" y="607783"/>
                  </a:lnTo>
                  <a:lnTo>
                    <a:pt x="391591" y="609028"/>
                  </a:lnTo>
                  <a:lnTo>
                    <a:pt x="341452" y="609282"/>
                  </a:lnTo>
                  <a:lnTo>
                    <a:pt x="345579" y="634796"/>
                  </a:lnTo>
                  <a:lnTo>
                    <a:pt x="390182" y="634415"/>
                  </a:lnTo>
                  <a:lnTo>
                    <a:pt x="414235" y="633844"/>
                  </a:lnTo>
                  <a:lnTo>
                    <a:pt x="439013" y="632917"/>
                  </a:lnTo>
                  <a:lnTo>
                    <a:pt x="439013" y="697839"/>
                  </a:lnTo>
                  <a:lnTo>
                    <a:pt x="469785" y="697839"/>
                  </a:lnTo>
                  <a:lnTo>
                    <a:pt x="469785" y="632917"/>
                  </a:lnTo>
                  <a:lnTo>
                    <a:pt x="469785" y="631418"/>
                  </a:lnTo>
                  <a:lnTo>
                    <a:pt x="492683" y="629742"/>
                  </a:lnTo>
                  <a:lnTo>
                    <a:pt x="515658" y="627519"/>
                  </a:lnTo>
                  <a:lnTo>
                    <a:pt x="538480" y="624827"/>
                  </a:lnTo>
                  <a:lnTo>
                    <a:pt x="560959" y="621665"/>
                  </a:lnTo>
                  <a:close/>
                </a:path>
                <a:path w="13634085" h="791209">
                  <a:moveTo>
                    <a:pt x="618744" y="453555"/>
                  </a:moveTo>
                  <a:lnTo>
                    <a:pt x="587984" y="453555"/>
                  </a:lnTo>
                  <a:lnTo>
                    <a:pt x="587984" y="652437"/>
                  </a:lnTo>
                  <a:lnTo>
                    <a:pt x="519684" y="652437"/>
                  </a:lnTo>
                  <a:lnTo>
                    <a:pt x="519684" y="675322"/>
                  </a:lnTo>
                  <a:lnTo>
                    <a:pt x="587984" y="675322"/>
                  </a:lnTo>
                  <a:lnTo>
                    <a:pt x="587984" y="709841"/>
                  </a:lnTo>
                  <a:lnTo>
                    <a:pt x="618744" y="709841"/>
                  </a:lnTo>
                  <a:lnTo>
                    <a:pt x="618744" y="453555"/>
                  </a:lnTo>
                  <a:close/>
                </a:path>
                <a:path w="13634085" h="791209">
                  <a:moveTo>
                    <a:pt x="627380" y="757491"/>
                  </a:moveTo>
                  <a:lnTo>
                    <a:pt x="420255" y="757491"/>
                  </a:lnTo>
                  <a:lnTo>
                    <a:pt x="420255" y="684695"/>
                  </a:lnTo>
                  <a:lnTo>
                    <a:pt x="389483" y="684695"/>
                  </a:lnTo>
                  <a:lnTo>
                    <a:pt x="389483" y="782637"/>
                  </a:lnTo>
                  <a:lnTo>
                    <a:pt x="627380" y="782637"/>
                  </a:lnTo>
                  <a:lnTo>
                    <a:pt x="627380" y="757491"/>
                  </a:lnTo>
                  <a:close/>
                </a:path>
                <a:path w="13634085" h="791209">
                  <a:moveTo>
                    <a:pt x="956830" y="542074"/>
                  </a:moveTo>
                  <a:lnTo>
                    <a:pt x="759828" y="542074"/>
                  </a:lnTo>
                  <a:lnTo>
                    <a:pt x="759828" y="490004"/>
                  </a:lnTo>
                  <a:lnTo>
                    <a:pt x="953452" y="490004"/>
                  </a:lnTo>
                  <a:lnTo>
                    <a:pt x="953452" y="464604"/>
                  </a:lnTo>
                  <a:lnTo>
                    <a:pt x="729068" y="464604"/>
                  </a:lnTo>
                  <a:lnTo>
                    <a:pt x="729068" y="490004"/>
                  </a:lnTo>
                  <a:lnTo>
                    <a:pt x="729068" y="542074"/>
                  </a:lnTo>
                  <a:lnTo>
                    <a:pt x="729068" y="567474"/>
                  </a:lnTo>
                  <a:lnTo>
                    <a:pt x="956830" y="567474"/>
                  </a:lnTo>
                  <a:lnTo>
                    <a:pt x="956830" y="542074"/>
                  </a:lnTo>
                  <a:close/>
                </a:path>
                <a:path w="13634085" h="791209">
                  <a:moveTo>
                    <a:pt x="963955" y="761784"/>
                  </a:moveTo>
                  <a:lnTo>
                    <a:pt x="756081" y="761784"/>
                  </a:lnTo>
                  <a:lnTo>
                    <a:pt x="756081" y="727494"/>
                  </a:lnTo>
                  <a:lnTo>
                    <a:pt x="953833" y="727494"/>
                  </a:lnTo>
                  <a:lnTo>
                    <a:pt x="953833" y="704634"/>
                  </a:lnTo>
                  <a:lnTo>
                    <a:pt x="953833" y="672884"/>
                  </a:lnTo>
                  <a:lnTo>
                    <a:pt x="953833" y="648754"/>
                  </a:lnTo>
                  <a:lnTo>
                    <a:pt x="724941" y="648754"/>
                  </a:lnTo>
                  <a:lnTo>
                    <a:pt x="724941" y="672884"/>
                  </a:lnTo>
                  <a:lnTo>
                    <a:pt x="923429" y="672884"/>
                  </a:lnTo>
                  <a:lnTo>
                    <a:pt x="923429" y="704634"/>
                  </a:lnTo>
                  <a:lnTo>
                    <a:pt x="726059" y="704634"/>
                  </a:lnTo>
                  <a:lnTo>
                    <a:pt x="726059" y="727494"/>
                  </a:lnTo>
                  <a:lnTo>
                    <a:pt x="726059" y="761784"/>
                  </a:lnTo>
                  <a:lnTo>
                    <a:pt x="726059" y="785914"/>
                  </a:lnTo>
                  <a:lnTo>
                    <a:pt x="963955" y="785914"/>
                  </a:lnTo>
                  <a:lnTo>
                    <a:pt x="963955" y="761784"/>
                  </a:lnTo>
                  <a:close/>
                </a:path>
                <a:path w="13634085" h="791209">
                  <a:moveTo>
                    <a:pt x="993228" y="593890"/>
                  </a:moveTo>
                  <a:lnTo>
                    <a:pt x="688543" y="593890"/>
                  </a:lnTo>
                  <a:lnTo>
                    <a:pt x="688543" y="619036"/>
                  </a:lnTo>
                  <a:lnTo>
                    <a:pt x="993228" y="619036"/>
                  </a:lnTo>
                  <a:lnTo>
                    <a:pt x="993228" y="593890"/>
                  </a:lnTo>
                  <a:close/>
                </a:path>
                <a:path w="13634085" h="791209">
                  <a:moveTo>
                    <a:pt x="1232992" y="557504"/>
                  </a:moveTo>
                  <a:lnTo>
                    <a:pt x="1226312" y="525183"/>
                  </a:lnTo>
                  <a:lnTo>
                    <a:pt x="1210957" y="504596"/>
                  </a:lnTo>
                  <a:lnTo>
                    <a:pt x="1207668" y="500176"/>
                  </a:lnTo>
                  <a:lnTo>
                    <a:pt x="1202982" y="497535"/>
                  </a:lnTo>
                  <a:lnTo>
                    <a:pt x="1202982" y="557504"/>
                  </a:lnTo>
                  <a:lnTo>
                    <a:pt x="1198499" y="578904"/>
                  </a:lnTo>
                  <a:lnTo>
                    <a:pt x="1186040" y="595630"/>
                  </a:lnTo>
                  <a:lnTo>
                    <a:pt x="1167041" y="606513"/>
                  </a:lnTo>
                  <a:lnTo>
                    <a:pt x="1142936" y="610400"/>
                  </a:lnTo>
                  <a:lnTo>
                    <a:pt x="1118844" y="606513"/>
                  </a:lnTo>
                  <a:lnTo>
                    <a:pt x="1099832" y="595630"/>
                  </a:lnTo>
                  <a:lnTo>
                    <a:pt x="1087374" y="578904"/>
                  </a:lnTo>
                  <a:lnTo>
                    <a:pt x="1082903" y="557504"/>
                  </a:lnTo>
                  <a:lnTo>
                    <a:pt x="1087374" y="535940"/>
                  </a:lnTo>
                  <a:lnTo>
                    <a:pt x="1099832" y="519226"/>
                  </a:lnTo>
                  <a:lnTo>
                    <a:pt x="1118844" y="508431"/>
                  </a:lnTo>
                  <a:lnTo>
                    <a:pt x="1142936" y="504596"/>
                  </a:lnTo>
                  <a:lnTo>
                    <a:pt x="1167041" y="508431"/>
                  </a:lnTo>
                  <a:lnTo>
                    <a:pt x="1186040" y="519226"/>
                  </a:lnTo>
                  <a:lnTo>
                    <a:pt x="1198499" y="535940"/>
                  </a:lnTo>
                  <a:lnTo>
                    <a:pt x="1202982" y="557504"/>
                  </a:lnTo>
                  <a:lnTo>
                    <a:pt x="1202982" y="497535"/>
                  </a:lnTo>
                  <a:lnTo>
                    <a:pt x="1179169" y="484047"/>
                  </a:lnTo>
                  <a:lnTo>
                    <a:pt x="1142936" y="478320"/>
                  </a:lnTo>
                  <a:lnTo>
                    <a:pt x="1106868" y="484047"/>
                  </a:lnTo>
                  <a:lnTo>
                    <a:pt x="1078357" y="500176"/>
                  </a:lnTo>
                  <a:lnTo>
                    <a:pt x="1059624" y="525183"/>
                  </a:lnTo>
                  <a:lnTo>
                    <a:pt x="1052893" y="557504"/>
                  </a:lnTo>
                  <a:lnTo>
                    <a:pt x="1059624" y="589661"/>
                  </a:lnTo>
                  <a:lnTo>
                    <a:pt x="1078357" y="614680"/>
                  </a:lnTo>
                  <a:lnTo>
                    <a:pt x="1106868" y="630897"/>
                  </a:lnTo>
                  <a:lnTo>
                    <a:pt x="1142936" y="636676"/>
                  </a:lnTo>
                  <a:lnTo>
                    <a:pt x="1179169" y="630897"/>
                  </a:lnTo>
                  <a:lnTo>
                    <a:pt x="1207668" y="614680"/>
                  </a:lnTo>
                  <a:lnTo>
                    <a:pt x="1210843" y="610400"/>
                  </a:lnTo>
                  <a:lnTo>
                    <a:pt x="1226312" y="589661"/>
                  </a:lnTo>
                  <a:lnTo>
                    <a:pt x="1232992" y="557504"/>
                  </a:lnTo>
                  <a:close/>
                </a:path>
                <a:path w="13634085" h="791209">
                  <a:moveTo>
                    <a:pt x="1257757" y="702335"/>
                  </a:moveTo>
                  <a:lnTo>
                    <a:pt x="1255141" y="679450"/>
                  </a:lnTo>
                  <a:lnTo>
                    <a:pt x="1198473" y="686015"/>
                  </a:lnTo>
                  <a:lnTo>
                    <a:pt x="1140929" y="689483"/>
                  </a:lnTo>
                  <a:lnTo>
                    <a:pt x="1085697" y="690841"/>
                  </a:lnTo>
                  <a:lnTo>
                    <a:pt x="1036002" y="691083"/>
                  </a:lnTo>
                  <a:lnTo>
                    <a:pt x="1039749" y="716965"/>
                  </a:lnTo>
                  <a:lnTo>
                    <a:pt x="1088809" y="716686"/>
                  </a:lnTo>
                  <a:lnTo>
                    <a:pt x="1143127" y="714997"/>
                  </a:lnTo>
                  <a:lnTo>
                    <a:pt x="1200264" y="710641"/>
                  </a:lnTo>
                  <a:lnTo>
                    <a:pt x="1257757" y="702335"/>
                  </a:lnTo>
                  <a:close/>
                </a:path>
                <a:path w="13634085" h="791209">
                  <a:moveTo>
                    <a:pt x="1308036" y="453555"/>
                  </a:moveTo>
                  <a:lnTo>
                    <a:pt x="1277277" y="453555"/>
                  </a:lnTo>
                  <a:lnTo>
                    <a:pt x="1277277" y="790892"/>
                  </a:lnTo>
                  <a:lnTo>
                    <a:pt x="1308036" y="790892"/>
                  </a:lnTo>
                  <a:lnTo>
                    <a:pt x="1308036" y="453555"/>
                  </a:lnTo>
                  <a:close/>
                </a:path>
                <a:path w="13634085" h="791209">
                  <a:moveTo>
                    <a:pt x="1677847" y="611911"/>
                  </a:moveTo>
                  <a:lnTo>
                    <a:pt x="1644700" y="595083"/>
                  </a:lnTo>
                  <a:lnTo>
                    <a:pt x="1618983" y="570776"/>
                  </a:lnTo>
                  <a:lnTo>
                    <a:pt x="1613027" y="560120"/>
                  </a:lnTo>
                  <a:lnTo>
                    <a:pt x="1602333" y="541045"/>
                  </a:lnTo>
                  <a:lnTo>
                    <a:pt x="1596428" y="507974"/>
                  </a:lnTo>
                  <a:lnTo>
                    <a:pt x="1596428" y="470827"/>
                  </a:lnTo>
                  <a:lnTo>
                    <a:pt x="1565656" y="470827"/>
                  </a:lnTo>
                  <a:lnTo>
                    <a:pt x="1565656" y="505345"/>
                  </a:lnTo>
                  <a:lnTo>
                    <a:pt x="1559750" y="542505"/>
                  </a:lnTo>
                  <a:lnTo>
                    <a:pt x="1542948" y="575513"/>
                  </a:lnTo>
                  <a:lnTo>
                    <a:pt x="1516583" y="602322"/>
                  </a:lnTo>
                  <a:lnTo>
                    <a:pt x="1481975" y="620915"/>
                  </a:lnTo>
                  <a:lnTo>
                    <a:pt x="1498117" y="645299"/>
                  </a:lnTo>
                  <a:lnTo>
                    <a:pt x="1525803" y="631202"/>
                  </a:lnTo>
                  <a:lnTo>
                    <a:pt x="1549336" y="611860"/>
                  </a:lnTo>
                  <a:lnTo>
                    <a:pt x="1568081" y="587946"/>
                  </a:lnTo>
                  <a:lnTo>
                    <a:pt x="1581416" y="560120"/>
                  </a:lnTo>
                  <a:lnTo>
                    <a:pt x="1595170" y="584631"/>
                  </a:lnTo>
                  <a:lnTo>
                    <a:pt x="1613547" y="605904"/>
                  </a:lnTo>
                  <a:lnTo>
                    <a:pt x="1635925" y="623239"/>
                  </a:lnTo>
                  <a:lnTo>
                    <a:pt x="1661706" y="635927"/>
                  </a:lnTo>
                  <a:lnTo>
                    <a:pt x="1677847" y="611911"/>
                  </a:lnTo>
                  <a:close/>
                </a:path>
                <a:path w="13634085" h="791209">
                  <a:moveTo>
                    <a:pt x="1748383" y="728599"/>
                  </a:moveTo>
                  <a:lnTo>
                    <a:pt x="1740700" y="702360"/>
                  </a:lnTo>
                  <a:lnTo>
                    <a:pt x="1727809" y="691083"/>
                  </a:lnTo>
                  <a:lnTo>
                    <a:pt x="1718652" y="683056"/>
                  </a:lnTo>
                  <a:lnTo>
                    <a:pt x="1717624" y="682713"/>
                  </a:lnTo>
                  <a:lnTo>
                    <a:pt x="1717624" y="728599"/>
                  </a:lnTo>
                  <a:lnTo>
                    <a:pt x="1712099" y="744220"/>
                  </a:lnTo>
                  <a:lnTo>
                    <a:pt x="1696237" y="755904"/>
                  </a:lnTo>
                  <a:lnTo>
                    <a:pt x="1671078" y="763219"/>
                  </a:lnTo>
                  <a:lnTo>
                    <a:pt x="1637703" y="765746"/>
                  </a:lnTo>
                  <a:lnTo>
                    <a:pt x="1604098" y="763219"/>
                  </a:lnTo>
                  <a:lnTo>
                    <a:pt x="1578838" y="755904"/>
                  </a:lnTo>
                  <a:lnTo>
                    <a:pt x="1562925" y="744220"/>
                  </a:lnTo>
                  <a:lnTo>
                    <a:pt x="1557401" y="728599"/>
                  </a:lnTo>
                  <a:lnTo>
                    <a:pt x="1562925" y="712762"/>
                  </a:lnTo>
                  <a:lnTo>
                    <a:pt x="1578838" y="700976"/>
                  </a:lnTo>
                  <a:lnTo>
                    <a:pt x="1604098" y="693623"/>
                  </a:lnTo>
                  <a:lnTo>
                    <a:pt x="1637703" y="691083"/>
                  </a:lnTo>
                  <a:lnTo>
                    <a:pt x="1671078" y="693623"/>
                  </a:lnTo>
                  <a:lnTo>
                    <a:pt x="1696237" y="700976"/>
                  </a:lnTo>
                  <a:lnTo>
                    <a:pt x="1712099" y="712762"/>
                  </a:lnTo>
                  <a:lnTo>
                    <a:pt x="1717624" y="728599"/>
                  </a:lnTo>
                  <a:lnTo>
                    <a:pt x="1717624" y="682713"/>
                  </a:lnTo>
                  <a:lnTo>
                    <a:pt x="1683804" y="671144"/>
                  </a:lnTo>
                  <a:lnTo>
                    <a:pt x="1637703" y="667067"/>
                  </a:lnTo>
                  <a:lnTo>
                    <a:pt x="1591373" y="671144"/>
                  </a:lnTo>
                  <a:lnTo>
                    <a:pt x="1556410" y="683056"/>
                  </a:lnTo>
                  <a:lnTo>
                    <a:pt x="1534325" y="702360"/>
                  </a:lnTo>
                  <a:lnTo>
                    <a:pt x="1526628" y="728599"/>
                  </a:lnTo>
                  <a:lnTo>
                    <a:pt x="1534325" y="754621"/>
                  </a:lnTo>
                  <a:lnTo>
                    <a:pt x="1556410" y="773823"/>
                  </a:lnTo>
                  <a:lnTo>
                    <a:pt x="1591373" y="785698"/>
                  </a:lnTo>
                  <a:lnTo>
                    <a:pt x="1637703" y="789762"/>
                  </a:lnTo>
                  <a:lnTo>
                    <a:pt x="1683804" y="785698"/>
                  </a:lnTo>
                  <a:lnTo>
                    <a:pt x="1718652" y="773823"/>
                  </a:lnTo>
                  <a:lnTo>
                    <a:pt x="1727923" y="765746"/>
                  </a:lnTo>
                  <a:lnTo>
                    <a:pt x="1740700" y="754621"/>
                  </a:lnTo>
                  <a:lnTo>
                    <a:pt x="1748383" y="728599"/>
                  </a:lnTo>
                  <a:close/>
                </a:path>
                <a:path w="13634085" h="791209">
                  <a:moveTo>
                    <a:pt x="1794548" y="540613"/>
                  </a:moveTo>
                  <a:lnTo>
                    <a:pt x="1744637" y="540613"/>
                  </a:lnTo>
                  <a:lnTo>
                    <a:pt x="1744637" y="453936"/>
                  </a:lnTo>
                  <a:lnTo>
                    <a:pt x="1713865" y="453936"/>
                  </a:lnTo>
                  <a:lnTo>
                    <a:pt x="1713865" y="657682"/>
                  </a:lnTo>
                  <a:lnTo>
                    <a:pt x="1744637" y="657682"/>
                  </a:lnTo>
                  <a:lnTo>
                    <a:pt x="1744637" y="566127"/>
                  </a:lnTo>
                  <a:lnTo>
                    <a:pt x="1794548" y="566127"/>
                  </a:lnTo>
                  <a:lnTo>
                    <a:pt x="1794548" y="540613"/>
                  </a:lnTo>
                  <a:close/>
                </a:path>
                <a:path w="13634085" h="791209">
                  <a:moveTo>
                    <a:pt x="1997913" y="686574"/>
                  </a:moveTo>
                  <a:lnTo>
                    <a:pt x="1968385" y="661200"/>
                  </a:lnTo>
                  <a:lnTo>
                    <a:pt x="1946605" y="627672"/>
                  </a:lnTo>
                  <a:lnTo>
                    <a:pt x="1942020" y="614527"/>
                  </a:lnTo>
                  <a:lnTo>
                    <a:pt x="1933117" y="589064"/>
                  </a:lnTo>
                  <a:lnTo>
                    <a:pt x="1928495" y="548487"/>
                  </a:lnTo>
                  <a:lnTo>
                    <a:pt x="1928495" y="485457"/>
                  </a:lnTo>
                  <a:lnTo>
                    <a:pt x="1898853" y="485457"/>
                  </a:lnTo>
                  <a:lnTo>
                    <a:pt x="1898853" y="549617"/>
                  </a:lnTo>
                  <a:lnTo>
                    <a:pt x="1893798" y="592886"/>
                  </a:lnTo>
                  <a:lnTo>
                    <a:pt x="1879206" y="633768"/>
                  </a:lnTo>
                  <a:lnTo>
                    <a:pt x="1855952" y="668870"/>
                  </a:lnTo>
                  <a:lnTo>
                    <a:pt x="1824939" y="694829"/>
                  </a:lnTo>
                  <a:lnTo>
                    <a:pt x="1844078" y="718096"/>
                  </a:lnTo>
                  <a:lnTo>
                    <a:pt x="1867382" y="699490"/>
                  </a:lnTo>
                  <a:lnTo>
                    <a:pt x="1886991" y="675322"/>
                  </a:lnTo>
                  <a:lnTo>
                    <a:pt x="1902587" y="646645"/>
                  </a:lnTo>
                  <a:lnTo>
                    <a:pt x="1913864" y="614527"/>
                  </a:lnTo>
                  <a:lnTo>
                    <a:pt x="1924824" y="644055"/>
                  </a:lnTo>
                  <a:lnTo>
                    <a:pt x="1939620" y="670585"/>
                  </a:lnTo>
                  <a:lnTo>
                    <a:pt x="1958136" y="693102"/>
                  </a:lnTo>
                  <a:lnTo>
                    <a:pt x="1980285" y="710590"/>
                  </a:lnTo>
                  <a:lnTo>
                    <a:pt x="1997913" y="686574"/>
                  </a:lnTo>
                  <a:close/>
                </a:path>
                <a:path w="13634085" h="791209">
                  <a:moveTo>
                    <a:pt x="2045944" y="461060"/>
                  </a:moveTo>
                  <a:lnTo>
                    <a:pt x="2017052" y="461060"/>
                  </a:lnTo>
                  <a:lnTo>
                    <a:pt x="2017052" y="574382"/>
                  </a:lnTo>
                  <a:lnTo>
                    <a:pt x="1961515" y="574382"/>
                  </a:lnTo>
                  <a:lnTo>
                    <a:pt x="1961515" y="599897"/>
                  </a:lnTo>
                  <a:lnTo>
                    <a:pt x="2017052" y="599897"/>
                  </a:lnTo>
                  <a:lnTo>
                    <a:pt x="2017052" y="773633"/>
                  </a:lnTo>
                  <a:lnTo>
                    <a:pt x="2045944" y="773633"/>
                  </a:lnTo>
                  <a:lnTo>
                    <a:pt x="2045944" y="461060"/>
                  </a:lnTo>
                  <a:close/>
                </a:path>
                <a:path w="13634085" h="791209">
                  <a:moveTo>
                    <a:pt x="2114613" y="453555"/>
                  </a:moveTo>
                  <a:lnTo>
                    <a:pt x="2085340" y="453555"/>
                  </a:lnTo>
                  <a:lnTo>
                    <a:pt x="2085340" y="790143"/>
                  </a:lnTo>
                  <a:lnTo>
                    <a:pt x="2114613" y="790143"/>
                  </a:lnTo>
                  <a:lnTo>
                    <a:pt x="2114613" y="453555"/>
                  </a:lnTo>
                  <a:close/>
                </a:path>
                <a:path w="13634085" h="791209">
                  <a:moveTo>
                    <a:pt x="2372398" y="617537"/>
                  </a:moveTo>
                  <a:lnTo>
                    <a:pt x="2313203" y="575843"/>
                  </a:lnTo>
                  <a:lnTo>
                    <a:pt x="2290597" y="514718"/>
                  </a:lnTo>
                  <a:lnTo>
                    <a:pt x="2290597" y="503085"/>
                  </a:lnTo>
                  <a:lnTo>
                    <a:pt x="2364511" y="503085"/>
                  </a:lnTo>
                  <a:lnTo>
                    <a:pt x="2364511" y="478320"/>
                  </a:lnTo>
                  <a:lnTo>
                    <a:pt x="2184781" y="478320"/>
                  </a:lnTo>
                  <a:lnTo>
                    <a:pt x="2184781" y="503085"/>
                  </a:lnTo>
                  <a:lnTo>
                    <a:pt x="2259825" y="503085"/>
                  </a:lnTo>
                  <a:lnTo>
                    <a:pt x="2259825" y="514718"/>
                  </a:lnTo>
                  <a:lnTo>
                    <a:pt x="2253640" y="550087"/>
                  </a:lnTo>
                  <a:lnTo>
                    <a:pt x="2236279" y="582079"/>
                  </a:lnTo>
                  <a:lnTo>
                    <a:pt x="2209482" y="608431"/>
                  </a:lnTo>
                  <a:lnTo>
                    <a:pt x="2175027" y="626910"/>
                  </a:lnTo>
                  <a:lnTo>
                    <a:pt x="2191156" y="651306"/>
                  </a:lnTo>
                  <a:lnTo>
                    <a:pt x="2219020" y="637095"/>
                  </a:lnTo>
                  <a:lnTo>
                    <a:pt x="2242985" y="617537"/>
                  </a:lnTo>
                  <a:lnTo>
                    <a:pt x="2262238" y="593471"/>
                  </a:lnTo>
                  <a:lnTo>
                    <a:pt x="2275954" y="565759"/>
                  </a:lnTo>
                  <a:lnTo>
                    <a:pt x="2289518" y="590257"/>
                  </a:lnTo>
                  <a:lnTo>
                    <a:pt x="2307907" y="611530"/>
                  </a:lnTo>
                  <a:lnTo>
                    <a:pt x="2330577" y="628865"/>
                  </a:lnTo>
                  <a:lnTo>
                    <a:pt x="2357005" y="641553"/>
                  </a:lnTo>
                  <a:lnTo>
                    <a:pt x="2372398" y="617537"/>
                  </a:lnTo>
                  <a:close/>
                </a:path>
                <a:path w="13634085" h="791209">
                  <a:moveTo>
                    <a:pt x="2451189" y="453936"/>
                  </a:moveTo>
                  <a:lnTo>
                    <a:pt x="2420048" y="453936"/>
                  </a:lnTo>
                  <a:lnTo>
                    <a:pt x="2420048" y="540994"/>
                  </a:lnTo>
                  <a:lnTo>
                    <a:pt x="2353627" y="540994"/>
                  </a:lnTo>
                  <a:lnTo>
                    <a:pt x="2353627" y="566127"/>
                  </a:lnTo>
                  <a:lnTo>
                    <a:pt x="2420048" y="566127"/>
                  </a:lnTo>
                  <a:lnTo>
                    <a:pt x="2420048" y="654304"/>
                  </a:lnTo>
                  <a:lnTo>
                    <a:pt x="2451189" y="654304"/>
                  </a:lnTo>
                  <a:lnTo>
                    <a:pt x="2451189" y="453936"/>
                  </a:lnTo>
                  <a:close/>
                </a:path>
                <a:path w="13634085" h="791209">
                  <a:moveTo>
                    <a:pt x="2451938" y="727481"/>
                  </a:moveTo>
                  <a:lnTo>
                    <a:pt x="2444178" y="700900"/>
                  </a:lnTo>
                  <a:lnTo>
                    <a:pt x="2430094" y="688454"/>
                  </a:lnTo>
                  <a:lnTo>
                    <a:pt x="2421928" y="681228"/>
                  </a:lnTo>
                  <a:lnTo>
                    <a:pt x="2421547" y="681101"/>
                  </a:lnTo>
                  <a:lnTo>
                    <a:pt x="2421547" y="727481"/>
                  </a:lnTo>
                  <a:lnTo>
                    <a:pt x="2415946" y="743800"/>
                  </a:lnTo>
                  <a:lnTo>
                    <a:pt x="2399830" y="755942"/>
                  </a:lnTo>
                  <a:lnTo>
                    <a:pt x="2374214" y="763511"/>
                  </a:lnTo>
                  <a:lnTo>
                    <a:pt x="2340127" y="766127"/>
                  </a:lnTo>
                  <a:lnTo>
                    <a:pt x="2306028" y="763511"/>
                  </a:lnTo>
                  <a:lnTo>
                    <a:pt x="2280412" y="755942"/>
                  </a:lnTo>
                  <a:lnTo>
                    <a:pt x="2264295" y="743800"/>
                  </a:lnTo>
                  <a:lnTo>
                    <a:pt x="2258695" y="727481"/>
                  </a:lnTo>
                  <a:lnTo>
                    <a:pt x="2264295" y="711085"/>
                  </a:lnTo>
                  <a:lnTo>
                    <a:pt x="2280412" y="698817"/>
                  </a:lnTo>
                  <a:lnTo>
                    <a:pt x="2306028" y="691121"/>
                  </a:lnTo>
                  <a:lnTo>
                    <a:pt x="2340127" y="688454"/>
                  </a:lnTo>
                  <a:lnTo>
                    <a:pt x="2374214" y="691121"/>
                  </a:lnTo>
                  <a:lnTo>
                    <a:pt x="2399830" y="698817"/>
                  </a:lnTo>
                  <a:lnTo>
                    <a:pt x="2415946" y="711085"/>
                  </a:lnTo>
                  <a:lnTo>
                    <a:pt x="2421547" y="727481"/>
                  </a:lnTo>
                  <a:lnTo>
                    <a:pt x="2421547" y="681101"/>
                  </a:lnTo>
                  <a:lnTo>
                    <a:pt x="2386723" y="669010"/>
                  </a:lnTo>
                  <a:lnTo>
                    <a:pt x="2340127" y="664819"/>
                  </a:lnTo>
                  <a:lnTo>
                    <a:pt x="2293467" y="669010"/>
                  </a:lnTo>
                  <a:lnTo>
                    <a:pt x="2258136" y="681228"/>
                  </a:lnTo>
                  <a:lnTo>
                    <a:pt x="2235746" y="700900"/>
                  </a:lnTo>
                  <a:lnTo>
                    <a:pt x="2227935" y="727481"/>
                  </a:lnTo>
                  <a:lnTo>
                    <a:pt x="2235746" y="754049"/>
                  </a:lnTo>
                  <a:lnTo>
                    <a:pt x="2258136" y="773722"/>
                  </a:lnTo>
                  <a:lnTo>
                    <a:pt x="2293467" y="785939"/>
                  </a:lnTo>
                  <a:lnTo>
                    <a:pt x="2340127" y="790143"/>
                  </a:lnTo>
                  <a:lnTo>
                    <a:pt x="2386723" y="785939"/>
                  </a:lnTo>
                  <a:lnTo>
                    <a:pt x="2421928" y="773722"/>
                  </a:lnTo>
                  <a:lnTo>
                    <a:pt x="2430513" y="766127"/>
                  </a:lnTo>
                  <a:lnTo>
                    <a:pt x="2444178" y="754049"/>
                  </a:lnTo>
                  <a:lnTo>
                    <a:pt x="2451938" y="727481"/>
                  </a:lnTo>
                  <a:close/>
                </a:path>
                <a:path w="13634085" h="791209">
                  <a:moveTo>
                    <a:pt x="2824162" y="721842"/>
                  </a:moveTo>
                  <a:lnTo>
                    <a:pt x="2686837" y="721842"/>
                  </a:lnTo>
                  <a:lnTo>
                    <a:pt x="2686837" y="650024"/>
                  </a:lnTo>
                  <a:lnTo>
                    <a:pt x="2787396" y="650024"/>
                  </a:lnTo>
                  <a:lnTo>
                    <a:pt x="2787396" y="624662"/>
                  </a:lnTo>
                  <a:lnTo>
                    <a:pt x="2787396" y="562749"/>
                  </a:lnTo>
                  <a:lnTo>
                    <a:pt x="2757373" y="562749"/>
                  </a:lnTo>
                  <a:lnTo>
                    <a:pt x="2757373" y="624624"/>
                  </a:lnTo>
                  <a:lnTo>
                    <a:pt x="2585529" y="624624"/>
                  </a:lnTo>
                  <a:lnTo>
                    <a:pt x="2585529" y="562394"/>
                  </a:lnTo>
                  <a:lnTo>
                    <a:pt x="2787396" y="562394"/>
                  </a:lnTo>
                  <a:lnTo>
                    <a:pt x="2787396" y="537616"/>
                  </a:lnTo>
                  <a:lnTo>
                    <a:pt x="2787396" y="536994"/>
                  </a:lnTo>
                  <a:lnTo>
                    <a:pt x="2787396" y="477570"/>
                  </a:lnTo>
                  <a:lnTo>
                    <a:pt x="2757373" y="477570"/>
                  </a:lnTo>
                  <a:lnTo>
                    <a:pt x="2757373" y="536994"/>
                  </a:lnTo>
                  <a:lnTo>
                    <a:pt x="2585529" y="536994"/>
                  </a:lnTo>
                  <a:lnTo>
                    <a:pt x="2585529" y="477304"/>
                  </a:lnTo>
                  <a:lnTo>
                    <a:pt x="2555125" y="477304"/>
                  </a:lnTo>
                  <a:lnTo>
                    <a:pt x="2555125" y="536994"/>
                  </a:lnTo>
                  <a:lnTo>
                    <a:pt x="2555125" y="562394"/>
                  </a:lnTo>
                  <a:lnTo>
                    <a:pt x="2555125" y="624624"/>
                  </a:lnTo>
                  <a:lnTo>
                    <a:pt x="2555125" y="650024"/>
                  </a:lnTo>
                  <a:lnTo>
                    <a:pt x="2655697" y="650024"/>
                  </a:lnTo>
                  <a:lnTo>
                    <a:pt x="2655697" y="721842"/>
                  </a:lnTo>
                  <a:lnTo>
                    <a:pt x="2519108" y="721842"/>
                  </a:lnTo>
                  <a:lnTo>
                    <a:pt x="2519108" y="746988"/>
                  </a:lnTo>
                  <a:lnTo>
                    <a:pt x="2824162" y="746988"/>
                  </a:lnTo>
                  <a:lnTo>
                    <a:pt x="2824162" y="721842"/>
                  </a:lnTo>
                  <a:close/>
                </a:path>
                <a:path w="13634085" h="791209">
                  <a:moveTo>
                    <a:pt x="3136354" y="562394"/>
                  </a:moveTo>
                  <a:lnTo>
                    <a:pt x="2933738" y="562394"/>
                  </a:lnTo>
                  <a:lnTo>
                    <a:pt x="2933738" y="533184"/>
                  </a:lnTo>
                  <a:lnTo>
                    <a:pt x="3130359" y="533184"/>
                  </a:lnTo>
                  <a:lnTo>
                    <a:pt x="3130359" y="512864"/>
                  </a:lnTo>
                  <a:lnTo>
                    <a:pt x="3130359" y="484924"/>
                  </a:lnTo>
                  <a:lnTo>
                    <a:pt x="3130359" y="463334"/>
                  </a:lnTo>
                  <a:lnTo>
                    <a:pt x="2902585" y="463334"/>
                  </a:lnTo>
                  <a:lnTo>
                    <a:pt x="2902585" y="484924"/>
                  </a:lnTo>
                  <a:lnTo>
                    <a:pt x="3099955" y="484924"/>
                  </a:lnTo>
                  <a:lnTo>
                    <a:pt x="3099955" y="512864"/>
                  </a:lnTo>
                  <a:lnTo>
                    <a:pt x="2903347" y="512864"/>
                  </a:lnTo>
                  <a:lnTo>
                    <a:pt x="2903347" y="533184"/>
                  </a:lnTo>
                  <a:lnTo>
                    <a:pt x="2903347" y="562394"/>
                  </a:lnTo>
                  <a:lnTo>
                    <a:pt x="2903347" y="583984"/>
                  </a:lnTo>
                  <a:lnTo>
                    <a:pt x="3136354" y="583984"/>
                  </a:lnTo>
                  <a:lnTo>
                    <a:pt x="3136354" y="562394"/>
                  </a:lnTo>
                  <a:close/>
                </a:path>
                <a:path w="13634085" h="791209">
                  <a:moveTo>
                    <a:pt x="3141980" y="763054"/>
                  </a:moveTo>
                  <a:lnTo>
                    <a:pt x="2931858" y="763054"/>
                  </a:lnTo>
                  <a:lnTo>
                    <a:pt x="2931858" y="732574"/>
                  </a:lnTo>
                  <a:lnTo>
                    <a:pt x="3131477" y="732574"/>
                  </a:lnTo>
                  <a:lnTo>
                    <a:pt x="3131477" y="710984"/>
                  </a:lnTo>
                  <a:lnTo>
                    <a:pt x="3131477" y="683044"/>
                  </a:lnTo>
                  <a:lnTo>
                    <a:pt x="3131477" y="660184"/>
                  </a:lnTo>
                  <a:lnTo>
                    <a:pt x="2900718" y="660184"/>
                  </a:lnTo>
                  <a:lnTo>
                    <a:pt x="2900718" y="683044"/>
                  </a:lnTo>
                  <a:lnTo>
                    <a:pt x="3101086" y="683044"/>
                  </a:lnTo>
                  <a:lnTo>
                    <a:pt x="3101086" y="710984"/>
                  </a:lnTo>
                  <a:lnTo>
                    <a:pt x="2901467" y="710984"/>
                  </a:lnTo>
                  <a:lnTo>
                    <a:pt x="2901467" y="732574"/>
                  </a:lnTo>
                  <a:lnTo>
                    <a:pt x="2901467" y="763054"/>
                  </a:lnTo>
                  <a:lnTo>
                    <a:pt x="2901467" y="785914"/>
                  </a:lnTo>
                  <a:lnTo>
                    <a:pt x="3141980" y="785914"/>
                  </a:lnTo>
                  <a:lnTo>
                    <a:pt x="3141980" y="763054"/>
                  </a:lnTo>
                  <a:close/>
                </a:path>
                <a:path w="13634085" h="791209">
                  <a:moveTo>
                    <a:pt x="3169374" y="610031"/>
                  </a:moveTo>
                  <a:lnTo>
                    <a:pt x="2864320" y="610031"/>
                  </a:lnTo>
                  <a:lnTo>
                    <a:pt x="2864320" y="633298"/>
                  </a:lnTo>
                  <a:lnTo>
                    <a:pt x="3169374" y="633298"/>
                  </a:lnTo>
                  <a:lnTo>
                    <a:pt x="3169374" y="610031"/>
                  </a:lnTo>
                  <a:close/>
                </a:path>
                <a:path w="13634085" h="791209">
                  <a:moveTo>
                    <a:pt x="3579190" y="655104"/>
                  </a:moveTo>
                  <a:lnTo>
                    <a:pt x="3350298" y="655104"/>
                  </a:lnTo>
                  <a:lnTo>
                    <a:pt x="3350298" y="677964"/>
                  </a:lnTo>
                  <a:lnTo>
                    <a:pt x="3579190" y="677964"/>
                  </a:lnTo>
                  <a:lnTo>
                    <a:pt x="3579190" y="655104"/>
                  </a:lnTo>
                  <a:close/>
                </a:path>
                <a:path w="13634085" h="791209">
                  <a:moveTo>
                    <a:pt x="7347039" y="278790"/>
                  </a:moveTo>
                  <a:lnTo>
                    <a:pt x="7339114" y="252831"/>
                  </a:lnTo>
                  <a:lnTo>
                    <a:pt x="7326185" y="242011"/>
                  </a:lnTo>
                  <a:lnTo>
                    <a:pt x="7316317" y="233756"/>
                  </a:lnTo>
                  <a:lnTo>
                    <a:pt x="7315886" y="233616"/>
                  </a:lnTo>
                  <a:lnTo>
                    <a:pt x="7315886" y="278790"/>
                  </a:lnTo>
                  <a:lnTo>
                    <a:pt x="7310145" y="294513"/>
                  </a:lnTo>
                  <a:lnTo>
                    <a:pt x="7293572" y="306044"/>
                  </a:lnTo>
                  <a:lnTo>
                    <a:pt x="7267130" y="313143"/>
                  </a:lnTo>
                  <a:lnTo>
                    <a:pt x="7231837" y="315556"/>
                  </a:lnTo>
                  <a:lnTo>
                    <a:pt x="7196391" y="313143"/>
                  </a:lnTo>
                  <a:lnTo>
                    <a:pt x="7169975" y="306044"/>
                  </a:lnTo>
                  <a:lnTo>
                    <a:pt x="7153478" y="294513"/>
                  </a:lnTo>
                  <a:lnTo>
                    <a:pt x="7147788" y="278790"/>
                  </a:lnTo>
                  <a:lnTo>
                    <a:pt x="7153478" y="263067"/>
                  </a:lnTo>
                  <a:lnTo>
                    <a:pt x="7169975" y="251536"/>
                  </a:lnTo>
                  <a:lnTo>
                    <a:pt x="7196391" y="244436"/>
                  </a:lnTo>
                  <a:lnTo>
                    <a:pt x="7231837" y="242011"/>
                  </a:lnTo>
                  <a:lnTo>
                    <a:pt x="7267295" y="244436"/>
                  </a:lnTo>
                  <a:lnTo>
                    <a:pt x="7293711" y="251536"/>
                  </a:lnTo>
                  <a:lnTo>
                    <a:pt x="7310196" y="263067"/>
                  </a:lnTo>
                  <a:lnTo>
                    <a:pt x="7315886" y="278790"/>
                  </a:lnTo>
                  <a:lnTo>
                    <a:pt x="7315886" y="233616"/>
                  </a:lnTo>
                  <a:lnTo>
                    <a:pt x="7280072" y="222008"/>
                  </a:lnTo>
                  <a:lnTo>
                    <a:pt x="7231837" y="217995"/>
                  </a:lnTo>
                  <a:lnTo>
                    <a:pt x="7183602" y="222008"/>
                  </a:lnTo>
                  <a:lnTo>
                    <a:pt x="7147369" y="233756"/>
                  </a:lnTo>
                  <a:lnTo>
                    <a:pt x="7124573" y="252831"/>
                  </a:lnTo>
                  <a:lnTo>
                    <a:pt x="7116648" y="278790"/>
                  </a:lnTo>
                  <a:lnTo>
                    <a:pt x="7124573" y="304749"/>
                  </a:lnTo>
                  <a:lnTo>
                    <a:pt x="7147369" y="323811"/>
                  </a:lnTo>
                  <a:lnTo>
                    <a:pt x="7183602" y="335559"/>
                  </a:lnTo>
                  <a:lnTo>
                    <a:pt x="7231837" y="339572"/>
                  </a:lnTo>
                  <a:lnTo>
                    <a:pt x="7280072" y="335559"/>
                  </a:lnTo>
                  <a:lnTo>
                    <a:pt x="7316317" y="323811"/>
                  </a:lnTo>
                  <a:lnTo>
                    <a:pt x="7326185" y="315556"/>
                  </a:lnTo>
                  <a:lnTo>
                    <a:pt x="7339114" y="304749"/>
                  </a:lnTo>
                  <a:lnTo>
                    <a:pt x="7347039" y="278790"/>
                  </a:lnTo>
                  <a:close/>
                </a:path>
                <a:path w="13634085" h="791209">
                  <a:moveTo>
                    <a:pt x="7348918" y="106553"/>
                  </a:moveTo>
                  <a:lnTo>
                    <a:pt x="7148919" y="106553"/>
                  </a:lnTo>
                  <a:lnTo>
                    <a:pt x="7148919" y="41643"/>
                  </a:lnTo>
                  <a:lnTo>
                    <a:pt x="7346658" y="41643"/>
                  </a:lnTo>
                  <a:lnTo>
                    <a:pt x="7346658" y="16878"/>
                  </a:lnTo>
                  <a:lnTo>
                    <a:pt x="7118147" y="16878"/>
                  </a:lnTo>
                  <a:lnTo>
                    <a:pt x="7118147" y="131318"/>
                  </a:lnTo>
                  <a:lnTo>
                    <a:pt x="7348918" y="131318"/>
                  </a:lnTo>
                  <a:lnTo>
                    <a:pt x="7348918" y="106553"/>
                  </a:lnTo>
                  <a:close/>
                </a:path>
                <a:path w="13634085" h="791209">
                  <a:moveTo>
                    <a:pt x="7384555" y="163588"/>
                  </a:moveTo>
                  <a:lnTo>
                    <a:pt x="7079869" y="163588"/>
                  </a:lnTo>
                  <a:lnTo>
                    <a:pt x="7079869" y="189103"/>
                  </a:lnTo>
                  <a:lnTo>
                    <a:pt x="7384555" y="189103"/>
                  </a:lnTo>
                  <a:lnTo>
                    <a:pt x="7384555" y="163588"/>
                  </a:lnTo>
                  <a:close/>
                </a:path>
                <a:path w="13634085" h="791209">
                  <a:moveTo>
                    <a:pt x="7692999" y="239814"/>
                  </a:moveTo>
                  <a:lnTo>
                    <a:pt x="7458850" y="239814"/>
                  </a:lnTo>
                  <a:lnTo>
                    <a:pt x="7458850" y="263944"/>
                  </a:lnTo>
                  <a:lnTo>
                    <a:pt x="7662227" y="263944"/>
                  </a:lnTo>
                  <a:lnTo>
                    <a:pt x="7662227" y="336334"/>
                  </a:lnTo>
                  <a:lnTo>
                    <a:pt x="7692999" y="336334"/>
                  </a:lnTo>
                  <a:lnTo>
                    <a:pt x="7692999" y="263944"/>
                  </a:lnTo>
                  <a:lnTo>
                    <a:pt x="7692999" y="239814"/>
                  </a:lnTo>
                  <a:close/>
                </a:path>
                <a:path w="13634085" h="791209">
                  <a:moveTo>
                    <a:pt x="7730147" y="188353"/>
                  </a:moveTo>
                  <a:lnTo>
                    <a:pt x="7593190" y="188353"/>
                  </a:lnTo>
                  <a:lnTo>
                    <a:pt x="7593190" y="153454"/>
                  </a:lnTo>
                  <a:lnTo>
                    <a:pt x="7698245" y="153454"/>
                  </a:lnTo>
                  <a:lnTo>
                    <a:pt x="7698245" y="129324"/>
                  </a:lnTo>
                  <a:lnTo>
                    <a:pt x="7494498" y="129324"/>
                  </a:lnTo>
                  <a:lnTo>
                    <a:pt x="7494498" y="93764"/>
                  </a:lnTo>
                  <a:lnTo>
                    <a:pt x="7691120" y="93764"/>
                  </a:lnTo>
                  <a:lnTo>
                    <a:pt x="7691120" y="70904"/>
                  </a:lnTo>
                  <a:lnTo>
                    <a:pt x="7691120" y="36614"/>
                  </a:lnTo>
                  <a:lnTo>
                    <a:pt x="7691120" y="12484"/>
                  </a:lnTo>
                  <a:lnTo>
                    <a:pt x="7463358" y="12484"/>
                  </a:lnTo>
                  <a:lnTo>
                    <a:pt x="7463358" y="36614"/>
                  </a:lnTo>
                  <a:lnTo>
                    <a:pt x="7660729" y="36614"/>
                  </a:lnTo>
                  <a:lnTo>
                    <a:pt x="7660729" y="70904"/>
                  </a:lnTo>
                  <a:lnTo>
                    <a:pt x="7464107" y="70904"/>
                  </a:lnTo>
                  <a:lnTo>
                    <a:pt x="7464107" y="93764"/>
                  </a:lnTo>
                  <a:lnTo>
                    <a:pt x="7464107" y="129324"/>
                  </a:lnTo>
                  <a:lnTo>
                    <a:pt x="7464107" y="153454"/>
                  </a:lnTo>
                  <a:lnTo>
                    <a:pt x="7562037" y="153454"/>
                  </a:lnTo>
                  <a:lnTo>
                    <a:pt x="7562037" y="188353"/>
                  </a:lnTo>
                  <a:lnTo>
                    <a:pt x="7424712" y="188353"/>
                  </a:lnTo>
                  <a:lnTo>
                    <a:pt x="7424712" y="213499"/>
                  </a:lnTo>
                  <a:lnTo>
                    <a:pt x="7730147" y="213499"/>
                  </a:lnTo>
                  <a:lnTo>
                    <a:pt x="7730147" y="188353"/>
                  </a:lnTo>
                  <a:close/>
                </a:path>
                <a:path w="13634085" h="791209">
                  <a:moveTo>
                    <a:pt x="8040459" y="67538"/>
                  </a:moveTo>
                  <a:lnTo>
                    <a:pt x="8032382" y="42405"/>
                  </a:lnTo>
                  <a:lnTo>
                    <a:pt x="8019504" y="32258"/>
                  </a:lnTo>
                  <a:lnTo>
                    <a:pt x="8009077" y="24053"/>
                  </a:lnTo>
                  <a:lnTo>
                    <a:pt x="8008937" y="24015"/>
                  </a:lnTo>
                  <a:lnTo>
                    <a:pt x="8008937" y="67538"/>
                  </a:lnTo>
                  <a:lnTo>
                    <a:pt x="8003146" y="82550"/>
                  </a:lnTo>
                  <a:lnTo>
                    <a:pt x="7986281" y="93611"/>
                  </a:lnTo>
                  <a:lnTo>
                    <a:pt x="7959077" y="100457"/>
                  </a:lnTo>
                  <a:lnTo>
                    <a:pt x="7922260" y="102806"/>
                  </a:lnTo>
                  <a:lnTo>
                    <a:pt x="7885443" y="100457"/>
                  </a:lnTo>
                  <a:lnTo>
                    <a:pt x="7858239" y="93611"/>
                  </a:lnTo>
                  <a:lnTo>
                    <a:pt x="7841374" y="82550"/>
                  </a:lnTo>
                  <a:lnTo>
                    <a:pt x="7835582" y="67538"/>
                  </a:lnTo>
                  <a:lnTo>
                    <a:pt x="7841374" y="52527"/>
                  </a:lnTo>
                  <a:lnTo>
                    <a:pt x="7858239" y="41452"/>
                  </a:lnTo>
                  <a:lnTo>
                    <a:pt x="7885443" y="34607"/>
                  </a:lnTo>
                  <a:lnTo>
                    <a:pt x="7922260" y="32258"/>
                  </a:lnTo>
                  <a:lnTo>
                    <a:pt x="7959077" y="34607"/>
                  </a:lnTo>
                  <a:lnTo>
                    <a:pt x="7986281" y="41452"/>
                  </a:lnTo>
                  <a:lnTo>
                    <a:pt x="8003146" y="52527"/>
                  </a:lnTo>
                  <a:lnTo>
                    <a:pt x="8008937" y="67538"/>
                  </a:lnTo>
                  <a:lnTo>
                    <a:pt x="8008937" y="24015"/>
                  </a:lnTo>
                  <a:lnTo>
                    <a:pt x="7971917" y="12814"/>
                  </a:lnTo>
                  <a:lnTo>
                    <a:pt x="7922260" y="9004"/>
                  </a:lnTo>
                  <a:lnTo>
                    <a:pt x="7872603" y="12814"/>
                  </a:lnTo>
                  <a:lnTo>
                    <a:pt x="7835443" y="24053"/>
                  </a:lnTo>
                  <a:lnTo>
                    <a:pt x="7812138" y="42405"/>
                  </a:lnTo>
                  <a:lnTo>
                    <a:pt x="7804061" y="67538"/>
                  </a:lnTo>
                  <a:lnTo>
                    <a:pt x="7812138" y="92608"/>
                  </a:lnTo>
                  <a:lnTo>
                    <a:pt x="7835443" y="110832"/>
                  </a:lnTo>
                  <a:lnTo>
                    <a:pt x="7872603" y="121932"/>
                  </a:lnTo>
                  <a:lnTo>
                    <a:pt x="7922260" y="125691"/>
                  </a:lnTo>
                  <a:lnTo>
                    <a:pt x="7971917" y="121932"/>
                  </a:lnTo>
                  <a:lnTo>
                    <a:pt x="8009077" y="110832"/>
                  </a:lnTo>
                  <a:lnTo>
                    <a:pt x="8019339" y="102806"/>
                  </a:lnTo>
                  <a:lnTo>
                    <a:pt x="8032382" y="92608"/>
                  </a:lnTo>
                  <a:lnTo>
                    <a:pt x="8040459" y="67538"/>
                  </a:lnTo>
                  <a:close/>
                </a:path>
                <a:path w="13634085" h="791209">
                  <a:moveTo>
                    <a:pt x="8045704" y="312178"/>
                  </a:moveTo>
                  <a:lnTo>
                    <a:pt x="7837830" y="312178"/>
                  </a:lnTo>
                  <a:lnTo>
                    <a:pt x="7837830" y="278041"/>
                  </a:lnTo>
                  <a:lnTo>
                    <a:pt x="8035582" y="278041"/>
                  </a:lnTo>
                  <a:lnTo>
                    <a:pt x="8035582" y="202247"/>
                  </a:lnTo>
                  <a:lnTo>
                    <a:pt x="7806690" y="202247"/>
                  </a:lnTo>
                  <a:lnTo>
                    <a:pt x="7806690" y="225501"/>
                  </a:lnTo>
                  <a:lnTo>
                    <a:pt x="8005191" y="225501"/>
                  </a:lnTo>
                  <a:lnTo>
                    <a:pt x="8005191" y="255524"/>
                  </a:lnTo>
                  <a:lnTo>
                    <a:pt x="7807820" y="255524"/>
                  </a:lnTo>
                  <a:lnTo>
                    <a:pt x="7807820" y="336194"/>
                  </a:lnTo>
                  <a:lnTo>
                    <a:pt x="8045704" y="336194"/>
                  </a:lnTo>
                  <a:lnTo>
                    <a:pt x="8045704" y="312178"/>
                  </a:lnTo>
                  <a:close/>
                </a:path>
                <a:path w="13634085" h="791209">
                  <a:moveTo>
                    <a:pt x="8074609" y="148590"/>
                  </a:moveTo>
                  <a:lnTo>
                    <a:pt x="7769923" y="148590"/>
                  </a:lnTo>
                  <a:lnTo>
                    <a:pt x="7769923" y="173355"/>
                  </a:lnTo>
                  <a:lnTo>
                    <a:pt x="8074609" y="173355"/>
                  </a:lnTo>
                  <a:lnTo>
                    <a:pt x="8074609" y="148590"/>
                  </a:lnTo>
                  <a:close/>
                </a:path>
                <a:path w="13634085" h="791209">
                  <a:moveTo>
                    <a:pt x="8401037" y="187604"/>
                  </a:moveTo>
                  <a:lnTo>
                    <a:pt x="8394954" y="156311"/>
                  </a:lnTo>
                  <a:lnTo>
                    <a:pt x="8380527" y="135445"/>
                  </a:lnTo>
                  <a:lnTo>
                    <a:pt x="8377961" y="131749"/>
                  </a:lnTo>
                  <a:lnTo>
                    <a:pt x="8371776" y="127939"/>
                  </a:lnTo>
                  <a:lnTo>
                    <a:pt x="8371776" y="187604"/>
                  </a:lnTo>
                  <a:lnTo>
                    <a:pt x="8367827" y="208368"/>
                  </a:lnTo>
                  <a:lnTo>
                    <a:pt x="8356854" y="224751"/>
                  </a:lnTo>
                  <a:lnTo>
                    <a:pt x="8340115" y="235521"/>
                  </a:lnTo>
                  <a:lnTo>
                    <a:pt x="8318868" y="239395"/>
                  </a:lnTo>
                  <a:lnTo>
                    <a:pt x="8297837" y="235521"/>
                  </a:lnTo>
                  <a:lnTo>
                    <a:pt x="8281200" y="224751"/>
                  </a:lnTo>
                  <a:lnTo>
                    <a:pt x="8270265" y="208368"/>
                  </a:lnTo>
                  <a:lnTo>
                    <a:pt x="8266328" y="187604"/>
                  </a:lnTo>
                  <a:lnTo>
                    <a:pt x="8270265" y="166636"/>
                  </a:lnTo>
                  <a:lnTo>
                    <a:pt x="8281200" y="150126"/>
                  </a:lnTo>
                  <a:lnTo>
                    <a:pt x="8297837" y="139331"/>
                  </a:lnTo>
                  <a:lnTo>
                    <a:pt x="8318868" y="135445"/>
                  </a:lnTo>
                  <a:lnTo>
                    <a:pt x="8340115" y="139331"/>
                  </a:lnTo>
                  <a:lnTo>
                    <a:pt x="8356854" y="150126"/>
                  </a:lnTo>
                  <a:lnTo>
                    <a:pt x="8367827" y="166636"/>
                  </a:lnTo>
                  <a:lnTo>
                    <a:pt x="8371776" y="187604"/>
                  </a:lnTo>
                  <a:lnTo>
                    <a:pt x="8371776" y="127939"/>
                  </a:lnTo>
                  <a:lnTo>
                    <a:pt x="8351964" y="115684"/>
                  </a:lnTo>
                  <a:lnTo>
                    <a:pt x="8318868" y="109931"/>
                  </a:lnTo>
                  <a:lnTo>
                    <a:pt x="8286191" y="115684"/>
                  </a:lnTo>
                  <a:lnTo>
                    <a:pt x="8260423" y="131749"/>
                  </a:lnTo>
                  <a:lnTo>
                    <a:pt x="8243506" y="156311"/>
                  </a:lnTo>
                  <a:lnTo>
                    <a:pt x="8237436" y="187604"/>
                  </a:lnTo>
                  <a:lnTo>
                    <a:pt x="8243506" y="218998"/>
                  </a:lnTo>
                  <a:lnTo>
                    <a:pt x="8260423" y="243420"/>
                  </a:lnTo>
                  <a:lnTo>
                    <a:pt x="8286191" y="259270"/>
                  </a:lnTo>
                  <a:lnTo>
                    <a:pt x="8318868" y="264909"/>
                  </a:lnTo>
                  <a:lnTo>
                    <a:pt x="8351964" y="259270"/>
                  </a:lnTo>
                  <a:lnTo>
                    <a:pt x="8377961" y="243420"/>
                  </a:lnTo>
                  <a:lnTo>
                    <a:pt x="8380768" y="239395"/>
                  </a:lnTo>
                  <a:lnTo>
                    <a:pt x="8394954" y="218998"/>
                  </a:lnTo>
                  <a:lnTo>
                    <a:pt x="8401037" y="187604"/>
                  </a:lnTo>
                  <a:close/>
                </a:path>
                <a:path w="13634085" h="791209">
                  <a:moveTo>
                    <a:pt x="8416798" y="57404"/>
                  </a:moveTo>
                  <a:lnTo>
                    <a:pt x="8333867" y="57404"/>
                  </a:lnTo>
                  <a:lnTo>
                    <a:pt x="8333867" y="7493"/>
                  </a:lnTo>
                  <a:lnTo>
                    <a:pt x="8303107" y="7493"/>
                  </a:lnTo>
                  <a:lnTo>
                    <a:pt x="8303107" y="57404"/>
                  </a:lnTo>
                  <a:lnTo>
                    <a:pt x="8218297" y="57404"/>
                  </a:lnTo>
                  <a:lnTo>
                    <a:pt x="8218297" y="82169"/>
                  </a:lnTo>
                  <a:lnTo>
                    <a:pt x="8416798" y="82169"/>
                  </a:lnTo>
                  <a:lnTo>
                    <a:pt x="8416798" y="57404"/>
                  </a:lnTo>
                  <a:close/>
                </a:path>
                <a:path w="13634085" h="791209">
                  <a:moveTo>
                    <a:pt x="8534616" y="141833"/>
                  </a:moveTo>
                  <a:lnTo>
                    <a:pt x="8479460" y="141833"/>
                  </a:lnTo>
                  <a:lnTo>
                    <a:pt x="8479460" y="3746"/>
                  </a:lnTo>
                  <a:lnTo>
                    <a:pt x="8448688" y="3746"/>
                  </a:lnTo>
                  <a:lnTo>
                    <a:pt x="8448688" y="339953"/>
                  </a:lnTo>
                  <a:lnTo>
                    <a:pt x="8479460" y="339953"/>
                  </a:lnTo>
                  <a:lnTo>
                    <a:pt x="8479460" y="167716"/>
                  </a:lnTo>
                  <a:lnTo>
                    <a:pt x="8534616" y="167716"/>
                  </a:lnTo>
                  <a:lnTo>
                    <a:pt x="8534616" y="141833"/>
                  </a:lnTo>
                  <a:close/>
                </a:path>
                <a:path w="13634085" h="791209">
                  <a:moveTo>
                    <a:pt x="8733485" y="39763"/>
                  </a:moveTo>
                  <a:lnTo>
                    <a:pt x="8580018" y="39763"/>
                  </a:lnTo>
                  <a:lnTo>
                    <a:pt x="8580018" y="64528"/>
                  </a:lnTo>
                  <a:lnTo>
                    <a:pt x="8702726" y="64528"/>
                  </a:lnTo>
                  <a:lnTo>
                    <a:pt x="8694915" y="110020"/>
                  </a:lnTo>
                  <a:lnTo>
                    <a:pt x="8677859" y="151726"/>
                  </a:lnTo>
                  <a:lnTo>
                    <a:pt x="8650935" y="189433"/>
                  </a:lnTo>
                  <a:lnTo>
                    <a:pt x="8613521" y="222859"/>
                  </a:lnTo>
                  <a:lnTo>
                    <a:pt x="8565007" y="251777"/>
                  </a:lnTo>
                  <a:lnTo>
                    <a:pt x="8581898" y="275780"/>
                  </a:lnTo>
                  <a:lnTo>
                    <a:pt x="8631949" y="245795"/>
                  </a:lnTo>
                  <a:lnTo>
                    <a:pt x="8670900" y="211340"/>
                  </a:lnTo>
                  <a:lnTo>
                    <a:pt x="8699627" y="172974"/>
                  </a:lnTo>
                  <a:lnTo>
                    <a:pt x="8719033" y="131229"/>
                  </a:lnTo>
                  <a:lnTo>
                    <a:pt x="8730031" y="86639"/>
                  </a:lnTo>
                  <a:lnTo>
                    <a:pt x="8733485" y="39763"/>
                  </a:lnTo>
                  <a:close/>
                </a:path>
                <a:path w="13634085" h="791209">
                  <a:moveTo>
                    <a:pt x="8842311" y="3746"/>
                  </a:moveTo>
                  <a:lnTo>
                    <a:pt x="8811539" y="3746"/>
                  </a:lnTo>
                  <a:lnTo>
                    <a:pt x="8811539" y="138455"/>
                  </a:lnTo>
                  <a:lnTo>
                    <a:pt x="8732736" y="138455"/>
                  </a:lnTo>
                  <a:lnTo>
                    <a:pt x="8732736" y="163588"/>
                  </a:lnTo>
                  <a:lnTo>
                    <a:pt x="8811539" y="163588"/>
                  </a:lnTo>
                  <a:lnTo>
                    <a:pt x="8811539" y="339953"/>
                  </a:lnTo>
                  <a:lnTo>
                    <a:pt x="8842311" y="339953"/>
                  </a:lnTo>
                  <a:lnTo>
                    <a:pt x="8842311" y="3746"/>
                  </a:lnTo>
                  <a:close/>
                </a:path>
                <a:path w="13634085" h="791209">
                  <a:moveTo>
                    <a:pt x="9110967" y="239395"/>
                  </a:moveTo>
                  <a:lnTo>
                    <a:pt x="9109418" y="228879"/>
                  </a:lnTo>
                  <a:lnTo>
                    <a:pt x="9107221" y="213868"/>
                  </a:lnTo>
                  <a:lnTo>
                    <a:pt x="9067203" y="220814"/>
                  </a:lnTo>
                  <a:lnTo>
                    <a:pt x="9028608" y="225463"/>
                  </a:lnTo>
                  <a:lnTo>
                    <a:pt x="8991130" y="228066"/>
                  </a:lnTo>
                  <a:lnTo>
                    <a:pt x="8954503" y="228879"/>
                  </a:lnTo>
                  <a:lnTo>
                    <a:pt x="8954503" y="36017"/>
                  </a:lnTo>
                  <a:lnTo>
                    <a:pt x="8924099" y="36017"/>
                  </a:lnTo>
                  <a:lnTo>
                    <a:pt x="8924099" y="254774"/>
                  </a:lnTo>
                  <a:lnTo>
                    <a:pt x="8950744" y="254774"/>
                  </a:lnTo>
                  <a:lnTo>
                    <a:pt x="8989390" y="254000"/>
                  </a:lnTo>
                  <a:lnTo>
                    <a:pt x="9028608" y="251447"/>
                  </a:lnTo>
                  <a:lnTo>
                    <a:pt x="9068943" y="246697"/>
                  </a:lnTo>
                  <a:lnTo>
                    <a:pt x="9110967" y="239395"/>
                  </a:lnTo>
                  <a:close/>
                </a:path>
                <a:path w="13634085" h="791209">
                  <a:moveTo>
                    <a:pt x="9223540" y="137706"/>
                  </a:moveTo>
                  <a:lnTo>
                    <a:pt x="9169502" y="137706"/>
                  </a:lnTo>
                  <a:lnTo>
                    <a:pt x="9169502" y="3365"/>
                  </a:lnTo>
                  <a:lnTo>
                    <a:pt x="9138742" y="3365"/>
                  </a:lnTo>
                  <a:lnTo>
                    <a:pt x="9138742" y="339953"/>
                  </a:lnTo>
                  <a:lnTo>
                    <a:pt x="9169502" y="339953"/>
                  </a:lnTo>
                  <a:lnTo>
                    <a:pt x="9169502" y="163220"/>
                  </a:lnTo>
                  <a:lnTo>
                    <a:pt x="9223540" y="163220"/>
                  </a:lnTo>
                  <a:lnTo>
                    <a:pt x="9223540" y="137706"/>
                  </a:lnTo>
                  <a:close/>
                </a:path>
                <a:path w="13634085" h="791209">
                  <a:moveTo>
                    <a:pt x="9563100" y="171094"/>
                  </a:moveTo>
                  <a:lnTo>
                    <a:pt x="9528924" y="152527"/>
                  </a:lnTo>
                  <a:lnTo>
                    <a:pt x="9495231" y="112191"/>
                  </a:lnTo>
                  <a:lnTo>
                    <a:pt x="9479051" y="56273"/>
                  </a:lnTo>
                  <a:lnTo>
                    <a:pt x="9479051" y="22136"/>
                  </a:lnTo>
                  <a:lnTo>
                    <a:pt x="9448292" y="22136"/>
                  </a:lnTo>
                  <a:lnTo>
                    <a:pt x="9448292" y="56273"/>
                  </a:lnTo>
                  <a:lnTo>
                    <a:pt x="9442221" y="94576"/>
                  </a:lnTo>
                  <a:lnTo>
                    <a:pt x="9425064" y="129070"/>
                  </a:lnTo>
                  <a:lnTo>
                    <a:pt x="9398419" y="157378"/>
                  </a:lnTo>
                  <a:lnTo>
                    <a:pt x="9363862" y="177101"/>
                  </a:lnTo>
                  <a:lnTo>
                    <a:pt x="9379991" y="202247"/>
                  </a:lnTo>
                  <a:lnTo>
                    <a:pt x="9407741" y="186956"/>
                  </a:lnTo>
                  <a:lnTo>
                    <a:pt x="9431452" y="166357"/>
                  </a:lnTo>
                  <a:lnTo>
                    <a:pt x="9450438" y="141185"/>
                  </a:lnTo>
                  <a:lnTo>
                    <a:pt x="9464040" y="112191"/>
                  </a:lnTo>
                  <a:lnTo>
                    <a:pt x="9477946" y="139293"/>
                  </a:lnTo>
                  <a:lnTo>
                    <a:pt x="9496781" y="162699"/>
                  </a:lnTo>
                  <a:lnTo>
                    <a:pt x="9519983" y="181686"/>
                  </a:lnTo>
                  <a:lnTo>
                    <a:pt x="9546971" y="195491"/>
                  </a:lnTo>
                  <a:lnTo>
                    <a:pt x="9563100" y="171094"/>
                  </a:lnTo>
                  <a:close/>
                </a:path>
                <a:path w="13634085" h="791209">
                  <a:moveTo>
                    <a:pt x="9636646" y="3365"/>
                  </a:moveTo>
                  <a:lnTo>
                    <a:pt x="9605886" y="3365"/>
                  </a:lnTo>
                  <a:lnTo>
                    <a:pt x="9605886" y="250266"/>
                  </a:lnTo>
                  <a:lnTo>
                    <a:pt x="9636646" y="250266"/>
                  </a:lnTo>
                  <a:lnTo>
                    <a:pt x="9636646" y="3365"/>
                  </a:lnTo>
                  <a:close/>
                </a:path>
                <a:path w="13634085" h="791209">
                  <a:moveTo>
                    <a:pt x="9646780" y="307301"/>
                  </a:moveTo>
                  <a:lnTo>
                    <a:pt x="9450908" y="307301"/>
                  </a:lnTo>
                  <a:lnTo>
                    <a:pt x="9450908" y="227380"/>
                  </a:lnTo>
                  <a:lnTo>
                    <a:pt x="9420149" y="227380"/>
                  </a:lnTo>
                  <a:lnTo>
                    <a:pt x="9420149" y="332447"/>
                  </a:lnTo>
                  <a:lnTo>
                    <a:pt x="9646780" y="332447"/>
                  </a:lnTo>
                  <a:lnTo>
                    <a:pt x="9646780" y="307301"/>
                  </a:lnTo>
                  <a:close/>
                </a:path>
                <a:path w="13634085" h="791209">
                  <a:moveTo>
                    <a:pt x="9973983" y="37147"/>
                  </a:moveTo>
                  <a:lnTo>
                    <a:pt x="9737966" y="37147"/>
                  </a:lnTo>
                  <a:lnTo>
                    <a:pt x="9737966" y="62280"/>
                  </a:lnTo>
                  <a:lnTo>
                    <a:pt x="9943211" y="62280"/>
                  </a:lnTo>
                  <a:lnTo>
                    <a:pt x="9943211" y="70535"/>
                  </a:lnTo>
                  <a:lnTo>
                    <a:pt x="9943008" y="102362"/>
                  </a:lnTo>
                  <a:lnTo>
                    <a:pt x="9941611" y="137706"/>
                  </a:lnTo>
                  <a:lnTo>
                    <a:pt x="9937826" y="177546"/>
                  </a:lnTo>
                  <a:lnTo>
                    <a:pt x="9930460" y="222885"/>
                  </a:lnTo>
                  <a:lnTo>
                    <a:pt x="9961220" y="226250"/>
                  </a:lnTo>
                  <a:lnTo>
                    <a:pt x="9968598" y="179133"/>
                  </a:lnTo>
                  <a:lnTo>
                    <a:pt x="9972383" y="138544"/>
                  </a:lnTo>
                  <a:lnTo>
                    <a:pt x="9973780" y="102882"/>
                  </a:lnTo>
                  <a:lnTo>
                    <a:pt x="9973983" y="70535"/>
                  </a:lnTo>
                  <a:lnTo>
                    <a:pt x="9973983" y="37147"/>
                  </a:lnTo>
                  <a:close/>
                </a:path>
                <a:path w="13634085" h="791209">
                  <a:moveTo>
                    <a:pt x="10010381" y="267525"/>
                  </a:moveTo>
                  <a:lnTo>
                    <a:pt x="9855035" y="267525"/>
                  </a:lnTo>
                  <a:lnTo>
                    <a:pt x="9855035" y="147078"/>
                  </a:lnTo>
                  <a:lnTo>
                    <a:pt x="9824263" y="147078"/>
                  </a:lnTo>
                  <a:lnTo>
                    <a:pt x="9824263" y="267525"/>
                  </a:lnTo>
                  <a:lnTo>
                    <a:pt x="9706064" y="267525"/>
                  </a:lnTo>
                  <a:lnTo>
                    <a:pt x="9706064" y="292671"/>
                  </a:lnTo>
                  <a:lnTo>
                    <a:pt x="10010381" y="292671"/>
                  </a:lnTo>
                  <a:lnTo>
                    <a:pt x="10010381" y="267525"/>
                  </a:lnTo>
                  <a:close/>
                </a:path>
                <a:path w="13634085" h="791209">
                  <a:moveTo>
                    <a:pt x="10322941" y="112814"/>
                  </a:moveTo>
                  <a:lnTo>
                    <a:pt x="10120325" y="112814"/>
                  </a:lnTo>
                  <a:lnTo>
                    <a:pt x="10120325" y="83604"/>
                  </a:lnTo>
                  <a:lnTo>
                    <a:pt x="10316934" y="83604"/>
                  </a:lnTo>
                  <a:lnTo>
                    <a:pt x="10316934" y="62014"/>
                  </a:lnTo>
                  <a:lnTo>
                    <a:pt x="10316934" y="35344"/>
                  </a:lnTo>
                  <a:lnTo>
                    <a:pt x="10316934" y="13754"/>
                  </a:lnTo>
                  <a:lnTo>
                    <a:pt x="10089172" y="13754"/>
                  </a:lnTo>
                  <a:lnTo>
                    <a:pt x="10089172" y="35344"/>
                  </a:lnTo>
                  <a:lnTo>
                    <a:pt x="10286543" y="35344"/>
                  </a:lnTo>
                  <a:lnTo>
                    <a:pt x="10286543" y="62014"/>
                  </a:lnTo>
                  <a:lnTo>
                    <a:pt x="10089921" y="62014"/>
                  </a:lnTo>
                  <a:lnTo>
                    <a:pt x="10089921" y="83604"/>
                  </a:lnTo>
                  <a:lnTo>
                    <a:pt x="10089921" y="112814"/>
                  </a:lnTo>
                  <a:lnTo>
                    <a:pt x="10089921" y="134404"/>
                  </a:lnTo>
                  <a:lnTo>
                    <a:pt x="10322941" y="134404"/>
                  </a:lnTo>
                  <a:lnTo>
                    <a:pt x="10322941" y="112814"/>
                  </a:lnTo>
                  <a:close/>
                </a:path>
                <a:path w="13634085" h="791209">
                  <a:moveTo>
                    <a:pt x="10328567" y="313474"/>
                  </a:moveTo>
                  <a:lnTo>
                    <a:pt x="10118446" y="313474"/>
                  </a:lnTo>
                  <a:lnTo>
                    <a:pt x="10118446" y="281724"/>
                  </a:lnTo>
                  <a:lnTo>
                    <a:pt x="10318064" y="281724"/>
                  </a:lnTo>
                  <a:lnTo>
                    <a:pt x="10318064" y="261404"/>
                  </a:lnTo>
                  <a:lnTo>
                    <a:pt x="10318064" y="232194"/>
                  </a:lnTo>
                  <a:lnTo>
                    <a:pt x="10318064" y="210604"/>
                  </a:lnTo>
                  <a:lnTo>
                    <a:pt x="10087305" y="210604"/>
                  </a:lnTo>
                  <a:lnTo>
                    <a:pt x="10087305" y="232194"/>
                  </a:lnTo>
                  <a:lnTo>
                    <a:pt x="10287673" y="232194"/>
                  </a:lnTo>
                  <a:lnTo>
                    <a:pt x="10287673" y="261404"/>
                  </a:lnTo>
                  <a:lnTo>
                    <a:pt x="10088054" y="261404"/>
                  </a:lnTo>
                  <a:lnTo>
                    <a:pt x="10088054" y="281724"/>
                  </a:lnTo>
                  <a:lnTo>
                    <a:pt x="10088054" y="313474"/>
                  </a:lnTo>
                  <a:lnTo>
                    <a:pt x="10088054" y="335064"/>
                  </a:lnTo>
                  <a:lnTo>
                    <a:pt x="10328567" y="335064"/>
                  </a:lnTo>
                  <a:lnTo>
                    <a:pt x="10328567" y="313474"/>
                  </a:lnTo>
                  <a:close/>
                </a:path>
                <a:path w="13634085" h="791209">
                  <a:moveTo>
                    <a:pt x="10355961" y="159842"/>
                  </a:moveTo>
                  <a:lnTo>
                    <a:pt x="10050907" y="159842"/>
                  </a:lnTo>
                  <a:lnTo>
                    <a:pt x="10050907" y="183108"/>
                  </a:lnTo>
                  <a:lnTo>
                    <a:pt x="10355961" y="183108"/>
                  </a:lnTo>
                  <a:lnTo>
                    <a:pt x="10355961" y="159842"/>
                  </a:lnTo>
                  <a:close/>
                </a:path>
                <a:path w="13634085" h="791209">
                  <a:moveTo>
                    <a:pt x="10695902" y="161721"/>
                  </a:moveTo>
                  <a:lnTo>
                    <a:pt x="10636847" y="120256"/>
                  </a:lnTo>
                  <a:lnTo>
                    <a:pt x="10614101" y="57404"/>
                  </a:lnTo>
                  <a:lnTo>
                    <a:pt x="10614101" y="20256"/>
                  </a:lnTo>
                  <a:lnTo>
                    <a:pt x="10583329" y="20256"/>
                  </a:lnTo>
                  <a:lnTo>
                    <a:pt x="10583329" y="55156"/>
                  </a:lnTo>
                  <a:lnTo>
                    <a:pt x="10577436" y="91478"/>
                  </a:lnTo>
                  <a:lnTo>
                    <a:pt x="10560672" y="123723"/>
                  </a:lnTo>
                  <a:lnTo>
                    <a:pt x="10534409" y="149923"/>
                  </a:lnTo>
                  <a:lnTo>
                    <a:pt x="10500030" y="168097"/>
                  </a:lnTo>
                  <a:lnTo>
                    <a:pt x="10515409" y="192862"/>
                  </a:lnTo>
                  <a:lnTo>
                    <a:pt x="10543261" y="179057"/>
                  </a:lnTo>
                  <a:lnTo>
                    <a:pt x="10566819" y="160070"/>
                  </a:lnTo>
                  <a:lnTo>
                    <a:pt x="10585590" y="136664"/>
                  </a:lnTo>
                  <a:lnTo>
                    <a:pt x="10599090" y="109562"/>
                  </a:lnTo>
                  <a:lnTo>
                    <a:pt x="10612704" y="134289"/>
                  </a:lnTo>
                  <a:lnTo>
                    <a:pt x="10631221" y="155714"/>
                  </a:lnTo>
                  <a:lnTo>
                    <a:pt x="10654017" y="173202"/>
                  </a:lnTo>
                  <a:lnTo>
                    <a:pt x="10680510" y="186105"/>
                  </a:lnTo>
                  <a:lnTo>
                    <a:pt x="10695902" y="161721"/>
                  </a:lnTo>
                  <a:close/>
                </a:path>
                <a:path w="13634085" h="791209">
                  <a:moveTo>
                    <a:pt x="10761942" y="224383"/>
                  </a:moveTo>
                  <a:lnTo>
                    <a:pt x="10542803" y="224383"/>
                  </a:lnTo>
                  <a:lnTo>
                    <a:pt x="10542803" y="249148"/>
                  </a:lnTo>
                  <a:lnTo>
                    <a:pt x="10731170" y="249148"/>
                  </a:lnTo>
                  <a:lnTo>
                    <a:pt x="10731170" y="340321"/>
                  </a:lnTo>
                  <a:lnTo>
                    <a:pt x="10761942" y="340321"/>
                  </a:lnTo>
                  <a:lnTo>
                    <a:pt x="10761942" y="224383"/>
                  </a:lnTo>
                  <a:close/>
                </a:path>
                <a:path w="13634085" h="791209">
                  <a:moveTo>
                    <a:pt x="10811840" y="92303"/>
                  </a:moveTo>
                  <a:lnTo>
                    <a:pt x="10761942" y="92303"/>
                  </a:lnTo>
                  <a:lnTo>
                    <a:pt x="10761942" y="3746"/>
                  </a:lnTo>
                  <a:lnTo>
                    <a:pt x="10731170" y="3746"/>
                  </a:lnTo>
                  <a:lnTo>
                    <a:pt x="10731170" y="207492"/>
                  </a:lnTo>
                  <a:lnTo>
                    <a:pt x="10761942" y="207492"/>
                  </a:lnTo>
                  <a:lnTo>
                    <a:pt x="10761942" y="117817"/>
                  </a:lnTo>
                  <a:lnTo>
                    <a:pt x="10811840" y="117817"/>
                  </a:lnTo>
                  <a:lnTo>
                    <a:pt x="10811840" y="92303"/>
                  </a:lnTo>
                  <a:close/>
                </a:path>
                <a:path w="13634085" h="791209">
                  <a:moveTo>
                    <a:pt x="11016336" y="241642"/>
                  </a:moveTo>
                  <a:lnTo>
                    <a:pt x="10985513" y="216395"/>
                  </a:lnTo>
                  <a:lnTo>
                    <a:pt x="10963059" y="182067"/>
                  </a:lnTo>
                  <a:lnTo>
                    <a:pt x="10949330" y="141706"/>
                  </a:lnTo>
                  <a:lnTo>
                    <a:pt x="10944670" y="98298"/>
                  </a:lnTo>
                  <a:lnTo>
                    <a:pt x="10944670" y="67906"/>
                  </a:lnTo>
                  <a:lnTo>
                    <a:pt x="11004702" y="67906"/>
                  </a:lnTo>
                  <a:lnTo>
                    <a:pt x="11004702" y="42773"/>
                  </a:lnTo>
                  <a:lnTo>
                    <a:pt x="10851236" y="42773"/>
                  </a:lnTo>
                  <a:lnTo>
                    <a:pt x="10851236" y="67906"/>
                  </a:lnTo>
                  <a:lnTo>
                    <a:pt x="10915028" y="67906"/>
                  </a:lnTo>
                  <a:lnTo>
                    <a:pt x="10915028" y="98298"/>
                  </a:lnTo>
                  <a:lnTo>
                    <a:pt x="10910189" y="144094"/>
                  </a:lnTo>
                  <a:lnTo>
                    <a:pt x="10896029" y="186575"/>
                  </a:lnTo>
                  <a:lnTo>
                    <a:pt x="10873080" y="222732"/>
                  </a:lnTo>
                  <a:lnTo>
                    <a:pt x="10841863" y="249516"/>
                  </a:lnTo>
                  <a:lnTo>
                    <a:pt x="10860621" y="272415"/>
                  </a:lnTo>
                  <a:lnTo>
                    <a:pt x="10883925" y="253390"/>
                  </a:lnTo>
                  <a:lnTo>
                    <a:pt x="10903496" y="228549"/>
                  </a:lnTo>
                  <a:lnTo>
                    <a:pt x="10918977" y="199009"/>
                  </a:lnTo>
                  <a:lnTo>
                    <a:pt x="10930039" y="165849"/>
                  </a:lnTo>
                  <a:lnTo>
                    <a:pt x="10940910" y="196507"/>
                  </a:lnTo>
                  <a:lnTo>
                    <a:pt x="10955934" y="223723"/>
                  </a:lnTo>
                  <a:lnTo>
                    <a:pt x="10974896" y="246583"/>
                  </a:lnTo>
                  <a:lnTo>
                    <a:pt x="10997578" y="264160"/>
                  </a:lnTo>
                  <a:lnTo>
                    <a:pt x="11016336" y="241642"/>
                  </a:lnTo>
                  <a:close/>
                </a:path>
                <a:path w="13634085" h="791209">
                  <a:moveTo>
                    <a:pt x="11063999" y="10871"/>
                  </a:moveTo>
                  <a:lnTo>
                    <a:pt x="11034725" y="10871"/>
                  </a:lnTo>
                  <a:lnTo>
                    <a:pt x="11034725" y="124193"/>
                  </a:lnTo>
                  <a:lnTo>
                    <a:pt x="10979188" y="124193"/>
                  </a:lnTo>
                  <a:lnTo>
                    <a:pt x="10979188" y="149339"/>
                  </a:lnTo>
                  <a:lnTo>
                    <a:pt x="11034725" y="149339"/>
                  </a:lnTo>
                  <a:lnTo>
                    <a:pt x="11034725" y="322313"/>
                  </a:lnTo>
                  <a:lnTo>
                    <a:pt x="11063999" y="322313"/>
                  </a:lnTo>
                  <a:lnTo>
                    <a:pt x="11063999" y="10871"/>
                  </a:lnTo>
                  <a:close/>
                </a:path>
                <a:path w="13634085" h="791209">
                  <a:moveTo>
                    <a:pt x="11131906" y="2997"/>
                  </a:moveTo>
                  <a:lnTo>
                    <a:pt x="11102264" y="2997"/>
                  </a:lnTo>
                  <a:lnTo>
                    <a:pt x="11102264" y="339572"/>
                  </a:lnTo>
                  <a:lnTo>
                    <a:pt x="11131906" y="339572"/>
                  </a:lnTo>
                  <a:lnTo>
                    <a:pt x="11131906" y="2997"/>
                  </a:lnTo>
                  <a:close/>
                </a:path>
                <a:path w="13634085" h="791209">
                  <a:moveTo>
                    <a:pt x="11476888" y="127952"/>
                  </a:moveTo>
                  <a:lnTo>
                    <a:pt x="11471148" y="104927"/>
                  </a:lnTo>
                  <a:lnTo>
                    <a:pt x="11462461" y="95681"/>
                  </a:lnTo>
                  <a:lnTo>
                    <a:pt x="11454841" y="87566"/>
                  </a:lnTo>
                  <a:lnTo>
                    <a:pt x="11447628" y="84467"/>
                  </a:lnTo>
                  <a:lnTo>
                    <a:pt x="11447628" y="127952"/>
                  </a:lnTo>
                  <a:lnTo>
                    <a:pt x="11443970" y="141541"/>
                  </a:lnTo>
                  <a:lnTo>
                    <a:pt x="11433594" y="151676"/>
                  </a:lnTo>
                  <a:lnTo>
                    <a:pt x="11417389" y="158026"/>
                  </a:lnTo>
                  <a:lnTo>
                    <a:pt x="11396218" y="160210"/>
                  </a:lnTo>
                  <a:lnTo>
                    <a:pt x="11375098" y="158026"/>
                  </a:lnTo>
                  <a:lnTo>
                    <a:pt x="11359020" y="151676"/>
                  </a:lnTo>
                  <a:lnTo>
                    <a:pt x="11348784" y="141541"/>
                  </a:lnTo>
                  <a:lnTo>
                    <a:pt x="11345189" y="127952"/>
                  </a:lnTo>
                  <a:lnTo>
                    <a:pt x="11348784" y="114350"/>
                  </a:lnTo>
                  <a:lnTo>
                    <a:pt x="11359020" y="104216"/>
                  </a:lnTo>
                  <a:lnTo>
                    <a:pt x="11375098" y="97866"/>
                  </a:lnTo>
                  <a:lnTo>
                    <a:pt x="11396218" y="95681"/>
                  </a:lnTo>
                  <a:lnTo>
                    <a:pt x="11417389" y="97866"/>
                  </a:lnTo>
                  <a:lnTo>
                    <a:pt x="11433594" y="104216"/>
                  </a:lnTo>
                  <a:lnTo>
                    <a:pt x="11443970" y="114350"/>
                  </a:lnTo>
                  <a:lnTo>
                    <a:pt x="11447628" y="127952"/>
                  </a:lnTo>
                  <a:lnTo>
                    <a:pt x="11447628" y="84467"/>
                  </a:lnTo>
                  <a:lnTo>
                    <a:pt x="11429403" y="76606"/>
                  </a:lnTo>
                  <a:lnTo>
                    <a:pt x="11396218" y="72783"/>
                  </a:lnTo>
                  <a:lnTo>
                    <a:pt x="11363249" y="76606"/>
                  </a:lnTo>
                  <a:lnTo>
                    <a:pt x="11337912" y="87566"/>
                  </a:lnTo>
                  <a:lnTo>
                    <a:pt x="11321656" y="104927"/>
                  </a:lnTo>
                  <a:lnTo>
                    <a:pt x="11315916" y="127952"/>
                  </a:lnTo>
                  <a:lnTo>
                    <a:pt x="11321656" y="150964"/>
                  </a:lnTo>
                  <a:lnTo>
                    <a:pt x="11337912" y="168325"/>
                  </a:lnTo>
                  <a:lnTo>
                    <a:pt x="11363249" y="179285"/>
                  </a:lnTo>
                  <a:lnTo>
                    <a:pt x="11396218" y="183108"/>
                  </a:lnTo>
                  <a:lnTo>
                    <a:pt x="11429403" y="179285"/>
                  </a:lnTo>
                  <a:lnTo>
                    <a:pt x="11454841" y="168325"/>
                  </a:lnTo>
                  <a:lnTo>
                    <a:pt x="11462461" y="160210"/>
                  </a:lnTo>
                  <a:lnTo>
                    <a:pt x="11471148" y="150964"/>
                  </a:lnTo>
                  <a:lnTo>
                    <a:pt x="11476888" y="127952"/>
                  </a:lnTo>
                  <a:close/>
                </a:path>
                <a:path w="13634085" h="791209">
                  <a:moveTo>
                    <a:pt x="11495646" y="34137"/>
                  </a:moveTo>
                  <a:lnTo>
                    <a:pt x="11411598" y="34137"/>
                  </a:lnTo>
                  <a:lnTo>
                    <a:pt x="11411598" y="0"/>
                  </a:lnTo>
                  <a:lnTo>
                    <a:pt x="11380826" y="0"/>
                  </a:lnTo>
                  <a:lnTo>
                    <a:pt x="11380826" y="34137"/>
                  </a:lnTo>
                  <a:lnTo>
                    <a:pt x="11297158" y="34137"/>
                  </a:lnTo>
                  <a:lnTo>
                    <a:pt x="11297158" y="57785"/>
                  </a:lnTo>
                  <a:lnTo>
                    <a:pt x="11495646" y="57785"/>
                  </a:lnTo>
                  <a:lnTo>
                    <a:pt x="11495646" y="34137"/>
                  </a:lnTo>
                  <a:close/>
                </a:path>
                <a:path w="13634085" h="791209">
                  <a:moveTo>
                    <a:pt x="11569573" y="312559"/>
                  </a:moveTo>
                  <a:lnTo>
                    <a:pt x="11374450" y="312559"/>
                  </a:lnTo>
                  <a:lnTo>
                    <a:pt x="11374450" y="280289"/>
                  </a:lnTo>
                  <a:lnTo>
                    <a:pt x="11557191" y="280289"/>
                  </a:lnTo>
                  <a:lnTo>
                    <a:pt x="11557191" y="205613"/>
                  </a:lnTo>
                  <a:lnTo>
                    <a:pt x="11343310" y="205613"/>
                  </a:lnTo>
                  <a:lnTo>
                    <a:pt x="11343310" y="228511"/>
                  </a:lnTo>
                  <a:lnTo>
                    <a:pt x="11526799" y="228511"/>
                  </a:lnTo>
                  <a:lnTo>
                    <a:pt x="11526799" y="257771"/>
                  </a:lnTo>
                  <a:lnTo>
                    <a:pt x="11344440" y="257771"/>
                  </a:lnTo>
                  <a:lnTo>
                    <a:pt x="11344440" y="336194"/>
                  </a:lnTo>
                  <a:lnTo>
                    <a:pt x="11569573" y="336194"/>
                  </a:lnTo>
                  <a:lnTo>
                    <a:pt x="11569573" y="312559"/>
                  </a:lnTo>
                  <a:close/>
                </a:path>
                <a:path w="13634085" h="791209">
                  <a:moveTo>
                    <a:pt x="11607089" y="83299"/>
                  </a:moveTo>
                  <a:lnTo>
                    <a:pt x="11557191" y="83299"/>
                  </a:lnTo>
                  <a:lnTo>
                    <a:pt x="11557191" y="2247"/>
                  </a:lnTo>
                  <a:lnTo>
                    <a:pt x="11526418" y="2247"/>
                  </a:lnTo>
                  <a:lnTo>
                    <a:pt x="11526418" y="188353"/>
                  </a:lnTo>
                  <a:lnTo>
                    <a:pt x="11557191" y="188353"/>
                  </a:lnTo>
                  <a:lnTo>
                    <a:pt x="11557191" y="108813"/>
                  </a:lnTo>
                  <a:lnTo>
                    <a:pt x="11607089" y="108813"/>
                  </a:lnTo>
                  <a:lnTo>
                    <a:pt x="11607089" y="83299"/>
                  </a:lnTo>
                  <a:close/>
                </a:path>
                <a:path w="13634085" h="791209">
                  <a:moveTo>
                    <a:pt x="12035892" y="131699"/>
                  </a:moveTo>
                  <a:lnTo>
                    <a:pt x="11991150" y="119253"/>
                  </a:lnTo>
                  <a:lnTo>
                    <a:pt x="11952364" y="97129"/>
                  </a:lnTo>
                  <a:lnTo>
                    <a:pt x="11934165" y="77660"/>
                  </a:lnTo>
                  <a:lnTo>
                    <a:pt x="11925033" y="67906"/>
                  </a:lnTo>
                  <a:lnTo>
                    <a:pt x="11914696" y="34137"/>
                  </a:lnTo>
                  <a:lnTo>
                    <a:pt x="11914696" y="15379"/>
                  </a:lnTo>
                  <a:lnTo>
                    <a:pt x="11882425" y="15379"/>
                  </a:lnTo>
                  <a:lnTo>
                    <a:pt x="11882425" y="34137"/>
                  </a:lnTo>
                  <a:lnTo>
                    <a:pt x="11872214" y="68376"/>
                  </a:lnTo>
                  <a:lnTo>
                    <a:pt x="11845138" y="97548"/>
                  </a:lnTo>
                  <a:lnTo>
                    <a:pt x="11806606" y="119405"/>
                  </a:lnTo>
                  <a:lnTo>
                    <a:pt x="11761978" y="131699"/>
                  </a:lnTo>
                  <a:lnTo>
                    <a:pt x="11774361" y="156464"/>
                  </a:lnTo>
                  <a:lnTo>
                    <a:pt x="11812969" y="146100"/>
                  </a:lnTo>
                  <a:lnTo>
                    <a:pt x="11848287" y="129032"/>
                  </a:lnTo>
                  <a:lnTo>
                    <a:pt x="11877675" y="105968"/>
                  </a:lnTo>
                  <a:lnTo>
                    <a:pt x="11898567" y="77660"/>
                  </a:lnTo>
                  <a:lnTo>
                    <a:pt x="11919877" y="105803"/>
                  </a:lnTo>
                  <a:lnTo>
                    <a:pt x="11949455" y="128879"/>
                  </a:lnTo>
                  <a:lnTo>
                    <a:pt x="11984723" y="146050"/>
                  </a:lnTo>
                  <a:lnTo>
                    <a:pt x="12023141" y="156464"/>
                  </a:lnTo>
                  <a:lnTo>
                    <a:pt x="12035892" y="131699"/>
                  </a:lnTo>
                  <a:close/>
                </a:path>
                <a:path w="13634085" h="791209">
                  <a:moveTo>
                    <a:pt x="12050903" y="218376"/>
                  </a:moveTo>
                  <a:lnTo>
                    <a:pt x="12050535" y="192862"/>
                  </a:lnTo>
                  <a:lnTo>
                    <a:pt x="11746598" y="192862"/>
                  </a:lnTo>
                  <a:lnTo>
                    <a:pt x="11746598" y="218376"/>
                  </a:lnTo>
                  <a:lnTo>
                    <a:pt x="11882425" y="218376"/>
                  </a:lnTo>
                  <a:lnTo>
                    <a:pt x="11882425" y="340321"/>
                  </a:lnTo>
                  <a:lnTo>
                    <a:pt x="11913197" y="340321"/>
                  </a:lnTo>
                  <a:lnTo>
                    <a:pt x="11913197" y="218376"/>
                  </a:lnTo>
                  <a:lnTo>
                    <a:pt x="12050903" y="218376"/>
                  </a:lnTo>
                  <a:close/>
                </a:path>
                <a:path w="13634085" h="791209">
                  <a:moveTo>
                    <a:pt x="12379681" y="101676"/>
                  </a:moveTo>
                  <a:lnTo>
                    <a:pt x="12373077" y="69799"/>
                  </a:lnTo>
                  <a:lnTo>
                    <a:pt x="12357506" y="48768"/>
                  </a:lnTo>
                  <a:lnTo>
                    <a:pt x="12354725" y="45021"/>
                  </a:lnTo>
                  <a:lnTo>
                    <a:pt x="12349658" y="42113"/>
                  </a:lnTo>
                  <a:lnTo>
                    <a:pt x="12349658" y="101676"/>
                  </a:lnTo>
                  <a:lnTo>
                    <a:pt x="12345264" y="123088"/>
                  </a:lnTo>
                  <a:lnTo>
                    <a:pt x="12333097" y="139814"/>
                  </a:lnTo>
                  <a:lnTo>
                    <a:pt x="12314669" y="150698"/>
                  </a:lnTo>
                  <a:lnTo>
                    <a:pt x="12291492" y="154584"/>
                  </a:lnTo>
                  <a:lnTo>
                    <a:pt x="12268441" y="150698"/>
                  </a:lnTo>
                  <a:lnTo>
                    <a:pt x="12250268" y="139814"/>
                  </a:lnTo>
                  <a:lnTo>
                    <a:pt x="12238368" y="123088"/>
                  </a:lnTo>
                  <a:lnTo>
                    <a:pt x="12234088" y="101676"/>
                  </a:lnTo>
                  <a:lnTo>
                    <a:pt x="12238368" y="80429"/>
                  </a:lnTo>
                  <a:lnTo>
                    <a:pt x="12250268" y="63690"/>
                  </a:lnTo>
                  <a:lnTo>
                    <a:pt x="12268441" y="52717"/>
                  </a:lnTo>
                  <a:lnTo>
                    <a:pt x="12291492" y="48768"/>
                  </a:lnTo>
                  <a:lnTo>
                    <a:pt x="12314669" y="52717"/>
                  </a:lnTo>
                  <a:lnTo>
                    <a:pt x="12333097" y="63690"/>
                  </a:lnTo>
                  <a:lnTo>
                    <a:pt x="12345264" y="80429"/>
                  </a:lnTo>
                  <a:lnTo>
                    <a:pt x="12349658" y="101676"/>
                  </a:lnTo>
                  <a:lnTo>
                    <a:pt x="12349658" y="42113"/>
                  </a:lnTo>
                  <a:lnTo>
                    <a:pt x="12326798" y="28968"/>
                  </a:lnTo>
                  <a:lnTo>
                    <a:pt x="12291492" y="23253"/>
                  </a:lnTo>
                  <a:lnTo>
                    <a:pt x="12256465" y="28968"/>
                  </a:lnTo>
                  <a:lnTo>
                    <a:pt x="12228792" y="45021"/>
                  </a:lnTo>
                  <a:lnTo>
                    <a:pt x="12210606" y="69799"/>
                  </a:lnTo>
                  <a:lnTo>
                    <a:pt x="12204065" y="101676"/>
                  </a:lnTo>
                  <a:lnTo>
                    <a:pt x="12210606" y="133565"/>
                  </a:lnTo>
                  <a:lnTo>
                    <a:pt x="12228792" y="158343"/>
                  </a:lnTo>
                  <a:lnTo>
                    <a:pt x="12256465" y="174396"/>
                  </a:lnTo>
                  <a:lnTo>
                    <a:pt x="12291492" y="180098"/>
                  </a:lnTo>
                  <a:lnTo>
                    <a:pt x="12326798" y="174396"/>
                  </a:lnTo>
                  <a:lnTo>
                    <a:pt x="12354725" y="158343"/>
                  </a:lnTo>
                  <a:lnTo>
                    <a:pt x="12357506" y="154584"/>
                  </a:lnTo>
                  <a:lnTo>
                    <a:pt x="12373077" y="133565"/>
                  </a:lnTo>
                  <a:lnTo>
                    <a:pt x="12379681" y="101676"/>
                  </a:lnTo>
                  <a:close/>
                </a:path>
                <a:path w="13634085" h="791209">
                  <a:moveTo>
                    <a:pt x="12472353" y="3746"/>
                  </a:moveTo>
                  <a:lnTo>
                    <a:pt x="12441593" y="3746"/>
                  </a:lnTo>
                  <a:lnTo>
                    <a:pt x="12441593" y="195859"/>
                  </a:lnTo>
                  <a:lnTo>
                    <a:pt x="12472353" y="195859"/>
                  </a:lnTo>
                  <a:lnTo>
                    <a:pt x="12472353" y="3746"/>
                  </a:lnTo>
                  <a:close/>
                </a:path>
                <a:path w="13634085" h="791209">
                  <a:moveTo>
                    <a:pt x="12502375" y="312178"/>
                  </a:moveTo>
                  <a:lnTo>
                    <a:pt x="12473775" y="298005"/>
                  </a:lnTo>
                  <a:lnTo>
                    <a:pt x="12452566" y="278079"/>
                  </a:lnTo>
                  <a:lnTo>
                    <a:pt x="12449213" y="272034"/>
                  </a:lnTo>
                  <a:lnTo>
                    <a:pt x="12439371" y="254304"/>
                  </a:lnTo>
                  <a:lnTo>
                    <a:pt x="12434837" y="228511"/>
                  </a:lnTo>
                  <a:lnTo>
                    <a:pt x="12434837" y="210502"/>
                  </a:lnTo>
                  <a:lnTo>
                    <a:pt x="12404814" y="210502"/>
                  </a:lnTo>
                  <a:lnTo>
                    <a:pt x="12404814" y="228511"/>
                  </a:lnTo>
                  <a:lnTo>
                    <a:pt x="12401791" y="249275"/>
                  </a:lnTo>
                  <a:lnTo>
                    <a:pt x="12392711" y="270865"/>
                  </a:lnTo>
                  <a:lnTo>
                    <a:pt x="12377585" y="291249"/>
                  </a:lnTo>
                  <a:lnTo>
                    <a:pt x="12356414" y="308432"/>
                  </a:lnTo>
                  <a:lnTo>
                    <a:pt x="12336005" y="292354"/>
                  </a:lnTo>
                  <a:lnTo>
                    <a:pt x="12321819" y="273164"/>
                  </a:lnTo>
                  <a:lnTo>
                    <a:pt x="12321464" y="272694"/>
                  </a:lnTo>
                  <a:lnTo>
                    <a:pt x="12312777" y="250913"/>
                  </a:lnTo>
                  <a:lnTo>
                    <a:pt x="12309881" y="228511"/>
                  </a:lnTo>
                  <a:lnTo>
                    <a:pt x="12309881" y="210502"/>
                  </a:lnTo>
                  <a:lnTo>
                    <a:pt x="12280240" y="210502"/>
                  </a:lnTo>
                  <a:lnTo>
                    <a:pt x="12280240" y="228511"/>
                  </a:lnTo>
                  <a:lnTo>
                    <a:pt x="12275655" y="253085"/>
                  </a:lnTo>
                  <a:lnTo>
                    <a:pt x="12262371" y="276821"/>
                  </a:lnTo>
                  <a:lnTo>
                    <a:pt x="12241136" y="297319"/>
                  </a:lnTo>
                  <a:lnTo>
                    <a:pt x="12212701" y="312178"/>
                  </a:lnTo>
                  <a:lnTo>
                    <a:pt x="12228081" y="335445"/>
                  </a:lnTo>
                  <a:lnTo>
                    <a:pt x="12250064" y="324446"/>
                  </a:lnTo>
                  <a:lnTo>
                    <a:pt x="12268606" y="309930"/>
                  </a:lnTo>
                  <a:lnTo>
                    <a:pt x="12283491" y="292595"/>
                  </a:lnTo>
                  <a:lnTo>
                    <a:pt x="12294502" y="273164"/>
                  </a:lnTo>
                  <a:lnTo>
                    <a:pt x="12304027" y="293446"/>
                  </a:lnTo>
                  <a:lnTo>
                    <a:pt x="12317527" y="311569"/>
                  </a:lnTo>
                  <a:lnTo>
                    <a:pt x="12335180" y="326821"/>
                  </a:lnTo>
                  <a:lnTo>
                    <a:pt x="12357164" y="338455"/>
                  </a:lnTo>
                  <a:lnTo>
                    <a:pt x="12378550" y="326224"/>
                  </a:lnTo>
                  <a:lnTo>
                    <a:pt x="12396051" y="310451"/>
                  </a:lnTo>
                  <a:lnTo>
                    <a:pt x="12397537" y="308432"/>
                  </a:lnTo>
                  <a:lnTo>
                    <a:pt x="12409665" y="292061"/>
                  </a:lnTo>
                  <a:lnTo>
                    <a:pt x="12419444" y="272034"/>
                  </a:lnTo>
                  <a:lnTo>
                    <a:pt x="12430112" y="292125"/>
                  </a:lnTo>
                  <a:lnTo>
                    <a:pt x="12445060" y="309791"/>
                  </a:lnTo>
                  <a:lnTo>
                    <a:pt x="12464085" y="324434"/>
                  </a:lnTo>
                  <a:lnTo>
                    <a:pt x="12486996" y="335445"/>
                  </a:lnTo>
                  <a:lnTo>
                    <a:pt x="12502375" y="312178"/>
                  </a:lnTo>
                  <a:close/>
                </a:path>
                <a:path w="13634085" h="791209">
                  <a:moveTo>
                    <a:pt x="12805931" y="204863"/>
                  </a:moveTo>
                  <a:lnTo>
                    <a:pt x="12775540" y="204863"/>
                  </a:lnTo>
                  <a:lnTo>
                    <a:pt x="12775540" y="244271"/>
                  </a:lnTo>
                  <a:lnTo>
                    <a:pt x="12775540" y="267906"/>
                  </a:lnTo>
                  <a:lnTo>
                    <a:pt x="12775540" y="310680"/>
                  </a:lnTo>
                  <a:lnTo>
                    <a:pt x="12610071" y="310680"/>
                  </a:lnTo>
                  <a:lnTo>
                    <a:pt x="12610071" y="267906"/>
                  </a:lnTo>
                  <a:lnTo>
                    <a:pt x="12775540" y="267906"/>
                  </a:lnTo>
                  <a:lnTo>
                    <a:pt x="12775540" y="244271"/>
                  </a:lnTo>
                  <a:lnTo>
                    <a:pt x="12610071" y="244271"/>
                  </a:lnTo>
                  <a:lnTo>
                    <a:pt x="12610071" y="204863"/>
                  </a:lnTo>
                  <a:lnTo>
                    <a:pt x="12579668" y="204863"/>
                  </a:lnTo>
                  <a:lnTo>
                    <a:pt x="12579668" y="335445"/>
                  </a:lnTo>
                  <a:lnTo>
                    <a:pt x="12805931" y="335445"/>
                  </a:lnTo>
                  <a:lnTo>
                    <a:pt x="12805931" y="310680"/>
                  </a:lnTo>
                  <a:lnTo>
                    <a:pt x="12805931" y="267906"/>
                  </a:lnTo>
                  <a:lnTo>
                    <a:pt x="12805931" y="244271"/>
                  </a:lnTo>
                  <a:lnTo>
                    <a:pt x="12805931" y="204863"/>
                  </a:lnTo>
                  <a:close/>
                </a:path>
                <a:path w="13634085" h="791209">
                  <a:moveTo>
                    <a:pt x="12828448" y="108432"/>
                  </a:moveTo>
                  <a:lnTo>
                    <a:pt x="12784696" y="97637"/>
                  </a:lnTo>
                  <a:lnTo>
                    <a:pt x="12746596" y="78092"/>
                  </a:lnTo>
                  <a:lnTo>
                    <a:pt x="12729045" y="61150"/>
                  </a:lnTo>
                  <a:lnTo>
                    <a:pt x="12719698" y="52133"/>
                  </a:lnTo>
                  <a:lnTo>
                    <a:pt x="12709500" y="22136"/>
                  </a:lnTo>
                  <a:lnTo>
                    <a:pt x="12709500" y="7124"/>
                  </a:lnTo>
                  <a:lnTo>
                    <a:pt x="12677978" y="7124"/>
                  </a:lnTo>
                  <a:lnTo>
                    <a:pt x="12677978" y="22136"/>
                  </a:lnTo>
                  <a:lnTo>
                    <a:pt x="12667831" y="52603"/>
                  </a:lnTo>
                  <a:lnTo>
                    <a:pt x="12640971" y="78511"/>
                  </a:lnTo>
                  <a:lnTo>
                    <a:pt x="12602794" y="97802"/>
                  </a:lnTo>
                  <a:lnTo>
                    <a:pt x="12558662" y="108432"/>
                  </a:lnTo>
                  <a:lnTo>
                    <a:pt x="12569914" y="133197"/>
                  </a:lnTo>
                  <a:lnTo>
                    <a:pt x="12608471" y="123736"/>
                  </a:lnTo>
                  <a:lnTo>
                    <a:pt x="12643650" y="108153"/>
                  </a:lnTo>
                  <a:lnTo>
                    <a:pt x="12672911" y="87083"/>
                  </a:lnTo>
                  <a:lnTo>
                    <a:pt x="12693739" y="61150"/>
                  </a:lnTo>
                  <a:lnTo>
                    <a:pt x="12714719" y="87083"/>
                  </a:lnTo>
                  <a:lnTo>
                    <a:pt x="12743929" y="108153"/>
                  </a:lnTo>
                  <a:lnTo>
                    <a:pt x="12778905" y="123736"/>
                  </a:lnTo>
                  <a:lnTo>
                    <a:pt x="12817196" y="133197"/>
                  </a:lnTo>
                  <a:lnTo>
                    <a:pt x="12828448" y="108432"/>
                  </a:lnTo>
                  <a:close/>
                </a:path>
                <a:path w="13634085" h="791209">
                  <a:moveTo>
                    <a:pt x="12845707" y="156845"/>
                  </a:moveTo>
                  <a:lnTo>
                    <a:pt x="12541021" y="156845"/>
                  </a:lnTo>
                  <a:lnTo>
                    <a:pt x="12541021" y="181610"/>
                  </a:lnTo>
                  <a:lnTo>
                    <a:pt x="12845707" y="181610"/>
                  </a:lnTo>
                  <a:lnTo>
                    <a:pt x="12845707" y="156845"/>
                  </a:lnTo>
                  <a:close/>
                </a:path>
                <a:path w="13634085" h="791209">
                  <a:moveTo>
                    <a:pt x="13100495" y="237134"/>
                  </a:moveTo>
                  <a:lnTo>
                    <a:pt x="13099136" y="226631"/>
                  </a:lnTo>
                  <a:lnTo>
                    <a:pt x="13097116" y="210870"/>
                  </a:lnTo>
                  <a:lnTo>
                    <a:pt x="13055854" y="218084"/>
                  </a:lnTo>
                  <a:lnTo>
                    <a:pt x="13015786" y="222973"/>
                  </a:lnTo>
                  <a:lnTo>
                    <a:pt x="12976695" y="225755"/>
                  </a:lnTo>
                  <a:lnTo>
                    <a:pt x="12938392" y="226631"/>
                  </a:lnTo>
                  <a:lnTo>
                    <a:pt x="12938392" y="36017"/>
                  </a:lnTo>
                  <a:lnTo>
                    <a:pt x="12907620" y="36017"/>
                  </a:lnTo>
                  <a:lnTo>
                    <a:pt x="12907620" y="252895"/>
                  </a:lnTo>
                  <a:lnTo>
                    <a:pt x="12935395" y="252895"/>
                  </a:lnTo>
                  <a:lnTo>
                    <a:pt x="12975590" y="252120"/>
                  </a:lnTo>
                  <a:lnTo>
                    <a:pt x="13016116" y="249516"/>
                  </a:lnTo>
                  <a:lnTo>
                    <a:pt x="13057543" y="244665"/>
                  </a:lnTo>
                  <a:lnTo>
                    <a:pt x="13100495" y="237134"/>
                  </a:lnTo>
                  <a:close/>
                </a:path>
                <a:path w="13634085" h="791209">
                  <a:moveTo>
                    <a:pt x="13162407" y="3365"/>
                  </a:moveTo>
                  <a:lnTo>
                    <a:pt x="13131635" y="3365"/>
                  </a:lnTo>
                  <a:lnTo>
                    <a:pt x="13131635" y="339572"/>
                  </a:lnTo>
                  <a:lnTo>
                    <a:pt x="13162407" y="339572"/>
                  </a:lnTo>
                  <a:lnTo>
                    <a:pt x="13162407" y="3365"/>
                  </a:lnTo>
                  <a:close/>
                </a:path>
                <a:path w="13634085" h="791209">
                  <a:moveTo>
                    <a:pt x="13431812" y="244640"/>
                  </a:moveTo>
                  <a:lnTo>
                    <a:pt x="13429933" y="230378"/>
                  </a:lnTo>
                  <a:lnTo>
                    <a:pt x="13428434" y="219125"/>
                  </a:lnTo>
                  <a:lnTo>
                    <a:pt x="13392557" y="224523"/>
                  </a:lnTo>
                  <a:lnTo>
                    <a:pt x="13356717" y="227990"/>
                  </a:lnTo>
                  <a:lnTo>
                    <a:pt x="13318846" y="229844"/>
                  </a:lnTo>
                  <a:lnTo>
                    <a:pt x="13276847" y="230378"/>
                  </a:lnTo>
                  <a:lnTo>
                    <a:pt x="13276847" y="61150"/>
                  </a:lnTo>
                  <a:lnTo>
                    <a:pt x="13402551" y="61150"/>
                  </a:lnTo>
                  <a:lnTo>
                    <a:pt x="13402551" y="35636"/>
                  </a:lnTo>
                  <a:lnTo>
                    <a:pt x="13246075" y="35636"/>
                  </a:lnTo>
                  <a:lnTo>
                    <a:pt x="13246075" y="256654"/>
                  </a:lnTo>
                  <a:lnTo>
                    <a:pt x="13272719" y="256654"/>
                  </a:lnTo>
                  <a:lnTo>
                    <a:pt x="13317106" y="256146"/>
                  </a:lnTo>
                  <a:lnTo>
                    <a:pt x="13356768" y="254304"/>
                  </a:lnTo>
                  <a:lnTo>
                    <a:pt x="13394182" y="250634"/>
                  </a:lnTo>
                  <a:lnTo>
                    <a:pt x="13431812" y="244640"/>
                  </a:lnTo>
                  <a:close/>
                </a:path>
                <a:path w="13634085" h="791209">
                  <a:moveTo>
                    <a:pt x="13546265" y="136207"/>
                  </a:moveTo>
                  <a:lnTo>
                    <a:pt x="13490728" y="136207"/>
                  </a:lnTo>
                  <a:lnTo>
                    <a:pt x="13490728" y="3365"/>
                  </a:lnTo>
                  <a:lnTo>
                    <a:pt x="13459955" y="3365"/>
                  </a:lnTo>
                  <a:lnTo>
                    <a:pt x="13459955" y="340702"/>
                  </a:lnTo>
                  <a:lnTo>
                    <a:pt x="13490728" y="340702"/>
                  </a:lnTo>
                  <a:lnTo>
                    <a:pt x="13490728" y="161721"/>
                  </a:lnTo>
                  <a:lnTo>
                    <a:pt x="13546265" y="161721"/>
                  </a:lnTo>
                  <a:lnTo>
                    <a:pt x="13546265" y="136207"/>
                  </a:lnTo>
                  <a:close/>
                </a:path>
                <a:path w="13634085" h="791209">
                  <a:moveTo>
                    <a:pt x="13634060" y="291172"/>
                  </a:moveTo>
                  <a:lnTo>
                    <a:pt x="13632091" y="280517"/>
                  </a:lnTo>
                  <a:lnTo>
                    <a:pt x="13626745" y="272084"/>
                  </a:lnTo>
                  <a:lnTo>
                    <a:pt x="13618871" y="266534"/>
                  </a:lnTo>
                  <a:lnTo>
                    <a:pt x="13609295" y="264528"/>
                  </a:lnTo>
                  <a:lnTo>
                    <a:pt x="13599732" y="266534"/>
                  </a:lnTo>
                  <a:lnTo>
                    <a:pt x="13591845" y="272084"/>
                  </a:lnTo>
                  <a:lnTo>
                    <a:pt x="13586498" y="280517"/>
                  </a:lnTo>
                  <a:lnTo>
                    <a:pt x="13584530" y="291172"/>
                  </a:lnTo>
                  <a:lnTo>
                    <a:pt x="13586498" y="301701"/>
                  </a:lnTo>
                  <a:lnTo>
                    <a:pt x="13591845" y="309880"/>
                  </a:lnTo>
                  <a:lnTo>
                    <a:pt x="13599732" y="315175"/>
                  </a:lnTo>
                  <a:lnTo>
                    <a:pt x="13609295" y="317055"/>
                  </a:lnTo>
                  <a:lnTo>
                    <a:pt x="13618871" y="315175"/>
                  </a:lnTo>
                  <a:lnTo>
                    <a:pt x="13626745" y="309880"/>
                  </a:lnTo>
                  <a:lnTo>
                    <a:pt x="13632091" y="301701"/>
                  </a:lnTo>
                  <a:lnTo>
                    <a:pt x="13634060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60083" y="8780601"/>
              <a:ext cx="8835390" cy="383540"/>
            </a:xfrm>
            <a:custGeom>
              <a:avLst/>
              <a:gdLst/>
              <a:ahLst/>
              <a:cxnLst/>
              <a:rect l="l" t="t" r="r" b="b"/>
              <a:pathLst>
                <a:path w="8835390" h="383540">
                  <a:moveTo>
                    <a:pt x="264909" y="8623"/>
                  </a:moveTo>
                  <a:lnTo>
                    <a:pt x="234518" y="8623"/>
                  </a:lnTo>
                  <a:lnTo>
                    <a:pt x="234518" y="40513"/>
                  </a:lnTo>
                  <a:lnTo>
                    <a:pt x="264909" y="40513"/>
                  </a:lnTo>
                  <a:lnTo>
                    <a:pt x="264909" y="8623"/>
                  </a:lnTo>
                  <a:close/>
                </a:path>
                <a:path w="8835390" h="383540">
                  <a:moveTo>
                    <a:pt x="275793" y="312864"/>
                  </a:moveTo>
                  <a:lnTo>
                    <a:pt x="67919" y="312864"/>
                  </a:lnTo>
                  <a:lnTo>
                    <a:pt x="67919" y="279844"/>
                  </a:lnTo>
                  <a:lnTo>
                    <a:pt x="265671" y="279844"/>
                  </a:lnTo>
                  <a:lnTo>
                    <a:pt x="265671" y="256984"/>
                  </a:lnTo>
                  <a:lnTo>
                    <a:pt x="265671" y="227774"/>
                  </a:lnTo>
                  <a:lnTo>
                    <a:pt x="265671" y="204914"/>
                  </a:lnTo>
                  <a:lnTo>
                    <a:pt x="36779" y="204914"/>
                  </a:lnTo>
                  <a:lnTo>
                    <a:pt x="36779" y="227774"/>
                  </a:lnTo>
                  <a:lnTo>
                    <a:pt x="235267" y="227774"/>
                  </a:lnTo>
                  <a:lnTo>
                    <a:pt x="235267" y="256984"/>
                  </a:lnTo>
                  <a:lnTo>
                    <a:pt x="37896" y="256984"/>
                  </a:lnTo>
                  <a:lnTo>
                    <a:pt x="37896" y="279844"/>
                  </a:lnTo>
                  <a:lnTo>
                    <a:pt x="37896" y="312864"/>
                  </a:lnTo>
                  <a:lnTo>
                    <a:pt x="37896" y="335724"/>
                  </a:lnTo>
                  <a:lnTo>
                    <a:pt x="275793" y="335724"/>
                  </a:lnTo>
                  <a:lnTo>
                    <a:pt x="275793" y="312864"/>
                  </a:lnTo>
                  <a:close/>
                </a:path>
                <a:path w="8835390" h="383540">
                  <a:moveTo>
                    <a:pt x="304685" y="151955"/>
                  </a:moveTo>
                  <a:lnTo>
                    <a:pt x="167728" y="151955"/>
                  </a:lnTo>
                  <a:lnTo>
                    <a:pt x="167728" y="119824"/>
                  </a:lnTo>
                  <a:lnTo>
                    <a:pt x="264909" y="119824"/>
                  </a:lnTo>
                  <a:lnTo>
                    <a:pt x="264909" y="96050"/>
                  </a:lnTo>
                  <a:lnTo>
                    <a:pt x="264909" y="95694"/>
                  </a:lnTo>
                  <a:lnTo>
                    <a:pt x="264909" y="63944"/>
                  </a:lnTo>
                  <a:lnTo>
                    <a:pt x="264909" y="63779"/>
                  </a:lnTo>
                  <a:lnTo>
                    <a:pt x="264909" y="41084"/>
                  </a:lnTo>
                  <a:lnTo>
                    <a:pt x="234518" y="41084"/>
                  </a:lnTo>
                  <a:lnTo>
                    <a:pt x="234518" y="63944"/>
                  </a:lnTo>
                  <a:lnTo>
                    <a:pt x="234518" y="95694"/>
                  </a:lnTo>
                  <a:lnTo>
                    <a:pt x="70916" y="95694"/>
                  </a:lnTo>
                  <a:lnTo>
                    <a:pt x="70916" y="63944"/>
                  </a:lnTo>
                  <a:lnTo>
                    <a:pt x="234518" y="63944"/>
                  </a:lnTo>
                  <a:lnTo>
                    <a:pt x="234518" y="41084"/>
                  </a:lnTo>
                  <a:lnTo>
                    <a:pt x="70916" y="41084"/>
                  </a:lnTo>
                  <a:lnTo>
                    <a:pt x="70916" y="8064"/>
                  </a:lnTo>
                  <a:lnTo>
                    <a:pt x="40525" y="8064"/>
                  </a:lnTo>
                  <a:lnTo>
                    <a:pt x="40525" y="41084"/>
                  </a:lnTo>
                  <a:lnTo>
                    <a:pt x="40525" y="63944"/>
                  </a:lnTo>
                  <a:lnTo>
                    <a:pt x="40525" y="95694"/>
                  </a:lnTo>
                  <a:lnTo>
                    <a:pt x="40525" y="119824"/>
                  </a:lnTo>
                  <a:lnTo>
                    <a:pt x="136956" y="119824"/>
                  </a:lnTo>
                  <a:lnTo>
                    <a:pt x="136956" y="151955"/>
                  </a:lnTo>
                  <a:lnTo>
                    <a:pt x="0" y="151955"/>
                  </a:lnTo>
                  <a:lnTo>
                    <a:pt x="0" y="176720"/>
                  </a:lnTo>
                  <a:lnTo>
                    <a:pt x="304685" y="176720"/>
                  </a:lnTo>
                  <a:lnTo>
                    <a:pt x="304685" y="151955"/>
                  </a:lnTo>
                  <a:close/>
                </a:path>
                <a:path w="8835390" h="383540">
                  <a:moveTo>
                    <a:pt x="740244" y="131699"/>
                  </a:moveTo>
                  <a:lnTo>
                    <a:pt x="695502" y="119253"/>
                  </a:lnTo>
                  <a:lnTo>
                    <a:pt x="656704" y="97129"/>
                  </a:lnTo>
                  <a:lnTo>
                    <a:pt x="638505" y="77660"/>
                  </a:lnTo>
                  <a:lnTo>
                    <a:pt x="629386" y="67906"/>
                  </a:lnTo>
                  <a:lnTo>
                    <a:pt x="619048" y="34137"/>
                  </a:lnTo>
                  <a:lnTo>
                    <a:pt x="619048" y="15379"/>
                  </a:lnTo>
                  <a:lnTo>
                    <a:pt x="586778" y="15379"/>
                  </a:lnTo>
                  <a:lnTo>
                    <a:pt x="586778" y="34137"/>
                  </a:lnTo>
                  <a:lnTo>
                    <a:pt x="576554" y="68376"/>
                  </a:lnTo>
                  <a:lnTo>
                    <a:pt x="549490" y="97548"/>
                  </a:lnTo>
                  <a:lnTo>
                    <a:pt x="510946" y="119405"/>
                  </a:lnTo>
                  <a:lnTo>
                    <a:pt x="466331" y="131699"/>
                  </a:lnTo>
                  <a:lnTo>
                    <a:pt x="478713" y="156464"/>
                  </a:lnTo>
                  <a:lnTo>
                    <a:pt x="517321" y="146100"/>
                  </a:lnTo>
                  <a:lnTo>
                    <a:pt x="552627" y="129032"/>
                  </a:lnTo>
                  <a:lnTo>
                    <a:pt x="582028" y="105968"/>
                  </a:lnTo>
                  <a:lnTo>
                    <a:pt x="602907" y="77660"/>
                  </a:lnTo>
                  <a:lnTo>
                    <a:pt x="624217" y="105803"/>
                  </a:lnTo>
                  <a:lnTo>
                    <a:pt x="653796" y="128879"/>
                  </a:lnTo>
                  <a:lnTo>
                    <a:pt x="689076" y="146050"/>
                  </a:lnTo>
                  <a:lnTo>
                    <a:pt x="727481" y="156464"/>
                  </a:lnTo>
                  <a:lnTo>
                    <a:pt x="740244" y="131699"/>
                  </a:lnTo>
                  <a:close/>
                </a:path>
                <a:path w="8835390" h="383540">
                  <a:moveTo>
                    <a:pt x="755256" y="218376"/>
                  </a:moveTo>
                  <a:lnTo>
                    <a:pt x="754875" y="192862"/>
                  </a:lnTo>
                  <a:lnTo>
                    <a:pt x="450938" y="192862"/>
                  </a:lnTo>
                  <a:lnTo>
                    <a:pt x="450938" y="218376"/>
                  </a:lnTo>
                  <a:lnTo>
                    <a:pt x="586778" y="218376"/>
                  </a:lnTo>
                  <a:lnTo>
                    <a:pt x="586778" y="340321"/>
                  </a:lnTo>
                  <a:lnTo>
                    <a:pt x="617550" y="340321"/>
                  </a:lnTo>
                  <a:lnTo>
                    <a:pt x="617550" y="218376"/>
                  </a:lnTo>
                  <a:lnTo>
                    <a:pt x="755256" y="218376"/>
                  </a:lnTo>
                  <a:close/>
                </a:path>
                <a:path w="8835390" h="383540">
                  <a:moveTo>
                    <a:pt x="1084249" y="101676"/>
                  </a:moveTo>
                  <a:lnTo>
                    <a:pt x="1077645" y="69799"/>
                  </a:lnTo>
                  <a:lnTo>
                    <a:pt x="1062075" y="48768"/>
                  </a:lnTo>
                  <a:lnTo>
                    <a:pt x="1059294" y="45021"/>
                  </a:lnTo>
                  <a:lnTo>
                    <a:pt x="1054227" y="42113"/>
                  </a:lnTo>
                  <a:lnTo>
                    <a:pt x="1054227" y="101676"/>
                  </a:lnTo>
                  <a:lnTo>
                    <a:pt x="1049832" y="123088"/>
                  </a:lnTo>
                  <a:lnTo>
                    <a:pt x="1037666" y="139814"/>
                  </a:lnTo>
                  <a:lnTo>
                    <a:pt x="1019238" y="150698"/>
                  </a:lnTo>
                  <a:lnTo>
                    <a:pt x="996061" y="154584"/>
                  </a:lnTo>
                  <a:lnTo>
                    <a:pt x="973010" y="150698"/>
                  </a:lnTo>
                  <a:lnTo>
                    <a:pt x="954836" y="139814"/>
                  </a:lnTo>
                  <a:lnTo>
                    <a:pt x="942936" y="123088"/>
                  </a:lnTo>
                  <a:lnTo>
                    <a:pt x="938657" y="101676"/>
                  </a:lnTo>
                  <a:lnTo>
                    <a:pt x="942936" y="80429"/>
                  </a:lnTo>
                  <a:lnTo>
                    <a:pt x="954836" y="63690"/>
                  </a:lnTo>
                  <a:lnTo>
                    <a:pt x="973010" y="52717"/>
                  </a:lnTo>
                  <a:lnTo>
                    <a:pt x="996061" y="48768"/>
                  </a:lnTo>
                  <a:lnTo>
                    <a:pt x="1019238" y="52717"/>
                  </a:lnTo>
                  <a:lnTo>
                    <a:pt x="1037666" y="63690"/>
                  </a:lnTo>
                  <a:lnTo>
                    <a:pt x="1049832" y="80429"/>
                  </a:lnTo>
                  <a:lnTo>
                    <a:pt x="1054227" y="101676"/>
                  </a:lnTo>
                  <a:lnTo>
                    <a:pt x="1054227" y="42113"/>
                  </a:lnTo>
                  <a:lnTo>
                    <a:pt x="1031367" y="28968"/>
                  </a:lnTo>
                  <a:lnTo>
                    <a:pt x="996061" y="23253"/>
                  </a:lnTo>
                  <a:lnTo>
                    <a:pt x="961034" y="28968"/>
                  </a:lnTo>
                  <a:lnTo>
                    <a:pt x="933361" y="45021"/>
                  </a:lnTo>
                  <a:lnTo>
                    <a:pt x="915174" y="69799"/>
                  </a:lnTo>
                  <a:lnTo>
                    <a:pt x="908634" y="101676"/>
                  </a:lnTo>
                  <a:lnTo>
                    <a:pt x="915174" y="133565"/>
                  </a:lnTo>
                  <a:lnTo>
                    <a:pt x="933361" y="158343"/>
                  </a:lnTo>
                  <a:lnTo>
                    <a:pt x="961034" y="174396"/>
                  </a:lnTo>
                  <a:lnTo>
                    <a:pt x="996061" y="180098"/>
                  </a:lnTo>
                  <a:lnTo>
                    <a:pt x="1031367" y="174396"/>
                  </a:lnTo>
                  <a:lnTo>
                    <a:pt x="1059294" y="158343"/>
                  </a:lnTo>
                  <a:lnTo>
                    <a:pt x="1062075" y="154584"/>
                  </a:lnTo>
                  <a:lnTo>
                    <a:pt x="1077645" y="133565"/>
                  </a:lnTo>
                  <a:lnTo>
                    <a:pt x="1084249" y="101676"/>
                  </a:lnTo>
                  <a:close/>
                </a:path>
                <a:path w="8835390" h="383540">
                  <a:moveTo>
                    <a:pt x="1176921" y="3746"/>
                  </a:moveTo>
                  <a:lnTo>
                    <a:pt x="1146162" y="3746"/>
                  </a:lnTo>
                  <a:lnTo>
                    <a:pt x="1146162" y="195859"/>
                  </a:lnTo>
                  <a:lnTo>
                    <a:pt x="1176921" y="195859"/>
                  </a:lnTo>
                  <a:lnTo>
                    <a:pt x="1176921" y="3746"/>
                  </a:lnTo>
                  <a:close/>
                </a:path>
                <a:path w="8835390" h="383540">
                  <a:moveTo>
                    <a:pt x="1206944" y="312178"/>
                  </a:moveTo>
                  <a:lnTo>
                    <a:pt x="1178344" y="298005"/>
                  </a:lnTo>
                  <a:lnTo>
                    <a:pt x="1157135" y="278079"/>
                  </a:lnTo>
                  <a:lnTo>
                    <a:pt x="1153782" y="272034"/>
                  </a:lnTo>
                  <a:lnTo>
                    <a:pt x="1143939" y="254304"/>
                  </a:lnTo>
                  <a:lnTo>
                    <a:pt x="1139405" y="228511"/>
                  </a:lnTo>
                  <a:lnTo>
                    <a:pt x="1139405" y="210502"/>
                  </a:lnTo>
                  <a:lnTo>
                    <a:pt x="1109383" y="210502"/>
                  </a:lnTo>
                  <a:lnTo>
                    <a:pt x="1109383" y="228511"/>
                  </a:lnTo>
                  <a:lnTo>
                    <a:pt x="1106360" y="249275"/>
                  </a:lnTo>
                  <a:lnTo>
                    <a:pt x="1097280" y="270865"/>
                  </a:lnTo>
                  <a:lnTo>
                    <a:pt x="1082154" y="291249"/>
                  </a:lnTo>
                  <a:lnTo>
                    <a:pt x="1060983" y="308432"/>
                  </a:lnTo>
                  <a:lnTo>
                    <a:pt x="1040574" y="292354"/>
                  </a:lnTo>
                  <a:lnTo>
                    <a:pt x="1026388" y="273164"/>
                  </a:lnTo>
                  <a:lnTo>
                    <a:pt x="1026033" y="272694"/>
                  </a:lnTo>
                  <a:lnTo>
                    <a:pt x="1017346" y="250913"/>
                  </a:lnTo>
                  <a:lnTo>
                    <a:pt x="1014450" y="228511"/>
                  </a:lnTo>
                  <a:lnTo>
                    <a:pt x="1014450" y="210502"/>
                  </a:lnTo>
                  <a:lnTo>
                    <a:pt x="984808" y="210502"/>
                  </a:lnTo>
                  <a:lnTo>
                    <a:pt x="984808" y="228511"/>
                  </a:lnTo>
                  <a:lnTo>
                    <a:pt x="980224" y="253085"/>
                  </a:lnTo>
                  <a:lnTo>
                    <a:pt x="966939" y="276821"/>
                  </a:lnTo>
                  <a:lnTo>
                    <a:pt x="945705" y="297319"/>
                  </a:lnTo>
                  <a:lnTo>
                    <a:pt x="917270" y="312178"/>
                  </a:lnTo>
                  <a:lnTo>
                    <a:pt x="932649" y="335445"/>
                  </a:lnTo>
                  <a:lnTo>
                    <a:pt x="954633" y="324446"/>
                  </a:lnTo>
                  <a:lnTo>
                    <a:pt x="973175" y="309930"/>
                  </a:lnTo>
                  <a:lnTo>
                    <a:pt x="988060" y="292595"/>
                  </a:lnTo>
                  <a:lnTo>
                    <a:pt x="999070" y="273164"/>
                  </a:lnTo>
                  <a:lnTo>
                    <a:pt x="1008595" y="293446"/>
                  </a:lnTo>
                  <a:lnTo>
                    <a:pt x="1022096" y="311569"/>
                  </a:lnTo>
                  <a:lnTo>
                    <a:pt x="1039749" y="326821"/>
                  </a:lnTo>
                  <a:lnTo>
                    <a:pt x="1061732" y="338455"/>
                  </a:lnTo>
                  <a:lnTo>
                    <a:pt x="1083119" y="326224"/>
                  </a:lnTo>
                  <a:lnTo>
                    <a:pt x="1100620" y="310451"/>
                  </a:lnTo>
                  <a:lnTo>
                    <a:pt x="1102106" y="308432"/>
                  </a:lnTo>
                  <a:lnTo>
                    <a:pt x="1114234" y="292061"/>
                  </a:lnTo>
                  <a:lnTo>
                    <a:pt x="1124013" y="272034"/>
                  </a:lnTo>
                  <a:lnTo>
                    <a:pt x="1134681" y="292125"/>
                  </a:lnTo>
                  <a:lnTo>
                    <a:pt x="1149629" y="309791"/>
                  </a:lnTo>
                  <a:lnTo>
                    <a:pt x="1168654" y="324434"/>
                  </a:lnTo>
                  <a:lnTo>
                    <a:pt x="1191564" y="335445"/>
                  </a:lnTo>
                  <a:lnTo>
                    <a:pt x="1206944" y="312178"/>
                  </a:lnTo>
                  <a:close/>
                </a:path>
                <a:path w="8835390" h="383540">
                  <a:moveTo>
                    <a:pt x="1514259" y="37147"/>
                  </a:moveTo>
                  <a:lnTo>
                    <a:pt x="1278242" y="37147"/>
                  </a:lnTo>
                  <a:lnTo>
                    <a:pt x="1278242" y="62280"/>
                  </a:lnTo>
                  <a:lnTo>
                    <a:pt x="1483487" y="62280"/>
                  </a:lnTo>
                  <a:lnTo>
                    <a:pt x="1483487" y="70535"/>
                  </a:lnTo>
                  <a:lnTo>
                    <a:pt x="1483283" y="102362"/>
                  </a:lnTo>
                  <a:lnTo>
                    <a:pt x="1481886" y="137706"/>
                  </a:lnTo>
                  <a:lnTo>
                    <a:pt x="1478102" y="177546"/>
                  </a:lnTo>
                  <a:lnTo>
                    <a:pt x="1470723" y="222885"/>
                  </a:lnTo>
                  <a:lnTo>
                    <a:pt x="1501495" y="226250"/>
                  </a:lnTo>
                  <a:lnTo>
                    <a:pt x="1508874" y="179133"/>
                  </a:lnTo>
                  <a:lnTo>
                    <a:pt x="1512658" y="138544"/>
                  </a:lnTo>
                  <a:lnTo>
                    <a:pt x="1514055" y="102882"/>
                  </a:lnTo>
                  <a:lnTo>
                    <a:pt x="1514259" y="70535"/>
                  </a:lnTo>
                  <a:lnTo>
                    <a:pt x="1514259" y="37147"/>
                  </a:lnTo>
                  <a:close/>
                </a:path>
                <a:path w="8835390" h="383540">
                  <a:moveTo>
                    <a:pt x="1550657" y="267525"/>
                  </a:moveTo>
                  <a:lnTo>
                    <a:pt x="1395310" y="267525"/>
                  </a:lnTo>
                  <a:lnTo>
                    <a:pt x="1395310" y="147078"/>
                  </a:lnTo>
                  <a:lnTo>
                    <a:pt x="1364538" y="147078"/>
                  </a:lnTo>
                  <a:lnTo>
                    <a:pt x="1364538" y="267525"/>
                  </a:lnTo>
                  <a:lnTo>
                    <a:pt x="1246339" y="267525"/>
                  </a:lnTo>
                  <a:lnTo>
                    <a:pt x="1246339" y="292671"/>
                  </a:lnTo>
                  <a:lnTo>
                    <a:pt x="1550657" y="292671"/>
                  </a:lnTo>
                  <a:lnTo>
                    <a:pt x="1550657" y="267525"/>
                  </a:lnTo>
                  <a:close/>
                </a:path>
                <a:path w="8835390" h="383540">
                  <a:moveTo>
                    <a:pt x="1654213" y="305054"/>
                  </a:moveTo>
                  <a:lnTo>
                    <a:pt x="1652231" y="288112"/>
                  </a:lnTo>
                  <a:lnTo>
                    <a:pt x="1646529" y="275361"/>
                  </a:lnTo>
                  <a:lnTo>
                    <a:pt x="1637436" y="267322"/>
                  </a:lnTo>
                  <a:lnTo>
                    <a:pt x="1625320" y="264528"/>
                  </a:lnTo>
                  <a:lnTo>
                    <a:pt x="1615414" y="266230"/>
                  </a:lnTo>
                  <a:lnTo>
                    <a:pt x="1607172" y="271043"/>
                  </a:lnTo>
                  <a:lnTo>
                    <a:pt x="1601520" y="278612"/>
                  </a:lnTo>
                  <a:lnTo>
                    <a:pt x="1599438" y="288544"/>
                  </a:lnTo>
                  <a:lnTo>
                    <a:pt x="1601508" y="298945"/>
                  </a:lnTo>
                  <a:lnTo>
                    <a:pt x="1607083" y="306463"/>
                  </a:lnTo>
                  <a:lnTo>
                    <a:pt x="1615109" y="311023"/>
                  </a:lnTo>
                  <a:lnTo>
                    <a:pt x="1624571" y="312559"/>
                  </a:lnTo>
                  <a:lnTo>
                    <a:pt x="1627200" y="312559"/>
                  </a:lnTo>
                  <a:lnTo>
                    <a:pt x="1628698" y="312178"/>
                  </a:lnTo>
                  <a:lnTo>
                    <a:pt x="1625955" y="328383"/>
                  </a:lnTo>
                  <a:lnTo>
                    <a:pt x="1618526" y="342480"/>
                  </a:lnTo>
                  <a:lnTo>
                    <a:pt x="1606804" y="354190"/>
                  </a:lnTo>
                  <a:lnTo>
                    <a:pt x="1591183" y="363220"/>
                  </a:lnTo>
                  <a:lnTo>
                    <a:pt x="1599438" y="383476"/>
                  </a:lnTo>
                  <a:lnTo>
                    <a:pt x="1622234" y="370268"/>
                  </a:lnTo>
                  <a:lnTo>
                    <a:pt x="1639493" y="352425"/>
                  </a:lnTo>
                  <a:lnTo>
                    <a:pt x="1650403" y="330504"/>
                  </a:lnTo>
                  <a:lnTo>
                    <a:pt x="1654213" y="305054"/>
                  </a:lnTo>
                  <a:close/>
                </a:path>
                <a:path w="8835390" h="383540">
                  <a:moveTo>
                    <a:pt x="2065007" y="64528"/>
                  </a:moveTo>
                  <a:lnTo>
                    <a:pt x="2034616" y="64528"/>
                  </a:lnTo>
                  <a:lnTo>
                    <a:pt x="2034616" y="96799"/>
                  </a:lnTo>
                  <a:lnTo>
                    <a:pt x="2065007" y="96799"/>
                  </a:lnTo>
                  <a:lnTo>
                    <a:pt x="2065007" y="64528"/>
                  </a:lnTo>
                  <a:close/>
                </a:path>
                <a:path w="8835390" h="383540">
                  <a:moveTo>
                    <a:pt x="2065007" y="9372"/>
                  </a:moveTo>
                  <a:lnTo>
                    <a:pt x="2034616" y="9372"/>
                  </a:lnTo>
                  <a:lnTo>
                    <a:pt x="2034616" y="41084"/>
                  </a:lnTo>
                  <a:lnTo>
                    <a:pt x="1871014" y="41084"/>
                  </a:lnTo>
                  <a:lnTo>
                    <a:pt x="1871014" y="9334"/>
                  </a:lnTo>
                  <a:lnTo>
                    <a:pt x="1840623" y="9334"/>
                  </a:lnTo>
                  <a:lnTo>
                    <a:pt x="1840623" y="41084"/>
                  </a:lnTo>
                  <a:lnTo>
                    <a:pt x="1840623" y="63944"/>
                  </a:lnTo>
                  <a:lnTo>
                    <a:pt x="1840623" y="96964"/>
                  </a:lnTo>
                  <a:lnTo>
                    <a:pt x="1840623" y="119824"/>
                  </a:lnTo>
                  <a:lnTo>
                    <a:pt x="2065007" y="119824"/>
                  </a:lnTo>
                  <a:lnTo>
                    <a:pt x="2065007" y="96964"/>
                  </a:lnTo>
                  <a:lnTo>
                    <a:pt x="1871014" y="96964"/>
                  </a:lnTo>
                  <a:lnTo>
                    <a:pt x="1871014" y="63944"/>
                  </a:lnTo>
                  <a:lnTo>
                    <a:pt x="2065007" y="63944"/>
                  </a:lnTo>
                  <a:lnTo>
                    <a:pt x="2065007" y="41275"/>
                  </a:lnTo>
                  <a:lnTo>
                    <a:pt x="2065007" y="41084"/>
                  </a:lnTo>
                  <a:lnTo>
                    <a:pt x="2065007" y="9372"/>
                  </a:lnTo>
                  <a:close/>
                </a:path>
                <a:path w="8835390" h="383540">
                  <a:moveTo>
                    <a:pt x="2075891" y="312864"/>
                  </a:moveTo>
                  <a:lnTo>
                    <a:pt x="1868017" y="312864"/>
                  </a:lnTo>
                  <a:lnTo>
                    <a:pt x="1868017" y="278574"/>
                  </a:lnTo>
                  <a:lnTo>
                    <a:pt x="2065756" y="278574"/>
                  </a:lnTo>
                  <a:lnTo>
                    <a:pt x="2065756" y="256984"/>
                  </a:lnTo>
                  <a:lnTo>
                    <a:pt x="2065756" y="227774"/>
                  </a:lnTo>
                  <a:lnTo>
                    <a:pt x="2065756" y="203644"/>
                  </a:lnTo>
                  <a:lnTo>
                    <a:pt x="1836864" y="203644"/>
                  </a:lnTo>
                  <a:lnTo>
                    <a:pt x="1836864" y="227774"/>
                  </a:lnTo>
                  <a:lnTo>
                    <a:pt x="2035365" y="227774"/>
                  </a:lnTo>
                  <a:lnTo>
                    <a:pt x="2035365" y="256984"/>
                  </a:lnTo>
                  <a:lnTo>
                    <a:pt x="1837994" y="256984"/>
                  </a:lnTo>
                  <a:lnTo>
                    <a:pt x="1837994" y="278574"/>
                  </a:lnTo>
                  <a:lnTo>
                    <a:pt x="1837994" y="312864"/>
                  </a:lnTo>
                  <a:lnTo>
                    <a:pt x="1837994" y="335724"/>
                  </a:lnTo>
                  <a:lnTo>
                    <a:pt x="2075891" y="335724"/>
                  </a:lnTo>
                  <a:lnTo>
                    <a:pt x="2075891" y="312864"/>
                  </a:lnTo>
                  <a:close/>
                </a:path>
                <a:path w="8835390" h="383540">
                  <a:moveTo>
                    <a:pt x="2104783" y="148958"/>
                  </a:moveTo>
                  <a:lnTo>
                    <a:pt x="1800098" y="148958"/>
                  </a:lnTo>
                  <a:lnTo>
                    <a:pt x="1800098" y="173355"/>
                  </a:lnTo>
                  <a:lnTo>
                    <a:pt x="2104783" y="173355"/>
                  </a:lnTo>
                  <a:lnTo>
                    <a:pt x="2104783" y="148958"/>
                  </a:lnTo>
                  <a:close/>
                </a:path>
                <a:path w="8835390" h="383540">
                  <a:moveTo>
                    <a:pt x="2309660" y="186486"/>
                  </a:moveTo>
                  <a:lnTo>
                    <a:pt x="2307653" y="171843"/>
                  </a:lnTo>
                  <a:lnTo>
                    <a:pt x="2306282" y="161721"/>
                  </a:lnTo>
                  <a:lnTo>
                    <a:pt x="2277872" y="166573"/>
                  </a:lnTo>
                  <a:lnTo>
                    <a:pt x="2250186" y="169595"/>
                  </a:lnTo>
                  <a:lnTo>
                    <a:pt x="2221636" y="171221"/>
                  </a:lnTo>
                  <a:lnTo>
                    <a:pt x="2190712" y="171843"/>
                  </a:lnTo>
                  <a:lnTo>
                    <a:pt x="2190712" y="121945"/>
                  </a:lnTo>
                  <a:lnTo>
                    <a:pt x="2286762" y="121945"/>
                  </a:lnTo>
                  <a:lnTo>
                    <a:pt x="2286762" y="28130"/>
                  </a:lnTo>
                  <a:lnTo>
                    <a:pt x="2160320" y="28130"/>
                  </a:lnTo>
                  <a:lnTo>
                    <a:pt x="2160320" y="52895"/>
                  </a:lnTo>
                  <a:lnTo>
                    <a:pt x="2257120" y="52895"/>
                  </a:lnTo>
                  <a:lnTo>
                    <a:pt x="2257120" y="98679"/>
                  </a:lnTo>
                  <a:lnTo>
                    <a:pt x="2161070" y="98679"/>
                  </a:lnTo>
                  <a:lnTo>
                    <a:pt x="2161070" y="196240"/>
                  </a:lnTo>
                  <a:lnTo>
                    <a:pt x="2183206" y="196240"/>
                  </a:lnTo>
                  <a:lnTo>
                    <a:pt x="2217204" y="195872"/>
                  </a:lnTo>
                  <a:lnTo>
                    <a:pt x="2248395" y="194462"/>
                  </a:lnTo>
                  <a:lnTo>
                    <a:pt x="2278608" y="191490"/>
                  </a:lnTo>
                  <a:lnTo>
                    <a:pt x="2309660" y="186486"/>
                  </a:lnTo>
                  <a:close/>
                </a:path>
                <a:path w="8835390" h="383540">
                  <a:moveTo>
                    <a:pt x="2429726" y="230759"/>
                  </a:moveTo>
                  <a:lnTo>
                    <a:pt x="2203462" y="230759"/>
                  </a:lnTo>
                  <a:lnTo>
                    <a:pt x="2203462" y="255905"/>
                  </a:lnTo>
                  <a:lnTo>
                    <a:pt x="2398953" y="255905"/>
                  </a:lnTo>
                  <a:lnTo>
                    <a:pt x="2398953" y="340321"/>
                  </a:lnTo>
                  <a:lnTo>
                    <a:pt x="2429726" y="340321"/>
                  </a:lnTo>
                  <a:lnTo>
                    <a:pt x="2429726" y="230759"/>
                  </a:lnTo>
                  <a:close/>
                </a:path>
                <a:path w="8835390" h="383540">
                  <a:moveTo>
                    <a:pt x="2429726" y="3746"/>
                  </a:moveTo>
                  <a:lnTo>
                    <a:pt x="2400084" y="3746"/>
                  </a:lnTo>
                  <a:lnTo>
                    <a:pt x="2400084" y="93421"/>
                  </a:lnTo>
                  <a:lnTo>
                    <a:pt x="2355062" y="93421"/>
                  </a:lnTo>
                  <a:lnTo>
                    <a:pt x="2355062" y="9753"/>
                  </a:lnTo>
                  <a:lnTo>
                    <a:pt x="2325789" y="9753"/>
                  </a:lnTo>
                  <a:lnTo>
                    <a:pt x="2325789" y="210870"/>
                  </a:lnTo>
                  <a:lnTo>
                    <a:pt x="2355062" y="210870"/>
                  </a:lnTo>
                  <a:lnTo>
                    <a:pt x="2355062" y="118186"/>
                  </a:lnTo>
                  <a:lnTo>
                    <a:pt x="2400084" y="118186"/>
                  </a:lnTo>
                  <a:lnTo>
                    <a:pt x="2400084" y="213868"/>
                  </a:lnTo>
                  <a:lnTo>
                    <a:pt x="2429726" y="213868"/>
                  </a:lnTo>
                  <a:lnTo>
                    <a:pt x="2429726" y="118186"/>
                  </a:lnTo>
                  <a:lnTo>
                    <a:pt x="2429726" y="93421"/>
                  </a:lnTo>
                  <a:lnTo>
                    <a:pt x="2429726" y="3746"/>
                  </a:lnTo>
                  <a:close/>
                </a:path>
                <a:path w="8835390" h="383540">
                  <a:moveTo>
                    <a:pt x="2707767" y="246519"/>
                  </a:moveTo>
                  <a:lnTo>
                    <a:pt x="2706205" y="233387"/>
                  </a:lnTo>
                  <a:lnTo>
                    <a:pt x="2704769" y="221373"/>
                  </a:lnTo>
                  <a:lnTo>
                    <a:pt x="2662110" y="227215"/>
                  </a:lnTo>
                  <a:lnTo>
                    <a:pt x="2621559" y="230898"/>
                  </a:lnTo>
                  <a:lnTo>
                    <a:pt x="2581719" y="232829"/>
                  </a:lnTo>
                  <a:lnTo>
                    <a:pt x="2541168" y="233387"/>
                  </a:lnTo>
                  <a:lnTo>
                    <a:pt x="2541168" y="154965"/>
                  </a:lnTo>
                  <a:lnTo>
                    <a:pt x="2665374" y="154965"/>
                  </a:lnTo>
                  <a:lnTo>
                    <a:pt x="2665374" y="34518"/>
                  </a:lnTo>
                  <a:lnTo>
                    <a:pt x="2509278" y="34518"/>
                  </a:lnTo>
                  <a:lnTo>
                    <a:pt x="2509278" y="59651"/>
                  </a:lnTo>
                  <a:lnTo>
                    <a:pt x="2634221" y="59651"/>
                  </a:lnTo>
                  <a:lnTo>
                    <a:pt x="2634221" y="129819"/>
                  </a:lnTo>
                  <a:lnTo>
                    <a:pt x="2510396" y="129819"/>
                  </a:lnTo>
                  <a:lnTo>
                    <a:pt x="2510396" y="258902"/>
                  </a:lnTo>
                  <a:lnTo>
                    <a:pt x="2538171" y="258902"/>
                  </a:lnTo>
                  <a:lnTo>
                    <a:pt x="2580500" y="258394"/>
                  </a:lnTo>
                  <a:lnTo>
                    <a:pt x="2621838" y="256514"/>
                  </a:lnTo>
                  <a:lnTo>
                    <a:pt x="2663748" y="252730"/>
                  </a:lnTo>
                  <a:lnTo>
                    <a:pt x="2707767" y="246519"/>
                  </a:lnTo>
                  <a:close/>
                </a:path>
                <a:path w="8835390" h="383540">
                  <a:moveTo>
                    <a:pt x="2767063" y="2997"/>
                  </a:moveTo>
                  <a:lnTo>
                    <a:pt x="2736291" y="2997"/>
                  </a:lnTo>
                  <a:lnTo>
                    <a:pt x="2736291" y="340321"/>
                  </a:lnTo>
                  <a:lnTo>
                    <a:pt x="2767063" y="340321"/>
                  </a:lnTo>
                  <a:lnTo>
                    <a:pt x="2767063" y="2997"/>
                  </a:lnTo>
                  <a:close/>
                </a:path>
                <a:path w="8835390" h="383540">
                  <a:moveTo>
                    <a:pt x="3126155" y="172593"/>
                  </a:moveTo>
                  <a:lnTo>
                    <a:pt x="3082125" y="157226"/>
                  </a:lnTo>
                  <a:lnTo>
                    <a:pt x="3042704" y="130060"/>
                  </a:lnTo>
                  <a:lnTo>
                    <a:pt x="3019641" y="100926"/>
                  </a:lnTo>
                  <a:lnTo>
                    <a:pt x="3014345" y="94246"/>
                  </a:lnTo>
                  <a:lnTo>
                    <a:pt x="3003448" y="52895"/>
                  </a:lnTo>
                  <a:lnTo>
                    <a:pt x="3003448" y="27012"/>
                  </a:lnTo>
                  <a:lnTo>
                    <a:pt x="2971177" y="27012"/>
                  </a:lnTo>
                  <a:lnTo>
                    <a:pt x="2971177" y="52895"/>
                  </a:lnTo>
                  <a:lnTo>
                    <a:pt x="2960357" y="94183"/>
                  </a:lnTo>
                  <a:lnTo>
                    <a:pt x="2932112" y="129921"/>
                  </a:lnTo>
                  <a:lnTo>
                    <a:pt x="2892818" y="157060"/>
                  </a:lnTo>
                  <a:lnTo>
                    <a:pt x="2848864" y="172593"/>
                  </a:lnTo>
                  <a:lnTo>
                    <a:pt x="2862745" y="198120"/>
                  </a:lnTo>
                  <a:lnTo>
                    <a:pt x="2900565" y="184772"/>
                  </a:lnTo>
                  <a:lnTo>
                    <a:pt x="2935998" y="163449"/>
                  </a:lnTo>
                  <a:lnTo>
                    <a:pt x="2965958" y="135166"/>
                  </a:lnTo>
                  <a:lnTo>
                    <a:pt x="2987319" y="100926"/>
                  </a:lnTo>
                  <a:lnTo>
                    <a:pt x="3008693" y="135369"/>
                  </a:lnTo>
                  <a:lnTo>
                    <a:pt x="3038678" y="163728"/>
                  </a:lnTo>
                  <a:lnTo>
                    <a:pt x="3074225" y="184988"/>
                  </a:lnTo>
                  <a:lnTo>
                    <a:pt x="3112262" y="198120"/>
                  </a:lnTo>
                  <a:lnTo>
                    <a:pt x="3126155" y="172593"/>
                  </a:lnTo>
                  <a:close/>
                </a:path>
                <a:path w="8835390" h="383540">
                  <a:moveTo>
                    <a:pt x="3141154" y="269405"/>
                  </a:moveTo>
                  <a:lnTo>
                    <a:pt x="2836100" y="269405"/>
                  </a:lnTo>
                  <a:lnTo>
                    <a:pt x="2836100" y="294919"/>
                  </a:lnTo>
                  <a:lnTo>
                    <a:pt x="3141154" y="294919"/>
                  </a:lnTo>
                  <a:lnTo>
                    <a:pt x="3141154" y="269405"/>
                  </a:lnTo>
                  <a:close/>
                </a:path>
                <a:path w="8835390" h="383540">
                  <a:moveTo>
                    <a:pt x="3451479" y="184594"/>
                  </a:moveTo>
                  <a:lnTo>
                    <a:pt x="3251479" y="184594"/>
                  </a:lnTo>
                  <a:lnTo>
                    <a:pt x="3251479" y="131254"/>
                  </a:lnTo>
                  <a:lnTo>
                    <a:pt x="3440595" y="131254"/>
                  </a:lnTo>
                  <a:lnTo>
                    <a:pt x="3440595" y="107124"/>
                  </a:lnTo>
                  <a:lnTo>
                    <a:pt x="3251479" y="107124"/>
                  </a:lnTo>
                  <a:lnTo>
                    <a:pt x="3251479" y="57594"/>
                  </a:lnTo>
                  <a:lnTo>
                    <a:pt x="3448100" y="57594"/>
                  </a:lnTo>
                  <a:lnTo>
                    <a:pt x="3448100" y="32194"/>
                  </a:lnTo>
                  <a:lnTo>
                    <a:pt x="3220339" y="32194"/>
                  </a:lnTo>
                  <a:lnTo>
                    <a:pt x="3220339" y="57594"/>
                  </a:lnTo>
                  <a:lnTo>
                    <a:pt x="3220339" y="107124"/>
                  </a:lnTo>
                  <a:lnTo>
                    <a:pt x="3220339" y="131254"/>
                  </a:lnTo>
                  <a:lnTo>
                    <a:pt x="3220339" y="184594"/>
                  </a:lnTo>
                  <a:lnTo>
                    <a:pt x="3220339" y="209994"/>
                  </a:lnTo>
                  <a:lnTo>
                    <a:pt x="3451479" y="209994"/>
                  </a:lnTo>
                  <a:lnTo>
                    <a:pt x="3451479" y="184594"/>
                  </a:lnTo>
                  <a:close/>
                </a:path>
                <a:path w="8835390" h="383540">
                  <a:moveTo>
                    <a:pt x="3486366" y="271284"/>
                  </a:moveTo>
                  <a:lnTo>
                    <a:pt x="3180931" y="271284"/>
                  </a:lnTo>
                  <a:lnTo>
                    <a:pt x="3180931" y="296418"/>
                  </a:lnTo>
                  <a:lnTo>
                    <a:pt x="3486366" y="296418"/>
                  </a:lnTo>
                  <a:lnTo>
                    <a:pt x="3486366" y="271284"/>
                  </a:lnTo>
                  <a:close/>
                </a:path>
                <a:path w="8835390" h="383540">
                  <a:moveTo>
                    <a:pt x="3798557" y="112204"/>
                  </a:moveTo>
                  <a:lnTo>
                    <a:pt x="3595941" y="112204"/>
                  </a:lnTo>
                  <a:lnTo>
                    <a:pt x="3595941" y="82994"/>
                  </a:lnTo>
                  <a:lnTo>
                    <a:pt x="3792550" y="82994"/>
                  </a:lnTo>
                  <a:lnTo>
                    <a:pt x="3792550" y="62674"/>
                  </a:lnTo>
                  <a:lnTo>
                    <a:pt x="3792550" y="34734"/>
                  </a:lnTo>
                  <a:lnTo>
                    <a:pt x="3792550" y="13144"/>
                  </a:lnTo>
                  <a:lnTo>
                    <a:pt x="3564788" y="13144"/>
                  </a:lnTo>
                  <a:lnTo>
                    <a:pt x="3564788" y="34734"/>
                  </a:lnTo>
                  <a:lnTo>
                    <a:pt x="3762159" y="34734"/>
                  </a:lnTo>
                  <a:lnTo>
                    <a:pt x="3762159" y="62674"/>
                  </a:lnTo>
                  <a:lnTo>
                    <a:pt x="3565537" y="62674"/>
                  </a:lnTo>
                  <a:lnTo>
                    <a:pt x="3565537" y="82994"/>
                  </a:lnTo>
                  <a:lnTo>
                    <a:pt x="3565537" y="112204"/>
                  </a:lnTo>
                  <a:lnTo>
                    <a:pt x="3565537" y="133794"/>
                  </a:lnTo>
                  <a:lnTo>
                    <a:pt x="3798557" y="133794"/>
                  </a:lnTo>
                  <a:lnTo>
                    <a:pt x="3798557" y="112204"/>
                  </a:lnTo>
                  <a:close/>
                </a:path>
                <a:path w="8835390" h="383540">
                  <a:moveTo>
                    <a:pt x="3804183" y="312864"/>
                  </a:moveTo>
                  <a:lnTo>
                    <a:pt x="3594062" y="312864"/>
                  </a:lnTo>
                  <a:lnTo>
                    <a:pt x="3594062" y="282384"/>
                  </a:lnTo>
                  <a:lnTo>
                    <a:pt x="3793680" y="282384"/>
                  </a:lnTo>
                  <a:lnTo>
                    <a:pt x="3793680" y="260794"/>
                  </a:lnTo>
                  <a:lnTo>
                    <a:pt x="3793680" y="232854"/>
                  </a:lnTo>
                  <a:lnTo>
                    <a:pt x="3793680" y="209994"/>
                  </a:lnTo>
                  <a:lnTo>
                    <a:pt x="3562921" y="209994"/>
                  </a:lnTo>
                  <a:lnTo>
                    <a:pt x="3562921" y="232854"/>
                  </a:lnTo>
                  <a:lnTo>
                    <a:pt x="3763289" y="232854"/>
                  </a:lnTo>
                  <a:lnTo>
                    <a:pt x="3763289" y="260794"/>
                  </a:lnTo>
                  <a:lnTo>
                    <a:pt x="3563670" y="260794"/>
                  </a:lnTo>
                  <a:lnTo>
                    <a:pt x="3563670" y="282384"/>
                  </a:lnTo>
                  <a:lnTo>
                    <a:pt x="3563670" y="312864"/>
                  </a:lnTo>
                  <a:lnTo>
                    <a:pt x="3563670" y="335724"/>
                  </a:lnTo>
                  <a:lnTo>
                    <a:pt x="3804183" y="335724"/>
                  </a:lnTo>
                  <a:lnTo>
                    <a:pt x="3804183" y="312864"/>
                  </a:lnTo>
                  <a:close/>
                </a:path>
                <a:path w="8835390" h="383540">
                  <a:moveTo>
                    <a:pt x="3831577" y="159842"/>
                  </a:moveTo>
                  <a:lnTo>
                    <a:pt x="3526523" y="159842"/>
                  </a:lnTo>
                  <a:lnTo>
                    <a:pt x="3526523" y="183108"/>
                  </a:lnTo>
                  <a:lnTo>
                    <a:pt x="3831577" y="183108"/>
                  </a:lnTo>
                  <a:lnTo>
                    <a:pt x="3831577" y="159842"/>
                  </a:lnTo>
                  <a:close/>
                </a:path>
                <a:path w="8835390" h="383540">
                  <a:moveTo>
                    <a:pt x="4243336" y="278790"/>
                  </a:moveTo>
                  <a:lnTo>
                    <a:pt x="4235412" y="252831"/>
                  </a:lnTo>
                  <a:lnTo>
                    <a:pt x="4222483" y="242011"/>
                  </a:lnTo>
                  <a:lnTo>
                    <a:pt x="4212615" y="233756"/>
                  </a:lnTo>
                  <a:lnTo>
                    <a:pt x="4212183" y="233616"/>
                  </a:lnTo>
                  <a:lnTo>
                    <a:pt x="4212183" y="278790"/>
                  </a:lnTo>
                  <a:lnTo>
                    <a:pt x="4206443" y="294513"/>
                  </a:lnTo>
                  <a:lnTo>
                    <a:pt x="4189869" y="306044"/>
                  </a:lnTo>
                  <a:lnTo>
                    <a:pt x="4163428" y="313143"/>
                  </a:lnTo>
                  <a:lnTo>
                    <a:pt x="4128135" y="315556"/>
                  </a:lnTo>
                  <a:lnTo>
                    <a:pt x="4092689" y="313143"/>
                  </a:lnTo>
                  <a:lnTo>
                    <a:pt x="4066273" y="306044"/>
                  </a:lnTo>
                  <a:lnTo>
                    <a:pt x="4049776" y="294513"/>
                  </a:lnTo>
                  <a:lnTo>
                    <a:pt x="4044086" y="278790"/>
                  </a:lnTo>
                  <a:lnTo>
                    <a:pt x="4049776" y="263067"/>
                  </a:lnTo>
                  <a:lnTo>
                    <a:pt x="4066273" y="251536"/>
                  </a:lnTo>
                  <a:lnTo>
                    <a:pt x="4092689" y="244436"/>
                  </a:lnTo>
                  <a:lnTo>
                    <a:pt x="4128135" y="242011"/>
                  </a:lnTo>
                  <a:lnTo>
                    <a:pt x="4163593" y="244436"/>
                  </a:lnTo>
                  <a:lnTo>
                    <a:pt x="4190009" y="251536"/>
                  </a:lnTo>
                  <a:lnTo>
                    <a:pt x="4206494" y="263067"/>
                  </a:lnTo>
                  <a:lnTo>
                    <a:pt x="4212183" y="278790"/>
                  </a:lnTo>
                  <a:lnTo>
                    <a:pt x="4212183" y="233616"/>
                  </a:lnTo>
                  <a:lnTo>
                    <a:pt x="4176369" y="222008"/>
                  </a:lnTo>
                  <a:lnTo>
                    <a:pt x="4128135" y="217995"/>
                  </a:lnTo>
                  <a:lnTo>
                    <a:pt x="4079900" y="222008"/>
                  </a:lnTo>
                  <a:lnTo>
                    <a:pt x="4043667" y="233756"/>
                  </a:lnTo>
                  <a:lnTo>
                    <a:pt x="4020870" y="252831"/>
                  </a:lnTo>
                  <a:lnTo>
                    <a:pt x="4012946" y="278790"/>
                  </a:lnTo>
                  <a:lnTo>
                    <a:pt x="4020870" y="304749"/>
                  </a:lnTo>
                  <a:lnTo>
                    <a:pt x="4043667" y="323811"/>
                  </a:lnTo>
                  <a:lnTo>
                    <a:pt x="4079900" y="335559"/>
                  </a:lnTo>
                  <a:lnTo>
                    <a:pt x="4128135" y="339572"/>
                  </a:lnTo>
                  <a:lnTo>
                    <a:pt x="4176369" y="335559"/>
                  </a:lnTo>
                  <a:lnTo>
                    <a:pt x="4212615" y="323811"/>
                  </a:lnTo>
                  <a:lnTo>
                    <a:pt x="4222483" y="315556"/>
                  </a:lnTo>
                  <a:lnTo>
                    <a:pt x="4235412" y="304749"/>
                  </a:lnTo>
                  <a:lnTo>
                    <a:pt x="4243336" y="278790"/>
                  </a:lnTo>
                  <a:close/>
                </a:path>
                <a:path w="8835390" h="383540">
                  <a:moveTo>
                    <a:pt x="4245216" y="106553"/>
                  </a:moveTo>
                  <a:lnTo>
                    <a:pt x="4045216" y="106553"/>
                  </a:lnTo>
                  <a:lnTo>
                    <a:pt x="4045216" y="41643"/>
                  </a:lnTo>
                  <a:lnTo>
                    <a:pt x="4242955" y="41643"/>
                  </a:lnTo>
                  <a:lnTo>
                    <a:pt x="4242955" y="16878"/>
                  </a:lnTo>
                  <a:lnTo>
                    <a:pt x="4014444" y="16878"/>
                  </a:lnTo>
                  <a:lnTo>
                    <a:pt x="4014444" y="131318"/>
                  </a:lnTo>
                  <a:lnTo>
                    <a:pt x="4245216" y="131318"/>
                  </a:lnTo>
                  <a:lnTo>
                    <a:pt x="4245216" y="106553"/>
                  </a:lnTo>
                  <a:close/>
                </a:path>
                <a:path w="8835390" h="383540">
                  <a:moveTo>
                    <a:pt x="4280852" y="163588"/>
                  </a:moveTo>
                  <a:lnTo>
                    <a:pt x="3976166" y="163588"/>
                  </a:lnTo>
                  <a:lnTo>
                    <a:pt x="3976166" y="189103"/>
                  </a:lnTo>
                  <a:lnTo>
                    <a:pt x="4280852" y="189103"/>
                  </a:lnTo>
                  <a:lnTo>
                    <a:pt x="4280852" y="163588"/>
                  </a:lnTo>
                  <a:close/>
                </a:path>
                <a:path w="8835390" h="383540">
                  <a:moveTo>
                    <a:pt x="4589297" y="239204"/>
                  </a:moveTo>
                  <a:lnTo>
                    <a:pt x="4355147" y="239204"/>
                  </a:lnTo>
                  <a:lnTo>
                    <a:pt x="4355147" y="264604"/>
                  </a:lnTo>
                  <a:lnTo>
                    <a:pt x="4558525" y="264604"/>
                  </a:lnTo>
                  <a:lnTo>
                    <a:pt x="4558525" y="336994"/>
                  </a:lnTo>
                  <a:lnTo>
                    <a:pt x="4589297" y="336994"/>
                  </a:lnTo>
                  <a:lnTo>
                    <a:pt x="4589297" y="264604"/>
                  </a:lnTo>
                  <a:lnTo>
                    <a:pt x="4589297" y="239204"/>
                  </a:lnTo>
                  <a:close/>
                </a:path>
                <a:path w="8835390" h="383540">
                  <a:moveTo>
                    <a:pt x="4594542" y="128714"/>
                  </a:moveTo>
                  <a:lnTo>
                    <a:pt x="4390796" y="128714"/>
                  </a:lnTo>
                  <a:lnTo>
                    <a:pt x="4390796" y="94424"/>
                  </a:lnTo>
                  <a:lnTo>
                    <a:pt x="4587418" y="94424"/>
                  </a:lnTo>
                  <a:lnTo>
                    <a:pt x="4587418" y="70294"/>
                  </a:lnTo>
                  <a:lnTo>
                    <a:pt x="4587418" y="36004"/>
                  </a:lnTo>
                  <a:lnTo>
                    <a:pt x="4587418" y="11874"/>
                  </a:lnTo>
                  <a:lnTo>
                    <a:pt x="4359656" y="11874"/>
                  </a:lnTo>
                  <a:lnTo>
                    <a:pt x="4359656" y="36004"/>
                  </a:lnTo>
                  <a:lnTo>
                    <a:pt x="4557026" y="36004"/>
                  </a:lnTo>
                  <a:lnTo>
                    <a:pt x="4557026" y="70294"/>
                  </a:lnTo>
                  <a:lnTo>
                    <a:pt x="4360405" y="70294"/>
                  </a:lnTo>
                  <a:lnTo>
                    <a:pt x="4360405" y="94424"/>
                  </a:lnTo>
                  <a:lnTo>
                    <a:pt x="4360405" y="128714"/>
                  </a:lnTo>
                  <a:lnTo>
                    <a:pt x="4360405" y="152844"/>
                  </a:lnTo>
                  <a:lnTo>
                    <a:pt x="4594542" y="152844"/>
                  </a:lnTo>
                  <a:lnTo>
                    <a:pt x="4594542" y="128714"/>
                  </a:lnTo>
                  <a:close/>
                </a:path>
                <a:path w="8835390" h="383540">
                  <a:moveTo>
                    <a:pt x="4626445" y="188353"/>
                  </a:moveTo>
                  <a:lnTo>
                    <a:pt x="4489488" y="188353"/>
                  </a:lnTo>
                  <a:lnTo>
                    <a:pt x="4489488" y="153085"/>
                  </a:lnTo>
                  <a:lnTo>
                    <a:pt x="4458335" y="153085"/>
                  </a:lnTo>
                  <a:lnTo>
                    <a:pt x="4458335" y="188353"/>
                  </a:lnTo>
                  <a:lnTo>
                    <a:pt x="4321010" y="188353"/>
                  </a:lnTo>
                  <a:lnTo>
                    <a:pt x="4321010" y="213499"/>
                  </a:lnTo>
                  <a:lnTo>
                    <a:pt x="4626445" y="213499"/>
                  </a:lnTo>
                  <a:lnTo>
                    <a:pt x="4626445" y="188353"/>
                  </a:lnTo>
                  <a:close/>
                </a:path>
                <a:path w="8835390" h="383540">
                  <a:moveTo>
                    <a:pt x="4847450" y="187604"/>
                  </a:moveTo>
                  <a:lnTo>
                    <a:pt x="4841367" y="156311"/>
                  </a:lnTo>
                  <a:lnTo>
                    <a:pt x="4826940" y="135445"/>
                  </a:lnTo>
                  <a:lnTo>
                    <a:pt x="4824374" y="131749"/>
                  </a:lnTo>
                  <a:lnTo>
                    <a:pt x="4818177" y="127927"/>
                  </a:lnTo>
                  <a:lnTo>
                    <a:pt x="4818177" y="187604"/>
                  </a:lnTo>
                  <a:lnTo>
                    <a:pt x="4814240" y="208368"/>
                  </a:lnTo>
                  <a:lnTo>
                    <a:pt x="4803267" y="224751"/>
                  </a:lnTo>
                  <a:lnTo>
                    <a:pt x="4786528" y="235521"/>
                  </a:lnTo>
                  <a:lnTo>
                    <a:pt x="4765281" y="239395"/>
                  </a:lnTo>
                  <a:lnTo>
                    <a:pt x="4744250" y="235521"/>
                  </a:lnTo>
                  <a:lnTo>
                    <a:pt x="4727613" y="224751"/>
                  </a:lnTo>
                  <a:lnTo>
                    <a:pt x="4716678" y="208368"/>
                  </a:lnTo>
                  <a:lnTo>
                    <a:pt x="4712741" y="187604"/>
                  </a:lnTo>
                  <a:lnTo>
                    <a:pt x="4716678" y="166636"/>
                  </a:lnTo>
                  <a:lnTo>
                    <a:pt x="4727613" y="150126"/>
                  </a:lnTo>
                  <a:lnTo>
                    <a:pt x="4744250" y="139331"/>
                  </a:lnTo>
                  <a:lnTo>
                    <a:pt x="4765281" y="135445"/>
                  </a:lnTo>
                  <a:lnTo>
                    <a:pt x="4786528" y="139331"/>
                  </a:lnTo>
                  <a:lnTo>
                    <a:pt x="4803267" y="150126"/>
                  </a:lnTo>
                  <a:lnTo>
                    <a:pt x="4814240" y="166636"/>
                  </a:lnTo>
                  <a:lnTo>
                    <a:pt x="4818177" y="187604"/>
                  </a:lnTo>
                  <a:lnTo>
                    <a:pt x="4818177" y="127927"/>
                  </a:lnTo>
                  <a:lnTo>
                    <a:pt x="4798377" y="115684"/>
                  </a:lnTo>
                  <a:lnTo>
                    <a:pt x="4765281" y="109931"/>
                  </a:lnTo>
                  <a:lnTo>
                    <a:pt x="4732604" y="115684"/>
                  </a:lnTo>
                  <a:lnTo>
                    <a:pt x="4706836" y="131749"/>
                  </a:lnTo>
                  <a:lnTo>
                    <a:pt x="4689919" y="156311"/>
                  </a:lnTo>
                  <a:lnTo>
                    <a:pt x="4683849" y="187604"/>
                  </a:lnTo>
                  <a:lnTo>
                    <a:pt x="4689919" y="218998"/>
                  </a:lnTo>
                  <a:lnTo>
                    <a:pt x="4706836" y="243420"/>
                  </a:lnTo>
                  <a:lnTo>
                    <a:pt x="4732604" y="259270"/>
                  </a:lnTo>
                  <a:lnTo>
                    <a:pt x="4765281" y="264909"/>
                  </a:lnTo>
                  <a:lnTo>
                    <a:pt x="4798377" y="259270"/>
                  </a:lnTo>
                  <a:lnTo>
                    <a:pt x="4824374" y="243420"/>
                  </a:lnTo>
                  <a:lnTo>
                    <a:pt x="4827181" y="239395"/>
                  </a:lnTo>
                  <a:lnTo>
                    <a:pt x="4841367" y="218998"/>
                  </a:lnTo>
                  <a:lnTo>
                    <a:pt x="4847450" y="187604"/>
                  </a:lnTo>
                  <a:close/>
                </a:path>
                <a:path w="8835390" h="383540">
                  <a:moveTo>
                    <a:pt x="4863211" y="57404"/>
                  </a:moveTo>
                  <a:lnTo>
                    <a:pt x="4780280" y="57404"/>
                  </a:lnTo>
                  <a:lnTo>
                    <a:pt x="4780280" y="7493"/>
                  </a:lnTo>
                  <a:lnTo>
                    <a:pt x="4749520" y="7493"/>
                  </a:lnTo>
                  <a:lnTo>
                    <a:pt x="4749520" y="57404"/>
                  </a:lnTo>
                  <a:lnTo>
                    <a:pt x="4664710" y="57404"/>
                  </a:lnTo>
                  <a:lnTo>
                    <a:pt x="4664710" y="82169"/>
                  </a:lnTo>
                  <a:lnTo>
                    <a:pt x="4863211" y="82169"/>
                  </a:lnTo>
                  <a:lnTo>
                    <a:pt x="4863211" y="57404"/>
                  </a:lnTo>
                  <a:close/>
                </a:path>
                <a:path w="8835390" h="383540">
                  <a:moveTo>
                    <a:pt x="4981029" y="141833"/>
                  </a:moveTo>
                  <a:lnTo>
                    <a:pt x="4925873" y="141833"/>
                  </a:lnTo>
                  <a:lnTo>
                    <a:pt x="4925873" y="3746"/>
                  </a:lnTo>
                  <a:lnTo>
                    <a:pt x="4895100" y="3746"/>
                  </a:lnTo>
                  <a:lnTo>
                    <a:pt x="4895100" y="339953"/>
                  </a:lnTo>
                  <a:lnTo>
                    <a:pt x="4925873" y="339953"/>
                  </a:lnTo>
                  <a:lnTo>
                    <a:pt x="4925873" y="167716"/>
                  </a:lnTo>
                  <a:lnTo>
                    <a:pt x="4981029" y="167716"/>
                  </a:lnTo>
                  <a:lnTo>
                    <a:pt x="4981029" y="141833"/>
                  </a:lnTo>
                  <a:close/>
                </a:path>
                <a:path w="8835390" h="383540">
                  <a:moveTo>
                    <a:pt x="5179898" y="39763"/>
                  </a:moveTo>
                  <a:lnTo>
                    <a:pt x="5026431" y="39763"/>
                  </a:lnTo>
                  <a:lnTo>
                    <a:pt x="5026431" y="64528"/>
                  </a:lnTo>
                  <a:lnTo>
                    <a:pt x="5149139" y="64528"/>
                  </a:lnTo>
                  <a:lnTo>
                    <a:pt x="5141328" y="110020"/>
                  </a:lnTo>
                  <a:lnTo>
                    <a:pt x="5124272" y="151726"/>
                  </a:lnTo>
                  <a:lnTo>
                    <a:pt x="5097348" y="189433"/>
                  </a:lnTo>
                  <a:lnTo>
                    <a:pt x="5059934" y="222859"/>
                  </a:lnTo>
                  <a:lnTo>
                    <a:pt x="5011420" y="251777"/>
                  </a:lnTo>
                  <a:lnTo>
                    <a:pt x="5028311" y="275780"/>
                  </a:lnTo>
                  <a:lnTo>
                    <a:pt x="5078361" y="245795"/>
                  </a:lnTo>
                  <a:lnTo>
                    <a:pt x="5117312" y="211340"/>
                  </a:lnTo>
                  <a:lnTo>
                    <a:pt x="5146040" y="172974"/>
                  </a:lnTo>
                  <a:lnTo>
                    <a:pt x="5165445" y="131229"/>
                  </a:lnTo>
                  <a:lnTo>
                    <a:pt x="5176444" y="86639"/>
                  </a:lnTo>
                  <a:lnTo>
                    <a:pt x="5179898" y="39763"/>
                  </a:lnTo>
                  <a:close/>
                </a:path>
                <a:path w="8835390" h="383540">
                  <a:moveTo>
                    <a:pt x="5288724" y="3746"/>
                  </a:moveTo>
                  <a:lnTo>
                    <a:pt x="5257952" y="3746"/>
                  </a:lnTo>
                  <a:lnTo>
                    <a:pt x="5257952" y="138455"/>
                  </a:lnTo>
                  <a:lnTo>
                    <a:pt x="5179149" y="138455"/>
                  </a:lnTo>
                  <a:lnTo>
                    <a:pt x="5179149" y="163588"/>
                  </a:lnTo>
                  <a:lnTo>
                    <a:pt x="5257952" y="163588"/>
                  </a:lnTo>
                  <a:lnTo>
                    <a:pt x="5257952" y="339953"/>
                  </a:lnTo>
                  <a:lnTo>
                    <a:pt x="5288724" y="339953"/>
                  </a:lnTo>
                  <a:lnTo>
                    <a:pt x="5288724" y="3746"/>
                  </a:lnTo>
                  <a:close/>
                </a:path>
                <a:path w="8835390" h="383540">
                  <a:moveTo>
                    <a:pt x="5557380" y="239395"/>
                  </a:moveTo>
                  <a:lnTo>
                    <a:pt x="5555831" y="228879"/>
                  </a:lnTo>
                  <a:lnTo>
                    <a:pt x="5553634" y="213868"/>
                  </a:lnTo>
                  <a:lnTo>
                    <a:pt x="5513616" y="220814"/>
                  </a:lnTo>
                  <a:lnTo>
                    <a:pt x="5475021" y="225463"/>
                  </a:lnTo>
                  <a:lnTo>
                    <a:pt x="5437543" y="228066"/>
                  </a:lnTo>
                  <a:lnTo>
                    <a:pt x="5400916" y="228879"/>
                  </a:lnTo>
                  <a:lnTo>
                    <a:pt x="5400916" y="36017"/>
                  </a:lnTo>
                  <a:lnTo>
                    <a:pt x="5370512" y="36017"/>
                  </a:lnTo>
                  <a:lnTo>
                    <a:pt x="5370512" y="254774"/>
                  </a:lnTo>
                  <a:lnTo>
                    <a:pt x="5397157" y="254774"/>
                  </a:lnTo>
                  <a:lnTo>
                    <a:pt x="5435803" y="254000"/>
                  </a:lnTo>
                  <a:lnTo>
                    <a:pt x="5475021" y="251447"/>
                  </a:lnTo>
                  <a:lnTo>
                    <a:pt x="5515356" y="246697"/>
                  </a:lnTo>
                  <a:lnTo>
                    <a:pt x="5557380" y="239395"/>
                  </a:lnTo>
                  <a:close/>
                </a:path>
                <a:path w="8835390" h="383540">
                  <a:moveTo>
                    <a:pt x="5669953" y="137706"/>
                  </a:moveTo>
                  <a:lnTo>
                    <a:pt x="5615914" y="137706"/>
                  </a:lnTo>
                  <a:lnTo>
                    <a:pt x="5615914" y="3365"/>
                  </a:lnTo>
                  <a:lnTo>
                    <a:pt x="5585142" y="3365"/>
                  </a:lnTo>
                  <a:lnTo>
                    <a:pt x="5585142" y="339953"/>
                  </a:lnTo>
                  <a:lnTo>
                    <a:pt x="5615914" y="339953"/>
                  </a:lnTo>
                  <a:lnTo>
                    <a:pt x="5615914" y="163220"/>
                  </a:lnTo>
                  <a:lnTo>
                    <a:pt x="5669953" y="163220"/>
                  </a:lnTo>
                  <a:lnTo>
                    <a:pt x="5669953" y="137706"/>
                  </a:lnTo>
                  <a:close/>
                </a:path>
                <a:path w="8835390" h="383540">
                  <a:moveTo>
                    <a:pt x="5976950" y="241642"/>
                  </a:moveTo>
                  <a:lnTo>
                    <a:pt x="5946114" y="216395"/>
                  </a:lnTo>
                  <a:lnTo>
                    <a:pt x="5923661" y="182079"/>
                  </a:lnTo>
                  <a:lnTo>
                    <a:pt x="5909932" y="141706"/>
                  </a:lnTo>
                  <a:lnTo>
                    <a:pt x="5905271" y="98298"/>
                  </a:lnTo>
                  <a:lnTo>
                    <a:pt x="5905271" y="67906"/>
                  </a:lnTo>
                  <a:lnTo>
                    <a:pt x="5965317" y="67906"/>
                  </a:lnTo>
                  <a:lnTo>
                    <a:pt x="5965317" y="42773"/>
                  </a:lnTo>
                  <a:lnTo>
                    <a:pt x="5811850" y="42773"/>
                  </a:lnTo>
                  <a:lnTo>
                    <a:pt x="5811850" y="67906"/>
                  </a:lnTo>
                  <a:lnTo>
                    <a:pt x="5875629" y="67906"/>
                  </a:lnTo>
                  <a:lnTo>
                    <a:pt x="5875629" y="98298"/>
                  </a:lnTo>
                  <a:lnTo>
                    <a:pt x="5870791" y="144094"/>
                  </a:lnTo>
                  <a:lnTo>
                    <a:pt x="5856643" y="186575"/>
                  </a:lnTo>
                  <a:lnTo>
                    <a:pt x="5833681" y="222732"/>
                  </a:lnTo>
                  <a:lnTo>
                    <a:pt x="5802465" y="249516"/>
                  </a:lnTo>
                  <a:lnTo>
                    <a:pt x="5821223" y="272415"/>
                  </a:lnTo>
                  <a:lnTo>
                    <a:pt x="5844527" y="253390"/>
                  </a:lnTo>
                  <a:lnTo>
                    <a:pt x="5864098" y="228549"/>
                  </a:lnTo>
                  <a:lnTo>
                    <a:pt x="5879579" y="199009"/>
                  </a:lnTo>
                  <a:lnTo>
                    <a:pt x="5890641" y="165849"/>
                  </a:lnTo>
                  <a:lnTo>
                    <a:pt x="5901512" y="196507"/>
                  </a:lnTo>
                  <a:lnTo>
                    <a:pt x="5916536" y="223723"/>
                  </a:lnTo>
                  <a:lnTo>
                    <a:pt x="5935497" y="246583"/>
                  </a:lnTo>
                  <a:lnTo>
                    <a:pt x="5958179" y="264160"/>
                  </a:lnTo>
                  <a:lnTo>
                    <a:pt x="5976950" y="241642"/>
                  </a:lnTo>
                  <a:close/>
                </a:path>
                <a:path w="8835390" h="383540">
                  <a:moveTo>
                    <a:pt x="6024600" y="10871"/>
                  </a:moveTo>
                  <a:lnTo>
                    <a:pt x="5995327" y="10871"/>
                  </a:lnTo>
                  <a:lnTo>
                    <a:pt x="5995327" y="124193"/>
                  </a:lnTo>
                  <a:lnTo>
                    <a:pt x="5939802" y="124193"/>
                  </a:lnTo>
                  <a:lnTo>
                    <a:pt x="5939802" y="149339"/>
                  </a:lnTo>
                  <a:lnTo>
                    <a:pt x="5995327" y="149339"/>
                  </a:lnTo>
                  <a:lnTo>
                    <a:pt x="5995327" y="322313"/>
                  </a:lnTo>
                  <a:lnTo>
                    <a:pt x="6024600" y="322313"/>
                  </a:lnTo>
                  <a:lnTo>
                    <a:pt x="6024600" y="10871"/>
                  </a:lnTo>
                  <a:close/>
                </a:path>
                <a:path w="8835390" h="383540">
                  <a:moveTo>
                    <a:pt x="6092520" y="2997"/>
                  </a:moveTo>
                  <a:lnTo>
                    <a:pt x="6062865" y="2997"/>
                  </a:lnTo>
                  <a:lnTo>
                    <a:pt x="6062865" y="339572"/>
                  </a:lnTo>
                  <a:lnTo>
                    <a:pt x="6092520" y="339572"/>
                  </a:lnTo>
                  <a:lnTo>
                    <a:pt x="6092520" y="2997"/>
                  </a:lnTo>
                  <a:close/>
                </a:path>
                <a:path w="8835390" h="383540">
                  <a:moveTo>
                    <a:pt x="6319901" y="39763"/>
                  </a:moveTo>
                  <a:lnTo>
                    <a:pt x="6166434" y="39763"/>
                  </a:lnTo>
                  <a:lnTo>
                    <a:pt x="6166434" y="64528"/>
                  </a:lnTo>
                  <a:lnTo>
                    <a:pt x="6289129" y="64528"/>
                  </a:lnTo>
                  <a:lnTo>
                    <a:pt x="6281331" y="110020"/>
                  </a:lnTo>
                  <a:lnTo>
                    <a:pt x="6264275" y="151726"/>
                  </a:lnTo>
                  <a:lnTo>
                    <a:pt x="6237338" y="189433"/>
                  </a:lnTo>
                  <a:lnTo>
                    <a:pt x="6199937" y="222859"/>
                  </a:lnTo>
                  <a:lnTo>
                    <a:pt x="6151423" y="251777"/>
                  </a:lnTo>
                  <a:lnTo>
                    <a:pt x="6168314" y="275780"/>
                  </a:lnTo>
                  <a:lnTo>
                    <a:pt x="6218364" y="245795"/>
                  </a:lnTo>
                  <a:lnTo>
                    <a:pt x="6257315" y="211340"/>
                  </a:lnTo>
                  <a:lnTo>
                    <a:pt x="6286043" y="172974"/>
                  </a:lnTo>
                  <a:lnTo>
                    <a:pt x="6305448" y="131229"/>
                  </a:lnTo>
                  <a:lnTo>
                    <a:pt x="6316434" y="86639"/>
                  </a:lnTo>
                  <a:lnTo>
                    <a:pt x="6319901" y="39763"/>
                  </a:lnTo>
                  <a:close/>
                </a:path>
                <a:path w="8835390" h="383540">
                  <a:moveTo>
                    <a:pt x="6428714" y="3746"/>
                  </a:moveTo>
                  <a:lnTo>
                    <a:pt x="6397955" y="3746"/>
                  </a:lnTo>
                  <a:lnTo>
                    <a:pt x="6397955" y="138455"/>
                  </a:lnTo>
                  <a:lnTo>
                    <a:pt x="6319152" y="138455"/>
                  </a:lnTo>
                  <a:lnTo>
                    <a:pt x="6319152" y="163588"/>
                  </a:lnTo>
                  <a:lnTo>
                    <a:pt x="6397955" y="163588"/>
                  </a:lnTo>
                  <a:lnTo>
                    <a:pt x="6397955" y="339953"/>
                  </a:lnTo>
                  <a:lnTo>
                    <a:pt x="6428714" y="339953"/>
                  </a:lnTo>
                  <a:lnTo>
                    <a:pt x="6428714" y="3746"/>
                  </a:lnTo>
                  <a:close/>
                </a:path>
                <a:path w="8835390" h="383540">
                  <a:moveTo>
                    <a:pt x="6677876" y="127952"/>
                  </a:moveTo>
                  <a:lnTo>
                    <a:pt x="6672123" y="104927"/>
                  </a:lnTo>
                  <a:lnTo>
                    <a:pt x="6663449" y="95681"/>
                  </a:lnTo>
                  <a:lnTo>
                    <a:pt x="6655829" y="87566"/>
                  </a:lnTo>
                  <a:lnTo>
                    <a:pt x="6648602" y="84455"/>
                  </a:lnTo>
                  <a:lnTo>
                    <a:pt x="6648602" y="127952"/>
                  </a:lnTo>
                  <a:lnTo>
                    <a:pt x="6644945" y="141541"/>
                  </a:lnTo>
                  <a:lnTo>
                    <a:pt x="6634581" y="151676"/>
                  </a:lnTo>
                  <a:lnTo>
                    <a:pt x="6618364" y="158026"/>
                  </a:lnTo>
                  <a:lnTo>
                    <a:pt x="6597193" y="160210"/>
                  </a:lnTo>
                  <a:lnTo>
                    <a:pt x="6576085" y="158026"/>
                  </a:lnTo>
                  <a:lnTo>
                    <a:pt x="6560007" y="151676"/>
                  </a:lnTo>
                  <a:lnTo>
                    <a:pt x="6549758" y="141541"/>
                  </a:lnTo>
                  <a:lnTo>
                    <a:pt x="6546164" y="127952"/>
                  </a:lnTo>
                  <a:lnTo>
                    <a:pt x="6549758" y="114350"/>
                  </a:lnTo>
                  <a:lnTo>
                    <a:pt x="6560007" y="104216"/>
                  </a:lnTo>
                  <a:lnTo>
                    <a:pt x="6576085" y="97866"/>
                  </a:lnTo>
                  <a:lnTo>
                    <a:pt x="6597193" y="95681"/>
                  </a:lnTo>
                  <a:lnTo>
                    <a:pt x="6618364" y="97866"/>
                  </a:lnTo>
                  <a:lnTo>
                    <a:pt x="6634581" y="104216"/>
                  </a:lnTo>
                  <a:lnTo>
                    <a:pt x="6644945" y="114350"/>
                  </a:lnTo>
                  <a:lnTo>
                    <a:pt x="6648602" y="127952"/>
                  </a:lnTo>
                  <a:lnTo>
                    <a:pt x="6648602" y="84455"/>
                  </a:lnTo>
                  <a:lnTo>
                    <a:pt x="6630378" y="76606"/>
                  </a:lnTo>
                  <a:lnTo>
                    <a:pt x="6597193" y="72783"/>
                  </a:lnTo>
                  <a:lnTo>
                    <a:pt x="6564223" y="76606"/>
                  </a:lnTo>
                  <a:lnTo>
                    <a:pt x="6538900" y="87566"/>
                  </a:lnTo>
                  <a:lnTo>
                    <a:pt x="6522631" y="104927"/>
                  </a:lnTo>
                  <a:lnTo>
                    <a:pt x="6516903" y="127952"/>
                  </a:lnTo>
                  <a:lnTo>
                    <a:pt x="6522631" y="150964"/>
                  </a:lnTo>
                  <a:lnTo>
                    <a:pt x="6538900" y="168325"/>
                  </a:lnTo>
                  <a:lnTo>
                    <a:pt x="6564223" y="179285"/>
                  </a:lnTo>
                  <a:lnTo>
                    <a:pt x="6597193" y="183108"/>
                  </a:lnTo>
                  <a:lnTo>
                    <a:pt x="6630378" y="179285"/>
                  </a:lnTo>
                  <a:lnTo>
                    <a:pt x="6655829" y="168325"/>
                  </a:lnTo>
                  <a:lnTo>
                    <a:pt x="6663449" y="160210"/>
                  </a:lnTo>
                  <a:lnTo>
                    <a:pt x="6672123" y="150964"/>
                  </a:lnTo>
                  <a:lnTo>
                    <a:pt x="6677876" y="127952"/>
                  </a:lnTo>
                  <a:close/>
                </a:path>
                <a:path w="8835390" h="383540">
                  <a:moveTo>
                    <a:pt x="6696634" y="34137"/>
                  </a:moveTo>
                  <a:lnTo>
                    <a:pt x="6612585" y="34137"/>
                  </a:lnTo>
                  <a:lnTo>
                    <a:pt x="6612585" y="0"/>
                  </a:lnTo>
                  <a:lnTo>
                    <a:pt x="6581813" y="0"/>
                  </a:lnTo>
                  <a:lnTo>
                    <a:pt x="6581813" y="34137"/>
                  </a:lnTo>
                  <a:lnTo>
                    <a:pt x="6498133" y="34137"/>
                  </a:lnTo>
                  <a:lnTo>
                    <a:pt x="6498133" y="57785"/>
                  </a:lnTo>
                  <a:lnTo>
                    <a:pt x="6696634" y="57785"/>
                  </a:lnTo>
                  <a:lnTo>
                    <a:pt x="6696634" y="34137"/>
                  </a:lnTo>
                  <a:close/>
                </a:path>
                <a:path w="8835390" h="383540">
                  <a:moveTo>
                    <a:pt x="6770548" y="312559"/>
                  </a:moveTo>
                  <a:lnTo>
                    <a:pt x="6575438" y="312559"/>
                  </a:lnTo>
                  <a:lnTo>
                    <a:pt x="6575438" y="280289"/>
                  </a:lnTo>
                  <a:lnTo>
                    <a:pt x="6758165" y="280289"/>
                  </a:lnTo>
                  <a:lnTo>
                    <a:pt x="6758165" y="205613"/>
                  </a:lnTo>
                  <a:lnTo>
                    <a:pt x="6544284" y="205613"/>
                  </a:lnTo>
                  <a:lnTo>
                    <a:pt x="6544284" y="228511"/>
                  </a:lnTo>
                  <a:lnTo>
                    <a:pt x="6727774" y="228511"/>
                  </a:lnTo>
                  <a:lnTo>
                    <a:pt x="6727774" y="257771"/>
                  </a:lnTo>
                  <a:lnTo>
                    <a:pt x="6545415" y="257771"/>
                  </a:lnTo>
                  <a:lnTo>
                    <a:pt x="6545415" y="336194"/>
                  </a:lnTo>
                  <a:lnTo>
                    <a:pt x="6770548" y="336194"/>
                  </a:lnTo>
                  <a:lnTo>
                    <a:pt x="6770548" y="312559"/>
                  </a:lnTo>
                  <a:close/>
                </a:path>
                <a:path w="8835390" h="383540">
                  <a:moveTo>
                    <a:pt x="6808076" y="83299"/>
                  </a:moveTo>
                  <a:lnTo>
                    <a:pt x="6758165" y="83299"/>
                  </a:lnTo>
                  <a:lnTo>
                    <a:pt x="6758165" y="2247"/>
                  </a:lnTo>
                  <a:lnTo>
                    <a:pt x="6727406" y="2247"/>
                  </a:lnTo>
                  <a:lnTo>
                    <a:pt x="6727406" y="188353"/>
                  </a:lnTo>
                  <a:lnTo>
                    <a:pt x="6758165" y="188353"/>
                  </a:lnTo>
                  <a:lnTo>
                    <a:pt x="6758165" y="108813"/>
                  </a:lnTo>
                  <a:lnTo>
                    <a:pt x="6808076" y="108813"/>
                  </a:lnTo>
                  <a:lnTo>
                    <a:pt x="6808076" y="83299"/>
                  </a:lnTo>
                  <a:close/>
                </a:path>
                <a:path w="8835390" h="383540">
                  <a:moveTo>
                    <a:pt x="7236574" y="131699"/>
                  </a:moveTo>
                  <a:lnTo>
                    <a:pt x="7191832" y="119253"/>
                  </a:lnTo>
                  <a:lnTo>
                    <a:pt x="7153034" y="97129"/>
                  </a:lnTo>
                  <a:lnTo>
                    <a:pt x="7134834" y="77660"/>
                  </a:lnTo>
                  <a:lnTo>
                    <a:pt x="7125703" y="67906"/>
                  </a:lnTo>
                  <a:lnTo>
                    <a:pt x="7115378" y="34137"/>
                  </a:lnTo>
                  <a:lnTo>
                    <a:pt x="7115378" y="15379"/>
                  </a:lnTo>
                  <a:lnTo>
                    <a:pt x="7083107" y="15379"/>
                  </a:lnTo>
                  <a:lnTo>
                    <a:pt x="7083107" y="34137"/>
                  </a:lnTo>
                  <a:lnTo>
                    <a:pt x="7072884" y="68376"/>
                  </a:lnTo>
                  <a:lnTo>
                    <a:pt x="7045820" y="97548"/>
                  </a:lnTo>
                  <a:lnTo>
                    <a:pt x="7007276" y="119405"/>
                  </a:lnTo>
                  <a:lnTo>
                    <a:pt x="6962661" y="131699"/>
                  </a:lnTo>
                  <a:lnTo>
                    <a:pt x="6975043" y="156464"/>
                  </a:lnTo>
                  <a:lnTo>
                    <a:pt x="7013651" y="146100"/>
                  </a:lnTo>
                  <a:lnTo>
                    <a:pt x="7048957" y="129032"/>
                  </a:lnTo>
                  <a:lnTo>
                    <a:pt x="7078358" y="105968"/>
                  </a:lnTo>
                  <a:lnTo>
                    <a:pt x="7099236" y="77660"/>
                  </a:lnTo>
                  <a:lnTo>
                    <a:pt x="7120547" y="105803"/>
                  </a:lnTo>
                  <a:lnTo>
                    <a:pt x="7150125" y="128879"/>
                  </a:lnTo>
                  <a:lnTo>
                    <a:pt x="7185406" y="146050"/>
                  </a:lnTo>
                  <a:lnTo>
                    <a:pt x="7223811" y="156464"/>
                  </a:lnTo>
                  <a:lnTo>
                    <a:pt x="7236574" y="131699"/>
                  </a:lnTo>
                  <a:close/>
                </a:path>
                <a:path w="8835390" h="383540">
                  <a:moveTo>
                    <a:pt x="7251586" y="218376"/>
                  </a:moveTo>
                  <a:lnTo>
                    <a:pt x="7251205" y="192862"/>
                  </a:lnTo>
                  <a:lnTo>
                    <a:pt x="6947268" y="192862"/>
                  </a:lnTo>
                  <a:lnTo>
                    <a:pt x="6947268" y="218376"/>
                  </a:lnTo>
                  <a:lnTo>
                    <a:pt x="7083107" y="218376"/>
                  </a:lnTo>
                  <a:lnTo>
                    <a:pt x="7083107" y="340321"/>
                  </a:lnTo>
                  <a:lnTo>
                    <a:pt x="7113867" y="340321"/>
                  </a:lnTo>
                  <a:lnTo>
                    <a:pt x="7113867" y="218376"/>
                  </a:lnTo>
                  <a:lnTo>
                    <a:pt x="7251586" y="218376"/>
                  </a:lnTo>
                  <a:close/>
                </a:path>
                <a:path w="8835390" h="383540">
                  <a:moveTo>
                    <a:pt x="7580566" y="101676"/>
                  </a:moveTo>
                  <a:lnTo>
                    <a:pt x="7573975" y="69799"/>
                  </a:lnTo>
                  <a:lnTo>
                    <a:pt x="7558392" y="48768"/>
                  </a:lnTo>
                  <a:lnTo>
                    <a:pt x="7555624" y="45021"/>
                  </a:lnTo>
                  <a:lnTo>
                    <a:pt x="7550556" y="42113"/>
                  </a:lnTo>
                  <a:lnTo>
                    <a:pt x="7550556" y="101676"/>
                  </a:lnTo>
                  <a:lnTo>
                    <a:pt x="7546162" y="123088"/>
                  </a:lnTo>
                  <a:lnTo>
                    <a:pt x="7533995" y="139814"/>
                  </a:lnTo>
                  <a:lnTo>
                    <a:pt x="7515568" y="150698"/>
                  </a:lnTo>
                  <a:lnTo>
                    <a:pt x="7492390" y="154584"/>
                  </a:lnTo>
                  <a:lnTo>
                    <a:pt x="7469340" y="150698"/>
                  </a:lnTo>
                  <a:lnTo>
                    <a:pt x="7451166" y="139814"/>
                  </a:lnTo>
                  <a:lnTo>
                    <a:pt x="7439253" y="123088"/>
                  </a:lnTo>
                  <a:lnTo>
                    <a:pt x="7434986" y="101676"/>
                  </a:lnTo>
                  <a:lnTo>
                    <a:pt x="7439253" y="80429"/>
                  </a:lnTo>
                  <a:lnTo>
                    <a:pt x="7451166" y="63690"/>
                  </a:lnTo>
                  <a:lnTo>
                    <a:pt x="7469340" y="52717"/>
                  </a:lnTo>
                  <a:lnTo>
                    <a:pt x="7492390" y="48768"/>
                  </a:lnTo>
                  <a:lnTo>
                    <a:pt x="7515568" y="52717"/>
                  </a:lnTo>
                  <a:lnTo>
                    <a:pt x="7533995" y="63690"/>
                  </a:lnTo>
                  <a:lnTo>
                    <a:pt x="7546162" y="80429"/>
                  </a:lnTo>
                  <a:lnTo>
                    <a:pt x="7550556" y="101676"/>
                  </a:lnTo>
                  <a:lnTo>
                    <a:pt x="7550556" y="42113"/>
                  </a:lnTo>
                  <a:lnTo>
                    <a:pt x="7527696" y="28968"/>
                  </a:lnTo>
                  <a:lnTo>
                    <a:pt x="7492390" y="23253"/>
                  </a:lnTo>
                  <a:lnTo>
                    <a:pt x="7457364" y="28968"/>
                  </a:lnTo>
                  <a:lnTo>
                    <a:pt x="7429678" y="45021"/>
                  </a:lnTo>
                  <a:lnTo>
                    <a:pt x="7411504" y="69799"/>
                  </a:lnTo>
                  <a:lnTo>
                    <a:pt x="7404963" y="101676"/>
                  </a:lnTo>
                  <a:lnTo>
                    <a:pt x="7411504" y="133565"/>
                  </a:lnTo>
                  <a:lnTo>
                    <a:pt x="7429678" y="158343"/>
                  </a:lnTo>
                  <a:lnTo>
                    <a:pt x="7457364" y="174396"/>
                  </a:lnTo>
                  <a:lnTo>
                    <a:pt x="7492390" y="180098"/>
                  </a:lnTo>
                  <a:lnTo>
                    <a:pt x="7527696" y="174396"/>
                  </a:lnTo>
                  <a:lnTo>
                    <a:pt x="7555624" y="158343"/>
                  </a:lnTo>
                  <a:lnTo>
                    <a:pt x="7558392" y="154584"/>
                  </a:lnTo>
                  <a:lnTo>
                    <a:pt x="7573975" y="133565"/>
                  </a:lnTo>
                  <a:lnTo>
                    <a:pt x="7580566" y="101676"/>
                  </a:lnTo>
                  <a:close/>
                </a:path>
                <a:path w="8835390" h="383540">
                  <a:moveTo>
                    <a:pt x="7673251" y="3746"/>
                  </a:moveTo>
                  <a:lnTo>
                    <a:pt x="7642479" y="3746"/>
                  </a:lnTo>
                  <a:lnTo>
                    <a:pt x="7642479" y="195859"/>
                  </a:lnTo>
                  <a:lnTo>
                    <a:pt x="7673251" y="195859"/>
                  </a:lnTo>
                  <a:lnTo>
                    <a:pt x="7673251" y="3746"/>
                  </a:lnTo>
                  <a:close/>
                </a:path>
                <a:path w="8835390" h="383540">
                  <a:moveTo>
                    <a:pt x="7703274" y="312178"/>
                  </a:moveTo>
                  <a:lnTo>
                    <a:pt x="7653464" y="278079"/>
                  </a:lnTo>
                  <a:lnTo>
                    <a:pt x="7635735" y="228511"/>
                  </a:lnTo>
                  <a:lnTo>
                    <a:pt x="7635735" y="210502"/>
                  </a:lnTo>
                  <a:lnTo>
                    <a:pt x="7605712" y="210502"/>
                  </a:lnTo>
                  <a:lnTo>
                    <a:pt x="7605712" y="228511"/>
                  </a:lnTo>
                  <a:lnTo>
                    <a:pt x="7602690" y="249275"/>
                  </a:lnTo>
                  <a:lnTo>
                    <a:pt x="7593609" y="270865"/>
                  </a:lnTo>
                  <a:lnTo>
                    <a:pt x="7578484" y="291249"/>
                  </a:lnTo>
                  <a:lnTo>
                    <a:pt x="7557313" y="308432"/>
                  </a:lnTo>
                  <a:lnTo>
                    <a:pt x="7536904" y="292354"/>
                  </a:lnTo>
                  <a:lnTo>
                    <a:pt x="7522705" y="273164"/>
                  </a:lnTo>
                  <a:lnTo>
                    <a:pt x="7522362" y="272694"/>
                  </a:lnTo>
                  <a:lnTo>
                    <a:pt x="7513675" y="250913"/>
                  </a:lnTo>
                  <a:lnTo>
                    <a:pt x="7510780" y="228511"/>
                  </a:lnTo>
                  <a:lnTo>
                    <a:pt x="7510780" y="210502"/>
                  </a:lnTo>
                  <a:lnTo>
                    <a:pt x="7481138" y="210502"/>
                  </a:lnTo>
                  <a:lnTo>
                    <a:pt x="7481138" y="228511"/>
                  </a:lnTo>
                  <a:lnTo>
                    <a:pt x="7476541" y="253085"/>
                  </a:lnTo>
                  <a:lnTo>
                    <a:pt x="7463269" y="276821"/>
                  </a:lnTo>
                  <a:lnTo>
                    <a:pt x="7442035" y="297319"/>
                  </a:lnTo>
                  <a:lnTo>
                    <a:pt x="7413599" y="312178"/>
                  </a:lnTo>
                  <a:lnTo>
                    <a:pt x="7428979" y="335445"/>
                  </a:lnTo>
                  <a:lnTo>
                    <a:pt x="7450963" y="324446"/>
                  </a:lnTo>
                  <a:lnTo>
                    <a:pt x="7469505" y="309930"/>
                  </a:lnTo>
                  <a:lnTo>
                    <a:pt x="7484389" y="292595"/>
                  </a:lnTo>
                  <a:lnTo>
                    <a:pt x="7495400" y="273164"/>
                  </a:lnTo>
                  <a:lnTo>
                    <a:pt x="7504925" y="293446"/>
                  </a:lnTo>
                  <a:lnTo>
                    <a:pt x="7518425" y="311569"/>
                  </a:lnTo>
                  <a:lnTo>
                    <a:pt x="7536078" y="326821"/>
                  </a:lnTo>
                  <a:lnTo>
                    <a:pt x="7558062" y="338455"/>
                  </a:lnTo>
                  <a:lnTo>
                    <a:pt x="7579449" y="326224"/>
                  </a:lnTo>
                  <a:lnTo>
                    <a:pt x="7596937" y="310451"/>
                  </a:lnTo>
                  <a:lnTo>
                    <a:pt x="7598435" y="308432"/>
                  </a:lnTo>
                  <a:lnTo>
                    <a:pt x="7610564" y="292061"/>
                  </a:lnTo>
                  <a:lnTo>
                    <a:pt x="7620343" y="272034"/>
                  </a:lnTo>
                  <a:lnTo>
                    <a:pt x="7630998" y="292125"/>
                  </a:lnTo>
                  <a:lnTo>
                    <a:pt x="7645959" y="309791"/>
                  </a:lnTo>
                  <a:lnTo>
                    <a:pt x="7664983" y="324434"/>
                  </a:lnTo>
                  <a:lnTo>
                    <a:pt x="7687881" y="335445"/>
                  </a:lnTo>
                  <a:lnTo>
                    <a:pt x="7703274" y="312178"/>
                  </a:lnTo>
                  <a:close/>
                </a:path>
                <a:path w="8835390" h="383540">
                  <a:moveTo>
                    <a:pt x="8006829" y="204863"/>
                  </a:moveTo>
                  <a:lnTo>
                    <a:pt x="7976438" y="204863"/>
                  </a:lnTo>
                  <a:lnTo>
                    <a:pt x="7976438" y="244271"/>
                  </a:lnTo>
                  <a:lnTo>
                    <a:pt x="7976438" y="267906"/>
                  </a:lnTo>
                  <a:lnTo>
                    <a:pt x="7976438" y="310680"/>
                  </a:lnTo>
                  <a:lnTo>
                    <a:pt x="7810957" y="310680"/>
                  </a:lnTo>
                  <a:lnTo>
                    <a:pt x="7810957" y="267906"/>
                  </a:lnTo>
                  <a:lnTo>
                    <a:pt x="7976438" y="267906"/>
                  </a:lnTo>
                  <a:lnTo>
                    <a:pt x="7976438" y="244271"/>
                  </a:lnTo>
                  <a:lnTo>
                    <a:pt x="7810957" y="244271"/>
                  </a:lnTo>
                  <a:lnTo>
                    <a:pt x="7810957" y="204863"/>
                  </a:lnTo>
                  <a:lnTo>
                    <a:pt x="7780566" y="204863"/>
                  </a:lnTo>
                  <a:lnTo>
                    <a:pt x="7780566" y="335445"/>
                  </a:lnTo>
                  <a:lnTo>
                    <a:pt x="8006829" y="335445"/>
                  </a:lnTo>
                  <a:lnTo>
                    <a:pt x="8006829" y="310680"/>
                  </a:lnTo>
                  <a:lnTo>
                    <a:pt x="8006829" y="267906"/>
                  </a:lnTo>
                  <a:lnTo>
                    <a:pt x="8006829" y="244271"/>
                  </a:lnTo>
                  <a:lnTo>
                    <a:pt x="8006829" y="204863"/>
                  </a:lnTo>
                  <a:close/>
                </a:path>
                <a:path w="8835390" h="383540">
                  <a:moveTo>
                    <a:pt x="8029346" y="108432"/>
                  </a:moveTo>
                  <a:lnTo>
                    <a:pt x="7985595" y="97637"/>
                  </a:lnTo>
                  <a:lnTo>
                    <a:pt x="7947495" y="78092"/>
                  </a:lnTo>
                  <a:lnTo>
                    <a:pt x="7929943" y="61150"/>
                  </a:lnTo>
                  <a:lnTo>
                    <a:pt x="7920596" y="52133"/>
                  </a:lnTo>
                  <a:lnTo>
                    <a:pt x="7910398" y="22136"/>
                  </a:lnTo>
                  <a:lnTo>
                    <a:pt x="7910398" y="7124"/>
                  </a:lnTo>
                  <a:lnTo>
                    <a:pt x="7878877" y="7124"/>
                  </a:lnTo>
                  <a:lnTo>
                    <a:pt x="7878877" y="22136"/>
                  </a:lnTo>
                  <a:lnTo>
                    <a:pt x="7868729" y="52603"/>
                  </a:lnTo>
                  <a:lnTo>
                    <a:pt x="7841869" y="78511"/>
                  </a:lnTo>
                  <a:lnTo>
                    <a:pt x="7803680" y="97802"/>
                  </a:lnTo>
                  <a:lnTo>
                    <a:pt x="7759560" y="108432"/>
                  </a:lnTo>
                  <a:lnTo>
                    <a:pt x="7770812" y="133197"/>
                  </a:lnTo>
                  <a:lnTo>
                    <a:pt x="7809370" y="123736"/>
                  </a:lnTo>
                  <a:lnTo>
                    <a:pt x="7844549" y="108153"/>
                  </a:lnTo>
                  <a:lnTo>
                    <a:pt x="7873809" y="87083"/>
                  </a:lnTo>
                  <a:lnTo>
                    <a:pt x="7894637" y="61150"/>
                  </a:lnTo>
                  <a:lnTo>
                    <a:pt x="7915618" y="87083"/>
                  </a:lnTo>
                  <a:lnTo>
                    <a:pt x="7944828" y="108153"/>
                  </a:lnTo>
                  <a:lnTo>
                    <a:pt x="7979804" y="123736"/>
                  </a:lnTo>
                  <a:lnTo>
                    <a:pt x="8018081" y="133197"/>
                  </a:lnTo>
                  <a:lnTo>
                    <a:pt x="8029346" y="108432"/>
                  </a:lnTo>
                  <a:close/>
                </a:path>
                <a:path w="8835390" h="383540">
                  <a:moveTo>
                    <a:pt x="8046606" y="156845"/>
                  </a:moveTo>
                  <a:lnTo>
                    <a:pt x="7741920" y="156845"/>
                  </a:lnTo>
                  <a:lnTo>
                    <a:pt x="7741920" y="181610"/>
                  </a:lnTo>
                  <a:lnTo>
                    <a:pt x="8046606" y="181610"/>
                  </a:lnTo>
                  <a:lnTo>
                    <a:pt x="8046606" y="156845"/>
                  </a:lnTo>
                  <a:close/>
                </a:path>
                <a:path w="8835390" h="383540">
                  <a:moveTo>
                    <a:pt x="8301380" y="237134"/>
                  </a:moveTo>
                  <a:lnTo>
                    <a:pt x="8300034" y="226631"/>
                  </a:lnTo>
                  <a:lnTo>
                    <a:pt x="8298002" y="210870"/>
                  </a:lnTo>
                  <a:lnTo>
                    <a:pt x="8256740" y="218084"/>
                  </a:lnTo>
                  <a:lnTo>
                    <a:pt x="8216671" y="222973"/>
                  </a:lnTo>
                  <a:lnTo>
                    <a:pt x="8177593" y="225755"/>
                  </a:lnTo>
                  <a:lnTo>
                    <a:pt x="8139290" y="226631"/>
                  </a:lnTo>
                  <a:lnTo>
                    <a:pt x="8139290" y="36017"/>
                  </a:lnTo>
                  <a:lnTo>
                    <a:pt x="8108518" y="36017"/>
                  </a:lnTo>
                  <a:lnTo>
                    <a:pt x="8108518" y="252895"/>
                  </a:lnTo>
                  <a:lnTo>
                    <a:pt x="8136280" y="252895"/>
                  </a:lnTo>
                  <a:lnTo>
                    <a:pt x="8176488" y="252120"/>
                  </a:lnTo>
                  <a:lnTo>
                    <a:pt x="8217001" y="249516"/>
                  </a:lnTo>
                  <a:lnTo>
                    <a:pt x="8258442" y="244665"/>
                  </a:lnTo>
                  <a:lnTo>
                    <a:pt x="8301380" y="237134"/>
                  </a:lnTo>
                  <a:close/>
                </a:path>
                <a:path w="8835390" h="383540">
                  <a:moveTo>
                    <a:pt x="8363293" y="3365"/>
                  </a:moveTo>
                  <a:lnTo>
                    <a:pt x="8332533" y="3365"/>
                  </a:lnTo>
                  <a:lnTo>
                    <a:pt x="8332533" y="339572"/>
                  </a:lnTo>
                  <a:lnTo>
                    <a:pt x="8363293" y="339572"/>
                  </a:lnTo>
                  <a:lnTo>
                    <a:pt x="8363293" y="3365"/>
                  </a:lnTo>
                  <a:close/>
                </a:path>
                <a:path w="8835390" h="383540">
                  <a:moveTo>
                    <a:pt x="8632711" y="244640"/>
                  </a:moveTo>
                  <a:lnTo>
                    <a:pt x="8630818" y="230378"/>
                  </a:lnTo>
                  <a:lnTo>
                    <a:pt x="8629332" y="219125"/>
                  </a:lnTo>
                  <a:lnTo>
                    <a:pt x="8593455" y="224523"/>
                  </a:lnTo>
                  <a:lnTo>
                    <a:pt x="8557616" y="227990"/>
                  </a:lnTo>
                  <a:lnTo>
                    <a:pt x="8519731" y="229844"/>
                  </a:lnTo>
                  <a:lnTo>
                    <a:pt x="8477745" y="230378"/>
                  </a:lnTo>
                  <a:lnTo>
                    <a:pt x="8477745" y="61150"/>
                  </a:lnTo>
                  <a:lnTo>
                    <a:pt x="8603437" y="61150"/>
                  </a:lnTo>
                  <a:lnTo>
                    <a:pt x="8603437" y="35636"/>
                  </a:lnTo>
                  <a:lnTo>
                    <a:pt x="8446973" y="35636"/>
                  </a:lnTo>
                  <a:lnTo>
                    <a:pt x="8446973" y="256654"/>
                  </a:lnTo>
                  <a:lnTo>
                    <a:pt x="8473618" y="256654"/>
                  </a:lnTo>
                  <a:lnTo>
                    <a:pt x="8517992" y="256146"/>
                  </a:lnTo>
                  <a:lnTo>
                    <a:pt x="8557666" y="254304"/>
                  </a:lnTo>
                  <a:lnTo>
                    <a:pt x="8595081" y="250634"/>
                  </a:lnTo>
                  <a:lnTo>
                    <a:pt x="8632711" y="244640"/>
                  </a:lnTo>
                  <a:close/>
                </a:path>
                <a:path w="8835390" h="383540">
                  <a:moveTo>
                    <a:pt x="8747150" y="136207"/>
                  </a:moveTo>
                  <a:lnTo>
                    <a:pt x="8691626" y="136207"/>
                  </a:lnTo>
                  <a:lnTo>
                    <a:pt x="8691626" y="3365"/>
                  </a:lnTo>
                  <a:lnTo>
                    <a:pt x="8660854" y="3365"/>
                  </a:lnTo>
                  <a:lnTo>
                    <a:pt x="8660854" y="340702"/>
                  </a:lnTo>
                  <a:lnTo>
                    <a:pt x="8691626" y="340702"/>
                  </a:lnTo>
                  <a:lnTo>
                    <a:pt x="8691626" y="161721"/>
                  </a:lnTo>
                  <a:lnTo>
                    <a:pt x="8747150" y="161721"/>
                  </a:lnTo>
                  <a:lnTo>
                    <a:pt x="8747150" y="136207"/>
                  </a:lnTo>
                  <a:close/>
                </a:path>
                <a:path w="8835390" h="383540">
                  <a:moveTo>
                    <a:pt x="8834958" y="291172"/>
                  </a:moveTo>
                  <a:lnTo>
                    <a:pt x="8832990" y="280517"/>
                  </a:lnTo>
                  <a:lnTo>
                    <a:pt x="8827643" y="272084"/>
                  </a:lnTo>
                  <a:lnTo>
                    <a:pt x="8819756" y="266534"/>
                  </a:lnTo>
                  <a:lnTo>
                    <a:pt x="8810193" y="264528"/>
                  </a:lnTo>
                  <a:lnTo>
                    <a:pt x="8800630" y="266534"/>
                  </a:lnTo>
                  <a:lnTo>
                    <a:pt x="8792743" y="272084"/>
                  </a:lnTo>
                  <a:lnTo>
                    <a:pt x="8787397" y="280517"/>
                  </a:lnTo>
                  <a:lnTo>
                    <a:pt x="8785428" y="291172"/>
                  </a:lnTo>
                  <a:lnTo>
                    <a:pt x="8787397" y="301701"/>
                  </a:lnTo>
                  <a:lnTo>
                    <a:pt x="8792743" y="309880"/>
                  </a:lnTo>
                  <a:lnTo>
                    <a:pt x="8800630" y="315175"/>
                  </a:lnTo>
                  <a:lnTo>
                    <a:pt x="8810193" y="317055"/>
                  </a:lnTo>
                  <a:lnTo>
                    <a:pt x="8819756" y="315175"/>
                  </a:lnTo>
                  <a:lnTo>
                    <a:pt x="8827643" y="309880"/>
                  </a:lnTo>
                  <a:lnTo>
                    <a:pt x="8832990" y="301701"/>
                  </a:lnTo>
                  <a:lnTo>
                    <a:pt x="8834958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45517" y="9045126"/>
              <a:ext cx="49530" cy="52705"/>
            </a:xfrm>
            <a:custGeom>
              <a:avLst/>
              <a:gdLst/>
              <a:ahLst/>
              <a:cxnLst/>
              <a:rect l="l" t="t" r="r" b="b"/>
              <a:pathLst>
                <a:path w="49530" h="52704">
                  <a:moveTo>
                    <a:pt x="24765" y="52531"/>
                  </a:moveTo>
                  <a:lnTo>
                    <a:pt x="15197" y="50649"/>
                  </a:lnTo>
                  <a:lnTo>
                    <a:pt x="7317" y="45355"/>
                  </a:lnTo>
                  <a:lnTo>
                    <a:pt x="1970" y="37176"/>
                  </a:lnTo>
                  <a:lnTo>
                    <a:pt x="0" y="26641"/>
                  </a:lnTo>
                  <a:lnTo>
                    <a:pt x="1970" y="15988"/>
                  </a:lnTo>
                  <a:lnTo>
                    <a:pt x="7317" y="7551"/>
                  </a:lnTo>
                  <a:lnTo>
                    <a:pt x="15197" y="1999"/>
                  </a:lnTo>
                  <a:lnTo>
                    <a:pt x="24765" y="0"/>
                  </a:lnTo>
                  <a:lnTo>
                    <a:pt x="34334" y="1999"/>
                  </a:lnTo>
                  <a:lnTo>
                    <a:pt x="42213" y="7551"/>
                  </a:lnTo>
                  <a:lnTo>
                    <a:pt x="47560" y="15988"/>
                  </a:lnTo>
                  <a:lnTo>
                    <a:pt x="49530" y="26641"/>
                  </a:lnTo>
                  <a:lnTo>
                    <a:pt x="47560" y="37176"/>
                  </a:lnTo>
                  <a:lnTo>
                    <a:pt x="42213" y="45355"/>
                  </a:lnTo>
                  <a:lnTo>
                    <a:pt x="34334" y="50649"/>
                  </a:lnTo>
                  <a:lnTo>
                    <a:pt x="24765" y="52531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0428" y="3027461"/>
              <a:ext cx="9605408" cy="47968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1109" y="3027461"/>
              <a:ext cx="4618242" cy="4796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2150" y="1520917"/>
              <a:ext cx="14523256" cy="1185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57868" y="4321415"/>
              <a:ext cx="13053694" cy="567690"/>
            </a:xfrm>
            <a:custGeom>
              <a:avLst/>
              <a:gdLst/>
              <a:ahLst/>
              <a:cxnLst/>
              <a:rect l="l" t="t" r="r" b="b"/>
              <a:pathLst>
                <a:path w="13053694" h="567689">
                  <a:moveTo>
                    <a:pt x="156362" y="109728"/>
                  </a:moveTo>
                  <a:lnTo>
                    <a:pt x="132029" y="99923"/>
                  </a:lnTo>
                  <a:lnTo>
                    <a:pt x="120624" y="90830"/>
                  </a:lnTo>
                  <a:lnTo>
                    <a:pt x="112395" y="84277"/>
                  </a:lnTo>
                  <a:lnTo>
                    <a:pt x="99275" y="61556"/>
                  </a:lnTo>
                  <a:lnTo>
                    <a:pt x="94488" y="30480"/>
                  </a:lnTo>
                  <a:lnTo>
                    <a:pt x="94488" y="9753"/>
                  </a:lnTo>
                  <a:lnTo>
                    <a:pt x="61569" y="9753"/>
                  </a:lnTo>
                  <a:lnTo>
                    <a:pt x="61569" y="30480"/>
                  </a:lnTo>
                  <a:lnTo>
                    <a:pt x="56959" y="61480"/>
                  </a:lnTo>
                  <a:lnTo>
                    <a:pt x="44157" y="85267"/>
                  </a:lnTo>
                  <a:lnTo>
                    <a:pt x="24663" y="102323"/>
                  </a:lnTo>
                  <a:lnTo>
                    <a:pt x="0" y="113080"/>
                  </a:lnTo>
                  <a:lnTo>
                    <a:pt x="0" y="142036"/>
                  </a:lnTo>
                  <a:lnTo>
                    <a:pt x="25146" y="134162"/>
                  </a:lnTo>
                  <a:lnTo>
                    <a:pt x="47282" y="122491"/>
                  </a:lnTo>
                  <a:lnTo>
                    <a:pt x="65366" y="107797"/>
                  </a:lnTo>
                  <a:lnTo>
                    <a:pt x="78333" y="90830"/>
                  </a:lnTo>
                  <a:lnTo>
                    <a:pt x="91770" y="107048"/>
                  </a:lnTo>
                  <a:lnTo>
                    <a:pt x="109918" y="120929"/>
                  </a:lnTo>
                  <a:lnTo>
                    <a:pt x="131787" y="131724"/>
                  </a:lnTo>
                  <a:lnTo>
                    <a:pt x="156362" y="138684"/>
                  </a:lnTo>
                  <a:lnTo>
                    <a:pt x="156362" y="109728"/>
                  </a:lnTo>
                  <a:close/>
                </a:path>
                <a:path w="13053694" h="567689">
                  <a:moveTo>
                    <a:pt x="233476" y="490778"/>
                  </a:moveTo>
                  <a:lnTo>
                    <a:pt x="52120" y="490778"/>
                  </a:lnTo>
                  <a:lnTo>
                    <a:pt x="52120" y="461568"/>
                  </a:lnTo>
                  <a:lnTo>
                    <a:pt x="231952" y="461568"/>
                  </a:lnTo>
                  <a:lnTo>
                    <a:pt x="231952" y="434898"/>
                  </a:lnTo>
                  <a:lnTo>
                    <a:pt x="19202" y="434898"/>
                  </a:lnTo>
                  <a:lnTo>
                    <a:pt x="19202" y="461568"/>
                  </a:lnTo>
                  <a:lnTo>
                    <a:pt x="19202" y="490778"/>
                  </a:lnTo>
                  <a:lnTo>
                    <a:pt x="19202" y="518718"/>
                  </a:lnTo>
                  <a:lnTo>
                    <a:pt x="233476" y="518718"/>
                  </a:lnTo>
                  <a:lnTo>
                    <a:pt x="233476" y="490778"/>
                  </a:lnTo>
                  <a:close/>
                </a:path>
                <a:path w="13053694" h="567689">
                  <a:moveTo>
                    <a:pt x="233476" y="7924"/>
                  </a:moveTo>
                  <a:lnTo>
                    <a:pt x="200253" y="7924"/>
                  </a:lnTo>
                  <a:lnTo>
                    <a:pt x="200253" y="141427"/>
                  </a:lnTo>
                  <a:lnTo>
                    <a:pt x="233476" y="141427"/>
                  </a:lnTo>
                  <a:lnTo>
                    <a:pt x="233476" y="7924"/>
                  </a:lnTo>
                  <a:close/>
                </a:path>
                <a:path w="13053694" h="567689">
                  <a:moveTo>
                    <a:pt x="236829" y="260299"/>
                  </a:moveTo>
                  <a:lnTo>
                    <a:pt x="60045" y="260299"/>
                  </a:lnTo>
                  <a:lnTo>
                    <a:pt x="60045" y="236220"/>
                  </a:lnTo>
                  <a:lnTo>
                    <a:pt x="233476" y="236220"/>
                  </a:lnTo>
                  <a:lnTo>
                    <a:pt x="233476" y="158800"/>
                  </a:lnTo>
                  <a:lnTo>
                    <a:pt x="26822" y="158800"/>
                  </a:lnTo>
                  <a:lnTo>
                    <a:pt x="26822" y="185318"/>
                  </a:lnTo>
                  <a:lnTo>
                    <a:pt x="200253" y="185318"/>
                  </a:lnTo>
                  <a:lnTo>
                    <a:pt x="200253" y="210007"/>
                  </a:lnTo>
                  <a:lnTo>
                    <a:pt x="26822" y="210007"/>
                  </a:lnTo>
                  <a:lnTo>
                    <a:pt x="26822" y="287121"/>
                  </a:lnTo>
                  <a:lnTo>
                    <a:pt x="236829" y="287121"/>
                  </a:lnTo>
                  <a:lnTo>
                    <a:pt x="236829" y="260299"/>
                  </a:lnTo>
                  <a:close/>
                </a:path>
                <a:path w="13053694" h="567689">
                  <a:moveTo>
                    <a:pt x="249936" y="539788"/>
                  </a:moveTo>
                  <a:lnTo>
                    <a:pt x="914" y="539788"/>
                  </a:lnTo>
                  <a:lnTo>
                    <a:pt x="914" y="567220"/>
                  </a:lnTo>
                  <a:lnTo>
                    <a:pt x="249936" y="567220"/>
                  </a:lnTo>
                  <a:lnTo>
                    <a:pt x="249936" y="539788"/>
                  </a:lnTo>
                  <a:close/>
                </a:path>
                <a:path w="13053694" h="567689">
                  <a:moveTo>
                    <a:pt x="442861" y="235305"/>
                  </a:moveTo>
                  <a:lnTo>
                    <a:pt x="419125" y="220776"/>
                  </a:lnTo>
                  <a:lnTo>
                    <a:pt x="398970" y="198196"/>
                  </a:lnTo>
                  <a:lnTo>
                    <a:pt x="398449" y="196900"/>
                  </a:lnTo>
                  <a:lnTo>
                    <a:pt x="385000" y="164071"/>
                  </a:lnTo>
                  <a:lnTo>
                    <a:pt x="379768" y="114909"/>
                  </a:lnTo>
                  <a:lnTo>
                    <a:pt x="379768" y="11277"/>
                  </a:lnTo>
                  <a:lnTo>
                    <a:pt x="346862" y="11277"/>
                  </a:lnTo>
                  <a:lnTo>
                    <a:pt x="346862" y="114909"/>
                  </a:lnTo>
                  <a:lnTo>
                    <a:pt x="341630" y="164071"/>
                  </a:lnTo>
                  <a:lnTo>
                    <a:pt x="327621" y="198310"/>
                  </a:lnTo>
                  <a:lnTo>
                    <a:pt x="307378" y="220903"/>
                  </a:lnTo>
                  <a:lnTo>
                    <a:pt x="283464" y="235305"/>
                  </a:lnTo>
                  <a:lnTo>
                    <a:pt x="283464" y="265785"/>
                  </a:lnTo>
                  <a:lnTo>
                    <a:pt x="309143" y="254596"/>
                  </a:lnTo>
                  <a:lnTo>
                    <a:pt x="332079" y="238887"/>
                  </a:lnTo>
                  <a:lnTo>
                    <a:pt x="350672" y="219405"/>
                  </a:lnTo>
                  <a:lnTo>
                    <a:pt x="363308" y="196900"/>
                  </a:lnTo>
                  <a:lnTo>
                    <a:pt x="376135" y="219240"/>
                  </a:lnTo>
                  <a:lnTo>
                    <a:pt x="394741" y="238658"/>
                  </a:lnTo>
                  <a:lnTo>
                    <a:pt x="417537" y="254419"/>
                  </a:lnTo>
                  <a:lnTo>
                    <a:pt x="442861" y="265785"/>
                  </a:lnTo>
                  <a:lnTo>
                    <a:pt x="442861" y="235305"/>
                  </a:lnTo>
                  <a:close/>
                </a:path>
                <a:path w="13053694" h="567689">
                  <a:moveTo>
                    <a:pt x="516318" y="7924"/>
                  </a:moveTo>
                  <a:lnTo>
                    <a:pt x="483095" y="7924"/>
                  </a:lnTo>
                  <a:lnTo>
                    <a:pt x="483095" y="284378"/>
                  </a:lnTo>
                  <a:lnTo>
                    <a:pt x="516318" y="284378"/>
                  </a:lnTo>
                  <a:lnTo>
                    <a:pt x="516318" y="7924"/>
                  </a:lnTo>
                  <a:close/>
                </a:path>
                <a:path w="13053694" h="567689">
                  <a:moveTo>
                    <a:pt x="706208" y="11277"/>
                  </a:moveTo>
                  <a:lnTo>
                    <a:pt x="573316" y="11277"/>
                  </a:lnTo>
                  <a:lnTo>
                    <a:pt x="573316" y="40233"/>
                  </a:lnTo>
                  <a:lnTo>
                    <a:pt x="672985" y="40233"/>
                  </a:lnTo>
                  <a:lnTo>
                    <a:pt x="666102" y="81127"/>
                  </a:lnTo>
                  <a:lnTo>
                    <a:pt x="645782" y="112928"/>
                  </a:lnTo>
                  <a:lnTo>
                    <a:pt x="612546" y="135128"/>
                  </a:lnTo>
                  <a:lnTo>
                    <a:pt x="566915" y="147218"/>
                  </a:lnTo>
                  <a:lnTo>
                    <a:pt x="566915" y="175869"/>
                  </a:lnTo>
                  <a:lnTo>
                    <a:pt x="615581" y="165430"/>
                  </a:lnTo>
                  <a:lnTo>
                    <a:pt x="654392" y="146240"/>
                  </a:lnTo>
                  <a:lnTo>
                    <a:pt x="682802" y="117779"/>
                  </a:lnTo>
                  <a:lnTo>
                    <a:pt x="700265" y="79565"/>
                  </a:lnTo>
                  <a:lnTo>
                    <a:pt x="706208" y="31089"/>
                  </a:lnTo>
                  <a:lnTo>
                    <a:pt x="706208" y="11277"/>
                  </a:lnTo>
                  <a:close/>
                </a:path>
                <a:path w="13053694" h="567689">
                  <a:moveTo>
                    <a:pt x="798258" y="256946"/>
                  </a:moveTo>
                  <a:lnTo>
                    <a:pt x="622084" y="256946"/>
                  </a:lnTo>
                  <a:lnTo>
                    <a:pt x="622084" y="191719"/>
                  </a:lnTo>
                  <a:lnTo>
                    <a:pt x="589165" y="191719"/>
                  </a:lnTo>
                  <a:lnTo>
                    <a:pt x="589165" y="285597"/>
                  </a:lnTo>
                  <a:lnTo>
                    <a:pt x="798258" y="285597"/>
                  </a:lnTo>
                  <a:lnTo>
                    <a:pt x="798258" y="256946"/>
                  </a:lnTo>
                  <a:close/>
                </a:path>
                <a:path w="13053694" h="567689">
                  <a:moveTo>
                    <a:pt x="833310" y="83210"/>
                  </a:moveTo>
                  <a:lnTo>
                    <a:pt x="793076" y="83210"/>
                  </a:lnTo>
                  <a:lnTo>
                    <a:pt x="793076" y="7924"/>
                  </a:lnTo>
                  <a:lnTo>
                    <a:pt x="759853" y="7924"/>
                  </a:lnTo>
                  <a:lnTo>
                    <a:pt x="759853" y="201472"/>
                  </a:lnTo>
                  <a:lnTo>
                    <a:pt x="793076" y="201472"/>
                  </a:lnTo>
                  <a:lnTo>
                    <a:pt x="793076" y="112471"/>
                  </a:lnTo>
                  <a:lnTo>
                    <a:pt x="833310" y="112471"/>
                  </a:lnTo>
                  <a:lnTo>
                    <a:pt x="833310" y="83210"/>
                  </a:lnTo>
                  <a:close/>
                </a:path>
                <a:path w="13053694" h="567689">
                  <a:moveTo>
                    <a:pt x="1087805" y="121920"/>
                  </a:moveTo>
                  <a:lnTo>
                    <a:pt x="1063891" y="113182"/>
                  </a:lnTo>
                  <a:lnTo>
                    <a:pt x="1052969" y="104546"/>
                  </a:lnTo>
                  <a:lnTo>
                    <a:pt x="1044867" y="98145"/>
                  </a:lnTo>
                  <a:lnTo>
                    <a:pt x="1032306" y="75806"/>
                  </a:lnTo>
                  <a:lnTo>
                    <a:pt x="1027760" y="45110"/>
                  </a:lnTo>
                  <a:lnTo>
                    <a:pt x="1027760" y="39928"/>
                  </a:lnTo>
                  <a:lnTo>
                    <a:pt x="1082624" y="39928"/>
                  </a:lnTo>
                  <a:lnTo>
                    <a:pt x="1082624" y="11277"/>
                  </a:lnTo>
                  <a:lnTo>
                    <a:pt x="939977" y="11277"/>
                  </a:lnTo>
                  <a:lnTo>
                    <a:pt x="939977" y="39928"/>
                  </a:lnTo>
                  <a:lnTo>
                    <a:pt x="994841" y="39928"/>
                  </a:lnTo>
                  <a:lnTo>
                    <a:pt x="994841" y="45110"/>
                  </a:lnTo>
                  <a:lnTo>
                    <a:pt x="990434" y="76619"/>
                  </a:lnTo>
                  <a:lnTo>
                    <a:pt x="978115" y="100126"/>
                  </a:lnTo>
                  <a:lnTo>
                    <a:pt x="959231" y="116090"/>
                  </a:lnTo>
                  <a:lnTo>
                    <a:pt x="935101" y="124968"/>
                  </a:lnTo>
                  <a:lnTo>
                    <a:pt x="935101" y="154533"/>
                  </a:lnTo>
                  <a:lnTo>
                    <a:pt x="959319" y="147535"/>
                  </a:lnTo>
                  <a:lnTo>
                    <a:pt x="980935" y="136283"/>
                  </a:lnTo>
                  <a:lnTo>
                    <a:pt x="998842" y="121653"/>
                  </a:lnTo>
                  <a:lnTo>
                    <a:pt x="1011910" y="104546"/>
                  </a:lnTo>
                  <a:lnTo>
                    <a:pt x="1025144" y="120916"/>
                  </a:lnTo>
                  <a:lnTo>
                    <a:pt x="1042771" y="134493"/>
                  </a:lnTo>
                  <a:lnTo>
                    <a:pt x="1063942" y="144754"/>
                  </a:lnTo>
                  <a:lnTo>
                    <a:pt x="1087805" y="151180"/>
                  </a:lnTo>
                  <a:lnTo>
                    <a:pt x="1087805" y="121920"/>
                  </a:lnTo>
                  <a:close/>
                </a:path>
                <a:path w="13053694" h="567689">
                  <a:moveTo>
                    <a:pt x="1163396" y="168554"/>
                  </a:moveTo>
                  <a:lnTo>
                    <a:pt x="1130173" y="168554"/>
                  </a:lnTo>
                  <a:lnTo>
                    <a:pt x="1130173" y="200863"/>
                  </a:lnTo>
                  <a:lnTo>
                    <a:pt x="1130173" y="229209"/>
                  </a:lnTo>
                  <a:lnTo>
                    <a:pt x="1130173" y="259080"/>
                  </a:lnTo>
                  <a:lnTo>
                    <a:pt x="989965" y="259080"/>
                  </a:lnTo>
                  <a:lnTo>
                    <a:pt x="989965" y="229209"/>
                  </a:lnTo>
                  <a:lnTo>
                    <a:pt x="1130173" y="229209"/>
                  </a:lnTo>
                  <a:lnTo>
                    <a:pt x="1130173" y="200863"/>
                  </a:lnTo>
                  <a:lnTo>
                    <a:pt x="989965" y="200863"/>
                  </a:lnTo>
                  <a:lnTo>
                    <a:pt x="989965" y="168554"/>
                  </a:lnTo>
                  <a:lnTo>
                    <a:pt x="956741" y="168554"/>
                  </a:lnTo>
                  <a:lnTo>
                    <a:pt x="956741" y="287121"/>
                  </a:lnTo>
                  <a:lnTo>
                    <a:pt x="1163396" y="287121"/>
                  </a:lnTo>
                  <a:lnTo>
                    <a:pt x="1163396" y="259080"/>
                  </a:lnTo>
                  <a:lnTo>
                    <a:pt x="1163396" y="229209"/>
                  </a:lnTo>
                  <a:lnTo>
                    <a:pt x="1163396" y="200863"/>
                  </a:lnTo>
                  <a:lnTo>
                    <a:pt x="1163396" y="168554"/>
                  </a:lnTo>
                  <a:close/>
                </a:path>
                <a:path w="13053694" h="567689">
                  <a:moveTo>
                    <a:pt x="1163396" y="7924"/>
                  </a:moveTo>
                  <a:lnTo>
                    <a:pt x="1130173" y="7924"/>
                  </a:lnTo>
                  <a:lnTo>
                    <a:pt x="1130173" y="64312"/>
                  </a:lnTo>
                  <a:lnTo>
                    <a:pt x="1073175" y="64312"/>
                  </a:lnTo>
                  <a:lnTo>
                    <a:pt x="1073175" y="92659"/>
                  </a:lnTo>
                  <a:lnTo>
                    <a:pt x="1130173" y="92659"/>
                  </a:lnTo>
                  <a:lnTo>
                    <a:pt x="1130173" y="154533"/>
                  </a:lnTo>
                  <a:lnTo>
                    <a:pt x="1163396" y="154533"/>
                  </a:lnTo>
                  <a:lnTo>
                    <a:pt x="1163396" y="7924"/>
                  </a:lnTo>
                  <a:close/>
                </a:path>
                <a:path w="13053694" h="567689">
                  <a:moveTo>
                    <a:pt x="1445323" y="201472"/>
                  </a:moveTo>
                  <a:lnTo>
                    <a:pt x="1230757" y="201472"/>
                  </a:lnTo>
                  <a:lnTo>
                    <a:pt x="1230757" y="229819"/>
                  </a:lnTo>
                  <a:lnTo>
                    <a:pt x="1412100" y="229819"/>
                  </a:lnTo>
                  <a:lnTo>
                    <a:pt x="1412100" y="288950"/>
                  </a:lnTo>
                  <a:lnTo>
                    <a:pt x="1445323" y="288950"/>
                  </a:lnTo>
                  <a:lnTo>
                    <a:pt x="1445323" y="201472"/>
                  </a:lnTo>
                  <a:close/>
                </a:path>
                <a:path w="13053694" h="567689">
                  <a:moveTo>
                    <a:pt x="1455077" y="89306"/>
                  </a:moveTo>
                  <a:lnTo>
                    <a:pt x="1417040" y="81038"/>
                  </a:lnTo>
                  <a:lnTo>
                    <a:pt x="1389938" y="69189"/>
                  </a:lnTo>
                  <a:lnTo>
                    <a:pt x="1385049" y="67056"/>
                  </a:lnTo>
                  <a:lnTo>
                    <a:pt x="1363014" y="47129"/>
                  </a:lnTo>
                  <a:lnTo>
                    <a:pt x="1354810" y="21031"/>
                  </a:lnTo>
                  <a:lnTo>
                    <a:pt x="1354810" y="9753"/>
                  </a:lnTo>
                  <a:lnTo>
                    <a:pt x="1321892" y="9753"/>
                  </a:lnTo>
                  <a:lnTo>
                    <a:pt x="1321892" y="21031"/>
                  </a:lnTo>
                  <a:lnTo>
                    <a:pt x="1313599" y="47180"/>
                  </a:lnTo>
                  <a:lnTo>
                    <a:pt x="1291488" y="67170"/>
                  </a:lnTo>
                  <a:lnTo>
                    <a:pt x="1259649" y="81165"/>
                  </a:lnTo>
                  <a:lnTo>
                    <a:pt x="1222222" y="89306"/>
                  </a:lnTo>
                  <a:lnTo>
                    <a:pt x="1222222" y="118567"/>
                  </a:lnTo>
                  <a:lnTo>
                    <a:pt x="1259179" y="112141"/>
                  </a:lnTo>
                  <a:lnTo>
                    <a:pt x="1291831" y="101193"/>
                  </a:lnTo>
                  <a:lnTo>
                    <a:pt x="1318704" y="86588"/>
                  </a:lnTo>
                  <a:lnTo>
                    <a:pt x="1338351" y="69189"/>
                  </a:lnTo>
                  <a:lnTo>
                    <a:pt x="1357998" y="86461"/>
                  </a:lnTo>
                  <a:lnTo>
                    <a:pt x="1384935" y="101079"/>
                  </a:lnTo>
                  <a:lnTo>
                    <a:pt x="1417764" y="112102"/>
                  </a:lnTo>
                  <a:lnTo>
                    <a:pt x="1455077" y="118567"/>
                  </a:lnTo>
                  <a:lnTo>
                    <a:pt x="1455077" y="89306"/>
                  </a:lnTo>
                  <a:close/>
                </a:path>
                <a:path w="13053694" h="567689">
                  <a:moveTo>
                    <a:pt x="1463306" y="144475"/>
                  </a:moveTo>
                  <a:lnTo>
                    <a:pt x="1354810" y="144475"/>
                  </a:lnTo>
                  <a:lnTo>
                    <a:pt x="1354810" y="104241"/>
                  </a:lnTo>
                  <a:lnTo>
                    <a:pt x="1321892" y="104241"/>
                  </a:lnTo>
                  <a:lnTo>
                    <a:pt x="1321892" y="144475"/>
                  </a:lnTo>
                  <a:lnTo>
                    <a:pt x="1214297" y="144475"/>
                  </a:lnTo>
                  <a:lnTo>
                    <a:pt x="1214297" y="172821"/>
                  </a:lnTo>
                  <a:lnTo>
                    <a:pt x="1463306" y="172821"/>
                  </a:lnTo>
                  <a:lnTo>
                    <a:pt x="1463306" y="144475"/>
                  </a:lnTo>
                  <a:close/>
                </a:path>
                <a:path w="13053694" h="567689">
                  <a:moveTo>
                    <a:pt x="1643138" y="131368"/>
                  </a:moveTo>
                  <a:lnTo>
                    <a:pt x="1641690" y="118541"/>
                  </a:lnTo>
                  <a:lnTo>
                    <a:pt x="1637499" y="107099"/>
                  </a:lnTo>
                  <a:lnTo>
                    <a:pt x="1633702" y="101498"/>
                  </a:lnTo>
                  <a:lnTo>
                    <a:pt x="1630794" y="97205"/>
                  </a:lnTo>
                  <a:lnTo>
                    <a:pt x="1621802" y="89001"/>
                  </a:lnTo>
                  <a:lnTo>
                    <a:pt x="1611655" y="82956"/>
                  </a:lnTo>
                  <a:lnTo>
                    <a:pt x="1611439" y="82880"/>
                  </a:lnTo>
                  <a:lnTo>
                    <a:pt x="1611439" y="122529"/>
                  </a:lnTo>
                  <a:lnTo>
                    <a:pt x="1611439" y="140512"/>
                  </a:lnTo>
                  <a:lnTo>
                    <a:pt x="1572729" y="160629"/>
                  </a:lnTo>
                  <a:lnTo>
                    <a:pt x="1564030" y="159956"/>
                  </a:lnTo>
                  <a:lnTo>
                    <a:pt x="1534020" y="138988"/>
                  </a:lnTo>
                  <a:lnTo>
                    <a:pt x="1534020" y="122834"/>
                  </a:lnTo>
                  <a:lnTo>
                    <a:pt x="1572729" y="101498"/>
                  </a:lnTo>
                  <a:lnTo>
                    <a:pt x="1580934" y="102108"/>
                  </a:lnTo>
                  <a:lnTo>
                    <a:pt x="1611439" y="122529"/>
                  </a:lnTo>
                  <a:lnTo>
                    <a:pt x="1611439" y="82880"/>
                  </a:lnTo>
                  <a:lnTo>
                    <a:pt x="1600009" y="78562"/>
                  </a:lnTo>
                  <a:lnTo>
                    <a:pt x="1587004" y="75882"/>
                  </a:lnTo>
                  <a:lnTo>
                    <a:pt x="1572729" y="74980"/>
                  </a:lnTo>
                  <a:lnTo>
                    <a:pt x="1558188" y="75946"/>
                  </a:lnTo>
                  <a:lnTo>
                    <a:pt x="1514106" y="97764"/>
                  </a:lnTo>
                  <a:lnTo>
                    <a:pt x="1502016" y="131368"/>
                  </a:lnTo>
                  <a:lnTo>
                    <a:pt x="1503514" y="144157"/>
                  </a:lnTo>
                  <a:lnTo>
                    <a:pt x="1533690" y="179349"/>
                  </a:lnTo>
                  <a:lnTo>
                    <a:pt x="1572729" y="187452"/>
                  </a:lnTo>
                  <a:lnTo>
                    <a:pt x="1586242" y="186613"/>
                  </a:lnTo>
                  <a:lnTo>
                    <a:pt x="1629638" y="166382"/>
                  </a:lnTo>
                  <a:lnTo>
                    <a:pt x="1641576" y="144602"/>
                  </a:lnTo>
                  <a:lnTo>
                    <a:pt x="1643138" y="131368"/>
                  </a:lnTo>
                  <a:close/>
                </a:path>
                <a:path w="13053694" h="567689">
                  <a:moveTo>
                    <a:pt x="1651063" y="29870"/>
                  </a:moveTo>
                  <a:lnTo>
                    <a:pt x="1589798" y="29870"/>
                  </a:lnTo>
                  <a:lnTo>
                    <a:pt x="1589798" y="0"/>
                  </a:lnTo>
                  <a:lnTo>
                    <a:pt x="1556880" y="0"/>
                  </a:lnTo>
                  <a:lnTo>
                    <a:pt x="1556880" y="29870"/>
                  </a:lnTo>
                  <a:lnTo>
                    <a:pt x="1493786" y="29870"/>
                  </a:lnTo>
                  <a:lnTo>
                    <a:pt x="1493786" y="57302"/>
                  </a:lnTo>
                  <a:lnTo>
                    <a:pt x="1651063" y="57302"/>
                  </a:lnTo>
                  <a:lnTo>
                    <a:pt x="1651063" y="29870"/>
                  </a:lnTo>
                  <a:close/>
                </a:path>
                <a:path w="13053694" h="567689">
                  <a:moveTo>
                    <a:pt x="1728177" y="256946"/>
                  </a:moveTo>
                  <a:lnTo>
                    <a:pt x="1552003" y="256946"/>
                  </a:lnTo>
                  <a:lnTo>
                    <a:pt x="1552003" y="203606"/>
                  </a:lnTo>
                  <a:lnTo>
                    <a:pt x="1519085" y="203606"/>
                  </a:lnTo>
                  <a:lnTo>
                    <a:pt x="1519085" y="285597"/>
                  </a:lnTo>
                  <a:lnTo>
                    <a:pt x="1728177" y="285597"/>
                  </a:lnTo>
                  <a:lnTo>
                    <a:pt x="1728177" y="256946"/>
                  </a:lnTo>
                  <a:close/>
                </a:path>
                <a:path w="13053694" h="567689">
                  <a:moveTo>
                    <a:pt x="1763229" y="86563"/>
                  </a:moveTo>
                  <a:lnTo>
                    <a:pt x="1722996" y="86563"/>
                  </a:lnTo>
                  <a:lnTo>
                    <a:pt x="1722996" y="7924"/>
                  </a:lnTo>
                  <a:lnTo>
                    <a:pt x="1689773" y="7924"/>
                  </a:lnTo>
                  <a:lnTo>
                    <a:pt x="1689773" y="209702"/>
                  </a:lnTo>
                  <a:lnTo>
                    <a:pt x="1722996" y="209702"/>
                  </a:lnTo>
                  <a:lnTo>
                    <a:pt x="1722996" y="115519"/>
                  </a:lnTo>
                  <a:lnTo>
                    <a:pt x="1763229" y="115519"/>
                  </a:lnTo>
                  <a:lnTo>
                    <a:pt x="1763229" y="86563"/>
                  </a:lnTo>
                  <a:close/>
                </a:path>
                <a:path w="13053694" h="567689">
                  <a:moveTo>
                    <a:pt x="2017725" y="235305"/>
                  </a:moveTo>
                  <a:lnTo>
                    <a:pt x="1993938" y="220776"/>
                  </a:lnTo>
                  <a:lnTo>
                    <a:pt x="1973681" y="198196"/>
                  </a:lnTo>
                  <a:lnTo>
                    <a:pt x="1973148" y="196900"/>
                  </a:lnTo>
                  <a:lnTo>
                    <a:pt x="1959610" y="164071"/>
                  </a:lnTo>
                  <a:lnTo>
                    <a:pt x="1954326" y="114909"/>
                  </a:lnTo>
                  <a:lnTo>
                    <a:pt x="1954326" y="11277"/>
                  </a:lnTo>
                  <a:lnTo>
                    <a:pt x="1921408" y="11277"/>
                  </a:lnTo>
                  <a:lnTo>
                    <a:pt x="1921408" y="114909"/>
                  </a:lnTo>
                  <a:lnTo>
                    <a:pt x="1916226" y="164071"/>
                  </a:lnTo>
                  <a:lnTo>
                    <a:pt x="1902320" y="198310"/>
                  </a:lnTo>
                  <a:lnTo>
                    <a:pt x="1882190" y="220903"/>
                  </a:lnTo>
                  <a:lnTo>
                    <a:pt x="1858327" y="235305"/>
                  </a:lnTo>
                  <a:lnTo>
                    <a:pt x="1858327" y="265785"/>
                  </a:lnTo>
                  <a:lnTo>
                    <a:pt x="1883829" y="254596"/>
                  </a:lnTo>
                  <a:lnTo>
                    <a:pt x="1906701" y="238887"/>
                  </a:lnTo>
                  <a:lnTo>
                    <a:pt x="1925358" y="219405"/>
                  </a:lnTo>
                  <a:lnTo>
                    <a:pt x="1938172" y="196900"/>
                  </a:lnTo>
                  <a:lnTo>
                    <a:pt x="1950948" y="219240"/>
                  </a:lnTo>
                  <a:lnTo>
                    <a:pt x="1969490" y="238658"/>
                  </a:lnTo>
                  <a:lnTo>
                    <a:pt x="1992274" y="254419"/>
                  </a:lnTo>
                  <a:lnTo>
                    <a:pt x="2017725" y="265785"/>
                  </a:lnTo>
                  <a:lnTo>
                    <a:pt x="2017725" y="235305"/>
                  </a:lnTo>
                  <a:close/>
                </a:path>
                <a:path w="13053694" h="567689">
                  <a:moveTo>
                    <a:pt x="2129282" y="120700"/>
                  </a:moveTo>
                  <a:lnTo>
                    <a:pt x="2086000" y="120700"/>
                  </a:lnTo>
                  <a:lnTo>
                    <a:pt x="2086000" y="7924"/>
                  </a:lnTo>
                  <a:lnTo>
                    <a:pt x="2052777" y="7924"/>
                  </a:lnTo>
                  <a:lnTo>
                    <a:pt x="2052777" y="284378"/>
                  </a:lnTo>
                  <a:lnTo>
                    <a:pt x="2086000" y="284378"/>
                  </a:lnTo>
                  <a:lnTo>
                    <a:pt x="2086000" y="149656"/>
                  </a:lnTo>
                  <a:lnTo>
                    <a:pt x="2129282" y="149656"/>
                  </a:lnTo>
                  <a:lnTo>
                    <a:pt x="2129282" y="120700"/>
                  </a:lnTo>
                  <a:close/>
                </a:path>
                <a:path w="13053694" h="567689">
                  <a:moveTo>
                    <a:pt x="2369464" y="189585"/>
                  </a:moveTo>
                  <a:lnTo>
                    <a:pt x="2336241" y="189585"/>
                  </a:lnTo>
                  <a:lnTo>
                    <a:pt x="2336241" y="217932"/>
                  </a:lnTo>
                  <a:lnTo>
                    <a:pt x="2336241" y="259080"/>
                  </a:lnTo>
                  <a:lnTo>
                    <a:pt x="2198471" y="259080"/>
                  </a:lnTo>
                  <a:lnTo>
                    <a:pt x="2198471" y="217932"/>
                  </a:lnTo>
                  <a:lnTo>
                    <a:pt x="2336241" y="217932"/>
                  </a:lnTo>
                  <a:lnTo>
                    <a:pt x="2336241" y="189585"/>
                  </a:lnTo>
                  <a:lnTo>
                    <a:pt x="2165553" y="189585"/>
                  </a:lnTo>
                  <a:lnTo>
                    <a:pt x="2165553" y="287121"/>
                  </a:lnTo>
                  <a:lnTo>
                    <a:pt x="2369464" y="287121"/>
                  </a:lnTo>
                  <a:lnTo>
                    <a:pt x="2369464" y="259080"/>
                  </a:lnTo>
                  <a:lnTo>
                    <a:pt x="2369464" y="217932"/>
                  </a:lnTo>
                  <a:lnTo>
                    <a:pt x="2369464" y="189585"/>
                  </a:lnTo>
                  <a:close/>
                </a:path>
                <a:path w="13053694" h="567689">
                  <a:moveTo>
                    <a:pt x="2409685" y="73152"/>
                  </a:moveTo>
                  <a:lnTo>
                    <a:pt x="2369464" y="73152"/>
                  </a:lnTo>
                  <a:lnTo>
                    <a:pt x="2369464" y="7924"/>
                  </a:lnTo>
                  <a:lnTo>
                    <a:pt x="2336241" y="7924"/>
                  </a:lnTo>
                  <a:lnTo>
                    <a:pt x="2336241" y="122224"/>
                  </a:lnTo>
                  <a:lnTo>
                    <a:pt x="2326309" y="127863"/>
                  </a:lnTo>
                  <a:lnTo>
                    <a:pt x="2314181" y="131635"/>
                  </a:lnTo>
                  <a:lnTo>
                    <a:pt x="2299589" y="133756"/>
                  </a:lnTo>
                  <a:lnTo>
                    <a:pt x="2282291" y="134416"/>
                  </a:lnTo>
                  <a:lnTo>
                    <a:pt x="2182926" y="134416"/>
                  </a:lnTo>
                  <a:lnTo>
                    <a:pt x="2182926" y="99974"/>
                  </a:lnTo>
                  <a:lnTo>
                    <a:pt x="2284120" y="99974"/>
                  </a:lnTo>
                  <a:lnTo>
                    <a:pt x="2284120" y="11277"/>
                  </a:lnTo>
                  <a:lnTo>
                    <a:pt x="2149703" y="11277"/>
                  </a:lnTo>
                  <a:lnTo>
                    <a:pt x="2149703" y="39014"/>
                  </a:lnTo>
                  <a:lnTo>
                    <a:pt x="2251202" y="39014"/>
                  </a:lnTo>
                  <a:lnTo>
                    <a:pt x="2251202" y="72237"/>
                  </a:lnTo>
                  <a:lnTo>
                    <a:pt x="2149703" y="72237"/>
                  </a:lnTo>
                  <a:lnTo>
                    <a:pt x="2149703" y="161848"/>
                  </a:lnTo>
                  <a:lnTo>
                    <a:pt x="2273757" y="161848"/>
                  </a:lnTo>
                  <a:lnTo>
                    <a:pt x="2295004" y="161036"/>
                  </a:lnTo>
                  <a:lnTo>
                    <a:pt x="2312314" y="158534"/>
                  </a:lnTo>
                  <a:lnTo>
                    <a:pt x="2325954" y="154266"/>
                  </a:lnTo>
                  <a:lnTo>
                    <a:pt x="2336241" y="148132"/>
                  </a:lnTo>
                  <a:lnTo>
                    <a:pt x="2336241" y="172516"/>
                  </a:lnTo>
                  <a:lnTo>
                    <a:pt x="2369464" y="172516"/>
                  </a:lnTo>
                  <a:lnTo>
                    <a:pt x="2369464" y="148132"/>
                  </a:lnTo>
                  <a:lnTo>
                    <a:pt x="2369464" y="134416"/>
                  </a:lnTo>
                  <a:lnTo>
                    <a:pt x="2369464" y="102412"/>
                  </a:lnTo>
                  <a:lnTo>
                    <a:pt x="2409685" y="102412"/>
                  </a:lnTo>
                  <a:lnTo>
                    <a:pt x="2409685" y="73152"/>
                  </a:lnTo>
                  <a:close/>
                </a:path>
                <a:path w="13053694" h="567689">
                  <a:moveTo>
                    <a:pt x="2660231" y="67868"/>
                  </a:moveTo>
                  <a:lnTo>
                    <a:pt x="2478875" y="67868"/>
                  </a:lnTo>
                  <a:lnTo>
                    <a:pt x="2478875" y="38658"/>
                  </a:lnTo>
                  <a:lnTo>
                    <a:pt x="2658707" y="38658"/>
                  </a:lnTo>
                  <a:lnTo>
                    <a:pt x="2658707" y="10718"/>
                  </a:lnTo>
                  <a:lnTo>
                    <a:pt x="2445956" y="10718"/>
                  </a:lnTo>
                  <a:lnTo>
                    <a:pt x="2445956" y="38658"/>
                  </a:lnTo>
                  <a:lnTo>
                    <a:pt x="2445956" y="67868"/>
                  </a:lnTo>
                  <a:lnTo>
                    <a:pt x="2445956" y="94538"/>
                  </a:lnTo>
                  <a:lnTo>
                    <a:pt x="2660231" y="94538"/>
                  </a:lnTo>
                  <a:lnTo>
                    <a:pt x="2660231" y="67868"/>
                  </a:lnTo>
                  <a:close/>
                </a:path>
                <a:path w="13053694" h="567689">
                  <a:moveTo>
                    <a:pt x="2664803" y="260908"/>
                  </a:moveTo>
                  <a:lnTo>
                    <a:pt x="2478875" y="260908"/>
                  </a:lnTo>
                  <a:lnTo>
                    <a:pt x="2478875" y="240588"/>
                  </a:lnTo>
                  <a:lnTo>
                    <a:pt x="2658707" y="240588"/>
                  </a:lnTo>
                  <a:lnTo>
                    <a:pt x="2658707" y="213918"/>
                  </a:lnTo>
                  <a:lnTo>
                    <a:pt x="2658707" y="193598"/>
                  </a:lnTo>
                  <a:lnTo>
                    <a:pt x="2658707" y="166928"/>
                  </a:lnTo>
                  <a:lnTo>
                    <a:pt x="2445956" y="166928"/>
                  </a:lnTo>
                  <a:lnTo>
                    <a:pt x="2445956" y="193598"/>
                  </a:lnTo>
                  <a:lnTo>
                    <a:pt x="2625483" y="193598"/>
                  </a:lnTo>
                  <a:lnTo>
                    <a:pt x="2625483" y="213918"/>
                  </a:lnTo>
                  <a:lnTo>
                    <a:pt x="2445956" y="213918"/>
                  </a:lnTo>
                  <a:lnTo>
                    <a:pt x="2445956" y="240588"/>
                  </a:lnTo>
                  <a:lnTo>
                    <a:pt x="2445956" y="260908"/>
                  </a:lnTo>
                  <a:lnTo>
                    <a:pt x="2445956" y="287578"/>
                  </a:lnTo>
                  <a:lnTo>
                    <a:pt x="2664803" y="287578"/>
                  </a:lnTo>
                  <a:lnTo>
                    <a:pt x="2664803" y="260908"/>
                  </a:lnTo>
                  <a:close/>
                </a:path>
                <a:path w="13053694" h="567689">
                  <a:moveTo>
                    <a:pt x="2676690" y="116433"/>
                  </a:moveTo>
                  <a:lnTo>
                    <a:pt x="2427668" y="116433"/>
                  </a:lnTo>
                  <a:lnTo>
                    <a:pt x="2427668" y="143865"/>
                  </a:lnTo>
                  <a:lnTo>
                    <a:pt x="2676690" y="143865"/>
                  </a:lnTo>
                  <a:lnTo>
                    <a:pt x="2676690" y="116433"/>
                  </a:lnTo>
                  <a:close/>
                </a:path>
                <a:path w="13053694" h="567689">
                  <a:moveTo>
                    <a:pt x="2947644" y="51816"/>
                  </a:moveTo>
                  <a:lnTo>
                    <a:pt x="2946793" y="43637"/>
                  </a:lnTo>
                  <a:lnTo>
                    <a:pt x="2944253" y="36423"/>
                  </a:lnTo>
                  <a:lnTo>
                    <a:pt x="2942933" y="34442"/>
                  </a:lnTo>
                  <a:lnTo>
                    <a:pt x="2940062" y="30137"/>
                  </a:lnTo>
                  <a:lnTo>
                    <a:pt x="2934233" y="24688"/>
                  </a:lnTo>
                  <a:lnTo>
                    <a:pt x="2918688" y="16751"/>
                  </a:lnTo>
                  <a:lnTo>
                    <a:pt x="2914726" y="15786"/>
                  </a:lnTo>
                  <a:lnTo>
                    <a:pt x="2914726" y="48158"/>
                  </a:lnTo>
                  <a:lnTo>
                    <a:pt x="2914726" y="55168"/>
                  </a:lnTo>
                  <a:lnTo>
                    <a:pt x="2862618" y="68465"/>
                  </a:lnTo>
                  <a:lnTo>
                    <a:pt x="2836100" y="68884"/>
                  </a:lnTo>
                  <a:lnTo>
                    <a:pt x="2809583" y="68465"/>
                  </a:lnTo>
                  <a:lnTo>
                    <a:pt x="2762948" y="60960"/>
                  </a:lnTo>
                  <a:lnTo>
                    <a:pt x="2757462" y="55168"/>
                  </a:lnTo>
                  <a:lnTo>
                    <a:pt x="2757462" y="48158"/>
                  </a:lnTo>
                  <a:lnTo>
                    <a:pt x="2809583" y="34874"/>
                  </a:lnTo>
                  <a:lnTo>
                    <a:pt x="2836100" y="34442"/>
                  </a:lnTo>
                  <a:lnTo>
                    <a:pt x="2862618" y="34874"/>
                  </a:lnTo>
                  <a:lnTo>
                    <a:pt x="2909239" y="42672"/>
                  </a:lnTo>
                  <a:lnTo>
                    <a:pt x="2914726" y="48158"/>
                  </a:lnTo>
                  <a:lnTo>
                    <a:pt x="2914726" y="15786"/>
                  </a:lnTo>
                  <a:lnTo>
                    <a:pt x="2897162" y="11468"/>
                  </a:lnTo>
                  <a:lnTo>
                    <a:pt x="2869641" y="8534"/>
                  </a:lnTo>
                  <a:lnTo>
                    <a:pt x="2836100" y="7620"/>
                  </a:lnTo>
                  <a:lnTo>
                    <a:pt x="2802674" y="8534"/>
                  </a:lnTo>
                  <a:lnTo>
                    <a:pt x="2753410" y="16751"/>
                  </a:lnTo>
                  <a:lnTo>
                    <a:pt x="2725089" y="43637"/>
                  </a:lnTo>
                  <a:lnTo>
                    <a:pt x="2724239" y="51816"/>
                  </a:lnTo>
                  <a:lnTo>
                    <a:pt x="2725089" y="59829"/>
                  </a:lnTo>
                  <a:lnTo>
                    <a:pt x="2753410" y="86575"/>
                  </a:lnTo>
                  <a:lnTo>
                    <a:pt x="2802674" y="94805"/>
                  </a:lnTo>
                  <a:lnTo>
                    <a:pt x="2836100" y="95707"/>
                  </a:lnTo>
                  <a:lnTo>
                    <a:pt x="2869641" y="94805"/>
                  </a:lnTo>
                  <a:lnTo>
                    <a:pt x="2918688" y="86575"/>
                  </a:lnTo>
                  <a:lnTo>
                    <a:pt x="2946793" y="59829"/>
                  </a:lnTo>
                  <a:lnTo>
                    <a:pt x="2947644" y="51816"/>
                  </a:lnTo>
                  <a:close/>
                </a:path>
                <a:path w="13053694" h="567689">
                  <a:moveTo>
                    <a:pt x="2948254" y="260299"/>
                  </a:moveTo>
                  <a:lnTo>
                    <a:pt x="2762339" y="260299"/>
                  </a:lnTo>
                  <a:lnTo>
                    <a:pt x="2762339" y="240182"/>
                  </a:lnTo>
                  <a:lnTo>
                    <a:pt x="2942158" y="240182"/>
                  </a:lnTo>
                  <a:lnTo>
                    <a:pt x="2942158" y="166420"/>
                  </a:lnTo>
                  <a:lnTo>
                    <a:pt x="2729420" y="166420"/>
                  </a:lnTo>
                  <a:lnTo>
                    <a:pt x="2729420" y="193243"/>
                  </a:lnTo>
                  <a:lnTo>
                    <a:pt x="2908935" y="193243"/>
                  </a:lnTo>
                  <a:lnTo>
                    <a:pt x="2908935" y="213664"/>
                  </a:lnTo>
                  <a:lnTo>
                    <a:pt x="2729420" y="213664"/>
                  </a:lnTo>
                  <a:lnTo>
                    <a:pt x="2729420" y="287121"/>
                  </a:lnTo>
                  <a:lnTo>
                    <a:pt x="2948254" y="287121"/>
                  </a:lnTo>
                  <a:lnTo>
                    <a:pt x="2948254" y="260299"/>
                  </a:lnTo>
                  <a:close/>
                </a:path>
                <a:path w="13053694" h="567689">
                  <a:moveTo>
                    <a:pt x="2960141" y="116433"/>
                  </a:moveTo>
                  <a:lnTo>
                    <a:pt x="2711132" y="116433"/>
                  </a:lnTo>
                  <a:lnTo>
                    <a:pt x="2711132" y="143865"/>
                  </a:lnTo>
                  <a:lnTo>
                    <a:pt x="2960141" y="143865"/>
                  </a:lnTo>
                  <a:lnTo>
                    <a:pt x="2960141" y="116433"/>
                  </a:lnTo>
                  <a:close/>
                </a:path>
                <a:path w="13053694" h="567689">
                  <a:moveTo>
                    <a:pt x="3235985" y="24688"/>
                  </a:moveTo>
                  <a:lnTo>
                    <a:pt x="3173806" y="24688"/>
                  </a:lnTo>
                  <a:lnTo>
                    <a:pt x="3173806" y="0"/>
                  </a:lnTo>
                  <a:lnTo>
                    <a:pt x="3140278" y="0"/>
                  </a:lnTo>
                  <a:lnTo>
                    <a:pt x="3140278" y="24688"/>
                  </a:lnTo>
                  <a:lnTo>
                    <a:pt x="3077794" y="24688"/>
                  </a:lnTo>
                  <a:lnTo>
                    <a:pt x="3077794" y="49682"/>
                  </a:lnTo>
                  <a:lnTo>
                    <a:pt x="3235985" y="49682"/>
                  </a:lnTo>
                  <a:lnTo>
                    <a:pt x="3235985" y="24688"/>
                  </a:lnTo>
                  <a:close/>
                </a:path>
                <a:path w="13053694" h="567689">
                  <a:moveTo>
                    <a:pt x="3299383" y="215798"/>
                  </a:moveTo>
                  <a:lnTo>
                    <a:pt x="3091815" y="215798"/>
                  </a:lnTo>
                  <a:lnTo>
                    <a:pt x="3091815" y="242620"/>
                  </a:lnTo>
                  <a:lnTo>
                    <a:pt x="3266160" y="242620"/>
                  </a:lnTo>
                  <a:lnTo>
                    <a:pt x="3266160" y="288950"/>
                  </a:lnTo>
                  <a:lnTo>
                    <a:pt x="3299383" y="288950"/>
                  </a:lnTo>
                  <a:lnTo>
                    <a:pt x="3299383" y="215798"/>
                  </a:lnTo>
                  <a:close/>
                </a:path>
                <a:path w="13053694" h="567689">
                  <a:moveTo>
                    <a:pt x="3339922" y="91744"/>
                  </a:moveTo>
                  <a:lnTo>
                    <a:pt x="3299383" y="91744"/>
                  </a:lnTo>
                  <a:lnTo>
                    <a:pt x="3299383" y="7924"/>
                  </a:lnTo>
                  <a:lnTo>
                    <a:pt x="3266160" y="7924"/>
                  </a:lnTo>
                  <a:lnTo>
                    <a:pt x="3266160" y="152400"/>
                  </a:lnTo>
                  <a:lnTo>
                    <a:pt x="3257283" y="157035"/>
                  </a:lnTo>
                  <a:lnTo>
                    <a:pt x="3245434" y="160705"/>
                  </a:lnTo>
                  <a:lnTo>
                    <a:pt x="3230842" y="163118"/>
                  </a:lnTo>
                  <a:lnTo>
                    <a:pt x="3213735" y="163982"/>
                  </a:lnTo>
                  <a:lnTo>
                    <a:pt x="3173501" y="163982"/>
                  </a:lnTo>
                  <a:lnTo>
                    <a:pt x="3173501" y="143560"/>
                  </a:lnTo>
                  <a:lnTo>
                    <a:pt x="3183839" y="142201"/>
                  </a:lnTo>
                  <a:lnTo>
                    <a:pt x="3193313" y="140017"/>
                  </a:lnTo>
                  <a:lnTo>
                    <a:pt x="3227374" y="112776"/>
                  </a:lnTo>
                  <a:lnTo>
                    <a:pt x="3228670" y="103022"/>
                  </a:lnTo>
                  <a:lnTo>
                    <a:pt x="3227565" y="94043"/>
                  </a:lnTo>
                  <a:lnTo>
                    <a:pt x="3197580" y="67386"/>
                  </a:lnTo>
                  <a:lnTo>
                    <a:pt x="3197580" y="98755"/>
                  </a:lnTo>
                  <a:lnTo>
                    <a:pt x="3197580" y="107594"/>
                  </a:lnTo>
                  <a:lnTo>
                    <a:pt x="3156737" y="120091"/>
                  </a:lnTo>
                  <a:lnTo>
                    <a:pt x="3144990" y="119634"/>
                  </a:lnTo>
                  <a:lnTo>
                    <a:pt x="3115589" y="106680"/>
                  </a:lnTo>
                  <a:lnTo>
                    <a:pt x="3115589" y="99060"/>
                  </a:lnTo>
                  <a:lnTo>
                    <a:pt x="3156737" y="85648"/>
                  </a:lnTo>
                  <a:lnTo>
                    <a:pt x="3167684" y="86055"/>
                  </a:lnTo>
                  <a:lnTo>
                    <a:pt x="3197580" y="98755"/>
                  </a:lnTo>
                  <a:lnTo>
                    <a:pt x="3197580" y="67386"/>
                  </a:lnTo>
                  <a:lnTo>
                    <a:pt x="3188436" y="64770"/>
                  </a:lnTo>
                  <a:lnTo>
                    <a:pt x="3173298" y="62585"/>
                  </a:lnTo>
                  <a:lnTo>
                    <a:pt x="3156737" y="61874"/>
                  </a:lnTo>
                  <a:lnTo>
                    <a:pt x="3140049" y="62623"/>
                  </a:lnTo>
                  <a:lnTo>
                    <a:pt x="3100654" y="74066"/>
                  </a:lnTo>
                  <a:lnTo>
                    <a:pt x="3084195" y="103022"/>
                  </a:lnTo>
                  <a:lnTo>
                    <a:pt x="3085350" y="111658"/>
                  </a:lnTo>
                  <a:lnTo>
                    <a:pt x="3118180" y="139712"/>
                  </a:lnTo>
                  <a:lnTo>
                    <a:pt x="3140278" y="143865"/>
                  </a:lnTo>
                  <a:lnTo>
                    <a:pt x="3140278" y="163982"/>
                  </a:lnTo>
                  <a:lnTo>
                    <a:pt x="3073831" y="163982"/>
                  </a:lnTo>
                  <a:lnTo>
                    <a:pt x="3073831" y="190500"/>
                  </a:lnTo>
                  <a:lnTo>
                    <a:pt x="3204895" y="190500"/>
                  </a:lnTo>
                  <a:lnTo>
                    <a:pt x="3225863" y="189699"/>
                  </a:lnTo>
                  <a:lnTo>
                    <a:pt x="3242843" y="187261"/>
                  </a:lnTo>
                  <a:lnTo>
                    <a:pt x="3256153" y="183172"/>
                  </a:lnTo>
                  <a:lnTo>
                    <a:pt x="3266160" y="177393"/>
                  </a:lnTo>
                  <a:lnTo>
                    <a:pt x="3266160" y="200253"/>
                  </a:lnTo>
                  <a:lnTo>
                    <a:pt x="3299383" y="200253"/>
                  </a:lnTo>
                  <a:lnTo>
                    <a:pt x="3299383" y="177393"/>
                  </a:lnTo>
                  <a:lnTo>
                    <a:pt x="3299383" y="120700"/>
                  </a:lnTo>
                  <a:lnTo>
                    <a:pt x="3339922" y="120700"/>
                  </a:lnTo>
                  <a:lnTo>
                    <a:pt x="3339922" y="91744"/>
                  </a:lnTo>
                  <a:close/>
                </a:path>
                <a:path w="13053694" h="567689">
                  <a:moveTo>
                    <a:pt x="3508159" y="85953"/>
                  </a:moveTo>
                  <a:lnTo>
                    <a:pt x="3495078" y="34747"/>
                  </a:lnTo>
                  <a:lnTo>
                    <a:pt x="3475850" y="16230"/>
                  </a:lnTo>
                  <a:lnTo>
                    <a:pt x="3475850" y="85953"/>
                  </a:lnTo>
                  <a:lnTo>
                    <a:pt x="3475012" y="98983"/>
                  </a:lnTo>
                  <a:lnTo>
                    <a:pt x="3450933" y="134797"/>
                  </a:lnTo>
                  <a:lnTo>
                    <a:pt x="3435616" y="137464"/>
                  </a:lnTo>
                  <a:lnTo>
                    <a:pt x="3427565" y="136791"/>
                  </a:lnTo>
                  <a:lnTo>
                    <a:pt x="3398736" y="110185"/>
                  </a:lnTo>
                  <a:lnTo>
                    <a:pt x="3395383" y="85953"/>
                  </a:lnTo>
                  <a:lnTo>
                    <a:pt x="3396234" y="73063"/>
                  </a:lnTo>
                  <a:lnTo>
                    <a:pt x="3420338" y="37414"/>
                  </a:lnTo>
                  <a:lnTo>
                    <a:pt x="3435616" y="34747"/>
                  </a:lnTo>
                  <a:lnTo>
                    <a:pt x="3443681" y="35433"/>
                  </a:lnTo>
                  <a:lnTo>
                    <a:pt x="3472535" y="61874"/>
                  </a:lnTo>
                  <a:lnTo>
                    <a:pt x="3475850" y="85953"/>
                  </a:lnTo>
                  <a:lnTo>
                    <a:pt x="3475850" y="16230"/>
                  </a:lnTo>
                  <a:lnTo>
                    <a:pt x="3475012" y="15621"/>
                  </a:lnTo>
                  <a:lnTo>
                    <a:pt x="3463391" y="10363"/>
                  </a:lnTo>
                  <a:lnTo>
                    <a:pt x="3450234" y="7175"/>
                  </a:lnTo>
                  <a:lnTo>
                    <a:pt x="3435616" y="6096"/>
                  </a:lnTo>
                  <a:lnTo>
                    <a:pt x="3421176" y="7175"/>
                  </a:lnTo>
                  <a:lnTo>
                    <a:pt x="3386251" y="22860"/>
                  </a:lnTo>
                  <a:lnTo>
                    <a:pt x="3364649" y="66154"/>
                  </a:lnTo>
                  <a:lnTo>
                    <a:pt x="3363087" y="85953"/>
                  </a:lnTo>
                  <a:lnTo>
                    <a:pt x="3364649" y="105930"/>
                  </a:lnTo>
                  <a:lnTo>
                    <a:pt x="3386251" y="149352"/>
                  </a:lnTo>
                  <a:lnTo>
                    <a:pt x="3421176" y="165036"/>
                  </a:lnTo>
                  <a:lnTo>
                    <a:pt x="3435616" y="166116"/>
                  </a:lnTo>
                  <a:lnTo>
                    <a:pt x="3450234" y="165036"/>
                  </a:lnTo>
                  <a:lnTo>
                    <a:pt x="3484994" y="149352"/>
                  </a:lnTo>
                  <a:lnTo>
                    <a:pt x="3506647" y="105930"/>
                  </a:lnTo>
                  <a:lnTo>
                    <a:pt x="3508159" y="85953"/>
                  </a:lnTo>
                  <a:close/>
                </a:path>
                <a:path w="13053694" h="567689">
                  <a:moveTo>
                    <a:pt x="3590150" y="7924"/>
                  </a:moveTo>
                  <a:lnTo>
                    <a:pt x="3556927" y="7924"/>
                  </a:lnTo>
                  <a:lnTo>
                    <a:pt x="3556927" y="201472"/>
                  </a:lnTo>
                  <a:lnTo>
                    <a:pt x="3590150" y="201472"/>
                  </a:lnTo>
                  <a:lnTo>
                    <a:pt x="3590150" y="7924"/>
                  </a:lnTo>
                  <a:close/>
                </a:path>
                <a:path w="13053694" h="567689">
                  <a:moveTo>
                    <a:pt x="3595027" y="256946"/>
                  </a:moveTo>
                  <a:lnTo>
                    <a:pt x="3416719" y="256946"/>
                  </a:lnTo>
                  <a:lnTo>
                    <a:pt x="3416719" y="191719"/>
                  </a:lnTo>
                  <a:lnTo>
                    <a:pt x="3383508" y="191719"/>
                  </a:lnTo>
                  <a:lnTo>
                    <a:pt x="3383508" y="285597"/>
                  </a:lnTo>
                  <a:lnTo>
                    <a:pt x="3595027" y="285597"/>
                  </a:lnTo>
                  <a:lnTo>
                    <a:pt x="3595027" y="256946"/>
                  </a:lnTo>
                  <a:close/>
                </a:path>
                <a:path w="13053694" h="567689">
                  <a:moveTo>
                    <a:pt x="3787356" y="180441"/>
                  </a:moveTo>
                  <a:lnTo>
                    <a:pt x="3785260" y="153416"/>
                  </a:lnTo>
                  <a:lnTo>
                    <a:pt x="3779050" y="130644"/>
                  </a:lnTo>
                  <a:lnTo>
                    <a:pt x="3772077" y="118262"/>
                  </a:lnTo>
                  <a:lnTo>
                    <a:pt x="3768839" y="112509"/>
                  </a:lnTo>
                  <a:lnTo>
                    <a:pt x="3754742" y="99364"/>
                  </a:lnTo>
                  <a:lnTo>
                    <a:pt x="3754437" y="99199"/>
                  </a:lnTo>
                  <a:lnTo>
                    <a:pt x="3754437" y="180441"/>
                  </a:lnTo>
                  <a:lnTo>
                    <a:pt x="3753497" y="198653"/>
                  </a:lnTo>
                  <a:lnTo>
                    <a:pt x="3738588" y="235305"/>
                  </a:lnTo>
                  <a:lnTo>
                    <a:pt x="3727005" y="242620"/>
                  </a:lnTo>
                  <a:lnTo>
                    <a:pt x="3710241" y="242620"/>
                  </a:lnTo>
                  <a:lnTo>
                    <a:pt x="3683952" y="198704"/>
                  </a:lnTo>
                  <a:lnTo>
                    <a:pt x="3683114" y="180441"/>
                  </a:lnTo>
                  <a:lnTo>
                    <a:pt x="3683990" y="161747"/>
                  </a:lnTo>
                  <a:lnTo>
                    <a:pt x="3698354" y="125272"/>
                  </a:lnTo>
                  <a:lnTo>
                    <a:pt x="3710241" y="118262"/>
                  </a:lnTo>
                  <a:lnTo>
                    <a:pt x="3726396" y="118262"/>
                  </a:lnTo>
                  <a:lnTo>
                    <a:pt x="3753358" y="160959"/>
                  </a:lnTo>
                  <a:lnTo>
                    <a:pt x="3754437" y="180441"/>
                  </a:lnTo>
                  <a:lnTo>
                    <a:pt x="3754437" y="99199"/>
                  </a:lnTo>
                  <a:lnTo>
                    <a:pt x="3746982" y="95008"/>
                  </a:lnTo>
                  <a:lnTo>
                    <a:pt x="3738359" y="91973"/>
                  </a:lnTo>
                  <a:lnTo>
                    <a:pt x="3728936" y="90195"/>
                  </a:lnTo>
                  <a:lnTo>
                    <a:pt x="3718776" y="89611"/>
                  </a:lnTo>
                  <a:lnTo>
                    <a:pt x="3707219" y="90398"/>
                  </a:lnTo>
                  <a:lnTo>
                    <a:pt x="3666274" y="114947"/>
                  </a:lnTo>
                  <a:lnTo>
                    <a:pt x="3651974" y="154647"/>
                  </a:lnTo>
                  <a:lnTo>
                    <a:pt x="3650196" y="180441"/>
                  </a:lnTo>
                  <a:lnTo>
                    <a:pt x="3652024" y="206578"/>
                  </a:lnTo>
                  <a:lnTo>
                    <a:pt x="3666782" y="246278"/>
                  </a:lnTo>
                  <a:lnTo>
                    <a:pt x="3707574" y="270230"/>
                  </a:lnTo>
                  <a:lnTo>
                    <a:pt x="3718776" y="270967"/>
                  </a:lnTo>
                  <a:lnTo>
                    <a:pt x="3729291" y="270332"/>
                  </a:lnTo>
                  <a:lnTo>
                    <a:pt x="3769347" y="247865"/>
                  </a:lnTo>
                  <a:lnTo>
                    <a:pt x="3785311" y="207378"/>
                  </a:lnTo>
                  <a:lnTo>
                    <a:pt x="3787356" y="180441"/>
                  </a:lnTo>
                  <a:close/>
                </a:path>
                <a:path w="13053694" h="567689">
                  <a:moveTo>
                    <a:pt x="3796500" y="39624"/>
                  </a:moveTo>
                  <a:lnTo>
                    <a:pt x="3734016" y="39624"/>
                  </a:lnTo>
                  <a:lnTo>
                    <a:pt x="3734016" y="0"/>
                  </a:lnTo>
                  <a:lnTo>
                    <a:pt x="3700792" y="0"/>
                  </a:lnTo>
                  <a:lnTo>
                    <a:pt x="3700792" y="39624"/>
                  </a:lnTo>
                  <a:lnTo>
                    <a:pt x="3638918" y="39624"/>
                  </a:lnTo>
                  <a:lnTo>
                    <a:pt x="3638918" y="68275"/>
                  </a:lnTo>
                  <a:lnTo>
                    <a:pt x="3796500" y="68275"/>
                  </a:lnTo>
                  <a:lnTo>
                    <a:pt x="3796500" y="39624"/>
                  </a:lnTo>
                  <a:close/>
                </a:path>
                <a:path w="13053694" h="567689">
                  <a:moveTo>
                    <a:pt x="3909568" y="120700"/>
                  </a:moveTo>
                  <a:lnTo>
                    <a:pt x="3866299" y="120700"/>
                  </a:lnTo>
                  <a:lnTo>
                    <a:pt x="3866299" y="7924"/>
                  </a:lnTo>
                  <a:lnTo>
                    <a:pt x="3833076" y="7924"/>
                  </a:lnTo>
                  <a:lnTo>
                    <a:pt x="3833076" y="284378"/>
                  </a:lnTo>
                  <a:lnTo>
                    <a:pt x="3866299" y="284378"/>
                  </a:lnTo>
                  <a:lnTo>
                    <a:pt x="3866299" y="149656"/>
                  </a:lnTo>
                  <a:lnTo>
                    <a:pt x="3909568" y="149656"/>
                  </a:lnTo>
                  <a:lnTo>
                    <a:pt x="3909568" y="120700"/>
                  </a:lnTo>
                  <a:close/>
                </a:path>
                <a:path w="13053694" h="567689">
                  <a:moveTo>
                    <a:pt x="4068368" y="12801"/>
                  </a:moveTo>
                  <a:lnTo>
                    <a:pt x="3935780" y="12801"/>
                  </a:lnTo>
                  <a:lnTo>
                    <a:pt x="3935780" y="42062"/>
                  </a:lnTo>
                  <a:lnTo>
                    <a:pt x="4035755" y="42062"/>
                  </a:lnTo>
                  <a:lnTo>
                    <a:pt x="4035755" y="72542"/>
                  </a:lnTo>
                  <a:lnTo>
                    <a:pt x="4029710" y="131737"/>
                  </a:lnTo>
                  <a:lnTo>
                    <a:pt x="4011142" y="179374"/>
                  </a:lnTo>
                  <a:lnTo>
                    <a:pt x="3979443" y="214668"/>
                  </a:lnTo>
                  <a:lnTo>
                    <a:pt x="3933952" y="236829"/>
                  </a:lnTo>
                  <a:lnTo>
                    <a:pt x="3933952" y="268224"/>
                  </a:lnTo>
                  <a:lnTo>
                    <a:pt x="3977043" y="252272"/>
                  </a:lnTo>
                  <a:lnTo>
                    <a:pt x="4011206" y="228993"/>
                  </a:lnTo>
                  <a:lnTo>
                    <a:pt x="4036936" y="198691"/>
                  </a:lnTo>
                  <a:lnTo>
                    <a:pt x="4054729" y="161658"/>
                  </a:lnTo>
                  <a:lnTo>
                    <a:pt x="4065041" y="118186"/>
                  </a:lnTo>
                  <a:lnTo>
                    <a:pt x="4068368" y="68580"/>
                  </a:lnTo>
                  <a:lnTo>
                    <a:pt x="4068368" y="12801"/>
                  </a:lnTo>
                  <a:close/>
                </a:path>
                <a:path w="13053694" h="567689">
                  <a:moveTo>
                    <a:pt x="4156456" y="7924"/>
                  </a:moveTo>
                  <a:lnTo>
                    <a:pt x="4123232" y="7924"/>
                  </a:lnTo>
                  <a:lnTo>
                    <a:pt x="4123232" y="284378"/>
                  </a:lnTo>
                  <a:lnTo>
                    <a:pt x="4156456" y="284378"/>
                  </a:lnTo>
                  <a:lnTo>
                    <a:pt x="4156456" y="7924"/>
                  </a:lnTo>
                  <a:close/>
                </a:path>
                <a:path w="13053694" h="567689">
                  <a:moveTo>
                    <a:pt x="4452404" y="79552"/>
                  </a:moveTo>
                  <a:lnTo>
                    <a:pt x="4450791" y="62369"/>
                  </a:lnTo>
                  <a:lnTo>
                    <a:pt x="4446117" y="47472"/>
                  </a:lnTo>
                  <a:lnTo>
                    <a:pt x="4440694" y="38404"/>
                  </a:lnTo>
                  <a:lnTo>
                    <a:pt x="4438650" y="34975"/>
                  </a:lnTo>
                  <a:lnTo>
                    <a:pt x="4428629" y="24993"/>
                  </a:lnTo>
                  <a:lnTo>
                    <a:pt x="4418876" y="18897"/>
                  </a:lnTo>
                  <a:lnTo>
                    <a:pt x="4418876" y="79552"/>
                  </a:lnTo>
                  <a:lnTo>
                    <a:pt x="4418190" y="88912"/>
                  </a:lnTo>
                  <a:lnTo>
                    <a:pt x="4386135" y="120027"/>
                  </a:lnTo>
                  <a:lnTo>
                    <a:pt x="4376826" y="120700"/>
                  </a:lnTo>
                  <a:lnTo>
                    <a:pt x="4367466" y="120027"/>
                  </a:lnTo>
                  <a:lnTo>
                    <a:pt x="4335196" y="88912"/>
                  </a:lnTo>
                  <a:lnTo>
                    <a:pt x="4334459" y="79552"/>
                  </a:lnTo>
                  <a:lnTo>
                    <a:pt x="4335196" y="70027"/>
                  </a:lnTo>
                  <a:lnTo>
                    <a:pt x="4367466" y="39077"/>
                  </a:lnTo>
                  <a:lnTo>
                    <a:pt x="4376826" y="38404"/>
                  </a:lnTo>
                  <a:lnTo>
                    <a:pt x="4386135" y="39077"/>
                  </a:lnTo>
                  <a:lnTo>
                    <a:pt x="4418190" y="70027"/>
                  </a:lnTo>
                  <a:lnTo>
                    <a:pt x="4418876" y="79552"/>
                  </a:lnTo>
                  <a:lnTo>
                    <a:pt x="4418876" y="18897"/>
                  </a:lnTo>
                  <a:lnTo>
                    <a:pt x="4417961" y="18326"/>
                  </a:lnTo>
                  <a:lnTo>
                    <a:pt x="4405693" y="13449"/>
                  </a:lnTo>
                  <a:lnTo>
                    <a:pt x="4391952" y="10464"/>
                  </a:lnTo>
                  <a:lnTo>
                    <a:pt x="4376826" y="9448"/>
                  </a:lnTo>
                  <a:lnTo>
                    <a:pt x="4361700" y="10464"/>
                  </a:lnTo>
                  <a:lnTo>
                    <a:pt x="4325315" y="24993"/>
                  </a:lnTo>
                  <a:lnTo>
                    <a:pt x="4303103" y="62369"/>
                  </a:lnTo>
                  <a:lnTo>
                    <a:pt x="4301541" y="79552"/>
                  </a:lnTo>
                  <a:lnTo>
                    <a:pt x="4303103" y="96558"/>
                  </a:lnTo>
                  <a:lnTo>
                    <a:pt x="4325315" y="133807"/>
                  </a:lnTo>
                  <a:lnTo>
                    <a:pt x="4361700" y="148590"/>
                  </a:lnTo>
                  <a:lnTo>
                    <a:pt x="4376826" y="149656"/>
                  </a:lnTo>
                  <a:lnTo>
                    <a:pt x="4391952" y="148590"/>
                  </a:lnTo>
                  <a:lnTo>
                    <a:pt x="4428629" y="133807"/>
                  </a:lnTo>
                  <a:lnTo>
                    <a:pt x="4450791" y="96558"/>
                  </a:lnTo>
                  <a:lnTo>
                    <a:pt x="4452404" y="79552"/>
                  </a:lnTo>
                  <a:close/>
                </a:path>
                <a:path w="13053694" h="567689">
                  <a:moveTo>
                    <a:pt x="4522813" y="7924"/>
                  </a:moveTo>
                  <a:lnTo>
                    <a:pt x="4489589" y="7924"/>
                  </a:lnTo>
                  <a:lnTo>
                    <a:pt x="4489589" y="160934"/>
                  </a:lnTo>
                  <a:lnTo>
                    <a:pt x="4479315" y="166839"/>
                  </a:lnTo>
                  <a:lnTo>
                    <a:pt x="4466806" y="170916"/>
                  </a:lnTo>
                  <a:lnTo>
                    <a:pt x="4452137" y="173278"/>
                  </a:lnTo>
                  <a:lnTo>
                    <a:pt x="4435335" y="174040"/>
                  </a:lnTo>
                  <a:lnTo>
                    <a:pt x="4290263" y="174040"/>
                  </a:lnTo>
                  <a:lnTo>
                    <a:pt x="4290263" y="202996"/>
                  </a:lnTo>
                  <a:lnTo>
                    <a:pt x="4355490" y="202996"/>
                  </a:lnTo>
                  <a:lnTo>
                    <a:pt x="4355490" y="284683"/>
                  </a:lnTo>
                  <a:lnTo>
                    <a:pt x="4388713" y="284683"/>
                  </a:lnTo>
                  <a:lnTo>
                    <a:pt x="4388713" y="202996"/>
                  </a:lnTo>
                  <a:lnTo>
                    <a:pt x="4426801" y="202996"/>
                  </a:lnTo>
                  <a:lnTo>
                    <a:pt x="4447806" y="202031"/>
                  </a:lnTo>
                  <a:lnTo>
                    <a:pt x="4465167" y="199186"/>
                  </a:lnTo>
                  <a:lnTo>
                    <a:pt x="4479048" y="194513"/>
                  </a:lnTo>
                  <a:lnTo>
                    <a:pt x="4489589" y="188061"/>
                  </a:lnTo>
                  <a:lnTo>
                    <a:pt x="4489589" y="284378"/>
                  </a:lnTo>
                  <a:lnTo>
                    <a:pt x="4522813" y="284378"/>
                  </a:lnTo>
                  <a:lnTo>
                    <a:pt x="4522813" y="188061"/>
                  </a:lnTo>
                  <a:lnTo>
                    <a:pt x="4522813" y="7924"/>
                  </a:lnTo>
                  <a:close/>
                </a:path>
                <a:path w="13053694" h="567689">
                  <a:moveTo>
                    <a:pt x="4690757" y="179832"/>
                  </a:moveTo>
                  <a:lnTo>
                    <a:pt x="4689259" y="152196"/>
                  </a:lnTo>
                  <a:lnTo>
                    <a:pt x="4684700" y="129336"/>
                  </a:lnTo>
                  <a:lnTo>
                    <a:pt x="4679175" y="116433"/>
                  </a:lnTo>
                  <a:lnTo>
                    <a:pt x="4677003" y="111340"/>
                  </a:lnTo>
                  <a:lnTo>
                    <a:pt x="4666069" y="98450"/>
                  </a:lnTo>
                  <a:lnTo>
                    <a:pt x="4659541" y="94005"/>
                  </a:lnTo>
                  <a:lnTo>
                    <a:pt x="4658753" y="93662"/>
                  </a:lnTo>
                  <a:lnTo>
                    <a:pt x="4658753" y="179832"/>
                  </a:lnTo>
                  <a:lnTo>
                    <a:pt x="4658004" y="201587"/>
                  </a:lnTo>
                  <a:lnTo>
                    <a:pt x="4646866" y="238963"/>
                  </a:lnTo>
                  <a:lnTo>
                    <a:pt x="4639551" y="243230"/>
                  </a:lnTo>
                  <a:lnTo>
                    <a:pt x="4630712" y="243230"/>
                  </a:lnTo>
                  <a:lnTo>
                    <a:pt x="4612564" y="201193"/>
                  </a:lnTo>
                  <a:lnTo>
                    <a:pt x="4611814" y="179832"/>
                  </a:lnTo>
                  <a:lnTo>
                    <a:pt x="4612487" y="159258"/>
                  </a:lnTo>
                  <a:lnTo>
                    <a:pt x="4625835" y="118262"/>
                  </a:lnTo>
                  <a:lnTo>
                    <a:pt x="4630102" y="116433"/>
                  </a:lnTo>
                  <a:lnTo>
                    <a:pt x="4639856" y="116433"/>
                  </a:lnTo>
                  <a:lnTo>
                    <a:pt x="4658068" y="158432"/>
                  </a:lnTo>
                  <a:lnTo>
                    <a:pt x="4658753" y="179832"/>
                  </a:lnTo>
                  <a:lnTo>
                    <a:pt x="4658753" y="93662"/>
                  </a:lnTo>
                  <a:lnTo>
                    <a:pt x="4652276" y="90754"/>
                  </a:lnTo>
                  <a:lnTo>
                    <a:pt x="4644212" y="88760"/>
                  </a:lnTo>
                  <a:lnTo>
                    <a:pt x="4635284" y="88087"/>
                  </a:lnTo>
                  <a:lnTo>
                    <a:pt x="4626368" y="88709"/>
                  </a:lnTo>
                  <a:lnTo>
                    <a:pt x="4593869" y="110617"/>
                  </a:lnTo>
                  <a:lnTo>
                    <a:pt x="4581576" y="151803"/>
                  </a:lnTo>
                  <a:lnTo>
                    <a:pt x="4580115" y="179832"/>
                  </a:lnTo>
                  <a:lnTo>
                    <a:pt x="4581588" y="208165"/>
                  </a:lnTo>
                  <a:lnTo>
                    <a:pt x="4594136" y="249389"/>
                  </a:lnTo>
                  <a:lnTo>
                    <a:pt x="4626572" y="270395"/>
                  </a:lnTo>
                  <a:lnTo>
                    <a:pt x="4635284" y="270967"/>
                  </a:lnTo>
                  <a:lnTo>
                    <a:pt x="4643945" y="270395"/>
                  </a:lnTo>
                  <a:lnTo>
                    <a:pt x="4676610" y="249097"/>
                  </a:lnTo>
                  <a:lnTo>
                    <a:pt x="4689246" y="207987"/>
                  </a:lnTo>
                  <a:lnTo>
                    <a:pt x="4690757" y="179832"/>
                  </a:lnTo>
                  <a:close/>
                </a:path>
                <a:path w="13053694" h="567689">
                  <a:moveTo>
                    <a:pt x="4694110" y="39624"/>
                  </a:moveTo>
                  <a:lnTo>
                    <a:pt x="4651743" y="39624"/>
                  </a:lnTo>
                  <a:lnTo>
                    <a:pt x="4651743" y="0"/>
                  </a:lnTo>
                  <a:lnTo>
                    <a:pt x="4618215" y="0"/>
                  </a:lnTo>
                  <a:lnTo>
                    <a:pt x="4618215" y="39624"/>
                  </a:lnTo>
                  <a:lnTo>
                    <a:pt x="4574324" y="39624"/>
                  </a:lnTo>
                  <a:lnTo>
                    <a:pt x="4574324" y="68275"/>
                  </a:lnTo>
                  <a:lnTo>
                    <a:pt x="4694110" y="68275"/>
                  </a:lnTo>
                  <a:lnTo>
                    <a:pt x="4694110" y="39624"/>
                  </a:lnTo>
                  <a:close/>
                </a:path>
                <a:path w="13053694" h="567689">
                  <a:moveTo>
                    <a:pt x="4807191" y="7924"/>
                  </a:moveTo>
                  <a:lnTo>
                    <a:pt x="4775492" y="7924"/>
                  </a:lnTo>
                  <a:lnTo>
                    <a:pt x="4775492" y="117957"/>
                  </a:lnTo>
                  <a:lnTo>
                    <a:pt x="4747755" y="117957"/>
                  </a:lnTo>
                  <a:lnTo>
                    <a:pt x="4747755" y="9753"/>
                  </a:lnTo>
                  <a:lnTo>
                    <a:pt x="4716970" y="9753"/>
                  </a:lnTo>
                  <a:lnTo>
                    <a:pt x="4716970" y="281025"/>
                  </a:lnTo>
                  <a:lnTo>
                    <a:pt x="4747755" y="281025"/>
                  </a:lnTo>
                  <a:lnTo>
                    <a:pt x="4747755" y="146913"/>
                  </a:lnTo>
                  <a:lnTo>
                    <a:pt x="4775492" y="146913"/>
                  </a:lnTo>
                  <a:lnTo>
                    <a:pt x="4775492" y="284378"/>
                  </a:lnTo>
                  <a:lnTo>
                    <a:pt x="4807191" y="284378"/>
                  </a:lnTo>
                  <a:lnTo>
                    <a:pt x="4807191" y="146913"/>
                  </a:lnTo>
                  <a:lnTo>
                    <a:pt x="4807191" y="117957"/>
                  </a:lnTo>
                  <a:lnTo>
                    <a:pt x="4807191" y="7924"/>
                  </a:lnTo>
                  <a:close/>
                </a:path>
                <a:path w="13053694" h="567689">
                  <a:moveTo>
                    <a:pt x="5054066" y="235305"/>
                  </a:moveTo>
                  <a:lnTo>
                    <a:pt x="5035042" y="220014"/>
                  </a:lnTo>
                  <a:lnTo>
                    <a:pt x="5025758" y="206349"/>
                  </a:lnTo>
                  <a:lnTo>
                    <a:pt x="5020538" y="198691"/>
                  </a:lnTo>
                  <a:lnTo>
                    <a:pt x="5011293" y="169087"/>
                  </a:lnTo>
                  <a:lnTo>
                    <a:pt x="5008042" y="128930"/>
                  </a:lnTo>
                  <a:lnTo>
                    <a:pt x="5008042" y="11277"/>
                  </a:lnTo>
                  <a:lnTo>
                    <a:pt x="4975428" y="11277"/>
                  </a:lnTo>
                  <a:lnTo>
                    <a:pt x="4975428" y="128930"/>
                  </a:lnTo>
                  <a:lnTo>
                    <a:pt x="4972189" y="168998"/>
                  </a:lnTo>
                  <a:lnTo>
                    <a:pt x="4962969" y="198653"/>
                  </a:lnTo>
                  <a:lnTo>
                    <a:pt x="4948555" y="219964"/>
                  </a:lnTo>
                  <a:lnTo>
                    <a:pt x="4929708" y="235000"/>
                  </a:lnTo>
                  <a:lnTo>
                    <a:pt x="4929708" y="265785"/>
                  </a:lnTo>
                  <a:lnTo>
                    <a:pt x="4949710" y="254520"/>
                  </a:lnTo>
                  <a:lnTo>
                    <a:pt x="4967198" y="240411"/>
                  </a:lnTo>
                  <a:lnTo>
                    <a:pt x="4981486" y="224116"/>
                  </a:lnTo>
                  <a:lnTo>
                    <a:pt x="4991887" y="206349"/>
                  </a:lnTo>
                  <a:lnTo>
                    <a:pt x="5002415" y="224040"/>
                  </a:lnTo>
                  <a:lnTo>
                    <a:pt x="5016690" y="240411"/>
                  </a:lnTo>
                  <a:lnTo>
                    <a:pt x="5034115" y="254609"/>
                  </a:lnTo>
                  <a:lnTo>
                    <a:pt x="5054066" y="265785"/>
                  </a:lnTo>
                  <a:lnTo>
                    <a:pt x="5054066" y="235305"/>
                  </a:lnTo>
                  <a:close/>
                </a:path>
                <a:path w="13053694" h="567689">
                  <a:moveTo>
                    <a:pt x="5109235" y="9753"/>
                  </a:moveTo>
                  <a:lnTo>
                    <a:pt x="5076926" y="9753"/>
                  </a:lnTo>
                  <a:lnTo>
                    <a:pt x="5076926" y="108508"/>
                  </a:lnTo>
                  <a:lnTo>
                    <a:pt x="5035169" y="108508"/>
                  </a:lnTo>
                  <a:lnTo>
                    <a:pt x="5035169" y="137160"/>
                  </a:lnTo>
                  <a:lnTo>
                    <a:pt x="5076926" y="137160"/>
                  </a:lnTo>
                  <a:lnTo>
                    <a:pt x="5076926" y="281025"/>
                  </a:lnTo>
                  <a:lnTo>
                    <a:pt x="5109235" y="281025"/>
                  </a:lnTo>
                  <a:lnTo>
                    <a:pt x="5109235" y="9753"/>
                  </a:lnTo>
                  <a:close/>
                </a:path>
                <a:path w="13053694" h="567689">
                  <a:moveTo>
                    <a:pt x="5170195" y="7924"/>
                  </a:moveTo>
                  <a:lnTo>
                    <a:pt x="5137886" y="7924"/>
                  </a:lnTo>
                  <a:lnTo>
                    <a:pt x="5137886" y="284378"/>
                  </a:lnTo>
                  <a:lnTo>
                    <a:pt x="5170195" y="284378"/>
                  </a:lnTo>
                  <a:lnTo>
                    <a:pt x="5170195" y="7924"/>
                  </a:lnTo>
                  <a:close/>
                </a:path>
                <a:path w="13053694" h="567689">
                  <a:moveTo>
                    <a:pt x="5372887" y="140208"/>
                  </a:moveTo>
                  <a:lnTo>
                    <a:pt x="5348300" y="129311"/>
                  </a:lnTo>
                  <a:lnTo>
                    <a:pt x="5336883" y="119481"/>
                  </a:lnTo>
                  <a:lnTo>
                    <a:pt x="5328691" y="112433"/>
                  </a:lnTo>
                  <a:lnTo>
                    <a:pt x="5315699" y="88646"/>
                  </a:lnTo>
                  <a:lnTo>
                    <a:pt x="5311013" y="56997"/>
                  </a:lnTo>
                  <a:lnTo>
                    <a:pt x="5311013" y="9753"/>
                  </a:lnTo>
                  <a:lnTo>
                    <a:pt x="5278094" y="9753"/>
                  </a:lnTo>
                  <a:lnTo>
                    <a:pt x="5278094" y="56997"/>
                  </a:lnTo>
                  <a:lnTo>
                    <a:pt x="5273573" y="88569"/>
                  </a:lnTo>
                  <a:lnTo>
                    <a:pt x="5260911" y="113385"/>
                  </a:lnTo>
                  <a:lnTo>
                    <a:pt x="5241442" y="131584"/>
                  </a:lnTo>
                  <a:lnTo>
                    <a:pt x="5216525" y="143256"/>
                  </a:lnTo>
                  <a:lnTo>
                    <a:pt x="5216525" y="172821"/>
                  </a:lnTo>
                  <a:lnTo>
                    <a:pt x="5242090" y="164236"/>
                  </a:lnTo>
                  <a:lnTo>
                    <a:pt x="5264264" y="151866"/>
                  </a:lnTo>
                  <a:lnTo>
                    <a:pt x="5282146" y="136652"/>
                  </a:lnTo>
                  <a:lnTo>
                    <a:pt x="5294858" y="119481"/>
                  </a:lnTo>
                  <a:lnTo>
                    <a:pt x="5308206" y="135991"/>
                  </a:lnTo>
                  <a:lnTo>
                    <a:pt x="5326215" y="150304"/>
                  </a:lnTo>
                  <a:lnTo>
                    <a:pt x="5348046" y="161696"/>
                  </a:lnTo>
                  <a:lnTo>
                    <a:pt x="5372887" y="169468"/>
                  </a:lnTo>
                  <a:lnTo>
                    <a:pt x="5372887" y="140208"/>
                  </a:lnTo>
                  <a:close/>
                </a:path>
                <a:path w="13053694" h="567689">
                  <a:moveTo>
                    <a:pt x="5449989" y="7924"/>
                  </a:moveTo>
                  <a:lnTo>
                    <a:pt x="5416766" y="7924"/>
                  </a:lnTo>
                  <a:lnTo>
                    <a:pt x="5416766" y="34137"/>
                  </a:lnTo>
                  <a:lnTo>
                    <a:pt x="5359171" y="34137"/>
                  </a:lnTo>
                  <a:lnTo>
                    <a:pt x="5359171" y="62484"/>
                  </a:lnTo>
                  <a:lnTo>
                    <a:pt x="5416766" y="62484"/>
                  </a:lnTo>
                  <a:lnTo>
                    <a:pt x="5416766" y="85039"/>
                  </a:lnTo>
                  <a:lnTo>
                    <a:pt x="5359171" y="85039"/>
                  </a:lnTo>
                  <a:lnTo>
                    <a:pt x="5359171" y="113690"/>
                  </a:lnTo>
                  <a:lnTo>
                    <a:pt x="5416766" y="113690"/>
                  </a:lnTo>
                  <a:lnTo>
                    <a:pt x="5416766" y="201472"/>
                  </a:lnTo>
                  <a:lnTo>
                    <a:pt x="5449989" y="201472"/>
                  </a:lnTo>
                  <a:lnTo>
                    <a:pt x="5449989" y="7924"/>
                  </a:lnTo>
                  <a:close/>
                </a:path>
                <a:path w="13053694" h="567689">
                  <a:moveTo>
                    <a:pt x="5454866" y="256946"/>
                  </a:moveTo>
                  <a:lnTo>
                    <a:pt x="5276570" y="256946"/>
                  </a:lnTo>
                  <a:lnTo>
                    <a:pt x="5276570" y="191719"/>
                  </a:lnTo>
                  <a:lnTo>
                    <a:pt x="5243347" y="191719"/>
                  </a:lnTo>
                  <a:lnTo>
                    <a:pt x="5243347" y="285597"/>
                  </a:lnTo>
                  <a:lnTo>
                    <a:pt x="5454866" y="285597"/>
                  </a:lnTo>
                  <a:lnTo>
                    <a:pt x="5454866" y="256946"/>
                  </a:lnTo>
                  <a:close/>
                </a:path>
                <a:path w="13053694" h="567689">
                  <a:moveTo>
                    <a:pt x="5737415" y="51816"/>
                  </a:moveTo>
                  <a:lnTo>
                    <a:pt x="5708459" y="16751"/>
                  </a:lnTo>
                  <a:lnTo>
                    <a:pt x="5704497" y="15786"/>
                  </a:lnTo>
                  <a:lnTo>
                    <a:pt x="5704497" y="48158"/>
                  </a:lnTo>
                  <a:lnTo>
                    <a:pt x="5704497" y="55168"/>
                  </a:lnTo>
                  <a:lnTo>
                    <a:pt x="5652376" y="68465"/>
                  </a:lnTo>
                  <a:lnTo>
                    <a:pt x="5625858" y="68884"/>
                  </a:lnTo>
                  <a:lnTo>
                    <a:pt x="5599341" y="68465"/>
                  </a:lnTo>
                  <a:lnTo>
                    <a:pt x="5552706" y="60960"/>
                  </a:lnTo>
                  <a:lnTo>
                    <a:pt x="5547220" y="55168"/>
                  </a:lnTo>
                  <a:lnTo>
                    <a:pt x="5547220" y="48158"/>
                  </a:lnTo>
                  <a:lnTo>
                    <a:pt x="5599341" y="34874"/>
                  </a:lnTo>
                  <a:lnTo>
                    <a:pt x="5625858" y="34442"/>
                  </a:lnTo>
                  <a:lnTo>
                    <a:pt x="5652376" y="34874"/>
                  </a:lnTo>
                  <a:lnTo>
                    <a:pt x="5699010" y="42672"/>
                  </a:lnTo>
                  <a:lnTo>
                    <a:pt x="5704497" y="48158"/>
                  </a:lnTo>
                  <a:lnTo>
                    <a:pt x="5704497" y="15786"/>
                  </a:lnTo>
                  <a:lnTo>
                    <a:pt x="5686933" y="11468"/>
                  </a:lnTo>
                  <a:lnTo>
                    <a:pt x="5659412" y="8534"/>
                  </a:lnTo>
                  <a:lnTo>
                    <a:pt x="5625858" y="7620"/>
                  </a:lnTo>
                  <a:lnTo>
                    <a:pt x="5592432" y="8534"/>
                  </a:lnTo>
                  <a:lnTo>
                    <a:pt x="5543181" y="16751"/>
                  </a:lnTo>
                  <a:lnTo>
                    <a:pt x="5514848" y="43637"/>
                  </a:lnTo>
                  <a:lnTo>
                    <a:pt x="5513997" y="51816"/>
                  </a:lnTo>
                  <a:lnTo>
                    <a:pt x="5514848" y="59829"/>
                  </a:lnTo>
                  <a:lnTo>
                    <a:pt x="5543181" y="86575"/>
                  </a:lnTo>
                  <a:lnTo>
                    <a:pt x="5592432" y="94805"/>
                  </a:lnTo>
                  <a:lnTo>
                    <a:pt x="5625858" y="95707"/>
                  </a:lnTo>
                  <a:lnTo>
                    <a:pt x="5659412" y="94805"/>
                  </a:lnTo>
                  <a:lnTo>
                    <a:pt x="5708459" y="86575"/>
                  </a:lnTo>
                  <a:lnTo>
                    <a:pt x="5732716" y="68884"/>
                  </a:lnTo>
                  <a:lnTo>
                    <a:pt x="5734024" y="66941"/>
                  </a:lnTo>
                  <a:lnTo>
                    <a:pt x="5736564" y="59829"/>
                  </a:lnTo>
                  <a:lnTo>
                    <a:pt x="5737415" y="51816"/>
                  </a:lnTo>
                  <a:close/>
                </a:path>
                <a:path w="13053694" h="567689">
                  <a:moveTo>
                    <a:pt x="5738025" y="260299"/>
                  </a:moveTo>
                  <a:lnTo>
                    <a:pt x="5552097" y="260299"/>
                  </a:lnTo>
                  <a:lnTo>
                    <a:pt x="5552097" y="240182"/>
                  </a:lnTo>
                  <a:lnTo>
                    <a:pt x="5731929" y="240182"/>
                  </a:lnTo>
                  <a:lnTo>
                    <a:pt x="5731929" y="166420"/>
                  </a:lnTo>
                  <a:lnTo>
                    <a:pt x="5519178" y="166420"/>
                  </a:lnTo>
                  <a:lnTo>
                    <a:pt x="5519178" y="193243"/>
                  </a:lnTo>
                  <a:lnTo>
                    <a:pt x="5698706" y="193243"/>
                  </a:lnTo>
                  <a:lnTo>
                    <a:pt x="5698706" y="213664"/>
                  </a:lnTo>
                  <a:lnTo>
                    <a:pt x="5519178" y="213664"/>
                  </a:lnTo>
                  <a:lnTo>
                    <a:pt x="5519178" y="287121"/>
                  </a:lnTo>
                  <a:lnTo>
                    <a:pt x="5738025" y="287121"/>
                  </a:lnTo>
                  <a:lnTo>
                    <a:pt x="5738025" y="260299"/>
                  </a:lnTo>
                  <a:close/>
                </a:path>
                <a:path w="13053694" h="567689">
                  <a:moveTo>
                    <a:pt x="5749912" y="116433"/>
                  </a:moveTo>
                  <a:lnTo>
                    <a:pt x="5500890" y="116433"/>
                  </a:lnTo>
                  <a:lnTo>
                    <a:pt x="5500890" y="143865"/>
                  </a:lnTo>
                  <a:lnTo>
                    <a:pt x="5749912" y="143865"/>
                  </a:lnTo>
                  <a:lnTo>
                    <a:pt x="5749912" y="116433"/>
                  </a:lnTo>
                  <a:close/>
                </a:path>
                <a:path w="13053694" h="567689">
                  <a:moveTo>
                    <a:pt x="6100419" y="245059"/>
                  </a:moveTo>
                  <a:lnTo>
                    <a:pt x="6074511" y="210616"/>
                  </a:lnTo>
                  <a:lnTo>
                    <a:pt x="6067501" y="208140"/>
                  </a:lnTo>
                  <a:lnTo>
                    <a:pt x="6067501" y="240182"/>
                  </a:lnTo>
                  <a:lnTo>
                    <a:pt x="6067501" y="250240"/>
                  </a:lnTo>
                  <a:lnTo>
                    <a:pt x="6030506" y="263804"/>
                  </a:lnTo>
                  <a:lnTo>
                    <a:pt x="5988863" y="265785"/>
                  </a:lnTo>
                  <a:lnTo>
                    <a:pt x="5966358" y="265303"/>
                  </a:lnTo>
                  <a:lnTo>
                    <a:pt x="5919673" y="257251"/>
                  </a:lnTo>
                  <a:lnTo>
                    <a:pt x="5910237" y="250240"/>
                  </a:lnTo>
                  <a:lnTo>
                    <a:pt x="5910237" y="240182"/>
                  </a:lnTo>
                  <a:lnTo>
                    <a:pt x="5947067" y="226809"/>
                  </a:lnTo>
                  <a:lnTo>
                    <a:pt x="5988863" y="224942"/>
                  </a:lnTo>
                  <a:lnTo>
                    <a:pt x="6011329" y="225374"/>
                  </a:lnTo>
                  <a:lnTo>
                    <a:pt x="6057747" y="233476"/>
                  </a:lnTo>
                  <a:lnTo>
                    <a:pt x="6067501" y="240182"/>
                  </a:lnTo>
                  <a:lnTo>
                    <a:pt x="6067501" y="208140"/>
                  </a:lnTo>
                  <a:lnTo>
                    <a:pt x="6057963" y="204762"/>
                  </a:lnTo>
                  <a:lnTo>
                    <a:pt x="6037859" y="200787"/>
                  </a:lnTo>
                  <a:lnTo>
                    <a:pt x="6014682" y="198526"/>
                  </a:lnTo>
                  <a:lnTo>
                    <a:pt x="5988863" y="197815"/>
                  </a:lnTo>
                  <a:lnTo>
                    <a:pt x="5962916" y="198526"/>
                  </a:lnTo>
                  <a:lnTo>
                    <a:pt x="5919597" y="204762"/>
                  </a:lnTo>
                  <a:lnTo>
                    <a:pt x="5883910" y="224637"/>
                  </a:lnTo>
                  <a:lnTo>
                    <a:pt x="5877014" y="245059"/>
                  </a:lnTo>
                  <a:lnTo>
                    <a:pt x="5878779" y="256400"/>
                  </a:lnTo>
                  <a:lnTo>
                    <a:pt x="5919597" y="285737"/>
                  </a:lnTo>
                  <a:lnTo>
                    <a:pt x="5962916" y="291680"/>
                  </a:lnTo>
                  <a:lnTo>
                    <a:pt x="5988863" y="292303"/>
                  </a:lnTo>
                  <a:lnTo>
                    <a:pt x="6014682" y="291680"/>
                  </a:lnTo>
                  <a:lnTo>
                    <a:pt x="6057963" y="285737"/>
                  </a:lnTo>
                  <a:lnTo>
                    <a:pt x="6093638" y="265861"/>
                  </a:lnTo>
                  <a:lnTo>
                    <a:pt x="6098692" y="256400"/>
                  </a:lnTo>
                  <a:lnTo>
                    <a:pt x="6100419" y="245059"/>
                  </a:lnTo>
                  <a:close/>
                </a:path>
                <a:path w="13053694" h="567689">
                  <a:moveTo>
                    <a:pt x="6112916" y="151790"/>
                  </a:moveTo>
                  <a:lnTo>
                    <a:pt x="6004407" y="151790"/>
                  </a:lnTo>
                  <a:lnTo>
                    <a:pt x="6004407" y="130454"/>
                  </a:lnTo>
                  <a:lnTo>
                    <a:pt x="6096457" y="130454"/>
                  </a:lnTo>
                  <a:lnTo>
                    <a:pt x="6096457" y="104241"/>
                  </a:lnTo>
                  <a:lnTo>
                    <a:pt x="5915114" y="104241"/>
                  </a:lnTo>
                  <a:lnTo>
                    <a:pt x="5915114" y="84124"/>
                  </a:lnTo>
                  <a:lnTo>
                    <a:pt x="6091275" y="84124"/>
                  </a:lnTo>
                  <a:lnTo>
                    <a:pt x="6091275" y="58216"/>
                  </a:lnTo>
                  <a:lnTo>
                    <a:pt x="5915114" y="58216"/>
                  </a:lnTo>
                  <a:lnTo>
                    <a:pt x="5915114" y="37795"/>
                  </a:lnTo>
                  <a:lnTo>
                    <a:pt x="6094933" y="37795"/>
                  </a:lnTo>
                  <a:lnTo>
                    <a:pt x="6094933" y="11277"/>
                  </a:lnTo>
                  <a:lnTo>
                    <a:pt x="5882195" y="11277"/>
                  </a:lnTo>
                  <a:lnTo>
                    <a:pt x="5882195" y="130454"/>
                  </a:lnTo>
                  <a:lnTo>
                    <a:pt x="5971489" y="130454"/>
                  </a:lnTo>
                  <a:lnTo>
                    <a:pt x="5971489" y="151790"/>
                  </a:lnTo>
                  <a:lnTo>
                    <a:pt x="5863907" y="151790"/>
                  </a:lnTo>
                  <a:lnTo>
                    <a:pt x="5863907" y="178917"/>
                  </a:lnTo>
                  <a:lnTo>
                    <a:pt x="6112916" y="178917"/>
                  </a:lnTo>
                  <a:lnTo>
                    <a:pt x="6112916" y="151790"/>
                  </a:lnTo>
                  <a:close/>
                </a:path>
                <a:path w="13053694" h="567689">
                  <a:moveTo>
                    <a:pt x="6267145" y="179832"/>
                  </a:moveTo>
                  <a:lnTo>
                    <a:pt x="6261087" y="129336"/>
                  </a:lnTo>
                  <a:lnTo>
                    <a:pt x="6235928" y="94005"/>
                  </a:lnTo>
                  <a:lnTo>
                    <a:pt x="6235141" y="93662"/>
                  </a:lnTo>
                  <a:lnTo>
                    <a:pt x="6235141" y="179832"/>
                  </a:lnTo>
                  <a:lnTo>
                    <a:pt x="6234392" y="201587"/>
                  </a:lnTo>
                  <a:lnTo>
                    <a:pt x="6223254" y="238963"/>
                  </a:lnTo>
                  <a:lnTo>
                    <a:pt x="6215939" y="243230"/>
                  </a:lnTo>
                  <a:lnTo>
                    <a:pt x="6207099" y="243230"/>
                  </a:lnTo>
                  <a:lnTo>
                    <a:pt x="6188938" y="201193"/>
                  </a:lnTo>
                  <a:lnTo>
                    <a:pt x="6188202" y="179832"/>
                  </a:lnTo>
                  <a:lnTo>
                    <a:pt x="6188875" y="159258"/>
                  </a:lnTo>
                  <a:lnTo>
                    <a:pt x="6202223" y="118262"/>
                  </a:lnTo>
                  <a:lnTo>
                    <a:pt x="6206490" y="116433"/>
                  </a:lnTo>
                  <a:lnTo>
                    <a:pt x="6216243" y="116433"/>
                  </a:lnTo>
                  <a:lnTo>
                    <a:pt x="6234442" y="158432"/>
                  </a:lnTo>
                  <a:lnTo>
                    <a:pt x="6235141" y="179832"/>
                  </a:lnTo>
                  <a:lnTo>
                    <a:pt x="6235141" y="93662"/>
                  </a:lnTo>
                  <a:lnTo>
                    <a:pt x="6228664" y="90754"/>
                  </a:lnTo>
                  <a:lnTo>
                    <a:pt x="6220599" y="88760"/>
                  </a:lnTo>
                  <a:lnTo>
                    <a:pt x="6211671" y="88087"/>
                  </a:lnTo>
                  <a:lnTo>
                    <a:pt x="6202756" y="88709"/>
                  </a:lnTo>
                  <a:lnTo>
                    <a:pt x="6170257" y="110617"/>
                  </a:lnTo>
                  <a:lnTo>
                    <a:pt x="6157963" y="151803"/>
                  </a:lnTo>
                  <a:lnTo>
                    <a:pt x="6156503" y="179832"/>
                  </a:lnTo>
                  <a:lnTo>
                    <a:pt x="6157976" y="208165"/>
                  </a:lnTo>
                  <a:lnTo>
                    <a:pt x="6170523" y="249389"/>
                  </a:lnTo>
                  <a:lnTo>
                    <a:pt x="6202959" y="270395"/>
                  </a:lnTo>
                  <a:lnTo>
                    <a:pt x="6211671" y="270967"/>
                  </a:lnTo>
                  <a:lnTo>
                    <a:pt x="6220333" y="270395"/>
                  </a:lnTo>
                  <a:lnTo>
                    <a:pt x="6252997" y="249097"/>
                  </a:lnTo>
                  <a:lnTo>
                    <a:pt x="6265634" y="207987"/>
                  </a:lnTo>
                  <a:lnTo>
                    <a:pt x="6267145" y="179832"/>
                  </a:lnTo>
                  <a:close/>
                </a:path>
                <a:path w="13053694" h="567689">
                  <a:moveTo>
                    <a:pt x="6270498" y="39624"/>
                  </a:moveTo>
                  <a:lnTo>
                    <a:pt x="6228131" y="39624"/>
                  </a:lnTo>
                  <a:lnTo>
                    <a:pt x="6228131" y="0"/>
                  </a:lnTo>
                  <a:lnTo>
                    <a:pt x="6194603" y="0"/>
                  </a:lnTo>
                  <a:lnTo>
                    <a:pt x="6194603" y="39624"/>
                  </a:lnTo>
                  <a:lnTo>
                    <a:pt x="6150711" y="39624"/>
                  </a:lnTo>
                  <a:lnTo>
                    <a:pt x="6150711" y="68275"/>
                  </a:lnTo>
                  <a:lnTo>
                    <a:pt x="6270498" y="68275"/>
                  </a:lnTo>
                  <a:lnTo>
                    <a:pt x="6270498" y="39624"/>
                  </a:lnTo>
                  <a:close/>
                </a:path>
                <a:path w="13053694" h="567689">
                  <a:moveTo>
                    <a:pt x="6383579" y="7924"/>
                  </a:moveTo>
                  <a:lnTo>
                    <a:pt x="6351879" y="7924"/>
                  </a:lnTo>
                  <a:lnTo>
                    <a:pt x="6351879" y="117957"/>
                  </a:lnTo>
                  <a:lnTo>
                    <a:pt x="6324143" y="117957"/>
                  </a:lnTo>
                  <a:lnTo>
                    <a:pt x="6324143" y="9753"/>
                  </a:lnTo>
                  <a:lnTo>
                    <a:pt x="6293358" y="9753"/>
                  </a:lnTo>
                  <a:lnTo>
                    <a:pt x="6293358" y="281025"/>
                  </a:lnTo>
                  <a:lnTo>
                    <a:pt x="6324143" y="281025"/>
                  </a:lnTo>
                  <a:lnTo>
                    <a:pt x="6324143" y="146913"/>
                  </a:lnTo>
                  <a:lnTo>
                    <a:pt x="6351879" y="146913"/>
                  </a:lnTo>
                  <a:lnTo>
                    <a:pt x="6351879" y="284378"/>
                  </a:lnTo>
                  <a:lnTo>
                    <a:pt x="6383579" y="284378"/>
                  </a:lnTo>
                  <a:lnTo>
                    <a:pt x="6383579" y="146913"/>
                  </a:lnTo>
                  <a:lnTo>
                    <a:pt x="6383579" y="117957"/>
                  </a:lnTo>
                  <a:lnTo>
                    <a:pt x="6383579" y="7924"/>
                  </a:lnTo>
                  <a:close/>
                </a:path>
                <a:path w="13053694" h="567689">
                  <a:moveTo>
                    <a:pt x="6742925" y="185623"/>
                  </a:moveTo>
                  <a:lnTo>
                    <a:pt x="6532918" y="185623"/>
                  </a:lnTo>
                  <a:lnTo>
                    <a:pt x="6532918" y="214579"/>
                  </a:lnTo>
                  <a:lnTo>
                    <a:pt x="6709702" y="214579"/>
                  </a:lnTo>
                  <a:lnTo>
                    <a:pt x="6709702" y="288950"/>
                  </a:lnTo>
                  <a:lnTo>
                    <a:pt x="6742925" y="288950"/>
                  </a:lnTo>
                  <a:lnTo>
                    <a:pt x="6742925" y="185623"/>
                  </a:lnTo>
                  <a:close/>
                </a:path>
                <a:path w="13053694" h="567689">
                  <a:moveTo>
                    <a:pt x="6742925" y="7924"/>
                  </a:moveTo>
                  <a:lnTo>
                    <a:pt x="6709702" y="7924"/>
                  </a:lnTo>
                  <a:lnTo>
                    <a:pt x="6709702" y="106984"/>
                  </a:lnTo>
                  <a:lnTo>
                    <a:pt x="6699936" y="112839"/>
                  </a:lnTo>
                  <a:lnTo>
                    <a:pt x="6687833" y="116814"/>
                  </a:lnTo>
                  <a:lnTo>
                    <a:pt x="6673101" y="119075"/>
                  </a:lnTo>
                  <a:lnTo>
                    <a:pt x="6655448" y="119786"/>
                  </a:lnTo>
                  <a:lnTo>
                    <a:pt x="6552425" y="119786"/>
                  </a:lnTo>
                  <a:lnTo>
                    <a:pt x="6552425" y="9753"/>
                  </a:lnTo>
                  <a:lnTo>
                    <a:pt x="6519507" y="9753"/>
                  </a:lnTo>
                  <a:lnTo>
                    <a:pt x="6519507" y="148437"/>
                  </a:lnTo>
                  <a:lnTo>
                    <a:pt x="6647218" y="148437"/>
                  </a:lnTo>
                  <a:lnTo>
                    <a:pt x="6668643" y="147624"/>
                  </a:lnTo>
                  <a:lnTo>
                    <a:pt x="6686004" y="145122"/>
                  </a:lnTo>
                  <a:lnTo>
                    <a:pt x="6699593" y="140855"/>
                  </a:lnTo>
                  <a:lnTo>
                    <a:pt x="6709702" y="134721"/>
                  </a:lnTo>
                  <a:lnTo>
                    <a:pt x="6709702" y="166420"/>
                  </a:lnTo>
                  <a:lnTo>
                    <a:pt x="6742925" y="166420"/>
                  </a:lnTo>
                  <a:lnTo>
                    <a:pt x="6742925" y="134721"/>
                  </a:lnTo>
                  <a:lnTo>
                    <a:pt x="6742925" y="119786"/>
                  </a:lnTo>
                  <a:lnTo>
                    <a:pt x="6742925" y="7924"/>
                  </a:lnTo>
                  <a:close/>
                </a:path>
                <a:path w="13053694" h="567689">
                  <a:moveTo>
                    <a:pt x="6918795" y="231648"/>
                  </a:moveTo>
                  <a:lnTo>
                    <a:pt x="6909117" y="234251"/>
                  </a:lnTo>
                  <a:lnTo>
                    <a:pt x="6898564" y="235839"/>
                  </a:lnTo>
                  <a:lnTo>
                    <a:pt x="6887375" y="236613"/>
                  </a:lnTo>
                  <a:lnTo>
                    <a:pt x="6875818" y="236829"/>
                  </a:lnTo>
                  <a:lnTo>
                    <a:pt x="6836194" y="236829"/>
                  </a:lnTo>
                  <a:lnTo>
                    <a:pt x="6836194" y="11277"/>
                  </a:lnTo>
                  <a:lnTo>
                    <a:pt x="6803276" y="11277"/>
                  </a:lnTo>
                  <a:lnTo>
                    <a:pt x="6803276" y="265785"/>
                  </a:lnTo>
                  <a:lnTo>
                    <a:pt x="6873684" y="265785"/>
                  </a:lnTo>
                  <a:lnTo>
                    <a:pt x="6886295" y="265417"/>
                  </a:lnTo>
                  <a:lnTo>
                    <a:pt x="6898297" y="264261"/>
                  </a:lnTo>
                  <a:lnTo>
                    <a:pt x="6909257" y="262178"/>
                  </a:lnTo>
                  <a:lnTo>
                    <a:pt x="6918795" y="259080"/>
                  </a:lnTo>
                  <a:lnTo>
                    <a:pt x="6918795" y="236829"/>
                  </a:lnTo>
                  <a:lnTo>
                    <a:pt x="6918795" y="231648"/>
                  </a:lnTo>
                  <a:close/>
                </a:path>
                <a:path w="13053694" h="567689">
                  <a:moveTo>
                    <a:pt x="6969074" y="9753"/>
                  </a:moveTo>
                  <a:lnTo>
                    <a:pt x="6936765" y="9753"/>
                  </a:lnTo>
                  <a:lnTo>
                    <a:pt x="6936765" y="106375"/>
                  </a:lnTo>
                  <a:lnTo>
                    <a:pt x="6882524" y="106375"/>
                  </a:lnTo>
                  <a:lnTo>
                    <a:pt x="6882524" y="135636"/>
                  </a:lnTo>
                  <a:lnTo>
                    <a:pt x="6936765" y="135636"/>
                  </a:lnTo>
                  <a:lnTo>
                    <a:pt x="6936765" y="281025"/>
                  </a:lnTo>
                  <a:lnTo>
                    <a:pt x="6969074" y="281025"/>
                  </a:lnTo>
                  <a:lnTo>
                    <a:pt x="6969074" y="9753"/>
                  </a:lnTo>
                  <a:close/>
                </a:path>
                <a:path w="13053694" h="567689">
                  <a:moveTo>
                    <a:pt x="7030034" y="7924"/>
                  </a:moveTo>
                  <a:lnTo>
                    <a:pt x="6997725" y="7924"/>
                  </a:lnTo>
                  <a:lnTo>
                    <a:pt x="6997725" y="284378"/>
                  </a:lnTo>
                  <a:lnTo>
                    <a:pt x="7030034" y="284378"/>
                  </a:lnTo>
                  <a:lnTo>
                    <a:pt x="7030034" y="7924"/>
                  </a:lnTo>
                  <a:close/>
                </a:path>
                <a:path w="13053694" h="567689">
                  <a:moveTo>
                    <a:pt x="7227849" y="79248"/>
                  </a:moveTo>
                  <a:lnTo>
                    <a:pt x="7226325" y="61201"/>
                  </a:lnTo>
                  <a:lnTo>
                    <a:pt x="7221868" y="45529"/>
                  </a:lnTo>
                  <a:lnTo>
                    <a:pt x="7215937" y="34747"/>
                  </a:lnTo>
                  <a:lnTo>
                    <a:pt x="7214603" y="32321"/>
                  </a:lnTo>
                  <a:lnTo>
                    <a:pt x="7204684" y="21640"/>
                  </a:lnTo>
                  <a:lnTo>
                    <a:pt x="7195540" y="15646"/>
                  </a:lnTo>
                  <a:lnTo>
                    <a:pt x="7195540" y="79248"/>
                  </a:lnTo>
                  <a:lnTo>
                    <a:pt x="7194702" y="90043"/>
                  </a:lnTo>
                  <a:lnTo>
                    <a:pt x="7170737" y="121158"/>
                  </a:lnTo>
                  <a:lnTo>
                    <a:pt x="7155307" y="123748"/>
                  </a:lnTo>
                  <a:lnTo>
                    <a:pt x="7147255" y="123088"/>
                  </a:lnTo>
                  <a:lnTo>
                    <a:pt x="7115924" y="90043"/>
                  </a:lnTo>
                  <a:lnTo>
                    <a:pt x="7115073" y="79248"/>
                  </a:lnTo>
                  <a:lnTo>
                    <a:pt x="7115924" y="68465"/>
                  </a:lnTo>
                  <a:lnTo>
                    <a:pt x="7139991" y="37223"/>
                  </a:lnTo>
                  <a:lnTo>
                    <a:pt x="7155307" y="34747"/>
                  </a:lnTo>
                  <a:lnTo>
                    <a:pt x="7163409" y="35369"/>
                  </a:lnTo>
                  <a:lnTo>
                    <a:pt x="7194702" y="68465"/>
                  </a:lnTo>
                  <a:lnTo>
                    <a:pt x="7195540" y="79248"/>
                  </a:lnTo>
                  <a:lnTo>
                    <a:pt x="7195540" y="15646"/>
                  </a:lnTo>
                  <a:lnTo>
                    <a:pt x="7194524" y="14973"/>
                  </a:lnTo>
                  <a:lnTo>
                    <a:pt x="7182853" y="10096"/>
                  </a:lnTo>
                  <a:lnTo>
                    <a:pt x="7169747" y="7112"/>
                  </a:lnTo>
                  <a:lnTo>
                    <a:pt x="7155307" y="6096"/>
                  </a:lnTo>
                  <a:lnTo>
                    <a:pt x="7140994" y="7112"/>
                  </a:lnTo>
                  <a:lnTo>
                    <a:pt x="7096011" y="32321"/>
                  </a:lnTo>
                  <a:lnTo>
                    <a:pt x="7082764" y="79248"/>
                  </a:lnTo>
                  <a:lnTo>
                    <a:pt x="7084288" y="97116"/>
                  </a:lnTo>
                  <a:lnTo>
                    <a:pt x="7105929" y="136550"/>
                  </a:lnTo>
                  <a:lnTo>
                    <a:pt x="7155307" y="152095"/>
                  </a:lnTo>
                  <a:lnTo>
                    <a:pt x="7169747" y="151130"/>
                  </a:lnTo>
                  <a:lnTo>
                    <a:pt x="7214603" y="125882"/>
                  </a:lnTo>
                  <a:lnTo>
                    <a:pt x="7226325" y="97116"/>
                  </a:lnTo>
                  <a:lnTo>
                    <a:pt x="7227849" y="79248"/>
                  </a:lnTo>
                  <a:close/>
                </a:path>
                <a:path w="13053694" h="567689">
                  <a:moveTo>
                    <a:pt x="7309840" y="179832"/>
                  </a:moveTo>
                  <a:lnTo>
                    <a:pt x="7276617" y="179832"/>
                  </a:lnTo>
                  <a:lnTo>
                    <a:pt x="7276617" y="208178"/>
                  </a:lnTo>
                  <a:lnTo>
                    <a:pt x="7276617" y="259080"/>
                  </a:lnTo>
                  <a:lnTo>
                    <a:pt x="7136409" y="259080"/>
                  </a:lnTo>
                  <a:lnTo>
                    <a:pt x="7136409" y="208178"/>
                  </a:lnTo>
                  <a:lnTo>
                    <a:pt x="7276617" y="208178"/>
                  </a:lnTo>
                  <a:lnTo>
                    <a:pt x="7276617" y="179832"/>
                  </a:lnTo>
                  <a:lnTo>
                    <a:pt x="7103186" y="179832"/>
                  </a:lnTo>
                  <a:lnTo>
                    <a:pt x="7103186" y="287121"/>
                  </a:lnTo>
                  <a:lnTo>
                    <a:pt x="7309840" y="287121"/>
                  </a:lnTo>
                  <a:lnTo>
                    <a:pt x="7309840" y="259080"/>
                  </a:lnTo>
                  <a:lnTo>
                    <a:pt x="7309840" y="208178"/>
                  </a:lnTo>
                  <a:lnTo>
                    <a:pt x="7309840" y="179832"/>
                  </a:lnTo>
                  <a:close/>
                </a:path>
                <a:path w="13053694" h="567689">
                  <a:moveTo>
                    <a:pt x="7309840" y="7924"/>
                  </a:moveTo>
                  <a:lnTo>
                    <a:pt x="7276617" y="7924"/>
                  </a:lnTo>
                  <a:lnTo>
                    <a:pt x="7276617" y="162153"/>
                  </a:lnTo>
                  <a:lnTo>
                    <a:pt x="7309840" y="162153"/>
                  </a:lnTo>
                  <a:lnTo>
                    <a:pt x="7309840" y="7924"/>
                  </a:lnTo>
                  <a:close/>
                </a:path>
                <a:path w="13053694" h="567689">
                  <a:moveTo>
                    <a:pt x="7597254" y="51816"/>
                  </a:moveTo>
                  <a:lnTo>
                    <a:pt x="7596403" y="43637"/>
                  </a:lnTo>
                  <a:lnTo>
                    <a:pt x="7593863" y="36423"/>
                  </a:lnTo>
                  <a:lnTo>
                    <a:pt x="7592542" y="34442"/>
                  </a:lnTo>
                  <a:lnTo>
                    <a:pt x="7589672" y="30137"/>
                  </a:lnTo>
                  <a:lnTo>
                    <a:pt x="7583843" y="24688"/>
                  </a:lnTo>
                  <a:lnTo>
                    <a:pt x="7568298" y="16751"/>
                  </a:lnTo>
                  <a:lnTo>
                    <a:pt x="7564336" y="15786"/>
                  </a:lnTo>
                  <a:lnTo>
                    <a:pt x="7564336" y="48158"/>
                  </a:lnTo>
                  <a:lnTo>
                    <a:pt x="7564336" y="55168"/>
                  </a:lnTo>
                  <a:lnTo>
                    <a:pt x="7512215" y="68465"/>
                  </a:lnTo>
                  <a:lnTo>
                    <a:pt x="7485697" y="68884"/>
                  </a:lnTo>
                  <a:lnTo>
                    <a:pt x="7459180" y="68465"/>
                  </a:lnTo>
                  <a:lnTo>
                    <a:pt x="7412558" y="60960"/>
                  </a:lnTo>
                  <a:lnTo>
                    <a:pt x="7407072" y="55168"/>
                  </a:lnTo>
                  <a:lnTo>
                    <a:pt x="7407072" y="48158"/>
                  </a:lnTo>
                  <a:lnTo>
                    <a:pt x="7459180" y="34874"/>
                  </a:lnTo>
                  <a:lnTo>
                    <a:pt x="7485697" y="34442"/>
                  </a:lnTo>
                  <a:lnTo>
                    <a:pt x="7512215" y="34874"/>
                  </a:lnTo>
                  <a:lnTo>
                    <a:pt x="7558849" y="42672"/>
                  </a:lnTo>
                  <a:lnTo>
                    <a:pt x="7564336" y="48158"/>
                  </a:lnTo>
                  <a:lnTo>
                    <a:pt x="7564336" y="15786"/>
                  </a:lnTo>
                  <a:lnTo>
                    <a:pt x="7546772" y="11468"/>
                  </a:lnTo>
                  <a:lnTo>
                    <a:pt x="7519251" y="8534"/>
                  </a:lnTo>
                  <a:lnTo>
                    <a:pt x="7485697" y="7620"/>
                  </a:lnTo>
                  <a:lnTo>
                    <a:pt x="7452271" y="8534"/>
                  </a:lnTo>
                  <a:lnTo>
                    <a:pt x="7403020" y="16751"/>
                  </a:lnTo>
                  <a:lnTo>
                    <a:pt x="7374699" y="43637"/>
                  </a:lnTo>
                  <a:lnTo>
                    <a:pt x="7373848" y="51816"/>
                  </a:lnTo>
                  <a:lnTo>
                    <a:pt x="7374699" y="59829"/>
                  </a:lnTo>
                  <a:lnTo>
                    <a:pt x="7403020" y="86575"/>
                  </a:lnTo>
                  <a:lnTo>
                    <a:pt x="7452271" y="94805"/>
                  </a:lnTo>
                  <a:lnTo>
                    <a:pt x="7485697" y="95707"/>
                  </a:lnTo>
                  <a:lnTo>
                    <a:pt x="7519251" y="94805"/>
                  </a:lnTo>
                  <a:lnTo>
                    <a:pt x="7568298" y="86575"/>
                  </a:lnTo>
                  <a:lnTo>
                    <a:pt x="7596403" y="59829"/>
                  </a:lnTo>
                  <a:lnTo>
                    <a:pt x="7597254" y="51816"/>
                  </a:lnTo>
                  <a:close/>
                </a:path>
                <a:path w="13053694" h="567689">
                  <a:moveTo>
                    <a:pt x="7597864" y="260299"/>
                  </a:moveTo>
                  <a:lnTo>
                    <a:pt x="7411948" y="260299"/>
                  </a:lnTo>
                  <a:lnTo>
                    <a:pt x="7411948" y="240182"/>
                  </a:lnTo>
                  <a:lnTo>
                    <a:pt x="7591768" y="240182"/>
                  </a:lnTo>
                  <a:lnTo>
                    <a:pt x="7591768" y="166420"/>
                  </a:lnTo>
                  <a:lnTo>
                    <a:pt x="7379030" y="166420"/>
                  </a:lnTo>
                  <a:lnTo>
                    <a:pt x="7379030" y="193243"/>
                  </a:lnTo>
                  <a:lnTo>
                    <a:pt x="7558545" y="193243"/>
                  </a:lnTo>
                  <a:lnTo>
                    <a:pt x="7558545" y="213664"/>
                  </a:lnTo>
                  <a:lnTo>
                    <a:pt x="7379030" y="213664"/>
                  </a:lnTo>
                  <a:lnTo>
                    <a:pt x="7379030" y="287121"/>
                  </a:lnTo>
                  <a:lnTo>
                    <a:pt x="7597864" y="287121"/>
                  </a:lnTo>
                  <a:lnTo>
                    <a:pt x="7597864" y="260299"/>
                  </a:lnTo>
                  <a:close/>
                </a:path>
                <a:path w="13053694" h="567689">
                  <a:moveTo>
                    <a:pt x="7609751" y="116433"/>
                  </a:moveTo>
                  <a:lnTo>
                    <a:pt x="7360742" y="116433"/>
                  </a:lnTo>
                  <a:lnTo>
                    <a:pt x="7360742" y="143865"/>
                  </a:lnTo>
                  <a:lnTo>
                    <a:pt x="7609751" y="143865"/>
                  </a:lnTo>
                  <a:lnTo>
                    <a:pt x="7609751" y="116433"/>
                  </a:lnTo>
                  <a:close/>
                </a:path>
                <a:path w="13053694" h="567689">
                  <a:moveTo>
                    <a:pt x="7864259" y="11277"/>
                  </a:moveTo>
                  <a:lnTo>
                    <a:pt x="7832255" y="11277"/>
                  </a:lnTo>
                  <a:lnTo>
                    <a:pt x="7832255" y="55168"/>
                  </a:lnTo>
                  <a:lnTo>
                    <a:pt x="7832255" y="84378"/>
                  </a:lnTo>
                  <a:lnTo>
                    <a:pt x="7832255" y="126288"/>
                  </a:lnTo>
                  <a:lnTo>
                    <a:pt x="7761846" y="126288"/>
                  </a:lnTo>
                  <a:lnTo>
                    <a:pt x="7761846" y="84378"/>
                  </a:lnTo>
                  <a:lnTo>
                    <a:pt x="7832255" y="84378"/>
                  </a:lnTo>
                  <a:lnTo>
                    <a:pt x="7832255" y="55168"/>
                  </a:lnTo>
                  <a:lnTo>
                    <a:pt x="7761846" y="55168"/>
                  </a:lnTo>
                  <a:lnTo>
                    <a:pt x="7761846" y="10718"/>
                  </a:lnTo>
                  <a:lnTo>
                    <a:pt x="7729233" y="10718"/>
                  </a:lnTo>
                  <a:lnTo>
                    <a:pt x="7729233" y="55168"/>
                  </a:lnTo>
                  <a:lnTo>
                    <a:pt x="7729233" y="84378"/>
                  </a:lnTo>
                  <a:lnTo>
                    <a:pt x="7729233" y="126288"/>
                  </a:lnTo>
                  <a:lnTo>
                    <a:pt x="7729233" y="154228"/>
                  </a:lnTo>
                  <a:lnTo>
                    <a:pt x="7864259" y="154228"/>
                  </a:lnTo>
                  <a:lnTo>
                    <a:pt x="7864259" y="55168"/>
                  </a:lnTo>
                  <a:lnTo>
                    <a:pt x="7864259" y="11277"/>
                  </a:lnTo>
                  <a:close/>
                </a:path>
                <a:path w="13053694" h="567689">
                  <a:moveTo>
                    <a:pt x="7952333" y="259638"/>
                  </a:moveTo>
                  <a:lnTo>
                    <a:pt x="7778001" y="259638"/>
                  </a:lnTo>
                  <a:lnTo>
                    <a:pt x="7778001" y="211378"/>
                  </a:lnTo>
                  <a:lnTo>
                    <a:pt x="7948981" y="211378"/>
                  </a:lnTo>
                  <a:lnTo>
                    <a:pt x="7948981" y="183438"/>
                  </a:lnTo>
                  <a:lnTo>
                    <a:pt x="7745082" y="183438"/>
                  </a:lnTo>
                  <a:lnTo>
                    <a:pt x="7745082" y="211378"/>
                  </a:lnTo>
                  <a:lnTo>
                    <a:pt x="7745082" y="259638"/>
                  </a:lnTo>
                  <a:lnTo>
                    <a:pt x="7745082" y="287578"/>
                  </a:lnTo>
                  <a:lnTo>
                    <a:pt x="7952333" y="287578"/>
                  </a:lnTo>
                  <a:lnTo>
                    <a:pt x="7952333" y="259638"/>
                  </a:lnTo>
                  <a:close/>
                </a:path>
                <a:path w="13053694" h="567689">
                  <a:moveTo>
                    <a:pt x="7989214" y="71678"/>
                  </a:moveTo>
                  <a:lnTo>
                    <a:pt x="7948981" y="71678"/>
                  </a:lnTo>
                  <a:lnTo>
                    <a:pt x="7948981" y="8178"/>
                  </a:lnTo>
                  <a:lnTo>
                    <a:pt x="7915770" y="8178"/>
                  </a:lnTo>
                  <a:lnTo>
                    <a:pt x="7915770" y="71678"/>
                  </a:lnTo>
                  <a:lnTo>
                    <a:pt x="7915770" y="100888"/>
                  </a:lnTo>
                  <a:lnTo>
                    <a:pt x="7915770" y="165658"/>
                  </a:lnTo>
                  <a:lnTo>
                    <a:pt x="7948981" y="165658"/>
                  </a:lnTo>
                  <a:lnTo>
                    <a:pt x="7948981" y="100888"/>
                  </a:lnTo>
                  <a:lnTo>
                    <a:pt x="7989214" y="100888"/>
                  </a:lnTo>
                  <a:lnTo>
                    <a:pt x="7989214" y="71678"/>
                  </a:lnTo>
                  <a:close/>
                </a:path>
                <a:path w="13053694" h="567689">
                  <a:moveTo>
                    <a:pt x="8240065" y="12801"/>
                  </a:moveTo>
                  <a:lnTo>
                    <a:pt x="8021523" y="12801"/>
                  </a:lnTo>
                  <a:lnTo>
                    <a:pt x="8021523" y="42062"/>
                  </a:lnTo>
                  <a:lnTo>
                    <a:pt x="8206841" y="42062"/>
                  </a:lnTo>
                  <a:lnTo>
                    <a:pt x="8206841" y="115519"/>
                  </a:lnTo>
                  <a:lnTo>
                    <a:pt x="8206397" y="136613"/>
                  </a:lnTo>
                  <a:lnTo>
                    <a:pt x="8205089" y="158305"/>
                  </a:lnTo>
                  <a:lnTo>
                    <a:pt x="8202981" y="179260"/>
                  </a:lnTo>
                  <a:lnTo>
                    <a:pt x="8200136" y="198120"/>
                  </a:lnTo>
                  <a:lnTo>
                    <a:pt x="8232749" y="198120"/>
                  </a:lnTo>
                  <a:lnTo>
                    <a:pt x="8235950" y="178422"/>
                  </a:lnTo>
                  <a:lnTo>
                    <a:pt x="8238236" y="156210"/>
                  </a:lnTo>
                  <a:lnTo>
                    <a:pt x="8239607" y="132626"/>
                  </a:lnTo>
                  <a:lnTo>
                    <a:pt x="8239963" y="114300"/>
                  </a:lnTo>
                  <a:lnTo>
                    <a:pt x="8240065" y="12801"/>
                  </a:lnTo>
                  <a:close/>
                </a:path>
                <a:path w="13053694" h="567689">
                  <a:moveTo>
                    <a:pt x="8254390" y="243535"/>
                  </a:moveTo>
                  <a:lnTo>
                    <a:pt x="8124545" y="243535"/>
                  </a:lnTo>
                  <a:lnTo>
                    <a:pt x="8124545" y="114300"/>
                  </a:lnTo>
                  <a:lnTo>
                    <a:pt x="8091322" y="114300"/>
                  </a:lnTo>
                  <a:lnTo>
                    <a:pt x="8091322" y="243535"/>
                  </a:lnTo>
                  <a:lnTo>
                    <a:pt x="8009026" y="243535"/>
                  </a:lnTo>
                  <a:lnTo>
                    <a:pt x="8009026" y="272186"/>
                  </a:lnTo>
                  <a:lnTo>
                    <a:pt x="8254390" y="272186"/>
                  </a:lnTo>
                  <a:lnTo>
                    <a:pt x="8254390" y="243535"/>
                  </a:lnTo>
                  <a:close/>
                </a:path>
                <a:path w="13053694" h="567689">
                  <a:moveTo>
                    <a:pt x="8334553" y="225856"/>
                  </a:moveTo>
                  <a:lnTo>
                    <a:pt x="8297062" y="225856"/>
                  </a:lnTo>
                  <a:lnTo>
                    <a:pt x="8297062" y="266090"/>
                  </a:lnTo>
                  <a:lnTo>
                    <a:pt x="8315655" y="266090"/>
                  </a:lnTo>
                  <a:lnTo>
                    <a:pt x="8314436" y="275704"/>
                  </a:lnTo>
                  <a:lnTo>
                    <a:pt x="8310778" y="282625"/>
                  </a:lnTo>
                  <a:lnTo>
                    <a:pt x="8304593" y="286918"/>
                  </a:lnTo>
                  <a:lnTo>
                    <a:pt x="8295843" y="288645"/>
                  </a:lnTo>
                  <a:lnTo>
                    <a:pt x="8295843" y="305409"/>
                  </a:lnTo>
                  <a:lnTo>
                    <a:pt x="8312302" y="302056"/>
                  </a:lnTo>
                  <a:lnTo>
                    <a:pt x="8324456" y="294817"/>
                  </a:lnTo>
                  <a:lnTo>
                    <a:pt x="8331975" y="283806"/>
                  </a:lnTo>
                  <a:lnTo>
                    <a:pt x="8334553" y="269138"/>
                  </a:lnTo>
                  <a:lnTo>
                    <a:pt x="8334553" y="225856"/>
                  </a:lnTo>
                  <a:close/>
                </a:path>
                <a:path w="13053694" h="567689">
                  <a:moveTo>
                    <a:pt x="8687803" y="12801"/>
                  </a:moveTo>
                  <a:lnTo>
                    <a:pt x="8469262" y="12801"/>
                  </a:lnTo>
                  <a:lnTo>
                    <a:pt x="8469262" y="42062"/>
                  </a:lnTo>
                  <a:lnTo>
                    <a:pt x="8654580" y="42062"/>
                  </a:lnTo>
                  <a:lnTo>
                    <a:pt x="8654580" y="109118"/>
                  </a:lnTo>
                  <a:lnTo>
                    <a:pt x="8654110" y="132740"/>
                  </a:lnTo>
                  <a:lnTo>
                    <a:pt x="8652637" y="157314"/>
                  </a:lnTo>
                  <a:lnTo>
                    <a:pt x="8650084" y="181254"/>
                  </a:lnTo>
                  <a:lnTo>
                    <a:pt x="8646350" y="202996"/>
                  </a:lnTo>
                  <a:lnTo>
                    <a:pt x="8678964" y="202996"/>
                  </a:lnTo>
                  <a:lnTo>
                    <a:pt x="8682787" y="181013"/>
                  </a:lnTo>
                  <a:lnTo>
                    <a:pt x="8685555" y="156552"/>
                  </a:lnTo>
                  <a:lnTo>
                    <a:pt x="8687232" y="130771"/>
                  </a:lnTo>
                  <a:lnTo>
                    <a:pt x="8687714" y="109118"/>
                  </a:lnTo>
                  <a:lnTo>
                    <a:pt x="8687803" y="12801"/>
                  </a:lnTo>
                  <a:close/>
                </a:path>
                <a:path w="13053694" h="567689">
                  <a:moveTo>
                    <a:pt x="8702129" y="243535"/>
                  </a:moveTo>
                  <a:lnTo>
                    <a:pt x="8456765" y="243535"/>
                  </a:lnTo>
                  <a:lnTo>
                    <a:pt x="8456765" y="272186"/>
                  </a:lnTo>
                  <a:lnTo>
                    <a:pt x="8702129" y="272186"/>
                  </a:lnTo>
                  <a:lnTo>
                    <a:pt x="8702129" y="243535"/>
                  </a:lnTo>
                  <a:close/>
                </a:path>
                <a:path w="13053694" h="567689">
                  <a:moveTo>
                    <a:pt x="9050503" y="185623"/>
                  </a:moveTo>
                  <a:lnTo>
                    <a:pt x="8840508" y="185623"/>
                  </a:lnTo>
                  <a:lnTo>
                    <a:pt x="8840508" y="214579"/>
                  </a:lnTo>
                  <a:lnTo>
                    <a:pt x="9017279" y="214579"/>
                  </a:lnTo>
                  <a:lnTo>
                    <a:pt x="9017279" y="288950"/>
                  </a:lnTo>
                  <a:lnTo>
                    <a:pt x="9050503" y="288950"/>
                  </a:lnTo>
                  <a:lnTo>
                    <a:pt x="9050503" y="185623"/>
                  </a:lnTo>
                  <a:close/>
                </a:path>
                <a:path w="13053694" h="567689">
                  <a:moveTo>
                    <a:pt x="9050503" y="7924"/>
                  </a:moveTo>
                  <a:lnTo>
                    <a:pt x="9017279" y="7924"/>
                  </a:lnTo>
                  <a:lnTo>
                    <a:pt x="9017279" y="106984"/>
                  </a:lnTo>
                  <a:lnTo>
                    <a:pt x="9007526" y="112839"/>
                  </a:lnTo>
                  <a:lnTo>
                    <a:pt x="8995410" y="116814"/>
                  </a:lnTo>
                  <a:lnTo>
                    <a:pt x="8980678" y="119075"/>
                  </a:lnTo>
                  <a:lnTo>
                    <a:pt x="8963025" y="119786"/>
                  </a:lnTo>
                  <a:lnTo>
                    <a:pt x="8860015" y="119786"/>
                  </a:lnTo>
                  <a:lnTo>
                    <a:pt x="8860015" y="9753"/>
                  </a:lnTo>
                  <a:lnTo>
                    <a:pt x="8827097" y="9753"/>
                  </a:lnTo>
                  <a:lnTo>
                    <a:pt x="8827097" y="148437"/>
                  </a:lnTo>
                  <a:lnTo>
                    <a:pt x="8954795" y="148437"/>
                  </a:lnTo>
                  <a:lnTo>
                    <a:pt x="8976220" y="147624"/>
                  </a:lnTo>
                  <a:lnTo>
                    <a:pt x="8993581" y="145122"/>
                  </a:lnTo>
                  <a:lnTo>
                    <a:pt x="9007183" y="140855"/>
                  </a:lnTo>
                  <a:lnTo>
                    <a:pt x="9017279" y="134721"/>
                  </a:lnTo>
                  <a:lnTo>
                    <a:pt x="9017279" y="166420"/>
                  </a:lnTo>
                  <a:lnTo>
                    <a:pt x="9050503" y="166420"/>
                  </a:lnTo>
                  <a:lnTo>
                    <a:pt x="9050503" y="134721"/>
                  </a:lnTo>
                  <a:lnTo>
                    <a:pt x="9050503" y="119786"/>
                  </a:lnTo>
                  <a:lnTo>
                    <a:pt x="9050503" y="7924"/>
                  </a:lnTo>
                  <a:close/>
                </a:path>
                <a:path w="13053694" h="567689">
                  <a:moveTo>
                    <a:pt x="9226372" y="231648"/>
                  </a:moveTo>
                  <a:lnTo>
                    <a:pt x="9216695" y="234251"/>
                  </a:lnTo>
                  <a:lnTo>
                    <a:pt x="9206141" y="235839"/>
                  </a:lnTo>
                  <a:lnTo>
                    <a:pt x="9194952" y="236613"/>
                  </a:lnTo>
                  <a:lnTo>
                    <a:pt x="9183395" y="236829"/>
                  </a:lnTo>
                  <a:lnTo>
                    <a:pt x="9143771" y="236829"/>
                  </a:lnTo>
                  <a:lnTo>
                    <a:pt x="9143771" y="11277"/>
                  </a:lnTo>
                  <a:lnTo>
                    <a:pt x="9110853" y="11277"/>
                  </a:lnTo>
                  <a:lnTo>
                    <a:pt x="9110853" y="265785"/>
                  </a:lnTo>
                  <a:lnTo>
                    <a:pt x="9181262" y="265785"/>
                  </a:lnTo>
                  <a:lnTo>
                    <a:pt x="9193886" y="265417"/>
                  </a:lnTo>
                  <a:lnTo>
                    <a:pt x="9205874" y="264261"/>
                  </a:lnTo>
                  <a:lnTo>
                    <a:pt x="9216834" y="262178"/>
                  </a:lnTo>
                  <a:lnTo>
                    <a:pt x="9226372" y="259080"/>
                  </a:lnTo>
                  <a:lnTo>
                    <a:pt x="9226372" y="236829"/>
                  </a:lnTo>
                  <a:lnTo>
                    <a:pt x="9226372" y="231648"/>
                  </a:lnTo>
                  <a:close/>
                </a:path>
                <a:path w="13053694" h="567689">
                  <a:moveTo>
                    <a:pt x="9276664" y="9753"/>
                  </a:moveTo>
                  <a:lnTo>
                    <a:pt x="9244355" y="9753"/>
                  </a:lnTo>
                  <a:lnTo>
                    <a:pt x="9244355" y="106375"/>
                  </a:lnTo>
                  <a:lnTo>
                    <a:pt x="9190101" y="106375"/>
                  </a:lnTo>
                  <a:lnTo>
                    <a:pt x="9190101" y="135636"/>
                  </a:lnTo>
                  <a:lnTo>
                    <a:pt x="9244355" y="135636"/>
                  </a:lnTo>
                  <a:lnTo>
                    <a:pt x="9244355" y="281025"/>
                  </a:lnTo>
                  <a:lnTo>
                    <a:pt x="9276664" y="281025"/>
                  </a:lnTo>
                  <a:lnTo>
                    <a:pt x="9276664" y="9753"/>
                  </a:lnTo>
                  <a:close/>
                </a:path>
                <a:path w="13053694" h="567689">
                  <a:moveTo>
                    <a:pt x="9337624" y="7924"/>
                  </a:moveTo>
                  <a:lnTo>
                    <a:pt x="9305315" y="7924"/>
                  </a:lnTo>
                  <a:lnTo>
                    <a:pt x="9305315" y="284378"/>
                  </a:lnTo>
                  <a:lnTo>
                    <a:pt x="9337624" y="284378"/>
                  </a:lnTo>
                  <a:lnTo>
                    <a:pt x="9337624" y="7924"/>
                  </a:lnTo>
                  <a:close/>
                </a:path>
                <a:path w="13053694" h="567689">
                  <a:moveTo>
                    <a:pt x="9535427" y="79248"/>
                  </a:moveTo>
                  <a:lnTo>
                    <a:pt x="9523527" y="34747"/>
                  </a:lnTo>
                  <a:lnTo>
                    <a:pt x="9503118" y="15633"/>
                  </a:lnTo>
                  <a:lnTo>
                    <a:pt x="9503118" y="79248"/>
                  </a:lnTo>
                  <a:lnTo>
                    <a:pt x="9502280" y="90043"/>
                  </a:lnTo>
                  <a:lnTo>
                    <a:pt x="9478315" y="121158"/>
                  </a:lnTo>
                  <a:lnTo>
                    <a:pt x="9462884" y="123748"/>
                  </a:lnTo>
                  <a:lnTo>
                    <a:pt x="9454832" y="123088"/>
                  </a:lnTo>
                  <a:lnTo>
                    <a:pt x="9423502" y="90043"/>
                  </a:lnTo>
                  <a:lnTo>
                    <a:pt x="9422663" y="79248"/>
                  </a:lnTo>
                  <a:lnTo>
                    <a:pt x="9423502" y="68465"/>
                  </a:lnTo>
                  <a:lnTo>
                    <a:pt x="9447581" y="37223"/>
                  </a:lnTo>
                  <a:lnTo>
                    <a:pt x="9462884" y="34747"/>
                  </a:lnTo>
                  <a:lnTo>
                    <a:pt x="9470987" y="35369"/>
                  </a:lnTo>
                  <a:lnTo>
                    <a:pt x="9502280" y="68465"/>
                  </a:lnTo>
                  <a:lnTo>
                    <a:pt x="9503118" y="79248"/>
                  </a:lnTo>
                  <a:lnTo>
                    <a:pt x="9503118" y="15633"/>
                  </a:lnTo>
                  <a:lnTo>
                    <a:pt x="9502115" y="14973"/>
                  </a:lnTo>
                  <a:lnTo>
                    <a:pt x="9490431" y="10096"/>
                  </a:lnTo>
                  <a:lnTo>
                    <a:pt x="9477337" y="7112"/>
                  </a:lnTo>
                  <a:lnTo>
                    <a:pt x="9462884" y="6096"/>
                  </a:lnTo>
                  <a:lnTo>
                    <a:pt x="9448571" y="7112"/>
                  </a:lnTo>
                  <a:lnTo>
                    <a:pt x="9403588" y="32321"/>
                  </a:lnTo>
                  <a:lnTo>
                    <a:pt x="9390355" y="79248"/>
                  </a:lnTo>
                  <a:lnTo>
                    <a:pt x="9391866" y="97116"/>
                  </a:lnTo>
                  <a:lnTo>
                    <a:pt x="9413519" y="136550"/>
                  </a:lnTo>
                  <a:lnTo>
                    <a:pt x="9462884" y="152095"/>
                  </a:lnTo>
                  <a:lnTo>
                    <a:pt x="9477337" y="151130"/>
                  </a:lnTo>
                  <a:lnTo>
                    <a:pt x="9522181" y="125882"/>
                  </a:lnTo>
                  <a:lnTo>
                    <a:pt x="9533915" y="97116"/>
                  </a:lnTo>
                  <a:lnTo>
                    <a:pt x="9535427" y="79248"/>
                  </a:lnTo>
                  <a:close/>
                </a:path>
                <a:path w="13053694" h="567689">
                  <a:moveTo>
                    <a:pt x="9617418" y="179832"/>
                  </a:moveTo>
                  <a:lnTo>
                    <a:pt x="9584195" y="179832"/>
                  </a:lnTo>
                  <a:lnTo>
                    <a:pt x="9584195" y="208178"/>
                  </a:lnTo>
                  <a:lnTo>
                    <a:pt x="9584195" y="259080"/>
                  </a:lnTo>
                  <a:lnTo>
                    <a:pt x="9443999" y="259080"/>
                  </a:lnTo>
                  <a:lnTo>
                    <a:pt x="9443999" y="208178"/>
                  </a:lnTo>
                  <a:lnTo>
                    <a:pt x="9584195" y="208178"/>
                  </a:lnTo>
                  <a:lnTo>
                    <a:pt x="9584195" y="179832"/>
                  </a:lnTo>
                  <a:lnTo>
                    <a:pt x="9410776" y="179832"/>
                  </a:lnTo>
                  <a:lnTo>
                    <a:pt x="9410776" y="287121"/>
                  </a:lnTo>
                  <a:lnTo>
                    <a:pt x="9617418" y="287121"/>
                  </a:lnTo>
                  <a:lnTo>
                    <a:pt x="9617418" y="259080"/>
                  </a:lnTo>
                  <a:lnTo>
                    <a:pt x="9617418" y="208178"/>
                  </a:lnTo>
                  <a:lnTo>
                    <a:pt x="9617418" y="179832"/>
                  </a:lnTo>
                  <a:close/>
                </a:path>
                <a:path w="13053694" h="567689">
                  <a:moveTo>
                    <a:pt x="9617418" y="7924"/>
                  </a:moveTo>
                  <a:lnTo>
                    <a:pt x="9584195" y="7924"/>
                  </a:lnTo>
                  <a:lnTo>
                    <a:pt x="9584195" y="162153"/>
                  </a:lnTo>
                  <a:lnTo>
                    <a:pt x="9617418" y="162153"/>
                  </a:lnTo>
                  <a:lnTo>
                    <a:pt x="9617418" y="7924"/>
                  </a:lnTo>
                  <a:close/>
                </a:path>
                <a:path w="13053694" h="567689">
                  <a:moveTo>
                    <a:pt x="9819500" y="12801"/>
                  </a:moveTo>
                  <a:lnTo>
                    <a:pt x="9680207" y="12801"/>
                  </a:lnTo>
                  <a:lnTo>
                    <a:pt x="9680207" y="42062"/>
                  </a:lnTo>
                  <a:lnTo>
                    <a:pt x="9786582" y="42062"/>
                  </a:lnTo>
                  <a:lnTo>
                    <a:pt x="9786582" y="123748"/>
                  </a:lnTo>
                  <a:lnTo>
                    <a:pt x="9786137" y="141668"/>
                  </a:lnTo>
                  <a:lnTo>
                    <a:pt x="9784867" y="159905"/>
                  </a:lnTo>
                  <a:lnTo>
                    <a:pt x="9782848" y="177279"/>
                  </a:lnTo>
                  <a:lnTo>
                    <a:pt x="9780181" y="192633"/>
                  </a:lnTo>
                  <a:lnTo>
                    <a:pt x="9812795" y="192633"/>
                  </a:lnTo>
                  <a:lnTo>
                    <a:pt x="9815639" y="176784"/>
                  </a:lnTo>
                  <a:lnTo>
                    <a:pt x="9817748" y="158153"/>
                  </a:lnTo>
                  <a:lnTo>
                    <a:pt x="9819056" y="138328"/>
                  </a:lnTo>
                  <a:lnTo>
                    <a:pt x="9819386" y="123748"/>
                  </a:lnTo>
                  <a:lnTo>
                    <a:pt x="9819500" y="12801"/>
                  </a:lnTo>
                  <a:close/>
                </a:path>
                <a:path w="13053694" h="567689">
                  <a:moveTo>
                    <a:pt x="9936848" y="120700"/>
                  </a:moveTo>
                  <a:lnTo>
                    <a:pt x="9893567" y="120700"/>
                  </a:lnTo>
                  <a:lnTo>
                    <a:pt x="9893567" y="7924"/>
                  </a:lnTo>
                  <a:lnTo>
                    <a:pt x="9860343" y="7924"/>
                  </a:lnTo>
                  <a:lnTo>
                    <a:pt x="9860343" y="225856"/>
                  </a:lnTo>
                  <a:lnTo>
                    <a:pt x="9850437" y="232079"/>
                  </a:lnTo>
                  <a:lnTo>
                    <a:pt x="9837788" y="236562"/>
                  </a:lnTo>
                  <a:lnTo>
                    <a:pt x="9822624" y="239268"/>
                  </a:lnTo>
                  <a:lnTo>
                    <a:pt x="9805175" y="240182"/>
                  </a:lnTo>
                  <a:lnTo>
                    <a:pt x="9743605" y="240182"/>
                  </a:lnTo>
                  <a:lnTo>
                    <a:pt x="9743605" y="114300"/>
                  </a:lnTo>
                  <a:lnTo>
                    <a:pt x="9710687" y="114300"/>
                  </a:lnTo>
                  <a:lnTo>
                    <a:pt x="9710687" y="240182"/>
                  </a:lnTo>
                  <a:lnTo>
                    <a:pt x="9671063" y="240182"/>
                  </a:lnTo>
                  <a:lnTo>
                    <a:pt x="9671063" y="268833"/>
                  </a:lnTo>
                  <a:lnTo>
                    <a:pt x="9798774" y="268833"/>
                  </a:lnTo>
                  <a:lnTo>
                    <a:pt x="9818510" y="267855"/>
                  </a:lnTo>
                  <a:lnTo>
                    <a:pt x="9835731" y="264947"/>
                  </a:lnTo>
                  <a:lnTo>
                    <a:pt x="9849866" y="260083"/>
                  </a:lnTo>
                  <a:lnTo>
                    <a:pt x="9860343" y="253288"/>
                  </a:lnTo>
                  <a:lnTo>
                    <a:pt x="9860343" y="284378"/>
                  </a:lnTo>
                  <a:lnTo>
                    <a:pt x="9893567" y="284378"/>
                  </a:lnTo>
                  <a:lnTo>
                    <a:pt x="9893567" y="253288"/>
                  </a:lnTo>
                  <a:lnTo>
                    <a:pt x="9893567" y="149656"/>
                  </a:lnTo>
                  <a:lnTo>
                    <a:pt x="9936848" y="149656"/>
                  </a:lnTo>
                  <a:lnTo>
                    <a:pt x="9936848" y="120700"/>
                  </a:lnTo>
                  <a:close/>
                </a:path>
                <a:path w="13053694" h="567689">
                  <a:moveTo>
                    <a:pt x="10182200" y="138684"/>
                  </a:moveTo>
                  <a:lnTo>
                    <a:pt x="10177551" y="73494"/>
                  </a:lnTo>
                  <a:lnTo>
                    <a:pt x="10163670" y="36576"/>
                  </a:lnTo>
                  <a:lnTo>
                    <a:pt x="10149281" y="19850"/>
                  </a:lnTo>
                  <a:lnTo>
                    <a:pt x="10149281" y="138684"/>
                  </a:lnTo>
                  <a:lnTo>
                    <a:pt x="10148621" y="169291"/>
                  </a:lnTo>
                  <a:lnTo>
                    <a:pt x="10141826" y="215188"/>
                  </a:lnTo>
                  <a:lnTo>
                    <a:pt x="10110572" y="240487"/>
                  </a:lnTo>
                  <a:lnTo>
                    <a:pt x="10103510" y="239763"/>
                  </a:lnTo>
                  <a:lnTo>
                    <a:pt x="10075215" y="194957"/>
                  </a:lnTo>
                  <a:lnTo>
                    <a:pt x="10072167" y="138684"/>
                  </a:lnTo>
                  <a:lnTo>
                    <a:pt x="10072865" y="108077"/>
                  </a:lnTo>
                  <a:lnTo>
                    <a:pt x="10079634" y="62306"/>
                  </a:lnTo>
                  <a:lnTo>
                    <a:pt x="10110572" y="36576"/>
                  </a:lnTo>
                  <a:lnTo>
                    <a:pt x="10117811" y="37312"/>
                  </a:lnTo>
                  <a:lnTo>
                    <a:pt x="10146309" y="82448"/>
                  </a:lnTo>
                  <a:lnTo>
                    <a:pt x="10149281" y="138684"/>
                  </a:lnTo>
                  <a:lnTo>
                    <a:pt x="10149281" y="19850"/>
                  </a:lnTo>
                  <a:lnTo>
                    <a:pt x="10138537" y="13487"/>
                  </a:lnTo>
                  <a:lnTo>
                    <a:pt x="10125354" y="9334"/>
                  </a:lnTo>
                  <a:lnTo>
                    <a:pt x="10110572" y="7924"/>
                  </a:lnTo>
                  <a:lnTo>
                    <a:pt x="10095928" y="9334"/>
                  </a:lnTo>
                  <a:lnTo>
                    <a:pt x="10061804" y="29565"/>
                  </a:lnTo>
                  <a:lnTo>
                    <a:pt x="10043897" y="73494"/>
                  </a:lnTo>
                  <a:lnTo>
                    <a:pt x="10039248" y="138684"/>
                  </a:lnTo>
                  <a:lnTo>
                    <a:pt x="10040290" y="173774"/>
                  </a:lnTo>
                  <a:lnTo>
                    <a:pt x="10050831" y="228650"/>
                  </a:lnTo>
                  <a:lnTo>
                    <a:pt x="10082759" y="263575"/>
                  </a:lnTo>
                  <a:lnTo>
                    <a:pt x="10110572" y="268833"/>
                  </a:lnTo>
                  <a:lnTo>
                    <a:pt x="10125354" y="267512"/>
                  </a:lnTo>
                  <a:lnTo>
                    <a:pt x="10138537" y="263575"/>
                  </a:lnTo>
                  <a:lnTo>
                    <a:pt x="10150005" y="256997"/>
                  </a:lnTo>
                  <a:lnTo>
                    <a:pt x="10159644" y="247802"/>
                  </a:lnTo>
                  <a:lnTo>
                    <a:pt x="10163835" y="240487"/>
                  </a:lnTo>
                  <a:lnTo>
                    <a:pt x="10170630" y="228650"/>
                  </a:lnTo>
                  <a:lnTo>
                    <a:pt x="10177551" y="203873"/>
                  </a:lnTo>
                  <a:lnTo>
                    <a:pt x="10181158" y="173774"/>
                  </a:lnTo>
                  <a:lnTo>
                    <a:pt x="10182200" y="138684"/>
                  </a:lnTo>
                  <a:close/>
                </a:path>
                <a:path w="13053694" h="567689">
                  <a:moveTo>
                    <a:pt x="10263276" y="7924"/>
                  </a:moveTo>
                  <a:lnTo>
                    <a:pt x="10230053" y="7924"/>
                  </a:lnTo>
                  <a:lnTo>
                    <a:pt x="10230053" y="284378"/>
                  </a:lnTo>
                  <a:lnTo>
                    <a:pt x="10263276" y="284378"/>
                  </a:lnTo>
                  <a:lnTo>
                    <a:pt x="10263276" y="7924"/>
                  </a:lnTo>
                  <a:close/>
                </a:path>
                <a:path w="13053694" h="567689">
                  <a:moveTo>
                    <a:pt x="10641521" y="243535"/>
                  </a:moveTo>
                  <a:lnTo>
                    <a:pt x="10536060" y="243535"/>
                  </a:lnTo>
                  <a:lnTo>
                    <a:pt x="10536060" y="168198"/>
                  </a:lnTo>
                  <a:lnTo>
                    <a:pt x="10627195" y="168198"/>
                  </a:lnTo>
                  <a:lnTo>
                    <a:pt x="10627195" y="138988"/>
                  </a:lnTo>
                  <a:lnTo>
                    <a:pt x="10443718" y="138988"/>
                  </a:lnTo>
                  <a:lnTo>
                    <a:pt x="10443718" y="42468"/>
                  </a:lnTo>
                  <a:lnTo>
                    <a:pt x="10593972" y="42468"/>
                  </a:lnTo>
                  <a:lnTo>
                    <a:pt x="10593972" y="138379"/>
                  </a:lnTo>
                  <a:lnTo>
                    <a:pt x="10627195" y="138379"/>
                  </a:lnTo>
                  <a:lnTo>
                    <a:pt x="10627195" y="42468"/>
                  </a:lnTo>
                  <a:lnTo>
                    <a:pt x="10627195" y="42062"/>
                  </a:lnTo>
                  <a:lnTo>
                    <a:pt x="10627195" y="13258"/>
                  </a:lnTo>
                  <a:lnTo>
                    <a:pt x="10410495" y="13258"/>
                  </a:lnTo>
                  <a:lnTo>
                    <a:pt x="10410495" y="42468"/>
                  </a:lnTo>
                  <a:lnTo>
                    <a:pt x="10410495" y="138988"/>
                  </a:lnTo>
                  <a:lnTo>
                    <a:pt x="10410495" y="168198"/>
                  </a:lnTo>
                  <a:lnTo>
                    <a:pt x="10503141" y="168198"/>
                  </a:lnTo>
                  <a:lnTo>
                    <a:pt x="10503141" y="243535"/>
                  </a:lnTo>
                  <a:lnTo>
                    <a:pt x="10396169" y="243535"/>
                  </a:lnTo>
                  <a:lnTo>
                    <a:pt x="10396169" y="272186"/>
                  </a:lnTo>
                  <a:lnTo>
                    <a:pt x="10641521" y="272186"/>
                  </a:lnTo>
                  <a:lnTo>
                    <a:pt x="10641521" y="243535"/>
                  </a:lnTo>
                  <a:close/>
                </a:path>
                <a:path w="13053694" h="567689">
                  <a:moveTo>
                    <a:pt x="10828363" y="79248"/>
                  </a:moveTo>
                  <a:lnTo>
                    <a:pt x="10826839" y="61201"/>
                  </a:lnTo>
                  <a:lnTo>
                    <a:pt x="10822381" y="45529"/>
                  </a:lnTo>
                  <a:lnTo>
                    <a:pt x="10816450" y="34747"/>
                  </a:lnTo>
                  <a:lnTo>
                    <a:pt x="10815117" y="32321"/>
                  </a:lnTo>
                  <a:lnTo>
                    <a:pt x="10805198" y="21640"/>
                  </a:lnTo>
                  <a:lnTo>
                    <a:pt x="10796054" y="15646"/>
                  </a:lnTo>
                  <a:lnTo>
                    <a:pt x="10796054" y="79248"/>
                  </a:lnTo>
                  <a:lnTo>
                    <a:pt x="10795203" y="90043"/>
                  </a:lnTo>
                  <a:lnTo>
                    <a:pt x="10771251" y="121158"/>
                  </a:lnTo>
                  <a:lnTo>
                    <a:pt x="10755821" y="123748"/>
                  </a:lnTo>
                  <a:lnTo>
                    <a:pt x="10747756" y="123088"/>
                  </a:lnTo>
                  <a:lnTo>
                    <a:pt x="10716425" y="90043"/>
                  </a:lnTo>
                  <a:lnTo>
                    <a:pt x="10715587" y="79248"/>
                  </a:lnTo>
                  <a:lnTo>
                    <a:pt x="10716425" y="68465"/>
                  </a:lnTo>
                  <a:lnTo>
                    <a:pt x="10740504" y="37223"/>
                  </a:lnTo>
                  <a:lnTo>
                    <a:pt x="10755821" y="34747"/>
                  </a:lnTo>
                  <a:lnTo>
                    <a:pt x="10763923" y="35369"/>
                  </a:lnTo>
                  <a:lnTo>
                    <a:pt x="10795203" y="68465"/>
                  </a:lnTo>
                  <a:lnTo>
                    <a:pt x="10796054" y="79248"/>
                  </a:lnTo>
                  <a:lnTo>
                    <a:pt x="10796054" y="15646"/>
                  </a:lnTo>
                  <a:lnTo>
                    <a:pt x="10795038" y="14973"/>
                  </a:lnTo>
                  <a:lnTo>
                    <a:pt x="10783367" y="10096"/>
                  </a:lnTo>
                  <a:lnTo>
                    <a:pt x="10770260" y="7112"/>
                  </a:lnTo>
                  <a:lnTo>
                    <a:pt x="10755821" y="6096"/>
                  </a:lnTo>
                  <a:lnTo>
                    <a:pt x="10741508" y="7112"/>
                  </a:lnTo>
                  <a:lnTo>
                    <a:pt x="10696524" y="32321"/>
                  </a:lnTo>
                  <a:lnTo>
                    <a:pt x="10683278" y="79248"/>
                  </a:lnTo>
                  <a:lnTo>
                    <a:pt x="10684802" y="97116"/>
                  </a:lnTo>
                  <a:lnTo>
                    <a:pt x="10706443" y="136550"/>
                  </a:lnTo>
                  <a:lnTo>
                    <a:pt x="10755821" y="152095"/>
                  </a:lnTo>
                  <a:lnTo>
                    <a:pt x="10770260" y="151130"/>
                  </a:lnTo>
                  <a:lnTo>
                    <a:pt x="10815117" y="125882"/>
                  </a:lnTo>
                  <a:lnTo>
                    <a:pt x="10816285" y="123748"/>
                  </a:lnTo>
                  <a:lnTo>
                    <a:pt x="10822381" y="112699"/>
                  </a:lnTo>
                  <a:lnTo>
                    <a:pt x="10826839" y="97116"/>
                  </a:lnTo>
                  <a:lnTo>
                    <a:pt x="10828363" y="79248"/>
                  </a:lnTo>
                  <a:close/>
                </a:path>
                <a:path w="13053694" h="567689">
                  <a:moveTo>
                    <a:pt x="10910354" y="179832"/>
                  </a:moveTo>
                  <a:lnTo>
                    <a:pt x="10877131" y="179832"/>
                  </a:lnTo>
                  <a:lnTo>
                    <a:pt x="10877131" y="208178"/>
                  </a:lnTo>
                  <a:lnTo>
                    <a:pt x="10877131" y="259080"/>
                  </a:lnTo>
                  <a:lnTo>
                    <a:pt x="10736923" y="259080"/>
                  </a:lnTo>
                  <a:lnTo>
                    <a:pt x="10736923" y="208178"/>
                  </a:lnTo>
                  <a:lnTo>
                    <a:pt x="10877131" y="208178"/>
                  </a:lnTo>
                  <a:lnTo>
                    <a:pt x="10877131" y="179832"/>
                  </a:lnTo>
                  <a:lnTo>
                    <a:pt x="10703700" y="179832"/>
                  </a:lnTo>
                  <a:lnTo>
                    <a:pt x="10703700" y="287121"/>
                  </a:lnTo>
                  <a:lnTo>
                    <a:pt x="10910354" y="287121"/>
                  </a:lnTo>
                  <a:lnTo>
                    <a:pt x="10910354" y="259080"/>
                  </a:lnTo>
                  <a:lnTo>
                    <a:pt x="10910354" y="208178"/>
                  </a:lnTo>
                  <a:lnTo>
                    <a:pt x="10910354" y="179832"/>
                  </a:lnTo>
                  <a:close/>
                </a:path>
                <a:path w="13053694" h="567689">
                  <a:moveTo>
                    <a:pt x="10910354" y="7924"/>
                  </a:moveTo>
                  <a:lnTo>
                    <a:pt x="10877131" y="7924"/>
                  </a:lnTo>
                  <a:lnTo>
                    <a:pt x="10877131" y="162153"/>
                  </a:lnTo>
                  <a:lnTo>
                    <a:pt x="10910354" y="162153"/>
                  </a:lnTo>
                  <a:lnTo>
                    <a:pt x="10910354" y="7924"/>
                  </a:lnTo>
                  <a:close/>
                </a:path>
                <a:path w="13053694" h="567689">
                  <a:moveTo>
                    <a:pt x="11140161" y="9753"/>
                  </a:moveTo>
                  <a:lnTo>
                    <a:pt x="11107852" y="9753"/>
                  </a:lnTo>
                  <a:lnTo>
                    <a:pt x="11107852" y="117652"/>
                  </a:lnTo>
                  <a:lnTo>
                    <a:pt x="11077677" y="117652"/>
                  </a:lnTo>
                  <a:lnTo>
                    <a:pt x="11071771" y="55397"/>
                  </a:lnTo>
                  <a:lnTo>
                    <a:pt x="11049521" y="15392"/>
                  </a:lnTo>
                  <a:lnTo>
                    <a:pt x="11045977" y="13512"/>
                  </a:lnTo>
                  <a:lnTo>
                    <a:pt x="11045977" y="138684"/>
                  </a:lnTo>
                  <a:lnTo>
                    <a:pt x="11045520" y="176098"/>
                  </a:lnTo>
                  <a:lnTo>
                    <a:pt x="11040580" y="222694"/>
                  </a:lnTo>
                  <a:lnTo>
                    <a:pt x="11027994" y="240487"/>
                  </a:lnTo>
                  <a:lnTo>
                    <a:pt x="11017326" y="240487"/>
                  </a:lnTo>
                  <a:lnTo>
                    <a:pt x="11001324" y="203682"/>
                  </a:lnTo>
                  <a:lnTo>
                    <a:pt x="10999038" y="138684"/>
                  </a:lnTo>
                  <a:lnTo>
                    <a:pt x="10999559" y="101231"/>
                  </a:lnTo>
                  <a:lnTo>
                    <a:pt x="11004702" y="54546"/>
                  </a:lnTo>
                  <a:lnTo>
                    <a:pt x="11017326" y="36576"/>
                  </a:lnTo>
                  <a:lnTo>
                    <a:pt x="11027994" y="36576"/>
                  </a:lnTo>
                  <a:lnTo>
                    <a:pt x="11043844" y="73571"/>
                  </a:lnTo>
                  <a:lnTo>
                    <a:pt x="11045977" y="138684"/>
                  </a:lnTo>
                  <a:lnTo>
                    <a:pt x="11045977" y="13512"/>
                  </a:lnTo>
                  <a:lnTo>
                    <a:pt x="11041786" y="11277"/>
                  </a:lnTo>
                  <a:lnTo>
                    <a:pt x="11032808" y="8775"/>
                  </a:lnTo>
                  <a:lnTo>
                    <a:pt x="11022508" y="7924"/>
                  </a:lnTo>
                  <a:lnTo>
                    <a:pt x="11012259" y="8775"/>
                  </a:lnTo>
                  <a:lnTo>
                    <a:pt x="10978921" y="37401"/>
                  </a:lnTo>
                  <a:lnTo>
                    <a:pt x="10968495" y="94716"/>
                  </a:lnTo>
                  <a:lnTo>
                    <a:pt x="10967352" y="138684"/>
                  </a:lnTo>
                  <a:lnTo>
                    <a:pt x="10968495" y="182651"/>
                  </a:lnTo>
                  <a:lnTo>
                    <a:pt x="10978921" y="239966"/>
                  </a:lnTo>
                  <a:lnTo>
                    <a:pt x="11012259" y="268033"/>
                  </a:lnTo>
                  <a:lnTo>
                    <a:pt x="11022508" y="268833"/>
                  </a:lnTo>
                  <a:lnTo>
                    <a:pt x="11032808" y="268033"/>
                  </a:lnTo>
                  <a:lnTo>
                    <a:pt x="11065942" y="240728"/>
                  </a:lnTo>
                  <a:lnTo>
                    <a:pt x="11076483" y="187236"/>
                  </a:lnTo>
                  <a:lnTo>
                    <a:pt x="11077981" y="146608"/>
                  </a:lnTo>
                  <a:lnTo>
                    <a:pt x="11107852" y="146608"/>
                  </a:lnTo>
                  <a:lnTo>
                    <a:pt x="11107852" y="281025"/>
                  </a:lnTo>
                  <a:lnTo>
                    <a:pt x="11140161" y="281025"/>
                  </a:lnTo>
                  <a:lnTo>
                    <a:pt x="11140161" y="146608"/>
                  </a:lnTo>
                  <a:lnTo>
                    <a:pt x="11140161" y="117652"/>
                  </a:lnTo>
                  <a:lnTo>
                    <a:pt x="11140161" y="9753"/>
                  </a:lnTo>
                  <a:close/>
                </a:path>
                <a:path w="13053694" h="567689">
                  <a:moveTo>
                    <a:pt x="11197463" y="7924"/>
                  </a:moveTo>
                  <a:lnTo>
                    <a:pt x="11165154" y="7924"/>
                  </a:lnTo>
                  <a:lnTo>
                    <a:pt x="11165154" y="284378"/>
                  </a:lnTo>
                  <a:lnTo>
                    <a:pt x="11197463" y="284378"/>
                  </a:lnTo>
                  <a:lnTo>
                    <a:pt x="11197463" y="7924"/>
                  </a:lnTo>
                  <a:close/>
                </a:path>
                <a:path w="13053694" h="567689">
                  <a:moveTo>
                    <a:pt x="11467516" y="12801"/>
                  </a:moveTo>
                  <a:lnTo>
                    <a:pt x="11333404" y="12801"/>
                  </a:lnTo>
                  <a:lnTo>
                    <a:pt x="11333404" y="42062"/>
                  </a:lnTo>
                  <a:lnTo>
                    <a:pt x="11434597" y="42062"/>
                  </a:lnTo>
                  <a:lnTo>
                    <a:pt x="11434597" y="72542"/>
                  </a:lnTo>
                  <a:lnTo>
                    <a:pt x="11428527" y="131864"/>
                  </a:lnTo>
                  <a:lnTo>
                    <a:pt x="11409871" y="179489"/>
                  </a:lnTo>
                  <a:lnTo>
                    <a:pt x="11377892" y="214718"/>
                  </a:lnTo>
                  <a:lnTo>
                    <a:pt x="11331880" y="236829"/>
                  </a:lnTo>
                  <a:lnTo>
                    <a:pt x="11331880" y="268224"/>
                  </a:lnTo>
                  <a:lnTo>
                    <a:pt x="11375047" y="252285"/>
                  </a:lnTo>
                  <a:lnTo>
                    <a:pt x="11409439" y="229057"/>
                  </a:lnTo>
                  <a:lnTo>
                    <a:pt x="11435474" y="198805"/>
                  </a:lnTo>
                  <a:lnTo>
                    <a:pt x="11453546" y="161798"/>
                  </a:lnTo>
                  <a:lnTo>
                    <a:pt x="11464087" y="118300"/>
                  </a:lnTo>
                  <a:lnTo>
                    <a:pt x="11467516" y="68580"/>
                  </a:lnTo>
                  <a:lnTo>
                    <a:pt x="11467516" y="12801"/>
                  </a:lnTo>
                  <a:close/>
                </a:path>
                <a:path w="13053694" h="567689">
                  <a:moveTo>
                    <a:pt x="11592776" y="120700"/>
                  </a:moveTo>
                  <a:lnTo>
                    <a:pt x="11549494" y="120700"/>
                  </a:lnTo>
                  <a:lnTo>
                    <a:pt x="11549494" y="7924"/>
                  </a:lnTo>
                  <a:lnTo>
                    <a:pt x="11516271" y="7924"/>
                  </a:lnTo>
                  <a:lnTo>
                    <a:pt x="11516271" y="284378"/>
                  </a:lnTo>
                  <a:lnTo>
                    <a:pt x="11549494" y="284378"/>
                  </a:lnTo>
                  <a:lnTo>
                    <a:pt x="11549494" y="149656"/>
                  </a:lnTo>
                  <a:lnTo>
                    <a:pt x="11592776" y="149656"/>
                  </a:lnTo>
                  <a:lnTo>
                    <a:pt x="11592776" y="120700"/>
                  </a:lnTo>
                  <a:close/>
                </a:path>
                <a:path w="13053694" h="567689">
                  <a:moveTo>
                    <a:pt x="11758282" y="77419"/>
                  </a:moveTo>
                  <a:lnTo>
                    <a:pt x="11745836" y="34747"/>
                  </a:lnTo>
                  <a:lnTo>
                    <a:pt x="11725974" y="16357"/>
                  </a:lnTo>
                  <a:lnTo>
                    <a:pt x="11725974" y="77419"/>
                  </a:lnTo>
                  <a:lnTo>
                    <a:pt x="11725123" y="87668"/>
                  </a:lnTo>
                  <a:lnTo>
                    <a:pt x="11700675" y="117919"/>
                  </a:lnTo>
                  <a:lnTo>
                    <a:pt x="11685740" y="120396"/>
                  </a:lnTo>
                  <a:lnTo>
                    <a:pt x="11677993" y="119773"/>
                  </a:lnTo>
                  <a:lnTo>
                    <a:pt x="11646408" y="87668"/>
                  </a:lnTo>
                  <a:lnTo>
                    <a:pt x="11645506" y="77419"/>
                  </a:lnTo>
                  <a:lnTo>
                    <a:pt x="11646408" y="67259"/>
                  </a:lnTo>
                  <a:lnTo>
                    <a:pt x="11670843" y="37185"/>
                  </a:lnTo>
                  <a:lnTo>
                    <a:pt x="11685740" y="34747"/>
                  </a:lnTo>
                  <a:lnTo>
                    <a:pt x="11693500" y="35369"/>
                  </a:lnTo>
                  <a:lnTo>
                    <a:pt x="11725123" y="67259"/>
                  </a:lnTo>
                  <a:lnTo>
                    <a:pt x="11725974" y="77419"/>
                  </a:lnTo>
                  <a:lnTo>
                    <a:pt x="11725974" y="16357"/>
                  </a:lnTo>
                  <a:lnTo>
                    <a:pt x="11723675" y="14846"/>
                  </a:lnTo>
                  <a:lnTo>
                    <a:pt x="11712296" y="10058"/>
                  </a:lnTo>
                  <a:lnTo>
                    <a:pt x="11699608" y="7112"/>
                  </a:lnTo>
                  <a:lnTo>
                    <a:pt x="11685740" y="6096"/>
                  </a:lnTo>
                  <a:lnTo>
                    <a:pt x="11672049" y="7112"/>
                  </a:lnTo>
                  <a:lnTo>
                    <a:pt x="11627599" y="31737"/>
                  </a:lnTo>
                  <a:lnTo>
                    <a:pt x="11613198" y="77419"/>
                  </a:lnTo>
                  <a:lnTo>
                    <a:pt x="11614912" y="95186"/>
                  </a:lnTo>
                  <a:lnTo>
                    <a:pt x="11637886" y="133502"/>
                  </a:lnTo>
                  <a:lnTo>
                    <a:pt x="11685740" y="149047"/>
                  </a:lnTo>
                  <a:lnTo>
                    <a:pt x="11699608" y="148031"/>
                  </a:lnTo>
                  <a:lnTo>
                    <a:pt x="11744008" y="123278"/>
                  </a:lnTo>
                  <a:lnTo>
                    <a:pt x="11756606" y="95186"/>
                  </a:lnTo>
                  <a:lnTo>
                    <a:pt x="11758282" y="77419"/>
                  </a:lnTo>
                  <a:close/>
                </a:path>
                <a:path w="13053694" h="567689">
                  <a:moveTo>
                    <a:pt x="11840274" y="168554"/>
                  </a:moveTo>
                  <a:lnTo>
                    <a:pt x="11807050" y="168554"/>
                  </a:lnTo>
                  <a:lnTo>
                    <a:pt x="11807050" y="200863"/>
                  </a:lnTo>
                  <a:lnTo>
                    <a:pt x="11807050" y="229209"/>
                  </a:lnTo>
                  <a:lnTo>
                    <a:pt x="11807050" y="259080"/>
                  </a:lnTo>
                  <a:lnTo>
                    <a:pt x="11666842" y="259080"/>
                  </a:lnTo>
                  <a:lnTo>
                    <a:pt x="11666842" y="229209"/>
                  </a:lnTo>
                  <a:lnTo>
                    <a:pt x="11807050" y="229209"/>
                  </a:lnTo>
                  <a:lnTo>
                    <a:pt x="11807050" y="200863"/>
                  </a:lnTo>
                  <a:lnTo>
                    <a:pt x="11666842" y="200863"/>
                  </a:lnTo>
                  <a:lnTo>
                    <a:pt x="11666842" y="168554"/>
                  </a:lnTo>
                  <a:lnTo>
                    <a:pt x="11633619" y="168554"/>
                  </a:lnTo>
                  <a:lnTo>
                    <a:pt x="11633619" y="287121"/>
                  </a:lnTo>
                  <a:lnTo>
                    <a:pt x="11840274" y="287121"/>
                  </a:lnTo>
                  <a:lnTo>
                    <a:pt x="11840274" y="259080"/>
                  </a:lnTo>
                  <a:lnTo>
                    <a:pt x="11840274" y="229209"/>
                  </a:lnTo>
                  <a:lnTo>
                    <a:pt x="11840274" y="200863"/>
                  </a:lnTo>
                  <a:lnTo>
                    <a:pt x="11840274" y="168554"/>
                  </a:lnTo>
                  <a:close/>
                </a:path>
                <a:path w="13053694" h="567689">
                  <a:moveTo>
                    <a:pt x="11840274" y="7924"/>
                  </a:moveTo>
                  <a:lnTo>
                    <a:pt x="11807050" y="7924"/>
                  </a:lnTo>
                  <a:lnTo>
                    <a:pt x="11807050" y="153009"/>
                  </a:lnTo>
                  <a:lnTo>
                    <a:pt x="11840274" y="153009"/>
                  </a:lnTo>
                  <a:lnTo>
                    <a:pt x="11840274" y="7924"/>
                  </a:lnTo>
                  <a:close/>
                </a:path>
                <a:path w="13053694" h="567689">
                  <a:moveTo>
                    <a:pt x="12123725" y="7924"/>
                  </a:moveTo>
                  <a:lnTo>
                    <a:pt x="12090502" y="7924"/>
                  </a:lnTo>
                  <a:lnTo>
                    <a:pt x="12090502" y="139903"/>
                  </a:lnTo>
                  <a:lnTo>
                    <a:pt x="12081497" y="144665"/>
                  </a:lnTo>
                  <a:lnTo>
                    <a:pt x="12069623" y="148323"/>
                  </a:lnTo>
                  <a:lnTo>
                    <a:pt x="12055018" y="150660"/>
                  </a:lnTo>
                  <a:lnTo>
                    <a:pt x="12037771" y="151485"/>
                  </a:lnTo>
                  <a:lnTo>
                    <a:pt x="11993880" y="151485"/>
                  </a:lnTo>
                  <a:lnTo>
                    <a:pt x="11993880" y="113690"/>
                  </a:lnTo>
                  <a:lnTo>
                    <a:pt x="12049963" y="113690"/>
                  </a:lnTo>
                  <a:lnTo>
                    <a:pt x="12049963" y="85344"/>
                  </a:lnTo>
                  <a:lnTo>
                    <a:pt x="11938419" y="85344"/>
                  </a:lnTo>
                  <a:lnTo>
                    <a:pt x="11938419" y="39624"/>
                  </a:lnTo>
                  <a:lnTo>
                    <a:pt x="12048439" y="39624"/>
                  </a:lnTo>
                  <a:lnTo>
                    <a:pt x="12048439" y="11277"/>
                  </a:lnTo>
                  <a:lnTo>
                    <a:pt x="11905806" y="11277"/>
                  </a:lnTo>
                  <a:lnTo>
                    <a:pt x="11905806" y="113690"/>
                  </a:lnTo>
                  <a:lnTo>
                    <a:pt x="11960974" y="113690"/>
                  </a:lnTo>
                  <a:lnTo>
                    <a:pt x="11960974" y="151485"/>
                  </a:lnTo>
                  <a:lnTo>
                    <a:pt x="11890566" y="151485"/>
                  </a:lnTo>
                  <a:lnTo>
                    <a:pt x="11890566" y="180441"/>
                  </a:lnTo>
                  <a:lnTo>
                    <a:pt x="12029237" y="180441"/>
                  </a:lnTo>
                  <a:lnTo>
                    <a:pt x="12050344" y="179628"/>
                  </a:lnTo>
                  <a:lnTo>
                    <a:pt x="12067299" y="177165"/>
                  </a:lnTo>
                  <a:lnTo>
                    <a:pt x="12080545" y="172986"/>
                  </a:lnTo>
                  <a:lnTo>
                    <a:pt x="12090502" y="167030"/>
                  </a:lnTo>
                  <a:lnTo>
                    <a:pt x="12090502" y="210312"/>
                  </a:lnTo>
                  <a:lnTo>
                    <a:pt x="12123725" y="210312"/>
                  </a:lnTo>
                  <a:lnTo>
                    <a:pt x="12123725" y="167030"/>
                  </a:lnTo>
                  <a:lnTo>
                    <a:pt x="12123725" y="7924"/>
                  </a:lnTo>
                  <a:close/>
                </a:path>
                <a:path w="13053694" h="567689">
                  <a:moveTo>
                    <a:pt x="12128602" y="258470"/>
                  </a:moveTo>
                  <a:lnTo>
                    <a:pt x="11950306" y="258470"/>
                  </a:lnTo>
                  <a:lnTo>
                    <a:pt x="11950306" y="203911"/>
                  </a:lnTo>
                  <a:lnTo>
                    <a:pt x="11917083" y="203911"/>
                  </a:lnTo>
                  <a:lnTo>
                    <a:pt x="11917083" y="287121"/>
                  </a:lnTo>
                  <a:lnTo>
                    <a:pt x="12128602" y="287121"/>
                  </a:lnTo>
                  <a:lnTo>
                    <a:pt x="12128602" y="258470"/>
                  </a:lnTo>
                  <a:close/>
                </a:path>
                <a:path w="13053694" h="567689">
                  <a:moveTo>
                    <a:pt x="12486729" y="185623"/>
                  </a:moveTo>
                  <a:lnTo>
                    <a:pt x="12276734" y="185623"/>
                  </a:lnTo>
                  <a:lnTo>
                    <a:pt x="12276734" y="214579"/>
                  </a:lnTo>
                  <a:lnTo>
                    <a:pt x="12453518" y="214579"/>
                  </a:lnTo>
                  <a:lnTo>
                    <a:pt x="12453518" y="288950"/>
                  </a:lnTo>
                  <a:lnTo>
                    <a:pt x="12486729" y="288950"/>
                  </a:lnTo>
                  <a:lnTo>
                    <a:pt x="12486729" y="185623"/>
                  </a:lnTo>
                  <a:close/>
                </a:path>
                <a:path w="13053694" h="567689">
                  <a:moveTo>
                    <a:pt x="12486729" y="7924"/>
                  </a:moveTo>
                  <a:lnTo>
                    <a:pt x="12453518" y="7924"/>
                  </a:lnTo>
                  <a:lnTo>
                    <a:pt x="12453518" y="106984"/>
                  </a:lnTo>
                  <a:lnTo>
                    <a:pt x="12443752" y="112839"/>
                  </a:lnTo>
                  <a:lnTo>
                    <a:pt x="12431649" y="116814"/>
                  </a:lnTo>
                  <a:lnTo>
                    <a:pt x="12416904" y="119075"/>
                  </a:lnTo>
                  <a:lnTo>
                    <a:pt x="12399264" y="119786"/>
                  </a:lnTo>
                  <a:lnTo>
                    <a:pt x="12296242" y="119786"/>
                  </a:lnTo>
                  <a:lnTo>
                    <a:pt x="12296242" y="9753"/>
                  </a:lnTo>
                  <a:lnTo>
                    <a:pt x="12263323" y="9753"/>
                  </a:lnTo>
                  <a:lnTo>
                    <a:pt x="12263323" y="148437"/>
                  </a:lnTo>
                  <a:lnTo>
                    <a:pt x="12391034" y="148437"/>
                  </a:lnTo>
                  <a:lnTo>
                    <a:pt x="12412447" y="147624"/>
                  </a:lnTo>
                  <a:lnTo>
                    <a:pt x="12429820" y="145122"/>
                  </a:lnTo>
                  <a:lnTo>
                    <a:pt x="12443409" y="140855"/>
                  </a:lnTo>
                  <a:lnTo>
                    <a:pt x="12453518" y="134721"/>
                  </a:lnTo>
                  <a:lnTo>
                    <a:pt x="12453518" y="166420"/>
                  </a:lnTo>
                  <a:lnTo>
                    <a:pt x="12486729" y="166420"/>
                  </a:lnTo>
                  <a:lnTo>
                    <a:pt x="12486729" y="134721"/>
                  </a:lnTo>
                  <a:lnTo>
                    <a:pt x="12486729" y="119786"/>
                  </a:lnTo>
                  <a:lnTo>
                    <a:pt x="12486729" y="7924"/>
                  </a:lnTo>
                  <a:close/>
                </a:path>
                <a:path w="13053694" h="567689">
                  <a:moveTo>
                    <a:pt x="12662599" y="231648"/>
                  </a:moveTo>
                  <a:lnTo>
                    <a:pt x="12652934" y="234251"/>
                  </a:lnTo>
                  <a:lnTo>
                    <a:pt x="12642368" y="235839"/>
                  </a:lnTo>
                  <a:lnTo>
                    <a:pt x="12631179" y="236613"/>
                  </a:lnTo>
                  <a:lnTo>
                    <a:pt x="12619622" y="236829"/>
                  </a:lnTo>
                  <a:lnTo>
                    <a:pt x="12579998" y="236829"/>
                  </a:lnTo>
                  <a:lnTo>
                    <a:pt x="12579998" y="11277"/>
                  </a:lnTo>
                  <a:lnTo>
                    <a:pt x="12547079" y="11277"/>
                  </a:lnTo>
                  <a:lnTo>
                    <a:pt x="12547079" y="265785"/>
                  </a:lnTo>
                  <a:lnTo>
                    <a:pt x="12617488" y="265785"/>
                  </a:lnTo>
                  <a:lnTo>
                    <a:pt x="12630112" y="265417"/>
                  </a:lnTo>
                  <a:lnTo>
                    <a:pt x="12642101" y="264261"/>
                  </a:lnTo>
                  <a:lnTo>
                    <a:pt x="12653061" y="262178"/>
                  </a:lnTo>
                  <a:lnTo>
                    <a:pt x="12662599" y="259080"/>
                  </a:lnTo>
                  <a:lnTo>
                    <a:pt x="12662599" y="236829"/>
                  </a:lnTo>
                  <a:lnTo>
                    <a:pt x="12662599" y="231648"/>
                  </a:lnTo>
                  <a:close/>
                </a:path>
                <a:path w="13053694" h="567689">
                  <a:moveTo>
                    <a:pt x="12712891" y="9753"/>
                  </a:moveTo>
                  <a:lnTo>
                    <a:pt x="12680582" y="9753"/>
                  </a:lnTo>
                  <a:lnTo>
                    <a:pt x="12680582" y="106375"/>
                  </a:lnTo>
                  <a:lnTo>
                    <a:pt x="12626327" y="106375"/>
                  </a:lnTo>
                  <a:lnTo>
                    <a:pt x="12626327" y="135636"/>
                  </a:lnTo>
                  <a:lnTo>
                    <a:pt x="12680582" y="135636"/>
                  </a:lnTo>
                  <a:lnTo>
                    <a:pt x="12680582" y="281025"/>
                  </a:lnTo>
                  <a:lnTo>
                    <a:pt x="12712891" y="281025"/>
                  </a:lnTo>
                  <a:lnTo>
                    <a:pt x="12712891" y="9753"/>
                  </a:lnTo>
                  <a:close/>
                </a:path>
                <a:path w="13053694" h="567689">
                  <a:moveTo>
                    <a:pt x="12773851" y="7924"/>
                  </a:moveTo>
                  <a:lnTo>
                    <a:pt x="12741542" y="7924"/>
                  </a:lnTo>
                  <a:lnTo>
                    <a:pt x="12741542" y="284378"/>
                  </a:lnTo>
                  <a:lnTo>
                    <a:pt x="12773851" y="284378"/>
                  </a:lnTo>
                  <a:lnTo>
                    <a:pt x="12773851" y="7924"/>
                  </a:lnTo>
                  <a:close/>
                </a:path>
                <a:path w="13053694" h="567689">
                  <a:moveTo>
                    <a:pt x="12971666" y="79248"/>
                  </a:moveTo>
                  <a:lnTo>
                    <a:pt x="12970142" y="61201"/>
                  </a:lnTo>
                  <a:lnTo>
                    <a:pt x="12965684" y="45529"/>
                  </a:lnTo>
                  <a:lnTo>
                    <a:pt x="12959753" y="34747"/>
                  </a:lnTo>
                  <a:lnTo>
                    <a:pt x="12958420" y="32321"/>
                  </a:lnTo>
                  <a:lnTo>
                    <a:pt x="12948501" y="21640"/>
                  </a:lnTo>
                  <a:lnTo>
                    <a:pt x="12939357" y="15646"/>
                  </a:lnTo>
                  <a:lnTo>
                    <a:pt x="12939357" y="79248"/>
                  </a:lnTo>
                  <a:lnTo>
                    <a:pt x="12938506" y="90043"/>
                  </a:lnTo>
                  <a:lnTo>
                    <a:pt x="12914554" y="121158"/>
                  </a:lnTo>
                  <a:lnTo>
                    <a:pt x="12899123" y="123748"/>
                  </a:lnTo>
                  <a:lnTo>
                    <a:pt x="12891059" y="123088"/>
                  </a:lnTo>
                  <a:lnTo>
                    <a:pt x="12859728" y="90043"/>
                  </a:lnTo>
                  <a:lnTo>
                    <a:pt x="12858890" y="79248"/>
                  </a:lnTo>
                  <a:lnTo>
                    <a:pt x="12859728" y="68465"/>
                  </a:lnTo>
                  <a:lnTo>
                    <a:pt x="12883807" y="37223"/>
                  </a:lnTo>
                  <a:lnTo>
                    <a:pt x="12899123" y="34747"/>
                  </a:lnTo>
                  <a:lnTo>
                    <a:pt x="12907226" y="35369"/>
                  </a:lnTo>
                  <a:lnTo>
                    <a:pt x="12938506" y="68465"/>
                  </a:lnTo>
                  <a:lnTo>
                    <a:pt x="12939357" y="79248"/>
                  </a:lnTo>
                  <a:lnTo>
                    <a:pt x="12939357" y="15646"/>
                  </a:lnTo>
                  <a:lnTo>
                    <a:pt x="12938341" y="14973"/>
                  </a:lnTo>
                  <a:lnTo>
                    <a:pt x="12926670" y="10096"/>
                  </a:lnTo>
                  <a:lnTo>
                    <a:pt x="12913563" y="7112"/>
                  </a:lnTo>
                  <a:lnTo>
                    <a:pt x="12899123" y="6096"/>
                  </a:lnTo>
                  <a:lnTo>
                    <a:pt x="12884798" y="7112"/>
                  </a:lnTo>
                  <a:lnTo>
                    <a:pt x="12839827" y="32321"/>
                  </a:lnTo>
                  <a:lnTo>
                    <a:pt x="12826581" y="79248"/>
                  </a:lnTo>
                  <a:lnTo>
                    <a:pt x="12828092" y="97116"/>
                  </a:lnTo>
                  <a:lnTo>
                    <a:pt x="12849746" y="136550"/>
                  </a:lnTo>
                  <a:lnTo>
                    <a:pt x="12899123" y="152095"/>
                  </a:lnTo>
                  <a:lnTo>
                    <a:pt x="12913563" y="151130"/>
                  </a:lnTo>
                  <a:lnTo>
                    <a:pt x="12958420" y="125882"/>
                  </a:lnTo>
                  <a:lnTo>
                    <a:pt x="12959588" y="123748"/>
                  </a:lnTo>
                  <a:lnTo>
                    <a:pt x="12965684" y="112699"/>
                  </a:lnTo>
                  <a:lnTo>
                    <a:pt x="12970142" y="97116"/>
                  </a:lnTo>
                  <a:lnTo>
                    <a:pt x="12971666" y="79248"/>
                  </a:lnTo>
                  <a:close/>
                </a:path>
                <a:path w="13053694" h="567689">
                  <a:moveTo>
                    <a:pt x="13053644" y="179832"/>
                  </a:moveTo>
                  <a:lnTo>
                    <a:pt x="13020421" y="179832"/>
                  </a:lnTo>
                  <a:lnTo>
                    <a:pt x="13020421" y="208178"/>
                  </a:lnTo>
                  <a:lnTo>
                    <a:pt x="13020421" y="259080"/>
                  </a:lnTo>
                  <a:lnTo>
                    <a:pt x="12880226" y="259080"/>
                  </a:lnTo>
                  <a:lnTo>
                    <a:pt x="12880226" y="208178"/>
                  </a:lnTo>
                  <a:lnTo>
                    <a:pt x="13020421" y="208178"/>
                  </a:lnTo>
                  <a:lnTo>
                    <a:pt x="13020421" y="179832"/>
                  </a:lnTo>
                  <a:lnTo>
                    <a:pt x="12847003" y="179832"/>
                  </a:lnTo>
                  <a:lnTo>
                    <a:pt x="12847003" y="287121"/>
                  </a:lnTo>
                  <a:lnTo>
                    <a:pt x="13053644" y="287121"/>
                  </a:lnTo>
                  <a:lnTo>
                    <a:pt x="13053644" y="259080"/>
                  </a:lnTo>
                  <a:lnTo>
                    <a:pt x="13053644" y="208178"/>
                  </a:lnTo>
                  <a:lnTo>
                    <a:pt x="13053644" y="179832"/>
                  </a:lnTo>
                  <a:close/>
                </a:path>
                <a:path w="13053694" h="567689">
                  <a:moveTo>
                    <a:pt x="13053644" y="7924"/>
                  </a:moveTo>
                  <a:lnTo>
                    <a:pt x="13020421" y="7924"/>
                  </a:lnTo>
                  <a:lnTo>
                    <a:pt x="13020421" y="162153"/>
                  </a:lnTo>
                  <a:lnTo>
                    <a:pt x="13053644" y="162153"/>
                  </a:lnTo>
                  <a:lnTo>
                    <a:pt x="13053644" y="7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8782" y="4744783"/>
              <a:ext cx="10465435" cy="290830"/>
            </a:xfrm>
            <a:custGeom>
              <a:avLst/>
              <a:gdLst/>
              <a:ahLst/>
              <a:cxnLst/>
              <a:rect l="l" t="t" r="r" b="b"/>
              <a:pathLst>
                <a:path w="10465435" h="290829">
                  <a:moveTo>
                    <a:pt x="237134" y="260451"/>
                  </a:moveTo>
                  <a:lnTo>
                    <a:pt x="51206" y="260451"/>
                  </a:lnTo>
                  <a:lnTo>
                    <a:pt x="51206" y="240131"/>
                  </a:lnTo>
                  <a:lnTo>
                    <a:pt x="231038" y="240131"/>
                  </a:lnTo>
                  <a:lnTo>
                    <a:pt x="231038" y="213461"/>
                  </a:lnTo>
                  <a:lnTo>
                    <a:pt x="231038" y="193141"/>
                  </a:lnTo>
                  <a:lnTo>
                    <a:pt x="231038" y="166471"/>
                  </a:lnTo>
                  <a:lnTo>
                    <a:pt x="18288" y="166471"/>
                  </a:lnTo>
                  <a:lnTo>
                    <a:pt x="18288" y="193141"/>
                  </a:lnTo>
                  <a:lnTo>
                    <a:pt x="197815" y="193141"/>
                  </a:lnTo>
                  <a:lnTo>
                    <a:pt x="197815" y="213461"/>
                  </a:lnTo>
                  <a:lnTo>
                    <a:pt x="18288" y="213461"/>
                  </a:lnTo>
                  <a:lnTo>
                    <a:pt x="18288" y="240131"/>
                  </a:lnTo>
                  <a:lnTo>
                    <a:pt x="18288" y="260451"/>
                  </a:lnTo>
                  <a:lnTo>
                    <a:pt x="18288" y="287121"/>
                  </a:lnTo>
                  <a:lnTo>
                    <a:pt x="237134" y="287121"/>
                  </a:lnTo>
                  <a:lnTo>
                    <a:pt x="237134" y="260451"/>
                  </a:lnTo>
                  <a:close/>
                </a:path>
                <a:path w="10465435" h="290829">
                  <a:moveTo>
                    <a:pt x="249021" y="116420"/>
                  </a:moveTo>
                  <a:lnTo>
                    <a:pt x="0" y="116420"/>
                  </a:lnTo>
                  <a:lnTo>
                    <a:pt x="0" y="143852"/>
                  </a:lnTo>
                  <a:lnTo>
                    <a:pt x="249021" y="143852"/>
                  </a:lnTo>
                  <a:lnTo>
                    <a:pt x="249021" y="116420"/>
                  </a:lnTo>
                  <a:close/>
                </a:path>
                <a:path w="10465435" h="290829">
                  <a:moveTo>
                    <a:pt x="519976" y="51803"/>
                  </a:moveTo>
                  <a:lnTo>
                    <a:pt x="519125" y="43624"/>
                  </a:lnTo>
                  <a:lnTo>
                    <a:pt x="516585" y="36410"/>
                  </a:lnTo>
                  <a:lnTo>
                    <a:pt x="515264" y="34429"/>
                  </a:lnTo>
                  <a:lnTo>
                    <a:pt x="512394" y="30124"/>
                  </a:lnTo>
                  <a:lnTo>
                    <a:pt x="506564" y="24676"/>
                  </a:lnTo>
                  <a:lnTo>
                    <a:pt x="491020" y="16738"/>
                  </a:lnTo>
                  <a:lnTo>
                    <a:pt x="487057" y="15773"/>
                  </a:lnTo>
                  <a:lnTo>
                    <a:pt x="487057" y="48145"/>
                  </a:lnTo>
                  <a:lnTo>
                    <a:pt x="487057" y="55156"/>
                  </a:lnTo>
                  <a:lnTo>
                    <a:pt x="434936" y="68453"/>
                  </a:lnTo>
                  <a:lnTo>
                    <a:pt x="408419" y="68872"/>
                  </a:lnTo>
                  <a:lnTo>
                    <a:pt x="381901" y="68453"/>
                  </a:lnTo>
                  <a:lnTo>
                    <a:pt x="335280" y="60947"/>
                  </a:lnTo>
                  <a:lnTo>
                    <a:pt x="329793" y="55156"/>
                  </a:lnTo>
                  <a:lnTo>
                    <a:pt x="329793" y="48145"/>
                  </a:lnTo>
                  <a:lnTo>
                    <a:pt x="381901" y="34861"/>
                  </a:lnTo>
                  <a:lnTo>
                    <a:pt x="408419" y="34429"/>
                  </a:lnTo>
                  <a:lnTo>
                    <a:pt x="434936" y="34861"/>
                  </a:lnTo>
                  <a:lnTo>
                    <a:pt x="481571" y="42659"/>
                  </a:lnTo>
                  <a:lnTo>
                    <a:pt x="487057" y="48145"/>
                  </a:lnTo>
                  <a:lnTo>
                    <a:pt x="487057" y="15773"/>
                  </a:lnTo>
                  <a:lnTo>
                    <a:pt x="469493" y="11468"/>
                  </a:lnTo>
                  <a:lnTo>
                    <a:pt x="441972" y="8521"/>
                  </a:lnTo>
                  <a:lnTo>
                    <a:pt x="408419" y="7620"/>
                  </a:lnTo>
                  <a:lnTo>
                    <a:pt x="374992" y="8521"/>
                  </a:lnTo>
                  <a:lnTo>
                    <a:pt x="325742" y="16738"/>
                  </a:lnTo>
                  <a:lnTo>
                    <a:pt x="297421" y="43624"/>
                  </a:lnTo>
                  <a:lnTo>
                    <a:pt x="296570" y="51803"/>
                  </a:lnTo>
                  <a:lnTo>
                    <a:pt x="297421" y="59817"/>
                  </a:lnTo>
                  <a:lnTo>
                    <a:pt x="325742" y="86563"/>
                  </a:lnTo>
                  <a:lnTo>
                    <a:pt x="374992" y="94792"/>
                  </a:lnTo>
                  <a:lnTo>
                    <a:pt x="408419" y="95694"/>
                  </a:lnTo>
                  <a:lnTo>
                    <a:pt x="441972" y="94792"/>
                  </a:lnTo>
                  <a:lnTo>
                    <a:pt x="491020" y="86563"/>
                  </a:lnTo>
                  <a:lnTo>
                    <a:pt x="519125" y="59817"/>
                  </a:lnTo>
                  <a:lnTo>
                    <a:pt x="519976" y="51803"/>
                  </a:lnTo>
                  <a:close/>
                </a:path>
                <a:path w="10465435" h="290829">
                  <a:moveTo>
                    <a:pt x="520585" y="260286"/>
                  </a:moveTo>
                  <a:lnTo>
                    <a:pt x="334670" y="260286"/>
                  </a:lnTo>
                  <a:lnTo>
                    <a:pt x="334670" y="240169"/>
                  </a:lnTo>
                  <a:lnTo>
                    <a:pt x="514489" y="240169"/>
                  </a:lnTo>
                  <a:lnTo>
                    <a:pt x="514489" y="166408"/>
                  </a:lnTo>
                  <a:lnTo>
                    <a:pt x="301752" y="166408"/>
                  </a:lnTo>
                  <a:lnTo>
                    <a:pt x="301752" y="193230"/>
                  </a:lnTo>
                  <a:lnTo>
                    <a:pt x="481266" y="193230"/>
                  </a:lnTo>
                  <a:lnTo>
                    <a:pt x="481266" y="213652"/>
                  </a:lnTo>
                  <a:lnTo>
                    <a:pt x="301752" y="213652"/>
                  </a:lnTo>
                  <a:lnTo>
                    <a:pt x="301752" y="287108"/>
                  </a:lnTo>
                  <a:lnTo>
                    <a:pt x="520585" y="287108"/>
                  </a:lnTo>
                  <a:lnTo>
                    <a:pt x="520585" y="260286"/>
                  </a:lnTo>
                  <a:close/>
                </a:path>
                <a:path w="10465435" h="290829">
                  <a:moveTo>
                    <a:pt x="532472" y="116420"/>
                  </a:moveTo>
                  <a:lnTo>
                    <a:pt x="283464" y="116420"/>
                  </a:lnTo>
                  <a:lnTo>
                    <a:pt x="283464" y="143852"/>
                  </a:lnTo>
                  <a:lnTo>
                    <a:pt x="532472" y="143852"/>
                  </a:lnTo>
                  <a:lnTo>
                    <a:pt x="532472" y="116420"/>
                  </a:lnTo>
                  <a:close/>
                </a:path>
                <a:path w="10465435" h="290829">
                  <a:moveTo>
                    <a:pt x="791248" y="12801"/>
                  </a:moveTo>
                  <a:lnTo>
                    <a:pt x="758329" y="12801"/>
                  </a:lnTo>
                  <a:lnTo>
                    <a:pt x="758329" y="110591"/>
                  </a:lnTo>
                  <a:lnTo>
                    <a:pt x="690664" y="110591"/>
                  </a:lnTo>
                  <a:lnTo>
                    <a:pt x="690664" y="12801"/>
                  </a:lnTo>
                  <a:lnTo>
                    <a:pt x="657745" y="12801"/>
                  </a:lnTo>
                  <a:lnTo>
                    <a:pt x="657745" y="110591"/>
                  </a:lnTo>
                  <a:lnTo>
                    <a:pt x="657745" y="139801"/>
                  </a:lnTo>
                  <a:lnTo>
                    <a:pt x="657745" y="237591"/>
                  </a:lnTo>
                  <a:lnTo>
                    <a:pt x="657745" y="265531"/>
                  </a:lnTo>
                  <a:lnTo>
                    <a:pt x="791248" y="265531"/>
                  </a:lnTo>
                  <a:lnTo>
                    <a:pt x="791248" y="237591"/>
                  </a:lnTo>
                  <a:lnTo>
                    <a:pt x="690664" y="237591"/>
                  </a:lnTo>
                  <a:lnTo>
                    <a:pt x="690664" y="139801"/>
                  </a:lnTo>
                  <a:lnTo>
                    <a:pt x="758329" y="139801"/>
                  </a:lnTo>
                  <a:lnTo>
                    <a:pt x="758329" y="237121"/>
                  </a:lnTo>
                  <a:lnTo>
                    <a:pt x="791248" y="237121"/>
                  </a:lnTo>
                  <a:lnTo>
                    <a:pt x="791248" y="139801"/>
                  </a:lnTo>
                  <a:lnTo>
                    <a:pt x="791248" y="139280"/>
                  </a:lnTo>
                  <a:lnTo>
                    <a:pt x="791248" y="110629"/>
                  </a:lnTo>
                  <a:lnTo>
                    <a:pt x="791248" y="12801"/>
                  </a:lnTo>
                  <a:close/>
                </a:path>
                <a:path w="10465435" h="290829">
                  <a:moveTo>
                    <a:pt x="878408" y="7924"/>
                  </a:moveTo>
                  <a:lnTo>
                    <a:pt x="845197" y="7924"/>
                  </a:lnTo>
                  <a:lnTo>
                    <a:pt x="845197" y="284365"/>
                  </a:lnTo>
                  <a:lnTo>
                    <a:pt x="878408" y="284365"/>
                  </a:lnTo>
                  <a:lnTo>
                    <a:pt x="878408" y="7924"/>
                  </a:lnTo>
                  <a:close/>
                </a:path>
                <a:path w="10465435" h="290829">
                  <a:moveTo>
                    <a:pt x="1162786" y="12801"/>
                  </a:moveTo>
                  <a:lnTo>
                    <a:pt x="944245" y="12801"/>
                  </a:lnTo>
                  <a:lnTo>
                    <a:pt x="944245" y="42049"/>
                  </a:lnTo>
                  <a:lnTo>
                    <a:pt x="1129563" y="42049"/>
                  </a:lnTo>
                  <a:lnTo>
                    <a:pt x="1129512" y="117944"/>
                  </a:lnTo>
                  <a:lnTo>
                    <a:pt x="1129118" y="136601"/>
                  </a:lnTo>
                  <a:lnTo>
                    <a:pt x="1127810" y="158292"/>
                  </a:lnTo>
                  <a:lnTo>
                    <a:pt x="1125702" y="179247"/>
                  </a:lnTo>
                  <a:lnTo>
                    <a:pt x="1122857" y="198107"/>
                  </a:lnTo>
                  <a:lnTo>
                    <a:pt x="1155471" y="198107"/>
                  </a:lnTo>
                  <a:lnTo>
                    <a:pt x="1158671" y="178409"/>
                  </a:lnTo>
                  <a:lnTo>
                    <a:pt x="1160957" y="156197"/>
                  </a:lnTo>
                  <a:lnTo>
                    <a:pt x="1162329" y="132613"/>
                  </a:lnTo>
                  <a:lnTo>
                    <a:pt x="1162786" y="108800"/>
                  </a:lnTo>
                  <a:lnTo>
                    <a:pt x="1162786" y="12801"/>
                  </a:lnTo>
                  <a:close/>
                </a:path>
                <a:path w="10465435" h="290829">
                  <a:moveTo>
                    <a:pt x="1177112" y="243522"/>
                  </a:moveTo>
                  <a:lnTo>
                    <a:pt x="1088110" y="243522"/>
                  </a:lnTo>
                  <a:lnTo>
                    <a:pt x="1088110" y="117944"/>
                  </a:lnTo>
                  <a:lnTo>
                    <a:pt x="1054887" y="117944"/>
                  </a:lnTo>
                  <a:lnTo>
                    <a:pt x="1054887" y="243522"/>
                  </a:lnTo>
                  <a:lnTo>
                    <a:pt x="1015873" y="243522"/>
                  </a:lnTo>
                  <a:lnTo>
                    <a:pt x="1015873" y="117944"/>
                  </a:lnTo>
                  <a:lnTo>
                    <a:pt x="982954" y="117944"/>
                  </a:lnTo>
                  <a:lnTo>
                    <a:pt x="982954" y="243522"/>
                  </a:lnTo>
                  <a:lnTo>
                    <a:pt x="931748" y="243522"/>
                  </a:lnTo>
                  <a:lnTo>
                    <a:pt x="931748" y="272173"/>
                  </a:lnTo>
                  <a:lnTo>
                    <a:pt x="1177112" y="272173"/>
                  </a:lnTo>
                  <a:lnTo>
                    <a:pt x="1177112" y="243522"/>
                  </a:lnTo>
                  <a:close/>
                </a:path>
                <a:path w="10465435" h="290829">
                  <a:moveTo>
                    <a:pt x="1359687" y="180428"/>
                  </a:moveTo>
                  <a:lnTo>
                    <a:pt x="1357591" y="153403"/>
                  </a:lnTo>
                  <a:lnTo>
                    <a:pt x="1351381" y="130632"/>
                  </a:lnTo>
                  <a:lnTo>
                    <a:pt x="1344409" y="118249"/>
                  </a:lnTo>
                  <a:lnTo>
                    <a:pt x="1341170" y="112496"/>
                  </a:lnTo>
                  <a:lnTo>
                    <a:pt x="1327073" y="99352"/>
                  </a:lnTo>
                  <a:lnTo>
                    <a:pt x="1326769" y="99187"/>
                  </a:lnTo>
                  <a:lnTo>
                    <a:pt x="1326769" y="180428"/>
                  </a:lnTo>
                  <a:lnTo>
                    <a:pt x="1325829" y="198640"/>
                  </a:lnTo>
                  <a:lnTo>
                    <a:pt x="1310919" y="235292"/>
                  </a:lnTo>
                  <a:lnTo>
                    <a:pt x="1299337" y="242608"/>
                  </a:lnTo>
                  <a:lnTo>
                    <a:pt x="1282573" y="242608"/>
                  </a:lnTo>
                  <a:lnTo>
                    <a:pt x="1256284" y="198691"/>
                  </a:lnTo>
                  <a:lnTo>
                    <a:pt x="1255445" y="180428"/>
                  </a:lnTo>
                  <a:lnTo>
                    <a:pt x="1256322" y="161734"/>
                  </a:lnTo>
                  <a:lnTo>
                    <a:pt x="1270685" y="125260"/>
                  </a:lnTo>
                  <a:lnTo>
                    <a:pt x="1282573" y="118249"/>
                  </a:lnTo>
                  <a:lnTo>
                    <a:pt x="1298727" y="118249"/>
                  </a:lnTo>
                  <a:lnTo>
                    <a:pt x="1325676" y="160947"/>
                  </a:lnTo>
                  <a:lnTo>
                    <a:pt x="1326769" y="180428"/>
                  </a:lnTo>
                  <a:lnTo>
                    <a:pt x="1326769" y="99187"/>
                  </a:lnTo>
                  <a:lnTo>
                    <a:pt x="1319301" y="95008"/>
                  </a:lnTo>
                  <a:lnTo>
                    <a:pt x="1310690" y="91960"/>
                  </a:lnTo>
                  <a:lnTo>
                    <a:pt x="1301267" y="90182"/>
                  </a:lnTo>
                  <a:lnTo>
                    <a:pt x="1291107" y="89598"/>
                  </a:lnTo>
                  <a:lnTo>
                    <a:pt x="1279550" y="90385"/>
                  </a:lnTo>
                  <a:lnTo>
                    <a:pt x="1238592" y="114935"/>
                  </a:lnTo>
                  <a:lnTo>
                    <a:pt x="1224305" y="154635"/>
                  </a:lnTo>
                  <a:lnTo>
                    <a:pt x="1222527" y="180428"/>
                  </a:lnTo>
                  <a:lnTo>
                    <a:pt x="1224356" y="206565"/>
                  </a:lnTo>
                  <a:lnTo>
                    <a:pt x="1239113" y="246265"/>
                  </a:lnTo>
                  <a:lnTo>
                    <a:pt x="1279906" y="270217"/>
                  </a:lnTo>
                  <a:lnTo>
                    <a:pt x="1291107" y="270954"/>
                  </a:lnTo>
                  <a:lnTo>
                    <a:pt x="1301623" y="270319"/>
                  </a:lnTo>
                  <a:lnTo>
                    <a:pt x="1341678" y="247853"/>
                  </a:lnTo>
                  <a:lnTo>
                    <a:pt x="1357642" y="207365"/>
                  </a:lnTo>
                  <a:lnTo>
                    <a:pt x="1359687" y="180428"/>
                  </a:lnTo>
                  <a:close/>
                </a:path>
                <a:path w="10465435" h="290829">
                  <a:moveTo>
                    <a:pt x="1368831" y="39611"/>
                  </a:moveTo>
                  <a:lnTo>
                    <a:pt x="1306347" y="39611"/>
                  </a:lnTo>
                  <a:lnTo>
                    <a:pt x="1306347" y="0"/>
                  </a:lnTo>
                  <a:lnTo>
                    <a:pt x="1273124" y="0"/>
                  </a:lnTo>
                  <a:lnTo>
                    <a:pt x="1273124" y="39611"/>
                  </a:lnTo>
                  <a:lnTo>
                    <a:pt x="1211249" y="39611"/>
                  </a:lnTo>
                  <a:lnTo>
                    <a:pt x="1211249" y="68262"/>
                  </a:lnTo>
                  <a:lnTo>
                    <a:pt x="1368831" y="68262"/>
                  </a:lnTo>
                  <a:lnTo>
                    <a:pt x="1368831" y="39611"/>
                  </a:lnTo>
                  <a:close/>
                </a:path>
                <a:path w="10465435" h="290829">
                  <a:moveTo>
                    <a:pt x="1481899" y="120688"/>
                  </a:moveTo>
                  <a:lnTo>
                    <a:pt x="1438617" y="120688"/>
                  </a:lnTo>
                  <a:lnTo>
                    <a:pt x="1438617" y="7924"/>
                  </a:lnTo>
                  <a:lnTo>
                    <a:pt x="1405394" y="7924"/>
                  </a:lnTo>
                  <a:lnTo>
                    <a:pt x="1405394" y="284365"/>
                  </a:lnTo>
                  <a:lnTo>
                    <a:pt x="1438617" y="284365"/>
                  </a:lnTo>
                  <a:lnTo>
                    <a:pt x="1438617" y="149644"/>
                  </a:lnTo>
                  <a:lnTo>
                    <a:pt x="1481899" y="149644"/>
                  </a:lnTo>
                  <a:lnTo>
                    <a:pt x="1481899" y="120688"/>
                  </a:lnTo>
                  <a:close/>
                </a:path>
                <a:path w="10465435" h="290829">
                  <a:moveTo>
                    <a:pt x="1728787" y="7924"/>
                  </a:moveTo>
                  <a:lnTo>
                    <a:pt x="1695564" y="7924"/>
                  </a:lnTo>
                  <a:lnTo>
                    <a:pt x="1695564" y="68872"/>
                  </a:lnTo>
                  <a:lnTo>
                    <a:pt x="1695564" y="97828"/>
                  </a:lnTo>
                  <a:lnTo>
                    <a:pt x="1695564" y="173113"/>
                  </a:lnTo>
                  <a:lnTo>
                    <a:pt x="1646796" y="173113"/>
                  </a:lnTo>
                  <a:lnTo>
                    <a:pt x="1647190" y="164947"/>
                  </a:lnTo>
                  <a:lnTo>
                    <a:pt x="1647482" y="156464"/>
                  </a:lnTo>
                  <a:lnTo>
                    <a:pt x="1647647" y="147701"/>
                  </a:lnTo>
                  <a:lnTo>
                    <a:pt x="1647647" y="127876"/>
                  </a:lnTo>
                  <a:lnTo>
                    <a:pt x="1647405" y="117449"/>
                  </a:lnTo>
                  <a:lnTo>
                    <a:pt x="1646936" y="107429"/>
                  </a:lnTo>
                  <a:lnTo>
                    <a:pt x="1646186" y="97828"/>
                  </a:lnTo>
                  <a:lnTo>
                    <a:pt x="1695564" y="97828"/>
                  </a:lnTo>
                  <a:lnTo>
                    <a:pt x="1695564" y="68872"/>
                  </a:lnTo>
                  <a:lnTo>
                    <a:pt x="1642224" y="68872"/>
                  </a:lnTo>
                  <a:lnTo>
                    <a:pt x="1639176" y="57289"/>
                  </a:lnTo>
                  <a:lnTo>
                    <a:pt x="1615516" y="20256"/>
                  </a:lnTo>
                  <a:lnTo>
                    <a:pt x="1614792" y="19837"/>
                  </a:lnTo>
                  <a:lnTo>
                    <a:pt x="1614792" y="138671"/>
                  </a:lnTo>
                  <a:lnTo>
                    <a:pt x="1614131" y="169278"/>
                  </a:lnTo>
                  <a:lnTo>
                    <a:pt x="1607337" y="215176"/>
                  </a:lnTo>
                  <a:lnTo>
                    <a:pt x="1576082" y="240474"/>
                  </a:lnTo>
                  <a:lnTo>
                    <a:pt x="1569021" y="239750"/>
                  </a:lnTo>
                  <a:lnTo>
                    <a:pt x="1540725" y="194945"/>
                  </a:lnTo>
                  <a:lnTo>
                    <a:pt x="1537677" y="138671"/>
                  </a:lnTo>
                  <a:lnTo>
                    <a:pt x="1538376" y="108077"/>
                  </a:lnTo>
                  <a:lnTo>
                    <a:pt x="1545132" y="62293"/>
                  </a:lnTo>
                  <a:lnTo>
                    <a:pt x="1576082" y="36563"/>
                  </a:lnTo>
                  <a:lnTo>
                    <a:pt x="1583321" y="37312"/>
                  </a:lnTo>
                  <a:lnTo>
                    <a:pt x="1611820" y="82435"/>
                  </a:lnTo>
                  <a:lnTo>
                    <a:pt x="1614792" y="138671"/>
                  </a:lnTo>
                  <a:lnTo>
                    <a:pt x="1614792" y="19837"/>
                  </a:lnTo>
                  <a:lnTo>
                    <a:pt x="1604048" y="13487"/>
                  </a:lnTo>
                  <a:lnTo>
                    <a:pt x="1590865" y="9334"/>
                  </a:lnTo>
                  <a:lnTo>
                    <a:pt x="1576082" y="7924"/>
                  </a:lnTo>
                  <a:lnTo>
                    <a:pt x="1561439" y="9334"/>
                  </a:lnTo>
                  <a:lnTo>
                    <a:pt x="1527314" y="29552"/>
                  </a:lnTo>
                  <a:lnTo>
                    <a:pt x="1509407" y="73482"/>
                  </a:lnTo>
                  <a:lnTo>
                    <a:pt x="1504759" y="138671"/>
                  </a:lnTo>
                  <a:lnTo>
                    <a:pt x="1505800" y="173774"/>
                  </a:lnTo>
                  <a:lnTo>
                    <a:pt x="1516329" y="228638"/>
                  </a:lnTo>
                  <a:lnTo>
                    <a:pt x="1548269" y="263563"/>
                  </a:lnTo>
                  <a:lnTo>
                    <a:pt x="1576082" y="268820"/>
                  </a:lnTo>
                  <a:lnTo>
                    <a:pt x="1590865" y="267512"/>
                  </a:lnTo>
                  <a:lnTo>
                    <a:pt x="1604048" y="263563"/>
                  </a:lnTo>
                  <a:lnTo>
                    <a:pt x="1615516" y="256997"/>
                  </a:lnTo>
                  <a:lnTo>
                    <a:pt x="1625155" y="247789"/>
                  </a:lnTo>
                  <a:lnTo>
                    <a:pt x="1630095" y="240474"/>
                  </a:lnTo>
                  <a:lnTo>
                    <a:pt x="1631403" y="238544"/>
                  </a:lnTo>
                  <a:lnTo>
                    <a:pt x="1636471" y="227749"/>
                  </a:lnTo>
                  <a:lnTo>
                    <a:pt x="1640459" y="215468"/>
                  </a:lnTo>
                  <a:lnTo>
                    <a:pt x="1643443" y="201764"/>
                  </a:lnTo>
                  <a:lnTo>
                    <a:pt x="1695564" y="201764"/>
                  </a:lnTo>
                  <a:lnTo>
                    <a:pt x="1695564" y="284365"/>
                  </a:lnTo>
                  <a:lnTo>
                    <a:pt x="1728787" y="284365"/>
                  </a:lnTo>
                  <a:lnTo>
                    <a:pt x="1728787" y="201764"/>
                  </a:lnTo>
                  <a:lnTo>
                    <a:pt x="1728787" y="173113"/>
                  </a:lnTo>
                  <a:lnTo>
                    <a:pt x="1728787" y="97828"/>
                  </a:lnTo>
                  <a:lnTo>
                    <a:pt x="1728787" y="68872"/>
                  </a:lnTo>
                  <a:lnTo>
                    <a:pt x="1728787" y="7924"/>
                  </a:lnTo>
                  <a:close/>
                </a:path>
                <a:path w="10465435" h="290829">
                  <a:moveTo>
                    <a:pt x="2021687" y="24676"/>
                  </a:moveTo>
                  <a:lnTo>
                    <a:pt x="1959508" y="24676"/>
                  </a:lnTo>
                  <a:lnTo>
                    <a:pt x="1959508" y="0"/>
                  </a:lnTo>
                  <a:lnTo>
                    <a:pt x="1925980" y="0"/>
                  </a:lnTo>
                  <a:lnTo>
                    <a:pt x="1925980" y="24676"/>
                  </a:lnTo>
                  <a:lnTo>
                    <a:pt x="1863509" y="24676"/>
                  </a:lnTo>
                  <a:lnTo>
                    <a:pt x="1863509" y="49669"/>
                  </a:lnTo>
                  <a:lnTo>
                    <a:pt x="2021687" y="49669"/>
                  </a:lnTo>
                  <a:lnTo>
                    <a:pt x="2021687" y="24676"/>
                  </a:lnTo>
                  <a:close/>
                </a:path>
                <a:path w="10465435" h="290829">
                  <a:moveTo>
                    <a:pt x="2085086" y="215785"/>
                  </a:moveTo>
                  <a:lnTo>
                    <a:pt x="1877517" y="215785"/>
                  </a:lnTo>
                  <a:lnTo>
                    <a:pt x="1877517" y="242608"/>
                  </a:lnTo>
                  <a:lnTo>
                    <a:pt x="2051862" y="242608"/>
                  </a:lnTo>
                  <a:lnTo>
                    <a:pt x="2051862" y="288937"/>
                  </a:lnTo>
                  <a:lnTo>
                    <a:pt x="2085086" y="288937"/>
                  </a:lnTo>
                  <a:lnTo>
                    <a:pt x="2085086" y="215785"/>
                  </a:lnTo>
                  <a:close/>
                </a:path>
                <a:path w="10465435" h="290829">
                  <a:moveTo>
                    <a:pt x="2125624" y="91732"/>
                  </a:moveTo>
                  <a:lnTo>
                    <a:pt x="2085086" y="91732"/>
                  </a:lnTo>
                  <a:lnTo>
                    <a:pt x="2085086" y="7924"/>
                  </a:lnTo>
                  <a:lnTo>
                    <a:pt x="2051862" y="7924"/>
                  </a:lnTo>
                  <a:lnTo>
                    <a:pt x="2051862" y="152387"/>
                  </a:lnTo>
                  <a:lnTo>
                    <a:pt x="2042985" y="157022"/>
                  </a:lnTo>
                  <a:lnTo>
                    <a:pt x="2031136" y="160693"/>
                  </a:lnTo>
                  <a:lnTo>
                    <a:pt x="2016544" y="163106"/>
                  </a:lnTo>
                  <a:lnTo>
                    <a:pt x="1999437" y="163969"/>
                  </a:lnTo>
                  <a:lnTo>
                    <a:pt x="1959203" y="163969"/>
                  </a:lnTo>
                  <a:lnTo>
                    <a:pt x="1959203" y="143548"/>
                  </a:lnTo>
                  <a:lnTo>
                    <a:pt x="1969541" y="142189"/>
                  </a:lnTo>
                  <a:lnTo>
                    <a:pt x="1979015" y="140004"/>
                  </a:lnTo>
                  <a:lnTo>
                    <a:pt x="2013077" y="112763"/>
                  </a:lnTo>
                  <a:lnTo>
                    <a:pt x="2014372" y="103009"/>
                  </a:lnTo>
                  <a:lnTo>
                    <a:pt x="2013267" y="94030"/>
                  </a:lnTo>
                  <a:lnTo>
                    <a:pt x="1983282" y="67373"/>
                  </a:lnTo>
                  <a:lnTo>
                    <a:pt x="1983282" y="98742"/>
                  </a:lnTo>
                  <a:lnTo>
                    <a:pt x="1983282" y="107581"/>
                  </a:lnTo>
                  <a:lnTo>
                    <a:pt x="1942439" y="120078"/>
                  </a:lnTo>
                  <a:lnTo>
                    <a:pt x="1930692" y="119621"/>
                  </a:lnTo>
                  <a:lnTo>
                    <a:pt x="1901291" y="106667"/>
                  </a:lnTo>
                  <a:lnTo>
                    <a:pt x="1901291" y="99047"/>
                  </a:lnTo>
                  <a:lnTo>
                    <a:pt x="1942439" y="85636"/>
                  </a:lnTo>
                  <a:lnTo>
                    <a:pt x="1953387" y="86042"/>
                  </a:lnTo>
                  <a:lnTo>
                    <a:pt x="1983282" y="98742"/>
                  </a:lnTo>
                  <a:lnTo>
                    <a:pt x="1983282" y="67373"/>
                  </a:lnTo>
                  <a:lnTo>
                    <a:pt x="1974138" y="64757"/>
                  </a:lnTo>
                  <a:lnTo>
                    <a:pt x="1959013" y="62572"/>
                  </a:lnTo>
                  <a:lnTo>
                    <a:pt x="1942439" y="61861"/>
                  </a:lnTo>
                  <a:lnTo>
                    <a:pt x="1925751" y="62611"/>
                  </a:lnTo>
                  <a:lnTo>
                    <a:pt x="1886356" y="74053"/>
                  </a:lnTo>
                  <a:lnTo>
                    <a:pt x="1869909" y="103009"/>
                  </a:lnTo>
                  <a:lnTo>
                    <a:pt x="1871065" y="111645"/>
                  </a:lnTo>
                  <a:lnTo>
                    <a:pt x="1903882" y="139700"/>
                  </a:lnTo>
                  <a:lnTo>
                    <a:pt x="1925980" y="143852"/>
                  </a:lnTo>
                  <a:lnTo>
                    <a:pt x="1925980" y="163969"/>
                  </a:lnTo>
                  <a:lnTo>
                    <a:pt x="1859546" y="163969"/>
                  </a:lnTo>
                  <a:lnTo>
                    <a:pt x="1859546" y="190487"/>
                  </a:lnTo>
                  <a:lnTo>
                    <a:pt x="1990598" y="190487"/>
                  </a:lnTo>
                  <a:lnTo>
                    <a:pt x="2011578" y="189687"/>
                  </a:lnTo>
                  <a:lnTo>
                    <a:pt x="2028545" y="187248"/>
                  </a:lnTo>
                  <a:lnTo>
                    <a:pt x="2041867" y="183159"/>
                  </a:lnTo>
                  <a:lnTo>
                    <a:pt x="2051862" y="177380"/>
                  </a:lnTo>
                  <a:lnTo>
                    <a:pt x="2051862" y="200240"/>
                  </a:lnTo>
                  <a:lnTo>
                    <a:pt x="2085086" y="200240"/>
                  </a:lnTo>
                  <a:lnTo>
                    <a:pt x="2085086" y="177380"/>
                  </a:lnTo>
                  <a:lnTo>
                    <a:pt x="2085086" y="120688"/>
                  </a:lnTo>
                  <a:lnTo>
                    <a:pt x="2125624" y="120688"/>
                  </a:lnTo>
                  <a:lnTo>
                    <a:pt x="2125624" y="91732"/>
                  </a:lnTo>
                  <a:close/>
                </a:path>
                <a:path w="10465435" h="290829">
                  <a:moveTo>
                    <a:pt x="2293874" y="85940"/>
                  </a:moveTo>
                  <a:lnTo>
                    <a:pt x="2292350" y="66141"/>
                  </a:lnTo>
                  <a:lnTo>
                    <a:pt x="2287892" y="48907"/>
                  </a:lnTo>
                  <a:lnTo>
                    <a:pt x="2280780" y="34734"/>
                  </a:lnTo>
                  <a:lnTo>
                    <a:pt x="2280628" y="34429"/>
                  </a:lnTo>
                  <a:lnTo>
                    <a:pt x="2270709" y="22847"/>
                  </a:lnTo>
                  <a:lnTo>
                    <a:pt x="2261565" y="16230"/>
                  </a:lnTo>
                  <a:lnTo>
                    <a:pt x="2261565" y="85940"/>
                  </a:lnTo>
                  <a:lnTo>
                    <a:pt x="2260714" y="98971"/>
                  </a:lnTo>
                  <a:lnTo>
                    <a:pt x="2236647" y="134785"/>
                  </a:lnTo>
                  <a:lnTo>
                    <a:pt x="2221331" y="137452"/>
                  </a:lnTo>
                  <a:lnTo>
                    <a:pt x="2213279" y="136779"/>
                  </a:lnTo>
                  <a:lnTo>
                    <a:pt x="2184450" y="110172"/>
                  </a:lnTo>
                  <a:lnTo>
                    <a:pt x="2181098" y="85940"/>
                  </a:lnTo>
                  <a:lnTo>
                    <a:pt x="2181949" y="73050"/>
                  </a:lnTo>
                  <a:lnTo>
                    <a:pt x="2206053" y="37401"/>
                  </a:lnTo>
                  <a:lnTo>
                    <a:pt x="2221331" y="34734"/>
                  </a:lnTo>
                  <a:lnTo>
                    <a:pt x="2229383" y="35420"/>
                  </a:lnTo>
                  <a:lnTo>
                    <a:pt x="2258250" y="61861"/>
                  </a:lnTo>
                  <a:lnTo>
                    <a:pt x="2261565" y="85940"/>
                  </a:lnTo>
                  <a:lnTo>
                    <a:pt x="2261565" y="16230"/>
                  </a:lnTo>
                  <a:lnTo>
                    <a:pt x="2260714" y="15608"/>
                  </a:lnTo>
                  <a:lnTo>
                    <a:pt x="2249106" y="10363"/>
                  </a:lnTo>
                  <a:lnTo>
                    <a:pt x="2235949" y="7162"/>
                  </a:lnTo>
                  <a:lnTo>
                    <a:pt x="2221331" y="6096"/>
                  </a:lnTo>
                  <a:lnTo>
                    <a:pt x="2206879" y="7162"/>
                  </a:lnTo>
                  <a:lnTo>
                    <a:pt x="2171954" y="22847"/>
                  </a:lnTo>
                  <a:lnTo>
                    <a:pt x="2150351" y="66141"/>
                  </a:lnTo>
                  <a:lnTo>
                    <a:pt x="2148789" y="85940"/>
                  </a:lnTo>
                  <a:lnTo>
                    <a:pt x="2150351" y="105918"/>
                  </a:lnTo>
                  <a:lnTo>
                    <a:pt x="2171954" y="149339"/>
                  </a:lnTo>
                  <a:lnTo>
                    <a:pt x="2206879" y="165023"/>
                  </a:lnTo>
                  <a:lnTo>
                    <a:pt x="2221331" y="166103"/>
                  </a:lnTo>
                  <a:lnTo>
                    <a:pt x="2235949" y="165023"/>
                  </a:lnTo>
                  <a:lnTo>
                    <a:pt x="2270709" y="149339"/>
                  </a:lnTo>
                  <a:lnTo>
                    <a:pt x="2280780" y="137452"/>
                  </a:lnTo>
                  <a:lnTo>
                    <a:pt x="2287892" y="123240"/>
                  </a:lnTo>
                  <a:lnTo>
                    <a:pt x="2292350" y="105918"/>
                  </a:lnTo>
                  <a:lnTo>
                    <a:pt x="2293874" y="85940"/>
                  </a:lnTo>
                  <a:close/>
                </a:path>
                <a:path w="10465435" h="290829">
                  <a:moveTo>
                    <a:pt x="2375865" y="7924"/>
                  </a:moveTo>
                  <a:lnTo>
                    <a:pt x="2342642" y="7924"/>
                  </a:lnTo>
                  <a:lnTo>
                    <a:pt x="2342642" y="201460"/>
                  </a:lnTo>
                  <a:lnTo>
                    <a:pt x="2375865" y="201460"/>
                  </a:lnTo>
                  <a:lnTo>
                    <a:pt x="2375865" y="7924"/>
                  </a:lnTo>
                  <a:close/>
                </a:path>
                <a:path w="10465435" h="290829">
                  <a:moveTo>
                    <a:pt x="2380729" y="256933"/>
                  </a:moveTo>
                  <a:lnTo>
                    <a:pt x="2202434" y="256933"/>
                  </a:lnTo>
                  <a:lnTo>
                    <a:pt x="2202434" y="191706"/>
                  </a:lnTo>
                  <a:lnTo>
                    <a:pt x="2169210" y="191706"/>
                  </a:lnTo>
                  <a:lnTo>
                    <a:pt x="2169210" y="285584"/>
                  </a:lnTo>
                  <a:lnTo>
                    <a:pt x="2380729" y="285584"/>
                  </a:lnTo>
                  <a:lnTo>
                    <a:pt x="2380729" y="256933"/>
                  </a:lnTo>
                  <a:close/>
                </a:path>
                <a:path w="10465435" h="290829">
                  <a:moveTo>
                    <a:pt x="2548369" y="119468"/>
                  </a:moveTo>
                  <a:lnTo>
                    <a:pt x="2529167" y="79540"/>
                  </a:lnTo>
                  <a:lnTo>
                    <a:pt x="2517889" y="73088"/>
                  </a:lnTo>
                  <a:lnTo>
                    <a:pt x="2517889" y="110934"/>
                  </a:lnTo>
                  <a:lnTo>
                    <a:pt x="2517889" y="127698"/>
                  </a:lnTo>
                  <a:lnTo>
                    <a:pt x="2514231" y="135318"/>
                  </a:lnTo>
                  <a:lnTo>
                    <a:pt x="2508440" y="139890"/>
                  </a:lnTo>
                  <a:lnTo>
                    <a:pt x="2503868" y="143548"/>
                  </a:lnTo>
                  <a:lnTo>
                    <a:pt x="2498077" y="145681"/>
                  </a:lnTo>
                  <a:lnTo>
                    <a:pt x="2484971" y="145681"/>
                  </a:lnTo>
                  <a:lnTo>
                    <a:pt x="2478570" y="143548"/>
                  </a:lnTo>
                  <a:lnTo>
                    <a:pt x="2473998" y="139890"/>
                  </a:lnTo>
                  <a:lnTo>
                    <a:pt x="2468511" y="135318"/>
                  </a:lnTo>
                  <a:lnTo>
                    <a:pt x="2464854" y="128003"/>
                  </a:lnTo>
                  <a:lnTo>
                    <a:pt x="2464854" y="111239"/>
                  </a:lnTo>
                  <a:lnTo>
                    <a:pt x="2468207" y="104533"/>
                  </a:lnTo>
                  <a:lnTo>
                    <a:pt x="2473693" y="99961"/>
                  </a:lnTo>
                  <a:lnTo>
                    <a:pt x="2478265" y="95999"/>
                  </a:lnTo>
                  <a:lnTo>
                    <a:pt x="2484666" y="93865"/>
                  </a:lnTo>
                  <a:lnTo>
                    <a:pt x="2498077" y="93865"/>
                  </a:lnTo>
                  <a:lnTo>
                    <a:pt x="2503868" y="95694"/>
                  </a:lnTo>
                  <a:lnTo>
                    <a:pt x="2508440" y="99352"/>
                  </a:lnTo>
                  <a:lnTo>
                    <a:pt x="2514231" y="103924"/>
                  </a:lnTo>
                  <a:lnTo>
                    <a:pt x="2491371" y="67652"/>
                  </a:lnTo>
                  <a:lnTo>
                    <a:pt x="2480145" y="68491"/>
                  </a:lnTo>
                  <a:lnTo>
                    <a:pt x="2444788" y="87884"/>
                  </a:lnTo>
                  <a:lnTo>
                    <a:pt x="2434374" y="119468"/>
                  </a:lnTo>
                  <a:lnTo>
                    <a:pt x="2435822" y="132245"/>
                  </a:lnTo>
                  <a:lnTo>
                    <a:pt x="2462746" y="165366"/>
                  </a:lnTo>
                  <a:lnTo>
                    <a:pt x="2491371" y="171284"/>
                  </a:lnTo>
                  <a:lnTo>
                    <a:pt x="2501582" y="170662"/>
                  </a:lnTo>
                  <a:lnTo>
                    <a:pt x="2536279" y="153377"/>
                  </a:lnTo>
                  <a:lnTo>
                    <a:pt x="2546972" y="132295"/>
                  </a:lnTo>
                  <a:lnTo>
                    <a:pt x="2548369" y="119468"/>
                  </a:lnTo>
                  <a:close/>
                </a:path>
                <a:path w="10465435" h="290829">
                  <a:moveTo>
                    <a:pt x="2552636" y="26504"/>
                  </a:moveTo>
                  <a:lnTo>
                    <a:pt x="2508135" y="26504"/>
                  </a:lnTo>
                  <a:lnTo>
                    <a:pt x="2508135" y="0"/>
                  </a:lnTo>
                  <a:lnTo>
                    <a:pt x="2475522" y="0"/>
                  </a:lnTo>
                  <a:lnTo>
                    <a:pt x="2475522" y="26504"/>
                  </a:lnTo>
                  <a:lnTo>
                    <a:pt x="2429192" y="26504"/>
                  </a:lnTo>
                  <a:lnTo>
                    <a:pt x="2429192" y="53327"/>
                  </a:lnTo>
                  <a:lnTo>
                    <a:pt x="2552636" y="53327"/>
                  </a:lnTo>
                  <a:lnTo>
                    <a:pt x="2552636" y="26504"/>
                  </a:lnTo>
                  <a:close/>
                </a:path>
                <a:path w="10465435" h="290829">
                  <a:moveTo>
                    <a:pt x="2663279" y="7924"/>
                  </a:moveTo>
                  <a:lnTo>
                    <a:pt x="2631275" y="7924"/>
                  </a:lnTo>
                  <a:lnTo>
                    <a:pt x="2631275" y="75882"/>
                  </a:lnTo>
                  <a:lnTo>
                    <a:pt x="2600795" y="75882"/>
                  </a:lnTo>
                  <a:lnTo>
                    <a:pt x="2600795" y="9753"/>
                  </a:lnTo>
                  <a:lnTo>
                    <a:pt x="2569400" y="9753"/>
                  </a:lnTo>
                  <a:lnTo>
                    <a:pt x="2569400" y="172808"/>
                  </a:lnTo>
                  <a:lnTo>
                    <a:pt x="2600795" y="172808"/>
                  </a:lnTo>
                  <a:lnTo>
                    <a:pt x="2600795" y="104838"/>
                  </a:lnTo>
                  <a:lnTo>
                    <a:pt x="2631275" y="104838"/>
                  </a:lnTo>
                  <a:lnTo>
                    <a:pt x="2631275" y="174332"/>
                  </a:lnTo>
                  <a:lnTo>
                    <a:pt x="2663279" y="174332"/>
                  </a:lnTo>
                  <a:lnTo>
                    <a:pt x="2663279" y="104838"/>
                  </a:lnTo>
                  <a:lnTo>
                    <a:pt x="2663279" y="75882"/>
                  </a:lnTo>
                  <a:lnTo>
                    <a:pt x="2663279" y="7924"/>
                  </a:lnTo>
                  <a:close/>
                </a:path>
                <a:path w="10465435" h="290829">
                  <a:moveTo>
                    <a:pt x="2673642" y="258457"/>
                  </a:moveTo>
                  <a:lnTo>
                    <a:pt x="2653601" y="249262"/>
                  </a:lnTo>
                  <a:lnTo>
                    <a:pt x="2651569" y="247484"/>
                  </a:lnTo>
                  <a:lnTo>
                    <a:pt x="2637447" y="235140"/>
                  </a:lnTo>
                  <a:lnTo>
                    <a:pt x="2626664" y="216458"/>
                  </a:lnTo>
                  <a:lnTo>
                    <a:pt x="2622740" y="193535"/>
                  </a:lnTo>
                  <a:lnTo>
                    <a:pt x="2622740" y="188658"/>
                  </a:lnTo>
                  <a:lnTo>
                    <a:pt x="2589517" y="188658"/>
                  </a:lnTo>
                  <a:lnTo>
                    <a:pt x="2589517" y="193535"/>
                  </a:lnTo>
                  <a:lnTo>
                    <a:pt x="2586799" y="214439"/>
                  </a:lnTo>
                  <a:lnTo>
                    <a:pt x="2579459" y="231825"/>
                  </a:lnTo>
                  <a:lnTo>
                    <a:pt x="2568689" y="245618"/>
                  </a:lnTo>
                  <a:lnTo>
                    <a:pt x="2555684" y="255714"/>
                  </a:lnTo>
                  <a:lnTo>
                    <a:pt x="2544864" y="247484"/>
                  </a:lnTo>
                  <a:lnTo>
                    <a:pt x="2542679" y="245833"/>
                  </a:lnTo>
                  <a:lnTo>
                    <a:pt x="2531910" y="232168"/>
                  </a:lnTo>
                  <a:lnTo>
                    <a:pt x="2524569" y="214744"/>
                  </a:lnTo>
                  <a:lnTo>
                    <a:pt x="2521851" y="193535"/>
                  </a:lnTo>
                  <a:lnTo>
                    <a:pt x="2521851" y="188658"/>
                  </a:lnTo>
                  <a:lnTo>
                    <a:pt x="2488933" y="188658"/>
                  </a:lnTo>
                  <a:lnTo>
                    <a:pt x="2488933" y="193535"/>
                  </a:lnTo>
                  <a:lnTo>
                    <a:pt x="2484882" y="216750"/>
                  </a:lnTo>
                  <a:lnTo>
                    <a:pt x="2473883" y="235483"/>
                  </a:lnTo>
                  <a:lnTo>
                    <a:pt x="2457691" y="249466"/>
                  </a:lnTo>
                  <a:lnTo>
                    <a:pt x="2438031" y="258457"/>
                  </a:lnTo>
                  <a:lnTo>
                    <a:pt x="2438031" y="287108"/>
                  </a:lnTo>
                  <a:lnTo>
                    <a:pt x="2458466" y="281432"/>
                  </a:lnTo>
                  <a:lnTo>
                    <a:pt x="2477617" y="272326"/>
                  </a:lnTo>
                  <a:lnTo>
                    <a:pt x="2493975" y="260705"/>
                  </a:lnTo>
                  <a:lnTo>
                    <a:pt x="2506002" y="247484"/>
                  </a:lnTo>
                  <a:lnTo>
                    <a:pt x="2515057" y="259511"/>
                  </a:lnTo>
                  <a:lnTo>
                    <a:pt x="2527185" y="270725"/>
                  </a:lnTo>
                  <a:lnTo>
                    <a:pt x="2541155" y="280225"/>
                  </a:lnTo>
                  <a:lnTo>
                    <a:pt x="2555684" y="287108"/>
                  </a:lnTo>
                  <a:lnTo>
                    <a:pt x="2570353" y="280568"/>
                  </a:lnTo>
                  <a:lnTo>
                    <a:pt x="2584107" y="271183"/>
                  </a:lnTo>
                  <a:lnTo>
                    <a:pt x="2596146" y="259854"/>
                  </a:lnTo>
                  <a:lnTo>
                    <a:pt x="2599334" y="255714"/>
                  </a:lnTo>
                  <a:lnTo>
                    <a:pt x="2605671" y="247484"/>
                  </a:lnTo>
                  <a:lnTo>
                    <a:pt x="2617838" y="260705"/>
                  </a:lnTo>
                  <a:lnTo>
                    <a:pt x="2634056" y="272211"/>
                  </a:lnTo>
                  <a:lnTo>
                    <a:pt x="2653030" y="281216"/>
                  </a:lnTo>
                  <a:lnTo>
                    <a:pt x="2673642" y="287108"/>
                  </a:lnTo>
                  <a:lnTo>
                    <a:pt x="2673642" y="258457"/>
                  </a:lnTo>
                  <a:close/>
                </a:path>
                <a:path w="10465435" h="290829">
                  <a:moveTo>
                    <a:pt x="2941243" y="177990"/>
                  </a:moveTo>
                  <a:lnTo>
                    <a:pt x="2908020" y="177990"/>
                  </a:lnTo>
                  <a:lnTo>
                    <a:pt x="2908020" y="204203"/>
                  </a:lnTo>
                  <a:lnTo>
                    <a:pt x="2908020" y="232244"/>
                  </a:lnTo>
                  <a:lnTo>
                    <a:pt x="2908020" y="259372"/>
                  </a:lnTo>
                  <a:lnTo>
                    <a:pt x="2761424" y="259372"/>
                  </a:lnTo>
                  <a:lnTo>
                    <a:pt x="2761424" y="232244"/>
                  </a:lnTo>
                  <a:lnTo>
                    <a:pt x="2908020" y="232244"/>
                  </a:lnTo>
                  <a:lnTo>
                    <a:pt x="2908020" y="204203"/>
                  </a:lnTo>
                  <a:lnTo>
                    <a:pt x="2761424" y="204203"/>
                  </a:lnTo>
                  <a:lnTo>
                    <a:pt x="2761424" y="177990"/>
                  </a:lnTo>
                  <a:lnTo>
                    <a:pt x="2728506" y="177990"/>
                  </a:lnTo>
                  <a:lnTo>
                    <a:pt x="2728506" y="287108"/>
                  </a:lnTo>
                  <a:lnTo>
                    <a:pt x="2941243" y="287108"/>
                  </a:lnTo>
                  <a:lnTo>
                    <a:pt x="2941243" y="259372"/>
                  </a:lnTo>
                  <a:lnTo>
                    <a:pt x="2941243" y="232244"/>
                  </a:lnTo>
                  <a:lnTo>
                    <a:pt x="2941243" y="204203"/>
                  </a:lnTo>
                  <a:lnTo>
                    <a:pt x="2941243" y="177990"/>
                  </a:lnTo>
                  <a:close/>
                </a:path>
                <a:path w="10465435" h="290829">
                  <a:moveTo>
                    <a:pt x="2950997" y="82283"/>
                  </a:moveTo>
                  <a:lnTo>
                    <a:pt x="2913608" y="74599"/>
                  </a:lnTo>
                  <a:lnTo>
                    <a:pt x="2859151" y="41402"/>
                  </a:lnTo>
                  <a:lnTo>
                    <a:pt x="2850731" y="15532"/>
                  </a:lnTo>
                  <a:lnTo>
                    <a:pt x="2850731" y="9753"/>
                  </a:lnTo>
                  <a:lnTo>
                    <a:pt x="2817812" y="9753"/>
                  </a:lnTo>
                  <a:lnTo>
                    <a:pt x="2817812" y="15532"/>
                  </a:lnTo>
                  <a:lnTo>
                    <a:pt x="2809176" y="41529"/>
                  </a:lnTo>
                  <a:lnTo>
                    <a:pt x="2786494" y="61366"/>
                  </a:lnTo>
                  <a:lnTo>
                    <a:pt x="2754541" y="74993"/>
                  </a:lnTo>
                  <a:lnTo>
                    <a:pt x="2718143" y="82283"/>
                  </a:lnTo>
                  <a:lnTo>
                    <a:pt x="2718143" y="110934"/>
                  </a:lnTo>
                  <a:lnTo>
                    <a:pt x="2753296" y="105435"/>
                  </a:lnTo>
                  <a:lnTo>
                    <a:pt x="2785694" y="95046"/>
                  </a:lnTo>
                  <a:lnTo>
                    <a:pt x="2813342" y="80721"/>
                  </a:lnTo>
                  <a:lnTo>
                    <a:pt x="2834271" y="63385"/>
                  </a:lnTo>
                  <a:lnTo>
                    <a:pt x="2855595" y="80632"/>
                  </a:lnTo>
                  <a:lnTo>
                    <a:pt x="2883039" y="94818"/>
                  </a:lnTo>
                  <a:lnTo>
                    <a:pt x="2915272" y="105181"/>
                  </a:lnTo>
                  <a:lnTo>
                    <a:pt x="2950997" y="110934"/>
                  </a:lnTo>
                  <a:lnTo>
                    <a:pt x="2950997" y="82283"/>
                  </a:lnTo>
                  <a:close/>
                </a:path>
                <a:path w="10465435" h="290829">
                  <a:moveTo>
                    <a:pt x="2959227" y="129222"/>
                  </a:moveTo>
                  <a:lnTo>
                    <a:pt x="2710218" y="129222"/>
                  </a:lnTo>
                  <a:lnTo>
                    <a:pt x="2710218" y="157264"/>
                  </a:lnTo>
                  <a:lnTo>
                    <a:pt x="2959227" y="157264"/>
                  </a:lnTo>
                  <a:lnTo>
                    <a:pt x="2959227" y="129222"/>
                  </a:lnTo>
                  <a:close/>
                </a:path>
                <a:path w="10465435" h="290829">
                  <a:moveTo>
                    <a:pt x="3225622" y="7924"/>
                  </a:moveTo>
                  <a:lnTo>
                    <a:pt x="3192399" y="7924"/>
                  </a:lnTo>
                  <a:lnTo>
                    <a:pt x="3192399" y="220357"/>
                  </a:lnTo>
                  <a:lnTo>
                    <a:pt x="3181705" y="227431"/>
                  </a:lnTo>
                  <a:lnTo>
                    <a:pt x="3168129" y="232587"/>
                  </a:lnTo>
                  <a:lnTo>
                    <a:pt x="3151975" y="235750"/>
                  </a:lnTo>
                  <a:lnTo>
                    <a:pt x="3133572" y="236816"/>
                  </a:lnTo>
                  <a:lnTo>
                    <a:pt x="3037865" y="236816"/>
                  </a:lnTo>
                  <a:lnTo>
                    <a:pt x="3037865" y="11277"/>
                  </a:lnTo>
                  <a:lnTo>
                    <a:pt x="3004947" y="11277"/>
                  </a:lnTo>
                  <a:lnTo>
                    <a:pt x="3004947" y="265772"/>
                  </a:lnTo>
                  <a:lnTo>
                    <a:pt x="3127476" y="265772"/>
                  </a:lnTo>
                  <a:lnTo>
                    <a:pt x="3148203" y="264541"/>
                  </a:lnTo>
                  <a:lnTo>
                    <a:pt x="3166453" y="260934"/>
                  </a:lnTo>
                  <a:lnTo>
                    <a:pt x="3181439" y="255104"/>
                  </a:lnTo>
                  <a:lnTo>
                    <a:pt x="3192399" y="247180"/>
                  </a:lnTo>
                  <a:lnTo>
                    <a:pt x="3192399" y="284365"/>
                  </a:lnTo>
                  <a:lnTo>
                    <a:pt x="3225622" y="284365"/>
                  </a:lnTo>
                  <a:lnTo>
                    <a:pt x="3225622" y="7924"/>
                  </a:lnTo>
                  <a:close/>
                </a:path>
                <a:path w="10465435" h="290829">
                  <a:moveTo>
                    <a:pt x="3545649" y="120688"/>
                  </a:moveTo>
                  <a:lnTo>
                    <a:pt x="3502368" y="120688"/>
                  </a:lnTo>
                  <a:lnTo>
                    <a:pt x="3502368" y="7924"/>
                  </a:lnTo>
                  <a:lnTo>
                    <a:pt x="3469144" y="7924"/>
                  </a:lnTo>
                  <a:lnTo>
                    <a:pt x="3469144" y="220967"/>
                  </a:lnTo>
                  <a:lnTo>
                    <a:pt x="3458908" y="227812"/>
                  </a:lnTo>
                  <a:lnTo>
                    <a:pt x="3445789" y="232778"/>
                  </a:lnTo>
                  <a:lnTo>
                    <a:pt x="3430105" y="235800"/>
                  </a:lnTo>
                  <a:lnTo>
                    <a:pt x="3412147" y="236816"/>
                  </a:lnTo>
                  <a:lnTo>
                    <a:pt x="3319195" y="236816"/>
                  </a:lnTo>
                  <a:lnTo>
                    <a:pt x="3319195" y="42049"/>
                  </a:lnTo>
                  <a:lnTo>
                    <a:pt x="3419462" y="42049"/>
                  </a:lnTo>
                  <a:lnTo>
                    <a:pt x="3419462" y="12801"/>
                  </a:lnTo>
                  <a:lnTo>
                    <a:pt x="3286277" y="12801"/>
                  </a:lnTo>
                  <a:lnTo>
                    <a:pt x="3286277" y="265772"/>
                  </a:lnTo>
                  <a:lnTo>
                    <a:pt x="3406051" y="265772"/>
                  </a:lnTo>
                  <a:lnTo>
                    <a:pt x="3426155" y="264604"/>
                  </a:lnTo>
                  <a:lnTo>
                    <a:pt x="3443884" y="261200"/>
                  </a:lnTo>
                  <a:lnTo>
                    <a:pt x="3458476" y="255739"/>
                  </a:lnTo>
                  <a:lnTo>
                    <a:pt x="3469144" y="248399"/>
                  </a:lnTo>
                  <a:lnTo>
                    <a:pt x="3469144" y="284365"/>
                  </a:lnTo>
                  <a:lnTo>
                    <a:pt x="3502368" y="284365"/>
                  </a:lnTo>
                  <a:lnTo>
                    <a:pt x="3502368" y="149644"/>
                  </a:lnTo>
                  <a:lnTo>
                    <a:pt x="3545649" y="149644"/>
                  </a:lnTo>
                  <a:lnTo>
                    <a:pt x="3545649" y="120688"/>
                  </a:lnTo>
                  <a:close/>
                </a:path>
                <a:path w="10465435" h="290829">
                  <a:moveTo>
                    <a:pt x="3604780" y="225539"/>
                  </a:moveTo>
                  <a:lnTo>
                    <a:pt x="3566985" y="225539"/>
                  </a:lnTo>
                  <a:lnTo>
                    <a:pt x="3566985" y="266077"/>
                  </a:lnTo>
                  <a:lnTo>
                    <a:pt x="3604780" y="266077"/>
                  </a:lnTo>
                  <a:lnTo>
                    <a:pt x="3604780" y="225539"/>
                  </a:lnTo>
                  <a:close/>
                </a:path>
                <a:path w="10465435" h="290829">
                  <a:moveTo>
                    <a:pt x="3957726" y="42049"/>
                  </a:moveTo>
                  <a:lnTo>
                    <a:pt x="3924503" y="42049"/>
                  </a:lnTo>
                  <a:lnTo>
                    <a:pt x="3924503" y="138366"/>
                  </a:lnTo>
                  <a:lnTo>
                    <a:pt x="3957726" y="138366"/>
                  </a:lnTo>
                  <a:lnTo>
                    <a:pt x="3957726" y="42049"/>
                  </a:lnTo>
                  <a:close/>
                </a:path>
                <a:path w="10465435" h="290829">
                  <a:moveTo>
                    <a:pt x="3972052" y="243522"/>
                  </a:moveTo>
                  <a:lnTo>
                    <a:pt x="3866604" y="243522"/>
                  </a:lnTo>
                  <a:lnTo>
                    <a:pt x="3866604" y="167741"/>
                  </a:lnTo>
                  <a:lnTo>
                    <a:pt x="3957726" y="167741"/>
                  </a:lnTo>
                  <a:lnTo>
                    <a:pt x="3957726" y="138531"/>
                  </a:lnTo>
                  <a:lnTo>
                    <a:pt x="3774249" y="138531"/>
                  </a:lnTo>
                  <a:lnTo>
                    <a:pt x="3774249" y="42011"/>
                  </a:lnTo>
                  <a:lnTo>
                    <a:pt x="3957726" y="42011"/>
                  </a:lnTo>
                  <a:lnTo>
                    <a:pt x="3957726" y="12801"/>
                  </a:lnTo>
                  <a:lnTo>
                    <a:pt x="3741026" y="12801"/>
                  </a:lnTo>
                  <a:lnTo>
                    <a:pt x="3741026" y="42011"/>
                  </a:lnTo>
                  <a:lnTo>
                    <a:pt x="3741026" y="138531"/>
                  </a:lnTo>
                  <a:lnTo>
                    <a:pt x="3741026" y="167741"/>
                  </a:lnTo>
                  <a:lnTo>
                    <a:pt x="3833685" y="167741"/>
                  </a:lnTo>
                  <a:lnTo>
                    <a:pt x="3833685" y="243522"/>
                  </a:lnTo>
                  <a:lnTo>
                    <a:pt x="3726700" y="243522"/>
                  </a:lnTo>
                  <a:lnTo>
                    <a:pt x="3726700" y="272173"/>
                  </a:lnTo>
                  <a:lnTo>
                    <a:pt x="3972052" y="272173"/>
                  </a:lnTo>
                  <a:lnTo>
                    <a:pt x="3972052" y="243522"/>
                  </a:lnTo>
                  <a:close/>
                </a:path>
                <a:path w="10465435" h="290829">
                  <a:moveTo>
                    <a:pt x="4158894" y="79235"/>
                  </a:moveTo>
                  <a:lnTo>
                    <a:pt x="4157370" y="61201"/>
                  </a:lnTo>
                  <a:lnTo>
                    <a:pt x="4152912" y="45516"/>
                  </a:lnTo>
                  <a:lnTo>
                    <a:pt x="4146981" y="34734"/>
                  </a:lnTo>
                  <a:lnTo>
                    <a:pt x="4145648" y="32308"/>
                  </a:lnTo>
                  <a:lnTo>
                    <a:pt x="4135729" y="21628"/>
                  </a:lnTo>
                  <a:lnTo>
                    <a:pt x="4126585" y="15633"/>
                  </a:lnTo>
                  <a:lnTo>
                    <a:pt x="4126585" y="79235"/>
                  </a:lnTo>
                  <a:lnTo>
                    <a:pt x="4125747" y="90030"/>
                  </a:lnTo>
                  <a:lnTo>
                    <a:pt x="4101782" y="121145"/>
                  </a:lnTo>
                  <a:lnTo>
                    <a:pt x="4086352" y="123736"/>
                  </a:lnTo>
                  <a:lnTo>
                    <a:pt x="4078300" y="123075"/>
                  </a:lnTo>
                  <a:lnTo>
                    <a:pt x="4046969" y="90030"/>
                  </a:lnTo>
                  <a:lnTo>
                    <a:pt x="4046118" y="79235"/>
                  </a:lnTo>
                  <a:lnTo>
                    <a:pt x="4046969" y="68453"/>
                  </a:lnTo>
                  <a:lnTo>
                    <a:pt x="4071035" y="37211"/>
                  </a:lnTo>
                  <a:lnTo>
                    <a:pt x="4086352" y="34734"/>
                  </a:lnTo>
                  <a:lnTo>
                    <a:pt x="4094454" y="35369"/>
                  </a:lnTo>
                  <a:lnTo>
                    <a:pt x="4125747" y="68453"/>
                  </a:lnTo>
                  <a:lnTo>
                    <a:pt x="4126585" y="79235"/>
                  </a:lnTo>
                  <a:lnTo>
                    <a:pt x="4126585" y="15633"/>
                  </a:lnTo>
                  <a:lnTo>
                    <a:pt x="4125569" y="14960"/>
                  </a:lnTo>
                  <a:lnTo>
                    <a:pt x="4113898" y="10096"/>
                  </a:lnTo>
                  <a:lnTo>
                    <a:pt x="4100792" y="7099"/>
                  </a:lnTo>
                  <a:lnTo>
                    <a:pt x="4086352" y="6096"/>
                  </a:lnTo>
                  <a:lnTo>
                    <a:pt x="4072039" y="7099"/>
                  </a:lnTo>
                  <a:lnTo>
                    <a:pt x="4027055" y="32308"/>
                  </a:lnTo>
                  <a:lnTo>
                    <a:pt x="4013809" y="79235"/>
                  </a:lnTo>
                  <a:lnTo>
                    <a:pt x="4015333" y="97104"/>
                  </a:lnTo>
                  <a:lnTo>
                    <a:pt x="4036974" y="136537"/>
                  </a:lnTo>
                  <a:lnTo>
                    <a:pt x="4086352" y="152082"/>
                  </a:lnTo>
                  <a:lnTo>
                    <a:pt x="4100792" y="151117"/>
                  </a:lnTo>
                  <a:lnTo>
                    <a:pt x="4145648" y="125869"/>
                  </a:lnTo>
                  <a:lnTo>
                    <a:pt x="4157370" y="97104"/>
                  </a:lnTo>
                  <a:lnTo>
                    <a:pt x="4158894" y="79235"/>
                  </a:lnTo>
                  <a:close/>
                </a:path>
                <a:path w="10465435" h="290829">
                  <a:moveTo>
                    <a:pt x="4240885" y="179819"/>
                  </a:moveTo>
                  <a:lnTo>
                    <a:pt x="4207662" y="179819"/>
                  </a:lnTo>
                  <a:lnTo>
                    <a:pt x="4207662" y="208165"/>
                  </a:lnTo>
                  <a:lnTo>
                    <a:pt x="4207662" y="259067"/>
                  </a:lnTo>
                  <a:lnTo>
                    <a:pt x="4067454" y="259067"/>
                  </a:lnTo>
                  <a:lnTo>
                    <a:pt x="4067454" y="208165"/>
                  </a:lnTo>
                  <a:lnTo>
                    <a:pt x="4207662" y="208165"/>
                  </a:lnTo>
                  <a:lnTo>
                    <a:pt x="4207662" y="179819"/>
                  </a:lnTo>
                  <a:lnTo>
                    <a:pt x="4034231" y="179819"/>
                  </a:lnTo>
                  <a:lnTo>
                    <a:pt x="4034231" y="287108"/>
                  </a:lnTo>
                  <a:lnTo>
                    <a:pt x="4240885" y="287108"/>
                  </a:lnTo>
                  <a:lnTo>
                    <a:pt x="4240885" y="259067"/>
                  </a:lnTo>
                  <a:lnTo>
                    <a:pt x="4240885" y="208165"/>
                  </a:lnTo>
                  <a:lnTo>
                    <a:pt x="4240885" y="179819"/>
                  </a:lnTo>
                  <a:close/>
                </a:path>
                <a:path w="10465435" h="290829">
                  <a:moveTo>
                    <a:pt x="4240885" y="7924"/>
                  </a:moveTo>
                  <a:lnTo>
                    <a:pt x="4207662" y="7924"/>
                  </a:lnTo>
                  <a:lnTo>
                    <a:pt x="4207662" y="162140"/>
                  </a:lnTo>
                  <a:lnTo>
                    <a:pt x="4240885" y="162140"/>
                  </a:lnTo>
                  <a:lnTo>
                    <a:pt x="4240885" y="7924"/>
                  </a:lnTo>
                  <a:close/>
                </a:path>
                <a:path w="10465435" h="290829">
                  <a:moveTo>
                    <a:pt x="4435030" y="42049"/>
                  </a:moveTo>
                  <a:lnTo>
                    <a:pt x="4402112" y="42049"/>
                  </a:lnTo>
                  <a:lnTo>
                    <a:pt x="4402112" y="237121"/>
                  </a:lnTo>
                  <a:lnTo>
                    <a:pt x="4435030" y="237121"/>
                  </a:lnTo>
                  <a:lnTo>
                    <a:pt x="4435030" y="42049"/>
                  </a:lnTo>
                  <a:close/>
                </a:path>
                <a:path w="10465435" h="290829">
                  <a:moveTo>
                    <a:pt x="4435030" y="12801"/>
                  </a:moveTo>
                  <a:lnTo>
                    <a:pt x="4300931" y="12801"/>
                  </a:lnTo>
                  <a:lnTo>
                    <a:pt x="4300931" y="42011"/>
                  </a:lnTo>
                  <a:lnTo>
                    <a:pt x="4300931" y="237591"/>
                  </a:lnTo>
                  <a:lnTo>
                    <a:pt x="4300931" y="265531"/>
                  </a:lnTo>
                  <a:lnTo>
                    <a:pt x="4435030" y="265531"/>
                  </a:lnTo>
                  <a:lnTo>
                    <a:pt x="4435030" y="237591"/>
                  </a:lnTo>
                  <a:lnTo>
                    <a:pt x="4333849" y="237591"/>
                  </a:lnTo>
                  <a:lnTo>
                    <a:pt x="4333849" y="42011"/>
                  </a:lnTo>
                  <a:lnTo>
                    <a:pt x="4435030" y="42011"/>
                  </a:lnTo>
                  <a:lnTo>
                    <a:pt x="4435030" y="12801"/>
                  </a:lnTo>
                  <a:close/>
                </a:path>
                <a:path w="10465435" h="290829">
                  <a:moveTo>
                    <a:pt x="4560303" y="120751"/>
                  </a:moveTo>
                  <a:lnTo>
                    <a:pt x="4517021" y="120751"/>
                  </a:lnTo>
                  <a:lnTo>
                    <a:pt x="4517021" y="7721"/>
                  </a:lnTo>
                  <a:lnTo>
                    <a:pt x="4483798" y="7721"/>
                  </a:lnTo>
                  <a:lnTo>
                    <a:pt x="4483798" y="120751"/>
                  </a:lnTo>
                  <a:lnTo>
                    <a:pt x="4483798" y="149961"/>
                  </a:lnTo>
                  <a:lnTo>
                    <a:pt x="4483798" y="284581"/>
                  </a:lnTo>
                  <a:lnTo>
                    <a:pt x="4517021" y="284581"/>
                  </a:lnTo>
                  <a:lnTo>
                    <a:pt x="4517021" y="149961"/>
                  </a:lnTo>
                  <a:lnTo>
                    <a:pt x="4560303" y="149961"/>
                  </a:lnTo>
                  <a:lnTo>
                    <a:pt x="4560303" y="120751"/>
                  </a:lnTo>
                  <a:close/>
                </a:path>
                <a:path w="10465435" h="290829">
                  <a:moveTo>
                    <a:pt x="4843767" y="120688"/>
                  </a:moveTo>
                  <a:lnTo>
                    <a:pt x="4800485" y="120688"/>
                  </a:lnTo>
                  <a:lnTo>
                    <a:pt x="4800485" y="7924"/>
                  </a:lnTo>
                  <a:lnTo>
                    <a:pt x="4767262" y="7924"/>
                  </a:lnTo>
                  <a:lnTo>
                    <a:pt x="4767262" y="220967"/>
                  </a:lnTo>
                  <a:lnTo>
                    <a:pt x="4757026" y="227812"/>
                  </a:lnTo>
                  <a:lnTo>
                    <a:pt x="4743907" y="232778"/>
                  </a:lnTo>
                  <a:lnTo>
                    <a:pt x="4728210" y="235800"/>
                  </a:lnTo>
                  <a:lnTo>
                    <a:pt x="4710265" y="236816"/>
                  </a:lnTo>
                  <a:lnTo>
                    <a:pt x="4617301" y="236816"/>
                  </a:lnTo>
                  <a:lnTo>
                    <a:pt x="4617301" y="42049"/>
                  </a:lnTo>
                  <a:lnTo>
                    <a:pt x="4717580" y="42049"/>
                  </a:lnTo>
                  <a:lnTo>
                    <a:pt x="4717580" y="12801"/>
                  </a:lnTo>
                  <a:lnTo>
                    <a:pt x="4584382" y="12801"/>
                  </a:lnTo>
                  <a:lnTo>
                    <a:pt x="4584382" y="265772"/>
                  </a:lnTo>
                  <a:lnTo>
                    <a:pt x="4704169" y="265772"/>
                  </a:lnTo>
                  <a:lnTo>
                    <a:pt x="4724273" y="264604"/>
                  </a:lnTo>
                  <a:lnTo>
                    <a:pt x="4742002" y="261200"/>
                  </a:lnTo>
                  <a:lnTo>
                    <a:pt x="4756582" y="255739"/>
                  </a:lnTo>
                  <a:lnTo>
                    <a:pt x="4767262" y="248399"/>
                  </a:lnTo>
                  <a:lnTo>
                    <a:pt x="4767262" y="284365"/>
                  </a:lnTo>
                  <a:lnTo>
                    <a:pt x="4800485" y="284365"/>
                  </a:lnTo>
                  <a:lnTo>
                    <a:pt x="4800485" y="149644"/>
                  </a:lnTo>
                  <a:lnTo>
                    <a:pt x="4843767" y="149644"/>
                  </a:lnTo>
                  <a:lnTo>
                    <a:pt x="4843767" y="120688"/>
                  </a:lnTo>
                  <a:close/>
                </a:path>
                <a:path w="10465435" h="290829">
                  <a:moveTo>
                    <a:pt x="5170195" y="7924"/>
                  </a:moveTo>
                  <a:lnTo>
                    <a:pt x="5136972" y="7924"/>
                  </a:lnTo>
                  <a:lnTo>
                    <a:pt x="5136972" y="68872"/>
                  </a:lnTo>
                  <a:lnTo>
                    <a:pt x="5136972" y="97828"/>
                  </a:lnTo>
                  <a:lnTo>
                    <a:pt x="5136972" y="173113"/>
                  </a:lnTo>
                  <a:lnTo>
                    <a:pt x="5088204" y="173113"/>
                  </a:lnTo>
                  <a:lnTo>
                    <a:pt x="5088610" y="164947"/>
                  </a:lnTo>
                  <a:lnTo>
                    <a:pt x="5088890" y="156464"/>
                  </a:lnTo>
                  <a:lnTo>
                    <a:pt x="5089068" y="147701"/>
                  </a:lnTo>
                  <a:lnTo>
                    <a:pt x="5089055" y="127876"/>
                  </a:lnTo>
                  <a:lnTo>
                    <a:pt x="5088814" y="117449"/>
                  </a:lnTo>
                  <a:lnTo>
                    <a:pt x="5088344" y="107429"/>
                  </a:lnTo>
                  <a:lnTo>
                    <a:pt x="5087594" y="97828"/>
                  </a:lnTo>
                  <a:lnTo>
                    <a:pt x="5136972" y="97828"/>
                  </a:lnTo>
                  <a:lnTo>
                    <a:pt x="5136972" y="68872"/>
                  </a:lnTo>
                  <a:lnTo>
                    <a:pt x="5083632" y="68872"/>
                  </a:lnTo>
                  <a:lnTo>
                    <a:pt x="5080584" y="57289"/>
                  </a:lnTo>
                  <a:lnTo>
                    <a:pt x="5056924" y="20256"/>
                  </a:lnTo>
                  <a:lnTo>
                    <a:pt x="5056200" y="19837"/>
                  </a:lnTo>
                  <a:lnTo>
                    <a:pt x="5056200" y="138671"/>
                  </a:lnTo>
                  <a:lnTo>
                    <a:pt x="5055540" y="169278"/>
                  </a:lnTo>
                  <a:lnTo>
                    <a:pt x="5048745" y="215176"/>
                  </a:lnTo>
                  <a:lnTo>
                    <a:pt x="5017490" y="240474"/>
                  </a:lnTo>
                  <a:lnTo>
                    <a:pt x="5010429" y="239750"/>
                  </a:lnTo>
                  <a:lnTo>
                    <a:pt x="4982134" y="194945"/>
                  </a:lnTo>
                  <a:lnTo>
                    <a:pt x="4979086" y="138671"/>
                  </a:lnTo>
                  <a:lnTo>
                    <a:pt x="4979784" y="108077"/>
                  </a:lnTo>
                  <a:lnTo>
                    <a:pt x="4986553" y="62293"/>
                  </a:lnTo>
                  <a:lnTo>
                    <a:pt x="5017490" y="36563"/>
                  </a:lnTo>
                  <a:lnTo>
                    <a:pt x="5024729" y="37312"/>
                  </a:lnTo>
                  <a:lnTo>
                    <a:pt x="5053228" y="82435"/>
                  </a:lnTo>
                  <a:lnTo>
                    <a:pt x="5056200" y="138671"/>
                  </a:lnTo>
                  <a:lnTo>
                    <a:pt x="5056200" y="19837"/>
                  </a:lnTo>
                  <a:lnTo>
                    <a:pt x="5045456" y="13487"/>
                  </a:lnTo>
                  <a:lnTo>
                    <a:pt x="5032273" y="9334"/>
                  </a:lnTo>
                  <a:lnTo>
                    <a:pt x="5017490" y="7924"/>
                  </a:lnTo>
                  <a:lnTo>
                    <a:pt x="5002847" y="9334"/>
                  </a:lnTo>
                  <a:lnTo>
                    <a:pt x="4968722" y="29552"/>
                  </a:lnTo>
                  <a:lnTo>
                    <a:pt x="4950815" y="73482"/>
                  </a:lnTo>
                  <a:lnTo>
                    <a:pt x="4946167" y="138671"/>
                  </a:lnTo>
                  <a:lnTo>
                    <a:pt x="4947209" y="173774"/>
                  </a:lnTo>
                  <a:lnTo>
                    <a:pt x="4957750" y="228638"/>
                  </a:lnTo>
                  <a:lnTo>
                    <a:pt x="4989677" y="263563"/>
                  </a:lnTo>
                  <a:lnTo>
                    <a:pt x="5017490" y="268820"/>
                  </a:lnTo>
                  <a:lnTo>
                    <a:pt x="5032273" y="267512"/>
                  </a:lnTo>
                  <a:lnTo>
                    <a:pt x="5045456" y="263563"/>
                  </a:lnTo>
                  <a:lnTo>
                    <a:pt x="5056924" y="256997"/>
                  </a:lnTo>
                  <a:lnTo>
                    <a:pt x="5066563" y="247789"/>
                  </a:lnTo>
                  <a:lnTo>
                    <a:pt x="5071503" y="240474"/>
                  </a:lnTo>
                  <a:lnTo>
                    <a:pt x="5072812" y="238544"/>
                  </a:lnTo>
                  <a:lnTo>
                    <a:pt x="5077879" y="227749"/>
                  </a:lnTo>
                  <a:lnTo>
                    <a:pt x="5081867" y="215468"/>
                  </a:lnTo>
                  <a:lnTo>
                    <a:pt x="5084851" y="201764"/>
                  </a:lnTo>
                  <a:lnTo>
                    <a:pt x="5136972" y="201764"/>
                  </a:lnTo>
                  <a:lnTo>
                    <a:pt x="5136972" y="284365"/>
                  </a:lnTo>
                  <a:lnTo>
                    <a:pt x="5170195" y="284365"/>
                  </a:lnTo>
                  <a:lnTo>
                    <a:pt x="5170195" y="201764"/>
                  </a:lnTo>
                  <a:lnTo>
                    <a:pt x="5170195" y="173113"/>
                  </a:lnTo>
                  <a:lnTo>
                    <a:pt x="5170195" y="97828"/>
                  </a:lnTo>
                  <a:lnTo>
                    <a:pt x="5170195" y="68872"/>
                  </a:lnTo>
                  <a:lnTo>
                    <a:pt x="5170195" y="7924"/>
                  </a:lnTo>
                  <a:close/>
                </a:path>
                <a:path w="10465435" h="290829">
                  <a:moveTo>
                    <a:pt x="5389042" y="230416"/>
                  </a:moveTo>
                  <a:lnTo>
                    <a:pt x="5377662" y="233476"/>
                  </a:lnTo>
                  <a:lnTo>
                    <a:pt x="5364772" y="235445"/>
                  </a:lnTo>
                  <a:lnTo>
                    <a:pt x="5350675" y="236499"/>
                  </a:lnTo>
                  <a:lnTo>
                    <a:pt x="5335702" y="236816"/>
                  </a:lnTo>
                  <a:lnTo>
                    <a:pt x="5265902" y="236816"/>
                  </a:lnTo>
                  <a:lnTo>
                    <a:pt x="5265902" y="152387"/>
                  </a:lnTo>
                  <a:lnTo>
                    <a:pt x="5353990" y="152387"/>
                  </a:lnTo>
                  <a:lnTo>
                    <a:pt x="5353990" y="12801"/>
                  </a:lnTo>
                  <a:lnTo>
                    <a:pt x="5232984" y="12801"/>
                  </a:lnTo>
                  <a:lnTo>
                    <a:pt x="5232984" y="42049"/>
                  </a:lnTo>
                  <a:lnTo>
                    <a:pt x="5321376" y="42049"/>
                  </a:lnTo>
                  <a:lnTo>
                    <a:pt x="5321376" y="123431"/>
                  </a:lnTo>
                  <a:lnTo>
                    <a:pt x="5232984" y="123431"/>
                  </a:lnTo>
                  <a:lnTo>
                    <a:pt x="5232984" y="265772"/>
                  </a:lnTo>
                  <a:lnTo>
                    <a:pt x="5333873" y="265772"/>
                  </a:lnTo>
                  <a:lnTo>
                    <a:pt x="5349557" y="265303"/>
                  </a:lnTo>
                  <a:lnTo>
                    <a:pt x="5364315" y="263867"/>
                  </a:lnTo>
                  <a:lnTo>
                    <a:pt x="5377624" y="261404"/>
                  </a:lnTo>
                  <a:lnTo>
                    <a:pt x="5389042" y="257848"/>
                  </a:lnTo>
                  <a:lnTo>
                    <a:pt x="5389042" y="236816"/>
                  </a:lnTo>
                  <a:lnTo>
                    <a:pt x="5389042" y="230416"/>
                  </a:lnTo>
                  <a:close/>
                </a:path>
                <a:path w="10465435" h="290829">
                  <a:moveTo>
                    <a:pt x="5453646" y="7924"/>
                  </a:moveTo>
                  <a:lnTo>
                    <a:pt x="5420423" y="7924"/>
                  </a:lnTo>
                  <a:lnTo>
                    <a:pt x="5420423" y="119164"/>
                  </a:lnTo>
                  <a:lnTo>
                    <a:pt x="5368315" y="119164"/>
                  </a:lnTo>
                  <a:lnTo>
                    <a:pt x="5368315" y="148120"/>
                  </a:lnTo>
                  <a:lnTo>
                    <a:pt x="5420423" y="148120"/>
                  </a:lnTo>
                  <a:lnTo>
                    <a:pt x="5420423" y="284365"/>
                  </a:lnTo>
                  <a:lnTo>
                    <a:pt x="5453646" y="284365"/>
                  </a:lnTo>
                  <a:lnTo>
                    <a:pt x="5453646" y="7924"/>
                  </a:lnTo>
                  <a:close/>
                </a:path>
                <a:path w="10465435" h="290829">
                  <a:moveTo>
                    <a:pt x="5709069" y="235292"/>
                  </a:moveTo>
                  <a:lnTo>
                    <a:pt x="5677789" y="204279"/>
                  </a:lnTo>
                  <a:lnTo>
                    <a:pt x="5666397" y="136232"/>
                  </a:lnTo>
                  <a:lnTo>
                    <a:pt x="5666397" y="70700"/>
                  </a:lnTo>
                  <a:lnTo>
                    <a:pt x="5705716" y="70700"/>
                  </a:lnTo>
                  <a:lnTo>
                    <a:pt x="5705716" y="42049"/>
                  </a:lnTo>
                  <a:lnTo>
                    <a:pt x="5666397" y="42049"/>
                  </a:lnTo>
                  <a:lnTo>
                    <a:pt x="5666397" y="0"/>
                  </a:lnTo>
                  <a:lnTo>
                    <a:pt x="5634088" y="0"/>
                  </a:lnTo>
                  <a:lnTo>
                    <a:pt x="5634088" y="42049"/>
                  </a:lnTo>
                  <a:lnTo>
                    <a:pt x="5594159" y="42049"/>
                  </a:lnTo>
                  <a:lnTo>
                    <a:pt x="5594159" y="70700"/>
                  </a:lnTo>
                  <a:lnTo>
                    <a:pt x="5634088" y="70700"/>
                  </a:lnTo>
                  <a:lnTo>
                    <a:pt x="5634088" y="136232"/>
                  </a:lnTo>
                  <a:lnTo>
                    <a:pt x="5631065" y="176441"/>
                  </a:lnTo>
                  <a:lnTo>
                    <a:pt x="5622468" y="204393"/>
                  </a:lnTo>
                  <a:lnTo>
                    <a:pt x="5609018" y="223024"/>
                  </a:lnTo>
                  <a:lnTo>
                    <a:pt x="5591416" y="235292"/>
                  </a:lnTo>
                  <a:lnTo>
                    <a:pt x="5591416" y="265468"/>
                  </a:lnTo>
                  <a:lnTo>
                    <a:pt x="5611228" y="256489"/>
                  </a:lnTo>
                  <a:lnTo>
                    <a:pt x="5627649" y="244589"/>
                  </a:lnTo>
                  <a:lnTo>
                    <a:pt x="5640578" y="230416"/>
                  </a:lnTo>
                  <a:lnTo>
                    <a:pt x="5649938" y="214566"/>
                  </a:lnTo>
                  <a:lnTo>
                    <a:pt x="5659640" y="230403"/>
                  </a:lnTo>
                  <a:lnTo>
                    <a:pt x="5672721" y="244589"/>
                  </a:lnTo>
                  <a:lnTo>
                    <a:pt x="5689244" y="256616"/>
                  </a:lnTo>
                  <a:lnTo>
                    <a:pt x="5709069" y="265772"/>
                  </a:lnTo>
                  <a:lnTo>
                    <a:pt x="5709069" y="235292"/>
                  </a:lnTo>
                  <a:close/>
                </a:path>
                <a:path w="10465435" h="290829">
                  <a:moveTo>
                    <a:pt x="5820930" y="7924"/>
                  </a:moveTo>
                  <a:lnTo>
                    <a:pt x="5788622" y="7924"/>
                  </a:lnTo>
                  <a:lnTo>
                    <a:pt x="5788622" y="117944"/>
                  </a:lnTo>
                  <a:lnTo>
                    <a:pt x="5757532" y="117944"/>
                  </a:lnTo>
                  <a:lnTo>
                    <a:pt x="5757532" y="9753"/>
                  </a:lnTo>
                  <a:lnTo>
                    <a:pt x="5725833" y="9753"/>
                  </a:lnTo>
                  <a:lnTo>
                    <a:pt x="5725833" y="281012"/>
                  </a:lnTo>
                  <a:lnTo>
                    <a:pt x="5757532" y="281012"/>
                  </a:lnTo>
                  <a:lnTo>
                    <a:pt x="5757532" y="146900"/>
                  </a:lnTo>
                  <a:lnTo>
                    <a:pt x="5788622" y="146900"/>
                  </a:lnTo>
                  <a:lnTo>
                    <a:pt x="5788622" y="284365"/>
                  </a:lnTo>
                  <a:lnTo>
                    <a:pt x="5820930" y="284365"/>
                  </a:lnTo>
                  <a:lnTo>
                    <a:pt x="5820930" y="146900"/>
                  </a:lnTo>
                  <a:lnTo>
                    <a:pt x="5820930" y="117944"/>
                  </a:lnTo>
                  <a:lnTo>
                    <a:pt x="5820930" y="7924"/>
                  </a:lnTo>
                  <a:close/>
                </a:path>
                <a:path w="10465435" h="290829">
                  <a:moveTo>
                    <a:pt x="6100724" y="7924"/>
                  </a:moveTo>
                  <a:lnTo>
                    <a:pt x="6067501" y="7924"/>
                  </a:lnTo>
                  <a:lnTo>
                    <a:pt x="6067501" y="120688"/>
                  </a:lnTo>
                  <a:lnTo>
                    <a:pt x="6056998" y="126555"/>
                  </a:lnTo>
                  <a:lnTo>
                    <a:pt x="6043612" y="130517"/>
                  </a:lnTo>
                  <a:lnTo>
                    <a:pt x="6027090" y="132778"/>
                  </a:lnTo>
                  <a:lnTo>
                    <a:pt x="6007151" y="133489"/>
                  </a:lnTo>
                  <a:lnTo>
                    <a:pt x="5910237" y="133489"/>
                  </a:lnTo>
                  <a:lnTo>
                    <a:pt x="5910237" y="99352"/>
                  </a:lnTo>
                  <a:lnTo>
                    <a:pt x="6005931" y="99352"/>
                  </a:lnTo>
                  <a:lnTo>
                    <a:pt x="6005931" y="71920"/>
                  </a:lnTo>
                  <a:lnTo>
                    <a:pt x="5910237" y="71920"/>
                  </a:lnTo>
                  <a:lnTo>
                    <a:pt x="5910237" y="39001"/>
                  </a:lnTo>
                  <a:lnTo>
                    <a:pt x="6012637" y="39001"/>
                  </a:lnTo>
                  <a:lnTo>
                    <a:pt x="6012637" y="11277"/>
                  </a:lnTo>
                  <a:lnTo>
                    <a:pt x="5877318" y="11277"/>
                  </a:lnTo>
                  <a:lnTo>
                    <a:pt x="5877318" y="160921"/>
                  </a:lnTo>
                  <a:lnTo>
                    <a:pt x="6004712" y="160921"/>
                  </a:lnTo>
                  <a:lnTo>
                    <a:pt x="6026188" y="160108"/>
                  </a:lnTo>
                  <a:lnTo>
                    <a:pt x="6043650" y="157568"/>
                  </a:lnTo>
                  <a:lnTo>
                    <a:pt x="6057354" y="153212"/>
                  </a:lnTo>
                  <a:lnTo>
                    <a:pt x="6067501" y="146900"/>
                  </a:lnTo>
                  <a:lnTo>
                    <a:pt x="6067501" y="177990"/>
                  </a:lnTo>
                  <a:lnTo>
                    <a:pt x="6100724" y="177990"/>
                  </a:lnTo>
                  <a:lnTo>
                    <a:pt x="6100724" y="146900"/>
                  </a:lnTo>
                  <a:lnTo>
                    <a:pt x="6100724" y="133489"/>
                  </a:lnTo>
                  <a:lnTo>
                    <a:pt x="6100724" y="7924"/>
                  </a:lnTo>
                  <a:close/>
                </a:path>
                <a:path w="10465435" h="290829">
                  <a:moveTo>
                    <a:pt x="6107125" y="238340"/>
                  </a:moveTo>
                  <a:lnTo>
                    <a:pt x="6087923" y="203593"/>
                  </a:lnTo>
                  <a:lnTo>
                    <a:pt x="6073902" y="196469"/>
                  </a:lnTo>
                  <a:lnTo>
                    <a:pt x="6073902" y="232854"/>
                  </a:lnTo>
                  <a:lnTo>
                    <a:pt x="6073902" y="243827"/>
                  </a:lnTo>
                  <a:lnTo>
                    <a:pt x="6038659" y="260134"/>
                  </a:lnTo>
                  <a:lnTo>
                    <a:pt x="5998616" y="262724"/>
                  </a:lnTo>
                  <a:lnTo>
                    <a:pt x="5977229" y="262089"/>
                  </a:lnTo>
                  <a:lnTo>
                    <a:pt x="5932170" y="252056"/>
                  </a:lnTo>
                  <a:lnTo>
                    <a:pt x="5923331" y="243827"/>
                  </a:lnTo>
                  <a:lnTo>
                    <a:pt x="5923331" y="232854"/>
                  </a:lnTo>
                  <a:lnTo>
                    <a:pt x="5958649" y="216242"/>
                  </a:lnTo>
                  <a:lnTo>
                    <a:pt x="5998616" y="213652"/>
                  </a:lnTo>
                  <a:lnTo>
                    <a:pt x="6020143" y="214287"/>
                  </a:lnTo>
                  <a:lnTo>
                    <a:pt x="6064758" y="224320"/>
                  </a:lnTo>
                  <a:lnTo>
                    <a:pt x="6073902" y="232854"/>
                  </a:lnTo>
                  <a:lnTo>
                    <a:pt x="6073902" y="196469"/>
                  </a:lnTo>
                  <a:lnTo>
                    <a:pt x="6071184" y="195084"/>
                  </a:lnTo>
                  <a:lnTo>
                    <a:pt x="6050242" y="189420"/>
                  </a:lnTo>
                  <a:lnTo>
                    <a:pt x="6025820" y="186283"/>
                  </a:lnTo>
                  <a:lnTo>
                    <a:pt x="5998616" y="185305"/>
                  </a:lnTo>
                  <a:lnTo>
                    <a:pt x="5971413" y="186283"/>
                  </a:lnTo>
                  <a:lnTo>
                    <a:pt x="5925921" y="195084"/>
                  </a:lnTo>
                  <a:lnTo>
                    <a:pt x="5895149" y="218338"/>
                  </a:lnTo>
                  <a:lnTo>
                    <a:pt x="5890425" y="238340"/>
                  </a:lnTo>
                  <a:lnTo>
                    <a:pt x="5891606" y="248869"/>
                  </a:lnTo>
                  <a:lnTo>
                    <a:pt x="5925921" y="281127"/>
                  </a:lnTo>
                  <a:lnTo>
                    <a:pt x="5971413" y="289801"/>
                  </a:lnTo>
                  <a:lnTo>
                    <a:pt x="5998616" y="290766"/>
                  </a:lnTo>
                  <a:lnTo>
                    <a:pt x="6025820" y="289801"/>
                  </a:lnTo>
                  <a:lnTo>
                    <a:pt x="6071184" y="281127"/>
                  </a:lnTo>
                  <a:lnTo>
                    <a:pt x="6102096" y="258076"/>
                  </a:lnTo>
                  <a:lnTo>
                    <a:pt x="6105842" y="248869"/>
                  </a:lnTo>
                  <a:lnTo>
                    <a:pt x="6107125" y="238340"/>
                  </a:lnTo>
                  <a:close/>
                </a:path>
                <a:path w="10465435" h="290829">
                  <a:moveTo>
                    <a:pt x="6292139" y="11277"/>
                  </a:moveTo>
                  <a:lnTo>
                    <a:pt x="6260135" y="11277"/>
                  </a:lnTo>
                  <a:lnTo>
                    <a:pt x="6260135" y="55460"/>
                  </a:lnTo>
                  <a:lnTo>
                    <a:pt x="6260135" y="83807"/>
                  </a:lnTo>
                  <a:lnTo>
                    <a:pt x="6260135" y="126479"/>
                  </a:lnTo>
                  <a:lnTo>
                    <a:pt x="6189726" y="126479"/>
                  </a:lnTo>
                  <a:lnTo>
                    <a:pt x="6189726" y="83807"/>
                  </a:lnTo>
                  <a:lnTo>
                    <a:pt x="6260135" y="83807"/>
                  </a:lnTo>
                  <a:lnTo>
                    <a:pt x="6260135" y="55460"/>
                  </a:lnTo>
                  <a:lnTo>
                    <a:pt x="6189726" y="55460"/>
                  </a:lnTo>
                  <a:lnTo>
                    <a:pt x="6189726" y="11277"/>
                  </a:lnTo>
                  <a:lnTo>
                    <a:pt x="6157112" y="11277"/>
                  </a:lnTo>
                  <a:lnTo>
                    <a:pt x="6157112" y="154825"/>
                  </a:lnTo>
                  <a:lnTo>
                    <a:pt x="6292139" y="154825"/>
                  </a:lnTo>
                  <a:lnTo>
                    <a:pt x="6292139" y="126479"/>
                  </a:lnTo>
                  <a:lnTo>
                    <a:pt x="6292139" y="83807"/>
                  </a:lnTo>
                  <a:lnTo>
                    <a:pt x="6292139" y="55460"/>
                  </a:lnTo>
                  <a:lnTo>
                    <a:pt x="6292139" y="11277"/>
                  </a:lnTo>
                  <a:close/>
                </a:path>
                <a:path w="10465435" h="290829">
                  <a:moveTo>
                    <a:pt x="6383579" y="234073"/>
                  </a:moveTo>
                  <a:lnTo>
                    <a:pt x="6382017" y="221132"/>
                  </a:lnTo>
                  <a:lnTo>
                    <a:pt x="6377521" y="210108"/>
                  </a:lnTo>
                  <a:lnTo>
                    <a:pt x="6373635" y="205117"/>
                  </a:lnTo>
                  <a:lnTo>
                    <a:pt x="6370333" y="200863"/>
                  </a:lnTo>
                  <a:lnTo>
                    <a:pt x="6360719" y="193230"/>
                  </a:lnTo>
                  <a:lnTo>
                    <a:pt x="6350355" y="188315"/>
                  </a:lnTo>
                  <a:lnTo>
                    <a:pt x="6350355" y="226758"/>
                  </a:lnTo>
                  <a:lnTo>
                    <a:pt x="6350355" y="240779"/>
                  </a:lnTo>
                  <a:lnTo>
                    <a:pt x="6315113" y="259905"/>
                  </a:lnTo>
                  <a:lnTo>
                    <a:pt x="6276594" y="262724"/>
                  </a:lnTo>
                  <a:lnTo>
                    <a:pt x="6255664" y="262026"/>
                  </a:lnTo>
                  <a:lnTo>
                    <a:pt x="6212586" y="251142"/>
                  </a:lnTo>
                  <a:lnTo>
                    <a:pt x="6202527" y="240779"/>
                  </a:lnTo>
                  <a:lnTo>
                    <a:pt x="6202527" y="226758"/>
                  </a:lnTo>
                  <a:lnTo>
                    <a:pt x="6237846" y="207784"/>
                  </a:lnTo>
                  <a:lnTo>
                    <a:pt x="6276594" y="205117"/>
                  </a:lnTo>
                  <a:lnTo>
                    <a:pt x="6297346" y="205765"/>
                  </a:lnTo>
                  <a:lnTo>
                    <a:pt x="6340602" y="216395"/>
                  </a:lnTo>
                  <a:lnTo>
                    <a:pt x="6350355" y="226758"/>
                  </a:lnTo>
                  <a:lnTo>
                    <a:pt x="6350355" y="188315"/>
                  </a:lnTo>
                  <a:lnTo>
                    <a:pt x="6344399" y="185470"/>
                  </a:lnTo>
                  <a:lnTo>
                    <a:pt x="6324600" y="180276"/>
                  </a:lnTo>
                  <a:lnTo>
                    <a:pt x="6301816" y="177368"/>
                  </a:lnTo>
                  <a:lnTo>
                    <a:pt x="6276594" y="176466"/>
                  </a:lnTo>
                  <a:lnTo>
                    <a:pt x="6251308" y="177368"/>
                  </a:lnTo>
                  <a:lnTo>
                    <a:pt x="6208522" y="185470"/>
                  </a:lnTo>
                  <a:lnTo>
                    <a:pt x="6175362" y="210108"/>
                  </a:lnTo>
                  <a:lnTo>
                    <a:pt x="6169304" y="234073"/>
                  </a:lnTo>
                  <a:lnTo>
                    <a:pt x="6170866" y="246875"/>
                  </a:lnTo>
                  <a:lnTo>
                    <a:pt x="6208522" y="282016"/>
                  </a:lnTo>
                  <a:lnTo>
                    <a:pt x="6251308" y="289902"/>
                  </a:lnTo>
                  <a:lnTo>
                    <a:pt x="6276594" y="290766"/>
                  </a:lnTo>
                  <a:lnTo>
                    <a:pt x="6301816" y="289902"/>
                  </a:lnTo>
                  <a:lnTo>
                    <a:pt x="6344399" y="282016"/>
                  </a:lnTo>
                  <a:lnTo>
                    <a:pt x="6373685" y="262724"/>
                  </a:lnTo>
                  <a:lnTo>
                    <a:pt x="6377521" y="257848"/>
                  </a:lnTo>
                  <a:lnTo>
                    <a:pt x="6382017" y="246875"/>
                  </a:lnTo>
                  <a:lnTo>
                    <a:pt x="6383579" y="234073"/>
                  </a:lnTo>
                  <a:close/>
                </a:path>
                <a:path w="10465435" h="290829">
                  <a:moveTo>
                    <a:pt x="6417107" y="71615"/>
                  </a:moveTo>
                  <a:lnTo>
                    <a:pt x="6376873" y="71615"/>
                  </a:lnTo>
                  <a:lnTo>
                    <a:pt x="6376873" y="7924"/>
                  </a:lnTo>
                  <a:lnTo>
                    <a:pt x="6343650" y="7924"/>
                  </a:lnTo>
                  <a:lnTo>
                    <a:pt x="6343650" y="168846"/>
                  </a:lnTo>
                  <a:lnTo>
                    <a:pt x="6376873" y="168846"/>
                  </a:lnTo>
                  <a:lnTo>
                    <a:pt x="6376873" y="100571"/>
                  </a:lnTo>
                  <a:lnTo>
                    <a:pt x="6417107" y="100571"/>
                  </a:lnTo>
                  <a:lnTo>
                    <a:pt x="6417107" y="71615"/>
                  </a:lnTo>
                  <a:close/>
                </a:path>
                <a:path w="10465435" h="290829">
                  <a:moveTo>
                    <a:pt x="6585953" y="138671"/>
                  </a:moveTo>
                  <a:lnTo>
                    <a:pt x="6581305" y="73482"/>
                  </a:lnTo>
                  <a:lnTo>
                    <a:pt x="6567424" y="36563"/>
                  </a:lnTo>
                  <a:lnTo>
                    <a:pt x="6553035" y="19837"/>
                  </a:lnTo>
                  <a:lnTo>
                    <a:pt x="6553035" y="138671"/>
                  </a:lnTo>
                  <a:lnTo>
                    <a:pt x="6552374" y="169278"/>
                  </a:lnTo>
                  <a:lnTo>
                    <a:pt x="6545580" y="215176"/>
                  </a:lnTo>
                  <a:lnTo>
                    <a:pt x="6514325" y="240474"/>
                  </a:lnTo>
                  <a:lnTo>
                    <a:pt x="6507264" y="239750"/>
                  </a:lnTo>
                  <a:lnTo>
                    <a:pt x="6478968" y="194945"/>
                  </a:lnTo>
                  <a:lnTo>
                    <a:pt x="6475920" y="138671"/>
                  </a:lnTo>
                  <a:lnTo>
                    <a:pt x="6476619" y="108077"/>
                  </a:lnTo>
                  <a:lnTo>
                    <a:pt x="6483388" y="62293"/>
                  </a:lnTo>
                  <a:lnTo>
                    <a:pt x="6514325" y="36563"/>
                  </a:lnTo>
                  <a:lnTo>
                    <a:pt x="6521564" y="37312"/>
                  </a:lnTo>
                  <a:lnTo>
                    <a:pt x="6550063" y="82435"/>
                  </a:lnTo>
                  <a:lnTo>
                    <a:pt x="6553035" y="138671"/>
                  </a:lnTo>
                  <a:lnTo>
                    <a:pt x="6553035" y="19837"/>
                  </a:lnTo>
                  <a:lnTo>
                    <a:pt x="6542291" y="13487"/>
                  </a:lnTo>
                  <a:lnTo>
                    <a:pt x="6529108" y="9334"/>
                  </a:lnTo>
                  <a:lnTo>
                    <a:pt x="6514325" y="7924"/>
                  </a:lnTo>
                  <a:lnTo>
                    <a:pt x="6499682" y="9334"/>
                  </a:lnTo>
                  <a:lnTo>
                    <a:pt x="6465557" y="29552"/>
                  </a:lnTo>
                  <a:lnTo>
                    <a:pt x="6447650" y="73482"/>
                  </a:lnTo>
                  <a:lnTo>
                    <a:pt x="6443002" y="138671"/>
                  </a:lnTo>
                  <a:lnTo>
                    <a:pt x="6444043" y="173774"/>
                  </a:lnTo>
                  <a:lnTo>
                    <a:pt x="6454584" y="228638"/>
                  </a:lnTo>
                  <a:lnTo>
                    <a:pt x="6486512" y="263563"/>
                  </a:lnTo>
                  <a:lnTo>
                    <a:pt x="6514325" y="268820"/>
                  </a:lnTo>
                  <a:lnTo>
                    <a:pt x="6529108" y="267512"/>
                  </a:lnTo>
                  <a:lnTo>
                    <a:pt x="6563398" y="247789"/>
                  </a:lnTo>
                  <a:lnTo>
                    <a:pt x="6581305" y="203860"/>
                  </a:lnTo>
                  <a:lnTo>
                    <a:pt x="6584912" y="173774"/>
                  </a:lnTo>
                  <a:lnTo>
                    <a:pt x="6585953" y="138671"/>
                  </a:lnTo>
                  <a:close/>
                </a:path>
                <a:path w="10465435" h="290829">
                  <a:moveTo>
                    <a:pt x="6667030" y="7924"/>
                  </a:moveTo>
                  <a:lnTo>
                    <a:pt x="6633807" y="7924"/>
                  </a:lnTo>
                  <a:lnTo>
                    <a:pt x="6633807" y="284365"/>
                  </a:lnTo>
                  <a:lnTo>
                    <a:pt x="6667030" y="284365"/>
                  </a:lnTo>
                  <a:lnTo>
                    <a:pt x="6667030" y="7924"/>
                  </a:lnTo>
                  <a:close/>
                </a:path>
                <a:path w="10465435" h="290829">
                  <a:moveTo>
                    <a:pt x="7031863" y="95694"/>
                  </a:moveTo>
                  <a:lnTo>
                    <a:pt x="6999160" y="90398"/>
                  </a:lnTo>
                  <a:lnTo>
                    <a:pt x="6970903" y="79540"/>
                  </a:lnTo>
                  <a:lnTo>
                    <a:pt x="6969112" y="78854"/>
                  </a:lnTo>
                  <a:lnTo>
                    <a:pt x="6947128" y="62179"/>
                  </a:lnTo>
                  <a:lnTo>
                    <a:pt x="6938594" y="41440"/>
                  </a:lnTo>
                  <a:lnTo>
                    <a:pt x="6938594" y="39306"/>
                  </a:lnTo>
                  <a:lnTo>
                    <a:pt x="7029120" y="39306"/>
                  </a:lnTo>
                  <a:lnTo>
                    <a:pt x="7029120" y="11277"/>
                  </a:lnTo>
                  <a:lnTo>
                    <a:pt x="6816382" y="11277"/>
                  </a:lnTo>
                  <a:lnTo>
                    <a:pt x="6816382" y="39306"/>
                  </a:lnTo>
                  <a:lnTo>
                    <a:pt x="6905688" y="39306"/>
                  </a:lnTo>
                  <a:lnTo>
                    <a:pt x="6905688" y="41440"/>
                  </a:lnTo>
                  <a:lnTo>
                    <a:pt x="6897192" y="62230"/>
                  </a:lnTo>
                  <a:lnTo>
                    <a:pt x="6875285" y="78968"/>
                  </a:lnTo>
                  <a:lnTo>
                    <a:pt x="6845249" y="90525"/>
                  </a:lnTo>
                  <a:lnTo>
                    <a:pt x="6812420" y="95694"/>
                  </a:lnTo>
                  <a:lnTo>
                    <a:pt x="6812420" y="123431"/>
                  </a:lnTo>
                  <a:lnTo>
                    <a:pt x="6845122" y="119240"/>
                  </a:lnTo>
                  <a:lnTo>
                    <a:pt x="6875666" y="109943"/>
                  </a:lnTo>
                  <a:lnTo>
                    <a:pt x="6902082" y="96431"/>
                  </a:lnTo>
                  <a:lnTo>
                    <a:pt x="6922452" y="79540"/>
                  </a:lnTo>
                  <a:lnTo>
                    <a:pt x="6942633" y="96177"/>
                  </a:lnTo>
                  <a:lnTo>
                    <a:pt x="6968922" y="109715"/>
                  </a:lnTo>
                  <a:lnTo>
                    <a:pt x="6999338" y="119151"/>
                  </a:lnTo>
                  <a:lnTo>
                    <a:pt x="7031863" y="123431"/>
                  </a:lnTo>
                  <a:lnTo>
                    <a:pt x="7031863" y="95694"/>
                  </a:lnTo>
                  <a:close/>
                </a:path>
                <a:path w="10465435" h="290829">
                  <a:moveTo>
                    <a:pt x="7033996" y="256933"/>
                  </a:moveTo>
                  <a:lnTo>
                    <a:pt x="6849300" y="256933"/>
                  </a:lnTo>
                  <a:lnTo>
                    <a:pt x="6849300" y="205117"/>
                  </a:lnTo>
                  <a:lnTo>
                    <a:pt x="6816382" y="205117"/>
                  </a:lnTo>
                  <a:lnTo>
                    <a:pt x="6816382" y="285584"/>
                  </a:lnTo>
                  <a:lnTo>
                    <a:pt x="7033996" y="285584"/>
                  </a:lnTo>
                  <a:lnTo>
                    <a:pt x="7033996" y="256933"/>
                  </a:lnTo>
                  <a:close/>
                </a:path>
                <a:path w="10465435" h="290829">
                  <a:moveTo>
                    <a:pt x="7047103" y="152996"/>
                  </a:moveTo>
                  <a:lnTo>
                    <a:pt x="6938594" y="152996"/>
                  </a:lnTo>
                  <a:lnTo>
                    <a:pt x="6938594" y="109410"/>
                  </a:lnTo>
                  <a:lnTo>
                    <a:pt x="6905688" y="109410"/>
                  </a:lnTo>
                  <a:lnTo>
                    <a:pt x="6905688" y="152996"/>
                  </a:lnTo>
                  <a:lnTo>
                    <a:pt x="6798094" y="152996"/>
                  </a:lnTo>
                  <a:lnTo>
                    <a:pt x="6798094" y="181952"/>
                  </a:lnTo>
                  <a:lnTo>
                    <a:pt x="7047103" y="181952"/>
                  </a:lnTo>
                  <a:lnTo>
                    <a:pt x="7047103" y="152996"/>
                  </a:lnTo>
                  <a:close/>
                </a:path>
                <a:path w="10465435" h="290829">
                  <a:moveTo>
                    <a:pt x="7205904" y="235292"/>
                  </a:moveTo>
                  <a:lnTo>
                    <a:pt x="7174624" y="204279"/>
                  </a:lnTo>
                  <a:lnTo>
                    <a:pt x="7163232" y="136232"/>
                  </a:lnTo>
                  <a:lnTo>
                    <a:pt x="7163232" y="42049"/>
                  </a:lnTo>
                  <a:lnTo>
                    <a:pt x="7202551" y="42049"/>
                  </a:lnTo>
                  <a:lnTo>
                    <a:pt x="7202551" y="12801"/>
                  </a:lnTo>
                  <a:lnTo>
                    <a:pt x="7090994" y="12801"/>
                  </a:lnTo>
                  <a:lnTo>
                    <a:pt x="7090994" y="42049"/>
                  </a:lnTo>
                  <a:lnTo>
                    <a:pt x="7130923" y="42049"/>
                  </a:lnTo>
                  <a:lnTo>
                    <a:pt x="7130923" y="136232"/>
                  </a:lnTo>
                  <a:lnTo>
                    <a:pt x="7127900" y="176441"/>
                  </a:lnTo>
                  <a:lnTo>
                    <a:pt x="7119302" y="204393"/>
                  </a:lnTo>
                  <a:lnTo>
                    <a:pt x="7105853" y="223024"/>
                  </a:lnTo>
                  <a:lnTo>
                    <a:pt x="7088251" y="235292"/>
                  </a:lnTo>
                  <a:lnTo>
                    <a:pt x="7088251" y="265468"/>
                  </a:lnTo>
                  <a:lnTo>
                    <a:pt x="7108076" y="256489"/>
                  </a:lnTo>
                  <a:lnTo>
                    <a:pt x="7124484" y="244589"/>
                  </a:lnTo>
                  <a:lnTo>
                    <a:pt x="7137413" y="230416"/>
                  </a:lnTo>
                  <a:lnTo>
                    <a:pt x="7146772" y="214566"/>
                  </a:lnTo>
                  <a:lnTo>
                    <a:pt x="7156475" y="230403"/>
                  </a:lnTo>
                  <a:lnTo>
                    <a:pt x="7169556" y="244589"/>
                  </a:lnTo>
                  <a:lnTo>
                    <a:pt x="7186079" y="256616"/>
                  </a:lnTo>
                  <a:lnTo>
                    <a:pt x="7205904" y="265772"/>
                  </a:lnTo>
                  <a:lnTo>
                    <a:pt x="7205904" y="235292"/>
                  </a:lnTo>
                  <a:close/>
                </a:path>
                <a:path w="10465435" h="290829">
                  <a:moveTo>
                    <a:pt x="7317765" y="7924"/>
                  </a:moveTo>
                  <a:lnTo>
                    <a:pt x="7285456" y="7924"/>
                  </a:lnTo>
                  <a:lnTo>
                    <a:pt x="7285456" y="117944"/>
                  </a:lnTo>
                  <a:lnTo>
                    <a:pt x="7254367" y="117944"/>
                  </a:lnTo>
                  <a:lnTo>
                    <a:pt x="7254367" y="9753"/>
                  </a:lnTo>
                  <a:lnTo>
                    <a:pt x="7222668" y="9753"/>
                  </a:lnTo>
                  <a:lnTo>
                    <a:pt x="7222668" y="281012"/>
                  </a:lnTo>
                  <a:lnTo>
                    <a:pt x="7254367" y="281012"/>
                  </a:lnTo>
                  <a:lnTo>
                    <a:pt x="7254367" y="146900"/>
                  </a:lnTo>
                  <a:lnTo>
                    <a:pt x="7285456" y="146900"/>
                  </a:lnTo>
                  <a:lnTo>
                    <a:pt x="7285456" y="284365"/>
                  </a:lnTo>
                  <a:lnTo>
                    <a:pt x="7317765" y="284365"/>
                  </a:lnTo>
                  <a:lnTo>
                    <a:pt x="7317765" y="146900"/>
                  </a:lnTo>
                  <a:lnTo>
                    <a:pt x="7317765" y="117944"/>
                  </a:lnTo>
                  <a:lnTo>
                    <a:pt x="7317765" y="7924"/>
                  </a:lnTo>
                  <a:close/>
                </a:path>
                <a:path w="10465435" h="290829">
                  <a:moveTo>
                    <a:pt x="7484783" y="179819"/>
                  </a:moveTo>
                  <a:lnTo>
                    <a:pt x="7478738" y="129336"/>
                  </a:lnTo>
                  <a:lnTo>
                    <a:pt x="7453579" y="93992"/>
                  </a:lnTo>
                  <a:lnTo>
                    <a:pt x="7452779" y="93637"/>
                  </a:lnTo>
                  <a:lnTo>
                    <a:pt x="7452779" y="179819"/>
                  </a:lnTo>
                  <a:lnTo>
                    <a:pt x="7452042" y="201574"/>
                  </a:lnTo>
                  <a:lnTo>
                    <a:pt x="7440892" y="238950"/>
                  </a:lnTo>
                  <a:lnTo>
                    <a:pt x="7433577" y="243217"/>
                  </a:lnTo>
                  <a:lnTo>
                    <a:pt x="7424750" y="243217"/>
                  </a:lnTo>
                  <a:lnTo>
                    <a:pt x="7406589" y="201180"/>
                  </a:lnTo>
                  <a:lnTo>
                    <a:pt x="7405852" y="179819"/>
                  </a:lnTo>
                  <a:lnTo>
                    <a:pt x="7406526" y="159258"/>
                  </a:lnTo>
                  <a:lnTo>
                    <a:pt x="7419873" y="118249"/>
                  </a:lnTo>
                  <a:lnTo>
                    <a:pt x="7424140" y="116420"/>
                  </a:lnTo>
                  <a:lnTo>
                    <a:pt x="7433881" y="116420"/>
                  </a:lnTo>
                  <a:lnTo>
                    <a:pt x="7452093" y="158419"/>
                  </a:lnTo>
                  <a:lnTo>
                    <a:pt x="7452779" y="179819"/>
                  </a:lnTo>
                  <a:lnTo>
                    <a:pt x="7452779" y="93637"/>
                  </a:lnTo>
                  <a:lnTo>
                    <a:pt x="7446302" y="90741"/>
                  </a:lnTo>
                  <a:lnTo>
                    <a:pt x="7438237" y="88760"/>
                  </a:lnTo>
                  <a:lnTo>
                    <a:pt x="7429322" y="88074"/>
                  </a:lnTo>
                  <a:lnTo>
                    <a:pt x="7420407" y="88696"/>
                  </a:lnTo>
                  <a:lnTo>
                    <a:pt x="7387907" y="110604"/>
                  </a:lnTo>
                  <a:lnTo>
                    <a:pt x="7375614" y="151790"/>
                  </a:lnTo>
                  <a:lnTo>
                    <a:pt x="7374153" y="179819"/>
                  </a:lnTo>
                  <a:lnTo>
                    <a:pt x="7375614" y="208153"/>
                  </a:lnTo>
                  <a:lnTo>
                    <a:pt x="7388161" y="249389"/>
                  </a:lnTo>
                  <a:lnTo>
                    <a:pt x="7420597" y="270383"/>
                  </a:lnTo>
                  <a:lnTo>
                    <a:pt x="7429322" y="270954"/>
                  </a:lnTo>
                  <a:lnTo>
                    <a:pt x="7437983" y="270383"/>
                  </a:lnTo>
                  <a:lnTo>
                    <a:pt x="7470648" y="249085"/>
                  </a:lnTo>
                  <a:lnTo>
                    <a:pt x="7473239" y="243217"/>
                  </a:lnTo>
                  <a:lnTo>
                    <a:pt x="7478611" y="231101"/>
                  </a:lnTo>
                  <a:lnTo>
                    <a:pt x="7483272" y="207975"/>
                  </a:lnTo>
                  <a:lnTo>
                    <a:pt x="7484783" y="179819"/>
                  </a:lnTo>
                  <a:close/>
                </a:path>
                <a:path w="10465435" h="290829">
                  <a:moveTo>
                    <a:pt x="7488136" y="39611"/>
                  </a:moveTo>
                  <a:lnTo>
                    <a:pt x="7445769" y="39611"/>
                  </a:lnTo>
                  <a:lnTo>
                    <a:pt x="7445769" y="0"/>
                  </a:lnTo>
                  <a:lnTo>
                    <a:pt x="7412253" y="0"/>
                  </a:lnTo>
                  <a:lnTo>
                    <a:pt x="7412253" y="39611"/>
                  </a:lnTo>
                  <a:lnTo>
                    <a:pt x="7368362" y="39611"/>
                  </a:lnTo>
                  <a:lnTo>
                    <a:pt x="7368362" y="68262"/>
                  </a:lnTo>
                  <a:lnTo>
                    <a:pt x="7488136" y="68262"/>
                  </a:lnTo>
                  <a:lnTo>
                    <a:pt x="7488136" y="39611"/>
                  </a:lnTo>
                  <a:close/>
                </a:path>
                <a:path w="10465435" h="290829">
                  <a:moveTo>
                    <a:pt x="7601217" y="7924"/>
                  </a:moveTo>
                  <a:lnTo>
                    <a:pt x="7569517" y="7924"/>
                  </a:lnTo>
                  <a:lnTo>
                    <a:pt x="7569517" y="117944"/>
                  </a:lnTo>
                  <a:lnTo>
                    <a:pt x="7541781" y="117944"/>
                  </a:lnTo>
                  <a:lnTo>
                    <a:pt x="7541781" y="9753"/>
                  </a:lnTo>
                  <a:lnTo>
                    <a:pt x="7510996" y="9753"/>
                  </a:lnTo>
                  <a:lnTo>
                    <a:pt x="7510996" y="281012"/>
                  </a:lnTo>
                  <a:lnTo>
                    <a:pt x="7541781" y="281012"/>
                  </a:lnTo>
                  <a:lnTo>
                    <a:pt x="7541781" y="146900"/>
                  </a:lnTo>
                  <a:lnTo>
                    <a:pt x="7569517" y="146900"/>
                  </a:lnTo>
                  <a:lnTo>
                    <a:pt x="7569517" y="284365"/>
                  </a:lnTo>
                  <a:lnTo>
                    <a:pt x="7601217" y="284365"/>
                  </a:lnTo>
                  <a:lnTo>
                    <a:pt x="7601217" y="146900"/>
                  </a:lnTo>
                  <a:lnTo>
                    <a:pt x="7601217" y="117944"/>
                  </a:lnTo>
                  <a:lnTo>
                    <a:pt x="7601217" y="7924"/>
                  </a:lnTo>
                  <a:close/>
                </a:path>
                <a:path w="10465435" h="290829">
                  <a:moveTo>
                    <a:pt x="7878889" y="138671"/>
                  </a:moveTo>
                  <a:lnTo>
                    <a:pt x="7877848" y="103581"/>
                  </a:lnTo>
                  <a:lnTo>
                    <a:pt x="7874241" y="73482"/>
                  </a:lnTo>
                  <a:lnTo>
                    <a:pt x="7867307" y="48704"/>
                  </a:lnTo>
                  <a:lnTo>
                    <a:pt x="7860347" y="36563"/>
                  </a:lnTo>
                  <a:lnTo>
                    <a:pt x="7856334" y="29552"/>
                  </a:lnTo>
                  <a:lnTo>
                    <a:pt x="7846695" y="20256"/>
                  </a:lnTo>
                  <a:lnTo>
                    <a:pt x="7845971" y="19837"/>
                  </a:lnTo>
                  <a:lnTo>
                    <a:pt x="7845971" y="138671"/>
                  </a:lnTo>
                  <a:lnTo>
                    <a:pt x="7845311" y="169278"/>
                  </a:lnTo>
                  <a:lnTo>
                    <a:pt x="7838503" y="215176"/>
                  </a:lnTo>
                  <a:lnTo>
                    <a:pt x="7807261" y="240474"/>
                  </a:lnTo>
                  <a:lnTo>
                    <a:pt x="7800200" y="239750"/>
                  </a:lnTo>
                  <a:lnTo>
                    <a:pt x="7771905" y="194945"/>
                  </a:lnTo>
                  <a:lnTo>
                    <a:pt x="7768857" y="138671"/>
                  </a:lnTo>
                  <a:lnTo>
                    <a:pt x="7769555" y="108077"/>
                  </a:lnTo>
                  <a:lnTo>
                    <a:pt x="7776311" y="62293"/>
                  </a:lnTo>
                  <a:lnTo>
                    <a:pt x="7807261" y="36563"/>
                  </a:lnTo>
                  <a:lnTo>
                    <a:pt x="7814488" y="37312"/>
                  </a:lnTo>
                  <a:lnTo>
                    <a:pt x="7842999" y="82435"/>
                  </a:lnTo>
                  <a:lnTo>
                    <a:pt x="7845971" y="138671"/>
                  </a:lnTo>
                  <a:lnTo>
                    <a:pt x="7845971" y="19837"/>
                  </a:lnTo>
                  <a:lnTo>
                    <a:pt x="7835227" y="13487"/>
                  </a:lnTo>
                  <a:lnTo>
                    <a:pt x="7822044" y="9334"/>
                  </a:lnTo>
                  <a:lnTo>
                    <a:pt x="7807261" y="7924"/>
                  </a:lnTo>
                  <a:lnTo>
                    <a:pt x="7792606" y="9334"/>
                  </a:lnTo>
                  <a:lnTo>
                    <a:pt x="7758493" y="29552"/>
                  </a:lnTo>
                  <a:lnTo>
                    <a:pt x="7740586" y="73482"/>
                  </a:lnTo>
                  <a:lnTo>
                    <a:pt x="7735938" y="138671"/>
                  </a:lnTo>
                  <a:lnTo>
                    <a:pt x="7736980" y="173774"/>
                  </a:lnTo>
                  <a:lnTo>
                    <a:pt x="7747508" y="228638"/>
                  </a:lnTo>
                  <a:lnTo>
                    <a:pt x="7779448" y="263563"/>
                  </a:lnTo>
                  <a:lnTo>
                    <a:pt x="7807261" y="268820"/>
                  </a:lnTo>
                  <a:lnTo>
                    <a:pt x="7822044" y="267512"/>
                  </a:lnTo>
                  <a:lnTo>
                    <a:pt x="7835227" y="263563"/>
                  </a:lnTo>
                  <a:lnTo>
                    <a:pt x="7846695" y="256997"/>
                  </a:lnTo>
                  <a:lnTo>
                    <a:pt x="7856334" y="247789"/>
                  </a:lnTo>
                  <a:lnTo>
                    <a:pt x="7860525" y="240474"/>
                  </a:lnTo>
                  <a:lnTo>
                    <a:pt x="7867307" y="228638"/>
                  </a:lnTo>
                  <a:lnTo>
                    <a:pt x="7874241" y="203860"/>
                  </a:lnTo>
                  <a:lnTo>
                    <a:pt x="7877848" y="173774"/>
                  </a:lnTo>
                  <a:lnTo>
                    <a:pt x="7878889" y="138671"/>
                  </a:lnTo>
                  <a:close/>
                </a:path>
                <a:path w="10465435" h="290829">
                  <a:moveTo>
                    <a:pt x="7959953" y="7924"/>
                  </a:moveTo>
                  <a:lnTo>
                    <a:pt x="7926743" y="7924"/>
                  </a:lnTo>
                  <a:lnTo>
                    <a:pt x="7926743" y="284365"/>
                  </a:lnTo>
                  <a:lnTo>
                    <a:pt x="7959953" y="284365"/>
                  </a:lnTo>
                  <a:lnTo>
                    <a:pt x="7959953" y="7924"/>
                  </a:lnTo>
                  <a:close/>
                </a:path>
                <a:path w="10465435" h="290829">
                  <a:moveTo>
                    <a:pt x="8244027" y="94081"/>
                  </a:moveTo>
                  <a:lnTo>
                    <a:pt x="8062671" y="94081"/>
                  </a:lnTo>
                  <a:lnTo>
                    <a:pt x="8062671" y="76301"/>
                  </a:lnTo>
                  <a:lnTo>
                    <a:pt x="8242503" y="76301"/>
                  </a:lnTo>
                  <a:lnTo>
                    <a:pt x="8242503" y="52171"/>
                  </a:lnTo>
                  <a:lnTo>
                    <a:pt x="8242503" y="35661"/>
                  </a:lnTo>
                  <a:lnTo>
                    <a:pt x="8242503" y="11531"/>
                  </a:lnTo>
                  <a:lnTo>
                    <a:pt x="8029753" y="11531"/>
                  </a:lnTo>
                  <a:lnTo>
                    <a:pt x="8029753" y="35661"/>
                  </a:lnTo>
                  <a:lnTo>
                    <a:pt x="8209280" y="35661"/>
                  </a:lnTo>
                  <a:lnTo>
                    <a:pt x="8209280" y="52171"/>
                  </a:lnTo>
                  <a:lnTo>
                    <a:pt x="8029753" y="52171"/>
                  </a:lnTo>
                  <a:lnTo>
                    <a:pt x="8029753" y="76301"/>
                  </a:lnTo>
                  <a:lnTo>
                    <a:pt x="8029753" y="94081"/>
                  </a:lnTo>
                  <a:lnTo>
                    <a:pt x="8029753" y="118211"/>
                  </a:lnTo>
                  <a:lnTo>
                    <a:pt x="8244027" y="118211"/>
                  </a:lnTo>
                  <a:lnTo>
                    <a:pt x="8244027" y="94081"/>
                  </a:lnTo>
                  <a:close/>
                </a:path>
                <a:path w="10465435" h="290829">
                  <a:moveTo>
                    <a:pt x="8248599" y="262991"/>
                  </a:moveTo>
                  <a:lnTo>
                    <a:pt x="8062671" y="262991"/>
                  </a:lnTo>
                  <a:lnTo>
                    <a:pt x="8062671" y="245211"/>
                  </a:lnTo>
                  <a:lnTo>
                    <a:pt x="8242503" y="245211"/>
                  </a:lnTo>
                  <a:lnTo>
                    <a:pt x="8242503" y="222351"/>
                  </a:lnTo>
                  <a:lnTo>
                    <a:pt x="8242503" y="204571"/>
                  </a:lnTo>
                  <a:lnTo>
                    <a:pt x="8242503" y="180441"/>
                  </a:lnTo>
                  <a:lnTo>
                    <a:pt x="8029753" y="180441"/>
                  </a:lnTo>
                  <a:lnTo>
                    <a:pt x="8029753" y="204571"/>
                  </a:lnTo>
                  <a:lnTo>
                    <a:pt x="8209280" y="204571"/>
                  </a:lnTo>
                  <a:lnTo>
                    <a:pt x="8209280" y="222351"/>
                  </a:lnTo>
                  <a:lnTo>
                    <a:pt x="8029753" y="222351"/>
                  </a:lnTo>
                  <a:lnTo>
                    <a:pt x="8029753" y="245211"/>
                  </a:lnTo>
                  <a:lnTo>
                    <a:pt x="8029753" y="262991"/>
                  </a:lnTo>
                  <a:lnTo>
                    <a:pt x="8029753" y="287121"/>
                  </a:lnTo>
                  <a:lnTo>
                    <a:pt x="8248599" y="287121"/>
                  </a:lnTo>
                  <a:lnTo>
                    <a:pt x="8248599" y="262991"/>
                  </a:lnTo>
                  <a:close/>
                </a:path>
                <a:path w="10465435" h="290829">
                  <a:moveTo>
                    <a:pt x="8260486" y="136232"/>
                  </a:moveTo>
                  <a:lnTo>
                    <a:pt x="8011465" y="136232"/>
                  </a:lnTo>
                  <a:lnTo>
                    <a:pt x="8011465" y="161836"/>
                  </a:lnTo>
                  <a:lnTo>
                    <a:pt x="8260486" y="161836"/>
                  </a:lnTo>
                  <a:lnTo>
                    <a:pt x="8260486" y="136232"/>
                  </a:lnTo>
                  <a:close/>
                </a:path>
                <a:path w="10465435" h="290829">
                  <a:moveTo>
                    <a:pt x="8642998" y="120688"/>
                  </a:moveTo>
                  <a:lnTo>
                    <a:pt x="8599716" y="120688"/>
                  </a:lnTo>
                  <a:lnTo>
                    <a:pt x="8599716" y="7924"/>
                  </a:lnTo>
                  <a:lnTo>
                    <a:pt x="8566493" y="7924"/>
                  </a:lnTo>
                  <a:lnTo>
                    <a:pt x="8566493" y="220357"/>
                  </a:lnTo>
                  <a:lnTo>
                    <a:pt x="8555977" y="227431"/>
                  </a:lnTo>
                  <a:lnTo>
                    <a:pt x="8542490" y="232587"/>
                  </a:lnTo>
                  <a:lnTo>
                    <a:pt x="8526374" y="235750"/>
                  </a:lnTo>
                  <a:lnTo>
                    <a:pt x="8507971" y="236816"/>
                  </a:lnTo>
                  <a:lnTo>
                    <a:pt x="8416544" y="236816"/>
                  </a:lnTo>
                  <a:lnTo>
                    <a:pt x="8416544" y="11277"/>
                  </a:lnTo>
                  <a:lnTo>
                    <a:pt x="8383625" y="11277"/>
                  </a:lnTo>
                  <a:lnTo>
                    <a:pt x="8383625" y="265772"/>
                  </a:lnTo>
                  <a:lnTo>
                    <a:pt x="8501875" y="265772"/>
                  </a:lnTo>
                  <a:lnTo>
                    <a:pt x="8522437" y="264541"/>
                  </a:lnTo>
                  <a:lnTo>
                    <a:pt x="8540585" y="260934"/>
                  </a:lnTo>
                  <a:lnTo>
                    <a:pt x="8555545" y="255104"/>
                  </a:lnTo>
                  <a:lnTo>
                    <a:pt x="8566493" y="247180"/>
                  </a:lnTo>
                  <a:lnTo>
                    <a:pt x="8566493" y="284365"/>
                  </a:lnTo>
                  <a:lnTo>
                    <a:pt x="8599716" y="284365"/>
                  </a:lnTo>
                  <a:lnTo>
                    <a:pt x="8599716" y="149644"/>
                  </a:lnTo>
                  <a:lnTo>
                    <a:pt x="8642998" y="149644"/>
                  </a:lnTo>
                  <a:lnTo>
                    <a:pt x="8642998" y="120688"/>
                  </a:lnTo>
                  <a:close/>
                </a:path>
                <a:path w="10465435" h="290829">
                  <a:moveTo>
                    <a:pt x="8892934" y="109321"/>
                  </a:moveTo>
                  <a:lnTo>
                    <a:pt x="8707310" y="109321"/>
                  </a:lnTo>
                  <a:lnTo>
                    <a:pt x="8707310" y="10261"/>
                  </a:lnTo>
                  <a:lnTo>
                    <a:pt x="8674087" y="10261"/>
                  </a:lnTo>
                  <a:lnTo>
                    <a:pt x="8674087" y="109321"/>
                  </a:lnTo>
                  <a:lnTo>
                    <a:pt x="8674087" y="138531"/>
                  </a:lnTo>
                  <a:lnTo>
                    <a:pt x="8892934" y="138531"/>
                  </a:lnTo>
                  <a:lnTo>
                    <a:pt x="8892934" y="109321"/>
                  </a:lnTo>
                  <a:close/>
                </a:path>
                <a:path w="10465435" h="290829">
                  <a:moveTo>
                    <a:pt x="8905126" y="178904"/>
                  </a:moveTo>
                  <a:lnTo>
                    <a:pt x="8659762" y="178904"/>
                  </a:lnTo>
                  <a:lnTo>
                    <a:pt x="8659762" y="207860"/>
                  </a:lnTo>
                  <a:lnTo>
                    <a:pt x="8765527" y="207860"/>
                  </a:lnTo>
                  <a:lnTo>
                    <a:pt x="8765527" y="288937"/>
                  </a:lnTo>
                  <a:lnTo>
                    <a:pt x="8798446" y="288937"/>
                  </a:lnTo>
                  <a:lnTo>
                    <a:pt x="8798446" y="207860"/>
                  </a:lnTo>
                  <a:lnTo>
                    <a:pt x="8905126" y="207860"/>
                  </a:lnTo>
                  <a:lnTo>
                    <a:pt x="8905126" y="178904"/>
                  </a:lnTo>
                  <a:close/>
                </a:path>
                <a:path w="10465435" h="290829">
                  <a:moveTo>
                    <a:pt x="9085250" y="12801"/>
                  </a:moveTo>
                  <a:lnTo>
                    <a:pt x="8952662" y="12801"/>
                  </a:lnTo>
                  <a:lnTo>
                    <a:pt x="8952662" y="42049"/>
                  </a:lnTo>
                  <a:lnTo>
                    <a:pt x="9052636" y="42049"/>
                  </a:lnTo>
                  <a:lnTo>
                    <a:pt x="9052636" y="72529"/>
                  </a:lnTo>
                  <a:lnTo>
                    <a:pt x="9046591" y="131724"/>
                  </a:lnTo>
                  <a:lnTo>
                    <a:pt x="9028024" y="179362"/>
                  </a:lnTo>
                  <a:lnTo>
                    <a:pt x="8996324" y="214668"/>
                  </a:lnTo>
                  <a:lnTo>
                    <a:pt x="8950833" y="236816"/>
                  </a:lnTo>
                  <a:lnTo>
                    <a:pt x="8950833" y="268211"/>
                  </a:lnTo>
                  <a:lnTo>
                    <a:pt x="8993924" y="252260"/>
                  </a:lnTo>
                  <a:lnTo>
                    <a:pt x="9028087" y="228981"/>
                  </a:lnTo>
                  <a:lnTo>
                    <a:pt x="9053817" y="198678"/>
                  </a:lnTo>
                  <a:lnTo>
                    <a:pt x="9071610" y="161645"/>
                  </a:lnTo>
                  <a:lnTo>
                    <a:pt x="9081922" y="118173"/>
                  </a:lnTo>
                  <a:lnTo>
                    <a:pt x="9085250" y="68567"/>
                  </a:lnTo>
                  <a:lnTo>
                    <a:pt x="9085250" y="12801"/>
                  </a:lnTo>
                  <a:close/>
                </a:path>
                <a:path w="10465435" h="290829">
                  <a:moveTo>
                    <a:pt x="9173337" y="7924"/>
                  </a:moveTo>
                  <a:lnTo>
                    <a:pt x="9140114" y="7924"/>
                  </a:lnTo>
                  <a:lnTo>
                    <a:pt x="9140114" y="284365"/>
                  </a:lnTo>
                  <a:lnTo>
                    <a:pt x="9173337" y="284365"/>
                  </a:lnTo>
                  <a:lnTo>
                    <a:pt x="9173337" y="7924"/>
                  </a:lnTo>
                  <a:close/>
                </a:path>
                <a:path w="10465435" h="290829">
                  <a:moveTo>
                    <a:pt x="9469285" y="79540"/>
                  </a:moveTo>
                  <a:lnTo>
                    <a:pt x="9457588" y="38392"/>
                  </a:lnTo>
                  <a:lnTo>
                    <a:pt x="9435770" y="18884"/>
                  </a:lnTo>
                  <a:lnTo>
                    <a:pt x="9435770" y="79540"/>
                  </a:lnTo>
                  <a:lnTo>
                    <a:pt x="9435071" y="88900"/>
                  </a:lnTo>
                  <a:lnTo>
                    <a:pt x="9403016" y="120015"/>
                  </a:lnTo>
                  <a:lnTo>
                    <a:pt x="9393707" y="120688"/>
                  </a:lnTo>
                  <a:lnTo>
                    <a:pt x="9384347" y="120015"/>
                  </a:lnTo>
                  <a:lnTo>
                    <a:pt x="9352077" y="88900"/>
                  </a:lnTo>
                  <a:lnTo>
                    <a:pt x="9351340" y="79540"/>
                  </a:lnTo>
                  <a:lnTo>
                    <a:pt x="9352077" y="70015"/>
                  </a:lnTo>
                  <a:lnTo>
                    <a:pt x="9384347" y="39065"/>
                  </a:lnTo>
                  <a:lnTo>
                    <a:pt x="9393707" y="38392"/>
                  </a:lnTo>
                  <a:lnTo>
                    <a:pt x="9403016" y="39065"/>
                  </a:lnTo>
                  <a:lnTo>
                    <a:pt x="9435071" y="70015"/>
                  </a:lnTo>
                  <a:lnTo>
                    <a:pt x="9435770" y="79540"/>
                  </a:lnTo>
                  <a:lnTo>
                    <a:pt x="9435770" y="18884"/>
                  </a:lnTo>
                  <a:lnTo>
                    <a:pt x="9434855" y="18313"/>
                  </a:lnTo>
                  <a:lnTo>
                    <a:pt x="9422587" y="13449"/>
                  </a:lnTo>
                  <a:lnTo>
                    <a:pt x="9408833" y="10452"/>
                  </a:lnTo>
                  <a:lnTo>
                    <a:pt x="9393707" y="9448"/>
                  </a:lnTo>
                  <a:lnTo>
                    <a:pt x="9378582" y="10452"/>
                  </a:lnTo>
                  <a:lnTo>
                    <a:pt x="9342196" y="24980"/>
                  </a:lnTo>
                  <a:lnTo>
                    <a:pt x="9319997" y="62357"/>
                  </a:lnTo>
                  <a:lnTo>
                    <a:pt x="9318422" y="79540"/>
                  </a:lnTo>
                  <a:lnTo>
                    <a:pt x="9319997" y="96545"/>
                  </a:lnTo>
                  <a:lnTo>
                    <a:pt x="9342196" y="133794"/>
                  </a:lnTo>
                  <a:lnTo>
                    <a:pt x="9378582" y="148590"/>
                  </a:lnTo>
                  <a:lnTo>
                    <a:pt x="9393707" y="149644"/>
                  </a:lnTo>
                  <a:lnTo>
                    <a:pt x="9408833" y="148590"/>
                  </a:lnTo>
                  <a:lnTo>
                    <a:pt x="9445523" y="133794"/>
                  </a:lnTo>
                  <a:lnTo>
                    <a:pt x="9467672" y="96545"/>
                  </a:lnTo>
                  <a:lnTo>
                    <a:pt x="9469285" y="79540"/>
                  </a:lnTo>
                  <a:close/>
                </a:path>
                <a:path w="10465435" h="290829">
                  <a:moveTo>
                    <a:pt x="9539694" y="7924"/>
                  </a:moveTo>
                  <a:lnTo>
                    <a:pt x="9506471" y="7924"/>
                  </a:lnTo>
                  <a:lnTo>
                    <a:pt x="9506471" y="160921"/>
                  </a:lnTo>
                  <a:lnTo>
                    <a:pt x="9496196" y="166827"/>
                  </a:lnTo>
                  <a:lnTo>
                    <a:pt x="9483687" y="170903"/>
                  </a:lnTo>
                  <a:lnTo>
                    <a:pt x="9469018" y="173266"/>
                  </a:lnTo>
                  <a:lnTo>
                    <a:pt x="9452229" y="174028"/>
                  </a:lnTo>
                  <a:lnTo>
                    <a:pt x="9307144" y="174028"/>
                  </a:lnTo>
                  <a:lnTo>
                    <a:pt x="9307144" y="202984"/>
                  </a:lnTo>
                  <a:lnTo>
                    <a:pt x="9372371" y="202984"/>
                  </a:lnTo>
                  <a:lnTo>
                    <a:pt x="9372371" y="284670"/>
                  </a:lnTo>
                  <a:lnTo>
                    <a:pt x="9405595" y="284670"/>
                  </a:lnTo>
                  <a:lnTo>
                    <a:pt x="9405595" y="202984"/>
                  </a:lnTo>
                  <a:lnTo>
                    <a:pt x="9443695" y="202984"/>
                  </a:lnTo>
                  <a:lnTo>
                    <a:pt x="9464688" y="202018"/>
                  </a:lnTo>
                  <a:lnTo>
                    <a:pt x="9482049" y="199174"/>
                  </a:lnTo>
                  <a:lnTo>
                    <a:pt x="9495942" y="194500"/>
                  </a:lnTo>
                  <a:lnTo>
                    <a:pt x="9506471" y="188048"/>
                  </a:lnTo>
                  <a:lnTo>
                    <a:pt x="9506471" y="284365"/>
                  </a:lnTo>
                  <a:lnTo>
                    <a:pt x="9539694" y="284365"/>
                  </a:lnTo>
                  <a:lnTo>
                    <a:pt x="9539694" y="188048"/>
                  </a:lnTo>
                  <a:lnTo>
                    <a:pt x="9539694" y="7924"/>
                  </a:lnTo>
                  <a:close/>
                </a:path>
                <a:path w="10465435" h="290829">
                  <a:moveTo>
                    <a:pt x="9707639" y="179819"/>
                  </a:moveTo>
                  <a:lnTo>
                    <a:pt x="9701581" y="129336"/>
                  </a:lnTo>
                  <a:lnTo>
                    <a:pt x="9676422" y="93992"/>
                  </a:lnTo>
                  <a:lnTo>
                    <a:pt x="9675635" y="93649"/>
                  </a:lnTo>
                  <a:lnTo>
                    <a:pt x="9675635" y="179819"/>
                  </a:lnTo>
                  <a:lnTo>
                    <a:pt x="9674898" y="201574"/>
                  </a:lnTo>
                  <a:lnTo>
                    <a:pt x="9663747" y="238950"/>
                  </a:lnTo>
                  <a:lnTo>
                    <a:pt x="9656432" y="243217"/>
                  </a:lnTo>
                  <a:lnTo>
                    <a:pt x="9647593" y="243217"/>
                  </a:lnTo>
                  <a:lnTo>
                    <a:pt x="9629445" y="201180"/>
                  </a:lnTo>
                  <a:lnTo>
                    <a:pt x="9628695" y="179819"/>
                  </a:lnTo>
                  <a:lnTo>
                    <a:pt x="9629369" y="159258"/>
                  </a:lnTo>
                  <a:lnTo>
                    <a:pt x="9642716" y="118249"/>
                  </a:lnTo>
                  <a:lnTo>
                    <a:pt x="9646983" y="116420"/>
                  </a:lnTo>
                  <a:lnTo>
                    <a:pt x="9656737" y="116420"/>
                  </a:lnTo>
                  <a:lnTo>
                    <a:pt x="9674949" y="158419"/>
                  </a:lnTo>
                  <a:lnTo>
                    <a:pt x="9675635" y="179819"/>
                  </a:lnTo>
                  <a:lnTo>
                    <a:pt x="9675635" y="93649"/>
                  </a:lnTo>
                  <a:lnTo>
                    <a:pt x="9669158" y="90741"/>
                  </a:lnTo>
                  <a:lnTo>
                    <a:pt x="9661093" y="88760"/>
                  </a:lnTo>
                  <a:lnTo>
                    <a:pt x="9652165" y="88074"/>
                  </a:lnTo>
                  <a:lnTo>
                    <a:pt x="9643250" y="88696"/>
                  </a:lnTo>
                  <a:lnTo>
                    <a:pt x="9610763" y="110604"/>
                  </a:lnTo>
                  <a:lnTo>
                    <a:pt x="9598457" y="151790"/>
                  </a:lnTo>
                  <a:lnTo>
                    <a:pt x="9596996" y="179819"/>
                  </a:lnTo>
                  <a:lnTo>
                    <a:pt x="9598469" y="208153"/>
                  </a:lnTo>
                  <a:lnTo>
                    <a:pt x="9611017" y="249389"/>
                  </a:lnTo>
                  <a:lnTo>
                    <a:pt x="9643453" y="270383"/>
                  </a:lnTo>
                  <a:lnTo>
                    <a:pt x="9652165" y="270954"/>
                  </a:lnTo>
                  <a:lnTo>
                    <a:pt x="9660826" y="270383"/>
                  </a:lnTo>
                  <a:lnTo>
                    <a:pt x="9693491" y="249085"/>
                  </a:lnTo>
                  <a:lnTo>
                    <a:pt x="9706127" y="207975"/>
                  </a:lnTo>
                  <a:lnTo>
                    <a:pt x="9707639" y="179819"/>
                  </a:lnTo>
                  <a:close/>
                </a:path>
                <a:path w="10465435" h="290829">
                  <a:moveTo>
                    <a:pt x="9710991" y="39611"/>
                  </a:moveTo>
                  <a:lnTo>
                    <a:pt x="9668624" y="39611"/>
                  </a:lnTo>
                  <a:lnTo>
                    <a:pt x="9668624" y="0"/>
                  </a:lnTo>
                  <a:lnTo>
                    <a:pt x="9635096" y="0"/>
                  </a:lnTo>
                  <a:lnTo>
                    <a:pt x="9635096" y="39611"/>
                  </a:lnTo>
                  <a:lnTo>
                    <a:pt x="9591205" y="39611"/>
                  </a:lnTo>
                  <a:lnTo>
                    <a:pt x="9591205" y="68262"/>
                  </a:lnTo>
                  <a:lnTo>
                    <a:pt x="9710991" y="68262"/>
                  </a:lnTo>
                  <a:lnTo>
                    <a:pt x="9710991" y="39611"/>
                  </a:lnTo>
                  <a:close/>
                </a:path>
                <a:path w="10465435" h="290829">
                  <a:moveTo>
                    <a:pt x="9824072" y="7924"/>
                  </a:moveTo>
                  <a:lnTo>
                    <a:pt x="9792373" y="7924"/>
                  </a:lnTo>
                  <a:lnTo>
                    <a:pt x="9792373" y="117944"/>
                  </a:lnTo>
                  <a:lnTo>
                    <a:pt x="9764636" y="117944"/>
                  </a:lnTo>
                  <a:lnTo>
                    <a:pt x="9764636" y="9753"/>
                  </a:lnTo>
                  <a:lnTo>
                    <a:pt x="9733851" y="9753"/>
                  </a:lnTo>
                  <a:lnTo>
                    <a:pt x="9733851" y="281012"/>
                  </a:lnTo>
                  <a:lnTo>
                    <a:pt x="9764636" y="281012"/>
                  </a:lnTo>
                  <a:lnTo>
                    <a:pt x="9764636" y="146900"/>
                  </a:lnTo>
                  <a:lnTo>
                    <a:pt x="9792373" y="146900"/>
                  </a:lnTo>
                  <a:lnTo>
                    <a:pt x="9792373" y="284365"/>
                  </a:lnTo>
                  <a:lnTo>
                    <a:pt x="9824072" y="284365"/>
                  </a:lnTo>
                  <a:lnTo>
                    <a:pt x="9824072" y="146900"/>
                  </a:lnTo>
                  <a:lnTo>
                    <a:pt x="9824072" y="117944"/>
                  </a:lnTo>
                  <a:lnTo>
                    <a:pt x="9824072" y="7924"/>
                  </a:lnTo>
                  <a:close/>
                </a:path>
                <a:path w="10465435" h="290829">
                  <a:moveTo>
                    <a:pt x="10183724" y="12801"/>
                  </a:moveTo>
                  <a:lnTo>
                    <a:pt x="9965182" y="12801"/>
                  </a:lnTo>
                  <a:lnTo>
                    <a:pt x="9965182" y="42049"/>
                  </a:lnTo>
                  <a:lnTo>
                    <a:pt x="10150500" y="42049"/>
                  </a:lnTo>
                  <a:lnTo>
                    <a:pt x="10150500" y="109105"/>
                  </a:lnTo>
                  <a:lnTo>
                    <a:pt x="10150030" y="132740"/>
                  </a:lnTo>
                  <a:lnTo>
                    <a:pt x="10148557" y="157302"/>
                  </a:lnTo>
                  <a:lnTo>
                    <a:pt x="10146005" y="181241"/>
                  </a:lnTo>
                  <a:lnTo>
                    <a:pt x="10142271" y="202984"/>
                  </a:lnTo>
                  <a:lnTo>
                    <a:pt x="10174884" y="202984"/>
                  </a:lnTo>
                  <a:lnTo>
                    <a:pt x="10178707" y="181013"/>
                  </a:lnTo>
                  <a:lnTo>
                    <a:pt x="10181476" y="156540"/>
                  </a:lnTo>
                  <a:lnTo>
                    <a:pt x="10183152" y="130759"/>
                  </a:lnTo>
                  <a:lnTo>
                    <a:pt x="10183635" y="109105"/>
                  </a:lnTo>
                  <a:lnTo>
                    <a:pt x="10183724" y="12801"/>
                  </a:lnTo>
                  <a:close/>
                </a:path>
                <a:path w="10465435" h="290829">
                  <a:moveTo>
                    <a:pt x="10198049" y="243522"/>
                  </a:moveTo>
                  <a:lnTo>
                    <a:pt x="9952698" y="243522"/>
                  </a:lnTo>
                  <a:lnTo>
                    <a:pt x="9952698" y="272173"/>
                  </a:lnTo>
                  <a:lnTo>
                    <a:pt x="10198049" y="272173"/>
                  </a:lnTo>
                  <a:lnTo>
                    <a:pt x="10198049" y="243522"/>
                  </a:lnTo>
                  <a:close/>
                </a:path>
                <a:path w="10465435" h="290829">
                  <a:moveTo>
                    <a:pt x="10465346" y="11531"/>
                  </a:moveTo>
                  <a:lnTo>
                    <a:pt x="10252608" y="11531"/>
                  </a:lnTo>
                  <a:lnTo>
                    <a:pt x="10252608" y="36931"/>
                  </a:lnTo>
                  <a:lnTo>
                    <a:pt x="10432136" y="36931"/>
                  </a:lnTo>
                  <a:lnTo>
                    <a:pt x="10432136" y="57251"/>
                  </a:lnTo>
                  <a:lnTo>
                    <a:pt x="10465346" y="57251"/>
                  </a:lnTo>
                  <a:lnTo>
                    <a:pt x="10465346" y="36931"/>
                  </a:lnTo>
                  <a:lnTo>
                    <a:pt x="10465346" y="1153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58478" y="4742954"/>
              <a:ext cx="13194030" cy="1136015"/>
            </a:xfrm>
            <a:custGeom>
              <a:avLst/>
              <a:gdLst/>
              <a:ahLst/>
              <a:cxnLst/>
              <a:rect l="l" t="t" r="r" b="b"/>
              <a:pathLst>
                <a:path w="13194030" h="1136014">
                  <a:moveTo>
                    <a:pt x="151790" y="859815"/>
                  </a:moveTo>
                  <a:lnTo>
                    <a:pt x="11887" y="859815"/>
                  </a:lnTo>
                  <a:lnTo>
                    <a:pt x="11887" y="888771"/>
                  </a:lnTo>
                  <a:lnTo>
                    <a:pt x="118872" y="888771"/>
                  </a:lnTo>
                  <a:lnTo>
                    <a:pt x="118872" y="918946"/>
                  </a:lnTo>
                  <a:lnTo>
                    <a:pt x="118541" y="930821"/>
                  </a:lnTo>
                  <a:lnTo>
                    <a:pt x="117652" y="942835"/>
                  </a:lnTo>
                  <a:lnTo>
                    <a:pt x="116319" y="954366"/>
                  </a:lnTo>
                  <a:lnTo>
                    <a:pt x="114604" y="965581"/>
                  </a:lnTo>
                  <a:lnTo>
                    <a:pt x="147523" y="965581"/>
                  </a:lnTo>
                  <a:lnTo>
                    <a:pt x="151752" y="918946"/>
                  </a:lnTo>
                  <a:lnTo>
                    <a:pt x="151790" y="859815"/>
                  </a:lnTo>
                  <a:close/>
                </a:path>
                <a:path w="13194030" h="1136014">
                  <a:moveTo>
                    <a:pt x="230733" y="1106995"/>
                  </a:moveTo>
                  <a:lnTo>
                    <a:pt x="54559" y="1106995"/>
                  </a:lnTo>
                  <a:lnTo>
                    <a:pt x="54559" y="1049083"/>
                  </a:lnTo>
                  <a:lnTo>
                    <a:pt x="21640" y="1049083"/>
                  </a:lnTo>
                  <a:lnTo>
                    <a:pt x="21640" y="1135646"/>
                  </a:lnTo>
                  <a:lnTo>
                    <a:pt x="230733" y="1135646"/>
                  </a:lnTo>
                  <a:lnTo>
                    <a:pt x="230733" y="1106995"/>
                  </a:lnTo>
                  <a:close/>
                </a:path>
                <a:path w="13194030" h="1136014">
                  <a:moveTo>
                    <a:pt x="233172" y="437984"/>
                  </a:moveTo>
                  <a:lnTo>
                    <a:pt x="14630" y="437984"/>
                  </a:lnTo>
                  <a:lnTo>
                    <a:pt x="14630" y="467245"/>
                  </a:lnTo>
                  <a:lnTo>
                    <a:pt x="199948" y="467245"/>
                  </a:lnTo>
                  <a:lnTo>
                    <a:pt x="199948" y="540689"/>
                  </a:lnTo>
                  <a:lnTo>
                    <a:pt x="199504" y="561784"/>
                  </a:lnTo>
                  <a:lnTo>
                    <a:pt x="198196" y="583476"/>
                  </a:lnTo>
                  <a:lnTo>
                    <a:pt x="196088" y="604431"/>
                  </a:lnTo>
                  <a:lnTo>
                    <a:pt x="193243" y="623290"/>
                  </a:lnTo>
                  <a:lnTo>
                    <a:pt x="225856" y="623290"/>
                  </a:lnTo>
                  <a:lnTo>
                    <a:pt x="229057" y="603592"/>
                  </a:lnTo>
                  <a:lnTo>
                    <a:pt x="231343" y="581380"/>
                  </a:lnTo>
                  <a:lnTo>
                    <a:pt x="232714" y="557796"/>
                  </a:lnTo>
                  <a:lnTo>
                    <a:pt x="233057" y="539470"/>
                  </a:lnTo>
                  <a:lnTo>
                    <a:pt x="233172" y="437984"/>
                  </a:lnTo>
                  <a:close/>
                </a:path>
                <a:path w="13194030" h="1136014">
                  <a:moveTo>
                    <a:pt x="247497" y="668705"/>
                  </a:moveTo>
                  <a:lnTo>
                    <a:pt x="117652" y="668705"/>
                  </a:lnTo>
                  <a:lnTo>
                    <a:pt x="117652" y="539470"/>
                  </a:lnTo>
                  <a:lnTo>
                    <a:pt x="84429" y="539470"/>
                  </a:lnTo>
                  <a:lnTo>
                    <a:pt x="84429" y="668705"/>
                  </a:lnTo>
                  <a:lnTo>
                    <a:pt x="2133" y="668705"/>
                  </a:lnTo>
                  <a:lnTo>
                    <a:pt x="2133" y="697357"/>
                  </a:lnTo>
                  <a:lnTo>
                    <a:pt x="247497" y="697357"/>
                  </a:lnTo>
                  <a:lnTo>
                    <a:pt x="247497" y="668705"/>
                  </a:lnTo>
                  <a:close/>
                </a:path>
                <a:path w="13194030" h="1136014">
                  <a:moveTo>
                    <a:pt x="266090" y="937844"/>
                  </a:moveTo>
                  <a:lnTo>
                    <a:pt x="225552" y="937844"/>
                  </a:lnTo>
                  <a:lnTo>
                    <a:pt x="225552" y="856462"/>
                  </a:lnTo>
                  <a:lnTo>
                    <a:pt x="192328" y="856462"/>
                  </a:lnTo>
                  <a:lnTo>
                    <a:pt x="192328" y="981735"/>
                  </a:lnTo>
                  <a:lnTo>
                    <a:pt x="183451" y="986243"/>
                  </a:lnTo>
                  <a:lnTo>
                    <a:pt x="171602" y="989926"/>
                  </a:lnTo>
                  <a:lnTo>
                    <a:pt x="157010" y="992403"/>
                  </a:lnTo>
                  <a:lnTo>
                    <a:pt x="139903" y="993317"/>
                  </a:lnTo>
                  <a:lnTo>
                    <a:pt x="76809" y="993317"/>
                  </a:lnTo>
                  <a:lnTo>
                    <a:pt x="76809" y="928700"/>
                  </a:lnTo>
                  <a:lnTo>
                    <a:pt x="43586" y="928700"/>
                  </a:lnTo>
                  <a:lnTo>
                    <a:pt x="43586" y="993317"/>
                  </a:lnTo>
                  <a:lnTo>
                    <a:pt x="0" y="993317"/>
                  </a:lnTo>
                  <a:lnTo>
                    <a:pt x="0" y="1021969"/>
                  </a:lnTo>
                  <a:lnTo>
                    <a:pt x="131064" y="1021969"/>
                  </a:lnTo>
                  <a:lnTo>
                    <a:pt x="152031" y="1021156"/>
                  </a:lnTo>
                  <a:lnTo>
                    <a:pt x="169011" y="1018730"/>
                  </a:lnTo>
                  <a:lnTo>
                    <a:pt x="182321" y="1014628"/>
                  </a:lnTo>
                  <a:lnTo>
                    <a:pt x="192328" y="1008862"/>
                  </a:lnTo>
                  <a:lnTo>
                    <a:pt x="192328" y="1054874"/>
                  </a:lnTo>
                  <a:lnTo>
                    <a:pt x="225552" y="1054874"/>
                  </a:lnTo>
                  <a:lnTo>
                    <a:pt x="225552" y="1008862"/>
                  </a:lnTo>
                  <a:lnTo>
                    <a:pt x="225552" y="966190"/>
                  </a:lnTo>
                  <a:lnTo>
                    <a:pt x="266090" y="966190"/>
                  </a:lnTo>
                  <a:lnTo>
                    <a:pt x="266090" y="937844"/>
                  </a:lnTo>
                  <a:close/>
                </a:path>
                <a:path w="13194030" h="1136014">
                  <a:moveTo>
                    <a:pt x="427621" y="436270"/>
                  </a:moveTo>
                  <a:lnTo>
                    <a:pt x="292912" y="436270"/>
                  </a:lnTo>
                  <a:lnTo>
                    <a:pt x="292912" y="465480"/>
                  </a:lnTo>
                  <a:lnTo>
                    <a:pt x="292912" y="558190"/>
                  </a:lnTo>
                  <a:lnTo>
                    <a:pt x="292912" y="586130"/>
                  </a:lnTo>
                  <a:lnTo>
                    <a:pt x="427621" y="586130"/>
                  </a:lnTo>
                  <a:lnTo>
                    <a:pt x="427621" y="558190"/>
                  </a:lnTo>
                  <a:lnTo>
                    <a:pt x="325221" y="558190"/>
                  </a:lnTo>
                  <a:lnTo>
                    <a:pt x="325221" y="465480"/>
                  </a:lnTo>
                  <a:lnTo>
                    <a:pt x="395312" y="465480"/>
                  </a:lnTo>
                  <a:lnTo>
                    <a:pt x="395312" y="558063"/>
                  </a:lnTo>
                  <a:lnTo>
                    <a:pt x="427621" y="558063"/>
                  </a:lnTo>
                  <a:lnTo>
                    <a:pt x="427621" y="465480"/>
                  </a:lnTo>
                  <a:lnTo>
                    <a:pt x="427621" y="465112"/>
                  </a:lnTo>
                  <a:lnTo>
                    <a:pt x="427621" y="436270"/>
                  </a:lnTo>
                  <a:close/>
                </a:path>
                <a:path w="13194030" h="1136014">
                  <a:moveTo>
                    <a:pt x="515708" y="856462"/>
                  </a:moveTo>
                  <a:lnTo>
                    <a:pt x="482485" y="856462"/>
                  </a:lnTo>
                  <a:lnTo>
                    <a:pt x="482485" y="1069505"/>
                  </a:lnTo>
                  <a:lnTo>
                    <a:pt x="472249" y="1076363"/>
                  </a:lnTo>
                  <a:lnTo>
                    <a:pt x="459130" y="1081316"/>
                  </a:lnTo>
                  <a:lnTo>
                    <a:pt x="443445" y="1084338"/>
                  </a:lnTo>
                  <a:lnTo>
                    <a:pt x="425488" y="1085354"/>
                  </a:lnTo>
                  <a:lnTo>
                    <a:pt x="327964" y="1085354"/>
                  </a:lnTo>
                  <a:lnTo>
                    <a:pt x="327964" y="1000937"/>
                  </a:lnTo>
                  <a:lnTo>
                    <a:pt x="423964" y="1000937"/>
                  </a:lnTo>
                  <a:lnTo>
                    <a:pt x="423964" y="861339"/>
                  </a:lnTo>
                  <a:lnTo>
                    <a:pt x="295046" y="861339"/>
                  </a:lnTo>
                  <a:lnTo>
                    <a:pt x="295046" y="890600"/>
                  </a:lnTo>
                  <a:lnTo>
                    <a:pt x="391350" y="890600"/>
                  </a:lnTo>
                  <a:lnTo>
                    <a:pt x="391350" y="971981"/>
                  </a:lnTo>
                  <a:lnTo>
                    <a:pt x="295046" y="971981"/>
                  </a:lnTo>
                  <a:lnTo>
                    <a:pt x="295046" y="1114310"/>
                  </a:lnTo>
                  <a:lnTo>
                    <a:pt x="419087" y="1114310"/>
                  </a:lnTo>
                  <a:lnTo>
                    <a:pt x="439547" y="1113142"/>
                  </a:lnTo>
                  <a:lnTo>
                    <a:pt x="457415" y="1109738"/>
                  </a:lnTo>
                  <a:lnTo>
                    <a:pt x="471982" y="1104290"/>
                  </a:lnTo>
                  <a:lnTo>
                    <a:pt x="482485" y="1096937"/>
                  </a:lnTo>
                  <a:lnTo>
                    <a:pt x="482485" y="1132903"/>
                  </a:lnTo>
                  <a:lnTo>
                    <a:pt x="515708" y="1132903"/>
                  </a:lnTo>
                  <a:lnTo>
                    <a:pt x="515708" y="856462"/>
                  </a:lnTo>
                  <a:close/>
                </a:path>
                <a:path w="13194030" h="1136014">
                  <a:moveTo>
                    <a:pt x="516318" y="433108"/>
                  </a:moveTo>
                  <a:lnTo>
                    <a:pt x="483095" y="433108"/>
                  </a:lnTo>
                  <a:lnTo>
                    <a:pt x="483095" y="626643"/>
                  </a:lnTo>
                  <a:lnTo>
                    <a:pt x="516318" y="626643"/>
                  </a:lnTo>
                  <a:lnTo>
                    <a:pt x="516318" y="433108"/>
                  </a:lnTo>
                  <a:close/>
                </a:path>
                <a:path w="13194030" h="1136014">
                  <a:moveTo>
                    <a:pt x="521195" y="682650"/>
                  </a:moveTo>
                  <a:lnTo>
                    <a:pt x="342900" y="682650"/>
                  </a:lnTo>
                  <a:lnTo>
                    <a:pt x="342900" y="616610"/>
                  </a:lnTo>
                  <a:lnTo>
                    <a:pt x="309676" y="616610"/>
                  </a:lnTo>
                  <a:lnTo>
                    <a:pt x="309676" y="682650"/>
                  </a:lnTo>
                  <a:lnTo>
                    <a:pt x="309676" y="710590"/>
                  </a:lnTo>
                  <a:lnTo>
                    <a:pt x="521195" y="710590"/>
                  </a:lnTo>
                  <a:lnTo>
                    <a:pt x="521195" y="682650"/>
                  </a:lnTo>
                  <a:close/>
                </a:path>
                <a:path w="13194030" h="1136014">
                  <a:moveTo>
                    <a:pt x="688835" y="544652"/>
                  </a:moveTo>
                  <a:lnTo>
                    <a:pt x="687552" y="532638"/>
                  </a:lnTo>
                  <a:lnTo>
                    <a:pt x="683806" y="521843"/>
                  </a:lnTo>
                  <a:lnTo>
                    <a:pt x="682015" y="519061"/>
                  </a:lnTo>
                  <a:lnTo>
                    <a:pt x="677773" y="512470"/>
                  </a:lnTo>
                  <a:lnTo>
                    <a:pt x="669632" y="504736"/>
                  </a:lnTo>
                  <a:lnTo>
                    <a:pt x="661708" y="499656"/>
                  </a:lnTo>
                  <a:lnTo>
                    <a:pt x="658355" y="498284"/>
                  </a:lnTo>
                  <a:lnTo>
                    <a:pt x="658355" y="536117"/>
                  </a:lnTo>
                  <a:lnTo>
                    <a:pt x="658355" y="552881"/>
                  </a:lnTo>
                  <a:lnTo>
                    <a:pt x="654697" y="560501"/>
                  </a:lnTo>
                  <a:lnTo>
                    <a:pt x="648906" y="565073"/>
                  </a:lnTo>
                  <a:lnTo>
                    <a:pt x="644334" y="568731"/>
                  </a:lnTo>
                  <a:lnTo>
                    <a:pt x="638543" y="570865"/>
                  </a:lnTo>
                  <a:lnTo>
                    <a:pt x="625436" y="570865"/>
                  </a:lnTo>
                  <a:lnTo>
                    <a:pt x="619036" y="568731"/>
                  </a:lnTo>
                  <a:lnTo>
                    <a:pt x="614464" y="565073"/>
                  </a:lnTo>
                  <a:lnTo>
                    <a:pt x="608977" y="560501"/>
                  </a:lnTo>
                  <a:lnTo>
                    <a:pt x="605320" y="553186"/>
                  </a:lnTo>
                  <a:lnTo>
                    <a:pt x="605320" y="536422"/>
                  </a:lnTo>
                  <a:lnTo>
                    <a:pt x="608672" y="529717"/>
                  </a:lnTo>
                  <a:lnTo>
                    <a:pt x="614159" y="525145"/>
                  </a:lnTo>
                  <a:lnTo>
                    <a:pt x="618731" y="521195"/>
                  </a:lnTo>
                  <a:lnTo>
                    <a:pt x="625132" y="519061"/>
                  </a:lnTo>
                  <a:lnTo>
                    <a:pt x="638543" y="519061"/>
                  </a:lnTo>
                  <a:lnTo>
                    <a:pt x="644334" y="520890"/>
                  </a:lnTo>
                  <a:lnTo>
                    <a:pt x="648906" y="524548"/>
                  </a:lnTo>
                  <a:lnTo>
                    <a:pt x="654697" y="529107"/>
                  </a:lnTo>
                  <a:lnTo>
                    <a:pt x="631837" y="492848"/>
                  </a:lnTo>
                  <a:lnTo>
                    <a:pt x="620598" y="493687"/>
                  </a:lnTo>
                  <a:lnTo>
                    <a:pt x="585254" y="513067"/>
                  </a:lnTo>
                  <a:lnTo>
                    <a:pt x="574840" y="544652"/>
                  </a:lnTo>
                  <a:lnTo>
                    <a:pt x="576275" y="557441"/>
                  </a:lnTo>
                  <a:lnTo>
                    <a:pt x="603211" y="590562"/>
                  </a:lnTo>
                  <a:lnTo>
                    <a:pt x="631837" y="596468"/>
                  </a:lnTo>
                  <a:lnTo>
                    <a:pt x="642048" y="595845"/>
                  </a:lnTo>
                  <a:lnTo>
                    <a:pt x="676744" y="578561"/>
                  </a:lnTo>
                  <a:lnTo>
                    <a:pt x="687438" y="557479"/>
                  </a:lnTo>
                  <a:lnTo>
                    <a:pt x="688835" y="544652"/>
                  </a:lnTo>
                  <a:close/>
                </a:path>
                <a:path w="13194030" h="1136014">
                  <a:moveTo>
                    <a:pt x="693102" y="451700"/>
                  </a:moveTo>
                  <a:lnTo>
                    <a:pt x="648601" y="451700"/>
                  </a:lnTo>
                  <a:lnTo>
                    <a:pt x="648601" y="425183"/>
                  </a:lnTo>
                  <a:lnTo>
                    <a:pt x="615988" y="425183"/>
                  </a:lnTo>
                  <a:lnTo>
                    <a:pt x="615988" y="451700"/>
                  </a:lnTo>
                  <a:lnTo>
                    <a:pt x="569658" y="451700"/>
                  </a:lnTo>
                  <a:lnTo>
                    <a:pt x="569658" y="478523"/>
                  </a:lnTo>
                  <a:lnTo>
                    <a:pt x="693102" y="478523"/>
                  </a:lnTo>
                  <a:lnTo>
                    <a:pt x="693102" y="451700"/>
                  </a:lnTo>
                  <a:close/>
                </a:path>
                <a:path w="13194030" h="1136014">
                  <a:moveTo>
                    <a:pt x="725411" y="1083830"/>
                  </a:moveTo>
                  <a:lnTo>
                    <a:pt x="702335" y="1069200"/>
                  </a:lnTo>
                  <a:lnTo>
                    <a:pt x="682777" y="1046340"/>
                  </a:lnTo>
                  <a:lnTo>
                    <a:pt x="669239" y="1012558"/>
                  </a:lnTo>
                  <a:lnTo>
                    <a:pt x="664146" y="964971"/>
                  </a:lnTo>
                  <a:lnTo>
                    <a:pt x="664146" y="890600"/>
                  </a:lnTo>
                  <a:lnTo>
                    <a:pt x="722972" y="890600"/>
                  </a:lnTo>
                  <a:lnTo>
                    <a:pt x="722972" y="861339"/>
                  </a:lnTo>
                  <a:lnTo>
                    <a:pt x="573316" y="861339"/>
                  </a:lnTo>
                  <a:lnTo>
                    <a:pt x="573316" y="890600"/>
                  </a:lnTo>
                  <a:lnTo>
                    <a:pt x="631228" y="890600"/>
                  </a:lnTo>
                  <a:lnTo>
                    <a:pt x="631228" y="964971"/>
                  </a:lnTo>
                  <a:lnTo>
                    <a:pt x="626122" y="1012520"/>
                  </a:lnTo>
                  <a:lnTo>
                    <a:pt x="612521" y="1046454"/>
                  </a:lnTo>
                  <a:lnTo>
                    <a:pt x="593039" y="1069340"/>
                  </a:lnTo>
                  <a:lnTo>
                    <a:pt x="570268" y="1083830"/>
                  </a:lnTo>
                  <a:lnTo>
                    <a:pt x="570268" y="1114310"/>
                  </a:lnTo>
                  <a:lnTo>
                    <a:pt x="594804" y="1102918"/>
                  </a:lnTo>
                  <a:lnTo>
                    <a:pt x="616788" y="1086954"/>
                  </a:lnTo>
                  <a:lnTo>
                    <a:pt x="634949" y="1067676"/>
                  </a:lnTo>
                  <a:lnTo>
                    <a:pt x="647992" y="1046340"/>
                  </a:lnTo>
                  <a:lnTo>
                    <a:pt x="660768" y="1067638"/>
                  </a:lnTo>
                  <a:lnTo>
                    <a:pt x="678700" y="1086840"/>
                  </a:lnTo>
                  <a:lnTo>
                    <a:pt x="700620" y="1102791"/>
                  </a:lnTo>
                  <a:lnTo>
                    <a:pt x="725411" y="1114310"/>
                  </a:lnTo>
                  <a:lnTo>
                    <a:pt x="725411" y="1083830"/>
                  </a:lnTo>
                  <a:close/>
                </a:path>
                <a:path w="13194030" h="1136014">
                  <a:moveTo>
                    <a:pt x="803744" y="433108"/>
                  </a:moveTo>
                  <a:lnTo>
                    <a:pt x="771740" y="433108"/>
                  </a:lnTo>
                  <a:lnTo>
                    <a:pt x="771740" y="501078"/>
                  </a:lnTo>
                  <a:lnTo>
                    <a:pt x="741260" y="501078"/>
                  </a:lnTo>
                  <a:lnTo>
                    <a:pt x="741260" y="434936"/>
                  </a:lnTo>
                  <a:lnTo>
                    <a:pt x="709866" y="434936"/>
                  </a:lnTo>
                  <a:lnTo>
                    <a:pt x="709866" y="597992"/>
                  </a:lnTo>
                  <a:lnTo>
                    <a:pt x="741260" y="597992"/>
                  </a:lnTo>
                  <a:lnTo>
                    <a:pt x="741260" y="530021"/>
                  </a:lnTo>
                  <a:lnTo>
                    <a:pt x="771740" y="530021"/>
                  </a:lnTo>
                  <a:lnTo>
                    <a:pt x="771740" y="599516"/>
                  </a:lnTo>
                  <a:lnTo>
                    <a:pt x="803744" y="599516"/>
                  </a:lnTo>
                  <a:lnTo>
                    <a:pt x="803744" y="530021"/>
                  </a:lnTo>
                  <a:lnTo>
                    <a:pt x="803744" y="501078"/>
                  </a:lnTo>
                  <a:lnTo>
                    <a:pt x="803744" y="433108"/>
                  </a:lnTo>
                  <a:close/>
                </a:path>
                <a:path w="13194030" h="1136014">
                  <a:moveTo>
                    <a:pt x="814108" y="683641"/>
                  </a:moveTo>
                  <a:lnTo>
                    <a:pt x="794067" y="674446"/>
                  </a:lnTo>
                  <a:lnTo>
                    <a:pt x="792035" y="672668"/>
                  </a:lnTo>
                  <a:lnTo>
                    <a:pt x="777913" y="660323"/>
                  </a:lnTo>
                  <a:lnTo>
                    <a:pt x="767130" y="641642"/>
                  </a:lnTo>
                  <a:lnTo>
                    <a:pt x="763206" y="618718"/>
                  </a:lnTo>
                  <a:lnTo>
                    <a:pt x="763206" y="613841"/>
                  </a:lnTo>
                  <a:lnTo>
                    <a:pt x="729983" y="613841"/>
                  </a:lnTo>
                  <a:lnTo>
                    <a:pt x="729983" y="618718"/>
                  </a:lnTo>
                  <a:lnTo>
                    <a:pt x="727265" y="639622"/>
                  </a:lnTo>
                  <a:lnTo>
                    <a:pt x="719924" y="657009"/>
                  </a:lnTo>
                  <a:lnTo>
                    <a:pt x="709155" y="670801"/>
                  </a:lnTo>
                  <a:lnTo>
                    <a:pt x="696150" y="680897"/>
                  </a:lnTo>
                  <a:lnTo>
                    <a:pt x="685330" y="672668"/>
                  </a:lnTo>
                  <a:lnTo>
                    <a:pt x="683145" y="671017"/>
                  </a:lnTo>
                  <a:lnTo>
                    <a:pt x="672376" y="657352"/>
                  </a:lnTo>
                  <a:lnTo>
                    <a:pt x="665035" y="639927"/>
                  </a:lnTo>
                  <a:lnTo>
                    <a:pt x="662317" y="618718"/>
                  </a:lnTo>
                  <a:lnTo>
                    <a:pt x="662317" y="613841"/>
                  </a:lnTo>
                  <a:lnTo>
                    <a:pt x="629399" y="613841"/>
                  </a:lnTo>
                  <a:lnTo>
                    <a:pt x="629399" y="618718"/>
                  </a:lnTo>
                  <a:lnTo>
                    <a:pt x="625348" y="641934"/>
                  </a:lnTo>
                  <a:lnTo>
                    <a:pt x="614349" y="660666"/>
                  </a:lnTo>
                  <a:lnTo>
                    <a:pt x="598157" y="674662"/>
                  </a:lnTo>
                  <a:lnTo>
                    <a:pt x="578497" y="683641"/>
                  </a:lnTo>
                  <a:lnTo>
                    <a:pt x="578497" y="712292"/>
                  </a:lnTo>
                  <a:lnTo>
                    <a:pt x="598932" y="706615"/>
                  </a:lnTo>
                  <a:lnTo>
                    <a:pt x="618083" y="697509"/>
                  </a:lnTo>
                  <a:lnTo>
                    <a:pt x="634428" y="685888"/>
                  </a:lnTo>
                  <a:lnTo>
                    <a:pt x="646468" y="672668"/>
                  </a:lnTo>
                  <a:lnTo>
                    <a:pt x="655510" y="684695"/>
                  </a:lnTo>
                  <a:lnTo>
                    <a:pt x="667651" y="695909"/>
                  </a:lnTo>
                  <a:lnTo>
                    <a:pt x="681609" y="705421"/>
                  </a:lnTo>
                  <a:lnTo>
                    <a:pt x="696150" y="712292"/>
                  </a:lnTo>
                  <a:lnTo>
                    <a:pt x="710819" y="705764"/>
                  </a:lnTo>
                  <a:lnTo>
                    <a:pt x="724573" y="696366"/>
                  </a:lnTo>
                  <a:lnTo>
                    <a:pt x="736612" y="685038"/>
                  </a:lnTo>
                  <a:lnTo>
                    <a:pt x="739800" y="680897"/>
                  </a:lnTo>
                  <a:lnTo>
                    <a:pt x="746137" y="672668"/>
                  </a:lnTo>
                  <a:lnTo>
                    <a:pt x="758304" y="685888"/>
                  </a:lnTo>
                  <a:lnTo>
                    <a:pt x="774522" y="697395"/>
                  </a:lnTo>
                  <a:lnTo>
                    <a:pt x="793496" y="706399"/>
                  </a:lnTo>
                  <a:lnTo>
                    <a:pt x="814108" y="712292"/>
                  </a:lnTo>
                  <a:lnTo>
                    <a:pt x="814108" y="683641"/>
                  </a:lnTo>
                  <a:close/>
                </a:path>
                <a:path w="13194030" h="1136014">
                  <a:moveTo>
                    <a:pt x="835748" y="969238"/>
                  </a:moveTo>
                  <a:lnTo>
                    <a:pt x="792467" y="969238"/>
                  </a:lnTo>
                  <a:lnTo>
                    <a:pt x="792467" y="856462"/>
                  </a:lnTo>
                  <a:lnTo>
                    <a:pt x="759244" y="856462"/>
                  </a:lnTo>
                  <a:lnTo>
                    <a:pt x="759244" y="1132903"/>
                  </a:lnTo>
                  <a:lnTo>
                    <a:pt x="792467" y="1132903"/>
                  </a:lnTo>
                  <a:lnTo>
                    <a:pt x="792467" y="998194"/>
                  </a:lnTo>
                  <a:lnTo>
                    <a:pt x="835748" y="998194"/>
                  </a:lnTo>
                  <a:lnTo>
                    <a:pt x="835748" y="969238"/>
                  </a:lnTo>
                  <a:close/>
                </a:path>
                <a:path w="13194030" h="1136014">
                  <a:moveTo>
                    <a:pt x="1068908" y="1082001"/>
                  </a:moveTo>
                  <a:lnTo>
                    <a:pt x="1062050" y="1083830"/>
                  </a:lnTo>
                  <a:lnTo>
                    <a:pt x="1054468" y="1085202"/>
                  </a:lnTo>
                  <a:lnTo>
                    <a:pt x="1046492" y="1086116"/>
                  </a:lnTo>
                  <a:lnTo>
                    <a:pt x="1038428" y="1086573"/>
                  </a:lnTo>
                  <a:lnTo>
                    <a:pt x="1040917" y="1069035"/>
                  </a:lnTo>
                  <a:lnTo>
                    <a:pt x="1042504" y="1049350"/>
                  </a:lnTo>
                  <a:lnTo>
                    <a:pt x="1043355" y="1028242"/>
                  </a:lnTo>
                  <a:lnTo>
                    <a:pt x="1043609" y="1006424"/>
                  </a:lnTo>
                  <a:lnTo>
                    <a:pt x="1043609" y="889381"/>
                  </a:lnTo>
                  <a:lnTo>
                    <a:pt x="1059764" y="889381"/>
                  </a:lnTo>
                  <a:lnTo>
                    <a:pt x="1059764" y="861339"/>
                  </a:lnTo>
                  <a:lnTo>
                    <a:pt x="1012520" y="861339"/>
                  </a:lnTo>
                  <a:lnTo>
                    <a:pt x="1012520" y="889381"/>
                  </a:lnTo>
                  <a:lnTo>
                    <a:pt x="1012469" y="1028242"/>
                  </a:lnTo>
                  <a:lnTo>
                    <a:pt x="1012329" y="1040638"/>
                  </a:lnTo>
                  <a:lnTo>
                    <a:pt x="1011682" y="1057046"/>
                  </a:lnTo>
                  <a:lnTo>
                    <a:pt x="1010462" y="1072616"/>
                  </a:lnTo>
                  <a:lnTo>
                    <a:pt x="1008557" y="1086878"/>
                  </a:lnTo>
                  <a:lnTo>
                    <a:pt x="985697" y="1086878"/>
                  </a:lnTo>
                  <a:lnTo>
                    <a:pt x="985697" y="889381"/>
                  </a:lnTo>
                  <a:lnTo>
                    <a:pt x="1012520" y="889381"/>
                  </a:lnTo>
                  <a:lnTo>
                    <a:pt x="1012520" y="861339"/>
                  </a:lnTo>
                  <a:lnTo>
                    <a:pt x="936625" y="861339"/>
                  </a:lnTo>
                  <a:lnTo>
                    <a:pt x="936625" y="889381"/>
                  </a:lnTo>
                  <a:lnTo>
                    <a:pt x="954913" y="889381"/>
                  </a:lnTo>
                  <a:lnTo>
                    <a:pt x="954913" y="1086878"/>
                  </a:lnTo>
                  <a:lnTo>
                    <a:pt x="933272" y="1086878"/>
                  </a:lnTo>
                  <a:lnTo>
                    <a:pt x="933272" y="1114310"/>
                  </a:lnTo>
                  <a:lnTo>
                    <a:pt x="1028065" y="1114310"/>
                  </a:lnTo>
                  <a:lnTo>
                    <a:pt x="1039126" y="1113955"/>
                  </a:lnTo>
                  <a:lnTo>
                    <a:pt x="1049972" y="1112824"/>
                  </a:lnTo>
                  <a:lnTo>
                    <a:pt x="1060081" y="1110843"/>
                  </a:lnTo>
                  <a:lnTo>
                    <a:pt x="1068908" y="1107909"/>
                  </a:lnTo>
                  <a:lnTo>
                    <a:pt x="1068908" y="1086573"/>
                  </a:lnTo>
                  <a:lnTo>
                    <a:pt x="1068908" y="1082001"/>
                  </a:lnTo>
                  <a:close/>
                </a:path>
                <a:path w="13194030" h="1136014">
                  <a:moveTo>
                    <a:pt x="1081709" y="603173"/>
                  </a:moveTo>
                  <a:lnTo>
                    <a:pt x="1048486" y="603173"/>
                  </a:lnTo>
                  <a:lnTo>
                    <a:pt x="1048486" y="629386"/>
                  </a:lnTo>
                  <a:lnTo>
                    <a:pt x="1048486" y="657428"/>
                  </a:lnTo>
                  <a:lnTo>
                    <a:pt x="1048486" y="684555"/>
                  </a:lnTo>
                  <a:lnTo>
                    <a:pt x="901877" y="684555"/>
                  </a:lnTo>
                  <a:lnTo>
                    <a:pt x="901877" y="657428"/>
                  </a:lnTo>
                  <a:lnTo>
                    <a:pt x="1048486" y="657428"/>
                  </a:lnTo>
                  <a:lnTo>
                    <a:pt x="1048486" y="629386"/>
                  </a:lnTo>
                  <a:lnTo>
                    <a:pt x="901877" y="629386"/>
                  </a:lnTo>
                  <a:lnTo>
                    <a:pt x="901877" y="603173"/>
                  </a:lnTo>
                  <a:lnTo>
                    <a:pt x="868959" y="603173"/>
                  </a:lnTo>
                  <a:lnTo>
                    <a:pt x="868959" y="712292"/>
                  </a:lnTo>
                  <a:lnTo>
                    <a:pt x="1081709" y="712292"/>
                  </a:lnTo>
                  <a:lnTo>
                    <a:pt x="1081709" y="684555"/>
                  </a:lnTo>
                  <a:lnTo>
                    <a:pt x="1081709" y="657428"/>
                  </a:lnTo>
                  <a:lnTo>
                    <a:pt x="1081709" y="629386"/>
                  </a:lnTo>
                  <a:lnTo>
                    <a:pt x="1081709" y="603173"/>
                  </a:lnTo>
                  <a:close/>
                </a:path>
                <a:path w="13194030" h="1136014">
                  <a:moveTo>
                    <a:pt x="1091463" y="507479"/>
                  </a:moveTo>
                  <a:lnTo>
                    <a:pt x="1054061" y="499783"/>
                  </a:lnTo>
                  <a:lnTo>
                    <a:pt x="999617" y="466585"/>
                  </a:lnTo>
                  <a:lnTo>
                    <a:pt x="991184" y="440728"/>
                  </a:lnTo>
                  <a:lnTo>
                    <a:pt x="991184" y="434936"/>
                  </a:lnTo>
                  <a:lnTo>
                    <a:pt x="958265" y="434936"/>
                  </a:lnTo>
                  <a:lnTo>
                    <a:pt x="958265" y="440728"/>
                  </a:lnTo>
                  <a:lnTo>
                    <a:pt x="949642" y="466712"/>
                  </a:lnTo>
                  <a:lnTo>
                    <a:pt x="926947" y="486562"/>
                  </a:lnTo>
                  <a:lnTo>
                    <a:pt x="895007" y="500176"/>
                  </a:lnTo>
                  <a:lnTo>
                    <a:pt x="858608" y="507479"/>
                  </a:lnTo>
                  <a:lnTo>
                    <a:pt x="858608" y="536117"/>
                  </a:lnTo>
                  <a:lnTo>
                    <a:pt x="893762" y="530618"/>
                  </a:lnTo>
                  <a:lnTo>
                    <a:pt x="926147" y="520242"/>
                  </a:lnTo>
                  <a:lnTo>
                    <a:pt x="953795" y="505904"/>
                  </a:lnTo>
                  <a:lnTo>
                    <a:pt x="974725" y="488581"/>
                  </a:lnTo>
                  <a:lnTo>
                    <a:pt x="996048" y="505815"/>
                  </a:lnTo>
                  <a:lnTo>
                    <a:pt x="1023493" y="520014"/>
                  </a:lnTo>
                  <a:lnTo>
                    <a:pt x="1055738" y="530364"/>
                  </a:lnTo>
                  <a:lnTo>
                    <a:pt x="1091463" y="536117"/>
                  </a:lnTo>
                  <a:lnTo>
                    <a:pt x="1091463" y="507479"/>
                  </a:lnTo>
                  <a:close/>
                </a:path>
                <a:path w="13194030" h="1136014">
                  <a:moveTo>
                    <a:pt x="1099693" y="554405"/>
                  </a:moveTo>
                  <a:lnTo>
                    <a:pt x="850684" y="554405"/>
                  </a:lnTo>
                  <a:lnTo>
                    <a:pt x="850684" y="582447"/>
                  </a:lnTo>
                  <a:lnTo>
                    <a:pt x="1099693" y="582447"/>
                  </a:lnTo>
                  <a:lnTo>
                    <a:pt x="1099693" y="554405"/>
                  </a:lnTo>
                  <a:close/>
                </a:path>
                <a:path w="13194030" h="1136014">
                  <a:moveTo>
                    <a:pt x="1110970" y="858291"/>
                  </a:moveTo>
                  <a:lnTo>
                    <a:pt x="1079576" y="858291"/>
                  </a:lnTo>
                  <a:lnTo>
                    <a:pt x="1079576" y="965276"/>
                  </a:lnTo>
                  <a:lnTo>
                    <a:pt x="1053058" y="965276"/>
                  </a:lnTo>
                  <a:lnTo>
                    <a:pt x="1053058" y="994232"/>
                  </a:lnTo>
                  <a:lnTo>
                    <a:pt x="1079576" y="994232"/>
                  </a:lnTo>
                  <a:lnTo>
                    <a:pt x="1079576" y="1129550"/>
                  </a:lnTo>
                  <a:lnTo>
                    <a:pt x="1110970" y="1129550"/>
                  </a:lnTo>
                  <a:lnTo>
                    <a:pt x="1110970" y="858291"/>
                  </a:lnTo>
                  <a:close/>
                </a:path>
                <a:path w="13194030" h="1136014">
                  <a:moveTo>
                    <a:pt x="1166444" y="856462"/>
                  </a:moveTo>
                  <a:lnTo>
                    <a:pt x="1134745" y="856462"/>
                  </a:lnTo>
                  <a:lnTo>
                    <a:pt x="1134745" y="1132903"/>
                  </a:lnTo>
                  <a:lnTo>
                    <a:pt x="1166444" y="1132903"/>
                  </a:lnTo>
                  <a:lnTo>
                    <a:pt x="1166444" y="856462"/>
                  </a:lnTo>
                  <a:close/>
                </a:path>
                <a:path w="13194030" h="1136014">
                  <a:moveTo>
                    <a:pt x="1364564" y="987221"/>
                  </a:moveTo>
                  <a:lnTo>
                    <a:pt x="1363522" y="952119"/>
                  </a:lnTo>
                  <a:lnTo>
                    <a:pt x="1359916" y="922032"/>
                  </a:lnTo>
                  <a:lnTo>
                    <a:pt x="1352981" y="897255"/>
                  </a:lnTo>
                  <a:lnTo>
                    <a:pt x="1346022" y="885113"/>
                  </a:lnTo>
                  <a:lnTo>
                    <a:pt x="1342009" y="878103"/>
                  </a:lnTo>
                  <a:lnTo>
                    <a:pt x="1332369" y="868807"/>
                  </a:lnTo>
                  <a:lnTo>
                    <a:pt x="1331645" y="868387"/>
                  </a:lnTo>
                  <a:lnTo>
                    <a:pt x="1331645" y="987221"/>
                  </a:lnTo>
                  <a:lnTo>
                    <a:pt x="1330985" y="1017828"/>
                  </a:lnTo>
                  <a:lnTo>
                    <a:pt x="1324178" y="1063726"/>
                  </a:lnTo>
                  <a:lnTo>
                    <a:pt x="1292936" y="1089012"/>
                  </a:lnTo>
                  <a:lnTo>
                    <a:pt x="1285875" y="1088288"/>
                  </a:lnTo>
                  <a:lnTo>
                    <a:pt x="1257579" y="1043482"/>
                  </a:lnTo>
                  <a:lnTo>
                    <a:pt x="1254531" y="987221"/>
                  </a:lnTo>
                  <a:lnTo>
                    <a:pt x="1255217" y="956614"/>
                  </a:lnTo>
                  <a:lnTo>
                    <a:pt x="1261986" y="910831"/>
                  </a:lnTo>
                  <a:lnTo>
                    <a:pt x="1292936" y="885113"/>
                  </a:lnTo>
                  <a:lnTo>
                    <a:pt x="1300162" y="885850"/>
                  </a:lnTo>
                  <a:lnTo>
                    <a:pt x="1328674" y="930986"/>
                  </a:lnTo>
                  <a:lnTo>
                    <a:pt x="1331645" y="987221"/>
                  </a:lnTo>
                  <a:lnTo>
                    <a:pt x="1331645" y="868387"/>
                  </a:lnTo>
                  <a:lnTo>
                    <a:pt x="1320901" y="862025"/>
                  </a:lnTo>
                  <a:lnTo>
                    <a:pt x="1307719" y="857872"/>
                  </a:lnTo>
                  <a:lnTo>
                    <a:pt x="1292936" y="856462"/>
                  </a:lnTo>
                  <a:lnTo>
                    <a:pt x="1278280" y="857872"/>
                  </a:lnTo>
                  <a:lnTo>
                    <a:pt x="1244168" y="878103"/>
                  </a:lnTo>
                  <a:lnTo>
                    <a:pt x="1226261" y="922032"/>
                  </a:lnTo>
                  <a:lnTo>
                    <a:pt x="1221613" y="987221"/>
                  </a:lnTo>
                  <a:lnTo>
                    <a:pt x="1222654" y="1022311"/>
                  </a:lnTo>
                  <a:lnTo>
                    <a:pt x="1233182" y="1077188"/>
                  </a:lnTo>
                  <a:lnTo>
                    <a:pt x="1265123" y="1112100"/>
                  </a:lnTo>
                  <a:lnTo>
                    <a:pt x="1292936" y="1117358"/>
                  </a:lnTo>
                  <a:lnTo>
                    <a:pt x="1307719" y="1116050"/>
                  </a:lnTo>
                  <a:lnTo>
                    <a:pt x="1320901" y="1112100"/>
                  </a:lnTo>
                  <a:lnTo>
                    <a:pt x="1332369" y="1105535"/>
                  </a:lnTo>
                  <a:lnTo>
                    <a:pt x="1342009" y="1096327"/>
                  </a:lnTo>
                  <a:lnTo>
                    <a:pt x="1346200" y="1089012"/>
                  </a:lnTo>
                  <a:lnTo>
                    <a:pt x="1352981" y="1077188"/>
                  </a:lnTo>
                  <a:lnTo>
                    <a:pt x="1359916" y="1052398"/>
                  </a:lnTo>
                  <a:lnTo>
                    <a:pt x="1363522" y="1022311"/>
                  </a:lnTo>
                  <a:lnTo>
                    <a:pt x="1364564" y="987221"/>
                  </a:lnTo>
                  <a:close/>
                </a:path>
                <a:path w="13194030" h="1136014">
                  <a:moveTo>
                    <a:pt x="1366088" y="433108"/>
                  </a:moveTo>
                  <a:lnTo>
                    <a:pt x="1332865" y="433108"/>
                  </a:lnTo>
                  <a:lnTo>
                    <a:pt x="1332865" y="645541"/>
                  </a:lnTo>
                  <a:lnTo>
                    <a:pt x="1322171" y="652614"/>
                  </a:lnTo>
                  <a:lnTo>
                    <a:pt x="1308595" y="657771"/>
                  </a:lnTo>
                  <a:lnTo>
                    <a:pt x="1292440" y="660933"/>
                  </a:lnTo>
                  <a:lnTo>
                    <a:pt x="1274038" y="662000"/>
                  </a:lnTo>
                  <a:lnTo>
                    <a:pt x="1178331" y="662000"/>
                  </a:lnTo>
                  <a:lnTo>
                    <a:pt x="1178331" y="436460"/>
                  </a:lnTo>
                  <a:lnTo>
                    <a:pt x="1145413" y="436460"/>
                  </a:lnTo>
                  <a:lnTo>
                    <a:pt x="1145413" y="690956"/>
                  </a:lnTo>
                  <a:lnTo>
                    <a:pt x="1267942" y="690956"/>
                  </a:lnTo>
                  <a:lnTo>
                    <a:pt x="1288669" y="689724"/>
                  </a:lnTo>
                  <a:lnTo>
                    <a:pt x="1306918" y="686117"/>
                  </a:lnTo>
                  <a:lnTo>
                    <a:pt x="1321904" y="680288"/>
                  </a:lnTo>
                  <a:lnTo>
                    <a:pt x="1332865" y="672363"/>
                  </a:lnTo>
                  <a:lnTo>
                    <a:pt x="1332865" y="709549"/>
                  </a:lnTo>
                  <a:lnTo>
                    <a:pt x="1366088" y="709549"/>
                  </a:lnTo>
                  <a:lnTo>
                    <a:pt x="1366088" y="433108"/>
                  </a:lnTo>
                  <a:close/>
                </a:path>
                <a:path w="13194030" h="1136014">
                  <a:moveTo>
                    <a:pt x="1445628" y="856462"/>
                  </a:moveTo>
                  <a:lnTo>
                    <a:pt x="1412405" y="856462"/>
                  </a:lnTo>
                  <a:lnTo>
                    <a:pt x="1412405" y="1132903"/>
                  </a:lnTo>
                  <a:lnTo>
                    <a:pt x="1445628" y="1132903"/>
                  </a:lnTo>
                  <a:lnTo>
                    <a:pt x="1445628" y="856462"/>
                  </a:lnTo>
                  <a:close/>
                </a:path>
                <a:path w="13194030" h="1136014">
                  <a:moveTo>
                    <a:pt x="1657464" y="1083830"/>
                  </a:moveTo>
                  <a:lnTo>
                    <a:pt x="1634439" y="1069200"/>
                  </a:lnTo>
                  <a:lnTo>
                    <a:pt x="1614982" y="1046340"/>
                  </a:lnTo>
                  <a:lnTo>
                    <a:pt x="1601546" y="1012558"/>
                  </a:lnTo>
                  <a:lnTo>
                    <a:pt x="1596504" y="964971"/>
                  </a:lnTo>
                  <a:lnTo>
                    <a:pt x="1596504" y="890600"/>
                  </a:lnTo>
                  <a:lnTo>
                    <a:pt x="1655025" y="890600"/>
                  </a:lnTo>
                  <a:lnTo>
                    <a:pt x="1655025" y="861339"/>
                  </a:lnTo>
                  <a:lnTo>
                    <a:pt x="1505064" y="861339"/>
                  </a:lnTo>
                  <a:lnTo>
                    <a:pt x="1505064" y="890600"/>
                  </a:lnTo>
                  <a:lnTo>
                    <a:pt x="1562976" y="890600"/>
                  </a:lnTo>
                  <a:lnTo>
                    <a:pt x="1562976" y="964971"/>
                  </a:lnTo>
                  <a:lnTo>
                    <a:pt x="1557870" y="1012520"/>
                  </a:lnTo>
                  <a:lnTo>
                    <a:pt x="1544269" y="1046454"/>
                  </a:lnTo>
                  <a:lnTo>
                    <a:pt x="1524787" y="1069340"/>
                  </a:lnTo>
                  <a:lnTo>
                    <a:pt x="1502016" y="1083830"/>
                  </a:lnTo>
                  <a:lnTo>
                    <a:pt x="1502016" y="1114310"/>
                  </a:lnTo>
                  <a:lnTo>
                    <a:pt x="1526679" y="1102918"/>
                  </a:lnTo>
                  <a:lnTo>
                    <a:pt x="1548650" y="1086954"/>
                  </a:lnTo>
                  <a:lnTo>
                    <a:pt x="1566735" y="1067676"/>
                  </a:lnTo>
                  <a:lnTo>
                    <a:pt x="1579740" y="1046340"/>
                  </a:lnTo>
                  <a:lnTo>
                    <a:pt x="1592694" y="1067638"/>
                  </a:lnTo>
                  <a:lnTo>
                    <a:pt x="1610715" y="1086840"/>
                  </a:lnTo>
                  <a:lnTo>
                    <a:pt x="1632673" y="1102791"/>
                  </a:lnTo>
                  <a:lnTo>
                    <a:pt x="1657464" y="1114310"/>
                  </a:lnTo>
                  <a:lnTo>
                    <a:pt x="1657464" y="1083830"/>
                  </a:lnTo>
                  <a:close/>
                </a:path>
                <a:path w="13194030" h="1136014">
                  <a:moveTo>
                    <a:pt x="1686115" y="545871"/>
                  </a:moveTo>
                  <a:lnTo>
                    <a:pt x="1642833" y="545871"/>
                  </a:lnTo>
                  <a:lnTo>
                    <a:pt x="1642833" y="433108"/>
                  </a:lnTo>
                  <a:lnTo>
                    <a:pt x="1609610" y="433108"/>
                  </a:lnTo>
                  <a:lnTo>
                    <a:pt x="1609610" y="646150"/>
                  </a:lnTo>
                  <a:lnTo>
                    <a:pt x="1599374" y="652995"/>
                  </a:lnTo>
                  <a:lnTo>
                    <a:pt x="1586255" y="657961"/>
                  </a:lnTo>
                  <a:lnTo>
                    <a:pt x="1570558" y="660984"/>
                  </a:lnTo>
                  <a:lnTo>
                    <a:pt x="1552613" y="662000"/>
                  </a:lnTo>
                  <a:lnTo>
                    <a:pt x="1459649" y="662000"/>
                  </a:lnTo>
                  <a:lnTo>
                    <a:pt x="1459649" y="467245"/>
                  </a:lnTo>
                  <a:lnTo>
                    <a:pt x="1559928" y="467245"/>
                  </a:lnTo>
                  <a:lnTo>
                    <a:pt x="1559928" y="437984"/>
                  </a:lnTo>
                  <a:lnTo>
                    <a:pt x="1426730" y="437984"/>
                  </a:lnTo>
                  <a:lnTo>
                    <a:pt x="1426730" y="690956"/>
                  </a:lnTo>
                  <a:lnTo>
                    <a:pt x="1546517" y="690956"/>
                  </a:lnTo>
                  <a:lnTo>
                    <a:pt x="1566621" y="689787"/>
                  </a:lnTo>
                  <a:lnTo>
                    <a:pt x="1584350" y="686384"/>
                  </a:lnTo>
                  <a:lnTo>
                    <a:pt x="1598942" y="680923"/>
                  </a:lnTo>
                  <a:lnTo>
                    <a:pt x="1609610" y="673582"/>
                  </a:lnTo>
                  <a:lnTo>
                    <a:pt x="1609610" y="709549"/>
                  </a:lnTo>
                  <a:lnTo>
                    <a:pt x="1642833" y="709549"/>
                  </a:lnTo>
                  <a:lnTo>
                    <a:pt x="1642833" y="574827"/>
                  </a:lnTo>
                  <a:lnTo>
                    <a:pt x="1686115" y="574827"/>
                  </a:lnTo>
                  <a:lnTo>
                    <a:pt x="1686115" y="545871"/>
                  </a:lnTo>
                  <a:close/>
                </a:path>
                <a:path w="13194030" h="1136014">
                  <a:moveTo>
                    <a:pt x="1729092" y="856462"/>
                  </a:moveTo>
                  <a:lnTo>
                    <a:pt x="1695869" y="856462"/>
                  </a:lnTo>
                  <a:lnTo>
                    <a:pt x="1695869" y="1132903"/>
                  </a:lnTo>
                  <a:lnTo>
                    <a:pt x="1729092" y="1132903"/>
                  </a:lnTo>
                  <a:lnTo>
                    <a:pt x="1729092" y="856462"/>
                  </a:lnTo>
                  <a:close/>
                </a:path>
                <a:path w="13194030" h="1136014">
                  <a:moveTo>
                    <a:pt x="1745246" y="650722"/>
                  </a:moveTo>
                  <a:lnTo>
                    <a:pt x="1707451" y="650722"/>
                  </a:lnTo>
                  <a:lnTo>
                    <a:pt x="1707451" y="691261"/>
                  </a:lnTo>
                  <a:lnTo>
                    <a:pt x="1745246" y="691261"/>
                  </a:lnTo>
                  <a:lnTo>
                    <a:pt x="1745246" y="650722"/>
                  </a:lnTo>
                  <a:close/>
                </a:path>
                <a:path w="13194030" h="1136014">
                  <a:moveTo>
                    <a:pt x="1943963" y="944245"/>
                  </a:moveTo>
                  <a:lnTo>
                    <a:pt x="1942401" y="922629"/>
                  </a:lnTo>
                  <a:lnTo>
                    <a:pt x="1937639" y="903668"/>
                  </a:lnTo>
                  <a:lnTo>
                    <a:pt x="1929561" y="887615"/>
                  </a:lnTo>
                  <a:lnTo>
                    <a:pt x="1928952" y="886942"/>
                  </a:lnTo>
                  <a:lnTo>
                    <a:pt x="1918055" y="874750"/>
                  </a:lnTo>
                  <a:lnTo>
                    <a:pt x="1911045" y="869899"/>
                  </a:lnTo>
                  <a:lnTo>
                    <a:pt x="1911045" y="944245"/>
                  </a:lnTo>
                  <a:lnTo>
                    <a:pt x="1910168" y="958989"/>
                  </a:lnTo>
                  <a:lnTo>
                    <a:pt x="1890712" y="995883"/>
                  </a:lnTo>
                  <a:lnTo>
                    <a:pt x="1868385" y="1001547"/>
                  </a:lnTo>
                  <a:lnTo>
                    <a:pt x="1860270" y="1000912"/>
                  </a:lnTo>
                  <a:lnTo>
                    <a:pt x="1829447" y="971981"/>
                  </a:lnTo>
                  <a:lnTo>
                    <a:pt x="1826018" y="944245"/>
                  </a:lnTo>
                  <a:lnTo>
                    <a:pt x="1826844" y="929563"/>
                  </a:lnTo>
                  <a:lnTo>
                    <a:pt x="1846351" y="892340"/>
                  </a:lnTo>
                  <a:lnTo>
                    <a:pt x="1868385" y="886942"/>
                  </a:lnTo>
                  <a:lnTo>
                    <a:pt x="1876704" y="887526"/>
                  </a:lnTo>
                  <a:lnTo>
                    <a:pt x="1907463" y="916470"/>
                  </a:lnTo>
                  <a:lnTo>
                    <a:pt x="1911045" y="944245"/>
                  </a:lnTo>
                  <a:lnTo>
                    <a:pt x="1911045" y="869899"/>
                  </a:lnTo>
                  <a:lnTo>
                    <a:pt x="1907768" y="867625"/>
                  </a:lnTo>
                  <a:lnTo>
                    <a:pt x="1895843" y="862368"/>
                  </a:lnTo>
                  <a:lnTo>
                    <a:pt x="1882609" y="859104"/>
                  </a:lnTo>
                  <a:lnTo>
                    <a:pt x="1868385" y="857986"/>
                  </a:lnTo>
                  <a:lnTo>
                    <a:pt x="1854149" y="859104"/>
                  </a:lnTo>
                  <a:lnTo>
                    <a:pt x="1818703" y="874750"/>
                  </a:lnTo>
                  <a:lnTo>
                    <a:pt x="1794433" y="922629"/>
                  </a:lnTo>
                  <a:lnTo>
                    <a:pt x="1792795" y="944245"/>
                  </a:lnTo>
                  <a:lnTo>
                    <a:pt x="1794433" y="965809"/>
                  </a:lnTo>
                  <a:lnTo>
                    <a:pt x="1818703" y="1013739"/>
                  </a:lnTo>
                  <a:lnTo>
                    <a:pt x="1854149" y="1029373"/>
                  </a:lnTo>
                  <a:lnTo>
                    <a:pt x="1868385" y="1030503"/>
                  </a:lnTo>
                  <a:lnTo>
                    <a:pt x="1882609" y="1029373"/>
                  </a:lnTo>
                  <a:lnTo>
                    <a:pt x="1918055" y="1013739"/>
                  </a:lnTo>
                  <a:lnTo>
                    <a:pt x="1942401" y="965809"/>
                  </a:lnTo>
                  <a:lnTo>
                    <a:pt x="1943963" y="944245"/>
                  </a:lnTo>
                  <a:close/>
                </a:path>
                <a:path w="13194030" h="1136014">
                  <a:moveTo>
                    <a:pt x="2012543" y="856462"/>
                  </a:moveTo>
                  <a:lnTo>
                    <a:pt x="1979320" y="856462"/>
                  </a:lnTo>
                  <a:lnTo>
                    <a:pt x="1979320" y="1074381"/>
                  </a:lnTo>
                  <a:lnTo>
                    <a:pt x="1968246" y="1081125"/>
                  </a:lnTo>
                  <a:lnTo>
                    <a:pt x="1954479" y="1085545"/>
                  </a:lnTo>
                  <a:lnTo>
                    <a:pt x="1938439" y="1087970"/>
                  </a:lnTo>
                  <a:lnTo>
                    <a:pt x="1920494" y="1088707"/>
                  </a:lnTo>
                  <a:lnTo>
                    <a:pt x="1783346" y="1088707"/>
                  </a:lnTo>
                  <a:lnTo>
                    <a:pt x="1783346" y="1117053"/>
                  </a:lnTo>
                  <a:lnTo>
                    <a:pt x="1911959" y="1117053"/>
                  </a:lnTo>
                  <a:lnTo>
                    <a:pt x="1933676" y="1116215"/>
                  </a:lnTo>
                  <a:lnTo>
                    <a:pt x="1952612" y="1113510"/>
                  </a:lnTo>
                  <a:lnTo>
                    <a:pt x="1968068" y="1108697"/>
                  </a:lnTo>
                  <a:lnTo>
                    <a:pt x="1979320" y="1101509"/>
                  </a:lnTo>
                  <a:lnTo>
                    <a:pt x="1979320" y="1132903"/>
                  </a:lnTo>
                  <a:lnTo>
                    <a:pt x="2012543" y="1132903"/>
                  </a:lnTo>
                  <a:lnTo>
                    <a:pt x="2012543" y="1101509"/>
                  </a:lnTo>
                  <a:lnTo>
                    <a:pt x="2012543" y="856462"/>
                  </a:lnTo>
                  <a:close/>
                </a:path>
                <a:path w="13194030" h="1136014">
                  <a:moveTo>
                    <a:pt x="10465651" y="239864"/>
                  </a:moveTo>
                  <a:lnTo>
                    <a:pt x="10432440" y="239864"/>
                  </a:lnTo>
                  <a:lnTo>
                    <a:pt x="10432440" y="262115"/>
                  </a:lnTo>
                  <a:lnTo>
                    <a:pt x="10465651" y="262115"/>
                  </a:lnTo>
                  <a:lnTo>
                    <a:pt x="10465651" y="239864"/>
                  </a:lnTo>
                  <a:close/>
                </a:path>
                <a:path w="13194030" h="1136014">
                  <a:moveTo>
                    <a:pt x="10465651" y="192925"/>
                  </a:moveTo>
                  <a:lnTo>
                    <a:pt x="10432440" y="192925"/>
                  </a:lnTo>
                  <a:lnTo>
                    <a:pt x="10432440" y="212750"/>
                  </a:lnTo>
                  <a:lnTo>
                    <a:pt x="10285832" y="212750"/>
                  </a:lnTo>
                  <a:lnTo>
                    <a:pt x="10285832" y="192430"/>
                  </a:lnTo>
                  <a:lnTo>
                    <a:pt x="10252913" y="192430"/>
                  </a:lnTo>
                  <a:lnTo>
                    <a:pt x="10252913" y="212750"/>
                  </a:lnTo>
                  <a:lnTo>
                    <a:pt x="10252913" y="239420"/>
                  </a:lnTo>
                  <a:lnTo>
                    <a:pt x="10252913" y="262280"/>
                  </a:lnTo>
                  <a:lnTo>
                    <a:pt x="10252913" y="288950"/>
                  </a:lnTo>
                  <a:lnTo>
                    <a:pt x="10465651" y="288950"/>
                  </a:lnTo>
                  <a:lnTo>
                    <a:pt x="10465651" y="262280"/>
                  </a:lnTo>
                  <a:lnTo>
                    <a:pt x="10285832" y="262280"/>
                  </a:lnTo>
                  <a:lnTo>
                    <a:pt x="10285832" y="239420"/>
                  </a:lnTo>
                  <a:lnTo>
                    <a:pt x="10465651" y="239420"/>
                  </a:lnTo>
                  <a:lnTo>
                    <a:pt x="10465651" y="213042"/>
                  </a:lnTo>
                  <a:lnTo>
                    <a:pt x="10465651" y="212750"/>
                  </a:lnTo>
                  <a:lnTo>
                    <a:pt x="10465651" y="192925"/>
                  </a:lnTo>
                  <a:close/>
                </a:path>
                <a:path w="13194030" h="1136014">
                  <a:moveTo>
                    <a:pt x="10467175" y="103530"/>
                  </a:moveTo>
                  <a:lnTo>
                    <a:pt x="10285832" y="103530"/>
                  </a:lnTo>
                  <a:lnTo>
                    <a:pt x="10285832" y="84480"/>
                  </a:lnTo>
                  <a:lnTo>
                    <a:pt x="10465651" y="84480"/>
                  </a:lnTo>
                  <a:lnTo>
                    <a:pt x="10465651" y="59080"/>
                  </a:lnTo>
                  <a:lnTo>
                    <a:pt x="10465651" y="38760"/>
                  </a:lnTo>
                  <a:lnTo>
                    <a:pt x="10432440" y="38760"/>
                  </a:lnTo>
                  <a:lnTo>
                    <a:pt x="10432440" y="59080"/>
                  </a:lnTo>
                  <a:lnTo>
                    <a:pt x="10252913" y="59080"/>
                  </a:lnTo>
                  <a:lnTo>
                    <a:pt x="10252913" y="84480"/>
                  </a:lnTo>
                  <a:lnTo>
                    <a:pt x="10252913" y="103530"/>
                  </a:lnTo>
                  <a:lnTo>
                    <a:pt x="10252913" y="128930"/>
                  </a:lnTo>
                  <a:lnTo>
                    <a:pt x="10467175" y="128930"/>
                  </a:lnTo>
                  <a:lnTo>
                    <a:pt x="10467175" y="103530"/>
                  </a:lnTo>
                  <a:close/>
                </a:path>
                <a:path w="13194030" h="1136014">
                  <a:moveTo>
                    <a:pt x="10483634" y="147205"/>
                  </a:moveTo>
                  <a:lnTo>
                    <a:pt x="10234625" y="147205"/>
                  </a:lnTo>
                  <a:lnTo>
                    <a:pt x="10234625" y="174332"/>
                  </a:lnTo>
                  <a:lnTo>
                    <a:pt x="10342524" y="174332"/>
                  </a:lnTo>
                  <a:lnTo>
                    <a:pt x="10342524" y="199631"/>
                  </a:lnTo>
                  <a:lnTo>
                    <a:pt x="10375748" y="199631"/>
                  </a:lnTo>
                  <a:lnTo>
                    <a:pt x="10375748" y="174332"/>
                  </a:lnTo>
                  <a:lnTo>
                    <a:pt x="10483634" y="174332"/>
                  </a:lnTo>
                  <a:lnTo>
                    <a:pt x="10483634" y="147205"/>
                  </a:lnTo>
                  <a:close/>
                </a:path>
                <a:path w="13194030" h="1136014">
                  <a:moveTo>
                    <a:pt x="10661942" y="13106"/>
                  </a:moveTo>
                  <a:lnTo>
                    <a:pt x="10629633" y="13106"/>
                  </a:lnTo>
                  <a:lnTo>
                    <a:pt x="10629633" y="65214"/>
                  </a:lnTo>
                  <a:lnTo>
                    <a:pt x="10661942" y="65214"/>
                  </a:lnTo>
                  <a:lnTo>
                    <a:pt x="10661942" y="13106"/>
                  </a:lnTo>
                  <a:close/>
                </a:path>
                <a:path w="13194030" h="1136014">
                  <a:moveTo>
                    <a:pt x="10750639" y="75590"/>
                  </a:moveTo>
                  <a:lnTo>
                    <a:pt x="10661942" y="75590"/>
                  </a:lnTo>
                  <a:lnTo>
                    <a:pt x="10661942" y="65430"/>
                  </a:lnTo>
                  <a:lnTo>
                    <a:pt x="10629633" y="65430"/>
                  </a:lnTo>
                  <a:lnTo>
                    <a:pt x="10629633" y="93370"/>
                  </a:lnTo>
                  <a:lnTo>
                    <a:pt x="10629633" y="104800"/>
                  </a:lnTo>
                  <a:lnTo>
                    <a:pt x="10629633" y="141630"/>
                  </a:lnTo>
                  <a:lnTo>
                    <a:pt x="10559529" y="141630"/>
                  </a:lnTo>
                  <a:lnTo>
                    <a:pt x="10559529" y="93370"/>
                  </a:lnTo>
                  <a:lnTo>
                    <a:pt x="10629633" y="93370"/>
                  </a:lnTo>
                  <a:lnTo>
                    <a:pt x="10629633" y="65430"/>
                  </a:lnTo>
                  <a:lnTo>
                    <a:pt x="10559529" y="65430"/>
                  </a:lnTo>
                  <a:lnTo>
                    <a:pt x="10559529" y="13360"/>
                  </a:lnTo>
                  <a:lnTo>
                    <a:pt x="10527221" y="13360"/>
                  </a:lnTo>
                  <a:lnTo>
                    <a:pt x="10527221" y="169570"/>
                  </a:lnTo>
                  <a:lnTo>
                    <a:pt x="10661942" y="169570"/>
                  </a:lnTo>
                  <a:lnTo>
                    <a:pt x="10661942" y="141630"/>
                  </a:lnTo>
                  <a:lnTo>
                    <a:pt x="10661942" y="104800"/>
                  </a:lnTo>
                  <a:lnTo>
                    <a:pt x="10717416" y="104800"/>
                  </a:lnTo>
                  <a:lnTo>
                    <a:pt x="10717416" y="206336"/>
                  </a:lnTo>
                  <a:lnTo>
                    <a:pt x="10750639" y="206336"/>
                  </a:lnTo>
                  <a:lnTo>
                    <a:pt x="10750639" y="104800"/>
                  </a:lnTo>
                  <a:lnTo>
                    <a:pt x="10750639" y="104228"/>
                  </a:lnTo>
                  <a:lnTo>
                    <a:pt x="10750639" y="93370"/>
                  </a:lnTo>
                  <a:lnTo>
                    <a:pt x="10750639" y="75590"/>
                  </a:lnTo>
                  <a:close/>
                </a:path>
                <a:path w="13194030" h="1136014">
                  <a:moveTo>
                    <a:pt x="10750639" y="9753"/>
                  </a:moveTo>
                  <a:lnTo>
                    <a:pt x="10717416" y="9753"/>
                  </a:lnTo>
                  <a:lnTo>
                    <a:pt x="10717416" y="75272"/>
                  </a:lnTo>
                  <a:lnTo>
                    <a:pt x="10750639" y="75272"/>
                  </a:lnTo>
                  <a:lnTo>
                    <a:pt x="10750639" y="9753"/>
                  </a:lnTo>
                  <a:close/>
                </a:path>
                <a:path w="13194030" h="1136014">
                  <a:moveTo>
                    <a:pt x="10755516" y="258470"/>
                  </a:moveTo>
                  <a:lnTo>
                    <a:pt x="10577208" y="258470"/>
                  </a:lnTo>
                  <a:lnTo>
                    <a:pt x="10577208" y="196240"/>
                  </a:lnTo>
                  <a:lnTo>
                    <a:pt x="10543985" y="196240"/>
                  </a:lnTo>
                  <a:lnTo>
                    <a:pt x="10543985" y="258470"/>
                  </a:lnTo>
                  <a:lnTo>
                    <a:pt x="10543985" y="287680"/>
                  </a:lnTo>
                  <a:lnTo>
                    <a:pt x="10755516" y="287680"/>
                  </a:lnTo>
                  <a:lnTo>
                    <a:pt x="10755516" y="258470"/>
                  </a:lnTo>
                  <a:close/>
                </a:path>
                <a:path w="13194030" h="1136014">
                  <a:moveTo>
                    <a:pt x="11041101" y="34429"/>
                  </a:moveTo>
                  <a:lnTo>
                    <a:pt x="10942968" y="34429"/>
                  </a:lnTo>
                  <a:lnTo>
                    <a:pt x="10942968" y="0"/>
                  </a:lnTo>
                  <a:lnTo>
                    <a:pt x="10909135" y="0"/>
                  </a:lnTo>
                  <a:lnTo>
                    <a:pt x="10909135" y="34429"/>
                  </a:lnTo>
                  <a:lnTo>
                    <a:pt x="10810989" y="34429"/>
                  </a:lnTo>
                  <a:lnTo>
                    <a:pt x="10810989" y="63080"/>
                  </a:lnTo>
                  <a:lnTo>
                    <a:pt x="11041101" y="63080"/>
                  </a:lnTo>
                  <a:lnTo>
                    <a:pt x="11041101" y="34429"/>
                  </a:lnTo>
                  <a:close/>
                </a:path>
                <a:path w="13194030" h="1136014">
                  <a:moveTo>
                    <a:pt x="11048721" y="245351"/>
                  </a:moveTo>
                  <a:lnTo>
                    <a:pt x="10942968" y="245351"/>
                  </a:lnTo>
                  <a:lnTo>
                    <a:pt x="10942968" y="202374"/>
                  </a:lnTo>
                  <a:lnTo>
                    <a:pt x="10962386" y="200520"/>
                  </a:lnTo>
                  <a:lnTo>
                    <a:pt x="10980179" y="197154"/>
                  </a:lnTo>
                  <a:lnTo>
                    <a:pt x="10995978" y="192138"/>
                  </a:lnTo>
                  <a:lnTo>
                    <a:pt x="11009401" y="185305"/>
                  </a:lnTo>
                  <a:lnTo>
                    <a:pt x="11019828" y="177190"/>
                  </a:lnTo>
                  <a:lnTo>
                    <a:pt x="11021606" y="174942"/>
                  </a:lnTo>
                  <a:lnTo>
                    <a:pt x="11027575" y="167436"/>
                  </a:lnTo>
                  <a:lnTo>
                    <a:pt x="11032427" y="156032"/>
                  </a:lnTo>
                  <a:lnTo>
                    <a:pt x="11034090" y="142938"/>
                  </a:lnTo>
                  <a:lnTo>
                    <a:pt x="11032427" y="129895"/>
                  </a:lnTo>
                  <a:lnTo>
                    <a:pt x="11001172" y="96748"/>
                  </a:lnTo>
                  <a:lnTo>
                    <a:pt x="11001172" y="142938"/>
                  </a:lnTo>
                  <a:lnTo>
                    <a:pt x="11000169" y="149352"/>
                  </a:lnTo>
                  <a:lnTo>
                    <a:pt x="10960379" y="172199"/>
                  </a:lnTo>
                  <a:lnTo>
                    <a:pt x="10925899" y="174942"/>
                  </a:lnTo>
                  <a:lnTo>
                    <a:pt x="10907852" y="174256"/>
                  </a:lnTo>
                  <a:lnTo>
                    <a:pt x="10865853" y="163969"/>
                  </a:lnTo>
                  <a:lnTo>
                    <a:pt x="10850918" y="142938"/>
                  </a:lnTo>
                  <a:lnTo>
                    <a:pt x="10850918" y="134404"/>
                  </a:lnTo>
                  <a:lnTo>
                    <a:pt x="10889780" y="113753"/>
                  </a:lnTo>
                  <a:lnTo>
                    <a:pt x="10925899" y="110934"/>
                  </a:lnTo>
                  <a:lnTo>
                    <a:pt x="10943488" y="111556"/>
                  </a:lnTo>
                  <a:lnTo>
                    <a:pt x="10984713" y="120688"/>
                  </a:lnTo>
                  <a:lnTo>
                    <a:pt x="11001172" y="142938"/>
                  </a:lnTo>
                  <a:lnTo>
                    <a:pt x="11001172" y="96748"/>
                  </a:lnTo>
                  <a:lnTo>
                    <a:pt x="10993018" y="92798"/>
                  </a:lnTo>
                  <a:lnTo>
                    <a:pt x="10973054" y="87198"/>
                  </a:lnTo>
                  <a:lnTo>
                    <a:pt x="10950473" y="83947"/>
                  </a:lnTo>
                  <a:lnTo>
                    <a:pt x="10925899" y="82892"/>
                  </a:lnTo>
                  <a:lnTo>
                    <a:pt x="10902023" y="83896"/>
                  </a:lnTo>
                  <a:lnTo>
                    <a:pt x="10860570" y="92278"/>
                  </a:lnTo>
                  <a:lnTo>
                    <a:pt x="10824743" y="117906"/>
                  </a:lnTo>
                  <a:lnTo>
                    <a:pt x="10817695" y="142938"/>
                  </a:lnTo>
                  <a:lnTo>
                    <a:pt x="10819651" y="157010"/>
                  </a:lnTo>
                  <a:lnTo>
                    <a:pt x="10846651" y="187439"/>
                  </a:lnTo>
                  <a:lnTo>
                    <a:pt x="10891990" y="200901"/>
                  </a:lnTo>
                  <a:lnTo>
                    <a:pt x="10910354" y="202679"/>
                  </a:lnTo>
                  <a:lnTo>
                    <a:pt x="10910354" y="245351"/>
                  </a:lnTo>
                  <a:lnTo>
                    <a:pt x="10803369" y="245351"/>
                  </a:lnTo>
                  <a:lnTo>
                    <a:pt x="10803369" y="274002"/>
                  </a:lnTo>
                  <a:lnTo>
                    <a:pt x="11048721" y="274002"/>
                  </a:lnTo>
                  <a:lnTo>
                    <a:pt x="11048721" y="245351"/>
                  </a:lnTo>
                  <a:close/>
                </a:path>
                <a:path w="13194030" h="1136014">
                  <a:moveTo>
                    <a:pt x="11332185" y="245770"/>
                  </a:moveTo>
                  <a:lnTo>
                    <a:pt x="11226724" y="245770"/>
                  </a:lnTo>
                  <a:lnTo>
                    <a:pt x="11226724" y="189890"/>
                  </a:lnTo>
                  <a:lnTo>
                    <a:pt x="11321212" y="189890"/>
                  </a:lnTo>
                  <a:lnTo>
                    <a:pt x="11321212" y="161950"/>
                  </a:lnTo>
                  <a:lnTo>
                    <a:pt x="11134369" y="161950"/>
                  </a:lnTo>
                  <a:lnTo>
                    <a:pt x="11134369" y="116230"/>
                  </a:lnTo>
                  <a:lnTo>
                    <a:pt x="11317859" y="116230"/>
                  </a:lnTo>
                  <a:lnTo>
                    <a:pt x="11317859" y="88290"/>
                  </a:lnTo>
                  <a:lnTo>
                    <a:pt x="11317859" y="43840"/>
                  </a:lnTo>
                  <a:lnTo>
                    <a:pt x="11317859" y="14630"/>
                  </a:lnTo>
                  <a:lnTo>
                    <a:pt x="11101146" y="14630"/>
                  </a:lnTo>
                  <a:lnTo>
                    <a:pt x="11101146" y="43840"/>
                  </a:lnTo>
                  <a:lnTo>
                    <a:pt x="11284636" y="43840"/>
                  </a:lnTo>
                  <a:lnTo>
                    <a:pt x="11284636" y="88290"/>
                  </a:lnTo>
                  <a:lnTo>
                    <a:pt x="11101146" y="88290"/>
                  </a:lnTo>
                  <a:lnTo>
                    <a:pt x="11101146" y="116230"/>
                  </a:lnTo>
                  <a:lnTo>
                    <a:pt x="11101146" y="161950"/>
                  </a:lnTo>
                  <a:lnTo>
                    <a:pt x="11101146" y="189890"/>
                  </a:lnTo>
                  <a:lnTo>
                    <a:pt x="11193805" y="189890"/>
                  </a:lnTo>
                  <a:lnTo>
                    <a:pt x="11193805" y="245770"/>
                  </a:lnTo>
                  <a:lnTo>
                    <a:pt x="11086821" y="245770"/>
                  </a:lnTo>
                  <a:lnTo>
                    <a:pt x="11086821" y="273710"/>
                  </a:lnTo>
                  <a:lnTo>
                    <a:pt x="11332185" y="273710"/>
                  </a:lnTo>
                  <a:lnTo>
                    <a:pt x="11332185" y="245770"/>
                  </a:lnTo>
                  <a:close/>
                </a:path>
                <a:path w="13194030" h="1136014">
                  <a:moveTo>
                    <a:pt x="11680863" y="13106"/>
                  </a:moveTo>
                  <a:lnTo>
                    <a:pt x="11462334" y="13106"/>
                  </a:lnTo>
                  <a:lnTo>
                    <a:pt x="11462334" y="42049"/>
                  </a:lnTo>
                  <a:lnTo>
                    <a:pt x="11647640" y="42049"/>
                  </a:lnTo>
                  <a:lnTo>
                    <a:pt x="11647640" y="78625"/>
                  </a:lnTo>
                  <a:lnTo>
                    <a:pt x="11647335" y="96761"/>
                  </a:lnTo>
                  <a:lnTo>
                    <a:pt x="11646306" y="115277"/>
                  </a:lnTo>
                  <a:lnTo>
                    <a:pt x="11644427" y="133235"/>
                  </a:lnTo>
                  <a:lnTo>
                    <a:pt x="11641544" y="149644"/>
                  </a:lnTo>
                  <a:lnTo>
                    <a:pt x="11674462" y="149644"/>
                  </a:lnTo>
                  <a:lnTo>
                    <a:pt x="11677269" y="133311"/>
                  </a:lnTo>
                  <a:lnTo>
                    <a:pt x="11679263" y="114935"/>
                  </a:lnTo>
                  <a:lnTo>
                    <a:pt x="11680469" y="95250"/>
                  </a:lnTo>
                  <a:lnTo>
                    <a:pt x="11680787" y="78625"/>
                  </a:lnTo>
                  <a:lnTo>
                    <a:pt x="11680863" y="13106"/>
                  </a:lnTo>
                  <a:close/>
                </a:path>
                <a:path w="13194030" h="1136014">
                  <a:moveTo>
                    <a:pt x="11695189" y="173723"/>
                  </a:moveTo>
                  <a:lnTo>
                    <a:pt x="11449837" y="173723"/>
                  </a:lnTo>
                  <a:lnTo>
                    <a:pt x="11449837" y="202984"/>
                  </a:lnTo>
                  <a:lnTo>
                    <a:pt x="11555590" y="202984"/>
                  </a:lnTo>
                  <a:lnTo>
                    <a:pt x="11555590" y="290766"/>
                  </a:lnTo>
                  <a:lnTo>
                    <a:pt x="11588509" y="290766"/>
                  </a:lnTo>
                  <a:lnTo>
                    <a:pt x="11588509" y="202984"/>
                  </a:lnTo>
                  <a:lnTo>
                    <a:pt x="11695189" y="202984"/>
                  </a:lnTo>
                  <a:lnTo>
                    <a:pt x="11695189" y="173723"/>
                  </a:lnTo>
                  <a:close/>
                </a:path>
                <a:path w="13194030" h="1136014">
                  <a:moveTo>
                    <a:pt x="11962498" y="45110"/>
                  </a:moveTo>
                  <a:lnTo>
                    <a:pt x="11782666" y="45110"/>
                  </a:lnTo>
                  <a:lnTo>
                    <a:pt x="11782666" y="13360"/>
                  </a:lnTo>
                  <a:lnTo>
                    <a:pt x="11749748" y="13360"/>
                  </a:lnTo>
                  <a:lnTo>
                    <a:pt x="11749748" y="45110"/>
                  </a:lnTo>
                  <a:lnTo>
                    <a:pt x="11749748" y="73050"/>
                  </a:lnTo>
                  <a:lnTo>
                    <a:pt x="11749748" y="104800"/>
                  </a:lnTo>
                  <a:lnTo>
                    <a:pt x="11749748" y="132740"/>
                  </a:lnTo>
                  <a:lnTo>
                    <a:pt x="11962498" y="132740"/>
                  </a:lnTo>
                  <a:lnTo>
                    <a:pt x="11962498" y="105143"/>
                  </a:lnTo>
                  <a:lnTo>
                    <a:pt x="11962498" y="104800"/>
                  </a:lnTo>
                  <a:lnTo>
                    <a:pt x="11962498" y="73139"/>
                  </a:lnTo>
                  <a:lnTo>
                    <a:pt x="11929275" y="73139"/>
                  </a:lnTo>
                  <a:lnTo>
                    <a:pt x="11929275" y="104800"/>
                  </a:lnTo>
                  <a:lnTo>
                    <a:pt x="11782666" y="104800"/>
                  </a:lnTo>
                  <a:lnTo>
                    <a:pt x="11782666" y="73050"/>
                  </a:lnTo>
                  <a:lnTo>
                    <a:pt x="11962498" y="73050"/>
                  </a:lnTo>
                  <a:lnTo>
                    <a:pt x="11962498" y="45110"/>
                  </a:lnTo>
                  <a:close/>
                </a:path>
                <a:path w="13194030" h="1136014">
                  <a:moveTo>
                    <a:pt x="11962498" y="13106"/>
                  </a:moveTo>
                  <a:lnTo>
                    <a:pt x="11929275" y="13106"/>
                  </a:lnTo>
                  <a:lnTo>
                    <a:pt x="11929275" y="45097"/>
                  </a:lnTo>
                  <a:lnTo>
                    <a:pt x="11962498" y="45097"/>
                  </a:lnTo>
                  <a:lnTo>
                    <a:pt x="11962498" y="13106"/>
                  </a:lnTo>
                  <a:close/>
                </a:path>
                <a:path w="13194030" h="1136014">
                  <a:moveTo>
                    <a:pt x="11967375" y="258470"/>
                  </a:moveTo>
                  <a:lnTo>
                    <a:pt x="11782666" y="258470"/>
                  </a:lnTo>
                  <a:lnTo>
                    <a:pt x="11782666" y="211480"/>
                  </a:lnTo>
                  <a:lnTo>
                    <a:pt x="11749748" y="211480"/>
                  </a:lnTo>
                  <a:lnTo>
                    <a:pt x="11749748" y="258470"/>
                  </a:lnTo>
                  <a:lnTo>
                    <a:pt x="11749748" y="287680"/>
                  </a:lnTo>
                  <a:lnTo>
                    <a:pt x="11967375" y="287680"/>
                  </a:lnTo>
                  <a:lnTo>
                    <a:pt x="11967375" y="258470"/>
                  </a:lnTo>
                  <a:close/>
                </a:path>
                <a:path w="13194030" h="1136014">
                  <a:moveTo>
                    <a:pt x="11980482" y="158178"/>
                  </a:moveTo>
                  <a:lnTo>
                    <a:pt x="11731460" y="158178"/>
                  </a:lnTo>
                  <a:lnTo>
                    <a:pt x="11731460" y="186220"/>
                  </a:lnTo>
                  <a:lnTo>
                    <a:pt x="11842712" y="186220"/>
                  </a:lnTo>
                  <a:lnTo>
                    <a:pt x="11842712" y="232854"/>
                  </a:lnTo>
                  <a:lnTo>
                    <a:pt x="11875630" y="232854"/>
                  </a:lnTo>
                  <a:lnTo>
                    <a:pt x="11875630" y="186220"/>
                  </a:lnTo>
                  <a:lnTo>
                    <a:pt x="11980482" y="186220"/>
                  </a:lnTo>
                  <a:lnTo>
                    <a:pt x="11980482" y="158178"/>
                  </a:lnTo>
                  <a:close/>
                </a:path>
                <a:path w="13194030" h="1136014">
                  <a:moveTo>
                    <a:pt x="12161215" y="182257"/>
                  </a:moveTo>
                  <a:lnTo>
                    <a:pt x="12159120" y="155232"/>
                  </a:lnTo>
                  <a:lnTo>
                    <a:pt x="12152909" y="132461"/>
                  </a:lnTo>
                  <a:lnTo>
                    <a:pt x="12145937" y="120078"/>
                  </a:lnTo>
                  <a:lnTo>
                    <a:pt x="12142699" y="114325"/>
                  </a:lnTo>
                  <a:lnTo>
                    <a:pt x="12128602" y="101180"/>
                  </a:lnTo>
                  <a:lnTo>
                    <a:pt x="12128297" y="101015"/>
                  </a:lnTo>
                  <a:lnTo>
                    <a:pt x="12128297" y="182257"/>
                  </a:lnTo>
                  <a:lnTo>
                    <a:pt x="12127370" y="200469"/>
                  </a:lnTo>
                  <a:lnTo>
                    <a:pt x="12112447" y="237121"/>
                  </a:lnTo>
                  <a:lnTo>
                    <a:pt x="12100865" y="244436"/>
                  </a:lnTo>
                  <a:lnTo>
                    <a:pt x="12084101" y="244436"/>
                  </a:lnTo>
                  <a:lnTo>
                    <a:pt x="12057812" y="200520"/>
                  </a:lnTo>
                  <a:lnTo>
                    <a:pt x="12056974" y="182257"/>
                  </a:lnTo>
                  <a:lnTo>
                    <a:pt x="12057863" y="163563"/>
                  </a:lnTo>
                  <a:lnTo>
                    <a:pt x="12072214" y="127088"/>
                  </a:lnTo>
                  <a:lnTo>
                    <a:pt x="12084101" y="120078"/>
                  </a:lnTo>
                  <a:lnTo>
                    <a:pt x="12100255" y="120078"/>
                  </a:lnTo>
                  <a:lnTo>
                    <a:pt x="12127217" y="162775"/>
                  </a:lnTo>
                  <a:lnTo>
                    <a:pt x="12128297" y="182257"/>
                  </a:lnTo>
                  <a:lnTo>
                    <a:pt x="12128297" y="101015"/>
                  </a:lnTo>
                  <a:lnTo>
                    <a:pt x="12120842" y="96837"/>
                  </a:lnTo>
                  <a:lnTo>
                    <a:pt x="12112219" y="93789"/>
                  </a:lnTo>
                  <a:lnTo>
                    <a:pt x="12102808" y="92011"/>
                  </a:lnTo>
                  <a:lnTo>
                    <a:pt x="12092635" y="91427"/>
                  </a:lnTo>
                  <a:lnTo>
                    <a:pt x="12081091" y="92214"/>
                  </a:lnTo>
                  <a:lnTo>
                    <a:pt x="12040133" y="116763"/>
                  </a:lnTo>
                  <a:lnTo>
                    <a:pt x="12025833" y="156464"/>
                  </a:lnTo>
                  <a:lnTo>
                    <a:pt x="12024055" y="182257"/>
                  </a:lnTo>
                  <a:lnTo>
                    <a:pt x="12025897" y="208394"/>
                  </a:lnTo>
                  <a:lnTo>
                    <a:pt x="12040654" y="248094"/>
                  </a:lnTo>
                  <a:lnTo>
                    <a:pt x="12081447" y="272046"/>
                  </a:lnTo>
                  <a:lnTo>
                    <a:pt x="12092635" y="272783"/>
                  </a:lnTo>
                  <a:lnTo>
                    <a:pt x="12103164" y="272148"/>
                  </a:lnTo>
                  <a:lnTo>
                    <a:pt x="12143219" y="249682"/>
                  </a:lnTo>
                  <a:lnTo>
                    <a:pt x="12146115" y="244436"/>
                  </a:lnTo>
                  <a:lnTo>
                    <a:pt x="12153138" y="231749"/>
                  </a:lnTo>
                  <a:lnTo>
                    <a:pt x="12159183" y="209194"/>
                  </a:lnTo>
                  <a:lnTo>
                    <a:pt x="12161215" y="182257"/>
                  </a:lnTo>
                  <a:close/>
                </a:path>
                <a:path w="13194030" h="1136014">
                  <a:moveTo>
                    <a:pt x="12170359" y="41440"/>
                  </a:moveTo>
                  <a:lnTo>
                    <a:pt x="12107875" y="41440"/>
                  </a:lnTo>
                  <a:lnTo>
                    <a:pt x="12107875" y="1828"/>
                  </a:lnTo>
                  <a:lnTo>
                    <a:pt x="12074652" y="1828"/>
                  </a:lnTo>
                  <a:lnTo>
                    <a:pt x="12074652" y="41440"/>
                  </a:lnTo>
                  <a:lnTo>
                    <a:pt x="12012778" y="41440"/>
                  </a:lnTo>
                  <a:lnTo>
                    <a:pt x="12012778" y="70091"/>
                  </a:lnTo>
                  <a:lnTo>
                    <a:pt x="12170359" y="70091"/>
                  </a:lnTo>
                  <a:lnTo>
                    <a:pt x="12170359" y="41440"/>
                  </a:lnTo>
                  <a:close/>
                </a:path>
                <a:path w="13194030" h="1136014">
                  <a:moveTo>
                    <a:pt x="12283440" y="122516"/>
                  </a:moveTo>
                  <a:lnTo>
                    <a:pt x="12240158" y="122516"/>
                  </a:lnTo>
                  <a:lnTo>
                    <a:pt x="12240158" y="9753"/>
                  </a:lnTo>
                  <a:lnTo>
                    <a:pt x="12206935" y="9753"/>
                  </a:lnTo>
                  <a:lnTo>
                    <a:pt x="12206935" y="286194"/>
                  </a:lnTo>
                  <a:lnTo>
                    <a:pt x="12240158" y="286194"/>
                  </a:lnTo>
                  <a:lnTo>
                    <a:pt x="12240158" y="151472"/>
                  </a:lnTo>
                  <a:lnTo>
                    <a:pt x="12283440" y="151472"/>
                  </a:lnTo>
                  <a:lnTo>
                    <a:pt x="12283440" y="122516"/>
                  </a:lnTo>
                  <a:close/>
                </a:path>
                <a:path w="13194030" h="1136014">
                  <a:moveTo>
                    <a:pt x="12530925" y="79400"/>
                  </a:moveTo>
                  <a:lnTo>
                    <a:pt x="12349582" y="79400"/>
                  </a:lnTo>
                  <a:lnTo>
                    <a:pt x="12349582" y="12090"/>
                  </a:lnTo>
                  <a:lnTo>
                    <a:pt x="12316663" y="12090"/>
                  </a:lnTo>
                  <a:lnTo>
                    <a:pt x="12316663" y="79400"/>
                  </a:lnTo>
                  <a:lnTo>
                    <a:pt x="12316663" y="107340"/>
                  </a:lnTo>
                  <a:lnTo>
                    <a:pt x="12530925" y="107340"/>
                  </a:lnTo>
                  <a:lnTo>
                    <a:pt x="12530925" y="79400"/>
                  </a:lnTo>
                  <a:close/>
                </a:path>
                <a:path w="13194030" h="1136014">
                  <a:moveTo>
                    <a:pt x="12534278" y="258470"/>
                  </a:moveTo>
                  <a:lnTo>
                    <a:pt x="12349582" y="258470"/>
                  </a:lnTo>
                  <a:lnTo>
                    <a:pt x="12349582" y="198780"/>
                  </a:lnTo>
                  <a:lnTo>
                    <a:pt x="12316663" y="198780"/>
                  </a:lnTo>
                  <a:lnTo>
                    <a:pt x="12316663" y="258470"/>
                  </a:lnTo>
                  <a:lnTo>
                    <a:pt x="12316663" y="287680"/>
                  </a:lnTo>
                  <a:lnTo>
                    <a:pt x="12534278" y="287680"/>
                  </a:lnTo>
                  <a:lnTo>
                    <a:pt x="12534278" y="258470"/>
                  </a:lnTo>
                  <a:close/>
                </a:path>
                <a:path w="13194030" h="1136014">
                  <a:moveTo>
                    <a:pt x="12547384" y="144767"/>
                  </a:moveTo>
                  <a:lnTo>
                    <a:pt x="12298375" y="144767"/>
                  </a:lnTo>
                  <a:lnTo>
                    <a:pt x="12298375" y="173418"/>
                  </a:lnTo>
                  <a:lnTo>
                    <a:pt x="12547384" y="173418"/>
                  </a:lnTo>
                  <a:lnTo>
                    <a:pt x="12547384" y="144767"/>
                  </a:lnTo>
                  <a:close/>
                </a:path>
                <a:path w="13194030" h="1136014">
                  <a:moveTo>
                    <a:pt x="12803111" y="13106"/>
                  </a:moveTo>
                  <a:lnTo>
                    <a:pt x="12670523" y="13106"/>
                  </a:lnTo>
                  <a:lnTo>
                    <a:pt x="12670523" y="42049"/>
                  </a:lnTo>
                  <a:lnTo>
                    <a:pt x="12770193" y="42049"/>
                  </a:lnTo>
                  <a:lnTo>
                    <a:pt x="12762916" y="80568"/>
                  </a:lnTo>
                  <a:lnTo>
                    <a:pt x="12741923" y="109639"/>
                  </a:lnTo>
                  <a:lnTo>
                    <a:pt x="12708471" y="129235"/>
                  </a:lnTo>
                  <a:lnTo>
                    <a:pt x="12663818" y="139280"/>
                  </a:lnTo>
                  <a:lnTo>
                    <a:pt x="12663818" y="167932"/>
                  </a:lnTo>
                  <a:lnTo>
                    <a:pt x="12711900" y="158775"/>
                  </a:lnTo>
                  <a:lnTo>
                    <a:pt x="12750635" y="141427"/>
                  </a:lnTo>
                  <a:lnTo>
                    <a:pt x="12779274" y="115150"/>
                  </a:lnTo>
                  <a:lnTo>
                    <a:pt x="12797015" y="79222"/>
                  </a:lnTo>
                  <a:lnTo>
                    <a:pt x="12803111" y="32905"/>
                  </a:lnTo>
                  <a:lnTo>
                    <a:pt x="12803111" y="13106"/>
                  </a:lnTo>
                  <a:close/>
                </a:path>
                <a:path w="13194030" h="1136014">
                  <a:moveTo>
                    <a:pt x="12893942" y="9753"/>
                  </a:moveTo>
                  <a:lnTo>
                    <a:pt x="12860719" y="9753"/>
                  </a:lnTo>
                  <a:lnTo>
                    <a:pt x="12860719" y="78016"/>
                  </a:lnTo>
                  <a:lnTo>
                    <a:pt x="12807683" y="78016"/>
                  </a:lnTo>
                  <a:lnTo>
                    <a:pt x="12807683" y="106972"/>
                  </a:lnTo>
                  <a:lnTo>
                    <a:pt x="12860719" y="106972"/>
                  </a:lnTo>
                  <a:lnTo>
                    <a:pt x="12860719" y="182867"/>
                  </a:lnTo>
                  <a:lnTo>
                    <a:pt x="12893942" y="182867"/>
                  </a:lnTo>
                  <a:lnTo>
                    <a:pt x="12893942" y="9753"/>
                  </a:lnTo>
                  <a:close/>
                </a:path>
                <a:path w="13194030" h="1136014">
                  <a:moveTo>
                    <a:pt x="12898819" y="260896"/>
                  </a:moveTo>
                  <a:lnTo>
                    <a:pt x="12859690" y="252044"/>
                  </a:lnTo>
                  <a:lnTo>
                    <a:pt x="12810008" y="216408"/>
                  </a:lnTo>
                  <a:lnTo>
                    <a:pt x="12803111" y="191096"/>
                  </a:lnTo>
                  <a:lnTo>
                    <a:pt x="12803111" y="179819"/>
                  </a:lnTo>
                  <a:lnTo>
                    <a:pt x="12770193" y="179819"/>
                  </a:lnTo>
                  <a:lnTo>
                    <a:pt x="12770193" y="191096"/>
                  </a:lnTo>
                  <a:lnTo>
                    <a:pt x="12763208" y="216408"/>
                  </a:lnTo>
                  <a:lnTo>
                    <a:pt x="12743561" y="236969"/>
                  </a:lnTo>
                  <a:lnTo>
                    <a:pt x="12713234" y="252044"/>
                  </a:lnTo>
                  <a:lnTo>
                    <a:pt x="12674181" y="260896"/>
                  </a:lnTo>
                  <a:lnTo>
                    <a:pt x="12674181" y="289242"/>
                  </a:lnTo>
                  <a:lnTo>
                    <a:pt x="12710605" y="283222"/>
                  </a:lnTo>
                  <a:lnTo>
                    <a:pt x="12741809" y="272630"/>
                  </a:lnTo>
                  <a:lnTo>
                    <a:pt x="12767234" y="258381"/>
                  </a:lnTo>
                  <a:lnTo>
                    <a:pt x="12786347" y="241388"/>
                  </a:lnTo>
                  <a:lnTo>
                    <a:pt x="12805715" y="258381"/>
                  </a:lnTo>
                  <a:lnTo>
                    <a:pt x="12831153" y="272630"/>
                  </a:lnTo>
                  <a:lnTo>
                    <a:pt x="12862293" y="283222"/>
                  </a:lnTo>
                  <a:lnTo>
                    <a:pt x="12898819" y="289242"/>
                  </a:lnTo>
                  <a:lnTo>
                    <a:pt x="12898819" y="260896"/>
                  </a:lnTo>
                  <a:close/>
                </a:path>
                <a:path w="13194030" h="1136014">
                  <a:moveTo>
                    <a:pt x="13181356" y="53632"/>
                  </a:moveTo>
                  <a:lnTo>
                    <a:pt x="13180505" y="45453"/>
                  </a:lnTo>
                  <a:lnTo>
                    <a:pt x="13177965" y="38239"/>
                  </a:lnTo>
                  <a:lnTo>
                    <a:pt x="13176644" y="36258"/>
                  </a:lnTo>
                  <a:lnTo>
                    <a:pt x="13173774" y="31953"/>
                  </a:lnTo>
                  <a:lnTo>
                    <a:pt x="13167944" y="26504"/>
                  </a:lnTo>
                  <a:lnTo>
                    <a:pt x="13152400" y="18567"/>
                  </a:lnTo>
                  <a:lnTo>
                    <a:pt x="13148437" y="17602"/>
                  </a:lnTo>
                  <a:lnTo>
                    <a:pt x="13148437" y="49974"/>
                  </a:lnTo>
                  <a:lnTo>
                    <a:pt x="13148437" y="56984"/>
                  </a:lnTo>
                  <a:lnTo>
                    <a:pt x="13096316" y="70281"/>
                  </a:lnTo>
                  <a:lnTo>
                    <a:pt x="13069799" y="70700"/>
                  </a:lnTo>
                  <a:lnTo>
                    <a:pt x="13043281" y="70281"/>
                  </a:lnTo>
                  <a:lnTo>
                    <a:pt x="12996647" y="62776"/>
                  </a:lnTo>
                  <a:lnTo>
                    <a:pt x="12991173" y="56984"/>
                  </a:lnTo>
                  <a:lnTo>
                    <a:pt x="12991173" y="49974"/>
                  </a:lnTo>
                  <a:lnTo>
                    <a:pt x="13043281" y="36690"/>
                  </a:lnTo>
                  <a:lnTo>
                    <a:pt x="13069799" y="36258"/>
                  </a:lnTo>
                  <a:lnTo>
                    <a:pt x="13096316" y="36690"/>
                  </a:lnTo>
                  <a:lnTo>
                    <a:pt x="13142951" y="44488"/>
                  </a:lnTo>
                  <a:lnTo>
                    <a:pt x="13148437" y="49974"/>
                  </a:lnTo>
                  <a:lnTo>
                    <a:pt x="13148437" y="17602"/>
                  </a:lnTo>
                  <a:lnTo>
                    <a:pt x="13130873" y="13296"/>
                  </a:lnTo>
                  <a:lnTo>
                    <a:pt x="13103352" y="10350"/>
                  </a:lnTo>
                  <a:lnTo>
                    <a:pt x="13069799" y="9448"/>
                  </a:lnTo>
                  <a:lnTo>
                    <a:pt x="13036372" y="10350"/>
                  </a:lnTo>
                  <a:lnTo>
                    <a:pt x="12987122" y="18567"/>
                  </a:lnTo>
                  <a:lnTo>
                    <a:pt x="12958801" y="45453"/>
                  </a:lnTo>
                  <a:lnTo>
                    <a:pt x="12957950" y="53632"/>
                  </a:lnTo>
                  <a:lnTo>
                    <a:pt x="12958801" y="61645"/>
                  </a:lnTo>
                  <a:lnTo>
                    <a:pt x="12987122" y="88392"/>
                  </a:lnTo>
                  <a:lnTo>
                    <a:pt x="13036372" y="96621"/>
                  </a:lnTo>
                  <a:lnTo>
                    <a:pt x="13069799" y="97523"/>
                  </a:lnTo>
                  <a:lnTo>
                    <a:pt x="13103352" y="96621"/>
                  </a:lnTo>
                  <a:lnTo>
                    <a:pt x="13152400" y="88392"/>
                  </a:lnTo>
                  <a:lnTo>
                    <a:pt x="13180505" y="61645"/>
                  </a:lnTo>
                  <a:lnTo>
                    <a:pt x="13181356" y="53632"/>
                  </a:lnTo>
                  <a:close/>
                </a:path>
                <a:path w="13194030" h="1136014">
                  <a:moveTo>
                    <a:pt x="13181965" y="262115"/>
                  </a:moveTo>
                  <a:lnTo>
                    <a:pt x="12996037" y="262115"/>
                  </a:lnTo>
                  <a:lnTo>
                    <a:pt x="12996037" y="241998"/>
                  </a:lnTo>
                  <a:lnTo>
                    <a:pt x="13175869" y="241998"/>
                  </a:lnTo>
                  <a:lnTo>
                    <a:pt x="13175869" y="168236"/>
                  </a:lnTo>
                  <a:lnTo>
                    <a:pt x="12963131" y="168236"/>
                  </a:lnTo>
                  <a:lnTo>
                    <a:pt x="12963131" y="195059"/>
                  </a:lnTo>
                  <a:lnTo>
                    <a:pt x="13142646" y="195059"/>
                  </a:lnTo>
                  <a:lnTo>
                    <a:pt x="13142646" y="215480"/>
                  </a:lnTo>
                  <a:lnTo>
                    <a:pt x="12963131" y="215480"/>
                  </a:lnTo>
                  <a:lnTo>
                    <a:pt x="12963131" y="288937"/>
                  </a:lnTo>
                  <a:lnTo>
                    <a:pt x="13181965" y="288937"/>
                  </a:lnTo>
                  <a:lnTo>
                    <a:pt x="13181965" y="262115"/>
                  </a:lnTo>
                  <a:close/>
                </a:path>
                <a:path w="13194030" h="1136014">
                  <a:moveTo>
                    <a:pt x="13193852" y="118249"/>
                  </a:moveTo>
                  <a:lnTo>
                    <a:pt x="12944843" y="118249"/>
                  </a:lnTo>
                  <a:lnTo>
                    <a:pt x="12944843" y="145681"/>
                  </a:lnTo>
                  <a:lnTo>
                    <a:pt x="13193852" y="145681"/>
                  </a:lnTo>
                  <a:lnTo>
                    <a:pt x="13193852" y="1182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41825" y="5591492"/>
              <a:ext cx="9340850" cy="292735"/>
            </a:xfrm>
            <a:custGeom>
              <a:avLst/>
              <a:gdLst/>
              <a:ahLst/>
              <a:cxnLst/>
              <a:rect l="l" t="t" r="r" b="b"/>
              <a:pathLst>
                <a:path w="9340850" h="292735">
                  <a:moveTo>
                    <a:pt x="160616" y="95707"/>
                  </a:moveTo>
                  <a:lnTo>
                    <a:pt x="159054" y="74091"/>
                  </a:lnTo>
                  <a:lnTo>
                    <a:pt x="154292" y="55130"/>
                  </a:lnTo>
                  <a:lnTo>
                    <a:pt x="146215" y="39077"/>
                  </a:lnTo>
                  <a:lnTo>
                    <a:pt x="145605" y="38404"/>
                  </a:lnTo>
                  <a:lnTo>
                    <a:pt x="134708" y="26212"/>
                  </a:lnTo>
                  <a:lnTo>
                    <a:pt x="127698" y="21361"/>
                  </a:lnTo>
                  <a:lnTo>
                    <a:pt x="127698" y="95707"/>
                  </a:lnTo>
                  <a:lnTo>
                    <a:pt x="126822" y="110451"/>
                  </a:lnTo>
                  <a:lnTo>
                    <a:pt x="107365" y="147345"/>
                  </a:lnTo>
                  <a:lnTo>
                    <a:pt x="85039" y="153009"/>
                  </a:lnTo>
                  <a:lnTo>
                    <a:pt x="76923" y="152374"/>
                  </a:lnTo>
                  <a:lnTo>
                    <a:pt x="46101" y="123444"/>
                  </a:lnTo>
                  <a:lnTo>
                    <a:pt x="42672" y="95707"/>
                  </a:lnTo>
                  <a:lnTo>
                    <a:pt x="43497" y="81026"/>
                  </a:lnTo>
                  <a:lnTo>
                    <a:pt x="63004" y="43802"/>
                  </a:lnTo>
                  <a:lnTo>
                    <a:pt x="85039" y="38404"/>
                  </a:lnTo>
                  <a:lnTo>
                    <a:pt x="93357" y="38989"/>
                  </a:lnTo>
                  <a:lnTo>
                    <a:pt x="124117" y="67932"/>
                  </a:lnTo>
                  <a:lnTo>
                    <a:pt x="127698" y="95707"/>
                  </a:lnTo>
                  <a:lnTo>
                    <a:pt x="127698" y="21361"/>
                  </a:lnTo>
                  <a:lnTo>
                    <a:pt x="124421" y="19088"/>
                  </a:lnTo>
                  <a:lnTo>
                    <a:pt x="112496" y="13830"/>
                  </a:lnTo>
                  <a:lnTo>
                    <a:pt x="99263" y="10566"/>
                  </a:lnTo>
                  <a:lnTo>
                    <a:pt x="85039" y="9448"/>
                  </a:lnTo>
                  <a:lnTo>
                    <a:pt x="70802" y="10566"/>
                  </a:lnTo>
                  <a:lnTo>
                    <a:pt x="35356" y="26212"/>
                  </a:lnTo>
                  <a:lnTo>
                    <a:pt x="11087" y="74091"/>
                  </a:lnTo>
                  <a:lnTo>
                    <a:pt x="9448" y="95707"/>
                  </a:lnTo>
                  <a:lnTo>
                    <a:pt x="11087" y="117271"/>
                  </a:lnTo>
                  <a:lnTo>
                    <a:pt x="35356" y="165201"/>
                  </a:lnTo>
                  <a:lnTo>
                    <a:pt x="70802" y="180835"/>
                  </a:lnTo>
                  <a:lnTo>
                    <a:pt x="85039" y="181965"/>
                  </a:lnTo>
                  <a:lnTo>
                    <a:pt x="99263" y="180835"/>
                  </a:lnTo>
                  <a:lnTo>
                    <a:pt x="134708" y="165201"/>
                  </a:lnTo>
                  <a:lnTo>
                    <a:pt x="159054" y="117271"/>
                  </a:lnTo>
                  <a:lnTo>
                    <a:pt x="160616" y="95707"/>
                  </a:lnTo>
                  <a:close/>
                </a:path>
                <a:path w="9340850" h="292735">
                  <a:moveTo>
                    <a:pt x="229196" y="7924"/>
                  </a:moveTo>
                  <a:lnTo>
                    <a:pt x="195973" y="7924"/>
                  </a:lnTo>
                  <a:lnTo>
                    <a:pt x="195973" y="225844"/>
                  </a:lnTo>
                  <a:lnTo>
                    <a:pt x="184899" y="232587"/>
                  </a:lnTo>
                  <a:lnTo>
                    <a:pt x="171132" y="237007"/>
                  </a:lnTo>
                  <a:lnTo>
                    <a:pt x="155092" y="239433"/>
                  </a:lnTo>
                  <a:lnTo>
                    <a:pt x="137147" y="240169"/>
                  </a:lnTo>
                  <a:lnTo>
                    <a:pt x="0" y="240169"/>
                  </a:lnTo>
                  <a:lnTo>
                    <a:pt x="0" y="268516"/>
                  </a:lnTo>
                  <a:lnTo>
                    <a:pt x="128612" y="268516"/>
                  </a:lnTo>
                  <a:lnTo>
                    <a:pt x="150329" y="267677"/>
                  </a:lnTo>
                  <a:lnTo>
                    <a:pt x="169265" y="264972"/>
                  </a:lnTo>
                  <a:lnTo>
                    <a:pt x="184721" y="260159"/>
                  </a:lnTo>
                  <a:lnTo>
                    <a:pt x="195973" y="252971"/>
                  </a:lnTo>
                  <a:lnTo>
                    <a:pt x="195973" y="284365"/>
                  </a:lnTo>
                  <a:lnTo>
                    <a:pt x="229196" y="284365"/>
                  </a:lnTo>
                  <a:lnTo>
                    <a:pt x="229196" y="252971"/>
                  </a:lnTo>
                  <a:lnTo>
                    <a:pt x="229196" y="7924"/>
                  </a:lnTo>
                  <a:close/>
                </a:path>
                <a:path w="9340850" h="292735">
                  <a:moveTo>
                    <a:pt x="592823" y="94462"/>
                  </a:moveTo>
                  <a:lnTo>
                    <a:pt x="411467" y="94462"/>
                  </a:lnTo>
                  <a:lnTo>
                    <a:pt x="411467" y="76682"/>
                  </a:lnTo>
                  <a:lnTo>
                    <a:pt x="587641" y="76682"/>
                  </a:lnTo>
                  <a:lnTo>
                    <a:pt x="587641" y="52552"/>
                  </a:lnTo>
                  <a:lnTo>
                    <a:pt x="411467" y="52552"/>
                  </a:lnTo>
                  <a:lnTo>
                    <a:pt x="411467" y="36042"/>
                  </a:lnTo>
                  <a:lnTo>
                    <a:pt x="591299" y="36042"/>
                  </a:lnTo>
                  <a:lnTo>
                    <a:pt x="591299" y="10642"/>
                  </a:lnTo>
                  <a:lnTo>
                    <a:pt x="378548" y="10642"/>
                  </a:lnTo>
                  <a:lnTo>
                    <a:pt x="378548" y="36042"/>
                  </a:lnTo>
                  <a:lnTo>
                    <a:pt x="378548" y="52552"/>
                  </a:lnTo>
                  <a:lnTo>
                    <a:pt x="378548" y="76682"/>
                  </a:lnTo>
                  <a:lnTo>
                    <a:pt x="378548" y="94462"/>
                  </a:lnTo>
                  <a:lnTo>
                    <a:pt x="378548" y="118592"/>
                  </a:lnTo>
                  <a:lnTo>
                    <a:pt x="592823" y="118592"/>
                  </a:lnTo>
                  <a:lnTo>
                    <a:pt x="592823" y="94462"/>
                  </a:lnTo>
                  <a:close/>
                </a:path>
                <a:path w="9340850" h="292735">
                  <a:moveTo>
                    <a:pt x="597382" y="263372"/>
                  </a:moveTo>
                  <a:lnTo>
                    <a:pt x="411467" y="263372"/>
                  </a:lnTo>
                  <a:lnTo>
                    <a:pt x="411467" y="245592"/>
                  </a:lnTo>
                  <a:lnTo>
                    <a:pt x="591299" y="245592"/>
                  </a:lnTo>
                  <a:lnTo>
                    <a:pt x="591299" y="221462"/>
                  </a:lnTo>
                  <a:lnTo>
                    <a:pt x="591299" y="203682"/>
                  </a:lnTo>
                  <a:lnTo>
                    <a:pt x="591299" y="179552"/>
                  </a:lnTo>
                  <a:lnTo>
                    <a:pt x="378548" y="179552"/>
                  </a:lnTo>
                  <a:lnTo>
                    <a:pt x="378548" y="203682"/>
                  </a:lnTo>
                  <a:lnTo>
                    <a:pt x="558076" y="203682"/>
                  </a:lnTo>
                  <a:lnTo>
                    <a:pt x="558076" y="221462"/>
                  </a:lnTo>
                  <a:lnTo>
                    <a:pt x="378548" y="221462"/>
                  </a:lnTo>
                  <a:lnTo>
                    <a:pt x="378548" y="245592"/>
                  </a:lnTo>
                  <a:lnTo>
                    <a:pt x="378548" y="263372"/>
                  </a:lnTo>
                  <a:lnTo>
                    <a:pt x="378548" y="287502"/>
                  </a:lnTo>
                  <a:lnTo>
                    <a:pt x="597382" y="287502"/>
                  </a:lnTo>
                  <a:lnTo>
                    <a:pt x="597382" y="263372"/>
                  </a:lnTo>
                  <a:close/>
                </a:path>
                <a:path w="9340850" h="292735">
                  <a:moveTo>
                    <a:pt x="609269" y="136245"/>
                  </a:moveTo>
                  <a:lnTo>
                    <a:pt x="360260" y="136245"/>
                  </a:lnTo>
                  <a:lnTo>
                    <a:pt x="360260" y="161848"/>
                  </a:lnTo>
                  <a:lnTo>
                    <a:pt x="609269" y="161848"/>
                  </a:lnTo>
                  <a:lnTo>
                    <a:pt x="609269" y="136245"/>
                  </a:lnTo>
                  <a:close/>
                </a:path>
                <a:path w="9340850" h="292735">
                  <a:moveTo>
                    <a:pt x="880237" y="51816"/>
                  </a:moveTo>
                  <a:lnTo>
                    <a:pt x="879386" y="43637"/>
                  </a:lnTo>
                  <a:lnTo>
                    <a:pt x="876846" y="36423"/>
                  </a:lnTo>
                  <a:lnTo>
                    <a:pt x="875525" y="34442"/>
                  </a:lnTo>
                  <a:lnTo>
                    <a:pt x="872655" y="30124"/>
                  </a:lnTo>
                  <a:lnTo>
                    <a:pt x="866825" y="24688"/>
                  </a:lnTo>
                  <a:lnTo>
                    <a:pt x="851281" y="16751"/>
                  </a:lnTo>
                  <a:lnTo>
                    <a:pt x="847318" y="15786"/>
                  </a:lnTo>
                  <a:lnTo>
                    <a:pt x="847318" y="48158"/>
                  </a:lnTo>
                  <a:lnTo>
                    <a:pt x="847318" y="55168"/>
                  </a:lnTo>
                  <a:lnTo>
                    <a:pt x="795197" y="68453"/>
                  </a:lnTo>
                  <a:lnTo>
                    <a:pt x="768680" y="68884"/>
                  </a:lnTo>
                  <a:lnTo>
                    <a:pt x="742162" y="68453"/>
                  </a:lnTo>
                  <a:lnTo>
                    <a:pt x="695528" y="60960"/>
                  </a:lnTo>
                  <a:lnTo>
                    <a:pt x="690041" y="55168"/>
                  </a:lnTo>
                  <a:lnTo>
                    <a:pt x="690041" y="48158"/>
                  </a:lnTo>
                  <a:lnTo>
                    <a:pt x="742162" y="34874"/>
                  </a:lnTo>
                  <a:lnTo>
                    <a:pt x="768680" y="34442"/>
                  </a:lnTo>
                  <a:lnTo>
                    <a:pt x="795197" y="34874"/>
                  </a:lnTo>
                  <a:lnTo>
                    <a:pt x="841832" y="42672"/>
                  </a:lnTo>
                  <a:lnTo>
                    <a:pt x="847318" y="48158"/>
                  </a:lnTo>
                  <a:lnTo>
                    <a:pt x="847318" y="15786"/>
                  </a:lnTo>
                  <a:lnTo>
                    <a:pt x="829754" y="11468"/>
                  </a:lnTo>
                  <a:lnTo>
                    <a:pt x="802233" y="8521"/>
                  </a:lnTo>
                  <a:lnTo>
                    <a:pt x="768680" y="7620"/>
                  </a:lnTo>
                  <a:lnTo>
                    <a:pt x="735253" y="8521"/>
                  </a:lnTo>
                  <a:lnTo>
                    <a:pt x="686003" y="16751"/>
                  </a:lnTo>
                  <a:lnTo>
                    <a:pt x="657682" y="43637"/>
                  </a:lnTo>
                  <a:lnTo>
                    <a:pt x="656818" y="51816"/>
                  </a:lnTo>
                  <a:lnTo>
                    <a:pt x="657682" y="59817"/>
                  </a:lnTo>
                  <a:lnTo>
                    <a:pt x="686003" y="86575"/>
                  </a:lnTo>
                  <a:lnTo>
                    <a:pt x="735253" y="94792"/>
                  </a:lnTo>
                  <a:lnTo>
                    <a:pt x="768680" y="95707"/>
                  </a:lnTo>
                  <a:lnTo>
                    <a:pt x="802233" y="94792"/>
                  </a:lnTo>
                  <a:lnTo>
                    <a:pt x="851281" y="86575"/>
                  </a:lnTo>
                  <a:lnTo>
                    <a:pt x="875538" y="68884"/>
                  </a:lnTo>
                  <a:lnTo>
                    <a:pt x="876846" y="66941"/>
                  </a:lnTo>
                  <a:lnTo>
                    <a:pt x="879386" y="59817"/>
                  </a:lnTo>
                  <a:lnTo>
                    <a:pt x="880237" y="51816"/>
                  </a:lnTo>
                  <a:close/>
                </a:path>
                <a:path w="9340850" h="292735">
                  <a:moveTo>
                    <a:pt x="880846" y="260286"/>
                  </a:moveTo>
                  <a:lnTo>
                    <a:pt x="694918" y="260286"/>
                  </a:lnTo>
                  <a:lnTo>
                    <a:pt x="694918" y="240169"/>
                  </a:lnTo>
                  <a:lnTo>
                    <a:pt x="874750" y="240169"/>
                  </a:lnTo>
                  <a:lnTo>
                    <a:pt x="874750" y="166420"/>
                  </a:lnTo>
                  <a:lnTo>
                    <a:pt x="662000" y="166420"/>
                  </a:lnTo>
                  <a:lnTo>
                    <a:pt x="662000" y="193230"/>
                  </a:lnTo>
                  <a:lnTo>
                    <a:pt x="841527" y="193230"/>
                  </a:lnTo>
                  <a:lnTo>
                    <a:pt x="841527" y="213652"/>
                  </a:lnTo>
                  <a:lnTo>
                    <a:pt x="662000" y="213652"/>
                  </a:lnTo>
                  <a:lnTo>
                    <a:pt x="662000" y="287108"/>
                  </a:lnTo>
                  <a:lnTo>
                    <a:pt x="880846" y="287108"/>
                  </a:lnTo>
                  <a:lnTo>
                    <a:pt x="880846" y="260286"/>
                  </a:lnTo>
                  <a:close/>
                </a:path>
                <a:path w="9340850" h="292735">
                  <a:moveTo>
                    <a:pt x="892733" y="116433"/>
                  </a:moveTo>
                  <a:lnTo>
                    <a:pt x="643712" y="116433"/>
                  </a:lnTo>
                  <a:lnTo>
                    <a:pt x="643712" y="143865"/>
                  </a:lnTo>
                  <a:lnTo>
                    <a:pt x="892733" y="143865"/>
                  </a:lnTo>
                  <a:lnTo>
                    <a:pt x="892733" y="116433"/>
                  </a:lnTo>
                  <a:close/>
                </a:path>
                <a:path w="9340850" h="292735">
                  <a:moveTo>
                    <a:pt x="1160030" y="121920"/>
                  </a:moveTo>
                  <a:lnTo>
                    <a:pt x="1136167" y="113169"/>
                  </a:lnTo>
                  <a:lnTo>
                    <a:pt x="1125308" y="104546"/>
                  </a:lnTo>
                  <a:lnTo>
                    <a:pt x="1117244" y="98145"/>
                  </a:lnTo>
                  <a:lnTo>
                    <a:pt x="1104785" y="75793"/>
                  </a:lnTo>
                  <a:lnTo>
                    <a:pt x="1100302" y="45110"/>
                  </a:lnTo>
                  <a:lnTo>
                    <a:pt x="1100302" y="39928"/>
                  </a:lnTo>
                  <a:lnTo>
                    <a:pt x="1155153" y="39928"/>
                  </a:lnTo>
                  <a:lnTo>
                    <a:pt x="1155153" y="11277"/>
                  </a:lnTo>
                  <a:lnTo>
                    <a:pt x="1012215" y="11277"/>
                  </a:lnTo>
                  <a:lnTo>
                    <a:pt x="1012215" y="39928"/>
                  </a:lnTo>
                  <a:lnTo>
                    <a:pt x="1067079" y="39928"/>
                  </a:lnTo>
                  <a:lnTo>
                    <a:pt x="1067079" y="45110"/>
                  </a:lnTo>
                  <a:lnTo>
                    <a:pt x="1062710" y="76619"/>
                  </a:lnTo>
                  <a:lnTo>
                    <a:pt x="1050467" y="100126"/>
                  </a:lnTo>
                  <a:lnTo>
                    <a:pt x="1031582" y="116090"/>
                  </a:lnTo>
                  <a:lnTo>
                    <a:pt x="1007338" y="124968"/>
                  </a:lnTo>
                  <a:lnTo>
                    <a:pt x="1007338" y="154533"/>
                  </a:lnTo>
                  <a:lnTo>
                    <a:pt x="1031811" y="147535"/>
                  </a:lnTo>
                  <a:lnTo>
                    <a:pt x="1053439" y="136283"/>
                  </a:lnTo>
                  <a:lnTo>
                    <a:pt x="1071283" y="121653"/>
                  </a:lnTo>
                  <a:lnTo>
                    <a:pt x="1084453" y="104546"/>
                  </a:lnTo>
                  <a:lnTo>
                    <a:pt x="1097673" y="120916"/>
                  </a:lnTo>
                  <a:lnTo>
                    <a:pt x="1115263" y="134493"/>
                  </a:lnTo>
                  <a:lnTo>
                    <a:pt x="1136357" y="144741"/>
                  </a:lnTo>
                  <a:lnTo>
                    <a:pt x="1160030" y="151180"/>
                  </a:lnTo>
                  <a:lnTo>
                    <a:pt x="1160030" y="121920"/>
                  </a:lnTo>
                  <a:close/>
                </a:path>
                <a:path w="9340850" h="292735">
                  <a:moveTo>
                    <a:pt x="1231963" y="168554"/>
                  </a:moveTo>
                  <a:lnTo>
                    <a:pt x="1198740" y="168554"/>
                  </a:lnTo>
                  <a:lnTo>
                    <a:pt x="1198740" y="200850"/>
                  </a:lnTo>
                  <a:lnTo>
                    <a:pt x="1198740" y="229196"/>
                  </a:lnTo>
                  <a:lnTo>
                    <a:pt x="1198740" y="259067"/>
                  </a:lnTo>
                  <a:lnTo>
                    <a:pt x="1060983" y="259067"/>
                  </a:lnTo>
                  <a:lnTo>
                    <a:pt x="1060983" y="229196"/>
                  </a:lnTo>
                  <a:lnTo>
                    <a:pt x="1198740" y="229196"/>
                  </a:lnTo>
                  <a:lnTo>
                    <a:pt x="1198740" y="200850"/>
                  </a:lnTo>
                  <a:lnTo>
                    <a:pt x="1060983" y="200850"/>
                  </a:lnTo>
                  <a:lnTo>
                    <a:pt x="1060983" y="168554"/>
                  </a:lnTo>
                  <a:lnTo>
                    <a:pt x="1028065" y="168554"/>
                  </a:lnTo>
                  <a:lnTo>
                    <a:pt x="1028065" y="287108"/>
                  </a:lnTo>
                  <a:lnTo>
                    <a:pt x="1231963" y="287108"/>
                  </a:lnTo>
                  <a:lnTo>
                    <a:pt x="1231963" y="259067"/>
                  </a:lnTo>
                  <a:lnTo>
                    <a:pt x="1231963" y="229196"/>
                  </a:lnTo>
                  <a:lnTo>
                    <a:pt x="1231963" y="200850"/>
                  </a:lnTo>
                  <a:lnTo>
                    <a:pt x="1231963" y="168554"/>
                  </a:lnTo>
                  <a:close/>
                </a:path>
                <a:path w="9340850" h="292735">
                  <a:moveTo>
                    <a:pt x="1272197" y="66751"/>
                  </a:moveTo>
                  <a:lnTo>
                    <a:pt x="1231963" y="66751"/>
                  </a:lnTo>
                  <a:lnTo>
                    <a:pt x="1231963" y="7924"/>
                  </a:lnTo>
                  <a:lnTo>
                    <a:pt x="1198740" y="7924"/>
                  </a:lnTo>
                  <a:lnTo>
                    <a:pt x="1198740" y="153009"/>
                  </a:lnTo>
                  <a:lnTo>
                    <a:pt x="1231963" y="153009"/>
                  </a:lnTo>
                  <a:lnTo>
                    <a:pt x="1231963" y="95707"/>
                  </a:lnTo>
                  <a:lnTo>
                    <a:pt x="1272197" y="95707"/>
                  </a:lnTo>
                  <a:lnTo>
                    <a:pt x="1272197" y="66751"/>
                  </a:lnTo>
                  <a:close/>
                </a:path>
                <a:path w="9340850" h="292735">
                  <a:moveTo>
                    <a:pt x="1522742" y="77952"/>
                  </a:moveTo>
                  <a:lnTo>
                    <a:pt x="1341386" y="77952"/>
                  </a:lnTo>
                  <a:lnTo>
                    <a:pt x="1341386" y="9372"/>
                  </a:lnTo>
                  <a:lnTo>
                    <a:pt x="1308468" y="9372"/>
                  </a:lnTo>
                  <a:lnTo>
                    <a:pt x="1308468" y="77952"/>
                  </a:lnTo>
                  <a:lnTo>
                    <a:pt x="1308468" y="105892"/>
                  </a:lnTo>
                  <a:lnTo>
                    <a:pt x="1522742" y="105892"/>
                  </a:lnTo>
                  <a:lnTo>
                    <a:pt x="1522742" y="77952"/>
                  </a:lnTo>
                  <a:close/>
                </a:path>
                <a:path w="9340850" h="292735">
                  <a:moveTo>
                    <a:pt x="1526095" y="257022"/>
                  </a:moveTo>
                  <a:lnTo>
                    <a:pt x="1341386" y="257022"/>
                  </a:lnTo>
                  <a:lnTo>
                    <a:pt x="1341386" y="197332"/>
                  </a:lnTo>
                  <a:lnTo>
                    <a:pt x="1308468" y="197332"/>
                  </a:lnTo>
                  <a:lnTo>
                    <a:pt x="1308468" y="257022"/>
                  </a:lnTo>
                  <a:lnTo>
                    <a:pt x="1308468" y="284962"/>
                  </a:lnTo>
                  <a:lnTo>
                    <a:pt x="1526095" y="284962"/>
                  </a:lnTo>
                  <a:lnTo>
                    <a:pt x="1526095" y="257022"/>
                  </a:lnTo>
                  <a:close/>
                </a:path>
                <a:path w="9340850" h="292735">
                  <a:moveTo>
                    <a:pt x="1539201" y="142951"/>
                  </a:moveTo>
                  <a:lnTo>
                    <a:pt x="1290180" y="142951"/>
                  </a:lnTo>
                  <a:lnTo>
                    <a:pt x="1290180" y="171602"/>
                  </a:lnTo>
                  <a:lnTo>
                    <a:pt x="1539201" y="171602"/>
                  </a:lnTo>
                  <a:lnTo>
                    <a:pt x="1539201" y="142951"/>
                  </a:lnTo>
                  <a:close/>
                </a:path>
                <a:path w="9340850" h="292735">
                  <a:moveTo>
                    <a:pt x="1750415" y="9753"/>
                  </a:moveTo>
                  <a:lnTo>
                    <a:pt x="1718106" y="9753"/>
                  </a:lnTo>
                  <a:lnTo>
                    <a:pt x="1718106" y="117348"/>
                  </a:lnTo>
                  <a:lnTo>
                    <a:pt x="1683969" y="117348"/>
                  </a:lnTo>
                  <a:lnTo>
                    <a:pt x="1684578" y="104241"/>
                  </a:lnTo>
                  <a:lnTo>
                    <a:pt x="1684578" y="12801"/>
                  </a:lnTo>
                  <a:lnTo>
                    <a:pt x="1583093" y="12801"/>
                  </a:lnTo>
                  <a:lnTo>
                    <a:pt x="1583093" y="42062"/>
                  </a:lnTo>
                  <a:lnTo>
                    <a:pt x="1651965" y="42062"/>
                  </a:lnTo>
                  <a:lnTo>
                    <a:pt x="1651965" y="99060"/>
                  </a:lnTo>
                  <a:lnTo>
                    <a:pt x="1647075" y="150152"/>
                  </a:lnTo>
                  <a:lnTo>
                    <a:pt x="1632915" y="190030"/>
                  </a:lnTo>
                  <a:lnTo>
                    <a:pt x="1610309" y="218719"/>
                  </a:lnTo>
                  <a:lnTo>
                    <a:pt x="1580045" y="236207"/>
                  </a:lnTo>
                  <a:lnTo>
                    <a:pt x="1580045" y="268211"/>
                  </a:lnTo>
                  <a:lnTo>
                    <a:pt x="1619592" y="250710"/>
                  </a:lnTo>
                  <a:lnTo>
                    <a:pt x="1649107" y="224167"/>
                  </a:lnTo>
                  <a:lnTo>
                    <a:pt x="1669326" y="189179"/>
                  </a:lnTo>
                  <a:lnTo>
                    <a:pt x="1680921" y="146304"/>
                  </a:lnTo>
                  <a:lnTo>
                    <a:pt x="1718106" y="146304"/>
                  </a:lnTo>
                  <a:lnTo>
                    <a:pt x="1718106" y="281012"/>
                  </a:lnTo>
                  <a:lnTo>
                    <a:pt x="1750415" y="281012"/>
                  </a:lnTo>
                  <a:lnTo>
                    <a:pt x="1750415" y="146304"/>
                  </a:lnTo>
                  <a:lnTo>
                    <a:pt x="1750415" y="117348"/>
                  </a:lnTo>
                  <a:lnTo>
                    <a:pt x="1750415" y="9753"/>
                  </a:lnTo>
                  <a:close/>
                </a:path>
                <a:path w="9340850" h="292735">
                  <a:moveTo>
                    <a:pt x="1809851" y="7924"/>
                  </a:moveTo>
                  <a:lnTo>
                    <a:pt x="1777542" y="7924"/>
                  </a:lnTo>
                  <a:lnTo>
                    <a:pt x="1777542" y="284365"/>
                  </a:lnTo>
                  <a:lnTo>
                    <a:pt x="1809851" y="284365"/>
                  </a:lnTo>
                  <a:lnTo>
                    <a:pt x="1809851" y="7924"/>
                  </a:lnTo>
                  <a:close/>
                </a:path>
                <a:path w="9340850" h="292735">
                  <a:moveTo>
                    <a:pt x="2058568" y="126492"/>
                  </a:moveTo>
                  <a:lnTo>
                    <a:pt x="2040699" y="115455"/>
                  </a:lnTo>
                  <a:lnTo>
                    <a:pt x="2036165" y="110642"/>
                  </a:lnTo>
                  <a:lnTo>
                    <a:pt x="2026069" y="99936"/>
                  </a:lnTo>
                  <a:lnTo>
                    <a:pt x="2016175" y="78181"/>
                  </a:lnTo>
                  <a:lnTo>
                    <a:pt x="2012645" y="49377"/>
                  </a:lnTo>
                  <a:lnTo>
                    <a:pt x="2012543" y="9753"/>
                  </a:lnTo>
                  <a:lnTo>
                    <a:pt x="1979930" y="9753"/>
                  </a:lnTo>
                  <a:lnTo>
                    <a:pt x="1979930" y="49377"/>
                  </a:lnTo>
                  <a:lnTo>
                    <a:pt x="1976285" y="79819"/>
                  </a:lnTo>
                  <a:lnTo>
                    <a:pt x="1966366" y="103251"/>
                  </a:lnTo>
                  <a:lnTo>
                    <a:pt x="1951634" y="120611"/>
                  </a:lnTo>
                  <a:lnTo>
                    <a:pt x="1933600" y="132892"/>
                  </a:lnTo>
                  <a:lnTo>
                    <a:pt x="1933600" y="163677"/>
                  </a:lnTo>
                  <a:lnTo>
                    <a:pt x="1953272" y="153924"/>
                  </a:lnTo>
                  <a:lnTo>
                    <a:pt x="1971205" y="141274"/>
                  </a:lnTo>
                  <a:lnTo>
                    <a:pt x="1986102" y="126555"/>
                  </a:lnTo>
                  <a:lnTo>
                    <a:pt x="1996694" y="110642"/>
                  </a:lnTo>
                  <a:lnTo>
                    <a:pt x="2007730" y="125285"/>
                  </a:lnTo>
                  <a:lnTo>
                    <a:pt x="2022373" y="138264"/>
                  </a:lnTo>
                  <a:lnTo>
                    <a:pt x="2039632" y="148996"/>
                  </a:lnTo>
                  <a:lnTo>
                    <a:pt x="2058568" y="156972"/>
                  </a:lnTo>
                  <a:lnTo>
                    <a:pt x="2058568" y="126492"/>
                  </a:lnTo>
                  <a:close/>
                </a:path>
                <a:path w="9340850" h="292735">
                  <a:moveTo>
                    <a:pt x="2173160" y="7924"/>
                  </a:moveTo>
                  <a:lnTo>
                    <a:pt x="2141156" y="7924"/>
                  </a:lnTo>
                  <a:lnTo>
                    <a:pt x="2141156" y="65836"/>
                  </a:lnTo>
                  <a:lnTo>
                    <a:pt x="2107336" y="65836"/>
                  </a:lnTo>
                  <a:lnTo>
                    <a:pt x="2107336" y="9753"/>
                  </a:lnTo>
                  <a:lnTo>
                    <a:pt x="2075942" y="9753"/>
                  </a:lnTo>
                  <a:lnTo>
                    <a:pt x="2075942" y="160020"/>
                  </a:lnTo>
                  <a:lnTo>
                    <a:pt x="2107336" y="160020"/>
                  </a:lnTo>
                  <a:lnTo>
                    <a:pt x="2107336" y="94792"/>
                  </a:lnTo>
                  <a:lnTo>
                    <a:pt x="2141156" y="94792"/>
                  </a:lnTo>
                  <a:lnTo>
                    <a:pt x="2141156" y="164896"/>
                  </a:lnTo>
                  <a:lnTo>
                    <a:pt x="2173160" y="164896"/>
                  </a:lnTo>
                  <a:lnTo>
                    <a:pt x="2173160" y="94792"/>
                  </a:lnTo>
                  <a:lnTo>
                    <a:pt x="2173160" y="65836"/>
                  </a:lnTo>
                  <a:lnTo>
                    <a:pt x="2173160" y="7924"/>
                  </a:lnTo>
                  <a:close/>
                </a:path>
                <a:path w="9340850" h="292735">
                  <a:moveTo>
                    <a:pt x="2178647" y="233464"/>
                  </a:moveTo>
                  <a:lnTo>
                    <a:pt x="2157920" y="194754"/>
                  </a:lnTo>
                  <a:lnTo>
                    <a:pt x="2145728" y="188595"/>
                  </a:lnTo>
                  <a:lnTo>
                    <a:pt x="2145728" y="226148"/>
                  </a:lnTo>
                  <a:lnTo>
                    <a:pt x="2145728" y="240779"/>
                  </a:lnTo>
                  <a:lnTo>
                    <a:pt x="2107946" y="259943"/>
                  </a:lnTo>
                  <a:lnTo>
                    <a:pt x="2068931" y="262724"/>
                  </a:lnTo>
                  <a:lnTo>
                    <a:pt x="2048167" y="262064"/>
                  </a:lnTo>
                  <a:lnTo>
                    <a:pt x="2002485" y="250532"/>
                  </a:lnTo>
                  <a:lnTo>
                    <a:pt x="1991817" y="240779"/>
                  </a:lnTo>
                  <a:lnTo>
                    <a:pt x="1991817" y="226148"/>
                  </a:lnTo>
                  <a:lnTo>
                    <a:pt x="2029764" y="206794"/>
                  </a:lnTo>
                  <a:lnTo>
                    <a:pt x="2068931" y="203898"/>
                  </a:lnTo>
                  <a:lnTo>
                    <a:pt x="2089632" y="204609"/>
                  </a:lnTo>
                  <a:lnTo>
                    <a:pt x="2135060" y="216090"/>
                  </a:lnTo>
                  <a:lnTo>
                    <a:pt x="2145728" y="226148"/>
                  </a:lnTo>
                  <a:lnTo>
                    <a:pt x="2145728" y="188595"/>
                  </a:lnTo>
                  <a:lnTo>
                    <a:pt x="2140293" y="185839"/>
                  </a:lnTo>
                  <a:lnTo>
                    <a:pt x="2119020" y="179908"/>
                  </a:lnTo>
                  <a:lnTo>
                    <a:pt x="2094966" y="176593"/>
                  </a:lnTo>
                  <a:lnTo>
                    <a:pt x="2068931" y="175564"/>
                  </a:lnTo>
                  <a:lnTo>
                    <a:pt x="2042845" y="176593"/>
                  </a:lnTo>
                  <a:lnTo>
                    <a:pt x="1997430" y="185839"/>
                  </a:lnTo>
                  <a:lnTo>
                    <a:pt x="1964613" y="210908"/>
                  </a:lnTo>
                  <a:lnTo>
                    <a:pt x="1958898" y="233464"/>
                  </a:lnTo>
                  <a:lnTo>
                    <a:pt x="1960384" y="245427"/>
                  </a:lnTo>
                  <a:lnTo>
                    <a:pt x="1997430" y="280873"/>
                  </a:lnTo>
                  <a:lnTo>
                    <a:pt x="2042845" y="289788"/>
                  </a:lnTo>
                  <a:lnTo>
                    <a:pt x="2068931" y="290766"/>
                  </a:lnTo>
                  <a:lnTo>
                    <a:pt x="2094966" y="289788"/>
                  </a:lnTo>
                  <a:lnTo>
                    <a:pt x="2140293" y="280873"/>
                  </a:lnTo>
                  <a:lnTo>
                    <a:pt x="2168118" y="262724"/>
                  </a:lnTo>
                  <a:lnTo>
                    <a:pt x="2173198" y="255790"/>
                  </a:lnTo>
                  <a:lnTo>
                    <a:pt x="2177250" y="245427"/>
                  </a:lnTo>
                  <a:lnTo>
                    <a:pt x="2178647" y="233464"/>
                  </a:lnTo>
                  <a:close/>
                </a:path>
                <a:path w="9340850" h="292735">
                  <a:moveTo>
                    <a:pt x="2358479" y="11277"/>
                  </a:moveTo>
                  <a:lnTo>
                    <a:pt x="2225586" y="11277"/>
                  </a:lnTo>
                  <a:lnTo>
                    <a:pt x="2225586" y="40233"/>
                  </a:lnTo>
                  <a:lnTo>
                    <a:pt x="2325255" y="40233"/>
                  </a:lnTo>
                  <a:lnTo>
                    <a:pt x="2318029" y="78740"/>
                  </a:lnTo>
                  <a:lnTo>
                    <a:pt x="2297138" y="107823"/>
                  </a:lnTo>
                  <a:lnTo>
                    <a:pt x="2263787" y="127406"/>
                  </a:lnTo>
                  <a:lnTo>
                    <a:pt x="2219185" y="137464"/>
                  </a:lnTo>
                  <a:lnTo>
                    <a:pt x="2219185" y="166116"/>
                  </a:lnTo>
                  <a:lnTo>
                    <a:pt x="2267267" y="156959"/>
                  </a:lnTo>
                  <a:lnTo>
                    <a:pt x="2306002" y="139611"/>
                  </a:lnTo>
                  <a:lnTo>
                    <a:pt x="2334641" y="113334"/>
                  </a:lnTo>
                  <a:lnTo>
                    <a:pt x="2352395" y="77406"/>
                  </a:lnTo>
                  <a:lnTo>
                    <a:pt x="2358479" y="31089"/>
                  </a:lnTo>
                  <a:lnTo>
                    <a:pt x="2358479" y="11277"/>
                  </a:lnTo>
                  <a:close/>
                </a:path>
                <a:path w="9340850" h="292735">
                  <a:moveTo>
                    <a:pt x="2445347" y="185610"/>
                  </a:moveTo>
                  <a:lnTo>
                    <a:pt x="2237778" y="185610"/>
                  </a:lnTo>
                  <a:lnTo>
                    <a:pt x="2237778" y="214566"/>
                  </a:lnTo>
                  <a:lnTo>
                    <a:pt x="2412123" y="214566"/>
                  </a:lnTo>
                  <a:lnTo>
                    <a:pt x="2412123" y="288937"/>
                  </a:lnTo>
                  <a:lnTo>
                    <a:pt x="2445347" y="288937"/>
                  </a:lnTo>
                  <a:lnTo>
                    <a:pt x="2445347" y="185610"/>
                  </a:lnTo>
                  <a:close/>
                </a:path>
                <a:path w="9340850" h="292735">
                  <a:moveTo>
                    <a:pt x="2485580" y="72847"/>
                  </a:moveTo>
                  <a:lnTo>
                    <a:pt x="2445347" y="72847"/>
                  </a:lnTo>
                  <a:lnTo>
                    <a:pt x="2445347" y="7924"/>
                  </a:lnTo>
                  <a:lnTo>
                    <a:pt x="2412123" y="7924"/>
                  </a:lnTo>
                  <a:lnTo>
                    <a:pt x="2412123" y="167640"/>
                  </a:lnTo>
                  <a:lnTo>
                    <a:pt x="2445347" y="167640"/>
                  </a:lnTo>
                  <a:lnTo>
                    <a:pt x="2445347" y="101803"/>
                  </a:lnTo>
                  <a:lnTo>
                    <a:pt x="2485580" y="101803"/>
                  </a:lnTo>
                  <a:lnTo>
                    <a:pt x="2485580" y="72847"/>
                  </a:lnTo>
                  <a:close/>
                </a:path>
                <a:path w="9340850" h="292735">
                  <a:moveTo>
                    <a:pt x="2736418" y="67792"/>
                  </a:moveTo>
                  <a:lnTo>
                    <a:pt x="2552941" y="67792"/>
                  </a:lnTo>
                  <a:lnTo>
                    <a:pt x="2552941" y="13182"/>
                  </a:lnTo>
                  <a:lnTo>
                    <a:pt x="2519718" y="13182"/>
                  </a:lnTo>
                  <a:lnTo>
                    <a:pt x="2519718" y="67792"/>
                  </a:lnTo>
                  <a:lnTo>
                    <a:pt x="2519718" y="97002"/>
                  </a:lnTo>
                  <a:lnTo>
                    <a:pt x="2519718" y="151612"/>
                  </a:lnTo>
                  <a:lnTo>
                    <a:pt x="2519718" y="179552"/>
                  </a:lnTo>
                  <a:lnTo>
                    <a:pt x="2736418" y="179552"/>
                  </a:lnTo>
                  <a:lnTo>
                    <a:pt x="2736418" y="151612"/>
                  </a:lnTo>
                  <a:lnTo>
                    <a:pt x="2552941" y="151612"/>
                  </a:lnTo>
                  <a:lnTo>
                    <a:pt x="2552941" y="97002"/>
                  </a:lnTo>
                  <a:lnTo>
                    <a:pt x="2703195" y="97002"/>
                  </a:lnTo>
                  <a:lnTo>
                    <a:pt x="2703195" y="151180"/>
                  </a:lnTo>
                  <a:lnTo>
                    <a:pt x="2736418" y="151180"/>
                  </a:lnTo>
                  <a:lnTo>
                    <a:pt x="2736418" y="97002"/>
                  </a:lnTo>
                  <a:lnTo>
                    <a:pt x="2736418" y="96621"/>
                  </a:lnTo>
                  <a:lnTo>
                    <a:pt x="2736418" y="67792"/>
                  </a:lnTo>
                  <a:close/>
                </a:path>
                <a:path w="9340850" h="292735">
                  <a:moveTo>
                    <a:pt x="2736418" y="12801"/>
                  </a:moveTo>
                  <a:lnTo>
                    <a:pt x="2703195" y="12801"/>
                  </a:lnTo>
                  <a:lnTo>
                    <a:pt x="2703195" y="67665"/>
                  </a:lnTo>
                  <a:lnTo>
                    <a:pt x="2736418" y="67665"/>
                  </a:lnTo>
                  <a:lnTo>
                    <a:pt x="2736418" y="12801"/>
                  </a:lnTo>
                  <a:close/>
                </a:path>
                <a:path w="9340850" h="292735">
                  <a:moveTo>
                    <a:pt x="2750743" y="243522"/>
                  </a:moveTo>
                  <a:lnTo>
                    <a:pt x="2645283" y="243522"/>
                  </a:lnTo>
                  <a:lnTo>
                    <a:pt x="2645283" y="180136"/>
                  </a:lnTo>
                  <a:lnTo>
                    <a:pt x="2612377" y="180136"/>
                  </a:lnTo>
                  <a:lnTo>
                    <a:pt x="2612377" y="243522"/>
                  </a:lnTo>
                  <a:lnTo>
                    <a:pt x="2505392" y="243522"/>
                  </a:lnTo>
                  <a:lnTo>
                    <a:pt x="2505392" y="272173"/>
                  </a:lnTo>
                  <a:lnTo>
                    <a:pt x="2750743" y="272173"/>
                  </a:lnTo>
                  <a:lnTo>
                    <a:pt x="2750743" y="243522"/>
                  </a:lnTo>
                  <a:close/>
                </a:path>
                <a:path w="9340850" h="292735">
                  <a:moveTo>
                    <a:pt x="3055543" y="120700"/>
                  </a:moveTo>
                  <a:lnTo>
                    <a:pt x="3012262" y="120700"/>
                  </a:lnTo>
                  <a:lnTo>
                    <a:pt x="3012262" y="7924"/>
                  </a:lnTo>
                  <a:lnTo>
                    <a:pt x="2979039" y="7924"/>
                  </a:lnTo>
                  <a:lnTo>
                    <a:pt x="2979039" y="220967"/>
                  </a:lnTo>
                  <a:lnTo>
                    <a:pt x="2968802" y="227825"/>
                  </a:lnTo>
                  <a:lnTo>
                    <a:pt x="2955683" y="232778"/>
                  </a:lnTo>
                  <a:lnTo>
                    <a:pt x="2939986" y="235800"/>
                  </a:lnTo>
                  <a:lnTo>
                    <a:pt x="2922041" y="236816"/>
                  </a:lnTo>
                  <a:lnTo>
                    <a:pt x="2829077" y="236816"/>
                  </a:lnTo>
                  <a:lnTo>
                    <a:pt x="2829077" y="42062"/>
                  </a:lnTo>
                  <a:lnTo>
                    <a:pt x="2929356" y="42062"/>
                  </a:lnTo>
                  <a:lnTo>
                    <a:pt x="2929356" y="12801"/>
                  </a:lnTo>
                  <a:lnTo>
                    <a:pt x="2796159" y="12801"/>
                  </a:lnTo>
                  <a:lnTo>
                    <a:pt x="2796159" y="265772"/>
                  </a:lnTo>
                  <a:lnTo>
                    <a:pt x="2915945" y="265772"/>
                  </a:lnTo>
                  <a:lnTo>
                    <a:pt x="2936049" y="264604"/>
                  </a:lnTo>
                  <a:lnTo>
                    <a:pt x="2953778" y="261200"/>
                  </a:lnTo>
                  <a:lnTo>
                    <a:pt x="2968358" y="255752"/>
                  </a:lnTo>
                  <a:lnTo>
                    <a:pt x="2979039" y="248399"/>
                  </a:lnTo>
                  <a:lnTo>
                    <a:pt x="2979039" y="284365"/>
                  </a:lnTo>
                  <a:lnTo>
                    <a:pt x="3012262" y="284365"/>
                  </a:lnTo>
                  <a:lnTo>
                    <a:pt x="3012262" y="149656"/>
                  </a:lnTo>
                  <a:lnTo>
                    <a:pt x="3055543" y="149656"/>
                  </a:lnTo>
                  <a:lnTo>
                    <a:pt x="3055543" y="120700"/>
                  </a:lnTo>
                  <a:close/>
                </a:path>
                <a:path w="9340850" h="292735">
                  <a:moveTo>
                    <a:pt x="3397212" y="243522"/>
                  </a:moveTo>
                  <a:lnTo>
                    <a:pt x="3291751" y="243522"/>
                  </a:lnTo>
                  <a:lnTo>
                    <a:pt x="3291751" y="174650"/>
                  </a:lnTo>
                  <a:lnTo>
                    <a:pt x="3312744" y="172008"/>
                  </a:lnTo>
                  <a:lnTo>
                    <a:pt x="3331680" y="167259"/>
                  </a:lnTo>
                  <a:lnTo>
                    <a:pt x="3348329" y="160324"/>
                  </a:lnTo>
                  <a:lnTo>
                    <a:pt x="3362464" y="151180"/>
                  </a:lnTo>
                  <a:lnTo>
                    <a:pt x="3367328" y="146304"/>
                  </a:lnTo>
                  <a:lnTo>
                    <a:pt x="3373780" y="139839"/>
                  </a:lnTo>
                  <a:lnTo>
                    <a:pt x="3382314" y="126339"/>
                  </a:lnTo>
                  <a:lnTo>
                    <a:pt x="3387712" y="110540"/>
                  </a:lnTo>
                  <a:lnTo>
                    <a:pt x="3389592" y="92354"/>
                  </a:lnTo>
                  <a:lnTo>
                    <a:pt x="3387712" y="74460"/>
                  </a:lnTo>
                  <a:lnTo>
                    <a:pt x="3382314" y="58750"/>
                  </a:lnTo>
                  <a:lnTo>
                    <a:pt x="3373780" y="45199"/>
                  </a:lnTo>
                  <a:lnTo>
                    <a:pt x="3367316" y="38709"/>
                  </a:lnTo>
                  <a:lnTo>
                    <a:pt x="3362464" y="33832"/>
                  </a:lnTo>
                  <a:lnTo>
                    <a:pt x="3356368" y="30035"/>
                  </a:lnTo>
                  <a:lnTo>
                    <a:pt x="3356368" y="92354"/>
                  </a:lnTo>
                  <a:lnTo>
                    <a:pt x="3355251" y="103682"/>
                  </a:lnTo>
                  <a:lnTo>
                    <a:pt x="3327019" y="136906"/>
                  </a:lnTo>
                  <a:lnTo>
                    <a:pt x="3274682" y="146304"/>
                  </a:lnTo>
                  <a:lnTo>
                    <a:pt x="3255073" y="145300"/>
                  </a:lnTo>
                  <a:lnTo>
                    <a:pt x="3210369" y="129235"/>
                  </a:lnTo>
                  <a:lnTo>
                    <a:pt x="3193300" y="92354"/>
                  </a:lnTo>
                  <a:lnTo>
                    <a:pt x="3194431" y="81318"/>
                  </a:lnTo>
                  <a:lnTo>
                    <a:pt x="3222612" y="47967"/>
                  </a:lnTo>
                  <a:lnTo>
                    <a:pt x="3274682" y="38709"/>
                  </a:lnTo>
                  <a:lnTo>
                    <a:pt x="3294342" y="39700"/>
                  </a:lnTo>
                  <a:lnTo>
                    <a:pt x="3339300" y="55473"/>
                  </a:lnTo>
                  <a:lnTo>
                    <a:pt x="3356368" y="92354"/>
                  </a:lnTo>
                  <a:lnTo>
                    <a:pt x="3356368" y="30035"/>
                  </a:lnTo>
                  <a:lnTo>
                    <a:pt x="3345319" y="23126"/>
                  </a:lnTo>
                  <a:lnTo>
                    <a:pt x="3324745" y="15621"/>
                  </a:lnTo>
                  <a:lnTo>
                    <a:pt x="3301085" y="11201"/>
                  </a:lnTo>
                  <a:lnTo>
                    <a:pt x="3274682" y="9753"/>
                  </a:lnTo>
                  <a:lnTo>
                    <a:pt x="3248456" y="11201"/>
                  </a:lnTo>
                  <a:lnTo>
                    <a:pt x="3204349" y="23126"/>
                  </a:lnTo>
                  <a:lnTo>
                    <a:pt x="3167240" y="58750"/>
                  </a:lnTo>
                  <a:lnTo>
                    <a:pt x="3160077" y="92354"/>
                  </a:lnTo>
                  <a:lnTo>
                    <a:pt x="3161919" y="110540"/>
                  </a:lnTo>
                  <a:lnTo>
                    <a:pt x="3187204" y="151180"/>
                  </a:lnTo>
                  <a:lnTo>
                    <a:pt x="3237611" y="172173"/>
                  </a:lnTo>
                  <a:lnTo>
                    <a:pt x="3258832" y="174650"/>
                  </a:lnTo>
                  <a:lnTo>
                    <a:pt x="3258832" y="243522"/>
                  </a:lnTo>
                  <a:lnTo>
                    <a:pt x="3151848" y="243522"/>
                  </a:lnTo>
                  <a:lnTo>
                    <a:pt x="3151848" y="272173"/>
                  </a:lnTo>
                  <a:lnTo>
                    <a:pt x="3397212" y="272173"/>
                  </a:lnTo>
                  <a:lnTo>
                    <a:pt x="3397212" y="243522"/>
                  </a:lnTo>
                  <a:close/>
                </a:path>
                <a:path w="9340850" h="292735">
                  <a:moveTo>
                    <a:pt x="3669690" y="7924"/>
                  </a:moveTo>
                  <a:lnTo>
                    <a:pt x="3637381" y="7924"/>
                  </a:lnTo>
                  <a:lnTo>
                    <a:pt x="3637381" y="117957"/>
                  </a:lnTo>
                  <a:lnTo>
                    <a:pt x="3606304" y="117957"/>
                  </a:lnTo>
                  <a:lnTo>
                    <a:pt x="3606304" y="9753"/>
                  </a:lnTo>
                  <a:lnTo>
                    <a:pt x="3574605" y="9753"/>
                  </a:lnTo>
                  <a:lnTo>
                    <a:pt x="3574605" y="223405"/>
                  </a:lnTo>
                  <a:lnTo>
                    <a:pt x="3565410" y="229362"/>
                  </a:lnTo>
                  <a:lnTo>
                    <a:pt x="3553879" y="233540"/>
                  </a:lnTo>
                  <a:lnTo>
                    <a:pt x="3540048" y="236016"/>
                  </a:lnTo>
                  <a:lnTo>
                    <a:pt x="3524008" y="236816"/>
                  </a:lnTo>
                  <a:lnTo>
                    <a:pt x="3475240" y="236816"/>
                  </a:lnTo>
                  <a:lnTo>
                    <a:pt x="3475240" y="152400"/>
                  </a:lnTo>
                  <a:lnTo>
                    <a:pt x="3541992" y="152400"/>
                  </a:lnTo>
                  <a:lnTo>
                    <a:pt x="3541992" y="12801"/>
                  </a:lnTo>
                  <a:lnTo>
                    <a:pt x="3442932" y="12801"/>
                  </a:lnTo>
                  <a:lnTo>
                    <a:pt x="3442932" y="42062"/>
                  </a:lnTo>
                  <a:lnTo>
                    <a:pt x="3509378" y="42062"/>
                  </a:lnTo>
                  <a:lnTo>
                    <a:pt x="3509378" y="123444"/>
                  </a:lnTo>
                  <a:lnTo>
                    <a:pt x="3442932" y="123444"/>
                  </a:lnTo>
                  <a:lnTo>
                    <a:pt x="3442932" y="265772"/>
                  </a:lnTo>
                  <a:lnTo>
                    <a:pt x="3517608" y="265772"/>
                  </a:lnTo>
                  <a:lnTo>
                    <a:pt x="3536200" y="264807"/>
                  </a:lnTo>
                  <a:lnTo>
                    <a:pt x="3552050" y="261924"/>
                  </a:lnTo>
                  <a:lnTo>
                    <a:pt x="3564928" y="257162"/>
                  </a:lnTo>
                  <a:lnTo>
                    <a:pt x="3574605" y="250532"/>
                  </a:lnTo>
                  <a:lnTo>
                    <a:pt x="3574605" y="281012"/>
                  </a:lnTo>
                  <a:lnTo>
                    <a:pt x="3606304" y="281012"/>
                  </a:lnTo>
                  <a:lnTo>
                    <a:pt x="3606304" y="146913"/>
                  </a:lnTo>
                  <a:lnTo>
                    <a:pt x="3637381" y="146913"/>
                  </a:lnTo>
                  <a:lnTo>
                    <a:pt x="3637381" y="284365"/>
                  </a:lnTo>
                  <a:lnTo>
                    <a:pt x="3669690" y="284365"/>
                  </a:lnTo>
                  <a:lnTo>
                    <a:pt x="3669690" y="7924"/>
                  </a:lnTo>
                  <a:close/>
                </a:path>
                <a:path w="9340850" h="292735">
                  <a:moveTo>
                    <a:pt x="3938219" y="11277"/>
                  </a:moveTo>
                  <a:lnTo>
                    <a:pt x="3805631" y="11277"/>
                  </a:lnTo>
                  <a:lnTo>
                    <a:pt x="3805631" y="40233"/>
                  </a:lnTo>
                  <a:lnTo>
                    <a:pt x="3905300" y="40233"/>
                  </a:lnTo>
                  <a:lnTo>
                    <a:pt x="3896995" y="71234"/>
                  </a:lnTo>
                  <a:lnTo>
                    <a:pt x="3875430" y="93726"/>
                  </a:lnTo>
                  <a:lnTo>
                    <a:pt x="3842207" y="108204"/>
                  </a:lnTo>
                  <a:lnTo>
                    <a:pt x="3798925" y="115214"/>
                  </a:lnTo>
                  <a:lnTo>
                    <a:pt x="3798925" y="143865"/>
                  </a:lnTo>
                  <a:lnTo>
                    <a:pt x="3856444" y="134086"/>
                  </a:lnTo>
                  <a:lnTo>
                    <a:pt x="3900347" y="113195"/>
                  </a:lnTo>
                  <a:lnTo>
                    <a:pt x="3928364" y="79438"/>
                  </a:lnTo>
                  <a:lnTo>
                    <a:pt x="3938219" y="31089"/>
                  </a:lnTo>
                  <a:lnTo>
                    <a:pt x="3938219" y="11277"/>
                  </a:lnTo>
                  <a:close/>
                </a:path>
                <a:path w="9340850" h="292735">
                  <a:moveTo>
                    <a:pt x="4029049" y="7924"/>
                  </a:moveTo>
                  <a:lnTo>
                    <a:pt x="3995826" y="7924"/>
                  </a:lnTo>
                  <a:lnTo>
                    <a:pt x="3995826" y="57912"/>
                  </a:lnTo>
                  <a:lnTo>
                    <a:pt x="3942791" y="57912"/>
                  </a:lnTo>
                  <a:lnTo>
                    <a:pt x="3942791" y="86868"/>
                  </a:lnTo>
                  <a:lnTo>
                    <a:pt x="3995826" y="86868"/>
                  </a:lnTo>
                  <a:lnTo>
                    <a:pt x="3995826" y="142341"/>
                  </a:lnTo>
                  <a:lnTo>
                    <a:pt x="4029049" y="142341"/>
                  </a:lnTo>
                  <a:lnTo>
                    <a:pt x="4029049" y="7924"/>
                  </a:lnTo>
                  <a:close/>
                </a:path>
                <a:path w="9340850" h="292735">
                  <a:moveTo>
                    <a:pt x="4032402" y="260286"/>
                  </a:moveTo>
                  <a:lnTo>
                    <a:pt x="3855618" y="260286"/>
                  </a:lnTo>
                  <a:lnTo>
                    <a:pt x="3855618" y="236207"/>
                  </a:lnTo>
                  <a:lnTo>
                    <a:pt x="4029049" y="236207"/>
                  </a:lnTo>
                  <a:lnTo>
                    <a:pt x="4029049" y="158800"/>
                  </a:lnTo>
                  <a:lnTo>
                    <a:pt x="3822395" y="158800"/>
                  </a:lnTo>
                  <a:lnTo>
                    <a:pt x="3822395" y="185305"/>
                  </a:lnTo>
                  <a:lnTo>
                    <a:pt x="3995826" y="185305"/>
                  </a:lnTo>
                  <a:lnTo>
                    <a:pt x="3995826" y="209994"/>
                  </a:lnTo>
                  <a:lnTo>
                    <a:pt x="3822395" y="209994"/>
                  </a:lnTo>
                  <a:lnTo>
                    <a:pt x="3822395" y="287108"/>
                  </a:lnTo>
                  <a:lnTo>
                    <a:pt x="4032402" y="287108"/>
                  </a:lnTo>
                  <a:lnTo>
                    <a:pt x="4032402" y="260286"/>
                  </a:lnTo>
                  <a:close/>
                </a:path>
                <a:path w="9340850" h="292735">
                  <a:moveTo>
                    <a:pt x="4249407" y="130454"/>
                  </a:moveTo>
                  <a:lnTo>
                    <a:pt x="4238409" y="133286"/>
                  </a:lnTo>
                  <a:lnTo>
                    <a:pt x="4226509" y="135064"/>
                  </a:lnTo>
                  <a:lnTo>
                    <a:pt x="4213872" y="135978"/>
                  </a:lnTo>
                  <a:lnTo>
                    <a:pt x="4200639" y="136245"/>
                  </a:lnTo>
                  <a:lnTo>
                    <a:pt x="4122013" y="136245"/>
                  </a:lnTo>
                  <a:lnTo>
                    <a:pt x="4122013" y="100888"/>
                  </a:lnTo>
                  <a:lnTo>
                    <a:pt x="4214965" y="100888"/>
                  </a:lnTo>
                  <a:lnTo>
                    <a:pt x="4214965" y="11277"/>
                  </a:lnTo>
                  <a:lnTo>
                    <a:pt x="4089095" y="11277"/>
                  </a:lnTo>
                  <a:lnTo>
                    <a:pt x="4089095" y="39014"/>
                  </a:lnTo>
                  <a:lnTo>
                    <a:pt x="4182046" y="39014"/>
                  </a:lnTo>
                  <a:lnTo>
                    <a:pt x="4182046" y="73152"/>
                  </a:lnTo>
                  <a:lnTo>
                    <a:pt x="4089095" y="73152"/>
                  </a:lnTo>
                  <a:lnTo>
                    <a:pt x="4089095" y="163982"/>
                  </a:lnTo>
                  <a:lnTo>
                    <a:pt x="4199115" y="163982"/>
                  </a:lnTo>
                  <a:lnTo>
                    <a:pt x="4213022" y="163563"/>
                  </a:lnTo>
                  <a:lnTo>
                    <a:pt x="4226204" y="162229"/>
                  </a:lnTo>
                  <a:lnTo>
                    <a:pt x="4238422" y="159867"/>
                  </a:lnTo>
                  <a:lnTo>
                    <a:pt x="4249407" y="156362"/>
                  </a:lnTo>
                  <a:lnTo>
                    <a:pt x="4249407" y="136245"/>
                  </a:lnTo>
                  <a:lnTo>
                    <a:pt x="4249407" y="130454"/>
                  </a:lnTo>
                  <a:close/>
                </a:path>
                <a:path w="9340850" h="292735">
                  <a:moveTo>
                    <a:pt x="4312501" y="7924"/>
                  </a:moveTo>
                  <a:lnTo>
                    <a:pt x="4279277" y="7924"/>
                  </a:lnTo>
                  <a:lnTo>
                    <a:pt x="4279277" y="39319"/>
                  </a:lnTo>
                  <a:lnTo>
                    <a:pt x="4228071" y="39319"/>
                  </a:lnTo>
                  <a:lnTo>
                    <a:pt x="4228071" y="67360"/>
                  </a:lnTo>
                  <a:lnTo>
                    <a:pt x="4279277" y="67360"/>
                  </a:lnTo>
                  <a:lnTo>
                    <a:pt x="4279277" y="90220"/>
                  </a:lnTo>
                  <a:lnTo>
                    <a:pt x="4228071" y="90220"/>
                  </a:lnTo>
                  <a:lnTo>
                    <a:pt x="4228071" y="118262"/>
                  </a:lnTo>
                  <a:lnTo>
                    <a:pt x="4279277" y="118262"/>
                  </a:lnTo>
                  <a:lnTo>
                    <a:pt x="4279277" y="172516"/>
                  </a:lnTo>
                  <a:lnTo>
                    <a:pt x="4312501" y="172516"/>
                  </a:lnTo>
                  <a:lnTo>
                    <a:pt x="4312501" y="7924"/>
                  </a:lnTo>
                  <a:close/>
                </a:path>
                <a:path w="9340850" h="292735">
                  <a:moveTo>
                    <a:pt x="4326826" y="258457"/>
                  </a:moveTo>
                  <a:lnTo>
                    <a:pt x="4307205" y="249262"/>
                  </a:lnTo>
                  <a:lnTo>
                    <a:pt x="4305249" y="247484"/>
                  </a:lnTo>
                  <a:lnTo>
                    <a:pt x="4291660" y="235140"/>
                  </a:lnTo>
                  <a:lnTo>
                    <a:pt x="4281436" y="216458"/>
                  </a:lnTo>
                  <a:lnTo>
                    <a:pt x="4277753" y="193535"/>
                  </a:lnTo>
                  <a:lnTo>
                    <a:pt x="4277753" y="188048"/>
                  </a:lnTo>
                  <a:lnTo>
                    <a:pt x="4244835" y="188048"/>
                  </a:lnTo>
                  <a:lnTo>
                    <a:pt x="4244835" y="193535"/>
                  </a:lnTo>
                  <a:lnTo>
                    <a:pt x="4241978" y="214490"/>
                  </a:lnTo>
                  <a:lnTo>
                    <a:pt x="4234319" y="232016"/>
                  </a:lnTo>
                  <a:lnTo>
                    <a:pt x="4223232" y="245999"/>
                  </a:lnTo>
                  <a:lnTo>
                    <a:pt x="4210088" y="256324"/>
                  </a:lnTo>
                  <a:lnTo>
                    <a:pt x="4198861" y="247484"/>
                  </a:lnTo>
                  <a:lnTo>
                    <a:pt x="4197299" y="246265"/>
                  </a:lnTo>
                  <a:lnTo>
                    <a:pt x="4186390" y="232473"/>
                  </a:lnTo>
                  <a:lnTo>
                    <a:pt x="4178808" y="214922"/>
                  </a:lnTo>
                  <a:lnTo>
                    <a:pt x="4175950" y="193535"/>
                  </a:lnTo>
                  <a:lnTo>
                    <a:pt x="4175950" y="188048"/>
                  </a:lnTo>
                  <a:lnTo>
                    <a:pt x="4142727" y="188048"/>
                  </a:lnTo>
                  <a:lnTo>
                    <a:pt x="4142727" y="193535"/>
                  </a:lnTo>
                  <a:lnTo>
                    <a:pt x="4138917" y="216763"/>
                  </a:lnTo>
                  <a:lnTo>
                    <a:pt x="4128490" y="235483"/>
                  </a:lnTo>
                  <a:lnTo>
                    <a:pt x="4112907" y="249478"/>
                  </a:lnTo>
                  <a:lnTo>
                    <a:pt x="4093667" y="258457"/>
                  </a:lnTo>
                  <a:lnTo>
                    <a:pt x="4093667" y="287413"/>
                  </a:lnTo>
                  <a:lnTo>
                    <a:pt x="4113682" y="281559"/>
                  </a:lnTo>
                  <a:lnTo>
                    <a:pt x="4132224" y="272364"/>
                  </a:lnTo>
                  <a:lnTo>
                    <a:pt x="4148010" y="260718"/>
                  </a:lnTo>
                  <a:lnTo>
                    <a:pt x="4159796" y="247484"/>
                  </a:lnTo>
                  <a:lnTo>
                    <a:pt x="4169587" y="259943"/>
                  </a:lnTo>
                  <a:lnTo>
                    <a:pt x="4181856" y="271221"/>
                  </a:lnTo>
                  <a:lnTo>
                    <a:pt x="4195673" y="280619"/>
                  </a:lnTo>
                  <a:lnTo>
                    <a:pt x="4210088" y="287413"/>
                  </a:lnTo>
                  <a:lnTo>
                    <a:pt x="4224769" y="280746"/>
                  </a:lnTo>
                  <a:lnTo>
                    <a:pt x="4238549" y="271335"/>
                  </a:lnTo>
                  <a:lnTo>
                    <a:pt x="4250677" y="259981"/>
                  </a:lnTo>
                  <a:lnTo>
                    <a:pt x="4253522" y="256324"/>
                  </a:lnTo>
                  <a:lnTo>
                    <a:pt x="4260380" y="247484"/>
                  </a:lnTo>
                  <a:lnTo>
                    <a:pt x="4272483" y="260934"/>
                  </a:lnTo>
                  <a:lnTo>
                    <a:pt x="4288117" y="272478"/>
                  </a:lnTo>
                  <a:lnTo>
                    <a:pt x="4306506" y="281520"/>
                  </a:lnTo>
                  <a:lnTo>
                    <a:pt x="4326826" y="287413"/>
                  </a:lnTo>
                  <a:lnTo>
                    <a:pt x="4326826" y="258457"/>
                  </a:lnTo>
                  <a:close/>
                </a:path>
                <a:path w="9340850" h="292735">
                  <a:moveTo>
                    <a:pt x="4523727" y="235292"/>
                  </a:moveTo>
                  <a:lnTo>
                    <a:pt x="4500702" y="220662"/>
                  </a:lnTo>
                  <a:lnTo>
                    <a:pt x="4481246" y="197802"/>
                  </a:lnTo>
                  <a:lnTo>
                    <a:pt x="4467809" y="164020"/>
                  </a:lnTo>
                  <a:lnTo>
                    <a:pt x="4462767" y="116433"/>
                  </a:lnTo>
                  <a:lnTo>
                    <a:pt x="4462767" y="42062"/>
                  </a:lnTo>
                  <a:lnTo>
                    <a:pt x="4521289" y="42062"/>
                  </a:lnTo>
                  <a:lnTo>
                    <a:pt x="4521289" y="12801"/>
                  </a:lnTo>
                  <a:lnTo>
                    <a:pt x="4371327" y="12801"/>
                  </a:lnTo>
                  <a:lnTo>
                    <a:pt x="4371327" y="42062"/>
                  </a:lnTo>
                  <a:lnTo>
                    <a:pt x="4429239" y="42062"/>
                  </a:lnTo>
                  <a:lnTo>
                    <a:pt x="4429239" y="116433"/>
                  </a:lnTo>
                  <a:lnTo>
                    <a:pt x="4424134" y="163982"/>
                  </a:lnTo>
                  <a:lnTo>
                    <a:pt x="4410532" y="197916"/>
                  </a:lnTo>
                  <a:lnTo>
                    <a:pt x="4391050" y="220802"/>
                  </a:lnTo>
                  <a:lnTo>
                    <a:pt x="4368279" y="235292"/>
                  </a:lnTo>
                  <a:lnTo>
                    <a:pt x="4368279" y="265772"/>
                  </a:lnTo>
                  <a:lnTo>
                    <a:pt x="4392942" y="254381"/>
                  </a:lnTo>
                  <a:lnTo>
                    <a:pt x="4414913" y="238417"/>
                  </a:lnTo>
                  <a:lnTo>
                    <a:pt x="4432998" y="219138"/>
                  </a:lnTo>
                  <a:lnTo>
                    <a:pt x="4446003" y="197802"/>
                  </a:lnTo>
                  <a:lnTo>
                    <a:pt x="4458957" y="219100"/>
                  </a:lnTo>
                  <a:lnTo>
                    <a:pt x="4476978" y="238302"/>
                  </a:lnTo>
                  <a:lnTo>
                    <a:pt x="4498937" y="254254"/>
                  </a:lnTo>
                  <a:lnTo>
                    <a:pt x="4523727" y="265772"/>
                  </a:lnTo>
                  <a:lnTo>
                    <a:pt x="4523727" y="235292"/>
                  </a:lnTo>
                  <a:close/>
                </a:path>
                <a:path w="9340850" h="292735">
                  <a:moveTo>
                    <a:pt x="4595355" y="7924"/>
                  </a:moveTo>
                  <a:lnTo>
                    <a:pt x="4562132" y="7924"/>
                  </a:lnTo>
                  <a:lnTo>
                    <a:pt x="4562132" y="284365"/>
                  </a:lnTo>
                  <a:lnTo>
                    <a:pt x="4595355" y="284365"/>
                  </a:lnTo>
                  <a:lnTo>
                    <a:pt x="4595355" y="7924"/>
                  </a:lnTo>
                  <a:close/>
                </a:path>
                <a:path w="9340850" h="292735">
                  <a:moveTo>
                    <a:pt x="4787366" y="10642"/>
                  </a:moveTo>
                  <a:lnTo>
                    <a:pt x="4652340" y="10642"/>
                  </a:lnTo>
                  <a:lnTo>
                    <a:pt x="4652340" y="39852"/>
                  </a:lnTo>
                  <a:lnTo>
                    <a:pt x="4652340" y="132562"/>
                  </a:lnTo>
                  <a:lnTo>
                    <a:pt x="4652340" y="160502"/>
                  </a:lnTo>
                  <a:lnTo>
                    <a:pt x="4787366" y="160502"/>
                  </a:lnTo>
                  <a:lnTo>
                    <a:pt x="4787366" y="132892"/>
                  </a:lnTo>
                  <a:lnTo>
                    <a:pt x="4787366" y="132562"/>
                  </a:lnTo>
                  <a:lnTo>
                    <a:pt x="4787366" y="39928"/>
                  </a:lnTo>
                  <a:lnTo>
                    <a:pt x="4755362" y="39928"/>
                  </a:lnTo>
                  <a:lnTo>
                    <a:pt x="4755362" y="132562"/>
                  </a:lnTo>
                  <a:lnTo>
                    <a:pt x="4684954" y="132562"/>
                  </a:lnTo>
                  <a:lnTo>
                    <a:pt x="4684954" y="39852"/>
                  </a:lnTo>
                  <a:lnTo>
                    <a:pt x="4787366" y="39852"/>
                  </a:lnTo>
                  <a:lnTo>
                    <a:pt x="4787366" y="10642"/>
                  </a:lnTo>
                  <a:close/>
                </a:path>
                <a:path w="9340850" h="292735">
                  <a:moveTo>
                    <a:pt x="4877282" y="257022"/>
                  </a:moveTo>
                  <a:lnTo>
                    <a:pt x="4701108" y="257022"/>
                  </a:lnTo>
                  <a:lnTo>
                    <a:pt x="4701108" y="192252"/>
                  </a:lnTo>
                  <a:lnTo>
                    <a:pt x="4668190" y="192252"/>
                  </a:lnTo>
                  <a:lnTo>
                    <a:pt x="4668190" y="257022"/>
                  </a:lnTo>
                  <a:lnTo>
                    <a:pt x="4668190" y="284962"/>
                  </a:lnTo>
                  <a:lnTo>
                    <a:pt x="4877282" y="284962"/>
                  </a:lnTo>
                  <a:lnTo>
                    <a:pt x="4877282" y="257022"/>
                  </a:lnTo>
                  <a:close/>
                </a:path>
                <a:path w="9340850" h="292735">
                  <a:moveTo>
                    <a:pt x="4912334" y="83032"/>
                  </a:moveTo>
                  <a:lnTo>
                    <a:pt x="4872101" y="83032"/>
                  </a:lnTo>
                  <a:lnTo>
                    <a:pt x="4872101" y="8102"/>
                  </a:lnTo>
                  <a:lnTo>
                    <a:pt x="4838878" y="8102"/>
                  </a:lnTo>
                  <a:lnTo>
                    <a:pt x="4838878" y="83032"/>
                  </a:lnTo>
                  <a:lnTo>
                    <a:pt x="4838878" y="112242"/>
                  </a:lnTo>
                  <a:lnTo>
                    <a:pt x="4838878" y="201142"/>
                  </a:lnTo>
                  <a:lnTo>
                    <a:pt x="4872101" y="201142"/>
                  </a:lnTo>
                  <a:lnTo>
                    <a:pt x="4872101" y="112242"/>
                  </a:lnTo>
                  <a:lnTo>
                    <a:pt x="4912334" y="112242"/>
                  </a:lnTo>
                  <a:lnTo>
                    <a:pt x="4912334" y="83032"/>
                  </a:lnTo>
                  <a:close/>
                </a:path>
                <a:path w="9340850" h="292735">
                  <a:moveTo>
                    <a:pt x="5241810" y="7924"/>
                  </a:moveTo>
                  <a:lnTo>
                    <a:pt x="5208587" y="7924"/>
                  </a:lnTo>
                  <a:lnTo>
                    <a:pt x="5208587" y="68884"/>
                  </a:lnTo>
                  <a:lnTo>
                    <a:pt x="5208587" y="97840"/>
                  </a:lnTo>
                  <a:lnTo>
                    <a:pt x="5208587" y="173126"/>
                  </a:lnTo>
                  <a:lnTo>
                    <a:pt x="5159819" y="173126"/>
                  </a:lnTo>
                  <a:lnTo>
                    <a:pt x="5160226" y="164947"/>
                  </a:lnTo>
                  <a:lnTo>
                    <a:pt x="5160505" y="156476"/>
                  </a:lnTo>
                  <a:lnTo>
                    <a:pt x="5160683" y="147701"/>
                  </a:lnTo>
                  <a:lnTo>
                    <a:pt x="5160670" y="127876"/>
                  </a:lnTo>
                  <a:lnTo>
                    <a:pt x="5160429" y="117462"/>
                  </a:lnTo>
                  <a:lnTo>
                    <a:pt x="5159972" y="107429"/>
                  </a:lnTo>
                  <a:lnTo>
                    <a:pt x="5159210" y="97840"/>
                  </a:lnTo>
                  <a:lnTo>
                    <a:pt x="5208587" y="97840"/>
                  </a:lnTo>
                  <a:lnTo>
                    <a:pt x="5208587" y="68884"/>
                  </a:lnTo>
                  <a:lnTo>
                    <a:pt x="5155247" y="68884"/>
                  </a:lnTo>
                  <a:lnTo>
                    <a:pt x="5152199" y="57289"/>
                  </a:lnTo>
                  <a:lnTo>
                    <a:pt x="5128552" y="20269"/>
                  </a:lnTo>
                  <a:lnTo>
                    <a:pt x="5127828" y="19850"/>
                  </a:lnTo>
                  <a:lnTo>
                    <a:pt x="5127828" y="138684"/>
                  </a:lnTo>
                  <a:lnTo>
                    <a:pt x="5127168" y="169291"/>
                  </a:lnTo>
                  <a:lnTo>
                    <a:pt x="5120360" y="215188"/>
                  </a:lnTo>
                  <a:lnTo>
                    <a:pt x="5089118" y="240474"/>
                  </a:lnTo>
                  <a:lnTo>
                    <a:pt x="5082044" y="239750"/>
                  </a:lnTo>
                  <a:lnTo>
                    <a:pt x="5053762" y="194945"/>
                  </a:lnTo>
                  <a:lnTo>
                    <a:pt x="5050714" y="138684"/>
                  </a:lnTo>
                  <a:lnTo>
                    <a:pt x="5051399" y="108077"/>
                  </a:lnTo>
                  <a:lnTo>
                    <a:pt x="5058168" y="62293"/>
                  </a:lnTo>
                  <a:lnTo>
                    <a:pt x="5089118" y="36576"/>
                  </a:lnTo>
                  <a:lnTo>
                    <a:pt x="5096345" y="37312"/>
                  </a:lnTo>
                  <a:lnTo>
                    <a:pt x="5124856" y="82448"/>
                  </a:lnTo>
                  <a:lnTo>
                    <a:pt x="5127828" y="138684"/>
                  </a:lnTo>
                  <a:lnTo>
                    <a:pt x="5127828" y="19850"/>
                  </a:lnTo>
                  <a:lnTo>
                    <a:pt x="5117084" y="13487"/>
                  </a:lnTo>
                  <a:lnTo>
                    <a:pt x="5103901" y="9334"/>
                  </a:lnTo>
                  <a:lnTo>
                    <a:pt x="5089118" y="7924"/>
                  </a:lnTo>
                  <a:lnTo>
                    <a:pt x="5074463" y="9334"/>
                  </a:lnTo>
                  <a:lnTo>
                    <a:pt x="5040350" y="29565"/>
                  </a:lnTo>
                  <a:lnTo>
                    <a:pt x="5022443" y="73494"/>
                  </a:lnTo>
                  <a:lnTo>
                    <a:pt x="5017795" y="138684"/>
                  </a:lnTo>
                  <a:lnTo>
                    <a:pt x="5018824" y="173774"/>
                  </a:lnTo>
                  <a:lnTo>
                    <a:pt x="5029365" y="228650"/>
                  </a:lnTo>
                  <a:lnTo>
                    <a:pt x="5061305" y="263563"/>
                  </a:lnTo>
                  <a:lnTo>
                    <a:pt x="5089118" y="268820"/>
                  </a:lnTo>
                  <a:lnTo>
                    <a:pt x="5103901" y="267512"/>
                  </a:lnTo>
                  <a:lnTo>
                    <a:pt x="5117084" y="263563"/>
                  </a:lnTo>
                  <a:lnTo>
                    <a:pt x="5128552" y="256997"/>
                  </a:lnTo>
                  <a:lnTo>
                    <a:pt x="5138191" y="247789"/>
                  </a:lnTo>
                  <a:lnTo>
                    <a:pt x="5143119" y="240474"/>
                  </a:lnTo>
                  <a:lnTo>
                    <a:pt x="5144427" y="238544"/>
                  </a:lnTo>
                  <a:lnTo>
                    <a:pt x="5149494" y="227749"/>
                  </a:lnTo>
                  <a:lnTo>
                    <a:pt x="5153482" y="215480"/>
                  </a:lnTo>
                  <a:lnTo>
                    <a:pt x="5156466" y="201764"/>
                  </a:lnTo>
                  <a:lnTo>
                    <a:pt x="5208587" y="201764"/>
                  </a:lnTo>
                  <a:lnTo>
                    <a:pt x="5208587" y="284365"/>
                  </a:lnTo>
                  <a:lnTo>
                    <a:pt x="5241810" y="284365"/>
                  </a:lnTo>
                  <a:lnTo>
                    <a:pt x="5241810" y="201764"/>
                  </a:lnTo>
                  <a:lnTo>
                    <a:pt x="5241810" y="173126"/>
                  </a:lnTo>
                  <a:lnTo>
                    <a:pt x="5241810" y="97840"/>
                  </a:lnTo>
                  <a:lnTo>
                    <a:pt x="5241810" y="68884"/>
                  </a:lnTo>
                  <a:lnTo>
                    <a:pt x="5241810" y="7924"/>
                  </a:lnTo>
                  <a:close/>
                </a:path>
                <a:path w="9340850" h="292735">
                  <a:moveTo>
                    <a:pt x="5460657" y="230416"/>
                  </a:moveTo>
                  <a:lnTo>
                    <a:pt x="5449278" y="233476"/>
                  </a:lnTo>
                  <a:lnTo>
                    <a:pt x="5436387" y="235445"/>
                  </a:lnTo>
                  <a:lnTo>
                    <a:pt x="5422290" y="236512"/>
                  </a:lnTo>
                  <a:lnTo>
                    <a:pt x="5407317" y="236816"/>
                  </a:lnTo>
                  <a:lnTo>
                    <a:pt x="5337518" y="236816"/>
                  </a:lnTo>
                  <a:lnTo>
                    <a:pt x="5337518" y="152400"/>
                  </a:lnTo>
                  <a:lnTo>
                    <a:pt x="5425605" y="152400"/>
                  </a:lnTo>
                  <a:lnTo>
                    <a:pt x="5425605" y="12801"/>
                  </a:lnTo>
                  <a:lnTo>
                    <a:pt x="5304599" y="12801"/>
                  </a:lnTo>
                  <a:lnTo>
                    <a:pt x="5304599" y="42062"/>
                  </a:lnTo>
                  <a:lnTo>
                    <a:pt x="5392991" y="42062"/>
                  </a:lnTo>
                  <a:lnTo>
                    <a:pt x="5392991" y="123444"/>
                  </a:lnTo>
                  <a:lnTo>
                    <a:pt x="5304599" y="123444"/>
                  </a:lnTo>
                  <a:lnTo>
                    <a:pt x="5304599" y="265772"/>
                  </a:lnTo>
                  <a:lnTo>
                    <a:pt x="5405488" y="265772"/>
                  </a:lnTo>
                  <a:lnTo>
                    <a:pt x="5421185" y="265315"/>
                  </a:lnTo>
                  <a:lnTo>
                    <a:pt x="5435930" y="263867"/>
                  </a:lnTo>
                  <a:lnTo>
                    <a:pt x="5449252" y="261404"/>
                  </a:lnTo>
                  <a:lnTo>
                    <a:pt x="5460657" y="257848"/>
                  </a:lnTo>
                  <a:lnTo>
                    <a:pt x="5460657" y="236816"/>
                  </a:lnTo>
                  <a:lnTo>
                    <a:pt x="5460657" y="230416"/>
                  </a:lnTo>
                  <a:close/>
                </a:path>
                <a:path w="9340850" h="292735">
                  <a:moveTo>
                    <a:pt x="5525274" y="7924"/>
                  </a:moveTo>
                  <a:lnTo>
                    <a:pt x="5492051" y="7924"/>
                  </a:lnTo>
                  <a:lnTo>
                    <a:pt x="5492051" y="119176"/>
                  </a:lnTo>
                  <a:lnTo>
                    <a:pt x="5439930" y="119176"/>
                  </a:lnTo>
                  <a:lnTo>
                    <a:pt x="5439930" y="148132"/>
                  </a:lnTo>
                  <a:lnTo>
                    <a:pt x="5492051" y="148132"/>
                  </a:lnTo>
                  <a:lnTo>
                    <a:pt x="5492051" y="284365"/>
                  </a:lnTo>
                  <a:lnTo>
                    <a:pt x="5525274" y="284365"/>
                  </a:lnTo>
                  <a:lnTo>
                    <a:pt x="5525274" y="7924"/>
                  </a:lnTo>
                  <a:close/>
                </a:path>
                <a:path w="9340850" h="292735">
                  <a:moveTo>
                    <a:pt x="5800191" y="12801"/>
                  </a:moveTo>
                  <a:lnTo>
                    <a:pt x="5667603" y="12801"/>
                  </a:lnTo>
                  <a:lnTo>
                    <a:pt x="5667603" y="42062"/>
                  </a:lnTo>
                  <a:lnTo>
                    <a:pt x="5767578" y="42062"/>
                  </a:lnTo>
                  <a:lnTo>
                    <a:pt x="5767578" y="72542"/>
                  </a:lnTo>
                  <a:lnTo>
                    <a:pt x="5761533" y="131724"/>
                  </a:lnTo>
                  <a:lnTo>
                    <a:pt x="5742965" y="179374"/>
                  </a:lnTo>
                  <a:lnTo>
                    <a:pt x="5711266" y="214668"/>
                  </a:lnTo>
                  <a:lnTo>
                    <a:pt x="5665775" y="236816"/>
                  </a:lnTo>
                  <a:lnTo>
                    <a:pt x="5665775" y="268211"/>
                  </a:lnTo>
                  <a:lnTo>
                    <a:pt x="5708866" y="252260"/>
                  </a:lnTo>
                  <a:lnTo>
                    <a:pt x="5743029" y="228993"/>
                  </a:lnTo>
                  <a:lnTo>
                    <a:pt x="5768759" y="198678"/>
                  </a:lnTo>
                  <a:lnTo>
                    <a:pt x="5786552" y="161645"/>
                  </a:lnTo>
                  <a:lnTo>
                    <a:pt x="5796864" y="118186"/>
                  </a:lnTo>
                  <a:lnTo>
                    <a:pt x="5800191" y="68580"/>
                  </a:lnTo>
                  <a:lnTo>
                    <a:pt x="5800191" y="12801"/>
                  </a:lnTo>
                  <a:close/>
                </a:path>
                <a:path w="9340850" h="292735">
                  <a:moveTo>
                    <a:pt x="5888279" y="7924"/>
                  </a:moveTo>
                  <a:lnTo>
                    <a:pt x="5855055" y="7924"/>
                  </a:lnTo>
                  <a:lnTo>
                    <a:pt x="5855055" y="284365"/>
                  </a:lnTo>
                  <a:lnTo>
                    <a:pt x="5888279" y="284365"/>
                  </a:lnTo>
                  <a:lnTo>
                    <a:pt x="5888279" y="7924"/>
                  </a:lnTo>
                  <a:close/>
                </a:path>
                <a:path w="9340850" h="292735">
                  <a:moveTo>
                    <a:pt x="6172339" y="68884"/>
                  </a:moveTo>
                  <a:lnTo>
                    <a:pt x="5990996" y="68884"/>
                  </a:lnTo>
                  <a:lnTo>
                    <a:pt x="5990996" y="9753"/>
                  </a:lnTo>
                  <a:lnTo>
                    <a:pt x="5958078" y="9753"/>
                  </a:lnTo>
                  <a:lnTo>
                    <a:pt x="5958078" y="97840"/>
                  </a:lnTo>
                  <a:lnTo>
                    <a:pt x="6172339" y="97840"/>
                  </a:lnTo>
                  <a:lnTo>
                    <a:pt x="6172339" y="68884"/>
                  </a:lnTo>
                  <a:close/>
                </a:path>
                <a:path w="9340850" h="292735">
                  <a:moveTo>
                    <a:pt x="6176302" y="238340"/>
                  </a:moveTo>
                  <a:lnTo>
                    <a:pt x="6151626" y="199021"/>
                  </a:lnTo>
                  <a:lnTo>
                    <a:pt x="6143396" y="195681"/>
                  </a:lnTo>
                  <a:lnTo>
                    <a:pt x="6143396" y="231330"/>
                  </a:lnTo>
                  <a:lnTo>
                    <a:pt x="6143396" y="245046"/>
                  </a:lnTo>
                  <a:lnTo>
                    <a:pt x="6105830" y="262229"/>
                  </a:lnTo>
                  <a:lnTo>
                    <a:pt x="6064758" y="264553"/>
                  </a:lnTo>
                  <a:lnTo>
                    <a:pt x="6042380" y="264007"/>
                  </a:lnTo>
                  <a:lnTo>
                    <a:pt x="5996483" y="254190"/>
                  </a:lnTo>
                  <a:lnTo>
                    <a:pt x="5986119" y="245046"/>
                  </a:lnTo>
                  <a:lnTo>
                    <a:pt x="5986119" y="231330"/>
                  </a:lnTo>
                  <a:lnTo>
                    <a:pt x="6023419" y="214261"/>
                  </a:lnTo>
                  <a:lnTo>
                    <a:pt x="6064758" y="211823"/>
                  </a:lnTo>
                  <a:lnTo>
                    <a:pt x="6086945" y="212420"/>
                  </a:lnTo>
                  <a:lnTo>
                    <a:pt x="6132728" y="222186"/>
                  </a:lnTo>
                  <a:lnTo>
                    <a:pt x="6143396" y="231330"/>
                  </a:lnTo>
                  <a:lnTo>
                    <a:pt x="6143396" y="195681"/>
                  </a:lnTo>
                  <a:lnTo>
                    <a:pt x="6134405" y="192011"/>
                  </a:lnTo>
                  <a:lnTo>
                    <a:pt x="6113792" y="187286"/>
                  </a:lnTo>
                  <a:lnTo>
                    <a:pt x="6090374" y="184632"/>
                  </a:lnTo>
                  <a:lnTo>
                    <a:pt x="6064758" y="183794"/>
                  </a:lnTo>
                  <a:lnTo>
                    <a:pt x="6039002" y="184632"/>
                  </a:lnTo>
                  <a:lnTo>
                    <a:pt x="5995060" y="192011"/>
                  </a:lnTo>
                  <a:lnTo>
                    <a:pt x="5959564" y="215023"/>
                  </a:lnTo>
                  <a:lnTo>
                    <a:pt x="5952896" y="238340"/>
                  </a:lnTo>
                  <a:lnTo>
                    <a:pt x="5954611" y="251002"/>
                  </a:lnTo>
                  <a:lnTo>
                    <a:pt x="5995060" y="284327"/>
                  </a:lnTo>
                  <a:lnTo>
                    <a:pt x="6039002" y="291503"/>
                  </a:lnTo>
                  <a:lnTo>
                    <a:pt x="6064758" y="292290"/>
                  </a:lnTo>
                  <a:lnTo>
                    <a:pt x="6090374" y="291503"/>
                  </a:lnTo>
                  <a:lnTo>
                    <a:pt x="6134405" y="284327"/>
                  </a:lnTo>
                  <a:lnTo>
                    <a:pt x="6167183" y="264553"/>
                  </a:lnTo>
                  <a:lnTo>
                    <a:pt x="6169787" y="261620"/>
                  </a:lnTo>
                  <a:lnTo>
                    <a:pt x="6174638" y="251002"/>
                  </a:lnTo>
                  <a:lnTo>
                    <a:pt x="6176302" y="238340"/>
                  </a:lnTo>
                  <a:close/>
                </a:path>
                <a:path w="9340850" h="292735">
                  <a:moveTo>
                    <a:pt x="6188799" y="126492"/>
                  </a:moveTo>
                  <a:lnTo>
                    <a:pt x="5939790" y="126492"/>
                  </a:lnTo>
                  <a:lnTo>
                    <a:pt x="5939790" y="155143"/>
                  </a:lnTo>
                  <a:lnTo>
                    <a:pt x="6188799" y="155143"/>
                  </a:lnTo>
                  <a:lnTo>
                    <a:pt x="6188799" y="126492"/>
                  </a:lnTo>
                  <a:close/>
                </a:path>
                <a:path w="9340850" h="292735">
                  <a:moveTo>
                    <a:pt x="6459766" y="51816"/>
                  </a:moveTo>
                  <a:lnTo>
                    <a:pt x="6458915" y="43637"/>
                  </a:lnTo>
                  <a:lnTo>
                    <a:pt x="6456375" y="36423"/>
                  </a:lnTo>
                  <a:lnTo>
                    <a:pt x="6455054" y="34442"/>
                  </a:lnTo>
                  <a:lnTo>
                    <a:pt x="6452184" y="30124"/>
                  </a:lnTo>
                  <a:lnTo>
                    <a:pt x="6446355" y="24688"/>
                  </a:lnTo>
                  <a:lnTo>
                    <a:pt x="6430810" y="16751"/>
                  </a:lnTo>
                  <a:lnTo>
                    <a:pt x="6426848" y="15786"/>
                  </a:lnTo>
                  <a:lnTo>
                    <a:pt x="6426848" y="48158"/>
                  </a:lnTo>
                  <a:lnTo>
                    <a:pt x="6426848" y="55168"/>
                  </a:lnTo>
                  <a:lnTo>
                    <a:pt x="6374727" y="68453"/>
                  </a:lnTo>
                  <a:lnTo>
                    <a:pt x="6348209" y="68884"/>
                  </a:lnTo>
                  <a:lnTo>
                    <a:pt x="6321692" y="68453"/>
                  </a:lnTo>
                  <a:lnTo>
                    <a:pt x="6275057" y="60960"/>
                  </a:lnTo>
                  <a:lnTo>
                    <a:pt x="6269571" y="55168"/>
                  </a:lnTo>
                  <a:lnTo>
                    <a:pt x="6269571" y="48158"/>
                  </a:lnTo>
                  <a:lnTo>
                    <a:pt x="6321692" y="34874"/>
                  </a:lnTo>
                  <a:lnTo>
                    <a:pt x="6348209" y="34442"/>
                  </a:lnTo>
                  <a:lnTo>
                    <a:pt x="6374727" y="34874"/>
                  </a:lnTo>
                  <a:lnTo>
                    <a:pt x="6421361" y="42672"/>
                  </a:lnTo>
                  <a:lnTo>
                    <a:pt x="6426848" y="48158"/>
                  </a:lnTo>
                  <a:lnTo>
                    <a:pt x="6426848" y="15786"/>
                  </a:lnTo>
                  <a:lnTo>
                    <a:pt x="6409283" y="11468"/>
                  </a:lnTo>
                  <a:lnTo>
                    <a:pt x="6381763" y="8521"/>
                  </a:lnTo>
                  <a:lnTo>
                    <a:pt x="6348209" y="7620"/>
                  </a:lnTo>
                  <a:lnTo>
                    <a:pt x="6314783" y="8521"/>
                  </a:lnTo>
                  <a:lnTo>
                    <a:pt x="6265532" y="16751"/>
                  </a:lnTo>
                  <a:lnTo>
                    <a:pt x="6237198" y="43637"/>
                  </a:lnTo>
                  <a:lnTo>
                    <a:pt x="6236347" y="51816"/>
                  </a:lnTo>
                  <a:lnTo>
                    <a:pt x="6237198" y="59817"/>
                  </a:lnTo>
                  <a:lnTo>
                    <a:pt x="6265532" y="86575"/>
                  </a:lnTo>
                  <a:lnTo>
                    <a:pt x="6314783" y="94792"/>
                  </a:lnTo>
                  <a:lnTo>
                    <a:pt x="6348209" y="95707"/>
                  </a:lnTo>
                  <a:lnTo>
                    <a:pt x="6381763" y="94792"/>
                  </a:lnTo>
                  <a:lnTo>
                    <a:pt x="6430810" y="86575"/>
                  </a:lnTo>
                  <a:lnTo>
                    <a:pt x="6455067" y="68884"/>
                  </a:lnTo>
                  <a:lnTo>
                    <a:pt x="6456375" y="66941"/>
                  </a:lnTo>
                  <a:lnTo>
                    <a:pt x="6458915" y="59817"/>
                  </a:lnTo>
                  <a:lnTo>
                    <a:pt x="6459766" y="51816"/>
                  </a:lnTo>
                  <a:close/>
                </a:path>
                <a:path w="9340850" h="292735">
                  <a:moveTo>
                    <a:pt x="6460376" y="260286"/>
                  </a:moveTo>
                  <a:lnTo>
                    <a:pt x="6274447" y="260286"/>
                  </a:lnTo>
                  <a:lnTo>
                    <a:pt x="6274447" y="240169"/>
                  </a:lnTo>
                  <a:lnTo>
                    <a:pt x="6454280" y="240169"/>
                  </a:lnTo>
                  <a:lnTo>
                    <a:pt x="6454280" y="166420"/>
                  </a:lnTo>
                  <a:lnTo>
                    <a:pt x="6241529" y="166420"/>
                  </a:lnTo>
                  <a:lnTo>
                    <a:pt x="6241529" y="193230"/>
                  </a:lnTo>
                  <a:lnTo>
                    <a:pt x="6421056" y="193230"/>
                  </a:lnTo>
                  <a:lnTo>
                    <a:pt x="6421056" y="213652"/>
                  </a:lnTo>
                  <a:lnTo>
                    <a:pt x="6241529" y="213652"/>
                  </a:lnTo>
                  <a:lnTo>
                    <a:pt x="6241529" y="287108"/>
                  </a:lnTo>
                  <a:lnTo>
                    <a:pt x="6460376" y="287108"/>
                  </a:lnTo>
                  <a:lnTo>
                    <a:pt x="6460376" y="260286"/>
                  </a:lnTo>
                  <a:close/>
                </a:path>
                <a:path w="9340850" h="292735">
                  <a:moveTo>
                    <a:pt x="6472263" y="116433"/>
                  </a:moveTo>
                  <a:lnTo>
                    <a:pt x="6223241" y="116433"/>
                  </a:lnTo>
                  <a:lnTo>
                    <a:pt x="6223241" y="143865"/>
                  </a:lnTo>
                  <a:lnTo>
                    <a:pt x="6472263" y="143865"/>
                  </a:lnTo>
                  <a:lnTo>
                    <a:pt x="6472263" y="116433"/>
                  </a:lnTo>
                  <a:close/>
                </a:path>
                <a:path w="9340850" h="292735">
                  <a:moveTo>
                    <a:pt x="6819112" y="11277"/>
                  </a:moveTo>
                  <a:lnTo>
                    <a:pt x="6600584" y="11277"/>
                  </a:lnTo>
                  <a:lnTo>
                    <a:pt x="6600584" y="40233"/>
                  </a:lnTo>
                  <a:lnTo>
                    <a:pt x="6785889" y="40233"/>
                  </a:lnTo>
                  <a:lnTo>
                    <a:pt x="6785889" y="76809"/>
                  </a:lnTo>
                  <a:lnTo>
                    <a:pt x="6785584" y="94932"/>
                  </a:lnTo>
                  <a:lnTo>
                    <a:pt x="6784556" y="113461"/>
                  </a:lnTo>
                  <a:lnTo>
                    <a:pt x="6782676" y="131406"/>
                  </a:lnTo>
                  <a:lnTo>
                    <a:pt x="6779793" y="147828"/>
                  </a:lnTo>
                  <a:lnTo>
                    <a:pt x="6812712" y="147828"/>
                  </a:lnTo>
                  <a:lnTo>
                    <a:pt x="6815518" y="131483"/>
                  </a:lnTo>
                  <a:lnTo>
                    <a:pt x="6817512" y="113118"/>
                  </a:lnTo>
                  <a:lnTo>
                    <a:pt x="6818719" y="93433"/>
                  </a:lnTo>
                  <a:lnTo>
                    <a:pt x="6819049" y="76809"/>
                  </a:lnTo>
                  <a:lnTo>
                    <a:pt x="6819112" y="11277"/>
                  </a:lnTo>
                  <a:close/>
                </a:path>
                <a:path w="9340850" h="292735">
                  <a:moveTo>
                    <a:pt x="6833438" y="171907"/>
                  </a:moveTo>
                  <a:lnTo>
                    <a:pt x="6588087" y="171907"/>
                  </a:lnTo>
                  <a:lnTo>
                    <a:pt x="6588087" y="201155"/>
                  </a:lnTo>
                  <a:lnTo>
                    <a:pt x="6693840" y="201155"/>
                  </a:lnTo>
                  <a:lnTo>
                    <a:pt x="6693840" y="288937"/>
                  </a:lnTo>
                  <a:lnTo>
                    <a:pt x="6726758" y="288937"/>
                  </a:lnTo>
                  <a:lnTo>
                    <a:pt x="6726758" y="201155"/>
                  </a:lnTo>
                  <a:lnTo>
                    <a:pt x="6833438" y="201155"/>
                  </a:lnTo>
                  <a:lnTo>
                    <a:pt x="6833438" y="171907"/>
                  </a:lnTo>
                  <a:close/>
                </a:path>
                <a:path w="9340850" h="292735">
                  <a:moveTo>
                    <a:pt x="7018452" y="131368"/>
                  </a:moveTo>
                  <a:lnTo>
                    <a:pt x="6996506" y="88696"/>
                  </a:lnTo>
                  <a:lnTo>
                    <a:pt x="6986448" y="82804"/>
                  </a:lnTo>
                  <a:lnTo>
                    <a:pt x="6986448" y="122834"/>
                  </a:lnTo>
                  <a:lnTo>
                    <a:pt x="6986448" y="140817"/>
                  </a:lnTo>
                  <a:lnTo>
                    <a:pt x="6948043" y="160629"/>
                  </a:lnTo>
                  <a:lnTo>
                    <a:pt x="6939750" y="160058"/>
                  </a:lnTo>
                  <a:lnTo>
                    <a:pt x="6909333" y="139903"/>
                  </a:lnTo>
                  <a:lnTo>
                    <a:pt x="6909333" y="122529"/>
                  </a:lnTo>
                  <a:lnTo>
                    <a:pt x="6948043" y="101498"/>
                  </a:lnTo>
                  <a:lnTo>
                    <a:pt x="6956095" y="102108"/>
                  </a:lnTo>
                  <a:lnTo>
                    <a:pt x="6986448" y="122834"/>
                  </a:lnTo>
                  <a:lnTo>
                    <a:pt x="6986448" y="82804"/>
                  </a:lnTo>
                  <a:lnTo>
                    <a:pt x="6974903" y="78524"/>
                  </a:lnTo>
                  <a:lnTo>
                    <a:pt x="6962051" y="75882"/>
                  </a:lnTo>
                  <a:lnTo>
                    <a:pt x="6948043" y="74980"/>
                  </a:lnTo>
                  <a:lnTo>
                    <a:pt x="6933806" y="75882"/>
                  </a:lnTo>
                  <a:lnTo>
                    <a:pt x="6898056" y="89306"/>
                  </a:lnTo>
                  <a:lnTo>
                    <a:pt x="6877329" y="131368"/>
                  </a:lnTo>
                  <a:lnTo>
                    <a:pt x="6878841" y="144500"/>
                  </a:lnTo>
                  <a:lnTo>
                    <a:pt x="6909600" y="179730"/>
                  </a:lnTo>
                  <a:lnTo>
                    <a:pt x="6948043" y="187439"/>
                  </a:lnTo>
                  <a:lnTo>
                    <a:pt x="6961721" y="186601"/>
                  </a:lnTo>
                  <a:lnTo>
                    <a:pt x="7005079" y="166382"/>
                  </a:lnTo>
                  <a:lnTo>
                    <a:pt x="7016890" y="144602"/>
                  </a:lnTo>
                  <a:lnTo>
                    <a:pt x="7018452" y="131368"/>
                  </a:lnTo>
                  <a:close/>
                </a:path>
                <a:path w="9340850" h="292735">
                  <a:moveTo>
                    <a:pt x="7025157" y="29870"/>
                  </a:moveTo>
                  <a:lnTo>
                    <a:pt x="6965112" y="29870"/>
                  </a:lnTo>
                  <a:lnTo>
                    <a:pt x="6965112" y="0"/>
                  </a:lnTo>
                  <a:lnTo>
                    <a:pt x="6932193" y="0"/>
                  </a:lnTo>
                  <a:lnTo>
                    <a:pt x="6932193" y="29870"/>
                  </a:lnTo>
                  <a:lnTo>
                    <a:pt x="6869100" y="29870"/>
                  </a:lnTo>
                  <a:lnTo>
                    <a:pt x="6869100" y="57302"/>
                  </a:lnTo>
                  <a:lnTo>
                    <a:pt x="7025157" y="57302"/>
                  </a:lnTo>
                  <a:lnTo>
                    <a:pt x="7025157" y="29870"/>
                  </a:lnTo>
                  <a:close/>
                </a:path>
                <a:path w="9340850" h="292735">
                  <a:moveTo>
                    <a:pt x="7102272" y="7924"/>
                  </a:moveTo>
                  <a:lnTo>
                    <a:pt x="7069048" y="7924"/>
                  </a:lnTo>
                  <a:lnTo>
                    <a:pt x="7069048" y="74676"/>
                  </a:lnTo>
                  <a:lnTo>
                    <a:pt x="7026072" y="74676"/>
                  </a:lnTo>
                  <a:lnTo>
                    <a:pt x="7026072" y="102412"/>
                  </a:lnTo>
                  <a:lnTo>
                    <a:pt x="7069048" y="102412"/>
                  </a:lnTo>
                  <a:lnTo>
                    <a:pt x="7069048" y="135026"/>
                  </a:lnTo>
                  <a:lnTo>
                    <a:pt x="7026072" y="135026"/>
                  </a:lnTo>
                  <a:lnTo>
                    <a:pt x="7026072" y="162153"/>
                  </a:lnTo>
                  <a:lnTo>
                    <a:pt x="7069048" y="162153"/>
                  </a:lnTo>
                  <a:lnTo>
                    <a:pt x="7069048" y="208165"/>
                  </a:lnTo>
                  <a:lnTo>
                    <a:pt x="7102272" y="208165"/>
                  </a:lnTo>
                  <a:lnTo>
                    <a:pt x="7102272" y="7924"/>
                  </a:lnTo>
                  <a:close/>
                </a:path>
                <a:path w="9340850" h="292735">
                  <a:moveTo>
                    <a:pt x="7107148" y="256933"/>
                  </a:moveTo>
                  <a:lnTo>
                    <a:pt x="6928840" y="256933"/>
                  </a:lnTo>
                  <a:lnTo>
                    <a:pt x="6928840" y="203898"/>
                  </a:lnTo>
                  <a:lnTo>
                    <a:pt x="6895617" y="203898"/>
                  </a:lnTo>
                  <a:lnTo>
                    <a:pt x="6895617" y="285584"/>
                  </a:lnTo>
                  <a:lnTo>
                    <a:pt x="7107148" y="285584"/>
                  </a:lnTo>
                  <a:lnTo>
                    <a:pt x="7107148" y="256933"/>
                  </a:lnTo>
                  <a:close/>
                </a:path>
                <a:path w="9340850" h="292735">
                  <a:moveTo>
                    <a:pt x="7298550" y="110337"/>
                  </a:moveTo>
                  <a:lnTo>
                    <a:pt x="7278433" y="76809"/>
                  </a:lnTo>
                  <a:lnTo>
                    <a:pt x="7266851" y="71742"/>
                  </a:lnTo>
                  <a:lnTo>
                    <a:pt x="7266851" y="104546"/>
                  </a:lnTo>
                  <a:lnTo>
                    <a:pt x="7266851" y="116738"/>
                  </a:lnTo>
                  <a:lnTo>
                    <a:pt x="7228141" y="129844"/>
                  </a:lnTo>
                  <a:lnTo>
                    <a:pt x="7219099" y="129438"/>
                  </a:lnTo>
                  <a:lnTo>
                    <a:pt x="7189432" y="115824"/>
                  </a:lnTo>
                  <a:lnTo>
                    <a:pt x="7189432" y="104546"/>
                  </a:lnTo>
                  <a:lnTo>
                    <a:pt x="7228141" y="91135"/>
                  </a:lnTo>
                  <a:lnTo>
                    <a:pt x="7236930" y="91516"/>
                  </a:lnTo>
                  <a:lnTo>
                    <a:pt x="7266851" y="104546"/>
                  </a:lnTo>
                  <a:lnTo>
                    <a:pt x="7266851" y="71742"/>
                  </a:lnTo>
                  <a:lnTo>
                    <a:pt x="7256373" y="68694"/>
                  </a:lnTo>
                  <a:lnTo>
                    <a:pt x="7242988" y="66560"/>
                  </a:lnTo>
                  <a:lnTo>
                    <a:pt x="7228141" y="65836"/>
                  </a:lnTo>
                  <a:lnTo>
                    <a:pt x="7212597" y="66560"/>
                  </a:lnTo>
                  <a:lnTo>
                    <a:pt x="7168616" y="83375"/>
                  </a:lnTo>
                  <a:lnTo>
                    <a:pt x="7157440" y="110337"/>
                  </a:lnTo>
                  <a:lnTo>
                    <a:pt x="7158774" y="120713"/>
                  </a:lnTo>
                  <a:lnTo>
                    <a:pt x="7187260" y="148882"/>
                  </a:lnTo>
                  <a:lnTo>
                    <a:pt x="7228141" y="155448"/>
                  </a:lnTo>
                  <a:lnTo>
                    <a:pt x="7243775" y="154660"/>
                  </a:lnTo>
                  <a:lnTo>
                    <a:pt x="7287755" y="137337"/>
                  </a:lnTo>
                  <a:lnTo>
                    <a:pt x="7297293" y="120713"/>
                  </a:lnTo>
                  <a:lnTo>
                    <a:pt x="7298550" y="110337"/>
                  </a:lnTo>
                  <a:close/>
                </a:path>
                <a:path w="9340850" h="292735">
                  <a:moveTo>
                    <a:pt x="7306475" y="26212"/>
                  </a:moveTo>
                  <a:lnTo>
                    <a:pt x="7245210" y="26212"/>
                  </a:lnTo>
                  <a:lnTo>
                    <a:pt x="7245210" y="0"/>
                  </a:lnTo>
                  <a:lnTo>
                    <a:pt x="7212292" y="0"/>
                  </a:lnTo>
                  <a:lnTo>
                    <a:pt x="7212292" y="26212"/>
                  </a:lnTo>
                  <a:lnTo>
                    <a:pt x="7149211" y="26212"/>
                  </a:lnTo>
                  <a:lnTo>
                    <a:pt x="7149211" y="52730"/>
                  </a:lnTo>
                  <a:lnTo>
                    <a:pt x="7306475" y="52730"/>
                  </a:lnTo>
                  <a:lnTo>
                    <a:pt x="7306475" y="26212"/>
                  </a:lnTo>
                  <a:close/>
                </a:path>
                <a:path w="9340850" h="292735">
                  <a:moveTo>
                    <a:pt x="7381761" y="262115"/>
                  </a:moveTo>
                  <a:lnTo>
                    <a:pt x="7207415" y="262115"/>
                  </a:lnTo>
                  <a:lnTo>
                    <a:pt x="7207415" y="241084"/>
                  </a:lnTo>
                  <a:lnTo>
                    <a:pt x="7378408" y="241084"/>
                  </a:lnTo>
                  <a:lnTo>
                    <a:pt x="7378408" y="170383"/>
                  </a:lnTo>
                  <a:lnTo>
                    <a:pt x="7174497" y="170383"/>
                  </a:lnTo>
                  <a:lnTo>
                    <a:pt x="7174497" y="195668"/>
                  </a:lnTo>
                  <a:lnTo>
                    <a:pt x="7345185" y="195668"/>
                  </a:lnTo>
                  <a:lnTo>
                    <a:pt x="7345185" y="216700"/>
                  </a:lnTo>
                  <a:lnTo>
                    <a:pt x="7174497" y="216700"/>
                  </a:lnTo>
                  <a:lnTo>
                    <a:pt x="7174497" y="287108"/>
                  </a:lnTo>
                  <a:lnTo>
                    <a:pt x="7381761" y="287108"/>
                  </a:lnTo>
                  <a:lnTo>
                    <a:pt x="7381761" y="262115"/>
                  </a:lnTo>
                  <a:close/>
                </a:path>
                <a:path w="9340850" h="292735">
                  <a:moveTo>
                    <a:pt x="7418641" y="69189"/>
                  </a:moveTo>
                  <a:lnTo>
                    <a:pt x="7378408" y="69189"/>
                  </a:lnTo>
                  <a:lnTo>
                    <a:pt x="7378408" y="7924"/>
                  </a:lnTo>
                  <a:lnTo>
                    <a:pt x="7345185" y="7924"/>
                  </a:lnTo>
                  <a:lnTo>
                    <a:pt x="7345185" y="153924"/>
                  </a:lnTo>
                  <a:lnTo>
                    <a:pt x="7378408" y="153924"/>
                  </a:lnTo>
                  <a:lnTo>
                    <a:pt x="7378408" y="98145"/>
                  </a:lnTo>
                  <a:lnTo>
                    <a:pt x="7418641" y="98145"/>
                  </a:lnTo>
                  <a:lnTo>
                    <a:pt x="7418641" y="69189"/>
                  </a:lnTo>
                  <a:close/>
                </a:path>
                <a:path w="9340850" h="292735">
                  <a:moveTo>
                    <a:pt x="7758481" y="117043"/>
                  </a:moveTo>
                  <a:lnTo>
                    <a:pt x="7716863" y="104736"/>
                  </a:lnTo>
                  <a:lnTo>
                    <a:pt x="7684719" y="84963"/>
                  </a:lnTo>
                  <a:lnTo>
                    <a:pt x="7682954" y="82600"/>
                  </a:lnTo>
                  <a:lnTo>
                    <a:pt x="7664018" y="57289"/>
                  </a:lnTo>
                  <a:lnTo>
                    <a:pt x="7656690" y="21336"/>
                  </a:lnTo>
                  <a:lnTo>
                    <a:pt x="7656690" y="9753"/>
                  </a:lnTo>
                  <a:lnTo>
                    <a:pt x="7623772" y="9753"/>
                  </a:lnTo>
                  <a:lnTo>
                    <a:pt x="7623772" y="21336"/>
                  </a:lnTo>
                  <a:lnTo>
                    <a:pt x="7616533" y="57327"/>
                  </a:lnTo>
                  <a:lnTo>
                    <a:pt x="7596035" y="85077"/>
                  </a:lnTo>
                  <a:lnTo>
                    <a:pt x="7564107" y="104876"/>
                  </a:lnTo>
                  <a:lnTo>
                    <a:pt x="7522578" y="117043"/>
                  </a:lnTo>
                  <a:lnTo>
                    <a:pt x="7522578" y="146304"/>
                  </a:lnTo>
                  <a:lnTo>
                    <a:pt x="7562570" y="136982"/>
                  </a:lnTo>
                  <a:lnTo>
                    <a:pt x="7596073" y="122796"/>
                  </a:lnTo>
                  <a:lnTo>
                    <a:pt x="7622311" y="104419"/>
                  </a:lnTo>
                  <a:lnTo>
                    <a:pt x="7640536" y="82600"/>
                  </a:lnTo>
                  <a:lnTo>
                    <a:pt x="7658786" y="104419"/>
                  </a:lnTo>
                  <a:lnTo>
                    <a:pt x="7685100" y="122796"/>
                  </a:lnTo>
                  <a:lnTo>
                    <a:pt x="7718628" y="136982"/>
                  </a:lnTo>
                  <a:lnTo>
                    <a:pt x="7758481" y="146304"/>
                  </a:lnTo>
                  <a:lnTo>
                    <a:pt x="7758481" y="117043"/>
                  </a:lnTo>
                  <a:close/>
                </a:path>
                <a:path w="9340850" h="292735">
                  <a:moveTo>
                    <a:pt x="7763357" y="185305"/>
                  </a:moveTo>
                  <a:lnTo>
                    <a:pt x="7518006" y="185305"/>
                  </a:lnTo>
                  <a:lnTo>
                    <a:pt x="7518006" y="214566"/>
                  </a:lnTo>
                  <a:lnTo>
                    <a:pt x="7623772" y="214566"/>
                  </a:lnTo>
                  <a:lnTo>
                    <a:pt x="7623772" y="288937"/>
                  </a:lnTo>
                  <a:lnTo>
                    <a:pt x="7656690" y="288937"/>
                  </a:lnTo>
                  <a:lnTo>
                    <a:pt x="7656690" y="214566"/>
                  </a:lnTo>
                  <a:lnTo>
                    <a:pt x="7763357" y="214566"/>
                  </a:lnTo>
                  <a:lnTo>
                    <a:pt x="7763357" y="185305"/>
                  </a:lnTo>
                  <a:close/>
                </a:path>
                <a:path w="9340850" h="292735">
                  <a:moveTo>
                    <a:pt x="8029753" y="79248"/>
                  </a:moveTo>
                  <a:lnTo>
                    <a:pt x="8028229" y="61201"/>
                  </a:lnTo>
                  <a:lnTo>
                    <a:pt x="8023771" y="45529"/>
                  </a:lnTo>
                  <a:lnTo>
                    <a:pt x="8017840" y="34747"/>
                  </a:lnTo>
                  <a:lnTo>
                    <a:pt x="8016507" y="32308"/>
                  </a:lnTo>
                  <a:lnTo>
                    <a:pt x="8006588" y="21640"/>
                  </a:lnTo>
                  <a:lnTo>
                    <a:pt x="7997444" y="15633"/>
                  </a:lnTo>
                  <a:lnTo>
                    <a:pt x="7997444" y="79248"/>
                  </a:lnTo>
                  <a:lnTo>
                    <a:pt x="7996593" y="90030"/>
                  </a:lnTo>
                  <a:lnTo>
                    <a:pt x="7972641" y="121158"/>
                  </a:lnTo>
                  <a:lnTo>
                    <a:pt x="7957210" y="123748"/>
                  </a:lnTo>
                  <a:lnTo>
                    <a:pt x="7949146" y="123075"/>
                  </a:lnTo>
                  <a:lnTo>
                    <a:pt x="7917815" y="90030"/>
                  </a:lnTo>
                  <a:lnTo>
                    <a:pt x="7916977" y="79248"/>
                  </a:lnTo>
                  <a:lnTo>
                    <a:pt x="7917815" y="68453"/>
                  </a:lnTo>
                  <a:lnTo>
                    <a:pt x="7941894" y="37223"/>
                  </a:lnTo>
                  <a:lnTo>
                    <a:pt x="7957210" y="34747"/>
                  </a:lnTo>
                  <a:lnTo>
                    <a:pt x="7965313" y="35369"/>
                  </a:lnTo>
                  <a:lnTo>
                    <a:pt x="7996593" y="68453"/>
                  </a:lnTo>
                  <a:lnTo>
                    <a:pt x="7997444" y="79248"/>
                  </a:lnTo>
                  <a:lnTo>
                    <a:pt x="7997444" y="15633"/>
                  </a:lnTo>
                  <a:lnTo>
                    <a:pt x="7996428" y="14960"/>
                  </a:lnTo>
                  <a:lnTo>
                    <a:pt x="7984757" y="10096"/>
                  </a:lnTo>
                  <a:lnTo>
                    <a:pt x="7971650" y="7112"/>
                  </a:lnTo>
                  <a:lnTo>
                    <a:pt x="7957210" y="6096"/>
                  </a:lnTo>
                  <a:lnTo>
                    <a:pt x="7942897" y="7112"/>
                  </a:lnTo>
                  <a:lnTo>
                    <a:pt x="7897914" y="32308"/>
                  </a:lnTo>
                  <a:lnTo>
                    <a:pt x="7884668" y="79248"/>
                  </a:lnTo>
                  <a:lnTo>
                    <a:pt x="7886192" y="97116"/>
                  </a:lnTo>
                  <a:lnTo>
                    <a:pt x="7907833" y="136550"/>
                  </a:lnTo>
                  <a:lnTo>
                    <a:pt x="7957210" y="152095"/>
                  </a:lnTo>
                  <a:lnTo>
                    <a:pt x="7971650" y="151117"/>
                  </a:lnTo>
                  <a:lnTo>
                    <a:pt x="8016507" y="125882"/>
                  </a:lnTo>
                  <a:lnTo>
                    <a:pt x="8017675" y="123748"/>
                  </a:lnTo>
                  <a:lnTo>
                    <a:pt x="8023771" y="112699"/>
                  </a:lnTo>
                  <a:lnTo>
                    <a:pt x="8028229" y="97116"/>
                  </a:lnTo>
                  <a:lnTo>
                    <a:pt x="8029753" y="79248"/>
                  </a:lnTo>
                  <a:close/>
                </a:path>
                <a:path w="9340850" h="292735">
                  <a:moveTo>
                    <a:pt x="8111744" y="7924"/>
                  </a:moveTo>
                  <a:lnTo>
                    <a:pt x="8078521" y="7924"/>
                  </a:lnTo>
                  <a:lnTo>
                    <a:pt x="8078521" y="162153"/>
                  </a:lnTo>
                  <a:lnTo>
                    <a:pt x="8111744" y="162153"/>
                  </a:lnTo>
                  <a:lnTo>
                    <a:pt x="8111744" y="7924"/>
                  </a:lnTo>
                  <a:close/>
                </a:path>
                <a:path w="9340850" h="292735">
                  <a:moveTo>
                    <a:pt x="8126069" y="258457"/>
                  </a:moveTo>
                  <a:lnTo>
                    <a:pt x="8106181" y="248500"/>
                  </a:lnTo>
                  <a:lnTo>
                    <a:pt x="8102917" y="245351"/>
                  </a:lnTo>
                  <a:lnTo>
                    <a:pt x="8090675" y="233578"/>
                  </a:lnTo>
                  <a:lnTo>
                    <a:pt x="8080591" y="213588"/>
                  </a:lnTo>
                  <a:lnTo>
                    <a:pt x="8076997" y="188353"/>
                  </a:lnTo>
                  <a:lnTo>
                    <a:pt x="8076997" y="178612"/>
                  </a:lnTo>
                  <a:lnTo>
                    <a:pt x="8044078" y="178612"/>
                  </a:lnTo>
                  <a:lnTo>
                    <a:pt x="8044078" y="188353"/>
                  </a:lnTo>
                  <a:lnTo>
                    <a:pt x="8041310" y="210680"/>
                  </a:lnTo>
                  <a:lnTo>
                    <a:pt x="8033791" y="229539"/>
                  </a:lnTo>
                  <a:lnTo>
                    <a:pt x="8022730" y="244805"/>
                  </a:lnTo>
                  <a:lnTo>
                    <a:pt x="8009331" y="256324"/>
                  </a:lnTo>
                  <a:lnTo>
                    <a:pt x="7996529" y="245351"/>
                  </a:lnTo>
                  <a:lnTo>
                    <a:pt x="7995894" y="244805"/>
                  </a:lnTo>
                  <a:lnTo>
                    <a:pt x="7985061" y="229539"/>
                  </a:lnTo>
                  <a:lnTo>
                    <a:pt x="7977822" y="210680"/>
                  </a:lnTo>
                  <a:lnTo>
                    <a:pt x="7975193" y="188353"/>
                  </a:lnTo>
                  <a:lnTo>
                    <a:pt x="7975193" y="178612"/>
                  </a:lnTo>
                  <a:lnTo>
                    <a:pt x="7941970" y="178612"/>
                  </a:lnTo>
                  <a:lnTo>
                    <a:pt x="7941970" y="188353"/>
                  </a:lnTo>
                  <a:lnTo>
                    <a:pt x="7938287" y="213626"/>
                  </a:lnTo>
                  <a:lnTo>
                    <a:pt x="7928064" y="233692"/>
                  </a:lnTo>
                  <a:lnTo>
                    <a:pt x="7912519" y="248627"/>
                  </a:lnTo>
                  <a:lnTo>
                    <a:pt x="7892897" y="258457"/>
                  </a:lnTo>
                  <a:lnTo>
                    <a:pt x="7892897" y="287413"/>
                  </a:lnTo>
                  <a:lnTo>
                    <a:pt x="7913306" y="280720"/>
                  </a:lnTo>
                  <a:lnTo>
                    <a:pt x="7932026" y="270840"/>
                  </a:lnTo>
                  <a:lnTo>
                    <a:pt x="7947723" y="258737"/>
                  </a:lnTo>
                  <a:lnTo>
                    <a:pt x="7959039" y="245351"/>
                  </a:lnTo>
                  <a:lnTo>
                    <a:pt x="7968399" y="258356"/>
                  </a:lnTo>
                  <a:lnTo>
                    <a:pt x="7980642" y="270268"/>
                  </a:lnTo>
                  <a:lnTo>
                    <a:pt x="7994650" y="280250"/>
                  </a:lnTo>
                  <a:lnTo>
                    <a:pt x="8009331" y="287413"/>
                  </a:lnTo>
                  <a:lnTo>
                    <a:pt x="8024558" y="279984"/>
                  </a:lnTo>
                  <a:lnTo>
                    <a:pt x="8038592" y="270040"/>
                  </a:lnTo>
                  <a:lnTo>
                    <a:pt x="8050555" y="258267"/>
                  </a:lnTo>
                  <a:lnTo>
                    <a:pt x="8051927" y="256324"/>
                  </a:lnTo>
                  <a:lnTo>
                    <a:pt x="8059623" y="245351"/>
                  </a:lnTo>
                  <a:lnTo>
                    <a:pt x="8070939" y="258876"/>
                  </a:lnTo>
                  <a:lnTo>
                    <a:pt x="8086674" y="270954"/>
                  </a:lnTo>
                  <a:lnTo>
                    <a:pt x="8105483" y="280758"/>
                  </a:lnTo>
                  <a:lnTo>
                    <a:pt x="8126069" y="287413"/>
                  </a:lnTo>
                  <a:lnTo>
                    <a:pt x="8126069" y="258457"/>
                  </a:lnTo>
                  <a:close/>
                </a:path>
                <a:path w="9340850" h="292735">
                  <a:moveTo>
                    <a:pt x="8395195" y="7924"/>
                  </a:moveTo>
                  <a:lnTo>
                    <a:pt x="8361972" y="7924"/>
                  </a:lnTo>
                  <a:lnTo>
                    <a:pt x="8361972" y="65227"/>
                  </a:lnTo>
                  <a:lnTo>
                    <a:pt x="8312290" y="65227"/>
                  </a:lnTo>
                  <a:lnTo>
                    <a:pt x="8309496" y="51854"/>
                  </a:lnTo>
                  <a:lnTo>
                    <a:pt x="8304822" y="40119"/>
                  </a:lnTo>
                  <a:lnTo>
                    <a:pt x="8301355" y="34747"/>
                  </a:lnTo>
                  <a:lnTo>
                    <a:pt x="8298320" y="30035"/>
                  </a:lnTo>
                  <a:lnTo>
                    <a:pt x="8290039" y="21640"/>
                  </a:lnTo>
                  <a:lnTo>
                    <a:pt x="8280895" y="15633"/>
                  </a:lnTo>
                  <a:lnTo>
                    <a:pt x="8280895" y="79248"/>
                  </a:lnTo>
                  <a:lnTo>
                    <a:pt x="8280057" y="90030"/>
                  </a:lnTo>
                  <a:lnTo>
                    <a:pt x="8256092" y="121158"/>
                  </a:lnTo>
                  <a:lnTo>
                    <a:pt x="8240662" y="123748"/>
                  </a:lnTo>
                  <a:lnTo>
                    <a:pt x="8232610" y="123075"/>
                  </a:lnTo>
                  <a:lnTo>
                    <a:pt x="8201279" y="90030"/>
                  </a:lnTo>
                  <a:lnTo>
                    <a:pt x="8200428" y="79248"/>
                  </a:lnTo>
                  <a:lnTo>
                    <a:pt x="8201279" y="68453"/>
                  </a:lnTo>
                  <a:lnTo>
                    <a:pt x="8225345" y="37223"/>
                  </a:lnTo>
                  <a:lnTo>
                    <a:pt x="8240662" y="34747"/>
                  </a:lnTo>
                  <a:lnTo>
                    <a:pt x="8248764" y="35369"/>
                  </a:lnTo>
                  <a:lnTo>
                    <a:pt x="8280057" y="68453"/>
                  </a:lnTo>
                  <a:lnTo>
                    <a:pt x="8280895" y="79248"/>
                  </a:lnTo>
                  <a:lnTo>
                    <a:pt x="8280895" y="15633"/>
                  </a:lnTo>
                  <a:lnTo>
                    <a:pt x="8279879" y="14960"/>
                  </a:lnTo>
                  <a:lnTo>
                    <a:pt x="8268208" y="10096"/>
                  </a:lnTo>
                  <a:lnTo>
                    <a:pt x="8255114" y="7112"/>
                  </a:lnTo>
                  <a:lnTo>
                    <a:pt x="8240662" y="6096"/>
                  </a:lnTo>
                  <a:lnTo>
                    <a:pt x="8226349" y="7112"/>
                  </a:lnTo>
                  <a:lnTo>
                    <a:pt x="8181365" y="32308"/>
                  </a:lnTo>
                  <a:lnTo>
                    <a:pt x="8168132" y="79248"/>
                  </a:lnTo>
                  <a:lnTo>
                    <a:pt x="8169643" y="97116"/>
                  </a:lnTo>
                  <a:lnTo>
                    <a:pt x="8191284" y="136550"/>
                  </a:lnTo>
                  <a:lnTo>
                    <a:pt x="8240662" y="152095"/>
                  </a:lnTo>
                  <a:lnTo>
                    <a:pt x="8255114" y="151117"/>
                  </a:lnTo>
                  <a:lnTo>
                    <a:pt x="8298154" y="128206"/>
                  </a:lnTo>
                  <a:lnTo>
                    <a:pt x="8301050" y="123748"/>
                  </a:lnTo>
                  <a:lnTo>
                    <a:pt x="8304593" y="118300"/>
                  </a:lnTo>
                  <a:lnTo>
                    <a:pt x="8309330" y="106845"/>
                  </a:lnTo>
                  <a:lnTo>
                    <a:pt x="8312290" y="93878"/>
                  </a:lnTo>
                  <a:lnTo>
                    <a:pt x="8361972" y="93878"/>
                  </a:lnTo>
                  <a:lnTo>
                    <a:pt x="8361972" y="163677"/>
                  </a:lnTo>
                  <a:lnTo>
                    <a:pt x="8395195" y="163677"/>
                  </a:lnTo>
                  <a:lnTo>
                    <a:pt x="8395195" y="93878"/>
                  </a:lnTo>
                  <a:lnTo>
                    <a:pt x="8395195" y="65227"/>
                  </a:lnTo>
                  <a:lnTo>
                    <a:pt x="8395195" y="7924"/>
                  </a:lnTo>
                  <a:close/>
                </a:path>
                <a:path w="9340850" h="292735">
                  <a:moveTo>
                    <a:pt x="8409521" y="258457"/>
                  </a:moveTo>
                  <a:lnTo>
                    <a:pt x="8389633" y="248500"/>
                  </a:lnTo>
                  <a:lnTo>
                    <a:pt x="8386369" y="245351"/>
                  </a:lnTo>
                  <a:lnTo>
                    <a:pt x="8374126" y="233578"/>
                  </a:lnTo>
                  <a:lnTo>
                    <a:pt x="8364042" y="213588"/>
                  </a:lnTo>
                  <a:lnTo>
                    <a:pt x="8360448" y="188353"/>
                  </a:lnTo>
                  <a:lnTo>
                    <a:pt x="8360448" y="178612"/>
                  </a:lnTo>
                  <a:lnTo>
                    <a:pt x="8327530" y="178612"/>
                  </a:lnTo>
                  <a:lnTo>
                    <a:pt x="8327530" y="188353"/>
                  </a:lnTo>
                  <a:lnTo>
                    <a:pt x="8324761" y="210680"/>
                  </a:lnTo>
                  <a:lnTo>
                    <a:pt x="8317243" y="229539"/>
                  </a:lnTo>
                  <a:lnTo>
                    <a:pt x="8306181" y="244805"/>
                  </a:lnTo>
                  <a:lnTo>
                    <a:pt x="8292782" y="256324"/>
                  </a:lnTo>
                  <a:lnTo>
                    <a:pt x="8279993" y="245351"/>
                  </a:lnTo>
                  <a:lnTo>
                    <a:pt x="8279346" y="244805"/>
                  </a:lnTo>
                  <a:lnTo>
                    <a:pt x="8268513" y="229539"/>
                  </a:lnTo>
                  <a:lnTo>
                    <a:pt x="8261286" y="210680"/>
                  </a:lnTo>
                  <a:lnTo>
                    <a:pt x="8258645" y="188353"/>
                  </a:lnTo>
                  <a:lnTo>
                    <a:pt x="8258645" y="178612"/>
                  </a:lnTo>
                  <a:lnTo>
                    <a:pt x="8225422" y="178612"/>
                  </a:lnTo>
                  <a:lnTo>
                    <a:pt x="8225422" y="188353"/>
                  </a:lnTo>
                  <a:lnTo>
                    <a:pt x="8221751" y="213626"/>
                  </a:lnTo>
                  <a:lnTo>
                    <a:pt x="8211515" y="233692"/>
                  </a:lnTo>
                  <a:lnTo>
                    <a:pt x="8195983" y="248627"/>
                  </a:lnTo>
                  <a:lnTo>
                    <a:pt x="8176349" y="258457"/>
                  </a:lnTo>
                  <a:lnTo>
                    <a:pt x="8176349" y="287413"/>
                  </a:lnTo>
                  <a:lnTo>
                    <a:pt x="8196758" y="280720"/>
                  </a:lnTo>
                  <a:lnTo>
                    <a:pt x="8215477" y="270840"/>
                  </a:lnTo>
                  <a:lnTo>
                    <a:pt x="8231175" y="258737"/>
                  </a:lnTo>
                  <a:lnTo>
                    <a:pt x="8242490" y="245351"/>
                  </a:lnTo>
                  <a:lnTo>
                    <a:pt x="8251850" y="258356"/>
                  </a:lnTo>
                  <a:lnTo>
                    <a:pt x="8264093" y="270268"/>
                  </a:lnTo>
                  <a:lnTo>
                    <a:pt x="8278114" y="280250"/>
                  </a:lnTo>
                  <a:lnTo>
                    <a:pt x="8292782" y="287413"/>
                  </a:lnTo>
                  <a:lnTo>
                    <a:pt x="8308010" y="279984"/>
                  </a:lnTo>
                  <a:lnTo>
                    <a:pt x="8322043" y="270040"/>
                  </a:lnTo>
                  <a:lnTo>
                    <a:pt x="8334019" y="258267"/>
                  </a:lnTo>
                  <a:lnTo>
                    <a:pt x="8335378" y="256324"/>
                  </a:lnTo>
                  <a:lnTo>
                    <a:pt x="8343074" y="245351"/>
                  </a:lnTo>
                  <a:lnTo>
                    <a:pt x="8354403" y="258876"/>
                  </a:lnTo>
                  <a:lnTo>
                    <a:pt x="8370125" y="270954"/>
                  </a:lnTo>
                  <a:lnTo>
                    <a:pt x="8388934" y="280758"/>
                  </a:lnTo>
                  <a:lnTo>
                    <a:pt x="8409521" y="287413"/>
                  </a:lnTo>
                  <a:lnTo>
                    <a:pt x="8409521" y="258457"/>
                  </a:lnTo>
                  <a:close/>
                </a:path>
                <a:path w="9340850" h="292735">
                  <a:moveTo>
                    <a:pt x="8677135" y="178003"/>
                  </a:moveTo>
                  <a:lnTo>
                    <a:pt x="8643912" y="178003"/>
                  </a:lnTo>
                  <a:lnTo>
                    <a:pt x="8643912" y="204203"/>
                  </a:lnTo>
                  <a:lnTo>
                    <a:pt x="8643912" y="232244"/>
                  </a:lnTo>
                  <a:lnTo>
                    <a:pt x="8643912" y="259372"/>
                  </a:lnTo>
                  <a:lnTo>
                    <a:pt x="8497303" y="259372"/>
                  </a:lnTo>
                  <a:lnTo>
                    <a:pt x="8497303" y="232244"/>
                  </a:lnTo>
                  <a:lnTo>
                    <a:pt x="8643912" y="232244"/>
                  </a:lnTo>
                  <a:lnTo>
                    <a:pt x="8643912" y="204203"/>
                  </a:lnTo>
                  <a:lnTo>
                    <a:pt x="8497303" y="204203"/>
                  </a:lnTo>
                  <a:lnTo>
                    <a:pt x="8497303" y="178003"/>
                  </a:lnTo>
                  <a:lnTo>
                    <a:pt x="8464385" y="178003"/>
                  </a:lnTo>
                  <a:lnTo>
                    <a:pt x="8464385" y="287108"/>
                  </a:lnTo>
                  <a:lnTo>
                    <a:pt x="8677135" y="287108"/>
                  </a:lnTo>
                  <a:lnTo>
                    <a:pt x="8677135" y="259372"/>
                  </a:lnTo>
                  <a:lnTo>
                    <a:pt x="8677135" y="232244"/>
                  </a:lnTo>
                  <a:lnTo>
                    <a:pt x="8677135" y="204203"/>
                  </a:lnTo>
                  <a:lnTo>
                    <a:pt x="8677135" y="178003"/>
                  </a:lnTo>
                  <a:close/>
                </a:path>
                <a:path w="9340850" h="292735">
                  <a:moveTo>
                    <a:pt x="8686876" y="82296"/>
                  </a:moveTo>
                  <a:lnTo>
                    <a:pt x="8649487" y="74599"/>
                  </a:lnTo>
                  <a:lnTo>
                    <a:pt x="8595030" y="41402"/>
                  </a:lnTo>
                  <a:lnTo>
                    <a:pt x="8586610" y="15544"/>
                  </a:lnTo>
                  <a:lnTo>
                    <a:pt x="8586610" y="9753"/>
                  </a:lnTo>
                  <a:lnTo>
                    <a:pt x="8553691" y="9753"/>
                  </a:lnTo>
                  <a:lnTo>
                    <a:pt x="8553691" y="15544"/>
                  </a:lnTo>
                  <a:lnTo>
                    <a:pt x="8545055" y="41529"/>
                  </a:lnTo>
                  <a:lnTo>
                    <a:pt x="8522373" y="61379"/>
                  </a:lnTo>
                  <a:lnTo>
                    <a:pt x="8490420" y="74993"/>
                  </a:lnTo>
                  <a:lnTo>
                    <a:pt x="8454022" y="82296"/>
                  </a:lnTo>
                  <a:lnTo>
                    <a:pt x="8454022" y="110947"/>
                  </a:lnTo>
                  <a:lnTo>
                    <a:pt x="8489188" y="105448"/>
                  </a:lnTo>
                  <a:lnTo>
                    <a:pt x="8521573" y="95059"/>
                  </a:lnTo>
                  <a:lnTo>
                    <a:pt x="8549221" y="80721"/>
                  </a:lnTo>
                  <a:lnTo>
                    <a:pt x="8570150" y="63398"/>
                  </a:lnTo>
                  <a:lnTo>
                    <a:pt x="8591474" y="80645"/>
                  </a:lnTo>
                  <a:lnTo>
                    <a:pt x="8618918" y="94830"/>
                  </a:lnTo>
                  <a:lnTo>
                    <a:pt x="8651151" y="105181"/>
                  </a:lnTo>
                  <a:lnTo>
                    <a:pt x="8686876" y="110947"/>
                  </a:lnTo>
                  <a:lnTo>
                    <a:pt x="8686876" y="82296"/>
                  </a:lnTo>
                  <a:close/>
                </a:path>
                <a:path w="9340850" h="292735">
                  <a:moveTo>
                    <a:pt x="8695106" y="129235"/>
                  </a:moveTo>
                  <a:lnTo>
                    <a:pt x="8446097" y="129235"/>
                  </a:lnTo>
                  <a:lnTo>
                    <a:pt x="8446097" y="157276"/>
                  </a:lnTo>
                  <a:lnTo>
                    <a:pt x="8695106" y="157276"/>
                  </a:lnTo>
                  <a:lnTo>
                    <a:pt x="8695106" y="129235"/>
                  </a:lnTo>
                  <a:close/>
                </a:path>
                <a:path w="9340850" h="292735">
                  <a:moveTo>
                    <a:pt x="8961501" y="7924"/>
                  </a:moveTo>
                  <a:lnTo>
                    <a:pt x="8928278" y="7924"/>
                  </a:lnTo>
                  <a:lnTo>
                    <a:pt x="8928278" y="220357"/>
                  </a:lnTo>
                  <a:lnTo>
                    <a:pt x="8917584" y="227431"/>
                  </a:lnTo>
                  <a:lnTo>
                    <a:pt x="8904008" y="232587"/>
                  </a:lnTo>
                  <a:lnTo>
                    <a:pt x="8887854" y="235750"/>
                  </a:lnTo>
                  <a:lnTo>
                    <a:pt x="8869451" y="236816"/>
                  </a:lnTo>
                  <a:lnTo>
                    <a:pt x="8773744" y="236816"/>
                  </a:lnTo>
                  <a:lnTo>
                    <a:pt x="8773744" y="11277"/>
                  </a:lnTo>
                  <a:lnTo>
                    <a:pt x="8740826" y="11277"/>
                  </a:lnTo>
                  <a:lnTo>
                    <a:pt x="8740826" y="265772"/>
                  </a:lnTo>
                  <a:lnTo>
                    <a:pt x="8863355" y="265772"/>
                  </a:lnTo>
                  <a:lnTo>
                    <a:pt x="8884082" y="264541"/>
                  </a:lnTo>
                  <a:lnTo>
                    <a:pt x="8902332" y="260934"/>
                  </a:lnTo>
                  <a:lnTo>
                    <a:pt x="8917318" y="255104"/>
                  </a:lnTo>
                  <a:lnTo>
                    <a:pt x="8928278" y="247180"/>
                  </a:lnTo>
                  <a:lnTo>
                    <a:pt x="8928278" y="284365"/>
                  </a:lnTo>
                  <a:lnTo>
                    <a:pt x="8961501" y="284365"/>
                  </a:lnTo>
                  <a:lnTo>
                    <a:pt x="8961501" y="7924"/>
                  </a:lnTo>
                  <a:close/>
                </a:path>
                <a:path w="9340850" h="292735">
                  <a:moveTo>
                    <a:pt x="9281528" y="120700"/>
                  </a:moveTo>
                  <a:lnTo>
                    <a:pt x="9238247" y="120700"/>
                  </a:lnTo>
                  <a:lnTo>
                    <a:pt x="9238247" y="7924"/>
                  </a:lnTo>
                  <a:lnTo>
                    <a:pt x="9205023" y="7924"/>
                  </a:lnTo>
                  <a:lnTo>
                    <a:pt x="9205023" y="220967"/>
                  </a:lnTo>
                  <a:lnTo>
                    <a:pt x="9194800" y="227825"/>
                  </a:lnTo>
                  <a:lnTo>
                    <a:pt x="9181668" y="232778"/>
                  </a:lnTo>
                  <a:lnTo>
                    <a:pt x="9165984" y="235800"/>
                  </a:lnTo>
                  <a:lnTo>
                    <a:pt x="9148039" y="236816"/>
                  </a:lnTo>
                  <a:lnTo>
                    <a:pt x="9055075" y="236816"/>
                  </a:lnTo>
                  <a:lnTo>
                    <a:pt x="9055075" y="42062"/>
                  </a:lnTo>
                  <a:lnTo>
                    <a:pt x="9155354" y="42062"/>
                  </a:lnTo>
                  <a:lnTo>
                    <a:pt x="9155354" y="12801"/>
                  </a:lnTo>
                  <a:lnTo>
                    <a:pt x="9022156" y="12801"/>
                  </a:lnTo>
                  <a:lnTo>
                    <a:pt x="9022156" y="265772"/>
                  </a:lnTo>
                  <a:lnTo>
                    <a:pt x="9141943" y="265772"/>
                  </a:lnTo>
                  <a:lnTo>
                    <a:pt x="9162034" y="264604"/>
                  </a:lnTo>
                  <a:lnTo>
                    <a:pt x="9179763" y="261200"/>
                  </a:lnTo>
                  <a:lnTo>
                    <a:pt x="9194355" y="255752"/>
                  </a:lnTo>
                  <a:lnTo>
                    <a:pt x="9205023" y="248399"/>
                  </a:lnTo>
                  <a:lnTo>
                    <a:pt x="9205023" y="284365"/>
                  </a:lnTo>
                  <a:lnTo>
                    <a:pt x="9238247" y="284365"/>
                  </a:lnTo>
                  <a:lnTo>
                    <a:pt x="9238247" y="149656"/>
                  </a:lnTo>
                  <a:lnTo>
                    <a:pt x="9281528" y="149656"/>
                  </a:lnTo>
                  <a:lnTo>
                    <a:pt x="9281528" y="120700"/>
                  </a:lnTo>
                  <a:close/>
                </a:path>
                <a:path w="9340850" h="292735">
                  <a:moveTo>
                    <a:pt x="9340659" y="225539"/>
                  </a:moveTo>
                  <a:lnTo>
                    <a:pt x="9302864" y="225539"/>
                  </a:lnTo>
                  <a:lnTo>
                    <a:pt x="9302864" y="266077"/>
                  </a:lnTo>
                  <a:lnTo>
                    <a:pt x="9340659" y="266077"/>
                  </a:lnTo>
                  <a:lnTo>
                    <a:pt x="9340659" y="2255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09025" y="3606707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025" y="3606707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45441" y="3637408"/>
              <a:ext cx="106994" cy="10547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34551" y="3797583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55345" y="3608993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1376" y="3607310"/>
              <a:ext cx="203385" cy="1953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88872" y="3608993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10428" y="3599087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06459" y="3595118"/>
              <a:ext cx="211005" cy="3466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59215" y="3608993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59616" y="3599087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5647" y="3595118"/>
              <a:ext cx="204528" cy="24224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91238" y="3608993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0602" y="3613187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288798" y="52641"/>
                  </a:moveTo>
                  <a:lnTo>
                    <a:pt x="247269" y="52641"/>
                  </a:lnTo>
                  <a:lnTo>
                    <a:pt x="247269" y="88201"/>
                  </a:lnTo>
                  <a:lnTo>
                    <a:pt x="247269" y="141541"/>
                  </a:lnTo>
                  <a:lnTo>
                    <a:pt x="59436" y="141541"/>
                  </a:lnTo>
                  <a:lnTo>
                    <a:pt x="59436" y="88201"/>
                  </a:lnTo>
                  <a:lnTo>
                    <a:pt x="247269" y="88201"/>
                  </a:lnTo>
                  <a:lnTo>
                    <a:pt x="247269" y="52641"/>
                  </a:lnTo>
                  <a:lnTo>
                    <a:pt x="59436" y="52641"/>
                  </a:lnTo>
                  <a:lnTo>
                    <a:pt x="59436" y="571"/>
                  </a:lnTo>
                  <a:lnTo>
                    <a:pt x="17907" y="571"/>
                  </a:lnTo>
                  <a:lnTo>
                    <a:pt x="17907" y="52641"/>
                  </a:lnTo>
                  <a:lnTo>
                    <a:pt x="17907" y="88201"/>
                  </a:lnTo>
                  <a:lnTo>
                    <a:pt x="17907" y="141541"/>
                  </a:lnTo>
                  <a:lnTo>
                    <a:pt x="17907" y="177101"/>
                  </a:lnTo>
                  <a:lnTo>
                    <a:pt x="288798" y="177101"/>
                  </a:lnTo>
                  <a:lnTo>
                    <a:pt x="288798" y="141732"/>
                  </a:lnTo>
                  <a:lnTo>
                    <a:pt x="288798" y="141541"/>
                  </a:lnTo>
                  <a:lnTo>
                    <a:pt x="288798" y="88201"/>
                  </a:lnTo>
                  <a:lnTo>
                    <a:pt x="288798" y="88011"/>
                  </a:lnTo>
                  <a:lnTo>
                    <a:pt x="288798" y="52641"/>
                  </a:lnTo>
                  <a:close/>
                </a:path>
                <a:path w="306704" h="347345">
                  <a:moveTo>
                    <a:pt x="288798" y="0"/>
                  </a:moveTo>
                  <a:lnTo>
                    <a:pt x="247269" y="0"/>
                  </a:lnTo>
                  <a:lnTo>
                    <a:pt x="247269" y="52578"/>
                  </a:lnTo>
                  <a:lnTo>
                    <a:pt x="288798" y="52578"/>
                  </a:lnTo>
                  <a:lnTo>
                    <a:pt x="288798" y="0"/>
                  </a:lnTo>
                  <a:close/>
                </a:path>
                <a:path w="306704" h="347345">
                  <a:moveTo>
                    <a:pt x="306705" y="220218"/>
                  </a:moveTo>
                  <a:lnTo>
                    <a:pt x="0" y="220218"/>
                  </a:lnTo>
                  <a:lnTo>
                    <a:pt x="0" y="256413"/>
                  </a:lnTo>
                  <a:lnTo>
                    <a:pt x="132207" y="256413"/>
                  </a:lnTo>
                  <a:lnTo>
                    <a:pt x="132207" y="347078"/>
                  </a:lnTo>
                  <a:lnTo>
                    <a:pt x="173355" y="347078"/>
                  </a:lnTo>
                  <a:lnTo>
                    <a:pt x="173355" y="256413"/>
                  </a:lnTo>
                  <a:lnTo>
                    <a:pt x="306705" y="256413"/>
                  </a:lnTo>
                  <a:lnTo>
                    <a:pt x="306705" y="220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20614" y="3613183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72646" y="3613187"/>
              <a:ext cx="311785" cy="343535"/>
            </a:xfrm>
            <a:custGeom>
              <a:avLst/>
              <a:gdLst/>
              <a:ahLst/>
              <a:cxnLst/>
              <a:rect l="l" t="t" r="r" b="b"/>
              <a:pathLst>
                <a:path w="311785" h="343535">
                  <a:moveTo>
                    <a:pt x="288785" y="0"/>
                  </a:moveTo>
                  <a:lnTo>
                    <a:pt x="247256" y="0"/>
                  </a:lnTo>
                  <a:lnTo>
                    <a:pt x="247256" y="39941"/>
                  </a:lnTo>
                  <a:lnTo>
                    <a:pt x="247256" y="75501"/>
                  </a:lnTo>
                  <a:lnTo>
                    <a:pt x="247256" y="114871"/>
                  </a:lnTo>
                  <a:lnTo>
                    <a:pt x="64008" y="114871"/>
                  </a:lnTo>
                  <a:lnTo>
                    <a:pt x="64008" y="75501"/>
                  </a:lnTo>
                  <a:lnTo>
                    <a:pt x="247256" y="75501"/>
                  </a:lnTo>
                  <a:lnTo>
                    <a:pt x="247256" y="39941"/>
                  </a:lnTo>
                  <a:lnTo>
                    <a:pt x="64008" y="39941"/>
                  </a:lnTo>
                  <a:lnTo>
                    <a:pt x="64008" y="571"/>
                  </a:lnTo>
                  <a:lnTo>
                    <a:pt x="22860" y="571"/>
                  </a:lnTo>
                  <a:lnTo>
                    <a:pt x="22860" y="39941"/>
                  </a:lnTo>
                  <a:lnTo>
                    <a:pt x="22860" y="75501"/>
                  </a:lnTo>
                  <a:lnTo>
                    <a:pt x="22860" y="114871"/>
                  </a:lnTo>
                  <a:lnTo>
                    <a:pt x="22860" y="149161"/>
                  </a:lnTo>
                  <a:lnTo>
                    <a:pt x="288785" y="149161"/>
                  </a:lnTo>
                  <a:lnTo>
                    <a:pt x="288785" y="39941"/>
                  </a:lnTo>
                  <a:lnTo>
                    <a:pt x="288785" y="0"/>
                  </a:lnTo>
                  <a:close/>
                </a:path>
                <a:path w="311785" h="343535">
                  <a:moveTo>
                    <a:pt x="294881" y="306641"/>
                  </a:moveTo>
                  <a:lnTo>
                    <a:pt x="64008" y="306641"/>
                  </a:lnTo>
                  <a:lnTo>
                    <a:pt x="64008" y="248221"/>
                  </a:lnTo>
                  <a:lnTo>
                    <a:pt x="22860" y="248221"/>
                  </a:lnTo>
                  <a:lnTo>
                    <a:pt x="22860" y="306641"/>
                  </a:lnTo>
                  <a:lnTo>
                    <a:pt x="22860" y="343471"/>
                  </a:lnTo>
                  <a:lnTo>
                    <a:pt x="294881" y="343471"/>
                  </a:lnTo>
                  <a:lnTo>
                    <a:pt x="294881" y="306641"/>
                  </a:lnTo>
                  <a:close/>
                </a:path>
                <a:path w="311785" h="343535">
                  <a:moveTo>
                    <a:pt x="311264" y="181356"/>
                  </a:moveTo>
                  <a:lnTo>
                    <a:pt x="0" y="181356"/>
                  </a:lnTo>
                  <a:lnTo>
                    <a:pt x="0" y="216408"/>
                  </a:lnTo>
                  <a:lnTo>
                    <a:pt x="139065" y="216408"/>
                  </a:lnTo>
                  <a:lnTo>
                    <a:pt x="139065" y="274701"/>
                  </a:lnTo>
                  <a:lnTo>
                    <a:pt x="180200" y="274701"/>
                  </a:lnTo>
                  <a:lnTo>
                    <a:pt x="180200" y="216408"/>
                  </a:lnTo>
                  <a:lnTo>
                    <a:pt x="311264" y="216408"/>
                  </a:lnTo>
                  <a:lnTo>
                    <a:pt x="311264" y="181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72649" y="3613183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4"/>
                  </a:moveTo>
                  <a:lnTo>
                    <a:pt x="247262" y="40004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4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30906" y="6176657"/>
              <a:ext cx="13937615" cy="25400"/>
            </a:xfrm>
            <a:custGeom>
              <a:avLst/>
              <a:gdLst/>
              <a:ahLst/>
              <a:cxnLst/>
              <a:rect l="l" t="t" r="r" b="b"/>
              <a:pathLst>
                <a:path w="13937615" h="25400">
                  <a:moveTo>
                    <a:pt x="13937455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3937455" y="0"/>
                  </a:lnTo>
                  <a:lnTo>
                    <a:pt x="13937455" y="25003"/>
                  </a:lnTo>
                  <a:close/>
                </a:path>
              </a:pathLst>
            </a:custGeom>
            <a:solidFill>
              <a:srgbClr val="4284F4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75598" y="7364983"/>
              <a:ext cx="8783955" cy="289560"/>
            </a:xfrm>
            <a:custGeom>
              <a:avLst/>
              <a:gdLst/>
              <a:ahLst/>
              <a:cxnLst/>
              <a:rect l="l" t="t" r="r" b="b"/>
              <a:pathLst>
                <a:path w="8783955" h="289559">
                  <a:moveTo>
                    <a:pt x="116395" y="232791"/>
                  </a:moveTo>
                  <a:lnTo>
                    <a:pt x="85458" y="202107"/>
                  </a:lnTo>
                  <a:lnTo>
                    <a:pt x="74180" y="134785"/>
                  </a:lnTo>
                  <a:lnTo>
                    <a:pt x="74180" y="69951"/>
                  </a:lnTo>
                  <a:lnTo>
                    <a:pt x="113080" y="69951"/>
                  </a:lnTo>
                  <a:lnTo>
                    <a:pt x="113080" y="41605"/>
                  </a:lnTo>
                  <a:lnTo>
                    <a:pt x="74180" y="41605"/>
                  </a:lnTo>
                  <a:lnTo>
                    <a:pt x="74180" y="0"/>
                  </a:lnTo>
                  <a:lnTo>
                    <a:pt x="42214" y="0"/>
                  </a:lnTo>
                  <a:lnTo>
                    <a:pt x="42214" y="41605"/>
                  </a:lnTo>
                  <a:lnTo>
                    <a:pt x="2717" y="41605"/>
                  </a:lnTo>
                  <a:lnTo>
                    <a:pt x="2717" y="69951"/>
                  </a:lnTo>
                  <a:lnTo>
                    <a:pt x="42214" y="69951"/>
                  </a:lnTo>
                  <a:lnTo>
                    <a:pt x="42214" y="134785"/>
                  </a:lnTo>
                  <a:lnTo>
                    <a:pt x="39230" y="174574"/>
                  </a:lnTo>
                  <a:lnTo>
                    <a:pt x="30721" y="202222"/>
                  </a:lnTo>
                  <a:lnTo>
                    <a:pt x="17411" y="220662"/>
                  </a:lnTo>
                  <a:lnTo>
                    <a:pt x="0" y="232791"/>
                  </a:lnTo>
                  <a:lnTo>
                    <a:pt x="0" y="262636"/>
                  </a:lnTo>
                  <a:lnTo>
                    <a:pt x="19608" y="253758"/>
                  </a:lnTo>
                  <a:lnTo>
                    <a:pt x="35852" y="241985"/>
                  </a:lnTo>
                  <a:lnTo>
                    <a:pt x="48641" y="227965"/>
                  </a:lnTo>
                  <a:lnTo>
                    <a:pt x="57899" y="212280"/>
                  </a:lnTo>
                  <a:lnTo>
                    <a:pt x="67500" y="227952"/>
                  </a:lnTo>
                  <a:lnTo>
                    <a:pt x="80441" y="241985"/>
                  </a:lnTo>
                  <a:lnTo>
                    <a:pt x="96786" y="253885"/>
                  </a:lnTo>
                  <a:lnTo>
                    <a:pt x="116395" y="262940"/>
                  </a:lnTo>
                  <a:lnTo>
                    <a:pt x="116395" y="232791"/>
                  </a:lnTo>
                  <a:close/>
                </a:path>
                <a:path w="8783955" h="289559">
                  <a:moveTo>
                    <a:pt x="227063" y="7835"/>
                  </a:moveTo>
                  <a:lnTo>
                    <a:pt x="195097" y="7835"/>
                  </a:lnTo>
                  <a:lnTo>
                    <a:pt x="195097" y="116700"/>
                  </a:lnTo>
                  <a:lnTo>
                    <a:pt x="164350" y="116700"/>
                  </a:lnTo>
                  <a:lnTo>
                    <a:pt x="164350" y="9652"/>
                  </a:lnTo>
                  <a:lnTo>
                    <a:pt x="132981" y="9652"/>
                  </a:lnTo>
                  <a:lnTo>
                    <a:pt x="132981" y="278015"/>
                  </a:lnTo>
                  <a:lnTo>
                    <a:pt x="164350" y="278015"/>
                  </a:lnTo>
                  <a:lnTo>
                    <a:pt x="164350" y="145338"/>
                  </a:lnTo>
                  <a:lnTo>
                    <a:pt x="195097" y="145338"/>
                  </a:lnTo>
                  <a:lnTo>
                    <a:pt x="195097" y="281343"/>
                  </a:lnTo>
                  <a:lnTo>
                    <a:pt x="227063" y="281343"/>
                  </a:lnTo>
                  <a:lnTo>
                    <a:pt x="227063" y="145338"/>
                  </a:lnTo>
                  <a:lnTo>
                    <a:pt x="227063" y="116700"/>
                  </a:lnTo>
                  <a:lnTo>
                    <a:pt x="227063" y="7835"/>
                  </a:lnTo>
                  <a:close/>
                </a:path>
                <a:path w="8783955" h="289559">
                  <a:moveTo>
                    <a:pt x="503885" y="7835"/>
                  </a:moveTo>
                  <a:lnTo>
                    <a:pt x="471017" y="7835"/>
                  </a:lnTo>
                  <a:lnTo>
                    <a:pt x="471017" y="119405"/>
                  </a:lnTo>
                  <a:lnTo>
                    <a:pt x="460629" y="125209"/>
                  </a:lnTo>
                  <a:lnTo>
                    <a:pt x="447382" y="129133"/>
                  </a:lnTo>
                  <a:lnTo>
                    <a:pt x="431025" y="131368"/>
                  </a:lnTo>
                  <a:lnTo>
                    <a:pt x="411314" y="132080"/>
                  </a:lnTo>
                  <a:lnTo>
                    <a:pt x="315417" y="132080"/>
                  </a:lnTo>
                  <a:lnTo>
                    <a:pt x="315417" y="98298"/>
                  </a:lnTo>
                  <a:lnTo>
                    <a:pt x="410108" y="98298"/>
                  </a:lnTo>
                  <a:lnTo>
                    <a:pt x="410108" y="71158"/>
                  </a:lnTo>
                  <a:lnTo>
                    <a:pt x="315417" y="71158"/>
                  </a:lnTo>
                  <a:lnTo>
                    <a:pt x="315417" y="38595"/>
                  </a:lnTo>
                  <a:lnTo>
                    <a:pt x="416737" y="38595"/>
                  </a:lnTo>
                  <a:lnTo>
                    <a:pt x="416737" y="11150"/>
                  </a:lnTo>
                  <a:lnTo>
                    <a:pt x="282854" y="11150"/>
                  </a:lnTo>
                  <a:lnTo>
                    <a:pt x="282854" y="159207"/>
                  </a:lnTo>
                  <a:lnTo>
                    <a:pt x="408901" y="159207"/>
                  </a:lnTo>
                  <a:lnTo>
                    <a:pt x="430136" y="158407"/>
                  </a:lnTo>
                  <a:lnTo>
                    <a:pt x="447421" y="155892"/>
                  </a:lnTo>
                  <a:lnTo>
                    <a:pt x="460971" y="151574"/>
                  </a:lnTo>
                  <a:lnTo>
                    <a:pt x="471017" y="145338"/>
                  </a:lnTo>
                  <a:lnTo>
                    <a:pt x="471017" y="176098"/>
                  </a:lnTo>
                  <a:lnTo>
                    <a:pt x="503885" y="176098"/>
                  </a:lnTo>
                  <a:lnTo>
                    <a:pt x="503885" y="145338"/>
                  </a:lnTo>
                  <a:lnTo>
                    <a:pt x="503885" y="132080"/>
                  </a:lnTo>
                  <a:lnTo>
                    <a:pt x="503885" y="7835"/>
                  </a:lnTo>
                  <a:close/>
                </a:path>
                <a:path w="8783955" h="289559">
                  <a:moveTo>
                    <a:pt x="510209" y="235800"/>
                  </a:moveTo>
                  <a:lnTo>
                    <a:pt x="508952" y="225247"/>
                  </a:lnTo>
                  <a:lnTo>
                    <a:pt x="505244" y="216014"/>
                  </a:lnTo>
                  <a:lnTo>
                    <a:pt x="501738" y="211378"/>
                  </a:lnTo>
                  <a:lnTo>
                    <a:pt x="499275" y="208114"/>
                  </a:lnTo>
                  <a:lnTo>
                    <a:pt x="491223" y="201434"/>
                  </a:lnTo>
                  <a:lnTo>
                    <a:pt x="477342" y="194373"/>
                  </a:lnTo>
                  <a:lnTo>
                    <a:pt x="477342" y="230378"/>
                  </a:lnTo>
                  <a:lnTo>
                    <a:pt x="477342" y="241236"/>
                  </a:lnTo>
                  <a:lnTo>
                    <a:pt x="442480" y="257365"/>
                  </a:lnTo>
                  <a:lnTo>
                    <a:pt x="402869" y="259930"/>
                  </a:lnTo>
                  <a:lnTo>
                    <a:pt x="381698" y="259295"/>
                  </a:lnTo>
                  <a:lnTo>
                    <a:pt x="337134" y="249377"/>
                  </a:lnTo>
                  <a:lnTo>
                    <a:pt x="328383" y="241236"/>
                  </a:lnTo>
                  <a:lnTo>
                    <a:pt x="328383" y="230378"/>
                  </a:lnTo>
                  <a:lnTo>
                    <a:pt x="363321" y="213944"/>
                  </a:lnTo>
                  <a:lnTo>
                    <a:pt x="402869" y="211378"/>
                  </a:lnTo>
                  <a:lnTo>
                    <a:pt x="424154" y="212013"/>
                  </a:lnTo>
                  <a:lnTo>
                    <a:pt x="468299" y="221932"/>
                  </a:lnTo>
                  <a:lnTo>
                    <a:pt x="477342" y="230378"/>
                  </a:lnTo>
                  <a:lnTo>
                    <a:pt x="477342" y="194373"/>
                  </a:lnTo>
                  <a:lnTo>
                    <a:pt x="474662" y="193001"/>
                  </a:lnTo>
                  <a:lnTo>
                    <a:pt x="453936" y="187401"/>
                  </a:lnTo>
                  <a:lnTo>
                    <a:pt x="429768" y="184302"/>
                  </a:lnTo>
                  <a:lnTo>
                    <a:pt x="402869" y="183337"/>
                  </a:lnTo>
                  <a:lnTo>
                    <a:pt x="375958" y="184302"/>
                  </a:lnTo>
                  <a:lnTo>
                    <a:pt x="330949" y="193001"/>
                  </a:lnTo>
                  <a:lnTo>
                    <a:pt x="300494" y="216014"/>
                  </a:lnTo>
                  <a:lnTo>
                    <a:pt x="295821" y="235800"/>
                  </a:lnTo>
                  <a:lnTo>
                    <a:pt x="297002" y="246214"/>
                  </a:lnTo>
                  <a:lnTo>
                    <a:pt x="330949" y="278130"/>
                  </a:lnTo>
                  <a:lnTo>
                    <a:pt x="375958" y="286715"/>
                  </a:lnTo>
                  <a:lnTo>
                    <a:pt x="402869" y="287667"/>
                  </a:lnTo>
                  <a:lnTo>
                    <a:pt x="429768" y="286715"/>
                  </a:lnTo>
                  <a:lnTo>
                    <a:pt x="474662" y="278130"/>
                  </a:lnTo>
                  <a:lnTo>
                    <a:pt x="501751" y="259930"/>
                  </a:lnTo>
                  <a:lnTo>
                    <a:pt x="505244" y="255333"/>
                  </a:lnTo>
                  <a:lnTo>
                    <a:pt x="508939" y="246214"/>
                  </a:lnTo>
                  <a:lnTo>
                    <a:pt x="510209" y="235800"/>
                  </a:lnTo>
                  <a:close/>
                </a:path>
                <a:path w="8783955" h="289559">
                  <a:moveTo>
                    <a:pt x="788238" y="51257"/>
                  </a:moveTo>
                  <a:lnTo>
                    <a:pt x="787387" y="43167"/>
                  </a:lnTo>
                  <a:lnTo>
                    <a:pt x="784885" y="36029"/>
                  </a:lnTo>
                  <a:lnTo>
                    <a:pt x="783577" y="34074"/>
                  </a:lnTo>
                  <a:lnTo>
                    <a:pt x="780732" y="29806"/>
                  </a:lnTo>
                  <a:lnTo>
                    <a:pt x="774966" y="24422"/>
                  </a:lnTo>
                  <a:lnTo>
                    <a:pt x="759587" y="16573"/>
                  </a:lnTo>
                  <a:lnTo>
                    <a:pt x="755675" y="15621"/>
                  </a:lnTo>
                  <a:lnTo>
                    <a:pt x="755675" y="47637"/>
                  </a:lnTo>
                  <a:lnTo>
                    <a:pt x="755675" y="54571"/>
                  </a:lnTo>
                  <a:lnTo>
                    <a:pt x="704100" y="67729"/>
                  </a:lnTo>
                  <a:lnTo>
                    <a:pt x="677875" y="68148"/>
                  </a:lnTo>
                  <a:lnTo>
                    <a:pt x="651637" y="67729"/>
                  </a:lnTo>
                  <a:lnTo>
                    <a:pt x="605497" y="60312"/>
                  </a:lnTo>
                  <a:lnTo>
                    <a:pt x="600075" y="54571"/>
                  </a:lnTo>
                  <a:lnTo>
                    <a:pt x="600075" y="47637"/>
                  </a:lnTo>
                  <a:lnTo>
                    <a:pt x="651637" y="34493"/>
                  </a:lnTo>
                  <a:lnTo>
                    <a:pt x="677875" y="34074"/>
                  </a:lnTo>
                  <a:lnTo>
                    <a:pt x="704100" y="34493"/>
                  </a:lnTo>
                  <a:lnTo>
                    <a:pt x="750239" y="42214"/>
                  </a:lnTo>
                  <a:lnTo>
                    <a:pt x="755675" y="47637"/>
                  </a:lnTo>
                  <a:lnTo>
                    <a:pt x="755675" y="15621"/>
                  </a:lnTo>
                  <a:lnTo>
                    <a:pt x="738289" y="11341"/>
                  </a:lnTo>
                  <a:lnTo>
                    <a:pt x="711060" y="8432"/>
                  </a:lnTo>
                  <a:lnTo>
                    <a:pt x="677875" y="7531"/>
                  </a:lnTo>
                  <a:lnTo>
                    <a:pt x="644804" y="8432"/>
                  </a:lnTo>
                  <a:lnTo>
                    <a:pt x="596074" y="16573"/>
                  </a:lnTo>
                  <a:lnTo>
                    <a:pt x="568045" y="43167"/>
                  </a:lnTo>
                  <a:lnTo>
                    <a:pt x="567207" y="51257"/>
                  </a:lnTo>
                  <a:lnTo>
                    <a:pt x="568045" y="59182"/>
                  </a:lnTo>
                  <a:lnTo>
                    <a:pt x="596074" y="85648"/>
                  </a:lnTo>
                  <a:lnTo>
                    <a:pt x="644804" y="93776"/>
                  </a:lnTo>
                  <a:lnTo>
                    <a:pt x="677875" y="94678"/>
                  </a:lnTo>
                  <a:lnTo>
                    <a:pt x="711060" y="93776"/>
                  </a:lnTo>
                  <a:lnTo>
                    <a:pt x="759587" y="85648"/>
                  </a:lnTo>
                  <a:lnTo>
                    <a:pt x="783590" y="68148"/>
                  </a:lnTo>
                  <a:lnTo>
                    <a:pt x="784885" y="66230"/>
                  </a:lnTo>
                  <a:lnTo>
                    <a:pt x="787387" y="59182"/>
                  </a:lnTo>
                  <a:lnTo>
                    <a:pt x="788238" y="51257"/>
                  </a:lnTo>
                  <a:close/>
                </a:path>
                <a:path w="8783955" h="289559">
                  <a:moveTo>
                    <a:pt x="788835" y="257517"/>
                  </a:moveTo>
                  <a:lnTo>
                    <a:pt x="604901" y="257517"/>
                  </a:lnTo>
                  <a:lnTo>
                    <a:pt x="604901" y="237617"/>
                  </a:lnTo>
                  <a:lnTo>
                    <a:pt x="782815" y="237617"/>
                  </a:lnTo>
                  <a:lnTo>
                    <a:pt x="782815" y="164642"/>
                  </a:lnTo>
                  <a:lnTo>
                    <a:pt x="572338" y="164642"/>
                  </a:lnTo>
                  <a:lnTo>
                    <a:pt x="572338" y="191173"/>
                  </a:lnTo>
                  <a:lnTo>
                    <a:pt x="749935" y="191173"/>
                  </a:lnTo>
                  <a:lnTo>
                    <a:pt x="749935" y="211378"/>
                  </a:lnTo>
                  <a:lnTo>
                    <a:pt x="572338" y="211378"/>
                  </a:lnTo>
                  <a:lnTo>
                    <a:pt x="572338" y="284048"/>
                  </a:lnTo>
                  <a:lnTo>
                    <a:pt x="788835" y="284048"/>
                  </a:lnTo>
                  <a:lnTo>
                    <a:pt x="788835" y="257517"/>
                  </a:lnTo>
                  <a:close/>
                </a:path>
                <a:path w="8783955" h="289559">
                  <a:moveTo>
                    <a:pt x="800595" y="115189"/>
                  </a:moveTo>
                  <a:lnTo>
                    <a:pt x="554240" y="115189"/>
                  </a:lnTo>
                  <a:lnTo>
                    <a:pt x="554240" y="142328"/>
                  </a:lnTo>
                  <a:lnTo>
                    <a:pt x="800595" y="142328"/>
                  </a:lnTo>
                  <a:lnTo>
                    <a:pt x="800595" y="115189"/>
                  </a:lnTo>
                  <a:close/>
                </a:path>
                <a:path w="8783955" h="289559">
                  <a:moveTo>
                    <a:pt x="1058113" y="178511"/>
                  </a:moveTo>
                  <a:lnTo>
                    <a:pt x="1056043" y="151777"/>
                  </a:lnTo>
                  <a:lnTo>
                    <a:pt x="1049896" y="129247"/>
                  </a:lnTo>
                  <a:lnTo>
                    <a:pt x="1043000" y="116992"/>
                  </a:lnTo>
                  <a:lnTo>
                    <a:pt x="1039799" y="111302"/>
                  </a:lnTo>
                  <a:lnTo>
                    <a:pt x="1025855" y="98298"/>
                  </a:lnTo>
                  <a:lnTo>
                    <a:pt x="1025550" y="98132"/>
                  </a:lnTo>
                  <a:lnTo>
                    <a:pt x="1025550" y="178511"/>
                  </a:lnTo>
                  <a:lnTo>
                    <a:pt x="1024636" y="196532"/>
                  </a:lnTo>
                  <a:lnTo>
                    <a:pt x="1009865" y="232791"/>
                  </a:lnTo>
                  <a:lnTo>
                    <a:pt x="998410" y="240030"/>
                  </a:lnTo>
                  <a:lnTo>
                    <a:pt x="981824" y="240030"/>
                  </a:lnTo>
                  <a:lnTo>
                    <a:pt x="955814" y="196570"/>
                  </a:lnTo>
                  <a:lnTo>
                    <a:pt x="954989" y="178511"/>
                  </a:lnTo>
                  <a:lnTo>
                    <a:pt x="955865" y="160020"/>
                  </a:lnTo>
                  <a:lnTo>
                    <a:pt x="970064" y="123926"/>
                  </a:lnTo>
                  <a:lnTo>
                    <a:pt x="981824" y="116992"/>
                  </a:lnTo>
                  <a:lnTo>
                    <a:pt x="997813" y="116992"/>
                  </a:lnTo>
                  <a:lnTo>
                    <a:pt x="1024483" y="159232"/>
                  </a:lnTo>
                  <a:lnTo>
                    <a:pt x="1025550" y="178511"/>
                  </a:lnTo>
                  <a:lnTo>
                    <a:pt x="1025550" y="98132"/>
                  </a:lnTo>
                  <a:lnTo>
                    <a:pt x="1018171" y="93992"/>
                  </a:lnTo>
                  <a:lnTo>
                    <a:pt x="1009650" y="90982"/>
                  </a:lnTo>
                  <a:lnTo>
                    <a:pt x="1000328" y="89230"/>
                  </a:lnTo>
                  <a:lnTo>
                    <a:pt x="990269" y="88646"/>
                  </a:lnTo>
                  <a:lnTo>
                    <a:pt x="978839" y="89433"/>
                  </a:lnTo>
                  <a:lnTo>
                    <a:pt x="938326" y="113715"/>
                  </a:lnTo>
                  <a:lnTo>
                    <a:pt x="924179" y="152996"/>
                  </a:lnTo>
                  <a:lnTo>
                    <a:pt x="922426" y="178511"/>
                  </a:lnTo>
                  <a:lnTo>
                    <a:pt x="924242" y="204368"/>
                  </a:lnTo>
                  <a:lnTo>
                    <a:pt x="938834" y="243649"/>
                  </a:lnTo>
                  <a:lnTo>
                    <a:pt x="979195" y="267335"/>
                  </a:lnTo>
                  <a:lnTo>
                    <a:pt x="990269" y="268071"/>
                  </a:lnTo>
                  <a:lnTo>
                    <a:pt x="1000683" y="267449"/>
                  </a:lnTo>
                  <a:lnTo>
                    <a:pt x="1040307" y="245211"/>
                  </a:lnTo>
                  <a:lnTo>
                    <a:pt x="1056106" y="205155"/>
                  </a:lnTo>
                  <a:lnTo>
                    <a:pt x="1058113" y="178511"/>
                  </a:lnTo>
                  <a:close/>
                </a:path>
                <a:path w="8783955" h="289559">
                  <a:moveTo>
                    <a:pt x="1067168" y="39204"/>
                  </a:moveTo>
                  <a:lnTo>
                    <a:pt x="1005344" y="39204"/>
                  </a:lnTo>
                  <a:lnTo>
                    <a:pt x="1005344" y="0"/>
                  </a:lnTo>
                  <a:lnTo>
                    <a:pt x="972477" y="0"/>
                  </a:lnTo>
                  <a:lnTo>
                    <a:pt x="972477" y="39204"/>
                  </a:lnTo>
                  <a:lnTo>
                    <a:pt x="911263" y="39204"/>
                  </a:lnTo>
                  <a:lnTo>
                    <a:pt x="911263" y="67538"/>
                  </a:lnTo>
                  <a:lnTo>
                    <a:pt x="1067168" y="67538"/>
                  </a:lnTo>
                  <a:lnTo>
                    <a:pt x="1067168" y="39204"/>
                  </a:lnTo>
                  <a:close/>
                </a:path>
                <a:path w="8783955" h="289559">
                  <a:moveTo>
                    <a:pt x="1179029" y="119405"/>
                  </a:moveTo>
                  <a:lnTo>
                    <a:pt x="1136218" y="119405"/>
                  </a:lnTo>
                  <a:lnTo>
                    <a:pt x="1136218" y="7835"/>
                  </a:lnTo>
                  <a:lnTo>
                    <a:pt x="1103350" y="7835"/>
                  </a:lnTo>
                  <a:lnTo>
                    <a:pt x="1103350" y="281343"/>
                  </a:lnTo>
                  <a:lnTo>
                    <a:pt x="1136218" y="281343"/>
                  </a:lnTo>
                  <a:lnTo>
                    <a:pt x="1136218" y="148056"/>
                  </a:lnTo>
                  <a:lnTo>
                    <a:pt x="1179029" y="148056"/>
                  </a:lnTo>
                  <a:lnTo>
                    <a:pt x="1179029" y="119405"/>
                  </a:lnTo>
                  <a:close/>
                </a:path>
                <a:path w="8783955" h="289559">
                  <a:moveTo>
                    <a:pt x="1423885" y="76238"/>
                  </a:moveTo>
                  <a:lnTo>
                    <a:pt x="1244473" y="76238"/>
                  </a:lnTo>
                  <a:lnTo>
                    <a:pt x="1244473" y="10198"/>
                  </a:lnTo>
                  <a:lnTo>
                    <a:pt x="1211910" y="10198"/>
                  </a:lnTo>
                  <a:lnTo>
                    <a:pt x="1211910" y="76238"/>
                  </a:lnTo>
                  <a:lnTo>
                    <a:pt x="1211910" y="105448"/>
                  </a:lnTo>
                  <a:lnTo>
                    <a:pt x="1423885" y="105448"/>
                  </a:lnTo>
                  <a:lnTo>
                    <a:pt x="1423885" y="76238"/>
                  </a:lnTo>
                  <a:close/>
                </a:path>
                <a:path w="8783955" h="289559">
                  <a:moveTo>
                    <a:pt x="1427200" y="254038"/>
                  </a:moveTo>
                  <a:lnTo>
                    <a:pt x="1244473" y="254038"/>
                  </a:lnTo>
                  <a:lnTo>
                    <a:pt x="1244473" y="195618"/>
                  </a:lnTo>
                  <a:lnTo>
                    <a:pt x="1211910" y="195618"/>
                  </a:lnTo>
                  <a:lnTo>
                    <a:pt x="1211910" y="254038"/>
                  </a:lnTo>
                  <a:lnTo>
                    <a:pt x="1211910" y="281978"/>
                  </a:lnTo>
                  <a:lnTo>
                    <a:pt x="1427200" y="281978"/>
                  </a:lnTo>
                  <a:lnTo>
                    <a:pt x="1427200" y="254038"/>
                  </a:lnTo>
                  <a:close/>
                </a:path>
                <a:path w="8783955" h="289559">
                  <a:moveTo>
                    <a:pt x="1440167" y="141427"/>
                  </a:moveTo>
                  <a:lnTo>
                    <a:pt x="1193812" y="141427"/>
                  </a:lnTo>
                  <a:lnTo>
                    <a:pt x="1193812" y="169760"/>
                  </a:lnTo>
                  <a:lnTo>
                    <a:pt x="1440167" y="169760"/>
                  </a:lnTo>
                  <a:lnTo>
                    <a:pt x="1440167" y="141427"/>
                  </a:lnTo>
                  <a:close/>
                </a:path>
                <a:path w="8783955" h="289559">
                  <a:moveTo>
                    <a:pt x="1797494" y="241338"/>
                  </a:moveTo>
                  <a:lnTo>
                    <a:pt x="1693164" y="241338"/>
                  </a:lnTo>
                  <a:lnTo>
                    <a:pt x="1693164" y="162598"/>
                  </a:lnTo>
                  <a:lnTo>
                    <a:pt x="1785442" y="162598"/>
                  </a:lnTo>
                  <a:lnTo>
                    <a:pt x="1785442" y="134658"/>
                  </a:lnTo>
                  <a:lnTo>
                    <a:pt x="1601800" y="134658"/>
                  </a:lnTo>
                  <a:lnTo>
                    <a:pt x="1601800" y="41948"/>
                  </a:lnTo>
                  <a:lnTo>
                    <a:pt x="1783321" y="41948"/>
                  </a:lnTo>
                  <a:lnTo>
                    <a:pt x="1783321" y="12738"/>
                  </a:lnTo>
                  <a:lnTo>
                    <a:pt x="1568932" y="12738"/>
                  </a:lnTo>
                  <a:lnTo>
                    <a:pt x="1568932" y="41948"/>
                  </a:lnTo>
                  <a:lnTo>
                    <a:pt x="1568932" y="134658"/>
                  </a:lnTo>
                  <a:lnTo>
                    <a:pt x="1568932" y="162598"/>
                  </a:lnTo>
                  <a:lnTo>
                    <a:pt x="1660601" y="162598"/>
                  </a:lnTo>
                  <a:lnTo>
                    <a:pt x="1660601" y="241338"/>
                  </a:lnTo>
                  <a:lnTo>
                    <a:pt x="1554759" y="241338"/>
                  </a:lnTo>
                  <a:lnTo>
                    <a:pt x="1554759" y="269278"/>
                  </a:lnTo>
                  <a:lnTo>
                    <a:pt x="1797494" y="269278"/>
                  </a:lnTo>
                  <a:lnTo>
                    <a:pt x="1797494" y="241338"/>
                  </a:lnTo>
                  <a:close/>
                </a:path>
                <a:path w="8783955" h="289559">
                  <a:moveTo>
                    <a:pt x="2064664" y="84429"/>
                  </a:moveTo>
                  <a:lnTo>
                    <a:pt x="2033041" y="79730"/>
                  </a:lnTo>
                  <a:lnTo>
                    <a:pt x="2007044" y="71462"/>
                  </a:lnTo>
                  <a:lnTo>
                    <a:pt x="2004314" y="70599"/>
                  </a:lnTo>
                  <a:lnTo>
                    <a:pt x="1982787" y="56997"/>
                  </a:lnTo>
                  <a:lnTo>
                    <a:pt x="1972691" y="38900"/>
                  </a:lnTo>
                  <a:lnTo>
                    <a:pt x="2061946" y="38900"/>
                  </a:lnTo>
                  <a:lnTo>
                    <a:pt x="2061946" y="11150"/>
                  </a:lnTo>
                  <a:lnTo>
                    <a:pt x="1851469" y="11150"/>
                  </a:lnTo>
                  <a:lnTo>
                    <a:pt x="1851469" y="38900"/>
                  </a:lnTo>
                  <a:lnTo>
                    <a:pt x="1939531" y="38900"/>
                  </a:lnTo>
                  <a:lnTo>
                    <a:pt x="1929434" y="57073"/>
                  </a:lnTo>
                  <a:lnTo>
                    <a:pt x="1907895" y="70827"/>
                  </a:lnTo>
                  <a:lnTo>
                    <a:pt x="1879180" y="79984"/>
                  </a:lnTo>
                  <a:lnTo>
                    <a:pt x="1847557" y="84429"/>
                  </a:lnTo>
                  <a:lnTo>
                    <a:pt x="1847557" y="112166"/>
                  </a:lnTo>
                  <a:lnTo>
                    <a:pt x="1879917" y="107975"/>
                  </a:lnTo>
                  <a:lnTo>
                    <a:pt x="1910130" y="99618"/>
                  </a:lnTo>
                  <a:lnTo>
                    <a:pt x="1936267" y="87363"/>
                  </a:lnTo>
                  <a:lnTo>
                    <a:pt x="1956409" y="71462"/>
                  </a:lnTo>
                  <a:lnTo>
                    <a:pt x="1976335" y="87325"/>
                  </a:lnTo>
                  <a:lnTo>
                    <a:pt x="2002282" y="99504"/>
                  </a:lnTo>
                  <a:lnTo>
                    <a:pt x="2032355" y="107848"/>
                  </a:lnTo>
                  <a:lnTo>
                    <a:pt x="2064664" y="112166"/>
                  </a:lnTo>
                  <a:lnTo>
                    <a:pt x="2064664" y="84429"/>
                  </a:lnTo>
                  <a:close/>
                </a:path>
                <a:path w="8783955" h="289559">
                  <a:moveTo>
                    <a:pt x="2079739" y="132080"/>
                  </a:moveTo>
                  <a:lnTo>
                    <a:pt x="1833384" y="132080"/>
                  </a:lnTo>
                  <a:lnTo>
                    <a:pt x="1833384" y="160121"/>
                  </a:lnTo>
                  <a:lnTo>
                    <a:pt x="1940128" y="160121"/>
                  </a:lnTo>
                  <a:lnTo>
                    <a:pt x="1940128" y="185445"/>
                  </a:lnTo>
                  <a:lnTo>
                    <a:pt x="1898700" y="189928"/>
                  </a:lnTo>
                  <a:lnTo>
                    <a:pt x="1858937" y="207454"/>
                  </a:lnTo>
                  <a:lnTo>
                    <a:pt x="1846351" y="237312"/>
                  </a:lnTo>
                  <a:lnTo>
                    <a:pt x="1847799" y="248996"/>
                  </a:lnTo>
                  <a:lnTo>
                    <a:pt x="1884756" y="281038"/>
                  </a:lnTo>
                  <a:lnTo>
                    <a:pt x="1929422" y="288353"/>
                  </a:lnTo>
                  <a:lnTo>
                    <a:pt x="1957019" y="289179"/>
                  </a:lnTo>
                  <a:lnTo>
                    <a:pt x="1984692" y="288353"/>
                  </a:lnTo>
                  <a:lnTo>
                    <a:pt x="2029066" y="281038"/>
                  </a:lnTo>
                  <a:lnTo>
                    <a:pt x="2059305" y="261734"/>
                  </a:lnTo>
                  <a:lnTo>
                    <a:pt x="2061692" y="258876"/>
                  </a:lnTo>
                  <a:lnTo>
                    <a:pt x="2065934" y="248996"/>
                  </a:lnTo>
                  <a:lnTo>
                    <a:pt x="2067382" y="237312"/>
                  </a:lnTo>
                  <a:lnTo>
                    <a:pt x="2065934" y="225628"/>
                  </a:lnTo>
                  <a:lnTo>
                    <a:pt x="2061692" y="215747"/>
                  </a:lnTo>
                  <a:lnTo>
                    <a:pt x="2059305" y="212890"/>
                  </a:lnTo>
                  <a:lnTo>
                    <a:pt x="2054783" y="207454"/>
                  </a:lnTo>
                  <a:lnTo>
                    <a:pt x="2045373" y="200520"/>
                  </a:lnTo>
                  <a:lnTo>
                    <a:pt x="2034819" y="195821"/>
                  </a:lnTo>
                  <a:lnTo>
                    <a:pt x="2034819" y="231279"/>
                  </a:lnTo>
                  <a:lnTo>
                    <a:pt x="2034819" y="243344"/>
                  </a:lnTo>
                  <a:lnTo>
                    <a:pt x="1999005" y="259511"/>
                  </a:lnTo>
                  <a:lnTo>
                    <a:pt x="1957019" y="261734"/>
                  </a:lnTo>
                  <a:lnTo>
                    <a:pt x="1934070" y="261200"/>
                  </a:lnTo>
                  <a:lnTo>
                    <a:pt x="1888566" y="252082"/>
                  </a:lnTo>
                  <a:lnTo>
                    <a:pt x="1879219" y="243344"/>
                  </a:lnTo>
                  <a:lnTo>
                    <a:pt x="1879219" y="231279"/>
                  </a:lnTo>
                  <a:lnTo>
                    <a:pt x="1914982" y="215112"/>
                  </a:lnTo>
                  <a:lnTo>
                    <a:pt x="1957019" y="212890"/>
                  </a:lnTo>
                  <a:lnTo>
                    <a:pt x="1979955" y="213423"/>
                  </a:lnTo>
                  <a:lnTo>
                    <a:pt x="2025167" y="222542"/>
                  </a:lnTo>
                  <a:lnTo>
                    <a:pt x="2034819" y="231279"/>
                  </a:lnTo>
                  <a:lnTo>
                    <a:pt x="2034819" y="195821"/>
                  </a:lnTo>
                  <a:lnTo>
                    <a:pt x="2031542" y="194348"/>
                  </a:lnTo>
                  <a:lnTo>
                    <a:pt x="2014651" y="189814"/>
                  </a:lnTo>
                  <a:lnTo>
                    <a:pt x="1994865" y="186867"/>
                  </a:lnTo>
                  <a:lnTo>
                    <a:pt x="1972398" y="185445"/>
                  </a:lnTo>
                  <a:lnTo>
                    <a:pt x="1972398" y="160121"/>
                  </a:lnTo>
                  <a:lnTo>
                    <a:pt x="2079739" y="160121"/>
                  </a:lnTo>
                  <a:lnTo>
                    <a:pt x="2079739" y="132080"/>
                  </a:lnTo>
                  <a:close/>
                </a:path>
                <a:path w="8783955" h="289559">
                  <a:moveTo>
                    <a:pt x="2437066" y="240931"/>
                  </a:moveTo>
                  <a:lnTo>
                    <a:pt x="2332736" y="240931"/>
                  </a:lnTo>
                  <a:lnTo>
                    <a:pt x="2332736" y="166408"/>
                  </a:lnTo>
                  <a:lnTo>
                    <a:pt x="2422893" y="166408"/>
                  </a:lnTo>
                  <a:lnTo>
                    <a:pt x="2422893" y="137198"/>
                  </a:lnTo>
                  <a:lnTo>
                    <a:pt x="2241372" y="137198"/>
                  </a:lnTo>
                  <a:lnTo>
                    <a:pt x="2241372" y="41948"/>
                  </a:lnTo>
                  <a:lnTo>
                    <a:pt x="2390025" y="41948"/>
                  </a:lnTo>
                  <a:lnTo>
                    <a:pt x="2390025" y="136893"/>
                  </a:lnTo>
                  <a:lnTo>
                    <a:pt x="2422893" y="136893"/>
                  </a:lnTo>
                  <a:lnTo>
                    <a:pt x="2422893" y="41948"/>
                  </a:lnTo>
                  <a:lnTo>
                    <a:pt x="2422893" y="41605"/>
                  </a:lnTo>
                  <a:lnTo>
                    <a:pt x="2422893" y="12738"/>
                  </a:lnTo>
                  <a:lnTo>
                    <a:pt x="2208504" y="12738"/>
                  </a:lnTo>
                  <a:lnTo>
                    <a:pt x="2208504" y="41948"/>
                  </a:lnTo>
                  <a:lnTo>
                    <a:pt x="2208504" y="137198"/>
                  </a:lnTo>
                  <a:lnTo>
                    <a:pt x="2208504" y="166408"/>
                  </a:lnTo>
                  <a:lnTo>
                    <a:pt x="2300173" y="166408"/>
                  </a:lnTo>
                  <a:lnTo>
                    <a:pt x="2300173" y="240931"/>
                  </a:lnTo>
                  <a:lnTo>
                    <a:pt x="2194331" y="240931"/>
                  </a:lnTo>
                  <a:lnTo>
                    <a:pt x="2194331" y="269278"/>
                  </a:lnTo>
                  <a:lnTo>
                    <a:pt x="2437066" y="269278"/>
                  </a:lnTo>
                  <a:lnTo>
                    <a:pt x="2437066" y="240931"/>
                  </a:lnTo>
                  <a:close/>
                </a:path>
                <a:path w="8783955" h="289559">
                  <a:moveTo>
                    <a:pt x="2621915" y="78397"/>
                  </a:moveTo>
                  <a:lnTo>
                    <a:pt x="2610142" y="34378"/>
                  </a:lnTo>
                  <a:lnTo>
                    <a:pt x="2589949" y="15468"/>
                  </a:lnTo>
                  <a:lnTo>
                    <a:pt x="2589949" y="78397"/>
                  </a:lnTo>
                  <a:lnTo>
                    <a:pt x="2589123" y="89065"/>
                  </a:lnTo>
                  <a:lnTo>
                    <a:pt x="2565412" y="119862"/>
                  </a:lnTo>
                  <a:lnTo>
                    <a:pt x="2550147" y="122428"/>
                  </a:lnTo>
                  <a:lnTo>
                    <a:pt x="2542171" y="121767"/>
                  </a:lnTo>
                  <a:lnTo>
                    <a:pt x="2511183" y="89065"/>
                  </a:lnTo>
                  <a:lnTo>
                    <a:pt x="2510345" y="78397"/>
                  </a:lnTo>
                  <a:lnTo>
                    <a:pt x="2511183" y="67729"/>
                  </a:lnTo>
                  <a:lnTo>
                    <a:pt x="2534996" y="36830"/>
                  </a:lnTo>
                  <a:lnTo>
                    <a:pt x="2550147" y="34378"/>
                  </a:lnTo>
                  <a:lnTo>
                    <a:pt x="2558161" y="34988"/>
                  </a:lnTo>
                  <a:lnTo>
                    <a:pt x="2589123" y="67729"/>
                  </a:lnTo>
                  <a:lnTo>
                    <a:pt x="2589949" y="78397"/>
                  </a:lnTo>
                  <a:lnTo>
                    <a:pt x="2589949" y="15468"/>
                  </a:lnTo>
                  <a:lnTo>
                    <a:pt x="2588945" y="14808"/>
                  </a:lnTo>
                  <a:lnTo>
                    <a:pt x="2577401" y="9982"/>
                  </a:lnTo>
                  <a:lnTo>
                    <a:pt x="2564434" y="7035"/>
                  </a:lnTo>
                  <a:lnTo>
                    <a:pt x="2550147" y="6032"/>
                  </a:lnTo>
                  <a:lnTo>
                    <a:pt x="2535986" y="7035"/>
                  </a:lnTo>
                  <a:lnTo>
                    <a:pt x="2491486" y="31965"/>
                  </a:lnTo>
                  <a:lnTo>
                    <a:pt x="2478379" y="78397"/>
                  </a:lnTo>
                  <a:lnTo>
                    <a:pt x="2479891" y="96075"/>
                  </a:lnTo>
                  <a:lnTo>
                    <a:pt x="2501303" y="135089"/>
                  </a:lnTo>
                  <a:lnTo>
                    <a:pt x="2550147" y="150469"/>
                  </a:lnTo>
                  <a:lnTo>
                    <a:pt x="2564434" y="149504"/>
                  </a:lnTo>
                  <a:lnTo>
                    <a:pt x="2608808" y="124536"/>
                  </a:lnTo>
                  <a:lnTo>
                    <a:pt x="2620416" y="96075"/>
                  </a:lnTo>
                  <a:lnTo>
                    <a:pt x="2621915" y="78397"/>
                  </a:lnTo>
                  <a:close/>
                </a:path>
                <a:path w="8783955" h="289559">
                  <a:moveTo>
                    <a:pt x="2703030" y="177914"/>
                  </a:moveTo>
                  <a:lnTo>
                    <a:pt x="2670162" y="177914"/>
                  </a:lnTo>
                  <a:lnTo>
                    <a:pt x="2670162" y="205955"/>
                  </a:lnTo>
                  <a:lnTo>
                    <a:pt x="2670162" y="256311"/>
                  </a:lnTo>
                  <a:lnTo>
                    <a:pt x="2531453" y="256311"/>
                  </a:lnTo>
                  <a:lnTo>
                    <a:pt x="2531453" y="205955"/>
                  </a:lnTo>
                  <a:lnTo>
                    <a:pt x="2670162" y="205955"/>
                  </a:lnTo>
                  <a:lnTo>
                    <a:pt x="2670162" y="177914"/>
                  </a:lnTo>
                  <a:lnTo>
                    <a:pt x="2498585" y="177914"/>
                  </a:lnTo>
                  <a:lnTo>
                    <a:pt x="2498585" y="284048"/>
                  </a:lnTo>
                  <a:lnTo>
                    <a:pt x="2703030" y="284048"/>
                  </a:lnTo>
                  <a:lnTo>
                    <a:pt x="2703030" y="256311"/>
                  </a:lnTo>
                  <a:lnTo>
                    <a:pt x="2703030" y="205955"/>
                  </a:lnTo>
                  <a:lnTo>
                    <a:pt x="2703030" y="177914"/>
                  </a:lnTo>
                  <a:close/>
                </a:path>
                <a:path w="8783955" h="289559">
                  <a:moveTo>
                    <a:pt x="2703030" y="7835"/>
                  </a:moveTo>
                  <a:lnTo>
                    <a:pt x="2670162" y="7835"/>
                  </a:lnTo>
                  <a:lnTo>
                    <a:pt x="2670162" y="160413"/>
                  </a:lnTo>
                  <a:lnTo>
                    <a:pt x="2703030" y="160413"/>
                  </a:lnTo>
                  <a:lnTo>
                    <a:pt x="2703030" y="7835"/>
                  </a:lnTo>
                  <a:close/>
                </a:path>
                <a:path w="8783955" h="289559">
                  <a:moveTo>
                    <a:pt x="2913202" y="57289"/>
                  </a:moveTo>
                  <a:lnTo>
                    <a:pt x="2896324" y="22009"/>
                  </a:lnTo>
                  <a:lnTo>
                    <a:pt x="2881846" y="13817"/>
                  </a:lnTo>
                  <a:lnTo>
                    <a:pt x="2881846" y="50050"/>
                  </a:lnTo>
                  <a:lnTo>
                    <a:pt x="2881846" y="64833"/>
                  </a:lnTo>
                  <a:lnTo>
                    <a:pt x="2838424" y="83223"/>
                  </a:lnTo>
                  <a:lnTo>
                    <a:pt x="2827477" y="82664"/>
                  </a:lnTo>
                  <a:lnTo>
                    <a:pt x="2794393" y="64833"/>
                  </a:lnTo>
                  <a:lnTo>
                    <a:pt x="2794393" y="50050"/>
                  </a:lnTo>
                  <a:lnTo>
                    <a:pt x="2838424" y="31661"/>
                  </a:lnTo>
                  <a:lnTo>
                    <a:pt x="2849105" y="32219"/>
                  </a:lnTo>
                  <a:lnTo>
                    <a:pt x="2881846" y="50050"/>
                  </a:lnTo>
                  <a:lnTo>
                    <a:pt x="2881846" y="13817"/>
                  </a:lnTo>
                  <a:lnTo>
                    <a:pt x="2870758" y="9842"/>
                  </a:lnTo>
                  <a:lnTo>
                    <a:pt x="2855188" y="6959"/>
                  </a:lnTo>
                  <a:lnTo>
                    <a:pt x="2838424" y="6032"/>
                  </a:lnTo>
                  <a:lnTo>
                    <a:pt x="2821609" y="6959"/>
                  </a:lnTo>
                  <a:lnTo>
                    <a:pt x="2779928" y="22009"/>
                  </a:lnTo>
                  <a:lnTo>
                    <a:pt x="2763037" y="57289"/>
                  </a:lnTo>
                  <a:lnTo>
                    <a:pt x="2764231" y="68199"/>
                  </a:lnTo>
                  <a:lnTo>
                    <a:pt x="2791815" y="99949"/>
                  </a:lnTo>
                  <a:lnTo>
                    <a:pt x="2838424" y="108851"/>
                  </a:lnTo>
                  <a:lnTo>
                    <a:pt x="2855188" y="107886"/>
                  </a:lnTo>
                  <a:lnTo>
                    <a:pt x="2896324" y="92875"/>
                  </a:lnTo>
                  <a:lnTo>
                    <a:pt x="2912046" y="68199"/>
                  </a:lnTo>
                  <a:lnTo>
                    <a:pt x="2913202" y="57289"/>
                  </a:lnTo>
                  <a:close/>
                </a:path>
                <a:path w="8783955" h="289559">
                  <a:moveTo>
                    <a:pt x="2933408" y="119113"/>
                  </a:moveTo>
                  <a:lnTo>
                    <a:pt x="2921330" y="121742"/>
                  </a:lnTo>
                  <a:lnTo>
                    <a:pt x="2907817" y="123405"/>
                  </a:lnTo>
                  <a:lnTo>
                    <a:pt x="2892996" y="124282"/>
                  </a:lnTo>
                  <a:lnTo>
                    <a:pt x="2877020" y="124536"/>
                  </a:lnTo>
                  <a:lnTo>
                    <a:pt x="2752788" y="124536"/>
                  </a:lnTo>
                  <a:lnTo>
                    <a:pt x="2752788" y="151676"/>
                  </a:lnTo>
                  <a:lnTo>
                    <a:pt x="2810078" y="151676"/>
                  </a:lnTo>
                  <a:lnTo>
                    <a:pt x="2810078" y="198716"/>
                  </a:lnTo>
                  <a:lnTo>
                    <a:pt x="2842945" y="198716"/>
                  </a:lnTo>
                  <a:lnTo>
                    <a:pt x="2842945" y="151676"/>
                  </a:lnTo>
                  <a:lnTo>
                    <a:pt x="2877921" y="151676"/>
                  </a:lnTo>
                  <a:lnTo>
                    <a:pt x="2893809" y="151320"/>
                  </a:lnTo>
                  <a:lnTo>
                    <a:pt x="2908604" y="150202"/>
                  </a:lnTo>
                  <a:lnTo>
                    <a:pt x="2921939" y="148234"/>
                  </a:lnTo>
                  <a:lnTo>
                    <a:pt x="2933408" y="145338"/>
                  </a:lnTo>
                  <a:lnTo>
                    <a:pt x="2933408" y="119113"/>
                  </a:lnTo>
                  <a:close/>
                </a:path>
                <a:path w="8783955" h="289559">
                  <a:moveTo>
                    <a:pt x="2983471" y="7835"/>
                  </a:moveTo>
                  <a:lnTo>
                    <a:pt x="2950603" y="7835"/>
                  </a:lnTo>
                  <a:lnTo>
                    <a:pt x="2950603" y="168262"/>
                  </a:lnTo>
                  <a:lnTo>
                    <a:pt x="2890888" y="168262"/>
                  </a:lnTo>
                  <a:lnTo>
                    <a:pt x="2890888" y="194195"/>
                  </a:lnTo>
                  <a:lnTo>
                    <a:pt x="2950603" y="194195"/>
                  </a:lnTo>
                  <a:lnTo>
                    <a:pt x="2950603" y="215900"/>
                  </a:lnTo>
                  <a:lnTo>
                    <a:pt x="2983471" y="215900"/>
                  </a:lnTo>
                  <a:lnTo>
                    <a:pt x="2983471" y="7835"/>
                  </a:lnTo>
                  <a:close/>
                </a:path>
                <a:path w="8783955" h="289559">
                  <a:moveTo>
                    <a:pt x="2988284" y="255701"/>
                  </a:moveTo>
                  <a:lnTo>
                    <a:pt x="2811894" y="255701"/>
                  </a:lnTo>
                  <a:lnTo>
                    <a:pt x="2811894" y="206552"/>
                  </a:lnTo>
                  <a:lnTo>
                    <a:pt x="2779014" y="206552"/>
                  </a:lnTo>
                  <a:lnTo>
                    <a:pt x="2779014" y="284048"/>
                  </a:lnTo>
                  <a:lnTo>
                    <a:pt x="2988284" y="284048"/>
                  </a:lnTo>
                  <a:lnTo>
                    <a:pt x="2988284" y="255701"/>
                  </a:lnTo>
                  <a:close/>
                </a:path>
                <a:path w="8783955" h="289559">
                  <a:moveTo>
                    <a:pt x="3343808" y="84429"/>
                  </a:moveTo>
                  <a:lnTo>
                    <a:pt x="3312185" y="79730"/>
                  </a:lnTo>
                  <a:lnTo>
                    <a:pt x="3286188" y="71462"/>
                  </a:lnTo>
                  <a:lnTo>
                    <a:pt x="3283458" y="70599"/>
                  </a:lnTo>
                  <a:lnTo>
                    <a:pt x="3261931" y="56997"/>
                  </a:lnTo>
                  <a:lnTo>
                    <a:pt x="3251835" y="38900"/>
                  </a:lnTo>
                  <a:lnTo>
                    <a:pt x="3341090" y="38900"/>
                  </a:lnTo>
                  <a:lnTo>
                    <a:pt x="3341090" y="11150"/>
                  </a:lnTo>
                  <a:lnTo>
                    <a:pt x="3130613" y="11150"/>
                  </a:lnTo>
                  <a:lnTo>
                    <a:pt x="3130613" y="38900"/>
                  </a:lnTo>
                  <a:lnTo>
                    <a:pt x="3218662" y="38900"/>
                  </a:lnTo>
                  <a:lnTo>
                    <a:pt x="3208578" y="57073"/>
                  </a:lnTo>
                  <a:lnTo>
                    <a:pt x="3187039" y="70827"/>
                  </a:lnTo>
                  <a:lnTo>
                    <a:pt x="3158325" y="79984"/>
                  </a:lnTo>
                  <a:lnTo>
                    <a:pt x="3126702" y="84429"/>
                  </a:lnTo>
                  <a:lnTo>
                    <a:pt x="3126702" y="112166"/>
                  </a:lnTo>
                  <a:lnTo>
                    <a:pt x="3159061" y="107975"/>
                  </a:lnTo>
                  <a:lnTo>
                    <a:pt x="3189262" y="99618"/>
                  </a:lnTo>
                  <a:lnTo>
                    <a:pt x="3215411" y="87363"/>
                  </a:lnTo>
                  <a:lnTo>
                    <a:pt x="3235553" y="71462"/>
                  </a:lnTo>
                  <a:lnTo>
                    <a:pt x="3255480" y="87325"/>
                  </a:lnTo>
                  <a:lnTo>
                    <a:pt x="3281426" y="99504"/>
                  </a:lnTo>
                  <a:lnTo>
                    <a:pt x="3311499" y="107848"/>
                  </a:lnTo>
                  <a:lnTo>
                    <a:pt x="3343808" y="112166"/>
                  </a:lnTo>
                  <a:lnTo>
                    <a:pt x="3343808" y="84429"/>
                  </a:lnTo>
                  <a:close/>
                </a:path>
                <a:path w="8783955" h="289559">
                  <a:moveTo>
                    <a:pt x="3358883" y="132080"/>
                  </a:moveTo>
                  <a:lnTo>
                    <a:pt x="3112528" y="132080"/>
                  </a:lnTo>
                  <a:lnTo>
                    <a:pt x="3112528" y="160121"/>
                  </a:lnTo>
                  <a:lnTo>
                    <a:pt x="3219272" y="160121"/>
                  </a:lnTo>
                  <a:lnTo>
                    <a:pt x="3219272" y="185445"/>
                  </a:lnTo>
                  <a:lnTo>
                    <a:pt x="3177844" y="189928"/>
                  </a:lnTo>
                  <a:lnTo>
                    <a:pt x="3138081" y="207454"/>
                  </a:lnTo>
                  <a:lnTo>
                    <a:pt x="3125495" y="237312"/>
                  </a:lnTo>
                  <a:lnTo>
                    <a:pt x="3126943" y="248996"/>
                  </a:lnTo>
                  <a:lnTo>
                    <a:pt x="3163900" y="281038"/>
                  </a:lnTo>
                  <a:lnTo>
                    <a:pt x="3208566" y="288353"/>
                  </a:lnTo>
                  <a:lnTo>
                    <a:pt x="3236163" y="289179"/>
                  </a:lnTo>
                  <a:lnTo>
                    <a:pt x="3263823" y="288353"/>
                  </a:lnTo>
                  <a:lnTo>
                    <a:pt x="3308197" y="281038"/>
                  </a:lnTo>
                  <a:lnTo>
                    <a:pt x="3338449" y="261734"/>
                  </a:lnTo>
                  <a:lnTo>
                    <a:pt x="3340836" y="258876"/>
                  </a:lnTo>
                  <a:lnTo>
                    <a:pt x="3345078" y="248996"/>
                  </a:lnTo>
                  <a:lnTo>
                    <a:pt x="3346526" y="237312"/>
                  </a:lnTo>
                  <a:lnTo>
                    <a:pt x="3345078" y="225628"/>
                  </a:lnTo>
                  <a:lnTo>
                    <a:pt x="3340836" y="215747"/>
                  </a:lnTo>
                  <a:lnTo>
                    <a:pt x="3338449" y="212890"/>
                  </a:lnTo>
                  <a:lnTo>
                    <a:pt x="3333927" y="207454"/>
                  </a:lnTo>
                  <a:lnTo>
                    <a:pt x="3324504" y="200520"/>
                  </a:lnTo>
                  <a:lnTo>
                    <a:pt x="3313950" y="195808"/>
                  </a:lnTo>
                  <a:lnTo>
                    <a:pt x="3313950" y="231279"/>
                  </a:lnTo>
                  <a:lnTo>
                    <a:pt x="3313950" y="243344"/>
                  </a:lnTo>
                  <a:lnTo>
                    <a:pt x="3278149" y="259511"/>
                  </a:lnTo>
                  <a:lnTo>
                    <a:pt x="3236163" y="261734"/>
                  </a:lnTo>
                  <a:lnTo>
                    <a:pt x="3213214" y="261200"/>
                  </a:lnTo>
                  <a:lnTo>
                    <a:pt x="3167710" y="252082"/>
                  </a:lnTo>
                  <a:lnTo>
                    <a:pt x="3158363" y="243344"/>
                  </a:lnTo>
                  <a:lnTo>
                    <a:pt x="3158363" y="231279"/>
                  </a:lnTo>
                  <a:lnTo>
                    <a:pt x="3194126" y="215112"/>
                  </a:lnTo>
                  <a:lnTo>
                    <a:pt x="3236163" y="212890"/>
                  </a:lnTo>
                  <a:lnTo>
                    <a:pt x="3259099" y="213423"/>
                  </a:lnTo>
                  <a:lnTo>
                    <a:pt x="3304311" y="222542"/>
                  </a:lnTo>
                  <a:lnTo>
                    <a:pt x="3313950" y="231279"/>
                  </a:lnTo>
                  <a:lnTo>
                    <a:pt x="3313950" y="195808"/>
                  </a:lnTo>
                  <a:lnTo>
                    <a:pt x="3310686" y="194348"/>
                  </a:lnTo>
                  <a:lnTo>
                    <a:pt x="3293795" y="189814"/>
                  </a:lnTo>
                  <a:lnTo>
                    <a:pt x="3274009" y="186867"/>
                  </a:lnTo>
                  <a:lnTo>
                    <a:pt x="3251543" y="185445"/>
                  </a:lnTo>
                  <a:lnTo>
                    <a:pt x="3251543" y="160121"/>
                  </a:lnTo>
                  <a:lnTo>
                    <a:pt x="3358883" y="160121"/>
                  </a:lnTo>
                  <a:lnTo>
                    <a:pt x="3358883" y="132080"/>
                  </a:lnTo>
                  <a:close/>
                </a:path>
                <a:path w="8783955" h="289559">
                  <a:moveTo>
                    <a:pt x="3615499" y="129959"/>
                  </a:moveTo>
                  <a:lnTo>
                    <a:pt x="3594392" y="88049"/>
                  </a:lnTo>
                  <a:lnTo>
                    <a:pt x="3584143" y="81991"/>
                  </a:lnTo>
                  <a:lnTo>
                    <a:pt x="3584143" y="121221"/>
                  </a:lnTo>
                  <a:lnTo>
                    <a:pt x="3584143" y="139014"/>
                  </a:lnTo>
                  <a:lnTo>
                    <a:pt x="3545840" y="158915"/>
                  </a:lnTo>
                  <a:lnTo>
                    <a:pt x="3537242" y="158242"/>
                  </a:lnTo>
                  <a:lnTo>
                    <a:pt x="3507549" y="137502"/>
                  </a:lnTo>
                  <a:lnTo>
                    <a:pt x="3507549" y="121526"/>
                  </a:lnTo>
                  <a:lnTo>
                    <a:pt x="3545840" y="100406"/>
                  </a:lnTo>
                  <a:lnTo>
                    <a:pt x="3553955" y="101015"/>
                  </a:lnTo>
                  <a:lnTo>
                    <a:pt x="3584143" y="121221"/>
                  </a:lnTo>
                  <a:lnTo>
                    <a:pt x="3584143" y="81991"/>
                  </a:lnTo>
                  <a:lnTo>
                    <a:pt x="3572827" y="77724"/>
                  </a:lnTo>
                  <a:lnTo>
                    <a:pt x="3559962" y="75069"/>
                  </a:lnTo>
                  <a:lnTo>
                    <a:pt x="3545840" y="74180"/>
                  </a:lnTo>
                  <a:lnTo>
                    <a:pt x="3531463" y="75120"/>
                  </a:lnTo>
                  <a:lnTo>
                    <a:pt x="3487839" y="96723"/>
                  </a:lnTo>
                  <a:lnTo>
                    <a:pt x="3475888" y="129959"/>
                  </a:lnTo>
                  <a:lnTo>
                    <a:pt x="3477361" y="142608"/>
                  </a:lnTo>
                  <a:lnTo>
                    <a:pt x="3507206" y="177431"/>
                  </a:lnTo>
                  <a:lnTo>
                    <a:pt x="3545840" y="185445"/>
                  </a:lnTo>
                  <a:lnTo>
                    <a:pt x="3559200" y="184607"/>
                  </a:lnTo>
                  <a:lnTo>
                    <a:pt x="3602139" y="164604"/>
                  </a:lnTo>
                  <a:lnTo>
                    <a:pt x="3613950" y="143052"/>
                  </a:lnTo>
                  <a:lnTo>
                    <a:pt x="3615499" y="129959"/>
                  </a:lnTo>
                  <a:close/>
                </a:path>
                <a:path w="8783955" h="289559">
                  <a:moveTo>
                    <a:pt x="3623335" y="29552"/>
                  </a:moveTo>
                  <a:lnTo>
                    <a:pt x="3562731" y="29552"/>
                  </a:lnTo>
                  <a:lnTo>
                    <a:pt x="3562731" y="0"/>
                  </a:lnTo>
                  <a:lnTo>
                    <a:pt x="3530168" y="0"/>
                  </a:lnTo>
                  <a:lnTo>
                    <a:pt x="3530168" y="29552"/>
                  </a:lnTo>
                  <a:lnTo>
                    <a:pt x="3467747" y="29552"/>
                  </a:lnTo>
                  <a:lnTo>
                    <a:pt x="3467747" y="56692"/>
                  </a:lnTo>
                  <a:lnTo>
                    <a:pt x="3623335" y="56692"/>
                  </a:lnTo>
                  <a:lnTo>
                    <a:pt x="3623335" y="29552"/>
                  </a:lnTo>
                  <a:close/>
                </a:path>
                <a:path w="8783955" h="289559">
                  <a:moveTo>
                    <a:pt x="3699624" y="254203"/>
                  </a:moveTo>
                  <a:lnTo>
                    <a:pt x="3525342" y="254203"/>
                  </a:lnTo>
                  <a:lnTo>
                    <a:pt x="3525342" y="201434"/>
                  </a:lnTo>
                  <a:lnTo>
                    <a:pt x="3492766" y="201434"/>
                  </a:lnTo>
                  <a:lnTo>
                    <a:pt x="3492766" y="282549"/>
                  </a:lnTo>
                  <a:lnTo>
                    <a:pt x="3699624" y="282549"/>
                  </a:lnTo>
                  <a:lnTo>
                    <a:pt x="3699624" y="254203"/>
                  </a:lnTo>
                  <a:close/>
                </a:path>
                <a:path w="8783955" h="289559">
                  <a:moveTo>
                    <a:pt x="3734308" y="85636"/>
                  </a:moveTo>
                  <a:lnTo>
                    <a:pt x="3694506" y="85636"/>
                  </a:lnTo>
                  <a:lnTo>
                    <a:pt x="3694506" y="7835"/>
                  </a:lnTo>
                  <a:lnTo>
                    <a:pt x="3661638" y="7835"/>
                  </a:lnTo>
                  <a:lnTo>
                    <a:pt x="3661638" y="207454"/>
                  </a:lnTo>
                  <a:lnTo>
                    <a:pt x="3694506" y="207454"/>
                  </a:lnTo>
                  <a:lnTo>
                    <a:pt x="3694506" y="114287"/>
                  </a:lnTo>
                  <a:lnTo>
                    <a:pt x="3734308" y="114287"/>
                  </a:lnTo>
                  <a:lnTo>
                    <a:pt x="3734308" y="85636"/>
                  </a:lnTo>
                  <a:close/>
                </a:path>
                <a:path w="8783955" h="289559">
                  <a:moveTo>
                    <a:pt x="3982174" y="7835"/>
                  </a:moveTo>
                  <a:lnTo>
                    <a:pt x="3949306" y="7835"/>
                  </a:lnTo>
                  <a:lnTo>
                    <a:pt x="3949306" y="34378"/>
                  </a:lnTo>
                  <a:lnTo>
                    <a:pt x="3949306" y="62115"/>
                  </a:lnTo>
                  <a:lnTo>
                    <a:pt x="3949306" y="95288"/>
                  </a:lnTo>
                  <a:lnTo>
                    <a:pt x="3893515" y="95288"/>
                  </a:lnTo>
                  <a:lnTo>
                    <a:pt x="3893515" y="62115"/>
                  </a:lnTo>
                  <a:lnTo>
                    <a:pt x="3949306" y="62115"/>
                  </a:lnTo>
                  <a:lnTo>
                    <a:pt x="3949306" y="34378"/>
                  </a:lnTo>
                  <a:lnTo>
                    <a:pt x="3893515" y="34378"/>
                  </a:lnTo>
                  <a:lnTo>
                    <a:pt x="3893515" y="11150"/>
                  </a:lnTo>
                  <a:lnTo>
                    <a:pt x="3861257" y="11150"/>
                  </a:lnTo>
                  <a:lnTo>
                    <a:pt x="3861257" y="39497"/>
                  </a:lnTo>
                  <a:lnTo>
                    <a:pt x="3861257" y="118503"/>
                  </a:lnTo>
                  <a:lnTo>
                    <a:pt x="3793109" y="118503"/>
                  </a:lnTo>
                  <a:lnTo>
                    <a:pt x="3793109" y="39497"/>
                  </a:lnTo>
                  <a:lnTo>
                    <a:pt x="3861257" y="39497"/>
                  </a:lnTo>
                  <a:lnTo>
                    <a:pt x="3861257" y="11150"/>
                  </a:lnTo>
                  <a:lnTo>
                    <a:pt x="3761143" y="11150"/>
                  </a:lnTo>
                  <a:lnTo>
                    <a:pt x="3761143" y="146240"/>
                  </a:lnTo>
                  <a:lnTo>
                    <a:pt x="3893515" y="146240"/>
                  </a:lnTo>
                  <a:lnTo>
                    <a:pt x="3893515" y="123024"/>
                  </a:lnTo>
                  <a:lnTo>
                    <a:pt x="3949306" y="123024"/>
                  </a:lnTo>
                  <a:lnTo>
                    <a:pt x="3949306" y="166446"/>
                  </a:lnTo>
                  <a:lnTo>
                    <a:pt x="3982174" y="166446"/>
                  </a:lnTo>
                  <a:lnTo>
                    <a:pt x="3982174" y="123024"/>
                  </a:lnTo>
                  <a:lnTo>
                    <a:pt x="3982174" y="118503"/>
                  </a:lnTo>
                  <a:lnTo>
                    <a:pt x="3982174" y="95288"/>
                  </a:lnTo>
                  <a:lnTo>
                    <a:pt x="3982174" y="62115"/>
                  </a:lnTo>
                  <a:lnTo>
                    <a:pt x="3982174" y="39497"/>
                  </a:lnTo>
                  <a:lnTo>
                    <a:pt x="3982174" y="34378"/>
                  </a:lnTo>
                  <a:lnTo>
                    <a:pt x="3982174" y="7835"/>
                  </a:lnTo>
                  <a:close/>
                </a:path>
                <a:path w="8783955" h="289559">
                  <a:moveTo>
                    <a:pt x="3988511" y="229476"/>
                  </a:moveTo>
                  <a:lnTo>
                    <a:pt x="3964381" y="188468"/>
                  </a:lnTo>
                  <a:lnTo>
                    <a:pt x="3955643" y="184404"/>
                  </a:lnTo>
                  <a:lnTo>
                    <a:pt x="3955643" y="221627"/>
                  </a:lnTo>
                  <a:lnTo>
                    <a:pt x="3955643" y="237312"/>
                  </a:lnTo>
                  <a:lnTo>
                    <a:pt x="3916819" y="256908"/>
                  </a:lnTo>
                  <a:lnTo>
                    <a:pt x="3881158" y="259626"/>
                  </a:lnTo>
                  <a:lnTo>
                    <a:pt x="3862882" y="258978"/>
                  </a:lnTo>
                  <a:lnTo>
                    <a:pt x="3818432" y="247865"/>
                  </a:lnTo>
                  <a:lnTo>
                    <a:pt x="3806672" y="237312"/>
                  </a:lnTo>
                  <a:lnTo>
                    <a:pt x="3806672" y="221627"/>
                  </a:lnTo>
                  <a:lnTo>
                    <a:pt x="3845725" y="201879"/>
                  </a:lnTo>
                  <a:lnTo>
                    <a:pt x="3881158" y="199313"/>
                  </a:lnTo>
                  <a:lnTo>
                    <a:pt x="3899611" y="199923"/>
                  </a:lnTo>
                  <a:lnTo>
                    <a:pt x="3943883" y="210781"/>
                  </a:lnTo>
                  <a:lnTo>
                    <a:pt x="3955643" y="221627"/>
                  </a:lnTo>
                  <a:lnTo>
                    <a:pt x="3955643" y="184404"/>
                  </a:lnTo>
                  <a:lnTo>
                    <a:pt x="3947134" y="180428"/>
                  </a:lnTo>
                  <a:lnTo>
                    <a:pt x="3926840" y="175120"/>
                  </a:lnTo>
                  <a:lnTo>
                    <a:pt x="3904513" y="172173"/>
                  </a:lnTo>
                  <a:lnTo>
                    <a:pt x="3881158" y="171272"/>
                  </a:lnTo>
                  <a:lnTo>
                    <a:pt x="3857853" y="172173"/>
                  </a:lnTo>
                  <a:lnTo>
                    <a:pt x="3815308" y="180428"/>
                  </a:lnTo>
                  <a:lnTo>
                    <a:pt x="3780586" y="205460"/>
                  </a:lnTo>
                  <a:lnTo>
                    <a:pt x="3774109" y="229476"/>
                  </a:lnTo>
                  <a:lnTo>
                    <a:pt x="3775799" y="242366"/>
                  </a:lnTo>
                  <a:lnTo>
                    <a:pt x="3815308" y="278638"/>
                  </a:lnTo>
                  <a:lnTo>
                    <a:pt x="3857853" y="286804"/>
                  </a:lnTo>
                  <a:lnTo>
                    <a:pt x="3881158" y="287667"/>
                  </a:lnTo>
                  <a:lnTo>
                    <a:pt x="3904513" y="286804"/>
                  </a:lnTo>
                  <a:lnTo>
                    <a:pt x="3947134" y="278638"/>
                  </a:lnTo>
                  <a:lnTo>
                    <a:pt x="3981869" y="253479"/>
                  </a:lnTo>
                  <a:lnTo>
                    <a:pt x="3986771" y="242366"/>
                  </a:lnTo>
                  <a:lnTo>
                    <a:pt x="3988511" y="229476"/>
                  </a:lnTo>
                  <a:close/>
                </a:path>
                <a:path w="8783955" h="289559">
                  <a:moveTo>
                    <a:pt x="4181792" y="137198"/>
                  </a:moveTo>
                  <a:lnTo>
                    <a:pt x="4180763" y="102476"/>
                  </a:lnTo>
                  <a:lnTo>
                    <a:pt x="4177195" y="72707"/>
                  </a:lnTo>
                  <a:lnTo>
                    <a:pt x="4170349" y="48196"/>
                  </a:lnTo>
                  <a:lnTo>
                    <a:pt x="4163453" y="36182"/>
                  </a:lnTo>
                  <a:lnTo>
                    <a:pt x="4159478" y="29248"/>
                  </a:lnTo>
                  <a:lnTo>
                    <a:pt x="4149941" y="20053"/>
                  </a:lnTo>
                  <a:lnTo>
                    <a:pt x="4149229" y="19634"/>
                  </a:lnTo>
                  <a:lnTo>
                    <a:pt x="4149229" y="137198"/>
                  </a:lnTo>
                  <a:lnTo>
                    <a:pt x="4148582" y="167487"/>
                  </a:lnTo>
                  <a:lnTo>
                    <a:pt x="4141851" y="212890"/>
                  </a:lnTo>
                  <a:lnTo>
                    <a:pt x="4110926" y="237909"/>
                  </a:lnTo>
                  <a:lnTo>
                    <a:pt x="4103941" y="237197"/>
                  </a:lnTo>
                  <a:lnTo>
                    <a:pt x="4075950" y="192874"/>
                  </a:lnTo>
                  <a:lnTo>
                    <a:pt x="4072940" y="137198"/>
                  </a:lnTo>
                  <a:lnTo>
                    <a:pt x="4073626" y="106921"/>
                  </a:lnTo>
                  <a:lnTo>
                    <a:pt x="4080319" y="61633"/>
                  </a:lnTo>
                  <a:lnTo>
                    <a:pt x="4110926" y="36182"/>
                  </a:lnTo>
                  <a:lnTo>
                    <a:pt x="4118089" y="36918"/>
                  </a:lnTo>
                  <a:lnTo>
                    <a:pt x="4146283" y="81559"/>
                  </a:lnTo>
                  <a:lnTo>
                    <a:pt x="4149229" y="137198"/>
                  </a:lnTo>
                  <a:lnTo>
                    <a:pt x="4149229" y="19634"/>
                  </a:lnTo>
                  <a:lnTo>
                    <a:pt x="4138599" y="13347"/>
                  </a:lnTo>
                  <a:lnTo>
                    <a:pt x="4125557" y="9232"/>
                  </a:lnTo>
                  <a:lnTo>
                    <a:pt x="4110926" y="7835"/>
                  </a:lnTo>
                  <a:lnTo>
                    <a:pt x="4096435" y="9232"/>
                  </a:lnTo>
                  <a:lnTo>
                    <a:pt x="4062692" y="29248"/>
                  </a:lnTo>
                  <a:lnTo>
                    <a:pt x="4044975" y="72707"/>
                  </a:lnTo>
                  <a:lnTo>
                    <a:pt x="4040378" y="137198"/>
                  </a:lnTo>
                  <a:lnTo>
                    <a:pt x="4041394" y="171919"/>
                  </a:lnTo>
                  <a:lnTo>
                    <a:pt x="4051820" y="226212"/>
                  </a:lnTo>
                  <a:lnTo>
                    <a:pt x="4083418" y="260756"/>
                  </a:lnTo>
                  <a:lnTo>
                    <a:pt x="4110926" y="265963"/>
                  </a:lnTo>
                  <a:lnTo>
                    <a:pt x="4125557" y="264655"/>
                  </a:lnTo>
                  <a:lnTo>
                    <a:pt x="4138599" y="260756"/>
                  </a:lnTo>
                  <a:lnTo>
                    <a:pt x="4149941" y="254254"/>
                  </a:lnTo>
                  <a:lnTo>
                    <a:pt x="4159478" y="245148"/>
                  </a:lnTo>
                  <a:lnTo>
                    <a:pt x="4163631" y="237909"/>
                  </a:lnTo>
                  <a:lnTo>
                    <a:pt x="4170349" y="226212"/>
                  </a:lnTo>
                  <a:lnTo>
                    <a:pt x="4177195" y="201688"/>
                  </a:lnTo>
                  <a:lnTo>
                    <a:pt x="4180763" y="171919"/>
                  </a:lnTo>
                  <a:lnTo>
                    <a:pt x="4181792" y="137198"/>
                  </a:lnTo>
                  <a:close/>
                </a:path>
                <a:path w="8783955" h="289559">
                  <a:moveTo>
                    <a:pt x="4262005" y="7835"/>
                  </a:moveTo>
                  <a:lnTo>
                    <a:pt x="4229138" y="7835"/>
                  </a:lnTo>
                  <a:lnTo>
                    <a:pt x="4229138" y="281343"/>
                  </a:lnTo>
                  <a:lnTo>
                    <a:pt x="4262005" y="281343"/>
                  </a:lnTo>
                  <a:lnTo>
                    <a:pt x="4262005" y="7835"/>
                  </a:lnTo>
                  <a:close/>
                </a:path>
                <a:path w="8783955" h="289559">
                  <a:moveTo>
                    <a:pt x="4621746" y="183642"/>
                  </a:moveTo>
                  <a:lnTo>
                    <a:pt x="4413986" y="183642"/>
                  </a:lnTo>
                  <a:lnTo>
                    <a:pt x="4413986" y="212280"/>
                  </a:lnTo>
                  <a:lnTo>
                    <a:pt x="4588878" y="212280"/>
                  </a:lnTo>
                  <a:lnTo>
                    <a:pt x="4588878" y="285864"/>
                  </a:lnTo>
                  <a:lnTo>
                    <a:pt x="4621746" y="285864"/>
                  </a:lnTo>
                  <a:lnTo>
                    <a:pt x="4621746" y="183642"/>
                  </a:lnTo>
                  <a:close/>
                </a:path>
                <a:path w="8783955" h="289559">
                  <a:moveTo>
                    <a:pt x="4621746" y="7835"/>
                  </a:moveTo>
                  <a:lnTo>
                    <a:pt x="4588878" y="7835"/>
                  </a:lnTo>
                  <a:lnTo>
                    <a:pt x="4588878" y="105841"/>
                  </a:lnTo>
                  <a:lnTo>
                    <a:pt x="4579213" y="111633"/>
                  </a:lnTo>
                  <a:lnTo>
                    <a:pt x="4567237" y="115570"/>
                  </a:lnTo>
                  <a:lnTo>
                    <a:pt x="4552658" y="117792"/>
                  </a:lnTo>
                  <a:lnTo>
                    <a:pt x="4535208" y="118503"/>
                  </a:lnTo>
                  <a:lnTo>
                    <a:pt x="4433278" y="118503"/>
                  </a:lnTo>
                  <a:lnTo>
                    <a:pt x="4433278" y="9652"/>
                  </a:lnTo>
                  <a:lnTo>
                    <a:pt x="4400715" y="9652"/>
                  </a:lnTo>
                  <a:lnTo>
                    <a:pt x="4400715" y="146850"/>
                  </a:lnTo>
                  <a:lnTo>
                    <a:pt x="4527067" y="146850"/>
                  </a:lnTo>
                  <a:lnTo>
                    <a:pt x="4548251" y="146050"/>
                  </a:lnTo>
                  <a:lnTo>
                    <a:pt x="4565434" y="143573"/>
                  </a:lnTo>
                  <a:lnTo>
                    <a:pt x="4578883" y="139344"/>
                  </a:lnTo>
                  <a:lnTo>
                    <a:pt x="4588878" y="133273"/>
                  </a:lnTo>
                  <a:lnTo>
                    <a:pt x="4588878" y="164642"/>
                  </a:lnTo>
                  <a:lnTo>
                    <a:pt x="4621746" y="164642"/>
                  </a:lnTo>
                  <a:lnTo>
                    <a:pt x="4621746" y="133273"/>
                  </a:lnTo>
                  <a:lnTo>
                    <a:pt x="4621746" y="118503"/>
                  </a:lnTo>
                  <a:lnTo>
                    <a:pt x="4621746" y="7835"/>
                  </a:lnTo>
                  <a:close/>
                </a:path>
                <a:path w="8783955" h="289559">
                  <a:moveTo>
                    <a:pt x="4795736" y="229171"/>
                  </a:moveTo>
                  <a:lnTo>
                    <a:pt x="4786160" y="231749"/>
                  </a:lnTo>
                  <a:lnTo>
                    <a:pt x="4775720" y="233311"/>
                  </a:lnTo>
                  <a:lnTo>
                    <a:pt x="4764659" y="234086"/>
                  </a:lnTo>
                  <a:lnTo>
                    <a:pt x="4753216" y="234302"/>
                  </a:lnTo>
                  <a:lnTo>
                    <a:pt x="4714011" y="234302"/>
                  </a:lnTo>
                  <a:lnTo>
                    <a:pt x="4714011" y="11150"/>
                  </a:lnTo>
                  <a:lnTo>
                    <a:pt x="4681448" y="11150"/>
                  </a:lnTo>
                  <a:lnTo>
                    <a:pt x="4681448" y="262940"/>
                  </a:lnTo>
                  <a:lnTo>
                    <a:pt x="4751108" y="262940"/>
                  </a:lnTo>
                  <a:lnTo>
                    <a:pt x="4763592" y="262585"/>
                  </a:lnTo>
                  <a:lnTo>
                    <a:pt x="4775454" y="261429"/>
                  </a:lnTo>
                  <a:lnTo>
                    <a:pt x="4786300" y="259384"/>
                  </a:lnTo>
                  <a:lnTo>
                    <a:pt x="4795736" y="256311"/>
                  </a:lnTo>
                  <a:lnTo>
                    <a:pt x="4795736" y="234302"/>
                  </a:lnTo>
                  <a:lnTo>
                    <a:pt x="4795736" y="229171"/>
                  </a:lnTo>
                  <a:close/>
                </a:path>
                <a:path w="8783955" h="289559">
                  <a:moveTo>
                    <a:pt x="4845494" y="9652"/>
                  </a:moveTo>
                  <a:lnTo>
                    <a:pt x="4813528" y="9652"/>
                  </a:lnTo>
                  <a:lnTo>
                    <a:pt x="4813528" y="105232"/>
                  </a:lnTo>
                  <a:lnTo>
                    <a:pt x="4759858" y="105232"/>
                  </a:lnTo>
                  <a:lnTo>
                    <a:pt x="4759858" y="134188"/>
                  </a:lnTo>
                  <a:lnTo>
                    <a:pt x="4813528" y="134188"/>
                  </a:lnTo>
                  <a:lnTo>
                    <a:pt x="4813528" y="278015"/>
                  </a:lnTo>
                  <a:lnTo>
                    <a:pt x="4845494" y="278015"/>
                  </a:lnTo>
                  <a:lnTo>
                    <a:pt x="4845494" y="9652"/>
                  </a:lnTo>
                  <a:close/>
                </a:path>
                <a:path w="8783955" h="289559">
                  <a:moveTo>
                    <a:pt x="4905794" y="7835"/>
                  </a:moveTo>
                  <a:lnTo>
                    <a:pt x="4873841" y="7835"/>
                  </a:lnTo>
                  <a:lnTo>
                    <a:pt x="4873841" y="281343"/>
                  </a:lnTo>
                  <a:lnTo>
                    <a:pt x="4905794" y="281343"/>
                  </a:lnTo>
                  <a:lnTo>
                    <a:pt x="4905794" y="7835"/>
                  </a:lnTo>
                  <a:close/>
                </a:path>
                <a:path w="8783955" h="289559">
                  <a:moveTo>
                    <a:pt x="5101501" y="78397"/>
                  </a:moveTo>
                  <a:lnTo>
                    <a:pt x="5100002" y="60540"/>
                  </a:lnTo>
                  <a:lnTo>
                    <a:pt x="5095583" y="45046"/>
                  </a:lnTo>
                  <a:lnTo>
                    <a:pt x="5089715" y="34378"/>
                  </a:lnTo>
                  <a:lnTo>
                    <a:pt x="5088394" y="31965"/>
                  </a:lnTo>
                  <a:lnTo>
                    <a:pt x="5078577" y="21412"/>
                  </a:lnTo>
                  <a:lnTo>
                    <a:pt x="5069535" y="15468"/>
                  </a:lnTo>
                  <a:lnTo>
                    <a:pt x="5069535" y="78397"/>
                  </a:lnTo>
                  <a:lnTo>
                    <a:pt x="5068697" y="89065"/>
                  </a:lnTo>
                  <a:lnTo>
                    <a:pt x="5044999" y="119862"/>
                  </a:lnTo>
                  <a:lnTo>
                    <a:pt x="5029733" y="122428"/>
                  </a:lnTo>
                  <a:lnTo>
                    <a:pt x="5021758" y="121767"/>
                  </a:lnTo>
                  <a:lnTo>
                    <a:pt x="4990757" y="89065"/>
                  </a:lnTo>
                  <a:lnTo>
                    <a:pt x="4989931" y="78397"/>
                  </a:lnTo>
                  <a:lnTo>
                    <a:pt x="4990757" y="67729"/>
                  </a:lnTo>
                  <a:lnTo>
                    <a:pt x="5014582" y="36830"/>
                  </a:lnTo>
                  <a:lnTo>
                    <a:pt x="5029733" y="34378"/>
                  </a:lnTo>
                  <a:lnTo>
                    <a:pt x="5037747" y="34988"/>
                  </a:lnTo>
                  <a:lnTo>
                    <a:pt x="5068697" y="67729"/>
                  </a:lnTo>
                  <a:lnTo>
                    <a:pt x="5069535" y="78397"/>
                  </a:lnTo>
                  <a:lnTo>
                    <a:pt x="5069535" y="15468"/>
                  </a:lnTo>
                  <a:lnTo>
                    <a:pt x="5068532" y="14808"/>
                  </a:lnTo>
                  <a:lnTo>
                    <a:pt x="5056987" y="9982"/>
                  </a:lnTo>
                  <a:lnTo>
                    <a:pt x="5044021" y="7035"/>
                  </a:lnTo>
                  <a:lnTo>
                    <a:pt x="5029733" y="6032"/>
                  </a:lnTo>
                  <a:lnTo>
                    <a:pt x="5015573" y="7035"/>
                  </a:lnTo>
                  <a:lnTo>
                    <a:pt x="4971072" y="31965"/>
                  </a:lnTo>
                  <a:lnTo>
                    <a:pt x="4957965" y="78397"/>
                  </a:lnTo>
                  <a:lnTo>
                    <a:pt x="4959464" y="96075"/>
                  </a:lnTo>
                  <a:lnTo>
                    <a:pt x="4980876" y="135089"/>
                  </a:lnTo>
                  <a:lnTo>
                    <a:pt x="5029733" y="150469"/>
                  </a:lnTo>
                  <a:lnTo>
                    <a:pt x="5044021" y="149504"/>
                  </a:lnTo>
                  <a:lnTo>
                    <a:pt x="5088394" y="124536"/>
                  </a:lnTo>
                  <a:lnTo>
                    <a:pt x="5100002" y="96075"/>
                  </a:lnTo>
                  <a:lnTo>
                    <a:pt x="5101501" y="78397"/>
                  </a:lnTo>
                  <a:close/>
                </a:path>
                <a:path w="8783955" h="289559">
                  <a:moveTo>
                    <a:pt x="5182616" y="177914"/>
                  </a:moveTo>
                  <a:lnTo>
                    <a:pt x="5149748" y="177914"/>
                  </a:lnTo>
                  <a:lnTo>
                    <a:pt x="5149748" y="205955"/>
                  </a:lnTo>
                  <a:lnTo>
                    <a:pt x="5149748" y="256311"/>
                  </a:lnTo>
                  <a:lnTo>
                    <a:pt x="5011039" y="256311"/>
                  </a:lnTo>
                  <a:lnTo>
                    <a:pt x="5011039" y="205955"/>
                  </a:lnTo>
                  <a:lnTo>
                    <a:pt x="5149748" y="205955"/>
                  </a:lnTo>
                  <a:lnTo>
                    <a:pt x="5149748" y="177914"/>
                  </a:lnTo>
                  <a:lnTo>
                    <a:pt x="4978171" y="177914"/>
                  </a:lnTo>
                  <a:lnTo>
                    <a:pt x="4978171" y="284048"/>
                  </a:lnTo>
                  <a:lnTo>
                    <a:pt x="5182616" y="284048"/>
                  </a:lnTo>
                  <a:lnTo>
                    <a:pt x="5182616" y="256311"/>
                  </a:lnTo>
                  <a:lnTo>
                    <a:pt x="5182616" y="205955"/>
                  </a:lnTo>
                  <a:lnTo>
                    <a:pt x="5182616" y="177914"/>
                  </a:lnTo>
                  <a:close/>
                </a:path>
                <a:path w="8783955" h="289559">
                  <a:moveTo>
                    <a:pt x="5182616" y="7835"/>
                  </a:moveTo>
                  <a:lnTo>
                    <a:pt x="5149748" y="7835"/>
                  </a:lnTo>
                  <a:lnTo>
                    <a:pt x="5149748" y="160413"/>
                  </a:lnTo>
                  <a:lnTo>
                    <a:pt x="5182616" y="160413"/>
                  </a:lnTo>
                  <a:lnTo>
                    <a:pt x="5182616" y="7835"/>
                  </a:lnTo>
                  <a:close/>
                </a:path>
                <a:path w="8783955" h="289559">
                  <a:moveTo>
                    <a:pt x="5382234" y="137198"/>
                  </a:moveTo>
                  <a:lnTo>
                    <a:pt x="5381206" y="102476"/>
                  </a:lnTo>
                  <a:lnTo>
                    <a:pt x="5377637" y="72707"/>
                  </a:lnTo>
                  <a:lnTo>
                    <a:pt x="5370792" y="48196"/>
                  </a:lnTo>
                  <a:lnTo>
                    <a:pt x="5363896" y="36182"/>
                  </a:lnTo>
                  <a:lnTo>
                    <a:pt x="5359920" y="29248"/>
                  </a:lnTo>
                  <a:lnTo>
                    <a:pt x="5350383" y="20053"/>
                  </a:lnTo>
                  <a:lnTo>
                    <a:pt x="5349672" y="19634"/>
                  </a:lnTo>
                  <a:lnTo>
                    <a:pt x="5349672" y="137198"/>
                  </a:lnTo>
                  <a:lnTo>
                    <a:pt x="5349024" y="167487"/>
                  </a:lnTo>
                  <a:lnTo>
                    <a:pt x="5342293" y="212890"/>
                  </a:lnTo>
                  <a:lnTo>
                    <a:pt x="5311368" y="237909"/>
                  </a:lnTo>
                  <a:lnTo>
                    <a:pt x="5304383" y="237197"/>
                  </a:lnTo>
                  <a:lnTo>
                    <a:pt x="5276393" y="192874"/>
                  </a:lnTo>
                  <a:lnTo>
                    <a:pt x="5273383" y="137198"/>
                  </a:lnTo>
                  <a:lnTo>
                    <a:pt x="5274068" y="106921"/>
                  </a:lnTo>
                  <a:lnTo>
                    <a:pt x="5280761" y="61633"/>
                  </a:lnTo>
                  <a:lnTo>
                    <a:pt x="5311368" y="36182"/>
                  </a:lnTo>
                  <a:lnTo>
                    <a:pt x="5318531" y="36918"/>
                  </a:lnTo>
                  <a:lnTo>
                    <a:pt x="5346725" y="81559"/>
                  </a:lnTo>
                  <a:lnTo>
                    <a:pt x="5349672" y="137198"/>
                  </a:lnTo>
                  <a:lnTo>
                    <a:pt x="5349672" y="19634"/>
                  </a:lnTo>
                  <a:lnTo>
                    <a:pt x="5339042" y="13347"/>
                  </a:lnTo>
                  <a:lnTo>
                    <a:pt x="5325999" y="9232"/>
                  </a:lnTo>
                  <a:lnTo>
                    <a:pt x="5311368" y="7835"/>
                  </a:lnTo>
                  <a:lnTo>
                    <a:pt x="5296878" y="9232"/>
                  </a:lnTo>
                  <a:lnTo>
                    <a:pt x="5263121" y="29248"/>
                  </a:lnTo>
                  <a:lnTo>
                    <a:pt x="5245405" y="72707"/>
                  </a:lnTo>
                  <a:lnTo>
                    <a:pt x="5240807" y="137198"/>
                  </a:lnTo>
                  <a:lnTo>
                    <a:pt x="5241836" y="171919"/>
                  </a:lnTo>
                  <a:lnTo>
                    <a:pt x="5252263" y="226212"/>
                  </a:lnTo>
                  <a:lnTo>
                    <a:pt x="5283860" y="260756"/>
                  </a:lnTo>
                  <a:lnTo>
                    <a:pt x="5311368" y="265963"/>
                  </a:lnTo>
                  <a:lnTo>
                    <a:pt x="5325999" y="264655"/>
                  </a:lnTo>
                  <a:lnTo>
                    <a:pt x="5339042" y="260756"/>
                  </a:lnTo>
                  <a:lnTo>
                    <a:pt x="5350383" y="254254"/>
                  </a:lnTo>
                  <a:lnTo>
                    <a:pt x="5359920" y="245148"/>
                  </a:lnTo>
                  <a:lnTo>
                    <a:pt x="5364073" y="237909"/>
                  </a:lnTo>
                  <a:lnTo>
                    <a:pt x="5370792" y="226212"/>
                  </a:lnTo>
                  <a:lnTo>
                    <a:pt x="5377637" y="201688"/>
                  </a:lnTo>
                  <a:lnTo>
                    <a:pt x="5381206" y="171919"/>
                  </a:lnTo>
                  <a:lnTo>
                    <a:pt x="5382234" y="137198"/>
                  </a:lnTo>
                  <a:close/>
                </a:path>
                <a:path w="8783955" h="289559">
                  <a:moveTo>
                    <a:pt x="5462448" y="7835"/>
                  </a:moveTo>
                  <a:lnTo>
                    <a:pt x="5429580" y="7835"/>
                  </a:lnTo>
                  <a:lnTo>
                    <a:pt x="5429580" y="281343"/>
                  </a:lnTo>
                  <a:lnTo>
                    <a:pt x="5462448" y="281343"/>
                  </a:lnTo>
                  <a:lnTo>
                    <a:pt x="5462448" y="7835"/>
                  </a:lnTo>
                  <a:close/>
                </a:path>
                <a:path w="8783955" h="289559">
                  <a:moveTo>
                    <a:pt x="5779071" y="119405"/>
                  </a:moveTo>
                  <a:lnTo>
                    <a:pt x="5736247" y="119405"/>
                  </a:lnTo>
                  <a:lnTo>
                    <a:pt x="5736247" y="7835"/>
                  </a:lnTo>
                  <a:lnTo>
                    <a:pt x="5703379" y="7835"/>
                  </a:lnTo>
                  <a:lnTo>
                    <a:pt x="5703379" y="218008"/>
                  </a:lnTo>
                  <a:lnTo>
                    <a:pt x="5692978" y="225005"/>
                  </a:lnTo>
                  <a:lnTo>
                    <a:pt x="5679630" y="230111"/>
                  </a:lnTo>
                  <a:lnTo>
                    <a:pt x="5663692" y="233235"/>
                  </a:lnTo>
                  <a:lnTo>
                    <a:pt x="5645480" y="234302"/>
                  </a:lnTo>
                  <a:lnTo>
                    <a:pt x="5555018" y="234302"/>
                  </a:lnTo>
                  <a:lnTo>
                    <a:pt x="5555018" y="11150"/>
                  </a:lnTo>
                  <a:lnTo>
                    <a:pt x="5522455" y="11150"/>
                  </a:lnTo>
                  <a:lnTo>
                    <a:pt x="5522455" y="262940"/>
                  </a:lnTo>
                  <a:lnTo>
                    <a:pt x="5639447" y="262940"/>
                  </a:lnTo>
                  <a:lnTo>
                    <a:pt x="5659780" y="261721"/>
                  </a:lnTo>
                  <a:lnTo>
                    <a:pt x="5677751" y="258152"/>
                  </a:lnTo>
                  <a:lnTo>
                    <a:pt x="5692546" y="252387"/>
                  </a:lnTo>
                  <a:lnTo>
                    <a:pt x="5703379" y="244551"/>
                  </a:lnTo>
                  <a:lnTo>
                    <a:pt x="5703379" y="281343"/>
                  </a:lnTo>
                  <a:lnTo>
                    <a:pt x="5736247" y="281343"/>
                  </a:lnTo>
                  <a:lnTo>
                    <a:pt x="5736247" y="148056"/>
                  </a:lnTo>
                  <a:lnTo>
                    <a:pt x="5779071" y="148056"/>
                  </a:lnTo>
                  <a:lnTo>
                    <a:pt x="5779071" y="119405"/>
                  </a:lnTo>
                  <a:close/>
                </a:path>
                <a:path w="8783955" h="289559">
                  <a:moveTo>
                    <a:pt x="6107747" y="142024"/>
                  </a:moveTo>
                  <a:lnTo>
                    <a:pt x="6058293" y="142024"/>
                  </a:lnTo>
                  <a:lnTo>
                    <a:pt x="6062205" y="131000"/>
                  </a:lnTo>
                  <a:lnTo>
                    <a:pt x="6064923" y="117640"/>
                  </a:lnTo>
                  <a:lnTo>
                    <a:pt x="6066523" y="102971"/>
                  </a:lnTo>
                  <a:lnTo>
                    <a:pt x="6066929" y="91059"/>
                  </a:lnTo>
                  <a:lnTo>
                    <a:pt x="6067044" y="41605"/>
                  </a:lnTo>
                  <a:lnTo>
                    <a:pt x="6102921" y="41605"/>
                  </a:lnTo>
                  <a:lnTo>
                    <a:pt x="6102921" y="12661"/>
                  </a:lnTo>
                  <a:lnTo>
                    <a:pt x="6034176" y="12661"/>
                  </a:lnTo>
                  <a:lnTo>
                    <a:pt x="6034176" y="41605"/>
                  </a:lnTo>
                  <a:lnTo>
                    <a:pt x="6034176" y="91059"/>
                  </a:lnTo>
                  <a:lnTo>
                    <a:pt x="6033795" y="104749"/>
                  </a:lnTo>
                  <a:lnTo>
                    <a:pt x="6032551" y="118465"/>
                  </a:lnTo>
                  <a:lnTo>
                    <a:pt x="6030226" y="131216"/>
                  </a:lnTo>
                  <a:lnTo>
                    <a:pt x="6026632" y="142024"/>
                  </a:lnTo>
                  <a:lnTo>
                    <a:pt x="5957278" y="142024"/>
                  </a:lnTo>
                  <a:lnTo>
                    <a:pt x="5957278" y="41605"/>
                  </a:lnTo>
                  <a:lnTo>
                    <a:pt x="6034176" y="41605"/>
                  </a:lnTo>
                  <a:lnTo>
                    <a:pt x="6034176" y="12661"/>
                  </a:lnTo>
                  <a:lnTo>
                    <a:pt x="5888520" y="12661"/>
                  </a:lnTo>
                  <a:lnTo>
                    <a:pt x="5888520" y="41605"/>
                  </a:lnTo>
                  <a:lnTo>
                    <a:pt x="5924105" y="41605"/>
                  </a:lnTo>
                  <a:lnTo>
                    <a:pt x="5924105" y="142024"/>
                  </a:lnTo>
                  <a:lnTo>
                    <a:pt x="5883707" y="142024"/>
                  </a:lnTo>
                  <a:lnTo>
                    <a:pt x="5883707" y="170967"/>
                  </a:lnTo>
                  <a:lnTo>
                    <a:pt x="6107747" y="170967"/>
                  </a:lnTo>
                  <a:lnTo>
                    <a:pt x="6107747" y="142024"/>
                  </a:lnTo>
                  <a:close/>
                </a:path>
                <a:path w="8783955" h="289559">
                  <a:moveTo>
                    <a:pt x="6117094" y="240931"/>
                  </a:moveTo>
                  <a:lnTo>
                    <a:pt x="5874347" y="240931"/>
                  </a:lnTo>
                  <a:lnTo>
                    <a:pt x="5874347" y="269278"/>
                  </a:lnTo>
                  <a:lnTo>
                    <a:pt x="6117094" y="269278"/>
                  </a:lnTo>
                  <a:lnTo>
                    <a:pt x="6117094" y="240931"/>
                  </a:lnTo>
                  <a:close/>
                </a:path>
                <a:path w="8783955" h="289559">
                  <a:moveTo>
                    <a:pt x="6397523" y="241338"/>
                  </a:moveTo>
                  <a:lnTo>
                    <a:pt x="6293193" y="241338"/>
                  </a:lnTo>
                  <a:lnTo>
                    <a:pt x="6293193" y="186728"/>
                  </a:lnTo>
                  <a:lnTo>
                    <a:pt x="6386677" y="186728"/>
                  </a:lnTo>
                  <a:lnTo>
                    <a:pt x="6386677" y="158788"/>
                  </a:lnTo>
                  <a:lnTo>
                    <a:pt x="6201829" y="158788"/>
                  </a:lnTo>
                  <a:lnTo>
                    <a:pt x="6201829" y="113068"/>
                  </a:lnTo>
                  <a:lnTo>
                    <a:pt x="6383350" y="113068"/>
                  </a:lnTo>
                  <a:lnTo>
                    <a:pt x="6383350" y="85128"/>
                  </a:lnTo>
                  <a:lnTo>
                    <a:pt x="6383350" y="41948"/>
                  </a:lnTo>
                  <a:lnTo>
                    <a:pt x="6383350" y="12738"/>
                  </a:lnTo>
                  <a:lnTo>
                    <a:pt x="6168961" y="12738"/>
                  </a:lnTo>
                  <a:lnTo>
                    <a:pt x="6168961" y="41948"/>
                  </a:lnTo>
                  <a:lnTo>
                    <a:pt x="6350482" y="41948"/>
                  </a:lnTo>
                  <a:lnTo>
                    <a:pt x="6350482" y="85128"/>
                  </a:lnTo>
                  <a:lnTo>
                    <a:pt x="6168961" y="85128"/>
                  </a:lnTo>
                  <a:lnTo>
                    <a:pt x="6168961" y="113068"/>
                  </a:lnTo>
                  <a:lnTo>
                    <a:pt x="6168961" y="158788"/>
                  </a:lnTo>
                  <a:lnTo>
                    <a:pt x="6168961" y="186728"/>
                  </a:lnTo>
                  <a:lnTo>
                    <a:pt x="6260630" y="186728"/>
                  </a:lnTo>
                  <a:lnTo>
                    <a:pt x="6260630" y="241338"/>
                  </a:lnTo>
                  <a:lnTo>
                    <a:pt x="6154788" y="241338"/>
                  </a:lnTo>
                  <a:lnTo>
                    <a:pt x="6154788" y="269278"/>
                  </a:lnTo>
                  <a:lnTo>
                    <a:pt x="6397523" y="269278"/>
                  </a:lnTo>
                  <a:lnTo>
                    <a:pt x="6397523" y="241338"/>
                  </a:lnTo>
                  <a:close/>
                </a:path>
                <a:path w="8783955" h="289559">
                  <a:moveTo>
                    <a:pt x="6663487" y="7835"/>
                  </a:moveTo>
                  <a:lnTo>
                    <a:pt x="6630619" y="7835"/>
                  </a:lnTo>
                  <a:lnTo>
                    <a:pt x="6630619" y="92570"/>
                  </a:lnTo>
                  <a:lnTo>
                    <a:pt x="6620586" y="98234"/>
                  </a:lnTo>
                  <a:lnTo>
                    <a:pt x="6608419" y="102184"/>
                  </a:lnTo>
                  <a:lnTo>
                    <a:pt x="6593941" y="104482"/>
                  </a:lnTo>
                  <a:lnTo>
                    <a:pt x="6576949" y="105232"/>
                  </a:lnTo>
                  <a:lnTo>
                    <a:pt x="6564579" y="105232"/>
                  </a:lnTo>
                  <a:lnTo>
                    <a:pt x="6566497" y="97904"/>
                  </a:lnTo>
                  <a:lnTo>
                    <a:pt x="6568008" y="89446"/>
                  </a:lnTo>
                  <a:lnTo>
                    <a:pt x="6569037" y="80264"/>
                  </a:lnTo>
                  <a:lnTo>
                    <a:pt x="6569329" y="72974"/>
                  </a:lnTo>
                  <a:lnTo>
                    <a:pt x="6569405" y="38290"/>
                  </a:lnTo>
                  <a:lnTo>
                    <a:pt x="6595338" y="38290"/>
                  </a:lnTo>
                  <a:lnTo>
                    <a:pt x="6595338" y="11150"/>
                  </a:lnTo>
                  <a:lnTo>
                    <a:pt x="6537439" y="11150"/>
                  </a:lnTo>
                  <a:lnTo>
                    <a:pt x="6537439" y="38290"/>
                  </a:lnTo>
                  <a:lnTo>
                    <a:pt x="6537439" y="72974"/>
                  </a:lnTo>
                  <a:lnTo>
                    <a:pt x="6537172" y="81318"/>
                  </a:lnTo>
                  <a:lnTo>
                    <a:pt x="6536347" y="89776"/>
                  </a:lnTo>
                  <a:lnTo>
                    <a:pt x="6535026" y="97904"/>
                  </a:lnTo>
                  <a:lnTo>
                    <a:pt x="6533223" y="105232"/>
                  </a:lnTo>
                  <a:lnTo>
                    <a:pt x="6496736" y="105232"/>
                  </a:lnTo>
                  <a:lnTo>
                    <a:pt x="6496736" y="38290"/>
                  </a:lnTo>
                  <a:lnTo>
                    <a:pt x="6537439" y="38290"/>
                  </a:lnTo>
                  <a:lnTo>
                    <a:pt x="6537439" y="11150"/>
                  </a:lnTo>
                  <a:lnTo>
                    <a:pt x="6439446" y="11150"/>
                  </a:lnTo>
                  <a:lnTo>
                    <a:pt x="6439446" y="38290"/>
                  </a:lnTo>
                  <a:lnTo>
                    <a:pt x="6464770" y="38290"/>
                  </a:lnTo>
                  <a:lnTo>
                    <a:pt x="6464770" y="105232"/>
                  </a:lnTo>
                  <a:lnTo>
                    <a:pt x="6436131" y="105232"/>
                  </a:lnTo>
                  <a:lnTo>
                    <a:pt x="6436131" y="132080"/>
                  </a:lnTo>
                  <a:lnTo>
                    <a:pt x="6568503" y="132080"/>
                  </a:lnTo>
                  <a:lnTo>
                    <a:pt x="6589738" y="131254"/>
                  </a:lnTo>
                  <a:lnTo>
                    <a:pt x="6607022" y="128714"/>
                  </a:lnTo>
                  <a:lnTo>
                    <a:pt x="6620573" y="124320"/>
                  </a:lnTo>
                  <a:lnTo>
                    <a:pt x="6630619" y="117906"/>
                  </a:lnTo>
                  <a:lnTo>
                    <a:pt x="6630619" y="139915"/>
                  </a:lnTo>
                  <a:lnTo>
                    <a:pt x="6663487" y="139915"/>
                  </a:lnTo>
                  <a:lnTo>
                    <a:pt x="6663487" y="117906"/>
                  </a:lnTo>
                  <a:lnTo>
                    <a:pt x="6663487" y="7835"/>
                  </a:lnTo>
                  <a:close/>
                </a:path>
                <a:path w="8783955" h="289559">
                  <a:moveTo>
                    <a:pt x="6666801" y="257517"/>
                  </a:moveTo>
                  <a:lnTo>
                    <a:pt x="6491910" y="257517"/>
                  </a:lnTo>
                  <a:lnTo>
                    <a:pt x="6491910" y="233692"/>
                  </a:lnTo>
                  <a:lnTo>
                    <a:pt x="6663487" y="233692"/>
                  </a:lnTo>
                  <a:lnTo>
                    <a:pt x="6663487" y="157099"/>
                  </a:lnTo>
                  <a:lnTo>
                    <a:pt x="6459042" y="157099"/>
                  </a:lnTo>
                  <a:lnTo>
                    <a:pt x="6459042" y="183337"/>
                  </a:lnTo>
                  <a:lnTo>
                    <a:pt x="6630619" y="183337"/>
                  </a:lnTo>
                  <a:lnTo>
                    <a:pt x="6630619" y="207759"/>
                  </a:lnTo>
                  <a:lnTo>
                    <a:pt x="6459042" y="207759"/>
                  </a:lnTo>
                  <a:lnTo>
                    <a:pt x="6459042" y="284048"/>
                  </a:lnTo>
                  <a:lnTo>
                    <a:pt x="6666801" y="284048"/>
                  </a:lnTo>
                  <a:lnTo>
                    <a:pt x="6666801" y="257517"/>
                  </a:lnTo>
                  <a:close/>
                </a:path>
                <a:path w="8783955" h="289559">
                  <a:moveTo>
                    <a:pt x="6947840" y="232791"/>
                  </a:moveTo>
                  <a:lnTo>
                    <a:pt x="6924307" y="218414"/>
                  </a:lnTo>
                  <a:lnTo>
                    <a:pt x="6904266" y="196075"/>
                  </a:lnTo>
                  <a:lnTo>
                    <a:pt x="6903745" y="194792"/>
                  </a:lnTo>
                  <a:lnTo>
                    <a:pt x="6890347" y="162318"/>
                  </a:lnTo>
                  <a:lnTo>
                    <a:pt x="6885127" y="113677"/>
                  </a:lnTo>
                  <a:lnTo>
                    <a:pt x="6885127" y="11150"/>
                  </a:lnTo>
                  <a:lnTo>
                    <a:pt x="6852552" y="11150"/>
                  </a:lnTo>
                  <a:lnTo>
                    <a:pt x="6852552" y="113677"/>
                  </a:lnTo>
                  <a:lnTo>
                    <a:pt x="6847433" y="162318"/>
                  </a:lnTo>
                  <a:lnTo>
                    <a:pt x="6833667" y="196189"/>
                  </a:lnTo>
                  <a:lnTo>
                    <a:pt x="6813753" y="218541"/>
                  </a:lnTo>
                  <a:lnTo>
                    <a:pt x="6790131" y="232791"/>
                  </a:lnTo>
                  <a:lnTo>
                    <a:pt x="6790131" y="262940"/>
                  </a:lnTo>
                  <a:lnTo>
                    <a:pt x="6815379" y="251866"/>
                  </a:lnTo>
                  <a:lnTo>
                    <a:pt x="6838010" y="236334"/>
                  </a:lnTo>
                  <a:lnTo>
                    <a:pt x="6856463" y="217055"/>
                  </a:lnTo>
                  <a:lnTo>
                    <a:pt x="6869138" y="194792"/>
                  </a:lnTo>
                  <a:lnTo>
                    <a:pt x="6881774" y="216890"/>
                  </a:lnTo>
                  <a:lnTo>
                    <a:pt x="6900126" y="236105"/>
                  </a:lnTo>
                  <a:lnTo>
                    <a:pt x="6922656" y="251701"/>
                  </a:lnTo>
                  <a:lnTo>
                    <a:pt x="6947840" y="262940"/>
                  </a:lnTo>
                  <a:lnTo>
                    <a:pt x="6947840" y="232791"/>
                  </a:lnTo>
                  <a:close/>
                </a:path>
                <a:path w="8783955" h="289559">
                  <a:moveTo>
                    <a:pt x="7058203" y="119405"/>
                  </a:moveTo>
                  <a:lnTo>
                    <a:pt x="7015391" y="119405"/>
                  </a:lnTo>
                  <a:lnTo>
                    <a:pt x="7015391" y="7835"/>
                  </a:lnTo>
                  <a:lnTo>
                    <a:pt x="6982523" y="7835"/>
                  </a:lnTo>
                  <a:lnTo>
                    <a:pt x="6982523" y="281343"/>
                  </a:lnTo>
                  <a:lnTo>
                    <a:pt x="7015391" y="281343"/>
                  </a:lnTo>
                  <a:lnTo>
                    <a:pt x="7015391" y="148056"/>
                  </a:lnTo>
                  <a:lnTo>
                    <a:pt x="7058203" y="148056"/>
                  </a:lnTo>
                  <a:lnTo>
                    <a:pt x="7058203" y="119405"/>
                  </a:lnTo>
                  <a:close/>
                </a:path>
                <a:path w="8783955" h="289559">
                  <a:moveTo>
                    <a:pt x="7228281" y="139915"/>
                  </a:moveTo>
                  <a:lnTo>
                    <a:pt x="7204621" y="131305"/>
                  </a:lnTo>
                  <a:lnTo>
                    <a:pt x="7193712" y="122720"/>
                  </a:lnTo>
                  <a:lnTo>
                    <a:pt x="7185800" y="116509"/>
                  </a:lnTo>
                  <a:lnTo>
                    <a:pt x="7173366" y="94411"/>
                  </a:lnTo>
                  <a:lnTo>
                    <a:pt x="7168870" y="63919"/>
                  </a:lnTo>
                  <a:lnTo>
                    <a:pt x="7168870" y="39497"/>
                  </a:lnTo>
                  <a:lnTo>
                    <a:pt x="7223150" y="39497"/>
                  </a:lnTo>
                  <a:lnTo>
                    <a:pt x="7223150" y="11150"/>
                  </a:lnTo>
                  <a:lnTo>
                    <a:pt x="7082028" y="11150"/>
                  </a:lnTo>
                  <a:lnTo>
                    <a:pt x="7082028" y="39497"/>
                  </a:lnTo>
                  <a:lnTo>
                    <a:pt x="7136308" y="39497"/>
                  </a:lnTo>
                  <a:lnTo>
                    <a:pt x="7136308" y="63919"/>
                  </a:lnTo>
                  <a:lnTo>
                    <a:pt x="7131952" y="95224"/>
                  </a:lnTo>
                  <a:lnTo>
                    <a:pt x="7119760" y="118503"/>
                  </a:lnTo>
                  <a:lnTo>
                    <a:pt x="7101065" y="134315"/>
                  </a:lnTo>
                  <a:lnTo>
                    <a:pt x="7077202" y="143230"/>
                  </a:lnTo>
                  <a:lnTo>
                    <a:pt x="7077202" y="172173"/>
                  </a:lnTo>
                  <a:lnTo>
                    <a:pt x="7101078" y="165595"/>
                  </a:lnTo>
                  <a:lnTo>
                    <a:pt x="7122325" y="154355"/>
                  </a:lnTo>
                  <a:lnTo>
                    <a:pt x="7140003" y="139649"/>
                  </a:lnTo>
                  <a:lnTo>
                    <a:pt x="7153199" y="122720"/>
                  </a:lnTo>
                  <a:lnTo>
                    <a:pt x="7166280" y="138925"/>
                  </a:lnTo>
                  <a:lnTo>
                    <a:pt x="7183729" y="152349"/>
                  </a:lnTo>
                  <a:lnTo>
                    <a:pt x="7204672" y="162496"/>
                  </a:lnTo>
                  <a:lnTo>
                    <a:pt x="7228281" y="168859"/>
                  </a:lnTo>
                  <a:lnTo>
                    <a:pt x="7228281" y="139915"/>
                  </a:lnTo>
                  <a:close/>
                </a:path>
                <a:path w="8783955" h="289559">
                  <a:moveTo>
                    <a:pt x="7303059" y="7835"/>
                  </a:moveTo>
                  <a:lnTo>
                    <a:pt x="7270191" y="7835"/>
                  </a:lnTo>
                  <a:lnTo>
                    <a:pt x="7270191" y="199313"/>
                  </a:lnTo>
                  <a:lnTo>
                    <a:pt x="7303059" y="199313"/>
                  </a:lnTo>
                  <a:lnTo>
                    <a:pt x="7303059" y="7835"/>
                  </a:lnTo>
                  <a:close/>
                </a:path>
                <a:path w="8783955" h="289559">
                  <a:moveTo>
                    <a:pt x="7307885" y="254203"/>
                  </a:moveTo>
                  <a:lnTo>
                    <a:pt x="7131482" y="254203"/>
                  </a:lnTo>
                  <a:lnTo>
                    <a:pt x="7131482" y="189674"/>
                  </a:lnTo>
                  <a:lnTo>
                    <a:pt x="7098614" y="189674"/>
                  </a:lnTo>
                  <a:lnTo>
                    <a:pt x="7098614" y="282549"/>
                  </a:lnTo>
                  <a:lnTo>
                    <a:pt x="7307885" y="282549"/>
                  </a:lnTo>
                  <a:lnTo>
                    <a:pt x="7307885" y="254203"/>
                  </a:lnTo>
                  <a:close/>
                </a:path>
                <a:path w="8783955" h="289559">
                  <a:moveTo>
                    <a:pt x="7587412" y="51257"/>
                  </a:moveTo>
                  <a:lnTo>
                    <a:pt x="7586573" y="43167"/>
                  </a:lnTo>
                  <a:lnTo>
                    <a:pt x="7584059" y="36029"/>
                  </a:lnTo>
                  <a:lnTo>
                    <a:pt x="7582751" y="34074"/>
                  </a:lnTo>
                  <a:lnTo>
                    <a:pt x="7579906" y="29806"/>
                  </a:lnTo>
                  <a:lnTo>
                    <a:pt x="7574153" y="24422"/>
                  </a:lnTo>
                  <a:lnTo>
                    <a:pt x="7558760" y="16573"/>
                  </a:lnTo>
                  <a:lnTo>
                    <a:pt x="7554849" y="15621"/>
                  </a:lnTo>
                  <a:lnTo>
                    <a:pt x="7554849" y="47637"/>
                  </a:lnTo>
                  <a:lnTo>
                    <a:pt x="7554849" y="54571"/>
                  </a:lnTo>
                  <a:lnTo>
                    <a:pt x="7503287" y="67729"/>
                  </a:lnTo>
                  <a:lnTo>
                    <a:pt x="7477049" y="68148"/>
                  </a:lnTo>
                  <a:lnTo>
                    <a:pt x="7450810" y="67729"/>
                  </a:lnTo>
                  <a:lnTo>
                    <a:pt x="7404684" y="60312"/>
                  </a:lnTo>
                  <a:lnTo>
                    <a:pt x="7399248" y="54571"/>
                  </a:lnTo>
                  <a:lnTo>
                    <a:pt x="7399248" y="47637"/>
                  </a:lnTo>
                  <a:lnTo>
                    <a:pt x="7450810" y="34493"/>
                  </a:lnTo>
                  <a:lnTo>
                    <a:pt x="7477049" y="34074"/>
                  </a:lnTo>
                  <a:lnTo>
                    <a:pt x="7503287" y="34493"/>
                  </a:lnTo>
                  <a:lnTo>
                    <a:pt x="7549426" y="42214"/>
                  </a:lnTo>
                  <a:lnTo>
                    <a:pt x="7554849" y="47637"/>
                  </a:lnTo>
                  <a:lnTo>
                    <a:pt x="7554849" y="15621"/>
                  </a:lnTo>
                  <a:lnTo>
                    <a:pt x="7537475" y="11341"/>
                  </a:lnTo>
                  <a:lnTo>
                    <a:pt x="7510246" y="8432"/>
                  </a:lnTo>
                  <a:lnTo>
                    <a:pt x="7477049" y="7531"/>
                  </a:lnTo>
                  <a:lnTo>
                    <a:pt x="7443978" y="8432"/>
                  </a:lnTo>
                  <a:lnTo>
                    <a:pt x="7395248" y="16573"/>
                  </a:lnTo>
                  <a:lnTo>
                    <a:pt x="7367232" y="43167"/>
                  </a:lnTo>
                  <a:lnTo>
                    <a:pt x="7366381" y="51257"/>
                  </a:lnTo>
                  <a:lnTo>
                    <a:pt x="7367232" y="59182"/>
                  </a:lnTo>
                  <a:lnTo>
                    <a:pt x="7395248" y="85648"/>
                  </a:lnTo>
                  <a:lnTo>
                    <a:pt x="7443978" y="93776"/>
                  </a:lnTo>
                  <a:lnTo>
                    <a:pt x="7477049" y="94678"/>
                  </a:lnTo>
                  <a:lnTo>
                    <a:pt x="7510246" y="93776"/>
                  </a:lnTo>
                  <a:lnTo>
                    <a:pt x="7558760" y="85648"/>
                  </a:lnTo>
                  <a:lnTo>
                    <a:pt x="7586573" y="59182"/>
                  </a:lnTo>
                  <a:lnTo>
                    <a:pt x="7587412" y="51257"/>
                  </a:lnTo>
                  <a:close/>
                </a:path>
                <a:path w="8783955" h="289559">
                  <a:moveTo>
                    <a:pt x="7588021" y="257517"/>
                  </a:moveTo>
                  <a:lnTo>
                    <a:pt x="7404074" y="257517"/>
                  </a:lnTo>
                  <a:lnTo>
                    <a:pt x="7404074" y="237617"/>
                  </a:lnTo>
                  <a:lnTo>
                    <a:pt x="7581989" y="237617"/>
                  </a:lnTo>
                  <a:lnTo>
                    <a:pt x="7581989" y="164642"/>
                  </a:lnTo>
                  <a:lnTo>
                    <a:pt x="7371512" y="164642"/>
                  </a:lnTo>
                  <a:lnTo>
                    <a:pt x="7371512" y="191173"/>
                  </a:lnTo>
                  <a:lnTo>
                    <a:pt x="7549121" y="191173"/>
                  </a:lnTo>
                  <a:lnTo>
                    <a:pt x="7549121" y="211378"/>
                  </a:lnTo>
                  <a:lnTo>
                    <a:pt x="7371512" y="211378"/>
                  </a:lnTo>
                  <a:lnTo>
                    <a:pt x="7371512" y="284048"/>
                  </a:lnTo>
                  <a:lnTo>
                    <a:pt x="7588021" y="284048"/>
                  </a:lnTo>
                  <a:lnTo>
                    <a:pt x="7588021" y="257517"/>
                  </a:lnTo>
                  <a:close/>
                </a:path>
                <a:path w="8783955" h="289559">
                  <a:moveTo>
                    <a:pt x="7599781" y="115189"/>
                  </a:moveTo>
                  <a:lnTo>
                    <a:pt x="7353414" y="115189"/>
                  </a:lnTo>
                  <a:lnTo>
                    <a:pt x="7353414" y="142328"/>
                  </a:lnTo>
                  <a:lnTo>
                    <a:pt x="7599781" y="142328"/>
                  </a:lnTo>
                  <a:lnTo>
                    <a:pt x="7599781" y="115189"/>
                  </a:lnTo>
                  <a:close/>
                </a:path>
                <a:path w="8783955" h="289559">
                  <a:moveTo>
                    <a:pt x="7942631" y="41948"/>
                  </a:moveTo>
                  <a:lnTo>
                    <a:pt x="7909763" y="41948"/>
                  </a:lnTo>
                  <a:lnTo>
                    <a:pt x="7909763" y="69888"/>
                  </a:lnTo>
                  <a:lnTo>
                    <a:pt x="7909763" y="105448"/>
                  </a:lnTo>
                  <a:lnTo>
                    <a:pt x="7853985" y="105448"/>
                  </a:lnTo>
                  <a:lnTo>
                    <a:pt x="7853985" y="90208"/>
                  </a:lnTo>
                  <a:lnTo>
                    <a:pt x="7853985" y="69888"/>
                  </a:lnTo>
                  <a:lnTo>
                    <a:pt x="7909763" y="69888"/>
                  </a:lnTo>
                  <a:lnTo>
                    <a:pt x="7909763" y="41948"/>
                  </a:lnTo>
                  <a:lnTo>
                    <a:pt x="7853985" y="41948"/>
                  </a:lnTo>
                  <a:lnTo>
                    <a:pt x="7853985" y="11468"/>
                  </a:lnTo>
                  <a:lnTo>
                    <a:pt x="7821714" y="11468"/>
                  </a:lnTo>
                  <a:lnTo>
                    <a:pt x="7821714" y="41948"/>
                  </a:lnTo>
                  <a:lnTo>
                    <a:pt x="7821714" y="62268"/>
                  </a:lnTo>
                  <a:lnTo>
                    <a:pt x="7821714" y="90208"/>
                  </a:lnTo>
                  <a:lnTo>
                    <a:pt x="7821714" y="105448"/>
                  </a:lnTo>
                  <a:lnTo>
                    <a:pt x="7821714" y="134658"/>
                  </a:lnTo>
                  <a:lnTo>
                    <a:pt x="7821714" y="138468"/>
                  </a:lnTo>
                  <a:lnTo>
                    <a:pt x="7753566" y="138468"/>
                  </a:lnTo>
                  <a:lnTo>
                    <a:pt x="7753566" y="90208"/>
                  </a:lnTo>
                  <a:lnTo>
                    <a:pt x="7821714" y="90208"/>
                  </a:lnTo>
                  <a:lnTo>
                    <a:pt x="7821714" y="62268"/>
                  </a:lnTo>
                  <a:lnTo>
                    <a:pt x="7753566" y="62268"/>
                  </a:lnTo>
                  <a:lnTo>
                    <a:pt x="7753566" y="11468"/>
                  </a:lnTo>
                  <a:lnTo>
                    <a:pt x="7721600" y="11468"/>
                  </a:lnTo>
                  <a:lnTo>
                    <a:pt x="7721600" y="166408"/>
                  </a:lnTo>
                  <a:lnTo>
                    <a:pt x="7853985" y="166408"/>
                  </a:lnTo>
                  <a:lnTo>
                    <a:pt x="7853985" y="138468"/>
                  </a:lnTo>
                  <a:lnTo>
                    <a:pt x="7853985" y="134658"/>
                  </a:lnTo>
                  <a:lnTo>
                    <a:pt x="7909763" y="134658"/>
                  </a:lnTo>
                  <a:lnTo>
                    <a:pt x="7909763" y="202336"/>
                  </a:lnTo>
                  <a:lnTo>
                    <a:pt x="7942631" y="202336"/>
                  </a:lnTo>
                  <a:lnTo>
                    <a:pt x="7942631" y="134658"/>
                  </a:lnTo>
                  <a:lnTo>
                    <a:pt x="7942631" y="134188"/>
                  </a:lnTo>
                  <a:lnTo>
                    <a:pt x="7942631" y="62268"/>
                  </a:lnTo>
                  <a:lnTo>
                    <a:pt x="7942631" y="41948"/>
                  </a:lnTo>
                  <a:close/>
                </a:path>
                <a:path w="8783955" h="289559">
                  <a:moveTo>
                    <a:pt x="7942631" y="7835"/>
                  </a:moveTo>
                  <a:lnTo>
                    <a:pt x="7909763" y="7835"/>
                  </a:lnTo>
                  <a:lnTo>
                    <a:pt x="7909763" y="41605"/>
                  </a:lnTo>
                  <a:lnTo>
                    <a:pt x="7942631" y="41605"/>
                  </a:lnTo>
                  <a:lnTo>
                    <a:pt x="7942631" y="7835"/>
                  </a:lnTo>
                  <a:close/>
                </a:path>
                <a:path w="8783955" h="289559">
                  <a:moveTo>
                    <a:pt x="7947457" y="254038"/>
                  </a:moveTo>
                  <a:lnTo>
                    <a:pt x="7771054" y="254038"/>
                  </a:lnTo>
                  <a:lnTo>
                    <a:pt x="7771054" y="193078"/>
                  </a:lnTo>
                  <a:lnTo>
                    <a:pt x="7738186" y="193078"/>
                  </a:lnTo>
                  <a:lnTo>
                    <a:pt x="7738186" y="254038"/>
                  </a:lnTo>
                  <a:lnTo>
                    <a:pt x="7738186" y="281978"/>
                  </a:lnTo>
                  <a:lnTo>
                    <a:pt x="7947457" y="281978"/>
                  </a:lnTo>
                  <a:lnTo>
                    <a:pt x="7947457" y="254038"/>
                  </a:lnTo>
                  <a:close/>
                </a:path>
                <a:path w="8783955" h="289559">
                  <a:moveTo>
                    <a:pt x="8223072" y="7835"/>
                  </a:moveTo>
                  <a:lnTo>
                    <a:pt x="8190204" y="7835"/>
                  </a:lnTo>
                  <a:lnTo>
                    <a:pt x="8190204" y="39204"/>
                  </a:lnTo>
                  <a:lnTo>
                    <a:pt x="8131403" y="39204"/>
                  </a:lnTo>
                  <a:lnTo>
                    <a:pt x="8131696" y="36487"/>
                  </a:lnTo>
                  <a:lnTo>
                    <a:pt x="8131696" y="11150"/>
                  </a:lnTo>
                  <a:lnTo>
                    <a:pt x="8002041" y="11150"/>
                  </a:lnTo>
                  <a:lnTo>
                    <a:pt x="8002041" y="39497"/>
                  </a:lnTo>
                  <a:lnTo>
                    <a:pt x="8099133" y="39497"/>
                  </a:lnTo>
                  <a:lnTo>
                    <a:pt x="8092211" y="76746"/>
                  </a:lnTo>
                  <a:lnTo>
                    <a:pt x="8072031" y="104521"/>
                  </a:lnTo>
                  <a:lnTo>
                    <a:pt x="8039468" y="123075"/>
                  </a:lnTo>
                  <a:lnTo>
                    <a:pt x="7995399" y="132676"/>
                  </a:lnTo>
                  <a:lnTo>
                    <a:pt x="7995399" y="161328"/>
                  </a:lnTo>
                  <a:lnTo>
                    <a:pt x="8045094" y="151930"/>
                  </a:lnTo>
                  <a:lnTo>
                    <a:pt x="8084248" y="133845"/>
                  </a:lnTo>
                  <a:lnTo>
                    <a:pt x="8112138" y="105981"/>
                  </a:lnTo>
                  <a:lnTo>
                    <a:pt x="8128076" y="67246"/>
                  </a:lnTo>
                  <a:lnTo>
                    <a:pt x="8190204" y="67246"/>
                  </a:lnTo>
                  <a:lnTo>
                    <a:pt x="8190204" y="97701"/>
                  </a:lnTo>
                  <a:lnTo>
                    <a:pt x="8124164" y="97701"/>
                  </a:lnTo>
                  <a:lnTo>
                    <a:pt x="8124164" y="126047"/>
                  </a:lnTo>
                  <a:lnTo>
                    <a:pt x="8190204" y="126047"/>
                  </a:lnTo>
                  <a:lnTo>
                    <a:pt x="8190204" y="166446"/>
                  </a:lnTo>
                  <a:lnTo>
                    <a:pt x="8223072" y="166446"/>
                  </a:lnTo>
                  <a:lnTo>
                    <a:pt x="8223072" y="67246"/>
                  </a:lnTo>
                  <a:lnTo>
                    <a:pt x="8223072" y="39204"/>
                  </a:lnTo>
                  <a:lnTo>
                    <a:pt x="8223072" y="7835"/>
                  </a:lnTo>
                  <a:close/>
                </a:path>
                <a:path w="8783955" h="289559">
                  <a:moveTo>
                    <a:pt x="8229397" y="229476"/>
                  </a:moveTo>
                  <a:lnTo>
                    <a:pt x="8205279" y="188468"/>
                  </a:lnTo>
                  <a:lnTo>
                    <a:pt x="8196529" y="184391"/>
                  </a:lnTo>
                  <a:lnTo>
                    <a:pt x="8196529" y="221627"/>
                  </a:lnTo>
                  <a:lnTo>
                    <a:pt x="8196529" y="237312"/>
                  </a:lnTo>
                  <a:lnTo>
                    <a:pt x="8157705" y="256908"/>
                  </a:lnTo>
                  <a:lnTo>
                    <a:pt x="8122056" y="259626"/>
                  </a:lnTo>
                  <a:lnTo>
                    <a:pt x="8103768" y="258978"/>
                  </a:lnTo>
                  <a:lnTo>
                    <a:pt x="8059331" y="247865"/>
                  </a:lnTo>
                  <a:lnTo>
                    <a:pt x="8047571" y="237312"/>
                  </a:lnTo>
                  <a:lnTo>
                    <a:pt x="8047571" y="221627"/>
                  </a:lnTo>
                  <a:lnTo>
                    <a:pt x="8086623" y="201879"/>
                  </a:lnTo>
                  <a:lnTo>
                    <a:pt x="8122056" y="199313"/>
                  </a:lnTo>
                  <a:lnTo>
                    <a:pt x="8140497" y="199923"/>
                  </a:lnTo>
                  <a:lnTo>
                    <a:pt x="8184769" y="210781"/>
                  </a:lnTo>
                  <a:lnTo>
                    <a:pt x="8196529" y="221627"/>
                  </a:lnTo>
                  <a:lnTo>
                    <a:pt x="8196529" y="184391"/>
                  </a:lnTo>
                  <a:lnTo>
                    <a:pt x="8188033" y="180428"/>
                  </a:lnTo>
                  <a:lnTo>
                    <a:pt x="8167738" y="175120"/>
                  </a:lnTo>
                  <a:lnTo>
                    <a:pt x="8145399" y="172173"/>
                  </a:lnTo>
                  <a:lnTo>
                    <a:pt x="8122056" y="171272"/>
                  </a:lnTo>
                  <a:lnTo>
                    <a:pt x="8098739" y="172173"/>
                  </a:lnTo>
                  <a:lnTo>
                    <a:pt x="8056194" y="180428"/>
                  </a:lnTo>
                  <a:lnTo>
                    <a:pt x="8021485" y="205460"/>
                  </a:lnTo>
                  <a:lnTo>
                    <a:pt x="8015008" y="229476"/>
                  </a:lnTo>
                  <a:lnTo>
                    <a:pt x="8016684" y="242366"/>
                  </a:lnTo>
                  <a:lnTo>
                    <a:pt x="8056194" y="278638"/>
                  </a:lnTo>
                  <a:lnTo>
                    <a:pt x="8098739" y="286804"/>
                  </a:lnTo>
                  <a:lnTo>
                    <a:pt x="8122056" y="287667"/>
                  </a:lnTo>
                  <a:lnTo>
                    <a:pt x="8145399" y="286804"/>
                  </a:lnTo>
                  <a:lnTo>
                    <a:pt x="8188033" y="278638"/>
                  </a:lnTo>
                  <a:lnTo>
                    <a:pt x="8222767" y="253479"/>
                  </a:lnTo>
                  <a:lnTo>
                    <a:pt x="8227669" y="242366"/>
                  </a:lnTo>
                  <a:lnTo>
                    <a:pt x="8229397" y="229476"/>
                  </a:lnTo>
                  <a:close/>
                </a:path>
                <a:path w="8783955" h="289559">
                  <a:moveTo>
                    <a:pt x="8418169" y="178511"/>
                  </a:moveTo>
                  <a:lnTo>
                    <a:pt x="8409953" y="129247"/>
                  </a:lnTo>
                  <a:lnTo>
                    <a:pt x="8385899" y="98298"/>
                  </a:lnTo>
                  <a:lnTo>
                    <a:pt x="8385594" y="98132"/>
                  </a:lnTo>
                  <a:lnTo>
                    <a:pt x="8385594" y="178511"/>
                  </a:lnTo>
                  <a:lnTo>
                    <a:pt x="8384680" y="196532"/>
                  </a:lnTo>
                  <a:lnTo>
                    <a:pt x="8369922" y="232791"/>
                  </a:lnTo>
                  <a:lnTo>
                    <a:pt x="8358454" y="240030"/>
                  </a:lnTo>
                  <a:lnTo>
                    <a:pt x="8341881" y="240030"/>
                  </a:lnTo>
                  <a:lnTo>
                    <a:pt x="8315871" y="196570"/>
                  </a:lnTo>
                  <a:lnTo>
                    <a:pt x="8315033" y="178511"/>
                  </a:lnTo>
                  <a:lnTo>
                    <a:pt x="8315909" y="160020"/>
                  </a:lnTo>
                  <a:lnTo>
                    <a:pt x="8330120" y="123926"/>
                  </a:lnTo>
                  <a:lnTo>
                    <a:pt x="8341881" y="116992"/>
                  </a:lnTo>
                  <a:lnTo>
                    <a:pt x="8357857" y="116992"/>
                  </a:lnTo>
                  <a:lnTo>
                    <a:pt x="8384527" y="159232"/>
                  </a:lnTo>
                  <a:lnTo>
                    <a:pt x="8385594" y="178511"/>
                  </a:lnTo>
                  <a:lnTo>
                    <a:pt x="8385594" y="98132"/>
                  </a:lnTo>
                  <a:lnTo>
                    <a:pt x="8378215" y="93992"/>
                  </a:lnTo>
                  <a:lnTo>
                    <a:pt x="8369694" y="90982"/>
                  </a:lnTo>
                  <a:lnTo>
                    <a:pt x="8360372" y="89230"/>
                  </a:lnTo>
                  <a:lnTo>
                    <a:pt x="8350313" y="88646"/>
                  </a:lnTo>
                  <a:lnTo>
                    <a:pt x="8338883" y="89433"/>
                  </a:lnTo>
                  <a:lnTo>
                    <a:pt x="8298370" y="113715"/>
                  </a:lnTo>
                  <a:lnTo>
                    <a:pt x="8284223" y="152996"/>
                  </a:lnTo>
                  <a:lnTo>
                    <a:pt x="8282470" y="178511"/>
                  </a:lnTo>
                  <a:lnTo>
                    <a:pt x="8284286" y="204368"/>
                  </a:lnTo>
                  <a:lnTo>
                    <a:pt x="8298878" y="243649"/>
                  </a:lnTo>
                  <a:lnTo>
                    <a:pt x="8339239" y="267335"/>
                  </a:lnTo>
                  <a:lnTo>
                    <a:pt x="8350313" y="268071"/>
                  </a:lnTo>
                  <a:lnTo>
                    <a:pt x="8360727" y="267449"/>
                  </a:lnTo>
                  <a:lnTo>
                    <a:pt x="8400351" y="245211"/>
                  </a:lnTo>
                  <a:lnTo>
                    <a:pt x="8416150" y="205155"/>
                  </a:lnTo>
                  <a:lnTo>
                    <a:pt x="8418169" y="178511"/>
                  </a:lnTo>
                  <a:close/>
                </a:path>
                <a:path w="8783955" h="289559">
                  <a:moveTo>
                    <a:pt x="8427212" y="39204"/>
                  </a:moveTo>
                  <a:lnTo>
                    <a:pt x="8365401" y="39204"/>
                  </a:lnTo>
                  <a:lnTo>
                    <a:pt x="8365401" y="0"/>
                  </a:lnTo>
                  <a:lnTo>
                    <a:pt x="8332521" y="0"/>
                  </a:lnTo>
                  <a:lnTo>
                    <a:pt x="8332521" y="39204"/>
                  </a:lnTo>
                  <a:lnTo>
                    <a:pt x="8271319" y="39204"/>
                  </a:lnTo>
                  <a:lnTo>
                    <a:pt x="8271319" y="67538"/>
                  </a:lnTo>
                  <a:lnTo>
                    <a:pt x="8427212" y="67538"/>
                  </a:lnTo>
                  <a:lnTo>
                    <a:pt x="8427212" y="39204"/>
                  </a:lnTo>
                  <a:close/>
                </a:path>
                <a:path w="8783955" h="289559">
                  <a:moveTo>
                    <a:pt x="8539086" y="119405"/>
                  </a:moveTo>
                  <a:lnTo>
                    <a:pt x="8496262" y="119405"/>
                  </a:lnTo>
                  <a:lnTo>
                    <a:pt x="8496262" y="7835"/>
                  </a:lnTo>
                  <a:lnTo>
                    <a:pt x="8463394" y="7835"/>
                  </a:lnTo>
                  <a:lnTo>
                    <a:pt x="8463394" y="281343"/>
                  </a:lnTo>
                  <a:lnTo>
                    <a:pt x="8496262" y="281343"/>
                  </a:lnTo>
                  <a:lnTo>
                    <a:pt x="8496262" y="148056"/>
                  </a:lnTo>
                  <a:lnTo>
                    <a:pt x="8539086" y="148056"/>
                  </a:lnTo>
                  <a:lnTo>
                    <a:pt x="8539086" y="119405"/>
                  </a:lnTo>
                  <a:close/>
                </a:path>
                <a:path w="8783955" h="289559">
                  <a:moveTo>
                    <a:pt x="8783930" y="7835"/>
                  </a:moveTo>
                  <a:lnTo>
                    <a:pt x="8751062" y="7835"/>
                  </a:lnTo>
                  <a:lnTo>
                    <a:pt x="8751062" y="36868"/>
                  </a:lnTo>
                  <a:lnTo>
                    <a:pt x="8751062" y="66078"/>
                  </a:lnTo>
                  <a:lnTo>
                    <a:pt x="8751062" y="102908"/>
                  </a:lnTo>
                  <a:lnTo>
                    <a:pt x="8695284" y="102908"/>
                  </a:lnTo>
                  <a:lnTo>
                    <a:pt x="8695284" y="66078"/>
                  </a:lnTo>
                  <a:lnTo>
                    <a:pt x="8751062" y="66078"/>
                  </a:lnTo>
                  <a:lnTo>
                    <a:pt x="8751062" y="36868"/>
                  </a:lnTo>
                  <a:lnTo>
                    <a:pt x="8695284" y="36868"/>
                  </a:lnTo>
                  <a:lnTo>
                    <a:pt x="8695284" y="11468"/>
                  </a:lnTo>
                  <a:lnTo>
                    <a:pt x="8663013" y="11468"/>
                  </a:lnTo>
                  <a:lnTo>
                    <a:pt x="8663013" y="39408"/>
                  </a:lnTo>
                  <a:lnTo>
                    <a:pt x="8663013" y="66078"/>
                  </a:lnTo>
                  <a:lnTo>
                    <a:pt x="8663013" y="102908"/>
                  </a:lnTo>
                  <a:lnTo>
                    <a:pt x="8663013" y="130848"/>
                  </a:lnTo>
                  <a:lnTo>
                    <a:pt x="8594865" y="130848"/>
                  </a:lnTo>
                  <a:lnTo>
                    <a:pt x="8594865" y="39408"/>
                  </a:lnTo>
                  <a:lnTo>
                    <a:pt x="8663013" y="39408"/>
                  </a:lnTo>
                  <a:lnTo>
                    <a:pt x="8663013" y="11468"/>
                  </a:lnTo>
                  <a:lnTo>
                    <a:pt x="8562899" y="11468"/>
                  </a:lnTo>
                  <a:lnTo>
                    <a:pt x="8562899" y="36868"/>
                  </a:lnTo>
                  <a:lnTo>
                    <a:pt x="8562899" y="39408"/>
                  </a:lnTo>
                  <a:lnTo>
                    <a:pt x="8562899" y="130848"/>
                  </a:lnTo>
                  <a:lnTo>
                    <a:pt x="8562899" y="158788"/>
                  </a:lnTo>
                  <a:lnTo>
                    <a:pt x="8695284" y="158788"/>
                  </a:lnTo>
                  <a:lnTo>
                    <a:pt x="8695284" y="130848"/>
                  </a:lnTo>
                  <a:lnTo>
                    <a:pt x="8751062" y="130848"/>
                  </a:lnTo>
                  <a:lnTo>
                    <a:pt x="8751062" y="199428"/>
                  </a:lnTo>
                  <a:lnTo>
                    <a:pt x="8783930" y="199428"/>
                  </a:lnTo>
                  <a:lnTo>
                    <a:pt x="8783930" y="36868"/>
                  </a:lnTo>
                  <a:lnTo>
                    <a:pt x="8783930" y="783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76804" y="7364983"/>
              <a:ext cx="12198985" cy="706755"/>
            </a:xfrm>
            <a:custGeom>
              <a:avLst/>
              <a:gdLst/>
              <a:ahLst/>
              <a:cxnLst/>
              <a:rect l="l" t="t" r="r" b="b"/>
              <a:pathLst>
                <a:path w="12198985" h="706754">
                  <a:moveTo>
                    <a:pt x="141427" y="556044"/>
                  </a:moveTo>
                  <a:lnTo>
                    <a:pt x="140398" y="521322"/>
                  </a:lnTo>
                  <a:lnTo>
                    <a:pt x="136829" y="491553"/>
                  </a:lnTo>
                  <a:lnTo>
                    <a:pt x="129984" y="467029"/>
                  </a:lnTo>
                  <a:lnTo>
                    <a:pt x="123088" y="455028"/>
                  </a:lnTo>
                  <a:lnTo>
                    <a:pt x="119113" y="448094"/>
                  </a:lnTo>
                  <a:lnTo>
                    <a:pt x="109575" y="438899"/>
                  </a:lnTo>
                  <a:lnTo>
                    <a:pt x="108864" y="438480"/>
                  </a:lnTo>
                  <a:lnTo>
                    <a:pt x="108864" y="556044"/>
                  </a:lnTo>
                  <a:lnTo>
                    <a:pt x="108216" y="586320"/>
                  </a:lnTo>
                  <a:lnTo>
                    <a:pt x="101485" y="631736"/>
                  </a:lnTo>
                  <a:lnTo>
                    <a:pt x="70561" y="656755"/>
                  </a:lnTo>
                  <a:lnTo>
                    <a:pt x="63576" y="656031"/>
                  </a:lnTo>
                  <a:lnTo>
                    <a:pt x="35585" y="611720"/>
                  </a:lnTo>
                  <a:lnTo>
                    <a:pt x="32575" y="556044"/>
                  </a:lnTo>
                  <a:lnTo>
                    <a:pt x="33261" y="525767"/>
                  </a:lnTo>
                  <a:lnTo>
                    <a:pt x="39954" y="480479"/>
                  </a:lnTo>
                  <a:lnTo>
                    <a:pt x="70561" y="455028"/>
                  </a:lnTo>
                  <a:lnTo>
                    <a:pt x="77724" y="455752"/>
                  </a:lnTo>
                  <a:lnTo>
                    <a:pt x="105918" y="500405"/>
                  </a:lnTo>
                  <a:lnTo>
                    <a:pt x="108864" y="556044"/>
                  </a:lnTo>
                  <a:lnTo>
                    <a:pt x="108864" y="438480"/>
                  </a:lnTo>
                  <a:lnTo>
                    <a:pt x="98234" y="432181"/>
                  </a:lnTo>
                  <a:lnTo>
                    <a:pt x="85191" y="428078"/>
                  </a:lnTo>
                  <a:lnTo>
                    <a:pt x="70561" y="426681"/>
                  </a:lnTo>
                  <a:lnTo>
                    <a:pt x="56070" y="428078"/>
                  </a:lnTo>
                  <a:lnTo>
                    <a:pt x="22313" y="448094"/>
                  </a:lnTo>
                  <a:lnTo>
                    <a:pt x="4597" y="491553"/>
                  </a:lnTo>
                  <a:lnTo>
                    <a:pt x="0" y="556044"/>
                  </a:lnTo>
                  <a:lnTo>
                    <a:pt x="1028" y="590765"/>
                  </a:lnTo>
                  <a:lnTo>
                    <a:pt x="11455" y="645045"/>
                  </a:lnTo>
                  <a:lnTo>
                    <a:pt x="43053" y="679602"/>
                  </a:lnTo>
                  <a:lnTo>
                    <a:pt x="70561" y="684796"/>
                  </a:lnTo>
                  <a:lnTo>
                    <a:pt x="85191" y="683501"/>
                  </a:lnTo>
                  <a:lnTo>
                    <a:pt x="98234" y="679602"/>
                  </a:lnTo>
                  <a:lnTo>
                    <a:pt x="109575" y="673100"/>
                  </a:lnTo>
                  <a:lnTo>
                    <a:pt x="119113" y="663994"/>
                  </a:lnTo>
                  <a:lnTo>
                    <a:pt x="123266" y="656755"/>
                  </a:lnTo>
                  <a:lnTo>
                    <a:pt x="129984" y="645045"/>
                  </a:lnTo>
                  <a:lnTo>
                    <a:pt x="136829" y="620534"/>
                  </a:lnTo>
                  <a:lnTo>
                    <a:pt x="140398" y="590765"/>
                  </a:lnTo>
                  <a:lnTo>
                    <a:pt x="141427" y="556044"/>
                  </a:lnTo>
                  <a:close/>
                </a:path>
                <a:path w="12198985" h="706754">
                  <a:moveTo>
                    <a:pt x="221640" y="426681"/>
                  </a:moveTo>
                  <a:lnTo>
                    <a:pt x="188772" y="426681"/>
                  </a:lnTo>
                  <a:lnTo>
                    <a:pt x="188772" y="700176"/>
                  </a:lnTo>
                  <a:lnTo>
                    <a:pt x="221640" y="700176"/>
                  </a:lnTo>
                  <a:lnTo>
                    <a:pt x="221640" y="426681"/>
                  </a:lnTo>
                  <a:close/>
                </a:path>
                <a:path w="12198985" h="706754">
                  <a:moveTo>
                    <a:pt x="502678" y="511848"/>
                  </a:moveTo>
                  <a:lnTo>
                    <a:pt x="323253" y="511848"/>
                  </a:lnTo>
                  <a:lnTo>
                    <a:pt x="323253" y="495338"/>
                  </a:lnTo>
                  <a:lnTo>
                    <a:pt x="501167" y="495338"/>
                  </a:lnTo>
                  <a:lnTo>
                    <a:pt x="501167" y="471208"/>
                  </a:lnTo>
                  <a:lnTo>
                    <a:pt x="501167" y="454698"/>
                  </a:lnTo>
                  <a:lnTo>
                    <a:pt x="501167" y="430568"/>
                  </a:lnTo>
                  <a:lnTo>
                    <a:pt x="290690" y="430568"/>
                  </a:lnTo>
                  <a:lnTo>
                    <a:pt x="290690" y="454698"/>
                  </a:lnTo>
                  <a:lnTo>
                    <a:pt x="468299" y="454698"/>
                  </a:lnTo>
                  <a:lnTo>
                    <a:pt x="468299" y="471208"/>
                  </a:lnTo>
                  <a:lnTo>
                    <a:pt x="290690" y="471208"/>
                  </a:lnTo>
                  <a:lnTo>
                    <a:pt x="290690" y="495338"/>
                  </a:lnTo>
                  <a:lnTo>
                    <a:pt x="290690" y="511848"/>
                  </a:lnTo>
                  <a:lnTo>
                    <a:pt x="290690" y="535978"/>
                  </a:lnTo>
                  <a:lnTo>
                    <a:pt x="502678" y="535978"/>
                  </a:lnTo>
                  <a:lnTo>
                    <a:pt x="502678" y="511848"/>
                  </a:lnTo>
                  <a:close/>
                </a:path>
                <a:path w="12198985" h="706754">
                  <a:moveTo>
                    <a:pt x="507199" y="679488"/>
                  </a:moveTo>
                  <a:lnTo>
                    <a:pt x="323253" y="679488"/>
                  </a:lnTo>
                  <a:lnTo>
                    <a:pt x="323253" y="661708"/>
                  </a:lnTo>
                  <a:lnTo>
                    <a:pt x="501167" y="661708"/>
                  </a:lnTo>
                  <a:lnTo>
                    <a:pt x="501167" y="638848"/>
                  </a:lnTo>
                  <a:lnTo>
                    <a:pt x="501167" y="621068"/>
                  </a:lnTo>
                  <a:lnTo>
                    <a:pt x="501167" y="596938"/>
                  </a:lnTo>
                  <a:lnTo>
                    <a:pt x="290690" y="596938"/>
                  </a:lnTo>
                  <a:lnTo>
                    <a:pt x="290690" y="621068"/>
                  </a:lnTo>
                  <a:lnTo>
                    <a:pt x="468299" y="621068"/>
                  </a:lnTo>
                  <a:lnTo>
                    <a:pt x="468299" y="638848"/>
                  </a:lnTo>
                  <a:lnTo>
                    <a:pt x="290690" y="638848"/>
                  </a:lnTo>
                  <a:lnTo>
                    <a:pt x="290690" y="661708"/>
                  </a:lnTo>
                  <a:lnTo>
                    <a:pt x="290690" y="679488"/>
                  </a:lnTo>
                  <a:lnTo>
                    <a:pt x="290690" y="702348"/>
                  </a:lnTo>
                  <a:lnTo>
                    <a:pt x="507199" y="702348"/>
                  </a:lnTo>
                  <a:lnTo>
                    <a:pt x="507199" y="679488"/>
                  </a:lnTo>
                  <a:close/>
                </a:path>
                <a:path w="12198985" h="706754">
                  <a:moveTo>
                    <a:pt x="518960" y="553631"/>
                  </a:moveTo>
                  <a:lnTo>
                    <a:pt x="272592" y="553631"/>
                  </a:lnTo>
                  <a:lnTo>
                    <a:pt x="272592" y="578954"/>
                  </a:lnTo>
                  <a:lnTo>
                    <a:pt x="518960" y="578954"/>
                  </a:lnTo>
                  <a:lnTo>
                    <a:pt x="518960" y="553631"/>
                  </a:lnTo>
                  <a:close/>
                </a:path>
                <a:path w="12198985" h="706754">
                  <a:moveTo>
                    <a:pt x="862114" y="431507"/>
                  </a:moveTo>
                  <a:lnTo>
                    <a:pt x="645909" y="431507"/>
                  </a:lnTo>
                  <a:lnTo>
                    <a:pt x="645909" y="460451"/>
                  </a:lnTo>
                  <a:lnTo>
                    <a:pt x="829246" y="460451"/>
                  </a:lnTo>
                  <a:lnTo>
                    <a:pt x="829246" y="526796"/>
                  </a:lnTo>
                  <a:lnTo>
                    <a:pt x="828776" y="550164"/>
                  </a:lnTo>
                  <a:lnTo>
                    <a:pt x="827328" y="574471"/>
                  </a:lnTo>
                  <a:lnTo>
                    <a:pt x="824788" y="598157"/>
                  </a:lnTo>
                  <a:lnTo>
                    <a:pt x="821105" y="619671"/>
                  </a:lnTo>
                  <a:lnTo>
                    <a:pt x="853363" y="619671"/>
                  </a:lnTo>
                  <a:lnTo>
                    <a:pt x="857148" y="597928"/>
                  </a:lnTo>
                  <a:lnTo>
                    <a:pt x="859891" y="573722"/>
                  </a:lnTo>
                  <a:lnTo>
                    <a:pt x="861555" y="548220"/>
                  </a:lnTo>
                  <a:lnTo>
                    <a:pt x="862025" y="526796"/>
                  </a:lnTo>
                  <a:lnTo>
                    <a:pt x="862114" y="431507"/>
                  </a:lnTo>
                  <a:close/>
                </a:path>
                <a:path w="12198985" h="706754">
                  <a:moveTo>
                    <a:pt x="876287" y="659777"/>
                  </a:moveTo>
                  <a:lnTo>
                    <a:pt x="633539" y="659777"/>
                  </a:lnTo>
                  <a:lnTo>
                    <a:pt x="633539" y="688124"/>
                  </a:lnTo>
                  <a:lnTo>
                    <a:pt x="876287" y="688124"/>
                  </a:lnTo>
                  <a:lnTo>
                    <a:pt x="876287" y="659777"/>
                  </a:lnTo>
                  <a:close/>
                </a:path>
                <a:path w="12198985" h="706754">
                  <a:moveTo>
                    <a:pt x="1146162" y="544588"/>
                  </a:moveTo>
                  <a:lnTo>
                    <a:pt x="1122514" y="536067"/>
                  </a:lnTo>
                  <a:lnTo>
                    <a:pt x="1111554" y="527392"/>
                  </a:lnTo>
                  <a:lnTo>
                    <a:pt x="1103693" y="521182"/>
                  </a:lnTo>
                  <a:lnTo>
                    <a:pt x="1091247" y="498995"/>
                  </a:lnTo>
                  <a:lnTo>
                    <a:pt x="1086764" y="468591"/>
                  </a:lnTo>
                  <a:lnTo>
                    <a:pt x="1086764" y="458343"/>
                  </a:lnTo>
                  <a:lnTo>
                    <a:pt x="1141044" y="458343"/>
                  </a:lnTo>
                  <a:lnTo>
                    <a:pt x="1141044" y="429996"/>
                  </a:lnTo>
                  <a:lnTo>
                    <a:pt x="999921" y="429996"/>
                  </a:lnTo>
                  <a:lnTo>
                    <a:pt x="999921" y="458343"/>
                  </a:lnTo>
                  <a:lnTo>
                    <a:pt x="1054201" y="458343"/>
                  </a:lnTo>
                  <a:lnTo>
                    <a:pt x="1054201" y="468591"/>
                  </a:lnTo>
                  <a:lnTo>
                    <a:pt x="1049832" y="499897"/>
                  </a:lnTo>
                  <a:lnTo>
                    <a:pt x="1037653" y="523176"/>
                  </a:lnTo>
                  <a:lnTo>
                    <a:pt x="1018959" y="538988"/>
                  </a:lnTo>
                  <a:lnTo>
                    <a:pt x="995095" y="547903"/>
                  </a:lnTo>
                  <a:lnTo>
                    <a:pt x="995095" y="577151"/>
                  </a:lnTo>
                  <a:lnTo>
                    <a:pt x="1018971" y="570395"/>
                  </a:lnTo>
                  <a:lnTo>
                    <a:pt x="1040218" y="559054"/>
                  </a:lnTo>
                  <a:lnTo>
                    <a:pt x="1057897" y="544334"/>
                  </a:lnTo>
                  <a:lnTo>
                    <a:pt x="1071079" y="527392"/>
                  </a:lnTo>
                  <a:lnTo>
                    <a:pt x="1084173" y="543598"/>
                  </a:lnTo>
                  <a:lnTo>
                    <a:pt x="1101610" y="557022"/>
                  </a:lnTo>
                  <a:lnTo>
                    <a:pt x="1122565" y="567169"/>
                  </a:lnTo>
                  <a:lnTo>
                    <a:pt x="1146162" y="573532"/>
                  </a:lnTo>
                  <a:lnTo>
                    <a:pt x="1146162" y="544588"/>
                  </a:lnTo>
                  <a:close/>
                </a:path>
                <a:path w="12198985" h="706754">
                  <a:moveTo>
                    <a:pt x="1220952" y="426681"/>
                  </a:moveTo>
                  <a:lnTo>
                    <a:pt x="1188085" y="426681"/>
                  </a:lnTo>
                  <a:lnTo>
                    <a:pt x="1188085" y="484581"/>
                  </a:lnTo>
                  <a:lnTo>
                    <a:pt x="1131697" y="484581"/>
                  </a:lnTo>
                  <a:lnTo>
                    <a:pt x="1131697" y="512622"/>
                  </a:lnTo>
                  <a:lnTo>
                    <a:pt x="1188085" y="512622"/>
                  </a:lnTo>
                  <a:lnTo>
                    <a:pt x="1188085" y="582574"/>
                  </a:lnTo>
                  <a:lnTo>
                    <a:pt x="1220952" y="582574"/>
                  </a:lnTo>
                  <a:lnTo>
                    <a:pt x="1220952" y="426681"/>
                  </a:lnTo>
                  <a:close/>
                </a:path>
                <a:path w="12198985" h="706754">
                  <a:moveTo>
                    <a:pt x="1227277" y="648309"/>
                  </a:moveTo>
                  <a:lnTo>
                    <a:pt x="1203159" y="607301"/>
                  </a:lnTo>
                  <a:lnTo>
                    <a:pt x="1194409" y="603237"/>
                  </a:lnTo>
                  <a:lnTo>
                    <a:pt x="1194409" y="640473"/>
                  </a:lnTo>
                  <a:lnTo>
                    <a:pt x="1194409" y="656158"/>
                  </a:lnTo>
                  <a:lnTo>
                    <a:pt x="1155585" y="675754"/>
                  </a:lnTo>
                  <a:lnTo>
                    <a:pt x="1119936" y="678472"/>
                  </a:lnTo>
                  <a:lnTo>
                    <a:pt x="1101648" y="677824"/>
                  </a:lnTo>
                  <a:lnTo>
                    <a:pt x="1057211" y="666711"/>
                  </a:lnTo>
                  <a:lnTo>
                    <a:pt x="1045451" y="656158"/>
                  </a:lnTo>
                  <a:lnTo>
                    <a:pt x="1045451" y="640473"/>
                  </a:lnTo>
                  <a:lnTo>
                    <a:pt x="1084503" y="620725"/>
                  </a:lnTo>
                  <a:lnTo>
                    <a:pt x="1119936" y="618159"/>
                  </a:lnTo>
                  <a:lnTo>
                    <a:pt x="1138389" y="618769"/>
                  </a:lnTo>
                  <a:lnTo>
                    <a:pt x="1182649" y="629615"/>
                  </a:lnTo>
                  <a:lnTo>
                    <a:pt x="1194409" y="640473"/>
                  </a:lnTo>
                  <a:lnTo>
                    <a:pt x="1194409" y="603237"/>
                  </a:lnTo>
                  <a:lnTo>
                    <a:pt x="1185913" y="599274"/>
                  </a:lnTo>
                  <a:lnTo>
                    <a:pt x="1165618" y="593966"/>
                  </a:lnTo>
                  <a:lnTo>
                    <a:pt x="1143279" y="591019"/>
                  </a:lnTo>
                  <a:lnTo>
                    <a:pt x="1119936" y="590118"/>
                  </a:lnTo>
                  <a:lnTo>
                    <a:pt x="1096619" y="591019"/>
                  </a:lnTo>
                  <a:lnTo>
                    <a:pt x="1054074" y="599274"/>
                  </a:lnTo>
                  <a:lnTo>
                    <a:pt x="1019365" y="624306"/>
                  </a:lnTo>
                  <a:lnTo>
                    <a:pt x="1012888" y="648309"/>
                  </a:lnTo>
                  <a:lnTo>
                    <a:pt x="1014577" y="661212"/>
                  </a:lnTo>
                  <a:lnTo>
                    <a:pt x="1054074" y="697484"/>
                  </a:lnTo>
                  <a:lnTo>
                    <a:pt x="1096619" y="705650"/>
                  </a:lnTo>
                  <a:lnTo>
                    <a:pt x="1119936" y="706513"/>
                  </a:lnTo>
                  <a:lnTo>
                    <a:pt x="1143279" y="705650"/>
                  </a:lnTo>
                  <a:lnTo>
                    <a:pt x="1185913" y="697484"/>
                  </a:lnTo>
                  <a:lnTo>
                    <a:pt x="1220647" y="672325"/>
                  </a:lnTo>
                  <a:lnTo>
                    <a:pt x="1225550" y="661212"/>
                  </a:lnTo>
                  <a:lnTo>
                    <a:pt x="1227277" y="648309"/>
                  </a:lnTo>
                  <a:close/>
                </a:path>
                <a:path w="12198985" h="706754">
                  <a:moveTo>
                    <a:pt x="1501686" y="514426"/>
                  </a:moveTo>
                  <a:lnTo>
                    <a:pt x="1468818" y="514426"/>
                  </a:lnTo>
                  <a:lnTo>
                    <a:pt x="1468818" y="568401"/>
                  </a:lnTo>
                  <a:lnTo>
                    <a:pt x="1501686" y="568401"/>
                  </a:lnTo>
                  <a:lnTo>
                    <a:pt x="1501686" y="514426"/>
                  </a:lnTo>
                  <a:close/>
                </a:path>
                <a:path w="12198985" h="706754">
                  <a:moveTo>
                    <a:pt x="1501686" y="431507"/>
                  </a:moveTo>
                  <a:lnTo>
                    <a:pt x="1468818" y="431507"/>
                  </a:lnTo>
                  <a:lnTo>
                    <a:pt x="1468818" y="485178"/>
                  </a:lnTo>
                  <a:lnTo>
                    <a:pt x="1320152" y="485178"/>
                  </a:lnTo>
                  <a:lnTo>
                    <a:pt x="1320152" y="431838"/>
                  </a:lnTo>
                  <a:lnTo>
                    <a:pt x="1287284" y="431838"/>
                  </a:lnTo>
                  <a:lnTo>
                    <a:pt x="1287284" y="485178"/>
                  </a:lnTo>
                  <a:lnTo>
                    <a:pt x="1287284" y="514388"/>
                  </a:lnTo>
                  <a:lnTo>
                    <a:pt x="1287284" y="568998"/>
                  </a:lnTo>
                  <a:lnTo>
                    <a:pt x="1287284" y="596938"/>
                  </a:lnTo>
                  <a:lnTo>
                    <a:pt x="1501686" y="596938"/>
                  </a:lnTo>
                  <a:lnTo>
                    <a:pt x="1501686" y="568998"/>
                  </a:lnTo>
                  <a:lnTo>
                    <a:pt x="1320152" y="568998"/>
                  </a:lnTo>
                  <a:lnTo>
                    <a:pt x="1320152" y="514388"/>
                  </a:lnTo>
                  <a:lnTo>
                    <a:pt x="1501686" y="514388"/>
                  </a:lnTo>
                  <a:lnTo>
                    <a:pt x="1501686" y="485787"/>
                  </a:lnTo>
                  <a:lnTo>
                    <a:pt x="1501686" y="485178"/>
                  </a:lnTo>
                  <a:lnTo>
                    <a:pt x="1501686" y="431507"/>
                  </a:lnTo>
                  <a:close/>
                </a:path>
                <a:path w="12198985" h="706754">
                  <a:moveTo>
                    <a:pt x="1515859" y="659777"/>
                  </a:moveTo>
                  <a:lnTo>
                    <a:pt x="1411528" y="659777"/>
                  </a:lnTo>
                  <a:lnTo>
                    <a:pt x="1411528" y="597052"/>
                  </a:lnTo>
                  <a:lnTo>
                    <a:pt x="1378953" y="597052"/>
                  </a:lnTo>
                  <a:lnTo>
                    <a:pt x="1378953" y="659777"/>
                  </a:lnTo>
                  <a:lnTo>
                    <a:pt x="1273111" y="659777"/>
                  </a:lnTo>
                  <a:lnTo>
                    <a:pt x="1273111" y="688124"/>
                  </a:lnTo>
                  <a:lnTo>
                    <a:pt x="1515859" y="688124"/>
                  </a:lnTo>
                  <a:lnTo>
                    <a:pt x="1515859" y="659777"/>
                  </a:lnTo>
                  <a:close/>
                </a:path>
                <a:path w="12198985" h="706754">
                  <a:moveTo>
                    <a:pt x="1781822" y="511848"/>
                  </a:moveTo>
                  <a:lnTo>
                    <a:pt x="1602397" y="511848"/>
                  </a:lnTo>
                  <a:lnTo>
                    <a:pt x="1602397" y="495338"/>
                  </a:lnTo>
                  <a:lnTo>
                    <a:pt x="1780311" y="495338"/>
                  </a:lnTo>
                  <a:lnTo>
                    <a:pt x="1780311" y="471208"/>
                  </a:lnTo>
                  <a:lnTo>
                    <a:pt x="1780311" y="454698"/>
                  </a:lnTo>
                  <a:lnTo>
                    <a:pt x="1780311" y="430568"/>
                  </a:lnTo>
                  <a:lnTo>
                    <a:pt x="1569834" y="430568"/>
                  </a:lnTo>
                  <a:lnTo>
                    <a:pt x="1569834" y="454698"/>
                  </a:lnTo>
                  <a:lnTo>
                    <a:pt x="1747443" y="454698"/>
                  </a:lnTo>
                  <a:lnTo>
                    <a:pt x="1747443" y="471208"/>
                  </a:lnTo>
                  <a:lnTo>
                    <a:pt x="1569834" y="471208"/>
                  </a:lnTo>
                  <a:lnTo>
                    <a:pt x="1569834" y="495338"/>
                  </a:lnTo>
                  <a:lnTo>
                    <a:pt x="1569834" y="511848"/>
                  </a:lnTo>
                  <a:lnTo>
                    <a:pt x="1569834" y="535978"/>
                  </a:lnTo>
                  <a:lnTo>
                    <a:pt x="1781822" y="535978"/>
                  </a:lnTo>
                  <a:lnTo>
                    <a:pt x="1781822" y="511848"/>
                  </a:lnTo>
                  <a:close/>
                </a:path>
                <a:path w="12198985" h="706754">
                  <a:moveTo>
                    <a:pt x="1786343" y="679488"/>
                  </a:moveTo>
                  <a:lnTo>
                    <a:pt x="1602397" y="679488"/>
                  </a:lnTo>
                  <a:lnTo>
                    <a:pt x="1602397" y="661708"/>
                  </a:lnTo>
                  <a:lnTo>
                    <a:pt x="1780311" y="661708"/>
                  </a:lnTo>
                  <a:lnTo>
                    <a:pt x="1780311" y="638848"/>
                  </a:lnTo>
                  <a:lnTo>
                    <a:pt x="1780311" y="621068"/>
                  </a:lnTo>
                  <a:lnTo>
                    <a:pt x="1780311" y="596938"/>
                  </a:lnTo>
                  <a:lnTo>
                    <a:pt x="1569834" y="596938"/>
                  </a:lnTo>
                  <a:lnTo>
                    <a:pt x="1569834" y="621068"/>
                  </a:lnTo>
                  <a:lnTo>
                    <a:pt x="1747443" y="621068"/>
                  </a:lnTo>
                  <a:lnTo>
                    <a:pt x="1747443" y="638848"/>
                  </a:lnTo>
                  <a:lnTo>
                    <a:pt x="1569834" y="638848"/>
                  </a:lnTo>
                  <a:lnTo>
                    <a:pt x="1569834" y="661708"/>
                  </a:lnTo>
                  <a:lnTo>
                    <a:pt x="1569834" y="679488"/>
                  </a:lnTo>
                  <a:lnTo>
                    <a:pt x="1569834" y="702348"/>
                  </a:lnTo>
                  <a:lnTo>
                    <a:pt x="1786343" y="702348"/>
                  </a:lnTo>
                  <a:lnTo>
                    <a:pt x="1786343" y="679488"/>
                  </a:lnTo>
                  <a:close/>
                </a:path>
                <a:path w="12198985" h="706754">
                  <a:moveTo>
                    <a:pt x="1798104" y="553631"/>
                  </a:moveTo>
                  <a:lnTo>
                    <a:pt x="1551736" y="553631"/>
                  </a:lnTo>
                  <a:lnTo>
                    <a:pt x="1551736" y="578954"/>
                  </a:lnTo>
                  <a:lnTo>
                    <a:pt x="1798104" y="578954"/>
                  </a:lnTo>
                  <a:lnTo>
                    <a:pt x="1798104" y="553631"/>
                  </a:lnTo>
                  <a:close/>
                </a:path>
                <a:path w="12198985" h="706754">
                  <a:moveTo>
                    <a:pt x="2140953" y="426681"/>
                  </a:moveTo>
                  <a:lnTo>
                    <a:pt x="2108085" y="426681"/>
                  </a:lnTo>
                  <a:lnTo>
                    <a:pt x="2108085" y="483374"/>
                  </a:lnTo>
                  <a:lnTo>
                    <a:pt x="2058936" y="483374"/>
                  </a:lnTo>
                  <a:lnTo>
                    <a:pt x="2036927" y="440245"/>
                  </a:lnTo>
                  <a:lnTo>
                    <a:pt x="2027872" y="434314"/>
                  </a:lnTo>
                  <a:lnTo>
                    <a:pt x="2027872" y="497243"/>
                  </a:lnTo>
                  <a:lnTo>
                    <a:pt x="2027047" y="507911"/>
                  </a:lnTo>
                  <a:lnTo>
                    <a:pt x="2003336" y="538708"/>
                  </a:lnTo>
                  <a:lnTo>
                    <a:pt x="1988070" y="541261"/>
                  </a:lnTo>
                  <a:lnTo>
                    <a:pt x="1980107" y="540613"/>
                  </a:lnTo>
                  <a:lnTo>
                    <a:pt x="1949107" y="507911"/>
                  </a:lnTo>
                  <a:lnTo>
                    <a:pt x="1948268" y="497243"/>
                  </a:lnTo>
                  <a:lnTo>
                    <a:pt x="1949107" y="486575"/>
                  </a:lnTo>
                  <a:lnTo>
                    <a:pt x="1972919" y="455663"/>
                  </a:lnTo>
                  <a:lnTo>
                    <a:pt x="1988070" y="453212"/>
                  </a:lnTo>
                  <a:lnTo>
                    <a:pt x="1996084" y="453834"/>
                  </a:lnTo>
                  <a:lnTo>
                    <a:pt x="2027047" y="486575"/>
                  </a:lnTo>
                  <a:lnTo>
                    <a:pt x="2027872" y="497243"/>
                  </a:lnTo>
                  <a:lnTo>
                    <a:pt x="2027872" y="434314"/>
                  </a:lnTo>
                  <a:lnTo>
                    <a:pt x="2026869" y="433654"/>
                  </a:lnTo>
                  <a:lnTo>
                    <a:pt x="2015324" y="428828"/>
                  </a:lnTo>
                  <a:lnTo>
                    <a:pt x="2002358" y="425869"/>
                  </a:lnTo>
                  <a:lnTo>
                    <a:pt x="1988070" y="424865"/>
                  </a:lnTo>
                  <a:lnTo>
                    <a:pt x="1973910" y="425869"/>
                  </a:lnTo>
                  <a:lnTo>
                    <a:pt x="1929409" y="450811"/>
                  </a:lnTo>
                  <a:lnTo>
                    <a:pt x="1916303" y="497243"/>
                  </a:lnTo>
                  <a:lnTo>
                    <a:pt x="1917814" y="514921"/>
                  </a:lnTo>
                  <a:lnTo>
                    <a:pt x="1939226" y="553935"/>
                  </a:lnTo>
                  <a:lnTo>
                    <a:pt x="1988070" y="569315"/>
                  </a:lnTo>
                  <a:lnTo>
                    <a:pt x="2002358" y="568350"/>
                  </a:lnTo>
                  <a:lnTo>
                    <a:pt x="2044941" y="545680"/>
                  </a:lnTo>
                  <a:lnTo>
                    <a:pt x="2047811" y="541261"/>
                  </a:lnTo>
                  <a:lnTo>
                    <a:pt x="2051316" y="535876"/>
                  </a:lnTo>
                  <a:lnTo>
                    <a:pt x="2056003" y="524548"/>
                  </a:lnTo>
                  <a:lnTo>
                    <a:pt x="2058936" y="511721"/>
                  </a:lnTo>
                  <a:lnTo>
                    <a:pt x="2108085" y="511721"/>
                  </a:lnTo>
                  <a:lnTo>
                    <a:pt x="2108085" y="580771"/>
                  </a:lnTo>
                  <a:lnTo>
                    <a:pt x="2140953" y="580771"/>
                  </a:lnTo>
                  <a:lnTo>
                    <a:pt x="2140953" y="511721"/>
                  </a:lnTo>
                  <a:lnTo>
                    <a:pt x="2140953" y="483374"/>
                  </a:lnTo>
                  <a:lnTo>
                    <a:pt x="2140953" y="426681"/>
                  </a:lnTo>
                  <a:close/>
                </a:path>
                <a:path w="12198985" h="706754">
                  <a:moveTo>
                    <a:pt x="2144268" y="675157"/>
                  </a:moveTo>
                  <a:lnTo>
                    <a:pt x="1969376" y="675157"/>
                  </a:lnTo>
                  <a:lnTo>
                    <a:pt x="1969376" y="624789"/>
                  </a:lnTo>
                  <a:lnTo>
                    <a:pt x="2140953" y="624789"/>
                  </a:lnTo>
                  <a:lnTo>
                    <a:pt x="2140953" y="596747"/>
                  </a:lnTo>
                  <a:lnTo>
                    <a:pt x="1936508" y="596747"/>
                  </a:lnTo>
                  <a:lnTo>
                    <a:pt x="1936508" y="702894"/>
                  </a:lnTo>
                  <a:lnTo>
                    <a:pt x="2144268" y="702894"/>
                  </a:lnTo>
                  <a:lnTo>
                    <a:pt x="2144268" y="675157"/>
                  </a:lnTo>
                  <a:close/>
                </a:path>
                <a:path w="12198985" h="706754">
                  <a:moveTo>
                    <a:pt x="2420785" y="426681"/>
                  </a:moveTo>
                  <a:lnTo>
                    <a:pt x="2387917" y="426681"/>
                  </a:lnTo>
                  <a:lnTo>
                    <a:pt x="2387917" y="535533"/>
                  </a:lnTo>
                  <a:lnTo>
                    <a:pt x="2340279" y="535533"/>
                  </a:lnTo>
                  <a:lnTo>
                    <a:pt x="2334476" y="484009"/>
                  </a:lnTo>
                  <a:lnTo>
                    <a:pt x="2318258" y="448094"/>
                  </a:lnTo>
                  <a:lnTo>
                    <a:pt x="2308009" y="438480"/>
                  </a:lnTo>
                  <a:lnTo>
                    <a:pt x="2308009" y="556044"/>
                  </a:lnTo>
                  <a:lnTo>
                    <a:pt x="2307361" y="586320"/>
                  </a:lnTo>
                  <a:lnTo>
                    <a:pt x="2300630" y="631736"/>
                  </a:lnTo>
                  <a:lnTo>
                    <a:pt x="2269718" y="656755"/>
                  </a:lnTo>
                  <a:lnTo>
                    <a:pt x="2262721" y="656031"/>
                  </a:lnTo>
                  <a:lnTo>
                    <a:pt x="2234730" y="611720"/>
                  </a:lnTo>
                  <a:lnTo>
                    <a:pt x="2231720" y="556044"/>
                  </a:lnTo>
                  <a:lnTo>
                    <a:pt x="2232406" y="525767"/>
                  </a:lnTo>
                  <a:lnTo>
                    <a:pt x="2239099" y="480479"/>
                  </a:lnTo>
                  <a:lnTo>
                    <a:pt x="2269718" y="455028"/>
                  </a:lnTo>
                  <a:lnTo>
                    <a:pt x="2276868" y="455752"/>
                  </a:lnTo>
                  <a:lnTo>
                    <a:pt x="2305075" y="500405"/>
                  </a:lnTo>
                  <a:lnTo>
                    <a:pt x="2308009" y="556044"/>
                  </a:lnTo>
                  <a:lnTo>
                    <a:pt x="2308009" y="438480"/>
                  </a:lnTo>
                  <a:lnTo>
                    <a:pt x="2297379" y="432181"/>
                  </a:lnTo>
                  <a:lnTo>
                    <a:pt x="2284336" y="428078"/>
                  </a:lnTo>
                  <a:lnTo>
                    <a:pt x="2269718" y="426681"/>
                  </a:lnTo>
                  <a:lnTo>
                    <a:pt x="2255228" y="428078"/>
                  </a:lnTo>
                  <a:lnTo>
                    <a:pt x="2221471" y="448094"/>
                  </a:lnTo>
                  <a:lnTo>
                    <a:pt x="2203754" y="491553"/>
                  </a:lnTo>
                  <a:lnTo>
                    <a:pt x="2199157" y="556044"/>
                  </a:lnTo>
                  <a:lnTo>
                    <a:pt x="2200186" y="590765"/>
                  </a:lnTo>
                  <a:lnTo>
                    <a:pt x="2210600" y="645045"/>
                  </a:lnTo>
                  <a:lnTo>
                    <a:pt x="2242197" y="679602"/>
                  </a:lnTo>
                  <a:lnTo>
                    <a:pt x="2269718" y="684796"/>
                  </a:lnTo>
                  <a:lnTo>
                    <a:pt x="2284336" y="683501"/>
                  </a:lnTo>
                  <a:lnTo>
                    <a:pt x="2318258" y="663994"/>
                  </a:lnTo>
                  <a:lnTo>
                    <a:pt x="2335415" y="623443"/>
                  </a:lnTo>
                  <a:lnTo>
                    <a:pt x="2340572" y="563880"/>
                  </a:lnTo>
                  <a:lnTo>
                    <a:pt x="2387917" y="563880"/>
                  </a:lnTo>
                  <a:lnTo>
                    <a:pt x="2387917" y="700176"/>
                  </a:lnTo>
                  <a:lnTo>
                    <a:pt x="2420785" y="700176"/>
                  </a:lnTo>
                  <a:lnTo>
                    <a:pt x="2420785" y="563880"/>
                  </a:lnTo>
                  <a:lnTo>
                    <a:pt x="2420785" y="535533"/>
                  </a:lnTo>
                  <a:lnTo>
                    <a:pt x="2420785" y="426681"/>
                  </a:lnTo>
                  <a:close/>
                </a:path>
                <a:path w="12198985" h="706754">
                  <a:moveTo>
                    <a:pt x="2716301" y="659777"/>
                  </a:moveTo>
                  <a:lnTo>
                    <a:pt x="2611971" y="659777"/>
                  </a:lnTo>
                  <a:lnTo>
                    <a:pt x="2611971" y="591629"/>
                  </a:lnTo>
                  <a:lnTo>
                    <a:pt x="2632735" y="589013"/>
                  </a:lnTo>
                  <a:lnTo>
                    <a:pt x="2651468" y="584314"/>
                  </a:lnTo>
                  <a:lnTo>
                    <a:pt x="2667939" y="577456"/>
                  </a:lnTo>
                  <a:lnTo>
                    <a:pt x="2681922" y="568401"/>
                  </a:lnTo>
                  <a:lnTo>
                    <a:pt x="2686735" y="563575"/>
                  </a:lnTo>
                  <a:lnTo>
                    <a:pt x="2693111" y="557187"/>
                  </a:lnTo>
                  <a:lnTo>
                    <a:pt x="2701556" y="543826"/>
                  </a:lnTo>
                  <a:lnTo>
                    <a:pt x="2706903" y="528205"/>
                  </a:lnTo>
                  <a:lnTo>
                    <a:pt x="2708757" y="510209"/>
                  </a:lnTo>
                  <a:lnTo>
                    <a:pt x="2706903" y="492506"/>
                  </a:lnTo>
                  <a:lnTo>
                    <a:pt x="2686723" y="457136"/>
                  </a:lnTo>
                  <a:lnTo>
                    <a:pt x="2675890" y="448551"/>
                  </a:lnTo>
                  <a:lnTo>
                    <a:pt x="2675890" y="510209"/>
                  </a:lnTo>
                  <a:lnTo>
                    <a:pt x="2674785" y="521423"/>
                  </a:lnTo>
                  <a:lnTo>
                    <a:pt x="2646857" y="554291"/>
                  </a:lnTo>
                  <a:lnTo>
                    <a:pt x="2595080" y="563575"/>
                  </a:lnTo>
                  <a:lnTo>
                    <a:pt x="2575687" y="562597"/>
                  </a:lnTo>
                  <a:lnTo>
                    <a:pt x="2531453" y="546696"/>
                  </a:lnTo>
                  <a:lnTo>
                    <a:pt x="2514562" y="510209"/>
                  </a:lnTo>
                  <a:lnTo>
                    <a:pt x="2515679" y="499287"/>
                  </a:lnTo>
                  <a:lnTo>
                    <a:pt x="2543556" y="466293"/>
                  </a:lnTo>
                  <a:lnTo>
                    <a:pt x="2595080" y="457136"/>
                  </a:lnTo>
                  <a:lnTo>
                    <a:pt x="2614523" y="458114"/>
                  </a:lnTo>
                  <a:lnTo>
                    <a:pt x="2659011" y="473722"/>
                  </a:lnTo>
                  <a:lnTo>
                    <a:pt x="2675890" y="510209"/>
                  </a:lnTo>
                  <a:lnTo>
                    <a:pt x="2675890" y="448551"/>
                  </a:lnTo>
                  <a:lnTo>
                    <a:pt x="2664955" y="441718"/>
                  </a:lnTo>
                  <a:lnTo>
                    <a:pt x="2644610" y="434289"/>
                  </a:lnTo>
                  <a:lnTo>
                    <a:pt x="2621203" y="429920"/>
                  </a:lnTo>
                  <a:lnTo>
                    <a:pt x="2595080" y="428485"/>
                  </a:lnTo>
                  <a:lnTo>
                    <a:pt x="2569133" y="429920"/>
                  </a:lnTo>
                  <a:lnTo>
                    <a:pt x="2525496" y="441718"/>
                  </a:lnTo>
                  <a:lnTo>
                    <a:pt x="2488781" y="476961"/>
                  </a:lnTo>
                  <a:lnTo>
                    <a:pt x="2481694" y="510209"/>
                  </a:lnTo>
                  <a:lnTo>
                    <a:pt x="2483523" y="528205"/>
                  </a:lnTo>
                  <a:lnTo>
                    <a:pt x="2508542" y="568401"/>
                  </a:lnTo>
                  <a:lnTo>
                    <a:pt x="2558402" y="589178"/>
                  </a:lnTo>
                  <a:lnTo>
                    <a:pt x="2579395" y="591629"/>
                  </a:lnTo>
                  <a:lnTo>
                    <a:pt x="2579395" y="659777"/>
                  </a:lnTo>
                  <a:lnTo>
                    <a:pt x="2473553" y="659777"/>
                  </a:lnTo>
                  <a:lnTo>
                    <a:pt x="2473553" y="688124"/>
                  </a:lnTo>
                  <a:lnTo>
                    <a:pt x="2716301" y="688124"/>
                  </a:lnTo>
                  <a:lnTo>
                    <a:pt x="2716301" y="659777"/>
                  </a:lnTo>
                  <a:close/>
                </a:path>
                <a:path w="12198985" h="706754">
                  <a:moveTo>
                    <a:pt x="2910789" y="651637"/>
                  </a:moveTo>
                  <a:lnTo>
                    <a:pt x="2888018" y="637159"/>
                  </a:lnTo>
                  <a:lnTo>
                    <a:pt x="2868765" y="614540"/>
                  </a:lnTo>
                  <a:lnTo>
                    <a:pt x="2855468" y="581113"/>
                  </a:lnTo>
                  <a:lnTo>
                    <a:pt x="2850489" y="534035"/>
                  </a:lnTo>
                  <a:lnTo>
                    <a:pt x="2850489" y="460451"/>
                  </a:lnTo>
                  <a:lnTo>
                    <a:pt x="2908376" y="460451"/>
                  </a:lnTo>
                  <a:lnTo>
                    <a:pt x="2908376" y="431507"/>
                  </a:lnTo>
                  <a:lnTo>
                    <a:pt x="2760027" y="431507"/>
                  </a:lnTo>
                  <a:lnTo>
                    <a:pt x="2760027" y="460451"/>
                  </a:lnTo>
                  <a:lnTo>
                    <a:pt x="2817317" y="460451"/>
                  </a:lnTo>
                  <a:lnTo>
                    <a:pt x="2817317" y="534035"/>
                  </a:lnTo>
                  <a:lnTo>
                    <a:pt x="2812262" y="581075"/>
                  </a:lnTo>
                  <a:lnTo>
                    <a:pt x="2798813" y="614654"/>
                  </a:lnTo>
                  <a:lnTo>
                    <a:pt x="2779534" y="637286"/>
                  </a:lnTo>
                  <a:lnTo>
                    <a:pt x="2757005" y="651637"/>
                  </a:lnTo>
                  <a:lnTo>
                    <a:pt x="2757005" y="681786"/>
                  </a:lnTo>
                  <a:lnTo>
                    <a:pt x="2781401" y="670521"/>
                  </a:lnTo>
                  <a:lnTo>
                    <a:pt x="2803144" y="654723"/>
                  </a:lnTo>
                  <a:lnTo>
                    <a:pt x="2821038" y="635647"/>
                  </a:lnTo>
                  <a:lnTo>
                    <a:pt x="2833903" y="614540"/>
                  </a:lnTo>
                  <a:lnTo>
                    <a:pt x="2846717" y="635609"/>
                  </a:lnTo>
                  <a:lnTo>
                    <a:pt x="2864548" y="654608"/>
                  </a:lnTo>
                  <a:lnTo>
                    <a:pt x="2886265" y="670382"/>
                  </a:lnTo>
                  <a:lnTo>
                    <a:pt x="2910789" y="681786"/>
                  </a:lnTo>
                  <a:lnTo>
                    <a:pt x="2910789" y="651637"/>
                  </a:lnTo>
                  <a:close/>
                </a:path>
                <a:path w="12198985" h="706754">
                  <a:moveTo>
                    <a:pt x="2981655" y="426681"/>
                  </a:moveTo>
                  <a:lnTo>
                    <a:pt x="2948787" y="426681"/>
                  </a:lnTo>
                  <a:lnTo>
                    <a:pt x="2948787" y="700176"/>
                  </a:lnTo>
                  <a:lnTo>
                    <a:pt x="2981655" y="700176"/>
                  </a:lnTo>
                  <a:lnTo>
                    <a:pt x="2981655" y="426681"/>
                  </a:lnTo>
                  <a:close/>
                </a:path>
                <a:path w="12198985" h="706754">
                  <a:moveTo>
                    <a:pt x="3349536" y="674547"/>
                  </a:moveTo>
                  <a:lnTo>
                    <a:pt x="3291001" y="660984"/>
                  </a:lnTo>
                  <a:lnTo>
                    <a:pt x="3258667" y="639775"/>
                  </a:lnTo>
                  <a:lnTo>
                    <a:pt x="3250336" y="616051"/>
                  </a:lnTo>
                  <a:lnTo>
                    <a:pt x="3250336" y="610323"/>
                  </a:lnTo>
                  <a:lnTo>
                    <a:pt x="3217761" y="610323"/>
                  </a:lnTo>
                  <a:lnTo>
                    <a:pt x="3217761" y="616051"/>
                  </a:lnTo>
                  <a:lnTo>
                    <a:pt x="3209480" y="639775"/>
                  </a:lnTo>
                  <a:lnTo>
                    <a:pt x="3187458" y="657288"/>
                  </a:lnTo>
                  <a:lnTo>
                    <a:pt x="3155937" y="668794"/>
                  </a:lnTo>
                  <a:lnTo>
                    <a:pt x="3119158" y="674547"/>
                  </a:lnTo>
                  <a:lnTo>
                    <a:pt x="3119158" y="703199"/>
                  </a:lnTo>
                  <a:lnTo>
                    <a:pt x="3154540" y="699223"/>
                  </a:lnTo>
                  <a:lnTo>
                    <a:pt x="3186480" y="690905"/>
                  </a:lnTo>
                  <a:lnTo>
                    <a:pt x="3213557" y="678180"/>
                  </a:lnTo>
                  <a:lnTo>
                    <a:pt x="3234347" y="660984"/>
                  </a:lnTo>
                  <a:lnTo>
                    <a:pt x="3254972" y="678053"/>
                  </a:lnTo>
                  <a:lnTo>
                    <a:pt x="3281997" y="690791"/>
                  </a:lnTo>
                  <a:lnTo>
                    <a:pt x="3313988" y="699185"/>
                  </a:lnTo>
                  <a:lnTo>
                    <a:pt x="3349536" y="703199"/>
                  </a:lnTo>
                  <a:lnTo>
                    <a:pt x="3349536" y="674547"/>
                  </a:lnTo>
                  <a:close/>
                </a:path>
                <a:path w="12198985" h="706754">
                  <a:moveTo>
                    <a:pt x="3357676" y="561771"/>
                  </a:moveTo>
                  <a:lnTo>
                    <a:pt x="3250336" y="561771"/>
                  </a:lnTo>
                  <a:lnTo>
                    <a:pt x="3250336" y="528904"/>
                  </a:lnTo>
                  <a:lnTo>
                    <a:pt x="3339884" y="528904"/>
                  </a:lnTo>
                  <a:lnTo>
                    <a:pt x="3339884" y="501764"/>
                  </a:lnTo>
                  <a:lnTo>
                    <a:pt x="3339884" y="457746"/>
                  </a:lnTo>
                  <a:lnTo>
                    <a:pt x="3339884" y="429996"/>
                  </a:lnTo>
                  <a:lnTo>
                    <a:pt x="3307016" y="429996"/>
                  </a:lnTo>
                  <a:lnTo>
                    <a:pt x="3307016" y="457746"/>
                  </a:lnTo>
                  <a:lnTo>
                    <a:pt x="3307016" y="501764"/>
                  </a:lnTo>
                  <a:lnTo>
                    <a:pt x="3161982" y="501764"/>
                  </a:lnTo>
                  <a:lnTo>
                    <a:pt x="3161982" y="457746"/>
                  </a:lnTo>
                  <a:lnTo>
                    <a:pt x="3307016" y="457746"/>
                  </a:lnTo>
                  <a:lnTo>
                    <a:pt x="3307016" y="429996"/>
                  </a:lnTo>
                  <a:lnTo>
                    <a:pt x="3129407" y="429996"/>
                  </a:lnTo>
                  <a:lnTo>
                    <a:pt x="3129407" y="528904"/>
                  </a:lnTo>
                  <a:lnTo>
                    <a:pt x="3217761" y="528904"/>
                  </a:lnTo>
                  <a:lnTo>
                    <a:pt x="3217761" y="561771"/>
                  </a:lnTo>
                  <a:lnTo>
                    <a:pt x="3111322" y="561771"/>
                  </a:lnTo>
                  <a:lnTo>
                    <a:pt x="3111322" y="589813"/>
                  </a:lnTo>
                  <a:lnTo>
                    <a:pt x="3357676" y="589813"/>
                  </a:lnTo>
                  <a:lnTo>
                    <a:pt x="3357676" y="561771"/>
                  </a:lnTo>
                  <a:close/>
                </a:path>
                <a:path w="12198985" h="706754">
                  <a:moveTo>
                    <a:pt x="3510254" y="596747"/>
                  </a:moveTo>
                  <a:lnTo>
                    <a:pt x="3504273" y="546798"/>
                  </a:lnTo>
                  <a:lnTo>
                    <a:pt x="3479381" y="511835"/>
                  </a:lnTo>
                  <a:lnTo>
                    <a:pt x="3478593" y="511492"/>
                  </a:lnTo>
                  <a:lnTo>
                    <a:pt x="3478593" y="596747"/>
                  </a:lnTo>
                  <a:lnTo>
                    <a:pt x="3477857" y="618274"/>
                  </a:lnTo>
                  <a:lnTo>
                    <a:pt x="3466833" y="655243"/>
                  </a:lnTo>
                  <a:lnTo>
                    <a:pt x="3459607" y="659472"/>
                  </a:lnTo>
                  <a:lnTo>
                    <a:pt x="3450856" y="659472"/>
                  </a:lnTo>
                  <a:lnTo>
                    <a:pt x="3432899" y="617880"/>
                  </a:lnTo>
                  <a:lnTo>
                    <a:pt x="3432162" y="596747"/>
                  </a:lnTo>
                  <a:lnTo>
                    <a:pt x="3432835" y="576402"/>
                  </a:lnTo>
                  <a:lnTo>
                    <a:pt x="3446030" y="535838"/>
                  </a:lnTo>
                  <a:lnTo>
                    <a:pt x="3450247" y="534035"/>
                  </a:lnTo>
                  <a:lnTo>
                    <a:pt x="3459899" y="534035"/>
                  </a:lnTo>
                  <a:lnTo>
                    <a:pt x="3477920" y="575576"/>
                  </a:lnTo>
                  <a:lnTo>
                    <a:pt x="3478593" y="596747"/>
                  </a:lnTo>
                  <a:lnTo>
                    <a:pt x="3478593" y="511492"/>
                  </a:lnTo>
                  <a:lnTo>
                    <a:pt x="3472192" y="508622"/>
                  </a:lnTo>
                  <a:lnTo>
                    <a:pt x="3464204" y="506653"/>
                  </a:lnTo>
                  <a:lnTo>
                    <a:pt x="3455378" y="505980"/>
                  </a:lnTo>
                  <a:lnTo>
                    <a:pt x="3446564" y="506603"/>
                  </a:lnTo>
                  <a:lnTo>
                    <a:pt x="3414407" y="528269"/>
                  </a:lnTo>
                  <a:lnTo>
                    <a:pt x="3402241" y="569023"/>
                  </a:lnTo>
                  <a:lnTo>
                    <a:pt x="3400806" y="596747"/>
                  </a:lnTo>
                  <a:lnTo>
                    <a:pt x="3402253" y="624776"/>
                  </a:lnTo>
                  <a:lnTo>
                    <a:pt x="3414661" y="665568"/>
                  </a:lnTo>
                  <a:lnTo>
                    <a:pt x="3446754" y="686346"/>
                  </a:lnTo>
                  <a:lnTo>
                    <a:pt x="3455378" y="686917"/>
                  </a:lnTo>
                  <a:lnTo>
                    <a:pt x="3463950" y="686346"/>
                  </a:lnTo>
                  <a:lnTo>
                    <a:pt x="3496272" y="665276"/>
                  </a:lnTo>
                  <a:lnTo>
                    <a:pt x="3498837" y="659472"/>
                  </a:lnTo>
                  <a:lnTo>
                    <a:pt x="3504158" y="647484"/>
                  </a:lnTo>
                  <a:lnTo>
                    <a:pt x="3508756" y="624611"/>
                  </a:lnTo>
                  <a:lnTo>
                    <a:pt x="3510254" y="596747"/>
                  </a:lnTo>
                  <a:close/>
                </a:path>
                <a:path w="12198985" h="706754">
                  <a:moveTo>
                    <a:pt x="3513582" y="458038"/>
                  </a:moveTo>
                  <a:lnTo>
                    <a:pt x="3471659" y="458038"/>
                  </a:lnTo>
                  <a:lnTo>
                    <a:pt x="3471659" y="418846"/>
                  </a:lnTo>
                  <a:lnTo>
                    <a:pt x="3438487" y="418846"/>
                  </a:lnTo>
                  <a:lnTo>
                    <a:pt x="3438487" y="458038"/>
                  </a:lnTo>
                  <a:lnTo>
                    <a:pt x="3395065" y="458038"/>
                  </a:lnTo>
                  <a:lnTo>
                    <a:pt x="3395065" y="486384"/>
                  </a:lnTo>
                  <a:lnTo>
                    <a:pt x="3513582" y="486384"/>
                  </a:lnTo>
                  <a:lnTo>
                    <a:pt x="3513582" y="458038"/>
                  </a:lnTo>
                  <a:close/>
                </a:path>
                <a:path w="12198985" h="706754">
                  <a:moveTo>
                    <a:pt x="3625443" y="426681"/>
                  </a:moveTo>
                  <a:lnTo>
                    <a:pt x="3594087" y="426681"/>
                  </a:lnTo>
                  <a:lnTo>
                    <a:pt x="3594087" y="535533"/>
                  </a:lnTo>
                  <a:lnTo>
                    <a:pt x="3566642" y="535533"/>
                  </a:lnTo>
                  <a:lnTo>
                    <a:pt x="3566642" y="428485"/>
                  </a:lnTo>
                  <a:lnTo>
                    <a:pt x="3536188" y="428485"/>
                  </a:lnTo>
                  <a:lnTo>
                    <a:pt x="3536188" y="696861"/>
                  </a:lnTo>
                  <a:lnTo>
                    <a:pt x="3566642" y="696861"/>
                  </a:lnTo>
                  <a:lnTo>
                    <a:pt x="3566642" y="564184"/>
                  </a:lnTo>
                  <a:lnTo>
                    <a:pt x="3594087" y="564184"/>
                  </a:lnTo>
                  <a:lnTo>
                    <a:pt x="3594087" y="700176"/>
                  </a:lnTo>
                  <a:lnTo>
                    <a:pt x="3625443" y="700176"/>
                  </a:lnTo>
                  <a:lnTo>
                    <a:pt x="3625443" y="564184"/>
                  </a:lnTo>
                  <a:lnTo>
                    <a:pt x="3625443" y="535533"/>
                  </a:lnTo>
                  <a:lnTo>
                    <a:pt x="3625443" y="426681"/>
                  </a:lnTo>
                  <a:close/>
                </a:path>
                <a:path w="12198985" h="706754">
                  <a:moveTo>
                    <a:pt x="3904678" y="527392"/>
                  </a:moveTo>
                  <a:lnTo>
                    <a:pt x="3880612" y="517690"/>
                  </a:lnTo>
                  <a:lnTo>
                    <a:pt x="3869321" y="508698"/>
                  </a:lnTo>
                  <a:lnTo>
                    <a:pt x="3861181" y="502221"/>
                  </a:lnTo>
                  <a:lnTo>
                    <a:pt x="3848189" y="479729"/>
                  </a:lnTo>
                  <a:lnTo>
                    <a:pt x="3843464" y="448995"/>
                  </a:lnTo>
                  <a:lnTo>
                    <a:pt x="3843464" y="428485"/>
                  </a:lnTo>
                  <a:lnTo>
                    <a:pt x="3810901" y="428485"/>
                  </a:lnTo>
                  <a:lnTo>
                    <a:pt x="3810901" y="448995"/>
                  </a:lnTo>
                  <a:lnTo>
                    <a:pt x="3806342" y="479653"/>
                  </a:lnTo>
                  <a:lnTo>
                    <a:pt x="3793667" y="503199"/>
                  </a:lnTo>
                  <a:lnTo>
                    <a:pt x="3774389" y="520065"/>
                  </a:lnTo>
                  <a:lnTo>
                    <a:pt x="3749992" y="530707"/>
                  </a:lnTo>
                  <a:lnTo>
                    <a:pt x="3749992" y="559358"/>
                  </a:lnTo>
                  <a:lnTo>
                    <a:pt x="3774859" y="551573"/>
                  </a:lnTo>
                  <a:lnTo>
                    <a:pt x="3796766" y="540029"/>
                  </a:lnTo>
                  <a:lnTo>
                    <a:pt x="3814648" y="525475"/>
                  </a:lnTo>
                  <a:lnTo>
                    <a:pt x="3827488" y="508698"/>
                  </a:lnTo>
                  <a:lnTo>
                    <a:pt x="3840772" y="524751"/>
                  </a:lnTo>
                  <a:lnTo>
                    <a:pt x="3858730" y="538480"/>
                  </a:lnTo>
                  <a:lnTo>
                    <a:pt x="3880358" y="549148"/>
                  </a:lnTo>
                  <a:lnTo>
                    <a:pt x="3904678" y="556044"/>
                  </a:lnTo>
                  <a:lnTo>
                    <a:pt x="3904678" y="527392"/>
                  </a:lnTo>
                  <a:close/>
                </a:path>
                <a:path w="12198985" h="706754">
                  <a:moveTo>
                    <a:pt x="3980967" y="426681"/>
                  </a:moveTo>
                  <a:lnTo>
                    <a:pt x="3948099" y="426681"/>
                  </a:lnTo>
                  <a:lnTo>
                    <a:pt x="3948099" y="558761"/>
                  </a:lnTo>
                  <a:lnTo>
                    <a:pt x="3980967" y="558761"/>
                  </a:lnTo>
                  <a:lnTo>
                    <a:pt x="3980967" y="426681"/>
                  </a:lnTo>
                  <a:close/>
                </a:path>
                <a:path w="12198985" h="706754">
                  <a:moveTo>
                    <a:pt x="3984282" y="676363"/>
                  </a:moveTo>
                  <a:lnTo>
                    <a:pt x="3809390" y="676363"/>
                  </a:lnTo>
                  <a:lnTo>
                    <a:pt x="3809390" y="652538"/>
                  </a:lnTo>
                  <a:lnTo>
                    <a:pt x="3980967" y="652538"/>
                  </a:lnTo>
                  <a:lnTo>
                    <a:pt x="3980967" y="575945"/>
                  </a:lnTo>
                  <a:lnTo>
                    <a:pt x="3776522" y="575945"/>
                  </a:lnTo>
                  <a:lnTo>
                    <a:pt x="3776522" y="602183"/>
                  </a:lnTo>
                  <a:lnTo>
                    <a:pt x="3948099" y="602183"/>
                  </a:lnTo>
                  <a:lnTo>
                    <a:pt x="3948099" y="626605"/>
                  </a:lnTo>
                  <a:lnTo>
                    <a:pt x="3776522" y="626605"/>
                  </a:lnTo>
                  <a:lnTo>
                    <a:pt x="3776522" y="702894"/>
                  </a:lnTo>
                  <a:lnTo>
                    <a:pt x="3984282" y="702894"/>
                  </a:lnTo>
                  <a:lnTo>
                    <a:pt x="3984282" y="676363"/>
                  </a:lnTo>
                  <a:close/>
                </a:path>
                <a:path w="12198985" h="706754">
                  <a:moveTo>
                    <a:pt x="4188129" y="651637"/>
                  </a:moveTo>
                  <a:lnTo>
                    <a:pt x="4144708" y="614921"/>
                  </a:lnTo>
                  <a:lnTo>
                    <a:pt x="4125709" y="532523"/>
                  </a:lnTo>
                  <a:lnTo>
                    <a:pt x="4125709" y="429996"/>
                  </a:lnTo>
                  <a:lnTo>
                    <a:pt x="4093146" y="429996"/>
                  </a:lnTo>
                  <a:lnTo>
                    <a:pt x="4093146" y="532523"/>
                  </a:lnTo>
                  <a:lnTo>
                    <a:pt x="4087965" y="581152"/>
                  </a:lnTo>
                  <a:lnTo>
                    <a:pt x="4074109" y="615035"/>
                  </a:lnTo>
                  <a:lnTo>
                    <a:pt x="4054081" y="637387"/>
                  </a:lnTo>
                  <a:lnTo>
                    <a:pt x="4030421" y="651637"/>
                  </a:lnTo>
                  <a:lnTo>
                    <a:pt x="4030421" y="681786"/>
                  </a:lnTo>
                  <a:lnTo>
                    <a:pt x="4055821" y="670712"/>
                  </a:lnTo>
                  <a:lnTo>
                    <a:pt x="4078516" y="655180"/>
                  </a:lnTo>
                  <a:lnTo>
                    <a:pt x="4096905" y="635901"/>
                  </a:lnTo>
                  <a:lnTo>
                    <a:pt x="4109428" y="613638"/>
                  </a:lnTo>
                  <a:lnTo>
                    <a:pt x="4122102" y="635736"/>
                  </a:lnTo>
                  <a:lnTo>
                    <a:pt x="4140517" y="654951"/>
                  </a:lnTo>
                  <a:lnTo>
                    <a:pt x="4163072" y="670547"/>
                  </a:lnTo>
                  <a:lnTo>
                    <a:pt x="4188129" y="681786"/>
                  </a:lnTo>
                  <a:lnTo>
                    <a:pt x="4188129" y="651637"/>
                  </a:lnTo>
                  <a:close/>
                </a:path>
                <a:path w="12198985" h="706754">
                  <a:moveTo>
                    <a:pt x="4260799" y="426681"/>
                  </a:moveTo>
                  <a:lnTo>
                    <a:pt x="4227931" y="426681"/>
                  </a:lnTo>
                  <a:lnTo>
                    <a:pt x="4227931" y="700176"/>
                  </a:lnTo>
                  <a:lnTo>
                    <a:pt x="4260799" y="700176"/>
                  </a:lnTo>
                  <a:lnTo>
                    <a:pt x="4260799" y="426681"/>
                  </a:lnTo>
                  <a:close/>
                </a:path>
                <a:path w="12198985" h="706754">
                  <a:moveTo>
                    <a:pt x="4448657" y="429996"/>
                  </a:moveTo>
                  <a:lnTo>
                    <a:pt x="4317187" y="429996"/>
                  </a:lnTo>
                  <a:lnTo>
                    <a:pt x="4317187" y="458647"/>
                  </a:lnTo>
                  <a:lnTo>
                    <a:pt x="4415790" y="458647"/>
                  </a:lnTo>
                  <a:lnTo>
                    <a:pt x="4408983" y="499097"/>
                  </a:lnTo>
                  <a:lnTo>
                    <a:pt x="4388878" y="530567"/>
                  </a:lnTo>
                  <a:lnTo>
                    <a:pt x="4355998" y="552526"/>
                  </a:lnTo>
                  <a:lnTo>
                    <a:pt x="4310850" y="564489"/>
                  </a:lnTo>
                  <a:lnTo>
                    <a:pt x="4310850" y="592836"/>
                  </a:lnTo>
                  <a:lnTo>
                    <a:pt x="4358995" y="582510"/>
                  </a:lnTo>
                  <a:lnTo>
                    <a:pt x="4397400" y="563511"/>
                  </a:lnTo>
                  <a:lnTo>
                    <a:pt x="4425505" y="535355"/>
                  </a:lnTo>
                  <a:lnTo>
                    <a:pt x="4442777" y="497547"/>
                  </a:lnTo>
                  <a:lnTo>
                    <a:pt x="4448657" y="449592"/>
                  </a:lnTo>
                  <a:lnTo>
                    <a:pt x="4448657" y="429996"/>
                  </a:lnTo>
                  <a:close/>
                </a:path>
                <a:path w="12198985" h="706754">
                  <a:moveTo>
                    <a:pt x="4539729" y="673036"/>
                  </a:moveTo>
                  <a:lnTo>
                    <a:pt x="4365434" y="673036"/>
                  </a:lnTo>
                  <a:lnTo>
                    <a:pt x="4365434" y="608507"/>
                  </a:lnTo>
                  <a:lnTo>
                    <a:pt x="4332871" y="608507"/>
                  </a:lnTo>
                  <a:lnTo>
                    <a:pt x="4332871" y="701382"/>
                  </a:lnTo>
                  <a:lnTo>
                    <a:pt x="4539729" y="701382"/>
                  </a:lnTo>
                  <a:lnTo>
                    <a:pt x="4539729" y="673036"/>
                  </a:lnTo>
                  <a:close/>
                </a:path>
                <a:path w="12198985" h="706754">
                  <a:moveTo>
                    <a:pt x="4574400" y="501167"/>
                  </a:moveTo>
                  <a:lnTo>
                    <a:pt x="4534598" y="501167"/>
                  </a:lnTo>
                  <a:lnTo>
                    <a:pt x="4534598" y="426681"/>
                  </a:lnTo>
                  <a:lnTo>
                    <a:pt x="4501731" y="426681"/>
                  </a:lnTo>
                  <a:lnTo>
                    <a:pt x="4501731" y="618159"/>
                  </a:lnTo>
                  <a:lnTo>
                    <a:pt x="4534598" y="618159"/>
                  </a:lnTo>
                  <a:lnTo>
                    <a:pt x="4534598" y="530110"/>
                  </a:lnTo>
                  <a:lnTo>
                    <a:pt x="4574400" y="530110"/>
                  </a:lnTo>
                  <a:lnTo>
                    <a:pt x="4574400" y="501167"/>
                  </a:lnTo>
                  <a:close/>
                </a:path>
                <a:path w="12198985" h="706754">
                  <a:moveTo>
                    <a:pt x="4831016" y="443268"/>
                  </a:moveTo>
                  <a:lnTo>
                    <a:pt x="4769497" y="443268"/>
                  </a:lnTo>
                  <a:lnTo>
                    <a:pt x="4769497" y="418846"/>
                  </a:lnTo>
                  <a:lnTo>
                    <a:pt x="4736325" y="418846"/>
                  </a:lnTo>
                  <a:lnTo>
                    <a:pt x="4736325" y="443268"/>
                  </a:lnTo>
                  <a:lnTo>
                    <a:pt x="4674514" y="443268"/>
                  </a:lnTo>
                  <a:lnTo>
                    <a:pt x="4674514" y="467995"/>
                  </a:lnTo>
                  <a:lnTo>
                    <a:pt x="4831016" y="467995"/>
                  </a:lnTo>
                  <a:lnTo>
                    <a:pt x="4831016" y="443268"/>
                  </a:lnTo>
                  <a:close/>
                </a:path>
                <a:path w="12198985" h="706754">
                  <a:moveTo>
                    <a:pt x="4893742" y="632333"/>
                  </a:moveTo>
                  <a:lnTo>
                    <a:pt x="4688383" y="632333"/>
                  </a:lnTo>
                  <a:lnTo>
                    <a:pt x="4688383" y="658863"/>
                  </a:lnTo>
                  <a:lnTo>
                    <a:pt x="4860874" y="658863"/>
                  </a:lnTo>
                  <a:lnTo>
                    <a:pt x="4860874" y="704697"/>
                  </a:lnTo>
                  <a:lnTo>
                    <a:pt x="4893742" y="704697"/>
                  </a:lnTo>
                  <a:lnTo>
                    <a:pt x="4893742" y="632333"/>
                  </a:lnTo>
                  <a:close/>
                </a:path>
                <a:path w="12198985" h="706754">
                  <a:moveTo>
                    <a:pt x="4933835" y="509600"/>
                  </a:moveTo>
                  <a:lnTo>
                    <a:pt x="4893742" y="509600"/>
                  </a:lnTo>
                  <a:lnTo>
                    <a:pt x="4893742" y="426681"/>
                  </a:lnTo>
                  <a:lnTo>
                    <a:pt x="4860874" y="426681"/>
                  </a:lnTo>
                  <a:lnTo>
                    <a:pt x="4860874" y="569607"/>
                  </a:lnTo>
                  <a:lnTo>
                    <a:pt x="4852086" y="574205"/>
                  </a:lnTo>
                  <a:lnTo>
                    <a:pt x="4840363" y="577824"/>
                  </a:lnTo>
                  <a:lnTo>
                    <a:pt x="4825924" y="580212"/>
                  </a:lnTo>
                  <a:lnTo>
                    <a:pt x="4809007" y="581075"/>
                  </a:lnTo>
                  <a:lnTo>
                    <a:pt x="4769205" y="581075"/>
                  </a:lnTo>
                  <a:lnTo>
                    <a:pt x="4769205" y="560870"/>
                  </a:lnTo>
                  <a:lnTo>
                    <a:pt x="4779429" y="559523"/>
                  </a:lnTo>
                  <a:lnTo>
                    <a:pt x="4788801" y="557364"/>
                  </a:lnTo>
                  <a:lnTo>
                    <a:pt x="4822495" y="530415"/>
                  </a:lnTo>
                  <a:lnTo>
                    <a:pt x="4823777" y="520763"/>
                  </a:lnTo>
                  <a:lnTo>
                    <a:pt x="4822685" y="511873"/>
                  </a:lnTo>
                  <a:lnTo>
                    <a:pt x="4819561" y="504177"/>
                  </a:lnTo>
                  <a:lnTo>
                    <a:pt x="4819104" y="503580"/>
                  </a:lnTo>
                  <a:lnTo>
                    <a:pt x="4814621" y="497611"/>
                  </a:lnTo>
                  <a:lnTo>
                    <a:pt x="4808093" y="492112"/>
                  </a:lnTo>
                  <a:lnTo>
                    <a:pt x="4797145" y="486664"/>
                  </a:lnTo>
                  <a:lnTo>
                    <a:pt x="4793018" y="485495"/>
                  </a:lnTo>
                  <a:lnTo>
                    <a:pt x="4793018" y="516534"/>
                  </a:lnTo>
                  <a:lnTo>
                    <a:pt x="4793018" y="525284"/>
                  </a:lnTo>
                  <a:lnTo>
                    <a:pt x="4752619" y="537654"/>
                  </a:lnTo>
                  <a:lnTo>
                    <a:pt x="4740986" y="537197"/>
                  </a:lnTo>
                  <a:lnTo>
                    <a:pt x="4711903" y="524383"/>
                  </a:lnTo>
                  <a:lnTo>
                    <a:pt x="4711903" y="516839"/>
                  </a:lnTo>
                  <a:lnTo>
                    <a:pt x="4752619" y="503580"/>
                  </a:lnTo>
                  <a:lnTo>
                    <a:pt x="4763452" y="503974"/>
                  </a:lnTo>
                  <a:lnTo>
                    <a:pt x="4793018" y="516534"/>
                  </a:lnTo>
                  <a:lnTo>
                    <a:pt x="4793018" y="485495"/>
                  </a:lnTo>
                  <a:lnTo>
                    <a:pt x="4783975" y="482917"/>
                  </a:lnTo>
                  <a:lnTo>
                    <a:pt x="4769002" y="480745"/>
                  </a:lnTo>
                  <a:lnTo>
                    <a:pt x="4752619" y="480060"/>
                  </a:lnTo>
                  <a:lnTo>
                    <a:pt x="4736096" y="480796"/>
                  </a:lnTo>
                  <a:lnTo>
                    <a:pt x="4697133" y="492112"/>
                  </a:lnTo>
                  <a:lnTo>
                    <a:pt x="4680851" y="520763"/>
                  </a:lnTo>
                  <a:lnTo>
                    <a:pt x="4681994" y="529310"/>
                  </a:lnTo>
                  <a:lnTo>
                    <a:pt x="4714468" y="557060"/>
                  </a:lnTo>
                  <a:lnTo>
                    <a:pt x="4736325" y="561174"/>
                  </a:lnTo>
                  <a:lnTo>
                    <a:pt x="4736325" y="581075"/>
                  </a:lnTo>
                  <a:lnTo>
                    <a:pt x="4670590" y="581075"/>
                  </a:lnTo>
                  <a:lnTo>
                    <a:pt x="4670590" y="607301"/>
                  </a:lnTo>
                  <a:lnTo>
                    <a:pt x="4800257" y="607301"/>
                  </a:lnTo>
                  <a:lnTo>
                    <a:pt x="4821009" y="606513"/>
                  </a:lnTo>
                  <a:lnTo>
                    <a:pt x="4837798" y="604100"/>
                  </a:lnTo>
                  <a:lnTo>
                    <a:pt x="4850968" y="600049"/>
                  </a:lnTo>
                  <a:lnTo>
                    <a:pt x="4860874" y="594334"/>
                  </a:lnTo>
                  <a:lnTo>
                    <a:pt x="4860874" y="616953"/>
                  </a:lnTo>
                  <a:lnTo>
                    <a:pt x="4893742" y="616953"/>
                  </a:lnTo>
                  <a:lnTo>
                    <a:pt x="4893742" y="594334"/>
                  </a:lnTo>
                  <a:lnTo>
                    <a:pt x="4893742" y="538251"/>
                  </a:lnTo>
                  <a:lnTo>
                    <a:pt x="4933835" y="538251"/>
                  </a:lnTo>
                  <a:lnTo>
                    <a:pt x="4933835" y="509600"/>
                  </a:lnTo>
                  <a:close/>
                </a:path>
                <a:path w="12198985" h="706754">
                  <a:moveTo>
                    <a:pt x="5100294" y="503872"/>
                  </a:moveTo>
                  <a:lnTo>
                    <a:pt x="5098796" y="484289"/>
                  </a:lnTo>
                  <a:lnTo>
                    <a:pt x="5094376" y="467233"/>
                  </a:lnTo>
                  <a:lnTo>
                    <a:pt x="5087340" y="453212"/>
                  </a:lnTo>
                  <a:lnTo>
                    <a:pt x="5087188" y="452907"/>
                  </a:lnTo>
                  <a:lnTo>
                    <a:pt x="5077371" y="441452"/>
                  </a:lnTo>
                  <a:lnTo>
                    <a:pt x="5068328" y="434898"/>
                  </a:lnTo>
                  <a:lnTo>
                    <a:pt x="5068328" y="503872"/>
                  </a:lnTo>
                  <a:lnTo>
                    <a:pt x="5067490" y="516763"/>
                  </a:lnTo>
                  <a:lnTo>
                    <a:pt x="5043678" y="552196"/>
                  </a:lnTo>
                  <a:lnTo>
                    <a:pt x="5028527" y="554837"/>
                  </a:lnTo>
                  <a:lnTo>
                    <a:pt x="5020564" y="554164"/>
                  </a:lnTo>
                  <a:lnTo>
                    <a:pt x="4992040" y="527850"/>
                  </a:lnTo>
                  <a:lnTo>
                    <a:pt x="4988725" y="503872"/>
                  </a:lnTo>
                  <a:lnTo>
                    <a:pt x="4989563" y="491121"/>
                  </a:lnTo>
                  <a:lnTo>
                    <a:pt x="5013414" y="455853"/>
                  </a:lnTo>
                  <a:lnTo>
                    <a:pt x="5028527" y="453212"/>
                  </a:lnTo>
                  <a:lnTo>
                    <a:pt x="5036502" y="453885"/>
                  </a:lnTo>
                  <a:lnTo>
                    <a:pt x="5065052" y="480060"/>
                  </a:lnTo>
                  <a:lnTo>
                    <a:pt x="5068328" y="503872"/>
                  </a:lnTo>
                  <a:lnTo>
                    <a:pt x="5068328" y="434898"/>
                  </a:lnTo>
                  <a:lnTo>
                    <a:pt x="5067490" y="434289"/>
                  </a:lnTo>
                  <a:lnTo>
                    <a:pt x="5056009" y="429094"/>
                  </a:lnTo>
                  <a:lnTo>
                    <a:pt x="5042992" y="425932"/>
                  </a:lnTo>
                  <a:lnTo>
                    <a:pt x="5028527" y="424865"/>
                  </a:lnTo>
                  <a:lnTo>
                    <a:pt x="5014239" y="425932"/>
                  </a:lnTo>
                  <a:lnTo>
                    <a:pt x="4969992" y="452907"/>
                  </a:lnTo>
                  <a:lnTo>
                    <a:pt x="4956759" y="503872"/>
                  </a:lnTo>
                  <a:lnTo>
                    <a:pt x="4958308" y="523646"/>
                  </a:lnTo>
                  <a:lnTo>
                    <a:pt x="4979670" y="566597"/>
                  </a:lnTo>
                  <a:lnTo>
                    <a:pt x="5028527" y="583184"/>
                  </a:lnTo>
                  <a:lnTo>
                    <a:pt x="5042992" y="582117"/>
                  </a:lnTo>
                  <a:lnTo>
                    <a:pt x="5087188" y="555142"/>
                  </a:lnTo>
                  <a:lnTo>
                    <a:pt x="5087340" y="554837"/>
                  </a:lnTo>
                  <a:lnTo>
                    <a:pt x="5094376" y="540778"/>
                  </a:lnTo>
                  <a:lnTo>
                    <a:pt x="5098796" y="523646"/>
                  </a:lnTo>
                  <a:lnTo>
                    <a:pt x="5100294" y="503872"/>
                  </a:lnTo>
                  <a:close/>
                </a:path>
                <a:path w="12198985" h="706754">
                  <a:moveTo>
                    <a:pt x="5181409" y="426681"/>
                  </a:moveTo>
                  <a:lnTo>
                    <a:pt x="5148542" y="426681"/>
                  </a:lnTo>
                  <a:lnTo>
                    <a:pt x="5148542" y="618159"/>
                  </a:lnTo>
                  <a:lnTo>
                    <a:pt x="5181409" y="618159"/>
                  </a:lnTo>
                  <a:lnTo>
                    <a:pt x="5181409" y="426681"/>
                  </a:lnTo>
                  <a:close/>
                </a:path>
                <a:path w="12198985" h="706754">
                  <a:moveTo>
                    <a:pt x="5186235" y="673036"/>
                  </a:moveTo>
                  <a:lnTo>
                    <a:pt x="5009832" y="673036"/>
                  </a:lnTo>
                  <a:lnTo>
                    <a:pt x="5009832" y="608507"/>
                  </a:lnTo>
                  <a:lnTo>
                    <a:pt x="4976965" y="608507"/>
                  </a:lnTo>
                  <a:lnTo>
                    <a:pt x="4976965" y="701382"/>
                  </a:lnTo>
                  <a:lnTo>
                    <a:pt x="5186235" y="701382"/>
                  </a:lnTo>
                  <a:lnTo>
                    <a:pt x="5186235" y="673036"/>
                  </a:lnTo>
                  <a:close/>
                </a:path>
                <a:path w="12198985" h="706754">
                  <a:moveTo>
                    <a:pt x="5381028" y="556044"/>
                  </a:moveTo>
                  <a:lnTo>
                    <a:pt x="5379999" y="521322"/>
                  </a:lnTo>
                  <a:lnTo>
                    <a:pt x="5376430" y="491553"/>
                  </a:lnTo>
                  <a:lnTo>
                    <a:pt x="5369585" y="467029"/>
                  </a:lnTo>
                  <a:lnTo>
                    <a:pt x="5362689" y="455028"/>
                  </a:lnTo>
                  <a:lnTo>
                    <a:pt x="5358714" y="448094"/>
                  </a:lnTo>
                  <a:lnTo>
                    <a:pt x="5349176" y="438899"/>
                  </a:lnTo>
                  <a:lnTo>
                    <a:pt x="5348465" y="438480"/>
                  </a:lnTo>
                  <a:lnTo>
                    <a:pt x="5348465" y="556044"/>
                  </a:lnTo>
                  <a:lnTo>
                    <a:pt x="5347817" y="586320"/>
                  </a:lnTo>
                  <a:lnTo>
                    <a:pt x="5341086" y="631736"/>
                  </a:lnTo>
                  <a:lnTo>
                    <a:pt x="5310162" y="656755"/>
                  </a:lnTo>
                  <a:lnTo>
                    <a:pt x="5303177" y="656031"/>
                  </a:lnTo>
                  <a:lnTo>
                    <a:pt x="5275186" y="611720"/>
                  </a:lnTo>
                  <a:lnTo>
                    <a:pt x="5272176" y="556044"/>
                  </a:lnTo>
                  <a:lnTo>
                    <a:pt x="5272862" y="525767"/>
                  </a:lnTo>
                  <a:lnTo>
                    <a:pt x="5279555" y="480479"/>
                  </a:lnTo>
                  <a:lnTo>
                    <a:pt x="5310162" y="455028"/>
                  </a:lnTo>
                  <a:lnTo>
                    <a:pt x="5317325" y="455752"/>
                  </a:lnTo>
                  <a:lnTo>
                    <a:pt x="5345519" y="500405"/>
                  </a:lnTo>
                  <a:lnTo>
                    <a:pt x="5348465" y="556044"/>
                  </a:lnTo>
                  <a:lnTo>
                    <a:pt x="5348465" y="438480"/>
                  </a:lnTo>
                  <a:lnTo>
                    <a:pt x="5337835" y="432181"/>
                  </a:lnTo>
                  <a:lnTo>
                    <a:pt x="5324792" y="428078"/>
                  </a:lnTo>
                  <a:lnTo>
                    <a:pt x="5310162" y="426681"/>
                  </a:lnTo>
                  <a:lnTo>
                    <a:pt x="5295671" y="428078"/>
                  </a:lnTo>
                  <a:lnTo>
                    <a:pt x="5261915" y="448094"/>
                  </a:lnTo>
                  <a:lnTo>
                    <a:pt x="5244198" y="491553"/>
                  </a:lnTo>
                  <a:lnTo>
                    <a:pt x="5239601" y="556044"/>
                  </a:lnTo>
                  <a:lnTo>
                    <a:pt x="5240629" y="590765"/>
                  </a:lnTo>
                  <a:lnTo>
                    <a:pt x="5251056" y="645045"/>
                  </a:lnTo>
                  <a:lnTo>
                    <a:pt x="5282654" y="679602"/>
                  </a:lnTo>
                  <a:lnTo>
                    <a:pt x="5310162" y="684796"/>
                  </a:lnTo>
                  <a:lnTo>
                    <a:pt x="5324792" y="683501"/>
                  </a:lnTo>
                  <a:lnTo>
                    <a:pt x="5337835" y="679602"/>
                  </a:lnTo>
                  <a:lnTo>
                    <a:pt x="5349176" y="673100"/>
                  </a:lnTo>
                  <a:lnTo>
                    <a:pt x="5358714" y="663994"/>
                  </a:lnTo>
                  <a:lnTo>
                    <a:pt x="5362867" y="656755"/>
                  </a:lnTo>
                  <a:lnTo>
                    <a:pt x="5369585" y="645045"/>
                  </a:lnTo>
                  <a:lnTo>
                    <a:pt x="5376430" y="620534"/>
                  </a:lnTo>
                  <a:lnTo>
                    <a:pt x="5379999" y="590765"/>
                  </a:lnTo>
                  <a:lnTo>
                    <a:pt x="5381028" y="556044"/>
                  </a:lnTo>
                  <a:close/>
                </a:path>
                <a:path w="12198985" h="706754">
                  <a:moveTo>
                    <a:pt x="5461241" y="426681"/>
                  </a:moveTo>
                  <a:lnTo>
                    <a:pt x="5428373" y="426681"/>
                  </a:lnTo>
                  <a:lnTo>
                    <a:pt x="5428373" y="700176"/>
                  </a:lnTo>
                  <a:lnTo>
                    <a:pt x="5461241" y="700176"/>
                  </a:lnTo>
                  <a:lnTo>
                    <a:pt x="5461241" y="426681"/>
                  </a:lnTo>
                  <a:close/>
                </a:path>
                <a:path w="12198985" h="706754">
                  <a:moveTo>
                    <a:pt x="5819470" y="450888"/>
                  </a:moveTo>
                  <a:lnTo>
                    <a:pt x="5641556" y="450888"/>
                  </a:lnTo>
                  <a:lnTo>
                    <a:pt x="5641556" y="430568"/>
                  </a:lnTo>
                  <a:lnTo>
                    <a:pt x="5608993" y="430568"/>
                  </a:lnTo>
                  <a:lnTo>
                    <a:pt x="5608993" y="450888"/>
                  </a:lnTo>
                  <a:lnTo>
                    <a:pt x="5608993" y="476288"/>
                  </a:lnTo>
                  <a:lnTo>
                    <a:pt x="5608993" y="497878"/>
                  </a:lnTo>
                  <a:lnTo>
                    <a:pt x="5608993" y="523278"/>
                  </a:lnTo>
                  <a:lnTo>
                    <a:pt x="5819470" y="523278"/>
                  </a:lnTo>
                  <a:lnTo>
                    <a:pt x="5819470" y="497878"/>
                  </a:lnTo>
                  <a:lnTo>
                    <a:pt x="5641556" y="497878"/>
                  </a:lnTo>
                  <a:lnTo>
                    <a:pt x="5641556" y="476288"/>
                  </a:lnTo>
                  <a:lnTo>
                    <a:pt x="5819470" y="476288"/>
                  </a:lnTo>
                  <a:lnTo>
                    <a:pt x="5819470" y="450888"/>
                  </a:lnTo>
                  <a:close/>
                </a:path>
                <a:path w="12198985" h="706754">
                  <a:moveTo>
                    <a:pt x="8782723" y="65735"/>
                  </a:moveTo>
                  <a:lnTo>
                    <a:pt x="8749855" y="65735"/>
                  </a:lnTo>
                  <a:lnTo>
                    <a:pt x="8749855" y="103428"/>
                  </a:lnTo>
                  <a:lnTo>
                    <a:pt x="8782723" y="103428"/>
                  </a:lnTo>
                  <a:lnTo>
                    <a:pt x="8782723" y="65735"/>
                  </a:lnTo>
                  <a:close/>
                </a:path>
                <a:path w="12198985" h="706754">
                  <a:moveTo>
                    <a:pt x="8787549" y="254038"/>
                  </a:moveTo>
                  <a:lnTo>
                    <a:pt x="8611146" y="254038"/>
                  </a:lnTo>
                  <a:lnTo>
                    <a:pt x="8611146" y="189268"/>
                  </a:lnTo>
                  <a:lnTo>
                    <a:pt x="8578278" y="189268"/>
                  </a:lnTo>
                  <a:lnTo>
                    <a:pt x="8578278" y="254038"/>
                  </a:lnTo>
                  <a:lnTo>
                    <a:pt x="8578278" y="281978"/>
                  </a:lnTo>
                  <a:lnTo>
                    <a:pt x="8787549" y="281978"/>
                  </a:lnTo>
                  <a:lnTo>
                    <a:pt x="8787549" y="254038"/>
                  </a:lnTo>
                  <a:close/>
                </a:path>
                <a:path w="12198985" h="706754">
                  <a:moveTo>
                    <a:pt x="9034818" y="232791"/>
                  </a:moveTo>
                  <a:lnTo>
                    <a:pt x="9003868" y="202107"/>
                  </a:lnTo>
                  <a:lnTo>
                    <a:pt x="8992603" y="134785"/>
                  </a:lnTo>
                  <a:lnTo>
                    <a:pt x="8992603" y="69951"/>
                  </a:lnTo>
                  <a:lnTo>
                    <a:pt x="9031503" y="69951"/>
                  </a:lnTo>
                  <a:lnTo>
                    <a:pt x="9031503" y="41605"/>
                  </a:lnTo>
                  <a:lnTo>
                    <a:pt x="8992603" y="41605"/>
                  </a:lnTo>
                  <a:lnTo>
                    <a:pt x="8992603" y="0"/>
                  </a:lnTo>
                  <a:lnTo>
                    <a:pt x="8960637" y="0"/>
                  </a:lnTo>
                  <a:lnTo>
                    <a:pt x="8960637" y="41605"/>
                  </a:lnTo>
                  <a:lnTo>
                    <a:pt x="8921140" y="41605"/>
                  </a:lnTo>
                  <a:lnTo>
                    <a:pt x="8921140" y="69951"/>
                  </a:lnTo>
                  <a:lnTo>
                    <a:pt x="8960637" y="69951"/>
                  </a:lnTo>
                  <a:lnTo>
                    <a:pt x="8960637" y="134785"/>
                  </a:lnTo>
                  <a:lnTo>
                    <a:pt x="8957653" y="174574"/>
                  </a:lnTo>
                  <a:lnTo>
                    <a:pt x="8949144" y="202222"/>
                  </a:lnTo>
                  <a:lnTo>
                    <a:pt x="8935834" y="220662"/>
                  </a:lnTo>
                  <a:lnTo>
                    <a:pt x="8918423" y="232791"/>
                  </a:lnTo>
                  <a:lnTo>
                    <a:pt x="8918423" y="262636"/>
                  </a:lnTo>
                  <a:lnTo>
                    <a:pt x="8938031" y="253758"/>
                  </a:lnTo>
                  <a:lnTo>
                    <a:pt x="8954275" y="241985"/>
                  </a:lnTo>
                  <a:lnTo>
                    <a:pt x="8967051" y="227965"/>
                  </a:lnTo>
                  <a:lnTo>
                    <a:pt x="8976322" y="212280"/>
                  </a:lnTo>
                  <a:lnTo>
                    <a:pt x="8985923" y="227952"/>
                  </a:lnTo>
                  <a:lnTo>
                    <a:pt x="8998864" y="241985"/>
                  </a:lnTo>
                  <a:lnTo>
                    <a:pt x="9015209" y="253885"/>
                  </a:lnTo>
                  <a:lnTo>
                    <a:pt x="9034818" y="262940"/>
                  </a:lnTo>
                  <a:lnTo>
                    <a:pt x="9034818" y="232791"/>
                  </a:lnTo>
                  <a:close/>
                </a:path>
                <a:path w="12198985" h="706754">
                  <a:moveTo>
                    <a:pt x="9145486" y="7835"/>
                  </a:moveTo>
                  <a:lnTo>
                    <a:pt x="9113520" y="7835"/>
                  </a:lnTo>
                  <a:lnTo>
                    <a:pt x="9113520" y="116700"/>
                  </a:lnTo>
                  <a:lnTo>
                    <a:pt x="9082761" y="116700"/>
                  </a:lnTo>
                  <a:lnTo>
                    <a:pt x="9082761" y="9652"/>
                  </a:lnTo>
                  <a:lnTo>
                    <a:pt x="9051404" y="9652"/>
                  </a:lnTo>
                  <a:lnTo>
                    <a:pt x="9051404" y="278015"/>
                  </a:lnTo>
                  <a:lnTo>
                    <a:pt x="9082761" y="278015"/>
                  </a:lnTo>
                  <a:lnTo>
                    <a:pt x="9082761" y="145338"/>
                  </a:lnTo>
                  <a:lnTo>
                    <a:pt x="9113520" y="145338"/>
                  </a:lnTo>
                  <a:lnTo>
                    <a:pt x="9113520" y="281343"/>
                  </a:lnTo>
                  <a:lnTo>
                    <a:pt x="9145486" y="281343"/>
                  </a:lnTo>
                  <a:lnTo>
                    <a:pt x="9145486" y="145338"/>
                  </a:lnTo>
                  <a:lnTo>
                    <a:pt x="9145486" y="116700"/>
                  </a:lnTo>
                  <a:lnTo>
                    <a:pt x="9145486" y="7835"/>
                  </a:lnTo>
                  <a:close/>
                </a:path>
                <a:path w="12198985" h="706754">
                  <a:moveTo>
                    <a:pt x="9422295" y="7835"/>
                  </a:moveTo>
                  <a:lnTo>
                    <a:pt x="9389427" y="7835"/>
                  </a:lnTo>
                  <a:lnTo>
                    <a:pt x="9389427" y="119405"/>
                  </a:lnTo>
                  <a:lnTo>
                    <a:pt x="9379039" y="125209"/>
                  </a:lnTo>
                  <a:lnTo>
                    <a:pt x="9365805" y="129133"/>
                  </a:lnTo>
                  <a:lnTo>
                    <a:pt x="9349448" y="131368"/>
                  </a:lnTo>
                  <a:lnTo>
                    <a:pt x="9329725" y="132080"/>
                  </a:lnTo>
                  <a:lnTo>
                    <a:pt x="9233840" y="132080"/>
                  </a:lnTo>
                  <a:lnTo>
                    <a:pt x="9233840" y="98298"/>
                  </a:lnTo>
                  <a:lnTo>
                    <a:pt x="9328518" y="98298"/>
                  </a:lnTo>
                  <a:lnTo>
                    <a:pt x="9328518" y="71158"/>
                  </a:lnTo>
                  <a:lnTo>
                    <a:pt x="9233840" y="71158"/>
                  </a:lnTo>
                  <a:lnTo>
                    <a:pt x="9233840" y="38595"/>
                  </a:lnTo>
                  <a:lnTo>
                    <a:pt x="9335160" y="38595"/>
                  </a:lnTo>
                  <a:lnTo>
                    <a:pt x="9335160" y="11150"/>
                  </a:lnTo>
                  <a:lnTo>
                    <a:pt x="9201264" y="11150"/>
                  </a:lnTo>
                  <a:lnTo>
                    <a:pt x="9201264" y="159207"/>
                  </a:lnTo>
                  <a:lnTo>
                    <a:pt x="9327312" y="159207"/>
                  </a:lnTo>
                  <a:lnTo>
                    <a:pt x="9348559" y="158407"/>
                  </a:lnTo>
                  <a:lnTo>
                    <a:pt x="9365831" y="155892"/>
                  </a:lnTo>
                  <a:lnTo>
                    <a:pt x="9379382" y="151574"/>
                  </a:lnTo>
                  <a:lnTo>
                    <a:pt x="9389427" y="145338"/>
                  </a:lnTo>
                  <a:lnTo>
                    <a:pt x="9389427" y="176098"/>
                  </a:lnTo>
                  <a:lnTo>
                    <a:pt x="9422295" y="176098"/>
                  </a:lnTo>
                  <a:lnTo>
                    <a:pt x="9422295" y="145338"/>
                  </a:lnTo>
                  <a:lnTo>
                    <a:pt x="9422295" y="132080"/>
                  </a:lnTo>
                  <a:lnTo>
                    <a:pt x="9422295" y="7835"/>
                  </a:lnTo>
                  <a:close/>
                </a:path>
                <a:path w="12198985" h="706754">
                  <a:moveTo>
                    <a:pt x="9428632" y="235800"/>
                  </a:moveTo>
                  <a:lnTo>
                    <a:pt x="9409633" y="201434"/>
                  </a:lnTo>
                  <a:lnTo>
                    <a:pt x="9395765" y="194373"/>
                  </a:lnTo>
                  <a:lnTo>
                    <a:pt x="9395765" y="230378"/>
                  </a:lnTo>
                  <a:lnTo>
                    <a:pt x="9395765" y="241236"/>
                  </a:lnTo>
                  <a:lnTo>
                    <a:pt x="9360903" y="257365"/>
                  </a:lnTo>
                  <a:lnTo>
                    <a:pt x="9321279" y="259930"/>
                  </a:lnTo>
                  <a:lnTo>
                    <a:pt x="9300121" y="259295"/>
                  </a:lnTo>
                  <a:lnTo>
                    <a:pt x="9255544" y="249377"/>
                  </a:lnTo>
                  <a:lnTo>
                    <a:pt x="9246806" y="241236"/>
                  </a:lnTo>
                  <a:lnTo>
                    <a:pt x="9246806" y="230378"/>
                  </a:lnTo>
                  <a:lnTo>
                    <a:pt x="9281744" y="213944"/>
                  </a:lnTo>
                  <a:lnTo>
                    <a:pt x="9321279" y="211378"/>
                  </a:lnTo>
                  <a:lnTo>
                    <a:pt x="9342577" y="212013"/>
                  </a:lnTo>
                  <a:lnTo>
                    <a:pt x="9386722" y="221932"/>
                  </a:lnTo>
                  <a:lnTo>
                    <a:pt x="9395765" y="230378"/>
                  </a:lnTo>
                  <a:lnTo>
                    <a:pt x="9395765" y="194373"/>
                  </a:lnTo>
                  <a:lnTo>
                    <a:pt x="9393072" y="193001"/>
                  </a:lnTo>
                  <a:lnTo>
                    <a:pt x="9372359" y="187401"/>
                  </a:lnTo>
                  <a:lnTo>
                    <a:pt x="9348191" y="184302"/>
                  </a:lnTo>
                  <a:lnTo>
                    <a:pt x="9321279" y="183337"/>
                  </a:lnTo>
                  <a:lnTo>
                    <a:pt x="9294368" y="184302"/>
                  </a:lnTo>
                  <a:lnTo>
                    <a:pt x="9249372" y="193001"/>
                  </a:lnTo>
                  <a:lnTo>
                    <a:pt x="9218905" y="216014"/>
                  </a:lnTo>
                  <a:lnTo>
                    <a:pt x="9214231" y="235800"/>
                  </a:lnTo>
                  <a:lnTo>
                    <a:pt x="9215412" y="246214"/>
                  </a:lnTo>
                  <a:lnTo>
                    <a:pt x="9249372" y="278130"/>
                  </a:lnTo>
                  <a:lnTo>
                    <a:pt x="9294368" y="286715"/>
                  </a:lnTo>
                  <a:lnTo>
                    <a:pt x="9321279" y="287667"/>
                  </a:lnTo>
                  <a:lnTo>
                    <a:pt x="9348191" y="286715"/>
                  </a:lnTo>
                  <a:lnTo>
                    <a:pt x="9393072" y="278130"/>
                  </a:lnTo>
                  <a:lnTo>
                    <a:pt x="9423654" y="255333"/>
                  </a:lnTo>
                  <a:lnTo>
                    <a:pt x="9427362" y="246214"/>
                  </a:lnTo>
                  <a:lnTo>
                    <a:pt x="9428632" y="235800"/>
                  </a:lnTo>
                  <a:close/>
                </a:path>
                <a:path w="12198985" h="706754">
                  <a:moveTo>
                    <a:pt x="9706661" y="51257"/>
                  </a:moveTo>
                  <a:lnTo>
                    <a:pt x="9678010" y="16573"/>
                  </a:lnTo>
                  <a:lnTo>
                    <a:pt x="9674085" y="15621"/>
                  </a:lnTo>
                  <a:lnTo>
                    <a:pt x="9674085" y="47637"/>
                  </a:lnTo>
                  <a:lnTo>
                    <a:pt x="9674085" y="54571"/>
                  </a:lnTo>
                  <a:lnTo>
                    <a:pt x="9622523" y="67729"/>
                  </a:lnTo>
                  <a:lnTo>
                    <a:pt x="9596285" y="68148"/>
                  </a:lnTo>
                  <a:lnTo>
                    <a:pt x="9570060" y="67729"/>
                  </a:lnTo>
                  <a:lnTo>
                    <a:pt x="9523920" y="60312"/>
                  </a:lnTo>
                  <a:lnTo>
                    <a:pt x="9518498" y="54571"/>
                  </a:lnTo>
                  <a:lnTo>
                    <a:pt x="9518498" y="47637"/>
                  </a:lnTo>
                  <a:lnTo>
                    <a:pt x="9570060" y="34493"/>
                  </a:lnTo>
                  <a:lnTo>
                    <a:pt x="9596285" y="34074"/>
                  </a:lnTo>
                  <a:lnTo>
                    <a:pt x="9622523" y="34493"/>
                  </a:lnTo>
                  <a:lnTo>
                    <a:pt x="9668662" y="42214"/>
                  </a:lnTo>
                  <a:lnTo>
                    <a:pt x="9674085" y="47637"/>
                  </a:lnTo>
                  <a:lnTo>
                    <a:pt x="9674085" y="15621"/>
                  </a:lnTo>
                  <a:lnTo>
                    <a:pt x="9656712" y="11341"/>
                  </a:lnTo>
                  <a:lnTo>
                    <a:pt x="9629483" y="8432"/>
                  </a:lnTo>
                  <a:lnTo>
                    <a:pt x="9596285" y="7531"/>
                  </a:lnTo>
                  <a:lnTo>
                    <a:pt x="9563214" y="8432"/>
                  </a:lnTo>
                  <a:lnTo>
                    <a:pt x="9514497" y="16573"/>
                  </a:lnTo>
                  <a:lnTo>
                    <a:pt x="9486468" y="43167"/>
                  </a:lnTo>
                  <a:lnTo>
                    <a:pt x="9485630" y="51257"/>
                  </a:lnTo>
                  <a:lnTo>
                    <a:pt x="9486468" y="59182"/>
                  </a:lnTo>
                  <a:lnTo>
                    <a:pt x="9514497" y="85648"/>
                  </a:lnTo>
                  <a:lnTo>
                    <a:pt x="9563214" y="93776"/>
                  </a:lnTo>
                  <a:lnTo>
                    <a:pt x="9596285" y="94678"/>
                  </a:lnTo>
                  <a:lnTo>
                    <a:pt x="9629483" y="93776"/>
                  </a:lnTo>
                  <a:lnTo>
                    <a:pt x="9678010" y="85648"/>
                  </a:lnTo>
                  <a:lnTo>
                    <a:pt x="9705810" y="59182"/>
                  </a:lnTo>
                  <a:lnTo>
                    <a:pt x="9706661" y="51257"/>
                  </a:lnTo>
                  <a:close/>
                </a:path>
                <a:path w="12198985" h="706754">
                  <a:moveTo>
                    <a:pt x="9707258" y="257517"/>
                  </a:moveTo>
                  <a:lnTo>
                    <a:pt x="9523324" y="257517"/>
                  </a:lnTo>
                  <a:lnTo>
                    <a:pt x="9523324" y="237617"/>
                  </a:lnTo>
                  <a:lnTo>
                    <a:pt x="9701225" y="237617"/>
                  </a:lnTo>
                  <a:lnTo>
                    <a:pt x="9701225" y="164642"/>
                  </a:lnTo>
                  <a:lnTo>
                    <a:pt x="9490748" y="164642"/>
                  </a:lnTo>
                  <a:lnTo>
                    <a:pt x="9490748" y="191173"/>
                  </a:lnTo>
                  <a:lnTo>
                    <a:pt x="9668358" y="191173"/>
                  </a:lnTo>
                  <a:lnTo>
                    <a:pt x="9668358" y="211378"/>
                  </a:lnTo>
                  <a:lnTo>
                    <a:pt x="9490748" y="211378"/>
                  </a:lnTo>
                  <a:lnTo>
                    <a:pt x="9490748" y="284048"/>
                  </a:lnTo>
                  <a:lnTo>
                    <a:pt x="9707258" y="284048"/>
                  </a:lnTo>
                  <a:lnTo>
                    <a:pt x="9707258" y="257517"/>
                  </a:lnTo>
                  <a:close/>
                </a:path>
                <a:path w="12198985" h="706754">
                  <a:moveTo>
                    <a:pt x="9719018" y="115189"/>
                  </a:moveTo>
                  <a:lnTo>
                    <a:pt x="9472663" y="115189"/>
                  </a:lnTo>
                  <a:lnTo>
                    <a:pt x="9472663" y="142328"/>
                  </a:lnTo>
                  <a:lnTo>
                    <a:pt x="9719018" y="142328"/>
                  </a:lnTo>
                  <a:lnTo>
                    <a:pt x="9719018" y="115189"/>
                  </a:lnTo>
                  <a:close/>
                </a:path>
                <a:path w="12198985" h="706754">
                  <a:moveTo>
                    <a:pt x="9976536" y="178511"/>
                  </a:moveTo>
                  <a:lnTo>
                    <a:pt x="9974466" y="151777"/>
                  </a:lnTo>
                  <a:lnTo>
                    <a:pt x="9968319" y="129247"/>
                  </a:lnTo>
                  <a:lnTo>
                    <a:pt x="9961423" y="116992"/>
                  </a:lnTo>
                  <a:lnTo>
                    <a:pt x="9958222" y="111302"/>
                  </a:lnTo>
                  <a:lnTo>
                    <a:pt x="9944265" y="98298"/>
                  </a:lnTo>
                  <a:lnTo>
                    <a:pt x="9943973" y="98145"/>
                  </a:lnTo>
                  <a:lnTo>
                    <a:pt x="9943973" y="178511"/>
                  </a:lnTo>
                  <a:lnTo>
                    <a:pt x="9943046" y="196532"/>
                  </a:lnTo>
                  <a:lnTo>
                    <a:pt x="9928288" y="232791"/>
                  </a:lnTo>
                  <a:lnTo>
                    <a:pt x="9916833" y="240030"/>
                  </a:lnTo>
                  <a:lnTo>
                    <a:pt x="9900247" y="240030"/>
                  </a:lnTo>
                  <a:lnTo>
                    <a:pt x="9874237" y="196570"/>
                  </a:lnTo>
                  <a:lnTo>
                    <a:pt x="9873412" y="178511"/>
                  </a:lnTo>
                  <a:lnTo>
                    <a:pt x="9874275" y="160020"/>
                  </a:lnTo>
                  <a:lnTo>
                    <a:pt x="9888487" y="123926"/>
                  </a:lnTo>
                  <a:lnTo>
                    <a:pt x="9900247" y="116992"/>
                  </a:lnTo>
                  <a:lnTo>
                    <a:pt x="9916223" y="116992"/>
                  </a:lnTo>
                  <a:lnTo>
                    <a:pt x="9942893" y="159232"/>
                  </a:lnTo>
                  <a:lnTo>
                    <a:pt x="9943973" y="178511"/>
                  </a:lnTo>
                  <a:lnTo>
                    <a:pt x="9943973" y="98145"/>
                  </a:lnTo>
                  <a:lnTo>
                    <a:pt x="9936594" y="93992"/>
                  </a:lnTo>
                  <a:lnTo>
                    <a:pt x="9928060" y="90982"/>
                  </a:lnTo>
                  <a:lnTo>
                    <a:pt x="9918738" y="89230"/>
                  </a:lnTo>
                  <a:lnTo>
                    <a:pt x="9908692" y="88646"/>
                  </a:lnTo>
                  <a:lnTo>
                    <a:pt x="9897262" y="89433"/>
                  </a:lnTo>
                  <a:lnTo>
                    <a:pt x="9856749" y="113715"/>
                  </a:lnTo>
                  <a:lnTo>
                    <a:pt x="9842602" y="152996"/>
                  </a:lnTo>
                  <a:lnTo>
                    <a:pt x="9840836" y="178511"/>
                  </a:lnTo>
                  <a:lnTo>
                    <a:pt x="9842652" y="204368"/>
                  </a:lnTo>
                  <a:lnTo>
                    <a:pt x="9857257" y="243649"/>
                  </a:lnTo>
                  <a:lnTo>
                    <a:pt x="9897605" y="267335"/>
                  </a:lnTo>
                  <a:lnTo>
                    <a:pt x="9908692" y="268071"/>
                  </a:lnTo>
                  <a:lnTo>
                    <a:pt x="9919094" y="267449"/>
                  </a:lnTo>
                  <a:lnTo>
                    <a:pt x="9958730" y="245211"/>
                  </a:lnTo>
                  <a:lnTo>
                    <a:pt x="9974516" y="205155"/>
                  </a:lnTo>
                  <a:lnTo>
                    <a:pt x="9976536" y="178511"/>
                  </a:lnTo>
                  <a:close/>
                </a:path>
                <a:path w="12198985" h="706754">
                  <a:moveTo>
                    <a:pt x="9985578" y="39204"/>
                  </a:moveTo>
                  <a:lnTo>
                    <a:pt x="9923767" y="39204"/>
                  </a:lnTo>
                  <a:lnTo>
                    <a:pt x="9923767" y="0"/>
                  </a:lnTo>
                  <a:lnTo>
                    <a:pt x="9890900" y="0"/>
                  </a:lnTo>
                  <a:lnTo>
                    <a:pt x="9890900" y="39204"/>
                  </a:lnTo>
                  <a:lnTo>
                    <a:pt x="9829686" y="39204"/>
                  </a:lnTo>
                  <a:lnTo>
                    <a:pt x="9829686" y="67538"/>
                  </a:lnTo>
                  <a:lnTo>
                    <a:pt x="9985578" y="67538"/>
                  </a:lnTo>
                  <a:lnTo>
                    <a:pt x="9985578" y="39204"/>
                  </a:lnTo>
                  <a:close/>
                </a:path>
                <a:path w="12198985" h="706754">
                  <a:moveTo>
                    <a:pt x="10097452" y="119405"/>
                  </a:moveTo>
                  <a:lnTo>
                    <a:pt x="10054641" y="119405"/>
                  </a:lnTo>
                  <a:lnTo>
                    <a:pt x="10054641" y="7835"/>
                  </a:lnTo>
                  <a:lnTo>
                    <a:pt x="10021773" y="7835"/>
                  </a:lnTo>
                  <a:lnTo>
                    <a:pt x="10021773" y="281343"/>
                  </a:lnTo>
                  <a:lnTo>
                    <a:pt x="10054641" y="281343"/>
                  </a:lnTo>
                  <a:lnTo>
                    <a:pt x="10054641" y="148056"/>
                  </a:lnTo>
                  <a:lnTo>
                    <a:pt x="10097452" y="148056"/>
                  </a:lnTo>
                  <a:lnTo>
                    <a:pt x="10097452" y="119405"/>
                  </a:lnTo>
                  <a:close/>
                </a:path>
                <a:path w="12198985" h="706754">
                  <a:moveTo>
                    <a:pt x="10342613" y="12661"/>
                  </a:moveTo>
                  <a:lnTo>
                    <a:pt x="10126408" y="12661"/>
                  </a:lnTo>
                  <a:lnTo>
                    <a:pt x="10126408" y="41605"/>
                  </a:lnTo>
                  <a:lnTo>
                    <a:pt x="10309746" y="41605"/>
                  </a:lnTo>
                  <a:lnTo>
                    <a:pt x="10309746" y="114287"/>
                  </a:lnTo>
                  <a:lnTo>
                    <a:pt x="10309301" y="135153"/>
                  </a:lnTo>
                  <a:lnTo>
                    <a:pt x="10308006" y="156616"/>
                  </a:lnTo>
                  <a:lnTo>
                    <a:pt x="10305923" y="177342"/>
                  </a:lnTo>
                  <a:lnTo>
                    <a:pt x="10303104" y="195999"/>
                  </a:lnTo>
                  <a:lnTo>
                    <a:pt x="10335374" y="195999"/>
                  </a:lnTo>
                  <a:lnTo>
                    <a:pt x="10338537" y="176517"/>
                  </a:lnTo>
                  <a:lnTo>
                    <a:pt x="10340797" y="154533"/>
                  </a:lnTo>
                  <a:lnTo>
                    <a:pt x="10342156" y="131203"/>
                  </a:lnTo>
                  <a:lnTo>
                    <a:pt x="10342499" y="113080"/>
                  </a:lnTo>
                  <a:lnTo>
                    <a:pt x="10342613" y="12661"/>
                  </a:lnTo>
                  <a:close/>
                </a:path>
                <a:path w="12198985" h="706754">
                  <a:moveTo>
                    <a:pt x="10356786" y="240931"/>
                  </a:moveTo>
                  <a:lnTo>
                    <a:pt x="10228326" y="240931"/>
                  </a:lnTo>
                  <a:lnTo>
                    <a:pt x="10228326" y="113080"/>
                  </a:lnTo>
                  <a:lnTo>
                    <a:pt x="10195458" y="113080"/>
                  </a:lnTo>
                  <a:lnTo>
                    <a:pt x="10195458" y="240931"/>
                  </a:lnTo>
                  <a:lnTo>
                    <a:pt x="10114039" y="240931"/>
                  </a:lnTo>
                  <a:lnTo>
                    <a:pt x="10114039" y="269278"/>
                  </a:lnTo>
                  <a:lnTo>
                    <a:pt x="10356786" y="269278"/>
                  </a:lnTo>
                  <a:lnTo>
                    <a:pt x="10356786" y="240931"/>
                  </a:lnTo>
                  <a:close/>
                </a:path>
                <a:path w="12198985" h="706754">
                  <a:moveTo>
                    <a:pt x="10620324" y="78397"/>
                  </a:moveTo>
                  <a:lnTo>
                    <a:pt x="10618826" y="60540"/>
                  </a:lnTo>
                  <a:lnTo>
                    <a:pt x="10614406" y="45046"/>
                  </a:lnTo>
                  <a:lnTo>
                    <a:pt x="10608551" y="34378"/>
                  </a:lnTo>
                  <a:lnTo>
                    <a:pt x="10607231" y="31965"/>
                  </a:lnTo>
                  <a:lnTo>
                    <a:pt x="10597413" y="21412"/>
                  </a:lnTo>
                  <a:lnTo>
                    <a:pt x="10588371" y="15468"/>
                  </a:lnTo>
                  <a:lnTo>
                    <a:pt x="10588371" y="78397"/>
                  </a:lnTo>
                  <a:lnTo>
                    <a:pt x="10587533" y="89065"/>
                  </a:lnTo>
                  <a:lnTo>
                    <a:pt x="10563822" y="119862"/>
                  </a:lnTo>
                  <a:lnTo>
                    <a:pt x="10548557" y="122428"/>
                  </a:lnTo>
                  <a:lnTo>
                    <a:pt x="10540594" y="121767"/>
                  </a:lnTo>
                  <a:lnTo>
                    <a:pt x="10509593" y="89065"/>
                  </a:lnTo>
                  <a:lnTo>
                    <a:pt x="10508755" y="78397"/>
                  </a:lnTo>
                  <a:lnTo>
                    <a:pt x="10509593" y="67729"/>
                  </a:lnTo>
                  <a:lnTo>
                    <a:pt x="10533405" y="36830"/>
                  </a:lnTo>
                  <a:lnTo>
                    <a:pt x="10548557" y="34378"/>
                  </a:lnTo>
                  <a:lnTo>
                    <a:pt x="10556570" y="34988"/>
                  </a:lnTo>
                  <a:lnTo>
                    <a:pt x="10587533" y="67729"/>
                  </a:lnTo>
                  <a:lnTo>
                    <a:pt x="10588371" y="78397"/>
                  </a:lnTo>
                  <a:lnTo>
                    <a:pt x="10588371" y="15468"/>
                  </a:lnTo>
                  <a:lnTo>
                    <a:pt x="10587368" y="14808"/>
                  </a:lnTo>
                  <a:lnTo>
                    <a:pt x="10575811" y="9982"/>
                  </a:lnTo>
                  <a:lnTo>
                    <a:pt x="10562857" y="7035"/>
                  </a:lnTo>
                  <a:lnTo>
                    <a:pt x="10548557" y="6032"/>
                  </a:lnTo>
                  <a:lnTo>
                    <a:pt x="10534396" y="7035"/>
                  </a:lnTo>
                  <a:lnTo>
                    <a:pt x="10489895" y="31965"/>
                  </a:lnTo>
                  <a:lnTo>
                    <a:pt x="10476789" y="78397"/>
                  </a:lnTo>
                  <a:lnTo>
                    <a:pt x="10478300" y="96075"/>
                  </a:lnTo>
                  <a:lnTo>
                    <a:pt x="10499712" y="135089"/>
                  </a:lnTo>
                  <a:lnTo>
                    <a:pt x="10548557" y="150469"/>
                  </a:lnTo>
                  <a:lnTo>
                    <a:pt x="10562857" y="149504"/>
                  </a:lnTo>
                  <a:lnTo>
                    <a:pt x="10607231" y="124536"/>
                  </a:lnTo>
                  <a:lnTo>
                    <a:pt x="10608386" y="122428"/>
                  </a:lnTo>
                  <a:lnTo>
                    <a:pt x="10614406" y="111493"/>
                  </a:lnTo>
                  <a:lnTo>
                    <a:pt x="10618826" y="96075"/>
                  </a:lnTo>
                  <a:lnTo>
                    <a:pt x="10620324" y="78397"/>
                  </a:lnTo>
                  <a:close/>
                </a:path>
                <a:path w="12198985" h="706754">
                  <a:moveTo>
                    <a:pt x="10701439" y="7835"/>
                  </a:moveTo>
                  <a:lnTo>
                    <a:pt x="10668572" y="7835"/>
                  </a:lnTo>
                  <a:lnTo>
                    <a:pt x="10668572" y="160413"/>
                  </a:lnTo>
                  <a:lnTo>
                    <a:pt x="10701439" y="160413"/>
                  </a:lnTo>
                  <a:lnTo>
                    <a:pt x="10701439" y="7835"/>
                  </a:lnTo>
                  <a:close/>
                </a:path>
                <a:path w="12198985" h="706754">
                  <a:moveTo>
                    <a:pt x="10715612" y="255701"/>
                  </a:moveTo>
                  <a:lnTo>
                    <a:pt x="10695940" y="245846"/>
                  </a:lnTo>
                  <a:lnTo>
                    <a:pt x="10692714" y="242735"/>
                  </a:lnTo>
                  <a:lnTo>
                    <a:pt x="10680598" y="231089"/>
                  </a:lnTo>
                  <a:lnTo>
                    <a:pt x="10670629" y="211315"/>
                  </a:lnTo>
                  <a:lnTo>
                    <a:pt x="10667073" y="186347"/>
                  </a:lnTo>
                  <a:lnTo>
                    <a:pt x="10667073" y="176707"/>
                  </a:lnTo>
                  <a:lnTo>
                    <a:pt x="10634497" y="176707"/>
                  </a:lnTo>
                  <a:lnTo>
                    <a:pt x="10634497" y="186347"/>
                  </a:lnTo>
                  <a:lnTo>
                    <a:pt x="10631754" y="208432"/>
                  </a:lnTo>
                  <a:lnTo>
                    <a:pt x="10624325" y="227101"/>
                  </a:lnTo>
                  <a:lnTo>
                    <a:pt x="10613390" y="242201"/>
                  </a:lnTo>
                  <a:lnTo>
                    <a:pt x="10600131" y="253593"/>
                  </a:lnTo>
                  <a:lnTo>
                    <a:pt x="10587469" y="242735"/>
                  </a:lnTo>
                  <a:lnTo>
                    <a:pt x="10586834" y="242201"/>
                  </a:lnTo>
                  <a:lnTo>
                    <a:pt x="10576116" y="227101"/>
                  </a:lnTo>
                  <a:lnTo>
                    <a:pt x="10568953" y="208432"/>
                  </a:lnTo>
                  <a:lnTo>
                    <a:pt x="10566349" y="186347"/>
                  </a:lnTo>
                  <a:lnTo>
                    <a:pt x="10566349" y="176707"/>
                  </a:lnTo>
                  <a:lnTo>
                    <a:pt x="10533482" y="176707"/>
                  </a:lnTo>
                  <a:lnTo>
                    <a:pt x="10533482" y="186347"/>
                  </a:lnTo>
                  <a:lnTo>
                    <a:pt x="10529837" y="211353"/>
                  </a:lnTo>
                  <a:lnTo>
                    <a:pt x="10519727" y="231203"/>
                  </a:lnTo>
                  <a:lnTo>
                    <a:pt x="10504348" y="245973"/>
                  </a:lnTo>
                  <a:lnTo>
                    <a:pt x="10484942" y="255701"/>
                  </a:lnTo>
                  <a:lnTo>
                    <a:pt x="10484942" y="284353"/>
                  </a:lnTo>
                  <a:lnTo>
                    <a:pt x="10505122" y="277723"/>
                  </a:lnTo>
                  <a:lnTo>
                    <a:pt x="10523652" y="267957"/>
                  </a:lnTo>
                  <a:lnTo>
                    <a:pt x="10539171" y="255981"/>
                  </a:lnTo>
                  <a:lnTo>
                    <a:pt x="10550373" y="242735"/>
                  </a:lnTo>
                  <a:lnTo>
                    <a:pt x="10559631" y="255600"/>
                  </a:lnTo>
                  <a:lnTo>
                    <a:pt x="10571747" y="267385"/>
                  </a:lnTo>
                  <a:lnTo>
                    <a:pt x="10585615" y="277253"/>
                  </a:lnTo>
                  <a:lnTo>
                    <a:pt x="10600131" y="284353"/>
                  </a:lnTo>
                  <a:lnTo>
                    <a:pt x="10615193" y="276999"/>
                  </a:lnTo>
                  <a:lnTo>
                    <a:pt x="10629075" y="267169"/>
                  </a:lnTo>
                  <a:lnTo>
                    <a:pt x="10640924" y="255524"/>
                  </a:lnTo>
                  <a:lnTo>
                    <a:pt x="10642270" y="253593"/>
                  </a:lnTo>
                  <a:lnTo>
                    <a:pt x="10649877" y="242735"/>
                  </a:lnTo>
                  <a:lnTo>
                    <a:pt x="10661079" y="256108"/>
                  </a:lnTo>
                  <a:lnTo>
                    <a:pt x="10676636" y="268071"/>
                  </a:lnTo>
                  <a:lnTo>
                    <a:pt x="10695254" y="277761"/>
                  </a:lnTo>
                  <a:lnTo>
                    <a:pt x="10715612" y="284353"/>
                  </a:lnTo>
                  <a:lnTo>
                    <a:pt x="10715612" y="255701"/>
                  </a:lnTo>
                  <a:close/>
                </a:path>
                <a:path w="12198985" h="706754">
                  <a:moveTo>
                    <a:pt x="10921568" y="125742"/>
                  </a:moveTo>
                  <a:lnTo>
                    <a:pt x="10910913" y="128498"/>
                  </a:lnTo>
                  <a:lnTo>
                    <a:pt x="10899407" y="130149"/>
                  </a:lnTo>
                  <a:lnTo>
                    <a:pt x="10887227" y="130962"/>
                  </a:lnTo>
                  <a:lnTo>
                    <a:pt x="10874527" y="131165"/>
                  </a:lnTo>
                  <a:lnTo>
                    <a:pt x="10793413" y="131165"/>
                  </a:lnTo>
                  <a:lnTo>
                    <a:pt x="10793413" y="39801"/>
                  </a:lnTo>
                  <a:lnTo>
                    <a:pt x="10894124" y="39801"/>
                  </a:lnTo>
                  <a:lnTo>
                    <a:pt x="10894124" y="11150"/>
                  </a:lnTo>
                  <a:lnTo>
                    <a:pt x="10760850" y="11150"/>
                  </a:lnTo>
                  <a:lnTo>
                    <a:pt x="10760850" y="159207"/>
                  </a:lnTo>
                  <a:lnTo>
                    <a:pt x="10873016" y="159207"/>
                  </a:lnTo>
                  <a:lnTo>
                    <a:pt x="10886199" y="158902"/>
                  </a:lnTo>
                  <a:lnTo>
                    <a:pt x="10898873" y="157822"/>
                  </a:lnTo>
                  <a:lnTo>
                    <a:pt x="10910761" y="155778"/>
                  </a:lnTo>
                  <a:lnTo>
                    <a:pt x="10921568" y="152577"/>
                  </a:lnTo>
                  <a:lnTo>
                    <a:pt x="10921568" y="131165"/>
                  </a:lnTo>
                  <a:lnTo>
                    <a:pt x="10921568" y="125742"/>
                  </a:lnTo>
                  <a:close/>
                </a:path>
                <a:path w="12198985" h="706754">
                  <a:moveTo>
                    <a:pt x="10981881" y="7835"/>
                  </a:moveTo>
                  <a:lnTo>
                    <a:pt x="10949013" y="7835"/>
                  </a:lnTo>
                  <a:lnTo>
                    <a:pt x="10949013" y="69659"/>
                  </a:lnTo>
                  <a:lnTo>
                    <a:pt x="10870311" y="69659"/>
                  </a:lnTo>
                  <a:lnTo>
                    <a:pt x="10870311" y="98298"/>
                  </a:lnTo>
                  <a:lnTo>
                    <a:pt x="10949013" y="98298"/>
                  </a:lnTo>
                  <a:lnTo>
                    <a:pt x="10949013" y="199313"/>
                  </a:lnTo>
                  <a:lnTo>
                    <a:pt x="10981881" y="199313"/>
                  </a:lnTo>
                  <a:lnTo>
                    <a:pt x="10981881" y="7835"/>
                  </a:lnTo>
                  <a:close/>
                </a:path>
                <a:path w="12198985" h="706754">
                  <a:moveTo>
                    <a:pt x="10986707" y="254203"/>
                  </a:moveTo>
                  <a:lnTo>
                    <a:pt x="10810304" y="254203"/>
                  </a:lnTo>
                  <a:lnTo>
                    <a:pt x="10810304" y="189674"/>
                  </a:lnTo>
                  <a:lnTo>
                    <a:pt x="10777436" y="189674"/>
                  </a:lnTo>
                  <a:lnTo>
                    <a:pt x="10777436" y="282549"/>
                  </a:lnTo>
                  <a:lnTo>
                    <a:pt x="10986707" y="282549"/>
                  </a:lnTo>
                  <a:lnTo>
                    <a:pt x="10986707" y="254203"/>
                  </a:lnTo>
                  <a:close/>
                </a:path>
                <a:path w="12198985" h="706754">
                  <a:moveTo>
                    <a:pt x="11266234" y="232791"/>
                  </a:moveTo>
                  <a:lnTo>
                    <a:pt x="11222660" y="196075"/>
                  </a:lnTo>
                  <a:lnTo>
                    <a:pt x="11203508" y="113677"/>
                  </a:lnTo>
                  <a:lnTo>
                    <a:pt x="11203508" y="11150"/>
                  </a:lnTo>
                  <a:lnTo>
                    <a:pt x="11170945" y="11150"/>
                  </a:lnTo>
                  <a:lnTo>
                    <a:pt x="11170945" y="113677"/>
                  </a:lnTo>
                  <a:lnTo>
                    <a:pt x="11165815" y="162318"/>
                  </a:lnTo>
                  <a:lnTo>
                    <a:pt x="11152061" y="196189"/>
                  </a:lnTo>
                  <a:lnTo>
                    <a:pt x="11132147" y="218541"/>
                  </a:lnTo>
                  <a:lnTo>
                    <a:pt x="11108525" y="232791"/>
                  </a:lnTo>
                  <a:lnTo>
                    <a:pt x="11108525" y="262940"/>
                  </a:lnTo>
                  <a:lnTo>
                    <a:pt x="11133760" y="251866"/>
                  </a:lnTo>
                  <a:lnTo>
                    <a:pt x="11156391" y="236334"/>
                  </a:lnTo>
                  <a:lnTo>
                    <a:pt x="11174844" y="217055"/>
                  </a:lnTo>
                  <a:lnTo>
                    <a:pt x="11187532" y="194792"/>
                  </a:lnTo>
                  <a:lnTo>
                    <a:pt x="11200168" y="216890"/>
                  </a:lnTo>
                  <a:lnTo>
                    <a:pt x="11218520" y="236105"/>
                  </a:lnTo>
                  <a:lnTo>
                    <a:pt x="11241049" y="251701"/>
                  </a:lnTo>
                  <a:lnTo>
                    <a:pt x="11266234" y="262940"/>
                  </a:lnTo>
                  <a:lnTo>
                    <a:pt x="11266234" y="232791"/>
                  </a:lnTo>
                  <a:close/>
                </a:path>
                <a:path w="12198985" h="706754">
                  <a:moveTo>
                    <a:pt x="11376597" y="119405"/>
                  </a:moveTo>
                  <a:lnTo>
                    <a:pt x="11333772" y="119405"/>
                  </a:lnTo>
                  <a:lnTo>
                    <a:pt x="11333772" y="7835"/>
                  </a:lnTo>
                  <a:lnTo>
                    <a:pt x="11300905" y="7835"/>
                  </a:lnTo>
                  <a:lnTo>
                    <a:pt x="11300905" y="281343"/>
                  </a:lnTo>
                  <a:lnTo>
                    <a:pt x="11333772" y="281343"/>
                  </a:lnTo>
                  <a:lnTo>
                    <a:pt x="11333772" y="148056"/>
                  </a:lnTo>
                  <a:lnTo>
                    <a:pt x="11376597" y="148056"/>
                  </a:lnTo>
                  <a:lnTo>
                    <a:pt x="11376597" y="119405"/>
                  </a:lnTo>
                  <a:close/>
                </a:path>
                <a:path w="12198985" h="706754">
                  <a:moveTo>
                    <a:pt x="11614214" y="187553"/>
                  </a:moveTo>
                  <a:lnTo>
                    <a:pt x="11581346" y="187553"/>
                  </a:lnTo>
                  <a:lnTo>
                    <a:pt x="11581346" y="215595"/>
                  </a:lnTo>
                  <a:lnTo>
                    <a:pt x="11581346" y="256311"/>
                  </a:lnTo>
                  <a:lnTo>
                    <a:pt x="11445050" y="256311"/>
                  </a:lnTo>
                  <a:lnTo>
                    <a:pt x="11445050" y="215595"/>
                  </a:lnTo>
                  <a:lnTo>
                    <a:pt x="11581346" y="215595"/>
                  </a:lnTo>
                  <a:lnTo>
                    <a:pt x="11581346" y="187553"/>
                  </a:lnTo>
                  <a:lnTo>
                    <a:pt x="11412487" y="187553"/>
                  </a:lnTo>
                  <a:lnTo>
                    <a:pt x="11412487" y="284048"/>
                  </a:lnTo>
                  <a:lnTo>
                    <a:pt x="11614214" y="284048"/>
                  </a:lnTo>
                  <a:lnTo>
                    <a:pt x="11614214" y="256311"/>
                  </a:lnTo>
                  <a:lnTo>
                    <a:pt x="11614214" y="215595"/>
                  </a:lnTo>
                  <a:lnTo>
                    <a:pt x="11614214" y="187553"/>
                  </a:lnTo>
                  <a:close/>
                </a:path>
                <a:path w="12198985" h="706754">
                  <a:moveTo>
                    <a:pt x="11654015" y="72364"/>
                  </a:moveTo>
                  <a:lnTo>
                    <a:pt x="11614214" y="72364"/>
                  </a:lnTo>
                  <a:lnTo>
                    <a:pt x="11614214" y="7835"/>
                  </a:lnTo>
                  <a:lnTo>
                    <a:pt x="11581346" y="7835"/>
                  </a:lnTo>
                  <a:lnTo>
                    <a:pt x="11581346" y="120916"/>
                  </a:lnTo>
                  <a:lnTo>
                    <a:pt x="11571516" y="126492"/>
                  </a:lnTo>
                  <a:lnTo>
                    <a:pt x="11559515" y="130225"/>
                  </a:lnTo>
                  <a:lnTo>
                    <a:pt x="11545087" y="132321"/>
                  </a:lnTo>
                  <a:lnTo>
                    <a:pt x="11527968" y="132981"/>
                  </a:lnTo>
                  <a:lnTo>
                    <a:pt x="11429670" y="132981"/>
                  </a:lnTo>
                  <a:lnTo>
                    <a:pt x="11429670" y="98907"/>
                  </a:lnTo>
                  <a:lnTo>
                    <a:pt x="11529784" y="98907"/>
                  </a:lnTo>
                  <a:lnTo>
                    <a:pt x="11529784" y="11150"/>
                  </a:lnTo>
                  <a:lnTo>
                    <a:pt x="11396802" y="11150"/>
                  </a:lnTo>
                  <a:lnTo>
                    <a:pt x="11396802" y="38595"/>
                  </a:lnTo>
                  <a:lnTo>
                    <a:pt x="11497208" y="38595"/>
                  </a:lnTo>
                  <a:lnTo>
                    <a:pt x="11497208" y="71462"/>
                  </a:lnTo>
                  <a:lnTo>
                    <a:pt x="11396802" y="71462"/>
                  </a:lnTo>
                  <a:lnTo>
                    <a:pt x="11396802" y="160121"/>
                  </a:lnTo>
                  <a:lnTo>
                    <a:pt x="11519522" y="160121"/>
                  </a:lnTo>
                  <a:lnTo>
                    <a:pt x="11540554" y="159308"/>
                  </a:lnTo>
                  <a:lnTo>
                    <a:pt x="11557673" y="156832"/>
                  </a:lnTo>
                  <a:lnTo>
                    <a:pt x="11571173" y="152615"/>
                  </a:lnTo>
                  <a:lnTo>
                    <a:pt x="11581346" y="146545"/>
                  </a:lnTo>
                  <a:lnTo>
                    <a:pt x="11581346" y="170675"/>
                  </a:lnTo>
                  <a:lnTo>
                    <a:pt x="11614214" y="170675"/>
                  </a:lnTo>
                  <a:lnTo>
                    <a:pt x="11614214" y="146545"/>
                  </a:lnTo>
                  <a:lnTo>
                    <a:pt x="11614214" y="132981"/>
                  </a:lnTo>
                  <a:lnTo>
                    <a:pt x="11614214" y="101320"/>
                  </a:lnTo>
                  <a:lnTo>
                    <a:pt x="11654015" y="101320"/>
                  </a:lnTo>
                  <a:lnTo>
                    <a:pt x="11654015" y="72364"/>
                  </a:lnTo>
                  <a:close/>
                </a:path>
                <a:path w="12198985" h="706754">
                  <a:moveTo>
                    <a:pt x="11901881" y="67348"/>
                  </a:moveTo>
                  <a:lnTo>
                    <a:pt x="11722468" y="67348"/>
                  </a:lnTo>
                  <a:lnTo>
                    <a:pt x="11722468" y="38138"/>
                  </a:lnTo>
                  <a:lnTo>
                    <a:pt x="11900383" y="38138"/>
                  </a:lnTo>
                  <a:lnTo>
                    <a:pt x="11900383" y="11468"/>
                  </a:lnTo>
                  <a:lnTo>
                    <a:pt x="11689906" y="11468"/>
                  </a:lnTo>
                  <a:lnTo>
                    <a:pt x="11689906" y="38138"/>
                  </a:lnTo>
                  <a:lnTo>
                    <a:pt x="11689906" y="67348"/>
                  </a:lnTo>
                  <a:lnTo>
                    <a:pt x="11689906" y="94018"/>
                  </a:lnTo>
                  <a:lnTo>
                    <a:pt x="11901881" y="94018"/>
                  </a:lnTo>
                  <a:lnTo>
                    <a:pt x="11901881" y="67348"/>
                  </a:lnTo>
                  <a:close/>
                </a:path>
                <a:path w="12198985" h="706754">
                  <a:moveTo>
                    <a:pt x="11906402" y="257848"/>
                  </a:moveTo>
                  <a:lnTo>
                    <a:pt x="11722468" y="257848"/>
                  </a:lnTo>
                  <a:lnTo>
                    <a:pt x="11722468" y="237528"/>
                  </a:lnTo>
                  <a:lnTo>
                    <a:pt x="11900383" y="237528"/>
                  </a:lnTo>
                  <a:lnTo>
                    <a:pt x="11900383" y="210858"/>
                  </a:lnTo>
                  <a:lnTo>
                    <a:pt x="11900383" y="191808"/>
                  </a:lnTo>
                  <a:lnTo>
                    <a:pt x="11900383" y="165138"/>
                  </a:lnTo>
                  <a:lnTo>
                    <a:pt x="11689906" y="165138"/>
                  </a:lnTo>
                  <a:lnTo>
                    <a:pt x="11689906" y="191808"/>
                  </a:lnTo>
                  <a:lnTo>
                    <a:pt x="11867502" y="191808"/>
                  </a:lnTo>
                  <a:lnTo>
                    <a:pt x="11867502" y="210858"/>
                  </a:lnTo>
                  <a:lnTo>
                    <a:pt x="11689906" y="210858"/>
                  </a:lnTo>
                  <a:lnTo>
                    <a:pt x="11689906" y="237528"/>
                  </a:lnTo>
                  <a:lnTo>
                    <a:pt x="11689906" y="257848"/>
                  </a:lnTo>
                  <a:lnTo>
                    <a:pt x="11689906" y="284518"/>
                  </a:lnTo>
                  <a:lnTo>
                    <a:pt x="11906402" y="284518"/>
                  </a:lnTo>
                  <a:lnTo>
                    <a:pt x="11906402" y="257848"/>
                  </a:lnTo>
                  <a:close/>
                </a:path>
                <a:path w="12198985" h="706754">
                  <a:moveTo>
                    <a:pt x="11918163" y="115189"/>
                  </a:moveTo>
                  <a:lnTo>
                    <a:pt x="11671808" y="115189"/>
                  </a:lnTo>
                  <a:lnTo>
                    <a:pt x="11671808" y="142328"/>
                  </a:lnTo>
                  <a:lnTo>
                    <a:pt x="11918163" y="142328"/>
                  </a:lnTo>
                  <a:lnTo>
                    <a:pt x="11918163" y="115189"/>
                  </a:lnTo>
                  <a:close/>
                </a:path>
                <a:path w="12198985" h="706754">
                  <a:moveTo>
                    <a:pt x="12185637" y="254203"/>
                  </a:moveTo>
                  <a:lnTo>
                    <a:pt x="12002897" y="254203"/>
                  </a:lnTo>
                  <a:lnTo>
                    <a:pt x="12002897" y="202933"/>
                  </a:lnTo>
                  <a:lnTo>
                    <a:pt x="11970334" y="202933"/>
                  </a:lnTo>
                  <a:lnTo>
                    <a:pt x="11970334" y="282549"/>
                  </a:lnTo>
                  <a:lnTo>
                    <a:pt x="12185637" y="282549"/>
                  </a:lnTo>
                  <a:lnTo>
                    <a:pt x="12185637" y="254203"/>
                  </a:lnTo>
                  <a:close/>
                </a:path>
                <a:path w="12198985" h="706754">
                  <a:moveTo>
                    <a:pt x="12186234" y="63627"/>
                  </a:moveTo>
                  <a:lnTo>
                    <a:pt x="12168149" y="26835"/>
                  </a:lnTo>
                  <a:lnTo>
                    <a:pt x="12153671" y="19050"/>
                  </a:lnTo>
                  <a:lnTo>
                    <a:pt x="12153671" y="56388"/>
                  </a:lnTo>
                  <a:lnTo>
                    <a:pt x="12153671" y="71158"/>
                  </a:lnTo>
                  <a:lnTo>
                    <a:pt x="12117489" y="90004"/>
                  </a:lnTo>
                  <a:lnTo>
                    <a:pt x="12075871" y="92570"/>
                  </a:lnTo>
                  <a:lnTo>
                    <a:pt x="12053062" y="91973"/>
                  </a:lnTo>
                  <a:lnTo>
                    <a:pt x="12007723" y="81114"/>
                  </a:lnTo>
                  <a:lnTo>
                    <a:pt x="11998071" y="71158"/>
                  </a:lnTo>
                  <a:lnTo>
                    <a:pt x="11998071" y="56388"/>
                  </a:lnTo>
                  <a:lnTo>
                    <a:pt x="12033999" y="37655"/>
                  </a:lnTo>
                  <a:lnTo>
                    <a:pt x="12075871" y="34975"/>
                  </a:lnTo>
                  <a:lnTo>
                    <a:pt x="12098515" y="35623"/>
                  </a:lnTo>
                  <a:lnTo>
                    <a:pt x="12143727" y="46431"/>
                  </a:lnTo>
                  <a:lnTo>
                    <a:pt x="12153671" y="56388"/>
                  </a:lnTo>
                  <a:lnTo>
                    <a:pt x="12153671" y="19050"/>
                  </a:lnTo>
                  <a:lnTo>
                    <a:pt x="12150966" y="17589"/>
                  </a:lnTo>
                  <a:lnTo>
                    <a:pt x="12129364" y="11645"/>
                  </a:lnTo>
                  <a:lnTo>
                    <a:pt x="12104078" y="8470"/>
                  </a:lnTo>
                  <a:lnTo>
                    <a:pt x="12075871" y="7531"/>
                  </a:lnTo>
                  <a:lnTo>
                    <a:pt x="12047626" y="8470"/>
                  </a:lnTo>
                  <a:lnTo>
                    <a:pt x="12000522" y="17589"/>
                  </a:lnTo>
                  <a:lnTo>
                    <a:pt x="11969839" y="42405"/>
                  </a:lnTo>
                  <a:lnTo>
                    <a:pt x="11965203" y="63627"/>
                  </a:lnTo>
                  <a:lnTo>
                    <a:pt x="11966385" y="75095"/>
                  </a:lnTo>
                  <a:lnTo>
                    <a:pt x="12000522" y="109956"/>
                  </a:lnTo>
                  <a:lnTo>
                    <a:pt x="12047626" y="119075"/>
                  </a:lnTo>
                  <a:lnTo>
                    <a:pt x="12075871" y="120015"/>
                  </a:lnTo>
                  <a:lnTo>
                    <a:pt x="12104078" y="119075"/>
                  </a:lnTo>
                  <a:lnTo>
                    <a:pt x="12150966" y="109956"/>
                  </a:lnTo>
                  <a:lnTo>
                    <a:pt x="12176646" y="92570"/>
                  </a:lnTo>
                  <a:lnTo>
                    <a:pt x="12181599" y="85102"/>
                  </a:lnTo>
                  <a:lnTo>
                    <a:pt x="12185066" y="75095"/>
                  </a:lnTo>
                  <a:lnTo>
                    <a:pt x="12186234" y="63627"/>
                  </a:lnTo>
                  <a:close/>
                </a:path>
                <a:path w="12198985" h="706754">
                  <a:moveTo>
                    <a:pt x="12198604" y="148361"/>
                  </a:moveTo>
                  <a:lnTo>
                    <a:pt x="11952237" y="148361"/>
                  </a:lnTo>
                  <a:lnTo>
                    <a:pt x="11952237" y="176707"/>
                  </a:lnTo>
                  <a:lnTo>
                    <a:pt x="12198604" y="176707"/>
                  </a:lnTo>
                  <a:lnTo>
                    <a:pt x="12198604" y="14836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68067" y="7783830"/>
              <a:ext cx="12274550" cy="704850"/>
            </a:xfrm>
            <a:custGeom>
              <a:avLst/>
              <a:gdLst/>
              <a:ahLst/>
              <a:cxnLst/>
              <a:rect l="l" t="t" r="r" b="b"/>
              <a:pathLst>
                <a:path w="12274550" h="704850">
                  <a:moveTo>
                    <a:pt x="137807" y="429996"/>
                  </a:moveTo>
                  <a:lnTo>
                    <a:pt x="6324" y="429996"/>
                  </a:lnTo>
                  <a:lnTo>
                    <a:pt x="6324" y="458635"/>
                  </a:lnTo>
                  <a:lnTo>
                    <a:pt x="104940" y="458635"/>
                  </a:lnTo>
                  <a:lnTo>
                    <a:pt x="98120" y="499097"/>
                  </a:lnTo>
                  <a:lnTo>
                    <a:pt x="78016" y="530555"/>
                  </a:lnTo>
                  <a:lnTo>
                    <a:pt x="45148" y="552526"/>
                  </a:lnTo>
                  <a:lnTo>
                    <a:pt x="0" y="564476"/>
                  </a:lnTo>
                  <a:lnTo>
                    <a:pt x="0" y="592823"/>
                  </a:lnTo>
                  <a:lnTo>
                    <a:pt x="48145" y="582510"/>
                  </a:lnTo>
                  <a:lnTo>
                    <a:pt x="86537" y="563511"/>
                  </a:lnTo>
                  <a:lnTo>
                    <a:pt x="114655" y="535355"/>
                  </a:lnTo>
                  <a:lnTo>
                    <a:pt x="131927" y="497547"/>
                  </a:lnTo>
                  <a:lnTo>
                    <a:pt x="137807" y="449592"/>
                  </a:lnTo>
                  <a:lnTo>
                    <a:pt x="137807" y="429996"/>
                  </a:lnTo>
                  <a:close/>
                </a:path>
                <a:path w="12274550" h="704850">
                  <a:moveTo>
                    <a:pt x="228866" y="673036"/>
                  </a:moveTo>
                  <a:lnTo>
                    <a:pt x="54571" y="673036"/>
                  </a:lnTo>
                  <a:lnTo>
                    <a:pt x="54571" y="608507"/>
                  </a:lnTo>
                  <a:lnTo>
                    <a:pt x="22009" y="608507"/>
                  </a:lnTo>
                  <a:lnTo>
                    <a:pt x="22009" y="701382"/>
                  </a:lnTo>
                  <a:lnTo>
                    <a:pt x="228866" y="701382"/>
                  </a:lnTo>
                  <a:lnTo>
                    <a:pt x="228866" y="673036"/>
                  </a:lnTo>
                  <a:close/>
                </a:path>
                <a:path w="12274550" h="704850">
                  <a:moveTo>
                    <a:pt x="263550" y="501154"/>
                  </a:moveTo>
                  <a:lnTo>
                    <a:pt x="223735" y="501154"/>
                  </a:lnTo>
                  <a:lnTo>
                    <a:pt x="223735" y="426681"/>
                  </a:lnTo>
                  <a:lnTo>
                    <a:pt x="190868" y="426681"/>
                  </a:lnTo>
                  <a:lnTo>
                    <a:pt x="190868" y="618159"/>
                  </a:lnTo>
                  <a:lnTo>
                    <a:pt x="223735" y="618159"/>
                  </a:lnTo>
                  <a:lnTo>
                    <a:pt x="223735" y="530110"/>
                  </a:lnTo>
                  <a:lnTo>
                    <a:pt x="263550" y="530110"/>
                  </a:lnTo>
                  <a:lnTo>
                    <a:pt x="263550" y="501154"/>
                  </a:lnTo>
                  <a:close/>
                </a:path>
                <a:path w="12274550" h="704850">
                  <a:moveTo>
                    <a:pt x="430606" y="556044"/>
                  </a:moveTo>
                  <a:lnTo>
                    <a:pt x="429577" y="521322"/>
                  </a:lnTo>
                  <a:lnTo>
                    <a:pt x="425996" y="491540"/>
                  </a:lnTo>
                  <a:lnTo>
                    <a:pt x="419150" y="467029"/>
                  </a:lnTo>
                  <a:lnTo>
                    <a:pt x="412267" y="455028"/>
                  </a:lnTo>
                  <a:lnTo>
                    <a:pt x="408292" y="448081"/>
                  </a:lnTo>
                  <a:lnTo>
                    <a:pt x="398754" y="438886"/>
                  </a:lnTo>
                  <a:lnTo>
                    <a:pt x="398030" y="438467"/>
                  </a:lnTo>
                  <a:lnTo>
                    <a:pt x="398030" y="556044"/>
                  </a:lnTo>
                  <a:lnTo>
                    <a:pt x="397383" y="586320"/>
                  </a:lnTo>
                  <a:lnTo>
                    <a:pt x="390652" y="631736"/>
                  </a:lnTo>
                  <a:lnTo>
                    <a:pt x="359740" y="656755"/>
                  </a:lnTo>
                  <a:lnTo>
                    <a:pt x="352755" y="656031"/>
                  </a:lnTo>
                  <a:lnTo>
                    <a:pt x="324764" y="611708"/>
                  </a:lnTo>
                  <a:lnTo>
                    <a:pt x="321741" y="556044"/>
                  </a:lnTo>
                  <a:lnTo>
                    <a:pt x="322427" y="525767"/>
                  </a:lnTo>
                  <a:lnTo>
                    <a:pt x="329120" y="480479"/>
                  </a:lnTo>
                  <a:lnTo>
                    <a:pt x="359740" y="455028"/>
                  </a:lnTo>
                  <a:lnTo>
                    <a:pt x="366890" y="455752"/>
                  </a:lnTo>
                  <a:lnTo>
                    <a:pt x="395097" y="500405"/>
                  </a:lnTo>
                  <a:lnTo>
                    <a:pt x="398030" y="556044"/>
                  </a:lnTo>
                  <a:lnTo>
                    <a:pt x="398030" y="438467"/>
                  </a:lnTo>
                  <a:lnTo>
                    <a:pt x="387400" y="432181"/>
                  </a:lnTo>
                  <a:lnTo>
                    <a:pt x="374357" y="428066"/>
                  </a:lnTo>
                  <a:lnTo>
                    <a:pt x="359740" y="426681"/>
                  </a:lnTo>
                  <a:lnTo>
                    <a:pt x="345249" y="428066"/>
                  </a:lnTo>
                  <a:lnTo>
                    <a:pt x="311492" y="448081"/>
                  </a:lnTo>
                  <a:lnTo>
                    <a:pt x="293776" y="491540"/>
                  </a:lnTo>
                  <a:lnTo>
                    <a:pt x="289179" y="556044"/>
                  </a:lnTo>
                  <a:lnTo>
                    <a:pt x="290207" y="590753"/>
                  </a:lnTo>
                  <a:lnTo>
                    <a:pt x="300621" y="645045"/>
                  </a:lnTo>
                  <a:lnTo>
                    <a:pt x="332219" y="679602"/>
                  </a:lnTo>
                  <a:lnTo>
                    <a:pt x="359740" y="684796"/>
                  </a:lnTo>
                  <a:lnTo>
                    <a:pt x="374357" y="683501"/>
                  </a:lnTo>
                  <a:lnTo>
                    <a:pt x="387400" y="679602"/>
                  </a:lnTo>
                  <a:lnTo>
                    <a:pt x="398754" y="673100"/>
                  </a:lnTo>
                  <a:lnTo>
                    <a:pt x="408292" y="663994"/>
                  </a:lnTo>
                  <a:lnTo>
                    <a:pt x="412432" y="656755"/>
                  </a:lnTo>
                  <a:lnTo>
                    <a:pt x="419150" y="645045"/>
                  </a:lnTo>
                  <a:lnTo>
                    <a:pt x="425996" y="620534"/>
                  </a:lnTo>
                  <a:lnTo>
                    <a:pt x="429577" y="590753"/>
                  </a:lnTo>
                  <a:lnTo>
                    <a:pt x="430606" y="556044"/>
                  </a:lnTo>
                  <a:close/>
                </a:path>
                <a:path w="12274550" h="704850">
                  <a:moveTo>
                    <a:pt x="510806" y="426681"/>
                  </a:moveTo>
                  <a:lnTo>
                    <a:pt x="477939" y="426681"/>
                  </a:lnTo>
                  <a:lnTo>
                    <a:pt x="477939" y="700176"/>
                  </a:lnTo>
                  <a:lnTo>
                    <a:pt x="510806" y="700176"/>
                  </a:lnTo>
                  <a:lnTo>
                    <a:pt x="510806" y="426681"/>
                  </a:lnTo>
                  <a:close/>
                </a:path>
                <a:path w="12274550" h="704850">
                  <a:moveTo>
                    <a:pt x="870851" y="499656"/>
                  </a:moveTo>
                  <a:lnTo>
                    <a:pt x="837984" y="499656"/>
                  </a:lnTo>
                  <a:lnTo>
                    <a:pt x="837984" y="542163"/>
                  </a:lnTo>
                  <a:lnTo>
                    <a:pt x="870851" y="542163"/>
                  </a:lnTo>
                  <a:lnTo>
                    <a:pt x="870851" y="499656"/>
                  </a:lnTo>
                  <a:close/>
                </a:path>
                <a:path w="12274550" h="704850">
                  <a:moveTo>
                    <a:pt x="870851" y="429996"/>
                  </a:moveTo>
                  <a:lnTo>
                    <a:pt x="837984" y="429996"/>
                  </a:lnTo>
                  <a:lnTo>
                    <a:pt x="837984" y="471462"/>
                  </a:lnTo>
                  <a:lnTo>
                    <a:pt x="689317" y="471462"/>
                  </a:lnTo>
                  <a:lnTo>
                    <a:pt x="689317" y="429552"/>
                  </a:lnTo>
                  <a:lnTo>
                    <a:pt x="656450" y="429552"/>
                  </a:lnTo>
                  <a:lnTo>
                    <a:pt x="656450" y="471462"/>
                  </a:lnTo>
                  <a:lnTo>
                    <a:pt x="656450" y="499402"/>
                  </a:lnTo>
                  <a:lnTo>
                    <a:pt x="656450" y="542582"/>
                  </a:lnTo>
                  <a:lnTo>
                    <a:pt x="656450" y="570522"/>
                  </a:lnTo>
                  <a:lnTo>
                    <a:pt x="870851" y="570522"/>
                  </a:lnTo>
                  <a:lnTo>
                    <a:pt x="870851" y="542582"/>
                  </a:lnTo>
                  <a:lnTo>
                    <a:pt x="689317" y="542582"/>
                  </a:lnTo>
                  <a:lnTo>
                    <a:pt x="689317" y="499402"/>
                  </a:lnTo>
                  <a:lnTo>
                    <a:pt x="870851" y="499402"/>
                  </a:lnTo>
                  <a:lnTo>
                    <a:pt x="870851" y="471601"/>
                  </a:lnTo>
                  <a:lnTo>
                    <a:pt x="870851" y="471462"/>
                  </a:lnTo>
                  <a:lnTo>
                    <a:pt x="870851" y="429996"/>
                  </a:lnTo>
                  <a:close/>
                </a:path>
                <a:path w="12274550" h="704850">
                  <a:moveTo>
                    <a:pt x="885024" y="604291"/>
                  </a:moveTo>
                  <a:lnTo>
                    <a:pt x="642277" y="604291"/>
                  </a:lnTo>
                  <a:lnTo>
                    <a:pt x="642277" y="632929"/>
                  </a:lnTo>
                  <a:lnTo>
                    <a:pt x="746912" y="632929"/>
                  </a:lnTo>
                  <a:lnTo>
                    <a:pt x="746912" y="704697"/>
                  </a:lnTo>
                  <a:lnTo>
                    <a:pt x="779487" y="704697"/>
                  </a:lnTo>
                  <a:lnTo>
                    <a:pt x="779487" y="632929"/>
                  </a:lnTo>
                  <a:lnTo>
                    <a:pt x="885024" y="632929"/>
                  </a:lnTo>
                  <a:lnTo>
                    <a:pt x="885024" y="604291"/>
                  </a:lnTo>
                  <a:close/>
                </a:path>
                <a:path w="12274550" h="704850">
                  <a:moveTo>
                    <a:pt x="1149477" y="618159"/>
                  </a:moveTo>
                  <a:lnTo>
                    <a:pt x="937196" y="618159"/>
                  </a:lnTo>
                  <a:lnTo>
                    <a:pt x="937196" y="646201"/>
                  </a:lnTo>
                  <a:lnTo>
                    <a:pt x="1116609" y="646201"/>
                  </a:lnTo>
                  <a:lnTo>
                    <a:pt x="1116609" y="704697"/>
                  </a:lnTo>
                  <a:lnTo>
                    <a:pt x="1149477" y="704697"/>
                  </a:lnTo>
                  <a:lnTo>
                    <a:pt x="1149477" y="618159"/>
                  </a:lnTo>
                  <a:close/>
                </a:path>
                <a:path w="12274550" h="704850">
                  <a:moveTo>
                    <a:pt x="1152194" y="506590"/>
                  </a:moveTo>
                  <a:lnTo>
                    <a:pt x="1095540" y="493623"/>
                  </a:lnTo>
                  <a:lnTo>
                    <a:pt x="1059916" y="457733"/>
                  </a:lnTo>
                  <a:lnTo>
                    <a:pt x="1149477" y="457733"/>
                  </a:lnTo>
                  <a:lnTo>
                    <a:pt x="1149477" y="429996"/>
                  </a:lnTo>
                  <a:lnTo>
                    <a:pt x="938999" y="429996"/>
                  </a:lnTo>
                  <a:lnTo>
                    <a:pt x="938999" y="457733"/>
                  </a:lnTo>
                  <a:lnTo>
                    <a:pt x="1027353" y="457733"/>
                  </a:lnTo>
                  <a:lnTo>
                    <a:pt x="1018959" y="477113"/>
                  </a:lnTo>
                  <a:lnTo>
                    <a:pt x="997724" y="491769"/>
                  </a:lnTo>
                  <a:lnTo>
                    <a:pt x="968235" y="501624"/>
                  </a:lnTo>
                  <a:lnTo>
                    <a:pt x="935075" y="506590"/>
                  </a:lnTo>
                  <a:lnTo>
                    <a:pt x="935075" y="534327"/>
                  </a:lnTo>
                  <a:lnTo>
                    <a:pt x="967435" y="530136"/>
                  </a:lnTo>
                  <a:lnTo>
                    <a:pt x="997648" y="521779"/>
                  </a:lnTo>
                  <a:lnTo>
                    <a:pt x="1023785" y="509524"/>
                  </a:lnTo>
                  <a:lnTo>
                    <a:pt x="1043940" y="493623"/>
                  </a:lnTo>
                  <a:lnTo>
                    <a:pt x="1063866" y="509473"/>
                  </a:lnTo>
                  <a:lnTo>
                    <a:pt x="1089812" y="521665"/>
                  </a:lnTo>
                  <a:lnTo>
                    <a:pt x="1119886" y="530009"/>
                  </a:lnTo>
                  <a:lnTo>
                    <a:pt x="1152194" y="534327"/>
                  </a:lnTo>
                  <a:lnTo>
                    <a:pt x="1152194" y="506590"/>
                  </a:lnTo>
                  <a:close/>
                </a:path>
                <a:path w="12274550" h="704850">
                  <a:moveTo>
                    <a:pt x="1167269" y="561771"/>
                  </a:moveTo>
                  <a:lnTo>
                    <a:pt x="1059916" y="561771"/>
                  </a:lnTo>
                  <a:lnTo>
                    <a:pt x="1059916" y="521970"/>
                  </a:lnTo>
                  <a:lnTo>
                    <a:pt x="1027353" y="521970"/>
                  </a:lnTo>
                  <a:lnTo>
                    <a:pt x="1027353" y="561771"/>
                  </a:lnTo>
                  <a:lnTo>
                    <a:pt x="920902" y="561771"/>
                  </a:lnTo>
                  <a:lnTo>
                    <a:pt x="920902" y="589813"/>
                  </a:lnTo>
                  <a:lnTo>
                    <a:pt x="1167269" y="589813"/>
                  </a:lnTo>
                  <a:lnTo>
                    <a:pt x="1167269" y="561771"/>
                  </a:lnTo>
                  <a:close/>
                </a:path>
                <a:path w="12274550" h="704850">
                  <a:moveTo>
                    <a:pt x="1346085" y="597344"/>
                  </a:moveTo>
                  <a:lnTo>
                    <a:pt x="1337868" y="548081"/>
                  </a:lnTo>
                  <a:lnTo>
                    <a:pt x="1313815" y="517144"/>
                  </a:lnTo>
                  <a:lnTo>
                    <a:pt x="1313510" y="516978"/>
                  </a:lnTo>
                  <a:lnTo>
                    <a:pt x="1313510" y="597344"/>
                  </a:lnTo>
                  <a:lnTo>
                    <a:pt x="1312595" y="615365"/>
                  </a:lnTo>
                  <a:lnTo>
                    <a:pt x="1297838" y="651624"/>
                  </a:lnTo>
                  <a:lnTo>
                    <a:pt x="1286383" y="658863"/>
                  </a:lnTo>
                  <a:lnTo>
                    <a:pt x="1269796" y="658863"/>
                  </a:lnTo>
                  <a:lnTo>
                    <a:pt x="1243787" y="615416"/>
                  </a:lnTo>
                  <a:lnTo>
                    <a:pt x="1242961" y="597344"/>
                  </a:lnTo>
                  <a:lnTo>
                    <a:pt x="1243825" y="578853"/>
                  </a:lnTo>
                  <a:lnTo>
                    <a:pt x="1258036" y="542772"/>
                  </a:lnTo>
                  <a:lnTo>
                    <a:pt x="1269796" y="535838"/>
                  </a:lnTo>
                  <a:lnTo>
                    <a:pt x="1285773" y="535838"/>
                  </a:lnTo>
                  <a:lnTo>
                    <a:pt x="1312443" y="578078"/>
                  </a:lnTo>
                  <a:lnTo>
                    <a:pt x="1313510" y="597344"/>
                  </a:lnTo>
                  <a:lnTo>
                    <a:pt x="1313510" y="516978"/>
                  </a:lnTo>
                  <a:lnTo>
                    <a:pt x="1306144" y="512838"/>
                  </a:lnTo>
                  <a:lnTo>
                    <a:pt x="1297609" y="509828"/>
                  </a:lnTo>
                  <a:lnTo>
                    <a:pt x="1288288" y="508063"/>
                  </a:lnTo>
                  <a:lnTo>
                    <a:pt x="1278229" y="507492"/>
                  </a:lnTo>
                  <a:lnTo>
                    <a:pt x="1266799" y="508266"/>
                  </a:lnTo>
                  <a:lnTo>
                    <a:pt x="1226286" y="532561"/>
                  </a:lnTo>
                  <a:lnTo>
                    <a:pt x="1212151" y="571830"/>
                  </a:lnTo>
                  <a:lnTo>
                    <a:pt x="1210386" y="597344"/>
                  </a:lnTo>
                  <a:lnTo>
                    <a:pt x="1212202" y="623201"/>
                  </a:lnTo>
                  <a:lnTo>
                    <a:pt x="1226794" y="662482"/>
                  </a:lnTo>
                  <a:lnTo>
                    <a:pt x="1267155" y="686181"/>
                  </a:lnTo>
                  <a:lnTo>
                    <a:pt x="1278229" y="686904"/>
                  </a:lnTo>
                  <a:lnTo>
                    <a:pt x="1288643" y="686282"/>
                  </a:lnTo>
                  <a:lnTo>
                    <a:pt x="1328267" y="664057"/>
                  </a:lnTo>
                  <a:lnTo>
                    <a:pt x="1344066" y="623989"/>
                  </a:lnTo>
                  <a:lnTo>
                    <a:pt x="1346085" y="597344"/>
                  </a:lnTo>
                  <a:close/>
                </a:path>
                <a:path w="12274550" h="704850">
                  <a:moveTo>
                    <a:pt x="1355128" y="458038"/>
                  </a:moveTo>
                  <a:lnTo>
                    <a:pt x="1293317" y="458038"/>
                  </a:lnTo>
                  <a:lnTo>
                    <a:pt x="1293317" y="418833"/>
                  </a:lnTo>
                  <a:lnTo>
                    <a:pt x="1260449" y="418833"/>
                  </a:lnTo>
                  <a:lnTo>
                    <a:pt x="1260449" y="458038"/>
                  </a:lnTo>
                  <a:lnTo>
                    <a:pt x="1199235" y="458038"/>
                  </a:lnTo>
                  <a:lnTo>
                    <a:pt x="1199235" y="486384"/>
                  </a:lnTo>
                  <a:lnTo>
                    <a:pt x="1355128" y="486384"/>
                  </a:lnTo>
                  <a:lnTo>
                    <a:pt x="1355128" y="458038"/>
                  </a:lnTo>
                  <a:close/>
                </a:path>
                <a:path w="12274550" h="704850">
                  <a:moveTo>
                    <a:pt x="1467002" y="538251"/>
                  </a:moveTo>
                  <a:lnTo>
                    <a:pt x="1424178" y="538251"/>
                  </a:lnTo>
                  <a:lnTo>
                    <a:pt x="1424178" y="426681"/>
                  </a:lnTo>
                  <a:lnTo>
                    <a:pt x="1391310" y="426681"/>
                  </a:lnTo>
                  <a:lnTo>
                    <a:pt x="1391310" y="700176"/>
                  </a:lnTo>
                  <a:lnTo>
                    <a:pt x="1424178" y="700176"/>
                  </a:lnTo>
                  <a:lnTo>
                    <a:pt x="1424178" y="566889"/>
                  </a:lnTo>
                  <a:lnTo>
                    <a:pt x="1467002" y="566889"/>
                  </a:lnTo>
                  <a:lnTo>
                    <a:pt x="1467002" y="538251"/>
                  </a:lnTo>
                  <a:close/>
                </a:path>
                <a:path w="12274550" h="704850">
                  <a:moveTo>
                    <a:pt x="1711248" y="426681"/>
                  </a:moveTo>
                  <a:lnTo>
                    <a:pt x="1678381" y="426681"/>
                  </a:lnTo>
                  <a:lnTo>
                    <a:pt x="1678381" y="486981"/>
                  </a:lnTo>
                  <a:lnTo>
                    <a:pt x="1678381" y="515632"/>
                  </a:lnTo>
                  <a:lnTo>
                    <a:pt x="1678381" y="590118"/>
                  </a:lnTo>
                  <a:lnTo>
                    <a:pt x="1630133" y="590118"/>
                  </a:lnTo>
                  <a:lnTo>
                    <a:pt x="1630527" y="582028"/>
                  </a:lnTo>
                  <a:lnTo>
                    <a:pt x="1630819" y="573646"/>
                  </a:lnTo>
                  <a:lnTo>
                    <a:pt x="1630984" y="564972"/>
                  </a:lnTo>
                  <a:lnTo>
                    <a:pt x="1630972" y="545363"/>
                  </a:lnTo>
                  <a:lnTo>
                    <a:pt x="1630743" y="535038"/>
                  </a:lnTo>
                  <a:lnTo>
                    <a:pt x="1630273" y="525132"/>
                  </a:lnTo>
                  <a:lnTo>
                    <a:pt x="1629537" y="515632"/>
                  </a:lnTo>
                  <a:lnTo>
                    <a:pt x="1678381" y="515632"/>
                  </a:lnTo>
                  <a:lnTo>
                    <a:pt x="1678381" y="486981"/>
                  </a:lnTo>
                  <a:lnTo>
                    <a:pt x="1625612" y="486981"/>
                  </a:lnTo>
                  <a:lnTo>
                    <a:pt x="1622590" y="475526"/>
                  </a:lnTo>
                  <a:lnTo>
                    <a:pt x="1618869" y="465162"/>
                  </a:lnTo>
                  <a:lnTo>
                    <a:pt x="1614297" y="455993"/>
                  </a:lnTo>
                  <a:lnTo>
                    <a:pt x="1613611" y="455028"/>
                  </a:lnTo>
                  <a:lnTo>
                    <a:pt x="1608721" y="448081"/>
                  </a:lnTo>
                  <a:lnTo>
                    <a:pt x="1599184" y="438886"/>
                  </a:lnTo>
                  <a:lnTo>
                    <a:pt x="1598472" y="438467"/>
                  </a:lnTo>
                  <a:lnTo>
                    <a:pt x="1598472" y="556044"/>
                  </a:lnTo>
                  <a:lnTo>
                    <a:pt x="1597825" y="586320"/>
                  </a:lnTo>
                  <a:lnTo>
                    <a:pt x="1591094" y="631736"/>
                  </a:lnTo>
                  <a:lnTo>
                    <a:pt x="1560182" y="656755"/>
                  </a:lnTo>
                  <a:lnTo>
                    <a:pt x="1553184" y="656031"/>
                  </a:lnTo>
                  <a:lnTo>
                    <a:pt x="1525193" y="611708"/>
                  </a:lnTo>
                  <a:lnTo>
                    <a:pt x="1522183" y="556044"/>
                  </a:lnTo>
                  <a:lnTo>
                    <a:pt x="1522869" y="525767"/>
                  </a:lnTo>
                  <a:lnTo>
                    <a:pt x="1529562" y="480479"/>
                  </a:lnTo>
                  <a:lnTo>
                    <a:pt x="1560182" y="455028"/>
                  </a:lnTo>
                  <a:lnTo>
                    <a:pt x="1567332" y="455752"/>
                  </a:lnTo>
                  <a:lnTo>
                    <a:pt x="1595539" y="500405"/>
                  </a:lnTo>
                  <a:lnTo>
                    <a:pt x="1598472" y="556044"/>
                  </a:lnTo>
                  <a:lnTo>
                    <a:pt x="1598472" y="438467"/>
                  </a:lnTo>
                  <a:lnTo>
                    <a:pt x="1587842" y="432181"/>
                  </a:lnTo>
                  <a:lnTo>
                    <a:pt x="1574800" y="428066"/>
                  </a:lnTo>
                  <a:lnTo>
                    <a:pt x="1560182" y="426681"/>
                  </a:lnTo>
                  <a:lnTo>
                    <a:pt x="1545678" y="428066"/>
                  </a:lnTo>
                  <a:lnTo>
                    <a:pt x="1511935" y="448081"/>
                  </a:lnTo>
                  <a:lnTo>
                    <a:pt x="1494218" y="491540"/>
                  </a:lnTo>
                  <a:lnTo>
                    <a:pt x="1489621" y="556044"/>
                  </a:lnTo>
                  <a:lnTo>
                    <a:pt x="1490649" y="590753"/>
                  </a:lnTo>
                  <a:lnTo>
                    <a:pt x="1501063" y="645045"/>
                  </a:lnTo>
                  <a:lnTo>
                    <a:pt x="1532661" y="679602"/>
                  </a:lnTo>
                  <a:lnTo>
                    <a:pt x="1560182" y="684796"/>
                  </a:lnTo>
                  <a:lnTo>
                    <a:pt x="1574800" y="683501"/>
                  </a:lnTo>
                  <a:lnTo>
                    <a:pt x="1587842" y="679602"/>
                  </a:lnTo>
                  <a:lnTo>
                    <a:pt x="1599184" y="673100"/>
                  </a:lnTo>
                  <a:lnTo>
                    <a:pt x="1608721" y="663994"/>
                  </a:lnTo>
                  <a:lnTo>
                    <a:pt x="1613611" y="656755"/>
                  </a:lnTo>
                  <a:lnTo>
                    <a:pt x="1614906" y="654837"/>
                  </a:lnTo>
                  <a:lnTo>
                    <a:pt x="1619923" y="644169"/>
                  </a:lnTo>
                  <a:lnTo>
                    <a:pt x="1623860" y="632015"/>
                  </a:lnTo>
                  <a:lnTo>
                    <a:pt x="1626819" y="618464"/>
                  </a:lnTo>
                  <a:lnTo>
                    <a:pt x="1678381" y="618464"/>
                  </a:lnTo>
                  <a:lnTo>
                    <a:pt x="1678381" y="700176"/>
                  </a:lnTo>
                  <a:lnTo>
                    <a:pt x="1711248" y="700176"/>
                  </a:lnTo>
                  <a:lnTo>
                    <a:pt x="1711248" y="618464"/>
                  </a:lnTo>
                  <a:lnTo>
                    <a:pt x="1711248" y="590118"/>
                  </a:lnTo>
                  <a:lnTo>
                    <a:pt x="1711248" y="515632"/>
                  </a:lnTo>
                  <a:lnTo>
                    <a:pt x="1711248" y="486981"/>
                  </a:lnTo>
                  <a:lnTo>
                    <a:pt x="1711248" y="426681"/>
                  </a:lnTo>
                  <a:close/>
                </a:path>
                <a:path w="12274550" h="704850">
                  <a:moveTo>
                    <a:pt x="2068880" y="674547"/>
                  </a:moveTo>
                  <a:lnTo>
                    <a:pt x="1894586" y="674547"/>
                  </a:lnTo>
                  <a:lnTo>
                    <a:pt x="1894586" y="622376"/>
                  </a:lnTo>
                  <a:lnTo>
                    <a:pt x="1862023" y="622376"/>
                  </a:lnTo>
                  <a:lnTo>
                    <a:pt x="1862023" y="702894"/>
                  </a:lnTo>
                  <a:lnTo>
                    <a:pt x="2068880" y="702894"/>
                  </a:lnTo>
                  <a:lnTo>
                    <a:pt x="2068880" y="674547"/>
                  </a:lnTo>
                  <a:close/>
                </a:path>
                <a:path w="12274550" h="704850">
                  <a:moveTo>
                    <a:pt x="2103856" y="508698"/>
                  </a:moveTo>
                  <a:lnTo>
                    <a:pt x="2063750" y="508698"/>
                  </a:lnTo>
                  <a:lnTo>
                    <a:pt x="2063750" y="426681"/>
                  </a:lnTo>
                  <a:lnTo>
                    <a:pt x="2030882" y="426681"/>
                  </a:lnTo>
                  <a:lnTo>
                    <a:pt x="2030882" y="557542"/>
                  </a:lnTo>
                  <a:lnTo>
                    <a:pt x="2022055" y="562089"/>
                  </a:lnTo>
                  <a:lnTo>
                    <a:pt x="2010498" y="565607"/>
                  </a:lnTo>
                  <a:lnTo>
                    <a:pt x="1996160" y="567893"/>
                  </a:lnTo>
                  <a:lnTo>
                    <a:pt x="1979015" y="568706"/>
                  </a:lnTo>
                  <a:lnTo>
                    <a:pt x="1939518" y="568706"/>
                  </a:lnTo>
                  <a:lnTo>
                    <a:pt x="1939518" y="540956"/>
                  </a:lnTo>
                  <a:lnTo>
                    <a:pt x="1951202" y="538708"/>
                  </a:lnTo>
                  <a:lnTo>
                    <a:pt x="1961794" y="535114"/>
                  </a:lnTo>
                  <a:lnTo>
                    <a:pt x="1971192" y="530237"/>
                  </a:lnTo>
                  <a:lnTo>
                    <a:pt x="1979320" y="524078"/>
                  </a:lnTo>
                  <a:lnTo>
                    <a:pt x="1986711" y="515899"/>
                  </a:lnTo>
                  <a:lnTo>
                    <a:pt x="1987715" y="514121"/>
                  </a:lnTo>
                  <a:lnTo>
                    <a:pt x="1992096" y="506361"/>
                  </a:lnTo>
                  <a:lnTo>
                    <a:pt x="1995398" y="495579"/>
                  </a:lnTo>
                  <a:lnTo>
                    <a:pt x="1996516" y="483666"/>
                  </a:lnTo>
                  <a:lnTo>
                    <a:pt x="1995398" y="471589"/>
                  </a:lnTo>
                  <a:lnTo>
                    <a:pt x="1968385" y="435178"/>
                  </a:lnTo>
                  <a:lnTo>
                    <a:pt x="1965147" y="433793"/>
                  </a:lnTo>
                  <a:lnTo>
                    <a:pt x="1965147" y="474929"/>
                  </a:lnTo>
                  <a:lnTo>
                    <a:pt x="1965147" y="492112"/>
                  </a:lnTo>
                  <a:lnTo>
                    <a:pt x="1933422" y="513549"/>
                  </a:lnTo>
                  <a:lnTo>
                    <a:pt x="1922932" y="514121"/>
                  </a:lnTo>
                  <a:lnTo>
                    <a:pt x="1912620" y="513549"/>
                  </a:lnTo>
                  <a:lnTo>
                    <a:pt x="1881022" y="492112"/>
                  </a:lnTo>
                  <a:lnTo>
                    <a:pt x="1881022" y="474929"/>
                  </a:lnTo>
                  <a:lnTo>
                    <a:pt x="1912620" y="453529"/>
                  </a:lnTo>
                  <a:lnTo>
                    <a:pt x="1922932" y="452907"/>
                  </a:lnTo>
                  <a:lnTo>
                    <a:pt x="1933422" y="453529"/>
                  </a:lnTo>
                  <a:lnTo>
                    <a:pt x="1965147" y="474929"/>
                  </a:lnTo>
                  <a:lnTo>
                    <a:pt x="1965147" y="433793"/>
                  </a:lnTo>
                  <a:lnTo>
                    <a:pt x="1955203" y="429501"/>
                  </a:lnTo>
                  <a:lnTo>
                    <a:pt x="1939975" y="426046"/>
                  </a:lnTo>
                  <a:lnTo>
                    <a:pt x="1922932" y="424865"/>
                  </a:lnTo>
                  <a:lnTo>
                    <a:pt x="1905939" y="426046"/>
                  </a:lnTo>
                  <a:lnTo>
                    <a:pt x="1866849" y="442963"/>
                  </a:lnTo>
                  <a:lnTo>
                    <a:pt x="1849361" y="483666"/>
                  </a:lnTo>
                  <a:lnTo>
                    <a:pt x="1850478" y="495579"/>
                  </a:lnTo>
                  <a:lnTo>
                    <a:pt x="1874926" y="530110"/>
                  </a:lnTo>
                  <a:lnTo>
                    <a:pt x="1906346" y="540956"/>
                  </a:lnTo>
                  <a:lnTo>
                    <a:pt x="1906346" y="568706"/>
                  </a:lnTo>
                  <a:lnTo>
                    <a:pt x="1840611" y="568706"/>
                  </a:lnTo>
                  <a:lnTo>
                    <a:pt x="1840611" y="597344"/>
                  </a:lnTo>
                  <a:lnTo>
                    <a:pt x="1970278" y="597344"/>
                  </a:lnTo>
                  <a:lnTo>
                    <a:pt x="1991029" y="596506"/>
                  </a:lnTo>
                  <a:lnTo>
                    <a:pt x="2007819" y="594029"/>
                  </a:lnTo>
                  <a:lnTo>
                    <a:pt x="2020989" y="589965"/>
                  </a:lnTo>
                  <a:lnTo>
                    <a:pt x="2030882" y="584390"/>
                  </a:lnTo>
                  <a:lnTo>
                    <a:pt x="2030882" y="626897"/>
                  </a:lnTo>
                  <a:lnTo>
                    <a:pt x="2063750" y="626897"/>
                  </a:lnTo>
                  <a:lnTo>
                    <a:pt x="2063750" y="584390"/>
                  </a:lnTo>
                  <a:lnTo>
                    <a:pt x="2063750" y="536740"/>
                  </a:lnTo>
                  <a:lnTo>
                    <a:pt x="2103856" y="536740"/>
                  </a:lnTo>
                  <a:lnTo>
                    <a:pt x="2103856" y="508698"/>
                  </a:lnTo>
                  <a:close/>
                </a:path>
                <a:path w="12274550" h="704850">
                  <a:moveTo>
                    <a:pt x="2351430" y="608622"/>
                  </a:moveTo>
                  <a:lnTo>
                    <a:pt x="2143658" y="608622"/>
                  </a:lnTo>
                  <a:lnTo>
                    <a:pt x="2143658" y="636562"/>
                  </a:lnTo>
                  <a:lnTo>
                    <a:pt x="2351430" y="636562"/>
                  </a:lnTo>
                  <a:lnTo>
                    <a:pt x="2351430" y="608622"/>
                  </a:lnTo>
                  <a:close/>
                </a:path>
                <a:path w="12274550" h="704850">
                  <a:moveTo>
                    <a:pt x="2351430" y="486981"/>
                  </a:moveTo>
                  <a:lnTo>
                    <a:pt x="2318562" y="486981"/>
                  </a:lnTo>
                  <a:lnTo>
                    <a:pt x="2318562" y="520763"/>
                  </a:lnTo>
                  <a:lnTo>
                    <a:pt x="2351430" y="520763"/>
                  </a:lnTo>
                  <a:lnTo>
                    <a:pt x="2351430" y="486981"/>
                  </a:lnTo>
                  <a:close/>
                </a:path>
                <a:path w="12274550" h="704850">
                  <a:moveTo>
                    <a:pt x="2351430" y="426681"/>
                  </a:moveTo>
                  <a:lnTo>
                    <a:pt x="2318562" y="426681"/>
                  </a:lnTo>
                  <a:lnTo>
                    <a:pt x="2318562" y="458762"/>
                  </a:lnTo>
                  <a:lnTo>
                    <a:pt x="2262771" y="458762"/>
                  </a:lnTo>
                  <a:lnTo>
                    <a:pt x="2262771" y="429552"/>
                  </a:lnTo>
                  <a:lnTo>
                    <a:pt x="2230501" y="429552"/>
                  </a:lnTo>
                  <a:lnTo>
                    <a:pt x="2230501" y="458762"/>
                  </a:lnTo>
                  <a:lnTo>
                    <a:pt x="2230501" y="476542"/>
                  </a:lnTo>
                  <a:lnTo>
                    <a:pt x="2230501" y="504482"/>
                  </a:lnTo>
                  <a:lnTo>
                    <a:pt x="2230501" y="520992"/>
                  </a:lnTo>
                  <a:lnTo>
                    <a:pt x="2230501" y="547662"/>
                  </a:lnTo>
                  <a:lnTo>
                    <a:pt x="2162352" y="547662"/>
                  </a:lnTo>
                  <a:lnTo>
                    <a:pt x="2162352" y="504482"/>
                  </a:lnTo>
                  <a:lnTo>
                    <a:pt x="2230501" y="504482"/>
                  </a:lnTo>
                  <a:lnTo>
                    <a:pt x="2230501" y="476542"/>
                  </a:lnTo>
                  <a:lnTo>
                    <a:pt x="2162352" y="476542"/>
                  </a:lnTo>
                  <a:lnTo>
                    <a:pt x="2162352" y="429552"/>
                  </a:lnTo>
                  <a:lnTo>
                    <a:pt x="2130399" y="429552"/>
                  </a:lnTo>
                  <a:lnTo>
                    <a:pt x="2130399" y="576872"/>
                  </a:lnTo>
                  <a:lnTo>
                    <a:pt x="2262771" y="576872"/>
                  </a:lnTo>
                  <a:lnTo>
                    <a:pt x="2262771" y="548932"/>
                  </a:lnTo>
                  <a:lnTo>
                    <a:pt x="2318562" y="548932"/>
                  </a:lnTo>
                  <a:lnTo>
                    <a:pt x="2318562" y="590410"/>
                  </a:lnTo>
                  <a:lnTo>
                    <a:pt x="2351430" y="590410"/>
                  </a:lnTo>
                  <a:lnTo>
                    <a:pt x="2351430" y="548932"/>
                  </a:lnTo>
                  <a:lnTo>
                    <a:pt x="2351430" y="548500"/>
                  </a:lnTo>
                  <a:lnTo>
                    <a:pt x="2351430" y="547662"/>
                  </a:lnTo>
                  <a:lnTo>
                    <a:pt x="2351430" y="520992"/>
                  </a:lnTo>
                  <a:lnTo>
                    <a:pt x="2262771" y="520992"/>
                  </a:lnTo>
                  <a:lnTo>
                    <a:pt x="2262771" y="504482"/>
                  </a:lnTo>
                  <a:lnTo>
                    <a:pt x="2262771" y="486702"/>
                  </a:lnTo>
                  <a:lnTo>
                    <a:pt x="2351430" y="486702"/>
                  </a:lnTo>
                  <a:lnTo>
                    <a:pt x="2351430" y="476542"/>
                  </a:lnTo>
                  <a:lnTo>
                    <a:pt x="2351430" y="459244"/>
                  </a:lnTo>
                  <a:lnTo>
                    <a:pt x="2351430" y="458762"/>
                  </a:lnTo>
                  <a:lnTo>
                    <a:pt x="2351430" y="426681"/>
                  </a:lnTo>
                  <a:close/>
                </a:path>
                <a:path w="12274550" h="704850">
                  <a:moveTo>
                    <a:pt x="5828208" y="79032"/>
                  </a:moveTo>
                  <a:lnTo>
                    <a:pt x="5617730" y="79032"/>
                  </a:lnTo>
                  <a:lnTo>
                    <a:pt x="5617730" y="104432"/>
                  </a:lnTo>
                  <a:lnTo>
                    <a:pt x="5828208" y="104432"/>
                  </a:lnTo>
                  <a:lnTo>
                    <a:pt x="5828208" y="79032"/>
                  </a:lnTo>
                  <a:close/>
                </a:path>
                <a:path w="12274550" h="704850">
                  <a:moveTo>
                    <a:pt x="5828208" y="57886"/>
                  </a:moveTo>
                  <a:lnTo>
                    <a:pt x="5795340" y="57886"/>
                  </a:lnTo>
                  <a:lnTo>
                    <a:pt x="5795340" y="78701"/>
                  </a:lnTo>
                  <a:lnTo>
                    <a:pt x="5828208" y="78701"/>
                  </a:lnTo>
                  <a:lnTo>
                    <a:pt x="5828208" y="57886"/>
                  </a:lnTo>
                  <a:close/>
                </a:path>
                <a:path w="12274550" h="704850">
                  <a:moveTo>
                    <a:pt x="5828208" y="11150"/>
                  </a:moveTo>
                  <a:lnTo>
                    <a:pt x="5795340" y="11150"/>
                  </a:lnTo>
                  <a:lnTo>
                    <a:pt x="5795340" y="32258"/>
                  </a:lnTo>
                  <a:lnTo>
                    <a:pt x="5828208" y="32258"/>
                  </a:lnTo>
                  <a:lnTo>
                    <a:pt x="5828208" y="11150"/>
                  </a:lnTo>
                  <a:close/>
                </a:path>
                <a:path w="12274550" h="704850">
                  <a:moveTo>
                    <a:pt x="5846000" y="122123"/>
                  </a:moveTo>
                  <a:lnTo>
                    <a:pt x="5599646" y="122123"/>
                  </a:lnTo>
                  <a:lnTo>
                    <a:pt x="5599646" y="149263"/>
                  </a:lnTo>
                  <a:lnTo>
                    <a:pt x="5706389" y="149263"/>
                  </a:lnTo>
                  <a:lnTo>
                    <a:pt x="5706389" y="169202"/>
                  </a:lnTo>
                  <a:lnTo>
                    <a:pt x="5617730" y="169202"/>
                  </a:lnTo>
                  <a:lnTo>
                    <a:pt x="5617730" y="195872"/>
                  </a:lnTo>
                  <a:lnTo>
                    <a:pt x="5795340" y="195872"/>
                  </a:lnTo>
                  <a:lnTo>
                    <a:pt x="5795340" y="213652"/>
                  </a:lnTo>
                  <a:lnTo>
                    <a:pt x="5617730" y="213652"/>
                  </a:lnTo>
                  <a:lnTo>
                    <a:pt x="5617730" y="240322"/>
                  </a:lnTo>
                  <a:lnTo>
                    <a:pt x="5617730" y="258102"/>
                  </a:lnTo>
                  <a:lnTo>
                    <a:pt x="5617730" y="283502"/>
                  </a:lnTo>
                  <a:lnTo>
                    <a:pt x="5834240" y="283502"/>
                  </a:lnTo>
                  <a:lnTo>
                    <a:pt x="5834240" y="258102"/>
                  </a:lnTo>
                  <a:lnTo>
                    <a:pt x="5650293" y="258102"/>
                  </a:lnTo>
                  <a:lnTo>
                    <a:pt x="5650293" y="240322"/>
                  </a:lnTo>
                  <a:lnTo>
                    <a:pt x="5828208" y="240322"/>
                  </a:lnTo>
                  <a:lnTo>
                    <a:pt x="5828208" y="213652"/>
                  </a:lnTo>
                  <a:lnTo>
                    <a:pt x="5828208" y="195872"/>
                  </a:lnTo>
                  <a:lnTo>
                    <a:pt x="5828208" y="169202"/>
                  </a:lnTo>
                  <a:lnTo>
                    <a:pt x="5738647" y="169202"/>
                  </a:lnTo>
                  <a:lnTo>
                    <a:pt x="5738647" y="149263"/>
                  </a:lnTo>
                  <a:lnTo>
                    <a:pt x="5846000" y="149263"/>
                  </a:lnTo>
                  <a:lnTo>
                    <a:pt x="5846000" y="122123"/>
                  </a:lnTo>
                  <a:close/>
                </a:path>
                <a:path w="12274550" h="704850">
                  <a:moveTo>
                    <a:pt x="6021794" y="12661"/>
                  </a:moveTo>
                  <a:lnTo>
                    <a:pt x="5889117" y="12661"/>
                  </a:lnTo>
                  <a:lnTo>
                    <a:pt x="5889117" y="41605"/>
                  </a:lnTo>
                  <a:lnTo>
                    <a:pt x="5989231" y="41605"/>
                  </a:lnTo>
                  <a:lnTo>
                    <a:pt x="5989231" y="71767"/>
                  </a:lnTo>
                  <a:lnTo>
                    <a:pt x="5983236" y="130441"/>
                  </a:lnTo>
                  <a:lnTo>
                    <a:pt x="5964771" y="177571"/>
                  </a:lnTo>
                  <a:lnTo>
                    <a:pt x="5933135" y="212420"/>
                  </a:lnTo>
                  <a:lnTo>
                    <a:pt x="5887618" y="234289"/>
                  </a:lnTo>
                  <a:lnTo>
                    <a:pt x="5887618" y="265353"/>
                  </a:lnTo>
                  <a:lnTo>
                    <a:pt x="5930328" y="249593"/>
                  </a:lnTo>
                  <a:lnTo>
                    <a:pt x="5964352" y="226606"/>
                  </a:lnTo>
                  <a:lnTo>
                    <a:pt x="5990094" y="196672"/>
                  </a:lnTo>
                  <a:lnTo>
                    <a:pt x="6007989" y="160058"/>
                  </a:lnTo>
                  <a:lnTo>
                    <a:pt x="6018415" y="117017"/>
                  </a:lnTo>
                  <a:lnTo>
                    <a:pt x="6021794" y="67843"/>
                  </a:lnTo>
                  <a:lnTo>
                    <a:pt x="6021794" y="12661"/>
                  </a:lnTo>
                  <a:close/>
                </a:path>
                <a:path w="12274550" h="704850">
                  <a:moveTo>
                    <a:pt x="6145733" y="119405"/>
                  </a:moveTo>
                  <a:lnTo>
                    <a:pt x="6102909" y="119405"/>
                  </a:lnTo>
                  <a:lnTo>
                    <a:pt x="6102909" y="7835"/>
                  </a:lnTo>
                  <a:lnTo>
                    <a:pt x="6070041" y="7835"/>
                  </a:lnTo>
                  <a:lnTo>
                    <a:pt x="6070041" y="281330"/>
                  </a:lnTo>
                  <a:lnTo>
                    <a:pt x="6102909" y="281330"/>
                  </a:lnTo>
                  <a:lnTo>
                    <a:pt x="6102909" y="148056"/>
                  </a:lnTo>
                  <a:lnTo>
                    <a:pt x="6145733" y="148056"/>
                  </a:lnTo>
                  <a:lnTo>
                    <a:pt x="6145733" y="119405"/>
                  </a:lnTo>
                  <a:close/>
                </a:path>
                <a:path w="12274550" h="704850">
                  <a:moveTo>
                    <a:pt x="6390589" y="68148"/>
                  </a:moveTo>
                  <a:lnTo>
                    <a:pt x="6211163" y="68148"/>
                  </a:lnTo>
                  <a:lnTo>
                    <a:pt x="6211163" y="9639"/>
                  </a:lnTo>
                  <a:lnTo>
                    <a:pt x="6178601" y="9639"/>
                  </a:lnTo>
                  <a:lnTo>
                    <a:pt x="6178601" y="96786"/>
                  </a:lnTo>
                  <a:lnTo>
                    <a:pt x="6390589" y="96786"/>
                  </a:lnTo>
                  <a:lnTo>
                    <a:pt x="6390589" y="68148"/>
                  </a:lnTo>
                  <a:close/>
                </a:path>
                <a:path w="12274550" h="704850">
                  <a:moveTo>
                    <a:pt x="6394501" y="235800"/>
                  </a:moveTo>
                  <a:lnTo>
                    <a:pt x="6370079" y="196900"/>
                  </a:lnTo>
                  <a:lnTo>
                    <a:pt x="6361938" y="193598"/>
                  </a:lnTo>
                  <a:lnTo>
                    <a:pt x="6361938" y="228866"/>
                  </a:lnTo>
                  <a:lnTo>
                    <a:pt x="6361938" y="242430"/>
                  </a:lnTo>
                  <a:lnTo>
                    <a:pt x="6324778" y="259435"/>
                  </a:lnTo>
                  <a:lnTo>
                    <a:pt x="6284138" y="261734"/>
                  </a:lnTo>
                  <a:lnTo>
                    <a:pt x="6262014" y="261188"/>
                  </a:lnTo>
                  <a:lnTo>
                    <a:pt x="6216599" y="251485"/>
                  </a:lnTo>
                  <a:lnTo>
                    <a:pt x="6206337" y="242430"/>
                  </a:lnTo>
                  <a:lnTo>
                    <a:pt x="6206337" y="228866"/>
                  </a:lnTo>
                  <a:lnTo>
                    <a:pt x="6243244" y="211975"/>
                  </a:lnTo>
                  <a:lnTo>
                    <a:pt x="6284138" y="209562"/>
                  </a:lnTo>
                  <a:lnTo>
                    <a:pt x="6306096" y="210146"/>
                  </a:lnTo>
                  <a:lnTo>
                    <a:pt x="6351384" y="219824"/>
                  </a:lnTo>
                  <a:lnTo>
                    <a:pt x="6361938" y="228866"/>
                  </a:lnTo>
                  <a:lnTo>
                    <a:pt x="6361938" y="193598"/>
                  </a:lnTo>
                  <a:lnTo>
                    <a:pt x="6353048" y="189966"/>
                  </a:lnTo>
                  <a:lnTo>
                    <a:pt x="6332652" y="185293"/>
                  </a:lnTo>
                  <a:lnTo>
                    <a:pt x="6309487" y="182651"/>
                  </a:lnTo>
                  <a:lnTo>
                    <a:pt x="6284138" y="181825"/>
                  </a:lnTo>
                  <a:lnTo>
                    <a:pt x="6258674" y="182651"/>
                  </a:lnTo>
                  <a:lnTo>
                    <a:pt x="6215189" y="189966"/>
                  </a:lnTo>
                  <a:lnTo>
                    <a:pt x="6180074" y="212737"/>
                  </a:lnTo>
                  <a:lnTo>
                    <a:pt x="6173470" y="235800"/>
                  </a:lnTo>
                  <a:lnTo>
                    <a:pt x="6175172" y="248323"/>
                  </a:lnTo>
                  <a:lnTo>
                    <a:pt x="6215189" y="281292"/>
                  </a:lnTo>
                  <a:lnTo>
                    <a:pt x="6258674" y="288391"/>
                  </a:lnTo>
                  <a:lnTo>
                    <a:pt x="6284138" y="289179"/>
                  </a:lnTo>
                  <a:lnTo>
                    <a:pt x="6309487" y="288391"/>
                  </a:lnTo>
                  <a:lnTo>
                    <a:pt x="6353048" y="281292"/>
                  </a:lnTo>
                  <a:lnTo>
                    <a:pt x="6388062" y="258826"/>
                  </a:lnTo>
                  <a:lnTo>
                    <a:pt x="6392850" y="248323"/>
                  </a:lnTo>
                  <a:lnTo>
                    <a:pt x="6394501" y="235800"/>
                  </a:lnTo>
                  <a:close/>
                </a:path>
                <a:path w="12274550" h="704850">
                  <a:moveTo>
                    <a:pt x="6406870" y="125133"/>
                  </a:moveTo>
                  <a:lnTo>
                    <a:pt x="6160503" y="125133"/>
                  </a:lnTo>
                  <a:lnTo>
                    <a:pt x="6160503" y="153479"/>
                  </a:lnTo>
                  <a:lnTo>
                    <a:pt x="6406870" y="153479"/>
                  </a:lnTo>
                  <a:lnTo>
                    <a:pt x="6406870" y="125133"/>
                  </a:lnTo>
                  <a:close/>
                </a:path>
                <a:path w="12274550" h="704850">
                  <a:moveTo>
                    <a:pt x="6584785" y="113982"/>
                  </a:moveTo>
                  <a:lnTo>
                    <a:pt x="6583502" y="103035"/>
                  </a:lnTo>
                  <a:lnTo>
                    <a:pt x="6579768" y="93357"/>
                  </a:lnTo>
                  <a:lnTo>
                    <a:pt x="6578079" y="91059"/>
                  </a:lnTo>
                  <a:lnTo>
                    <a:pt x="6573710" y="85102"/>
                  </a:lnTo>
                  <a:lnTo>
                    <a:pt x="6565481" y="78397"/>
                  </a:lnTo>
                  <a:lnTo>
                    <a:pt x="6555232" y="72809"/>
                  </a:lnTo>
                  <a:lnTo>
                    <a:pt x="6553416" y="72199"/>
                  </a:lnTo>
                  <a:lnTo>
                    <a:pt x="6553416" y="107645"/>
                  </a:lnTo>
                  <a:lnTo>
                    <a:pt x="6553416" y="120916"/>
                  </a:lnTo>
                  <a:lnTo>
                    <a:pt x="6515125" y="136588"/>
                  </a:lnTo>
                  <a:lnTo>
                    <a:pt x="6505600" y="136080"/>
                  </a:lnTo>
                  <a:lnTo>
                    <a:pt x="6476822" y="120015"/>
                  </a:lnTo>
                  <a:lnTo>
                    <a:pt x="6476822" y="108254"/>
                  </a:lnTo>
                  <a:lnTo>
                    <a:pt x="6515125" y="91059"/>
                  </a:lnTo>
                  <a:lnTo>
                    <a:pt x="6523812" y="91554"/>
                  </a:lnTo>
                  <a:lnTo>
                    <a:pt x="6553416" y="107645"/>
                  </a:lnTo>
                  <a:lnTo>
                    <a:pt x="6553416" y="72199"/>
                  </a:lnTo>
                  <a:lnTo>
                    <a:pt x="6543243" y="68745"/>
                  </a:lnTo>
                  <a:lnTo>
                    <a:pt x="6529781" y="66268"/>
                  </a:lnTo>
                  <a:lnTo>
                    <a:pt x="6515125" y="65430"/>
                  </a:lnTo>
                  <a:lnTo>
                    <a:pt x="6499669" y="66382"/>
                  </a:lnTo>
                  <a:lnTo>
                    <a:pt x="6462649" y="79908"/>
                  </a:lnTo>
                  <a:lnTo>
                    <a:pt x="6445161" y="113982"/>
                  </a:lnTo>
                  <a:lnTo>
                    <a:pt x="6446418" y="124612"/>
                  </a:lnTo>
                  <a:lnTo>
                    <a:pt x="6473774" y="154635"/>
                  </a:lnTo>
                  <a:lnTo>
                    <a:pt x="6515125" y="162521"/>
                  </a:lnTo>
                  <a:lnTo>
                    <a:pt x="6529514" y="161734"/>
                  </a:lnTo>
                  <a:lnTo>
                    <a:pt x="6573329" y="143319"/>
                  </a:lnTo>
                  <a:lnTo>
                    <a:pt x="6578384" y="136588"/>
                  </a:lnTo>
                  <a:lnTo>
                    <a:pt x="6579578" y="135013"/>
                  </a:lnTo>
                  <a:lnTo>
                    <a:pt x="6583451" y="125234"/>
                  </a:lnTo>
                  <a:lnTo>
                    <a:pt x="6584785" y="113982"/>
                  </a:lnTo>
                  <a:close/>
                </a:path>
                <a:path w="12274550" h="704850">
                  <a:moveTo>
                    <a:pt x="6592621" y="26225"/>
                  </a:moveTo>
                  <a:lnTo>
                    <a:pt x="6532004" y="26225"/>
                  </a:lnTo>
                  <a:lnTo>
                    <a:pt x="6532004" y="0"/>
                  </a:lnTo>
                  <a:lnTo>
                    <a:pt x="6499441" y="0"/>
                  </a:lnTo>
                  <a:lnTo>
                    <a:pt x="6499441" y="26225"/>
                  </a:lnTo>
                  <a:lnTo>
                    <a:pt x="6437020" y="26225"/>
                  </a:lnTo>
                  <a:lnTo>
                    <a:pt x="6437020" y="53060"/>
                  </a:lnTo>
                  <a:lnTo>
                    <a:pt x="6592621" y="53060"/>
                  </a:lnTo>
                  <a:lnTo>
                    <a:pt x="6592621" y="26225"/>
                  </a:lnTo>
                  <a:close/>
                </a:path>
                <a:path w="12274550" h="704850">
                  <a:moveTo>
                    <a:pt x="6663779" y="176999"/>
                  </a:moveTo>
                  <a:lnTo>
                    <a:pt x="6630911" y="176999"/>
                  </a:lnTo>
                  <a:lnTo>
                    <a:pt x="6630911" y="203835"/>
                  </a:lnTo>
                  <a:lnTo>
                    <a:pt x="6630911" y="231279"/>
                  </a:lnTo>
                  <a:lnTo>
                    <a:pt x="6630911" y="256603"/>
                  </a:lnTo>
                  <a:lnTo>
                    <a:pt x="6494615" y="256603"/>
                  </a:lnTo>
                  <a:lnTo>
                    <a:pt x="6494615" y="231279"/>
                  </a:lnTo>
                  <a:lnTo>
                    <a:pt x="6630911" y="231279"/>
                  </a:lnTo>
                  <a:lnTo>
                    <a:pt x="6630911" y="203835"/>
                  </a:lnTo>
                  <a:lnTo>
                    <a:pt x="6494615" y="203835"/>
                  </a:lnTo>
                  <a:lnTo>
                    <a:pt x="6494615" y="176999"/>
                  </a:lnTo>
                  <a:lnTo>
                    <a:pt x="6462052" y="176999"/>
                  </a:lnTo>
                  <a:lnTo>
                    <a:pt x="6462052" y="284048"/>
                  </a:lnTo>
                  <a:lnTo>
                    <a:pt x="6663779" y="284048"/>
                  </a:lnTo>
                  <a:lnTo>
                    <a:pt x="6663779" y="256603"/>
                  </a:lnTo>
                  <a:lnTo>
                    <a:pt x="6663779" y="231279"/>
                  </a:lnTo>
                  <a:lnTo>
                    <a:pt x="6663779" y="203835"/>
                  </a:lnTo>
                  <a:lnTo>
                    <a:pt x="6663779" y="176999"/>
                  </a:lnTo>
                  <a:close/>
                </a:path>
                <a:path w="12274550" h="704850">
                  <a:moveTo>
                    <a:pt x="6703593" y="73875"/>
                  </a:moveTo>
                  <a:lnTo>
                    <a:pt x="6663779" y="73875"/>
                  </a:lnTo>
                  <a:lnTo>
                    <a:pt x="6663779" y="7835"/>
                  </a:lnTo>
                  <a:lnTo>
                    <a:pt x="6630911" y="7835"/>
                  </a:lnTo>
                  <a:lnTo>
                    <a:pt x="6630911" y="162521"/>
                  </a:lnTo>
                  <a:lnTo>
                    <a:pt x="6663779" y="162521"/>
                  </a:lnTo>
                  <a:lnTo>
                    <a:pt x="6663779" y="102514"/>
                  </a:lnTo>
                  <a:lnTo>
                    <a:pt x="6703593" y="102514"/>
                  </a:lnTo>
                  <a:lnTo>
                    <a:pt x="6703593" y="73875"/>
                  </a:lnTo>
                  <a:close/>
                </a:path>
                <a:path w="12274550" h="704850">
                  <a:moveTo>
                    <a:pt x="6950850" y="7835"/>
                  </a:moveTo>
                  <a:lnTo>
                    <a:pt x="6917982" y="7835"/>
                  </a:lnTo>
                  <a:lnTo>
                    <a:pt x="6917982" y="218008"/>
                  </a:lnTo>
                  <a:lnTo>
                    <a:pt x="6907403" y="225005"/>
                  </a:lnTo>
                  <a:lnTo>
                    <a:pt x="6893979" y="230111"/>
                  </a:lnTo>
                  <a:lnTo>
                    <a:pt x="6878002" y="233235"/>
                  </a:lnTo>
                  <a:lnTo>
                    <a:pt x="6859791" y="234289"/>
                  </a:lnTo>
                  <a:lnTo>
                    <a:pt x="6765099" y="234289"/>
                  </a:lnTo>
                  <a:lnTo>
                    <a:pt x="6765099" y="11150"/>
                  </a:lnTo>
                  <a:lnTo>
                    <a:pt x="6732537" y="11150"/>
                  </a:lnTo>
                  <a:lnTo>
                    <a:pt x="6732537" y="262940"/>
                  </a:lnTo>
                  <a:lnTo>
                    <a:pt x="6853758" y="262940"/>
                  </a:lnTo>
                  <a:lnTo>
                    <a:pt x="6874269" y="261721"/>
                  </a:lnTo>
                  <a:lnTo>
                    <a:pt x="6892315" y="258152"/>
                  </a:lnTo>
                  <a:lnTo>
                    <a:pt x="6907136" y="252387"/>
                  </a:lnTo>
                  <a:lnTo>
                    <a:pt x="6917982" y="244551"/>
                  </a:lnTo>
                  <a:lnTo>
                    <a:pt x="6917982" y="281330"/>
                  </a:lnTo>
                  <a:lnTo>
                    <a:pt x="6950850" y="281330"/>
                  </a:lnTo>
                  <a:lnTo>
                    <a:pt x="6950850" y="7835"/>
                  </a:lnTo>
                  <a:close/>
                </a:path>
                <a:path w="12274550" h="704850">
                  <a:moveTo>
                    <a:pt x="7267473" y="119405"/>
                  </a:moveTo>
                  <a:lnTo>
                    <a:pt x="7224649" y="119405"/>
                  </a:lnTo>
                  <a:lnTo>
                    <a:pt x="7224649" y="7835"/>
                  </a:lnTo>
                  <a:lnTo>
                    <a:pt x="7191781" y="7835"/>
                  </a:lnTo>
                  <a:lnTo>
                    <a:pt x="7191781" y="218617"/>
                  </a:lnTo>
                  <a:lnTo>
                    <a:pt x="7181659" y="225386"/>
                  </a:lnTo>
                  <a:lnTo>
                    <a:pt x="7168680" y="230301"/>
                  </a:lnTo>
                  <a:lnTo>
                    <a:pt x="7153148" y="233286"/>
                  </a:lnTo>
                  <a:lnTo>
                    <a:pt x="7135393" y="234289"/>
                  </a:lnTo>
                  <a:lnTo>
                    <a:pt x="7043420" y="234289"/>
                  </a:lnTo>
                  <a:lnTo>
                    <a:pt x="7043420" y="41605"/>
                  </a:lnTo>
                  <a:lnTo>
                    <a:pt x="7142632" y="41605"/>
                  </a:lnTo>
                  <a:lnTo>
                    <a:pt x="7142632" y="12661"/>
                  </a:lnTo>
                  <a:lnTo>
                    <a:pt x="7010857" y="12661"/>
                  </a:lnTo>
                  <a:lnTo>
                    <a:pt x="7010857" y="262940"/>
                  </a:lnTo>
                  <a:lnTo>
                    <a:pt x="7129361" y="262940"/>
                  </a:lnTo>
                  <a:lnTo>
                    <a:pt x="7149249" y="261785"/>
                  </a:lnTo>
                  <a:lnTo>
                    <a:pt x="7166788" y="258419"/>
                  </a:lnTo>
                  <a:lnTo>
                    <a:pt x="7181228" y="253022"/>
                  </a:lnTo>
                  <a:lnTo>
                    <a:pt x="7191781" y="245757"/>
                  </a:lnTo>
                  <a:lnTo>
                    <a:pt x="7191781" y="281330"/>
                  </a:lnTo>
                  <a:lnTo>
                    <a:pt x="7224649" y="281330"/>
                  </a:lnTo>
                  <a:lnTo>
                    <a:pt x="7224649" y="148056"/>
                  </a:lnTo>
                  <a:lnTo>
                    <a:pt x="7267473" y="148056"/>
                  </a:lnTo>
                  <a:lnTo>
                    <a:pt x="7267473" y="119405"/>
                  </a:lnTo>
                  <a:close/>
                </a:path>
                <a:path w="12274550" h="704850">
                  <a:moveTo>
                    <a:pt x="7325969" y="223139"/>
                  </a:moveTo>
                  <a:lnTo>
                    <a:pt x="7288581" y="223139"/>
                  </a:lnTo>
                  <a:lnTo>
                    <a:pt x="7288581" y="263245"/>
                  </a:lnTo>
                  <a:lnTo>
                    <a:pt x="7325969" y="263245"/>
                  </a:lnTo>
                  <a:lnTo>
                    <a:pt x="7325969" y="223139"/>
                  </a:lnTo>
                  <a:close/>
                </a:path>
                <a:path w="12274550" h="704850">
                  <a:moveTo>
                    <a:pt x="7594041" y="137198"/>
                  </a:moveTo>
                  <a:lnTo>
                    <a:pt x="7593012" y="102476"/>
                  </a:lnTo>
                  <a:lnTo>
                    <a:pt x="7589444" y="72707"/>
                  </a:lnTo>
                  <a:lnTo>
                    <a:pt x="7582598" y="48183"/>
                  </a:lnTo>
                  <a:lnTo>
                    <a:pt x="7575702" y="36182"/>
                  </a:lnTo>
                  <a:lnTo>
                    <a:pt x="7571727" y="29248"/>
                  </a:lnTo>
                  <a:lnTo>
                    <a:pt x="7562189" y="20053"/>
                  </a:lnTo>
                  <a:lnTo>
                    <a:pt x="7561478" y="19634"/>
                  </a:lnTo>
                  <a:lnTo>
                    <a:pt x="7561478" y="137198"/>
                  </a:lnTo>
                  <a:lnTo>
                    <a:pt x="7560831" y="167474"/>
                  </a:lnTo>
                  <a:lnTo>
                    <a:pt x="7554100" y="212890"/>
                  </a:lnTo>
                  <a:lnTo>
                    <a:pt x="7523175" y="237909"/>
                  </a:lnTo>
                  <a:lnTo>
                    <a:pt x="7516190" y="237185"/>
                  </a:lnTo>
                  <a:lnTo>
                    <a:pt x="7488199" y="192874"/>
                  </a:lnTo>
                  <a:lnTo>
                    <a:pt x="7485189" y="137198"/>
                  </a:lnTo>
                  <a:lnTo>
                    <a:pt x="7485875" y="106921"/>
                  </a:lnTo>
                  <a:lnTo>
                    <a:pt x="7492568" y="61633"/>
                  </a:lnTo>
                  <a:lnTo>
                    <a:pt x="7523175" y="36182"/>
                  </a:lnTo>
                  <a:lnTo>
                    <a:pt x="7530338" y="36906"/>
                  </a:lnTo>
                  <a:lnTo>
                    <a:pt x="7558532" y="81559"/>
                  </a:lnTo>
                  <a:lnTo>
                    <a:pt x="7561478" y="137198"/>
                  </a:lnTo>
                  <a:lnTo>
                    <a:pt x="7561478" y="19634"/>
                  </a:lnTo>
                  <a:lnTo>
                    <a:pt x="7550848" y="13335"/>
                  </a:lnTo>
                  <a:lnTo>
                    <a:pt x="7537805" y="9232"/>
                  </a:lnTo>
                  <a:lnTo>
                    <a:pt x="7523175" y="7835"/>
                  </a:lnTo>
                  <a:lnTo>
                    <a:pt x="7508684" y="9232"/>
                  </a:lnTo>
                  <a:lnTo>
                    <a:pt x="7474928" y="29248"/>
                  </a:lnTo>
                  <a:lnTo>
                    <a:pt x="7457211" y="72707"/>
                  </a:lnTo>
                  <a:lnTo>
                    <a:pt x="7452614" y="137198"/>
                  </a:lnTo>
                  <a:lnTo>
                    <a:pt x="7453643" y="171919"/>
                  </a:lnTo>
                  <a:lnTo>
                    <a:pt x="7464069" y="226199"/>
                  </a:lnTo>
                  <a:lnTo>
                    <a:pt x="7495667" y="260756"/>
                  </a:lnTo>
                  <a:lnTo>
                    <a:pt x="7523175" y="265950"/>
                  </a:lnTo>
                  <a:lnTo>
                    <a:pt x="7537805" y="264655"/>
                  </a:lnTo>
                  <a:lnTo>
                    <a:pt x="7550848" y="260756"/>
                  </a:lnTo>
                  <a:lnTo>
                    <a:pt x="7562189" y="254254"/>
                  </a:lnTo>
                  <a:lnTo>
                    <a:pt x="7571727" y="245148"/>
                  </a:lnTo>
                  <a:lnTo>
                    <a:pt x="7575880" y="237909"/>
                  </a:lnTo>
                  <a:lnTo>
                    <a:pt x="7582598" y="226199"/>
                  </a:lnTo>
                  <a:lnTo>
                    <a:pt x="7589444" y="201688"/>
                  </a:lnTo>
                  <a:lnTo>
                    <a:pt x="7593012" y="171919"/>
                  </a:lnTo>
                  <a:lnTo>
                    <a:pt x="7594041" y="137198"/>
                  </a:lnTo>
                  <a:close/>
                </a:path>
                <a:path w="12274550" h="704850">
                  <a:moveTo>
                    <a:pt x="7674254" y="7835"/>
                  </a:moveTo>
                  <a:lnTo>
                    <a:pt x="7641387" y="7835"/>
                  </a:lnTo>
                  <a:lnTo>
                    <a:pt x="7641387" y="281330"/>
                  </a:lnTo>
                  <a:lnTo>
                    <a:pt x="7674254" y="281330"/>
                  </a:lnTo>
                  <a:lnTo>
                    <a:pt x="7674254" y="7835"/>
                  </a:lnTo>
                  <a:close/>
                </a:path>
                <a:path w="12274550" h="704850">
                  <a:moveTo>
                    <a:pt x="7946237" y="12661"/>
                  </a:moveTo>
                  <a:lnTo>
                    <a:pt x="7815072" y="12661"/>
                  </a:lnTo>
                  <a:lnTo>
                    <a:pt x="7815072" y="41605"/>
                  </a:lnTo>
                  <a:lnTo>
                    <a:pt x="7913979" y="41605"/>
                  </a:lnTo>
                  <a:lnTo>
                    <a:pt x="7913979" y="71767"/>
                  </a:lnTo>
                  <a:lnTo>
                    <a:pt x="7907998" y="130314"/>
                  </a:lnTo>
                  <a:lnTo>
                    <a:pt x="7889634" y="177457"/>
                  </a:lnTo>
                  <a:lnTo>
                    <a:pt x="7858265" y="212369"/>
                  </a:lnTo>
                  <a:lnTo>
                    <a:pt x="7813268" y="234289"/>
                  </a:lnTo>
                  <a:lnTo>
                    <a:pt x="7813268" y="265353"/>
                  </a:lnTo>
                  <a:lnTo>
                    <a:pt x="7855890" y="249567"/>
                  </a:lnTo>
                  <a:lnTo>
                    <a:pt x="7889684" y="226542"/>
                  </a:lnTo>
                  <a:lnTo>
                    <a:pt x="7915148" y="196557"/>
                  </a:lnTo>
                  <a:lnTo>
                    <a:pt x="7932737" y="159918"/>
                  </a:lnTo>
                  <a:lnTo>
                    <a:pt x="7942948" y="116916"/>
                  </a:lnTo>
                  <a:lnTo>
                    <a:pt x="7946237" y="67843"/>
                  </a:lnTo>
                  <a:lnTo>
                    <a:pt x="7946237" y="12661"/>
                  </a:lnTo>
                  <a:close/>
                </a:path>
                <a:path w="12274550" h="704850">
                  <a:moveTo>
                    <a:pt x="8033385" y="7835"/>
                  </a:moveTo>
                  <a:lnTo>
                    <a:pt x="8000517" y="7835"/>
                  </a:lnTo>
                  <a:lnTo>
                    <a:pt x="8000517" y="281330"/>
                  </a:lnTo>
                  <a:lnTo>
                    <a:pt x="8033385" y="281330"/>
                  </a:lnTo>
                  <a:lnTo>
                    <a:pt x="8033385" y="7835"/>
                  </a:lnTo>
                  <a:close/>
                </a:path>
                <a:path w="12274550" h="704850">
                  <a:moveTo>
                    <a:pt x="8314423" y="68148"/>
                  </a:moveTo>
                  <a:lnTo>
                    <a:pt x="8135010" y="68148"/>
                  </a:lnTo>
                  <a:lnTo>
                    <a:pt x="8135010" y="9639"/>
                  </a:lnTo>
                  <a:lnTo>
                    <a:pt x="8102447" y="9639"/>
                  </a:lnTo>
                  <a:lnTo>
                    <a:pt x="8102447" y="96786"/>
                  </a:lnTo>
                  <a:lnTo>
                    <a:pt x="8314423" y="96786"/>
                  </a:lnTo>
                  <a:lnTo>
                    <a:pt x="8314423" y="68148"/>
                  </a:lnTo>
                  <a:close/>
                </a:path>
                <a:path w="12274550" h="704850">
                  <a:moveTo>
                    <a:pt x="8318347" y="235800"/>
                  </a:moveTo>
                  <a:lnTo>
                    <a:pt x="8293925" y="196900"/>
                  </a:lnTo>
                  <a:lnTo>
                    <a:pt x="8285785" y="193598"/>
                  </a:lnTo>
                  <a:lnTo>
                    <a:pt x="8285785" y="228866"/>
                  </a:lnTo>
                  <a:lnTo>
                    <a:pt x="8285785" y="242430"/>
                  </a:lnTo>
                  <a:lnTo>
                    <a:pt x="8248612" y="259435"/>
                  </a:lnTo>
                  <a:lnTo>
                    <a:pt x="8207984" y="261734"/>
                  </a:lnTo>
                  <a:lnTo>
                    <a:pt x="8185848" y="261188"/>
                  </a:lnTo>
                  <a:lnTo>
                    <a:pt x="8140433" y="251485"/>
                  </a:lnTo>
                  <a:lnTo>
                    <a:pt x="8130184" y="242430"/>
                  </a:lnTo>
                  <a:lnTo>
                    <a:pt x="8130184" y="228866"/>
                  </a:lnTo>
                  <a:lnTo>
                    <a:pt x="8167090" y="211975"/>
                  </a:lnTo>
                  <a:lnTo>
                    <a:pt x="8207984" y="209562"/>
                  </a:lnTo>
                  <a:lnTo>
                    <a:pt x="8229943" y="210146"/>
                  </a:lnTo>
                  <a:lnTo>
                    <a:pt x="8275231" y="219824"/>
                  </a:lnTo>
                  <a:lnTo>
                    <a:pt x="8285785" y="228866"/>
                  </a:lnTo>
                  <a:lnTo>
                    <a:pt x="8285785" y="193598"/>
                  </a:lnTo>
                  <a:lnTo>
                    <a:pt x="8276895" y="189966"/>
                  </a:lnTo>
                  <a:lnTo>
                    <a:pt x="8256498" y="185293"/>
                  </a:lnTo>
                  <a:lnTo>
                    <a:pt x="8233321" y="182651"/>
                  </a:lnTo>
                  <a:lnTo>
                    <a:pt x="8207984" y="181825"/>
                  </a:lnTo>
                  <a:lnTo>
                    <a:pt x="8182508" y="182651"/>
                  </a:lnTo>
                  <a:lnTo>
                    <a:pt x="8139036" y="189966"/>
                  </a:lnTo>
                  <a:lnTo>
                    <a:pt x="8103908" y="212737"/>
                  </a:lnTo>
                  <a:lnTo>
                    <a:pt x="8097317" y="235800"/>
                  </a:lnTo>
                  <a:lnTo>
                    <a:pt x="8099018" y="248323"/>
                  </a:lnTo>
                  <a:lnTo>
                    <a:pt x="8139036" y="281292"/>
                  </a:lnTo>
                  <a:lnTo>
                    <a:pt x="8182508" y="288391"/>
                  </a:lnTo>
                  <a:lnTo>
                    <a:pt x="8207984" y="289179"/>
                  </a:lnTo>
                  <a:lnTo>
                    <a:pt x="8233321" y="288391"/>
                  </a:lnTo>
                  <a:lnTo>
                    <a:pt x="8276895" y="281292"/>
                  </a:lnTo>
                  <a:lnTo>
                    <a:pt x="8311896" y="258826"/>
                  </a:lnTo>
                  <a:lnTo>
                    <a:pt x="8316696" y="248323"/>
                  </a:lnTo>
                  <a:lnTo>
                    <a:pt x="8318347" y="235800"/>
                  </a:lnTo>
                  <a:close/>
                </a:path>
                <a:path w="12274550" h="704850">
                  <a:moveTo>
                    <a:pt x="8330705" y="125133"/>
                  </a:moveTo>
                  <a:lnTo>
                    <a:pt x="8084350" y="125133"/>
                  </a:lnTo>
                  <a:lnTo>
                    <a:pt x="8084350" y="153479"/>
                  </a:lnTo>
                  <a:lnTo>
                    <a:pt x="8330705" y="153479"/>
                  </a:lnTo>
                  <a:lnTo>
                    <a:pt x="8330705" y="125133"/>
                  </a:lnTo>
                  <a:close/>
                </a:path>
                <a:path w="12274550" h="704850">
                  <a:moveTo>
                    <a:pt x="8598776" y="51257"/>
                  </a:moveTo>
                  <a:lnTo>
                    <a:pt x="8597938" y="43167"/>
                  </a:lnTo>
                  <a:lnTo>
                    <a:pt x="8595423" y="36029"/>
                  </a:lnTo>
                  <a:lnTo>
                    <a:pt x="8594115" y="34074"/>
                  </a:lnTo>
                  <a:lnTo>
                    <a:pt x="8591271" y="29794"/>
                  </a:lnTo>
                  <a:lnTo>
                    <a:pt x="8585517" y="24422"/>
                  </a:lnTo>
                  <a:lnTo>
                    <a:pt x="8570125" y="16560"/>
                  </a:lnTo>
                  <a:lnTo>
                    <a:pt x="8566213" y="15608"/>
                  </a:lnTo>
                  <a:lnTo>
                    <a:pt x="8566213" y="47637"/>
                  </a:lnTo>
                  <a:lnTo>
                    <a:pt x="8566213" y="54571"/>
                  </a:lnTo>
                  <a:lnTo>
                    <a:pt x="8514651" y="67729"/>
                  </a:lnTo>
                  <a:lnTo>
                    <a:pt x="8488413" y="68148"/>
                  </a:lnTo>
                  <a:lnTo>
                    <a:pt x="8462188" y="67729"/>
                  </a:lnTo>
                  <a:lnTo>
                    <a:pt x="8416049" y="60299"/>
                  </a:lnTo>
                  <a:lnTo>
                    <a:pt x="8410613" y="54571"/>
                  </a:lnTo>
                  <a:lnTo>
                    <a:pt x="8410613" y="47637"/>
                  </a:lnTo>
                  <a:lnTo>
                    <a:pt x="8462188" y="34493"/>
                  </a:lnTo>
                  <a:lnTo>
                    <a:pt x="8488413" y="34074"/>
                  </a:lnTo>
                  <a:lnTo>
                    <a:pt x="8514651" y="34493"/>
                  </a:lnTo>
                  <a:lnTo>
                    <a:pt x="8560791" y="42214"/>
                  </a:lnTo>
                  <a:lnTo>
                    <a:pt x="8566213" y="47637"/>
                  </a:lnTo>
                  <a:lnTo>
                    <a:pt x="8566213" y="15608"/>
                  </a:lnTo>
                  <a:lnTo>
                    <a:pt x="8548840" y="11341"/>
                  </a:lnTo>
                  <a:lnTo>
                    <a:pt x="8521611" y="8432"/>
                  </a:lnTo>
                  <a:lnTo>
                    <a:pt x="8488413" y="7531"/>
                  </a:lnTo>
                  <a:lnTo>
                    <a:pt x="8455342" y="8432"/>
                  </a:lnTo>
                  <a:lnTo>
                    <a:pt x="8406612" y="16560"/>
                  </a:lnTo>
                  <a:lnTo>
                    <a:pt x="8378596" y="43167"/>
                  </a:lnTo>
                  <a:lnTo>
                    <a:pt x="8377745" y="51257"/>
                  </a:lnTo>
                  <a:lnTo>
                    <a:pt x="8378596" y="59182"/>
                  </a:lnTo>
                  <a:lnTo>
                    <a:pt x="8406612" y="85648"/>
                  </a:lnTo>
                  <a:lnTo>
                    <a:pt x="8455342" y="93776"/>
                  </a:lnTo>
                  <a:lnTo>
                    <a:pt x="8488413" y="94678"/>
                  </a:lnTo>
                  <a:lnTo>
                    <a:pt x="8521611" y="93776"/>
                  </a:lnTo>
                  <a:lnTo>
                    <a:pt x="8570125" y="85648"/>
                  </a:lnTo>
                  <a:lnTo>
                    <a:pt x="8597938" y="59182"/>
                  </a:lnTo>
                  <a:lnTo>
                    <a:pt x="8598776" y="51257"/>
                  </a:lnTo>
                  <a:close/>
                </a:path>
                <a:path w="12274550" h="704850">
                  <a:moveTo>
                    <a:pt x="8599386" y="257517"/>
                  </a:moveTo>
                  <a:lnTo>
                    <a:pt x="8415439" y="257517"/>
                  </a:lnTo>
                  <a:lnTo>
                    <a:pt x="8415439" y="237604"/>
                  </a:lnTo>
                  <a:lnTo>
                    <a:pt x="8593353" y="237604"/>
                  </a:lnTo>
                  <a:lnTo>
                    <a:pt x="8593353" y="164642"/>
                  </a:lnTo>
                  <a:lnTo>
                    <a:pt x="8382876" y="164642"/>
                  </a:lnTo>
                  <a:lnTo>
                    <a:pt x="8382876" y="191173"/>
                  </a:lnTo>
                  <a:lnTo>
                    <a:pt x="8560486" y="191173"/>
                  </a:lnTo>
                  <a:lnTo>
                    <a:pt x="8560486" y="211378"/>
                  </a:lnTo>
                  <a:lnTo>
                    <a:pt x="8382876" y="211378"/>
                  </a:lnTo>
                  <a:lnTo>
                    <a:pt x="8382876" y="284048"/>
                  </a:lnTo>
                  <a:lnTo>
                    <a:pt x="8599386" y="284048"/>
                  </a:lnTo>
                  <a:lnTo>
                    <a:pt x="8599386" y="257517"/>
                  </a:lnTo>
                  <a:close/>
                </a:path>
                <a:path w="12274550" h="704850">
                  <a:moveTo>
                    <a:pt x="8611146" y="115189"/>
                  </a:moveTo>
                  <a:lnTo>
                    <a:pt x="8364779" y="115189"/>
                  </a:lnTo>
                  <a:lnTo>
                    <a:pt x="8364779" y="142328"/>
                  </a:lnTo>
                  <a:lnTo>
                    <a:pt x="8611146" y="142328"/>
                  </a:lnTo>
                  <a:lnTo>
                    <a:pt x="8611146" y="115189"/>
                  </a:lnTo>
                  <a:close/>
                </a:path>
                <a:path w="12274550" h="704850">
                  <a:moveTo>
                    <a:pt x="8954300" y="11150"/>
                  </a:moveTo>
                  <a:lnTo>
                    <a:pt x="8738095" y="11150"/>
                  </a:lnTo>
                  <a:lnTo>
                    <a:pt x="8738095" y="39801"/>
                  </a:lnTo>
                  <a:lnTo>
                    <a:pt x="8921432" y="39801"/>
                  </a:lnTo>
                  <a:lnTo>
                    <a:pt x="8921432" y="75984"/>
                  </a:lnTo>
                  <a:lnTo>
                    <a:pt x="8921128" y="93916"/>
                  </a:lnTo>
                  <a:lnTo>
                    <a:pt x="8920112" y="112242"/>
                  </a:lnTo>
                  <a:lnTo>
                    <a:pt x="8918257" y="130009"/>
                  </a:lnTo>
                  <a:lnTo>
                    <a:pt x="8915400" y="146240"/>
                  </a:lnTo>
                  <a:lnTo>
                    <a:pt x="8947963" y="146240"/>
                  </a:lnTo>
                  <a:lnTo>
                    <a:pt x="8950731" y="130073"/>
                  </a:lnTo>
                  <a:lnTo>
                    <a:pt x="8952713" y="111899"/>
                  </a:lnTo>
                  <a:lnTo>
                    <a:pt x="8953906" y="92430"/>
                  </a:lnTo>
                  <a:lnTo>
                    <a:pt x="8954224" y="75984"/>
                  </a:lnTo>
                  <a:lnTo>
                    <a:pt x="8954300" y="11150"/>
                  </a:lnTo>
                  <a:close/>
                </a:path>
                <a:path w="12274550" h="704850">
                  <a:moveTo>
                    <a:pt x="8968473" y="170065"/>
                  </a:moveTo>
                  <a:lnTo>
                    <a:pt x="8725725" y="170065"/>
                  </a:lnTo>
                  <a:lnTo>
                    <a:pt x="8725725" y="199009"/>
                  </a:lnTo>
                  <a:lnTo>
                    <a:pt x="8830361" y="199009"/>
                  </a:lnTo>
                  <a:lnTo>
                    <a:pt x="8830361" y="285851"/>
                  </a:lnTo>
                  <a:lnTo>
                    <a:pt x="8862936" y="285851"/>
                  </a:lnTo>
                  <a:lnTo>
                    <a:pt x="8862936" y="199009"/>
                  </a:lnTo>
                  <a:lnTo>
                    <a:pt x="8968473" y="199009"/>
                  </a:lnTo>
                  <a:lnTo>
                    <a:pt x="8968473" y="170065"/>
                  </a:lnTo>
                  <a:close/>
                </a:path>
                <a:path w="12274550" h="704850">
                  <a:moveTo>
                    <a:pt x="9151506" y="129959"/>
                  </a:moveTo>
                  <a:lnTo>
                    <a:pt x="9150020" y="117081"/>
                  </a:lnTo>
                  <a:lnTo>
                    <a:pt x="9145740" y="105689"/>
                  </a:lnTo>
                  <a:lnTo>
                    <a:pt x="9142070" y="100406"/>
                  </a:lnTo>
                  <a:lnTo>
                    <a:pt x="9138920" y="95872"/>
                  </a:lnTo>
                  <a:lnTo>
                    <a:pt x="9129801" y="87744"/>
                  </a:lnTo>
                  <a:lnTo>
                    <a:pt x="9119883" y="81940"/>
                  </a:lnTo>
                  <a:lnTo>
                    <a:pt x="9119845" y="121513"/>
                  </a:lnTo>
                  <a:lnTo>
                    <a:pt x="9119845" y="139306"/>
                  </a:lnTo>
                  <a:lnTo>
                    <a:pt x="9081846" y="158902"/>
                  </a:lnTo>
                  <a:lnTo>
                    <a:pt x="9073642" y="158343"/>
                  </a:lnTo>
                  <a:lnTo>
                    <a:pt x="9043556" y="138404"/>
                  </a:lnTo>
                  <a:lnTo>
                    <a:pt x="9043556" y="121208"/>
                  </a:lnTo>
                  <a:lnTo>
                    <a:pt x="9081846" y="100406"/>
                  </a:lnTo>
                  <a:lnTo>
                    <a:pt x="9089822" y="101015"/>
                  </a:lnTo>
                  <a:lnTo>
                    <a:pt x="9119845" y="121513"/>
                  </a:lnTo>
                  <a:lnTo>
                    <a:pt x="9119845" y="81927"/>
                  </a:lnTo>
                  <a:lnTo>
                    <a:pt x="9108427" y="77685"/>
                  </a:lnTo>
                  <a:lnTo>
                    <a:pt x="9095702" y="75069"/>
                  </a:lnTo>
                  <a:lnTo>
                    <a:pt x="9081846" y="74168"/>
                  </a:lnTo>
                  <a:lnTo>
                    <a:pt x="9067762" y="75069"/>
                  </a:lnTo>
                  <a:lnTo>
                    <a:pt x="9023858" y="96418"/>
                  </a:lnTo>
                  <a:lnTo>
                    <a:pt x="9011895" y="129959"/>
                  </a:lnTo>
                  <a:lnTo>
                    <a:pt x="9013380" y="142963"/>
                  </a:lnTo>
                  <a:lnTo>
                    <a:pt x="9043810" y="177812"/>
                  </a:lnTo>
                  <a:lnTo>
                    <a:pt x="9081846" y="185445"/>
                  </a:lnTo>
                  <a:lnTo>
                    <a:pt x="9095384" y="184607"/>
                  </a:lnTo>
                  <a:lnTo>
                    <a:pt x="9138272" y="164604"/>
                  </a:lnTo>
                  <a:lnTo>
                    <a:pt x="9149969" y="143052"/>
                  </a:lnTo>
                  <a:lnTo>
                    <a:pt x="9151506" y="129959"/>
                  </a:lnTo>
                  <a:close/>
                </a:path>
                <a:path w="12274550" h="704850">
                  <a:moveTo>
                    <a:pt x="9158148" y="29540"/>
                  </a:moveTo>
                  <a:lnTo>
                    <a:pt x="9098737" y="29540"/>
                  </a:lnTo>
                  <a:lnTo>
                    <a:pt x="9098737" y="0"/>
                  </a:lnTo>
                  <a:lnTo>
                    <a:pt x="9066174" y="0"/>
                  </a:lnTo>
                  <a:lnTo>
                    <a:pt x="9066174" y="29540"/>
                  </a:lnTo>
                  <a:lnTo>
                    <a:pt x="9003754" y="29540"/>
                  </a:lnTo>
                  <a:lnTo>
                    <a:pt x="9003754" y="56680"/>
                  </a:lnTo>
                  <a:lnTo>
                    <a:pt x="9158148" y="56680"/>
                  </a:lnTo>
                  <a:lnTo>
                    <a:pt x="9158148" y="29540"/>
                  </a:lnTo>
                  <a:close/>
                </a:path>
                <a:path w="12274550" h="704850">
                  <a:moveTo>
                    <a:pt x="9234437" y="7835"/>
                  </a:moveTo>
                  <a:lnTo>
                    <a:pt x="9201569" y="7835"/>
                  </a:lnTo>
                  <a:lnTo>
                    <a:pt x="9201569" y="73875"/>
                  </a:lnTo>
                  <a:lnTo>
                    <a:pt x="9159049" y="73875"/>
                  </a:lnTo>
                  <a:lnTo>
                    <a:pt x="9159049" y="101307"/>
                  </a:lnTo>
                  <a:lnTo>
                    <a:pt x="9201569" y="101307"/>
                  </a:lnTo>
                  <a:lnTo>
                    <a:pt x="9201569" y="133578"/>
                  </a:lnTo>
                  <a:lnTo>
                    <a:pt x="9159049" y="133578"/>
                  </a:lnTo>
                  <a:lnTo>
                    <a:pt x="9159049" y="160413"/>
                  </a:lnTo>
                  <a:lnTo>
                    <a:pt x="9201569" y="160413"/>
                  </a:lnTo>
                  <a:lnTo>
                    <a:pt x="9201569" y="205943"/>
                  </a:lnTo>
                  <a:lnTo>
                    <a:pt x="9234437" y="205943"/>
                  </a:lnTo>
                  <a:lnTo>
                    <a:pt x="9234437" y="7835"/>
                  </a:lnTo>
                  <a:close/>
                </a:path>
                <a:path w="12274550" h="704850">
                  <a:moveTo>
                    <a:pt x="9239263" y="254190"/>
                  </a:moveTo>
                  <a:lnTo>
                    <a:pt x="9062860" y="254190"/>
                  </a:lnTo>
                  <a:lnTo>
                    <a:pt x="9062860" y="201726"/>
                  </a:lnTo>
                  <a:lnTo>
                    <a:pt x="9029992" y="201726"/>
                  </a:lnTo>
                  <a:lnTo>
                    <a:pt x="9029992" y="282536"/>
                  </a:lnTo>
                  <a:lnTo>
                    <a:pt x="9239263" y="282536"/>
                  </a:lnTo>
                  <a:lnTo>
                    <a:pt x="9239263" y="254190"/>
                  </a:lnTo>
                  <a:close/>
                </a:path>
                <a:path w="12274550" h="704850">
                  <a:moveTo>
                    <a:pt x="9429534" y="178511"/>
                  </a:moveTo>
                  <a:lnTo>
                    <a:pt x="9421317" y="129247"/>
                  </a:lnTo>
                  <a:lnTo>
                    <a:pt x="9397263" y="98298"/>
                  </a:lnTo>
                  <a:lnTo>
                    <a:pt x="9396959" y="98132"/>
                  </a:lnTo>
                  <a:lnTo>
                    <a:pt x="9396959" y="178511"/>
                  </a:lnTo>
                  <a:lnTo>
                    <a:pt x="9396044" y="196519"/>
                  </a:lnTo>
                  <a:lnTo>
                    <a:pt x="9381287" y="232791"/>
                  </a:lnTo>
                  <a:lnTo>
                    <a:pt x="9369831" y="240017"/>
                  </a:lnTo>
                  <a:lnTo>
                    <a:pt x="9353245" y="240017"/>
                  </a:lnTo>
                  <a:lnTo>
                    <a:pt x="9327236" y="196570"/>
                  </a:lnTo>
                  <a:lnTo>
                    <a:pt x="9326397" y="178511"/>
                  </a:lnTo>
                  <a:lnTo>
                    <a:pt x="9327274" y="160020"/>
                  </a:lnTo>
                  <a:lnTo>
                    <a:pt x="9341485" y="123926"/>
                  </a:lnTo>
                  <a:lnTo>
                    <a:pt x="9353245" y="116992"/>
                  </a:lnTo>
                  <a:lnTo>
                    <a:pt x="9369222" y="116992"/>
                  </a:lnTo>
                  <a:lnTo>
                    <a:pt x="9395892" y="159232"/>
                  </a:lnTo>
                  <a:lnTo>
                    <a:pt x="9396959" y="178511"/>
                  </a:lnTo>
                  <a:lnTo>
                    <a:pt x="9396959" y="98132"/>
                  </a:lnTo>
                  <a:lnTo>
                    <a:pt x="9389580" y="93992"/>
                  </a:lnTo>
                  <a:lnTo>
                    <a:pt x="9381058" y="90982"/>
                  </a:lnTo>
                  <a:lnTo>
                    <a:pt x="9371736" y="89217"/>
                  </a:lnTo>
                  <a:lnTo>
                    <a:pt x="9361678" y="88646"/>
                  </a:lnTo>
                  <a:lnTo>
                    <a:pt x="9350248" y="89420"/>
                  </a:lnTo>
                  <a:lnTo>
                    <a:pt x="9309735" y="113715"/>
                  </a:lnTo>
                  <a:lnTo>
                    <a:pt x="9295600" y="152984"/>
                  </a:lnTo>
                  <a:lnTo>
                    <a:pt x="9293835" y="178511"/>
                  </a:lnTo>
                  <a:lnTo>
                    <a:pt x="9295651" y="204368"/>
                  </a:lnTo>
                  <a:lnTo>
                    <a:pt x="9310243" y="243636"/>
                  </a:lnTo>
                  <a:lnTo>
                    <a:pt x="9350604" y="267335"/>
                  </a:lnTo>
                  <a:lnTo>
                    <a:pt x="9361678" y="268071"/>
                  </a:lnTo>
                  <a:lnTo>
                    <a:pt x="9372092" y="267449"/>
                  </a:lnTo>
                  <a:lnTo>
                    <a:pt x="9411716" y="245211"/>
                  </a:lnTo>
                  <a:lnTo>
                    <a:pt x="9414586" y="240017"/>
                  </a:lnTo>
                  <a:lnTo>
                    <a:pt x="9421546" y="227469"/>
                  </a:lnTo>
                  <a:lnTo>
                    <a:pt x="9427515" y="205155"/>
                  </a:lnTo>
                  <a:lnTo>
                    <a:pt x="9429534" y="178511"/>
                  </a:lnTo>
                  <a:close/>
                </a:path>
                <a:path w="12274550" h="704850">
                  <a:moveTo>
                    <a:pt x="9438576" y="39192"/>
                  </a:moveTo>
                  <a:lnTo>
                    <a:pt x="9376766" y="39192"/>
                  </a:lnTo>
                  <a:lnTo>
                    <a:pt x="9376766" y="0"/>
                  </a:lnTo>
                  <a:lnTo>
                    <a:pt x="9343898" y="0"/>
                  </a:lnTo>
                  <a:lnTo>
                    <a:pt x="9343898" y="39192"/>
                  </a:lnTo>
                  <a:lnTo>
                    <a:pt x="9282684" y="39192"/>
                  </a:lnTo>
                  <a:lnTo>
                    <a:pt x="9282684" y="67538"/>
                  </a:lnTo>
                  <a:lnTo>
                    <a:pt x="9438576" y="67538"/>
                  </a:lnTo>
                  <a:lnTo>
                    <a:pt x="9438576" y="39192"/>
                  </a:lnTo>
                  <a:close/>
                </a:path>
                <a:path w="12274550" h="704850">
                  <a:moveTo>
                    <a:pt x="9550451" y="119405"/>
                  </a:moveTo>
                  <a:lnTo>
                    <a:pt x="9507626" y="119405"/>
                  </a:lnTo>
                  <a:lnTo>
                    <a:pt x="9507626" y="7835"/>
                  </a:lnTo>
                  <a:lnTo>
                    <a:pt x="9474759" y="7835"/>
                  </a:lnTo>
                  <a:lnTo>
                    <a:pt x="9474759" y="281330"/>
                  </a:lnTo>
                  <a:lnTo>
                    <a:pt x="9507626" y="281330"/>
                  </a:lnTo>
                  <a:lnTo>
                    <a:pt x="9507626" y="148056"/>
                  </a:lnTo>
                  <a:lnTo>
                    <a:pt x="9550451" y="148056"/>
                  </a:lnTo>
                  <a:lnTo>
                    <a:pt x="9550451" y="119405"/>
                  </a:lnTo>
                  <a:close/>
                </a:path>
                <a:path w="12274550" h="704850">
                  <a:moveTo>
                    <a:pt x="9707550" y="12661"/>
                  </a:moveTo>
                  <a:lnTo>
                    <a:pt x="9576384" y="12661"/>
                  </a:lnTo>
                  <a:lnTo>
                    <a:pt x="9576384" y="41605"/>
                  </a:lnTo>
                  <a:lnTo>
                    <a:pt x="9675292" y="41605"/>
                  </a:lnTo>
                  <a:lnTo>
                    <a:pt x="9675292" y="71767"/>
                  </a:lnTo>
                  <a:lnTo>
                    <a:pt x="9669310" y="130314"/>
                  </a:lnTo>
                  <a:lnTo>
                    <a:pt x="9650933" y="177457"/>
                  </a:lnTo>
                  <a:lnTo>
                    <a:pt x="9619564" y="212369"/>
                  </a:lnTo>
                  <a:lnTo>
                    <a:pt x="9574568" y="234289"/>
                  </a:lnTo>
                  <a:lnTo>
                    <a:pt x="9574568" y="265353"/>
                  </a:lnTo>
                  <a:lnTo>
                    <a:pt x="9617189" y="249567"/>
                  </a:lnTo>
                  <a:lnTo>
                    <a:pt x="9650997" y="226542"/>
                  </a:lnTo>
                  <a:lnTo>
                    <a:pt x="9676460" y="196557"/>
                  </a:lnTo>
                  <a:lnTo>
                    <a:pt x="9694050" y="159918"/>
                  </a:lnTo>
                  <a:lnTo>
                    <a:pt x="9704260" y="116916"/>
                  </a:lnTo>
                  <a:lnTo>
                    <a:pt x="9707550" y="67843"/>
                  </a:lnTo>
                  <a:lnTo>
                    <a:pt x="9707550" y="12661"/>
                  </a:lnTo>
                  <a:close/>
                </a:path>
                <a:path w="12274550" h="704850">
                  <a:moveTo>
                    <a:pt x="9794697" y="7835"/>
                  </a:moveTo>
                  <a:lnTo>
                    <a:pt x="9761830" y="7835"/>
                  </a:lnTo>
                  <a:lnTo>
                    <a:pt x="9761830" y="281330"/>
                  </a:lnTo>
                  <a:lnTo>
                    <a:pt x="9794697" y="281330"/>
                  </a:lnTo>
                  <a:lnTo>
                    <a:pt x="9794697" y="7835"/>
                  </a:lnTo>
                  <a:close/>
                </a:path>
                <a:path w="12274550" h="704850">
                  <a:moveTo>
                    <a:pt x="10087496" y="78701"/>
                  </a:moveTo>
                  <a:lnTo>
                    <a:pt x="10075913" y="37985"/>
                  </a:lnTo>
                  <a:lnTo>
                    <a:pt x="10054323" y="18694"/>
                  </a:lnTo>
                  <a:lnTo>
                    <a:pt x="10054323" y="78701"/>
                  </a:lnTo>
                  <a:lnTo>
                    <a:pt x="10053637" y="87947"/>
                  </a:lnTo>
                  <a:lnTo>
                    <a:pt x="10021926" y="118732"/>
                  </a:lnTo>
                  <a:lnTo>
                    <a:pt x="10012718" y="119405"/>
                  </a:lnTo>
                  <a:lnTo>
                    <a:pt x="10003460" y="118732"/>
                  </a:lnTo>
                  <a:lnTo>
                    <a:pt x="9971532" y="87947"/>
                  </a:lnTo>
                  <a:lnTo>
                    <a:pt x="9970795" y="78701"/>
                  </a:lnTo>
                  <a:lnTo>
                    <a:pt x="9971532" y="69265"/>
                  </a:lnTo>
                  <a:lnTo>
                    <a:pt x="10003460" y="38658"/>
                  </a:lnTo>
                  <a:lnTo>
                    <a:pt x="10012718" y="37985"/>
                  </a:lnTo>
                  <a:lnTo>
                    <a:pt x="10021926" y="38658"/>
                  </a:lnTo>
                  <a:lnTo>
                    <a:pt x="10053637" y="69265"/>
                  </a:lnTo>
                  <a:lnTo>
                    <a:pt x="10054323" y="78701"/>
                  </a:lnTo>
                  <a:lnTo>
                    <a:pt x="10054323" y="18694"/>
                  </a:lnTo>
                  <a:lnTo>
                    <a:pt x="10053422" y="18122"/>
                  </a:lnTo>
                  <a:lnTo>
                    <a:pt x="10041280" y="13296"/>
                  </a:lnTo>
                  <a:lnTo>
                    <a:pt x="10027679" y="10350"/>
                  </a:lnTo>
                  <a:lnTo>
                    <a:pt x="10012718" y="9347"/>
                  </a:lnTo>
                  <a:lnTo>
                    <a:pt x="9997757" y="10350"/>
                  </a:lnTo>
                  <a:lnTo>
                    <a:pt x="9961753" y="24726"/>
                  </a:lnTo>
                  <a:lnTo>
                    <a:pt x="9939782" y="61696"/>
                  </a:lnTo>
                  <a:lnTo>
                    <a:pt x="9938233" y="78701"/>
                  </a:lnTo>
                  <a:lnTo>
                    <a:pt x="9939782" y="95516"/>
                  </a:lnTo>
                  <a:lnTo>
                    <a:pt x="9961753" y="132372"/>
                  </a:lnTo>
                  <a:lnTo>
                    <a:pt x="9997757" y="147002"/>
                  </a:lnTo>
                  <a:lnTo>
                    <a:pt x="10012718" y="148056"/>
                  </a:lnTo>
                  <a:lnTo>
                    <a:pt x="10027679" y="147002"/>
                  </a:lnTo>
                  <a:lnTo>
                    <a:pt x="10063975" y="132372"/>
                  </a:lnTo>
                  <a:lnTo>
                    <a:pt x="10075735" y="119405"/>
                  </a:lnTo>
                  <a:lnTo>
                    <a:pt x="10081273" y="110172"/>
                  </a:lnTo>
                  <a:lnTo>
                    <a:pt x="10085895" y="95516"/>
                  </a:lnTo>
                  <a:lnTo>
                    <a:pt x="10087496" y="78701"/>
                  </a:lnTo>
                  <a:close/>
                </a:path>
                <a:path w="12274550" h="704850">
                  <a:moveTo>
                    <a:pt x="10157155" y="7835"/>
                  </a:moveTo>
                  <a:lnTo>
                    <a:pt x="10124288" y="7835"/>
                  </a:lnTo>
                  <a:lnTo>
                    <a:pt x="10124288" y="159207"/>
                  </a:lnTo>
                  <a:lnTo>
                    <a:pt x="10114115" y="165049"/>
                  </a:lnTo>
                  <a:lnTo>
                    <a:pt x="10101745" y="169087"/>
                  </a:lnTo>
                  <a:lnTo>
                    <a:pt x="10087229" y="171424"/>
                  </a:lnTo>
                  <a:lnTo>
                    <a:pt x="10070605" y="172173"/>
                  </a:lnTo>
                  <a:lnTo>
                    <a:pt x="9927069" y="172173"/>
                  </a:lnTo>
                  <a:lnTo>
                    <a:pt x="9927069" y="200825"/>
                  </a:lnTo>
                  <a:lnTo>
                    <a:pt x="9991611" y="200825"/>
                  </a:lnTo>
                  <a:lnTo>
                    <a:pt x="9991611" y="281635"/>
                  </a:lnTo>
                  <a:lnTo>
                    <a:pt x="10024478" y="281635"/>
                  </a:lnTo>
                  <a:lnTo>
                    <a:pt x="10024478" y="200825"/>
                  </a:lnTo>
                  <a:lnTo>
                    <a:pt x="10062172" y="200825"/>
                  </a:lnTo>
                  <a:lnTo>
                    <a:pt x="10082936" y="199872"/>
                  </a:lnTo>
                  <a:lnTo>
                    <a:pt x="10100119" y="197053"/>
                  </a:lnTo>
                  <a:lnTo>
                    <a:pt x="10113861" y="192430"/>
                  </a:lnTo>
                  <a:lnTo>
                    <a:pt x="10124288" y="186042"/>
                  </a:lnTo>
                  <a:lnTo>
                    <a:pt x="10124288" y="281330"/>
                  </a:lnTo>
                  <a:lnTo>
                    <a:pt x="10157155" y="281330"/>
                  </a:lnTo>
                  <a:lnTo>
                    <a:pt x="10157155" y="186042"/>
                  </a:lnTo>
                  <a:lnTo>
                    <a:pt x="10157155" y="7835"/>
                  </a:lnTo>
                  <a:close/>
                </a:path>
                <a:path w="12274550" h="704850">
                  <a:moveTo>
                    <a:pt x="10323297" y="177901"/>
                  </a:moveTo>
                  <a:lnTo>
                    <a:pt x="10317315" y="127952"/>
                  </a:lnTo>
                  <a:lnTo>
                    <a:pt x="10292423" y="92989"/>
                  </a:lnTo>
                  <a:lnTo>
                    <a:pt x="10291635" y="92646"/>
                  </a:lnTo>
                  <a:lnTo>
                    <a:pt x="10291635" y="177901"/>
                  </a:lnTo>
                  <a:lnTo>
                    <a:pt x="10290912" y="199428"/>
                  </a:lnTo>
                  <a:lnTo>
                    <a:pt x="10279875" y="236397"/>
                  </a:lnTo>
                  <a:lnTo>
                    <a:pt x="10272649" y="240626"/>
                  </a:lnTo>
                  <a:lnTo>
                    <a:pt x="10263899" y="240626"/>
                  </a:lnTo>
                  <a:lnTo>
                    <a:pt x="10245941" y="199034"/>
                  </a:lnTo>
                  <a:lnTo>
                    <a:pt x="10245204" y="177901"/>
                  </a:lnTo>
                  <a:lnTo>
                    <a:pt x="10245877" y="157556"/>
                  </a:lnTo>
                  <a:lnTo>
                    <a:pt x="10259073" y="116992"/>
                  </a:lnTo>
                  <a:lnTo>
                    <a:pt x="10263289" y="115189"/>
                  </a:lnTo>
                  <a:lnTo>
                    <a:pt x="10272941" y="115189"/>
                  </a:lnTo>
                  <a:lnTo>
                    <a:pt x="10290962" y="156730"/>
                  </a:lnTo>
                  <a:lnTo>
                    <a:pt x="10291635" y="177901"/>
                  </a:lnTo>
                  <a:lnTo>
                    <a:pt x="10291635" y="92646"/>
                  </a:lnTo>
                  <a:lnTo>
                    <a:pt x="10285235" y="89776"/>
                  </a:lnTo>
                  <a:lnTo>
                    <a:pt x="10277246" y="87807"/>
                  </a:lnTo>
                  <a:lnTo>
                    <a:pt x="10268420" y="87134"/>
                  </a:lnTo>
                  <a:lnTo>
                    <a:pt x="10259606" y="87757"/>
                  </a:lnTo>
                  <a:lnTo>
                    <a:pt x="10227450" y="109423"/>
                  </a:lnTo>
                  <a:lnTo>
                    <a:pt x="10215283" y="150177"/>
                  </a:lnTo>
                  <a:lnTo>
                    <a:pt x="10213848" y="177901"/>
                  </a:lnTo>
                  <a:lnTo>
                    <a:pt x="10215296" y="205930"/>
                  </a:lnTo>
                  <a:lnTo>
                    <a:pt x="10227704" y="246722"/>
                  </a:lnTo>
                  <a:lnTo>
                    <a:pt x="10259797" y="267500"/>
                  </a:lnTo>
                  <a:lnTo>
                    <a:pt x="10268420" y="268071"/>
                  </a:lnTo>
                  <a:lnTo>
                    <a:pt x="10276992" y="267500"/>
                  </a:lnTo>
                  <a:lnTo>
                    <a:pt x="10309314" y="246430"/>
                  </a:lnTo>
                  <a:lnTo>
                    <a:pt x="10311879" y="240626"/>
                  </a:lnTo>
                  <a:lnTo>
                    <a:pt x="10317201" y="228638"/>
                  </a:lnTo>
                  <a:lnTo>
                    <a:pt x="10321798" y="205765"/>
                  </a:lnTo>
                  <a:lnTo>
                    <a:pt x="10323297" y="177901"/>
                  </a:lnTo>
                  <a:close/>
                </a:path>
                <a:path w="12274550" h="704850">
                  <a:moveTo>
                    <a:pt x="10326624" y="39192"/>
                  </a:moveTo>
                  <a:lnTo>
                    <a:pt x="10284701" y="39192"/>
                  </a:lnTo>
                  <a:lnTo>
                    <a:pt x="10284701" y="0"/>
                  </a:lnTo>
                  <a:lnTo>
                    <a:pt x="10251529" y="0"/>
                  </a:lnTo>
                  <a:lnTo>
                    <a:pt x="10251529" y="39192"/>
                  </a:lnTo>
                  <a:lnTo>
                    <a:pt x="10208108" y="39192"/>
                  </a:lnTo>
                  <a:lnTo>
                    <a:pt x="10208108" y="67538"/>
                  </a:lnTo>
                  <a:lnTo>
                    <a:pt x="10326624" y="67538"/>
                  </a:lnTo>
                  <a:lnTo>
                    <a:pt x="10326624" y="39192"/>
                  </a:lnTo>
                  <a:close/>
                </a:path>
                <a:path w="12274550" h="704850">
                  <a:moveTo>
                    <a:pt x="10438486" y="7835"/>
                  </a:moveTo>
                  <a:lnTo>
                    <a:pt x="10407129" y="7835"/>
                  </a:lnTo>
                  <a:lnTo>
                    <a:pt x="10407129" y="116687"/>
                  </a:lnTo>
                  <a:lnTo>
                    <a:pt x="10379685" y="116687"/>
                  </a:lnTo>
                  <a:lnTo>
                    <a:pt x="10379685" y="9639"/>
                  </a:lnTo>
                  <a:lnTo>
                    <a:pt x="10349230" y="9639"/>
                  </a:lnTo>
                  <a:lnTo>
                    <a:pt x="10349230" y="278015"/>
                  </a:lnTo>
                  <a:lnTo>
                    <a:pt x="10379685" y="278015"/>
                  </a:lnTo>
                  <a:lnTo>
                    <a:pt x="10379685" y="145338"/>
                  </a:lnTo>
                  <a:lnTo>
                    <a:pt x="10407129" y="145338"/>
                  </a:lnTo>
                  <a:lnTo>
                    <a:pt x="10407129" y="281330"/>
                  </a:lnTo>
                  <a:lnTo>
                    <a:pt x="10438486" y="281330"/>
                  </a:lnTo>
                  <a:lnTo>
                    <a:pt x="10438486" y="145338"/>
                  </a:lnTo>
                  <a:lnTo>
                    <a:pt x="10438486" y="116687"/>
                  </a:lnTo>
                  <a:lnTo>
                    <a:pt x="10438486" y="7835"/>
                  </a:lnTo>
                  <a:close/>
                </a:path>
                <a:path w="12274550" h="704850">
                  <a:moveTo>
                    <a:pt x="10808487" y="240322"/>
                  </a:moveTo>
                  <a:lnTo>
                    <a:pt x="10704144" y="240322"/>
                  </a:lnTo>
                  <a:lnTo>
                    <a:pt x="10704144" y="162852"/>
                  </a:lnTo>
                  <a:lnTo>
                    <a:pt x="10796422" y="162852"/>
                  </a:lnTo>
                  <a:lnTo>
                    <a:pt x="10796422" y="134912"/>
                  </a:lnTo>
                  <a:lnTo>
                    <a:pt x="10612780" y="134912"/>
                  </a:lnTo>
                  <a:lnTo>
                    <a:pt x="10612780" y="11722"/>
                  </a:lnTo>
                  <a:lnTo>
                    <a:pt x="10579913" y="11722"/>
                  </a:lnTo>
                  <a:lnTo>
                    <a:pt x="10579913" y="134912"/>
                  </a:lnTo>
                  <a:lnTo>
                    <a:pt x="10579913" y="162852"/>
                  </a:lnTo>
                  <a:lnTo>
                    <a:pt x="10671581" y="162852"/>
                  </a:lnTo>
                  <a:lnTo>
                    <a:pt x="10671581" y="240322"/>
                  </a:lnTo>
                  <a:lnTo>
                    <a:pt x="10565740" y="240322"/>
                  </a:lnTo>
                  <a:lnTo>
                    <a:pt x="10565740" y="269532"/>
                  </a:lnTo>
                  <a:lnTo>
                    <a:pt x="10808487" y="269532"/>
                  </a:lnTo>
                  <a:lnTo>
                    <a:pt x="10808487" y="240322"/>
                  </a:lnTo>
                  <a:close/>
                </a:path>
                <a:path w="12274550" h="704850">
                  <a:moveTo>
                    <a:pt x="11012030" y="132372"/>
                  </a:moveTo>
                  <a:lnTo>
                    <a:pt x="11001134" y="135394"/>
                  </a:lnTo>
                  <a:lnTo>
                    <a:pt x="10989374" y="137350"/>
                  </a:lnTo>
                  <a:lnTo>
                    <a:pt x="10976877" y="138391"/>
                  </a:lnTo>
                  <a:lnTo>
                    <a:pt x="10963783" y="138709"/>
                  </a:lnTo>
                  <a:lnTo>
                    <a:pt x="10885983" y="138709"/>
                  </a:lnTo>
                  <a:lnTo>
                    <a:pt x="10885983" y="101612"/>
                  </a:lnTo>
                  <a:lnTo>
                    <a:pt x="10977956" y="101612"/>
                  </a:lnTo>
                  <a:lnTo>
                    <a:pt x="10977956" y="11150"/>
                  </a:lnTo>
                  <a:lnTo>
                    <a:pt x="10853420" y="11150"/>
                  </a:lnTo>
                  <a:lnTo>
                    <a:pt x="10853420" y="38595"/>
                  </a:lnTo>
                  <a:lnTo>
                    <a:pt x="10945381" y="38595"/>
                  </a:lnTo>
                  <a:lnTo>
                    <a:pt x="10945381" y="74472"/>
                  </a:lnTo>
                  <a:lnTo>
                    <a:pt x="10853420" y="74472"/>
                  </a:lnTo>
                  <a:lnTo>
                    <a:pt x="10853420" y="165849"/>
                  </a:lnTo>
                  <a:lnTo>
                    <a:pt x="10962272" y="165849"/>
                  </a:lnTo>
                  <a:lnTo>
                    <a:pt x="10976026" y="165430"/>
                  </a:lnTo>
                  <a:lnTo>
                    <a:pt x="10989069" y="164109"/>
                  </a:lnTo>
                  <a:lnTo>
                    <a:pt x="11001159" y="161772"/>
                  </a:lnTo>
                  <a:lnTo>
                    <a:pt x="11012030" y="158305"/>
                  </a:lnTo>
                  <a:lnTo>
                    <a:pt x="11012030" y="138709"/>
                  </a:lnTo>
                  <a:lnTo>
                    <a:pt x="11012030" y="132372"/>
                  </a:lnTo>
                  <a:close/>
                </a:path>
                <a:path w="12274550" h="704850">
                  <a:moveTo>
                    <a:pt x="11074451" y="193890"/>
                  </a:moveTo>
                  <a:lnTo>
                    <a:pt x="10866679" y="193890"/>
                  </a:lnTo>
                  <a:lnTo>
                    <a:pt x="10866679" y="222237"/>
                  </a:lnTo>
                  <a:lnTo>
                    <a:pt x="11041571" y="222237"/>
                  </a:lnTo>
                  <a:lnTo>
                    <a:pt x="11041571" y="285851"/>
                  </a:lnTo>
                  <a:lnTo>
                    <a:pt x="11074451" y="285851"/>
                  </a:lnTo>
                  <a:lnTo>
                    <a:pt x="11074451" y="193890"/>
                  </a:lnTo>
                  <a:close/>
                </a:path>
                <a:path w="12274550" h="704850">
                  <a:moveTo>
                    <a:pt x="11074451" y="7835"/>
                  </a:moveTo>
                  <a:lnTo>
                    <a:pt x="11041571" y="7835"/>
                  </a:lnTo>
                  <a:lnTo>
                    <a:pt x="11041571" y="38900"/>
                  </a:lnTo>
                  <a:lnTo>
                    <a:pt x="10990923" y="38900"/>
                  </a:lnTo>
                  <a:lnTo>
                    <a:pt x="10990923" y="66636"/>
                  </a:lnTo>
                  <a:lnTo>
                    <a:pt x="11041571" y="66636"/>
                  </a:lnTo>
                  <a:lnTo>
                    <a:pt x="11041571" y="91059"/>
                  </a:lnTo>
                  <a:lnTo>
                    <a:pt x="10990923" y="91059"/>
                  </a:lnTo>
                  <a:lnTo>
                    <a:pt x="10990923" y="118808"/>
                  </a:lnTo>
                  <a:lnTo>
                    <a:pt x="11041571" y="118808"/>
                  </a:lnTo>
                  <a:lnTo>
                    <a:pt x="11041571" y="176098"/>
                  </a:lnTo>
                  <a:lnTo>
                    <a:pt x="11074451" y="176098"/>
                  </a:lnTo>
                  <a:lnTo>
                    <a:pt x="11074451" y="7835"/>
                  </a:lnTo>
                  <a:close/>
                </a:path>
                <a:path w="12274550" h="704850">
                  <a:moveTo>
                    <a:pt x="11245113" y="118198"/>
                  </a:moveTo>
                  <a:lnTo>
                    <a:pt x="11243843" y="106299"/>
                  </a:lnTo>
                  <a:lnTo>
                    <a:pt x="11240148" y="95618"/>
                  </a:lnTo>
                  <a:lnTo>
                    <a:pt x="11238370" y="92875"/>
                  </a:lnTo>
                  <a:lnTo>
                    <a:pt x="11234179" y="86360"/>
                  </a:lnTo>
                  <a:lnTo>
                    <a:pt x="11226114" y="78701"/>
                  </a:lnTo>
                  <a:lnTo>
                    <a:pt x="11218291" y="73685"/>
                  </a:lnTo>
                  <a:lnTo>
                    <a:pt x="11214964" y="72313"/>
                  </a:lnTo>
                  <a:lnTo>
                    <a:pt x="11214964" y="109753"/>
                  </a:lnTo>
                  <a:lnTo>
                    <a:pt x="11214964" y="126339"/>
                  </a:lnTo>
                  <a:lnTo>
                    <a:pt x="11211344" y="133883"/>
                  </a:lnTo>
                  <a:lnTo>
                    <a:pt x="11205616" y="138404"/>
                  </a:lnTo>
                  <a:lnTo>
                    <a:pt x="11201095" y="142024"/>
                  </a:lnTo>
                  <a:lnTo>
                    <a:pt x="11195368" y="144132"/>
                  </a:lnTo>
                  <a:lnTo>
                    <a:pt x="11182401" y="144132"/>
                  </a:lnTo>
                  <a:lnTo>
                    <a:pt x="11176064" y="142024"/>
                  </a:lnTo>
                  <a:lnTo>
                    <a:pt x="11171542" y="138404"/>
                  </a:lnTo>
                  <a:lnTo>
                    <a:pt x="11166119" y="133883"/>
                  </a:lnTo>
                  <a:lnTo>
                    <a:pt x="11162500" y="126644"/>
                  </a:lnTo>
                  <a:lnTo>
                    <a:pt x="11162500" y="110058"/>
                  </a:lnTo>
                  <a:lnTo>
                    <a:pt x="11165815" y="103428"/>
                  </a:lnTo>
                  <a:lnTo>
                    <a:pt x="11171238" y="98894"/>
                  </a:lnTo>
                  <a:lnTo>
                    <a:pt x="11175759" y="94983"/>
                  </a:lnTo>
                  <a:lnTo>
                    <a:pt x="11182096" y="92875"/>
                  </a:lnTo>
                  <a:lnTo>
                    <a:pt x="11195368" y="92875"/>
                  </a:lnTo>
                  <a:lnTo>
                    <a:pt x="11201095" y="94678"/>
                  </a:lnTo>
                  <a:lnTo>
                    <a:pt x="11205616" y="98298"/>
                  </a:lnTo>
                  <a:lnTo>
                    <a:pt x="11211344" y="102819"/>
                  </a:lnTo>
                  <a:lnTo>
                    <a:pt x="11188725" y="66941"/>
                  </a:lnTo>
                  <a:lnTo>
                    <a:pt x="11177613" y="67767"/>
                  </a:lnTo>
                  <a:lnTo>
                    <a:pt x="11142650" y="86944"/>
                  </a:lnTo>
                  <a:lnTo>
                    <a:pt x="11132337" y="118198"/>
                  </a:lnTo>
                  <a:lnTo>
                    <a:pt x="11133760" y="130835"/>
                  </a:lnTo>
                  <a:lnTo>
                    <a:pt x="11160404" y="163614"/>
                  </a:lnTo>
                  <a:lnTo>
                    <a:pt x="11188725" y="169456"/>
                  </a:lnTo>
                  <a:lnTo>
                    <a:pt x="11198822" y="168833"/>
                  </a:lnTo>
                  <a:lnTo>
                    <a:pt x="11233163" y="151739"/>
                  </a:lnTo>
                  <a:lnTo>
                    <a:pt x="11238332" y="144132"/>
                  </a:lnTo>
                  <a:lnTo>
                    <a:pt x="11239691" y="142138"/>
                  </a:lnTo>
                  <a:lnTo>
                    <a:pt x="11243729" y="130886"/>
                  </a:lnTo>
                  <a:lnTo>
                    <a:pt x="11245113" y="118198"/>
                  </a:lnTo>
                  <a:close/>
                </a:path>
                <a:path w="12274550" h="704850">
                  <a:moveTo>
                    <a:pt x="11249343" y="26225"/>
                  </a:moveTo>
                  <a:lnTo>
                    <a:pt x="11205312" y="26225"/>
                  </a:lnTo>
                  <a:lnTo>
                    <a:pt x="11205312" y="0"/>
                  </a:lnTo>
                  <a:lnTo>
                    <a:pt x="11173054" y="0"/>
                  </a:lnTo>
                  <a:lnTo>
                    <a:pt x="11173054" y="26225"/>
                  </a:lnTo>
                  <a:lnTo>
                    <a:pt x="11127219" y="26225"/>
                  </a:lnTo>
                  <a:lnTo>
                    <a:pt x="11127219" y="52768"/>
                  </a:lnTo>
                  <a:lnTo>
                    <a:pt x="11249343" y="52768"/>
                  </a:lnTo>
                  <a:lnTo>
                    <a:pt x="11249343" y="26225"/>
                  </a:lnTo>
                  <a:close/>
                </a:path>
                <a:path w="12274550" h="704850">
                  <a:moveTo>
                    <a:pt x="11358804" y="7835"/>
                  </a:moveTo>
                  <a:lnTo>
                    <a:pt x="11327143" y="7835"/>
                  </a:lnTo>
                  <a:lnTo>
                    <a:pt x="11327143" y="75082"/>
                  </a:lnTo>
                  <a:lnTo>
                    <a:pt x="11296980" y="75082"/>
                  </a:lnTo>
                  <a:lnTo>
                    <a:pt x="11296980" y="9639"/>
                  </a:lnTo>
                  <a:lnTo>
                    <a:pt x="11265929" y="9639"/>
                  </a:lnTo>
                  <a:lnTo>
                    <a:pt x="11265929" y="170967"/>
                  </a:lnTo>
                  <a:lnTo>
                    <a:pt x="11296980" y="170967"/>
                  </a:lnTo>
                  <a:lnTo>
                    <a:pt x="11296980" y="103720"/>
                  </a:lnTo>
                  <a:lnTo>
                    <a:pt x="11327143" y="103720"/>
                  </a:lnTo>
                  <a:lnTo>
                    <a:pt x="11327143" y="172478"/>
                  </a:lnTo>
                  <a:lnTo>
                    <a:pt x="11358804" y="172478"/>
                  </a:lnTo>
                  <a:lnTo>
                    <a:pt x="11358804" y="103720"/>
                  </a:lnTo>
                  <a:lnTo>
                    <a:pt x="11358804" y="75082"/>
                  </a:lnTo>
                  <a:lnTo>
                    <a:pt x="11358804" y="7835"/>
                  </a:lnTo>
                  <a:close/>
                </a:path>
                <a:path w="12274550" h="704850">
                  <a:moveTo>
                    <a:pt x="11369053" y="255701"/>
                  </a:moveTo>
                  <a:lnTo>
                    <a:pt x="11349228" y="246595"/>
                  </a:lnTo>
                  <a:lnTo>
                    <a:pt x="11347221" y="244843"/>
                  </a:lnTo>
                  <a:lnTo>
                    <a:pt x="11333239" y="232638"/>
                  </a:lnTo>
                  <a:lnTo>
                    <a:pt x="11322571" y="214147"/>
                  </a:lnTo>
                  <a:lnTo>
                    <a:pt x="11318697" y="191477"/>
                  </a:lnTo>
                  <a:lnTo>
                    <a:pt x="11318697" y="186651"/>
                  </a:lnTo>
                  <a:lnTo>
                    <a:pt x="11285830" y="186651"/>
                  </a:lnTo>
                  <a:lnTo>
                    <a:pt x="11285830" y="191477"/>
                  </a:lnTo>
                  <a:lnTo>
                    <a:pt x="11283137" y="212153"/>
                  </a:lnTo>
                  <a:lnTo>
                    <a:pt x="11275873" y="229349"/>
                  </a:lnTo>
                  <a:lnTo>
                    <a:pt x="11265218" y="243001"/>
                  </a:lnTo>
                  <a:lnTo>
                    <a:pt x="11252352" y="252984"/>
                  </a:lnTo>
                  <a:lnTo>
                    <a:pt x="11241646" y="244843"/>
                  </a:lnTo>
                  <a:lnTo>
                    <a:pt x="11239487" y="243205"/>
                  </a:lnTo>
                  <a:lnTo>
                    <a:pt x="11228832" y="229692"/>
                  </a:lnTo>
                  <a:lnTo>
                    <a:pt x="11221568" y="212445"/>
                  </a:lnTo>
                  <a:lnTo>
                    <a:pt x="11218888" y="191477"/>
                  </a:lnTo>
                  <a:lnTo>
                    <a:pt x="11218888" y="186651"/>
                  </a:lnTo>
                  <a:lnTo>
                    <a:pt x="11186312" y="186651"/>
                  </a:lnTo>
                  <a:lnTo>
                    <a:pt x="11186312" y="191477"/>
                  </a:lnTo>
                  <a:lnTo>
                    <a:pt x="11182312" y="214439"/>
                  </a:lnTo>
                  <a:lnTo>
                    <a:pt x="11171428" y="232968"/>
                  </a:lnTo>
                  <a:lnTo>
                    <a:pt x="11155401" y="246811"/>
                  </a:lnTo>
                  <a:lnTo>
                    <a:pt x="11135957" y="255701"/>
                  </a:lnTo>
                  <a:lnTo>
                    <a:pt x="11135957" y="284048"/>
                  </a:lnTo>
                  <a:lnTo>
                    <a:pt x="11156175" y="278434"/>
                  </a:lnTo>
                  <a:lnTo>
                    <a:pt x="11175124" y="269417"/>
                  </a:lnTo>
                  <a:lnTo>
                    <a:pt x="11191291" y="257924"/>
                  </a:lnTo>
                  <a:lnTo>
                    <a:pt x="11203203" y="244843"/>
                  </a:lnTo>
                  <a:lnTo>
                    <a:pt x="11212157" y="256743"/>
                  </a:lnTo>
                  <a:lnTo>
                    <a:pt x="11224158" y="267843"/>
                  </a:lnTo>
                  <a:lnTo>
                    <a:pt x="11237976" y="277241"/>
                  </a:lnTo>
                  <a:lnTo>
                    <a:pt x="11252352" y="284048"/>
                  </a:lnTo>
                  <a:lnTo>
                    <a:pt x="11266869" y="277583"/>
                  </a:lnTo>
                  <a:lnTo>
                    <a:pt x="11280470" y="268287"/>
                  </a:lnTo>
                  <a:lnTo>
                    <a:pt x="11292383" y="257073"/>
                  </a:lnTo>
                  <a:lnTo>
                    <a:pt x="11295532" y="252984"/>
                  </a:lnTo>
                  <a:lnTo>
                    <a:pt x="11301806" y="244843"/>
                  </a:lnTo>
                  <a:lnTo>
                    <a:pt x="11313846" y="257924"/>
                  </a:lnTo>
                  <a:lnTo>
                    <a:pt x="11329886" y="269316"/>
                  </a:lnTo>
                  <a:lnTo>
                    <a:pt x="11348669" y="278218"/>
                  </a:lnTo>
                  <a:lnTo>
                    <a:pt x="11369053" y="284048"/>
                  </a:lnTo>
                  <a:lnTo>
                    <a:pt x="11369053" y="255701"/>
                  </a:lnTo>
                  <a:close/>
                </a:path>
                <a:path w="12274550" h="704850">
                  <a:moveTo>
                    <a:pt x="11563845" y="232791"/>
                  </a:moveTo>
                  <a:lnTo>
                    <a:pt x="11541062" y="218313"/>
                  </a:lnTo>
                  <a:lnTo>
                    <a:pt x="11521821" y="195694"/>
                  </a:lnTo>
                  <a:lnTo>
                    <a:pt x="11508524" y="162267"/>
                  </a:lnTo>
                  <a:lnTo>
                    <a:pt x="11503533" y="115189"/>
                  </a:lnTo>
                  <a:lnTo>
                    <a:pt x="11503533" y="41605"/>
                  </a:lnTo>
                  <a:lnTo>
                    <a:pt x="11561432" y="41605"/>
                  </a:lnTo>
                  <a:lnTo>
                    <a:pt x="11561432" y="12661"/>
                  </a:lnTo>
                  <a:lnTo>
                    <a:pt x="11413071" y="12661"/>
                  </a:lnTo>
                  <a:lnTo>
                    <a:pt x="11413071" y="41605"/>
                  </a:lnTo>
                  <a:lnTo>
                    <a:pt x="11470373" y="41605"/>
                  </a:lnTo>
                  <a:lnTo>
                    <a:pt x="11470373" y="115189"/>
                  </a:lnTo>
                  <a:lnTo>
                    <a:pt x="11465319" y="162229"/>
                  </a:lnTo>
                  <a:lnTo>
                    <a:pt x="11451857" y="195808"/>
                  </a:lnTo>
                  <a:lnTo>
                    <a:pt x="11432591" y="218440"/>
                  </a:lnTo>
                  <a:lnTo>
                    <a:pt x="11410061" y="232791"/>
                  </a:lnTo>
                  <a:lnTo>
                    <a:pt x="11410061" y="262940"/>
                  </a:lnTo>
                  <a:lnTo>
                    <a:pt x="11434458" y="251675"/>
                  </a:lnTo>
                  <a:lnTo>
                    <a:pt x="11456200" y="235877"/>
                  </a:lnTo>
                  <a:lnTo>
                    <a:pt x="11474094" y="216801"/>
                  </a:lnTo>
                  <a:lnTo>
                    <a:pt x="11486960" y="195694"/>
                  </a:lnTo>
                  <a:lnTo>
                    <a:pt x="11499774" y="216763"/>
                  </a:lnTo>
                  <a:lnTo>
                    <a:pt x="11517605" y="235762"/>
                  </a:lnTo>
                  <a:lnTo>
                    <a:pt x="11539322" y="251536"/>
                  </a:lnTo>
                  <a:lnTo>
                    <a:pt x="11563845" y="262940"/>
                  </a:lnTo>
                  <a:lnTo>
                    <a:pt x="11563845" y="232791"/>
                  </a:lnTo>
                  <a:close/>
                </a:path>
                <a:path w="12274550" h="704850">
                  <a:moveTo>
                    <a:pt x="11634711" y="7835"/>
                  </a:moveTo>
                  <a:lnTo>
                    <a:pt x="11601844" y="7835"/>
                  </a:lnTo>
                  <a:lnTo>
                    <a:pt x="11601844" y="281330"/>
                  </a:lnTo>
                  <a:lnTo>
                    <a:pt x="11634711" y="281330"/>
                  </a:lnTo>
                  <a:lnTo>
                    <a:pt x="11634711" y="7835"/>
                  </a:lnTo>
                  <a:close/>
                </a:path>
                <a:path w="12274550" h="704850">
                  <a:moveTo>
                    <a:pt x="11824678" y="11722"/>
                  </a:moveTo>
                  <a:lnTo>
                    <a:pt x="11793017" y="11722"/>
                  </a:lnTo>
                  <a:lnTo>
                    <a:pt x="11793017" y="39662"/>
                  </a:lnTo>
                  <a:lnTo>
                    <a:pt x="11793017" y="131102"/>
                  </a:lnTo>
                  <a:lnTo>
                    <a:pt x="11723370" y="131102"/>
                  </a:lnTo>
                  <a:lnTo>
                    <a:pt x="11723370" y="39662"/>
                  </a:lnTo>
                  <a:lnTo>
                    <a:pt x="11793017" y="39662"/>
                  </a:lnTo>
                  <a:lnTo>
                    <a:pt x="11793017" y="11722"/>
                  </a:lnTo>
                  <a:lnTo>
                    <a:pt x="11691099" y="11722"/>
                  </a:lnTo>
                  <a:lnTo>
                    <a:pt x="11691099" y="39662"/>
                  </a:lnTo>
                  <a:lnTo>
                    <a:pt x="11691099" y="131102"/>
                  </a:lnTo>
                  <a:lnTo>
                    <a:pt x="11691099" y="159042"/>
                  </a:lnTo>
                  <a:lnTo>
                    <a:pt x="11824678" y="159042"/>
                  </a:lnTo>
                  <a:lnTo>
                    <a:pt x="11824678" y="131470"/>
                  </a:lnTo>
                  <a:lnTo>
                    <a:pt x="11824678" y="131102"/>
                  </a:lnTo>
                  <a:lnTo>
                    <a:pt x="11824678" y="39662"/>
                  </a:lnTo>
                  <a:lnTo>
                    <a:pt x="11824678" y="39497"/>
                  </a:lnTo>
                  <a:lnTo>
                    <a:pt x="11824678" y="11722"/>
                  </a:lnTo>
                  <a:close/>
                </a:path>
                <a:path w="12274550" h="704850">
                  <a:moveTo>
                    <a:pt x="11913641" y="254292"/>
                  </a:moveTo>
                  <a:lnTo>
                    <a:pt x="11739347" y="254292"/>
                  </a:lnTo>
                  <a:lnTo>
                    <a:pt x="11739347" y="189522"/>
                  </a:lnTo>
                  <a:lnTo>
                    <a:pt x="11706784" y="189522"/>
                  </a:lnTo>
                  <a:lnTo>
                    <a:pt x="11706784" y="254292"/>
                  </a:lnTo>
                  <a:lnTo>
                    <a:pt x="11706784" y="282232"/>
                  </a:lnTo>
                  <a:lnTo>
                    <a:pt x="11913641" y="282232"/>
                  </a:lnTo>
                  <a:lnTo>
                    <a:pt x="11913641" y="254292"/>
                  </a:lnTo>
                  <a:close/>
                </a:path>
                <a:path w="12274550" h="704850">
                  <a:moveTo>
                    <a:pt x="11948312" y="82842"/>
                  </a:moveTo>
                  <a:lnTo>
                    <a:pt x="11908511" y="82842"/>
                  </a:lnTo>
                  <a:lnTo>
                    <a:pt x="11908511" y="7912"/>
                  </a:lnTo>
                  <a:lnTo>
                    <a:pt x="11875643" y="7912"/>
                  </a:lnTo>
                  <a:lnTo>
                    <a:pt x="11875643" y="82842"/>
                  </a:lnTo>
                  <a:lnTo>
                    <a:pt x="11875643" y="110782"/>
                  </a:lnTo>
                  <a:lnTo>
                    <a:pt x="11875643" y="199682"/>
                  </a:lnTo>
                  <a:lnTo>
                    <a:pt x="11908511" y="199682"/>
                  </a:lnTo>
                  <a:lnTo>
                    <a:pt x="11908511" y="110782"/>
                  </a:lnTo>
                  <a:lnTo>
                    <a:pt x="11948312" y="110782"/>
                  </a:lnTo>
                  <a:lnTo>
                    <a:pt x="11948312" y="82842"/>
                  </a:lnTo>
                  <a:close/>
                </a:path>
                <a:path w="12274550" h="704850">
                  <a:moveTo>
                    <a:pt x="12201614" y="232791"/>
                  </a:moveTo>
                  <a:lnTo>
                    <a:pt x="12158193" y="196075"/>
                  </a:lnTo>
                  <a:lnTo>
                    <a:pt x="12139193" y="113677"/>
                  </a:lnTo>
                  <a:lnTo>
                    <a:pt x="12139193" y="11150"/>
                  </a:lnTo>
                  <a:lnTo>
                    <a:pt x="12106618" y="11150"/>
                  </a:lnTo>
                  <a:lnTo>
                    <a:pt x="12106618" y="113677"/>
                  </a:lnTo>
                  <a:lnTo>
                    <a:pt x="12101449" y="162306"/>
                  </a:lnTo>
                  <a:lnTo>
                    <a:pt x="12087593" y="196189"/>
                  </a:lnTo>
                  <a:lnTo>
                    <a:pt x="12067565" y="218541"/>
                  </a:lnTo>
                  <a:lnTo>
                    <a:pt x="12043905" y="232791"/>
                  </a:lnTo>
                  <a:lnTo>
                    <a:pt x="12043905" y="262940"/>
                  </a:lnTo>
                  <a:lnTo>
                    <a:pt x="12069305" y="251866"/>
                  </a:lnTo>
                  <a:lnTo>
                    <a:pt x="12092000" y="236334"/>
                  </a:lnTo>
                  <a:lnTo>
                    <a:pt x="12110390" y="217055"/>
                  </a:lnTo>
                  <a:lnTo>
                    <a:pt x="12122912" y="194792"/>
                  </a:lnTo>
                  <a:lnTo>
                    <a:pt x="12135587" y="216890"/>
                  </a:lnTo>
                  <a:lnTo>
                    <a:pt x="12154002" y="236105"/>
                  </a:lnTo>
                  <a:lnTo>
                    <a:pt x="12176544" y="251701"/>
                  </a:lnTo>
                  <a:lnTo>
                    <a:pt x="12201614" y="262940"/>
                  </a:lnTo>
                  <a:lnTo>
                    <a:pt x="12201614" y="232791"/>
                  </a:lnTo>
                  <a:close/>
                </a:path>
                <a:path w="12274550" h="704850">
                  <a:moveTo>
                    <a:pt x="12274283" y="7835"/>
                  </a:moveTo>
                  <a:lnTo>
                    <a:pt x="12241416" y="7835"/>
                  </a:lnTo>
                  <a:lnTo>
                    <a:pt x="12241416" y="281330"/>
                  </a:lnTo>
                  <a:lnTo>
                    <a:pt x="12274283" y="281330"/>
                  </a:lnTo>
                  <a:lnTo>
                    <a:pt x="12274283" y="783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11725" y="8202663"/>
              <a:ext cx="5104130" cy="289560"/>
            </a:xfrm>
            <a:custGeom>
              <a:avLst/>
              <a:gdLst/>
              <a:ahLst/>
              <a:cxnLst/>
              <a:rect l="l" t="t" r="r" b="b"/>
              <a:pathLst>
                <a:path w="5104130" h="289559">
                  <a:moveTo>
                    <a:pt x="207772" y="189788"/>
                  </a:moveTo>
                  <a:lnTo>
                    <a:pt x="0" y="189788"/>
                  </a:lnTo>
                  <a:lnTo>
                    <a:pt x="0" y="217728"/>
                  </a:lnTo>
                  <a:lnTo>
                    <a:pt x="174904" y="217728"/>
                  </a:lnTo>
                  <a:lnTo>
                    <a:pt x="174904" y="286308"/>
                  </a:lnTo>
                  <a:lnTo>
                    <a:pt x="207772" y="286308"/>
                  </a:lnTo>
                  <a:lnTo>
                    <a:pt x="207772" y="217728"/>
                  </a:lnTo>
                  <a:lnTo>
                    <a:pt x="207772" y="189788"/>
                  </a:lnTo>
                  <a:close/>
                </a:path>
                <a:path w="5104130" h="289559">
                  <a:moveTo>
                    <a:pt x="407085" y="178511"/>
                  </a:moveTo>
                  <a:lnTo>
                    <a:pt x="405041" y="152781"/>
                  </a:lnTo>
                  <a:lnTo>
                    <a:pt x="399097" y="130987"/>
                  </a:lnTo>
                  <a:lnTo>
                    <a:pt x="391477" y="117005"/>
                  </a:lnTo>
                  <a:lnTo>
                    <a:pt x="389534" y="113423"/>
                  </a:lnTo>
                  <a:lnTo>
                    <a:pt x="376631" y="100418"/>
                  </a:lnTo>
                  <a:lnTo>
                    <a:pt x="374827" y="99326"/>
                  </a:lnTo>
                  <a:lnTo>
                    <a:pt x="374827" y="178511"/>
                  </a:lnTo>
                  <a:lnTo>
                    <a:pt x="373786" y="196088"/>
                  </a:lnTo>
                  <a:lnTo>
                    <a:pt x="354012" y="237020"/>
                  </a:lnTo>
                  <a:lnTo>
                    <a:pt x="347078" y="240030"/>
                  </a:lnTo>
                  <a:lnTo>
                    <a:pt x="330492" y="240030"/>
                  </a:lnTo>
                  <a:lnTo>
                    <a:pt x="302958" y="197396"/>
                  </a:lnTo>
                  <a:lnTo>
                    <a:pt x="301853" y="178511"/>
                  </a:lnTo>
                  <a:lnTo>
                    <a:pt x="302806" y="160718"/>
                  </a:lnTo>
                  <a:lnTo>
                    <a:pt x="316928" y="125145"/>
                  </a:lnTo>
                  <a:lnTo>
                    <a:pt x="329895" y="117005"/>
                  </a:lnTo>
                  <a:lnTo>
                    <a:pt x="346481" y="117005"/>
                  </a:lnTo>
                  <a:lnTo>
                    <a:pt x="373773" y="160718"/>
                  </a:lnTo>
                  <a:lnTo>
                    <a:pt x="374827" y="178511"/>
                  </a:lnTo>
                  <a:lnTo>
                    <a:pt x="374827" y="99326"/>
                  </a:lnTo>
                  <a:lnTo>
                    <a:pt x="368439" y="95402"/>
                  </a:lnTo>
                  <a:lnTo>
                    <a:pt x="359295" y="91706"/>
                  </a:lnTo>
                  <a:lnTo>
                    <a:pt x="349237" y="89433"/>
                  </a:lnTo>
                  <a:lnTo>
                    <a:pt x="338340" y="88658"/>
                  </a:lnTo>
                  <a:lnTo>
                    <a:pt x="327075" y="89433"/>
                  </a:lnTo>
                  <a:lnTo>
                    <a:pt x="286334" y="113728"/>
                  </a:lnTo>
                  <a:lnTo>
                    <a:pt x="271233" y="152996"/>
                  </a:lnTo>
                  <a:lnTo>
                    <a:pt x="269278" y="178511"/>
                  </a:lnTo>
                  <a:lnTo>
                    <a:pt x="271233" y="204330"/>
                  </a:lnTo>
                  <a:lnTo>
                    <a:pt x="286461" y="243395"/>
                  </a:lnTo>
                  <a:lnTo>
                    <a:pt x="327291" y="267335"/>
                  </a:lnTo>
                  <a:lnTo>
                    <a:pt x="338340" y="268071"/>
                  </a:lnTo>
                  <a:lnTo>
                    <a:pt x="349288" y="267335"/>
                  </a:lnTo>
                  <a:lnTo>
                    <a:pt x="389788" y="243395"/>
                  </a:lnTo>
                  <a:lnTo>
                    <a:pt x="391617" y="240030"/>
                  </a:lnTo>
                  <a:lnTo>
                    <a:pt x="399249" y="226009"/>
                  </a:lnTo>
                  <a:lnTo>
                    <a:pt x="405091" y="204330"/>
                  </a:lnTo>
                  <a:lnTo>
                    <a:pt x="407085" y="178511"/>
                  </a:lnTo>
                  <a:close/>
                </a:path>
                <a:path w="5104130" h="289559">
                  <a:moveTo>
                    <a:pt x="418541" y="39204"/>
                  </a:moveTo>
                  <a:lnTo>
                    <a:pt x="354622" y="39204"/>
                  </a:lnTo>
                  <a:lnTo>
                    <a:pt x="354622" y="0"/>
                  </a:lnTo>
                  <a:lnTo>
                    <a:pt x="321754" y="0"/>
                  </a:lnTo>
                  <a:lnTo>
                    <a:pt x="321754" y="39204"/>
                  </a:lnTo>
                  <a:lnTo>
                    <a:pt x="257822" y="39204"/>
                  </a:lnTo>
                  <a:lnTo>
                    <a:pt x="257822" y="67551"/>
                  </a:lnTo>
                  <a:lnTo>
                    <a:pt x="418541" y="67551"/>
                  </a:lnTo>
                  <a:lnTo>
                    <a:pt x="418541" y="39204"/>
                  </a:lnTo>
                  <a:close/>
                </a:path>
                <a:path w="5104130" h="289559">
                  <a:moveTo>
                    <a:pt x="487603" y="7848"/>
                  </a:moveTo>
                  <a:lnTo>
                    <a:pt x="454736" y="7848"/>
                  </a:lnTo>
                  <a:lnTo>
                    <a:pt x="454736" y="281343"/>
                  </a:lnTo>
                  <a:lnTo>
                    <a:pt x="487603" y="281343"/>
                  </a:lnTo>
                  <a:lnTo>
                    <a:pt x="487603" y="7848"/>
                  </a:lnTo>
                  <a:close/>
                </a:path>
                <a:path w="5104130" h="289559">
                  <a:moveTo>
                    <a:pt x="759587" y="12674"/>
                  </a:moveTo>
                  <a:lnTo>
                    <a:pt x="628421" y="12674"/>
                  </a:lnTo>
                  <a:lnTo>
                    <a:pt x="628421" y="41617"/>
                  </a:lnTo>
                  <a:lnTo>
                    <a:pt x="727329" y="41617"/>
                  </a:lnTo>
                  <a:lnTo>
                    <a:pt x="727329" y="71767"/>
                  </a:lnTo>
                  <a:lnTo>
                    <a:pt x="721334" y="130327"/>
                  </a:lnTo>
                  <a:lnTo>
                    <a:pt x="702970" y="177457"/>
                  </a:lnTo>
                  <a:lnTo>
                    <a:pt x="671601" y="212382"/>
                  </a:lnTo>
                  <a:lnTo>
                    <a:pt x="626605" y="234302"/>
                  </a:lnTo>
                  <a:lnTo>
                    <a:pt x="626605" y="265366"/>
                  </a:lnTo>
                  <a:lnTo>
                    <a:pt x="669226" y="249580"/>
                  </a:lnTo>
                  <a:lnTo>
                    <a:pt x="703033" y="226555"/>
                  </a:lnTo>
                  <a:lnTo>
                    <a:pt x="728497" y="196570"/>
                  </a:lnTo>
                  <a:lnTo>
                    <a:pt x="746086" y="159931"/>
                  </a:lnTo>
                  <a:lnTo>
                    <a:pt x="756297" y="116928"/>
                  </a:lnTo>
                  <a:lnTo>
                    <a:pt x="759587" y="67856"/>
                  </a:lnTo>
                  <a:lnTo>
                    <a:pt x="759587" y="12674"/>
                  </a:lnTo>
                  <a:close/>
                </a:path>
                <a:path w="5104130" h="289559">
                  <a:moveTo>
                    <a:pt x="846734" y="7848"/>
                  </a:moveTo>
                  <a:lnTo>
                    <a:pt x="813866" y="7848"/>
                  </a:lnTo>
                  <a:lnTo>
                    <a:pt x="813866" y="281343"/>
                  </a:lnTo>
                  <a:lnTo>
                    <a:pt x="846734" y="281343"/>
                  </a:lnTo>
                  <a:lnTo>
                    <a:pt x="846734" y="7848"/>
                  </a:lnTo>
                  <a:close/>
                </a:path>
                <a:path w="5104130" h="289559">
                  <a:moveTo>
                    <a:pt x="1127772" y="68148"/>
                  </a:moveTo>
                  <a:lnTo>
                    <a:pt x="948359" y="68148"/>
                  </a:lnTo>
                  <a:lnTo>
                    <a:pt x="948359" y="9652"/>
                  </a:lnTo>
                  <a:lnTo>
                    <a:pt x="915784" y="9652"/>
                  </a:lnTo>
                  <a:lnTo>
                    <a:pt x="915784" y="96799"/>
                  </a:lnTo>
                  <a:lnTo>
                    <a:pt x="1127772" y="96799"/>
                  </a:lnTo>
                  <a:lnTo>
                    <a:pt x="1127772" y="68148"/>
                  </a:lnTo>
                  <a:close/>
                </a:path>
                <a:path w="5104130" h="289559">
                  <a:moveTo>
                    <a:pt x="1131697" y="235813"/>
                  </a:moveTo>
                  <a:lnTo>
                    <a:pt x="1130033" y="223291"/>
                  </a:lnTo>
                  <a:lnTo>
                    <a:pt x="1125245" y="212737"/>
                  </a:lnTo>
                  <a:lnTo>
                    <a:pt x="1122464" y="209575"/>
                  </a:lnTo>
                  <a:lnTo>
                    <a:pt x="1117574" y="204012"/>
                  </a:lnTo>
                  <a:lnTo>
                    <a:pt x="1107262" y="196913"/>
                  </a:lnTo>
                  <a:lnTo>
                    <a:pt x="1099121" y="193611"/>
                  </a:lnTo>
                  <a:lnTo>
                    <a:pt x="1099121" y="228879"/>
                  </a:lnTo>
                  <a:lnTo>
                    <a:pt x="1099121" y="242443"/>
                  </a:lnTo>
                  <a:lnTo>
                    <a:pt x="1061961" y="259448"/>
                  </a:lnTo>
                  <a:lnTo>
                    <a:pt x="1021334" y="261747"/>
                  </a:lnTo>
                  <a:lnTo>
                    <a:pt x="999197" y="261200"/>
                  </a:lnTo>
                  <a:lnTo>
                    <a:pt x="953782" y="251485"/>
                  </a:lnTo>
                  <a:lnTo>
                    <a:pt x="943533" y="242443"/>
                  </a:lnTo>
                  <a:lnTo>
                    <a:pt x="943533" y="228879"/>
                  </a:lnTo>
                  <a:lnTo>
                    <a:pt x="980427" y="211988"/>
                  </a:lnTo>
                  <a:lnTo>
                    <a:pt x="1021334" y="209575"/>
                  </a:lnTo>
                  <a:lnTo>
                    <a:pt x="1043279" y="210159"/>
                  </a:lnTo>
                  <a:lnTo>
                    <a:pt x="1088567" y="219824"/>
                  </a:lnTo>
                  <a:lnTo>
                    <a:pt x="1099121" y="228879"/>
                  </a:lnTo>
                  <a:lnTo>
                    <a:pt x="1099121" y="193611"/>
                  </a:lnTo>
                  <a:lnTo>
                    <a:pt x="1090231" y="189979"/>
                  </a:lnTo>
                  <a:lnTo>
                    <a:pt x="1069835" y="185305"/>
                  </a:lnTo>
                  <a:lnTo>
                    <a:pt x="1046670" y="182664"/>
                  </a:lnTo>
                  <a:lnTo>
                    <a:pt x="1021334" y="181838"/>
                  </a:lnTo>
                  <a:lnTo>
                    <a:pt x="995857" y="182664"/>
                  </a:lnTo>
                  <a:lnTo>
                    <a:pt x="952373" y="189979"/>
                  </a:lnTo>
                  <a:lnTo>
                    <a:pt x="917257" y="212737"/>
                  </a:lnTo>
                  <a:lnTo>
                    <a:pt x="910666" y="235813"/>
                  </a:lnTo>
                  <a:lnTo>
                    <a:pt x="912368" y="248323"/>
                  </a:lnTo>
                  <a:lnTo>
                    <a:pt x="952373" y="281292"/>
                  </a:lnTo>
                  <a:lnTo>
                    <a:pt x="995857" y="288404"/>
                  </a:lnTo>
                  <a:lnTo>
                    <a:pt x="1021334" y="289179"/>
                  </a:lnTo>
                  <a:lnTo>
                    <a:pt x="1046670" y="288404"/>
                  </a:lnTo>
                  <a:lnTo>
                    <a:pt x="1090231" y="281292"/>
                  </a:lnTo>
                  <a:lnTo>
                    <a:pt x="1125245" y="258838"/>
                  </a:lnTo>
                  <a:lnTo>
                    <a:pt x="1130033" y="248323"/>
                  </a:lnTo>
                  <a:lnTo>
                    <a:pt x="1131697" y="235813"/>
                  </a:lnTo>
                  <a:close/>
                </a:path>
                <a:path w="5104130" h="289559">
                  <a:moveTo>
                    <a:pt x="1144054" y="125145"/>
                  </a:moveTo>
                  <a:lnTo>
                    <a:pt x="897699" y="125145"/>
                  </a:lnTo>
                  <a:lnTo>
                    <a:pt x="897699" y="153492"/>
                  </a:lnTo>
                  <a:lnTo>
                    <a:pt x="1144054" y="153492"/>
                  </a:lnTo>
                  <a:lnTo>
                    <a:pt x="1144054" y="125145"/>
                  </a:lnTo>
                  <a:close/>
                </a:path>
                <a:path w="5104130" h="289559">
                  <a:moveTo>
                    <a:pt x="1412125" y="51269"/>
                  </a:moveTo>
                  <a:lnTo>
                    <a:pt x="1383474" y="16573"/>
                  </a:lnTo>
                  <a:lnTo>
                    <a:pt x="1379562" y="15621"/>
                  </a:lnTo>
                  <a:lnTo>
                    <a:pt x="1379562" y="47650"/>
                  </a:lnTo>
                  <a:lnTo>
                    <a:pt x="1379562" y="54584"/>
                  </a:lnTo>
                  <a:lnTo>
                    <a:pt x="1328000" y="67729"/>
                  </a:lnTo>
                  <a:lnTo>
                    <a:pt x="1301762" y="68148"/>
                  </a:lnTo>
                  <a:lnTo>
                    <a:pt x="1275524" y="67729"/>
                  </a:lnTo>
                  <a:lnTo>
                    <a:pt x="1229398" y="60312"/>
                  </a:lnTo>
                  <a:lnTo>
                    <a:pt x="1223962" y="54584"/>
                  </a:lnTo>
                  <a:lnTo>
                    <a:pt x="1223962" y="47650"/>
                  </a:lnTo>
                  <a:lnTo>
                    <a:pt x="1275524" y="34505"/>
                  </a:lnTo>
                  <a:lnTo>
                    <a:pt x="1301762" y="34074"/>
                  </a:lnTo>
                  <a:lnTo>
                    <a:pt x="1328000" y="34505"/>
                  </a:lnTo>
                  <a:lnTo>
                    <a:pt x="1374127" y="42214"/>
                  </a:lnTo>
                  <a:lnTo>
                    <a:pt x="1379562" y="47650"/>
                  </a:lnTo>
                  <a:lnTo>
                    <a:pt x="1379562" y="15621"/>
                  </a:lnTo>
                  <a:lnTo>
                    <a:pt x="1362189" y="11353"/>
                  </a:lnTo>
                  <a:lnTo>
                    <a:pt x="1334960" y="8445"/>
                  </a:lnTo>
                  <a:lnTo>
                    <a:pt x="1301762" y="7543"/>
                  </a:lnTo>
                  <a:lnTo>
                    <a:pt x="1268691" y="8445"/>
                  </a:lnTo>
                  <a:lnTo>
                    <a:pt x="1219962" y="16573"/>
                  </a:lnTo>
                  <a:lnTo>
                    <a:pt x="1191945" y="43167"/>
                  </a:lnTo>
                  <a:lnTo>
                    <a:pt x="1191094" y="51269"/>
                  </a:lnTo>
                  <a:lnTo>
                    <a:pt x="1191945" y="59182"/>
                  </a:lnTo>
                  <a:lnTo>
                    <a:pt x="1219962" y="85661"/>
                  </a:lnTo>
                  <a:lnTo>
                    <a:pt x="1268691" y="93789"/>
                  </a:lnTo>
                  <a:lnTo>
                    <a:pt x="1301762" y="94691"/>
                  </a:lnTo>
                  <a:lnTo>
                    <a:pt x="1334960" y="93789"/>
                  </a:lnTo>
                  <a:lnTo>
                    <a:pt x="1383474" y="85661"/>
                  </a:lnTo>
                  <a:lnTo>
                    <a:pt x="1411287" y="59182"/>
                  </a:lnTo>
                  <a:lnTo>
                    <a:pt x="1412125" y="51269"/>
                  </a:lnTo>
                  <a:close/>
                </a:path>
                <a:path w="5104130" h="289559">
                  <a:moveTo>
                    <a:pt x="1412735" y="257517"/>
                  </a:moveTo>
                  <a:lnTo>
                    <a:pt x="1228788" y="257517"/>
                  </a:lnTo>
                  <a:lnTo>
                    <a:pt x="1228788" y="237617"/>
                  </a:lnTo>
                  <a:lnTo>
                    <a:pt x="1406702" y="237617"/>
                  </a:lnTo>
                  <a:lnTo>
                    <a:pt x="1406702" y="164642"/>
                  </a:lnTo>
                  <a:lnTo>
                    <a:pt x="1196225" y="164642"/>
                  </a:lnTo>
                  <a:lnTo>
                    <a:pt x="1196225" y="191185"/>
                  </a:lnTo>
                  <a:lnTo>
                    <a:pt x="1373835" y="191185"/>
                  </a:lnTo>
                  <a:lnTo>
                    <a:pt x="1373835" y="211391"/>
                  </a:lnTo>
                  <a:lnTo>
                    <a:pt x="1196225" y="211391"/>
                  </a:lnTo>
                  <a:lnTo>
                    <a:pt x="1196225" y="284060"/>
                  </a:lnTo>
                  <a:lnTo>
                    <a:pt x="1412735" y="284060"/>
                  </a:lnTo>
                  <a:lnTo>
                    <a:pt x="1412735" y="257517"/>
                  </a:lnTo>
                  <a:close/>
                </a:path>
                <a:path w="5104130" h="289559">
                  <a:moveTo>
                    <a:pt x="1424495" y="115189"/>
                  </a:moveTo>
                  <a:lnTo>
                    <a:pt x="1178128" y="115189"/>
                  </a:lnTo>
                  <a:lnTo>
                    <a:pt x="1178128" y="142328"/>
                  </a:lnTo>
                  <a:lnTo>
                    <a:pt x="1424495" y="142328"/>
                  </a:lnTo>
                  <a:lnTo>
                    <a:pt x="1424495" y="115189"/>
                  </a:lnTo>
                  <a:close/>
                </a:path>
                <a:path w="5104130" h="289559">
                  <a:moveTo>
                    <a:pt x="1767649" y="11163"/>
                  </a:moveTo>
                  <a:lnTo>
                    <a:pt x="1551444" y="11163"/>
                  </a:lnTo>
                  <a:lnTo>
                    <a:pt x="1551444" y="39801"/>
                  </a:lnTo>
                  <a:lnTo>
                    <a:pt x="1734781" y="39801"/>
                  </a:lnTo>
                  <a:lnTo>
                    <a:pt x="1734781" y="75996"/>
                  </a:lnTo>
                  <a:lnTo>
                    <a:pt x="1734477" y="93929"/>
                  </a:lnTo>
                  <a:lnTo>
                    <a:pt x="1733461" y="112255"/>
                  </a:lnTo>
                  <a:lnTo>
                    <a:pt x="1731594" y="130009"/>
                  </a:lnTo>
                  <a:lnTo>
                    <a:pt x="1728749" y="146253"/>
                  </a:lnTo>
                  <a:lnTo>
                    <a:pt x="1761312" y="146253"/>
                  </a:lnTo>
                  <a:lnTo>
                    <a:pt x="1764080" y="130086"/>
                  </a:lnTo>
                  <a:lnTo>
                    <a:pt x="1766062" y="111912"/>
                  </a:lnTo>
                  <a:lnTo>
                    <a:pt x="1767255" y="92443"/>
                  </a:lnTo>
                  <a:lnTo>
                    <a:pt x="1767573" y="75996"/>
                  </a:lnTo>
                  <a:lnTo>
                    <a:pt x="1767649" y="11163"/>
                  </a:lnTo>
                  <a:close/>
                </a:path>
                <a:path w="5104130" h="289559">
                  <a:moveTo>
                    <a:pt x="1781822" y="170078"/>
                  </a:moveTo>
                  <a:lnTo>
                    <a:pt x="1539074" y="170078"/>
                  </a:lnTo>
                  <a:lnTo>
                    <a:pt x="1539074" y="199021"/>
                  </a:lnTo>
                  <a:lnTo>
                    <a:pt x="1643710" y="199021"/>
                  </a:lnTo>
                  <a:lnTo>
                    <a:pt x="1643710" y="285864"/>
                  </a:lnTo>
                  <a:lnTo>
                    <a:pt x="1676273" y="285864"/>
                  </a:lnTo>
                  <a:lnTo>
                    <a:pt x="1676273" y="199021"/>
                  </a:lnTo>
                  <a:lnTo>
                    <a:pt x="1781822" y="199021"/>
                  </a:lnTo>
                  <a:lnTo>
                    <a:pt x="1781822" y="170078"/>
                  </a:lnTo>
                  <a:close/>
                </a:path>
                <a:path w="5104130" h="289559">
                  <a:moveTo>
                    <a:pt x="1964855" y="129971"/>
                  </a:moveTo>
                  <a:lnTo>
                    <a:pt x="1963369" y="117094"/>
                  </a:lnTo>
                  <a:lnTo>
                    <a:pt x="1959089" y="105689"/>
                  </a:lnTo>
                  <a:lnTo>
                    <a:pt x="1955419" y="100418"/>
                  </a:lnTo>
                  <a:lnTo>
                    <a:pt x="1952256" y="95872"/>
                  </a:lnTo>
                  <a:lnTo>
                    <a:pt x="1943138" y="87757"/>
                  </a:lnTo>
                  <a:lnTo>
                    <a:pt x="1933232" y="81940"/>
                  </a:lnTo>
                  <a:lnTo>
                    <a:pt x="1933194" y="121526"/>
                  </a:lnTo>
                  <a:lnTo>
                    <a:pt x="1933194" y="139319"/>
                  </a:lnTo>
                  <a:lnTo>
                    <a:pt x="1895195" y="158915"/>
                  </a:lnTo>
                  <a:lnTo>
                    <a:pt x="1886991" y="158356"/>
                  </a:lnTo>
                  <a:lnTo>
                    <a:pt x="1856905" y="138417"/>
                  </a:lnTo>
                  <a:lnTo>
                    <a:pt x="1856905" y="121221"/>
                  </a:lnTo>
                  <a:lnTo>
                    <a:pt x="1895195" y="100418"/>
                  </a:lnTo>
                  <a:lnTo>
                    <a:pt x="1903171" y="101015"/>
                  </a:lnTo>
                  <a:lnTo>
                    <a:pt x="1933194" y="121526"/>
                  </a:lnTo>
                  <a:lnTo>
                    <a:pt x="1933194" y="81927"/>
                  </a:lnTo>
                  <a:lnTo>
                    <a:pt x="1921776" y="77685"/>
                  </a:lnTo>
                  <a:lnTo>
                    <a:pt x="1909051" y="75082"/>
                  </a:lnTo>
                  <a:lnTo>
                    <a:pt x="1895195" y="74180"/>
                  </a:lnTo>
                  <a:lnTo>
                    <a:pt x="1881111" y="75082"/>
                  </a:lnTo>
                  <a:lnTo>
                    <a:pt x="1837194" y="96431"/>
                  </a:lnTo>
                  <a:lnTo>
                    <a:pt x="1825244" y="129971"/>
                  </a:lnTo>
                  <a:lnTo>
                    <a:pt x="1826729" y="142963"/>
                  </a:lnTo>
                  <a:lnTo>
                    <a:pt x="1857159" y="177825"/>
                  </a:lnTo>
                  <a:lnTo>
                    <a:pt x="1895195" y="185458"/>
                  </a:lnTo>
                  <a:lnTo>
                    <a:pt x="1908733" y="184619"/>
                  </a:lnTo>
                  <a:lnTo>
                    <a:pt x="1951621" y="164617"/>
                  </a:lnTo>
                  <a:lnTo>
                    <a:pt x="1963305" y="143065"/>
                  </a:lnTo>
                  <a:lnTo>
                    <a:pt x="1964855" y="129971"/>
                  </a:lnTo>
                  <a:close/>
                </a:path>
                <a:path w="5104130" h="289559">
                  <a:moveTo>
                    <a:pt x="1971484" y="29552"/>
                  </a:moveTo>
                  <a:lnTo>
                    <a:pt x="1912086" y="29552"/>
                  </a:lnTo>
                  <a:lnTo>
                    <a:pt x="1912086" y="0"/>
                  </a:lnTo>
                  <a:lnTo>
                    <a:pt x="1879523" y="0"/>
                  </a:lnTo>
                  <a:lnTo>
                    <a:pt x="1879523" y="29552"/>
                  </a:lnTo>
                  <a:lnTo>
                    <a:pt x="1817103" y="29552"/>
                  </a:lnTo>
                  <a:lnTo>
                    <a:pt x="1817103" y="56692"/>
                  </a:lnTo>
                  <a:lnTo>
                    <a:pt x="1971484" y="56692"/>
                  </a:lnTo>
                  <a:lnTo>
                    <a:pt x="1971484" y="29552"/>
                  </a:lnTo>
                  <a:close/>
                </a:path>
                <a:path w="5104130" h="289559">
                  <a:moveTo>
                    <a:pt x="2047773" y="7848"/>
                  </a:moveTo>
                  <a:lnTo>
                    <a:pt x="2014905" y="7848"/>
                  </a:lnTo>
                  <a:lnTo>
                    <a:pt x="2014905" y="73875"/>
                  </a:lnTo>
                  <a:lnTo>
                    <a:pt x="1972398" y="73875"/>
                  </a:lnTo>
                  <a:lnTo>
                    <a:pt x="1972398" y="101320"/>
                  </a:lnTo>
                  <a:lnTo>
                    <a:pt x="2014905" y="101320"/>
                  </a:lnTo>
                  <a:lnTo>
                    <a:pt x="2014905" y="133591"/>
                  </a:lnTo>
                  <a:lnTo>
                    <a:pt x="1972398" y="133591"/>
                  </a:lnTo>
                  <a:lnTo>
                    <a:pt x="1972398" y="160426"/>
                  </a:lnTo>
                  <a:lnTo>
                    <a:pt x="2014905" y="160426"/>
                  </a:lnTo>
                  <a:lnTo>
                    <a:pt x="2014905" y="205955"/>
                  </a:lnTo>
                  <a:lnTo>
                    <a:pt x="2047773" y="205955"/>
                  </a:lnTo>
                  <a:lnTo>
                    <a:pt x="2047773" y="7848"/>
                  </a:lnTo>
                  <a:close/>
                </a:path>
                <a:path w="5104130" h="289559">
                  <a:moveTo>
                    <a:pt x="2052599" y="254203"/>
                  </a:moveTo>
                  <a:lnTo>
                    <a:pt x="1876196" y="254203"/>
                  </a:lnTo>
                  <a:lnTo>
                    <a:pt x="1876196" y="201739"/>
                  </a:lnTo>
                  <a:lnTo>
                    <a:pt x="1843328" y="201739"/>
                  </a:lnTo>
                  <a:lnTo>
                    <a:pt x="1843328" y="282549"/>
                  </a:lnTo>
                  <a:lnTo>
                    <a:pt x="2052599" y="282549"/>
                  </a:lnTo>
                  <a:lnTo>
                    <a:pt x="2052599" y="254203"/>
                  </a:lnTo>
                  <a:close/>
                </a:path>
                <a:path w="5104130" h="289559">
                  <a:moveTo>
                    <a:pt x="2242870" y="178511"/>
                  </a:moveTo>
                  <a:lnTo>
                    <a:pt x="2234654" y="129247"/>
                  </a:lnTo>
                  <a:lnTo>
                    <a:pt x="2210612" y="98310"/>
                  </a:lnTo>
                  <a:lnTo>
                    <a:pt x="2210308" y="98145"/>
                  </a:lnTo>
                  <a:lnTo>
                    <a:pt x="2210308" y="178511"/>
                  </a:lnTo>
                  <a:lnTo>
                    <a:pt x="2209393" y="196532"/>
                  </a:lnTo>
                  <a:lnTo>
                    <a:pt x="2194636" y="232791"/>
                  </a:lnTo>
                  <a:lnTo>
                    <a:pt x="2183168" y="240030"/>
                  </a:lnTo>
                  <a:lnTo>
                    <a:pt x="2166582" y="240030"/>
                  </a:lnTo>
                  <a:lnTo>
                    <a:pt x="2140572" y="196583"/>
                  </a:lnTo>
                  <a:lnTo>
                    <a:pt x="2139746" y="178511"/>
                  </a:lnTo>
                  <a:lnTo>
                    <a:pt x="2140623" y="160020"/>
                  </a:lnTo>
                  <a:lnTo>
                    <a:pt x="2154821" y="123939"/>
                  </a:lnTo>
                  <a:lnTo>
                    <a:pt x="2166582" y="117005"/>
                  </a:lnTo>
                  <a:lnTo>
                    <a:pt x="2182571" y="117005"/>
                  </a:lnTo>
                  <a:lnTo>
                    <a:pt x="2209241" y="159245"/>
                  </a:lnTo>
                  <a:lnTo>
                    <a:pt x="2210308" y="178511"/>
                  </a:lnTo>
                  <a:lnTo>
                    <a:pt x="2210308" y="98145"/>
                  </a:lnTo>
                  <a:lnTo>
                    <a:pt x="2202929" y="94005"/>
                  </a:lnTo>
                  <a:lnTo>
                    <a:pt x="2194407" y="90995"/>
                  </a:lnTo>
                  <a:lnTo>
                    <a:pt x="2185085" y="89230"/>
                  </a:lnTo>
                  <a:lnTo>
                    <a:pt x="2175027" y="88658"/>
                  </a:lnTo>
                  <a:lnTo>
                    <a:pt x="2163597" y="89433"/>
                  </a:lnTo>
                  <a:lnTo>
                    <a:pt x="2123084" y="113728"/>
                  </a:lnTo>
                  <a:lnTo>
                    <a:pt x="2108936" y="152996"/>
                  </a:lnTo>
                  <a:lnTo>
                    <a:pt x="2107184" y="178511"/>
                  </a:lnTo>
                  <a:lnTo>
                    <a:pt x="2109000" y="204368"/>
                  </a:lnTo>
                  <a:lnTo>
                    <a:pt x="2123592" y="243649"/>
                  </a:lnTo>
                  <a:lnTo>
                    <a:pt x="2163953" y="267347"/>
                  </a:lnTo>
                  <a:lnTo>
                    <a:pt x="2175027" y="268071"/>
                  </a:lnTo>
                  <a:lnTo>
                    <a:pt x="2185441" y="267449"/>
                  </a:lnTo>
                  <a:lnTo>
                    <a:pt x="2225065" y="245224"/>
                  </a:lnTo>
                  <a:lnTo>
                    <a:pt x="2227935" y="240030"/>
                  </a:lnTo>
                  <a:lnTo>
                    <a:pt x="2234882" y="227482"/>
                  </a:lnTo>
                  <a:lnTo>
                    <a:pt x="2240864" y="205155"/>
                  </a:lnTo>
                  <a:lnTo>
                    <a:pt x="2242870" y="178511"/>
                  </a:lnTo>
                  <a:close/>
                </a:path>
                <a:path w="5104130" h="289559">
                  <a:moveTo>
                    <a:pt x="2251926" y="39204"/>
                  </a:moveTo>
                  <a:lnTo>
                    <a:pt x="2190102" y="39204"/>
                  </a:lnTo>
                  <a:lnTo>
                    <a:pt x="2190102" y="0"/>
                  </a:lnTo>
                  <a:lnTo>
                    <a:pt x="2157234" y="0"/>
                  </a:lnTo>
                  <a:lnTo>
                    <a:pt x="2157234" y="39204"/>
                  </a:lnTo>
                  <a:lnTo>
                    <a:pt x="2096020" y="39204"/>
                  </a:lnTo>
                  <a:lnTo>
                    <a:pt x="2096020" y="67551"/>
                  </a:lnTo>
                  <a:lnTo>
                    <a:pt x="2251926" y="67551"/>
                  </a:lnTo>
                  <a:lnTo>
                    <a:pt x="2251926" y="39204"/>
                  </a:lnTo>
                  <a:close/>
                </a:path>
                <a:path w="5104130" h="289559">
                  <a:moveTo>
                    <a:pt x="2363800" y="119418"/>
                  </a:moveTo>
                  <a:lnTo>
                    <a:pt x="2320975" y="119418"/>
                  </a:lnTo>
                  <a:lnTo>
                    <a:pt x="2320975" y="7848"/>
                  </a:lnTo>
                  <a:lnTo>
                    <a:pt x="2288108" y="7848"/>
                  </a:lnTo>
                  <a:lnTo>
                    <a:pt x="2288108" y="281343"/>
                  </a:lnTo>
                  <a:lnTo>
                    <a:pt x="2320975" y="281343"/>
                  </a:lnTo>
                  <a:lnTo>
                    <a:pt x="2320975" y="148056"/>
                  </a:lnTo>
                  <a:lnTo>
                    <a:pt x="2363800" y="148056"/>
                  </a:lnTo>
                  <a:lnTo>
                    <a:pt x="2363800" y="119418"/>
                  </a:lnTo>
                  <a:close/>
                </a:path>
                <a:path w="5104130" h="289559">
                  <a:moveTo>
                    <a:pt x="2537180" y="232791"/>
                  </a:moveTo>
                  <a:lnTo>
                    <a:pt x="2514396" y="218325"/>
                  </a:lnTo>
                  <a:lnTo>
                    <a:pt x="2495156" y="195707"/>
                  </a:lnTo>
                  <a:lnTo>
                    <a:pt x="2481859" y="162280"/>
                  </a:lnTo>
                  <a:lnTo>
                    <a:pt x="2476868" y="115189"/>
                  </a:lnTo>
                  <a:lnTo>
                    <a:pt x="2476868" y="41617"/>
                  </a:lnTo>
                  <a:lnTo>
                    <a:pt x="2534767" y="41617"/>
                  </a:lnTo>
                  <a:lnTo>
                    <a:pt x="2534767" y="12674"/>
                  </a:lnTo>
                  <a:lnTo>
                    <a:pt x="2386406" y="12674"/>
                  </a:lnTo>
                  <a:lnTo>
                    <a:pt x="2386406" y="41617"/>
                  </a:lnTo>
                  <a:lnTo>
                    <a:pt x="2443708" y="41617"/>
                  </a:lnTo>
                  <a:lnTo>
                    <a:pt x="2443708" y="115189"/>
                  </a:lnTo>
                  <a:lnTo>
                    <a:pt x="2438654" y="162229"/>
                  </a:lnTo>
                  <a:lnTo>
                    <a:pt x="2425192" y="195821"/>
                  </a:lnTo>
                  <a:lnTo>
                    <a:pt x="2405926" y="218452"/>
                  </a:lnTo>
                  <a:lnTo>
                    <a:pt x="2383396" y="232791"/>
                  </a:lnTo>
                  <a:lnTo>
                    <a:pt x="2383396" y="262953"/>
                  </a:lnTo>
                  <a:lnTo>
                    <a:pt x="2407793" y="251675"/>
                  </a:lnTo>
                  <a:lnTo>
                    <a:pt x="2429535" y="235889"/>
                  </a:lnTo>
                  <a:lnTo>
                    <a:pt x="2447429" y="216814"/>
                  </a:lnTo>
                  <a:lnTo>
                    <a:pt x="2460294" y="195707"/>
                  </a:lnTo>
                  <a:lnTo>
                    <a:pt x="2473109" y="216776"/>
                  </a:lnTo>
                  <a:lnTo>
                    <a:pt x="2490927" y="235775"/>
                  </a:lnTo>
                  <a:lnTo>
                    <a:pt x="2512657" y="251548"/>
                  </a:lnTo>
                  <a:lnTo>
                    <a:pt x="2537180" y="262953"/>
                  </a:lnTo>
                  <a:lnTo>
                    <a:pt x="2537180" y="232791"/>
                  </a:lnTo>
                  <a:close/>
                </a:path>
                <a:path w="5104130" h="289559">
                  <a:moveTo>
                    <a:pt x="2608046" y="7848"/>
                  </a:moveTo>
                  <a:lnTo>
                    <a:pt x="2575179" y="7848"/>
                  </a:lnTo>
                  <a:lnTo>
                    <a:pt x="2575179" y="281343"/>
                  </a:lnTo>
                  <a:lnTo>
                    <a:pt x="2608046" y="281343"/>
                  </a:lnTo>
                  <a:lnTo>
                    <a:pt x="2608046" y="7848"/>
                  </a:lnTo>
                  <a:close/>
                </a:path>
                <a:path w="5104130" h="289559">
                  <a:moveTo>
                    <a:pt x="2975927" y="255714"/>
                  </a:moveTo>
                  <a:lnTo>
                    <a:pt x="2917380" y="242138"/>
                  </a:lnTo>
                  <a:lnTo>
                    <a:pt x="2885059" y="220941"/>
                  </a:lnTo>
                  <a:lnTo>
                    <a:pt x="2876715" y="197218"/>
                  </a:lnTo>
                  <a:lnTo>
                    <a:pt x="2876715" y="191477"/>
                  </a:lnTo>
                  <a:lnTo>
                    <a:pt x="2844152" y="191477"/>
                  </a:lnTo>
                  <a:lnTo>
                    <a:pt x="2844152" y="197218"/>
                  </a:lnTo>
                  <a:lnTo>
                    <a:pt x="2835872" y="220941"/>
                  </a:lnTo>
                  <a:lnTo>
                    <a:pt x="2813850" y="238442"/>
                  </a:lnTo>
                  <a:lnTo>
                    <a:pt x="2782328" y="249961"/>
                  </a:lnTo>
                  <a:lnTo>
                    <a:pt x="2745549" y="255714"/>
                  </a:lnTo>
                  <a:lnTo>
                    <a:pt x="2745549" y="284353"/>
                  </a:lnTo>
                  <a:lnTo>
                    <a:pt x="2780931" y="280390"/>
                  </a:lnTo>
                  <a:lnTo>
                    <a:pt x="2812872" y="272072"/>
                  </a:lnTo>
                  <a:lnTo>
                    <a:pt x="2839936" y="259334"/>
                  </a:lnTo>
                  <a:lnTo>
                    <a:pt x="2860738" y="242138"/>
                  </a:lnTo>
                  <a:lnTo>
                    <a:pt x="2881363" y="259207"/>
                  </a:lnTo>
                  <a:lnTo>
                    <a:pt x="2908376" y="271957"/>
                  </a:lnTo>
                  <a:lnTo>
                    <a:pt x="2940367" y="280352"/>
                  </a:lnTo>
                  <a:lnTo>
                    <a:pt x="2975927" y="284353"/>
                  </a:lnTo>
                  <a:lnTo>
                    <a:pt x="2975927" y="255714"/>
                  </a:lnTo>
                  <a:close/>
                </a:path>
                <a:path w="5104130" h="289559">
                  <a:moveTo>
                    <a:pt x="2984068" y="142938"/>
                  </a:moveTo>
                  <a:lnTo>
                    <a:pt x="2876715" y="142938"/>
                  </a:lnTo>
                  <a:lnTo>
                    <a:pt x="2876715" y="110070"/>
                  </a:lnTo>
                  <a:lnTo>
                    <a:pt x="2966275" y="110070"/>
                  </a:lnTo>
                  <a:lnTo>
                    <a:pt x="2966275" y="82931"/>
                  </a:lnTo>
                  <a:lnTo>
                    <a:pt x="2966275" y="38900"/>
                  </a:lnTo>
                  <a:lnTo>
                    <a:pt x="2966275" y="11163"/>
                  </a:lnTo>
                  <a:lnTo>
                    <a:pt x="2933408" y="11163"/>
                  </a:lnTo>
                  <a:lnTo>
                    <a:pt x="2933408" y="38900"/>
                  </a:lnTo>
                  <a:lnTo>
                    <a:pt x="2933408" y="82931"/>
                  </a:lnTo>
                  <a:lnTo>
                    <a:pt x="2788361" y="82931"/>
                  </a:lnTo>
                  <a:lnTo>
                    <a:pt x="2788361" y="38900"/>
                  </a:lnTo>
                  <a:lnTo>
                    <a:pt x="2933408" y="38900"/>
                  </a:lnTo>
                  <a:lnTo>
                    <a:pt x="2933408" y="11163"/>
                  </a:lnTo>
                  <a:lnTo>
                    <a:pt x="2755798" y="11163"/>
                  </a:lnTo>
                  <a:lnTo>
                    <a:pt x="2755798" y="110070"/>
                  </a:lnTo>
                  <a:lnTo>
                    <a:pt x="2844152" y="110070"/>
                  </a:lnTo>
                  <a:lnTo>
                    <a:pt x="2844152" y="142938"/>
                  </a:lnTo>
                  <a:lnTo>
                    <a:pt x="2737713" y="142938"/>
                  </a:lnTo>
                  <a:lnTo>
                    <a:pt x="2737713" y="170980"/>
                  </a:lnTo>
                  <a:lnTo>
                    <a:pt x="2984068" y="170980"/>
                  </a:lnTo>
                  <a:lnTo>
                    <a:pt x="2984068" y="142938"/>
                  </a:lnTo>
                  <a:close/>
                </a:path>
                <a:path w="5104130" h="289559">
                  <a:moveTo>
                    <a:pt x="3136646" y="177914"/>
                  </a:moveTo>
                  <a:lnTo>
                    <a:pt x="3135160" y="150571"/>
                  </a:lnTo>
                  <a:lnTo>
                    <a:pt x="3130664" y="127965"/>
                  </a:lnTo>
                  <a:lnTo>
                    <a:pt x="3125190" y="115189"/>
                  </a:lnTo>
                  <a:lnTo>
                    <a:pt x="3123031" y="110147"/>
                  </a:lnTo>
                  <a:lnTo>
                    <a:pt x="3112224" y="97396"/>
                  </a:lnTo>
                  <a:lnTo>
                    <a:pt x="3105772" y="93002"/>
                  </a:lnTo>
                  <a:lnTo>
                    <a:pt x="3104985" y="92659"/>
                  </a:lnTo>
                  <a:lnTo>
                    <a:pt x="3104985" y="177914"/>
                  </a:lnTo>
                  <a:lnTo>
                    <a:pt x="3104248" y="199440"/>
                  </a:lnTo>
                  <a:lnTo>
                    <a:pt x="3093224" y="236410"/>
                  </a:lnTo>
                  <a:lnTo>
                    <a:pt x="3085985" y="240639"/>
                  </a:lnTo>
                  <a:lnTo>
                    <a:pt x="3077248" y="240639"/>
                  </a:lnTo>
                  <a:lnTo>
                    <a:pt x="3059290" y="199047"/>
                  </a:lnTo>
                  <a:lnTo>
                    <a:pt x="3058553" y="177914"/>
                  </a:lnTo>
                  <a:lnTo>
                    <a:pt x="3059214" y="157568"/>
                  </a:lnTo>
                  <a:lnTo>
                    <a:pt x="3072422" y="117005"/>
                  </a:lnTo>
                  <a:lnTo>
                    <a:pt x="3076638" y="115189"/>
                  </a:lnTo>
                  <a:lnTo>
                    <a:pt x="3086290" y="115189"/>
                  </a:lnTo>
                  <a:lnTo>
                    <a:pt x="3104299" y="156743"/>
                  </a:lnTo>
                  <a:lnTo>
                    <a:pt x="3104985" y="177914"/>
                  </a:lnTo>
                  <a:lnTo>
                    <a:pt x="3104985" y="92659"/>
                  </a:lnTo>
                  <a:lnTo>
                    <a:pt x="3098584" y="89789"/>
                  </a:lnTo>
                  <a:lnTo>
                    <a:pt x="3090595" y="87820"/>
                  </a:lnTo>
                  <a:lnTo>
                    <a:pt x="3081769" y="87147"/>
                  </a:lnTo>
                  <a:lnTo>
                    <a:pt x="3072942" y="87769"/>
                  </a:lnTo>
                  <a:lnTo>
                    <a:pt x="3040799" y="109435"/>
                  </a:lnTo>
                  <a:lnTo>
                    <a:pt x="3028632" y="150190"/>
                  </a:lnTo>
                  <a:lnTo>
                    <a:pt x="3027184" y="177914"/>
                  </a:lnTo>
                  <a:lnTo>
                    <a:pt x="3028645" y="205943"/>
                  </a:lnTo>
                  <a:lnTo>
                    <a:pt x="3041053" y="246735"/>
                  </a:lnTo>
                  <a:lnTo>
                    <a:pt x="3073146" y="267512"/>
                  </a:lnTo>
                  <a:lnTo>
                    <a:pt x="3081769" y="268071"/>
                  </a:lnTo>
                  <a:lnTo>
                    <a:pt x="3090341" y="267512"/>
                  </a:lnTo>
                  <a:lnTo>
                    <a:pt x="3122650" y="246443"/>
                  </a:lnTo>
                  <a:lnTo>
                    <a:pt x="3135147" y="205765"/>
                  </a:lnTo>
                  <a:lnTo>
                    <a:pt x="3136646" y="177914"/>
                  </a:lnTo>
                  <a:close/>
                </a:path>
                <a:path w="5104130" h="289559">
                  <a:moveTo>
                    <a:pt x="3139960" y="39204"/>
                  </a:moveTo>
                  <a:lnTo>
                    <a:pt x="3098050" y="39204"/>
                  </a:lnTo>
                  <a:lnTo>
                    <a:pt x="3098050" y="0"/>
                  </a:lnTo>
                  <a:lnTo>
                    <a:pt x="3064878" y="0"/>
                  </a:lnTo>
                  <a:lnTo>
                    <a:pt x="3064878" y="39204"/>
                  </a:lnTo>
                  <a:lnTo>
                    <a:pt x="3021457" y="39204"/>
                  </a:lnTo>
                  <a:lnTo>
                    <a:pt x="3021457" y="67551"/>
                  </a:lnTo>
                  <a:lnTo>
                    <a:pt x="3139960" y="67551"/>
                  </a:lnTo>
                  <a:lnTo>
                    <a:pt x="3139960" y="39204"/>
                  </a:lnTo>
                  <a:close/>
                </a:path>
                <a:path w="5104130" h="289559">
                  <a:moveTo>
                    <a:pt x="3251835" y="7848"/>
                  </a:moveTo>
                  <a:lnTo>
                    <a:pt x="3220478" y="7848"/>
                  </a:lnTo>
                  <a:lnTo>
                    <a:pt x="3220478" y="116700"/>
                  </a:lnTo>
                  <a:lnTo>
                    <a:pt x="3193034" y="116700"/>
                  </a:lnTo>
                  <a:lnTo>
                    <a:pt x="3193034" y="9652"/>
                  </a:lnTo>
                  <a:lnTo>
                    <a:pt x="3162579" y="9652"/>
                  </a:lnTo>
                  <a:lnTo>
                    <a:pt x="3162579" y="278028"/>
                  </a:lnTo>
                  <a:lnTo>
                    <a:pt x="3193034" y="278028"/>
                  </a:lnTo>
                  <a:lnTo>
                    <a:pt x="3193034" y="145351"/>
                  </a:lnTo>
                  <a:lnTo>
                    <a:pt x="3220478" y="145351"/>
                  </a:lnTo>
                  <a:lnTo>
                    <a:pt x="3220478" y="281343"/>
                  </a:lnTo>
                  <a:lnTo>
                    <a:pt x="3251835" y="281343"/>
                  </a:lnTo>
                  <a:lnTo>
                    <a:pt x="3251835" y="145351"/>
                  </a:lnTo>
                  <a:lnTo>
                    <a:pt x="3251835" y="116700"/>
                  </a:lnTo>
                  <a:lnTo>
                    <a:pt x="3251835" y="7848"/>
                  </a:lnTo>
                  <a:close/>
                </a:path>
                <a:path w="5104130" h="289559">
                  <a:moveTo>
                    <a:pt x="3524427" y="137210"/>
                  </a:moveTo>
                  <a:lnTo>
                    <a:pt x="3523399" y="102489"/>
                  </a:lnTo>
                  <a:lnTo>
                    <a:pt x="3519830" y="72707"/>
                  </a:lnTo>
                  <a:lnTo>
                    <a:pt x="3512985" y="48196"/>
                  </a:lnTo>
                  <a:lnTo>
                    <a:pt x="3506089" y="36195"/>
                  </a:lnTo>
                  <a:lnTo>
                    <a:pt x="3502114" y="29248"/>
                  </a:lnTo>
                  <a:lnTo>
                    <a:pt x="3492716" y="20053"/>
                  </a:lnTo>
                  <a:lnTo>
                    <a:pt x="3491865" y="19558"/>
                  </a:lnTo>
                  <a:lnTo>
                    <a:pt x="3491865" y="137210"/>
                  </a:lnTo>
                  <a:lnTo>
                    <a:pt x="3491179" y="167487"/>
                  </a:lnTo>
                  <a:lnTo>
                    <a:pt x="3484486" y="212902"/>
                  </a:lnTo>
                  <a:lnTo>
                    <a:pt x="3453866" y="237921"/>
                  </a:lnTo>
                  <a:lnTo>
                    <a:pt x="3446716" y="237197"/>
                  </a:lnTo>
                  <a:lnTo>
                    <a:pt x="3418662" y="192874"/>
                  </a:lnTo>
                  <a:lnTo>
                    <a:pt x="3415881" y="137210"/>
                  </a:lnTo>
                  <a:lnTo>
                    <a:pt x="3416477" y="106934"/>
                  </a:lnTo>
                  <a:lnTo>
                    <a:pt x="3423005" y="61645"/>
                  </a:lnTo>
                  <a:lnTo>
                    <a:pt x="3453866" y="36195"/>
                  </a:lnTo>
                  <a:lnTo>
                    <a:pt x="3460864" y="36918"/>
                  </a:lnTo>
                  <a:lnTo>
                    <a:pt x="3488855" y="81572"/>
                  </a:lnTo>
                  <a:lnTo>
                    <a:pt x="3491865" y="137210"/>
                  </a:lnTo>
                  <a:lnTo>
                    <a:pt x="3491865" y="19558"/>
                  </a:lnTo>
                  <a:lnTo>
                    <a:pt x="3481387" y="13347"/>
                  </a:lnTo>
                  <a:lnTo>
                    <a:pt x="3468370" y="9232"/>
                  </a:lnTo>
                  <a:lnTo>
                    <a:pt x="3453866" y="7848"/>
                  </a:lnTo>
                  <a:lnTo>
                    <a:pt x="3439249" y="9232"/>
                  </a:lnTo>
                  <a:lnTo>
                    <a:pt x="3405327" y="29248"/>
                  </a:lnTo>
                  <a:lnTo>
                    <a:pt x="3387864" y="72707"/>
                  </a:lnTo>
                  <a:lnTo>
                    <a:pt x="3383305" y="137210"/>
                  </a:lnTo>
                  <a:lnTo>
                    <a:pt x="3384334" y="171919"/>
                  </a:lnTo>
                  <a:lnTo>
                    <a:pt x="3394633" y="226212"/>
                  </a:lnTo>
                  <a:lnTo>
                    <a:pt x="3426206" y="260769"/>
                  </a:lnTo>
                  <a:lnTo>
                    <a:pt x="3453866" y="265963"/>
                  </a:lnTo>
                  <a:lnTo>
                    <a:pt x="3468370" y="264668"/>
                  </a:lnTo>
                  <a:lnTo>
                    <a:pt x="3481387" y="260769"/>
                  </a:lnTo>
                  <a:lnTo>
                    <a:pt x="3492716" y="254266"/>
                  </a:lnTo>
                  <a:lnTo>
                    <a:pt x="3502114" y="245160"/>
                  </a:lnTo>
                  <a:lnTo>
                    <a:pt x="3506266" y="237921"/>
                  </a:lnTo>
                  <a:lnTo>
                    <a:pt x="3512985" y="226212"/>
                  </a:lnTo>
                  <a:lnTo>
                    <a:pt x="3519830" y="201701"/>
                  </a:lnTo>
                  <a:lnTo>
                    <a:pt x="3523399" y="171919"/>
                  </a:lnTo>
                  <a:lnTo>
                    <a:pt x="3524427" y="137210"/>
                  </a:lnTo>
                  <a:close/>
                </a:path>
                <a:path w="5104130" h="289559">
                  <a:moveTo>
                    <a:pt x="3642944" y="119418"/>
                  </a:moveTo>
                  <a:lnTo>
                    <a:pt x="3600119" y="119418"/>
                  </a:lnTo>
                  <a:lnTo>
                    <a:pt x="3600119" y="7848"/>
                  </a:lnTo>
                  <a:lnTo>
                    <a:pt x="3567252" y="7848"/>
                  </a:lnTo>
                  <a:lnTo>
                    <a:pt x="3567252" y="281343"/>
                  </a:lnTo>
                  <a:lnTo>
                    <a:pt x="3600119" y="281343"/>
                  </a:lnTo>
                  <a:lnTo>
                    <a:pt x="3600119" y="148056"/>
                  </a:lnTo>
                  <a:lnTo>
                    <a:pt x="3642944" y="148056"/>
                  </a:lnTo>
                  <a:lnTo>
                    <a:pt x="3642944" y="119418"/>
                  </a:lnTo>
                  <a:close/>
                </a:path>
                <a:path w="5104130" h="289559">
                  <a:moveTo>
                    <a:pt x="3827780" y="115189"/>
                  </a:moveTo>
                  <a:lnTo>
                    <a:pt x="3789654" y="93484"/>
                  </a:lnTo>
                  <a:lnTo>
                    <a:pt x="3764457" y="39801"/>
                  </a:lnTo>
                  <a:lnTo>
                    <a:pt x="3764457" y="11163"/>
                  </a:lnTo>
                  <a:lnTo>
                    <a:pt x="3731590" y="11163"/>
                  </a:lnTo>
                  <a:lnTo>
                    <a:pt x="3731590" y="39801"/>
                  </a:lnTo>
                  <a:lnTo>
                    <a:pt x="3726751" y="67068"/>
                  </a:lnTo>
                  <a:lnTo>
                    <a:pt x="3713429" y="89217"/>
                  </a:lnTo>
                  <a:lnTo>
                    <a:pt x="3693426" y="106337"/>
                  </a:lnTo>
                  <a:lnTo>
                    <a:pt x="3668572" y="118516"/>
                  </a:lnTo>
                  <a:lnTo>
                    <a:pt x="3668572" y="147459"/>
                  </a:lnTo>
                  <a:lnTo>
                    <a:pt x="3694582" y="137756"/>
                  </a:lnTo>
                  <a:lnTo>
                    <a:pt x="3717036" y="124993"/>
                  </a:lnTo>
                  <a:lnTo>
                    <a:pt x="3735311" y="109969"/>
                  </a:lnTo>
                  <a:lnTo>
                    <a:pt x="3748773" y="93484"/>
                  </a:lnTo>
                  <a:lnTo>
                    <a:pt x="3762349" y="109448"/>
                  </a:lnTo>
                  <a:lnTo>
                    <a:pt x="3780485" y="123520"/>
                  </a:lnTo>
                  <a:lnTo>
                    <a:pt x="3802507" y="135166"/>
                  </a:lnTo>
                  <a:lnTo>
                    <a:pt x="3827780" y="143840"/>
                  </a:lnTo>
                  <a:lnTo>
                    <a:pt x="3827780" y="115189"/>
                  </a:lnTo>
                  <a:close/>
                </a:path>
                <a:path w="5104130" h="289559">
                  <a:moveTo>
                    <a:pt x="3890505" y="7848"/>
                  </a:moveTo>
                  <a:lnTo>
                    <a:pt x="3857637" y="7848"/>
                  </a:lnTo>
                  <a:lnTo>
                    <a:pt x="3857637" y="159219"/>
                  </a:lnTo>
                  <a:lnTo>
                    <a:pt x="3847465" y="165061"/>
                  </a:lnTo>
                  <a:lnTo>
                    <a:pt x="3835095" y="169087"/>
                  </a:lnTo>
                  <a:lnTo>
                    <a:pt x="3820579" y="171424"/>
                  </a:lnTo>
                  <a:lnTo>
                    <a:pt x="3803967" y="172186"/>
                  </a:lnTo>
                  <a:lnTo>
                    <a:pt x="3660432" y="172186"/>
                  </a:lnTo>
                  <a:lnTo>
                    <a:pt x="3660432" y="200825"/>
                  </a:lnTo>
                  <a:lnTo>
                    <a:pt x="3724960" y="200825"/>
                  </a:lnTo>
                  <a:lnTo>
                    <a:pt x="3724960" y="281647"/>
                  </a:lnTo>
                  <a:lnTo>
                    <a:pt x="3757828" y="281647"/>
                  </a:lnTo>
                  <a:lnTo>
                    <a:pt x="3757828" y="200825"/>
                  </a:lnTo>
                  <a:lnTo>
                    <a:pt x="3795522" y="200825"/>
                  </a:lnTo>
                  <a:lnTo>
                    <a:pt x="3816286" y="199885"/>
                  </a:lnTo>
                  <a:lnTo>
                    <a:pt x="3833469" y="197065"/>
                  </a:lnTo>
                  <a:lnTo>
                    <a:pt x="3847211" y="192430"/>
                  </a:lnTo>
                  <a:lnTo>
                    <a:pt x="3857637" y="186055"/>
                  </a:lnTo>
                  <a:lnTo>
                    <a:pt x="3857637" y="281343"/>
                  </a:lnTo>
                  <a:lnTo>
                    <a:pt x="3890505" y="281343"/>
                  </a:lnTo>
                  <a:lnTo>
                    <a:pt x="3890505" y="186055"/>
                  </a:lnTo>
                  <a:lnTo>
                    <a:pt x="3890505" y="7848"/>
                  </a:lnTo>
                  <a:close/>
                </a:path>
                <a:path w="5104130" h="289559">
                  <a:moveTo>
                    <a:pt x="4097959" y="52171"/>
                  </a:moveTo>
                  <a:lnTo>
                    <a:pt x="4072420" y="15697"/>
                  </a:lnTo>
                  <a:lnTo>
                    <a:pt x="4066603" y="13550"/>
                  </a:lnTo>
                  <a:lnTo>
                    <a:pt x="4066603" y="46748"/>
                  </a:lnTo>
                  <a:lnTo>
                    <a:pt x="4066603" y="57594"/>
                  </a:lnTo>
                  <a:lnTo>
                    <a:pt x="4023182" y="72974"/>
                  </a:lnTo>
                  <a:lnTo>
                    <a:pt x="4012057" y="72567"/>
                  </a:lnTo>
                  <a:lnTo>
                    <a:pt x="3979164" y="57594"/>
                  </a:lnTo>
                  <a:lnTo>
                    <a:pt x="3979164" y="46748"/>
                  </a:lnTo>
                  <a:lnTo>
                    <a:pt x="4023182" y="31064"/>
                  </a:lnTo>
                  <a:lnTo>
                    <a:pt x="4034091" y="31521"/>
                  </a:lnTo>
                  <a:lnTo>
                    <a:pt x="4066603" y="46748"/>
                  </a:lnTo>
                  <a:lnTo>
                    <a:pt x="4066603" y="13550"/>
                  </a:lnTo>
                  <a:lnTo>
                    <a:pt x="4057751" y="10261"/>
                  </a:lnTo>
                  <a:lnTo>
                    <a:pt x="4041102" y="7073"/>
                  </a:lnTo>
                  <a:lnTo>
                    <a:pt x="4023182" y="6032"/>
                  </a:lnTo>
                  <a:lnTo>
                    <a:pt x="4004957" y="7073"/>
                  </a:lnTo>
                  <a:lnTo>
                    <a:pt x="3961663" y="23520"/>
                  </a:lnTo>
                  <a:lnTo>
                    <a:pt x="3947795" y="52171"/>
                  </a:lnTo>
                  <a:lnTo>
                    <a:pt x="3948734" y="60629"/>
                  </a:lnTo>
                  <a:lnTo>
                    <a:pt x="3988244" y="93967"/>
                  </a:lnTo>
                  <a:lnTo>
                    <a:pt x="4023182" y="98310"/>
                  </a:lnTo>
                  <a:lnTo>
                    <a:pt x="4041102" y="97231"/>
                  </a:lnTo>
                  <a:lnTo>
                    <a:pt x="4084396" y="80822"/>
                  </a:lnTo>
                  <a:lnTo>
                    <a:pt x="4097070" y="60629"/>
                  </a:lnTo>
                  <a:lnTo>
                    <a:pt x="4097959" y="52171"/>
                  </a:lnTo>
                  <a:close/>
                </a:path>
                <a:path w="5104130" h="289559">
                  <a:moveTo>
                    <a:pt x="4118165" y="106451"/>
                  </a:moveTo>
                  <a:lnTo>
                    <a:pt x="4106087" y="109029"/>
                  </a:lnTo>
                  <a:lnTo>
                    <a:pt x="4092575" y="110591"/>
                  </a:lnTo>
                  <a:lnTo>
                    <a:pt x="4077754" y="111366"/>
                  </a:lnTo>
                  <a:lnTo>
                    <a:pt x="4061777" y="111569"/>
                  </a:lnTo>
                  <a:lnTo>
                    <a:pt x="3937546" y="111569"/>
                  </a:lnTo>
                  <a:lnTo>
                    <a:pt x="3937546" y="138417"/>
                  </a:lnTo>
                  <a:lnTo>
                    <a:pt x="3994835" y="138417"/>
                  </a:lnTo>
                  <a:lnTo>
                    <a:pt x="3994835" y="182740"/>
                  </a:lnTo>
                  <a:lnTo>
                    <a:pt x="4027703" y="182740"/>
                  </a:lnTo>
                  <a:lnTo>
                    <a:pt x="4027703" y="138417"/>
                  </a:lnTo>
                  <a:lnTo>
                    <a:pt x="4062679" y="138417"/>
                  </a:lnTo>
                  <a:lnTo>
                    <a:pt x="4078567" y="138010"/>
                  </a:lnTo>
                  <a:lnTo>
                    <a:pt x="4093362" y="136791"/>
                  </a:lnTo>
                  <a:lnTo>
                    <a:pt x="4106697" y="134721"/>
                  </a:lnTo>
                  <a:lnTo>
                    <a:pt x="4118165" y="131775"/>
                  </a:lnTo>
                  <a:lnTo>
                    <a:pt x="4118165" y="106451"/>
                  </a:lnTo>
                  <a:close/>
                </a:path>
                <a:path w="5104130" h="289559">
                  <a:moveTo>
                    <a:pt x="4168229" y="7848"/>
                  </a:moveTo>
                  <a:lnTo>
                    <a:pt x="4135361" y="7848"/>
                  </a:lnTo>
                  <a:lnTo>
                    <a:pt x="4135361" y="149872"/>
                  </a:lnTo>
                  <a:lnTo>
                    <a:pt x="4075646" y="149872"/>
                  </a:lnTo>
                  <a:lnTo>
                    <a:pt x="4075646" y="174599"/>
                  </a:lnTo>
                  <a:lnTo>
                    <a:pt x="4135361" y="174599"/>
                  </a:lnTo>
                  <a:lnTo>
                    <a:pt x="4135361" y="183642"/>
                  </a:lnTo>
                  <a:lnTo>
                    <a:pt x="4168229" y="183642"/>
                  </a:lnTo>
                  <a:lnTo>
                    <a:pt x="4168229" y="7848"/>
                  </a:lnTo>
                  <a:close/>
                </a:path>
                <a:path w="5104130" h="289559">
                  <a:moveTo>
                    <a:pt x="4182402" y="255714"/>
                  </a:moveTo>
                  <a:lnTo>
                    <a:pt x="4162856" y="247383"/>
                  </a:lnTo>
                  <a:lnTo>
                    <a:pt x="4161980" y="246672"/>
                  </a:lnTo>
                  <a:lnTo>
                    <a:pt x="4147489" y="234937"/>
                  </a:lnTo>
                  <a:lnTo>
                    <a:pt x="4137444" y="218274"/>
                  </a:lnTo>
                  <a:lnTo>
                    <a:pt x="4133850" y="197218"/>
                  </a:lnTo>
                  <a:lnTo>
                    <a:pt x="4133850" y="193890"/>
                  </a:lnTo>
                  <a:lnTo>
                    <a:pt x="4101287" y="193890"/>
                  </a:lnTo>
                  <a:lnTo>
                    <a:pt x="4101287" y="197218"/>
                  </a:lnTo>
                  <a:lnTo>
                    <a:pt x="4098366" y="216357"/>
                  </a:lnTo>
                  <a:lnTo>
                    <a:pt x="4090657" y="231889"/>
                  </a:lnTo>
                  <a:lnTo>
                    <a:pt x="4079659" y="244030"/>
                  </a:lnTo>
                  <a:lnTo>
                    <a:pt x="4066908" y="252996"/>
                  </a:lnTo>
                  <a:lnTo>
                    <a:pt x="4058208" y="246672"/>
                  </a:lnTo>
                  <a:lnTo>
                    <a:pt x="4054754" y="244157"/>
                  </a:lnTo>
                  <a:lnTo>
                    <a:pt x="4043908" y="232003"/>
                  </a:lnTo>
                  <a:lnTo>
                    <a:pt x="4036123" y="216408"/>
                  </a:lnTo>
                  <a:lnTo>
                    <a:pt x="4033139" y="197218"/>
                  </a:lnTo>
                  <a:lnTo>
                    <a:pt x="4033139" y="193890"/>
                  </a:lnTo>
                  <a:lnTo>
                    <a:pt x="4000271" y="193890"/>
                  </a:lnTo>
                  <a:lnTo>
                    <a:pt x="4000271" y="197218"/>
                  </a:lnTo>
                  <a:lnTo>
                    <a:pt x="3996499" y="218567"/>
                  </a:lnTo>
                  <a:lnTo>
                    <a:pt x="3986174" y="235280"/>
                  </a:lnTo>
                  <a:lnTo>
                    <a:pt x="3970756" y="247586"/>
                  </a:lnTo>
                  <a:lnTo>
                    <a:pt x="3951719" y="255714"/>
                  </a:lnTo>
                  <a:lnTo>
                    <a:pt x="3951719" y="284060"/>
                  </a:lnTo>
                  <a:lnTo>
                    <a:pt x="3971734" y="278676"/>
                  </a:lnTo>
                  <a:lnTo>
                    <a:pt x="3990200" y="270217"/>
                  </a:lnTo>
                  <a:lnTo>
                    <a:pt x="4005783" y="259334"/>
                  </a:lnTo>
                  <a:lnTo>
                    <a:pt x="4017149" y="246672"/>
                  </a:lnTo>
                  <a:lnTo>
                    <a:pt x="4026624" y="258483"/>
                  </a:lnTo>
                  <a:lnTo>
                    <a:pt x="4038866" y="269087"/>
                  </a:lnTo>
                  <a:lnTo>
                    <a:pt x="4052684" y="277837"/>
                  </a:lnTo>
                  <a:lnTo>
                    <a:pt x="4066908" y="284060"/>
                  </a:lnTo>
                  <a:lnTo>
                    <a:pt x="4081259" y="278041"/>
                  </a:lnTo>
                  <a:lnTo>
                    <a:pt x="4095064" y="269430"/>
                  </a:lnTo>
                  <a:lnTo>
                    <a:pt x="4107230" y="258787"/>
                  </a:lnTo>
                  <a:lnTo>
                    <a:pt x="4111739" y="252996"/>
                  </a:lnTo>
                  <a:lnTo>
                    <a:pt x="4116667" y="246672"/>
                  </a:lnTo>
                  <a:lnTo>
                    <a:pt x="4127779" y="259168"/>
                  </a:lnTo>
                  <a:lnTo>
                    <a:pt x="4143197" y="270002"/>
                  </a:lnTo>
                  <a:lnTo>
                    <a:pt x="4161777" y="278511"/>
                  </a:lnTo>
                  <a:lnTo>
                    <a:pt x="4182402" y="284060"/>
                  </a:lnTo>
                  <a:lnTo>
                    <a:pt x="4182402" y="255714"/>
                  </a:lnTo>
                  <a:close/>
                </a:path>
                <a:path w="5104130" h="289559">
                  <a:moveTo>
                    <a:pt x="4447146" y="176110"/>
                  </a:moveTo>
                  <a:lnTo>
                    <a:pt x="4414278" y="176110"/>
                  </a:lnTo>
                  <a:lnTo>
                    <a:pt x="4414278" y="202031"/>
                  </a:lnTo>
                  <a:lnTo>
                    <a:pt x="4414278" y="229781"/>
                  </a:lnTo>
                  <a:lnTo>
                    <a:pt x="4414278" y="256616"/>
                  </a:lnTo>
                  <a:lnTo>
                    <a:pt x="4269244" y="256616"/>
                  </a:lnTo>
                  <a:lnTo>
                    <a:pt x="4269244" y="229781"/>
                  </a:lnTo>
                  <a:lnTo>
                    <a:pt x="4414278" y="229781"/>
                  </a:lnTo>
                  <a:lnTo>
                    <a:pt x="4414278" y="202031"/>
                  </a:lnTo>
                  <a:lnTo>
                    <a:pt x="4269244" y="202031"/>
                  </a:lnTo>
                  <a:lnTo>
                    <a:pt x="4269244" y="176110"/>
                  </a:lnTo>
                  <a:lnTo>
                    <a:pt x="4236669" y="176110"/>
                  </a:lnTo>
                  <a:lnTo>
                    <a:pt x="4236669" y="284060"/>
                  </a:lnTo>
                  <a:lnTo>
                    <a:pt x="4447146" y="284060"/>
                  </a:lnTo>
                  <a:lnTo>
                    <a:pt x="4447146" y="256616"/>
                  </a:lnTo>
                  <a:lnTo>
                    <a:pt x="4447146" y="229781"/>
                  </a:lnTo>
                  <a:lnTo>
                    <a:pt x="4447146" y="202031"/>
                  </a:lnTo>
                  <a:lnTo>
                    <a:pt x="4447146" y="176110"/>
                  </a:lnTo>
                  <a:close/>
                </a:path>
                <a:path w="5104130" h="289559">
                  <a:moveTo>
                    <a:pt x="4456798" y="81419"/>
                  </a:moveTo>
                  <a:lnTo>
                    <a:pt x="4393603" y="62725"/>
                  </a:lnTo>
                  <a:lnTo>
                    <a:pt x="4357598" y="15379"/>
                  </a:lnTo>
                  <a:lnTo>
                    <a:pt x="4357598" y="9652"/>
                  </a:lnTo>
                  <a:lnTo>
                    <a:pt x="4325023" y="9652"/>
                  </a:lnTo>
                  <a:lnTo>
                    <a:pt x="4325023" y="15379"/>
                  </a:lnTo>
                  <a:lnTo>
                    <a:pt x="4316488" y="41097"/>
                  </a:lnTo>
                  <a:lnTo>
                    <a:pt x="4294048" y="60731"/>
                  </a:lnTo>
                  <a:lnTo>
                    <a:pt x="4262437" y="74193"/>
                  </a:lnTo>
                  <a:lnTo>
                    <a:pt x="4226420" y="81419"/>
                  </a:lnTo>
                  <a:lnTo>
                    <a:pt x="4226420" y="109766"/>
                  </a:lnTo>
                  <a:lnTo>
                    <a:pt x="4261205" y="104317"/>
                  </a:lnTo>
                  <a:lnTo>
                    <a:pt x="4293247" y="94043"/>
                  </a:lnTo>
                  <a:lnTo>
                    <a:pt x="4320603" y="79870"/>
                  </a:lnTo>
                  <a:lnTo>
                    <a:pt x="4341304" y="62725"/>
                  </a:lnTo>
                  <a:lnTo>
                    <a:pt x="4362412" y="79781"/>
                  </a:lnTo>
                  <a:lnTo>
                    <a:pt x="4389552" y="93827"/>
                  </a:lnTo>
                  <a:lnTo>
                    <a:pt x="4421454" y="104063"/>
                  </a:lnTo>
                  <a:lnTo>
                    <a:pt x="4456798" y="109766"/>
                  </a:lnTo>
                  <a:lnTo>
                    <a:pt x="4456798" y="81419"/>
                  </a:lnTo>
                  <a:close/>
                </a:path>
                <a:path w="5104130" h="289559">
                  <a:moveTo>
                    <a:pt x="4464939" y="127863"/>
                  </a:moveTo>
                  <a:lnTo>
                    <a:pt x="4218584" y="127863"/>
                  </a:lnTo>
                  <a:lnTo>
                    <a:pt x="4218584" y="155600"/>
                  </a:lnTo>
                  <a:lnTo>
                    <a:pt x="4464939" y="155600"/>
                  </a:lnTo>
                  <a:lnTo>
                    <a:pt x="4464939" y="127863"/>
                  </a:lnTo>
                  <a:close/>
                </a:path>
                <a:path w="5104130" h="289559">
                  <a:moveTo>
                    <a:pt x="4728489" y="7848"/>
                  </a:moveTo>
                  <a:lnTo>
                    <a:pt x="4695622" y="7848"/>
                  </a:lnTo>
                  <a:lnTo>
                    <a:pt x="4695622" y="218020"/>
                  </a:lnTo>
                  <a:lnTo>
                    <a:pt x="4685042" y="225018"/>
                  </a:lnTo>
                  <a:lnTo>
                    <a:pt x="4671606" y="230124"/>
                  </a:lnTo>
                  <a:lnTo>
                    <a:pt x="4655629" y="233248"/>
                  </a:lnTo>
                  <a:lnTo>
                    <a:pt x="4637430" y="234302"/>
                  </a:lnTo>
                  <a:lnTo>
                    <a:pt x="4542739" y="234302"/>
                  </a:lnTo>
                  <a:lnTo>
                    <a:pt x="4542739" y="11163"/>
                  </a:lnTo>
                  <a:lnTo>
                    <a:pt x="4510176" y="11163"/>
                  </a:lnTo>
                  <a:lnTo>
                    <a:pt x="4510176" y="262953"/>
                  </a:lnTo>
                  <a:lnTo>
                    <a:pt x="4631398" y="262953"/>
                  </a:lnTo>
                  <a:lnTo>
                    <a:pt x="4651908" y="261734"/>
                  </a:lnTo>
                  <a:lnTo>
                    <a:pt x="4669955" y="258165"/>
                  </a:lnTo>
                  <a:lnTo>
                    <a:pt x="4684776" y="252387"/>
                  </a:lnTo>
                  <a:lnTo>
                    <a:pt x="4695622" y="244551"/>
                  </a:lnTo>
                  <a:lnTo>
                    <a:pt x="4695622" y="281343"/>
                  </a:lnTo>
                  <a:lnTo>
                    <a:pt x="4728489" y="281343"/>
                  </a:lnTo>
                  <a:lnTo>
                    <a:pt x="4728489" y="7848"/>
                  </a:lnTo>
                  <a:close/>
                </a:path>
                <a:path w="5104130" h="289559">
                  <a:moveTo>
                    <a:pt x="5045113" y="119418"/>
                  </a:moveTo>
                  <a:lnTo>
                    <a:pt x="5002288" y="119418"/>
                  </a:lnTo>
                  <a:lnTo>
                    <a:pt x="5002288" y="7848"/>
                  </a:lnTo>
                  <a:lnTo>
                    <a:pt x="4969421" y="7848"/>
                  </a:lnTo>
                  <a:lnTo>
                    <a:pt x="4969421" y="218617"/>
                  </a:lnTo>
                  <a:lnTo>
                    <a:pt x="4959299" y="225399"/>
                  </a:lnTo>
                  <a:lnTo>
                    <a:pt x="4946320" y="230301"/>
                  </a:lnTo>
                  <a:lnTo>
                    <a:pt x="4930787" y="233299"/>
                  </a:lnTo>
                  <a:lnTo>
                    <a:pt x="4913033" y="234302"/>
                  </a:lnTo>
                  <a:lnTo>
                    <a:pt x="4821059" y="234302"/>
                  </a:lnTo>
                  <a:lnTo>
                    <a:pt x="4821059" y="41617"/>
                  </a:lnTo>
                  <a:lnTo>
                    <a:pt x="4920272" y="41617"/>
                  </a:lnTo>
                  <a:lnTo>
                    <a:pt x="4920272" y="12674"/>
                  </a:lnTo>
                  <a:lnTo>
                    <a:pt x="4788497" y="12674"/>
                  </a:lnTo>
                  <a:lnTo>
                    <a:pt x="4788497" y="262953"/>
                  </a:lnTo>
                  <a:lnTo>
                    <a:pt x="4907000" y="262953"/>
                  </a:lnTo>
                  <a:lnTo>
                    <a:pt x="4926889" y="261785"/>
                  </a:lnTo>
                  <a:lnTo>
                    <a:pt x="4944427" y="258419"/>
                  </a:lnTo>
                  <a:lnTo>
                    <a:pt x="4958867" y="253022"/>
                  </a:lnTo>
                  <a:lnTo>
                    <a:pt x="4969421" y="245757"/>
                  </a:lnTo>
                  <a:lnTo>
                    <a:pt x="4969421" y="281343"/>
                  </a:lnTo>
                  <a:lnTo>
                    <a:pt x="5002288" y="281343"/>
                  </a:lnTo>
                  <a:lnTo>
                    <a:pt x="5002288" y="148056"/>
                  </a:lnTo>
                  <a:lnTo>
                    <a:pt x="5045113" y="148056"/>
                  </a:lnTo>
                  <a:lnTo>
                    <a:pt x="5045113" y="119418"/>
                  </a:lnTo>
                  <a:close/>
                </a:path>
                <a:path w="5104130" h="289559">
                  <a:moveTo>
                    <a:pt x="5103609" y="223151"/>
                  </a:moveTo>
                  <a:lnTo>
                    <a:pt x="5066220" y="223151"/>
                  </a:lnTo>
                  <a:lnTo>
                    <a:pt x="5066220" y="263245"/>
                  </a:lnTo>
                  <a:lnTo>
                    <a:pt x="5103609" y="263245"/>
                  </a:lnTo>
                  <a:lnTo>
                    <a:pt x="5103609" y="22315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96239" y="6555161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40">
                  <a:moveTo>
                    <a:pt x="185405" y="370811"/>
                  </a:moveTo>
                  <a:lnTo>
                    <a:pt x="137806" y="364601"/>
                  </a:lnTo>
                  <a:lnTo>
                    <a:pt x="92702" y="345972"/>
                  </a:lnTo>
                  <a:lnTo>
                    <a:pt x="54017" y="316226"/>
                  </a:lnTo>
                  <a:lnTo>
                    <a:pt x="24839" y="278108"/>
                  </a:lnTo>
                  <a:lnTo>
                    <a:pt x="6417" y="233781"/>
                  </a:lnTo>
                  <a:lnTo>
                    <a:pt x="0" y="185405"/>
                  </a:lnTo>
                  <a:lnTo>
                    <a:pt x="6417" y="137030"/>
                  </a:lnTo>
                  <a:lnTo>
                    <a:pt x="24839" y="92702"/>
                  </a:lnTo>
                  <a:lnTo>
                    <a:pt x="54017" y="54585"/>
                  </a:lnTo>
                  <a:lnTo>
                    <a:pt x="92702" y="24839"/>
                  </a:lnTo>
                  <a:lnTo>
                    <a:pt x="137806" y="6209"/>
                  </a:lnTo>
                  <a:lnTo>
                    <a:pt x="185405" y="0"/>
                  </a:lnTo>
                  <a:lnTo>
                    <a:pt x="233005" y="6209"/>
                  </a:lnTo>
                  <a:lnTo>
                    <a:pt x="278108" y="24839"/>
                  </a:lnTo>
                  <a:lnTo>
                    <a:pt x="316794" y="54585"/>
                  </a:lnTo>
                  <a:lnTo>
                    <a:pt x="345972" y="92702"/>
                  </a:lnTo>
                  <a:lnTo>
                    <a:pt x="364393" y="137030"/>
                  </a:lnTo>
                  <a:lnTo>
                    <a:pt x="370811" y="185405"/>
                  </a:lnTo>
                  <a:lnTo>
                    <a:pt x="364393" y="233781"/>
                  </a:lnTo>
                  <a:lnTo>
                    <a:pt x="345972" y="278108"/>
                  </a:lnTo>
                  <a:lnTo>
                    <a:pt x="316794" y="316226"/>
                  </a:lnTo>
                  <a:lnTo>
                    <a:pt x="278108" y="345972"/>
                  </a:lnTo>
                  <a:lnTo>
                    <a:pt x="233005" y="364601"/>
                  </a:lnTo>
                  <a:lnTo>
                    <a:pt x="185405" y="37081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45901" y="6506086"/>
              <a:ext cx="471805" cy="469265"/>
            </a:xfrm>
            <a:custGeom>
              <a:avLst/>
              <a:gdLst/>
              <a:ahLst/>
              <a:cxnLst/>
              <a:rect l="l" t="t" r="r" b="b"/>
              <a:pathLst>
                <a:path w="471805" h="469265">
                  <a:moveTo>
                    <a:pt x="260130" y="468961"/>
                  </a:moveTo>
                  <a:lnTo>
                    <a:pt x="211357" y="468961"/>
                  </a:lnTo>
                  <a:lnTo>
                    <a:pt x="163395" y="458854"/>
                  </a:lnTo>
                  <a:lnTo>
                    <a:pt x="117871" y="438640"/>
                  </a:lnTo>
                  <a:lnTo>
                    <a:pt x="77604" y="409322"/>
                  </a:lnTo>
                  <a:lnTo>
                    <a:pt x="44871" y="372840"/>
                  </a:lnTo>
                  <a:lnTo>
                    <a:pt x="20484" y="330601"/>
                  </a:lnTo>
                  <a:lnTo>
                    <a:pt x="5256" y="284012"/>
                  </a:lnTo>
                  <a:lnTo>
                    <a:pt x="0" y="234480"/>
                  </a:lnTo>
                  <a:lnTo>
                    <a:pt x="5256" y="184948"/>
                  </a:lnTo>
                  <a:lnTo>
                    <a:pt x="20484" y="138359"/>
                  </a:lnTo>
                  <a:lnTo>
                    <a:pt x="44871" y="96120"/>
                  </a:lnTo>
                  <a:lnTo>
                    <a:pt x="77604" y="59638"/>
                  </a:lnTo>
                  <a:lnTo>
                    <a:pt x="117871" y="30320"/>
                  </a:lnTo>
                  <a:lnTo>
                    <a:pt x="163395" y="10106"/>
                  </a:lnTo>
                  <a:lnTo>
                    <a:pt x="211357" y="0"/>
                  </a:lnTo>
                  <a:lnTo>
                    <a:pt x="260130" y="0"/>
                  </a:lnTo>
                  <a:lnTo>
                    <a:pt x="308091" y="10106"/>
                  </a:lnTo>
                  <a:lnTo>
                    <a:pt x="353615" y="30320"/>
                  </a:lnTo>
                  <a:lnTo>
                    <a:pt x="393883" y="59638"/>
                  </a:lnTo>
                  <a:lnTo>
                    <a:pt x="426616" y="96120"/>
                  </a:lnTo>
                  <a:lnTo>
                    <a:pt x="451003" y="138359"/>
                  </a:lnTo>
                  <a:lnTo>
                    <a:pt x="466231" y="184948"/>
                  </a:lnTo>
                  <a:lnTo>
                    <a:pt x="471487" y="234480"/>
                  </a:lnTo>
                  <a:lnTo>
                    <a:pt x="466231" y="284012"/>
                  </a:lnTo>
                  <a:lnTo>
                    <a:pt x="451003" y="330601"/>
                  </a:lnTo>
                  <a:lnTo>
                    <a:pt x="426616" y="372840"/>
                  </a:lnTo>
                  <a:lnTo>
                    <a:pt x="393883" y="409322"/>
                  </a:lnTo>
                  <a:lnTo>
                    <a:pt x="353615" y="438640"/>
                  </a:lnTo>
                  <a:lnTo>
                    <a:pt x="308091" y="458854"/>
                  </a:lnTo>
                  <a:lnTo>
                    <a:pt x="260130" y="468961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9787" y="6602928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9787" y="6602928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59917" y="6602928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66235" y="6603150"/>
              <a:ext cx="209100" cy="18014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759917" y="6602928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110809" y="6602547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27192" y="6602547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4751" y="6633248"/>
              <a:ext cx="204528" cy="8070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110809" y="6777421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69903" y="6602928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3"/>
                  </a:moveTo>
                  <a:lnTo>
                    <a:pt x="6095" y="40003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69902" y="6602928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0682" y="8429815"/>
              <a:ext cx="10233660" cy="788035"/>
            </a:xfrm>
            <a:custGeom>
              <a:avLst/>
              <a:gdLst/>
              <a:ahLst/>
              <a:cxnLst/>
              <a:rect l="l" t="t" r="r" b="b"/>
              <a:pathLst>
                <a:path w="10233660" h="788034">
                  <a:moveTo>
                    <a:pt x="305816" y="720407"/>
                  </a:moveTo>
                  <a:lnTo>
                    <a:pt x="168109" y="720407"/>
                  </a:lnTo>
                  <a:lnTo>
                    <a:pt x="168109" y="656907"/>
                  </a:lnTo>
                  <a:lnTo>
                    <a:pt x="275793" y="656907"/>
                  </a:lnTo>
                  <a:lnTo>
                    <a:pt x="275793" y="631507"/>
                  </a:lnTo>
                  <a:lnTo>
                    <a:pt x="68668" y="631507"/>
                  </a:lnTo>
                  <a:lnTo>
                    <a:pt x="68668" y="576897"/>
                  </a:lnTo>
                  <a:lnTo>
                    <a:pt x="267919" y="576897"/>
                  </a:lnTo>
                  <a:lnTo>
                    <a:pt x="267919" y="552767"/>
                  </a:lnTo>
                  <a:lnTo>
                    <a:pt x="267919" y="500697"/>
                  </a:lnTo>
                  <a:lnTo>
                    <a:pt x="267919" y="475297"/>
                  </a:lnTo>
                  <a:lnTo>
                    <a:pt x="37528" y="475297"/>
                  </a:lnTo>
                  <a:lnTo>
                    <a:pt x="37528" y="500697"/>
                  </a:lnTo>
                  <a:lnTo>
                    <a:pt x="237896" y="500697"/>
                  </a:lnTo>
                  <a:lnTo>
                    <a:pt x="237896" y="552767"/>
                  </a:lnTo>
                  <a:lnTo>
                    <a:pt x="38277" y="552767"/>
                  </a:lnTo>
                  <a:lnTo>
                    <a:pt x="38277" y="576897"/>
                  </a:lnTo>
                  <a:lnTo>
                    <a:pt x="38277" y="631507"/>
                  </a:lnTo>
                  <a:lnTo>
                    <a:pt x="38277" y="656907"/>
                  </a:lnTo>
                  <a:lnTo>
                    <a:pt x="136956" y="656907"/>
                  </a:lnTo>
                  <a:lnTo>
                    <a:pt x="136956" y="720407"/>
                  </a:lnTo>
                  <a:lnTo>
                    <a:pt x="0" y="720407"/>
                  </a:lnTo>
                  <a:lnTo>
                    <a:pt x="0" y="745807"/>
                  </a:lnTo>
                  <a:lnTo>
                    <a:pt x="305816" y="745807"/>
                  </a:lnTo>
                  <a:lnTo>
                    <a:pt x="305816" y="720407"/>
                  </a:lnTo>
                  <a:close/>
                </a:path>
                <a:path w="10233660" h="788034">
                  <a:moveTo>
                    <a:pt x="609371" y="486295"/>
                  </a:moveTo>
                  <a:lnTo>
                    <a:pt x="595109" y="486295"/>
                  </a:lnTo>
                  <a:lnTo>
                    <a:pt x="595109" y="485914"/>
                  </a:lnTo>
                  <a:lnTo>
                    <a:pt x="378599" y="485914"/>
                  </a:lnTo>
                  <a:lnTo>
                    <a:pt x="378599" y="511060"/>
                  </a:lnTo>
                  <a:lnTo>
                    <a:pt x="578980" y="511060"/>
                  </a:lnTo>
                  <a:lnTo>
                    <a:pt x="578980" y="519684"/>
                  </a:lnTo>
                  <a:lnTo>
                    <a:pt x="578764" y="552691"/>
                  </a:lnTo>
                  <a:lnTo>
                    <a:pt x="577291" y="589851"/>
                  </a:lnTo>
                  <a:lnTo>
                    <a:pt x="573278" y="632079"/>
                  </a:lnTo>
                  <a:lnTo>
                    <a:pt x="565467" y="680275"/>
                  </a:lnTo>
                  <a:lnTo>
                    <a:pt x="596239" y="683653"/>
                  </a:lnTo>
                  <a:lnTo>
                    <a:pt x="603834" y="633349"/>
                  </a:lnTo>
                  <a:lnTo>
                    <a:pt x="607720" y="590410"/>
                  </a:lnTo>
                  <a:lnTo>
                    <a:pt x="609168" y="553110"/>
                  </a:lnTo>
                  <a:lnTo>
                    <a:pt x="609371" y="519684"/>
                  </a:lnTo>
                  <a:lnTo>
                    <a:pt x="609371" y="486295"/>
                  </a:lnTo>
                  <a:close/>
                </a:path>
                <a:path w="10233660" h="788034">
                  <a:moveTo>
                    <a:pt x="650265" y="712177"/>
                  </a:moveTo>
                  <a:lnTo>
                    <a:pt x="345960" y="712177"/>
                  </a:lnTo>
                  <a:lnTo>
                    <a:pt x="345960" y="737692"/>
                  </a:lnTo>
                  <a:lnTo>
                    <a:pt x="650265" y="737692"/>
                  </a:lnTo>
                  <a:lnTo>
                    <a:pt x="650265" y="712177"/>
                  </a:lnTo>
                  <a:close/>
                </a:path>
                <a:path w="10233660" h="788034">
                  <a:moveTo>
                    <a:pt x="874280" y="556463"/>
                  </a:moveTo>
                  <a:lnTo>
                    <a:pt x="867575" y="523138"/>
                  </a:lnTo>
                  <a:lnTo>
                    <a:pt x="851535" y="500545"/>
                  </a:lnTo>
                  <a:lnTo>
                    <a:pt x="849045" y="497027"/>
                  </a:lnTo>
                  <a:lnTo>
                    <a:pt x="844257" y="494118"/>
                  </a:lnTo>
                  <a:lnTo>
                    <a:pt x="844257" y="556463"/>
                  </a:lnTo>
                  <a:lnTo>
                    <a:pt x="839863" y="579399"/>
                  </a:lnTo>
                  <a:lnTo>
                    <a:pt x="827697" y="597306"/>
                  </a:lnTo>
                  <a:lnTo>
                    <a:pt x="809269" y="608965"/>
                  </a:lnTo>
                  <a:lnTo>
                    <a:pt x="786104" y="613117"/>
                  </a:lnTo>
                  <a:lnTo>
                    <a:pt x="763358" y="608965"/>
                  </a:lnTo>
                  <a:lnTo>
                    <a:pt x="745147" y="597306"/>
                  </a:lnTo>
                  <a:lnTo>
                    <a:pt x="733069" y="579399"/>
                  </a:lnTo>
                  <a:lnTo>
                    <a:pt x="728687" y="556463"/>
                  </a:lnTo>
                  <a:lnTo>
                    <a:pt x="733069" y="533946"/>
                  </a:lnTo>
                  <a:lnTo>
                    <a:pt x="745147" y="516267"/>
                  </a:lnTo>
                  <a:lnTo>
                    <a:pt x="763358" y="504698"/>
                  </a:lnTo>
                  <a:lnTo>
                    <a:pt x="786104" y="500545"/>
                  </a:lnTo>
                  <a:lnTo>
                    <a:pt x="809269" y="504698"/>
                  </a:lnTo>
                  <a:lnTo>
                    <a:pt x="827697" y="516267"/>
                  </a:lnTo>
                  <a:lnTo>
                    <a:pt x="839863" y="533946"/>
                  </a:lnTo>
                  <a:lnTo>
                    <a:pt x="844257" y="556463"/>
                  </a:lnTo>
                  <a:lnTo>
                    <a:pt x="844257" y="494118"/>
                  </a:lnTo>
                  <a:lnTo>
                    <a:pt x="821093" y="479996"/>
                  </a:lnTo>
                  <a:lnTo>
                    <a:pt x="786104" y="473913"/>
                  </a:lnTo>
                  <a:lnTo>
                    <a:pt x="751382" y="479996"/>
                  </a:lnTo>
                  <a:lnTo>
                    <a:pt x="723671" y="497027"/>
                  </a:lnTo>
                  <a:lnTo>
                    <a:pt x="705319" y="523138"/>
                  </a:lnTo>
                  <a:lnTo>
                    <a:pt x="698677" y="556463"/>
                  </a:lnTo>
                  <a:lnTo>
                    <a:pt x="705319" y="590054"/>
                  </a:lnTo>
                  <a:lnTo>
                    <a:pt x="723671" y="616394"/>
                  </a:lnTo>
                  <a:lnTo>
                    <a:pt x="751382" y="633603"/>
                  </a:lnTo>
                  <a:lnTo>
                    <a:pt x="786104" y="639762"/>
                  </a:lnTo>
                  <a:lnTo>
                    <a:pt x="821093" y="633603"/>
                  </a:lnTo>
                  <a:lnTo>
                    <a:pt x="849045" y="616394"/>
                  </a:lnTo>
                  <a:lnTo>
                    <a:pt x="851357" y="613117"/>
                  </a:lnTo>
                  <a:lnTo>
                    <a:pt x="867575" y="590054"/>
                  </a:lnTo>
                  <a:lnTo>
                    <a:pt x="874280" y="556463"/>
                  </a:lnTo>
                  <a:close/>
                </a:path>
                <a:path w="10233660" h="788034">
                  <a:moveTo>
                    <a:pt x="966952" y="450646"/>
                  </a:moveTo>
                  <a:lnTo>
                    <a:pt x="936193" y="450646"/>
                  </a:lnTo>
                  <a:lnTo>
                    <a:pt x="936193" y="696417"/>
                  </a:lnTo>
                  <a:lnTo>
                    <a:pt x="966952" y="696417"/>
                  </a:lnTo>
                  <a:lnTo>
                    <a:pt x="966952" y="450646"/>
                  </a:lnTo>
                  <a:close/>
                </a:path>
                <a:path w="10233660" h="788034">
                  <a:moveTo>
                    <a:pt x="977087" y="754202"/>
                  </a:moveTo>
                  <a:lnTo>
                    <a:pt x="781215" y="754202"/>
                  </a:lnTo>
                  <a:lnTo>
                    <a:pt x="781215" y="671271"/>
                  </a:lnTo>
                  <a:lnTo>
                    <a:pt x="750455" y="671271"/>
                  </a:lnTo>
                  <a:lnTo>
                    <a:pt x="750455" y="779335"/>
                  </a:lnTo>
                  <a:lnTo>
                    <a:pt x="977087" y="779335"/>
                  </a:lnTo>
                  <a:lnTo>
                    <a:pt x="977087" y="754202"/>
                  </a:lnTo>
                  <a:close/>
                </a:path>
                <a:path w="10233660" h="788034">
                  <a:moveTo>
                    <a:pt x="1306156" y="514438"/>
                  </a:moveTo>
                  <a:lnTo>
                    <a:pt x="1298092" y="489292"/>
                  </a:lnTo>
                  <a:lnTo>
                    <a:pt x="1285214" y="479158"/>
                  </a:lnTo>
                  <a:lnTo>
                    <a:pt x="1274775" y="470954"/>
                  </a:lnTo>
                  <a:lnTo>
                    <a:pt x="1274635" y="470916"/>
                  </a:lnTo>
                  <a:lnTo>
                    <a:pt x="1274635" y="514438"/>
                  </a:lnTo>
                  <a:lnTo>
                    <a:pt x="1268857" y="529437"/>
                  </a:lnTo>
                  <a:lnTo>
                    <a:pt x="1251991" y="540512"/>
                  </a:lnTo>
                  <a:lnTo>
                    <a:pt x="1224775" y="547357"/>
                  </a:lnTo>
                  <a:lnTo>
                    <a:pt x="1187958" y="549706"/>
                  </a:lnTo>
                  <a:lnTo>
                    <a:pt x="1151153" y="547357"/>
                  </a:lnTo>
                  <a:lnTo>
                    <a:pt x="1123937" y="540512"/>
                  </a:lnTo>
                  <a:lnTo>
                    <a:pt x="1107071" y="529437"/>
                  </a:lnTo>
                  <a:lnTo>
                    <a:pt x="1101293" y="514438"/>
                  </a:lnTo>
                  <a:lnTo>
                    <a:pt x="1107071" y="499427"/>
                  </a:lnTo>
                  <a:lnTo>
                    <a:pt x="1123937" y="488353"/>
                  </a:lnTo>
                  <a:lnTo>
                    <a:pt x="1151153" y="481507"/>
                  </a:lnTo>
                  <a:lnTo>
                    <a:pt x="1187958" y="479158"/>
                  </a:lnTo>
                  <a:lnTo>
                    <a:pt x="1224775" y="481507"/>
                  </a:lnTo>
                  <a:lnTo>
                    <a:pt x="1251991" y="488353"/>
                  </a:lnTo>
                  <a:lnTo>
                    <a:pt x="1268857" y="499427"/>
                  </a:lnTo>
                  <a:lnTo>
                    <a:pt x="1274635" y="514438"/>
                  </a:lnTo>
                  <a:lnTo>
                    <a:pt x="1274635" y="470916"/>
                  </a:lnTo>
                  <a:lnTo>
                    <a:pt x="1237615" y="459714"/>
                  </a:lnTo>
                  <a:lnTo>
                    <a:pt x="1187958" y="455891"/>
                  </a:lnTo>
                  <a:lnTo>
                    <a:pt x="1138313" y="459714"/>
                  </a:lnTo>
                  <a:lnTo>
                    <a:pt x="1101140" y="470954"/>
                  </a:lnTo>
                  <a:lnTo>
                    <a:pt x="1077836" y="489292"/>
                  </a:lnTo>
                  <a:lnTo>
                    <a:pt x="1069771" y="514438"/>
                  </a:lnTo>
                  <a:lnTo>
                    <a:pt x="1077836" y="539508"/>
                  </a:lnTo>
                  <a:lnTo>
                    <a:pt x="1101140" y="557720"/>
                  </a:lnTo>
                  <a:lnTo>
                    <a:pt x="1138313" y="568833"/>
                  </a:lnTo>
                  <a:lnTo>
                    <a:pt x="1187958" y="572592"/>
                  </a:lnTo>
                  <a:lnTo>
                    <a:pt x="1237615" y="568833"/>
                  </a:lnTo>
                  <a:lnTo>
                    <a:pt x="1274775" y="557720"/>
                  </a:lnTo>
                  <a:lnTo>
                    <a:pt x="1285036" y="549706"/>
                  </a:lnTo>
                  <a:lnTo>
                    <a:pt x="1298092" y="539508"/>
                  </a:lnTo>
                  <a:lnTo>
                    <a:pt x="1306156" y="514438"/>
                  </a:lnTo>
                  <a:close/>
                </a:path>
                <a:path w="10233660" h="788034">
                  <a:moveTo>
                    <a:pt x="1311414" y="759079"/>
                  </a:moveTo>
                  <a:lnTo>
                    <a:pt x="1103541" y="759079"/>
                  </a:lnTo>
                  <a:lnTo>
                    <a:pt x="1103541" y="724928"/>
                  </a:lnTo>
                  <a:lnTo>
                    <a:pt x="1301280" y="724928"/>
                  </a:lnTo>
                  <a:lnTo>
                    <a:pt x="1301280" y="649135"/>
                  </a:lnTo>
                  <a:lnTo>
                    <a:pt x="1072400" y="649135"/>
                  </a:lnTo>
                  <a:lnTo>
                    <a:pt x="1072400" y="672401"/>
                  </a:lnTo>
                  <a:lnTo>
                    <a:pt x="1270889" y="672401"/>
                  </a:lnTo>
                  <a:lnTo>
                    <a:pt x="1270889" y="702424"/>
                  </a:lnTo>
                  <a:lnTo>
                    <a:pt x="1073518" y="702424"/>
                  </a:lnTo>
                  <a:lnTo>
                    <a:pt x="1073518" y="783094"/>
                  </a:lnTo>
                  <a:lnTo>
                    <a:pt x="1311414" y="783094"/>
                  </a:lnTo>
                  <a:lnTo>
                    <a:pt x="1311414" y="759079"/>
                  </a:lnTo>
                  <a:close/>
                </a:path>
                <a:path w="10233660" h="788034">
                  <a:moveTo>
                    <a:pt x="1340307" y="595477"/>
                  </a:moveTo>
                  <a:lnTo>
                    <a:pt x="1035621" y="595477"/>
                  </a:lnTo>
                  <a:lnTo>
                    <a:pt x="1035621" y="620242"/>
                  </a:lnTo>
                  <a:lnTo>
                    <a:pt x="1340307" y="620242"/>
                  </a:lnTo>
                  <a:lnTo>
                    <a:pt x="1340307" y="595477"/>
                  </a:lnTo>
                  <a:close/>
                </a:path>
                <a:path w="10233660" h="788034">
                  <a:moveTo>
                    <a:pt x="1668246" y="556831"/>
                  </a:moveTo>
                  <a:lnTo>
                    <a:pt x="1661604" y="523303"/>
                  </a:lnTo>
                  <a:lnTo>
                    <a:pt x="1645640" y="500545"/>
                  </a:lnTo>
                  <a:lnTo>
                    <a:pt x="1643202" y="497078"/>
                  </a:lnTo>
                  <a:lnTo>
                    <a:pt x="1638236" y="494042"/>
                  </a:lnTo>
                  <a:lnTo>
                    <a:pt x="1638236" y="556831"/>
                  </a:lnTo>
                  <a:lnTo>
                    <a:pt x="1633842" y="579551"/>
                  </a:lnTo>
                  <a:lnTo>
                    <a:pt x="1621726" y="597357"/>
                  </a:lnTo>
                  <a:lnTo>
                    <a:pt x="1603413" y="608965"/>
                  </a:lnTo>
                  <a:lnTo>
                    <a:pt x="1580451" y="613117"/>
                  </a:lnTo>
                  <a:lnTo>
                    <a:pt x="1557489" y="608965"/>
                  </a:lnTo>
                  <a:lnTo>
                    <a:pt x="1539176" y="597357"/>
                  </a:lnTo>
                  <a:lnTo>
                    <a:pt x="1527048" y="579551"/>
                  </a:lnTo>
                  <a:lnTo>
                    <a:pt x="1522666" y="556831"/>
                  </a:lnTo>
                  <a:lnTo>
                    <a:pt x="1527048" y="534111"/>
                  </a:lnTo>
                  <a:lnTo>
                    <a:pt x="1539176" y="516305"/>
                  </a:lnTo>
                  <a:lnTo>
                    <a:pt x="1557489" y="504698"/>
                  </a:lnTo>
                  <a:lnTo>
                    <a:pt x="1580451" y="500545"/>
                  </a:lnTo>
                  <a:lnTo>
                    <a:pt x="1603413" y="504698"/>
                  </a:lnTo>
                  <a:lnTo>
                    <a:pt x="1621726" y="516305"/>
                  </a:lnTo>
                  <a:lnTo>
                    <a:pt x="1633842" y="534111"/>
                  </a:lnTo>
                  <a:lnTo>
                    <a:pt x="1638236" y="556831"/>
                  </a:lnTo>
                  <a:lnTo>
                    <a:pt x="1638236" y="494042"/>
                  </a:lnTo>
                  <a:lnTo>
                    <a:pt x="1615376" y="480009"/>
                  </a:lnTo>
                  <a:lnTo>
                    <a:pt x="1580451" y="473913"/>
                  </a:lnTo>
                  <a:lnTo>
                    <a:pt x="1545513" y="480009"/>
                  </a:lnTo>
                  <a:lnTo>
                    <a:pt x="1517688" y="497078"/>
                  </a:lnTo>
                  <a:lnTo>
                    <a:pt x="1499298" y="523303"/>
                  </a:lnTo>
                  <a:lnTo>
                    <a:pt x="1492643" y="556831"/>
                  </a:lnTo>
                  <a:lnTo>
                    <a:pt x="1499298" y="590372"/>
                  </a:lnTo>
                  <a:lnTo>
                    <a:pt x="1517688" y="616585"/>
                  </a:lnTo>
                  <a:lnTo>
                    <a:pt x="1545513" y="633653"/>
                  </a:lnTo>
                  <a:lnTo>
                    <a:pt x="1580451" y="639762"/>
                  </a:lnTo>
                  <a:lnTo>
                    <a:pt x="1615376" y="633653"/>
                  </a:lnTo>
                  <a:lnTo>
                    <a:pt x="1643202" y="616585"/>
                  </a:lnTo>
                  <a:lnTo>
                    <a:pt x="1645640" y="613117"/>
                  </a:lnTo>
                  <a:lnTo>
                    <a:pt x="1661604" y="590372"/>
                  </a:lnTo>
                  <a:lnTo>
                    <a:pt x="1668246" y="556831"/>
                  </a:lnTo>
                  <a:close/>
                </a:path>
                <a:path w="10233660" h="788034">
                  <a:moveTo>
                    <a:pt x="1762429" y="754202"/>
                  </a:moveTo>
                  <a:lnTo>
                    <a:pt x="1568818" y="754202"/>
                  </a:lnTo>
                  <a:lnTo>
                    <a:pt x="1568818" y="672782"/>
                  </a:lnTo>
                  <a:lnTo>
                    <a:pt x="1538046" y="672782"/>
                  </a:lnTo>
                  <a:lnTo>
                    <a:pt x="1538046" y="779335"/>
                  </a:lnTo>
                  <a:lnTo>
                    <a:pt x="1762429" y="779335"/>
                  </a:lnTo>
                  <a:lnTo>
                    <a:pt x="1762429" y="754202"/>
                  </a:lnTo>
                  <a:close/>
                </a:path>
                <a:path w="10233660" h="788034">
                  <a:moveTo>
                    <a:pt x="1797329" y="552704"/>
                  </a:moveTo>
                  <a:lnTo>
                    <a:pt x="1747418" y="552704"/>
                  </a:lnTo>
                  <a:lnTo>
                    <a:pt x="1747418" y="450265"/>
                  </a:lnTo>
                  <a:lnTo>
                    <a:pt x="1716659" y="450265"/>
                  </a:lnTo>
                  <a:lnTo>
                    <a:pt x="1716659" y="697915"/>
                  </a:lnTo>
                  <a:lnTo>
                    <a:pt x="1747418" y="697915"/>
                  </a:lnTo>
                  <a:lnTo>
                    <a:pt x="1747418" y="578218"/>
                  </a:lnTo>
                  <a:lnTo>
                    <a:pt x="1797329" y="578218"/>
                  </a:lnTo>
                  <a:lnTo>
                    <a:pt x="1797329" y="552704"/>
                  </a:lnTo>
                  <a:close/>
                </a:path>
                <a:path w="10233660" h="788034">
                  <a:moveTo>
                    <a:pt x="1986813" y="631875"/>
                  </a:moveTo>
                  <a:lnTo>
                    <a:pt x="1981415" y="600925"/>
                  </a:lnTo>
                  <a:lnTo>
                    <a:pt x="1969198" y="581228"/>
                  </a:lnTo>
                  <a:lnTo>
                    <a:pt x="1966417" y="576719"/>
                  </a:lnTo>
                  <a:lnTo>
                    <a:pt x="1959419" y="571893"/>
                  </a:lnTo>
                  <a:lnTo>
                    <a:pt x="1959419" y="631875"/>
                  </a:lnTo>
                  <a:lnTo>
                    <a:pt x="1956092" y="652576"/>
                  </a:lnTo>
                  <a:lnTo>
                    <a:pt x="1946808" y="668832"/>
                  </a:lnTo>
                  <a:lnTo>
                    <a:pt x="1932673" y="679475"/>
                  </a:lnTo>
                  <a:lnTo>
                    <a:pt x="1914779" y="683285"/>
                  </a:lnTo>
                  <a:lnTo>
                    <a:pt x="1896719" y="679475"/>
                  </a:lnTo>
                  <a:lnTo>
                    <a:pt x="1882597" y="668832"/>
                  </a:lnTo>
                  <a:lnTo>
                    <a:pt x="1873402" y="652576"/>
                  </a:lnTo>
                  <a:lnTo>
                    <a:pt x="1870125" y="631875"/>
                  </a:lnTo>
                  <a:lnTo>
                    <a:pt x="1873402" y="611619"/>
                  </a:lnTo>
                  <a:lnTo>
                    <a:pt x="1882597" y="595579"/>
                  </a:lnTo>
                  <a:lnTo>
                    <a:pt x="1896719" y="585025"/>
                  </a:lnTo>
                  <a:lnTo>
                    <a:pt x="1914779" y="581228"/>
                  </a:lnTo>
                  <a:lnTo>
                    <a:pt x="1932673" y="585025"/>
                  </a:lnTo>
                  <a:lnTo>
                    <a:pt x="1946808" y="595579"/>
                  </a:lnTo>
                  <a:lnTo>
                    <a:pt x="1956092" y="611619"/>
                  </a:lnTo>
                  <a:lnTo>
                    <a:pt x="1959419" y="631875"/>
                  </a:lnTo>
                  <a:lnTo>
                    <a:pt x="1959419" y="571893"/>
                  </a:lnTo>
                  <a:lnTo>
                    <a:pt x="1943595" y="560959"/>
                  </a:lnTo>
                  <a:lnTo>
                    <a:pt x="1914779" y="555332"/>
                  </a:lnTo>
                  <a:lnTo>
                    <a:pt x="1885950" y="560959"/>
                  </a:lnTo>
                  <a:lnTo>
                    <a:pt x="1863128" y="576719"/>
                  </a:lnTo>
                  <a:lnTo>
                    <a:pt x="1848129" y="600925"/>
                  </a:lnTo>
                  <a:lnTo>
                    <a:pt x="1842731" y="631875"/>
                  </a:lnTo>
                  <a:lnTo>
                    <a:pt x="1848129" y="663206"/>
                  </a:lnTo>
                  <a:lnTo>
                    <a:pt x="1863128" y="687501"/>
                  </a:lnTo>
                  <a:lnTo>
                    <a:pt x="1885950" y="703211"/>
                  </a:lnTo>
                  <a:lnTo>
                    <a:pt x="1914779" y="708799"/>
                  </a:lnTo>
                  <a:lnTo>
                    <a:pt x="1943595" y="703211"/>
                  </a:lnTo>
                  <a:lnTo>
                    <a:pt x="1966417" y="687501"/>
                  </a:lnTo>
                  <a:lnTo>
                    <a:pt x="1969020" y="683285"/>
                  </a:lnTo>
                  <a:lnTo>
                    <a:pt x="1981415" y="663206"/>
                  </a:lnTo>
                  <a:lnTo>
                    <a:pt x="1986813" y="631875"/>
                  </a:lnTo>
                  <a:close/>
                </a:path>
                <a:path w="10233660" h="788034">
                  <a:moveTo>
                    <a:pt x="1998078" y="507682"/>
                  </a:moveTo>
                  <a:lnTo>
                    <a:pt x="1929777" y="507682"/>
                  </a:lnTo>
                  <a:lnTo>
                    <a:pt x="1929777" y="460019"/>
                  </a:lnTo>
                  <a:lnTo>
                    <a:pt x="1899386" y="460019"/>
                  </a:lnTo>
                  <a:lnTo>
                    <a:pt x="1899386" y="507682"/>
                  </a:lnTo>
                  <a:lnTo>
                    <a:pt x="1831098" y="507682"/>
                  </a:lnTo>
                  <a:lnTo>
                    <a:pt x="1831098" y="532815"/>
                  </a:lnTo>
                  <a:lnTo>
                    <a:pt x="1998078" y="532815"/>
                  </a:lnTo>
                  <a:lnTo>
                    <a:pt x="1998078" y="507682"/>
                  </a:lnTo>
                  <a:close/>
                </a:path>
                <a:path w="10233660" h="788034">
                  <a:moveTo>
                    <a:pt x="2116645" y="449897"/>
                  </a:moveTo>
                  <a:lnTo>
                    <a:pt x="2087003" y="449897"/>
                  </a:lnTo>
                  <a:lnTo>
                    <a:pt x="2087003" y="592099"/>
                  </a:lnTo>
                  <a:lnTo>
                    <a:pt x="2043849" y="592099"/>
                  </a:lnTo>
                  <a:lnTo>
                    <a:pt x="2043849" y="457771"/>
                  </a:lnTo>
                  <a:lnTo>
                    <a:pt x="2014956" y="457771"/>
                  </a:lnTo>
                  <a:lnTo>
                    <a:pt x="2014956" y="770331"/>
                  </a:lnTo>
                  <a:lnTo>
                    <a:pt x="2043849" y="770331"/>
                  </a:lnTo>
                  <a:lnTo>
                    <a:pt x="2043849" y="617245"/>
                  </a:lnTo>
                  <a:lnTo>
                    <a:pt x="2087003" y="617245"/>
                  </a:lnTo>
                  <a:lnTo>
                    <a:pt x="2087003" y="786472"/>
                  </a:lnTo>
                  <a:lnTo>
                    <a:pt x="2116645" y="786472"/>
                  </a:lnTo>
                  <a:lnTo>
                    <a:pt x="2116645" y="617245"/>
                  </a:lnTo>
                  <a:lnTo>
                    <a:pt x="2116645" y="592099"/>
                  </a:lnTo>
                  <a:lnTo>
                    <a:pt x="2116645" y="449897"/>
                  </a:lnTo>
                  <a:close/>
                </a:path>
                <a:path w="10233660" h="788034">
                  <a:moveTo>
                    <a:pt x="2256980" y="239014"/>
                  </a:moveTo>
                  <a:lnTo>
                    <a:pt x="2222792" y="215620"/>
                  </a:lnTo>
                  <a:lnTo>
                    <a:pt x="2195157" y="182448"/>
                  </a:lnTo>
                  <a:lnTo>
                    <a:pt x="2184781" y="160591"/>
                  </a:lnTo>
                  <a:lnTo>
                    <a:pt x="2176665" y="143510"/>
                  </a:lnTo>
                  <a:lnTo>
                    <a:pt x="2169922" y="102806"/>
                  </a:lnTo>
                  <a:lnTo>
                    <a:pt x="2169922" y="60032"/>
                  </a:lnTo>
                  <a:lnTo>
                    <a:pt x="2244598" y="60032"/>
                  </a:lnTo>
                  <a:lnTo>
                    <a:pt x="2244598" y="34518"/>
                  </a:lnTo>
                  <a:lnTo>
                    <a:pt x="2062607" y="34518"/>
                  </a:lnTo>
                  <a:lnTo>
                    <a:pt x="2062607" y="60032"/>
                  </a:lnTo>
                  <a:lnTo>
                    <a:pt x="2139531" y="60032"/>
                  </a:lnTo>
                  <a:lnTo>
                    <a:pt x="2139531" y="102806"/>
                  </a:lnTo>
                  <a:lnTo>
                    <a:pt x="2132444" y="146126"/>
                  </a:lnTo>
                  <a:lnTo>
                    <a:pt x="2113267" y="187617"/>
                  </a:lnTo>
                  <a:lnTo>
                    <a:pt x="2085073" y="222910"/>
                  </a:lnTo>
                  <a:lnTo>
                    <a:pt x="2050973" y="247650"/>
                  </a:lnTo>
                  <a:lnTo>
                    <a:pt x="2068995" y="272034"/>
                  </a:lnTo>
                  <a:lnTo>
                    <a:pt x="2096236" y="253301"/>
                  </a:lnTo>
                  <a:lnTo>
                    <a:pt x="2120392" y="227431"/>
                  </a:lnTo>
                  <a:lnTo>
                    <a:pt x="2140331" y="195999"/>
                  </a:lnTo>
                  <a:lnTo>
                    <a:pt x="2154910" y="160591"/>
                  </a:lnTo>
                  <a:lnTo>
                    <a:pt x="2169325" y="193078"/>
                  </a:lnTo>
                  <a:lnTo>
                    <a:pt x="2188832" y="222034"/>
                  </a:lnTo>
                  <a:lnTo>
                    <a:pt x="2212479" y="246075"/>
                  </a:lnTo>
                  <a:lnTo>
                    <a:pt x="2239340" y="263779"/>
                  </a:lnTo>
                  <a:lnTo>
                    <a:pt x="2256980" y="239014"/>
                  </a:lnTo>
                  <a:close/>
                </a:path>
                <a:path w="10233660" h="788034">
                  <a:moveTo>
                    <a:pt x="2371039" y="135826"/>
                  </a:moveTo>
                  <a:lnTo>
                    <a:pt x="2315514" y="135826"/>
                  </a:lnTo>
                  <a:lnTo>
                    <a:pt x="2315514" y="381"/>
                  </a:lnTo>
                  <a:lnTo>
                    <a:pt x="2284742" y="381"/>
                  </a:lnTo>
                  <a:lnTo>
                    <a:pt x="2284742" y="336575"/>
                  </a:lnTo>
                  <a:lnTo>
                    <a:pt x="2315514" y="336575"/>
                  </a:lnTo>
                  <a:lnTo>
                    <a:pt x="2315514" y="161721"/>
                  </a:lnTo>
                  <a:lnTo>
                    <a:pt x="2371039" y="161721"/>
                  </a:lnTo>
                  <a:lnTo>
                    <a:pt x="2371039" y="135826"/>
                  </a:lnTo>
                  <a:close/>
                </a:path>
                <a:path w="10233660" h="788034">
                  <a:moveTo>
                    <a:pt x="2482113" y="719137"/>
                  </a:moveTo>
                  <a:lnTo>
                    <a:pt x="2344407" y="719137"/>
                  </a:lnTo>
                  <a:lnTo>
                    <a:pt x="2344407" y="632777"/>
                  </a:lnTo>
                  <a:lnTo>
                    <a:pt x="2446845" y="632777"/>
                  </a:lnTo>
                  <a:lnTo>
                    <a:pt x="2446845" y="607377"/>
                  </a:lnTo>
                  <a:lnTo>
                    <a:pt x="2246096" y="607377"/>
                  </a:lnTo>
                  <a:lnTo>
                    <a:pt x="2246096" y="501967"/>
                  </a:lnTo>
                  <a:lnTo>
                    <a:pt x="2443467" y="501967"/>
                  </a:lnTo>
                  <a:lnTo>
                    <a:pt x="2443467" y="477837"/>
                  </a:lnTo>
                  <a:lnTo>
                    <a:pt x="2215324" y="477837"/>
                  </a:lnTo>
                  <a:lnTo>
                    <a:pt x="2215324" y="501967"/>
                  </a:lnTo>
                  <a:lnTo>
                    <a:pt x="2215324" y="607377"/>
                  </a:lnTo>
                  <a:lnTo>
                    <a:pt x="2215324" y="632777"/>
                  </a:lnTo>
                  <a:lnTo>
                    <a:pt x="2313267" y="632777"/>
                  </a:lnTo>
                  <a:lnTo>
                    <a:pt x="2313267" y="719137"/>
                  </a:lnTo>
                  <a:lnTo>
                    <a:pt x="2176310" y="719137"/>
                  </a:lnTo>
                  <a:lnTo>
                    <a:pt x="2176310" y="744537"/>
                  </a:lnTo>
                  <a:lnTo>
                    <a:pt x="2482113" y="744537"/>
                  </a:lnTo>
                  <a:lnTo>
                    <a:pt x="2482113" y="719137"/>
                  </a:lnTo>
                  <a:close/>
                </a:path>
                <a:path w="10233660" h="788034">
                  <a:moveTo>
                    <a:pt x="2671229" y="86677"/>
                  </a:moveTo>
                  <a:lnTo>
                    <a:pt x="2662682" y="56248"/>
                  </a:lnTo>
                  <a:lnTo>
                    <a:pt x="2643911" y="38277"/>
                  </a:lnTo>
                  <a:lnTo>
                    <a:pt x="2639707" y="34251"/>
                  </a:lnTo>
                  <a:lnTo>
                    <a:pt x="2639707" y="86677"/>
                  </a:lnTo>
                  <a:lnTo>
                    <a:pt x="2633446" y="106807"/>
                  </a:lnTo>
                  <a:lnTo>
                    <a:pt x="2615831" y="122186"/>
                  </a:lnTo>
                  <a:lnTo>
                    <a:pt x="2588577" y="132003"/>
                  </a:lnTo>
                  <a:lnTo>
                    <a:pt x="2553398" y="135458"/>
                  </a:lnTo>
                  <a:lnTo>
                    <a:pt x="2518448" y="132003"/>
                  </a:lnTo>
                  <a:lnTo>
                    <a:pt x="2491308" y="122186"/>
                  </a:lnTo>
                  <a:lnTo>
                    <a:pt x="2473731" y="106807"/>
                  </a:lnTo>
                  <a:lnTo>
                    <a:pt x="2467483" y="86677"/>
                  </a:lnTo>
                  <a:lnTo>
                    <a:pt x="2473731" y="66611"/>
                  </a:lnTo>
                  <a:lnTo>
                    <a:pt x="2518448" y="41668"/>
                  </a:lnTo>
                  <a:lnTo>
                    <a:pt x="2588577" y="41668"/>
                  </a:lnTo>
                  <a:lnTo>
                    <a:pt x="2633446" y="66611"/>
                  </a:lnTo>
                  <a:lnTo>
                    <a:pt x="2639707" y="86677"/>
                  </a:lnTo>
                  <a:lnTo>
                    <a:pt x="2639707" y="34251"/>
                  </a:lnTo>
                  <a:lnTo>
                    <a:pt x="2638628" y="33210"/>
                  </a:lnTo>
                  <a:lnTo>
                    <a:pt x="2601417" y="18605"/>
                  </a:lnTo>
                  <a:lnTo>
                    <a:pt x="2553398" y="13512"/>
                  </a:lnTo>
                  <a:lnTo>
                    <a:pt x="2505608" y="18605"/>
                  </a:lnTo>
                  <a:lnTo>
                    <a:pt x="2468511" y="33210"/>
                  </a:lnTo>
                  <a:lnTo>
                    <a:pt x="2444496" y="56248"/>
                  </a:lnTo>
                  <a:lnTo>
                    <a:pt x="2435961" y="86677"/>
                  </a:lnTo>
                  <a:lnTo>
                    <a:pt x="2444496" y="117170"/>
                  </a:lnTo>
                  <a:lnTo>
                    <a:pt x="2468511" y="140335"/>
                  </a:lnTo>
                  <a:lnTo>
                    <a:pt x="2505608" y="155067"/>
                  </a:lnTo>
                  <a:lnTo>
                    <a:pt x="2553398" y="160223"/>
                  </a:lnTo>
                  <a:lnTo>
                    <a:pt x="2601417" y="155067"/>
                  </a:lnTo>
                  <a:lnTo>
                    <a:pt x="2638628" y="140335"/>
                  </a:lnTo>
                  <a:lnTo>
                    <a:pt x="2643695" y="135458"/>
                  </a:lnTo>
                  <a:lnTo>
                    <a:pt x="2662682" y="117170"/>
                  </a:lnTo>
                  <a:lnTo>
                    <a:pt x="2671229" y="86677"/>
                  </a:lnTo>
                  <a:close/>
                </a:path>
                <a:path w="10233660" h="788034">
                  <a:moveTo>
                    <a:pt x="2706497" y="191744"/>
                  </a:moveTo>
                  <a:lnTo>
                    <a:pt x="2401811" y="191744"/>
                  </a:lnTo>
                  <a:lnTo>
                    <a:pt x="2401811" y="216877"/>
                  </a:lnTo>
                  <a:lnTo>
                    <a:pt x="2480233" y="216877"/>
                  </a:lnTo>
                  <a:lnTo>
                    <a:pt x="2480233" y="336575"/>
                  </a:lnTo>
                  <a:lnTo>
                    <a:pt x="2511374" y="336575"/>
                  </a:lnTo>
                  <a:lnTo>
                    <a:pt x="2511374" y="216877"/>
                  </a:lnTo>
                  <a:lnTo>
                    <a:pt x="2595803" y="216877"/>
                  </a:lnTo>
                  <a:lnTo>
                    <a:pt x="2595803" y="336575"/>
                  </a:lnTo>
                  <a:lnTo>
                    <a:pt x="2626944" y="336575"/>
                  </a:lnTo>
                  <a:lnTo>
                    <a:pt x="2626944" y="216877"/>
                  </a:lnTo>
                  <a:lnTo>
                    <a:pt x="2706497" y="216877"/>
                  </a:lnTo>
                  <a:lnTo>
                    <a:pt x="2706497" y="191744"/>
                  </a:lnTo>
                  <a:close/>
                </a:path>
                <a:path w="10233660" h="788034">
                  <a:moveTo>
                    <a:pt x="2931630" y="616864"/>
                  </a:moveTo>
                  <a:lnTo>
                    <a:pt x="2881719" y="616864"/>
                  </a:lnTo>
                  <a:lnTo>
                    <a:pt x="2887154" y="582828"/>
                  </a:lnTo>
                  <a:lnTo>
                    <a:pt x="2889935" y="552754"/>
                  </a:lnTo>
                  <a:lnTo>
                    <a:pt x="2890964" y="525843"/>
                  </a:lnTo>
                  <a:lnTo>
                    <a:pt x="2891104" y="472033"/>
                  </a:lnTo>
                  <a:lnTo>
                    <a:pt x="2665222" y="472033"/>
                  </a:lnTo>
                  <a:lnTo>
                    <a:pt x="2665222" y="496798"/>
                  </a:lnTo>
                  <a:lnTo>
                    <a:pt x="2861081" y="496798"/>
                  </a:lnTo>
                  <a:lnTo>
                    <a:pt x="2860929" y="525843"/>
                  </a:lnTo>
                  <a:lnTo>
                    <a:pt x="2859773" y="552754"/>
                  </a:lnTo>
                  <a:lnTo>
                    <a:pt x="2856649" y="582828"/>
                  </a:lnTo>
                  <a:lnTo>
                    <a:pt x="2850578" y="616864"/>
                  </a:lnTo>
                  <a:lnTo>
                    <a:pt x="2627325" y="616864"/>
                  </a:lnTo>
                  <a:lnTo>
                    <a:pt x="2627325" y="642010"/>
                  </a:lnTo>
                  <a:lnTo>
                    <a:pt x="2763151" y="642010"/>
                  </a:lnTo>
                  <a:lnTo>
                    <a:pt x="2763151" y="787222"/>
                  </a:lnTo>
                  <a:lnTo>
                    <a:pt x="2794292" y="787222"/>
                  </a:lnTo>
                  <a:lnTo>
                    <a:pt x="2794292" y="642010"/>
                  </a:lnTo>
                  <a:lnTo>
                    <a:pt x="2931630" y="642010"/>
                  </a:lnTo>
                  <a:lnTo>
                    <a:pt x="2931630" y="616864"/>
                  </a:lnTo>
                  <a:close/>
                </a:path>
                <a:path w="10233660" h="788034">
                  <a:moveTo>
                    <a:pt x="3067837" y="9004"/>
                  </a:moveTo>
                  <a:lnTo>
                    <a:pt x="3038564" y="9004"/>
                  </a:lnTo>
                  <a:lnTo>
                    <a:pt x="3038564" y="137706"/>
                  </a:lnTo>
                  <a:lnTo>
                    <a:pt x="2980410" y="137706"/>
                  </a:lnTo>
                  <a:lnTo>
                    <a:pt x="2987675" y="114858"/>
                  </a:lnTo>
                  <a:lnTo>
                    <a:pt x="2992691" y="91363"/>
                  </a:lnTo>
                  <a:lnTo>
                    <a:pt x="2995599" y="67322"/>
                  </a:lnTo>
                  <a:lnTo>
                    <a:pt x="2996539" y="42773"/>
                  </a:lnTo>
                  <a:lnTo>
                    <a:pt x="2866720" y="42773"/>
                  </a:lnTo>
                  <a:lnTo>
                    <a:pt x="2866720" y="67919"/>
                  </a:lnTo>
                  <a:lnTo>
                    <a:pt x="2966148" y="67919"/>
                  </a:lnTo>
                  <a:lnTo>
                    <a:pt x="2956141" y="118808"/>
                  </a:lnTo>
                  <a:lnTo>
                    <a:pt x="2934208" y="165239"/>
                  </a:lnTo>
                  <a:lnTo>
                    <a:pt x="2899829" y="206527"/>
                  </a:lnTo>
                  <a:lnTo>
                    <a:pt x="2852458" y="242023"/>
                  </a:lnTo>
                  <a:lnTo>
                    <a:pt x="2870466" y="264160"/>
                  </a:lnTo>
                  <a:lnTo>
                    <a:pt x="2902724" y="242049"/>
                  </a:lnTo>
                  <a:lnTo>
                    <a:pt x="2929852" y="217538"/>
                  </a:lnTo>
                  <a:lnTo>
                    <a:pt x="2952038" y="190919"/>
                  </a:lnTo>
                  <a:lnTo>
                    <a:pt x="2969526" y="162471"/>
                  </a:lnTo>
                  <a:lnTo>
                    <a:pt x="3038564" y="162471"/>
                  </a:lnTo>
                  <a:lnTo>
                    <a:pt x="3038564" y="319697"/>
                  </a:lnTo>
                  <a:lnTo>
                    <a:pt x="3067837" y="319697"/>
                  </a:lnTo>
                  <a:lnTo>
                    <a:pt x="3067837" y="162471"/>
                  </a:lnTo>
                  <a:lnTo>
                    <a:pt x="3067837" y="137706"/>
                  </a:lnTo>
                  <a:lnTo>
                    <a:pt x="3067837" y="9004"/>
                  </a:lnTo>
                  <a:close/>
                </a:path>
                <a:path w="10233660" h="788034">
                  <a:moveTo>
                    <a:pt x="3138005" y="0"/>
                  </a:moveTo>
                  <a:lnTo>
                    <a:pt x="3108731" y="0"/>
                  </a:lnTo>
                  <a:lnTo>
                    <a:pt x="3108731" y="336575"/>
                  </a:lnTo>
                  <a:lnTo>
                    <a:pt x="3138005" y="336575"/>
                  </a:lnTo>
                  <a:lnTo>
                    <a:pt x="3138005" y="0"/>
                  </a:lnTo>
                  <a:close/>
                </a:path>
                <a:path w="10233660" h="788034">
                  <a:moveTo>
                    <a:pt x="3249447" y="450646"/>
                  </a:moveTo>
                  <a:lnTo>
                    <a:pt x="3218307" y="450646"/>
                  </a:lnTo>
                  <a:lnTo>
                    <a:pt x="3218307" y="512178"/>
                  </a:lnTo>
                  <a:lnTo>
                    <a:pt x="3142132" y="512178"/>
                  </a:lnTo>
                  <a:lnTo>
                    <a:pt x="3143669" y="503326"/>
                  </a:lnTo>
                  <a:lnTo>
                    <a:pt x="3144850" y="494258"/>
                  </a:lnTo>
                  <a:lnTo>
                    <a:pt x="3145612" y="485063"/>
                  </a:lnTo>
                  <a:lnTo>
                    <a:pt x="3145879" y="475780"/>
                  </a:lnTo>
                  <a:lnTo>
                    <a:pt x="2993923" y="475780"/>
                  </a:lnTo>
                  <a:lnTo>
                    <a:pt x="2993923" y="500545"/>
                  </a:lnTo>
                  <a:lnTo>
                    <a:pt x="3112490" y="500545"/>
                  </a:lnTo>
                  <a:lnTo>
                    <a:pt x="3100184" y="541528"/>
                  </a:lnTo>
                  <a:lnTo>
                    <a:pt x="3072574" y="576770"/>
                  </a:lnTo>
                  <a:lnTo>
                    <a:pt x="3030969" y="605612"/>
                  </a:lnTo>
                  <a:lnTo>
                    <a:pt x="2976651" y="627380"/>
                  </a:lnTo>
                  <a:lnTo>
                    <a:pt x="2989034" y="651764"/>
                  </a:lnTo>
                  <a:lnTo>
                    <a:pt x="3039224" y="632612"/>
                  </a:lnTo>
                  <a:lnTo>
                    <a:pt x="3080639" y="606920"/>
                  </a:lnTo>
                  <a:lnTo>
                    <a:pt x="3112566" y="575043"/>
                  </a:lnTo>
                  <a:lnTo>
                    <a:pt x="3134245" y="537324"/>
                  </a:lnTo>
                  <a:lnTo>
                    <a:pt x="3218307" y="537324"/>
                  </a:lnTo>
                  <a:lnTo>
                    <a:pt x="3218307" y="582345"/>
                  </a:lnTo>
                  <a:lnTo>
                    <a:pt x="3130118" y="582345"/>
                  </a:lnTo>
                  <a:lnTo>
                    <a:pt x="3130118" y="607491"/>
                  </a:lnTo>
                  <a:lnTo>
                    <a:pt x="3218307" y="607491"/>
                  </a:lnTo>
                  <a:lnTo>
                    <a:pt x="3218307" y="651764"/>
                  </a:lnTo>
                  <a:lnTo>
                    <a:pt x="3249447" y="651764"/>
                  </a:lnTo>
                  <a:lnTo>
                    <a:pt x="3249447" y="537324"/>
                  </a:lnTo>
                  <a:lnTo>
                    <a:pt x="3249447" y="512178"/>
                  </a:lnTo>
                  <a:lnTo>
                    <a:pt x="3249447" y="450646"/>
                  </a:lnTo>
                  <a:close/>
                </a:path>
                <a:path w="10233660" h="788034">
                  <a:moveTo>
                    <a:pt x="3250946" y="720432"/>
                  </a:moveTo>
                  <a:lnTo>
                    <a:pt x="3243084" y="693191"/>
                  </a:lnTo>
                  <a:lnTo>
                    <a:pt x="3228517" y="679907"/>
                  </a:lnTo>
                  <a:lnTo>
                    <a:pt x="3220694" y="672782"/>
                  </a:lnTo>
                  <a:lnTo>
                    <a:pt x="3220555" y="672731"/>
                  </a:lnTo>
                  <a:lnTo>
                    <a:pt x="3220555" y="720432"/>
                  </a:lnTo>
                  <a:lnTo>
                    <a:pt x="3214852" y="737590"/>
                  </a:lnTo>
                  <a:lnTo>
                    <a:pt x="3198596" y="750443"/>
                  </a:lnTo>
                  <a:lnTo>
                    <a:pt x="3173057" y="758532"/>
                  </a:lnTo>
                  <a:lnTo>
                    <a:pt x="3139503" y="761326"/>
                  </a:lnTo>
                  <a:lnTo>
                    <a:pt x="3105950" y="758532"/>
                  </a:lnTo>
                  <a:lnTo>
                    <a:pt x="3080410" y="750443"/>
                  </a:lnTo>
                  <a:lnTo>
                    <a:pt x="3064154" y="737590"/>
                  </a:lnTo>
                  <a:lnTo>
                    <a:pt x="3058452" y="720432"/>
                  </a:lnTo>
                  <a:lnTo>
                    <a:pt x="3064154" y="703491"/>
                  </a:lnTo>
                  <a:lnTo>
                    <a:pt x="3080410" y="690740"/>
                  </a:lnTo>
                  <a:lnTo>
                    <a:pt x="3105950" y="682701"/>
                  </a:lnTo>
                  <a:lnTo>
                    <a:pt x="3139503" y="679907"/>
                  </a:lnTo>
                  <a:lnTo>
                    <a:pt x="3173057" y="682701"/>
                  </a:lnTo>
                  <a:lnTo>
                    <a:pt x="3198596" y="690740"/>
                  </a:lnTo>
                  <a:lnTo>
                    <a:pt x="3214852" y="703491"/>
                  </a:lnTo>
                  <a:lnTo>
                    <a:pt x="3220555" y="720432"/>
                  </a:lnTo>
                  <a:lnTo>
                    <a:pt x="3220555" y="672731"/>
                  </a:lnTo>
                  <a:lnTo>
                    <a:pt x="3185566" y="659955"/>
                  </a:lnTo>
                  <a:lnTo>
                    <a:pt x="3139503" y="655510"/>
                  </a:lnTo>
                  <a:lnTo>
                    <a:pt x="3093440" y="659955"/>
                  </a:lnTo>
                  <a:lnTo>
                    <a:pt x="3058312" y="672782"/>
                  </a:lnTo>
                  <a:lnTo>
                    <a:pt x="3035922" y="693191"/>
                  </a:lnTo>
                  <a:lnTo>
                    <a:pt x="3028061" y="720432"/>
                  </a:lnTo>
                  <a:lnTo>
                    <a:pt x="3035922" y="747674"/>
                  </a:lnTo>
                  <a:lnTo>
                    <a:pt x="3058312" y="768083"/>
                  </a:lnTo>
                  <a:lnTo>
                    <a:pt x="3093440" y="780897"/>
                  </a:lnTo>
                  <a:lnTo>
                    <a:pt x="3139503" y="785342"/>
                  </a:lnTo>
                  <a:lnTo>
                    <a:pt x="3185566" y="780897"/>
                  </a:lnTo>
                  <a:lnTo>
                    <a:pt x="3220694" y="768083"/>
                  </a:lnTo>
                  <a:lnTo>
                    <a:pt x="3228098" y="761326"/>
                  </a:lnTo>
                  <a:lnTo>
                    <a:pt x="3243084" y="747674"/>
                  </a:lnTo>
                  <a:lnTo>
                    <a:pt x="3250946" y="720432"/>
                  </a:lnTo>
                  <a:close/>
                </a:path>
                <a:path w="10233660" h="788034">
                  <a:moveTo>
                    <a:pt x="3406660" y="235635"/>
                  </a:moveTo>
                  <a:lnTo>
                    <a:pt x="3371545" y="211988"/>
                  </a:lnTo>
                  <a:lnTo>
                    <a:pt x="3342919" y="177292"/>
                  </a:lnTo>
                  <a:lnTo>
                    <a:pt x="3323666" y="135280"/>
                  </a:lnTo>
                  <a:lnTo>
                    <a:pt x="3316605" y="89674"/>
                  </a:lnTo>
                  <a:lnTo>
                    <a:pt x="3316605" y="29273"/>
                  </a:lnTo>
                  <a:lnTo>
                    <a:pt x="3286214" y="29273"/>
                  </a:lnTo>
                  <a:lnTo>
                    <a:pt x="3286214" y="89674"/>
                  </a:lnTo>
                  <a:lnTo>
                    <a:pt x="3279051" y="137007"/>
                  </a:lnTo>
                  <a:lnTo>
                    <a:pt x="3259582" y="180721"/>
                  </a:lnTo>
                  <a:lnTo>
                    <a:pt x="3230816" y="216903"/>
                  </a:lnTo>
                  <a:lnTo>
                    <a:pt x="3195790" y="241642"/>
                  </a:lnTo>
                  <a:lnTo>
                    <a:pt x="3214547" y="266788"/>
                  </a:lnTo>
                  <a:lnTo>
                    <a:pt x="3242614" y="247713"/>
                  </a:lnTo>
                  <a:lnTo>
                    <a:pt x="3267075" y="221716"/>
                  </a:lnTo>
                  <a:lnTo>
                    <a:pt x="3287052" y="190004"/>
                  </a:lnTo>
                  <a:lnTo>
                    <a:pt x="3301606" y="153847"/>
                  </a:lnTo>
                  <a:lnTo>
                    <a:pt x="3316567" y="188112"/>
                  </a:lnTo>
                  <a:lnTo>
                    <a:pt x="3336633" y="218097"/>
                  </a:lnTo>
                  <a:lnTo>
                    <a:pt x="3360851" y="242595"/>
                  </a:lnTo>
                  <a:lnTo>
                    <a:pt x="3388283" y="260400"/>
                  </a:lnTo>
                  <a:lnTo>
                    <a:pt x="3406660" y="235635"/>
                  </a:lnTo>
                  <a:close/>
                </a:path>
                <a:path w="10233660" h="788034">
                  <a:moveTo>
                    <a:pt x="3472700" y="0"/>
                  </a:moveTo>
                  <a:lnTo>
                    <a:pt x="3441928" y="0"/>
                  </a:lnTo>
                  <a:lnTo>
                    <a:pt x="3441928" y="337324"/>
                  </a:lnTo>
                  <a:lnTo>
                    <a:pt x="3472700" y="337324"/>
                  </a:lnTo>
                  <a:lnTo>
                    <a:pt x="3472700" y="0"/>
                  </a:lnTo>
                  <a:close/>
                </a:path>
                <a:path w="10233660" h="788034">
                  <a:moveTo>
                    <a:pt x="3500844" y="593610"/>
                  </a:moveTo>
                  <a:lnTo>
                    <a:pt x="3494494" y="545020"/>
                  </a:lnTo>
                  <a:lnTo>
                    <a:pt x="3476777" y="508012"/>
                  </a:lnTo>
                  <a:lnTo>
                    <a:pt x="3472103" y="503923"/>
                  </a:lnTo>
                  <a:lnTo>
                    <a:pt x="3471202" y="503148"/>
                  </a:lnTo>
                  <a:lnTo>
                    <a:pt x="3471202" y="593610"/>
                  </a:lnTo>
                  <a:lnTo>
                    <a:pt x="3467062" y="630783"/>
                  </a:lnTo>
                  <a:lnTo>
                    <a:pt x="3455492" y="659180"/>
                  </a:lnTo>
                  <a:lnTo>
                    <a:pt x="3437801" y="677291"/>
                  </a:lnTo>
                  <a:lnTo>
                    <a:pt x="3415296" y="683653"/>
                  </a:lnTo>
                  <a:lnTo>
                    <a:pt x="3392563" y="677291"/>
                  </a:lnTo>
                  <a:lnTo>
                    <a:pt x="3374771" y="659180"/>
                  </a:lnTo>
                  <a:lnTo>
                    <a:pt x="3363163" y="630783"/>
                  </a:lnTo>
                  <a:lnTo>
                    <a:pt x="3359010" y="593610"/>
                  </a:lnTo>
                  <a:lnTo>
                    <a:pt x="3363163" y="556641"/>
                  </a:lnTo>
                  <a:lnTo>
                    <a:pt x="3374771" y="528358"/>
                  </a:lnTo>
                  <a:lnTo>
                    <a:pt x="3392563" y="510286"/>
                  </a:lnTo>
                  <a:lnTo>
                    <a:pt x="3415296" y="503923"/>
                  </a:lnTo>
                  <a:lnTo>
                    <a:pt x="3437801" y="510286"/>
                  </a:lnTo>
                  <a:lnTo>
                    <a:pt x="3455492" y="528358"/>
                  </a:lnTo>
                  <a:lnTo>
                    <a:pt x="3467062" y="556641"/>
                  </a:lnTo>
                  <a:lnTo>
                    <a:pt x="3471202" y="593610"/>
                  </a:lnTo>
                  <a:lnTo>
                    <a:pt x="3471202" y="503148"/>
                  </a:lnTo>
                  <a:lnTo>
                    <a:pt x="3449713" y="484428"/>
                  </a:lnTo>
                  <a:lnTo>
                    <a:pt x="3415296" y="476161"/>
                  </a:lnTo>
                  <a:lnTo>
                    <a:pt x="3380867" y="484428"/>
                  </a:lnTo>
                  <a:lnTo>
                    <a:pt x="3353803" y="508012"/>
                  </a:lnTo>
                  <a:lnTo>
                    <a:pt x="3336086" y="545020"/>
                  </a:lnTo>
                  <a:lnTo>
                    <a:pt x="3329736" y="593610"/>
                  </a:lnTo>
                  <a:lnTo>
                    <a:pt x="3336086" y="642188"/>
                  </a:lnTo>
                  <a:lnTo>
                    <a:pt x="3353803" y="679208"/>
                  </a:lnTo>
                  <a:lnTo>
                    <a:pt x="3380867" y="702779"/>
                  </a:lnTo>
                  <a:lnTo>
                    <a:pt x="3415296" y="711047"/>
                  </a:lnTo>
                  <a:lnTo>
                    <a:pt x="3449713" y="702779"/>
                  </a:lnTo>
                  <a:lnTo>
                    <a:pt x="3471672" y="683653"/>
                  </a:lnTo>
                  <a:lnTo>
                    <a:pt x="3476777" y="679208"/>
                  </a:lnTo>
                  <a:lnTo>
                    <a:pt x="3494494" y="642188"/>
                  </a:lnTo>
                  <a:lnTo>
                    <a:pt x="3500844" y="593610"/>
                  </a:lnTo>
                  <a:close/>
                </a:path>
                <a:path w="10233660" h="788034">
                  <a:moveTo>
                    <a:pt x="3592779" y="450265"/>
                  </a:moveTo>
                  <a:lnTo>
                    <a:pt x="3562007" y="450265"/>
                  </a:lnTo>
                  <a:lnTo>
                    <a:pt x="3562007" y="787590"/>
                  </a:lnTo>
                  <a:lnTo>
                    <a:pt x="3592779" y="787590"/>
                  </a:lnTo>
                  <a:lnTo>
                    <a:pt x="3592779" y="450265"/>
                  </a:lnTo>
                  <a:close/>
                </a:path>
                <a:path w="10233660" h="788034">
                  <a:moveTo>
                    <a:pt x="3750741" y="185737"/>
                  </a:moveTo>
                  <a:lnTo>
                    <a:pt x="3749306" y="171107"/>
                  </a:lnTo>
                  <a:lnTo>
                    <a:pt x="3748938" y="167347"/>
                  </a:lnTo>
                  <a:lnTo>
                    <a:pt x="3748494" y="162852"/>
                  </a:lnTo>
                  <a:lnTo>
                    <a:pt x="3736543" y="164401"/>
                  </a:lnTo>
                  <a:lnTo>
                    <a:pt x="3724338" y="165658"/>
                  </a:lnTo>
                  <a:lnTo>
                    <a:pt x="3711930" y="166649"/>
                  </a:lnTo>
                  <a:lnTo>
                    <a:pt x="3699332" y="167347"/>
                  </a:lnTo>
                  <a:lnTo>
                    <a:pt x="3699332" y="56286"/>
                  </a:lnTo>
                  <a:lnTo>
                    <a:pt x="3732733" y="56286"/>
                  </a:lnTo>
                  <a:lnTo>
                    <a:pt x="3732733" y="31521"/>
                  </a:lnTo>
                  <a:lnTo>
                    <a:pt x="3669690" y="31521"/>
                  </a:lnTo>
                  <a:lnTo>
                    <a:pt x="3669690" y="56286"/>
                  </a:lnTo>
                  <a:lnTo>
                    <a:pt x="3669690" y="169227"/>
                  </a:lnTo>
                  <a:lnTo>
                    <a:pt x="3656190" y="169938"/>
                  </a:lnTo>
                  <a:lnTo>
                    <a:pt x="3642728" y="170446"/>
                  </a:lnTo>
                  <a:lnTo>
                    <a:pt x="3616033" y="171107"/>
                  </a:lnTo>
                  <a:lnTo>
                    <a:pt x="3616033" y="56286"/>
                  </a:lnTo>
                  <a:lnTo>
                    <a:pt x="3669690" y="56286"/>
                  </a:lnTo>
                  <a:lnTo>
                    <a:pt x="3669690" y="31521"/>
                  </a:lnTo>
                  <a:lnTo>
                    <a:pt x="3553002" y="31521"/>
                  </a:lnTo>
                  <a:lnTo>
                    <a:pt x="3553002" y="56286"/>
                  </a:lnTo>
                  <a:lnTo>
                    <a:pt x="3586022" y="56286"/>
                  </a:lnTo>
                  <a:lnTo>
                    <a:pt x="3586022" y="171856"/>
                  </a:lnTo>
                  <a:lnTo>
                    <a:pt x="3564115" y="172186"/>
                  </a:lnTo>
                  <a:lnTo>
                    <a:pt x="3543617" y="172224"/>
                  </a:lnTo>
                  <a:lnTo>
                    <a:pt x="3546995" y="197739"/>
                  </a:lnTo>
                  <a:lnTo>
                    <a:pt x="3593922" y="197345"/>
                  </a:lnTo>
                  <a:lnTo>
                    <a:pt x="3645497" y="195681"/>
                  </a:lnTo>
                  <a:lnTo>
                    <a:pt x="3698748" y="192049"/>
                  </a:lnTo>
                  <a:lnTo>
                    <a:pt x="3750741" y="185737"/>
                  </a:lnTo>
                  <a:close/>
                </a:path>
                <a:path w="10233660" h="788034">
                  <a:moveTo>
                    <a:pt x="3818661" y="303936"/>
                  </a:moveTo>
                  <a:lnTo>
                    <a:pt x="3625050" y="303936"/>
                  </a:lnTo>
                  <a:lnTo>
                    <a:pt x="3625050" y="224764"/>
                  </a:lnTo>
                  <a:lnTo>
                    <a:pt x="3594277" y="224764"/>
                  </a:lnTo>
                  <a:lnTo>
                    <a:pt x="3594277" y="329069"/>
                  </a:lnTo>
                  <a:lnTo>
                    <a:pt x="3818661" y="329069"/>
                  </a:lnTo>
                  <a:lnTo>
                    <a:pt x="3818661" y="303936"/>
                  </a:lnTo>
                  <a:close/>
                </a:path>
                <a:path w="10233660" h="788034">
                  <a:moveTo>
                    <a:pt x="3853561" y="102438"/>
                  </a:moveTo>
                  <a:lnTo>
                    <a:pt x="3803650" y="102438"/>
                  </a:lnTo>
                  <a:lnTo>
                    <a:pt x="3803650" y="0"/>
                  </a:lnTo>
                  <a:lnTo>
                    <a:pt x="3772878" y="0"/>
                  </a:lnTo>
                  <a:lnTo>
                    <a:pt x="3772878" y="248018"/>
                  </a:lnTo>
                  <a:lnTo>
                    <a:pt x="3803650" y="248018"/>
                  </a:lnTo>
                  <a:lnTo>
                    <a:pt x="3803650" y="127952"/>
                  </a:lnTo>
                  <a:lnTo>
                    <a:pt x="3853561" y="127952"/>
                  </a:lnTo>
                  <a:lnTo>
                    <a:pt x="3853561" y="102438"/>
                  </a:lnTo>
                  <a:close/>
                </a:path>
                <a:path w="10233660" h="788034">
                  <a:moveTo>
                    <a:pt x="3939476" y="486295"/>
                  </a:moveTo>
                  <a:lnTo>
                    <a:pt x="3785641" y="486295"/>
                  </a:lnTo>
                  <a:lnTo>
                    <a:pt x="3785641" y="511810"/>
                  </a:lnTo>
                  <a:lnTo>
                    <a:pt x="3909085" y="511810"/>
                  </a:lnTo>
                  <a:lnTo>
                    <a:pt x="3900119" y="557682"/>
                  </a:lnTo>
                  <a:lnTo>
                    <a:pt x="3881755" y="599655"/>
                  </a:lnTo>
                  <a:lnTo>
                    <a:pt x="3853954" y="637400"/>
                  </a:lnTo>
                  <a:lnTo>
                    <a:pt x="3816667" y="670636"/>
                  </a:lnTo>
                  <a:lnTo>
                    <a:pt x="3769880" y="699046"/>
                  </a:lnTo>
                  <a:lnTo>
                    <a:pt x="3786771" y="723061"/>
                  </a:lnTo>
                  <a:lnTo>
                    <a:pt x="3835857" y="693267"/>
                  </a:lnTo>
                  <a:lnTo>
                    <a:pt x="3874719" y="658749"/>
                  </a:lnTo>
                  <a:lnTo>
                    <a:pt x="3903929" y="620153"/>
                  </a:lnTo>
                  <a:lnTo>
                    <a:pt x="3924071" y="578104"/>
                  </a:lnTo>
                  <a:lnTo>
                    <a:pt x="3935730" y="533273"/>
                  </a:lnTo>
                  <a:lnTo>
                    <a:pt x="3939476" y="486295"/>
                  </a:lnTo>
                  <a:close/>
                </a:path>
                <a:path w="10233660" h="788034">
                  <a:moveTo>
                    <a:pt x="4080560" y="586854"/>
                  </a:moveTo>
                  <a:lnTo>
                    <a:pt x="4026535" y="586854"/>
                  </a:lnTo>
                  <a:lnTo>
                    <a:pt x="4026535" y="450265"/>
                  </a:lnTo>
                  <a:lnTo>
                    <a:pt x="3995763" y="450265"/>
                  </a:lnTo>
                  <a:lnTo>
                    <a:pt x="3995763" y="786841"/>
                  </a:lnTo>
                  <a:lnTo>
                    <a:pt x="4026535" y="786841"/>
                  </a:lnTo>
                  <a:lnTo>
                    <a:pt x="4026535" y="612368"/>
                  </a:lnTo>
                  <a:lnTo>
                    <a:pt x="4080560" y="612368"/>
                  </a:lnTo>
                  <a:lnTo>
                    <a:pt x="4080560" y="586854"/>
                  </a:lnTo>
                  <a:close/>
                </a:path>
                <a:path w="10233660" h="788034">
                  <a:moveTo>
                    <a:pt x="4157865" y="78803"/>
                  </a:moveTo>
                  <a:lnTo>
                    <a:pt x="4149521" y="50571"/>
                  </a:lnTo>
                  <a:lnTo>
                    <a:pt x="4133583" y="36398"/>
                  </a:lnTo>
                  <a:lnTo>
                    <a:pt x="4126344" y="29959"/>
                  </a:lnTo>
                  <a:lnTo>
                    <a:pt x="4126344" y="78803"/>
                  </a:lnTo>
                  <a:lnTo>
                    <a:pt x="4120235" y="96608"/>
                  </a:lnTo>
                  <a:lnTo>
                    <a:pt x="4102849" y="109804"/>
                  </a:lnTo>
                  <a:lnTo>
                    <a:pt x="4075531" y="118008"/>
                  </a:lnTo>
                  <a:lnTo>
                    <a:pt x="4039666" y="120827"/>
                  </a:lnTo>
                  <a:lnTo>
                    <a:pt x="4003802" y="118008"/>
                  </a:lnTo>
                  <a:lnTo>
                    <a:pt x="3976484" y="109804"/>
                  </a:lnTo>
                  <a:lnTo>
                    <a:pt x="3959098" y="96608"/>
                  </a:lnTo>
                  <a:lnTo>
                    <a:pt x="3952989" y="78803"/>
                  </a:lnTo>
                  <a:lnTo>
                    <a:pt x="3959098" y="60934"/>
                  </a:lnTo>
                  <a:lnTo>
                    <a:pt x="4003802" y="39281"/>
                  </a:lnTo>
                  <a:lnTo>
                    <a:pt x="4075531" y="39281"/>
                  </a:lnTo>
                  <a:lnTo>
                    <a:pt x="4120235" y="60934"/>
                  </a:lnTo>
                  <a:lnTo>
                    <a:pt x="4126344" y="78803"/>
                  </a:lnTo>
                  <a:lnTo>
                    <a:pt x="4126344" y="29959"/>
                  </a:lnTo>
                  <a:lnTo>
                    <a:pt x="4125785" y="29451"/>
                  </a:lnTo>
                  <a:lnTo>
                    <a:pt x="4088523" y="16217"/>
                  </a:lnTo>
                  <a:lnTo>
                    <a:pt x="4039666" y="11633"/>
                  </a:lnTo>
                  <a:lnTo>
                    <a:pt x="3990810" y="16217"/>
                  </a:lnTo>
                  <a:lnTo>
                    <a:pt x="3953548" y="29451"/>
                  </a:lnTo>
                  <a:lnTo>
                    <a:pt x="3929811" y="50571"/>
                  </a:lnTo>
                  <a:lnTo>
                    <a:pt x="3921468" y="78803"/>
                  </a:lnTo>
                  <a:lnTo>
                    <a:pt x="3929811" y="106959"/>
                  </a:lnTo>
                  <a:lnTo>
                    <a:pt x="3953548" y="127952"/>
                  </a:lnTo>
                  <a:lnTo>
                    <a:pt x="3990810" y="141058"/>
                  </a:lnTo>
                  <a:lnTo>
                    <a:pt x="4039666" y="145592"/>
                  </a:lnTo>
                  <a:lnTo>
                    <a:pt x="4088523" y="141058"/>
                  </a:lnTo>
                  <a:lnTo>
                    <a:pt x="4125785" y="127952"/>
                  </a:lnTo>
                  <a:lnTo>
                    <a:pt x="4133850" y="120827"/>
                  </a:lnTo>
                  <a:lnTo>
                    <a:pt x="4149521" y="106959"/>
                  </a:lnTo>
                  <a:lnTo>
                    <a:pt x="4157865" y="78803"/>
                  </a:lnTo>
                  <a:close/>
                </a:path>
                <a:path w="10233660" h="788034">
                  <a:moveTo>
                    <a:pt x="4158234" y="303936"/>
                  </a:moveTo>
                  <a:lnTo>
                    <a:pt x="3957497" y="303936"/>
                  </a:lnTo>
                  <a:lnTo>
                    <a:pt x="3957497" y="231508"/>
                  </a:lnTo>
                  <a:lnTo>
                    <a:pt x="3926725" y="231508"/>
                  </a:lnTo>
                  <a:lnTo>
                    <a:pt x="3926725" y="329069"/>
                  </a:lnTo>
                  <a:lnTo>
                    <a:pt x="4158234" y="329069"/>
                  </a:lnTo>
                  <a:lnTo>
                    <a:pt x="4158234" y="303936"/>
                  </a:lnTo>
                  <a:close/>
                </a:path>
                <a:path w="10233660" h="788034">
                  <a:moveTo>
                    <a:pt x="4191635" y="177101"/>
                  </a:moveTo>
                  <a:lnTo>
                    <a:pt x="3887330" y="177101"/>
                  </a:lnTo>
                  <a:lnTo>
                    <a:pt x="3887330" y="201866"/>
                  </a:lnTo>
                  <a:lnTo>
                    <a:pt x="4191635" y="201866"/>
                  </a:lnTo>
                  <a:lnTo>
                    <a:pt x="4191635" y="177101"/>
                  </a:lnTo>
                  <a:close/>
                </a:path>
                <a:path w="10233660" h="788034">
                  <a:moveTo>
                    <a:pt x="4379988" y="724560"/>
                  </a:moveTo>
                  <a:lnTo>
                    <a:pt x="4372076" y="698322"/>
                  </a:lnTo>
                  <a:lnTo>
                    <a:pt x="4358741" y="687031"/>
                  </a:lnTo>
                  <a:lnTo>
                    <a:pt x="4349267" y="679018"/>
                  </a:lnTo>
                  <a:lnTo>
                    <a:pt x="4348848" y="678891"/>
                  </a:lnTo>
                  <a:lnTo>
                    <a:pt x="4348848" y="724560"/>
                  </a:lnTo>
                  <a:lnTo>
                    <a:pt x="4343108" y="740181"/>
                  </a:lnTo>
                  <a:lnTo>
                    <a:pt x="4326521" y="751852"/>
                  </a:lnTo>
                  <a:lnTo>
                    <a:pt x="4300093" y="759167"/>
                  </a:lnTo>
                  <a:lnTo>
                    <a:pt x="4264799" y="761707"/>
                  </a:lnTo>
                  <a:lnTo>
                    <a:pt x="4229354" y="759167"/>
                  </a:lnTo>
                  <a:lnTo>
                    <a:pt x="4202938" y="751852"/>
                  </a:lnTo>
                  <a:lnTo>
                    <a:pt x="4186440" y="740181"/>
                  </a:lnTo>
                  <a:lnTo>
                    <a:pt x="4180751" y="724560"/>
                  </a:lnTo>
                  <a:lnTo>
                    <a:pt x="4186440" y="708558"/>
                  </a:lnTo>
                  <a:lnTo>
                    <a:pt x="4202938" y="696785"/>
                  </a:lnTo>
                  <a:lnTo>
                    <a:pt x="4229354" y="689521"/>
                  </a:lnTo>
                  <a:lnTo>
                    <a:pt x="4264799" y="687031"/>
                  </a:lnTo>
                  <a:lnTo>
                    <a:pt x="4300258" y="689521"/>
                  </a:lnTo>
                  <a:lnTo>
                    <a:pt x="4326661" y="696785"/>
                  </a:lnTo>
                  <a:lnTo>
                    <a:pt x="4343158" y="708558"/>
                  </a:lnTo>
                  <a:lnTo>
                    <a:pt x="4348848" y="724560"/>
                  </a:lnTo>
                  <a:lnTo>
                    <a:pt x="4348848" y="678891"/>
                  </a:lnTo>
                  <a:lnTo>
                    <a:pt x="4313034" y="667092"/>
                  </a:lnTo>
                  <a:lnTo>
                    <a:pt x="4264799" y="663016"/>
                  </a:lnTo>
                  <a:lnTo>
                    <a:pt x="4216565" y="667092"/>
                  </a:lnTo>
                  <a:lnTo>
                    <a:pt x="4180332" y="679018"/>
                  </a:lnTo>
                  <a:lnTo>
                    <a:pt x="4157522" y="698322"/>
                  </a:lnTo>
                  <a:lnTo>
                    <a:pt x="4149610" y="724560"/>
                  </a:lnTo>
                  <a:lnTo>
                    <a:pt x="4157522" y="750582"/>
                  </a:lnTo>
                  <a:lnTo>
                    <a:pt x="4180332" y="769772"/>
                  </a:lnTo>
                  <a:lnTo>
                    <a:pt x="4216565" y="781646"/>
                  </a:lnTo>
                  <a:lnTo>
                    <a:pt x="4264799" y="785723"/>
                  </a:lnTo>
                  <a:lnTo>
                    <a:pt x="4313034" y="781646"/>
                  </a:lnTo>
                  <a:lnTo>
                    <a:pt x="4349267" y="769772"/>
                  </a:lnTo>
                  <a:lnTo>
                    <a:pt x="4358856" y="761707"/>
                  </a:lnTo>
                  <a:lnTo>
                    <a:pt x="4372076" y="750582"/>
                  </a:lnTo>
                  <a:lnTo>
                    <a:pt x="4379988" y="724560"/>
                  </a:lnTo>
                  <a:close/>
                </a:path>
                <a:path w="10233660" h="788034">
                  <a:moveTo>
                    <a:pt x="4382617" y="544080"/>
                  </a:moveTo>
                  <a:lnTo>
                    <a:pt x="4184878" y="544080"/>
                  </a:lnTo>
                  <a:lnTo>
                    <a:pt x="4184878" y="457403"/>
                  </a:lnTo>
                  <a:lnTo>
                    <a:pt x="4154106" y="457403"/>
                  </a:lnTo>
                  <a:lnTo>
                    <a:pt x="4154106" y="568845"/>
                  </a:lnTo>
                  <a:lnTo>
                    <a:pt x="4382617" y="568845"/>
                  </a:lnTo>
                  <a:lnTo>
                    <a:pt x="4382617" y="544080"/>
                  </a:lnTo>
                  <a:close/>
                </a:path>
                <a:path w="10233660" h="788034">
                  <a:moveTo>
                    <a:pt x="4417517" y="607860"/>
                  </a:moveTo>
                  <a:lnTo>
                    <a:pt x="4113212" y="607860"/>
                  </a:lnTo>
                  <a:lnTo>
                    <a:pt x="4113212" y="633006"/>
                  </a:lnTo>
                  <a:lnTo>
                    <a:pt x="4417517" y="633006"/>
                  </a:lnTo>
                  <a:lnTo>
                    <a:pt x="4417517" y="607860"/>
                  </a:lnTo>
                  <a:close/>
                </a:path>
                <a:path w="10233660" h="788034">
                  <a:moveTo>
                    <a:pt x="4605883" y="28257"/>
                  </a:moveTo>
                  <a:lnTo>
                    <a:pt x="4373994" y="28257"/>
                  </a:lnTo>
                  <a:lnTo>
                    <a:pt x="4373994" y="52387"/>
                  </a:lnTo>
                  <a:lnTo>
                    <a:pt x="4373994" y="161607"/>
                  </a:lnTo>
                  <a:lnTo>
                    <a:pt x="4373994" y="185737"/>
                  </a:lnTo>
                  <a:lnTo>
                    <a:pt x="4605883" y="185737"/>
                  </a:lnTo>
                  <a:lnTo>
                    <a:pt x="4605883" y="161721"/>
                  </a:lnTo>
                  <a:lnTo>
                    <a:pt x="4605883" y="52527"/>
                  </a:lnTo>
                  <a:lnTo>
                    <a:pt x="4575861" y="52527"/>
                  </a:lnTo>
                  <a:lnTo>
                    <a:pt x="4575861" y="161607"/>
                  </a:lnTo>
                  <a:lnTo>
                    <a:pt x="4403636" y="161607"/>
                  </a:lnTo>
                  <a:lnTo>
                    <a:pt x="4403636" y="52387"/>
                  </a:lnTo>
                  <a:lnTo>
                    <a:pt x="4605883" y="52387"/>
                  </a:lnTo>
                  <a:lnTo>
                    <a:pt x="4605883" y="28257"/>
                  </a:lnTo>
                  <a:close/>
                </a:path>
                <a:path w="10233660" h="788034">
                  <a:moveTo>
                    <a:pt x="4638903" y="634504"/>
                  </a:moveTo>
                  <a:lnTo>
                    <a:pt x="4632807" y="603211"/>
                  </a:lnTo>
                  <a:lnTo>
                    <a:pt x="4618380" y="582345"/>
                  </a:lnTo>
                  <a:lnTo>
                    <a:pt x="4615827" y="578637"/>
                  </a:lnTo>
                  <a:lnTo>
                    <a:pt x="4609630" y="574814"/>
                  </a:lnTo>
                  <a:lnTo>
                    <a:pt x="4609630" y="634504"/>
                  </a:lnTo>
                  <a:lnTo>
                    <a:pt x="4605693" y="655256"/>
                  </a:lnTo>
                  <a:lnTo>
                    <a:pt x="4594720" y="671652"/>
                  </a:lnTo>
                  <a:lnTo>
                    <a:pt x="4577969" y="682421"/>
                  </a:lnTo>
                  <a:lnTo>
                    <a:pt x="4556722" y="686282"/>
                  </a:lnTo>
                  <a:lnTo>
                    <a:pt x="4535690" y="682421"/>
                  </a:lnTo>
                  <a:lnTo>
                    <a:pt x="4519066" y="671652"/>
                  </a:lnTo>
                  <a:lnTo>
                    <a:pt x="4508131" y="655256"/>
                  </a:lnTo>
                  <a:lnTo>
                    <a:pt x="4504194" y="634504"/>
                  </a:lnTo>
                  <a:lnTo>
                    <a:pt x="4508131" y="613537"/>
                  </a:lnTo>
                  <a:lnTo>
                    <a:pt x="4519066" y="597027"/>
                  </a:lnTo>
                  <a:lnTo>
                    <a:pt x="4535690" y="586219"/>
                  </a:lnTo>
                  <a:lnTo>
                    <a:pt x="4556722" y="582345"/>
                  </a:lnTo>
                  <a:lnTo>
                    <a:pt x="4577969" y="586219"/>
                  </a:lnTo>
                  <a:lnTo>
                    <a:pt x="4594720" y="597027"/>
                  </a:lnTo>
                  <a:lnTo>
                    <a:pt x="4605693" y="613537"/>
                  </a:lnTo>
                  <a:lnTo>
                    <a:pt x="4609630" y="634504"/>
                  </a:lnTo>
                  <a:lnTo>
                    <a:pt x="4609630" y="574814"/>
                  </a:lnTo>
                  <a:lnTo>
                    <a:pt x="4589831" y="562584"/>
                  </a:lnTo>
                  <a:lnTo>
                    <a:pt x="4556722" y="556831"/>
                  </a:lnTo>
                  <a:lnTo>
                    <a:pt x="4524057" y="562584"/>
                  </a:lnTo>
                  <a:lnTo>
                    <a:pt x="4498289" y="578637"/>
                  </a:lnTo>
                  <a:lnTo>
                    <a:pt x="4481373" y="603211"/>
                  </a:lnTo>
                  <a:lnTo>
                    <a:pt x="4475302" y="634504"/>
                  </a:lnTo>
                  <a:lnTo>
                    <a:pt x="4481373" y="665899"/>
                  </a:lnTo>
                  <a:lnTo>
                    <a:pt x="4498289" y="690321"/>
                  </a:lnTo>
                  <a:lnTo>
                    <a:pt x="4524057" y="706158"/>
                  </a:lnTo>
                  <a:lnTo>
                    <a:pt x="4556722" y="711796"/>
                  </a:lnTo>
                  <a:lnTo>
                    <a:pt x="4589831" y="706158"/>
                  </a:lnTo>
                  <a:lnTo>
                    <a:pt x="4615827" y="690321"/>
                  </a:lnTo>
                  <a:lnTo>
                    <a:pt x="4618634" y="686282"/>
                  </a:lnTo>
                  <a:lnTo>
                    <a:pt x="4632807" y="665899"/>
                  </a:lnTo>
                  <a:lnTo>
                    <a:pt x="4638903" y="634504"/>
                  </a:lnTo>
                  <a:close/>
                </a:path>
                <a:path w="10233660" h="788034">
                  <a:moveTo>
                    <a:pt x="4643031" y="267906"/>
                  </a:moveTo>
                  <a:lnTo>
                    <a:pt x="4505693" y="267906"/>
                  </a:lnTo>
                  <a:lnTo>
                    <a:pt x="4505693" y="186105"/>
                  </a:lnTo>
                  <a:lnTo>
                    <a:pt x="4474553" y="186105"/>
                  </a:lnTo>
                  <a:lnTo>
                    <a:pt x="4474553" y="267906"/>
                  </a:lnTo>
                  <a:lnTo>
                    <a:pt x="4337964" y="267906"/>
                  </a:lnTo>
                  <a:lnTo>
                    <a:pt x="4337964" y="293420"/>
                  </a:lnTo>
                  <a:lnTo>
                    <a:pt x="4643031" y="293420"/>
                  </a:lnTo>
                  <a:lnTo>
                    <a:pt x="4643031" y="267906"/>
                  </a:lnTo>
                  <a:close/>
                </a:path>
                <a:path w="10233660" h="788034">
                  <a:moveTo>
                    <a:pt x="4654664" y="504304"/>
                  </a:moveTo>
                  <a:lnTo>
                    <a:pt x="4571733" y="504304"/>
                  </a:lnTo>
                  <a:lnTo>
                    <a:pt x="4571733" y="454393"/>
                  </a:lnTo>
                  <a:lnTo>
                    <a:pt x="4540961" y="454393"/>
                  </a:lnTo>
                  <a:lnTo>
                    <a:pt x="4540961" y="504304"/>
                  </a:lnTo>
                  <a:lnTo>
                    <a:pt x="4456163" y="504304"/>
                  </a:lnTo>
                  <a:lnTo>
                    <a:pt x="4456163" y="529069"/>
                  </a:lnTo>
                  <a:lnTo>
                    <a:pt x="4654664" y="529069"/>
                  </a:lnTo>
                  <a:lnTo>
                    <a:pt x="4654664" y="504304"/>
                  </a:lnTo>
                  <a:close/>
                </a:path>
                <a:path w="10233660" h="788034">
                  <a:moveTo>
                    <a:pt x="4772482" y="588721"/>
                  </a:moveTo>
                  <a:lnTo>
                    <a:pt x="4717326" y="588721"/>
                  </a:lnTo>
                  <a:lnTo>
                    <a:pt x="4717326" y="450646"/>
                  </a:lnTo>
                  <a:lnTo>
                    <a:pt x="4686554" y="450646"/>
                  </a:lnTo>
                  <a:lnTo>
                    <a:pt x="4686554" y="786841"/>
                  </a:lnTo>
                  <a:lnTo>
                    <a:pt x="4717326" y="786841"/>
                  </a:lnTo>
                  <a:lnTo>
                    <a:pt x="4717326" y="614616"/>
                  </a:lnTo>
                  <a:lnTo>
                    <a:pt x="4772482" y="614616"/>
                  </a:lnTo>
                  <a:lnTo>
                    <a:pt x="4772482" y="588721"/>
                  </a:lnTo>
                  <a:close/>
                </a:path>
                <a:path w="10233660" h="788034">
                  <a:moveTo>
                    <a:pt x="4949964" y="124777"/>
                  </a:moveTo>
                  <a:lnTo>
                    <a:pt x="4756340" y="124777"/>
                  </a:lnTo>
                  <a:lnTo>
                    <a:pt x="4756340" y="44767"/>
                  </a:lnTo>
                  <a:lnTo>
                    <a:pt x="4945837" y="44767"/>
                  </a:lnTo>
                  <a:lnTo>
                    <a:pt x="4945837" y="19367"/>
                  </a:lnTo>
                  <a:lnTo>
                    <a:pt x="4724832" y="19367"/>
                  </a:lnTo>
                  <a:lnTo>
                    <a:pt x="4724832" y="44767"/>
                  </a:lnTo>
                  <a:lnTo>
                    <a:pt x="4724832" y="124777"/>
                  </a:lnTo>
                  <a:lnTo>
                    <a:pt x="4724832" y="150177"/>
                  </a:lnTo>
                  <a:lnTo>
                    <a:pt x="4949964" y="150177"/>
                  </a:lnTo>
                  <a:lnTo>
                    <a:pt x="4949964" y="124777"/>
                  </a:lnTo>
                  <a:close/>
                </a:path>
                <a:path w="10233660" h="788034">
                  <a:moveTo>
                    <a:pt x="4988230" y="193992"/>
                  </a:moveTo>
                  <a:lnTo>
                    <a:pt x="4683176" y="193992"/>
                  </a:lnTo>
                  <a:lnTo>
                    <a:pt x="4683176" y="219125"/>
                  </a:lnTo>
                  <a:lnTo>
                    <a:pt x="4819383" y="219125"/>
                  </a:lnTo>
                  <a:lnTo>
                    <a:pt x="4819383" y="335076"/>
                  </a:lnTo>
                  <a:lnTo>
                    <a:pt x="4850155" y="335076"/>
                  </a:lnTo>
                  <a:lnTo>
                    <a:pt x="4850155" y="219125"/>
                  </a:lnTo>
                  <a:lnTo>
                    <a:pt x="4988230" y="219125"/>
                  </a:lnTo>
                  <a:lnTo>
                    <a:pt x="4988230" y="193992"/>
                  </a:lnTo>
                  <a:close/>
                </a:path>
                <a:path w="10233660" h="788034">
                  <a:moveTo>
                    <a:pt x="5200231" y="36017"/>
                  </a:moveTo>
                  <a:lnTo>
                    <a:pt x="5046396" y="36017"/>
                  </a:lnTo>
                  <a:lnTo>
                    <a:pt x="5046396" y="61531"/>
                  </a:lnTo>
                  <a:lnTo>
                    <a:pt x="5169840" y="61531"/>
                  </a:lnTo>
                  <a:lnTo>
                    <a:pt x="5160873" y="107416"/>
                  </a:lnTo>
                  <a:lnTo>
                    <a:pt x="5142509" y="149377"/>
                  </a:lnTo>
                  <a:lnTo>
                    <a:pt x="5114696" y="187134"/>
                  </a:lnTo>
                  <a:lnTo>
                    <a:pt x="5077422" y="220370"/>
                  </a:lnTo>
                  <a:lnTo>
                    <a:pt x="5030635" y="248780"/>
                  </a:lnTo>
                  <a:lnTo>
                    <a:pt x="5047513" y="272783"/>
                  </a:lnTo>
                  <a:lnTo>
                    <a:pt x="5096611" y="243001"/>
                  </a:lnTo>
                  <a:lnTo>
                    <a:pt x="5135473" y="208483"/>
                  </a:lnTo>
                  <a:lnTo>
                    <a:pt x="5164683" y="169887"/>
                  </a:lnTo>
                  <a:lnTo>
                    <a:pt x="5184826" y="127838"/>
                  </a:lnTo>
                  <a:lnTo>
                    <a:pt x="5196484" y="83007"/>
                  </a:lnTo>
                  <a:lnTo>
                    <a:pt x="5200231" y="36017"/>
                  </a:lnTo>
                  <a:close/>
                </a:path>
                <a:path w="10233660" h="788034">
                  <a:moveTo>
                    <a:pt x="5341315" y="136575"/>
                  </a:moveTo>
                  <a:lnTo>
                    <a:pt x="5287289" y="136575"/>
                  </a:lnTo>
                  <a:lnTo>
                    <a:pt x="5287289" y="0"/>
                  </a:lnTo>
                  <a:lnTo>
                    <a:pt x="5256517" y="0"/>
                  </a:lnTo>
                  <a:lnTo>
                    <a:pt x="5256517" y="336575"/>
                  </a:lnTo>
                  <a:lnTo>
                    <a:pt x="5287289" y="336575"/>
                  </a:lnTo>
                  <a:lnTo>
                    <a:pt x="5287289" y="162102"/>
                  </a:lnTo>
                  <a:lnTo>
                    <a:pt x="5341315" y="162102"/>
                  </a:lnTo>
                  <a:lnTo>
                    <a:pt x="5341315" y="136575"/>
                  </a:lnTo>
                  <a:close/>
                </a:path>
                <a:path w="10233660" h="788034">
                  <a:moveTo>
                    <a:pt x="5679021" y="239014"/>
                  </a:moveTo>
                  <a:lnTo>
                    <a:pt x="5644845" y="215620"/>
                  </a:lnTo>
                  <a:lnTo>
                    <a:pt x="5617197" y="182448"/>
                  </a:lnTo>
                  <a:lnTo>
                    <a:pt x="5606821" y="160591"/>
                  </a:lnTo>
                  <a:lnTo>
                    <a:pt x="5598706" y="143510"/>
                  </a:lnTo>
                  <a:lnTo>
                    <a:pt x="5591962" y="102806"/>
                  </a:lnTo>
                  <a:lnTo>
                    <a:pt x="5591962" y="60032"/>
                  </a:lnTo>
                  <a:lnTo>
                    <a:pt x="5666638" y="60032"/>
                  </a:lnTo>
                  <a:lnTo>
                    <a:pt x="5666638" y="34518"/>
                  </a:lnTo>
                  <a:lnTo>
                    <a:pt x="5484660" y="34518"/>
                  </a:lnTo>
                  <a:lnTo>
                    <a:pt x="5484660" y="60032"/>
                  </a:lnTo>
                  <a:lnTo>
                    <a:pt x="5561571" y="60032"/>
                  </a:lnTo>
                  <a:lnTo>
                    <a:pt x="5561571" y="102806"/>
                  </a:lnTo>
                  <a:lnTo>
                    <a:pt x="5554497" y="146126"/>
                  </a:lnTo>
                  <a:lnTo>
                    <a:pt x="5535307" y="187617"/>
                  </a:lnTo>
                  <a:lnTo>
                    <a:pt x="5507126" y="222910"/>
                  </a:lnTo>
                  <a:lnTo>
                    <a:pt x="5473027" y="247650"/>
                  </a:lnTo>
                  <a:lnTo>
                    <a:pt x="5491035" y="272034"/>
                  </a:lnTo>
                  <a:lnTo>
                    <a:pt x="5518289" y="253301"/>
                  </a:lnTo>
                  <a:lnTo>
                    <a:pt x="5542445" y="227431"/>
                  </a:lnTo>
                  <a:lnTo>
                    <a:pt x="5562371" y="195999"/>
                  </a:lnTo>
                  <a:lnTo>
                    <a:pt x="5576963" y="160591"/>
                  </a:lnTo>
                  <a:lnTo>
                    <a:pt x="5591365" y="193078"/>
                  </a:lnTo>
                  <a:lnTo>
                    <a:pt x="5610872" y="222034"/>
                  </a:lnTo>
                  <a:lnTo>
                    <a:pt x="5634533" y="246075"/>
                  </a:lnTo>
                  <a:lnTo>
                    <a:pt x="5661380" y="263779"/>
                  </a:lnTo>
                  <a:lnTo>
                    <a:pt x="5679021" y="239014"/>
                  </a:lnTo>
                  <a:close/>
                </a:path>
                <a:path w="10233660" h="788034">
                  <a:moveTo>
                    <a:pt x="5793092" y="135826"/>
                  </a:moveTo>
                  <a:lnTo>
                    <a:pt x="5737555" y="135826"/>
                  </a:lnTo>
                  <a:lnTo>
                    <a:pt x="5737555" y="381"/>
                  </a:lnTo>
                  <a:lnTo>
                    <a:pt x="5706783" y="381"/>
                  </a:lnTo>
                  <a:lnTo>
                    <a:pt x="5706783" y="336575"/>
                  </a:lnTo>
                  <a:lnTo>
                    <a:pt x="5737555" y="336575"/>
                  </a:lnTo>
                  <a:lnTo>
                    <a:pt x="5737555" y="161721"/>
                  </a:lnTo>
                  <a:lnTo>
                    <a:pt x="5793092" y="161721"/>
                  </a:lnTo>
                  <a:lnTo>
                    <a:pt x="5793092" y="135826"/>
                  </a:lnTo>
                  <a:close/>
                </a:path>
                <a:path w="10233660" h="788034">
                  <a:moveTo>
                    <a:pt x="6093269" y="86677"/>
                  </a:moveTo>
                  <a:lnTo>
                    <a:pt x="6084722" y="56248"/>
                  </a:lnTo>
                  <a:lnTo>
                    <a:pt x="6065964" y="38277"/>
                  </a:lnTo>
                  <a:lnTo>
                    <a:pt x="6061748" y="34251"/>
                  </a:lnTo>
                  <a:lnTo>
                    <a:pt x="6061748" y="86677"/>
                  </a:lnTo>
                  <a:lnTo>
                    <a:pt x="6055499" y="106807"/>
                  </a:lnTo>
                  <a:lnTo>
                    <a:pt x="6037872" y="122186"/>
                  </a:lnTo>
                  <a:lnTo>
                    <a:pt x="6010618" y="132003"/>
                  </a:lnTo>
                  <a:lnTo>
                    <a:pt x="5975451" y="135458"/>
                  </a:lnTo>
                  <a:lnTo>
                    <a:pt x="5940488" y="132003"/>
                  </a:lnTo>
                  <a:lnTo>
                    <a:pt x="5913348" y="122186"/>
                  </a:lnTo>
                  <a:lnTo>
                    <a:pt x="5895772" y="106807"/>
                  </a:lnTo>
                  <a:lnTo>
                    <a:pt x="5889523" y="86677"/>
                  </a:lnTo>
                  <a:lnTo>
                    <a:pt x="5895772" y="66611"/>
                  </a:lnTo>
                  <a:lnTo>
                    <a:pt x="5913348" y="51358"/>
                  </a:lnTo>
                  <a:lnTo>
                    <a:pt x="5940488" y="41668"/>
                  </a:lnTo>
                  <a:lnTo>
                    <a:pt x="5975451" y="38277"/>
                  </a:lnTo>
                  <a:lnTo>
                    <a:pt x="6010618" y="41668"/>
                  </a:lnTo>
                  <a:lnTo>
                    <a:pt x="6037872" y="51358"/>
                  </a:lnTo>
                  <a:lnTo>
                    <a:pt x="6055499" y="66611"/>
                  </a:lnTo>
                  <a:lnTo>
                    <a:pt x="6061748" y="86677"/>
                  </a:lnTo>
                  <a:lnTo>
                    <a:pt x="6061748" y="34251"/>
                  </a:lnTo>
                  <a:lnTo>
                    <a:pt x="6060668" y="33210"/>
                  </a:lnTo>
                  <a:lnTo>
                    <a:pt x="6023457" y="18605"/>
                  </a:lnTo>
                  <a:lnTo>
                    <a:pt x="5975451" y="13512"/>
                  </a:lnTo>
                  <a:lnTo>
                    <a:pt x="5927649" y="18605"/>
                  </a:lnTo>
                  <a:lnTo>
                    <a:pt x="5890552" y="33210"/>
                  </a:lnTo>
                  <a:lnTo>
                    <a:pt x="5866536" y="56248"/>
                  </a:lnTo>
                  <a:lnTo>
                    <a:pt x="5858002" y="86677"/>
                  </a:lnTo>
                  <a:lnTo>
                    <a:pt x="5866536" y="117170"/>
                  </a:lnTo>
                  <a:lnTo>
                    <a:pt x="5890552" y="140335"/>
                  </a:lnTo>
                  <a:lnTo>
                    <a:pt x="5927649" y="155067"/>
                  </a:lnTo>
                  <a:lnTo>
                    <a:pt x="5975451" y="160223"/>
                  </a:lnTo>
                  <a:lnTo>
                    <a:pt x="6023457" y="155067"/>
                  </a:lnTo>
                  <a:lnTo>
                    <a:pt x="6060668" y="140335"/>
                  </a:lnTo>
                  <a:lnTo>
                    <a:pt x="6065736" y="135458"/>
                  </a:lnTo>
                  <a:lnTo>
                    <a:pt x="6084722" y="117170"/>
                  </a:lnTo>
                  <a:lnTo>
                    <a:pt x="6093269" y="86677"/>
                  </a:lnTo>
                  <a:close/>
                </a:path>
                <a:path w="10233660" h="788034">
                  <a:moveTo>
                    <a:pt x="6128537" y="191744"/>
                  </a:moveTo>
                  <a:lnTo>
                    <a:pt x="5823851" y="191744"/>
                  </a:lnTo>
                  <a:lnTo>
                    <a:pt x="5823851" y="216877"/>
                  </a:lnTo>
                  <a:lnTo>
                    <a:pt x="5902274" y="216877"/>
                  </a:lnTo>
                  <a:lnTo>
                    <a:pt x="5902274" y="336575"/>
                  </a:lnTo>
                  <a:lnTo>
                    <a:pt x="5933427" y="336575"/>
                  </a:lnTo>
                  <a:lnTo>
                    <a:pt x="5933427" y="216877"/>
                  </a:lnTo>
                  <a:lnTo>
                    <a:pt x="6017844" y="216877"/>
                  </a:lnTo>
                  <a:lnTo>
                    <a:pt x="6017844" y="336575"/>
                  </a:lnTo>
                  <a:lnTo>
                    <a:pt x="6048997" y="336575"/>
                  </a:lnTo>
                  <a:lnTo>
                    <a:pt x="6048997" y="216877"/>
                  </a:lnTo>
                  <a:lnTo>
                    <a:pt x="6128537" y="216877"/>
                  </a:lnTo>
                  <a:lnTo>
                    <a:pt x="6128537" y="191744"/>
                  </a:lnTo>
                  <a:close/>
                </a:path>
                <a:path w="10233660" h="788034">
                  <a:moveTo>
                    <a:pt x="6435471" y="213880"/>
                  </a:moveTo>
                  <a:lnTo>
                    <a:pt x="6405080" y="213880"/>
                  </a:lnTo>
                  <a:lnTo>
                    <a:pt x="6405080" y="246697"/>
                  </a:lnTo>
                  <a:lnTo>
                    <a:pt x="6405080" y="270827"/>
                  </a:lnTo>
                  <a:lnTo>
                    <a:pt x="6405080" y="307657"/>
                  </a:lnTo>
                  <a:lnTo>
                    <a:pt x="6239980" y="307657"/>
                  </a:lnTo>
                  <a:lnTo>
                    <a:pt x="6239980" y="270827"/>
                  </a:lnTo>
                  <a:lnTo>
                    <a:pt x="6405080" y="270827"/>
                  </a:lnTo>
                  <a:lnTo>
                    <a:pt x="6405080" y="246697"/>
                  </a:lnTo>
                  <a:lnTo>
                    <a:pt x="6239980" y="246697"/>
                  </a:lnTo>
                  <a:lnTo>
                    <a:pt x="6239980" y="213677"/>
                  </a:lnTo>
                  <a:lnTo>
                    <a:pt x="6209589" y="213677"/>
                  </a:lnTo>
                  <a:lnTo>
                    <a:pt x="6209589" y="246697"/>
                  </a:lnTo>
                  <a:lnTo>
                    <a:pt x="6209589" y="270827"/>
                  </a:lnTo>
                  <a:lnTo>
                    <a:pt x="6209589" y="307657"/>
                  </a:lnTo>
                  <a:lnTo>
                    <a:pt x="6209589" y="331787"/>
                  </a:lnTo>
                  <a:lnTo>
                    <a:pt x="6435471" y="331787"/>
                  </a:lnTo>
                  <a:lnTo>
                    <a:pt x="6435471" y="246697"/>
                  </a:lnTo>
                  <a:lnTo>
                    <a:pt x="6435471" y="213880"/>
                  </a:lnTo>
                  <a:close/>
                </a:path>
                <a:path w="10233660" h="788034">
                  <a:moveTo>
                    <a:pt x="6474117" y="172605"/>
                  </a:moveTo>
                  <a:lnTo>
                    <a:pt x="6337160" y="172605"/>
                  </a:lnTo>
                  <a:lnTo>
                    <a:pt x="6337160" y="140017"/>
                  </a:lnTo>
                  <a:lnTo>
                    <a:pt x="6442227" y="140017"/>
                  </a:lnTo>
                  <a:lnTo>
                    <a:pt x="6442227" y="115887"/>
                  </a:lnTo>
                  <a:lnTo>
                    <a:pt x="6238481" y="115887"/>
                  </a:lnTo>
                  <a:lnTo>
                    <a:pt x="6238481" y="84137"/>
                  </a:lnTo>
                  <a:lnTo>
                    <a:pt x="6435103" y="84137"/>
                  </a:lnTo>
                  <a:lnTo>
                    <a:pt x="6435103" y="61277"/>
                  </a:lnTo>
                  <a:lnTo>
                    <a:pt x="6435103" y="30797"/>
                  </a:lnTo>
                  <a:lnTo>
                    <a:pt x="6435103" y="6667"/>
                  </a:lnTo>
                  <a:lnTo>
                    <a:pt x="6207341" y="6667"/>
                  </a:lnTo>
                  <a:lnTo>
                    <a:pt x="6207341" y="30797"/>
                  </a:lnTo>
                  <a:lnTo>
                    <a:pt x="6404699" y="30797"/>
                  </a:lnTo>
                  <a:lnTo>
                    <a:pt x="6404699" y="61277"/>
                  </a:lnTo>
                  <a:lnTo>
                    <a:pt x="6208090" y="61277"/>
                  </a:lnTo>
                  <a:lnTo>
                    <a:pt x="6208090" y="84137"/>
                  </a:lnTo>
                  <a:lnTo>
                    <a:pt x="6208090" y="115887"/>
                  </a:lnTo>
                  <a:lnTo>
                    <a:pt x="6208090" y="140017"/>
                  </a:lnTo>
                  <a:lnTo>
                    <a:pt x="6306020" y="140017"/>
                  </a:lnTo>
                  <a:lnTo>
                    <a:pt x="6306020" y="172605"/>
                  </a:lnTo>
                  <a:lnTo>
                    <a:pt x="6168682" y="172605"/>
                  </a:lnTo>
                  <a:lnTo>
                    <a:pt x="6168682" y="196989"/>
                  </a:lnTo>
                  <a:lnTo>
                    <a:pt x="6474117" y="196989"/>
                  </a:lnTo>
                  <a:lnTo>
                    <a:pt x="6474117" y="172605"/>
                  </a:lnTo>
                  <a:close/>
                </a:path>
                <a:path w="10233660" h="788034">
                  <a:moveTo>
                    <a:pt x="6730022" y="9004"/>
                  </a:moveTo>
                  <a:lnTo>
                    <a:pt x="6700761" y="9004"/>
                  </a:lnTo>
                  <a:lnTo>
                    <a:pt x="6700761" y="137706"/>
                  </a:lnTo>
                  <a:lnTo>
                    <a:pt x="6642595" y="137706"/>
                  </a:lnTo>
                  <a:lnTo>
                    <a:pt x="6649860" y="114858"/>
                  </a:lnTo>
                  <a:lnTo>
                    <a:pt x="6654889" y="91363"/>
                  </a:lnTo>
                  <a:lnTo>
                    <a:pt x="6657797" y="67322"/>
                  </a:lnTo>
                  <a:lnTo>
                    <a:pt x="6658724" y="42773"/>
                  </a:lnTo>
                  <a:lnTo>
                    <a:pt x="6528905" y="42773"/>
                  </a:lnTo>
                  <a:lnTo>
                    <a:pt x="6528905" y="67919"/>
                  </a:lnTo>
                  <a:lnTo>
                    <a:pt x="6628333" y="67919"/>
                  </a:lnTo>
                  <a:lnTo>
                    <a:pt x="6618325" y="118808"/>
                  </a:lnTo>
                  <a:lnTo>
                    <a:pt x="6596393" y="165239"/>
                  </a:lnTo>
                  <a:lnTo>
                    <a:pt x="6562014" y="206527"/>
                  </a:lnTo>
                  <a:lnTo>
                    <a:pt x="6514643" y="242023"/>
                  </a:lnTo>
                  <a:lnTo>
                    <a:pt x="6532651" y="264160"/>
                  </a:lnTo>
                  <a:lnTo>
                    <a:pt x="6564909" y="242049"/>
                  </a:lnTo>
                  <a:lnTo>
                    <a:pt x="6592036" y="217538"/>
                  </a:lnTo>
                  <a:lnTo>
                    <a:pt x="6614236" y="190919"/>
                  </a:lnTo>
                  <a:lnTo>
                    <a:pt x="6631711" y="162471"/>
                  </a:lnTo>
                  <a:lnTo>
                    <a:pt x="6700761" y="162471"/>
                  </a:lnTo>
                  <a:lnTo>
                    <a:pt x="6700761" y="319697"/>
                  </a:lnTo>
                  <a:lnTo>
                    <a:pt x="6730022" y="319697"/>
                  </a:lnTo>
                  <a:lnTo>
                    <a:pt x="6730022" y="162471"/>
                  </a:lnTo>
                  <a:lnTo>
                    <a:pt x="6730022" y="137706"/>
                  </a:lnTo>
                  <a:lnTo>
                    <a:pt x="6730022" y="9004"/>
                  </a:lnTo>
                  <a:close/>
                </a:path>
                <a:path w="10233660" h="788034">
                  <a:moveTo>
                    <a:pt x="6800189" y="0"/>
                  </a:moveTo>
                  <a:lnTo>
                    <a:pt x="6770929" y="0"/>
                  </a:lnTo>
                  <a:lnTo>
                    <a:pt x="6770929" y="336575"/>
                  </a:lnTo>
                  <a:lnTo>
                    <a:pt x="6800189" y="336575"/>
                  </a:lnTo>
                  <a:lnTo>
                    <a:pt x="6800189" y="0"/>
                  </a:lnTo>
                  <a:close/>
                </a:path>
                <a:path w="10233660" h="788034">
                  <a:moveTo>
                    <a:pt x="7254964" y="164350"/>
                  </a:moveTo>
                  <a:lnTo>
                    <a:pt x="7210882" y="149656"/>
                  </a:lnTo>
                  <a:lnTo>
                    <a:pt x="7171334" y="123405"/>
                  </a:lnTo>
                  <a:lnTo>
                    <a:pt x="7142835" y="88633"/>
                  </a:lnTo>
                  <a:lnTo>
                    <a:pt x="7131888" y="48399"/>
                  </a:lnTo>
                  <a:lnTo>
                    <a:pt x="7131888" y="22517"/>
                  </a:lnTo>
                  <a:lnTo>
                    <a:pt x="7099617" y="22517"/>
                  </a:lnTo>
                  <a:lnTo>
                    <a:pt x="7099617" y="48399"/>
                  </a:lnTo>
                  <a:lnTo>
                    <a:pt x="7088733" y="88633"/>
                  </a:lnTo>
                  <a:lnTo>
                    <a:pt x="7060362" y="123405"/>
                  </a:lnTo>
                  <a:lnTo>
                    <a:pt x="7020941" y="149656"/>
                  </a:lnTo>
                  <a:lnTo>
                    <a:pt x="6976923" y="164350"/>
                  </a:lnTo>
                  <a:lnTo>
                    <a:pt x="6989673" y="189865"/>
                  </a:lnTo>
                  <a:lnTo>
                    <a:pt x="7028167" y="177368"/>
                  </a:lnTo>
                  <a:lnTo>
                    <a:pt x="7063968" y="156895"/>
                  </a:lnTo>
                  <a:lnTo>
                    <a:pt x="7094156" y="129451"/>
                  </a:lnTo>
                  <a:lnTo>
                    <a:pt x="7115759" y="96062"/>
                  </a:lnTo>
                  <a:lnTo>
                    <a:pt x="7137400" y="129451"/>
                  </a:lnTo>
                  <a:lnTo>
                    <a:pt x="7167677" y="156895"/>
                  </a:lnTo>
                  <a:lnTo>
                    <a:pt x="7203503" y="177368"/>
                  </a:lnTo>
                  <a:lnTo>
                    <a:pt x="7241832" y="189865"/>
                  </a:lnTo>
                  <a:lnTo>
                    <a:pt x="7254964" y="164350"/>
                  </a:lnTo>
                  <a:close/>
                </a:path>
                <a:path w="10233660" h="788034">
                  <a:moveTo>
                    <a:pt x="7269975" y="267538"/>
                  </a:moveTo>
                  <a:lnTo>
                    <a:pt x="7131139" y="267538"/>
                  </a:lnTo>
                  <a:lnTo>
                    <a:pt x="7131139" y="185737"/>
                  </a:lnTo>
                  <a:lnTo>
                    <a:pt x="7100367" y="185737"/>
                  </a:lnTo>
                  <a:lnTo>
                    <a:pt x="7100367" y="267538"/>
                  </a:lnTo>
                  <a:lnTo>
                    <a:pt x="6964540" y="267538"/>
                  </a:lnTo>
                  <a:lnTo>
                    <a:pt x="6964540" y="292671"/>
                  </a:lnTo>
                  <a:lnTo>
                    <a:pt x="7269975" y="292671"/>
                  </a:lnTo>
                  <a:lnTo>
                    <a:pt x="7269975" y="267538"/>
                  </a:lnTo>
                  <a:close/>
                </a:path>
                <a:path w="10233660" h="788034">
                  <a:moveTo>
                    <a:pt x="7576909" y="282168"/>
                  </a:moveTo>
                  <a:lnTo>
                    <a:pt x="7569200" y="259067"/>
                  </a:lnTo>
                  <a:lnTo>
                    <a:pt x="7558964" y="251396"/>
                  </a:lnTo>
                  <a:lnTo>
                    <a:pt x="7546746" y="242252"/>
                  </a:lnTo>
                  <a:lnTo>
                    <a:pt x="7546137" y="242087"/>
                  </a:lnTo>
                  <a:lnTo>
                    <a:pt x="7546137" y="282168"/>
                  </a:lnTo>
                  <a:lnTo>
                    <a:pt x="7540599" y="295529"/>
                  </a:lnTo>
                  <a:lnTo>
                    <a:pt x="7524331" y="305155"/>
                  </a:lnTo>
                  <a:lnTo>
                    <a:pt x="7497851" y="310984"/>
                  </a:lnTo>
                  <a:lnTo>
                    <a:pt x="7461707" y="312940"/>
                  </a:lnTo>
                  <a:lnTo>
                    <a:pt x="7425728" y="310984"/>
                  </a:lnTo>
                  <a:lnTo>
                    <a:pt x="7399236" y="305155"/>
                  </a:lnTo>
                  <a:lnTo>
                    <a:pt x="7382878" y="295529"/>
                  </a:lnTo>
                  <a:lnTo>
                    <a:pt x="7377290" y="282168"/>
                  </a:lnTo>
                  <a:lnTo>
                    <a:pt x="7382878" y="268973"/>
                  </a:lnTo>
                  <a:lnTo>
                    <a:pt x="7399236" y="259321"/>
                  </a:lnTo>
                  <a:lnTo>
                    <a:pt x="7425728" y="253415"/>
                  </a:lnTo>
                  <a:lnTo>
                    <a:pt x="7461707" y="251396"/>
                  </a:lnTo>
                  <a:lnTo>
                    <a:pt x="7497851" y="253415"/>
                  </a:lnTo>
                  <a:lnTo>
                    <a:pt x="7524331" y="259321"/>
                  </a:lnTo>
                  <a:lnTo>
                    <a:pt x="7540599" y="268973"/>
                  </a:lnTo>
                  <a:lnTo>
                    <a:pt x="7546137" y="282168"/>
                  </a:lnTo>
                  <a:lnTo>
                    <a:pt x="7546137" y="242087"/>
                  </a:lnTo>
                  <a:lnTo>
                    <a:pt x="7510577" y="231990"/>
                  </a:lnTo>
                  <a:lnTo>
                    <a:pt x="7461707" y="228511"/>
                  </a:lnTo>
                  <a:lnTo>
                    <a:pt x="7412837" y="231990"/>
                  </a:lnTo>
                  <a:lnTo>
                    <a:pt x="7376681" y="242252"/>
                  </a:lnTo>
                  <a:lnTo>
                    <a:pt x="7354227" y="259067"/>
                  </a:lnTo>
                  <a:lnTo>
                    <a:pt x="7346518" y="282168"/>
                  </a:lnTo>
                  <a:lnTo>
                    <a:pt x="7354227" y="305485"/>
                  </a:lnTo>
                  <a:lnTo>
                    <a:pt x="7376681" y="322414"/>
                  </a:lnTo>
                  <a:lnTo>
                    <a:pt x="7412837" y="332714"/>
                  </a:lnTo>
                  <a:lnTo>
                    <a:pt x="7461707" y="336207"/>
                  </a:lnTo>
                  <a:lnTo>
                    <a:pt x="7510577" y="332714"/>
                  </a:lnTo>
                  <a:lnTo>
                    <a:pt x="7546746" y="322414"/>
                  </a:lnTo>
                  <a:lnTo>
                    <a:pt x="7559319" y="312940"/>
                  </a:lnTo>
                  <a:lnTo>
                    <a:pt x="7569200" y="305485"/>
                  </a:lnTo>
                  <a:lnTo>
                    <a:pt x="7576909" y="282168"/>
                  </a:lnTo>
                  <a:close/>
                </a:path>
                <a:path w="10233660" h="788034">
                  <a:moveTo>
                    <a:pt x="7614056" y="178231"/>
                  </a:moveTo>
                  <a:lnTo>
                    <a:pt x="7477099" y="178231"/>
                  </a:lnTo>
                  <a:lnTo>
                    <a:pt x="7477099" y="145211"/>
                  </a:lnTo>
                  <a:lnTo>
                    <a:pt x="7578407" y="145211"/>
                  </a:lnTo>
                  <a:lnTo>
                    <a:pt x="7578407" y="121196"/>
                  </a:lnTo>
                  <a:lnTo>
                    <a:pt x="7380287" y="121196"/>
                  </a:lnTo>
                  <a:lnTo>
                    <a:pt x="7380287" y="88176"/>
                  </a:lnTo>
                  <a:lnTo>
                    <a:pt x="7567523" y="88176"/>
                  </a:lnTo>
                  <a:lnTo>
                    <a:pt x="7567523" y="64909"/>
                  </a:lnTo>
                  <a:lnTo>
                    <a:pt x="7380287" y="64909"/>
                  </a:lnTo>
                  <a:lnTo>
                    <a:pt x="7380287" y="33769"/>
                  </a:lnTo>
                  <a:lnTo>
                    <a:pt x="7576528" y="33769"/>
                  </a:lnTo>
                  <a:lnTo>
                    <a:pt x="7576528" y="9753"/>
                  </a:lnTo>
                  <a:lnTo>
                    <a:pt x="7349515" y="9753"/>
                  </a:lnTo>
                  <a:lnTo>
                    <a:pt x="7349515" y="145211"/>
                  </a:lnTo>
                  <a:lnTo>
                    <a:pt x="7446327" y="145211"/>
                  </a:lnTo>
                  <a:lnTo>
                    <a:pt x="7446327" y="178231"/>
                  </a:lnTo>
                  <a:lnTo>
                    <a:pt x="7309371" y="178231"/>
                  </a:lnTo>
                  <a:lnTo>
                    <a:pt x="7309371" y="202996"/>
                  </a:lnTo>
                  <a:lnTo>
                    <a:pt x="7614056" y="202996"/>
                  </a:lnTo>
                  <a:lnTo>
                    <a:pt x="7614056" y="178231"/>
                  </a:lnTo>
                  <a:close/>
                </a:path>
                <a:path w="10233660" h="788034">
                  <a:moveTo>
                    <a:pt x="7835811" y="184238"/>
                  </a:moveTo>
                  <a:lnTo>
                    <a:pt x="7829728" y="152946"/>
                  </a:lnTo>
                  <a:lnTo>
                    <a:pt x="7815300" y="132080"/>
                  </a:lnTo>
                  <a:lnTo>
                    <a:pt x="7812735" y="128371"/>
                  </a:lnTo>
                  <a:lnTo>
                    <a:pt x="7806537" y="124548"/>
                  </a:lnTo>
                  <a:lnTo>
                    <a:pt x="7806537" y="184238"/>
                  </a:lnTo>
                  <a:lnTo>
                    <a:pt x="7802600" y="204990"/>
                  </a:lnTo>
                  <a:lnTo>
                    <a:pt x="7791628" y="221386"/>
                  </a:lnTo>
                  <a:lnTo>
                    <a:pt x="7774876" y="232143"/>
                  </a:lnTo>
                  <a:lnTo>
                    <a:pt x="7753629" y="236016"/>
                  </a:lnTo>
                  <a:lnTo>
                    <a:pt x="7732598" y="232143"/>
                  </a:lnTo>
                  <a:lnTo>
                    <a:pt x="7715974" y="221386"/>
                  </a:lnTo>
                  <a:lnTo>
                    <a:pt x="7705039" y="204990"/>
                  </a:lnTo>
                  <a:lnTo>
                    <a:pt x="7701102" y="184238"/>
                  </a:lnTo>
                  <a:lnTo>
                    <a:pt x="7705039" y="163258"/>
                  </a:lnTo>
                  <a:lnTo>
                    <a:pt x="7715974" y="146761"/>
                  </a:lnTo>
                  <a:lnTo>
                    <a:pt x="7732598" y="135953"/>
                  </a:lnTo>
                  <a:lnTo>
                    <a:pt x="7753629" y="132080"/>
                  </a:lnTo>
                  <a:lnTo>
                    <a:pt x="7774876" y="135953"/>
                  </a:lnTo>
                  <a:lnTo>
                    <a:pt x="7791628" y="146761"/>
                  </a:lnTo>
                  <a:lnTo>
                    <a:pt x="7802600" y="163258"/>
                  </a:lnTo>
                  <a:lnTo>
                    <a:pt x="7806537" y="184238"/>
                  </a:lnTo>
                  <a:lnTo>
                    <a:pt x="7806537" y="124548"/>
                  </a:lnTo>
                  <a:lnTo>
                    <a:pt x="7786738" y="112318"/>
                  </a:lnTo>
                  <a:lnTo>
                    <a:pt x="7753629" y="106565"/>
                  </a:lnTo>
                  <a:lnTo>
                    <a:pt x="7720965" y="112318"/>
                  </a:lnTo>
                  <a:lnTo>
                    <a:pt x="7695197" y="128371"/>
                  </a:lnTo>
                  <a:lnTo>
                    <a:pt x="7678280" y="152946"/>
                  </a:lnTo>
                  <a:lnTo>
                    <a:pt x="7672210" y="184238"/>
                  </a:lnTo>
                  <a:lnTo>
                    <a:pt x="7678280" y="215620"/>
                  </a:lnTo>
                  <a:lnTo>
                    <a:pt x="7695197" y="240055"/>
                  </a:lnTo>
                  <a:lnTo>
                    <a:pt x="7720965" y="255892"/>
                  </a:lnTo>
                  <a:lnTo>
                    <a:pt x="7753629" y="261531"/>
                  </a:lnTo>
                  <a:lnTo>
                    <a:pt x="7786738" y="255892"/>
                  </a:lnTo>
                  <a:lnTo>
                    <a:pt x="7812735" y="240055"/>
                  </a:lnTo>
                  <a:lnTo>
                    <a:pt x="7815542" y="236016"/>
                  </a:lnTo>
                  <a:lnTo>
                    <a:pt x="7829728" y="215620"/>
                  </a:lnTo>
                  <a:lnTo>
                    <a:pt x="7835811" y="184238"/>
                  </a:lnTo>
                  <a:close/>
                </a:path>
                <a:path w="10233660" h="788034">
                  <a:moveTo>
                    <a:pt x="7851572" y="54038"/>
                  </a:moveTo>
                  <a:lnTo>
                    <a:pt x="7768641" y="54038"/>
                  </a:lnTo>
                  <a:lnTo>
                    <a:pt x="7768641" y="4127"/>
                  </a:lnTo>
                  <a:lnTo>
                    <a:pt x="7737869" y="4127"/>
                  </a:lnTo>
                  <a:lnTo>
                    <a:pt x="7737869" y="54038"/>
                  </a:lnTo>
                  <a:lnTo>
                    <a:pt x="7653071" y="54038"/>
                  </a:lnTo>
                  <a:lnTo>
                    <a:pt x="7653071" y="78803"/>
                  </a:lnTo>
                  <a:lnTo>
                    <a:pt x="7851572" y="78803"/>
                  </a:lnTo>
                  <a:lnTo>
                    <a:pt x="7851572" y="54038"/>
                  </a:lnTo>
                  <a:close/>
                </a:path>
                <a:path w="10233660" h="788034">
                  <a:moveTo>
                    <a:pt x="7969390" y="138455"/>
                  </a:moveTo>
                  <a:lnTo>
                    <a:pt x="7914233" y="138455"/>
                  </a:lnTo>
                  <a:lnTo>
                    <a:pt x="7914233" y="381"/>
                  </a:lnTo>
                  <a:lnTo>
                    <a:pt x="7883461" y="381"/>
                  </a:lnTo>
                  <a:lnTo>
                    <a:pt x="7883461" y="336575"/>
                  </a:lnTo>
                  <a:lnTo>
                    <a:pt x="7914233" y="336575"/>
                  </a:lnTo>
                  <a:lnTo>
                    <a:pt x="7914233" y="164350"/>
                  </a:lnTo>
                  <a:lnTo>
                    <a:pt x="7969390" y="164350"/>
                  </a:lnTo>
                  <a:lnTo>
                    <a:pt x="7969390" y="138455"/>
                  </a:lnTo>
                  <a:close/>
                </a:path>
                <a:path w="10233660" h="788034">
                  <a:moveTo>
                    <a:pt x="8269948" y="101917"/>
                  </a:moveTo>
                  <a:lnTo>
                    <a:pt x="8071828" y="101917"/>
                  </a:lnTo>
                  <a:lnTo>
                    <a:pt x="8071828" y="11747"/>
                  </a:lnTo>
                  <a:lnTo>
                    <a:pt x="8041056" y="11747"/>
                  </a:lnTo>
                  <a:lnTo>
                    <a:pt x="8041056" y="101917"/>
                  </a:lnTo>
                  <a:lnTo>
                    <a:pt x="8041056" y="126047"/>
                  </a:lnTo>
                  <a:lnTo>
                    <a:pt x="8269948" y="126047"/>
                  </a:lnTo>
                  <a:lnTo>
                    <a:pt x="8269948" y="101917"/>
                  </a:lnTo>
                  <a:close/>
                </a:path>
                <a:path w="10233660" h="788034">
                  <a:moveTo>
                    <a:pt x="8271815" y="302577"/>
                  </a:moveTo>
                  <a:lnTo>
                    <a:pt x="8069567" y="302577"/>
                  </a:lnTo>
                  <a:lnTo>
                    <a:pt x="8069567" y="230187"/>
                  </a:lnTo>
                  <a:lnTo>
                    <a:pt x="8038808" y="230187"/>
                  </a:lnTo>
                  <a:lnTo>
                    <a:pt x="8038808" y="302577"/>
                  </a:lnTo>
                  <a:lnTo>
                    <a:pt x="8038808" y="327977"/>
                  </a:lnTo>
                  <a:lnTo>
                    <a:pt x="8271815" y="327977"/>
                  </a:lnTo>
                  <a:lnTo>
                    <a:pt x="8271815" y="302577"/>
                  </a:lnTo>
                  <a:close/>
                </a:path>
                <a:path w="10233660" h="788034">
                  <a:moveTo>
                    <a:pt x="8304835" y="171475"/>
                  </a:moveTo>
                  <a:lnTo>
                    <a:pt x="7999781" y="171475"/>
                  </a:lnTo>
                  <a:lnTo>
                    <a:pt x="7999781" y="196240"/>
                  </a:lnTo>
                  <a:lnTo>
                    <a:pt x="8304835" y="196240"/>
                  </a:lnTo>
                  <a:lnTo>
                    <a:pt x="8304835" y="171475"/>
                  </a:lnTo>
                  <a:close/>
                </a:path>
                <a:path w="10233660" h="788034">
                  <a:moveTo>
                    <a:pt x="8716086" y="17259"/>
                  </a:moveTo>
                  <a:lnTo>
                    <a:pt x="8486826" y="17259"/>
                  </a:lnTo>
                  <a:lnTo>
                    <a:pt x="8486826" y="42024"/>
                  </a:lnTo>
                  <a:lnTo>
                    <a:pt x="8685695" y="42024"/>
                  </a:lnTo>
                  <a:lnTo>
                    <a:pt x="8685695" y="45783"/>
                  </a:lnTo>
                  <a:lnTo>
                    <a:pt x="8685555" y="65366"/>
                  </a:lnTo>
                  <a:lnTo>
                    <a:pt x="8684565" y="85458"/>
                  </a:lnTo>
                  <a:lnTo>
                    <a:pt x="8681898" y="107086"/>
                  </a:lnTo>
                  <a:lnTo>
                    <a:pt x="8676691" y="131330"/>
                  </a:lnTo>
                  <a:lnTo>
                    <a:pt x="8706701" y="134708"/>
                  </a:lnTo>
                  <a:lnTo>
                    <a:pt x="8712124" y="110045"/>
                  </a:lnTo>
                  <a:lnTo>
                    <a:pt x="8714918" y="87426"/>
                  </a:lnTo>
                  <a:lnTo>
                    <a:pt x="8715934" y="66217"/>
                  </a:lnTo>
                  <a:lnTo>
                    <a:pt x="8716086" y="45783"/>
                  </a:lnTo>
                  <a:lnTo>
                    <a:pt x="8716086" y="17259"/>
                  </a:lnTo>
                  <a:close/>
                </a:path>
                <a:path w="10233660" h="788034">
                  <a:moveTo>
                    <a:pt x="8718715" y="274662"/>
                  </a:moveTo>
                  <a:lnTo>
                    <a:pt x="8710435" y="248526"/>
                  </a:lnTo>
                  <a:lnTo>
                    <a:pt x="8695728" y="236397"/>
                  </a:lnTo>
                  <a:lnTo>
                    <a:pt x="8687943" y="229971"/>
                  </a:lnTo>
                  <a:lnTo>
                    <a:pt x="8687943" y="274662"/>
                  </a:lnTo>
                  <a:lnTo>
                    <a:pt x="8681834" y="290347"/>
                  </a:lnTo>
                  <a:lnTo>
                    <a:pt x="8664448" y="302145"/>
                  </a:lnTo>
                  <a:lnTo>
                    <a:pt x="8637130" y="309600"/>
                  </a:lnTo>
                  <a:lnTo>
                    <a:pt x="8601265" y="312191"/>
                  </a:lnTo>
                  <a:lnTo>
                    <a:pt x="8565617" y="309600"/>
                  </a:lnTo>
                  <a:lnTo>
                    <a:pt x="8538413" y="302145"/>
                  </a:lnTo>
                  <a:lnTo>
                    <a:pt x="8521065" y="290347"/>
                  </a:lnTo>
                  <a:lnTo>
                    <a:pt x="8514969" y="274662"/>
                  </a:lnTo>
                  <a:lnTo>
                    <a:pt x="8521065" y="258559"/>
                  </a:lnTo>
                  <a:lnTo>
                    <a:pt x="8565617" y="238988"/>
                  </a:lnTo>
                  <a:lnTo>
                    <a:pt x="8637130" y="238988"/>
                  </a:lnTo>
                  <a:lnTo>
                    <a:pt x="8681834" y="258559"/>
                  </a:lnTo>
                  <a:lnTo>
                    <a:pt x="8687943" y="274662"/>
                  </a:lnTo>
                  <a:lnTo>
                    <a:pt x="8687943" y="229971"/>
                  </a:lnTo>
                  <a:lnTo>
                    <a:pt x="8686863" y="229069"/>
                  </a:lnTo>
                  <a:lnTo>
                    <a:pt x="8649856" y="216941"/>
                  </a:lnTo>
                  <a:lnTo>
                    <a:pt x="8601265" y="212750"/>
                  </a:lnTo>
                  <a:lnTo>
                    <a:pt x="8552739" y="216941"/>
                  </a:lnTo>
                  <a:lnTo>
                    <a:pt x="8515858" y="229069"/>
                  </a:lnTo>
                  <a:lnTo>
                    <a:pt x="8492414" y="248526"/>
                  </a:lnTo>
                  <a:lnTo>
                    <a:pt x="8484197" y="274662"/>
                  </a:lnTo>
                  <a:lnTo>
                    <a:pt x="8492414" y="300431"/>
                  </a:lnTo>
                  <a:lnTo>
                    <a:pt x="8515858" y="319786"/>
                  </a:lnTo>
                  <a:lnTo>
                    <a:pt x="8552739" y="331965"/>
                  </a:lnTo>
                  <a:lnTo>
                    <a:pt x="8601265" y="336207"/>
                  </a:lnTo>
                  <a:lnTo>
                    <a:pt x="8649856" y="331965"/>
                  </a:lnTo>
                  <a:lnTo>
                    <a:pt x="8686863" y="319786"/>
                  </a:lnTo>
                  <a:lnTo>
                    <a:pt x="8696122" y="312191"/>
                  </a:lnTo>
                  <a:lnTo>
                    <a:pt x="8710435" y="300431"/>
                  </a:lnTo>
                  <a:lnTo>
                    <a:pt x="8718715" y="274662"/>
                  </a:lnTo>
                  <a:close/>
                </a:path>
                <a:path w="10233660" h="788034">
                  <a:moveTo>
                    <a:pt x="8753983" y="156845"/>
                  </a:moveTo>
                  <a:lnTo>
                    <a:pt x="8606142" y="156845"/>
                  </a:lnTo>
                  <a:lnTo>
                    <a:pt x="8606142" y="92303"/>
                  </a:lnTo>
                  <a:lnTo>
                    <a:pt x="8575370" y="92303"/>
                  </a:lnTo>
                  <a:lnTo>
                    <a:pt x="8575370" y="156845"/>
                  </a:lnTo>
                  <a:lnTo>
                    <a:pt x="8451177" y="156845"/>
                  </a:lnTo>
                  <a:lnTo>
                    <a:pt x="8451177" y="181978"/>
                  </a:lnTo>
                  <a:lnTo>
                    <a:pt x="8753983" y="181978"/>
                  </a:lnTo>
                  <a:lnTo>
                    <a:pt x="8753983" y="156845"/>
                  </a:lnTo>
                  <a:close/>
                </a:path>
                <a:path w="10233660" h="788034">
                  <a:moveTo>
                    <a:pt x="8966733" y="26263"/>
                  </a:moveTo>
                  <a:lnTo>
                    <a:pt x="8809888" y="26263"/>
                  </a:lnTo>
                  <a:lnTo>
                    <a:pt x="8809888" y="51409"/>
                  </a:lnTo>
                  <a:lnTo>
                    <a:pt x="8933713" y="51409"/>
                  </a:lnTo>
                  <a:lnTo>
                    <a:pt x="8920696" y="93510"/>
                  </a:lnTo>
                  <a:lnTo>
                    <a:pt x="8892349" y="130200"/>
                  </a:lnTo>
                  <a:lnTo>
                    <a:pt x="8850338" y="160426"/>
                  </a:lnTo>
                  <a:lnTo>
                    <a:pt x="8796388" y="183108"/>
                  </a:lnTo>
                  <a:lnTo>
                    <a:pt x="8808771" y="207505"/>
                  </a:lnTo>
                  <a:lnTo>
                    <a:pt x="8862365" y="185331"/>
                  </a:lnTo>
                  <a:lnTo>
                    <a:pt x="8906192" y="155651"/>
                  </a:lnTo>
                  <a:lnTo>
                    <a:pt x="8939009" y="118910"/>
                  </a:lnTo>
                  <a:lnTo>
                    <a:pt x="8959596" y="75628"/>
                  </a:lnTo>
                  <a:lnTo>
                    <a:pt x="8966733" y="26263"/>
                  </a:lnTo>
                  <a:close/>
                </a:path>
                <a:path w="10233660" h="788034">
                  <a:moveTo>
                    <a:pt x="9071419" y="303936"/>
                  </a:moveTo>
                  <a:lnTo>
                    <a:pt x="8877808" y="303936"/>
                  </a:lnTo>
                  <a:lnTo>
                    <a:pt x="8877808" y="221005"/>
                  </a:lnTo>
                  <a:lnTo>
                    <a:pt x="8847036" y="221005"/>
                  </a:lnTo>
                  <a:lnTo>
                    <a:pt x="8847036" y="329069"/>
                  </a:lnTo>
                  <a:lnTo>
                    <a:pt x="9071419" y="329069"/>
                  </a:lnTo>
                  <a:lnTo>
                    <a:pt x="9071419" y="303936"/>
                  </a:lnTo>
                  <a:close/>
                </a:path>
                <a:path w="10233660" h="788034">
                  <a:moveTo>
                    <a:pt x="9106687" y="102438"/>
                  </a:moveTo>
                  <a:lnTo>
                    <a:pt x="9056789" y="102438"/>
                  </a:lnTo>
                  <a:lnTo>
                    <a:pt x="9056789" y="381"/>
                  </a:lnTo>
                  <a:lnTo>
                    <a:pt x="9026017" y="381"/>
                  </a:lnTo>
                  <a:lnTo>
                    <a:pt x="9026017" y="246151"/>
                  </a:lnTo>
                  <a:lnTo>
                    <a:pt x="9056789" y="246151"/>
                  </a:lnTo>
                  <a:lnTo>
                    <a:pt x="9056789" y="127952"/>
                  </a:lnTo>
                  <a:lnTo>
                    <a:pt x="9106687" y="127952"/>
                  </a:lnTo>
                  <a:lnTo>
                    <a:pt x="9106687" y="102438"/>
                  </a:lnTo>
                  <a:close/>
                </a:path>
                <a:path w="10233660" h="788034">
                  <a:moveTo>
                    <a:pt x="9324327" y="93433"/>
                  </a:moveTo>
                  <a:lnTo>
                    <a:pt x="9317723" y="62039"/>
                  </a:lnTo>
                  <a:lnTo>
                    <a:pt x="9302394" y="41656"/>
                  </a:lnTo>
                  <a:lnTo>
                    <a:pt x="9299372" y="37617"/>
                  </a:lnTo>
                  <a:lnTo>
                    <a:pt x="9294304" y="34747"/>
                  </a:lnTo>
                  <a:lnTo>
                    <a:pt x="9294304" y="93433"/>
                  </a:lnTo>
                  <a:lnTo>
                    <a:pt x="9290025" y="114566"/>
                  </a:lnTo>
                  <a:lnTo>
                    <a:pt x="9278023" y="131051"/>
                  </a:lnTo>
                  <a:lnTo>
                    <a:pt x="9259633" y="141770"/>
                  </a:lnTo>
                  <a:lnTo>
                    <a:pt x="9236138" y="145592"/>
                  </a:lnTo>
                  <a:lnTo>
                    <a:pt x="9213088" y="141770"/>
                  </a:lnTo>
                  <a:lnTo>
                    <a:pt x="9194914" y="131051"/>
                  </a:lnTo>
                  <a:lnTo>
                    <a:pt x="9183014" y="114566"/>
                  </a:lnTo>
                  <a:lnTo>
                    <a:pt x="9178734" y="93433"/>
                  </a:lnTo>
                  <a:lnTo>
                    <a:pt x="9183014" y="72517"/>
                  </a:lnTo>
                  <a:lnTo>
                    <a:pt x="9194914" y="56146"/>
                  </a:lnTo>
                  <a:lnTo>
                    <a:pt x="9213088" y="45466"/>
                  </a:lnTo>
                  <a:lnTo>
                    <a:pt x="9236138" y="41656"/>
                  </a:lnTo>
                  <a:lnTo>
                    <a:pt x="9259633" y="45466"/>
                  </a:lnTo>
                  <a:lnTo>
                    <a:pt x="9278023" y="56146"/>
                  </a:lnTo>
                  <a:lnTo>
                    <a:pt x="9290025" y="72517"/>
                  </a:lnTo>
                  <a:lnTo>
                    <a:pt x="9294304" y="93433"/>
                  </a:lnTo>
                  <a:lnTo>
                    <a:pt x="9294304" y="34747"/>
                  </a:lnTo>
                  <a:lnTo>
                    <a:pt x="9271457" y="21780"/>
                  </a:lnTo>
                  <a:lnTo>
                    <a:pt x="9236138" y="16129"/>
                  </a:lnTo>
                  <a:lnTo>
                    <a:pt x="9201112" y="21780"/>
                  </a:lnTo>
                  <a:lnTo>
                    <a:pt x="9173439" y="37617"/>
                  </a:lnTo>
                  <a:lnTo>
                    <a:pt x="9155252" y="62039"/>
                  </a:lnTo>
                  <a:lnTo>
                    <a:pt x="9148712" y="93433"/>
                  </a:lnTo>
                  <a:lnTo>
                    <a:pt x="9155252" y="125196"/>
                  </a:lnTo>
                  <a:lnTo>
                    <a:pt x="9173439" y="149720"/>
                  </a:lnTo>
                  <a:lnTo>
                    <a:pt x="9201112" y="165506"/>
                  </a:lnTo>
                  <a:lnTo>
                    <a:pt x="9236138" y="171107"/>
                  </a:lnTo>
                  <a:lnTo>
                    <a:pt x="9271457" y="165506"/>
                  </a:lnTo>
                  <a:lnTo>
                    <a:pt x="9299372" y="149720"/>
                  </a:lnTo>
                  <a:lnTo>
                    <a:pt x="9302458" y="145592"/>
                  </a:lnTo>
                  <a:lnTo>
                    <a:pt x="9317723" y="125196"/>
                  </a:lnTo>
                  <a:lnTo>
                    <a:pt x="9324327" y="93433"/>
                  </a:lnTo>
                  <a:close/>
                </a:path>
                <a:path w="10233660" h="788034">
                  <a:moveTo>
                    <a:pt x="9416999" y="197370"/>
                  </a:moveTo>
                  <a:lnTo>
                    <a:pt x="9386608" y="197370"/>
                  </a:lnTo>
                  <a:lnTo>
                    <a:pt x="9386608" y="238645"/>
                  </a:lnTo>
                  <a:lnTo>
                    <a:pt x="9386608" y="262661"/>
                  </a:lnTo>
                  <a:lnTo>
                    <a:pt x="9386608" y="307314"/>
                  </a:lnTo>
                  <a:lnTo>
                    <a:pt x="9230512" y="307314"/>
                  </a:lnTo>
                  <a:lnTo>
                    <a:pt x="9230512" y="262661"/>
                  </a:lnTo>
                  <a:lnTo>
                    <a:pt x="9386608" y="262661"/>
                  </a:lnTo>
                  <a:lnTo>
                    <a:pt x="9386608" y="238645"/>
                  </a:lnTo>
                  <a:lnTo>
                    <a:pt x="9230512" y="238645"/>
                  </a:lnTo>
                  <a:lnTo>
                    <a:pt x="9230512" y="197370"/>
                  </a:lnTo>
                  <a:lnTo>
                    <a:pt x="9200121" y="197370"/>
                  </a:lnTo>
                  <a:lnTo>
                    <a:pt x="9200121" y="332079"/>
                  </a:lnTo>
                  <a:lnTo>
                    <a:pt x="9416999" y="332079"/>
                  </a:lnTo>
                  <a:lnTo>
                    <a:pt x="9416999" y="307314"/>
                  </a:lnTo>
                  <a:lnTo>
                    <a:pt x="9416999" y="262661"/>
                  </a:lnTo>
                  <a:lnTo>
                    <a:pt x="9416999" y="238645"/>
                  </a:lnTo>
                  <a:lnTo>
                    <a:pt x="9416999" y="197370"/>
                  </a:lnTo>
                  <a:close/>
                </a:path>
                <a:path w="10233660" h="788034">
                  <a:moveTo>
                    <a:pt x="9416999" y="381"/>
                  </a:moveTo>
                  <a:lnTo>
                    <a:pt x="9386240" y="381"/>
                  </a:lnTo>
                  <a:lnTo>
                    <a:pt x="9386240" y="180860"/>
                  </a:lnTo>
                  <a:lnTo>
                    <a:pt x="9416999" y="180860"/>
                  </a:lnTo>
                  <a:lnTo>
                    <a:pt x="9416999" y="381"/>
                  </a:lnTo>
                  <a:close/>
                </a:path>
                <a:path w="10233660" h="788034">
                  <a:moveTo>
                    <a:pt x="9699917" y="233768"/>
                  </a:moveTo>
                  <a:lnTo>
                    <a:pt x="9698571" y="223253"/>
                  </a:lnTo>
                  <a:lnTo>
                    <a:pt x="9696539" y="207505"/>
                  </a:lnTo>
                  <a:lnTo>
                    <a:pt x="9655277" y="214706"/>
                  </a:lnTo>
                  <a:lnTo>
                    <a:pt x="9615221" y="219595"/>
                  </a:lnTo>
                  <a:lnTo>
                    <a:pt x="9576130" y="222377"/>
                  </a:lnTo>
                  <a:lnTo>
                    <a:pt x="9537827" y="223253"/>
                  </a:lnTo>
                  <a:lnTo>
                    <a:pt x="9537827" y="32639"/>
                  </a:lnTo>
                  <a:lnTo>
                    <a:pt x="9507055" y="32639"/>
                  </a:lnTo>
                  <a:lnTo>
                    <a:pt x="9507055" y="249529"/>
                  </a:lnTo>
                  <a:lnTo>
                    <a:pt x="9534817" y="249529"/>
                  </a:lnTo>
                  <a:lnTo>
                    <a:pt x="9575025" y="248754"/>
                  </a:lnTo>
                  <a:lnTo>
                    <a:pt x="9615538" y="246151"/>
                  </a:lnTo>
                  <a:lnTo>
                    <a:pt x="9656978" y="241287"/>
                  </a:lnTo>
                  <a:lnTo>
                    <a:pt x="9699917" y="233768"/>
                  </a:lnTo>
                  <a:close/>
                </a:path>
                <a:path w="10233660" h="788034">
                  <a:moveTo>
                    <a:pt x="9761830" y="0"/>
                  </a:moveTo>
                  <a:lnTo>
                    <a:pt x="9731070" y="0"/>
                  </a:lnTo>
                  <a:lnTo>
                    <a:pt x="9731070" y="336207"/>
                  </a:lnTo>
                  <a:lnTo>
                    <a:pt x="9761830" y="336207"/>
                  </a:lnTo>
                  <a:lnTo>
                    <a:pt x="9761830" y="0"/>
                  </a:lnTo>
                  <a:close/>
                </a:path>
                <a:path w="10233660" h="788034">
                  <a:moveTo>
                    <a:pt x="10031247" y="241274"/>
                  </a:moveTo>
                  <a:lnTo>
                    <a:pt x="10029355" y="227012"/>
                  </a:lnTo>
                  <a:lnTo>
                    <a:pt x="10027869" y="215760"/>
                  </a:lnTo>
                  <a:lnTo>
                    <a:pt x="9991992" y="221157"/>
                  </a:lnTo>
                  <a:lnTo>
                    <a:pt x="9956152" y="224624"/>
                  </a:lnTo>
                  <a:lnTo>
                    <a:pt x="9918268" y="226466"/>
                  </a:lnTo>
                  <a:lnTo>
                    <a:pt x="9876282" y="227012"/>
                  </a:lnTo>
                  <a:lnTo>
                    <a:pt x="9876282" y="57785"/>
                  </a:lnTo>
                  <a:lnTo>
                    <a:pt x="10001974" y="57785"/>
                  </a:lnTo>
                  <a:lnTo>
                    <a:pt x="10001974" y="32270"/>
                  </a:lnTo>
                  <a:lnTo>
                    <a:pt x="9845510" y="32270"/>
                  </a:lnTo>
                  <a:lnTo>
                    <a:pt x="9845510" y="253276"/>
                  </a:lnTo>
                  <a:lnTo>
                    <a:pt x="9872154" y="253276"/>
                  </a:lnTo>
                  <a:lnTo>
                    <a:pt x="9916528" y="252768"/>
                  </a:lnTo>
                  <a:lnTo>
                    <a:pt x="9956203" y="250926"/>
                  </a:lnTo>
                  <a:lnTo>
                    <a:pt x="9993617" y="247256"/>
                  </a:lnTo>
                  <a:lnTo>
                    <a:pt x="10031247" y="241274"/>
                  </a:lnTo>
                  <a:close/>
                </a:path>
                <a:path w="10233660" h="788034">
                  <a:moveTo>
                    <a:pt x="10145687" y="132829"/>
                  </a:moveTo>
                  <a:lnTo>
                    <a:pt x="10090150" y="132829"/>
                  </a:lnTo>
                  <a:lnTo>
                    <a:pt x="10090150" y="0"/>
                  </a:lnTo>
                  <a:lnTo>
                    <a:pt x="10059391" y="0"/>
                  </a:lnTo>
                  <a:lnTo>
                    <a:pt x="10059391" y="337324"/>
                  </a:lnTo>
                  <a:lnTo>
                    <a:pt x="10090150" y="337324"/>
                  </a:lnTo>
                  <a:lnTo>
                    <a:pt x="10090150" y="158343"/>
                  </a:lnTo>
                  <a:lnTo>
                    <a:pt x="10145687" y="158343"/>
                  </a:lnTo>
                  <a:lnTo>
                    <a:pt x="10145687" y="132829"/>
                  </a:lnTo>
                  <a:close/>
                </a:path>
                <a:path w="10233660" h="788034">
                  <a:moveTo>
                    <a:pt x="10233495" y="287794"/>
                  </a:moveTo>
                  <a:lnTo>
                    <a:pt x="10231514" y="277139"/>
                  </a:lnTo>
                  <a:lnTo>
                    <a:pt x="10226167" y="268706"/>
                  </a:lnTo>
                  <a:lnTo>
                    <a:pt x="10218293" y="263156"/>
                  </a:lnTo>
                  <a:lnTo>
                    <a:pt x="10208730" y="261150"/>
                  </a:lnTo>
                  <a:lnTo>
                    <a:pt x="10199154" y="263156"/>
                  </a:lnTo>
                  <a:lnTo>
                    <a:pt x="10191280" y="268706"/>
                  </a:lnTo>
                  <a:lnTo>
                    <a:pt x="10185933" y="277139"/>
                  </a:lnTo>
                  <a:lnTo>
                    <a:pt x="10183965" y="287794"/>
                  </a:lnTo>
                  <a:lnTo>
                    <a:pt x="10185933" y="298335"/>
                  </a:lnTo>
                  <a:lnTo>
                    <a:pt x="10191280" y="306514"/>
                  </a:lnTo>
                  <a:lnTo>
                    <a:pt x="10199154" y="311810"/>
                  </a:lnTo>
                  <a:lnTo>
                    <a:pt x="10208730" y="313690"/>
                  </a:lnTo>
                  <a:lnTo>
                    <a:pt x="10218293" y="311810"/>
                  </a:lnTo>
                  <a:lnTo>
                    <a:pt x="10226167" y="306514"/>
                  </a:lnTo>
                  <a:lnTo>
                    <a:pt x="10231514" y="298335"/>
                  </a:lnTo>
                  <a:lnTo>
                    <a:pt x="10233495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80939" y="8876702"/>
              <a:ext cx="9885045" cy="833755"/>
            </a:xfrm>
            <a:custGeom>
              <a:avLst/>
              <a:gdLst/>
              <a:ahLst/>
              <a:cxnLst/>
              <a:rect l="l" t="t" r="r" b="b"/>
              <a:pathLst>
                <a:path w="9885044" h="833754">
                  <a:moveTo>
                    <a:pt x="170345" y="488543"/>
                  </a:moveTo>
                  <a:lnTo>
                    <a:pt x="18376" y="488543"/>
                  </a:lnTo>
                  <a:lnTo>
                    <a:pt x="18376" y="513689"/>
                  </a:lnTo>
                  <a:lnTo>
                    <a:pt x="139585" y="513689"/>
                  </a:lnTo>
                  <a:lnTo>
                    <a:pt x="138315" y="528955"/>
                  </a:lnTo>
                  <a:lnTo>
                    <a:pt x="136207" y="543839"/>
                  </a:lnTo>
                  <a:lnTo>
                    <a:pt x="133248" y="558380"/>
                  </a:lnTo>
                  <a:lnTo>
                    <a:pt x="129451" y="572592"/>
                  </a:lnTo>
                  <a:lnTo>
                    <a:pt x="1498" y="581228"/>
                  </a:lnTo>
                  <a:lnTo>
                    <a:pt x="6756" y="608241"/>
                  </a:lnTo>
                  <a:lnTo>
                    <a:pt x="120065" y="597357"/>
                  </a:lnTo>
                  <a:lnTo>
                    <a:pt x="101358" y="629856"/>
                  </a:lnTo>
                  <a:lnTo>
                    <a:pt x="75653" y="659739"/>
                  </a:lnTo>
                  <a:lnTo>
                    <a:pt x="42138" y="686955"/>
                  </a:lnTo>
                  <a:lnTo>
                    <a:pt x="0" y="711428"/>
                  </a:lnTo>
                  <a:lnTo>
                    <a:pt x="16878" y="735063"/>
                  </a:lnTo>
                  <a:lnTo>
                    <a:pt x="70065" y="702741"/>
                  </a:lnTo>
                  <a:lnTo>
                    <a:pt x="110197" y="666153"/>
                  </a:lnTo>
                  <a:lnTo>
                    <a:pt x="138785" y="625881"/>
                  </a:lnTo>
                  <a:lnTo>
                    <a:pt x="150964" y="597357"/>
                  </a:lnTo>
                  <a:lnTo>
                    <a:pt x="157327" y="582472"/>
                  </a:lnTo>
                  <a:lnTo>
                    <a:pt x="167347" y="536511"/>
                  </a:lnTo>
                  <a:lnTo>
                    <a:pt x="170345" y="488543"/>
                  </a:lnTo>
                  <a:close/>
                </a:path>
                <a:path w="9885044" h="833754">
                  <a:moveTo>
                    <a:pt x="309930" y="590232"/>
                  </a:moveTo>
                  <a:lnTo>
                    <a:pt x="255905" y="590232"/>
                  </a:lnTo>
                  <a:lnTo>
                    <a:pt x="255905" y="453656"/>
                  </a:lnTo>
                  <a:lnTo>
                    <a:pt x="225132" y="453656"/>
                  </a:lnTo>
                  <a:lnTo>
                    <a:pt x="225132" y="790232"/>
                  </a:lnTo>
                  <a:lnTo>
                    <a:pt x="255905" y="790232"/>
                  </a:lnTo>
                  <a:lnTo>
                    <a:pt x="255905" y="615746"/>
                  </a:lnTo>
                  <a:lnTo>
                    <a:pt x="309930" y="615746"/>
                  </a:lnTo>
                  <a:lnTo>
                    <a:pt x="309930" y="590232"/>
                  </a:lnTo>
                  <a:close/>
                </a:path>
                <a:path w="9885044" h="833754">
                  <a:moveTo>
                    <a:pt x="499046" y="700544"/>
                  </a:moveTo>
                  <a:lnTo>
                    <a:pt x="497319" y="684034"/>
                  </a:lnTo>
                  <a:lnTo>
                    <a:pt x="496417" y="675411"/>
                  </a:lnTo>
                  <a:lnTo>
                    <a:pt x="470662" y="679767"/>
                  </a:lnTo>
                  <a:lnTo>
                    <a:pt x="444830" y="682396"/>
                  </a:lnTo>
                  <a:lnTo>
                    <a:pt x="416737" y="683691"/>
                  </a:lnTo>
                  <a:lnTo>
                    <a:pt x="384225" y="684034"/>
                  </a:lnTo>
                  <a:lnTo>
                    <a:pt x="384225" y="609371"/>
                  </a:lnTo>
                  <a:lnTo>
                    <a:pt x="464146" y="609371"/>
                  </a:lnTo>
                  <a:lnTo>
                    <a:pt x="464146" y="584974"/>
                  </a:lnTo>
                  <a:lnTo>
                    <a:pt x="384225" y="584974"/>
                  </a:lnTo>
                  <a:lnTo>
                    <a:pt x="384225" y="518934"/>
                  </a:lnTo>
                  <a:lnTo>
                    <a:pt x="479907" y="518934"/>
                  </a:lnTo>
                  <a:lnTo>
                    <a:pt x="479907" y="493801"/>
                  </a:lnTo>
                  <a:lnTo>
                    <a:pt x="354584" y="493801"/>
                  </a:lnTo>
                  <a:lnTo>
                    <a:pt x="354584" y="709180"/>
                  </a:lnTo>
                  <a:lnTo>
                    <a:pt x="376351" y="709180"/>
                  </a:lnTo>
                  <a:lnTo>
                    <a:pt x="412457" y="708888"/>
                  </a:lnTo>
                  <a:lnTo>
                    <a:pt x="443179" y="707682"/>
                  </a:lnTo>
                  <a:lnTo>
                    <a:pt x="471170" y="705065"/>
                  </a:lnTo>
                  <a:lnTo>
                    <a:pt x="499046" y="700544"/>
                  </a:lnTo>
                  <a:close/>
                </a:path>
                <a:path w="9885044" h="833754">
                  <a:moveTo>
                    <a:pt x="559828" y="461911"/>
                  </a:moveTo>
                  <a:lnTo>
                    <a:pt x="530936" y="461911"/>
                  </a:lnTo>
                  <a:lnTo>
                    <a:pt x="530936" y="581228"/>
                  </a:lnTo>
                  <a:lnTo>
                    <a:pt x="482155" y="581228"/>
                  </a:lnTo>
                  <a:lnTo>
                    <a:pt x="482155" y="606361"/>
                  </a:lnTo>
                  <a:lnTo>
                    <a:pt x="530936" y="606361"/>
                  </a:lnTo>
                  <a:lnTo>
                    <a:pt x="530936" y="772960"/>
                  </a:lnTo>
                  <a:lnTo>
                    <a:pt x="559828" y="772960"/>
                  </a:lnTo>
                  <a:lnTo>
                    <a:pt x="559828" y="461911"/>
                  </a:lnTo>
                  <a:close/>
                </a:path>
                <a:path w="9885044" h="833754">
                  <a:moveTo>
                    <a:pt x="627748" y="453275"/>
                  </a:moveTo>
                  <a:lnTo>
                    <a:pt x="598474" y="453275"/>
                  </a:lnTo>
                  <a:lnTo>
                    <a:pt x="598474" y="789851"/>
                  </a:lnTo>
                  <a:lnTo>
                    <a:pt x="627748" y="789851"/>
                  </a:lnTo>
                  <a:lnTo>
                    <a:pt x="627748" y="453275"/>
                  </a:lnTo>
                  <a:close/>
                </a:path>
                <a:path w="9885044" h="833754">
                  <a:moveTo>
                    <a:pt x="955687" y="487426"/>
                  </a:moveTo>
                  <a:lnTo>
                    <a:pt x="719670" y="487426"/>
                  </a:lnTo>
                  <a:lnTo>
                    <a:pt x="719670" y="512559"/>
                  </a:lnTo>
                  <a:lnTo>
                    <a:pt x="924928" y="512559"/>
                  </a:lnTo>
                  <a:lnTo>
                    <a:pt x="924928" y="520814"/>
                  </a:lnTo>
                  <a:lnTo>
                    <a:pt x="924725" y="552640"/>
                  </a:lnTo>
                  <a:lnTo>
                    <a:pt x="923328" y="587984"/>
                  </a:lnTo>
                  <a:lnTo>
                    <a:pt x="919543" y="627824"/>
                  </a:lnTo>
                  <a:lnTo>
                    <a:pt x="912164" y="673150"/>
                  </a:lnTo>
                  <a:lnTo>
                    <a:pt x="942936" y="676529"/>
                  </a:lnTo>
                  <a:lnTo>
                    <a:pt x="950315" y="629412"/>
                  </a:lnTo>
                  <a:lnTo>
                    <a:pt x="954100" y="588822"/>
                  </a:lnTo>
                  <a:lnTo>
                    <a:pt x="955497" y="553161"/>
                  </a:lnTo>
                  <a:lnTo>
                    <a:pt x="955687" y="520814"/>
                  </a:lnTo>
                  <a:lnTo>
                    <a:pt x="955687" y="487426"/>
                  </a:lnTo>
                  <a:close/>
                </a:path>
                <a:path w="9885044" h="833754">
                  <a:moveTo>
                    <a:pt x="992085" y="717804"/>
                  </a:moveTo>
                  <a:lnTo>
                    <a:pt x="836752" y="717804"/>
                  </a:lnTo>
                  <a:lnTo>
                    <a:pt x="836752" y="597357"/>
                  </a:lnTo>
                  <a:lnTo>
                    <a:pt x="805980" y="597357"/>
                  </a:lnTo>
                  <a:lnTo>
                    <a:pt x="805980" y="717804"/>
                  </a:lnTo>
                  <a:lnTo>
                    <a:pt x="687781" y="717804"/>
                  </a:lnTo>
                  <a:lnTo>
                    <a:pt x="687781" y="742950"/>
                  </a:lnTo>
                  <a:lnTo>
                    <a:pt x="992085" y="742950"/>
                  </a:lnTo>
                  <a:lnTo>
                    <a:pt x="992085" y="717804"/>
                  </a:lnTo>
                  <a:close/>
                </a:path>
                <a:path w="9885044" h="833754">
                  <a:moveTo>
                    <a:pt x="1249489" y="696798"/>
                  </a:moveTo>
                  <a:lnTo>
                    <a:pt x="1247927" y="683666"/>
                  </a:lnTo>
                  <a:lnTo>
                    <a:pt x="1246492" y="671652"/>
                  </a:lnTo>
                  <a:lnTo>
                    <a:pt x="1203833" y="677494"/>
                  </a:lnTo>
                  <a:lnTo>
                    <a:pt x="1163281" y="681177"/>
                  </a:lnTo>
                  <a:lnTo>
                    <a:pt x="1123442" y="683107"/>
                  </a:lnTo>
                  <a:lnTo>
                    <a:pt x="1082890" y="683666"/>
                  </a:lnTo>
                  <a:lnTo>
                    <a:pt x="1082890" y="605243"/>
                  </a:lnTo>
                  <a:lnTo>
                    <a:pt x="1207096" y="605243"/>
                  </a:lnTo>
                  <a:lnTo>
                    <a:pt x="1207096" y="484797"/>
                  </a:lnTo>
                  <a:lnTo>
                    <a:pt x="1051001" y="484797"/>
                  </a:lnTo>
                  <a:lnTo>
                    <a:pt x="1051001" y="509930"/>
                  </a:lnTo>
                  <a:lnTo>
                    <a:pt x="1175943" y="509930"/>
                  </a:lnTo>
                  <a:lnTo>
                    <a:pt x="1175943" y="580097"/>
                  </a:lnTo>
                  <a:lnTo>
                    <a:pt x="1052118" y="580097"/>
                  </a:lnTo>
                  <a:lnTo>
                    <a:pt x="1052118" y="709180"/>
                  </a:lnTo>
                  <a:lnTo>
                    <a:pt x="1079893" y="709180"/>
                  </a:lnTo>
                  <a:lnTo>
                    <a:pt x="1122222" y="708672"/>
                  </a:lnTo>
                  <a:lnTo>
                    <a:pt x="1163561" y="706780"/>
                  </a:lnTo>
                  <a:lnTo>
                    <a:pt x="1205471" y="703008"/>
                  </a:lnTo>
                  <a:lnTo>
                    <a:pt x="1249489" y="696798"/>
                  </a:lnTo>
                  <a:close/>
                </a:path>
                <a:path w="9885044" h="833754">
                  <a:moveTo>
                    <a:pt x="1308773" y="453275"/>
                  </a:moveTo>
                  <a:lnTo>
                    <a:pt x="1278013" y="453275"/>
                  </a:lnTo>
                  <a:lnTo>
                    <a:pt x="1278013" y="790600"/>
                  </a:lnTo>
                  <a:lnTo>
                    <a:pt x="1308773" y="790600"/>
                  </a:lnTo>
                  <a:lnTo>
                    <a:pt x="1308773" y="453275"/>
                  </a:lnTo>
                  <a:close/>
                </a:path>
                <a:path w="9885044" h="833754">
                  <a:moveTo>
                    <a:pt x="1545539" y="486879"/>
                  </a:moveTo>
                  <a:lnTo>
                    <a:pt x="1391323" y="486879"/>
                  </a:lnTo>
                  <a:lnTo>
                    <a:pt x="1391323" y="512279"/>
                  </a:lnTo>
                  <a:lnTo>
                    <a:pt x="1391323" y="679919"/>
                  </a:lnTo>
                  <a:lnTo>
                    <a:pt x="1391323" y="704049"/>
                  </a:lnTo>
                  <a:lnTo>
                    <a:pt x="1545539" y="704049"/>
                  </a:lnTo>
                  <a:lnTo>
                    <a:pt x="1545539" y="679919"/>
                  </a:lnTo>
                  <a:lnTo>
                    <a:pt x="1421345" y="679919"/>
                  </a:lnTo>
                  <a:lnTo>
                    <a:pt x="1421345" y="512279"/>
                  </a:lnTo>
                  <a:lnTo>
                    <a:pt x="1515529" y="512279"/>
                  </a:lnTo>
                  <a:lnTo>
                    <a:pt x="1515529" y="679907"/>
                  </a:lnTo>
                  <a:lnTo>
                    <a:pt x="1545539" y="679907"/>
                  </a:lnTo>
                  <a:lnTo>
                    <a:pt x="1545539" y="512279"/>
                  </a:lnTo>
                  <a:lnTo>
                    <a:pt x="1545539" y="486879"/>
                  </a:lnTo>
                  <a:close/>
                </a:path>
                <a:path w="9885044" h="833754">
                  <a:moveTo>
                    <a:pt x="1692262" y="588479"/>
                  </a:moveTo>
                  <a:lnTo>
                    <a:pt x="1636725" y="588479"/>
                  </a:lnTo>
                  <a:lnTo>
                    <a:pt x="1636725" y="453859"/>
                  </a:lnTo>
                  <a:lnTo>
                    <a:pt x="1605953" y="453859"/>
                  </a:lnTo>
                  <a:lnTo>
                    <a:pt x="1605953" y="588479"/>
                  </a:lnTo>
                  <a:lnTo>
                    <a:pt x="1605953" y="613879"/>
                  </a:lnTo>
                  <a:lnTo>
                    <a:pt x="1605953" y="790409"/>
                  </a:lnTo>
                  <a:lnTo>
                    <a:pt x="1636725" y="790409"/>
                  </a:lnTo>
                  <a:lnTo>
                    <a:pt x="1636725" y="613879"/>
                  </a:lnTo>
                  <a:lnTo>
                    <a:pt x="1692262" y="613879"/>
                  </a:lnTo>
                  <a:lnTo>
                    <a:pt x="1692262" y="588479"/>
                  </a:lnTo>
                  <a:close/>
                </a:path>
                <a:path w="9885044" h="833754">
                  <a:moveTo>
                    <a:pt x="1923021" y="694918"/>
                  </a:moveTo>
                  <a:lnTo>
                    <a:pt x="1921129" y="680656"/>
                  </a:lnTo>
                  <a:lnTo>
                    <a:pt x="1919643" y="669404"/>
                  </a:lnTo>
                  <a:lnTo>
                    <a:pt x="1883765" y="674801"/>
                  </a:lnTo>
                  <a:lnTo>
                    <a:pt x="1847926" y="678268"/>
                  </a:lnTo>
                  <a:lnTo>
                    <a:pt x="1810042" y="680110"/>
                  </a:lnTo>
                  <a:lnTo>
                    <a:pt x="1768055" y="680656"/>
                  </a:lnTo>
                  <a:lnTo>
                    <a:pt x="1768055" y="511429"/>
                  </a:lnTo>
                  <a:lnTo>
                    <a:pt x="1893747" y="511429"/>
                  </a:lnTo>
                  <a:lnTo>
                    <a:pt x="1893747" y="485914"/>
                  </a:lnTo>
                  <a:lnTo>
                    <a:pt x="1737283" y="485914"/>
                  </a:lnTo>
                  <a:lnTo>
                    <a:pt x="1737283" y="706932"/>
                  </a:lnTo>
                  <a:lnTo>
                    <a:pt x="1763928" y="706932"/>
                  </a:lnTo>
                  <a:lnTo>
                    <a:pt x="1808302" y="706424"/>
                  </a:lnTo>
                  <a:lnTo>
                    <a:pt x="1847977" y="704583"/>
                  </a:lnTo>
                  <a:lnTo>
                    <a:pt x="1885391" y="700913"/>
                  </a:lnTo>
                  <a:lnTo>
                    <a:pt x="1923021" y="694918"/>
                  </a:lnTo>
                  <a:close/>
                </a:path>
                <a:path w="9885044" h="833754">
                  <a:moveTo>
                    <a:pt x="2037461" y="586486"/>
                  </a:moveTo>
                  <a:lnTo>
                    <a:pt x="1981936" y="586486"/>
                  </a:lnTo>
                  <a:lnTo>
                    <a:pt x="1981936" y="453656"/>
                  </a:lnTo>
                  <a:lnTo>
                    <a:pt x="1951164" y="453656"/>
                  </a:lnTo>
                  <a:lnTo>
                    <a:pt x="1951164" y="790981"/>
                  </a:lnTo>
                  <a:lnTo>
                    <a:pt x="1981936" y="790981"/>
                  </a:lnTo>
                  <a:lnTo>
                    <a:pt x="1981936" y="612000"/>
                  </a:lnTo>
                  <a:lnTo>
                    <a:pt x="2037461" y="612000"/>
                  </a:lnTo>
                  <a:lnTo>
                    <a:pt x="2037461" y="586486"/>
                  </a:lnTo>
                  <a:close/>
                </a:path>
                <a:path w="9885044" h="833754">
                  <a:moveTo>
                    <a:pt x="2128647" y="187617"/>
                  </a:moveTo>
                  <a:lnTo>
                    <a:pt x="2122551" y="156324"/>
                  </a:lnTo>
                  <a:lnTo>
                    <a:pt x="2108123" y="135458"/>
                  </a:lnTo>
                  <a:lnTo>
                    <a:pt x="2105571" y="131749"/>
                  </a:lnTo>
                  <a:lnTo>
                    <a:pt x="2099373" y="127927"/>
                  </a:lnTo>
                  <a:lnTo>
                    <a:pt x="2099373" y="187617"/>
                  </a:lnTo>
                  <a:lnTo>
                    <a:pt x="2095436" y="208368"/>
                  </a:lnTo>
                  <a:lnTo>
                    <a:pt x="2084463" y="224764"/>
                  </a:lnTo>
                  <a:lnTo>
                    <a:pt x="2067712" y="235534"/>
                  </a:lnTo>
                  <a:lnTo>
                    <a:pt x="2046465" y="239395"/>
                  </a:lnTo>
                  <a:lnTo>
                    <a:pt x="2025434" y="235534"/>
                  </a:lnTo>
                  <a:lnTo>
                    <a:pt x="2008809" y="224764"/>
                  </a:lnTo>
                  <a:lnTo>
                    <a:pt x="1997875" y="208368"/>
                  </a:lnTo>
                  <a:lnTo>
                    <a:pt x="1993938" y="187617"/>
                  </a:lnTo>
                  <a:lnTo>
                    <a:pt x="1997875" y="166649"/>
                  </a:lnTo>
                  <a:lnTo>
                    <a:pt x="2008809" y="150139"/>
                  </a:lnTo>
                  <a:lnTo>
                    <a:pt x="2025434" y="139331"/>
                  </a:lnTo>
                  <a:lnTo>
                    <a:pt x="2046465" y="135458"/>
                  </a:lnTo>
                  <a:lnTo>
                    <a:pt x="2067712" y="139331"/>
                  </a:lnTo>
                  <a:lnTo>
                    <a:pt x="2084463" y="150139"/>
                  </a:lnTo>
                  <a:lnTo>
                    <a:pt x="2095436" y="166649"/>
                  </a:lnTo>
                  <a:lnTo>
                    <a:pt x="2099373" y="187617"/>
                  </a:lnTo>
                  <a:lnTo>
                    <a:pt x="2099373" y="127927"/>
                  </a:lnTo>
                  <a:lnTo>
                    <a:pt x="2079574" y="115697"/>
                  </a:lnTo>
                  <a:lnTo>
                    <a:pt x="2046465" y="109943"/>
                  </a:lnTo>
                  <a:lnTo>
                    <a:pt x="2013800" y="115697"/>
                  </a:lnTo>
                  <a:lnTo>
                    <a:pt x="1988032" y="131749"/>
                  </a:lnTo>
                  <a:lnTo>
                    <a:pt x="1971116" y="156324"/>
                  </a:lnTo>
                  <a:lnTo>
                    <a:pt x="1965045" y="187617"/>
                  </a:lnTo>
                  <a:lnTo>
                    <a:pt x="1971116" y="219011"/>
                  </a:lnTo>
                  <a:lnTo>
                    <a:pt x="1988032" y="243433"/>
                  </a:lnTo>
                  <a:lnTo>
                    <a:pt x="2013800" y="259270"/>
                  </a:lnTo>
                  <a:lnTo>
                    <a:pt x="2046465" y="264909"/>
                  </a:lnTo>
                  <a:lnTo>
                    <a:pt x="2079574" y="259270"/>
                  </a:lnTo>
                  <a:lnTo>
                    <a:pt x="2105571" y="243433"/>
                  </a:lnTo>
                  <a:lnTo>
                    <a:pt x="2108377" y="239395"/>
                  </a:lnTo>
                  <a:lnTo>
                    <a:pt x="2122551" y="219011"/>
                  </a:lnTo>
                  <a:lnTo>
                    <a:pt x="2128647" y="187617"/>
                  </a:lnTo>
                  <a:close/>
                </a:path>
                <a:path w="9885044" h="833754">
                  <a:moveTo>
                    <a:pt x="2144407" y="57416"/>
                  </a:moveTo>
                  <a:lnTo>
                    <a:pt x="2061476" y="57416"/>
                  </a:lnTo>
                  <a:lnTo>
                    <a:pt x="2061476" y="7505"/>
                  </a:lnTo>
                  <a:lnTo>
                    <a:pt x="2030704" y="7505"/>
                  </a:lnTo>
                  <a:lnTo>
                    <a:pt x="2030704" y="57416"/>
                  </a:lnTo>
                  <a:lnTo>
                    <a:pt x="1945906" y="57416"/>
                  </a:lnTo>
                  <a:lnTo>
                    <a:pt x="1945906" y="82181"/>
                  </a:lnTo>
                  <a:lnTo>
                    <a:pt x="2144407" y="82181"/>
                  </a:lnTo>
                  <a:lnTo>
                    <a:pt x="2144407" y="57416"/>
                  </a:lnTo>
                  <a:close/>
                </a:path>
                <a:path w="9885044" h="833754">
                  <a:moveTo>
                    <a:pt x="2262225" y="141833"/>
                  </a:moveTo>
                  <a:lnTo>
                    <a:pt x="2207069" y="141833"/>
                  </a:lnTo>
                  <a:lnTo>
                    <a:pt x="2207069" y="3759"/>
                  </a:lnTo>
                  <a:lnTo>
                    <a:pt x="2176297" y="3759"/>
                  </a:lnTo>
                  <a:lnTo>
                    <a:pt x="2176297" y="339953"/>
                  </a:lnTo>
                  <a:lnTo>
                    <a:pt x="2207069" y="339953"/>
                  </a:lnTo>
                  <a:lnTo>
                    <a:pt x="2207069" y="167728"/>
                  </a:lnTo>
                  <a:lnTo>
                    <a:pt x="2262225" y="167728"/>
                  </a:lnTo>
                  <a:lnTo>
                    <a:pt x="2262225" y="141833"/>
                  </a:lnTo>
                  <a:close/>
                </a:path>
                <a:path w="9885044" h="833754">
                  <a:moveTo>
                    <a:pt x="2371788" y="617626"/>
                  </a:moveTo>
                  <a:lnTo>
                    <a:pt x="2338425" y="600341"/>
                  </a:lnTo>
                  <a:lnTo>
                    <a:pt x="2312593" y="575932"/>
                  </a:lnTo>
                  <a:lnTo>
                    <a:pt x="2306853" y="565848"/>
                  </a:lnTo>
                  <a:lnTo>
                    <a:pt x="2295906" y="546658"/>
                  </a:lnTo>
                  <a:lnTo>
                    <a:pt x="2289987" y="514807"/>
                  </a:lnTo>
                  <a:lnTo>
                    <a:pt x="2289987" y="503174"/>
                  </a:lnTo>
                  <a:lnTo>
                    <a:pt x="2363914" y="503174"/>
                  </a:lnTo>
                  <a:lnTo>
                    <a:pt x="2363914" y="478409"/>
                  </a:lnTo>
                  <a:lnTo>
                    <a:pt x="2184171" y="478409"/>
                  </a:lnTo>
                  <a:lnTo>
                    <a:pt x="2184171" y="503174"/>
                  </a:lnTo>
                  <a:lnTo>
                    <a:pt x="2259215" y="503174"/>
                  </a:lnTo>
                  <a:lnTo>
                    <a:pt x="2259215" y="514807"/>
                  </a:lnTo>
                  <a:lnTo>
                    <a:pt x="2253043" y="550176"/>
                  </a:lnTo>
                  <a:lnTo>
                    <a:pt x="2235670" y="582168"/>
                  </a:lnTo>
                  <a:lnTo>
                    <a:pt x="2208885" y="608520"/>
                  </a:lnTo>
                  <a:lnTo>
                    <a:pt x="2174417" y="626999"/>
                  </a:lnTo>
                  <a:lnTo>
                    <a:pt x="2190559" y="651395"/>
                  </a:lnTo>
                  <a:lnTo>
                    <a:pt x="2218423" y="637184"/>
                  </a:lnTo>
                  <a:lnTo>
                    <a:pt x="2242388" y="617626"/>
                  </a:lnTo>
                  <a:lnTo>
                    <a:pt x="2261628" y="593559"/>
                  </a:lnTo>
                  <a:lnTo>
                    <a:pt x="2275357" y="565848"/>
                  </a:lnTo>
                  <a:lnTo>
                    <a:pt x="2288921" y="590346"/>
                  </a:lnTo>
                  <a:lnTo>
                    <a:pt x="2307298" y="611619"/>
                  </a:lnTo>
                  <a:lnTo>
                    <a:pt x="2329967" y="628954"/>
                  </a:lnTo>
                  <a:lnTo>
                    <a:pt x="2356408" y="641642"/>
                  </a:lnTo>
                  <a:lnTo>
                    <a:pt x="2371788" y="617626"/>
                  </a:lnTo>
                  <a:close/>
                </a:path>
                <a:path w="9885044" h="833754">
                  <a:moveTo>
                    <a:pt x="2450579" y="454025"/>
                  </a:moveTo>
                  <a:lnTo>
                    <a:pt x="2419439" y="454025"/>
                  </a:lnTo>
                  <a:lnTo>
                    <a:pt x="2419439" y="541083"/>
                  </a:lnTo>
                  <a:lnTo>
                    <a:pt x="2353030" y="541083"/>
                  </a:lnTo>
                  <a:lnTo>
                    <a:pt x="2353030" y="566216"/>
                  </a:lnTo>
                  <a:lnTo>
                    <a:pt x="2419439" y="566216"/>
                  </a:lnTo>
                  <a:lnTo>
                    <a:pt x="2419439" y="654392"/>
                  </a:lnTo>
                  <a:lnTo>
                    <a:pt x="2450579" y="654392"/>
                  </a:lnTo>
                  <a:lnTo>
                    <a:pt x="2450579" y="454025"/>
                  </a:lnTo>
                  <a:close/>
                </a:path>
                <a:path w="9885044" h="833754">
                  <a:moveTo>
                    <a:pt x="2451341" y="727570"/>
                  </a:moveTo>
                  <a:lnTo>
                    <a:pt x="2443569" y="700989"/>
                  </a:lnTo>
                  <a:lnTo>
                    <a:pt x="2429484" y="688543"/>
                  </a:lnTo>
                  <a:lnTo>
                    <a:pt x="2421318" y="681316"/>
                  </a:lnTo>
                  <a:lnTo>
                    <a:pt x="2420937" y="681189"/>
                  </a:lnTo>
                  <a:lnTo>
                    <a:pt x="2420937" y="727570"/>
                  </a:lnTo>
                  <a:lnTo>
                    <a:pt x="2415349" y="743889"/>
                  </a:lnTo>
                  <a:lnTo>
                    <a:pt x="2399220" y="756031"/>
                  </a:lnTo>
                  <a:lnTo>
                    <a:pt x="2373617" y="763600"/>
                  </a:lnTo>
                  <a:lnTo>
                    <a:pt x="2339517" y="766216"/>
                  </a:lnTo>
                  <a:lnTo>
                    <a:pt x="2305431" y="763600"/>
                  </a:lnTo>
                  <a:lnTo>
                    <a:pt x="2279815" y="756031"/>
                  </a:lnTo>
                  <a:lnTo>
                    <a:pt x="2263698" y="743889"/>
                  </a:lnTo>
                  <a:lnTo>
                    <a:pt x="2258098" y="727570"/>
                  </a:lnTo>
                  <a:lnTo>
                    <a:pt x="2263698" y="711174"/>
                  </a:lnTo>
                  <a:lnTo>
                    <a:pt x="2279815" y="698906"/>
                  </a:lnTo>
                  <a:lnTo>
                    <a:pt x="2305431" y="691210"/>
                  </a:lnTo>
                  <a:lnTo>
                    <a:pt x="2339517" y="688543"/>
                  </a:lnTo>
                  <a:lnTo>
                    <a:pt x="2373617" y="691210"/>
                  </a:lnTo>
                  <a:lnTo>
                    <a:pt x="2399220" y="698906"/>
                  </a:lnTo>
                  <a:lnTo>
                    <a:pt x="2415349" y="711174"/>
                  </a:lnTo>
                  <a:lnTo>
                    <a:pt x="2420937" y="727570"/>
                  </a:lnTo>
                  <a:lnTo>
                    <a:pt x="2420937" y="681189"/>
                  </a:lnTo>
                  <a:lnTo>
                    <a:pt x="2386114" y="669099"/>
                  </a:lnTo>
                  <a:lnTo>
                    <a:pt x="2339517" y="664895"/>
                  </a:lnTo>
                  <a:lnTo>
                    <a:pt x="2292858" y="669099"/>
                  </a:lnTo>
                  <a:lnTo>
                    <a:pt x="2257526" y="681316"/>
                  </a:lnTo>
                  <a:lnTo>
                    <a:pt x="2235149" y="700989"/>
                  </a:lnTo>
                  <a:lnTo>
                    <a:pt x="2227326" y="727570"/>
                  </a:lnTo>
                  <a:lnTo>
                    <a:pt x="2235149" y="754138"/>
                  </a:lnTo>
                  <a:lnTo>
                    <a:pt x="2257526" y="773811"/>
                  </a:lnTo>
                  <a:lnTo>
                    <a:pt x="2292858" y="786028"/>
                  </a:lnTo>
                  <a:lnTo>
                    <a:pt x="2339517" y="790232"/>
                  </a:lnTo>
                  <a:lnTo>
                    <a:pt x="2386114" y="786028"/>
                  </a:lnTo>
                  <a:lnTo>
                    <a:pt x="2421318" y="773811"/>
                  </a:lnTo>
                  <a:lnTo>
                    <a:pt x="2429916" y="766216"/>
                  </a:lnTo>
                  <a:lnTo>
                    <a:pt x="2443569" y="754138"/>
                  </a:lnTo>
                  <a:lnTo>
                    <a:pt x="2451341" y="727570"/>
                  </a:lnTo>
                  <a:close/>
                </a:path>
                <a:path w="9885044" h="833754">
                  <a:moveTo>
                    <a:pt x="2570276" y="84289"/>
                  </a:moveTo>
                  <a:lnTo>
                    <a:pt x="2459596" y="84289"/>
                  </a:lnTo>
                  <a:lnTo>
                    <a:pt x="2459596" y="60159"/>
                  </a:lnTo>
                  <a:lnTo>
                    <a:pt x="2459596" y="36029"/>
                  </a:lnTo>
                  <a:lnTo>
                    <a:pt x="2429192" y="36029"/>
                  </a:lnTo>
                  <a:lnTo>
                    <a:pt x="2429192" y="60159"/>
                  </a:lnTo>
                  <a:lnTo>
                    <a:pt x="2429192" y="84289"/>
                  </a:lnTo>
                  <a:lnTo>
                    <a:pt x="2429192" y="109689"/>
                  </a:lnTo>
                  <a:lnTo>
                    <a:pt x="2429192" y="176999"/>
                  </a:lnTo>
                  <a:lnTo>
                    <a:pt x="2429192" y="202399"/>
                  </a:lnTo>
                  <a:lnTo>
                    <a:pt x="2429192" y="230339"/>
                  </a:lnTo>
                  <a:lnTo>
                    <a:pt x="2336520" y="230339"/>
                  </a:lnTo>
                  <a:lnTo>
                    <a:pt x="2336520" y="60159"/>
                  </a:lnTo>
                  <a:lnTo>
                    <a:pt x="2429192" y="60159"/>
                  </a:lnTo>
                  <a:lnTo>
                    <a:pt x="2429192" y="36029"/>
                  </a:lnTo>
                  <a:lnTo>
                    <a:pt x="2306497" y="36029"/>
                  </a:lnTo>
                  <a:lnTo>
                    <a:pt x="2306497" y="60159"/>
                  </a:lnTo>
                  <a:lnTo>
                    <a:pt x="2306497" y="230339"/>
                  </a:lnTo>
                  <a:lnTo>
                    <a:pt x="2306497" y="254469"/>
                  </a:lnTo>
                  <a:lnTo>
                    <a:pt x="2459596" y="254469"/>
                  </a:lnTo>
                  <a:lnTo>
                    <a:pt x="2459596" y="230339"/>
                  </a:lnTo>
                  <a:lnTo>
                    <a:pt x="2459596" y="202399"/>
                  </a:lnTo>
                  <a:lnTo>
                    <a:pt x="2539517" y="202399"/>
                  </a:lnTo>
                  <a:lnTo>
                    <a:pt x="2539517" y="340702"/>
                  </a:lnTo>
                  <a:lnTo>
                    <a:pt x="2570276" y="340702"/>
                  </a:lnTo>
                  <a:lnTo>
                    <a:pt x="2570276" y="202399"/>
                  </a:lnTo>
                  <a:lnTo>
                    <a:pt x="2570276" y="201879"/>
                  </a:lnTo>
                  <a:lnTo>
                    <a:pt x="2570276" y="176999"/>
                  </a:lnTo>
                  <a:lnTo>
                    <a:pt x="2459596" y="176999"/>
                  </a:lnTo>
                  <a:lnTo>
                    <a:pt x="2459596" y="109689"/>
                  </a:lnTo>
                  <a:lnTo>
                    <a:pt x="2539517" y="109689"/>
                  </a:lnTo>
                  <a:lnTo>
                    <a:pt x="2539517" y="176733"/>
                  </a:lnTo>
                  <a:lnTo>
                    <a:pt x="2570276" y="176733"/>
                  </a:lnTo>
                  <a:lnTo>
                    <a:pt x="2570276" y="109689"/>
                  </a:lnTo>
                  <a:lnTo>
                    <a:pt x="2570276" y="109194"/>
                  </a:lnTo>
                  <a:lnTo>
                    <a:pt x="2570276" y="84289"/>
                  </a:lnTo>
                  <a:close/>
                </a:path>
                <a:path w="9885044" h="833754">
                  <a:moveTo>
                    <a:pt x="2570276" y="3378"/>
                  </a:moveTo>
                  <a:lnTo>
                    <a:pt x="2539517" y="3378"/>
                  </a:lnTo>
                  <a:lnTo>
                    <a:pt x="2539517" y="84048"/>
                  </a:lnTo>
                  <a:lnTo>
                    <a:pt x="2570276" y="84048"/>
                  </a:lnTo>
                  <a:lnTo>
                    <a:pt x="2570276" y="3378"/>
                  </a:lnTo>
                  <a:close/>
                </a:path>
                <a:path w="9885044" h="833754">
                  <a:moveTo>
                    <a:pt x="2735376" y="696798"/>
                  </a:moveTo>
                  <a:lnTo>
                    <a:pt x="2733814" y="683666"/>
                  </a:lnTo>
                  <a:lnTo>
                    <a:pt x="2732379" y="671652"/>
                  </a:lnTo>
                  <a:lnTo>
                    <a:pt x="2689720" y="677494"/>
                  </a:lnTo>
                  <a:lnTo>
                    <a:pt x="2649169" y="681177"/>
                  </a:lnTo>
                  <a:lnTo>
                    <a:pt x="2609329" y="683107"/>
                  </a:lnTo>
                  <a:lnTo>
                    <a:pt x="2568778" y="683666"/>
                  </a:lnTo>
                  <a:lnTo>
                    <a:pt x="2568778" y="605243"/>
                  </a:lnTo>
                  <a:lnTo>
                    <a:pt x="2692984" y="605243"/>
                  </a:lnTo>
                  <a:lnTo>
                    <a:pt x="2692984" y="484797"/>
                  </a:lnTo>
                  <a:lnTo>
                    <a:pt x="2536888" y="484797"/>
                  </a:lnTo>
                  <a:lnTo>
                    <a:pt x="2536888" y="509930"/>
                  </a:lnTo>
                  <a:lnTo>
                    <a:pt x="2661831" y="509930"/>
                  </a:lnTo>
                  <a:lnTo>
                    <a:pt x="2661831" y="580097"/>
                  </a:lnTo>
                  <a:lnTo>
                    <a:pt x="2538006" y="580097"/>
                  </a:lnTo>
                  <a:lnTo>
                    <a:pt x="2538006" y="709180"/>
                  </a:lnTo>
                  <a:lnTo>
                    <a:pt x="2565781" y="709180"/>
                  </a:lnTo>
                  <a:lnTo>
                    <a:pt x="2608110" y="708672"/>
                  </a:lnTo>
                  <a:lnTo>
                    <a:pt x="2649448" y="706780"/>
                  </a:lnTo>
                  <a:lnTo>
                    <a:pt x="2691358" y="703008"/>
                  </a:lnTo>
                  <a:lnTo>
                    <a:pt x="2735376" y="696798"/>
                  </a:lnTo>
                  <a:close/>
                </a:path>
                <a:path w="9885044" h="833754">
                  <a:moveTo>
                    <a:pt x="2794660" y="453275"/>
                  </a:moveTo>
                  <a:lnTo>
                    <a:pt x="2763901" y="453275"/>
                  </a:lnTo>
                  <a:lnTo>
                    <a:pt x="2763901" y="790600"/>
                  </a:lnTo>
                  <a:lnTo>
                    <a:pt x="2794660" y="790600"/>
                  </a:lnTo>
                  <a:lnTo>
                    <a:pt x="2794660" y="453275"/>
                  </a:lnTo>
                  <a:close/>
                </a:path>
                <a:path w="9885044" h="833754">
                  <a:moveTo>
                    <a:pt x="2939123" y="246151"/>
                  </a:moveTo>
                  <a:lnTo>
                    <a:pt x="2936976" y="231521"/>
                  </a:lnTo>
                  <a:lnTo>
                    <a:pt x="2935376" y="220637"/>
                  </a:lnTo>
                  <a:lnTo>
                    <a:pt x="2902039" y="225983"/>
                  </a:lnTo>
                  <a:lnTo>
                    <a:pt x="2868485" y="229311"/>
                  </a:lnTo>
                  <a:lnTo>
                    <a:pt x="2832265" y="231025"/>
                  </a:lnTo>
                  <a:lnTo>
                    <a:pt x="2790914" y="231521"/>
                  </a:lnTo>
                  <a:lnTo>
                    <a:pt x="2790914" y="60794"/>
                  </a:lnTo>
                  <a:lnTo>
                    <a:pt x="2913240" y="60794"/>
                  </a:lnTo>
                  <a:lnTo>
                    <a:pt x="2913240" y="35280"/>
                  </a:lnTo>
                  <a:lnTo>
                    <a:pt x="2760141" y="35280"/>
                  </a:lnTo>
                  <a:lnTo>
                    <a:pt x="2760141" y="257403"/>
                  </a:lnTo>
                  <a:lnTo>
                    <a:pt x="2786037" y="257403"/>
                  </a:lnTo>
                  <a:lnTo>
                    <a:pt x="2830004" y="256921"/>
                  </a:lnTo>
                  <a:lnTo>
                    <a:pt x="2868206" y="255155"/>
                  </a:lnTo>
                  <a:lnTo>
                    <a:pt x="2903601" y="251714"/>
                  </a:lnTo>
                  <a:lnTo>
                    <a:pt x="2939123" y="246151"/>
                  </a:lnTo>
                  <a:close/>
                </a:path>
                <a:path w="9885044" h="833754">
                  <a:moveTo>
                    <a:pt x="3020555" y="3378"/>
                  </a:moveTo>
                  <a:lnTo>
                    <a:pt x="2989783" y="3378"/>
                  </a:lnTo>
                  <a:lnTo>
                    <a:pt x="2989783" y="125323"/>
                  </a:lnTo>
                  <a:lnTo>
                    <a:pt x="2893352" y="125323"/>
                  </a:lnTo>
                  <a:lnTo>
                    <a:pt x="2893352" y="150850"/>
                  </a:lnTo>
                  <a:lnTo>
                    <a:pt x="2989783" y="150850"/>
                  </a:lnTo>
                  <a:lnTo>
                    <a:pt x="2989783" y="340702"/>
                  </a:lnTo>
                  <a:lnTo>
                    <a:pt x="3020555" y="340702"/>
                  </a:lnTo>
                  <a:lnTo>
                    <a:pt x="3020555" y="3378"/>
                  </a:lnTo>
                  <a:close/>
                </a:path>
                <a:path w="9885044" h="833754">
                  <a:moveTo>
                    <a:pt x="3087713" y="705053"/>
                  </a:moveTo>
                  <a:lnTo>
                    <a:pt x="3085922" y="689660"/>
                  </a:lnTo>
                  <a:lnTo>
                    <a:pt x="3085084" y="682536"/>
                  </a:lnTo>
                  <a:lnTo>
                    <a:pt x="3062135" y="685025"/>
                  </a:lnTo>
                  <a:lnTo>
                    <a:pt x="3038462" y="686943"/>
                  </a:lnTo>
                  <a:lnTo>
                    <a:pt x="3014383" y="688441"/>
                  </a:lnTo>
                  <a:lnTo>
                    <a:pt x="2990151" y="689660"/>
                  </a:lnTo>
                  <a:lnTo>
                    <a:pt x="2990151" y="624001"/>
                  </a:lnTo>
                  <a:lnTo>
                    <a:pt x="3062579" y="624001"/>
                  </a:lnTo>
                  <a:lnTo>
                    <a:pt x="3062579" y="598868"/>
                  </a:lnTo>
                  <a:lnTo>
                    <a:pt x="2921114" y="598868"/>
                  </a:lnTo>
                  <a:lnTo>
                    <a:pt x="2921114" y="510679"/>
                  </a:lnTo>
                  <a:lnTo>
                    <a:pt x="3061081" y="510679"/>
                  </a:lnTo>
                  <a:lnTo>
                    <a:pt x="3061081" y="485165"/>
                  </a:lnTo>
                  <a:lnTo>
                    <a:pt x="2890723" y="485165"/>
                  </a:lnTo>
                  <a:lnTo>
                    <a:pt x="2890723" y="624001"/>
                  </a:lnTo>
                  <a:lnTo>
                    <a:pt x="2959392" y="624001"/>
                  </a:lnTo>
                  <a:lnTo>
                    <a:pt x="2959392" y="690791"/>
                  </a:lnTo>
                  <a:lnTo>
                    <a:pt x="2935084" y="691438"/>
                  </a:lnTo>
                  <a:lnTo>
                    <a:pt x="2865958" y="691921"/>
                  </a:lnTo>
                  <a:lnTo>
                    <a:pt x="2869704" y="717804"/>
                  </a:lnTo>
                  <a:lnTo>
                    <a:pt x="2920339" y="717397"/>
                  </a:lnTo>
                  <a:lnTo>
                    <a:pt x="2975051" y="715645"/>
                  </a:lnTo>
                  <a:lnTo>
                    <a:pt x="3031591" y="711796"/>
                  </a:lnTo>
                  <a:lnTo>
                    <a:pt x="3087713" y="705053"/>
                  </a:lnTo>
                  <a:close/>
                </a:path>
                <a:path w="9885044" h="833754">
                  <a:moveTo>
                    <a:pt x="3137992" y="453275"/>
                  </a:moveTo>
                  <a:lnTo>
                    <a:pt x="3107232" y="453275"/>
                  </a:lnTo>
                  <a:lnTo>
                    <a:pt x="3107232" y="790981"/>
                  </a:lnTo>
                  <a:lnTo>
                    <a:pt x="3137992" y="790981"/>
                  </a:lnTo>
                  <a:lnTo>
                    <a:pt x="3137992" y="453275"/>
                  </a:lnTo>
                  <a:close/>
                </a:path>
                <a:path w="9885044" h="833754">
                  <a:moveTo>
                    <a:pt x="3331235" y="318947"/>
                  </a:moveTo>
                  <a:lnTo>
                    <a:pt x="3328606" y="305816"/>
                  </a:lnTo>
                  <a:lnTo>
                    <a:pt x="3326358" y="294551"/>
                  </a:lnTo>
                  <a:lnTo>
                    <a:pt x="3308731" y="299377"/>
                  </a:lnTo>
                  <a:lnTo>
                    <a:pt x="3291179" y="302717"/>
                  </a:lnTo>
                  <a:lnTo>
                    <a:pt x="3274326" y="304787"/>
                  </a:lnTo>
                  <a:lnTo>
                    <a:pt x="3258820" y="305816"/>
                  </a:lnTo>
                  <a:lnTo>
                    <a:pt x="3258820" y="206006"/>
                  </a:lnTo>
                  <a:lnTo>
                    <a:pt x="3228797" y="206006"/>
                  </a:lnTo>
                  <a:lnTo>
                    <a:pt x="3228797" y="331330"/>
                  </a:lnTo>
                  <a:lnTo>
                    <a:pt x="3244939" y="331330"/>
                  </a:lnTo>
                  <a:lnTo>
                    <a:pt x="3263595" y="330873"/>
                  </a:lnTo>
                  <a:lnTo>
                    <a:pt x="3284702" y="329082"/>
                  </a:lnTo>
                  <a:lnTo>
                    <a:pt x="3307511" y="325310"/>
                  </a:lnTo>
                  <a:lnTo>
                    <a:pt x="3331235" y="318947"/>
                  </a:lnTo>
                  <a:close/>
                </a:path>
                <a:path w="9885044" h="833754">
                  <a:moveTo>
                    <a:pt x="3362007" y="25146"/>
                  </a:moveTo>
                  <a:lnTo>
                    <a:pt x="3331984" y="25146"/>
                  </a:lnTo>
                  <a:lnTo>
                    <a:pt x="3331984" y="49911"/>
                  </a:lnTo>
                  <a:lnTo>
                    <a:pt x="3331984" y="138468"/>
                  </a:lnTo>
                  <a:lnTo>
                    <a:pt x="3237433" y="138468"/>
                  </a:lnTo>
                  <a:lnTo>
                    <a:pt x="3237433" y="49911"/>
                  </a:lnTo>
                  <a:lnTo>
                    <a:pt x="3331984" y="49911"/>
                  </a:lnTo>
                  <a:lnTo>
                    <a:pt x="3331984" y="25146"/>
                  </a:lnTo>
                  <a:lnTo>
                    <a:pt x="3207410" y="25146"/>
                  </a:lnTo>
                  <a:lnTo>
                    <a:pt x="3207410" y="162852"/>
                  </a:lnTo>
                  <a:lnTo>
                    <a:pt x="3362007" y="162852"/>
                  </a:lnTo>
                  <a:lnTo>
                    <a:pt x="3362007" y="138468"/>
                  </a:lnTo>
                  <a:lnTo>
                    <a:pt x="3362007" y="49911"/>
                  </a:lnTo>
                  <a:lnTo>
                    <a:pt x="3362007" y="25146"/>
                  </a:lnTo>
                  <a:close/>
                </a:path>
                <a:path w="9885044" h="833754">
                  <a:moveTo>
                    <a:pt x="3465944" y="291934"/>
                  </a:moveTo>
                  <a:lnTo>
                    <a:pt x="3461321" y="272351"/>
                  </a:lnTo>
                  <a:lnTo>
                    <a:pt x="3456521" y="266788"/>
                  </a:lnTo>
                  <a:lnTo>
                    <a:pt x="3448443" y="257454"/>
                  </a:lnTo>
                  <a:lnTo>
                    <a:pt x="3438550" y="252704"/>
                  </a:lnTo>
                  <a:lnTo>
                    <a:pt x="3438550" y="291934"/>
                  </a:lnTo>
                  <a:lnTo>
                    <a:pt x="3435947" y="302628"/>
                  </a:lnTo>
                  <a:lnTo>
                    <a:pt x="3428695" y="310781"/>
                  </a:lnTo>
                  <a:lnTo>
                    <a:pt x="3417659" y="315988"/>
                  </a:lnTo>
                  <a:lnTo>
                    <a:pt x="3403650" y="317817"/>
                  </a:lnTo>
                  <a:lnTo>
                    <a:pt x="3389490" y="315988"/>
                  </a:lnTo>
                  <a:lnTo>
                    <a:pt x="3378466" y="310781"/>
                  </a:lnTo>
                  <a:lnTo>
                    <a:pt x="3371304" y="302628"/>
                  </a:lnTo>
                  <a:lnTo>
                    <a:pt x="3368764" y="291934"/>
                  </a:lnTo>
                  <a:lnTo>
                    <a:pt x="3371304" y="281508"/>
                  </a:lnTo>
                  <a:lnTo>
                    <a:pt x="3378466" y="273596"/>
                  </a:lnTo>
                  <a:lnTo>
                    <a:pt x="3389490" y="268554"/>
                  </a:lnTo>
                  <a:lnTo>
                    <a:pt x="3403650" y="266788"/>
                  </a:lnTo>
                  <a:lnTo>
                    <a:pt x="3417659" y="268554"/>
                  </a:lnTo>
                  <a:lnTo>
                    <a:pt x="3428695" y="273596"/>
                  </a:lnTo>
                  <a:lnTo>
                    <a:pt x="3435947" y="281508"/>
                  </a:lnTo>
                  <a:lnTo>
                    <a:pt x="3438550" y="291934"/>
                  </a:lnTo>
                  <a:lnTo>
                    <a:pt x="3438550" y="252704"/>
                  </a:lnTo>
                  <a:lnTo>
                    <a:pt x="3428746" y="247980"/>
                  </a:lnTo>
                  <a:lnTo>
                    <a:pt x="3403650" y="244652"/>
                  </a:lnTo>
                  <a:lnTo>
                    <a:pt x="3378568" y="247980"/>
                  </a:lnTo>
                  <a:lnTo>
                    <a:pt x="3358858" y="257454"/>
                  </a:lnTo>
                  <a:lnTo>
                    <a:pt x="3345980" y="272351"/>
                  </a:lnTo>
                  <a:lnTo>
                    <a:pt x="3341370" y="291934"/>
                  </a:lnTo>
                  <a:lnTo>
                    <a:pt x="3345980" y="311721"/>
                  </a:lnTo>
                  <a:lnTo>
                    <a:pt x="3358858" y="326732"/>
                  </a:lnTo>
                  <a:lnTo>
                    <a:pt x="3378568" y="336257"/>
                  </a:lnTo>
                  <a:lnTo>
                    <a:pt x="3403650" y="339585"/>
                  </a:lnTo>
                  <a:lnTo>
                    <a:pt x="3428746" y="336257"/>
                  </a:lnTo>
                  <a:lnTo>
                    <a:pt x="3448443" y="326732"/>
                  </a:lnTo>
                  <a:lnTo>
                    <a:pt x="3456089" y="317817"/>
                  </a:lnTo>
                  <a:lnTo>
                    <a:pt x="3461321" y="311721"/>
                  </a:lnTo>
                  <a:lnTo>
                    <a:pt x="3465944" y="291934"/>
                  </a:lnTo>
                  <a:close/>
                </a:path>
                <a:path w="9885044" h="833754">
                  <a:moveTo>
                    <a:pt x="3486200" y="453656"/>
                  </a:moveTo>
                  <a:lnTo>
                    <a:pt x="3455441" y="453656"/>
                  </a:lnTo>
                  <a:lnTo>
                    <a:pt x="3455441" y="581977"/>
                  </a:lnTo>
                  <a:lnTo>
                    <a:pt x="3382264" y="581977"/>
                  </a:lnTo>
                  <a:lnTo>
                    <a:pt x="3373577" y="539381"/>
                  </a:lnTo>
                  <a:lnTo>
                    <a:pt x="3355911" y="507301"/>
                  </a:lnTo>
                  <a:lnTo>
                    <a:pt x="3355810" y="507123"/>
                  </a:lnTo>
                  <a:lnTo>
                    <a:pt x="3353371" y="505167"/>
                  </a:lnTo>
                  <a:lnTo>
                    <a:pt x="3353371" y="596988"/>
                  </a:lnTo>
                  <a:lnTo>
                    <a:pt x="3349358" y="634174"/>
                  </a:lnTo>
                  <a:lnTo>
                    <a:pt x="3338131" y="662559"/>
                  </a:lnTo>
                  <a:lnTo>
                    <a:pt x="3320923" y="680669"/>
                  </a:lnTo>
                  <a:lnTo>
                    <a:pt x="3298964" y="687044"/>
                  </a:lnTo>
                  <a:lnTo>
                    <a:pt x="3276790" y="680669"/>
                  </a:lnTo>
                  <a:lnTo>
                    <a:pt x="3259480" y="662559"/>
                  </a:lnTo>
                  <a:lnTo>
                    <a:pt x="3248202" y="634174"/>
                  </a:lnTo>
                  <a:lnTo>
                    <a:pt x="3244189" y="596988"/>
                  </a:lnTo>
                  <a:lnTo>
                    <a:pt x="3248202" y="560019"/>
                  </a:lnTo>
                  <a:lnTo>
                    <a:pt x="3259480" y="531749"/>
                  </a:lnTo>
                  <a:lnTo>
                    <a:pt x="3276790" y="513664"/>
                  </a:lnTo>
                  <a:lnTo>
                    <a:pt x="3298964" y="507301"/>
                  </a:lnTo>
                  <a:lnTo>
                    <a:pt x="3320923" y="513664"/>
                  </a:lnTo>
                  <a:lnTo>
                    <a:pt x="3338131" y="531749"/>
                  </a:lnTo>
                  <a:lnTo>
                    <a:pt x="3349358" y="560019"/>
                  </a:lnTo>
                  <a:lnTo>
                    <a:pt x="3353371" y="596988"/>
                  </a:lnTo>
                  <a:lnTo>
                    <a:pt x="3353371" y="505167"/>
                  </a:lnTo>
                  <a:lnTo>
                    <a:pt x="3330448" y="486676"/>
                  </a:lnTo>
                  <a:lnTo>
                    <a:pt x="3298964" y="479539"/>
                  </a:lnTo>
                  <a:lnTo>
                    <a:pt x="3265093" y="487819"/>
                  </a:lnTo>
                  <a:lnTo>
                    <a:pt x="3238512" y="511390"/>
                  </a:lnTo>
                  <a:lnTo>
                    <a:pt x="3221139" y="548398"/>
                  </a:lnTo>
                  <a:lnTo>
                    <a:pt x="3214916" y="596988"/>
                  </a:lnTo>
                  <a:lnTo>
                    <a:pt x="3221139" y="645566"/>
                  </a:lnTo>
                  <a:lnTo>
                    <a:pt x="3238512" y="682586"/>
                  </a:lnTo>
                  <a:lnTo>
                    <a:pt x="3265093" y="706158"/>
                  </a:lnTo>
                  <a:lnTo>
                    <a:pt x="3298964" y="714425"/>
                  </a:lnTo>
                  <a:lnTo>
                    <a:pt x="3331349" y="706945"/>
                  </a:lnTo>
                  <a:lnTo>
                    <a:pt x="3355276" y="687044"/>
                  </a:lnTo>
                  <a:lnTo>
                    <a:pt x="3357080" y="685533"/>
                  </a:lnTo>
                  <a:lnTo>
                    <a:pt x="3374580" y="651751"/>
                  </a:lnTo>
                  <a:lnTo>
                    <a:pt x="3382264" y="607123"/>
                  </a:lnTo>
                  <a:lnTo>
                    <a:pt x="3455441" y="607123"/>
                  </a:lnTo>
                  <a:lnTo>
                    <a:pt x="3455441" y="790981"/>
                  </a:lnTo>
                  <a:lnTo>
                    <a:pt x="3486200" y="790981"/>
                  </a:lnTo>
                  <a:lnTo>
                    <a:pt x="3486200" y="607123"/>
                  </a:lnTo>
                  <a:lnTo>
                    <a:pt x="3486200" y="581977"/>
                  </a:lnTo>
                  <a:lnTo>
                    <a:pt x="3486200" y="453656"/>
                  </a:lnTo>
                  <a:close/>
                </a:path>
                <a:path w="9885044" h="833754">
                  <a:moveTo>
                    <a:pt x="3488080" y="209384"/>
                  </a:moveTo>
                  <a:lnTo>
                    <a:pt x="3418662" y="209384"/>
                  </a:lnTo>
                  <a:lnTo>
                    <a:pt x="3418662" y="179743"/>
                  </a:lnTo>
                  <a:lnTo>
                    <a:pt x="3388639" y="179743"/>
                  </a:lnTo>
                  <a:lnTo>
                    <a:pt x="3388639" y="209384"/>
                  </a:lnTo>
                  <a:lnTo>
                    <a:pt x="3318853" y="209384"/>
                  </a:lnTo>
                  <a:lnTo>
                    <a:pt x="3318853" y="232270"/>
                  </a:lnTo>
                  <a:lnTo>
                    <a:pt x="3488080" y="232270"/>
                  </a:lnTo>
                  <a:lnTo>
                    <a:pt x="3488080" y="209384"/>
                  </a:lnTo>
                  <a:close/>
                </a:path>
                <a:path w="9885044" h="833754">
                  <a:moveTo>
                    <a:pt x="3504590" y="78803"/>
                  </a:moveTo>
                  <a:lnTo>
                    <a:pt x="3454679" y="78803"/>
                  </a:lnTo>
                  <a:lnTo>
                    <a:pt x="3454679" y="3378"/>
                  </a:lnTo>
                  <a:lnTo>
                    <a:pt x="3423920" y="3378"/>
                  </a:lnTo>
                  <a:lnTo>
                    <a:pt x="3423920" y="174853"/>
                  </a:lnTo>
                  <a:lnTo>
                    <a:pt x="3454679" y="174853"/>
                  </a:lnTo>
                  <a:lnTo>
                    <a:pt x="3454679" y="104686"/>
                  </a:lnTo>
                  <a:lnTo>
                    <a:pt x="3504590" y="104686"/>
                  </a:lnTo>
                  <a:lnTo>
                    <a:pt x="3504590" y="78803"/>
                  </a:lnTo>
                  <a:close/>
                </a:path>
                <a:path w="9885044" h="833754">
                  <a:moveTo>
                    <a:pt x="3737610" y="551954"/>
                  </a:moveTo>
                  <a:lnTo>
                    <a:pt x="3731006" y="520077"/>
                  </a:lnTo>
                  <a:lnTo>
                    <a:pt x="3715435" y="499046"/>
                  </a:lnTo>
                  <a:lnTo>
                    <a:pt x="3712654" y="495300"/>
                  </a:lnTo>
                  <a:lnTo>
                    <a:pt x="3707587" y="492391"/>
                  </a:lnTo>
                  <a:lnTo>
                    <a:pt x="3707587" y="551954"/>
                  </a:lnTo>
                  <a:lnTo>
                    <a:pt x="3703193" y="573366"/>
                  </a:lnTo>
                  <a:lnTo>
                    <a:pt x="3691026" y="590092"/>
                  </a:lnTo>
                  <a:lnTo>
                    <a:pt x="3672598" y="600976"/>
                  </a:lnTo>
                  <a:lnTo>
                    <a:pt x="3649421" y="604862"/>
                  </a:lnTo>
                  <a:lnTo>
                    <a:pt x="3626370" y="600976"/>
                  </a:lnTo>
                  <a:lnTo>
                    <a:pt x="3608197" y="590092"/>
                  </a:lnTo>
                  <a:lnTo>
                    <a:pt x="3596297" y="573366"/>
                  </a:lnTo>
                  <a:lnTo>
                    <a:pt x="3592017" y="551954"/>
                  </a:lnTo>
                  <a:lnTo>
                    <a:pt x="3596297" y="530707"/>
                  </a:lnTo>
                  <a:lnTo>
                    <a:pt x="3608197" y="513969"/>
                  </a:lnTo>
                  <a:lnTo>
                    <a:pt x="3626370" y="502996"/>
                  </a:lnTo>
                  <a:lnTo>
                    <a:pt x="3649421" y="499046"/>
                  </a:lnTo>
                  <a:lnTo>
                    <a:pt x="3672598" y="502996"/>
                  </a:lnTo>
                  <a:lnTo>
                    <a:pt x="3691026" y="513969"/>
                  </a:lnTo>
                  <a:lnTo>
                    <a:pt x="3703193" y="530707"/>
                  </a:lnTo>
                  <a:lnTo>
                    <a:pt x="3707587" y="551954"/>
                  </a:lnTo>
                  <a:lnTo>
                    <a:pt x="3707587" y="492391"/>
                  </a:lnTo>
                  <a:lnTo>
                    <a:pt x="3684727" y="479247"/>
                  </a:lnTo>
                  <a:lnTo>
                    <a:pt x="3649421" y="473532"/>
                  </a:lnTo>
                  <a:lnTo>
                    <a:pt x="3614394" y="479247"/>
                  </a:lnTo>
                  <a:lnTo>
                    <a:pt x="3586721" y="495300"/>
                  </a:lnTo>
                  <a:lnTo>
                    <a:pt x="3568535" y="520077"/>
                  </a:lnTo>
                  <a:lnTo>
                    <a:pt x="3561994" y="551954"/>
                  </a:lnTo>
                  <a:lnTo>
                    <a:pt x="3568535" y="583844"/>
                  </a:lnTo>
                  <a:lnTo>
                    <a:pt x="3586721" y="608622"/>
                  </a:lnTo>
                  <a:lnTo>
                    <a:pt x="3614394" y="624674"/>
                  </a:lnTo>
                  <a:lnTo>
                    <a:pt x="3649421" y="630377"/>
                  </a:lnTo>
                  <a:lnTo>
                    <a:pt x="3684727" y="624674"/>
                  </a:lnTo>
                  <a:lnTo>
                    <a:pt x="3712654" y="608622"/>
                  </a:lnTo>
                  <a:lnTo>
                    <a:pt x="3715435" y="604862"/>
                  </a:lnTo>
                  <a:lnTo>
                    <a:pt x="3731006" y="583844"/>
                  </a:lnTo>
                  <a:lnTo>
                    <a:pt x="3737610" y="551954"/>
                  </a:lnTo>
                  <a:close/>
                </a:path>
                <a:path w="9885044" h="833754">
                  <a:moveTo>
                    <a:pt x="3808895" y="82181"/>
                  </a:moveTo>
                  <a:lnTo>
                    <a:pt x="3800564" y="53949"/>
                  </a:lnTo>
                  <a:lnTo>
                    <a:pt x="3784625" y="39776"/>
                  </a:lnTo>
                  <a:lnTo>
                    <a:pt x="3777373" y="33350"/>
                  </a:lnTo>
                  <a:lnTo>
                    <a:pt x="3777373" y="82181"/>
                  </a:lnTo>
                  <a:lnTo>
                    <a:pt x="3771277" y="99987"/>
                  </a:lnTo>
                  <a:lnTo>
                    <a:pt x="3753878" y="113182"/>
                  </a:lnTo>
                  <a:lnTo>
                    <a:pt x="3726561" y="121386"/>
                  </a:lnTo>
                  <a:lnTo>
                    <a:pt x="3690696" y="124206"/>
                  </a:lnTo>
                  <a:lnTo>
                    <a:pt x="3654831" y="121386"/>
                  </a:lnTo>
                  <a:lnTo>
                    <a:pt x="3627526" y="113182"/>
                  </a:lnTo>
                  <a:lnTo>
                    <a:pt x="3610127" y="99987"/>
                  </a:lnTo>
                  <a:lnTo>
                    <a:pt x="3604018" y="82181"/>
                  </a:lnTo>
                  <a:lnTo>
                    <a:pt x="3610127" y="64312"/>
                  </a:lnTo>
                  <a:lnTo>
                    <a:pt x="3627526" y="50990"/>
                  </a:lnTo>
                  <a:lnTo>
                    <a:pt x="3654831" y="42659"/>
                  </a:lnTo>
                  <a:lnTo>
                    <a:pt x="3690696" y="39776"/>
                  </a:lnTo>
                  <a:lnTo>
                    <a:pt x="3726561" y="42659"/>
                  </a:lnTo>
                  <a:lnTo>
                    <a:pt x="3753878" y="50990"/>
                  </a:lnTo>
                  <a:lnTo>
                    <a:pt x="3771277" y="64312"/>
                  </a:lnTo>
                  <a:lnTo>
                    <a:pt x="3777373" y="82181"/>
                  </a:lnTo>
                  <a:lnTo>
                    <a:pt x="3777373" y="33350"/>
                  </a:lnTo>
                  <a:lnTo>
                    <a:pt x="3776815" y="32842"/>
                  </a:lnTo>
                  <a:lnTo>
                    <a:pt x="3739565" y="19596"/>
                  </a:lnTo>
                  <a:lnTo>
                    <a:pt x="3690696" y="15011"/>
                  </a:lnTo>
                  <a:lnTo>
                    <a:pt x="3641839" y="19596"/>
                  </a:lnTo>
                  <a:lnTo>
                    <a:pt x="3604590" y="32842"/>
                  </a:lnTo>
                  <a:lnTo>
                    <a:pt x="3580841" y="53949"/>
                  </a:lnTo>
                  <a:lnTo>
                    <a:pt x="3572510" y="82181"/>
                  </a:lnTo>
                  <a:lnTo>
                    <a:pt x="3580841" y="110350"/>
                  </a:lnTo>
                  <a:lnTo>
                    <a:pt x="3604590" y="131330"/>
                  </a:lnTo>
                  <a:lnTo>
                    <a:pt x="3641839" y="144437"/>
                  </a:lnTo>
                  <a:lnTo>
                    <a:pt x="3690696" y="148971"/>
                  </a:lnTo>
                  <a:lnTo>
                    <a:pt x="3739565" y="144437"/>
                  </a:lnTo>
                  <a:lnTo>
                    <a:pt x="3776815" y="131330"/>
                  </a:lnTo>
                  <a:lnTo>
                    <a:pt x="3784879" y="124206"/>
                  </a:lnTo>
                  <a:lnTo>
                    <a:pt x="3800564" y="110350"/>
                  </a:lnTo>
                  <a:lnTo>
                    <a:pt x="3808895" y="82181"/>
                  </a:lnTo>
                  <a:close/>
                </a:path>
                <a:path w="9885044" h="833754">
                  <a:moveTo>
                    <a:pt x="3809276" y="307314"/>
                  </a:moveTo>
                  <a:lnTo>
                    <a:pt x="3608527" y="307314"/>
                  </a:lnTo>
                  <a:lnTo>
                    <a:pt x="3608527" y="234899"/>
                  </a:lnTo>
                  <a:lnTo>
                    <a:pt x="3577755" y="234899"/>
                  </a:lnTo>
                  <a:lnTo>
                    <a:pt x="3577755" y="332447"/>
                  </a:lnTo>
                  <a:lnTo>
                    <a:pt x="3809276" y="332447"/>
                  </a:lnTo>
                  <a:lnTo>
                    <a:pt x="3809276" y="307314"/>
                  </a:lnTo>
                  <a:close/>
                </a:path>
                <a:path w="9885044" h="833754">
                  <a:moveTo>
                    <a:pt x="3830282" y="454025"/>
                  </a:moveTo>
                  <a:lnTo>
                    <a:pt x="3799509" y="454025"/>
                  </a:lnTo>
                  <a:lnTo>
                    <a:pt x="3799509" y="646137"/>
                  </a:lnTo>
                  <a:lnTo>
                    <a:pt x="3830282" y="646137"/>
                  </a:lnTo>
                  <a:lnTo>
                    <a:pt x="3830282" y="454025"/>
                  </a:lnTo>
                  <a:close/>
                </a:path>
                <a:path w="9885044" h="833754">
                  <a:moveTo>
                    <a:pt x="3842664" y="180492"/>
                  </a:moveTo>
                  <a:lnTo>
                    <a:pt x="3538359" y="180492"/>
                  </a:lnTo>
                  <a:lnTo>
                    <a:pt x="3538359" y="205257"/>
                  </a:lnTo>
                  <a:lnTo>
                    <a:pt x="3842664" y="205257"/>
                  </a:lnTo>
                  <a:lnTo>
                    <a:pt x="3842664" y="180492"/>
                  </a:lnTo>
                  <a:close/>
                </a:path>
                <a:path w="9885044" h="833754">
                  <a:moveTo>
                    <a:pt x="3860304" y="762457"/>
                  </a:moveTo>
                  <a:lnTo>
                    <a:pt x="3810495" y="728357"/>
                  </a:lnTo>
                  <a:lnTo>
                    <a:pt x="3792766" y="678789"/>
                  </a:lnTo>
                  <a:lnTo>
                    <a:pt x="3792766" y="660768"/>
                  </a:lnTo>
                  <a:lnTo>
                    <a:pt x="3762743" y="660768"/>
                  </a:lnTo>
                  <a:lnTo>
                    <a:pt x="3762743" y="678789"/>
                  </a:lnTo>
                  <a:lnTo>
                    <a:pt x="3759720" y="699554"/>
                  </a:lnTo>
                  <a:lnTo>
                    <a:pt x="3750640" y="721144"/>
                  </a:lnTo>
                  <a:lnTo>
                    <a:pt x="3735514" y="741527"/>
                  </a:lnTo>
                  <a:lnTo>
                    <a:pt x="3714343" y="758710"/>
                  </a:lnTo>
                  <a:lnTo>
                    <a:pt x="3693934" y="742632"/>
                  </a:lnTo>
                  <a:lnTo>
                    <a:pt x="3679748" y="723442"/>
                  </a:lnTo>
                  <a:lnTo>
                    <a:pt x="3679393" y="722972"/>
                  </a:lnTo>
                  <a:lnTo>
                    <a:pt x="3670706" y="701192"/>
                  </a:lnTo>
                  <a:lnTo>
                    <a:pt x="3667810" y="678789"/>
                  </a:lnTo>
                  <a:lnTo>
                    <a:pt x="3667810" y="660768"/>
                  </a:lnTo>
                  <a:lnTo>
                    <a:pt x="3638169" y="660768"/>
                  </a:lnTo>
                  <a:lnTo>
                    <a:pt x="3638169" y="678789"/>
                  </a:lnTo>
                  <a:lnTo>
                    <a:pt x="3633584" y="703364"/>
                  </a:lnTo>
                  <a:lnTo>
                    <a:pt x="3620300" y="727100"/>
                  </a:lnTo>
                  <a:lnTo>
                    <a:pt x="3599065" y="747585"/>
                  </a:lnTo>
                  <a:lnTo>
                    <a:pt x="3570630" y="762457"/>
                  </a:lnTo>
                  <a:lnTo>
                    <a:pt x="3586010" y="785723"/>
                  </a:lnTo>
                  <a:lnTo>
                    <a:pt x="3607993" y="774725"/>
                  </a:lnTo>
                  <a:lnTo>
                    <a:pt x="3626535" y="760209"/>
                  </a:lnTo>
                  <a:lnTo>
                    <a:pt x="3641420" y="742873"/>
                  </a:lnTo>
                  <a:lnTo>
                    <a:pt x="3652431" y="723442"/>
                  </a:lnTo>
                  <a:lnTo>
                    <a:pt x="3661956" y="743712"/>
                  </a:lnTo>
                  <a:lnTo>
                    <a:pt x="3675456" y="761847"/>
                  </a:lnTo>
                  <a:lnTo>
                    <a:pt x="3693109" y="777100"/>
                  </a:lnTo>
                  <a:lnTo>
                    <a:pt x="3715093" y="788720"/>
                  </a:lnTo>
                  <a:lnTo>
                    <a:pt x="3736479" y="776503"/>
                  </a:lnTo>
                  <a:lnTo>
                    <a:pt x="3753967" y="760730"/>
                  </a:lnTo>
                  <a:lnTo>
                    <a:pt x="3755466" y="758710"/>
                  </a:lnTo>
                  <a:lnTo>
                    <a:pt x="3767594" y="742340"/>
                  </a:lnTo>
                  <a:lnTo>
                    <a:pt x="3777373" y="722312"/>
                  </a:lnTo>
                  <a:lnTo>
                    <a:pt x="3788041" y="742403"/>
                  </a:lnTo>
                  <a:lnTo>
                    <a:pt x="3802989" y="760069"/>
                  </a:lnTo>
                  <a:lnTo>
                    <a:pt x="3822014" y="774712"/>
                  </a:lnTo>
                  <a:lnTo>
                    <a:pt x="3844912" y="785723"/>
                  </a:lnTo>
                  <a:lnTo>
                    <a:pt x="3860304" y="762457"/>
                  </a:lnTo>
                  <a:close/>
                </a:path>
                <a:path w="9885044" h="833754">
                  <a:moveTo>
                    <a:pt x="4166489" y="39776"/>
                  </a:moveTo>
                  <a:lnTo>
                    <a:pt x="4008894" y="39776"/>
                  </a:lnTo>
                  <a:lnTo>
                    <a:pt x="4008894" y="64541"/>
                  </a:lnTo>
                  <a:lnTo>
                    <a:pt x="4135336" y="64541"/>
                  </a:lnTo>
                  <a:lnTo>
                    <a:pt x="4126827" y="110604"/>
                  </a:lnTo>
                  <a:lnTo>
                    <a:pt x="4108704" y="152679"/>
                  </a:lnTo>
                  <a:lnTo>
                    <a:pt x="4080662" y="190487"/>
                  </a:lnTo>
                  <a:lnTo>
                    <a:pt x="4042372" y="223748"/>
                  </a:lnTo>
                  <a:lnTo>
                    <a:pt x="3993502" y="252158"/>
                  </a:lnTo>
                  <a:lnTo>
                    <a:pt x="4010012" y="277291"/>
                  </a:lnTo>
                  <a:lnTo>
                    <a:pt x="4060431" y="247434"/>
                  </a:lnTo>
                  <a:lnTo>
                    <a:pt x="4100284" y="212966"/>
                  </a:lnTo>
                  <a:lnTo>
                    <a:pt x="4130179" y="174434"/>
                  </a:lnTo>
                  <a:lnTo>
                    <a:pt x="4150766" y="132372"/>
                  </a:lnTo>
                  <a:lnTo>
                    <a:pt x="4162653" y="87312"/>
                  </a:lnTo>
                  <a:lnTo>
                    <a:pt x="4166489" y="39776"/>
                  </a:lnTo>
                  <a:close/>
                </a:path>
                <a:path w="9885044" h="833754">
                  <a:moveTo>
                    <a:pt x="4167606" y="487426"/>
                  </a:moveTo>
                  <a:lnTo>
                    <a:pt x="3931589" y="487426"/>
                  </a:lnTo>
                  <a:lnTo>
                    <a:pt x="3931589" y="512559"/>
                  </a:lnTo>
                  <a:lnTo>
                    <a:pt x="4136847" y="512559"/>
                  </a:lnTo>
                  <a:lnTo>
                    <a:pt x="4136847" y="520814"/>
                  </a:lnTo>
                  <a:lnTo>
                    <a:pt x="4136644" y="552640"/>
                  </a:lnTo>
                  <a:lnTo>
                    <a:pt x="4135247" y="587984"/>
                  </a:lnTo>
                  <a:lnTo>
                    <a:pt x="4131462" y="627824"/>
                  </a:lnTo>
                  <a:lnTo>
                    <a:pt x="4124083" y="673150"/>
                  </a:lnTo>
                  <a:lnTo>
                    <a:pt x="4154855" y="676529"/>
                  </a:lnTo>
                  <a:lnTo>
                    <a:pt x="4162234" y="629412"/>
                  </a:lnTo>
                  <a:lnTo>
                    <a:pt x="4166019" y="588822"/>
                  </a:lnTo>
                  <a:lnTo>
                    <a:pt x="4167416" y="553161"/>
                  </a:lnTo>
                  <a:lnTo>
                    <a:pt x="4167606" y="520814"/>
                  </a:lnTo>
                  <a:lnTo>
                    <a:pt x="4167606" y="487426"/>
                  </a:lnTo>
                  <a:close/>
                </a:path>
                <a:path w="9885044" h="833754">
                  <a:moveTo>
                    <a:pt x="4204004" y="717804"/>
                  </a:moveTo>
                  <a:lnTo>
                    <a:pt x="4048658" y="717804"/>
                  </a:lnTo>
                  <a:lnTo>
                    <a:pt x="4048658" y="597357"/>
                  </a:lnTo>
                  <a:lnTo>
                    <a:pt x="4017899" y="597357"/>
                  </a:lnTo>
                  <a:lnTo>
                    <a:pt x="4017899" y="717804"/>
                  </a:lnTo>
                  <a:lnTo>
                    <a:pt x="3899700" y="717804"/>
                  </a:lnTo>
                  <a:lnTo>
                    <a:pt x="3899700" y="742950"/>
                  </a:lnTo>
                  <a:lnTo>
                    <a:pt x="4204004" y="742950"/>
                  </a:lnTo>
                  <a:lnTo>
                    <a:pt x="4204004" y="717804"/>
                  </a:lnTo>
                  <a:close/>
                </a:path>
                <a:path w="9885044" h="833754">
                  <a:moveTo>
                    <a:pt x="4265168" y="3378"/>
                  </a:moveTo>
                  <a:lnTo>
                    <a:pt x="4234396" y="3378"/>
                  </a:lnTo>
                  <a:lnTo>
                    <a:pt x="4234396" y="339953"/>
                  </a:lnTo>
                  <a:lnTo>
                    <a:pt x="4265168" y="339953"/>
                  </a:lnTo>
                  <a:lnTo>
                    <a:pt x="4265168" y="3378"/>
                  </a:lnTo>
                  <a:close/>
                </a:path>
                <a:path w="9885044" h="833754">
                  <a:moveTo>
                    <a:pt x="4307573" y="755332"/>
                  </a:moveTo>
                  <a:lnTo>
                    <a:pt x="4305592" y="738390"/>
                  </a:lnTo>
                  <a:lnTo>
                    <a:pt x="4299877" y="725639"/>
                  </a:lnTo>
                  <a:lnTo>
                    <a:pt x="4290784" y="717600"/>
                  </a:lnTo>
                  <a:lnTo>
                    <a:pt x="4278681" y="714806"/>
                  </a:lnTo>
                  <a:lnTo>
                    <a:pt x="4268775" y="716495"/>
                  </a:lnTo>
                  <a:lnTo>
                    <a:pt x="4260520" y="721321"/>
                  </a:lnTo>
                  <a:lnTo>
                    <a:pt x="4254881" y="728891"/>
                  </a:lnTo>
                  <a:lnTo>
                    <a:pt x="4252785" y="738822"/>
                  </a:lnTo>
                  <a:lnTo>
                    <a:pt x="4254868" y="749223"/>
                  </a:lnTo>
                  <a:lnTo>
                    <a:pt x="4260431" y="756742"/>
                  </a:lnTo>
                  <a:lnTo>
                    <a:pt x="4268457" y="761301"/>
                  </a:lnTo>
                  <a:lnTo>
                    <a:pt x="4277931" y="762838"/>
                  </a:lnTo>
                  <a:lnTo>
                    <a:pt x="4280547" y="762838"/>
                  </a:lnTo>
                  <a:lnTo>
                    <a:pt x="4282059" y="762457"/>
                  </a:lnTo>
                  <a:lnTo>
                    <a:pt x="4279303" y="778662"/>
                  </a:lnTo>
                  <a:lnTo>
                    <a:pt x="4271873" y="792759"/>
                  </a:lnTo>
                  <a:lnTo>
                    <a:pt x="4260151" y="804456"/>
                  </a:lnTo>
                  <a:lnTo>
                    <a:pt x="4244530" y="813485"/>
                  </a:lnTo>
                  <a:lnTo>
                    <a:pt x="4252785" y="833755"/>
                  </a:lnTo>
                  <a:lnTo>
                    <a:pt x="4275594" y="820547"/>
                  </a:lnTo>
                  <a:lnTo>
                    <a:pt x="4292841" y="802703"/>
                  </a:lnTo>
                  <a:lnTo>
                    <a:pt x="4303763" y="780770"/>
                  </a:lnTo>
                  <a:lnTo>
                    <a:pt x="4307573" y="755332"/>
                  </a:lnTo>
                  <a:close/>
                </a:path>
                <a:path w="9885044" h="833754">
                  <a:moveTo>
                    <a:pt x="4601375" y="277672"/>
                  </a:moveTo>
                  <a:lnTo>
                    <a:pt x="4593450" y="251434"/>
                  </a:lnTo>
                  <a:lnTo>
                    <a:pt x="4580115" y="240144"/>
                  </a:lnTo>
                  <a:lnTo>
                    <a:pt x="4570654" y="232130"/>
                  </a:lnTo>
                  <a:lnTo>
                    <a:pt x="4570222" y="231990"/>
                  </a:lnTo>
                  <a:lnTo>
                    <a:pt x="4570222" y="277672"/>
                  </a:lnTo>
                  <a:lnTo>
                    <a:pt x="4564481" y="293293"/>
                  </a:lnTo>
                  <a:lnTo>
                    <a:pt x="4547895" y="304965"/>
                  </a:lnTo>
                  <a:lnTo>
                    <a:pt x="4521466" y="312280"/>
                  </a:lnTo>
                  <a:lnTo>
                    <a:pt x="4486173" y="314820"/>
                  </a:lnTo>
                  <a:lnTo>
                    <a:pt x="4450727" y="312280"/>
                  </a:lnTo>
                  <a:lnTo>
                    <a:pt x="4424311" y="304965"/>
                  </a:lnTo>
                  <a:lnTo>
                    <a:pt x="4407814" y="293293"/>
                  </a:lnTo>
                  <a:lnTo>
                    <a:pt x="4402125" y="277672"/>
                  </a:lnTo>
                  <a:lnTo>
                    <a:pt x="4407814" y="261670"/>
                  </a:lnTo>
                  <a:lnTo>
                    <a:pt x="4424311" y="249897"/>
                  </a:lnTo>
                  <a:lnTo>
                    <a:pt x="4450727" y="242633"/>
                  </a:lnTo>
                  <a:lnTo>
                    <a:pt x="4486173" y="240144"/>
                  </a:lnTo>
                  <a:lnTo>
                    <a:pt x="4521632" y="242633"/>
                  </a:lnTo>
                  <a:lnTo>
                    <a:pt x="4548035" y="249897"/>
                  </a:lnTo>
                  <a:lnTo>
                    <a:pt x="4564532" y="261670"/>
                  </a:lnTo>
                  <a:lnTo>
                    <a:pt x="4570222" y="277672"/>
                  </a:lnTo>
                  <a:lnTo>
                    <a:pt x="4570222" y="231990"/>
                  </a:lnTo>
                  <a:lnTo>
                    <a:pt x="4534408" y="220205"/>
                  </a:lnTo>
                  <a:lnTo>
                    <a:pt x="4486173" y="216128"/>
                  </a:lnTo>
                  <a:lnTo>
                    <a:pt x="4437939" y="220205"/>
                  </a:lnTo>
                  <a:lnTo>
                    <a:pt x="4401705" y="232130"/>
                  </a:lnTo>
                  <a:lnTo>
                    <a:pt x="4378896" y="251434"/>
                  </a:lnTo>
                  <a:lnTo>
                    <a:pt x="4370984" y="277672"/>
                  </a:lnTo>
                  <a:lnTo>
                    <a:pt x="4378896" y="303695"/>
                  </a:lnTo>
                  <a:lnTo>
                    <a:pt x="4401705" y="322884"/>
                  </a:lnTo>
                  <a:lnTo>
                    <a:pt x="4437939" y="334759"/>
                  </a:lnTo>
                  <a:lnTo>
                    <a:pt x="4486173" y="338836"/>
                  </a:lnTo>
                  <a:lnTo>
                    <a:pt x="4534408" y="334759"/>
                  </a:lnTo>
                  <a:lnTo>
                    <a:pt x="4570654" y="322884"/>
                  </a:lnTo>
                  <a:lnTo>
                    <a:pt x="4580229" y="314820"/>
                  </a:lnTo>
                  <a:lnTo>
                    <a:pt x="4593450" y="303695"/>
                  </a:lnTo>
                  <a:lnTo>
                    <a:pt x="4601375" y="277672"/>
                  </a:lnTo>
                  <a:close/>
                </a:path>
                <a:path w="9885044" h="833754">
                  <a:moveTo>
                    <a:pt x="4603991" y="97193"/>
                  </a:moveTo>
                  <a:lnTo>
                    <a:pt x="4406252" y="97193"/>
                  </a:lnTo>
                  <a:lnTo>
                    <a:pt x="4406252" y="10515"/>
                  </a:lnTo>
                  <a:lnTo>
                    <a:pt x="4375480" y="10515"/>
                  </a:lnTo>
                  <a:lnTo>
                    <a:pt x="4375480" y="121958"/>
                  </a:lnTo>
                  <a:lnTo>
                    <a:pt x="4603991" y="121958"/>
                  </a:lnTo>
                  <a:lnTo>
                    <a:pt x="4603991" y="97193"/>
                  </a:lnTo>
                  <a:close/>
                </a:path>
                <a:path w="9885044" h="833754">
                  <a:moveTo>
                    <a:pt x="4626508" y="475043"/>
                  </a:moveTo>
                  <a:lnTo>
                    <a:pt x="4474540" y="475043"/>
                  </a:lnTo>
                  <a:lnTo>
                    <a:pt x="4474540" y="500176"/>
                  </a:lnTo>
                  <a:lnTo>
                    <a:pt x="4593869" y="500176"/>
                  </a:lnTo>
                  <a:lnTo>
                    <a:pt x="4581131" y="540372"/>
                  </a:lnTo>
                  <a:lnTo>
                    <a:pt x="4553343" y="574890"/>
                  </a:lnTo>
                  <a:lnTo>
                    <a:pt x="4511764" y="603021"/>
                  </a:lnTo>
                  <a:lnTo>
                    <a:pt x="4457662" y="624001"/>
                  </a:lnTo>
                  <a:lnTo>
                    <a:pt x="4470412" y="648017"/>
                  </a:lnTo>
                  <a:lnTo>
                    <a:pt x="4523676" y="627684"/>
                  </a:lnTo>
                  <a:lnTo>
                    <a:pt x="4567021" y="599821"/>
                  </a:lnTo>
                  <a:lnTo>
                    <a:pt x="4599343" y="564832"/>
                  </a:lnTo>
                  <a:lnTo>
                    <a:pt x="4619536" y="523100"/>
                  </a:lnTo>
                  <a:lnTo>
                    <a:pt x="4626508" y="475043"/>
                  </a:lnTo>
                  <a:close/>
                </a:path>
                <a:path w="9885044" h="833754">
                  <a:moveTo>
                    <a:pt x="4638891" y="160972"/>
                  </a:moveTo>
                  <a:lnTo>
                    <a:pt x="4334586" y="160972"/>
                  </a:lnTo>
                  <a:lnTo>
                    <a:pt x="4334586" y="186118"/>
                  </a:lnTo>
                  <a:lnTo>
                    <a:pt x="4638891" y="186118"/>
                  </a:lnTo>
                  <a:lnTo>
                    <a:pt x="4638891" y="160972"/>
                  </a:lnTo>
                  <a:close/>
                </a:path>
                <a:path w="9885044" h="833754">
                  <a:moveTo>
                    <a:pt x="4730826" y="660019"/>
                  </a:moveTo>
                  <a:lnTo>
                    <a:pt x="4700803" y="660019"/>
                  </a:lnTo>
                  <a:lnTo>
                    <a:pt x="4700803" y="684415"/>
                  </a:lnTo>
                  <a:lnTo>
                    <a:pt x="4700803" y="760577"/>
                  </a:lnTo>
                  <a:lnTo>
                    <a:pt x="4543958" y="760577"/>
                  </a:lnTo>
                  <a:lnTo>
                    <a:pt x="4543958" y="684415"/>
                  </a:lnTo>
                  <a:lnTo>
                    <a:pt x="4700803" y="684415"/>
                  </a:lnTo>
                  <a:lnTo>
                    <a:pt x="4700803" y="660019"/>
                  </a:lnTo>
                  <a:lnTo>
                    <a:pt x="4513567" y="660019"/>
                  </a:lnTo>
                  <a:lnTo>
                    <a:pt x="4513567" y="785342"/>
                  </a:lnTo>
                  <a:lnTo>
                    <a:pt x="4730826" y="785342"/>
                  </a:lnTo>
                  <a:lnTo>
                    <a:pt x="4730826" y="760577"/>
                  </a:lnTo>
                  <a:lnTo>
                    <a:pt x="4730826" y="684415"/>
                  </a:lnTo>
                  <a:lnTo>
                    <a:pt x="4730826" y="660019"/>
                  </a:lnTo>
                  <a:close/>
                </a:path>
                <a:path w="9885044" h="833754">
                  <a:moveTo>
                    <a:pt x="4730826" y="453656"/>
                  </a:moveTo>
                  <a:lnTo>
                    <a:pt x="4700054" y="453656"/>
                  </a:lnTo>
                  <a:lnTo>
                    <a:pt x="4700054" y="540321"/>
                  </a:lnTo>
                  <a:lnTo>
                    <a:pt x="4626889" y="540321"/>
                  </a:lnTo>
                  <a:lnTo>
                    <a:pt x="4626889" y="565467"/>
                  </a:lnTo>
                  <a:lnTo>
                    <a:pt x="4700054" y="565467"/>
                  </a:lnTo>
                  <a:lnTo>
                    <a:pt x="4700054" y="645769"/>
                  </a:lnTo>
                  <a:lnTo>
                    <a:pt x="4730826" y="645769"/>
                  </a:lnTo>
                  <a:lnTo>
                    <a:pt x="4730826" y="453656"/>
                  </a:lnTo>
                  <a:close/>
                </a:path>
                <a:path w="9885044" h="833754">
                  <a:moveTo>
                    <a:pt x="4949583" y="67551"/>
                  </a:moveTo>
                  <a:lnTo>
                    <a:pt x="4941506" y="42405"/>
                  </a:lnTo>
                  <a:lnTo>
                    <a:pt x="4928628" y="32270"/>
                  </a:lnTo>
                  <a:lnTo>
                    <a:pt x="4918202" y="24066"/>
                  </a:lnTo>
                  <a:lnTo>
                    <a:pt x="4918062" y="24028"/>
                  </a:lnTo>
                  <a:lnTo>
                    <a:pt x="4918062" y="67551"/>
                  </a:lnTo>
                  <a:lnTo>
                    <a:pt x="4912271" y="82550"/>
                  </a:lnTo>
                  <a:lnTo>
                    <a:pt x="4895405" y="93624"/>
                  </a:lnTo>
                  <a:lnTo>
                    <a:pt x="4868189" y="100469"/>
                  </a:lnTo>
                  <a:lnTo>
                    <a:pt x="4831385" y="102819"/>
                  </a:lnTo>
                  <a:lnTo>
                    <a:pt x="4794567" y="100469"/>
                  </a:lnTo>
                  <a:lnTo>
                    <a:pt x="4767364" y="93624"/>
                  </a:lnTo>
                  <a:lnTo>
                    <a:pt x="4750486" y="82550"/>
                  </a:lnTo>
                  <a:lnTo>
                    <a:pt x="4744707" y="67551"/>
                  </a:lnTo>
                  <a:lnTo>
                    <a:pt x="4750486" y="52539"/>
                  </a:lnTo>
                  <a:lnTo>
                    <a:pt x="4767364" y="41465"/>
                  </a:lnTo>
                  <a:lnTo>
                    <a:pt x="4794567" y="34620"/>
                  </a:lnTo>
                  <a:lnTo>
                    <a:pt x="4831385" y="32270"/>
                  </a:lnTo>
                  <a:lnTo>
                    <a:pt x="4868189" y="34620"/>
                  </a:lnTo>
                  <a:lnTo>
                    <a:pt x="4895405" y="41465"/>
                  </a:lnTo>
                  <a:lnTo>
                    <a:pt x="4912271" y="52539"/>
                  </a:lnTo>
                  <a:lnTo>
                    <a:pt x="4918062" y="67551"/>
                  </a:lnTo>
                  <a:lnTo>
                    <a:pt x="4918062" y="24028"/>
                  </a:lnTo>
                  <a:lnTo>
                    <a:pt x="4881029" y="12827"/>
                  </a:lnTo>
                  <a:lnTo>
                    <a:pt x="4831385" y="9004"/>
                  </a:lnTo>
                  <a:lnTo>
                    <a:pt x="4781728" y="12827"/>
                  </a:lnTo>
                  <a:lnTo>
                    <a:pt x="4744567" y="24066"/>
                  </a:lnTo>
                  <a:lnTo>
                    <a:pt x="4721263" y="42405"/>
                  </a:lnTo>
                  <a:lnTo>
                    <a:pt x="4713186" y="67551"/>
                  </a:lnTo>
                  <a:lnTo>
                    <a:pt x="4721263" y="92621"/>
                  </a:lnTo>
                  <a:lnTo>
                    <a:pt x="4744567" y="110832"/>
                  </a:lnTo>
                  <a:lnTo>
                    <a:pt x="4781728" y="121945"/>
                  </a:lnTo>
                  <a:lnTo>
                    <a:pt x="4831385" y="125704"/>
                  </a:lnTo>
                  <a:lnTo>
                    <a:pt x="4881029" y="121945"/>
                  </a:lnTo>
                  <a:lnTo>
                    <a:pt x="4918202" y="110832"/>
                  </a:lnTo>
                  <a:lnTo>
                    <a:pt x="4928463" y="102819"/>
                  </a:lnTo>
                  <a:lnTo>
                    <a:pt x="4941506" y="92621"/>
                  </a:lnTo>
                  <a:lnTo>
                    <a:pt x="4949583" y="67551"/>
                  </a:lnTo>
                  <a:close/>
                </a:path>
                <a:path w="9885044" h="833754">
                  <a:moveTo>
                    <a:pt x="4954829" y="312191"/>
                  </a:moveTo>
                  <a:lnTo>
                    <a:pt x="4746955" y="312191"/>
                  </a:lnTo>
                  <a:lnTo>
                    <a:pt x="4746955" y="278041"/>
                  </a:lnTo>
                  <a:lnTo>
                    <a:pt x="4944694" y="278041"/>
                  </a:lnTo>
                  <a:lnTo>
                    <a:pt x="4944694" y="202247"/>
                  </a:lnTo>
                  <a:lnTo>
                    <a:pt x="4715815" y="202247"/>
                  </a:lnTo>
                  <a:lnTo>
                    <a:pt x="4715815" y="225513"/>
                  </a:lnTo>
                  <a:lnTo>
                    <a:pt x="4914303" y="225513"/>
                  </a:lnTo>
                  <a:lnTo>
                    <a:pt x="4914303" y="255536"/>
                  </a:lnTo>
                  <a:lnTo>
                    <a:pt x="4716932" y="255536"/>
                  </a:lnTo>
                  <a:lnTo>
                    <a:pt x="4716932" y="336207"/>
                  </a:lnTo>
                  <a:lnTo>
                    <a:pt x="4954829" y="336207"/>
                  </a:lnTo>
                  <a:lnTo>
                    <a:pt x="4954829" y="312191"/>
                  </a:lnTo>
                  <a:close/>
                </a:path>
                <a:path w="9885044" h="833754">
                  <a:moveTo>
                    <a:pt x="4967592" y="613117"/>
                  </a:moveTo>
                  <a:lnTo>
                    <a:pt x="4917122" y="573773"/>
                  </a:lnTo>
                  <a:lnTo>
                    <a:pt x="4899291" y="518934"/>
                  </a:lnTo>
                  <a:lnTo>
                    <a:pt x="4899291" y="473532"/>
                  </a:lnTo>
                  <a:lnTo>
                    <a:pt x="4869650" y="473532"/>
                  </a:lnTo>
                  <a:lnTo>
                    <a:pt x="4869650" y="518934"/>
                  </a:lnTo>
                  <a:lnTo>
                    <a:pt x="4864862" y="548297"/>
                  </a:lnTo>
                  <a:lnTo>
                    <a:pt x="4851031" y="577049"/>
                  </a:lnTo>
                  <a:lnTo>
                    <a:pt x="4828972" y="602361"/>
                  </a:lnTo>
                  <a:lnTo>
                    <a:pt x="4799482" y="621372"/>
                  </a:lnTo>
                  <a:lnTo>
                    <a:pt x="4815992" y="645020"/>
                  </a:lnTo>
                  <a:lnTo>
                    <a:pt x="4838814" y="631596"/>
                  </a:lnTo>
                  <a:lnTo>
                    <a:pt x="4858067" y="613968"/>
                  </a:lnTo>
                  <a:lnTo>
                    <a:pt x="4873460" y="593090"/>
                  </a:lnTo>
                  <a:lnTo>
                    <a:pt x="4884661" y="569976"/>
                  </a:lnTo>
                  <a:lnTo>
                    <a:pt x="4895723" y="590740"/>
                  </a:lnTo>
                  <a:lnTo>
                    <a:pt x="4910696" y="609231"/>
                  </a:lnTo>
                  <a:lnTo>
                    <a:pt x="4929251" y="624687"/>
                  </a:lnTo>
                  <a:lnTo>
                    <a:pt x="4951082" y="636384"/>
                  </a:lnTo>
                  <a:lnTo>
                    <a:pt x="4967592" y="613117"/>
                  </a:lnTo>
                  <a:close/>
                </a:path>
                <a:path w="9885044" h="833754">
                  <a:moveTo>
                    <a:pt x="4983721" y="148590"/>
                  </a:moveTo>
                  <a:lnTo>
                    <a:pt x="4679035" y="148590"/>
                  </a:lnTo>
                  <a:lnTo>
                    <a:pt x="4679035" y="173355"/>
                  </a:lnTo>
                  <a:lnTo>
                    <a:pt x="4983721" y="173355"/>
                  </a:lnTo>
                  <a:lnTo>
                    <a:pt x="4983721" y="148590"/>
                  </a:lnTo>
                  <a:close/>
                </a:path>
                <a:path w="9885044" h="833754">
                  <a:moveTo>
                    <a:pt x="5083162" y="675779"/>
                  </a:moveTo>
                  <a:lnTo>
                    <a:pt x="4856899" y="675779"/>
                  </a:lnTo>
                  <a:lnTo>
                    <a:pt x="4856899" y="700544"/>
                  </a:lnTo>
                  <a:lnTo>
                    <a:pt x="5052390" y="700544"/>
                  </a:lnTo>
                  <a:lnTo>
                    <a:pt x="5052390" y="790232"/>
                  </a:lnTo>
                  <a:lnTo>
                    <a:pt x="5083162" y="790232"/>
                  </a:lnTo>
                  <a:lnTo>
                    <a:pt x="5083162" y="675779"/>
                  </a:lnTo>
                  <a:close/>
                </a:path>
                <a:path w="9885044" h="833754">
                  <a:moveTo>
                    <a:pt x="5083162" y="454025"/>
                  </a:moveTo>
                  <a:lnTo>
                    <a:pt x="5053520" y="454025"/>
                  </a:lnTo>
                  <a:lnTo>
                    <a:pt x="5053520" y="541451"/>
                  </a:lnTo>
                  <a:lnTo>
                    <a:pt x="5010734" y="541451"/>
                  </a:lnTo>
                  <a:lnTo>
                    <a:pt x="5010734" y="459651"/>
                  </a:lnTo>
                  <a:lnTo>
                    <a:pt x="4981473" y="459651"/>
                  </a:lnTo>
                  <a:lnTo>
                    <a:pt x="4981473" y="655142"/>
                  </a:lnTo>
                  <a:lnTo>
                    <a:pt x="5010734" y="655142"/>
                  </a:lnTo>
                  <a:lnTo>
                    <a:pt x="5010734" y="566597"/>
                  </a:lnTo>
                  <a:lnTo>
                    <a:pt x="5053520" y="566597"/>
                  </a:lnTo>
                  <a:lnTo>
                    <a:pt x="5053520" y="657402"/>
                  </a:lnTo>
                  <a:lnTo>
                    <a:pt x="5083162" y="657402"/>
                  </a:lnTo>
                  <a:lnTo>
                    <a:pt x="5083162" y="566597"/>
                  </a:lnTo>
                  <a:lnTo>
                    <a:pt x="5083162" y="541451"/>
                  </a:lnTo>
                  <a:lnTo>
                    <a:pt x="5083162" y="454025"/>
                  </a:lnTo>
                  <a:close/>
                </a:path>
                <a:path w="9885044" h="833754">
                  <a:moveTo>
                    <a:pt x="5325554" y="88557"/>
                  </a:moveTo>
                  <a:lnTo>
                    <a:pt x="5319204" y="60299"/>
                  </a:lnTo>
                  <a:lnTo>
                    <a:pt x="5306568" y="44653"/>
                  </a:lnTo>
                  <a:lnTo>
                    <a:pt x="5301488" y="38366"/>
                  </a:lnTo>
                  <a:lnTo>
                    <a:pt x="5295912" y="35445"/>
                  </a:lnTo>
                  <a:lnTo>
                    <a:pt x="5295912" y="88557"/>
                  </a:lnTo>
                  <a:lnTo>
                    <a:pt x="5291760" y="106502"/>
                  </a:lnTo>
                  <a:lnTo>
                    <a:pt x="5280203" y="120357"/>
                  </a:lnTo>
                  <a:lnTo>
                    <a:pt x="5262511" y="129298"/>
                  </a:lnTo>
                  <a:lnTo>
                    <a:pt x="5239994" y="132461"/>
                  </a:lnTo>
                  <a:lnTo>
                    <a:pt x="5217274" y="129298"/>
                  </a:lnTo>
                  <a:lnTo>
                    <a:pt x="5199481" y="120357"/>
                  </a:lnTo>
                  <a:lnTo>
                    <a:pt x="5187874" y="106502"/>
                  </a:lnTo>
                  <a:lnTo>
                    <a:pt x="5183721" y="88557"/>
                  </a:lnTo>
                  <a:lnTo>
                    <a:pt x="5187874" y="70612"/>
                  </a:lnTo>
                  <a:lnTo>
                    <a:pt x="5199481" y="56756"/>
                  </a:lnTo>
                  <a:lnTo>
                    <a:pt x="5217274" y="47828"/>
                  </a:lnTo>
                  <a:lnTo>
                    <a:pt x="5239994" y="44653"/>
                  </a:lnTo>
                  <a:lnTo>
                    <a:pt x="5262511" y="47828"/>
                  </a:lnTo>
                  <a:lnTo>
                    <a:pt x="5280203" y="56756"/>
                  </a:lnTo>
                  <a:lnTo>
                    <a:pt x="5291760" y="70612"/>
                  </a:lnTo>
                  <a:lnTo>
                    <a:pt x="5295912" y="88557"/>
                  </a:lnTo>
                  <a:lnTo>
                    <a:pt x="5295912" y="35445"/>
                  </a:lnTo>
                  <a:lnTo>
                    <a:pt x="5274424" y="24180"/>
                  </a:lnTo>
                  <a:lnTo>
                    <a:pt x="5239994" y="19138"/>
                  </a:lnTo>
                  <a:lnTo>
                    <a:pt x="5205361" y="24180"/>
                  </a:lnTo>
                  <a:lnTo>
                    <a:pt x="5178183" y="38366"/>
                  </a:lnTo>
                  <a:lnTo>
                    <a:pt x="5160429" y="60299"/>
                  </a:lnTo>
                  <a:lnTo>
                    <a:pt x="5154079" y="88557"/>
                  </a:lnTo>
                  <a:lnTo>
                    <a:pt x="5160429" y="116598"/>
                  </a:lnTo>
                  <a:lnTo>
                    <a:pt x="5178183" y="138417"/>
                  </a:lnTo>
                  <a:lnTo>
                    <a:pt x="5205361" y="152565"/>
                  </a:lnTo>
                  <a:lnTo>
                    <a:pt x="5239994" y="157594"/>
                  </a:lnTo>
                  <a:lnTo>
                    <a:pt x="5274424" y="152565"/>
                  </a:lnTo>
                  <a:lnTo>
                    <a:pt x="5301488" y="138417"/>
                  </a:lnTo>
                  <a:lnTo>
                    <a:pt x="5306326" y="132461"/>
                  </a:lnTo>
                  <a:lnTo>
                    <a:pt x="5319204" y="116598"/>
                  </a:lnTo>
                  <a:lnTo>
                    <a:pt x="5325554" y="88557"/>
                  </a:lnTo>
                  <a:close/>
                </a:path>
                <a:path w="9885044" h="833754">
                  <a:moveTo>
                    <a:pt x="5353316" y="197002"/>
                  </a:moveTo>
                  <a:lnTo>
                    <a:pt x="5350688" y="174104"/>
                  </a:lnTo>
                  <a:lnTo>
                    <a:pt x="5293665" y="180733"/>
                  </a:lnTo>
                  <a:lnTo>
                    <a:pt x="5235587" y="184327"/>
                  </a:lnTo>
                  <a:lnTo>
                    <a:pt x="5179619" y="185826"/>
                  </a:lnTo>
                  <a:lnTo>
                    <a:pt x="5128933" y="186118"/>
                  </a:lnTo>
                  <a:lnTo>
                    <a:pt x="5133060" y="212001"/>
                  </a:lnTo>
                  <a:lnTo>
                    <a:pt x="5177485" y="211632"/>
                  </a:lnTo>
                  <a:lnTo>
                    <a:pt x="5201399" y="211061"/>
                  </a:lnTo>
                  <a:lnTo>
                    <a:pt x="5226113" y="210134"/>
                  </a:lnTo>
                  <a:lnTo>
                    <a:pt x="5226113" y="329450"/>
                  </a:lnTo>
                  <a:lnTo>
                    <a:pt x="5256885" y="329450"/>
                  </a:lnTo>
                  <a:lnTo>
                    <a:pt x="5256885" y="210134"/>
                  </a:lnTo>
                  <a:lnTo>
                    <a:pt x="5256885" y="208254"/>
                  </a:lnTo>
                  <a:lnTo>
                    <a:pt x="5280926" y="206489"/>
                  </a:lnTo>
                  <a:lnTo>
                    <a:pt x="5305107" y="204038"/>
                  </a:lnTo>
                  <a:lnTo>
                    <a:pt x="5329275" y="200863"/>
                  </a:lnTo>
                  <a:lnTo>
                    <a:pt x="5353316" y="197002"/>
                  </a:lnTo>
                  <a:close/>
                </a:path>
                <a:path w="9885044" h="833754">
                  <a:moveTo>
                    <a:pt x="5405844" y="3759"/>
                  </a:moveTo>
                  <a:lnTo>
                    <a:pt x="5375084" y="3759"/>
                  </a:lnTo>
                  <a:lnTo>
                    <a:pt x="5375084" y="340334"/>
                  </a:lnTo>
                  <a:lnTo>
                    <a:pt x="5405844" y="340334"/>
                  </a:lnTo>
                  <a:lnTo>
                    <a:pt x="5405844" y="3759"/>
                  </a:lnTo>
                  <a:close/>
                </a:path>
                <a:path w="9885044" h="833754">
                  <a:moveTo>
                    <a:pt x="5449748" y="721829"/>
                  </a:moveTo>
                  <a:lnTo>
                    <a:pt x="5312041" y="721829"/>
                  </a:lnTo>
                  <a:lnTo>
                    <a:pt x="5312041" y="635469"/>
                  </a:lnTo>
                  <a:lnTo>
                    <a:pt x="5414480" y="635469"/>
                  </a:lnTo>
                  <a:lnTo>
                    <a:pt x="5414480" y="611339"/>
                  </a:lnTo>
                  <a:lnTo>
                    <a:pt x="5213731" y="611339"/>
                  </a:lnTo>
                  <a:lnTo>
                    <a:pt x="5213731" y="505929"/>
                  </a:lnTo>
                  <a:lnTo>
                    <a:pt x="5411101" y="505929"/>
                  </a:lnTo>
                  <a:lnTo>
                    <a:pt x="5411101" y="480529"/>
                  </a:lnTo>
                  <a:lnTo>
                    <a:pt x="5182971" y="480529"/>
                  </a:lnTo>
                  <a:lnTo>
                    <a:pt x="5182971" y="505929"/>
                  </a:lnTo>
                  <a:lnTo>
                    <a:pt x="5182971" y="611339"/>
                  </a:lnTo>
                  <a:lnTo>
                    <a:pt x="5182971" y="635469"/>
                  </a:lnTo>
                  <a:lnTo>
                    <a:pt x="5280901" y="635469"/>
                  </a:lnTo>
                  <a:lnTo>
                    <a:pt x="5280901" y="721829"/>
                  </a:lnTo>
                  <a:lnTo>
                    <a:pt x="5143944" y="721829"/>
                  </a:lnTo>
                  <a:lnTo>
                    <a:pt x="5143944" y="747229"/>
                  </a:lnTo>
                  <a:lnTo>
                    <a:pt x="5449748" y="747229"/>
                  </a:lnTo>
                  <a:lnTo>
                    <a:pt x="5449748" y="721829"/>
                  </a:lnTo>
                  <a:close/>
                </a:path>
                <a:path w="9885044" h="833754">
                  <a:moveTo>
                    <a:pt x="5630227" y="184988"/>
                  </a:moveTo>
                  <a:lnTo>
                    <a:pt x="5624830" y="154038"/>
                  </a:lnTo>
                  <a:lnTo>
                    <a:pt x="5612625" y="134340"/>
                  </a:lnTo>
                  <a:lnTo>
                    <a:pt x="5609831" y="129832"/>
                  </a:lnTo>
                  <a:lnTo>
                    <a:pt x="5602846" y="125006"/>
                  </a:lnTo>
                  <a:lnTo>
                    <a:pt x="5602846" y="184988"/>
                  </a:lnTo>
                  <a:lnTo>
                    <a:pt x="5599506" y="205689"/>
                  </a:lnTo>
                  <a:lnTo>
                    <a:pt x="5590222" y="221945"/>
                  </a:lnTo>
                  <a:lnTo>
                    <a:pt x="5576087" y="232587"/>
                  </a:lnTo>
                  <a:lnTo>
                    <a:pt x="5558193" y="236397"/>
                  </a:lnTo>
                  <a:lnTo>
                    <a:pt x="5540133" y="232587"/>
                  </a:lnTo>
                  <a:lnTo>
                    <a:pt x="5526011" y="221945"/>
                  </a:lnTo>
                  <a:lnTo>
                    <a:pt x="5516816" y="205689"/>
                  </a:lnTo>
                  <a:lnTo>
                    <a:pt x="5513540" y="184988"/>
                  </a:lnTo>
                  <a:lnTo>
                    <a:pt x="5516816" y="164731"/>
                  </a:lnTo>
                  <a:lnTo>
                    <a:pt x="5526011" y="148691"/>
                  </a:lnTo>
                  <a:lnTo>
                    <a:pt x="5540133" y="138137"/>
                  </a:lnTo>
                  <a:lnTo>
                    <a:pt x="5558193" y="134340"/>
                  </a:lnTo>
                  <a:lnTo>
                    <a:pt x="5576087" y="138137"/>
                  </a:lnTo>
                  <a:lnTo>
                    <a:pt x="5590222" y="148691"/>
                  </a:lnTo>
                  <a:lnTo>
                    <a:pt x="5599506" y="164731"/>
                  </a:lnTo>
                  <a:lnTo>
                    <a:pt x="5602846" y="184988"/>
                  </a:lnTo>
                  <a:lnTo>
                    <a:pt x="5602846" y="125006"/>
                  </a:lnTo>
                  <a:lnTo>
                    <a:pt x="5587022" y="114071"/>
                  </a:lnTo>
                  <a:lnTo>
                    <a:pt x="5558193" y="108445"/>
                  </a:lnTo>
                  <a:lnTo>
                    <a:pt x="5529364" y="114071"/>
                  </a:lnTo>
                  <a:lnTo>
                    <a:pt x="5506555" y="129832"/>
                  </a:lnTo>
                  <a:lnTo>
                    <a:pt x="5491543" y="154038"/>
                  </a:lnTo>
                  <a:lnTo>
                    <a:pt x="5486146" y="184988"/>
                  </a:lnTo>
                  <a:lnTo>
                    <a:pt x="5491543" y="216319"/>
                  </a:lnTo>
                  <a:lnTo>
                    <a:pt x="5506555" y="240614"/>
                  </a:lnTo>
                  <a:lnTo>
                    <a:pt x="5529364" y="256324"/>
                  </a:lnTo>
                  <a:lnTo>
                    <a:pt x="5558193" y="261912"/>
                  </a:lnTo>
                  <a:lnTo>
                    <a:pt x="5587022" y="256324"/>
                  </a:lnTo>
                  <a:lnTo>
                    <a:pt x="5609831" y="240614"/>
                  </a:lnTo>
                  <a:lnTo>
                    <a:pt x="5612435" y="236397"/>
                  </a:lnTo>
                  <a:lnTo>
                    <a:pt x="5624830" y="216319"/>
                  </a:lnTo>
                  <a:lnTo>
                    <a:pt x="5630227" y="184988"/>
                  </a:lnTo>
                  <a:close/>
                </a:path>
                <a:path w="9885044" h="833754">
                  <a:moveTo>
                    <a:pt x="5641492" y="60794"/>
                  </a:moveTo>
                  <a:lnTo>
                    <a:pt x="5573204" y="60794"/>
                  </a:lnTo>
                  <a:lnTo>
                    <a:pt x="5573204" y="13131"/>
                  </a:lnTo>
                  <a:lnTo>
                    <a:pt x="5542800" y="13131"/>
                  </a:lnTo>
                  <a:lnTo>
                    <a:pt x="5542800" y="60794"/>
                  </a:lnTo>
                  <a:lnTo>
                    <a:pt x="5474513" y="60794"/>
                  </a:lnTo>
                  <a:lnTo>
                    <a:pt x="5474513" y="85928"/>
                  </a:lnTo>
                  <a:lnTo>
                    <a:pt x="5641492" y="85928"/>
                  </a:lnTo>
                  <a:lnTo>
                    <a:pt x="5641492" y="60794"/>
                  </a:lnTo>
                  <a:close/>
                </a:path>
                <a:path w="9885044" h="833754">
                  <a:moveTo>
                    <a:pt x="5760059" y="3009"/>
                  </a:moveTo>
                  <a:lnTo>
                    <a:pt x="5730418" y="3009"/>
                  </a:lnTo>
                  <a:lnTo>
                    <a:pt x="5730418" y="145211"/>
                  </a:lnTo>
                  <a:lnTo>
                    <a:pt x="5687263" y="145211"/>
                  </a:lnTo>
                  <a:lnTo>
                    <a:pt x="5687263" y="10883"/>
                  </a:lnTo>
                  <a:lnTo>
                    <a:pt x="5658370" y="10883"/>
                  </a:lnTo>
                  <a:lnTo>
                    <a:pt x="5658370" y="323443"/>
                  </a:lnTo>
                  <a:lnTo>
                    <a:pt x="5687263" y="323443"/>
                  </a:lnTo>
                  <a:lnTo>
                    <a:pt x="5687263" y="170357"/>
                  </a:lnTo>
                  <a:lnTo>
                    <a:pt x="5730418" y="170357"/>
                  </a:lnTo>
                  <a:lnTo>
                    <a:pt x="5730418" y="339585"/>
                  </a:lnTo>
                  <a:lnTo>
                    <a:pt x="5760059" y="339585"/>
                  </a:lnTo>
                  <a:lnTo>
                    <a:pt x="5760059" y="170357"/>
                  </a:lnTo>
                  <a:lnTo>
                    <a:pt x="5760059" y="145211"/>
                  </a:lnTo>
                  <a:lnTo>
                    <a:pt x="5760059" y="3009"/>
                  </a:lnTo>
                  <a:close/>
                </a:path>
                <a:path w="9885044" h="833754">
                  <a:moveTo>
                    <a:pt x="5766435" y="489673"/>
                  </a:moveTo>
                  <a:lnTo>
                    <a:pt x="5612600" y="489673"/>
                  </a:lnTo>
                  <a:lnTo>
                    <a:pt x="5612600" y="515188"/>
                  </a:lnTo>
                  <a:lnTo>
                    <a:pt x="5736044" y="515188"/>
                  </a:lnTo>
                  <a:lnTo>
                    <a:pt x="5727077" y="561060"/>
                  </a:lnTo>
                  <a:lnTo>
                    <a:pt x="5708713" y="603034"/>
                  </a:lnTo>
                  <a:lnTo>
                    <a:pt x="5680913" y="640791"/>
                  </a:lnTo>
                  <a:lnTo>
                    <a:pt x="5643626" y="674014"/>
                  </a:lnTo>
                  <a:lnTo>
                    <a:pt x="5596839" y="702424"/>
                  </a:lnTo>
                  <a:lnTo>
                    <a:pt x="5613730" y="726440"/>
                  </a:lnTo>
                  <a:lnTo>
                    <a:pt x="5662815" y="696658"/>
                  </a:lnTo>
                  <a:lnTo>
                    <a:pt x="5701677" y="662139"/>
                  </a:lnTo>
                  <a:lnTo>
                    <a:pt x="5730887" y="623531"/>
                  </a:lnTo>
                  <a:lnTo>
                    <a:pt x="5751030" y="581494"/>
                  </a:lnTo>
                  <a:lnTo>
                    <a:pt x="5762688" y="536651"/>
                  </a:lnTo>
                  <a:lnTo>
                    <a:pt x="5766435" y="489673"/>
                  </a:lnTo>
                  <a:close/>
                </a:path>
                <a:path w="9885044" h="833754">
                  <a:moveTo>
                    <a:pt x="5907519" y="590232"/>
                  </a:moveTo>
                  <a:lnTo>
                    <a:pt x="5853493" y="590232"/>
                  </a:lnTo>
                  <a:lnTo>
                    <a:pt x="5853493" y="453656"/>
                  </a:lnTo>
                  <a:lnTo>
                    <a:pt x="5822721" y="453656"/>
                  </a:lnTo>
                  <a:lnTo>
                    <a:pt x="5822721" y="790232"/>
                  </a:lnTo>
                  <a:lnTo>
                    <a:pt x="5853493" y="790232"/>
                  </a:lnTo>
                  <a:lnTo>
                    <a:pt x="5853493" y="615746"/>
                  </a:lnTo>
                  <a:lnTo>
                    <a:pt x="5907519" y="615746"/>
                  </a:lnTo>
                  <a:lnTo>
                    <a:pt x="5907519" y="590232"/>
                  </a:lnTo>
                  <a:close/>
                </a:path>
                <a:path w="9885044" h="833754">
                  <a:moveTo>
                    <a:pt x="6024969" y="238277"/>
                  </a:moveTo>
                  <a:lnTo>
                    <a:pt x="5990793" y="214312"/>
                  </a:lnTo>
                  <a:lnTo>
                    <a:pt x="5963145" y="179692"/>
                  </a:lnTo>
                  <a:lnTo>
                    <a:pt x="5952693" y="156095"/>
                  </a:lnTo>
                  <a:lnTo>
                    <a:pt x="5944654" y="137960"/>
                  </a:lnTo>
                  <a:lnTo>
                    <a:pt x="5937923" y="92684"/>
                  </a:lnTo>
                  <a:lnTo>
                    <a:pt x="5937923" y="32270"/>
                  </a:lnTo>
                  <a:lnTo>
                    <a:pt x="5907151" y="32270"/>
                  </a:lnTo>
                  <a:lnTo>
                    <a:pt x="5907151" y="92684"/>
                  </a:lnTo>
                  <a:lnTo>
                    <a:pt x="5900407" y="139217"/>
                  </a:lnTo>
                  <a:lnTo>
                    <a:pt x="5881916" y="182689"/>
                  </a:lnTo>
                  <a:lnTo>
                    <a:pt x="5854281" y="219062"/>
                  </a:lnTo>
                  <a:lnTo>
                    <a:pt x="5820092" y="244271"/>
                  </a:lnTo>
                  <a:lnTo>
                    <a:pt x="5838863" y="268668"/>
                  </a:lnTo>
                  <a:lnTo>
                    <a:pt x="5865863" y="249542"/>
                  </a:lnTo>
                  <a:lnTo>
                    <a:pt x="5889422" y="223494"/>
                  </a:lnTo>
                  <a:lnTo>
                    <a:pt x="5908611" y="191897"/>
                  </a:lnTo>
                  <a:lnTo>
                    <a:pt x="5922530" y="156095"/>
                  </a:lnTo>
                  <a:lnTo>
                    <a:pt x="5936831" y="190004"/>
                  </a:lnTo>
                  <a:lnTo>
                    <a:pt x="5956160" y="219938"/>
                  </a:lnTo>
                  <a:lnTo>
                    <a:pt x="5979782" y="244589"/>
                  </a:lnTo>
                  <a:lnTo>
                    <a:pt x="6006960" y="262661"/>
                  </a:lnTo>
                  <a:lnTo>
                    <a:pt x="6024969" y="238277"/>
                  </a:lnTo>
                  <a:close/>
                </a:path>
                <a:path w="9885044" h="833754">
                  <a:moveTo>
                    <a:pt x="6097384" y="3378"/>
                  </a:moveTo>
                  <a:lnTo>
                    <a:pt x="6066625" y="3378"/>
                  </a:lnTo>
                  <a:lnTo>
                    <a:pt x="6066625" y="117449"/>
                  </a:lnTo>
                  <a:lnTo>
                    <a:pt x="5988570" y="117449"/>
                  </a:lnTo>
                  <a:lnTo>
                    <a:pt x="5988570" y="142595"/>
                  </a:lnTo>
                  <a:lnTo>
                    <a:pt x="6066625" y="142595"/>
                  </a:lnTo>
                  <a:lnTo>
                    <a:pt x="6066625" y="340334"/>
                  </a:lnTo>
                  <a:lnTo>
                    <a:pt x="6097384" y="340334"/>
                  </a:lnTo>
                  <a:lnTo>
                    <a:pt x="6097384" y="3378"/>
                  </a:lnTo>
                  <a:close/>
                </a:path>
                <a:path w="9885044" h="833754">
                  <a:moveTo>
                    <a:pt x="6206947" y="727938"/>
                  </a:moveTo>
                  <a:lnTo>
                    <a:pt x="6199035" y="701700"/>
                  </a:lnTo>
                  <a:lnTo>
                    <a:pt x="6185700" y="690422"/>
                  </a:lnTo>
                  <a:lnTo>
                    <a:pt x="6176226" y="682396"/>
                  </a:lnTo>
                  <a:lnTo>
                    <a:pt x="6175807" y="682269"/>
                  </a:lnTo>
                  <a:lnTo>
                    <a:pt x="6175807" y="727938"/>
                  </a:lnTo>
                  <a:lnTo>
                    <a:pt x="6170066" y="743559"/>
                  </a:lnTo>
                  <a:lnTo>
                    <a:pt x="6153480" y="755230"/>
                  </a:lnTo>
                  <a:lnTo>
                    <a:pt x="6127051" y="762558"/>
                  </a:lnTo>
                  <a:lnTo>
                    <a:pt x="6091758" y="765086"/>
                  </a:lnTo>
                  <a:lnTo>
                    <a:pt x="6056312" y="762558"/>
                  </a:lnTo>
                  <a:lnTo>
                    <a:pt x="6029896" y="755230"/>
                  </a:lnTo>
                  <a:lnTo>
                    <a:pt x="6013399" y="743559"/>
                  </a:lnTo>
                  <a:lnTo>
                    <a:pt x="6007709" y="727938"/>
                  </a:lnTo>
                  <a:lnTo>
                    <a:pt x="6013399" y="711949"/>
                  </a:lnTo>
                  <a:lnTo>
                    <a:pt x="6029896" y="700176"/>
                  </a:lnTo>
                  <a:lnTo>
                    <a:pt x="6056312" y="692899"/>
                  </a:lnTo>
                  <a:lnTo>
                    <a:pt x="6091758" y="690422"/>
                  </a:lnTo>
                  <a:lnTo>
                    <a:pt x="6127216" y="692899"/>
                  </a:lnTo>
                  <a:lnTo>
                    <a:pt x="6153620" y="700176"/>
                  </a:lnTo>
                  <a:lnTo>
                    <a:pt x="6170117" y="711949"/>
                  </a:lnTo>
                  <a:lnTo>
                    <a:pt x="6175807" y="727938"/>
                  </a:lnTo>
                  <a:lnTo>
                    <a:pt x="6175807" y="682269"/>
                  </a:lnTo>
                  <a:lnTo>
                    <a:pt x="6139993" y="670471"/>
                  </a:lnTo>
                  <a:lnTo>
                    <a:pt x="6091758" y="666407"/>
                  </a:lnTo>
                  <a:lnTo>
                    <a:pt x="6043523" y="670471"/>
                  </a:lnTo>
                  <a:lnTo>
                    <a:pt x="6007290" y="682396"/>
                  </a:lnTo>
                  <a:lnTo>
                    <a:pt x="5984481" y="701700"/>
                  </a:lnTo>
                  <a:lnTo>
                    <a:pt x="5976569" y="727938"/>
                  </a:lnTo>
                  <a:lnTo>
                    <a:pt x="5984481" y="753960"/>
                  </a:lnTo>
                  <a:lnTo>
                    <a:pt x="6007290" y="773150"/>
                  </a:lnTo>
                  <a:lnTo>
                    <a:pt x="6043523" y="785037"/>
                  </a:lnTo>
                  <a:lnTo>
                    <a:pt x="6091758" y="789101"/>
                  </a:lnTo>
                  <a:lnTo>
                    <a:pt x="6139993" y="785037"/>
                  </a:lnTo>
                  <a:lnTo>
                    <a:pt x="6176226" y="773150"/>
                  </a:lnTo>
                  <a:lnTo>
                    <a:pt x="6185814" y="765086"/>
                  </a:lnTo>
                  <a:lnTo>
                    <a:pt x="6199035" y="753960"/>
                  </a:lnTo>
                  <a:lnTo>
                    <a:pt x="6206947" y="727938"/>
                  </a:lnTo>
                  <a:close/>
                </a:path>
                <a:path w="9885044" h="833754">
                  <a:moveTo>
                    <a:pt x="6209576" y="547458"/>
                  </a:moveTo>
                  <a:lnTo>
                    <a:pt x="6011837" y="547458"/>
                  </a:lnTo>
                  <a:lnTo>
                    <a:pt x="6011837" y="460781"/>
                  </a:lnTo>
                  <a:lnTo>
                    <a:pt x="5981065" y="460781"/>
                  </a:lnTo>
                  <a:lnTo>
                    <a:pt x="5981065" y="572223"/>
                  </a:lnTo>
                  <a:lnTo>
                    <a:pt x="6209576" y="572223"/>
                  </a:lnTo>
                  <a:lnTo>
                    <a:pt x="6209576" y="547458"/>
                  </a:lnTo>
                  <a:close/>
                </a:path>
                <a:path w="9885044" h="833754">
                  <a:moveTo>
                    <a:pt x="6244475" y="611251"/>
                  </a:moveTo>
                  <a:lnTo>
                    <a:pt x="5940171" y="611251"/>
                  </a:lnTo>
                  <a:lnTo>
                    <a:pt x="5940171" y="636384"/>
                  </a:lnTo>
                  <a:lnTo>
                    <a:pt x="6244475" y="636384"/>
                  </a:lnTo>
                  <a:lnTo>
                    <a:pt x="6244475" y="611251"/>
                  </a:lnTo>
                  <a:close/>
                </a:path>
                <a:path w="9885044" h="833754">
                  <a:moveTo>
                    <a:pt x="6435090" y="104609"/>
                  </a:moveTo>
                  <a:lnTo>
                    <a:pt x="6236970" y="104609"/>
                  </a:lnTo>
                  <a:lnTo>
                    <a:pt x="6236970" y="15709"/>
                  </a:lnTo>
                  <a:lnTo>
                    <a:pt x="6206198" y="15709"/>
                  </a:lnTo>
                  <a:lnTo>
                    <a:pt x="6206198" y="104609"/>
                  </a:lnTo>
                  <a:lnTo>
                    <a:pt x="6206198" y="130009"/>
                  </a:lnTo>
                  <a:lnTo>
                    <a:pt x="6435090" y="130009"/>
                  </a:lnTo>
                  <a:lnTo>
                    <a:pt x="6435090" y="104609"/>
                  </a:lnTo>
                  <a:close/>
                </a:path>
                <a:path w="9885044" h="833754">
                  <a:moveTo>
                    <a:pt x="6436969" y="306539"/>
                  </a:moveTo>
                  <a:lnTo>
                    <a:pt x="6234722" y="306539"/>
                  </a:lnTo>
                  <a:lnTo>
                    <a:pt x="6234722" y="232879"/>
                  </a:lnTo>
                  <a:lnTo>
                    <a:pt x="6203950" y="232879"/>
                  </a:lnTo>
                  <a:lnTo>
                    <a:pt x="6203950" y="306539"/>
                  </a:lnTo>
                  <a:lnTo>
                    <a:pt x="6203950" y="331939"/>
                  </a:lnTo>
                  <a:lnTo>
                    <a:pt x="6436969" y="331939"/>
                  </a:lnTo>
                  <a:lnTo>
                    <a:pt x="6436969" y="306539"/>
                  </a:lnTo>
                  <a:close/>
                </a:path>
                <a:path w="9885044" h="833754">
                  <a:moveTo>
                    <a:pt x="6465862" y="587603"/>
                  </a:moveTo>
                  <a:lnTo>
                    <a:pt x="6460007" y="563422"/>
                  </a:lnTo>
                  <a:lnTo>
                    <a:pt x="6449771" y="551954"/>
                  </a:lnTo>
                  <a:lnTo>
                    <a:pt x="6443535" y="544969"/>
                  </a:lnTo>
                  <a:lnTo>
                    <a:pt x="6436588" y="541769"/>
                  </a:lnTo>
                  <a:lnTo>
                    <a:pt x="6436588" y="587603"/>
                  </a:lnTo>
                  <a:lnTo>
                    <a:pt x="6432880" y="602513"/>
                  </a:lnTo>
                  <a:lnTo>
                    <a:pt x="6422428" y="613727"/>
                  </a:lnTo>
                  <a:lnTo>
                    <a:pt x="6406197" y="620801"/>
                  </a:lnTo>
                  <a:lnTo>
                    <a:pt x="6385179" y="623252"/>
                  </a:lnTo>
                  <a:lnTo>
                    <a:pt x="6364237" y="620801"/>
                  </a:lnTo>
                  <a:lnTo>
                    <a:pt x="6348133" y="613727"/>
                  </a:lnTo>
                  <a:lnTo>
                    <a:pt x="6337795" y="602513"/>
                  </a:lnTo>
                  <a:lnTo>
                    <a:pt x="6334150" y="587603"/>
                  </a:lnTo>
                  <a:lnTo>
                    <a:pt x="6337795" y="572858"/>
                  </a:lnTo>
                  <a:lnTo>
                    <a:pt x="6348133" y="561619"/>
                  </a:lnTo>
                  <a:lnTo>
                    <a:pt x="6364237" y="554469"/>
                  </a:lnTo>
                  <a:lnTo>
                    <a:pt x="6385179" y="551954"/>
                  </a:lnTo>
                  <a:lnTo>
                    <a:pt x="6406197" y="554469"/>
                  </a:lnTo>
                  <a:lnTo>
                    <a:pt x="6422428" y="561619"/>
                  </a:lnTo>
                  <a:lnTo>
                    <a:pt x="6432880" y="572858"/>
                  </a:lnTo>
                  <a:lnTo>
                    <a:pt x="6436588" y="587603"/>
                  </a:lnTo>
                  <a:lnTo>
                    <a:pt x="6436588" y="541769"/>
                  </a:lnTo>
                  <a:lnTo>
                    <a:pt x="6418046" y="533209"/>
                  </a:lnTo>
                  <a:lnTo>
                    <a:pt x="6385179" y="529069"/>
                  </a:lnTo>
                  <a:lnTo>
                    <a:pt x="6352375" y="533209"/>
                  </a:lnTo>
                  <a:lnTo>
                    <a:pt x="6327026" y="544969"/>
                  </a:lnTo>
                  <a:lnTo>
                    <a:pt x="6310681" y="563422"/>
                  </a:lnTo>
                  <a:lnTo>
                    <a:pt x="6304889" y="587603"/>
                  </a:lnTo>
                  <a:lnTo>
                    <a:pt x="6310681" y="612013"/>
                  </a:lnTo>
                  <a:lnTo>
                    <a:pt x="6327026" y="630567"/>
                  </a:lnTo>
                  <a:lnTo>
                    <a:pt x="6352375" y="642378"/>
                  </a:lnTo>
                  <a:lnTo>
                    <a:pt x="6385179" y="646518"/>
                  </a:lnTo>
                  <a:lnTo>
                    <a:pt x="6418046" y="642378"/>
                  </a:lnTo>
                  <a:lnTo>
                    <a:pt x="6443535" y="630567"/>
                  </a:lnTo>
                  <a:lnTo>
                    <a:pt x="6450025" y="623252"/>
                  </a:lnTo>
                  <a:lnTo>
                    <a:pt x="6460007" y="612013"/>
                  </a:lnTo>
                  <a:lnTo>
                    <a:pt x="6465862" y="587603"/>
                  </a:lnTo>
                  <a:close/>
                </a:path>
                <a:path w="9885044" h="833754">
                  <a:moveTo>
                    <a:pt x="6469989" y="174853"/>
                  </a:moveTo>
                  <a:lnTo>
                    <a:pt x="6164923" y="174853"/>
                  </a:lnTo>
                  <a:lnTo>
                    <a:pt x="6164923" y="199618"/>
                  </a:lnTo>
                  <a:lnTo>
                    <a:pt x="6469989" y="199618"/>
                  </a:lnTo>
                  <a:lnTo>
                    <a:pt x="6469989" y="174853"/>
                  </a:lnTo>
                  <a:close/>
                </a:path>
                <a:path w="9885044" h="833754">
                  <a:moveTo>
                    <a:pt x="6484620" y="488175"/>
                  </a:moveTo>
                  <a:lnTo>
                    <a:pt x="6400571" y="488175"/>
                  </a:lnTo>
                  <a:lnTo>
                    <a:pt x="6400571" y="450278"/>
                  </a:lnTo>
                  <a:lnTo>
                    <a:pt x="6369799" y="450278"/>
                  </a:lnTo>
                  <a:lnTo>
                    <a:pt x="6369799" y="488175"/>
                  </a:lnTo>
                  <a:lnTo>
                    <a:pt x="6286131" y="488175"/>
                  </a:lnTo>
                  <a:lnTo>
                    <a:pt x="6286131" y="512940"/>
                  </a:lnTo>
                  <a:lnTo>
                    <a:pt x="6484620" y="512940"/>
                  </a:lnTo>
                  <a:lnTo>
                    <a:pt x="6484620" y="488175"/>
                  </a:lnTo>
                  <a:close/>
                </a:path>
                <a:path w="9885044" h="833754">
                  <a:moveTo>
                    <a:pt x="6546151" y="664146"/>
                  </a:moveTo>
                  <a:lnTo>
                    <a:pt x="6515760" y="664146"/>
                  </a:lnTo>
                  <a:lnTo>
                    <a:pt x="6515760" y="699795"/>
                  </a:lnTo>
                  <a:lnTo>
                    <a:pt x="6515760" y="723811"/>
                  </a:lnTo>
                  <a:lnTo>
                    <a:pt x="6515760" y="760958"/>
                  </a:lnTo>
                  <a:lnTo>
                    <a:pt x="6364922" y="760958"/>
                  </a:lnTo>
                  <a:lnTo>
                    <a:pt x="6364922" y="723811"/>
                  </a:lnTo>
                  <a:lnTo>
                    <a:pt x="6515760" y="723811"/>
                  </a:lnTo>
                  <a:lnTo>
                    <a:pt x="6515760" y="699795"/>
                  </a:lnTo>
                  <a:lnTo>
                    <a:pt x="6364922" y="699795"/>
                  </a:lnTo>
                  <a:lnTo>
                    <a:pt x="6364922" y="664146"/>
                  </a:lnTo>
                  <a:lnTo>
                    <a:pt x="6334531" y="664146"/>
                  </a:lnTo>
                  <a:lnTo>
                    <a:pt x="6334531" y="785723"/>
                  </a:lnTo>
                  <a:lnTo>
                    <a:pt x="6546151" y="785723"/>
                  </a:lnTo>
                  <a:lnTo>
                    <a:pt x="6546151" y="760958"/>
                  </a:lnTo>
                  <a:lnTo>
                    <a:pt x="6546151" y="723811"/>
                  </a:lnTo>
                  <a:lnTo>
                    <a:pt x="6546151" y="699795"/>
                  </a:lnTo>
                  <a:lnTo>
                    <a:pt x="6546151" y="664146"/>
                  </a:lnTo>
                  <a:close/>
                </a:path>
                <a:path w="9885044" h="833754">
                  <a:moveTo>
                    <a:pt x="6596062" y="539203"/>
                  </a:moveTo>
                  <a:lnTo>
                    <a:pt x="6546151" y="539203"/>
                  </a:lnTo>
                  <a:lnTo>
                    <a:pt x="6546151" y="453656"/>
                  </a:lnTo>
                  <a:lnTo>
                    <a:pt x="6515392" y="453656"/>
                  </a:lnTo>
                  <a:lnTo>
                    <a:pt x="6515392" y="649147"/>
                  </a:lnTo>
                  <a:lnTo>
                    <a:pt x="6546151" y="649147"/>
                  </a:lnTo>
                  <a:lnTo>
                    <a:pt x="6546151" y="565086"/>
                  </a:lnTo>
                  <a:lnTo>
                    <a:pt x="6596062" y="565086"/>
                  </a:lnTo>
                  <a:lnTo>
                    <a:pt x="6596062" y="539203"/>
                  </a:lnTo>
                  <a:close/>
                </a:path>
                <a:path w="9885044" h="833754">
                  <a:moveTo>
                    <a:pt x="6921005" y="273519"/>
                  </a:moveTo>
                  <a:lnTo>
                    <a:pt x="6783298" y="273519"/>
                  </a:lnTo>
                  <a:lnTo>
                    <a:pt x="6783298" y="210019"/>
                  </a:lnTo>
                  <a:lnTo>
                    <a:pt x="6890982" y="210019"/>
                  </a:lnTo>
                  <a:lnTo>
                    <a:pt x="6890982" y="184619"/>
                  </a:lnTo>
                  <a:lnTo>
                    <a:pt x="6683857" y="184619"/>
                  </a:lnTo>
                  <a:lnTo>
                    <a:pt x="6683857" y="130009"/>
                  </a:lnTo>
                  <a:lnTo>
                    <a:pt x="6883108" y="130009"/>
                  </a:lnTo>
                  <a:lnTo>
                    <a:pt x="6883108" y="105879"/>
                  </a:lnTo>
                  <a:lnTo>
                    <a:pt x="6883108" y="53809"/>
                  </a:lnTo>
                  <a:lnTo>
                    <a:pt x="6883108" y="28409"/>
                  </a:lnTo>
                  <a:lnTo>
                    <a:pt x="6652717" y="28409"/>
                  </a:lnTo>
                  <a:lnTo>
                    <a:pt x="6652717" y="53809"/>
                  </a:lnTo>
                  <a:lnTo>
                    <a:pt x="6853085" y="53809"/>
                  </a:lnTo>
                  <a:lnTo>
                    <a:pt x="6853085" y="105879"/>
                  </a:lnTo>
                  <a:lnTo>
                    <a:pt x="6653466" y="105879"/>
                  </a:lnTo>
                  <a:lnTo>
                    <a:pt x="6653466" y="130009"/>
                  </a:lnTo>
                  <a:lnTo>
                    <a:pt x="6653466" y="184619"/>
                  </a:lnTo>
                  <a:lnTo>
                    <a:pt x="6653466" y="210019"/>
                  </a:lnTo>
                  <a:lnTo>
                    <a:pt x="6752158" y="210019"/>
                  </a:lnTo>
                  <a:lnTo>
                    <a:pt x="6752158" y="273519"/>
                  </a:lnTo>
                  <a:lnTo>
                    <a:pt x="6615201" y="273519"/>
                  </a:lnTo>
                  <a:lnTo>
                    <a:pt x="6615201" y="298919"/>
                  </a:lnTo>
                  <a:lnTo>
                    <a:pt x="6921005" y="298919"/>
                  </a:lnTo>
                  <a:lnTo>
                    <a:pt x="6921005" y="273519"/>
                  </a:lnTo>
                  <a:close/>
                </a:path>
                <a:path w="9885044" h="833754">
                  <a:moveTo>
                    <a:pt x="7224560" y="39408"/>
                  </a:moveTo>
                  <a:lnTo>
                    <a:pt x="7210298" y="39408"/>
                  </a:lnTo>
                  <a:lnTo>
                    <a:pt x="7210298" y="39027"/>
                  </a:lnTo>
                  <a:lnTo>
                    <a:pt x="6993801" y="39027"/>
                  </a:lnTo>
                  <a:lnTo>
                    <a:pt x="6993801" y="64173"/>
                  </a:lnTo>
                  <a:lnTo>
                    <a:pt x="7194169" y="64173"/>
                  </a:lnTo>
                  <a:lnTo>
                    <a:pt x="7194169" y="72796"/>
                  </a:lnTo>
                  <a:lnTo>
                    <a:pt x="7193953" y="105803"/>
                  </a:lnTo>
                  <a:lnTo>
                    <a:pt x="7192480" y="142963"/>
                  </a:lnTo>
                  <a:lnTo>
                    <a:pt x="7188467" y="185191"/>
                  </a:lnTo>
                  <a:lnTo>
                    <a:pt x="7180656" y="233387"/>
                  </a:lnTo>
                  <a:lnTo>
                    <a:pt x="7211428" y="236766"/>
                  </a:lnTo>
                  <a:lnTo>
                    <a:pt x="7219023" y="186461"/>
                  </a:lnTo>
                  <a:lnTo>
                    <a:pt x="7222922" y="143522"/>
                  </a:lnTo>
                  <a:lnTo>
                    <a:pt x="7224357" y="106222"/>
                  </a:lnTo>
                  <a:lnTo>
                    <a:pt x="7224560" y="72796"/>
                  </a:lnTo>
                  <a:lnTo>
                    <a:pt x="7224560" y="39408"/>
                  </a:lnTo>
                  <a:close/>
                </a:path>
                <a:path w="9885044" h="833754">
                  <a:moveTo>
                    <a:pt x="7265454" y="265290"/>
                  </a:moveTo>
                  <a:lnTo>
                    <a:pt x="6961149" y="265290"/>
                  </a:lnTo>
                  <a:lnTo>
                    <a:pt x="6961149" y="290804"/>
                  </a:lnTo>
                  <a:lnTo>
                    <a:pt x="7265454" y="290804"/>
                  </a:lnTo>
                  <a:lnTo>
                    <a:pt x="7265454" y="265290"/>
                  </a:lnTo>
                  <a:close/>
                </a:path>
                <a:path w="9885044" h="833754">
                  <a:moveTo>
                    <a:pt x="7489469" y="109575"/>
                  </a:moveTo>
                  <a:lnTo>
                    <a:pt x="7482764" y="76250"/>
                  </a:lnTo>
                  <a:lnTo>
                    <a:pt x="7466736" y="53657"/>
                  </a:lnTo>
                  <a:lnTo>
                    <a:pt x="7464234" y="50139"/>
                  </a:lnTo>
                  <a:lnTo>
                    <a:pt x="7459446" y="47231"/>
                  </a:lnTo>
                  <a:lnTo>
                    <a:pt x="7459446" y="109575"/>
                  </a:lnTo>
                  <a:lnTo>
                    <a:pt x="7455065" y="132511"/>
                  </a:lnTo>
                  <a:lnTo>
                    <a:pt x="7442898" y="150418"/>
                  </a:lnTo>
                  <a:lnTo>
                    <a:pt x="7424471" y="162077"/>
                  </a:lnTo>
                  <a:lnTo>
                    <a:pt x="7401293" y="166230"/>
                  </a:lnTo>
                  <a:lnTo>
                    <a:pt x="7378547" y="162077"/>
                  </a:lnTo>
                  <a:lnTo>
                    <a:pt x="7360348" y="150418"/>
                  </a:lnTo>
                  <a:lnTo>
                    <a:pt x="7348258" y="132511"/>
                  </a:lnTo>
                  <a:lnTo>
                    <a:pt x="7343876" y="109575"/>
                  </a:lnTo>
                  <a:lnTo>
                    <a:pt x="7348258" y="87058"/>
                  </a:lnTo>
                  <a:lnTo>
                    <a:pt x="7360348" y="69380"/>
                  </a:lnTo>
                  <a:lnTo>
                    <a:pt x="7378547" y="57810"/>
                  </a:lnTo>
                  <a:lnTo>
                    <a:pt x="7401293" y="53657"/>
                  </a:lnTo>
                  <a:lnTo>
                    <a:pt x="7424471" y="57810"/>
                  </a:lnTo>
                  <a:lnTo>
                    <a:pt x="7442898" y="69380"/>
                  </a:lnTo>
                  <a:lnTo>
                    <a:pt x="7455065" y="87058"/>
                  </a:lnTo>
                  <a:lnTo>
                    <a:pt x="7459446" y="109575"/>
                  </a:lnTo>
                  <a:lnTo>
                    <a:pt x="7459446" y="47231"/>
                  </a:lnTo>
                  <a:lnTo>
                    <a:pt x="7436282" y="33108"/>
                  </a:lnTo>
                  <a:lnTo>
                    <a:pt x="7401293" y="27025"/>
                  </a:lnTo>
                  <a:lnTo>
                    <a:pt x="7366571" y="33108"/>
                  </a:lnTo>
                  <a:lnTo>
                    <a:pt x="7338860" y="50139"/>
                  </a:lnTo>
                  <a:lnTo>
                    <a:pt x="7320508" y="76250"/>
                  </a:lnTo>
                  <a:lnTo>
                    <a:pt x="7313866" y="109575"/>
                  </a:lnTo>
                  <a:lnTo>
                    <a:pt x="7320508" y="143167"/>
                  </a:lnTo>
                  <a:lnTo>
                    <a:pt x="7338860" y="169506"/>
                  </a:lnTo>
                  <a:lnTo>
                    <a:pt x="7366571" y="186715"/>
                  </a:lnTo>
                  <a:lnTo>
                    <a:pt x="7401293" y="192874"/>
                  </a:lnTo>
                  <a:lnTo>
                    <a:pt x="7436282" y="186715"/>
                  </a:lnTo>
                  <a:lnTo>
                    <a:pt x="7464234" y="169506"/>
                  </a:lnTo>
                  <a:lnTo>
                    <a:pt x="7466546" y="166230"/>
                  </a:lnTo>
                  <a:lnTo>
                    <a:pt x="7482764" y="143167"/>
                  </a:lnTo>
                  <a:lnTo>
                    <a:pt x="7489469" y="109575"/>
                  </a:lnTo>
                  <a:close/>
                </a:path>
                <a:path w="9885044" h="833754">
                  <a:moveTo>
                    <a:pt x="7582154" y="3759"/>
                  </a:moveTo>
                  <a:lnTo>
                    <a:pt x="7551382" y="3759"/>
                  </a:lnTo>
                  <a:lnTo>
                    <a:pt x="7551382" y="249529"/>
                  </a:lnTo>
                  <a:lnTo>
                    <a:pt x="7582154" y="249529"/>
                  </a:lnTo>
                  <a:lnTo>
                    <a:pt x="7582154" y="3759"/>
                  </a:lnTo>
                  <a:close/>
                </a:path>
                <a:path w="9885044" h="833754">
                  <a:moveTo>
                    <a:pt x="7592276" y="307314"/>
                  </a:moveTo>
                  <a:lnTo>
                    <a:pt x="7396416" y="307314"/>
                  </a:lnTo>
                  <a:lnTo>
                    <a:pt x="7396416" y="224383"/>
                  </a:lnTo>
                  <a:lnTo>
                    <a:pt x="7365644" y="224383"/>
                  </a:lnTo>
                  <a:lnTo>
                    <a:pt x="7365644" y="332447"/>
                  </a:lnTo>
                  <a:lnTo>
                    <a:pt x="7592276" y="332447"/>
                  </a:lnTo>
                  <a:lnTo>
                    <a:pt x="7592276" y="307314"/>
                  </a:lnTo>
                  <a:close/>
                </a:path>
                <a:path w="9885044" h="833754">
                  <a:moveTo>
                    <a:pt x="7834681" y="146723"/>
                  </a:moveTo>
                  <a:lnTo>
                    <a:pt x="7828331" y="98132"/>
                  </a:lnTo>
                  <a:lnTo>
                    <a:pt x="7810614" y="61125"/>
                  </a:lnTo>
                  <a:lnTo>
                    <a:pt x="7805928" y="57035"/>
                  </a:lnTo>
                  <a:lnTo>
                    <a:pt x="7805026" y="56261"/>
                  </a:lnTo>
                  <a:lnTo>
                    <a:pt x="7805026" y="146723"/>
                  </a:lnTo>
                  <a:lnTo>
                    <a:pt x="7800886" y="183896"/>
                  </a:lnTo>
                  <a:lnTo>
                    <a:pt x="7789316" y="212293"/>
                  </a:lnTo>
                  <a:lnTo>
                    <a:pt x="7771638" y="230403"/>
                  </a:lnTo>
                  <a:lnTo>
                    <a:pt x="7749121" y="236766"/>
                  </a:lnTo>
                  <a:lnTo>
                    <a:pt x="7726400" y="230403"/>
                  </a:lnTo>
                  <a:lnTo>
                    <a:pt x="7708595" y="212293"/>
                  </a:lnTo>
                  <a:lnTo>
                    <a:pt x="7696987" y="183896"/>
                  </a:lnTo>
                  <a:lnTo>
                    <a:pt x="7692834" y="146723"/>
                  </a:lnTo>
                  <a:lnTo>
                    <a:pt x="7696987" y="109753"/>
                  </a:lnTo>
                  <a:lnTo>
                    <a:pt x="7708595" y="81470"/>
                  </a:lnTo>
                  <a:lnTo>
                    <a:pt x="7726400" y="63398"/>
                  </a:lnTo>
                  <a:lnTo>
                    <a:pt x="7749121" y="57035"/>
                  </a:lnTo>
                  <a:lnTo>
                    <a:pt x="7771638" y="63398"/>
                  </a:lnTo>
                  <a:lnTo>
                    <a:pt x="7789316" y="81470"/>
                  </a:lnTo>
                  <a:lnTo>
                    <a:pt x="7800886" y="109753"/>
                  </a:lnTo>
                  <a:lnTo>
                    <a:pt x="7805026" y="146723"/>
                  </a:lnTo>
                  <a:lnTo>
                    <a:pt x="7805026" y="56261"/>
                  </a:lnTo>
                  <a:lnTo>
                    <a:pt x="7783550" y="37541"/>
                  </a:lnTo>
                  <a:lnTo>
                    <a:pt x="7749121" y="29273"/>
                  </a:lnTo>
                  <a:lnTo>
                    <a:pt x="7714704" y="37541"/>
                  </a:lnTo>
                  <a:lnTo>
                    <a:pt x="7687640" y="61125"/>
                  </a:lnTo>
                  <a:lnTo>
                    <a:pt x="7669924" y="98132"/>
                  </a:lnTo>
                  <a:lnTo>
                    <a:pt x="7663574" y="146723"/>
                  </a:lnTo>
                  <a:lnTo>
                    <a:pt x="7669924" y="195300"/>
                  </a:lnTo>
                  <a:lnTo>
                    <a:pt x="7687640" y="232321"/>
                  </a:lnTo>
                  <a:lnTo>
                    <a:pt x="7714704" y="255892"/>
                  </a:lnTo>
                  <a:lnTo>
                    <a:pt x="7749121" y="264160"/>
                  </a:lnTo>
                  <a:lnTo>
                    <a:pt x="7783550" y="255892"/>
                  </a:lnTo>
                  <a:lnTo>
                    <a:pt x="7805496" y="236766"/>
                  </a:lnTo>
                  <a:lnTo>
                    <a:pt x="7810614" y="232321"/>
                  </a:lnTo>
                  <a:lnTo>
                    <a:pt x="7828331" y="195300"/>
                  </a:lnTo>
                  <a:lnTo>
                    <a:pt x="7834681" y="146723"/>
                  </a:lnTo>
                  <a:close/>
                </a:path>
                <a:path w="9885044" h="833754">
                  <a:moveTo>
                    <a:pt x="7926603" y="3378"/>
                  </a:moveTo>
                  <a:lnTo>
                    <a:pt x="7895831" y="3378"/>
                  </a:lnTo>
                  <a:lnTo>
                    <a:pt x="7895831" y="340702"/>
                  </a:lnTo>
                  <a:lnTo>
                    <a:pt x="7926603" y="340702"/>
                  </a:lnTo>
                  <a:lnTo>
                    <a:pt x="7926603" y="3378"/>
                  </a:lnTo>
                  <a:close/>
                </a:path>
                <a:path w="9885044" h="833754">
                  <a:moveTo>
                    <a:pt x="8314957" y="153847"/>
                  </a:moveTo>
                  <a:lnTo>
                    <a:pt x="8314042" y="139966"/>
                  </a:lnTo>
                  <a:lnTo>
                    <a:pt x="8313788" y="136207"/>
                  </a:lnTo>
                  <a:lnTo>
                    <a:pt x="8313458" y="131330"/>
                  </a:lnTo>
                  <a:lnTo>
                    <a:pt x="8288972" y="134048"/>
                  </a:lnTo>
                  <a:lnTo>
                    <a:pt x="8276526" y="135242"/>
                  </a:lnTo>
                  <a:lnTo>
                    <a:pt x="8263928" y="136207"/>
                  </a:lnTo>
                  <a:lnTo>
                    <a:pt x="8263928" y="50279"/>
                  </a:lnTo>
                  <a:lnTo>
                    <a:pt x="8296948" y="50279"/>
                  </a:lnTo>
                  <a:lnTo>
                    <a:pt x="8296948" y="25895"/>
                  </a:lnTo>
                  <a:lnTo>
                    <a:pt x="8234286" y="25895"/>
                  </a:lnTo>
                  <a:lnTo>
                    <a:pt x="8234286" y="50279"/>
                  </a:lnTo>
                  <a:lnTo>
                    <a:pt x="8234286" y="137706"/>
                  </a:lnTo>
                  <a:lnTo>
                    <a:pt x="8220507" y="138480"/>
                  </a:lnTo>
                  <a:lnTo>
                    <a:pt x="8206753" y="139115"/>
                  </a:lnTo>
                  <a:lnTo>
                    <a:pt x="8193075" y="139611"/>
                  </a:lnTo>
                  <a:lnTo>
                    <a:pt x="8179511" y="139966"/>
                  </a:lnTo>
                  <a:lnTo>
                    <a:pt x="8179511" y="50279"/>
                  </a:lnTo>
                  <a:lnTo>
                    <a:pt x="8234286" y="50279"/>
                  </a:lnTo>
                  <a:lnTo>
                    <a:pt x="8234286" y="25895"/>
                  </a:lnTo>
                  <a:lnTo>
                    <a:pt x="8116468" y="25895"/>
                  </a:lnTo>
                  <a:lnTo>
                    <a:pt x="8116468" y="50279"/>
                  </a:lnTo>
                  <a:lnTo>
                    <a:pt x="8149488" y="50279"/>
                  </a:lnTo>
                  <a:lnTo>
                    <a:pt x="8149488" y="140716"/>
                  </a:lnTo>
                  <a:lnTo>
                    <a:pt x="8127911" y="141046"/>
                  </a:lnTo>
                  <a:lnTo>
                    <a:pt x="8107464" y="141084"/>
                  </a:lnTo>
                  <a:lnTo>
                    <a:pt x="8110461" y="166598"/>
                  </a:lnTo>
                  <a:lnTo>
                    <a:pt x="8158035" y="165874"/>
                  </a:lnTo>
                  <a:lnTo>
                    <a:pt x="8209902" y="163880"/>
                  </a:lnTo>
                  <a:lnTo>
                    <a:pt x="8263166" y="160058"/>
                  </a:lnTo>
                  <a:lnTo>
                    <a:pt x="8314957" y="153847"/>
                  </a:lnTo>
                  <a:close/>
                </a:path>
                <a:path w="9885044" h="833754">
                  <a:moveTo>
                    <a:pt x="8377999" y="3378"/>
                  </a:moveTo>
                  <a:lnTo>
                    <a:pt x="8347227" y="3378"/>
                  </a:lnTo>
                  <a:lnTo>
                    <a:pt x="8347227" y="178231"/>
                  </a:lnTo>
                  <a:lnTo>
                    <a:pt x="8377999" y="178231"/>
                  </a:lnTo>
                  <a:lnTo>
                    <a:pt x="8377999" y="3378"/>
                  </a:lnTo>
                  <a:close/>
                </a:path>
                <a:path w="9885044" h="833754">
                  <a:moveTo>
                    <a:pt x="8390763" y="311810"/>
                  </a:moveTo>
                  <a:lnTo>
                    <a:pt x="8189633" y="311810"/>
                  </a:lnTo>
                  <a:lnTo>
                    <a:pt x="8189633" y="275043"/>
                  </a:lnTo>
                  <a:lnTo>
                    <a:pt x="8377999" y="275043"/>
                  </a:lnTo>
                  <a:lnTo>
                    <a:pt x="8377999" y="194373"/>
                  </a:lnTo>
                  <a:lnTo>
                    <a:pt x="8158124" y="194373"/>
                  </a:lnTo>
                  <a:lnTo>
                    <a:pt x="8158124" y="218389"/>
                  </a:lnTo>
                  <a:lnTo>
                    <a:pt x="8347608" y="218389"/>
                  </a:lnTo>
                  <a:lnTo>
                    <a:pt x="8347608" y="252158"/>
                  </a:lnTo>
                  <a:lnTo>
                    <a:pt x="8159242" y="252158"/>
                  </a:lnTo>
                  <a:lnTo>
                    <a:pt x="8159242" y="336207"/>
                  </a:lnTo>
                  <a:lnTo>
                    <a:pt x="8390763" y="336207"/>
                  </a:lnTo>
                  <a:lnTo>
                    <a:pt x="8390763" y="311810"/>
                  </a:lnTo>
                  <a:close/>
                </a:path>
                <a:path w="9885044" h="833754">
                  <a:moveTo>
                    <a:pt x="8752103" y="271297"/>
                  </a:moveTo>
                  <a:lnTo>
                    <a:pt x="8676678" y="271297"/>
                  </a:lnTo>
                  <a:lnTo>
                    <a:pt x="8676678" y="192125"/>
                  </a:lnTo>
                  <a:lnTo>
                    <a:pt x="8676678" y="180111"/>
                  </a:lnTo>
                  <a:lnTo>
                    <a:pt x="8686597" y="173355"/>
                  </a:lnTo>
                  <a:lnTo>
                    <a:pt x="8695309" y="167424"/>
                  </a:lnTo>
                  <a:lnTo>
                    <a:pt x="8709228" y="151498"/>
                  </a:lnTo>
                  <a:lnTo>
                    <a:pt x="8717940" y="132626"/>
                  </a:lnTo>
                  <a:lnTo>
                    <a:pt x="8720950" y="111074"/>
                  </a:lnTo>
                  <a:lnTo>
                    <a:pt x="8711921" y="75425"/>
                  </a:lnTo>
                  <a:lnTo>
                    <a:pt x="8691689" y="53632"/>
                  </a:lnTo>
                  <a:lnTo>
                    <a:pt x="8691689" y="111074"/>
                  </a:lnTo>
                  <a:lnTo>
                    <a:pt x="8684743" y="136639"/>
                  </a:lnTo>
                  <a:lnTo>
                    <a:pt x="8665426" y="156286"/>
                  </a:lnTo>
                  <a:lnTo>
                    <a:pt x="8645906" y="164642"/>
                  </a:lnTo>
                  <a:lnTo>
                    <a:pt x="8645906" y="192125"/>
                  </a:lnTo>
                  <a:lnTo>
                    <a:pt x="8645906" y="271297"/>
                  </a:lnTo>
                  <a:lnTo>
                    <a:pt x="8552104" y="271297"/>
                  </a:lnTo>
                  <a:lnTo>
                    <a:pt x="8552104" y="192125"/>
                  </a:lnTo>
                  <a:lnTo>
                    <a:pt x="8562911" y="194360"/>
                  </a:lnTo>
                  <a:lnTo>
                    <a:pt x="8574380" y="196011"/>
                  </a:lnTo>
                  <a:lnTo>
                    <a:pt x="8586343" y="197027"/>
                  </a:lnTo>
                  <a:lnTo>
                    <a:pt x="8598637" y="197370"/>
                  </a:lnTo>
                  <a:lnTo>
                    <a:pt x="8611133" y="197027"/>
                  </a:lnTo>
                  <a:lnTo>
                    <a:pt x="8623249" y="196011"/>
                  </a:lnTo>
                  <a:lnTo>
                    <a:pt x="8634882" y="194360"/>
                  </a:lnTo>
                  <a:lnTo>
                    <a:pt x="8645906" y="192125"/>
                  </a:lnTo>
                  <a:lnTo>
                    <a:pt x="8645906" y="164642"/>
                  </a:lnTo>
                  <a:lnTo>
                    <a:pt x="8635962" y="168897"/>
                  </a:lnTo>
                  <a:lnTo>
                    <a:pt x="8598637" y="173355"/>
                  </a:lnTo>
                  <a:lnTo>
                    <a:pt x="8561349" y="168897"/>
                  </a:lnTo>
                  <a:lnTo>
                    <a:pt x="8532025" y="156286"/>
                  </a:lnTo>
                  <a:lnTo>
                    <a:pt x="8512835" y="136639"/>
                  </a:lnTo>
                  <a:lnTo>
                    <a:pt x="8505952" y="111074"/>
                  </a:lnTo>
                  <a:lnTo>
                    <a:pt x="8512835" y="85509"/>
                  </a:lnTo>
                  <a:lnTo>
                    <a:pt x="8532025" y="65862"/>
                  </a:lnTo>
                  <a:lnTo>
                    <a:pt x="8561349" y="53238"/>
                  </a:lnTo>
                  <a:lnTo>
                    <a:pt x="8598637" y="48780"/>
                  </a:lnTo>
                  <a:lnTo>
                    <a:pt x="8635962" y="53238"/>
                  </a:lnTo>
                  <a:lnTo>
                    <a:pt x="8665426" y="65862"/>
                  </a:lnTo>
                  <a:lnTo>
                    <a:pt x="8684743" y="85509"/>
                  </a:lnTo>
                  <a:lnTo>
                    <a:pt x="8691689" y="111074"/>
                  </a:lnTo>
                  <a:lnTo>
                    <a:pt x="8691689" y="53632"/>
                  </a:lnTo>
                  <a:lnTo>
                    <a:pt x="8687194" y="48780"/>
                  </a:lnTo>
                  <a:lnTo>
                    <a:pt x="8686673" y="48221"/>
                  </a:lnTo>
                  <a:lnTo>
                    <a:pt x="8647976" y="30861"/>
                  </a:lnTo>
                  <a:lnTo>
                    <a:pt x="8598637" y="24765"/>
                  </a:lnTo>
                  <a:lnTo>
                    <a:pt x="8549437" y="30861"/>
                  </a:lnTo>
                  <a:lnTo>
                    <a:pt x="8510740" y="48221"/>
                  </a:lnTo>
                  <a:lnTo>
                    <a:pt x="8485391" y="75425"/>
                  </a:lnTo>
                  <a:lnTo>
                    <a:pt x="8476310" y="111074"/>
                  </a:lnTo>
                  <a:lnTo>
                    <a:pt x="8479384" y="132676"/>
                  </a:lnTo>
                  <a:lnTo>
                    <a:pt x="8488274" y="151688"/>
                  </a:lnTo>
                  <a:lnTo>
                    <a:pt x="8502421" y="167741"/>
                  </a:lnTo>
                  <a:lnTo>
                    <a:pt x="8521332" y="180492"/>
                  </a:lnTo>
                  <a:lnTo>
                    <a:pt x="8521332" y="271297"/>
                  </a:lnTo>
                  <a:lnTo>
                    <a:pt x="8446287" y="271297"/>
                  </a:lnTo>
                  <a:lnTo>
                    <a:pt x="8446287" y="296811"/>
                  </a:lnTo>
                  <a:lnTo>
                    <a:pt x="8752103" y="296811"/>
                  </a:lnTo>
                  <a:lnTo>
                    <a:pt x="8752103" y="271297"/>
                  </a:lnTo>
                  <a:close/>
                </a:path>
                <a:path w="9885044" h="833754">
                  <a:moveTo>
                    <a:pt x="8972728" y="137337"/>
                  </a:moveTo>
                  <a:lnTo>
                    <a:pt x="8966873" y="113157"/>
                  </a:lnTo>
                  <a:lnTo>
                    <a:pt x="8956650" y="101688"/>
                  </a:lnTo>
                  <a:lnTo>
                    <a:pt x="8950401" y="94703"/>
                  </a:lnTo>
                  <a:lnTo>
                    <a:pt x="8943467" y="91503"/>
                  </a:lnTo>
                  <a:lnTo>
                    <a:pt x="8943467" y="137337"/>
                  </a:lnTo>
                  <a:lnTo>
                    <a:pt x="8939759" y="152247"/>
                  </a:lnTo>
                  <a:lnTo>
                    <a:pt x="8929294" y="163461"/>
                  </a:lnTo>
                  <a:lnTo>
                    <a:pt x="8913063" y="170522"/>
                  </a:lnTo>
                  <a:lnTo>
                    <a:pt x="8892057" y="172986"/>
                  </a:lnTo>
                  <a:lnTo>
                    <a:pt x="8871102" y="170522"/>
                  </a:lnTo>
                  <a:lnTo>
                    <a:pt x="8854999" y="163461"/>
                  </a:lnTo>
                  <a:lnTo>
                    <a:pt x="8844674" y="152247"/>
                  </a:lnTo>
                  <a:lnTo>
                    <a:pt x="8841029" y="137337"/>
                  </a:lnTo>
                  <a:lnTo>
                    <a:pt x="8844674" y="122580"/>
                  </a:lnTo>
                  <a:lnTo>
                    <a:pt x="8854999" y="111353"/>
                  </a:lnTo>
                  <a:lnTo>
                    <a:pt x="8871102" y="104203"/>
                  </a:lnTo>
                  <a:lnTo>
                    <a:pt x="8892057" y="101688"/>
                  </a:lnTo>
                  <a:lnTo>
                    <a:pt x="8913063" y="104203"/>
                  </a:lnTo>
                  <a:lnTo>
                    <a:pt x="8929294" y="111353"/>
                  </a:lnTo>
                  <a:lnTo>
                    <a:pt x="8939759" y="122580"/>
                  </a:lnTo>
                  <a:lnTo>
                    <a:pt x="8943467" y="137337"/>
                  </a:lnTo>
                  <a:lnTo>
                    <a:pt x="8943467" y="91503"/>
                  </a:lnTo>
                  <a:lnTo>
                    <a:pt x="8924925" y="82931"/>
                  </a:lnTo>
                  <a:lnTo>
                    <a:pt x="8892057" y="78803"/>
                  </a:lnTo>
                  <a:lnTo>
                    <a:pt x="8859253" y="82931"/>
                  </a:lnTo>
                  <a:lnTo>
                    <a:pt x="8833891" y="94703"/>
                  </a:lnTo>
                  <a:lnTo>
                    <a:pt x="8817546" y="113157"/>
                  </a:lnTo>
                  <a:lnTo>
                    <a:pt x="8811755" y="137337"/>
                  </a:lnTo>
                  <a:lnTo>
                    <a:pt x="8817546" y="161734"/>
                  </a:lnTo>
                  <a:lnTo>
                    <a:pt x="8833891" y="180301"/>
                  </a:lnTo>
                  <a:lnTo>
                    <a:pt x="8859253" y="192112"/>
                  </a:lnTo>
                  <a:lnTo>
                    <a:pt x="8892057" y="196253"/>
                  </a:lnTo>
                  <a:lnTo>
                    <a:pt x="8924925" y="192112"/>
                  </a:lnTo>
                  <a:lnTo>
                    <a:pt x="8950401" y="180301"/>
                  </a:lnTo>
                  <a:lnTo>
                    <a:pt x="8956904" y="172986"/>
                  </a:lnTo>
                  <a:lnTo>
                    <a:pt x="8966873" y="161734"/>
                  </a:lnTo>
                  <a:lnTo>
                    <a:pt x="8972728" y="137337"/>
                  </a:lnTo>
                  <a:close/>
                </a:path>
                <a:path w="9885044" h="833754">
                  <a:moveTo>
                    <a:pt x="8991486" y="37896"/>
                  </a:moveTo>
                  <a:lnTo>
                    <a:pt x="8907437" y="37896"/>
                  </a:lnTo>
                  <a:lnTo>
                    <a:pt x="8907437" y="0"/>
                  </a:lnTo>
                  <a:lnTo>
                    <a:pt x="8876678" y="0"/>
                  </a:lnTo>
                  <a:lnTo>
                    <a:pt x="8876678" y="37896"/>
                  </a:lnTo>
                  <a:lnTo>
                    <a:pt x="8792997" y="37896"/>
                  </a:lnTo>
                  <a:lnTo>
                    <a:pt x="8792997" y="62661"/>
                  </a:lnTo>
                  <a:lnTo>
                    <a:pt x="8991486" y="62661"/>
                  </a:lnTo>
                  <a:lnTo>
                    <a:pt x="8991486" y="37896"/>
                  </a:lnTo>
                  <a:close/>
                </a:path>
                <a:path w="9885044" h="833754">
                  <a:moveTo>
                    <a:pt x="9053030" y="213880"/>
                  </a:moveTo>
                  <a:lnTo>
                    <a:pt x="9022639" y="213880"/>
                  </a:lnTo>
                  <a:lnTo>
                    <a:pt x="9022639" y="249529"/>
                  </a:lnTo>
                  <a:lnTo>
                    <a:pt x="9022639" y="273545"/>
                  </a:lnTo>
                  <a:lnTo>
                    <a:pt x="9022639" y="310692"/>
                  </a:lnTo>
                  <a:lnTo>
                    <a:pt x="8871788" y="310692"/>
                  </a:lnTo>
                  <a:lnTo>
                    <a:pt x="8871788" y="273545"/>
                  </a:lnTo>
                  <a:lnTo>
                    <a:pt x="9022639" y="273545"/>
                  </a:lnTo>
                  <a:lnTo>
                    <a:pt x="9022639" y="249529"/>
                  </a:lnTo>
                  <a:lnTo>
                    <a:pt x="8871788" y="249529"/>
                  </a:lnTo>
                  <a:lnTo>
                    <a:pt x="8871788" y="213880"/>
                  </a:lnTo>
                  <a:lnTo>
                    <a:pt x="8841397" y="213880"/>
                  </a:lnTo>
                  <a:lnTo>
                    <a:pt x="8841397" y="335457"/>
                  </a:lnTo>
                  <a:lnTo>
                    <a:pt x="9053030" y="335457"/>
                  </a:lnTo>
                  <a:lnTo>
                    <a:pt x="9053030" y="310692"/>
                  </a:lnTo>
                  <a:lnTo>
                    <a:pt x="9053030" y="273545"/>
                  </a:lnTo>
                  <a:lnTo>
                    <a:pt x="9053030" y="249529"/>
                  </a:lnTo>
                  <a:lnTo>
                    <a:pt x="9053030" y="213880"/>
                  </a:lnTo>
                  <a:close/>
                </a:path>
                <a:path w="9885044" h="833754">
                  <a:moveTo>
                    <a:pt x="9102928" y="88938"/>
                  </a:moveTo>
                  <a:lnTo>
                    <a:pt x="9053030" y="88938"/>
                  </a:lnTo>
                  <a:lnTo>
                    <a:pt x="9053030" y="3378"/>
                  </a:lnTo>
                  <a:lnTo>
                    <a:pt x="9022258" y="3378"/>
                  </a:lnTo>
                  <a:lnTo>
                    <a:pt x="9022258" y="198869"/>
                  </a:lnTo>
                  <a:lnTo>
                    <a:pt x="9053030" y="198869"/>
                  </a:lnTo>
                  <a:lnTo>
                    <a:pt x="9053030" y="114820"/>
                  </a:lnTo>
                  <a:lnTo>
                    <a:pt x="9102928" y="114820"/>
                  </a:lnTo>
                  <a:lnTo>
                    <a:pt x="9102928" y="88938"/>
                  </a:lnTo>
                  <a:close/>
                </a:path>
                <a:path w="9885044" h="833754">
                  <a:moveTo>
                    <a:pt x="9350959" y="237147"/>
                  </a:moveTo>
                  <a:lnTo>
                    <a:pt x="9349600" y="226644"/>
                  </a:lnTo>
                  <a:lnTo>
                    <a:pt x="9347581" y="210883"/>
                  </a:lnTo>
                  <a:lnTo>
                    <a:pt x="9306319" y="218097"/>
                  </a:lnTo>
                  <a:lnTo>
                    <a:pt x="9266250" y="222986"/>
                  </a:lnTo>
                  <a:lnTo>
                    <a:pt x="9227172" y="225755"/>
                  </a:lnTo>
                  <a:lnTo>
                    <a:pt x="9188856" y="226644"/>
                  </a:lnTo>
                  <a:lnTo>
                    <a:pt x="9188856" y="36029"/>
                  </a:lnTo>
                  <a:lnTo>
                    <a:pt x="9158084" y="36029"/>
                  </a:lnTo>
                  <a:lnTo>
                    <a:pt x="9158084" y="252907"/>
                  </a:lnTo>
                  <a:lnTo>
                    <a:pt x="9185859" y="252907"/>
                  </a:lnTo>
                  <a:lnTo>
                    <a:pt x="9226055" y="252133"/>
                  </a:lnTo>
                  <a:lnTo>
                    <a:pt x="9266580" y="249529"/>
                  </a:lnTo>
                  <a:lnTo>
                    <a:pt x="9308008" y="244678"/>
                  </a:lnTo>
                  <a:lnTo>
                    <a:pt x="9350959" y="237147"/>
                  </a:lnTo>
                  <a:close/>
                </a:path>
                <a:path w="9885044" h="833754">
                  <a:moveTo>
                    <a:pt x="9412872" y="3378"/>
                  </a:moveTo>
                  <a:lnTo>
                    <a:pt x="9382100" y="3378"/>
                  </a:lnTo>
                  <a:lnTo>
                    <a:pt x="9382100" y="339585"/>
                  </a:lnTo>
                  <a:lnTo>
                    <a:pt x="9412872" y="339585"/>
                  </a:lnTo>
                  <a:lnTo>
                    <a:pt x="9412872" y="3378"/>
                  </a:lnTo>
                  <a:close/>
                </a:path>
                <a:path w="9885044" h="833754">
                  <a:moveTo>
                    <a:pt x="9682277" y="244652"/>
                  </a:moveTo>
                  <a:lnTo>
                    <a:pt x="9680397" y="230390"/>
                  </a:lnTo>
                  <a:lnTo>
                    <a:pt x="9678899" y="219138"/>
                  </a:lnTo>
                  <a:lnTo>
                    <a:pt x="9643021" y="224536"/>
                  </a:lnTo>
                  <a:lnTo>
                    <a:pt x="9607182" y="228003"/>
                  </a:lnTo>
                  <a:lnTo>
                    <a:pt x="9569310" y="229844"/>
                  </a:lnTo>
                  <a:lnTo>
                    <a:pt x="9527311" y="230390"/>
                  </a:lnTo>
                  <a:lnTo>
                    <a:pt x="9527311" y="61163"/>
                  </a:lnTo>
                  <a:lnTo>
                    <a:pt x="9653016" y="61163"/>
                  </a:lnTo>
                  <a:lnTo>
                    <a:pt x="9653016" y="35648"/>
                  </a:lnTo>
                  <a:lnTo>
                    <a:pt x="9496539" y="35648"/>
                  </a:lnTo>
                  <a:lnTo>
                    <a:pt x="9496539" y="256654"/>
                  </a:lnTo>
                  <a:lnTo>
                    <a:pt x="9523184" y="256654"/>
                  </a:lnTo>
                  <a:lnTo>
                    <a:pt x="9567570" y="256159"/>
                  </a:lnTo>
                  <a:lnTo>
                    <a:pt x="9607232" y="254317"/>
                  </a:lnTo>
                  <a:lnTo>
                    <a:pt x="9644647" y="250647"/>
                  </a:lnTo>
                  <a:lnTo>
                    <a:pt x="9682277" y="244652"/>
                  </a:lnTo>
                  <a:close/>
                </a:path>
                <a:path w="9885044" h="833754">
                  <a:moveTo>
                    <a:pt x="9796716" y="136207"/>
                  </a:moveTo>
                  <a:lnTo>
                    <a:pt x="9741192" y="136207"/>
                  </a:lnTo>
                  <a:lnTo>
                    <a:pt x="9741192" y="3378"/>
                  </a:lnTo>
                  <a:lnTo>
                    <a:pt x="9710420" y="3378"/>
                  </a:lnTo>
                  <a:lnTo>
                    <a:pt x="9710420" y="340702"/>
                  </a:lnTo>
                  <a:lnTo>
                    <a:pt x="9741192" y="340702"/>
                  </a:lnTo>
                  <a:lnTo>
                    <a:pt x="9741192" y="161721"/>
                  </a:lnTo>
                  <a:lnTo>
                    <a:pt x="9796716" y="161721"/>
                  </a:lnTo>
                  <a:lnTo>
                    <a:pt x="9796716" y="136207"/>
                  </a:lnTo>
                  <a:close/>
                </a:path>
                <a:path w="9885044" h="833754">
                  <a:moveTo>
                    <a:pt x="9884524" y="291172"/>
                  </a:moveTo>
                  <a:lnTo>
                    <a:pt x="9882556" y="280530"/>
                  </a:lnTo>
                  <a:lnTo>
                    <a:pt x="9877209" y="272084"/>
                  </a:lnTo>
                  <a:lnTo>
                    <a:pt x="9869322" y="266534"/>
                  </a:lnTo>
                  <a:lnTo>
                    <a:pt x="9859759" y="264541"/>
                  </a:lnTo>
                  <a:lnTo>
                    <a:pt x="9850196" y="266534"/>
                  </a:lnTo>
                  <a:lnTo>
                    <a:pt x="9842309" y="272084"/>
                  </a:lnTo>
                  <a:lnTo>
                    <a:pt x="9836963" y="280530"/>
                  </a:lnTo>
                  <a:lnTo>
                    <a:pt x="9834994" y="291172"/>
                  </a:lnTo>
                  <a:lnTo>
                    <a:pt x="9836963" y="301713"/>
                  </a:lnTo>
                  <a:lnTo>
                    <a:pt x="9842309" y="309892"/>
                  </a:lnTo>
                  <a:lnTo>
                    <a:pt x="9850196" y="315188"/>
                  </a:lnTo>
                  <a:lnTo>
                    <a:pt x="9859759" y="317068"/>
                  </a:lnTo>
                  <a:lnTo>
                    <a:pt x="9869322" y="315188"/>
                  </a:lnTo>
                  <a:lnTo>
                    <a:pt x="9877209" y="309892"/>
                  </a:lnTo>
                  <a:lnTo>
                    <a:pt x="9882556" y="301713"/>
                  </a:lnTo>
                  <a:lnTo>
                    <a:pt x="988452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867070" y="9326981"/>
              <a:ext cx="1091565" cy="340995"/>
            </a:xfrm>
            <a:custGeom>
              <a:avLst/>
              <a:gdLst/>
              <a:ahLst/>
              <a:cxnLst/>
              <a:rect l="l" t="t" r="r" b="b"/>
              <a:pathLst>
                <a:path w="1091565" h="340995">
                  <a:moveTo>
                    <a:pt x="179730" y="137325"/>
                  </a:moveTo>
                  <a:lnTo>
                    <a:pt x="173875" y="113144"/>
                  </a:lnTo>
                  <a:lnTo>
                    <a:pt x="163639" y="101676"/>
                  </a:lnTo>
                  <a:lnTo>
                    <a:pt x="157403" y="94691"/>
                  </a:lnTo>
                  <a:lnTo>
                    <a:pt x="150456" y="91490"/>
                  </a:lnTo>
                  <a:lnTo>
                    <a:pt x="150456" y="137325"/>
                  </a:lnTo>
                  <a:lnTo>
                    <a:pt x="146748" y="152234"/>
                  </a:lnTo>
                  <a:lnTo>
                    <a:pt x="136296" y="163449"/>
                  </a:lnTo>
                  <a:lnTo>
                    <a:pt x="120065" y="170522"/>
                  </a:lnTo>
                  <a:lnTo>
                    <a:pt x="99047" y="172974"/>
                  </a:lnTo>
                  <a:lnTo>
                    <a:pt x="78105" y="170522"/>
                  </a:lnTo>
                  <a:lnTo>
                    <a:pt x="62001" y="163449"/>
                  </a:lnTo>
                  <a:lnTo>
                    <a:pt x="51663" y="152234"/>
                  </a:lnTo>
                  <a:lnTo>
                    <a:pt x="48018" y="137325"/>
                  </a:lnTo>
                  <a:lnTo>
                    <a:pt x="51663" y="122580"/>
                  </a:lnTo>
                  <a:lnTo>
                    <a:pt x="62001" y="111340"/>
                  </a:lnTo>
                  <a:lnTo>
                    <a:pt x="78105" y="104190"/>
                  </a:lnTo>
                  <a:lnTo>
                    <a:pt x="99047" y="101676"/>
                  </a:lnTo>
                  <a:lnTo>
                    <a:pt x="120065" y="104190"/>
                  </a:lnTo>
                  <a:lnTo>
                    <a:pt x="136296" y="111340"/>
                  </a:lnTo>
                  <a:lnTo>
                    <a:pt x="146748" y="122580"/>
                  </a:lnTo>
                  <a:lnTo>
                    <a:pt x="150456" y="137325"/>
                  </a:lnTo>
                  <a:lnTo>
                    <a:pt x="150456" y="91490"/>
                  </a:lnTo>
                  <a:lnTo>
                    <a:pt x="131914" y="82931"/>
                  </a:lnTo>
                  <a:lnTo>
                    <a:pt x="99047" y="78790"/>
                  </a:lnTo>
                  <a:lnTo>
                    <a:pt x="66243" y="82931"/>
                  </a:lnTo>
                  <a:lnTo>
                    <a:pt x="40894" y="94691"/>
                  </a:lnTo>
                  <a:lnTo>
                    <a:pt x="24549" y="113144"/>
                  </a:lnTo>
                  <a:lnTo>
                    <a:pt x="18757" y="137325"/>
                  </a:lnTo>
                  <a:lnTo>
                    <a:pt x="24549" y="161734"/>
                  </a:lnTo>
                  <a:lnTo>
                    <a:pt x="40894" y="180289"/>
                  </a:lnTo>
                  <a:lnTo>
                    <a:pt x="66243" y="192100"/>
                  </a:lnTo>
                  <a:lnTo>
                    <a:pt x="99047" y="196240"/>
                  </a:lnTo>
                  <a:lnTo>
                    <a:pt x="131914" y="192100"/>
                  </a:lnTo>
                  <a:lnTo>
                    <a:pt x="157403" y="180289"/>
                  </a:lnTo>
                  <a:lnTo>
                    <a:pt x="163893" y="172974"/>
                  </a:lnTo>
                  <a:lnTo>
                    <a:pt x="173875" y="161734"/>
                  </a:lnTo>
                  <a:lnTo>
                    <a:pt x="179730" y="137325"/>
                  </a:lnTo>
                  <a:close/>
                </a:path>
                <a:path w="1091565" h="340995">
                  <a:moveTo>
                    <a:pt x="198488" y="37896"/>
                  </a:moveTo>
                  <a:lnTo>
                    <a:pt x="114439" y="37896"/>
                  </a:lnTo>
                  <a:lnTo>
                    <a:pt x="114439" y="0"/>
                  </a:lnTo>
                  <a:lnTo>
                    <a:pt x="83667" y="0"/>
                  </a:lnTo>
                  <a:lnTo>
                    <a:pt x="83667" y="37896"/>
                  </a:lnTo>
                  <a:lnTo>
                    <a:pt x="0" y="37896"/>
                  </a:lnTo>
                  <a:lnTo>
                    <a:pt x="0" y="62661"/>
                  </a:lnTo>
                  <a:lnTo>
                    <a:pt x="198488" y="62661"/>
                  </a:lnTo>
                  <a:lnTo>
                    <a:pt x="198488" y="37896"/>
                  </a:lnTo>
                  <a:close/>
                </a:path>
                <a:path w="1091565" h="340995">
                  <a:moveTo>
                    <a:pt x="260019" y="213868"/>
                  </a:moveTo>
                  <a:lnTo>
                    <a:pt x="229628" y="213868"/>
                  </a:lnTo>
                  <a:lnTo>
                    <a:pt x="229628" y="249516"/>
                  </a:lnTo>
                  <a:lnTo>
                    <a:pt x="229628" y="273532"/>
                  </a:lnTo>
                  <a:lnTo>
                    <a:pt x="229628" y="310680"/>
                  </a:lnTo>
                  <a:lnTo>
                    <a:pt x="78790" y="310680"/>
                  </a:lnTo>
                  <a:lnTo>
                    <a:pt x="78790" y="273532"/>
                  </a:lnTo>
                  <a:lnTo>
                    <a:pt x="229628" y="273532"/>
                  </a:lnTo>
                  <a:lnTo>
                    <a:pt x="229628" y="249516"/>
                  </a:lnTo>
                  <a:lnTo>
                    <a:pt x="78790" y="249516"/>
                  </a:lnTo>
                  <a:lnTo>
                    <a:pt x="78790" y="213868"/>
                  </a:lnTo>
                  <a:lnTo>
                    <a:pt x="48399" y="213868"/>
                  </a:lnTo>
                  <a:lnTo>
                    <a:pt x="48399" y="335445"/>
                  </a:lnTo>
                  <a:lnTo>
                    <a:pt x="260019" y="335445"/>
                  </a:lnTo>
                  <a:lnTo>
                    <a:pt x="260019" y="310680"/>
                  </a:lnTo>
                  <a:lnTo>
                    <a:pt x="260019" y="273532"/>
                  </a:lnTo>
                  <a:lnTo>
                    <a:pt x="260019" y="249516"/>
                  </a:lnTo>
                  <a:lnTo>
                    <a:pt x="260019" y="213868"/>
                  </a:lnTo>
                  <a:close/>
                </a:path>
                <a:path w="1091565" h="340995">
                  <a:moveTo>
                    <a:pt x="309930" y="88925"/>
                  </a:moveTo>
                  <a:lnTo>
                    <a:pt x="260019" y="88925"/>
                  </a:lnTo>
                  <a:lnTo>
                    <a:pt x="260019" y="3378"/>
                  </a:lnTo>
                  <a:lnTo>
                    <a:pt x="229260" y="3378"/>
                  </a:lnTo>
                  <a:lnTo>
                    <a:pt x="229260" y="198869"/>
                  </a:lnTo>
                  <a:lnTo>
                    <a:pt x="260019" y="198869"/>
                  </a:lnTo>
                  <a:lnTo>
                    <a:pt x="260019" y="114808"/>
                  </a:lnTo>
                  <a:lnTo>
                    <a:pt x="309930" y="114808"/>
                  </a:lnTo>
                  <a:lnTo>
                    <a:pt x="309930" y="88925"/>
                  </a:lnTo>
                  <a:close/>
                </a:path>
                <a:path w="1091565" h="340995">
                  <a:moveTo>
                    <a:pt x="557949" y="237134"/>
                  </a:moveTo>
                  <a:lnTo>
                    <a:pt x="556602" y="226631"/>
                  </a:lnTo>
                  <a:lnTo>
                    <a:pt x="554570" y="210870"/>
                  </a:lnTo>
                  <a:lnTo>
                    <a:pt x="513308" y="218084"/>
                  </a:lnTo>
                  <a:lnTo>
                    <a:pt x="473240" y="222973"/>
                  </a:lnTo>
                  <a:lnTo>
                    <a:pt x="434162" y="225755"/>
                  </a:lnTo>
                  <a:lnTo>
                    <a:pt x="395859" y="226631"/>
                  </a:lnTo>
                  <a:lnTo>
                    <a:pt x="395859" y="36017"/>
                  </a:lnTo>
                  <a:lnTo>
                    <a:pt x="365086" y="36017"/>
                  </a:lnTo>
                  <a:lnTo>
                    <a:pt x="365086" y="252895"/>
                  </a:lnTo>
                  <a:lnTo>
                    <a:pt x="392849" y="252895"/>
                  </a:lnTo>
                  <a:lnTo>
                    <a:pt x="433057" y="252120"/>
                  </a:lnTo>
                  <a:lnTo>
                    <a:pt x="473570" y="249516"/>
                  </a:lnTo>
                  <a:lnTo>
                    <a:pt x="515010" y="244665"/>
                  </a:lnTo>
                  <a:lnTo>
                    <a:pt x="557949" y="237134"/>
                  </a:lnTo>
                  <a:close/>
                </a:path>
                <a:path w="1091565" h="340995">
                  <a:moveTo>
                    <a:pt x="619861" y="3378"/>
                  </a:moveTo>
                  <a:lnTo>
                    <a:pt x="589089" y="3378"/>
                  </a:lnTo>
                  <a:lnTo>
                    <a:pt x="589089" y="339572"/>
                  </a:lnTo>
                  <a:lnTo>
                    <a:pt x="619861" y="339572"/>
                  </a:lnTo>
                  <a:lnTo>
                    <a:pt x="619861" y="3378"/>
                  </a:lnTo>
                  <a:close/>
                </a:path>
                <a:path w="1091565" h="340995">
                  <a:moveTo>
                    <a:pt x="889279" y="244640"/>
                  </a:moveTo>
                  <a:lnTo>
                    <a:pt x="887387" y="230378"/>
                  </a:lnTo>
                  <a:lnTo>
                    <a:pt x="885901" y="219125"/>
                  </a:lnTo>
                  <a:lnTo>
                    <a:pt x="850023" y="224523"/>
                  </a:lnTo>
                  <a:lnTo>
                    <a:pt x="814184" y="227990"/>
                  </a:lnTo>
                  <a:lnTo>
                    <a:pt x="776300" y="229831"/>
                  </a:lnTo>
                  <a:lnTo>
                    <a:pt x="734301" y="230378"/>
                  </a:lnTo>
                  <a:lnTo>
                    <a:pt x="734301" y="61150"/>
                  </a:lnTo>
                  <a:lnTo>
                    <a:pt x="860005" y="61150"/>
                  </a:lnTo>
                  <a:lnTo>
                    <a:pt x="860005" y="35636"/>
                  </a:lnTo>
                  <a:lnTo>
                    <a:pt x="703541" y="35636"/>
                  </a:lnTo>
                  <a:lnTo>
                    <a:pt x="703541" y="256654"/>
                  </a:lnTo>
                  <a:lnTo>
                    <a:pt x="730173" y="256654"/>
                  </a:lnTo>
                  <a:lnTo>
                    <a:pt x="774560" y="256146"/>
                  </a:lnTo>
                  <a:lnTo>
                    <a:pt x="814235" y="254304"/>
                  </a:lnTo>
                  <a:lnTo>
                    <a:pt x="851649" y="250634"/>
                  </a:lnTo>
                  <a:lnTo>
                    <a:pt x="889279" y="244640"/>
                  </a:lnTo>
                  <a:close/>
                </a:path>
                <a:path w="1091565" h="340995">
                  <a:moveTo>
                    <a:pt x="1003719" y="136207"/>
                  </a:moveTo>
                  <a:lnTo>
                    <a:pt x="948182" y="136207"/>
                  </a:lnTo>
                  <a:lnTo>
                    <a:pt x="948182" y="3378"/>
                  </a:lnTo>
                  <a:lnTo>
                    <a:pt x="917422" y="3378"/>
                  </a:lnTo>
                  <a:lnTo>
                    <a:pt x="917422" y="340702"/>
                  </a:lnTo>
                  <a:lnTo>
                    <a:pt x="948182" y="340702"/>
                  </a:lnTo>
                  <a:lnTo>
                    <a:pt x="948182" y="161721"/>
                  </a:lnTo>
                  <a:lnTo>
                    <a:pt x="1003719" y="161721"/>
                  </a:lnTo>
                  <a:lnTo>
                    <a:pt x="1003719" y="136207"/>
                  </a:lnTo>
                  <a:close/>
                </a:path>
                <a:path w="1091565" h="340995">
                  <a:moveTo>
                    <a:pt x="1091514" y="291172"/>
                  </a:moveTo>
                  <a:lnTo>
                    <a:pt x="1089545" y="280517"/>
                  </a:lnTo>
                  <a:lnTo>
                    <a:pt x="1084199" y="272084"/>
                  </a:lnTo>
                  <a:lnTo>
                    <a:pt x="1076325" y="266522"/>
                  </a:lnTo>
                  <a:lnTo>
                    <a:pt x="1066749" y="264528"/>
                  </a:lnTo>
                  <a:lnTo>
                    <a:pt x="1057186" y="266522"/>
                  </a:lnTo>
                  <a:lnTo>
                    <a:pt x="1049312" y="272084"/>
                  </a:lnTo>
                  <a:lnTo>
                    <a:pt x="1043965" y="280517"/>
                  </a:lnTo>
                  <a:lnTo>
                    <a:pt x="1041996" y="291172"/>
                  </a:lnTo>
                  <a:lnTo>
                    <a:pt x="1043965" y="301701"/>
                  </a:lnTo>
                  <a:lnTo>
                    <a:pt x="1049312" y="309880"/>
                  </a:lnTo>
                  <a:lnTo>
                    <a:pt x="1057186" y="315175"/>
                  </a:lnTo>
                  <a:lnTo>
                    <a:pt x="1066749" y="317055"/>
                  </a:lnTo>
                  <a:lnTo>
                    <a:pt x="1076325" y="315175"/>
                  </a:lnTo>
                  <a:lnTo>
                    <a:pt x="1084199" y="309880"/>
                  </a:lnTo>
                  <a:lnTo>
                    <a:pt x="1089545" y="301701"/>
                  </a:lnTo>
                  <a:lnTo>
                    <a:pt x="109151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2293" y="2927119"/>
              <a:ext cx="5652898" cy="54025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5450" y="2919743"/>
              <a:ext cx="6172200" cy="5098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0805" y="8459343"/>
              <a:ext cx="9203690" cy="381635"/>
            </a:xfrm>
            <a:custGeom>
              <a:avLst/>
              <a:gdLst/>
              <a:ahLst/>
              <a:cxnLst/>
              <a:rect l="l" t="t" r="r" b="b"/>
              <a:pathLst>
                <a:path w="9203690" h="381634">
                  <a:moveTo>
                    <a:pt x="205994" y="240525"/>
                  </a:moveTo>
                  <a:lnTo>
                    <a:pt x="171818" y="217131"/>
                  </a:lnTo>
                  <a:lnTo>
                    <a:pt x="144183" y="183959"/>
                  </a:lnTo>
                  <a:lnTo>
                    <a:pt x="125691" y="145021"/>
                  </a:lnTo>
                  <a:lnTo>
                    <a:pt x="118948" y="104317"/>
                  </a:lnTo>
                  <a:lnTo>
                    <a:pt x="118948" y="61544"/>
                  </a:lnTo>
                  <a:lnTo>
                    <a:pt x="193611" y="61544"/>
                  </a:lnTo>
                  <a:lnTo>
                    <a:pt x="193611" y="36029"/>
                  </a:lnTo>
                  <a:lnTo>
                    <a:pt x="11633" y="36029"/>
                  </a:lnTo>
                  <a:lnTo>
                    <a:pt x="11633" y="61544"/>
                  </a:lnTo>
                  <a:lnTo>
                    <a:pt x="88557" y="61544"/>
                  </a:lnTo>
                  <a:lnTo>
                    <a:pt x="88557" y="104317"/>
                  </a:lnTo>
                  <a:lnTo>
                    <a:pt x="81470" y="147624"/>
                  </a:lnTo>
                  <a:lnTo>
                    <a:pt x="62280" y="189115"/>
                  </a:lnTo>
                  <a:lnTo>
                    <a:pt x="34099" y="224409"/>
                  </a:lnTo>
                  <a:lnTo>
                    <a:pt x="0" y="249148"/>
                  </a:lnTo>
                  <a:lnTo>
                    <a:pt x="18008" y="273545"/>
                  </a:lnTo>
                  <a:lnTo>
                    <a:pt x="45262" y="254812"/>
                  </a:lnTo>
                  <a:lnTo>
                    <a:pt x="69418" y="228942"/>
                  </a:lnTo>
                  <a:lnTo>
                    <a:pt x="89344" y="197510"/>
                  </a:lnTo>
                  <a:lnTo>
                    <a:pt x="103936" y="162102"/>
                  </a:lnTo>
                  <a:lnTo>
                    <a:pt x="118338" y="194576"/>
                  </a:lnTo>
                  <a:lnTo>
                    <a:pt x="137845" y="223545"/>
                  </a:lnTo>
                  <a:lnTo>
                    <a:pt x="161505" y="247586"/>
                  </a:lnTo>
                  <a:lnTo>
                    <a:pt x="188366" y="265290"/>
                  </a:lnTo>
                  <a:lnTo>
                    <a:pt x="205994" y="240525"/>
                  </a:lnTo>
                  <a:close/>
                </a:path>
                <a:path w="9203690" h="381634">
                  <a:moveTo>
                    <a:pt x="320065" y="137337"/>
                  </a:moveTo>
                  <a:lnTo>
                    <a:pt x="264528" y="137337"/>
                  </a:lnTo>
                  <a:lnTo>
                    <a:pt x="264528" y="1879"/>
                  </a:lnTo>
                  <a:lnTo>
                    <a:pt x="233768" y="1879"/>
                  </a:lnTo>
                  <a:lnTo>
                    <a:pt x="233768" y="338086"/>
                  </a:lnTo>
                  <a:lnTo>
                    <a:pt x="264528" y="338086"/>
                  </a:lnTo>
                  <a:lnTo>
                    <a:pt x="264528" y="163220"/>
                  </a:lnTo>
                  <a:lnTo>
                    <a:pt x="320065" y="163220"/>
                  </a:lnTo>
                  <a:lnTo>
                    <a:pt x="320065" y="137337"/>
                  </a:lnTo>
                  <a:close/>
                </a:path>
                <a:path w="9203690" h="381634">
                  <a:moveTo>
                    <a:pt x="620242" y="88176"/>
                  </a:moveTo>
                  <a:lnTo>
                    <a:pt x="611695" y="57746"/>
                  </a:lnTo>
                  <a:lnTo>
                    <a:pt x="592937" y="39776"/>
                  </a:lnTo>
                  <a:lnTo>
                    <a:pt x="588721" y="35750"/>
                  </a:lnTo>
                  <a:lnTo>
                    <a:pt x="588721" y="88176"/>
                  </a:lnTo>
                  <a:lnTo>
                    <a:pt x="582472" y="108305"/>
                  </a:lnTo>
                  <a:lnTo>
                    <a:pt x="564845" y="123685"/>
                  </a:lnTo>
                  <a:lnTo>
                    <a:pt x="537591" y="133502"/>
                  </a:lnTo>
                  <a:lnTo>
                    <a:pt x="502424" y="136956"/>
                  </a:lnTo>
                  <a:lnTo>
                    <a:pt x="467474" y="133502"/>
                  </a:lnTo>
                  <a:lnTo>
                    <a:pt x="440321" y="123685"/>
                  </a:lnTo>
                  <a:lnTo>
                    <a:pt x="422744" y="108305"/>
                  </a:lnTo>
                  <a:lnTo>
                    <a:pt x="416496" y="88176"/>
                  </a:lnTo>
                  <a:lnTo>
                    <a:pt x="422744" y="68110"/>
                  </a:lnTo>
                  <a:lnTo>
                    <a:pt x="440321" y="52857"/>
                  </a:lnTo>
                  <a:lnTo>
                    <a:pt x="467474" y="43167"/>
                  </a:lnTo>
                  <a:lnTo>
                    <a:pt x="502424" y="39776"/>
                  </a:lnTo>
                  <a:lnTo>
                    <a:pt x="537591" y="43167"/>
                  </a:lnTo>
                  <a:lnTo>
                    <a:pt x="564845" y="52857"/>
                  </a:lnTo>
                  <a:lnTo>
                    <a:pt x="582472" y="68110"/>
                  </a:lnTo>
                  <a:lnTo>
                    <a:pt x="588721" y="88176"/>
                  </a:lnTo>
                  <a:lnTo>
                    <a:pt x="588721" y="35750"/>
                  </a:lnTo>
                  <a:lnTo>
                    <a:pt x="587641" y="34709"/>
                  </a:lnTo>
                  <a:lnTo>
                    <a:pt x="550430" y="20116"/>
                  </a:lnTo>
                  <a:lnTo>
                    <a:pt x="502424" y="15011"/>
                  </a:lnTo>
                  <a:lnTo>
                    <a:pt x="454634" y="20116"/>
                  </a:lnTo>
                  <a:lnTo>
                    <a:pt x="417525" y="34709"/>
                  </a:lnTo>
                  <a:lnTo>
                    <a:pt x="393509" y="57746"/>
                  </a:lnTo>
                  <a:lnTo>
                    <a:pt x="384975" y="88176"/>
                  </a:lnTo>
                  <a:lnTo>
                    <a:pt x="393509" y="118668"/>
                  </a:lnTo>
                  <a:lnTo>
                    <a:pt x="417525" y="141833"/>
                  </a:lnTo>
                  <a:lnTo>
                    <a:pt x="454634" y="156565"/>
                  </a:lnTo>
                  <a:lnTo>
                    <a:pt x="502424" y="161721"/>
                  </a:lnTo>
                  <a:lnTo>
                    <a:pt x="550430" y="156565"/>
                  </a:lnTo>
                  <a:lnTo>
                    <a:pt x="587641" y="141833"/>
                  </a:lnTo>
                  <a:lnTo>
                    <a:pt x="592709" y="136956"/>
                  </a:lnTo>
                  <a:lnTo>
                    <a:pt x="611695" y="118668"/>
                  </a:lnTo>
                  <a:lnTo>
                    <a:pt x="620242" y="88176"/>
                  </a:lnTo>
                  <a:close/>
                </a:path>
                <a:path w="9203690" h="381634">
                  <a:moveTo>
                    <a:pt x="655510" y="193243"/>
                  </a:moveTo>
                  <a:lnTo>
                    <a:pt x="350837" y="193243"/>
                  </a:lnTo>
                  <a:lnTo>
                    <a:pt x="350837" y="218389"/>
                  </a:lnTo>
                  <a:lnTo>
                    <a:pt x="429260" y="218389"/>
                  </a:lnTo>
                  <a:lnTo>
                    <a:pt x="429260" y="338086"/>
                  </a:lnTo>
                  <a:lnTo>
                    <a:pt x="460400" y="338086"/>
                  </a:lnTo>
                  <a:lnTo>
                    <a:pt x="460400" y="218389"/>
                  </a:lnTo>
                  <a:lnTo>
                    <a:pt x="544817" y="218389"/>
                  </a:lnTo>
                  <a:lnTo>
                    <a:pt x="544817" y="338086"/>
                  </a:lnTo>
                  <a:lnTo>
                    <a:pt x="575970" y="338086"/>
                  </a:lnTo>
                  <a:lnTo>
                    <a:pt x="575970" y="218389"/>
                  </a:lnTo>
                  <a:lnTo>
                    <a:pt x="655510" y="218389"/>
                  </a:lnTo>
                  <a:lnTo>
                    <a:pt x="655510" y="193243"/>
                  </a:lnTo>
                  <a:close/>
                </a:path>
                <a:path w="9203690" h="381634">
                  <a:moveTo>
                    <a:pt x="911796" y="10515"/>
                  </a:moveTo>
                  <a:lnTo>
                    <a:pt x="882523" y="10515"/>
                  </a:lnTo>
                  <a:lnTo>
                    <a:pt x="882523" y="139217"/>
                  </a:lnTo>
                  <a:lnTo>
                    <a:pt x="824369" y="139217"/>
                  </a:lnTo>
                  <a:lnTo>
                    <a:pt x="831634" y="116357"/>
                  </a:lnTo>
                  <a:lnTo>
                    <a:pt x="836650" y="92875"/>
                  </a:lnTo>
                  <a:lnTo>
                    <a:pt x="839558" y="68821"/>
                  </a:lnTo>
                  <a:lnTo>
                    <a:pt x="840498" y="44284"/>
                  </a:lnTo>
                  <a:lnTo>
                    <a:pt x="710666" y="44284"/>
                  </a:lnTo>
                  <a:lnTo>
                    <a:pt x="710666" y="69418"/>
                  </a:lnTo>
                  <a:lnTo>
                    <a:pt x="810107" y="69418"/>
                  </a:lnTo>
                  <a:lnTo>
                    <a:pt x="800100" y="120319"/>
                  </a:lnTo>
                  <a:lnTo>
                    <a:pt x="778167" y="166738"/>
                  </a:lnTo>
                  <a:lnTo>
                    <a:pt x="743775" y="208038"/>
                  </a:lnTo>
                  <a:lnTo>
                    <a:pt x="696417" y="243522"/>
                  </a:lnTo>
                  <a:lnTo>
                    <a:pt x="714425" y="265658"/>
                  </a:lnTo>
                  <a:lnTo>
                    <a:pt x="746683" y="243547"/>
                  </a:lnTo>
                  <a:lnTo>
                    <a:pt x="773798" y="219036"/>
                  </a:lnTo>
                  <a:lnTo>
                    <a:pt x="795997" y="192417"/>
                  </a:lnTo>
                  <a:lnTo>
                    <a:pt x="813485" y="163982"/>
                  </a:lnTo>
                  <a:lnTo>
                    <a:pt x="882523" y="163982"/>
                  </a:lnTo>
                  <a:lnTo>
                    <a:pt x="882523" y="321195"/>
                  </a:lnTo>
                  <a:lnTo>
                    <a:pt x="911796" y="321195"/>
                  </a:lnTo>
                  <a:lnTo>
                    <a:pt x="911796" y="163982"/>
                  </a:lnTo>
                  <a:lnTo>
                    <a:pt x="911796" y="139217"/>
                  </a:lnTo>
                  <a:lnTo>
                    <a:pt x="911796" y="10515"/>
                  </a:lnTo>
                  <a:close/>
                </a:path>
                <a:path w="9203690" h="381634">
                  <a:moveTo>
                    <a:pt x="981964" y="1498"/>
                  </a:moveTo>
                  <a:lnTo>
                    <a:pt x="952690" y="1498"/>
                  </a:lnTo>
                  <a:lnTo>
                    <a:pt x="952690" y="338086"/>
                  </a:lnTo>
                  <a:lnTo>
                    <a:pt x="981964" y="338086"/>
                  </a:lnTo>
                  <a:lnTo>
                    <a:pt x="981964" y="1498"/>
                  </a:lnTo>
                  <a:close/>
                </a:path>
                <a:path w="9203690" h="381634">
                  <a:moveTo>
                    <a:pt x="1250619" y="237147"/>
                  </a:moveTo>
                  <a:lnTo>
                    <a:pt x="1215491" y="213499"/>
                  </a:lnTo>
                  <a:lnTo>
                    <a:pt x="1186878" y="178803"/>
                  </a:lnTo>
                  <a:lnTo>
                    <a:pt x="1176134" y="155346"/>
                  </a:lnTo>
                  <a:lnTo>
                    <a:pt x="1167625" y="136779"/>
                  </a:lnTo>
                  <a:lnTo>
                    <a:pt x="1160564" y="91186"/>
                  </a:lnTo>
                  <a:lnTo>
                    <a:pt x="1160564" y="30772"/>
                  </a:lnTo>
                  <a:lnTo>
                    <a:pt x="1130173" y="30772"/>
                  </a:lnTo>
                  <a:lnTo>
                    <a:pt x="1130173" y="91186"/>
                  </a:lnTo>
                  <a:lnTo>
                    <a:pt x="1123010" y="138518"/>
                  </a:lnTo>
                  <a:lnTo>
                    <a:pt x="1103528" y="182219"/>
                  </a:lnTo>
                  <a:lnTo>
                    <a:pt x="1074762" y="218401"/>
                  </a:lnTo>
                  <a:lnTo>
                    <a:pt x="1039749" y="243154"/>
                  </a:lnTo>
                  <a:lnTo>
                    <a:pt x="1058506" y="268287"/>
                  </a:lnTo>
                  <a:lnTo>
                    <a:pt x="1086561" y="249212"/>
                  </a:lnTo>
                  <a:lnTo>
                    <a:pt x="1111034" y="223215"/>
                  </a:lnTo>
                  <a:lnTo>
                    <a:pt x="1131011" y="191516"/>
                  </a:lnTo>
                  <a:lnTo>
                    <a:pt x="1145552" y="155346"/>
                  </a:lnTo>
                  <a:lnTo>
                    <a:pt x="1160526" y="189623"/>
                  </a:lnTo>
                  <a:lnTo>
                    <a:pt x="1180592" y="219608"/>
                  </a:lnTo>
                  <a:lnTo>
                    <a:pt x="1204810" y="244094"/>
                  </a:lnTo>
                  <a:lnTo>
                    <a:pt x="1232230" y="261912"/>
                  </a:lnTo>
                  <a:lnTo>
                    <a:pt x="1250619" y="237147"/>
                  </a:lnTo>
                  <a:close/>
                </a:path>
                <a:path w="9203690" h="381634">
                  <a:moveTo>
                    <a:pt x="1316659" y="1498"/>
                  </a:moveTo>
                  <a:lnTo>
                    <a:pt x="1285887" y="1498"/>
                  </a:lnTo>
                  <a:lnTo>
                    <a:pt x="1285887" y="338836"/>
                  </a:lnTo>
                  <a:lnTo>
                    <a:pt x="1316659" y="338836"/>
                  </a:lnTo>
                  <a:lnTo>
                    <a:pt x="1316659" y="1498"/>
                  </a:lnTo>
                  <a:close/>
                </a:path>
                <a:path w="9203690" h="381634">
                  <a:moveTo>
                    <a:pt x="1594700" y="187236"/>
                  </a:moveTo>
                  <a:lnTo>
                    <a:pt x="1593265" y="172605"/>
                  </a:lnTo>
                  <a:lnTo>
                    <a:pt x="1592897" y="168859"/>
                  </a:lnTo>
                  <a:lnTo>
                    <a:pt x="1592453" y="164350"/>
                  </a:lnTo>
                  <a:lnTo>
                    <a:pt x="1580489" y="165900"/>
                  </a:lnTo>
                  <a:lnTo>
                    <a:pt x="1568297" y="167170"/>
                  </a:lnTo>
                  <a:lnTo>
                    <a:pt x="1555877" y="168148"/>
                  </a:lnTo>
                  <a:lnTo>
                    <a:pt x="1543291" y="168859"/>
                  </a:lnTo>
                  <a:lnTo>
                    <a:pt x="1543291" y="57785"/>
                  </a:lnTo>
                  <a:lnTo>
                    <a:pt x="1576692" y="57785"/>
                  </a:lnTo>
                  <a:lnTo>
                    <a:pt x="1576692" y="33020"/>
                  </a:lnTo>
                  <a:lnTo>
                    <a:pt x="1513649" y="33020"/>
                  </a:lnTo>
                  <a:lnTo>
                    <a:pt x="1513649" y="57785"/>
                  </a:lnTo>
                  <a:lnTo>
                    <a:pt x="1513649" y="170726"/>
                  </a:lnTo>
                  <a:lnTo>
                    <a:pt x="1500149" y="171450"/>
                  </a:lnTo>
                  <a:lnTo>
                    <a:pt x="1486687" y="171945"/>
                  </a:lnTo>
                  <a:lnTo>
                    <a:pt x="1459992" y="172605"/>
                  </a:lnTo>
                  <a:lnTo>
                    <a:pt x="1459992" y="57785"/>
                  </a:lnTo>
                  <a:lnTo>
                    <a:pt x="1513649" y="57785"/>
                  </a:lnTo>
                  <a:lnTo>
                    <a:pt x="1513649" y="33020"/>
                  </a:lnTo>
                  <a:lnTo>
                    <a:pt x="1396961" y="33020"/>
                  </a:lnTo>
                  <a:lnTo>
                    <a:pt x="1396961" y="57785"/>
                  </a:lnTo>
                  <a:lnTo>
                    <a:pt x="1429981" y="57785"/>
                  </a:lnTo>
                  <a:lnTo>
                    <a:pt x="1429981" y="173355"/>
                  </a:lnTo>
                  <a:lnTo>
                    <a:pt x="1408074" y="173685"/>
                  </a:lnTo>
                  <a:lnTo>
                    <a:pt x="1387576" y="173736"/>
                  </a:lnTo>
                  <a:lnTo>
                    <a:pt x="1390954" y="199250"/>
                  </a:lnTo>
                  <a:lnTo>
                    <a:pt x="1437881" y="198843"/>
                  </a:lnTo>
                  <a:lnTo>
                    <a:pt x="1489456" y="197180"/>
                  </a:lnTo>
                  <a:lnTo>
                    <a:pt x="1542707" y="193548"/>
                  </a:lnTo>
                  <a:lnTo>
                    <a:pt x="1594700" y="187236"/>
                  </a:lnTo>
                  <a:close/>
                </a:path>
                <a:path w="9203690" h="381634">
                  <a:moveTo>
                    <a:pt x="1662620" y="305435"/>
                  </a:moveTo>
                  <a:lnTo>
                    <a:pt x="1468996" y="305435"/>
                  </a:lnTo>
                  <a:lnTo>
                    <a:pt x="1468996" y="226263"/>
                  </a:lnTo>
                  <a:lnTo>
                    <a:pt x="1438236" y="226263"/>
                  </a:lnTo>
                  <a:lnTo>
                    <a:pt x="1438236" y="330581"/>
                  </a:lnTo>
                  <a:lnTo>
                    <a:pt x="1662620" y="330581"/>
                  </a:lnTo>
                  <a:lnTo>
                    <a:pt x="1662620" y="305435"/>
                  </a:lnTo>
                  <a:close/>
                </a:path>
                <a:path w="9203690" h="381634">
                  <a:moveTo>
                    <a:pt x="1697507" y="103936"/>
                  </a:moveTo>
                  <a:lnTo>
                    <a:pt x="1647609" y="103936"/>
                  </a:lnTo>
                  <a:lnTo>
                    <a:pt x="1647609" y="1498"/>
                  </a:lnTo>
                  <a:lnTo>
                    <a:pt x="1616837" y="1498"/>
                  </a:lnTo>
                  <a:lnTo>
                    <a:pt x="1616837" y="249529"/>
                  </a:lnTo>
                  <a:lnTo>
                    <a:pt x="1647609" y="249529"/>
                  </a:lnTo>
                  <a:lnTo>
                    <a:pt x="1647609" y="129451"/>
                  </a:lnTo>
                  <a:lnTo>
                    <a:pt x="1697507" y="129451"/>
                  </a:lnTo>
                  <a:lnTo>
                    <a:pt x="1697507" y="103936"/>
                  </a:lnTo>
                  <a:close/>
                </a:path>
                <a:path w="9203690" h="381634">
                  <a:moveTo>
                    <a:pt x="1950783" y="9004"/>
                  </a:moveTo>
                  <a:lnTo>
                    <a:pt x="1921522" y="9004"/>
                  </a:lnTo>
                  <a:lnTo>
                    <a:pt x="1921522" y="132461"/>
                  </a:lnTo>
                  <a:lnTo>
                    <a:pt x="1879117" y="132461"/>
                  </a:lnTo>
                  <a:lnTo>
                    <a:pt x="1872094" y="89636"/>
                  </a:lnTo>
                  <a:lnTo>
                    <a:pt x="1857667" y="58166"/>
                  </a:lnTo>
                  <a:lnTo>
                    <a:pt x="1857260" y="57277"/>
                  </a:lnTo>
                  <a:lnTo>
                    <a:pt x="1851355" y="51714"/>
                  </a:lnTo>
                  <a:lnTo>
                    <a:pt x="1851355" y="146342"/>
                  </a:lnTo>
                  <a:lnTo>
                    <a:pt x="1848243" y="183565"/>
                  </a:lnTo>
                  <a:lnTo>
                    <a:pt x="1839442" y="211670"/>
                  </a:lnTo>
                  <a:lnTo>
                    <a:pt x="1825713" y="229450"/>
                  </a:lnTo>
                  <a:lnTo>
                    <a:pt x="1807832" y="235648"/>
                  </a:lnTo>
                  <a:lnTo>
                    <a:pt x="1789569" y="229450"/>
                  </a:lnTo>
                  <a:lnTo>
                    <a:pt x="1775752" y="211670"/>
                  </a:lnTo>
                  <a:lnTo>
                    <a:pt x="1766989" y="183565"/>
                  </a:lnTo>
                  <a:lnTo>
                    <a:pt x="1763928" y="146342"/>
                  </a:lnTo>
                  <a:lnTo>
                    <a:pt x="1766989" y="109766"/>
                  </a:lnTo>
                  <a:lnTo>
                    <a:pt x="1775752" y="81991"/>
                  </a:lnTo>
                  <a:lnTo>
                    <a:pt x="1789569" y="64338"/>
                  </a:lnTo>
                  <a:lnTo>
                    <a:pt x="1807832" y="58166"/>
                  </a:lnTo>
                  <a:lnTo>
                    <a:pt x="1825713" y="64338"/>
                  </a:lnTo>
                  <a:lnTo>
                    <a:pt x="1839442" y="81991"/>
                  </a:lnTo>
                  <a:lnTo>
                    <a:pt x="1848243" y="109766"/>
                  </a:lnTo>
                  <a:lnTo>
                    <a:pt x="1851355" y="146342"/>
                  </a:lnTo>
                  <a:lnTo>
                    <a:pt x="1851355" y="51714"/>
                  </a:lnTo>
                  <a:lnTo>
                    <a:pt x="1835531" y="36791"/>
                  </a:lnTo>
                  <a:lnTo>
                    <a:pt x="1807832" y="29641"/>
                  </a:lnTo>
                  <a:lnTo>
                    <a:pt x="1778050" y="37807"/>
                  </a:lnTo>
                  <a:lnTo>
                    <a:pt x="1755343" y="61112"/>
                  </a:lnTo>
                  <a:lnTo>
                    <a:pt x="1740865" y="97878"/>
                  </a:lnTo>
                  <a:lnTo>
                    <a:pt x="1735785" y="146342"/>
                  </a:lnTo>
                  <a:lnTo>
                    <a:pt x="1740865" y="195465"/>
                  </a:lnTo>
                  <a:lnTo>
                    <a:pt x="1755343" y="232549"/>
                  </a:lnTo>
                  <a:lnTo>
                    <a:pt x="1778050" y="255993"/>
                  </a:lnTo>
                  <a:lnTo>
                    <a:pt x="1807832" y="264160"/>
                  </a:lnTo>
                  <a:lnTo>
                    <a:pt x="1836013" y="256794"/>
                  </a:lnTo>
                  <a:lnTo>
                    <a:pt x="1857971" y="235648"/>
                  </a:lnTo>
                  <a:lnTo>
                    <a:pt x="1872678" y="202107"/>
                  </a:lnTo>
                  <a:lnTo>
                    <a:pt x="1879117" y="157594"/>
                  </a:lnTo>
                  <a:lnTo>
                    <a:pt x="1921522" y="157594"/>
                  </a:lnTo>
                  <a:lnTo>
                    <a:pt x="1921522" y="321576"/>
                  </a:lnTo>
                  <a:lnTo>
                    <a:pt x="1950783" y="321576"/>
                  </a:lnTo>
                  <a:lnTo>
                    <a:pt x="1950783" y="157594"/>
                  </a:lnTo>
                  <a:lnTo>
                    <a:pt x="1950783" y="132461"/>
                  </a:lnTo>
                  <a:lnTo>
                    <a:pt x="1950783" y="9004"/>
                  </a:lnTo>
                  <a:close/>
                </a:path>
                <a:path w="9203690" h="381634">
                  <a:moveTo>
                    <a:pt x="2017572" y="1498"/>
                  </a:moveTo>
                  <a:lnTo>
                    <a:pt x="1988312" y="1498"/>
                  </a:lnTo>
                  <a:lnTo>
                    <a:pt x="1988312" y="338086"/>
                  </a:lnTo>
                  <a:lnTo>
                    <a:pt x="2017572" y="338086"/>
                  </a:lnTo>
                  <a:lnTo>
                    <a:pt x="2017572" y="1498"/>
                  </a:lnTo>
                  <a:close/>
                </a:path>
                <a:path w="9203690" h="381634">
                  <a:moveTo>
                    <a:pt x="2281732" y="236397"/>
                  </a:moveTo>
                  <a:lnTo>
                    <a:pt x="2247557" y="212432"/>
                  </a:lnTo>
                  <a:lnTo>
                    <a:pt x="2219922" y="177812"/>
                  </a:lnTo>
                  <a:lnTo>
                    <a:pt x="2201430" y="136093"/>
                  </a:lnTo>
                  <a:lnTo>
                    <a:pt x="2194687" y="90805"/>
                  </a:lnTo>
                  <a:lnTo>
                    <a:pt x="2194687" y="30391"/>
                  </a:lnTo>
                  <a:lnTo>
                    <a:pt x="2163915" y="30391"/>
                  </a:lnTo>
                  <a:lnTo>
                    <a:pt x="2163915" y="90805"/>
                  </a:lnTo>
                  <a:lnTo>
                    <a:pt x="2157171" y="137337"/>
                  </a:lnTo>
                  <a:lnTo>
                    <a:pt x="2138680" y="180809"/>
                  </a:lnTo>
                  <a:lnTo>
                    <a:pt x="2111044" y="217182"/>
                  </a:lnTo>
                  <a:lnTo>
                    <a:pt x="2076869" y="242404"/>
                  </a:lnTo>
                  <a:lnTo>
                    <a:pt x="2095627" y="266788"/>
                  </a:lnTo>
                  <a:lnTo>
                    <a:pt x="2122627" y="247675"/>
                  </a:lnTo>
                  <a:lnTo>
                    <a:pt x="2146185" y="221615"/>
                  </a:lnTo>
                  <a:lnTo>
                    <a:pt x="2165375" y="190017"/>
                  </a:lnTo>
                  <a:lnTo>
                    <a:pt x="2179294" y="154216"/>
                  </a:lnTo>
                  <a:lnTo>
                    <a:pt x="2193594" y="188125"/>
                  </a:lnTo>
                  <a:lnTo>
                    <a:pt x="2212924" y="218059"/>
                  </a:lnTo>
                  <a:lnTo>
                    <a:pt x="2236546" y="242709"/>
                  </a:lnTo>
                  <a:lnTo>
                    <a:pt x="2263724" y="260781"/>
                  </a:lnTo>
                  <a:lnTo>
                    <a:pt x="2281732" y="236397"/>
                  </a:lnTo>
                  <a:close/>
                </a:path>
                <a:path w="9203690" h="381634">
                  <a:moveTo>
                    <a:pt x="2354148" y="1498"/>
                  </a:moveTo>
                  <a:lnTo>
                    <a:pt x="2323388" y="1498"/>
                  </a:lnTo>
                  <a:lnTo>
                    <a:pt x="2323388" y="115570"/>
                  </a:lnTo>
                  <a:lnTo>
                    <a:pt x="2245334" y="115570"/>
                  </a:lnTo>
                  <a:lnTo>
                    <a:pt x="2245334" y="140716"/>
                  </a:lnTo>
                  <a:lnTo>
                    <a:pt x="2323388" y="140716"/>
                  </a:lnTo>
                  <a:lnTo>
                    <a:pt x="2323388" y="338455"/>
                  </a:lnTo>
                  <a:lnTo>
                    <a:pt x="2354148" y="338455"/>
                  </a:lnTo>
                  <a:lnTo>
                    <a:pt x="2354148" y="1498"/>
                  </a:lnTo>
                  <a:close/>
                </a:path>
                <a:path w="9203690" h="381634">
                  <a:moveTo>
                    <a:pt x="2802547" y="309562"/>
                  </a:moveTo>
                  <a:lnTo>
                    <a:pt x="2594673" y="309562"/>
                  </a:lnTo>
                  <a:lnTo>
                    <a:pt x="2594673" y="270167"/>
                  </a:lnTo>
                  <a:lnTo>
                    <a:pt x="2794292" y="270167"/>
                  </a:lnTo>
                  <a:lnTo>
                    <a:pt x="2794292" y="185369"/>
                  </a:lnTo>
                  <a:lnTo>
                    <a:pt x="2563152" y="185369"/>
                  </a:lnTo>
                  <a:lnTo>
                    <a:pt x="2563152" y="209753"/>
                  </a:lnTo>
                  <a:lnTo>
                    <a:pt x="2763520" y="209753"/>
                  </a:lnTo>
                  <a:lnTo>
                    <a:pt x="2763520" y="246900"/>
                  </a:lnTo>
                  <a:lnTo>
                    <a:pt x="2564282" y="246900"/>
                  </a:lnTo>
                  <a:lnTo>
                    <a:pt x="2564282" y="333959"/>
                  </a:lnTo>
                  <a:lnTo>
                    <a:pt x="2802547" y="333959"/>
                  </a:lnTo>
                  <a:lnTo>
                    <a:pt x="2802547" y="309562"/>
                  </a:lnTo>
                  <a:close/>
                </a:path>
                <a:path w="9203690" h="381634">
                  <a:moveTo>
                    <a:pt x="2832570" y="126834"/>
                  </a:moveTo>
                  <a:lnTo>
                    <a:pt x="2785656" y="126834"/>
                  </a:lnTo>
                  <a:lnTo>
                    <a:pt x="2789999" y="100050"/>
                  </a:lnTo>
                  <a:lnTo>
                    <a:pt x="2792222" y="76365"/>
                  </a:lnTo>
                  <a:lnTo>
                    <a:pt x="2793047" y="55486"/>
                  </a:lnTo>
                  <a:lnTo>
                    <a:pt x="2793161" y="15760"/>
                  </a:lnTo>
                  <a:lnTo>
                    <a:pt x="2566149" y="15760"/>
                  </a:lnTo>
                  <a:lnTo>
                    <a:pt x="2566149" y="40525"/>
                  </a:lnTo>
                  <a:lnTo>
                    <a:pt x="2762770" y="40525"/>
                  </a:lnTo>
                  <a:lnTo>
                    <a:pt x="2762593" y="58127"/>
                  </a:lnTo>
                  <a:lnTo>
                    <a:pt x="2761653" y="78054"/>
                  </a:lnTo>
                  <a:lnTo>
                    <a:pt x="2759291" y="100787"/>
                  </a:lnTo>
                  <a:lnTo>
                    <a:pt x="2754896" y="126834"/>
                  </a:lnTo>
                  <a:lnTo>
                    <a:pt x="2527135" y="126834"/>
                  </a:lnTo>
                  <a:lnTo>
                    <a:pt x="2527135" y="151599"/>
                  </a:lnTo>
                  <a:lnTo>
                    <a:pt x="2832570" y="151599"/>
                  </a:lnTo>
                  <a:lnTo>
                    <a:pt x="2832570" y="126834"/>
                  </a:lnTo>
                  <a:close/>
                </a:path>
                <a:path w="9203690" h="381634">
                  <a:moveTo>
                    <a:pt x="3142500" y="65671"/>
                  </a:moveTo>
                  <a:lnTo>
                    <a:pt x="3134423" y="40538"/>
                  </a:lnTo>
                  <a:lnTo>
                    <a:pt x="3121545" y="30391"/>
                  </a:lnTo>
                  <a:lnTo>
                    <a:pt x="3111119" y="22186"/>
                  </a:lnTo>
                  <a:lnTo>
                    <a:pt x="3110979" y="22148"/>
                  </a:lnTo>
                  <a:lnTo>
                    <a:pt x="3110979" y="65671"/>
                  </a:lnTo>
                  <a:lnTo>
                    <a:pt x="3105188" y="80683"/>
                  </a:lnTo>
                  <a:lnTo>
                    <a:pt x="3088322" y="91744"/>
                  </a:lnTo>
                  <a:lnTo>
                    <a:pt x="3061119" y="98590"/>
                  </a:lnTo>
                  <a:lnTo>
                    <a:pt x="3024301" y="100939"/>
                  </a:lnTo>
                  <a:lnTo>
                    <a:pt x="2987497" y="98590"/>
                  </a:lnTo>
                  <a:lnTo>
                    <a:pt x="2960281" y="91744"/>
                  </a:lnTo>
                  <a:lnTo>
                    <a:pt x="2943415" y="80683"/>
                  </a:lnTo>
                  <a:lnTo>
                    <a:pt x="2937624" y="65671"/>
                  </a:lnTo>
                  <a:lnTo>
                    <a:pt x="2943415" y="50660"/>
                  </a:lnTo>
                  <a:lnTo>
                    <a:pt x="2960281" y="39585"/>
                  </a:lnTo>
                  <a:lnTo>
                    <a:pt x="2987497" y="32740"/>
                  </a:lnTo>
                  <a:lnTo>
                    <a:pt x="3024301" y="30391"/>
                  </a:lnTo>
                  <a:lnTo>
                    <a:pt x="3061119" y="32740"/>
                  </a:lnTo>
                  <a:lnTo>
                    <a:pt x="3088322" y="39585"/>
                  </a:lnTo>
                  <a:lnTo>
                    <a:pt x="3105188" y="50660"/>
                  </a:lnTo>
                  <a:lnTo>
                    <a:pt x="3110979" y="65671"/>
                  </a:lnTo>
                  <a:lnTo>
                    <a:pt x="3110979" y="22148"/>
                  </a:lnTo>
                  <a:lnTo>
                    <a:pt x="3073958" y="10947"/>
                  </a:lnTo>
                  <a:lnTo>
                    <a:pt x="3024301" y="7137"/>
                  </a:lnTo>
                  <a:lnTo>
                    <a:pt x="2974657" y="10947"/>
                  </a:lnTo>
                  <a:lnTo>
                    <a:pt x="2937484" y="22186"/>
                  </a:lnTo>
                  <a:lnTo>
                    <a:pt x="2914180" y="40538"/>
                  </a:lnTo>
                  <a:lnTo>
                    <a:pt x="2906103" y="65671"/>
                  </a:lnTo>
                  <a:lnTo>
                    <a:pt x="2914180" y="90741"/>
                  </a:lnTo>
                  <a:lnTo>
                    <a:pt x="2937484" y="108953"/>
                  </a:lnTo>
                  <a:lnTo>
                    <a:pt x="2974657" y="120065"/>
                  </a:lnTo>
                  <a:lnTo>
                    <a:pt x="3024301" y="123825"/>
                  </a:lnTo>
                  <a:lnTo>
                    <a:pt x="3073958" y="120065"/>
                  </a:lnTo>
                  <a:lnTo>
                    <a:pt x="3111119" y="108953"/>
                  </a:lnTo>
                  <a:lnTo>
                    <a:pt x="3121380" y="100939"/>
                  </a:lnTo>
                  <a:lnTo>
                    <a:pt x="3134423" y="90741"/>
                  </a:lnTo>
                  <a:lnTo>
                    <a:pt x="3142500" y="65671"/>
                  </a:lnTo>
                  <a:close/>
                </a:path>
                <a:path w="9203690" h="381634">
                  <a:moveTo>
                    <a:pt x="3147758" y="310311"/>
                  </a:moveTo>
                  <a:lnTo>
                    <a:pt x="2939885" y="310311"/>
                  </a:lnTo>
                  <a:lnTo>
                    <a:pt x="2939885" y="276174"/>
                  </a:lnTo>
                  <a:lnTo>
                    <a:pt x="3137624" y="276174"/>
                  </a:lnTo>
                  <a:lnTo>
                    <a:pt x="3137624" y="200367"/>
                  </a:lnTo>
                  <a:lnTo>
                    <a:pt x="2908731" y="200367"/>
                  </a:lnTo>
                  <a:lnTo>
                    <a:pt x="2908731" y="223634"/>
                  </a:lnTo>
                  <a:lnTo>
                    <a:pt x="3107232" y="223634"/>
                  </a:lnTo>
                  <a:lnTo>
                    <a:pt x="3107232" y="253657"/>
                  </a:lnTo>
                  <a:lnTo>
                    <a:pt x="2909862" y="253657"/>
                  </a:lnTo>
                  <a:lnTo>
                    <a:pt x="2909862" y="334327"/>
                  </a:lnTo>
                  <a:lnTo>
                    <a:pt x="3147758" y="334327"/>
                  </a:lnTo>
                  <a:lnTo>
                    <a:pt x="3147758" y="310311"/>
                  </a:lnTo>
                  <a:close/>
                </a:path>
                <a:path w="9203690" h="381634">
                  <a:moveTo>
                    <a:pt x="3176651" y="146710"/>
                  </a:moveTo>
                  <a:lnTo>
                    <a:pt x="2871965" y="146710"/>
                  </a:lnTo>
                  <a:lnTo>
                    <a:pt x="2871965" y="171475"/>
                  </a:lnTo>
                  <a:lnTo>
                    <a:pt x="3176651" y="171475"/>
                  </a:lnTo>
                  <a:lnTo>
                    <a:pt x="3176651" y="146710"/>
                  </a:lnTo>
                  <a:close/>
                </a:path>
                <a:path w="9203690" h="381634">
                  <a:moveTo>
                    <a:pt x="3598024" y="310311"/>
                  </a:moveTo>
                  <a:lnTo>
                    <a:pt x="3390150" y="310311"/>
                  </a:lnTo>
                  <a:lnTo>
                    <a:pt x="3390150" y="275043"/>
                  </a:lnTo>
                  <a:lnTo>
                    <a:pt x="3587889" y="275043"/>
                  </a:lnTo>
                  <a:lnTo>
                    <a:pt x="3587889" y="196621"/>
                  </a:lnTo>
                  <a:lnTo>
                    <a:pt x="3358997" y="196621"/>
                  </a:lnTo>
                  <a:lnTo>
                    <a:pt x="3358997" y="220256"/>
                  </a:lnTo>
                  <a:lnTo>
                    <a:pt x="3557498" y="220256"/>
                  </a:lnTo>
                  <a:lnTo>
                    <a:pt x="3557498" y="252526"/>
                  </a:lnTo>
                  <a:lnTo>
                    <a:pt x="3360128" y="252526"/>
                  </a:lnTo>
                  <a:lnTo>
                    <a:pt x="3360128" y="334327"/>
                  </a:lnTo>
                  <a:lnTo>
                    <a:pt x="3598024" y="334327"/>
                  </a:lnTo>
                  <a:lnTo>
                    <a:pt x="3598024" y="310311"/>
                  </a:lnTo>
                  <a:close/>
                </a:path>
                <a:path w="9203690" h="381634">
                  <a:moveTo>
                    <a:pt x="3617912" y="98310"/>
                  </a:moveTo>
                  <a:lnTo>
                    <a:pt x="3570541" y="67221"/>
                  </a:lnTo>
                  <a:lnTo>
                    <a:pt x="3554120" y="24015"/>
                  </a:lnTo>
                  <a:lnTo>
                    <a:pt x="3554120" y="5626"/>
                  </a:lnTo>
                  <a:lnTo>
                    <a:pt x="3523729" y="5626"/>
                  </a:lnTo>
                  <a:lnTo>
                    <a:pt x="3523729" y="24015"/>
                  </a:lnTo>
                  <a:lnTo>
                    <a:pt x="3520579" y="43078"/>
                  </a:lnTo>
                  <a:lnTo>
                    <a:pt x="3511245" y="62484"/>
                  </a:lnTo>
                  <a:lnTo>
                    <a:pt x="3495865" y="80479"/>
                  </a:lnTo>
                  <a:lnTo>
                    <a:pt x="3474567" y="95313"/>
                  </a:lnTo>
                  <a:lnTo>
                    <a:pt x="3453434" y="80162"/>
                  </a:lnTo>
                  <a:lnTo>
                    <a:pt x="3438982" y="63042"/>
                  </a:lnTo>
                  <a:lnTo>
                    <a:pt x="3438029" y="61912"/>
                  </a:lnTo>
                  <a:lnTo>
                    <a:pt x="3428619" y="42545"/>
                  </a:lnTo>
                  <a:lnTo>
                    <a:pt x="3425418" y="24015"/>
                  </a:lnTo>
                  <a:lnTo>
                    <a:pt x="3425418" y="5626"/>
                  </a:lnTo>
                  <a:lnTo>
                    <a:pt x="3394646" y="5626"/>
                  </a:lnTo>
                  <a:lnTo>
                    <a:pt x="3394646" y="24015"/>
                  </a:lnTo>
                  <a:lnTo>
                    <a:pt x="3390493" y="44602"/>
                  </a:lnTo>
                  <a:lnTo>
                    <a:pt x="3378276" y="65671"/>
                  </a:lnTo>
                  <a:lnTo>
                    <a:pt x="3358400" y="84493"/>
                  </a:lnTo>
                  <a:lnTo>
                    <a:pt x="3331235" y="98310"/>
                  </a:lnTo>
                  <a:lnTo>
                    <a:pt x="3346246" y="121196"/>
                  </a:lnTo>
                  <a:lnTo>
                    <a:pt x="3367824" y="110642"/>
                  </a:lnTo>
                  <a:lnTo>
                    <a:pt x="3385743" y="96901"/>
                  </a:lnTo>
                  <a:lnTo>
                    <a:pt x="3399853" y="80784"/>
                  </a:lnTo>
                  <a:lnTo>
                    <a:pt x="3410039" y="63042"/>
                  </a:lnTo>
                  <a:lnTo>
                    <a:pt x="3419957" y="81737"/>
                  </a:lnTo>
                  <a:lnTo>
                    <a:pt x="3434003" y="98920"/>
                  </a:lnTo>
                  <a:lnTo>
                    <a:pt x="3452190" y="113639"/>
                  </a:lnTo>
                  <a:lnTo>
                    <a:pt x="3474567" y="124955"/>
                  </a:lnTo>
                  <a:lnTo>
                    <a:pt x="3496957" y="114134"/>
                  </a:lnTo>
                  <a:lnTo>
                    <a:pt x="3515144" y="99720"/>
                  </a:lnTo>
                  <a:lnTo>
                    <a:pt x="3518763" y="95313"/>
                  </a:lnTo>
                  <a:lnTo>
                    <a:pt x="3529190" y="82638"/>
                  </a:lnTo>
                  <a:lnTo>
                    <a:pt x="3539109" y="63792"/>
                  </a:lnTo>
                  <a:lnTo>
                    <a:pt x="3549142" y="81838"/>
                  </a:lnTo>
                  <a:lnTo>
                    <a:pt x="3563315" y="97840"/>
                  </a:lnTo>
                  <a:lnTo>
                    <a:pt x="3581425" y="111175"/>
                  </a:lnTo>
                  <a:lnTo>
                    <a:pt x="3603269" y="121196"/>
                  </a:lnTo>
                  <a:lnTo>
                    <a:pt x="3617912" y="98310"/>
                  </a:lnTo>
                  <a:close/>
                </a:path>
                <a:path w="9203690" h="381634">
                  <a:moveTo>
                    <a:pt x="3626916" y="144094"/>
                  </a:moveTo>
                  <a:lnTo>
                    <a:pt x="3322231" y="144094"/>
                  </a:lnTo>
                  <a:lnTo>
                    <a:pt x="3322231" y="168859"/>
                  </a:lnTo>
                  <a:lnTo>
                    <a:pt x="3626916" y="168859"/>
                  </a:lnTo>
                  <a:lnTo>
                    <a:pt x="3626916" y="144094"/>
                  </a:lnTo>
                  <a:close/>
                </a:path>
                <a:path w="9203690" h="381634">
                  <a:moveTo>
                    <a:pt x="3859923" y="243903"/>
                  </a:moveTo>
                  <a:lnTo>
                    <a:pt x="3857637" y="224383"/>
                  </a:lnTo>
                  <a:lnTo>
                    <a:pt x="3856926" y="218389"/>
                  </a:lnTo>
                  <a:lnTo>
                    <a:pt x="3844239" y="221005"/>
                  </a:lnTo>
                  <a:lnTo>
                    <a:pt x="3832212" y="222796"/>
                  </a:lnTo>
                  <a:lnTo>
                    <a:pt x="3821099" y="223875"/>
                  </a:lnTo>
                  <a:lnTo>
                    <a:pt x="3811143" y="224383"/>
                  </a:lnTo>
                  <a:lnTo>
                    <a:pt x="3811143" y="69049"/>
                  </a:lnTo>
                  <a:lnTo>
                    <a:pt x="3855047" y="69049"/>
                  </a:lnTo>
                  <a:lnTo>
                    <a:pt x="3855047" y="43903"/>
                  </a:lnTo>
                  <a:lnTo>
                    <a:pt x="3783012" y="43903"/>
                  </a:lnTo>
                  <a:lnTo>
                    <a:pt x="3783012" y="250278"/>
                  </a:lnTo>
                  <a:lnTo>
                    <a:pt x="3796512" y="250278"/>
                  </a:lnTo>
                  <a:lnTo>
                    <a:pt x="3808374" y="250177"/>
                  </a:lnTo>
                  <a:lnTo>
                    <a:pt x="3823017" y="249478"/>
                  </a:lnTo>
                  <a:lnTo>
                    <a:pt x="3840264" y="247586"/>
                  </a:lnTo>
                  <a:lnTo>
                    <a:pt x="3859923" y="243903"/>
                  </a:lnTo>
                  <a:close/>
                </a:path>
                <a:path w="9203690" h="381634">
                  <a:moveTo>
                    <a:pt x="3953357" y="242773"/>
                  </a:moveTo>
                  <a:lnTo>
                    <a:pt x="3951503" y="224764"/>
                  </a:lnTo>
                  <a:lnTo>
                    <a:pt x="3950728" y="217258"/>
                  </a:lnTo>
                  <a:lnTo>
                    <a:pt x="3936339" y="220548"/>
                  </a:lnTo>
                  <a:lnTo>
                    <a:pt x="3922547" y="222694"/>
                  </a:lnTo>
                  <a:lnTo>
                    <a:pt x="3909517" y="224015"/>
                  </a:lnTo>
                  <a:lnTo>
                    <a:pt x="3897452" y="224764"/>
                  </a:lnTo>
                  <a:lnTo>
                    <a:pt x="3897452" y="69049"/>
                  </a:lnTo>
                  <a:lnTo>
                    <a:pt x="3943604" y="69049"/>
                  </a:lnTo>
                  <a:lnTo>
                    <a:pt x="3943604" y="43903"/>
                  </a:lnTo>
                  <a:lnTo>
                    <a:pt x="3869309" y="43903"/>
                  </a:lnTo>
                  <a:lnTo>
                    <a:pt x="3869309" y="250278"/>
                  </a:lnTo>
                  <a:lnTo>
                    <a:pt x="3883190" y="250278"/>
                  </a:lnTo>
                  <a:lnTo>
                    <a:pt x="3898481" y="250113"/>
                  </a:lnTo>
                  <a:lnTo>
                    <a:pt x="3915181" y="249199"/>
                  </a:lnTo>
                  <a:lnTo>
                    <a:pt x="3933431" y="246951"/>
                  </a:lnTo>
                  <a:lnTo>
                    <a:pt x="3953357" y="242773"/>
                  </a:lnTo>
                  <a:close/>
                </a:path>
                <a:path w="9203690" h="381634">
                  <a:moveTo>
                    <a:pt x="4062920" y="1498"/>
                  </a:moveTo>
                  <a:lnTo>
                    <a:pt x="4033659" y="1498"/>
                  </a:lnTo>
                  <a:lnTo>
                    <a:pt x="4033659" y="138836"/>
                  </a:lnTo>
                  <a:lnTo>
                    <a:pt x="3994264" y="138836"/>
                  </a:lnTo>
                  <a:lnTo>
                    <a:pt x="3994264" y="9004"/>
                  </a:lnTo>
                  <a:lnTo>
                    <a:pt x="3965740" y="9004"/>
                  </a:lnTo>
                  <a:lnTo>
                    <a:pt x="3965740" y="321195"/>
                  </a:lnTo>
                  <a:lnTo>
                    <a:pt x="3994264" y="321195"/>
                  </a:lnTo>
                  <a:lnTo>
                    <a:pt x="3994264" y="163982"/>
                  </a:lnTo>
                  <a:lnTo>
                    <a:pt x="4033659" y="163982"/>
                  </a:lnTo>
                  <a:lnTo>
                    <a:pt x="4033659" y="337705"/>
                  </a:lnTo>
                  <a:lnTo>
                    <a:pt x="4062920" y="337705"/>
                  </a:lnTo>
                  <a:lnTo>
                    <a:pt x="4062920" y="163982"/>
                  </a:lnTo>
                  <a:lnTo>
                    <a:pt x="4062920" y="138836"/>
                  </a:lnTo>
                  <a:lnTo>
                    <a:pt x="4062920" y="1498"/>
                  </a:lnTo>
                  <a:close/>
                </a:path>
                <a:path w="9203690" h="381634">
                  <a:moveTo>
                    <a:pt x="4487672" y="55168"/>
                  </a:moveTo>
                  <a:lnTo>
                    <a:pt x="4293692" y="55168"/>
                  </a:lnTo>
                  <a:lnTo>
                    <a:pt x="4293692" y="11988"/>
                  </a:lnTo>
                  <a:lnTo>
                    <a:pt x="4263288" y="11988"/>
                  </a:lnTo>
                  <a:lnTo>
                    <a:pt x="4263288" y="55168"/>
                  </a:lnTo>
                  <a:lnTo>
                    <a:pt x="4263288" y="79298"/>
                  </a:lnTo>
                  <a:lnTo>
                    <a:pt x="4263288" y="122478"/>
                  </a:lnTo>
                  <a:lnTo>
                    <a:pt x="4263288" y="146608"/>
                  </a:lnTo>
                  <a:lnTo>
                    <a:pt x="4487672" y="146608"/>
                  </a:lnTo>
                  <a:lnTo>
                    <a:pt x="4487672" y="122478"/>
                  </a:lnTo>
                  <a:lnTo>
                    <a:pt x="4293692" y="122478"/>
                  </a:lnTo>
                  <a:lnTo>
                    <a:pt x="4293692" y="79298"/>
                  </a:lnTo>
                  <a:lnTo>
                    <a:pt x="4457281" y="79298"/>
                  </a:lnTo>
                  <a:lnTo>
                    <a:pt x="4457281" y="122326"/>
                  </a:lnTo>
                  <a:lnTo>
                    <a:pt x="4487672" y="122326"/>
                  </a:lnTo>
                  <a:lnTo>
                    <a:pt x="4487672" y="79298"/>
                  </a:lnTo>
                  <a:lnTo>
                    <a:pt x="4487672" y="78803"/>
                  </a:lnTo>
                  <a:lnTo>
                    <a:pt x="4487672" y="55168"/>
                  </a:lnTo>
                  <a:close/>
                </a:path>
                <a:path w="9203690" h="381634">
                  <a:moveTo>
                    <a:pt x="4487672" y="12382"/>
                  </a:moveTo>
                  <a:lnTo>
                    <a:pt x="4457281" y="12382"/>
                  </a:lnTo>
                  <a:lnTo>
                    <a:pt x="4457281" y="55156"/>
                  </a:lnTo>
                  <a:lnTo>
                    <a:pt x="4487672" y="55156"/>
                  </a:lnTo>
                  <a:lnTo>
                    <a:pt x="4487672" y="12382"/>
                  </a:lnTo>
                  <a:close/>
                </a:path>
                <a:path w="9203690" h="381634">
                  <a:moveTo>
                    <a:pt x="4494060" y="305358"/>
                  </a:moveTo>
                  <a:lnTo>
                    <a:pt x="4291812" y="305358"/>
                  </a:lnTo>
                  <a:lnTo>
                    <a:pt x="4291812" y="239318"/>
                  </a:lnTo>
                  <a:lnTo>
                    <a:pt x="4261421" y="239318"/>
                  </a:lnTo>
                  <a:lnTo>
                    <a:pt x="4261421" y="305358"/>
                  </a:lnTo>
                  <a:lnTo>
                    <a:pt x="4261421" y="330758"/>
                  </a:lnTo>
                  <a:lnTo>
                    <a:pt x="4494060" y="330758"/>
                  </a:lnTo>
                  <a:lnTo>
                    <a:pt x="4494060" y="305358"/>
                  </a:lnTo>
                  <a:close/>
                </a:path>
                <a:path w="9203690" h="381634">
                  <a:moveTo>
                    <a:pt x="4528197" y="179362"/>
                  </a:moveTo>
                  <a:lnTo>
                    <a:pt x="4222394" y="179362"/>
                  </a:lnTo>
                  <a:lnTo>
                    <a:pt x="4222394" y="204127"/>
                  </a:lnTo>
                  <a:lnTo>
                    <a:pt x="4362348" y="204127"/>
                  </a:lnTo>
                  <a:lnTo>
                    <a:pt x="4362348" y="269417"/>
                  </a:lnTo>
                  <a:lnTo>
                    <a:pt x="4393120" y="269417"/>
                  </a:lnTo>
                  <a:lnTo>
                    <a:pt x="4393120" y="204127"/>
                  </a:lnTo>
                  <a:lnTo>
                    <a:pt x="4528197" y="204127"/>
                  </a:lnTo>
                  <a:lnTo>
                    <a:pt x="4528197" y="179362"/>
                  </a:lnTo>
                  <a:close/>
                </a:path>
                <a:path w="9203690" h="381634">
                  <a:moveTo>
                    <a:pt x="4844135" y="142798"/>
                  </a:moveTo>
                  <a:lnTo>
                    <a:pt x="4636262" y="142798"/>
                  </a:lnTo>
                  <a:lnTo>
                    <a:pt x="4636262" y="100888"/>
                  </a:lnTo>
                  <a:lnTo>
                    <a:pt x="4836630" y="100888"/>
                  </a:lnTo>
                  <a:lnTo>
                    <a:pt x="4836630" y="78028"/>
                  </a:lnTo>
                  <a:lnTo>
                    <a:pt x="4836630" y="39928"/>
                  </a:lnTo>
                  <a:lnTo>
                    <a:pt x="4836630" y="14528"/>
                  </a:lnTo>
                  <a:lnTo>
                    <a:pt x="4604372" y="14528"/>
                  </a:lnTo>
                  <a:lnTo>
                    <a:pt x="4604372" y="39928"/>
                  </a:lnTo>
                  <a:lnTo>
                    <a:pt x="4805489" y="39928"/>
                  </a:lnTo>
                  <a:lnTo>
                    <a:pt x="4805489" y="78028"/>
                  </a:lnTo>
                  <a:lnTo>
                    <a:pt x="4605502" y="78028"/>
                  </a:lnTo>
                  <a:lnTo>
                    <a:pt x="4605502" y="100888"/>
                  </a:lnTo>
                  <a:lnTo>
                    <a:pt x="4605502" y="142798"/>
                  </a:lnTo>
                  <a:lnTo>
                    <a:pt x="4605502" y="166928"/>
                  </a:lnTo>
                  <a:lnTo>
                    <a:pt x="4844135" y="166928"/>
                  </a:lnTo>
                  <a:lnTo>
                    <a:pt x="4844135" y="142798"/>
                  </a:lnTo>
                  <a:close/>
                </a:path>
                <a:path w="9203690" h="381634">
                  <a:moveTo>
                    <a:pt x="4873409" y="202247"/>
                  </a:moveTo>
                  <a:lnTo>
                    <a:pt x="4567974" y="202247"/>
                  </a:lnTo>
                  <a:lnTo>
                    <a:pt x="4567974" y="227012"/>
                  </a:lnTo>
                  <a:lnTo>
                    <a:pt x="4647527" y="227012"/>
                  </a:lnTo>
                  <a:lnTo>
                    <a:pt x="4647527" y="338455"/>
                  </a:lnTo>
                  <a:lnTo>
                    <a:pt x="4678286" y="338455"/>
                  </a:lnTo>
                  <a:lnTo>
                    <a:pt x="4678286" y="227012"/>
                  </a:lnTo>
                  <a:lnTo>
                    <a:pt x="4763097" y="227012"/>
                  </a:lnTo>
                  <a:lnTo>
                    <a:pt x="4763097" y="338455"/>
                  </a:lnTo>
                  <a:lnTo>
                    <a:pt x="4793856" y="338455"/>
                  </a:lnTo>
                  <a:lnTo>
                    <a:pt x="4793856" y="227012"/>
                  </a:lnTo>
                  <a:lnTo>
                    <a:pt x="4873409" y="227012"/>
                  </a:lnTo>
                  <a:lnTo>
                    <a:pt x="4873409" y="202247"/>
                  </a:lnTo>
                  <a:close/>
                </a:path>
                <a:path w="9203690" h="381634">
                  <a:moveTo>
                    <a:pt x="5185600" y="109778"/>
                  </a:moveTo>
                  <a:lnTo>
                    <a:pt x="4982972" y="109778"/>
                  </a:lnTo>
                  <a:lnTo>
                    <a:pt x="4982972" y="81838"/>
                  </a:lnTo>
                  <a:lnTo>
                    <a:pt x="5179593" y="81838"/>
                  </a:lnTo>
                  <a:lnTo>
                    <a:pt x="5179593" y="60248"/>
                  </a:lnTo>
                  <a:lnTo>
                    <a:pt x="5179593" y="33578"/>
                  </a:lnTo>
                  <a:lnTo>
                    <a:pt x="5179593" y="10718"/>
                  </a:lnTo>
                  <a:lnTo>
                    <a:pt x="4951831" y="10718"/>
                  </a:lnTo>
                  <a:lnTo>
                    <a:pt x="4951831" y="33578"/>
                  </a:lnTo>
                  <a:lnTo>
                    <a:pt x="5149202" y="33578"/>
                  </a:lnTo>
                  <a:lnTo>
                    <a:pt x="5149202" y="60248"/>
                  </a:lnTo>
                  <a:lnTo>
                    <a:pt x="4952581" y="60248"/>
                  </a:lnTo>
                  <a:lnTo>
                    <a:pt x="4952581" y="81838"/>
                  </a:lnTo>
                  <a:lnTo>
                    <a:pt x="4952581" y="109778"/>
                  </a:lnTo>
                  <a:lnTo>
                    <a:pt x="4952581" y="132638"/>
                  </a:lnTo>
                  <a:lnTo>
                    <a:pt x="5185600" y="132638"/>
                  </a:lnTo>
                  <a:lnTo>
                    <a:pt x="5185600" y="109778"/>
                  </a:lnTo>
                  <a:close/>
                </a:path>
                <a:path w="9203690" h="381634">
                  <a:moveTo>
                    <a:pt x="5191226" y="311708"/>
                  </a:moveTo>
                  <a:lnTo>
                    <a:pt x="4981092" y="311708"/>
                  </a:lnTo>
                  <a:lnTo>
                    <a:pt x="4981092" y="279958"/>
                  </a:lnTo>
                  <a:lnTo>
                    <a:pt x="5180711" y="279958"/>
                  </a:lnTo>
                  <a:lnTo>
                    <a:pt x="5180711" y="258368"/>
                  </a:lnTo>
                  <a:lnTo>
                    <a:pt x="5180711" y="230428"/>
                  </a:lnTo>
                  <a:lnTo>
                    <a:pt x="5180711" y="208838"/>
                  </a:lnTo>
                  <a:lnTo>
                    <a:pt x="4949952" y="208838"/>
                  </a:lnTo>
                  <a:lnTo>
                    <a:pt x="4949952" y="230428"/>
                  </a:lnTo>
                  <a:lnTo>
                    <a:pt x="5150320" y="230428"/>
                  </a:lnTo>
                  <a:lnTo>
                    <a:pt x="5150320" y="258368"/>
                  </a:lnTo>
                  <a:lnTo>
                    <a:pt x="4950701" y="258368"/>
                  </a:lnTo>
                  <a:lnTo>
                    <a:pt x="4950701" y="279958"/>
                  </a:lnTo>
                  <a:lnTo>
                    <a:pt x="4950701" y="311708"/>
                  </a:lnTo>
                  <a:lnTo>
                    <a:pt x="4950701" y="333298"/>
                  </a:lnTo>
                  <a:lnTo>
                    <a:pt x="5191226" y="333298"/>
                  </a:lnTo>
                  <a:lnTo>
                    <a:pt x="5191226" y="311708"/>
                  </a:lnTo>
                  <a:close/>
                </a:path>
                <a:path w="9203690" h="381634">
                  <a:moveTo>
                    <a:pt x="5218620" y="157975"/>
                  </a:moveTo>
                  <a:lnTo>
                    <a:pt x="4913554" y="157975"/>
                  </a:lnTo>
                  <a:lnTo>
                    <a:pt x="4913554" y="181241"/>
                  </a:lnTo>
                  <a:lnTo>
                    <a:pt x="5218620" y="181241"/>
                  </a:lnTo>
                  <a:lnTo>
                    <a:pt x="5218620" y="157975"/>
                  </a:lnTo>
                  <a:close/>
                </a:path>
                <a:path w="9203690" h="381634">
                  <a:moveTo>
                    <a:pt x="5632107" y="35280"/>
                  </a:moveTo>
                  <a:lnTo>
                    <a:pt x="5396090" y="35280"/>
                  </a:lnTo>
                  <a:lnTo>
                    <a:pt x="5396090" y="60413"/>
                  </a:lnTo>
                  <a:lnTo>
                    <a:pt x="5601347" y="60413"/>
                  </a:lnTo>
                  <a:lnTo>
                    <a:pt x="5601347" y="68668"/>
                  </a:lnTo>
                  <a:lnTo>
                    <a:pt x="5601144" y="100495"/>
                  </a:lnTo>
                  <a:lnTo>
                    <a:pt x="5599747" y="135839"/>
                  </a:lnTo>
                  <a:lnTo>
                    <a:pt x="5595963" y="175679"/>
                  </a:lnTo>
                  <a:lnTo>
                    <a:pt x="5588584" y="221005"/>
                  </a:lnTo>
                  <a:lnTo>
                    <a:pt x="5619356" y="224383"/>
                  </a:lnTo>
                  <a:lnTo>
                    <a:pt x="5626735" y="177266"/>
                  </a:lnTo>
                  <a:lnTo>
                    <a:pt x="5630519" y="136677"/>
                  </a:lnTo>
                  <a:lnTo>
                    <a:pt x="5631916" y="101015"/>
                  </a:lnTo>
                  <a:lnTo>
                    <a:pt x="5632107" y="68668"/>
                  </a:lnTo>
                  <a:lnTo>
                    <a:pt x="5632107" y="35280"/>
                  </a:lnTo>
                  <a:close/>
                </a:path>
                <a:path w="9203690" h="381634">
                  <a:moveTo>
                    <a:pt x="5668505" y="265658"/>
                  </a:moveTo>
                  <a:lnTo>
                    <a:pt x="5513159" y="265658"/>
                  </a:lnTo>
                  <a:lnTo>
                    <a:pt x="5513159" y="145211"/>
                  </a:lnTo>
                  <a:lnTo>
                    <a:pt x="5482399" y="145211"/>
                  </a:lnTo>
                  <a:lnTo>
                    <a:pt x="5482399" y="265658"/>
                  </a:lnTo>
                  <a:lnTo>
                    <a:pt x="5364200" y="265658"/>
                  </a:lnTo>
                  <a:lnTo>
                    <a:pt x="5364200" y="290804"/>
                  </a:lnTo>
                  <a:lnTo>
                    <a:pt x="5668505" y="290804"/>
                  </a:lnTo>
                  <a:lnTo>
                    <a:pt x="5668505" y="265658"/>
                  </a:lnTo>
                  <a:close/>
                </a:path>
                <a:path w="9203690" h="381634">
                  <a:moveTo>
                    <a:pt x="5984443" y="183438"/>
                  </a:moveTo>
                  <a:lnTo>
                    <a:pt x="5777319" y="183438"/>
                  </a:lnTo>
                  <a:lnTo>
                    <a:pt x="5777319" y="128828"/>
                  </a:lnTo>
                  <a:lnTo>
                    <a:pt x="5976569" y="128828"/>
                  </a:lnTo>
                  <a:lnTo>
                    <a:pt x="5976569" y="104698"/>
                  </a:lnTo>
                  <a:lnTo>
                    <a:pt x="5976569" y="52628"/>
                  </a:lnTo>
                  <a:lnTo>
                    <a:pt x="5976569" y="27228"/>
                  </a:lnTo>
                  <a:lnTo>
                    <a:pt x="5746178" y="27228"/>
                  </a:lnTo>
                  <a:lnTo>
                    <a:pt x="5746178" y="52628"/>
                  </a:lnTo>
                  <a:lnTo>
                    <a:pt x="5946546" y="52628"/>
                  </a:lnTo>
                  <a:lnTo>
                    <a:pt x="5946546" y="104698"/>
                  </a:lnTo>
                  <a:lnTo>
                    <a:pt x="5746928" y="104698"/>
                  </a:lnTo>
                  <a:lnTo>
                    <a:pt x="5746928" y="128828"/>
                  </a:lnTo>
                  <a:lnTo>
                    <a:pt x="5746928" y="183438"/>
                  </a:lnTo>
                  <a:lnTo>
                    <a:pt x="5746928" y="208838"/>
                  </a:lnTo>
                  <a:lnTo>
                    <a:pt x="5984443" y="208838"/>
                  </a:lnTo>
                  <a:lnTo>
                    <a:pt x="5984443" y="183438"/>
                  </a:lnTo>
                  <a:close/>
                </a:path>
                <a:path w="9203690" h="381634">
                  <a:moveTo>
                    <a:pt x="6014466" y="270167"/>
                  </a:moveTo>
                  <a:lnTo>
                    <a:pt x="5708662" y="270167"/>
                  </a:lnTo>
                  <a:lnTo>
                    <a:pt x="5708662" y="295681"/>
                  </a:lnTo>
                  <a:lnTo>
                    <a:pt x="6014466" y="295681"/>
                  </a:lnTo>
                  <a:lnTo>
                    <a:pt x="6014466" y="270167"/>
                  </a:lnTo>
                  <a:close/>
                </a:path>
                <a:path w="9203690" h="381634">
                  <a:moveTo>
                    <a:pt x="6322517" y="35280"/>
                  </a:moveTo>
                  <a:lnTo>
                    <a:pt x="6086513" y="35280"/>
                  </a:lnTo>
                  <a:lnTo>
                    <a:pt x="6086513" y="60413"/>
                  </a:lnTo>
                  <a:lnTo>
                    <a:pt x="6291758" y="60413"/>
                  </a:lnTo>
                  <a:lnTo>
                    <a:pt x="6291758" y="68668"/>
                  </a:lnTo>
                  <a:lnTo>
                    <a:pt x="6291554" y="100495"/>
                  </a:lnTo>
                  <a:lnTo>
                    <a:pt x="6290157" y="135839"/>
                  </a:lnTo>
                  <a:lnTo>
                    <a:pt x="6286373" y="175679"/>
                  </a:lnTo>
                  <a:lnTo>
                    <a:pt x="6278994" y="221005"/>
                  </a:lnTo>
                  <a:lnTo>
                    <a:pt x="6309766" y="224383"/>
                  </a:lnTo>
                  <a:lnTo>
                    <a:pt x="6317145" y="177266"/>
                  </a:lnTo>
                  <a:lnTo>
                    <a:pt x="6320930" y="136677"/>
                  </a:lnTo>
                  <a:lnTo>
                    <a:pt x="6322327" y="101015"/>
                  </a:lnTo>
                  <a:lnTo>
                    <a:pt x="6322517" y="68668"/>
                  </a:lnTo>
                  <a:lnTo>
                    <a:pt x="6322517" y="35280"/>
                  </a:lnTo>
                  <a:close/>
                </a:path>
                <a:path w="9203690" h="381634">
                  <a:moveTo>
                    <a:pt x="6358915" y="265658"/>
                  </a:moveTo>
                  <a:lnTo>
                    <a:pt x="6203581" y="265658"/>
                  </a:lnTo>
                  <a:lnTo>
                    <a:pt x="6203581" y="145211"/>
                  </a:lnTo>
                  <a:lnTo>
                    <a:pt x="6172809" y="145211"/>
                  </a:lnTo>
                  <a:lnTo>
                    <a:pt x="6172809" y="265658"/>
                  </a:lnTo>
                  <a:lnTo>
                    <a:pt x="6054610" y="265658"/>
                  </a:lnTo>
                  <a:lnTo>
                    <a:pt x="6054610" y="290804"/>
                  </a:lnTo>
                  <a:lnTo>
                    <a:pt x="6358915" y="290804"/>
                  </a:lnTo>
                  <a:lnTo>
                    <a:pt x="6358915" y="265658"/>
                  </a:lnTo>
                  <a:close/>
                </a:path>
                <a:path w="9203690" h="381634">
                  <a:moveTo>
                    <a:pt x="6462484" y="303187"/>
                  </a:moveTo>
                  <a:lnTo>
                    <a:pt x="6460503" y="286245"/>
                  </a:lnTo>
                  <a:lnTo>
                    <a:pt x="6454788" y="273494"/>
                  </a:lnTo>
                  <a:lnTo>
                    <a:pt x="6445707" y="265455"/>
                  </a:lnTo>
                  <a:lnTo>
                    <a:pt x="6433591" y="262661"/>
                  </a:lnTo>
                  <a:lnTo>
                    <a:pt x="6423685" y="264350"/>
                  </a:lnTo>
                  <a:lnTo>
                    <a:pt x="6415443" y="269176"/>
                  </a:lnTo>
                  <a:lnTo>
                    <a:pt x="6409791" y="276745"/>
                  </a:lnTo>
                  <a:lnTo>
                    <a:pt x="6407696" y="286677"/>
                  </a:lnTo>
                  <a:lnTo>
                    <a:pt x="6409779" y="297078"/>
                  </a:lnTo>
                  <a:lnTo>
                    <a:pt x="6415341" y="304596"/>
                  </a:lnTo>
                  <a:lnTo>
                    <a:pt x="6423368" y="309156"/>
                  </a:lnTo>
                  <a:lnTo>
                    <a:pt x="6432842" y="310692"/>
                  </a:lnTo>
                  <a:lnTo>
                    <a:pt x="6435471" y="310692"/>
                  </a:lnTo>
                  <a:lnTo>
                    <a:pt x="6436969" y="310311"/>
                  </a:lnTo>
                  <a:lnTo>
                    <a:pt x="6434214" y="326517"/>
                  </a:lnTo>
                  <a:lnTo>
                    <a:pt x="6426784" y="340614"/>
                  </a:lnTo>
                  <a:lnTo>
                    <a:pt x="6415075" y="352310"/>
                  </a:lnTo>
                  <a:lnTo>
                    <a:pt x="6399441" y="361340"/>
                  </a:lnTo>
                  <a:lnTo>
                    <a:pt x="6407696" y="381609"/>
                  </a:lnTo>
                  <a:lnTo>
                    <a:pt x="6430505" y="368401"/>
                  </a:lnTo>
                  <a:lnTo>
                    <a:pt x="6447752" y="350558"/>
                  </a:lnTo>
                  <a:lnTo>
                    <a:pt x="6458674" y="328625"/>
                  </a:lnTo>
                  <a:lnTo>
                    <a:pt x="6462484" y="303187"/>
                  </a:lnTo>
                  <a:close/>
                </a:path>
                <a:path w="9203690" h="381634">
                  <a:moveTo>
                    <a:pt x="6792303" y="144843"/>
                  </a:moveTo>
                  <a:lnTo>
                    <a:pt x="6785953" y="96253"/>
                  </a:lnTo>
                  <a:lnTo>
                    <a:pt x="6768249" y="59245"/>
                  </a:lnTo>
                  <a:lnTo>
                    <a:pt x="6763563" y="55156"/>
                  </a:lnTo>
                  <a:lnTo>
                    <a:pt x="6762661" y="54381"/>
                  </a:lnTo>
                  <a:lnTo>
                    <a:pt x="6762661" y="144843"/>
                  </a:lnTo>
                  <a:lnTo>
                    <a:pt x="6758521" y="182029"/>
                  </a:lnTo>
                  <a:lnTo>
                    <a:pt x="6746951" y="210413"/>
                  </a:lnTo>
                  <a:lnTo>
                    <a:pt x="6729260" y="228523"/>
                  </a:lnTo>
                  <a:lnTo>
                    <a:pt x="6706756" y="234899"/>
                  </a:lnTo>
                  <a:lnTo>
                    <a:pt x="6684023" y="228523"/>
                  </a:lnTo>
                  <a:lnTo>
                    <a:pt x="6666230" y="210413"/>
                  </a:lnTo>
                  <a:lnTo>
                    <a:pt x="6654622" y="182029"/>
                  </a:lnTo>
                  <a:lnTo>
                    <a:pt x="6650469" y="144843"/>
                  </a:lnTo>
                  <a:lnTo>
                    <a:pt x="6654622" y="107873"/>
                  </a:lnTo>
                  <a:lnTo>
                    <a:pt x="6666230" y="79603"/>
                  </a:lnTo>
                  <a:lnTo>
                    <a:pt x="6684023" y="61518"/>
                  </a:lnTo>
                  <a:lnTo>
                    <a:pt x="6706756" y="55156"/>
                  </a:lnTo>
                  <a:lnTo>
                    <a:pt x="6729260" y="61518"/>
                  </a:lnTo>
                  <a:lnTo>
                    <a:pt x="6746951" y="79603"/>
                  </a:lnTo>
                  <a:lnTo>
                    <a:pt x="6758521" y="107873"/>
                  </a:lnTo>
                  <a:lnTo>
                    <a:pt x="6762661" y="144843"/>
                  </a:lnTo>
                  <a:lnTo>
                    <a:pt x="6762661" y="54381"/>
                  </a:lnTo>
                  <a:lnTo>
                    <a:pt x="6741173" y="35661"/>
                  </a:lnTo>
                  <a:lnTo>
                    <a:pt x="6706756" y="27393"/>
                  </a:lnTo>
                  <a:lnTo>
                    <a:pt x="6672326" y="35661"/>
                  </a:lnTo>
                  <a:lnTo>
                    <a:pt x="6645262" y="59245"/>
                  </a:lnTo>
                  <a:lnTo>
                    <a:pt x="6627546" y="96253"/>
                  </a:lnTo>
                  <a:lnTo>
                    <a:pt x="6621196" y="144843"/>
                  </a:lnTo>
                  <a:lnTo>
                    <a:pt x="6627546" y="193421"/>
                  </a:lnTo>
                  <a:lnTo>
                    <a:pt x="6645262" y="230441"/>
                  </a:lnTo>
                  <a:lnTo>
                    <a:pt x="6672326" y="254012"/>
                  </a:lnTo>
                  <a:lnTo>
                    <a:pt x="6706756" y="262280"/>
                  </a:lnTo>
                  <a:lnTo>
                    <a:pt x="6741173" y="254012"/>
                  </a:lnTo>
                  <a:lnTo>
                    <a:pt x="6763131" y="234899"/>
                  </a:lnTo>
                  <a:lnTo>
                    <a:pt x="6768249" y="230441"/>
                  </a:lnTo>
                  <a:lnTo>
                    <a:pt x="6785953" y="193421"/>
                  </a:lnTo>
                  <a:lnTo>
                    <a:pt x="6792303" y="144843"/>
                  </a:lnTo>
                  <a:close/>
                </a:path>
                <a:path w="9203690" h="381634">
                  <a:moveTo>
                    <a:pt x="6884238" y="1498"/>
                  </a:moveTo>
                  <a:lnTo>
                    <a:pt x="6853466" y="1498"/>
                  </a:lnTo>
                  <a:lnTo>
                    <a:pt x="6853466" y="338836"/>
                  </a:lnTo>
                  <a:lnTo>
                    <a:pt x="6884238" y="338836"/>
                  </a:lnTo>
                  <a:lnTo>
                    <a:pt x="6884238" y="1498"/>
                  </a:lnTo>
                  <a:close/>
                </a:path>
                <a:path w="9203690" h="381634">
                  <a:moveTo>
                    <a:pt x="7128129" y="59283"/>
                  </a:moveTo>
                  <a:lnTo>
                    <a:pt x="7098106" y="59283"/>
                  </a:lnTo>
                  <a:lnTo>
                    <a:pt x="7098106" y="228892"/>
                  </a:lnTo>
                  <a:lnTo>
                    <a:pt x="7128129" y="228892"/>
                  </a:lnTo>
                  <a:lnTo>
                    <a:pt x="7128129" y="59283"/>
                  </a:lnTo>
                  <a:close/>
                </a:path>
                <a:path w="9203690" h="381634">
                  <a:moveTo>
                    <a:pt x="7128129" y="34848"/>
                  </a:moveTo>
                  <a:lnTo>
                    <a:pt x="6973532" y="34848"/>
                  </a:lnTo>
                  <a:lnTo>
                    <a:pt x="6973532" y="58978"/>
                  </a:lnTo>
                  <a:lnTo>
                    <a:pt x="6973532" y="229158"/>
                  </a:lnTo>
                  <a:lnTo>
                    <a:pt x="6973532" y="253288"/>
                  </a:lnTo>
                  <a:lnTo>
                    <a:pt x="7128129" y="253288"/>
                  </a:lnTo>
                  <a:lnTo>
                    <a:pt x="7128129" y="229158"/>
                  </a:lnTo>
                  <a:lnTo>
                    <a:pt x="7003555" y="229158"/>
                  </a:lnTo>
                  <a:lnTo>
                    <a:pt x="7003555" y="58978"/>
                  </a:lnTo>
                  <a:lnTo>
                    <a:pt x="7128129" y="58978"/>
                  </a:lnTo>
                  <a:lnTo>
                    <a:pt x="7128129" y="34848"/>
                  </a:lnTo>
                  <a:close/>
                </a:path>
                <a:path w="9203690" h="381634">
                  <a:moveTo>
                    <a:pt x="7229437" y="1498"/>
                  </a:moveTo>
                  <a:lnTo>
                    <a:pt x="7198677" y="1498"/>
                  </a:lnTo>
                  <a:lnTo>
                    <a:pt x="7198677" y="338836"/>
                  </a:lnTo>
                  <a:lnTo>
                    <a:pt x="7229437" y="338836"/>
                  </a:lnTo>
                  <a:lnTo>
                    <a:pt x="7229437" y="1498"/>
                  </a:lnTo>
                  <a:close/>
                </a:path>
                <a:path w="9203690" h="381634">
                  <a:moveTo>
                    <a:pt x="7509357" y="240525"/>
                  </a:moveTo>
                  <a:lnTo>
                    <a:pt x="7474394" y="218401"/>
                  </a:lnTo>
                  <a:lnTo>
                    <a:pt x="7445756" y="185928"/>
                  </a:lnTo>
                  <a:lnTo>
                    <a:pt x="7426414" y="146710"/>
                  </a:lnTo>
                  <a:lnTo>
                    <a:pt x="7419302" y="104317"/>
                  </a:lnTo>
                  <a:lnTo>
                    <a:pt x="7419302" y="61544"/>
                  </a:lnTo>
                  <a:lnTo>
                    <a:pt x="7498474" y="61544"/>
                  </a:lnTo>
                  <a:lnTo>
                    <a:pt x="7498474" y="36029"/>
                  </a:lnTo>
                  <a:lnTo>
                    <a:pt x="7310488" y="36029"/>
                  </a:lnTo>
                  <a:lnTo>
                    <a:pt x="7310488" y="61544"/>
                  </a:lnTo>
                  <a:lnTo>
                    <a:pt x="7388530" y="61544"/>
                  </a:lnTo>
                  <a:lnTo>
                    <a:pt x="7388530" y="104317"/>
                  </a:lnTo>
                  <a:lnTo>
                    <a:pt x="7381392" y="148209"/>
                  </a:lnTo>
                  <a:lnTo>
                    <a:pt x="7362037" y="189776"/>
                  </a:lnTo>
                  <a:lnTo>
                    <a:pt x="7333602" y="224726"/>
                  </a:lnTo>
                  <a:lnTo>
                    <a:pt x="7299236" y="248780"/>
                  </a:lnTo>
                  <a:lnTo>
                    <a:pt x="7317245" y="273545"/>
                  </a:lnTo>
                  <a:lnTo>
                    <a:pt x="7344765" y="254863"/>
                  </a:lnTo>
                  <a:lnTo>
                    <a:pt x="7369162" y="229120"/>
                  </a:lnTo>
                  <a:lnTo>
                    <a:pt x="7389266" y="197827"/>
                  </a:lnTo>
                  <a:lnTo>
                    <a:pt x="7403922" y="162471"/>
                  </a:lnTo>
                  <a:lnTo>
                    <a:pt x="7419022" y="195478"/>
                  </a:lnTo>
                  <a:lnTo>
                    <a:pt x="7439419" y="224434"/>
                  </a:lnTo>
                  <a:lnTo>
                    <a:pt x="7464120" y="248119"/>
                  </a:lnTo>
                  <a:lnTo>
                    <a:pt x="7492098" y="265290"/>
                  </a:lnTo>
                  <a:lnTo>
                    <a:pt x="7509357" y="240525"/>
                  </a:lnTo>
                  <a:close/>
                </a:path>
                <a:path w="9203690" h="381634">
                  <a:moveTo>
                    <a:pt x="7574648" y="1879"/>
                  </a:moveTo>
                  <a:lnTo>
                    <a:pt x="7543876" y="1879"/>
                  </a:lnTo>
                  <a:lnTo>
                    <a:pt x="7543876" y="338086"/>
                  </a:lnTo>
                  <a:lnTo>
                    <a:pt x="7574648" y="338086"/>
                  </a:lnTo>
                  <a:lnTo>
                    <a:pt x="7574648" y="1879"/>
                  </a:lnTo>
                  <a:close/>
                </a:path>
                <a:path w="9203690" h="381634">
                  <a:moveTo>
                    <a:pt x="7949120" y="164731"/>
                  </a:moveTo>
                  <a:lnTo>
                    <a:pt x="7914818" y="150190"/>
                  </a:lnTo>
                  <a:lnTo>
                    <a:pt x="7888008" y="128943"/>
                  </a:lnTo>
                  <a:lnTo>
                    <a:pt x="7882179" y="120078"/>
                  </a:lnTo>
                  <a:lnTo>
                    <a:pt x="7870545" y="102412"/>
                  </a:lnTo>
                  <a:lnTo>
                    <a:pt x="7864322" y="72047"/>
                  </a:lnTo>
                  <a:lnTo>
                    <a:pt x="7864322" y="65671"/>
                  </a:lnTo>
                  <a:lnTo>
                    <a:pt x="7938617" y="65671"/>
                  </a:lnTo>
                  <a:lnTo>
                    <a:pt x="7938617" y="40906"/>
                  </a:lnTo>
                  <a:lnTo>
                    <a:pt x="7864322" y="40906"/>
                  </a:lnTo>
                  <a:lnTo>
                    <a:pt x="7864322" y="0"/>
                  </a:lnTo>
                  <a:lnTo>
                    <a:pt x="7833550" y="0"/>
                  </a:lnTo>
                  <a:lnTo>
                    <a:pt x="7833550" y="40906"/>
                  </a:lnTo>
                  <a:lnTo>
                    <a:pt x="7758887" y="40906"/>
                  </a:lnTo>
                  <a:lnTo>
                    <a:pt x="7758887" y="65671"/>
                  </a:lnTo>
                  <a:lnTo>
                    <a:pt x="7833550" y="65671"/>
                  </a:lnTo>
                  <a:lnTo>
                    <a:pt x="7833550" y="72047"/>
                  </a:lnTo>
                  <a:lnTo>
                    <a:pt x="7827442" y="104203"/>
                  </a:lnTo>
                  <a:lnTo>
                    <a:pt x="7810246" y="132600"/>
                  </a:lnTo>
                  <a:lnTo>
                    <a:pt x="7783690" y="155575"/>
                  </a:lnTo>
                  <a:lnTo>
                    <a:pt x="7749502" y="171475"/>
                  </a:lnTo>
                  <a:lnTo>
                    <a:pt x="7764513" y="195491"/>
                  </a:lnTo>
                  <a:lnTo>
                    <a:pt x="7792529" y="183286"/>
                  </a:lnTo>
                  <a:lnTo>
                    <a:pt x="7816482" y="166230"/>
                  </a:lnTo>
                  <a:lnTo>
                    <a:pt x="7835633" y="144945"/>
                  </a:lnTo>
                  <a:lnTo>
                    <a:pt x="7849311" y="120078"/>
                  </a:lnTo>
                  <a:lnTo>
                    <a:pt x="7863675" y="143002"/>
                  </a:lnTo>
                  <a:lnTo>
                    <a:pt x="7883169" y="162471"/>
                  </a:lnTo>
                  <a:lnTo>
                    <a:pt x="7907033" y="178015"/>
                  </a:lnTo>
                  <a:lnTo>
                    <a:pt x="7934490" y="189115"/>
                  </a:lnTo>
                  <a:lnTo>
                    <a:pt x="7949120" y="164731"/>
                  </a:lnTo>
                  <a:close/>
                </a:path>
                <a:path w="9203690" h="381634">
                  <a:moveTo>
                    <a:pt x="8026794" y="218389"/>
                  </a:moveTo>
                  <a:lnTo>
                    <a:pt x="7996771" y="218389"/>
                  </a:lnTo>
                  <a:lnTo>
                    <a:pt x="7996771" y="242773"/>
                  </a:lnTo>
                  <a:lnTo>
                    <a:pt x="7996771" y="308813"/>
                  </a:lnTo>
                  <a:lnTo>
                    <a:pt x="7838059" y="308813"/>
                  </a:lnTo>
                  <a:lnTo>
                    <a:pt x="7838059" y="242773"/>
                  </a:lnTo>
                  <a:lnTo>
                    <a:pt x="7996771" y="242773"/>
                  </a:lnTo>
                  <a:lnTo>
                    <a:pt x="7996771" y="218389"/>
                  </a:lnTo>
                  <a:lnTo>
                    <a:pt x="7808036" y="218389"/>
                  </a:lnTo>
                  <a:lnTo>
                    <a:pt x="7808036" y="333578"/>
                  </a:lnTo>
                  <a:lnTo>
                    <a:pt x="8026794" y="333578"/>
                  </a:lnTo>
                  <a:lnTo>
                    <a:pt x="8026794" y="308813"/>
                  </a:lnTo>
                  <a:lnTo>
                    <a:pt x="8026794" y="242773"/>
                  </a:lnTo>
                  <a:lnTo>
                    <a:pt x="8026794" y="218389"/>
                  </a:lnTo>
                  <a:close/>
                </a:path>
                <a:path w="9203690" h="381634">
                  <a:moveTo>
                    <a:pt x="8026794" y="1498"/>
                  </a:moveTo>
                  <a:lnTo>
                    <a:pt x="7995653" y="1498"/>
                  </a:lnTo>
                  <a:lnTo>
                    <a:pt x="7995653" y="95313"/>
                  </a:lnTo>
                  <a:lnTo>
                    <a:pt x="7929232" y="95313"/>
                  </a:lnTo>
                  <a:lnTo>
                    <a:pt x="7929232" y="120827"/>
                  </a:lnTo>
                  <a:lnTo>
                    <a:pt x="7995653" y="120827"/>
                  </a:lnTo>
                  <a:lnTo>
                    <a:pt x="7995653" y="200748"/>
                  </a:lnTo>
                  <a:lnTo>
                    <a:pt x="8026794" y="200748"/>
                  </a:lnTo>
                  <a:lnTo>
                    <a:pt x="8026794" y="1498"/>
                  </a:lnTo>
                  <a:close/>
                </a:path>
                <a:path w="9203690" h="381634">
                  <a:moveTo>
                    <a:pt x="8361121" y="61518"/>
                  </a:moveTo>
                  <a:lnTo>
                    <a:pt x="8163369" y="61518"/>
                  </a:lnTo>
                  <a:lnTo>
                    <a:pt x="8163369" y="14528"/>
                  </a:lnTo>
                  <a:lnTo>
                    <a:pt x="8132978" y="14528"/>
                  </a:lnTo>
                  <a:lnTo>
                    <a:pt x="8132978" y="61518"/>
                  </a:lnTo>
                  <a:lnTo>
                    <a:pt x="8132978" y="85648"/>
                  </a:lnTo>
                  <a:lnTo>
                    <a:pt x="8132978" y="135178"/>
                  </a:lnTo>
                  <a:lnTo>
                    <a:pt x="8132978" y="160578"/>
                  </a:lnTo>
                  <a:lnTo>
                    <a:pt x="8361121" y="160578"/>
                  </a:lnTo>
                  <a:lnTo>
                    <a:pt x="8361121" y="135458"/>
                  </a:lnTo>
                  <a:lnTo>
                    <a:pt x="8361121" y="135178"/>
                  </a:lnTo>
                  <a:lnTo>
                    <a:pt x="8361121" y="85928"/>
                  </a:lnTo>
                  <a:lnTo>
                    <a:pt x="8330349" y="85928"/>
                  </a:lnTo>
                  <a:lnTo>
                    <a:pt x="8330349" y="135178"/>
                  </a:lnTo>
                  <a:lnTo>
                    <a:pt x="8163369" y="135178"/>
                  </a:lnTo>
                  <a:lnTo>
                    <a:pt x="8163369" y="85648"/>
                  </a:lnTo>
                  <a:lnTo>
                    <a:pt x="8361121" y="85648"/>
                  </a:lnTo>
                  <a:lnTo>
                    <a:pt x="8361121" y="61518"/>
                  </a:lnTo>
                  <a:close/>
                </a:path>
                <a:path w="9203690" h="381634">
                  <a:moveTo>
                    <a:pt x="8361121" y="15011"/>
                  </a:moveTo>
                  <a:lnTo>
                    <a:pt x="8330349" y="15011"/>
                  </a:lnTo>
                  <a:lnTo>
                    <a:pt x="8330349" y="61163"/>
                  </a:lnTo>
                  <a:lnTo>
                    <a:pt x="8361121" y="61163"/>
                  </a:lnTo>
                  <a:lnTo>
                    <a:pt x="8361121" y="15011"/>
                  </a:lnTo>
                  <a:close/>
                </a:path>
                <a:path w="9203690" h="381634">
                  <a:moveTo>
                    <a:pt x="8399767" y="201129"/>
                  </a:moveTo>
                  <a:lnTo>
                    <a:pt x="8094332" y="201129"/>
                  </a:lnTo>
                  <a:lnTo>
                    <a:pt x="8094332" y="225894"/>
                  </a:lnTo>
                  <a:lnTo>
                    <a:pt x="8230908" y="225894"/>
                  </a:lnTo>
                  <a:lnTo>
                    <a:pt x="8230908" y="338455"/>
                  </a:lnTo>
                  <a:lnTo>
                    <a:pt x="8261680" y="338455"/>
                  </a:lnTo>
                  <a:lnTo>
                    <a:pt x="8261680" y="225894"/>
                  </a:lnTo>
                  <a:lnTo>
                    <a:pt x="8399767" y="225894"/>
                  </a:lnTo>
                  <a:lnTo>
                    <a:pt x="8399767" y="201129"/>
                  </a:lnTo>
                  <a:close/>
                </a:path>
                <a:path w="9203690" h="381634">
                  <a:moveTo>
                    <a:pt x="8745347" y="269798"/>
                  </a:moveTo>
                  <a:lnTo>
                    <a:pt x="8607641" y="269798"/>
                  </a:lnTo>
                  <a:lnTo>
                    <a:pt x="8607641" y="183438"/>
                  </a:lnTo>
                  <a:lnTo>
                    <a:pt x="8710079" y="183438"/>
                  </a:lnTo>
                  <a:lnTo>
                    <a:pt x="8710079" y="159308"/>
                  </a:lnTo>
                  <a:lnTo>
                    <a:pt x="8509330" y="159308"/>
                  </a:lnTo>
                  <a:lnTo>
                    <a:pt x="8509330" y="53898"/>
                  </a:lnTo>
                  <a:lnTo>
                    <a:pt x="8706701" y="53898"/>
                  </a:lnTo>
                  <a:lnTo>
                    <a:pt x="8706701" y="28498"/>
                  </a:lnTo>
                  <a:lnTo>
                    <a:pt x="8478558" y="28498"/>
                  </a:lnTo>
                  <a:lnTo>
                    <a:pt x="8478558" y="53898"/>
                  </a:lnTo>
                  <a:lnTo>
                    <a:pt x="8478558" y="159308"/>
                  </a:lnTo>
                  <a:lnTo>
                    <a:pt x="8478558" y="183438"/>
                  </a:lnTo>
                  <a:lnTo>
                    <a:pt x="8576488" y="183438"/>
                  </a:lnTo>
                  <a:lnTo>
                    <a:pt x="8576488" y="269798"/>
                  </a:lnTo>
                  <a:lnTo>
                    <a:pt x="8439531" y="269798"/>
                  </a:lnTo>
                  <a:lnTo>
                    <a:pt x="8439531" y="295198"/>
                  </a:lnTo>
                  <a:lnTo>
                    <a:pt x="8745347" y="295198"/>
                  </a:lnTo>
                  <a:lnTo>
                    <a:pt x="8745347" y="269798"/>
                  </a:lnTo>
                  <a:close/>
                </a:path>
                <a:path w="9203690" h="381634">
                  <a:moveTo>
                    <a:pt x="9062034" y="37528"/>
                  </a:moveTo>
                  <a:lnTo>
                    <a:pt x="8908186" y="37528"/>
                  </a:lnTo>
                  <a:lnTo>
                    <a:pt x="8908186" y="63042"/>
                  </a:lnTo>
                  <a:lnTo>
                    <a:pt x="9031643" y="63042"/>
                  </a:lnTo>
                  <a:lnTo>
                    <a:pt x="9022677" y="108915"/>
                  </a:lnTo>
                  <a:lnTo>
                    <a:pt x="9004313" y="150888"/>
                  </a:lnTo>
                  <a:lnTo>
                    <a:pt x="8976500" y="188645"/>
                  </a:lnTo>
                  <a:lnTo>
                    <a:pt x="8939225" y="221869"/>
                  </a:lnTo>
                  <a:lnTo>
                    <a:pt x="8892438" y="250278"/>
                  </a:lnTo>
                  <a:lnTo>
                    <a:pt x="8909317" y="274294"/>
                  </a:lnTo>
                  <a:lnTo>
                    <a:pt x="8958415" y="244513"/>
                  </a:lnTo>
                  <a:lnTo>
                    <a:pt x="8997277" y="209994"/>
                  </a:lnTo>
                  <a:lnTo>
                    <a:pt x="9026487" y="171386"/>
                  </a:lnTo>
                  <a:lnTo>
                    <a:pt x="9046616" y="129349"/>
                  </a:lnTo>
                  <a:lnTo>
                    <a:pt x="9058275" y="84505"/>
                  </a:lnTo>
                  <a:lnTo>
                    <a:pt x="9062034" y="37528"/>
                  </a:lnTo>
                  <a:close/>
                </a:path>
                <a:path w="9203690" h="381634">
                  <a:moveTo>
                    <a:pt x="9203118" y="138087"/>
                  </a:moveTo>
                  <a:lnTo>
                    <a:pt x="9149093" y="138087"/>
                  </a:lnTo>
                  <a:lnTo>
                    <a:pt x="9149093" y="1498"/>
                  </a:lnTo>
                  <a:lnTo>
                    <a:pt x="9118321" y="1498"/>
                  </a:lnTo>
                  <a:lnTo>
                    <a:pt x="9118321" y="338086"/>
                  </a:lnTo>
                  <a:lnTo>
                    <a:pt x="9149093" y="338086"/>
                  </a:lnTo>
                  <a:lnTo>
                    <a:pt x="9149093" y="163601"/>
                  </a:lnTo>
                  <a:lnTo>
                    <a:pt x="9203118" y="163601"/>
                  </a:lnTo>
                  <a:lnTo>
                    <a:pt x="9203118" y="13808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74269" y="8457475"/>
              <a:ext cx="7800340" cy="791210"/>
            </a:xfrm>
            <a:custGeom>
              <a:avLst/>
              <a:gdLst/>
              <a:ahLst/>
              <a:cxnLst/>
              <a:rect l="l" t="t" r="r" b="b"/>
              <a:pathLst>
                <a:path w="7800340" h="791209">
                  <a:moveTo>
                    <a:pt x="141833" y="692277"/>
                  </a:moveTo>
                  <a:lnTo>
                    <a:pt x="140017" y="676148"/>
                  </a:lnTo>
                  <a:lnTo>
                    <a:pt x="138836" y="665645"/>
                  </a:lnTo>
                  <a:lnTo>
                    <a:pt x="109550" y="670560"/>
                  </a:lnTo>
                  <a:lnTo>
                    <a:pt x="81851" y="673709"/>
                  </a:lnTo>
                  <a:lnTo>
                    <a:pt x="55626" y="675462"/>
                  </a:lnTo>
                  <a:lnTo>
                    <a:pt x="30772" y="676148"/>
                  </a:lnTo>
                  <a:lnTo>
                    <a:pt x="30772" y="494538"/>
                  </a:lnTo>
                  <a:lnTo>
                    <a:pt x="0" y="494538"/>
                  </a:lnTo>
                  <a:lnTo>
                    <a:pt x="0" y="702792"/>
                  </a:lnTo>
                  <a:lnTo>
                    <a:pt x="21386" y="702792"/>
                  </a:lnTo>
                  <a:lnTo>
                    <a:pt x="49174" y="702360"/>
                  </a:lnTo>
                  <a:lnTo>
                    <a:pt x="78232" y="700773"/>
                  </a:lnTo>
                  <a:lnTo>
                    <a:pt x="108978" y="697560"/>
                  </a:lnTo>
                  <a:lnTo>
                    <a:pt x="141833" y="692277"/>
                  </a:lnTo>
                  <a:close/>
                </a:path>
                <a:path w="7800340" h="791209">
                  <a:moveTo>
                    <a:pt x="269036" y="453644"/>
                  </a:moveTo>
                  <a:lnTo>
                    <a:pt x="239395" y="453644"/>
                  </a:lnTo>
                  <a:lnTo>
                    <a:pt x="239395" y="590600"/>
                  </a:lnTo>
                  <a:lnTo>
                    <a:pt x="191744" y="590600"/>
                  </a:lnTo>
                  <a:lnTo>
                    <a:pt x="191744" y="461149"/>
                  </a:lnTo>
                  <a:lnTo>
                    <a:pt x="162852" y="461149"/>
                  </a:lnTo>
                  <a:lnTo>
                    <a:pt x="162852" y="772960"/>
                  </a:lnTo>
                  <a:lnTo>
                    <a:pt x="191744" y="772960"/>
                  </a:lnTo>
                  <a:lnTo>
                    <a:pt x="191744" y="616115"/>
                  </a:lnTo>
                  <a:lnTo>
                    <a:pt x="239395" y="616115"/>
                  </a:lnTo>
                  <a:lnTo>
                    <a:pt x="239395" y="789838"/>
                  </a:lnTo>
                  <a:lnTo>
                    <a:pt x="269036" y="789838"/>
                  </a:lnTo>
                  <a:lnTo>
                    <a:pt x="269036" y="616115"/>
                  </a:lnTo>
                  <a:lnTo>
                    <a:pt x="269036" y="590600"/>
                  </a:lnTo>
                  <a:lnTo>
                    <a:pt x="269036" y="453644"/>
                  </a:lnTo>
                  <a:close/>
                </a:path>
                <a:path w="7800340" h="791209">
                  <a:moveTo>
                    <a:pt x="500545" y="489661"/>
                  </a:moveTo>
                  <a:lnTo>
                    <a:pt x="346710" y="489661"/>
                  </a:lnTo>
                  <a:lnTo>
                    <a:pt x="346710" y="515175"/>
                  </a:lnTo>
                  <a:lnTo>
                    <a:pt x="470154" y="515175"/>
                  </a:lnTo>
                  <a:lnTo>
                    <a:pt x="461187" y="561047"/>
                  </a:lnTo>
                  <a:lnTo>
                    <a:pt x="442823" y="603021"/>
                  </a:lnTo>
                  <a:lnTo>
                    <a:pt x="415010" y="640778"/>
                  </a:lnTo>
                  <a:lnTo>
                    <a:pt x="377736" y="674014"/>
                  </a:lnTo>
                  <a:lnTo>
                    <a:pt x="330949" y="702411"/>
                  </a:lnTo>
                  <a:lnTo>
                    <a:pt x="347827" y="726427"/>
                  </a:lnTo>
                  <a:lnTo>
                    <a:pt x="396925" y="696645"/>
                  </a:lnTo>
                  <a:lnTo>
                    <a:pt x="435787" y="662127"/>
                  </a:lnTo>
                  <a:lnTo>
                    <a:pt x="464997" y="623519"/>
                  </a:lnTo>
                  <a:lnTo>
                    <a:pt x="485140" y="581482"/>
                  </a:lnTo>
                  <a:lnTo>
                    <a:pt x="496798" y="536651"/>
                  </a:lnTo>
                  <a:lnTo>
                    <a:pt x="500545" y="489661"/>
                  </a:lnTo>
                  <a:close/>
                </a:path>
                <a:path w="7800340" h="791209">
                  <a:moveTo>
                    <a:pt x="641629" y="590219"/>
                  </a:moveTo>
                  <a:lnTo>
                    <a:pt x="587603" y="590219"/>
                  </a:lnTo>
                  <a:lnTo>
                    <a:pt x="587603" y="453644"/>
                  </a:lnTo>
                  <a:lnTo>
                    <a:pt x="556831" y="453644"/>
                  </a:lnTo>
                  <a:lnTo>
                    <a:pt x="556831" y="790219"/>
                  </a:lnTo>
                  <a:lnTo>
                    <a:pt x="587603" y="790219"/>
                  </a:lnTo>
                  <a:lnTo>
                    <a:pt x="587603" y="615734"/>
                  </a:lnTo>
                  <a:lnTo>
                    <a:pt x="641629" y="615734"/>
                  </a:lnTo>
                  <a:lnTo>
                    <a:pt x="641629" y="590219"/>
                  </a:lnTo>
                  <a:close/>
                </a:path>
                <a:path w="7800340" h="791209">
                  <a:moveTo>
                    <a:pt x="1051001" y="757567"/>
                  </a:moveTo>
                  <a:lnTo>
                    <a:pt x="848004" y="757567"/>
                  </a:lnTo>
                  <a:lnTo>
                    <a:pt x="848004" y="683272"/>
                  </a:lnTo>
                  <a:lnTo>
                    <a:pt x="817232" y="683272"/>
                  </a:lnTo>
                  <a:lnTo>
                    <a:pt x="817232" y="782713"/>
                  </a:lnTo>
                  <a:lnTo>
                    <a:pt x="1051001" y="782713"/>
                  </a:lnTo>
                  <a:lnTo>
                    <a:pt x="1051001" y="757567"/>
                  </a:lnTo>
                  <a:close/>
                </a:path>
                <a:path w="7800340" h="791209">
                  <a:moveTo>
                    <a:pt x="1074267" y="577088"/>
                  </a:moveTo>
                  <a:lnTo>
                    <a:pt x="1026756" y="542709"/>
                  </a:lnTo>
                  <a:lnTo>
                    <a:pt x="1010475" y="495668"/>
                  </a:lnTo>
                  <a:lnTo>
                    <a:pt x="1010475" y="464896"/>
                  </a:lnTo>
                  <a:lnTo>
                    <a:pt x="980084" y="464896"/>
                  </a:lnTo>
                  <a:lnTo>
                    <a:pt x="980084" y="495668"/>
                  </a:lnTo>
                  <a:lnTo>
                    <a:pt x="976947" y="516242"/>
                  </a:lnTo>
                  <a:lnTo>
                    <a:pt x="967613" y="537273"/>
                  </a:lnTo>
                  <a:lnTo>
                    <a:pt x="952220" y="556818"/>
                  </a:lnTo>
                  <a:lnTo>
                    <a:pt x="930935" y="572960"/>
                  </a:lnTo>
                  <a:lnTo>
                    <a:pt x="909637" y="556501"/>
                  </a:lnTo>
                  <a:lnTo>
                    <a:pt x="895019" y="537692"/>
                  </a:lnTo>
                  <a:lnTo>
                    <a:pt x="894257" y="536702"/>
                  </a:lnTo>
                  <a:lnTo>
                    <a:pt x="884923" y="515708"/>
                  </a:lnTo>
                  <a:lnTo>
                    <a:pt x="881773" y="495668"/>
                  </a:lnTo>
                  <a:lnTo>
                    <a:pt x="881773" y="464896"/>
                  </a:lnTo>
                  <a:lnTo>
                    <a:pt x="851014" y="464896"/>
                  </a:lnTo>
                  <a:lnTo>
                    <a:pt x="851014" y="495668"/>
                  </a:lnTo>
                  <a:lnTo>
                    <a:pt x="846886" y="517994"/>
                  </a:lnTo>
                  <a:lnTo>
                    <a:pt x="834682" y="540880"/>
                  </a:lnTo>
                  <a:lnTo>
                    <a:pt x="814603" y="561517"/>
                  </a:lnTo>
                  <a:lnTo>
                    <a:pt x="786841" y="577088"/>
                  </a:lnTo>
                  <a:lnTo>
                    <a:pt x="802601" y="599224"/>
                  </a:lnTo>
                  <a:lnTo>
                    <a:pt x="824179" y="588035"/>
                  </a:lnTo>
                  <a:lnTo>
                    <a:pt x="842098" y="573519"/>
                  </a:lnTo>
                  <a:lnTo>
                    <a:pt x="856195" y="556501"/>
                  </a:lnTo>
                  <a:lnTo>
                    <a:pt x="866394" y="537692"/>
                  </a:lnTo>
                  <a:lnTo>
                    <a:pt x="876312" y="557504"/>
                  </a:lnTo>
                  <a:lnTo>
                    <a:pt x="890358" y="575729"/>
                  </a:lnTo>
                  <a:lnTo>
                    <a:pt x="908558" y="591350"/>
                  </a:lnTo>
                  <a:lnTo>
                    <a:pt x="930935" y="603351"/>
                  </a:lnTo>
                  <a:lnTo>
                    <a:pt x="953262" y="591845"/>
                  </a:lnTo>
                  <a:lnTo>
                    <a:pt x="971359" y="576567"/>
                  </a:lnTo>
                  <a:lnTo>
                    <a:pt x="974166" y="572960"/>
                  </a:lnTo>
                  <a:lnTo>
                    <a:pt x="985380" y="558558"/>
                  </a:lnTo>
                  <a:lnTo>
                    <a:pt x="995464" y="538810"/>
                  </a:lnTo>
                  <a:lnTo>
                    <a:pt x="1005395" y="557707"/>
                  </a:lnTo>
                  <a:lnTo>
                    <a:pt x="1019390" y="574560"/>
                  </a:lnTo>
                  <a:lnTo>
                    <a:pt x="1037475" y="588733"/>
                  </a:lnTo>
                  <a:lnTo>
                    <a:pt x="1059637" y="599605"/>
                  </a:lnTo>
                  <a:lnTo>
                    <a:pt x="1074267" y="577088"/>
                  </a:lnTo>
                  <a:close/>
                </a:path>
                <a:path w="7800340" h="791209">
                  <a:moveTo>
                    <a:pt x="1084021" y="627748"/>
                  </a:moveTo>
                  <a:lnTo>
                    <a:pt x="778586" y="627748"/>
                  </a:lnTo>
                  <a:lnTo>
                    <a:pt x="778586" y="652881"/>
                  </a:lnTo>
                  <a:lnTo>
                    <a:pt x="1084021" y="652881"/>
                  </a:lnTo>
                  <a:lnTo>
                    <a:pt x="1084021" y="627748"/>
                  </a:lnTo>
                  <a:close/>
                </a:path>
                <a:path w="7800340" h="791209">
                  <a:moveTo>
                    <a:pt x="1504645" y="761695"/>
                  </a:moveTo>
                  <a:lnTo>
                    <a:pt x="1296771" y="761695"/>
                  </a:lnTo>
                  <a:lnTo>
                    <a:pt x="1296771" y="722299"/>
                  </a:lnTo>
                  <a:lnTo>
                    <a:pt x="1496390" y="722299"/>
                  </a:lnTo>
                  <a:lnTo>
                    <a:pt x="1496390" y="637501"/>
                  </a:lnTo>
                  <a:lnTo>
                    <a:pt x="1265250" y="637501"/>
                  </a:lnTo>
                  <a:lnTo>
                    <a:pt x="1265250" y="661885"/>
                  </a:lnTo>
                  <a:lnTo>
                    <a:pt x="1465630" y="661885"/>
                  </a:lnTo>
                  <a:lnTo>
                    <a:pt x="1465630" y="699033"/>
                  </a:lnTo>
                  <a:lnTo>
                    <a:pt x="1266380" y="699033"/>
                  </a:lnTo>
                  <a:lnTo>
                    <a:pt x="1266380" y="786091"/>
                  </a:lnTo>
                  <a:lnTo>
                    <a:pt x="1504645" y="786091"/>
                  </a:lnTo>
                  <a:lnTo>
                    <a:pt x="1504645" y="761695"/>
                  </a:lnTo>
                  <a:close/>
                </a:path>
                <a:path w="7800340" h="791209">
                  <a:moveTo>
                    <a:pt x="1534668" y="578967"/>
                  </a:moveTo>
                  <a:lnTo>
                    <a:pt x="1487766" y="578967"/>
                  </a:lnTo>
                  <a:lnTo>
                    <a:pt x="1492097" y="552183"/>
                  </a:lnTo>
                  <a:lnTo>
                    <a:pt x="1494332" y="528497"/>
                  </a:lnTo>
                  <a:lnTo>
                    <a:pt x="1495145" y="507631"/>
                  </a:lnTo>
                  <a:lnTo>
                    <a:pt x="1495272" y="467893"/>
                  </a:lnTo>
                  <a:lnTo>
                    <a:pt x="1268260" y="467893"/>
                  </a:lnTo>
                  <a:lnTo>
                    <a:pt x="1268260" y="492658"/>
                  </a:lnTo>
                  <a:lnTo>
                    <a:pt x="1464868" y="492658"/>
                  </a:lnTo>
                  <a:lnTo>
                    <a:pt x="1464703" y="510260"/>
                  </a:lnTo>
                  <a:lnTo>
                    <a:pt x="1463751" y="530186"/>
                  </a:lnTo>
                  <a:lnTo>
                    <a:pt x="1461389" y="552919"/>
                  </a:lnTo>
                  <a:lnTo>
                    <a:pt x="1456994" y="578967"/>
                  </a:lnTo>
                  <a:lnTo>
                    <a:pt x="1229233" y="578967"/>
                  </a:lnTo>
                  <a:lnTo>
                    <a:pt x="1229233" y="603732"/>
                  </a:lnTo>
                  <a:lnTo>
                    <a:pt x="1534668" y="603732"/>
                  </a:lnTo>
                  <a:lnTo>
                    <a:pt x="1534668" y="578967"/>
                  </a:lnTo>
                  <a:close/>
                </a:path>
                <a:path w="7800340" h="791209">
                  <a:moveTo>
                    <a:pt x="1844598" y="532434"/>
                  </a:moveTo>
                  <a:lnTo>
                    <a:pt x="1836267" y="504215"/>
                  </a:lnTo>
                  <a:lnTo>
                    <a:pt x="1820329" y="490042"/>
                  </a:lnTo>
                  <a:lnTo>
                    <a:pt x="1813077" y="483603"/>
                  </a:lnTo>
                  <a:lnTo>
                    <a:pt x="1813077" y="532434"/>
                  </a:lnTo>
                  <a:lnTo>
                    <a:pt x="1806981" y="550240"/>
                  </a:lnTo>
                  <a:lnTo>
                    <a:pt x="1789582" y="563435"/>
                  </a:lnTo>
                  <a:lnTo>
                    <a:pt x="1762264" y="571639"/>
                  </a:lnTo>
                  <a:lnTo>
                    <a:pt x="1726399" y="574459"/>
                  </a:lnTo>
                  <a:lnTo>
                    <a:pt x="1690547" y="571639"/>
                  </a:lnTo>
                  <a:lnTo>
                    <a:pt x="1663230" y="563435"/>
                  </a:lnTo>
                  <a:lnTo>
                    <a:pt x="1645831" y="550240"/>
                  </a:lnTo>
                  <a:lnTo>
                    <a:pt x="1639735" y="532434"/>
                  </a:lnTo>
                  <a:lnTo>
                    <a:pt x="1645831" y="514578"/>
                  </a:lnTo>
                  <a:lnTo>
                    <a:pt x="1663230" y="501243"/>
                  </a:lnTo>
                  <a:lnTo>
                    <a:pt x="1690547" y="492912"/>
                  </a:lnTo>
                  <a:lnTo>
                    <a:pt x="1726399" y="490042"/>
                  </a:lnTo>
                  <a:lnTo>
                    <a:pt x="1762264" y="492912"/>
                  </a:lnTo>
                  <a:lnTo>
                    <a:pt x="1789582" y="501243"/>
                  </a:lnTo>
                  <a:lnTo>
                    <a:pt x="1806981" y="514578"/>
                  </a:lnTo>
                  <a:lnTo>
                    <a:pt x="1813077" y="532434"/>
                  </a:lnTo>
                  <a:lnTo>
                    <a:pt x="1813077" y="483603"/>
                  </a:lnTo>
                  <a:lnTo>
                    <a:pt x="1812518" y="483095"/>
                  </a:lnTo>
                  <a:lnTo>
                    <a:pt x="1775269" y="469861"/>
                  </a:lnTo>
                  <a:lnTo>
                    <a:pt x="1726399" y="465277"/>
                  </a:lnTo>
                  <a:lnTo>
                    <a:pt x="1677543" y="469861"/>
                  </a:lnTo>
                  <a:lnTo>
                    <a:pt x="1640293" y="483095"/>
                  </a:lnTo>
                  <a:lnTo>
                    <a:pt x="1616544" y="504215"/>
                  </a:lnTo>
                  <a:lnTo>
                    <a:pt x="1608213" y="532434"/>
                  </a:lnTo>
                  <a:lnTo>
                    <a:pt x="1616544" y="560603"/>
                  </a:lnTo>
                  <a:lnTo>
                    <a:pt x="1640293" y="581596"/>
                  </a:lnTo>
                  <a:lnTo>
                    <a:pt x="1677543" y="594702"/>
                  </a:lnTo>
                  <a:lnTo>
                    <a:pt x="1726399" y="599224"/>
                  </a:lnTo>
                  <a:lnTo>
                    <a:pt x="1775269" y="594702"/>
                  </a:lnTo>
                  <a:lnTo>
                    <a:pt x="1812518" y="581596"/>
                  </a:lnTo>
                  <a:lnTo>
                    <a:pt x="1820583" y="574459"/>
                  </a:lnTo>
                  <a:lnTo>
                    <a:pt x="1836267" y="560603"/>
                  </a:lnTo>
                  <a:lnTo>
                    <a:pt x="1844598" y="532434"/>
                  </a:lnTo>
                  <a:close/>
                </a:path>
                <a:path w="7800340" h="791209">
                  <a:moveTo>
                    <a:pt x="1844979" y="757567"/>
                  </a:moveTo>
                  <a:lnTo>
                    <a:pt x="1644230" y="757567"/>
                  </a:lnTo>
                  <a:lnTo>
                    <a:pt x="1644230" y="685152"/>
                  </a:lnTo>
                  <a:lnTo>
                    <a:pt x="1613458" y="685152"/>
                  </a:lnTo>
                  <a:lnTo>
                    <a:pt x="1613458" y="782713"/>
                  </a:lnTo>
                  <a:lnTo>
                    <a:pt x="1844979" y="782713"/>
                  </a:lnTo>
                  <a:lnTo>
                    <a:pt x="1844979" y="757567"/>
                  </a:lnTo>
                  <a:close/>
                </a:path>
                <a:path w="7800340" h="791209">
                  <a:moveTo>
                    <a:pt x="1878368" y="630745"/>
                  </a:moveTo>
                  <a:lnTo>
                    <a:pt x="1574063" y="630745"/>
                  </a:lnTo>
                  <a:lnTo>
                    <a:pt x="1574063" y="655510"/>
                  </a:lnTo>
                  <a:lnTo>
                    <a:pt x="1878368" y="655510"/>
                  </a:lnTo>
                  <a:lnTo>
                    <a:pt x="1878368" y="630745"/>
                  </a:lnTo>
                  <a:close/>
                </a:path>
                <a:path w="7800340" h="791209">
                  <a:moveTo>
                    <a:pt x="2314384" y="581964"/>
                  </a:moveTo>
                  <a:lnTo>
                    <a:pt x="2269642" y="569518"/>
                  </a:lnTo>
                  <a:lnTo>
                    <a:pt x="2230844" y="547395"/>
                  </a:lnTo>
                  <a:lnTo>
                    <a:pt x="2203526" y="518172"/>
                  </a:lnTo>
                  <a:lnTo>
                    <a:pt x="2193188" y="484403"/>
                  </a:lnTo>
                  <a:lnTo>
                    <a:pt x="2193188" y="465645"/>
                  </a:lnTo>
                  <a:lnTo>
                    <a:pt x="2160917" y="465645"/>
                  </a:lnTo>
                  <a:lnTo>
                    <a:pt x="2160917" y="484403"/>
                  </a:lnTo>
                  <a:lnTo>
                    <a:pt x="2150694" y="518642"/>
                  </a:lnTo>
                  <a:lnTo>
                    <a:pt x="2123630" y="547827"/>
                  </a:lnTo>
                  <a:lnTo>
                    <a:pt x="2085086" y="569683"/>
                  </a:lnTo>
                  <a:lnTo>
                    <a:pt x="2040470" y="581964"/>
                  </a:lnTo>
                  <a:lnTo>
                    <a:pt x="2052853" y="606729"/>
                  </a:lnTo>
                  <a:lnTo>
                    <a:pt x="2091461" y="596366"/>
                  </a:lnTo>
                  <a:lnTo>
                    <a:pt x="2126767" y="579297"/>
                  </a:lnTo>
                  <a:lnTo>
                    <a:pt x="2156168" y="556234"/>
                  </a:lnTo>
                  <a:lnTo>
                    <a:pt x="2177046" y="527939"/>
                  </a:lnTo>
                  <a:lnTo>
                    <a:pt x="2198357" y="556082"/>
                  </a:lnTo>
                  <a:lnTo>
                    <a:pt x="2227935" y="579158"/>
                  </a:lnTo>
                  <a:lnTo>
                    <a:pt x="2263216" y="596315"/>
                  </a:lnTo>
                  <a:lnTo>
                    <a:pt x="2301621" y="606729"/>
                  </a:lnTo>
                  <a:lnTo>
                    <a:pt x="2314384" y="581964"/>
                  </a:lnTo>
                  <a:close/>
                </a:path>
                <a:path w="7800340" h="791209">
                  <a:moveTo>
                    <a:pt x="2329396" y="668642"/>
                  </a:moveTo>
                  <a:lnTo>
                    <a:pt x="2329015" y="643128"/>
                  </a:lnTo>
                  <a:lnTo>
                    <a:pt x="2025078" y="643128"/>
                  </a:lnTo>
                  <a:lnTo>
                    <a:pt x="2025078" y="668642"/>
                  </a:lnTo>
                  <a:lnTo>
                    <a:pt x="2160917" y="668642"/>
                  </a:lnTo>
                  <a:lnTo>
                    <a:pt x="2160917" y="790587"/>
                  </a:lnTo>
                  <a:lnTo>
                    <a:pt x="2191689" y="790587"/>
                  </a:lnTo>
                  <a:lnTo>
                    <a:pt x="2191689" y="668642"/>
                  </a:lnTo>
                  <a:lnTo>
                    <a:pt x="2329396" y="668642"/>
                  </a:lnTo>
                  <a:close/>
                </a:path>
                <a:path w="7800340" h="791209">
                  <a:moveTo>
                    <a:pt x="2568410" y="617613"/>
                  </a:moveTo>
                  <a:lnTo>
                    <a:pt x="2535047" y="600341"/>
                  </a:lnTo>
                  <a:lnTo>
                    <a:pt x="2509215" y="575919"/>
                  </a:lnTo>
                  <a:lnTo>
                    <a:pt x="2503474" y="565835"/>
                  </a:lnTo>
                  <a:lnTo>
                    <a:pt x="2492527" y="546646"/>
                  </a:lnTo>
                  <a:lnTo>
                    <a:pt x="2486609" y="514807"/>
                  </a:lnTo>
                  <a:lnTo>
                    <a:pt x="2486609" y="503174"/>
                  </a:lnTo>
                  <a:lnTo>
                    <a:pt x="2560523" y="503174"/>
                  </a:lnTo>
                  <a:lnTo>
                    <a:pt x="2560523" y="478409"/>
                  </a:lnTo>
                  <a:lnTo>
                    <a:pt x="2380792" y="478409"/>
                  </a:lnTo>
                  <a:lnTo>
                    <a:pt x="2380792" y="503174"/>
                  </a:lnTo>
                  <a:lnTo>
                    <a:pt x="2455837" y="503174"/>
                  </a:lnTo>
                  <a:lnTo>
                    <a:pt x="2455837" y="514807"/>
                  </a:lnTo>
                  <a:lnTo>
                    <a:pt x="2449665" y="550164"/>
                  </a:lnTo>
                  <a:lnTo>
                    <a:pt x="2432291" y="582155"/>
                  </a:lnTo>
                  <a:lnTo>
                    <a:pt x="2405507" y="608520"/>
                  </a:lnTo>
                  <a:lnTo>
                    <a:pt x="2371039" y="626999"/>
                  </a:lnTo>
                  <a:lnTo>
                    <a:pt x="2387181" y="651383"/>
                  </a:lnTo>
                  <a:lnTo>
                    <a:pt x="2415044" y="637171"/>
                  </a:lnTo>
                  <a:lnTo>
                    <a:pt x="2439009" y="617613"/>
                  </a:lnTo>
                  <a:lnTo>
                    <a:pt x="2458250" y="593547"/>
                  </a:lnTo>
                  <a:lnTo>
                    <a:pt x="2471978" y="565835"/>
                  </a:lnTo>
                  <a:lnTo>
                    <a:pt x="2485542" y="590334"/>
                  </a:lnTo>
                  <a:lnTo>
                    <a:pt x="2503919" y="611606"/>
                  </a:lnTo>
                  <a:lnTo>
                    <a:pt x="2526588" y="628942"/>
                  </a:lnTo>
                  <a:lnTo>
                    <a:pt x="2553030" y="641629"/>
                  </a:lnTo>
                  <a:lnTo>
                    <a:pt x="2568410" y="617613"/>
                  </a:lnTo>
                  <a:close/>
                </a:path>
                <a:path w="7800340" h="791209">
                  <a:moveTo>
                    <a:pt x="2647200" y="454012"/>
                  </a:moveTo>
                  <a:lnTo>
                    <a:pt x="2616060" y="454012"/>
                  </a:lnTo>
                  <a:lnTo>
                    <a:pt x="2616060" y="541070"/>
                  </a:lnTo>
                  <a:lnTo>
                    <a:pt x="2549652" y="541070"/>
                  </a:lnTo>
                  <a:lnTo>
                    <a:pt x="2549652" y="566204"/>
                  </a:lnTo>
                  <a:lnTo>
                    <a:pt x="2616060" y="566204"/>
                  </a:lnTo>
                  <a:lnTo>
                    <a:pt x="2616060" y="654380"/>
                  </a:lnTo>
                  <a:lnTo>
                    <a:pt x="2647200" y="654380"/>
                  </a:lnTo>
                  <a:lnTo>
                    <a:pt x="2647200" y="454012"/>
                  </a:lnTo>
                  <a:close/>
                </a:path>
                <a:path w="7800340" h="791209">
                  <a:moveTo>
                    <a:pt x="2647950" y="727557"/>
                  </a:moveTo>
                  <a:lnTo>
                    <a:pt x="2640190" y="700989"/>
                  </a:lnTo>
                  <a:lnTo>
                    <a:pt x="2626106" y="688530"/>
                  </a:lnTo>
                  <a:lnTo>
                    <a:pt x="2617940" y="681304"/>
                  </a:lnTo>
                  <a:lnTo>
                    <a:pt x="2617559" y="681177"/>
                  </a:lnTo>
                  <a:lnTo>
                    <a:pt x="2617559" y="727557"/>
                  </a:lnTo>
                  <a:lnTo>
                    <a:pt x="2611958" y="743877"/>
                  </a:lnTo>
                  <a:lnTo>
                    <a:pt x="2595842" y="756018"/>
                  </a:lnTo>
                  <a:lnTo>
                    <a:pt x="2570226" y="763587"/>
                  </a:lnTo>
                  <a:lnTo>
                    <a:pt x="2536139" y="766203"/>
                  </a:lnTo>
                  <a:lnTo>
                    <a:pt x="2502052" y="763587"/>
                  </a:lnTo>
                  <a:lnTo>
                    <a:pt x="2476436" y="756018"/>
                  </a:lnTo>
                  <a:lnTo>
                    <a:pt x="2460320" y="743877"/>
                  </a:lnTo>
                  <a:lnTo>
                    <a:pt x="2454719" y="727557"/>
                  </a:lnTo>
                  <a:lnTo>
                    <a:pt x="2460320" y="711161"/>
                  </a:lnTo>
                  <a:lnTo>
                    <a:pt x="2476436" y="698893"/>
                  </a:lnTo>
                  <a:lnTo>
                    <a:pt x="2502052" y="691197"/>
                  </a:lnTo>
                  <a:lnTo>
                    <a:pt x="2536139" y="688530"/>
                  </a:lnTo>
                  <a:lnTo>
                    <a:pt x="2570226" y="691197"/>
                  </a:lnTo>
                  <a:lnTo>
                    <a:pt x="2595842" y="698893"/>
                  </a:lnTo>
                  <a:lnTo>
                    <a:pt x="2611958" y="711161"/>
                  </a:lnTo>
                  <a:lnTo>
                    <a:pt x="2617559" y="727557"/>
                  </a:lnTo>
                  <a:lnTo>
                    <a:pt x="2617559" y="681177"/>
                  </a:lnTo>
                  <a:lnTo>
                    <a:pt x="2582735" y="669086"/>
                  </a:lnTo>
                  <a:lnTo>
                    <a:pt x="2536139" y="664895"/>
                  </a:lnTo>
                  <a:lnTo>
                    <a:pt x="2489479" y="669086"/>
                  </a:lnTo>
                  <a:lnTo>
                    <a:pt x="2454148" y="681304"/>
                  </a:lnTo>
                  <a:lnTo>
                    <a:pt x="2431770" y="700989"/>
                  </a:lnTo>
                  <a:lnTo>
                    <a:pt x="2423947" y="727557"/>
                  </a:lnTo>
                  <a:lnTo>
                    <a:pt x="2431770" y="754126"/>
                  </a:lnTo>
                  <a:lnTo>
                    <a:pt x="2454148" y="773798"/>
                  </a:lnTo>
                  <a:lnTo>
                    <a:pt x="2489479" y="786015"/>
                  </a:lnTo>
                  <a:lnTo>
                    <a:pt x="2536139" y="790219"/>
                  </a:lnTo>
                  <a:lnTo>
                    <a:pt x="2582735" y="786015"/>
                  </a:lnTo>
                  <a:lnTo>
                    <a:pt x="2617940" y="773798"/>
                  </a:lnTo>
                  <a:lnTo>
                    <a:pt x="2626537" y="766203"/>
                  </a:lnTo>
                  <a:lnTo>
                    <a:pt x="2640190" y="754126"/>
                  </a:lnTo>
                  <a:lnTo>
                    <a:pt x="2647950" y="727557"/>
                  </a:lnTo>
                  <a:close/>
                </a:path>
                <a:path w="7800340" h="791209">
                  <a:moveTo>
                    <a:pt x="3020555" y="722515"/>
                  </a:moveTo>
                  <a:lnTo>
                    <a:pt x="2882849" y="722515"/>
                  </a:lnTo>
                  <a:lnTo>
                    <a:pt x="2882849" y="636155"/>
                  </a:lnTo>
                  <a:lnTo>
                    <a:pt x="2985287" y="636155"/>
                  </a:lnTo>
                  <a:lnTo>
                    <a:pt x="2985287" y="610755"/>
                  </a:lnTo>
                  <a:lnTo>
                    <a:pt x="2784538" y="610755"/>
                  </a:lnTo>
                  <a:lnTo>
                    <a:pt x="2784538" y="505345"/>
                  </a:lnTo>
                  <a:lnTo>
                    <a:pt x="2981909" y="505345"/>
                  </a:lnTo>
                  <a:lnTo>
                    <a:pt x="2981909" y="481215"/>
                  </a:lnTo>
                  <a:lnTo>
                    <a:pt x="2753766" y="481215"/>
                  </a:lnTo>
                  <a:lnTo>
                    <a:pt x="2753766" y="505345"/>
                  </a:lnTo>
                  <a:lnTo>
                    <a:pt x="2753766" y="610755"/>
                  </a:lnTo>
                  <a:lnTo>
                    <a:pt x="2753766" y="636155"/>
                  </a:lnTo>
                  <a:lnTo>
                    <a:pt x="2851708" y="636155"/>
                  </a:lnTo>
                  <a:lnTo>
                    <a:pt x="2851708" y="722515"/>
                  </a:lnTo>
                  <a:lnTo>
                    <a:pt x="2714752" y="722515"/>
                  </a:lnTo>
                  <a:lnTo>
                    <a:pt x="2714752" y="747915"/>
                  </a:lnTo>
                  <a:lnTo>
                    <a:pt x="3020555" y="747915"/>
                  </a:lnTo>
                  <a:lnTo>
                    <a:pt x="3020555" y="722515"/>
                  </a:lnTo>
                  <a:close/>
                </a:path>
                <a:path w="7800340" h="791209">
                  <a:moveTo>
                    <a:pt x="3337242" y="489661"/>
                  </a:moveTo>
                  <a:lnTo>
                    <a:pt x="3183394" y="489661"/>
                  </a:lnTo>
                  <a:lnTo>
                    <a:pt x="3183394" y="515175"/>
                  </a:lnTo>
                  <a:lnTo>
                    <a:pt x="3306851" y="515175"/>
                  </a:lnTo>
                  <a:lnTo>
                    <a:pt x="3297885" y="561047"/>
                  </a:lnTo>
                  <a:lnTo>
                    <a:pt x="3279521" y="603021"/>
                  </a:lnTo>
                  <a:lnTo>
                    <a:pt x="3251708" y="640778"/>
                  </a:lnTo>
                  <a:lnTo>
                    <a:pt x="3214433" y="674014"/>
                  </a:lnTo>
                  <a:lnTo>
                    <a:pt x="3167646" y="702411"/>
                  </a:lnTo>
                  <a:lnTo>
                    <a:pt x="3184525" y="726427"/>
                  </a:lnTo>
                  <a:lnTo>
                    <a:pt x="3233623" y="696645"/>
                  </a:lnTo>
                  <a:lnTo>
                    <a:pt x="3272485" y="662127"/>
                  </a:lnTo>
                  <a:lnTo>
                    <a:pt x="3301695" y="623519"/>
                  </a:lnTo>
                  <a:lnTo>
                    <a:pt x="3321824" y="581482"/>
                  </a:lnTo>
                  <a:lnTo>
                    <a:pt x="3333483" y="536651"/>
                  </a:lnTo>
                  <a:lnTo>
                    <a:pt x="3337242" y="489661"/>
                  </a:lnTo>
                  <a:close/>
                </a:path>
                <a:path w="7800340" h="791209">
                  <a:moveTo>
                    <a:pt x="3478326" y="590219"/>
                  </a:moveTo>
                  <a:lnTo>
                    <a:pt x="3424301" y="590219"/>
                  </a:lnTo>
                  <a:lnTo>
                    <a:pt x="3424301" y="453644"/>
                  </a:lnTo>
                  <a:lnTo>
                    <a:pt x="3393529" y="453644"/>
                  </a:lnTo>
                  <a:lnTo>
                    <a:pt x="3393529" y="790219"/>
                  </a:lnTo>
                  <a:lnTo>
                    <a:pt x="3424301" y="790219"/>
                  </a:lnTo>
                  <a:lnTo>
                    <a:pt x="3424301" y="615734"/>
                  </a:lnTo>
                  <a:lnTo>
                    <a:pt x="3478326" y="615734"/>
                  </a:lnTo>
                  <a:lnTo>
                    <a:pt x="3478326" y="590219"/>
                  </a:lnTo>
                  <a:close/>
                </a:path>
                <a:path w="7800340" h="791209">
                  <a:moveTo>
                    <a:pt x="3777754" y="727925"/>
                  </a:moveTo>
                  <a:lnTo>
                    <a:pt x="3769830" y="701687"/>
                  </a:lnTo>
                  <a:lnTo>
                    <a:pt x="3756507" y="690410"/>
                  </a:lnTo>
                  <a:lnTo>
                    <a:pt x="3747033" y="682383"/>
                  </a:lnTo>
                  <a:lnTo>
                    <a:pt x="3746614" y="682256"/>
                  </a:lnTo>
                  <a:lnTo>
                    <a:pt x="3746614" y="727925"/>
                  </a:lnTo>
                  <a:lnTo>
                    <a:pt x="3740861" y="743546"/>
                  </a:lnTo>
                  <a:lnTo>
                    <a:pt x="3724287" y="755230"/>
                  </a:lnTo>
                  <a:lnTo>
                    <a:pt x="3697859" y="762546"/>
                  </a:lnTo>
                  <a:lnTo>
                    <a:pt x="3662565" y="765073"/>
                  </a:lnTo>
                  <a:lnTo>
                    <a:pt x="3627107" y="762546"/>
                  </a:lnTo>
                  <a:lnTo>
                    <a:pt x="3600691" y="755230"/>
                  </a:lnTo>
                  <a:lnTo>
                    <a:pt x="3584206" y="743546"/>
                  </a:lnTo>
                  <a:lnTo>
                    <a:pt x="3578517" y="727925"/>
                  </a:lnTo>
                  <a:lnTo>
                    <a:pt x="3584206" y="711936"/>
                  </a:lnTo>
                  <a:lnTo>
                    <a:pt x="3600691" y="700163"/>
                  </a:lnTo>
                  <a:lnTo>
                    <a:pt x="3627107" y="692886"/>
                  </a:lnTo>
                  <a:lnTo>
                    <a:pt x="3662565" y="690410"/>
                  </a:lnTo>
                  <a:lnTo>
                    <a:pt x="3698011" y="692886"/>
                  </a:lnTo>
                  <a:lnTo>
                    <a:pt x="3724427" y="700163"/>
                  </a:lnTo>
                  <a:lnTo>
                    <a:pt x="3740924" y="711936"/>
                  </a:lnTo>
                  <a:lnTo>
                    <a:pt x="3746614" y="727925"/>
                  </a:lnTo>
                  <a:lnTo>
                    <a:pt x="3746614" y="682256"/>
                  </a:lnTo>
                  <a:lnTo>
                    <a:pt x="3710800" y="670471"/>
                  </a:lnTo>
                  <a:lnTo>
                    <a:pt x="3662565" y="666394"/>
                  </a:lnTo>
                  <a:lnTo>
                    <a:pt x="3614331" y="670471"/>
                  </a:lnTo>
                  <a:lnTo>
                    <a:pt x="3578085" y="682383"/>
                  </a:lnTo>
                  <a:lnTo>
                    <a:pt x="3555288" y="701687"/>
                  </a:lnTo>
                  <a:lnTo>
                    <a:pt x="3547364" y="727925"/>
                  </a:lnTo>
                  <a:lnTo>
                    <a:pt x="3555288" y="753948"/>
                  </a:lnTo>
                  <a:lnTo>
                    <a:pt x="3578085" y="773137"/>
                  </a:lnTo>
                  <a:lnTo>
                    <a:pt x="3614331" y="785025"/>
                  </a:lnTo>
                  <a:lnTo>
                    <a:pt x="3662565" y="789089"/>
                  </a:lnTo>
                  <a:lnTo>
                    <a:pt x="3710800" y="785025"/>
                  </a:lnTo>
                  <a:lnTo>
                    <a:pt x="3747033" y="773137"/>
                  </a:lnTo>
                  <a:lnTo>
                    <a:pt x="3756622" y="765073"/>
                  </a:lnTo>
                  <a:lnTo>
                    <a:pt x="3769830" y="753948"/>
                  </a:lnTo>
                  <a:lnTo>
                    <a:pt x="3777754" y="727925"/>
                  </a:lnTo>
                  <a:close/>
                </a:path>
                <a:path w="7800340" h="791209">
                  <a:moveTo>
                    <a:pt x="3780383" y="547446"/>
                  </a:moveTo>
                  <a:lnTo>
                    <a:pt x="3582644" y="547446"/>
                  </a:lnTo>
                  <a:lnTo>
                    <a:pt x="3582644" y="460768"/>
                  </a:lnTo>
                  <a:lnTo>
                    <a:pt x="3551872" y="460768"/>
                  </a:lnTo>
                  <a:lnTo>
                    <a:pt x="3551872" y="572211"/>
                  </a:lnTo>
                  <a:lnTo>
                    <a:pt x="3780383" y="572211"/>
                  </a:lnTo>
                  <a:lnTo>
                    <a:pt x="3780383" y="547446"/>
                  </a:lnTo>
                  <a:close/>
                </a:path>
                <a:path w="7800340" h="791209">
                  <a:moveTo>
                    <a:pt x="3815283" y="611238"/>
                  </a:moveTo>
                  <a:lnTo>
                    <a:pt x="3510965" y="611238"/>
                  </a:lnTo>
                  <a:lnTo>
                    <a:pt x="3510965" y="636371"/>
                  </a:lnTo>
                  <a:lnTo>
                    <a:pt x="3815283" y="636371"/>
                  </a:lnTo>
                  <a:lnTo>
                    <a:pt x="3815283" y="611238"/>
                  </a:lnTo>
                  <a:close/>
                </a:path>
                <a:path w="7800340" h="791209">
                  <a:moveTo>
                    <a:pt x="4036657" y="587590"/>
                  </a:moveTo>
                  <a:lnTo>
                    <a:pt x="4030815" y="563410"/>
                  </a:lnTo>
                  <a:lnTo>
                    <a:pt x="4020578" y="551954"/>
                  </a:lnTo>
                  <a:lnTo>
                    <a:pt x="4014330" y="544957"/>
                  </a:lnTo>
                  <a:lnTo>
                    <a:pt x="4007396" y="541756"/>
                  </a:lnTo>
                  <a:lnTo>
                    <a:pt x="4007396" y="587590"/>
                  </a:lnTo>
                  <a:lnTo>
                    <a:pt x="4003687" y="602500"/>
                  </a:lnTo>
                  <a:lnTo>
                    <a:pt x="3993223" y="613714"/>
                  </a:lnTo>
                  <a:lnTo>
                    <a:pt x="3977005" y="620788"/>
                  </a:lnTo>
                  <a:lnTo>
                    <a:pt x="3955986" y="623239"/>
                  </a:lnTo>
                  <a:lnTo>
                    <a:pt x="3935031" y="620788"/>
                  </a:lnTo>
                  <a:lnTo>
                    <a:pt x="3918928" y="613714"/>
                  </a:lnTo>
                  <a:lnTo>
                    <a:pt x="3908602" y="602500"/>
                  </a:lnTo>
                  <a:lnTo>
                    <a:pt x="3904958" y="587590"/>
                  </a:lnTo>
                  <a:lnTo>
                    <a:pt x="3908602" y="572846"/>
                  </a:lnTo>
                  <a:lnTo>
                    <a:pt x="3918928" y="561606"/>
                  </a:lnTo>
                  <a:lnTo>
                    <a:pt x="3935031" y="554456"/>
                  </a:lnTo>
                  <a:lnTo>
                    <a:pt x="3955986" y="551954"/>
                  </a:lnTo>
                  <a:lnTo>
                    <a:pt x="3977005" y="554456"/>
                  </a:lnTo>
                  <a:lnTo>
                    <a:pt x="3993223" y="561606"/>
                  </a:lnTo>
                  <a:lnTo>
                    <a:pt x="4003687" y="572846"/>
                  </a:lnTo>
                  <a:lnTo>
                    <a:pt x="4007396" y="587590"/>
                  </a:lnTo>
                  <a:lnTo>
                    <a:pt x="4007396" y="541756"/>
                  </a:lnTo>
                  <a:lnTo>
                    <a:pt x="3988854" y="533196"/>
                  </a:lnTo>
                  <a:lnTo>
                    <a:pt x="3955986" y="529056"/>
                  </a:lnTo>
                  <a:lnTo>
                    <a:pt x="3923182" y="533196"/>
                  </a:lnTo>
                  <a:lnTo>
                    <a:pt x="3897833" y="544957"/>
                  </a:lnTo>
                  <a:lnTo>
                    <a:pt x="3881475" y="563410"/>
                  </a:lnTo>
                  <a:lnTo>
                    <a:pt x="3875684" y="587590"/>
                  </a:lnTo>
                  <a:lnTo>
                    <a:pt x="3881475" y="612000"/>
                  </a:lnTo>
                  <a:lnTo>
                    <a:pt x="3897833" y="630555"/>
                  </a:lnTo>
                  <a:lnTo>
                    <a:pt x="3923182" y="642366"/>
                  </a:lnTo>
                  <a:lnTo>
                    <a:pt x="3955986" y="646506"/>
                  </a:lnTo>
                  <a:lnTo>
                    <a:pt x="3988854" y="642366"/>
                  </a:lnTo>
                  <a:lnTo>
                    <a:pt x="4014330" y="630555"/>
                  </a:lnTo>
                  <a:lnTo>
                    <a:pt x="4020832" y="623239"/>
                  </a:lnTo>
                  <a:lnTo>
                    <a:pt x="4030815" y="612000"/>
                  </a:lnTo>
                  <a:lnTo>
                    <a:pt x="4036657" y="587590"/>
                  </a:lnTo>
                  <a:close/>
                </a:path>
                <a:path w="7800340" h="791209">
                  <a:moveTo>
                    <a:pt x="4055427" y="488162"/>
                  </a:moveTo>
                  <a:lnTo>
                    <a:pt x="3971366" y="488162"/>
                  </a:lnTo>
                  <a:lnTo>
                    <a:pt x="3971366" y="450265"/>
                  </a:lnTo>
                  <a:lnTo>
                    <a:pt x="3940606" y="450265"/>
                  </a:lnTo>
                  <a:lnTo>
                    <a:pt x="3940606" y="488162"/>
                  </a:lnTo>
                  <a:lnTo>
                    <a:pt x="3856926" y="488162"/>
                  </a:lnTo>
                  <a:lnTo>
                    <a:pt x="3856926" y="512927"/>
                  </a:lnTo>
                  <a:lnTo>
                    <a:pt x="4055427" y="512927"/>
                  </a:lnTo>
                  <a:lnTo>
                    <a:pt x="4055427" y="488162"/>
                  </a:lnTo>
                  <a:close/>
                </a:path>
                <a:path w="7800340" h="791209">
                  <a:moveTo>
                    <a:pt x="4116959" y="664146"/>
                  </a:moveTo>
                  <a:lnTo>
                    <a:pt x="4086568" y="664146"/>
                  </a:lnTo>
                  <a:lnTo>
                    <a:pt x="4086568" y="699782"/>
                  </a:lnTo>
                  <a:lnTo>
                    <a:pt x="4086568" y="723798"/>
                  </a:lnTo>
                  <a:lnTo>
                    <a:pt x="4086568" y="760945"/>
                  </a:lnTo>
                  <a:lnTo>
                    <a:pt x="3935730" y="760945"/>
                  </a:lnTo>
                  <a:lnTo>
                    <a:pt x="3935730" y="723798"/>
                  </a:lnTo>
                  <a:lnTo>
                    <a:pt x="4086568" y="723798"/>
                  </a:lnTo>
                  <a:lnTo>
                    <a:pt x="4086568" y="699782"/>
                  </a:lnTo>
                  <a:lnTo>
                    <a:pt x="3935730" y="699782"/>
                  </a:lnTo>
                  <a:lnTo>
                    <a:pt x="3935730" y="664146"/>
                  </a:lnTo>
                  <a:lnTo>
                    <a:pt x="3905326" y="664146"/>
                  </a:lnTo>
                  <a:lnTo>
                    <a:pt x="3905326" y="785710"/>
                  </a:lnTo>
                  <a:lnTo>
                    <a:pt x="4116959" y="785710"/>
                  </a:lnTo>
                  <a:lnTo>
                    <a:pt x="4116959" y="760945"/>
                  </a:lnTo>
                  <a:lnTo>
                    <a:pt x="4116959" y="723798"/>
                  </a:lnTo>
                  <a:lnTo>
                    <a:pt x="4116959" y="699782"/>
                  </a:lnTo>
                  <a:lnTo>
                    <a:pt x="4116959" y="664146"/>
                  </a:lnTo>
                  <a:close/>
                </a:path>
                <a:path w="7800340" h="791209">
                  <a:moveTo>
                    <a:pt x="4166857" y="539191"/>
                  </a:moveTo>
                  <a:lnTo>
                    <a:pt x="4116959" y="539191"/>
                  </a:lnTo>
                  <a:lnTo>
                    <a:pt x="4116959" y="453644"/>
                  </a:lnTo>
                  <a:lnTo>
                    <a:pt x="4086187" y="453644"/>
                  </a:lnTo>
                  <a:lnTo>
                    <a:pt x="4086187" y="649135"/>
                  </a:lnTo>
                  <a:lnTo>
                    <a:pt x="4116959" y="649135"/>
                  </a:lnTo>
                  <a:lnTo>
                    <a:pt x="4116959" y="565086"/>
                  </a:lnTo>
                  <a:lnTo>
                    <a:pt x="4166857" y="565086"/>
                  </a:lnTo>
                  <a:lnTo>
                    <a:pt x="4166857" y="539191"/>
                  </a:lnTo>
                  <a:close/>
                </a:path>
                <a:path w="7800340" h="791209">
                  <a:moveTo>
                    <a:pt x="4414888" y="687400"/>
                  </a:moveTo>
                  <a:lnTo>
                    <a:pt x="4413529" y="676897"/>
                  </a:lnTo>
                  <a:lnTo>
                    <a:pt x="4411510" y="661136"/>
                  </a:lnTo>
                  <a:lnTo>
                    <a:pt x="4370248" y="668350"/>
                  </a:lnTo>
                  <a:lnTo>
                    <a:pt x="4330179" y="673239"/>
                  </a:lnTo>
                  <a:lnTo>
                    <a:pt x="4291101" y="676021"/>
                  </a:lnTo>
                  <a:lnTo>
                    <a:pt x="4252785" y="676897"/>
                  </a:lnTo>
                  <a:lnTo>
                    <a:pt x="4252785" y="486283"/>
                  </a:lnTo>
                  <a:lnTo>
                    <a:pt x="4222026" y="486283"/>
                  </a:lnTo>
                  <a:lnTo>
                    <a:pt x="4222026" y="703160"/>
                  </a:lnTo>
                  <a:lnTo>
                    <a:pt x="4249788" y="703160"/>
                  </a:lnTo>
                  <a:lnTo>
                    <a:pt x="4289984" y="702386"/>
                  </a:lnTo>
                  <a:lnTo>
                    <a:pt x="4330509" y="699782"/>
                  </a:lnTo>
                  <a:lnTo>
                    <a:pt x="4371937" y="694931"/>
                  </a:lnTo>
                  <a:lnTo>
                    <a:pt x="4414888" y="687400"/>
                  </a:lnTo>
                  <a:close/>
                </a:path>
                <a:path w="7800340" h="791209">
                  <a:moveTo>
                    <a:pt x="4476801" y="453644"/>
                  </a:moveTo>
                  <a:lnTo>
                    <a:pt x="4446028" y="453644"/>
                  </a:lnTo>
                  <a:lnTo>
                    <a:pt x="4446028" y="789838"/>
                  </a:lnTo>
                  <a:lnTo>
                    <a:pt x="4476801" y="789838"/>
                  </a:lnTo>
                  <a:lnTo>
                    <a:pt x="4476801" y="453644"/>
                  </a:lnTo>
                  <a:close/>
                </a:path>
                <a:path w="7800340" h="791209">
                  <a:moveTo>
                    <a:pt x="4746206" y="694905"/>
                  </a:moveTo>
                  <a:lnTo>
                    <a:pt x="4744326" y="680656"/>
                  </a:lnTo>
                  <a:lnTo>
                    <a:pt x="4742827" y="669391"/>
                  </a:lnTo>
                  <a:lnTo>
                    <a:pt x="4706963" y="674789"/>
                  </a:lnTo>
                  <a:lnTo>
                    <a:pt x="4671123" y="678256"/>
                  </a:lnTo>
                  <a:lnTo>
                    <a:pt x="4633239" y="680110"/>
                  </a:lnTo>
                  <a:lnTo>
                    <a:pt x="4591240" y="680656"/>
                  </a:lnTo>
                  <a:lnTo>
                    <a:pt x="4591240" y="511429"/>
                  </a:lnTo>
                  <a:lnTo>
                    <a:pt x="4716945" y="511429"/>
                  </a:lnTo>
                  <a:lnTo>
                    <a:pt x="4716945" y="485914"/>
                  </a:lnTo>
                  <a:lnTo>
                    <a:pt x="4560468" y="485914"/>
                  </a:lnTo>
                  <a:lnTo>
                    <a:pt x="4560468" y="706920"/>
                  </a:lnTo>
                  <a:lnTo>
                    <a:pt x="4587113" y="706920"/>
                  </a:lnTo>
                  <a:lnTo>
                    <a:pt x="4631499" y="706412"/>
                  </a:lnTo>
                  <a:lnTo>
                    <a:pt x="4671161" y="704570"/>
                  </a:lnTo>
                  <a:lnTo>
                    <a:pt x="4708576" y="700900"/>
                  </a:lnTo>
                  <a:lnTo>
                    <a:pt x="4746206" y="694905"/>
                  </a:lnTo>
                  <a:close/>
                </a:path>
                <a:path w="7800340" h="791209">
                  <a:moveTo>
                    <a:pt x="4860658" y="586473"/>
                  </a:moveTo>
                  <a:lnTo>
                    <a:pt x="4805121" y="586473"/>
                  </a:lnTo>
                  <a:lnTo>
                    <a:pt x="4805121" y="453644"/>
                  </a:lnTo>
                  <a:lnTo>
                    <a:pt x="4774349" y="453644"/>
                  </a:lnTo>
                  <a:lnTo>
                    <a:pt x="4774349" y="790968"/>
                  </a:lnTo>
                  <a:lnTo>
                    <a:pt x="4805121" y="790968"/>
                  </a:lnTo>
                  <a:lnTo>
                    <a:pt x="4805121" y="611987"/>
                  </a:lnTo>
                  <a:lnTo>
                    <a:pt x="4860658" y="611987"/>
                  </a:lnTo>
                  <a:lnTo>
                    <a:pt x="4860658" y="586473"/>
                  </a:lnTo>
                  <a:close/>
                </a:path>
                <a:path w="7800340" h="791209">
                  <a:moveTo>
                    <a:pt x="4948453" y="741438"/>
                  </a:moveTo>
                  <a:lnTo>
                    <a:pt x="4946485" y="730783"/>
                  </a:lnTo>
                  <a:lnTo>
                    <a:pt x="4941138" y="722350"/>
                  </a:lnTo>
                  <a:lnTo>
                    <a:pt x="4933264" y="716800"/>
                  </a:lnTo>
                  <a:lnTo>
                    <a:pt x="4923688" y="714794"/>
                  </a:lnTo>
                  <a:lnTo>
                    <a:pt x="4914125" y="716800"/>
                  </a:lnTo>
                  <a:lnTo>
                    <a:pt x="4906238" y="722350"/>
                  </a:lnTo>
                  <a:lnTo>
                    <a:pt x="4900892" y="730783"/>
                  </a:lnTo>
                  <a:lnTo>
                    <a:pt x="4898923" y="741438"/>
                  </a:lnTo>
                  <a:lnTo>
                    <a:pt x="4900892" y="751967"/>
                  </a:lnTo>
                  <a:lnTo>
                    <a:pt x="4906238" y="760145"/>
                  </a:lnTo>
                  <a:lnTo>
                    <a:pt x="4914125" y="765441"/>
                  </a:lnTo>
                  <a:lnTo>
                    <a:pt x="4923688" y="767334"/>
                  </a:lnTo>
                  <a:lnTo>
                    <a:pt x="4933264" y="765441"/>
                  </a:lnTo>
                  <a:lnTo>
                    <a:pt x="4941138" y="760145"/>
                  </a:lnTo>
                  <a:lnTo>
                    <a:pt x="4946485" y="751967"/>
                  </a:lnTo>
                  <a:lnTo>
                    <a:pt x="4948453" y="741438"/>
                  </a:lnTo>
                  <a:close/>
                </a:path>
                <a:path w="7800340" h="791209">
                  <a:moveTo>
                    <a:pt x="6188570" y="39395"/>
                  </a:moveTo>
                  <a:lnTo>
                    <a:pt x="6034722" y="39395"/>
                  </a:lnTo>
                  <a:lnTo>
                    <a:pt x="6034722" y="64909"/>
                  </a:lnTo>
                  <a:lnTo>
                    <a:pt x="6158179" y="64909"/>
                  </a:lnTo>
                  <a:lnTo>
                    <a:pt x="6149213" y="110782"/>
                  </a:lnTo>
                  <a:lnTo>
                    <a:pt x="6130849" y="152755"/>
                  </a:lnTo>
                  <a:lnTo>
                    <a:pt x="6103036" y="190512"/>
                  </a:lnTo>
                  <a:lnTo>
                    <a:pt x="6065761" y="223735"/>
                  </a:lnTo>
                  <a:lnTo>
                    <a:pt x="6018974" y="252145"/>
                  </a:lnTo>
                  <a:lnTo>
                    <a:pt x="6035853" y="276161"/>
                  </a:lnTo>
                  <a:lnTo>
                    <a:pt x="6084951" y="246380"/>
                  </a:lnTo>
                  <a:lnTo>
                    <a:pt x="6123813" y="211861"/>
                  </a:lnTo>
                  <a:lnTo>
                    <a:pt x="6153023" y="173253"/>
                  </a:lnTo>
                  <a:lnTo>
                    <a:pt x="6173152" y="131216"/>
                  </a:lnTo>
                  <a:lnTo>
                    <a:pt x="6184811" y="86372"/>
                  </a:lnTo>
                  <a:lnTo>
                    <a:pt x="6188570" y="39395"/>
                  </a:lnTo>
                  <a:close/>
                </a:path>
                <a:path w="7800340" h="791209">
                  <a:moveTo>
                    <a:pt x="6329654" y="139954"/>
                  </a:moveTo>
                  <a:lnTo>
                    <a:pt x="6275629" y="139954"/>
                  </a:lnTo>
                  <a:lnTo>
                    <a:pt x="6275629" y="3365"/>
                  </a:lnTo>
                  <a:lnTo>
                    <a:pt x="6244856" y="3365"/>
                  </a:lnTo>
                  <a:lnTo>
                    <a:pt x="6244856" y="339953"/>
                  </a:lnTo>
                  <a:lnTo>
                    <a:pt x="6275629" y="339953"/>
                  </a:lnTo>
                  <a:lnTo>
                    <a:pt x="6275629" y="165468"/>
                  </a:lnTo>
                  <a:lnTo>
                    <a:pt x="6329654" y="165468"/>
                  </a:lnTo>
                  <a:lnTo>
                    <a:pt x="6329654" y="139954"/>
                  </a:lnTo>
                  <a:close/>
                </a:path>
                <a:path w="7800340" h="791209">
                  <a:moveTo>
                    <a:pt x="6629082" y="277660"/>
                  </a:moveTo>
                  <a:lnTo>
                    <a:pt x="6621158" y="251421"/>
                  </a:lnTo>
                  <a:lnTo>
                    <a:pt x="6607835" y="240144"/>
                  </a:lnTo>
                  <a:lnTo>
                    <a:pt x="6598361" y="232117"/>
                  </a:lnTo>
                  <a:lnTo>
                    <a:pt x="6597942" y="231990"/>
                  </a:lnTo>
                  <a:lnTo>
                    <a:pt x="6597942" y="277660"/>
                  </a:lnTo>
                  <a:lnTo>
                    <a:pt x="6592189" y="293281"/>
                  </a:lnTo>
                  <a:lnTo>
                    <a:pt x="6575615" y="304952"/>
                  </a:lnTo>
                  <a:lnTo>
                    <a:pt x="6549187" y="312280"/>
                  </a:lnTo>
                  <a:lnTo>
                    <a:pt x="6513893" y="314807"/>
                  </a:lnTo>
                  <a:lnTo>
                    <a:pt x="6478435" y="312280"/>
                  </a:lnTo>
                  <a:lnTo>
                    <a:pt x="6452019" y="304952"/>
                  </a:lnTo>
                  <a:lnTo>
                    <a:pt x="6435534" y="293281"/>
                  </a:lnTo>
                  <a:lnTo>
                    <a:pt x="6429845" y="277660"/>
                  </a:lnTo>
                  <a:lnTo>
                    <a:pt x="6435534" y="261670"/>
                  </a:lnTo>
                  <a:lnTo>
                    <a:pt x="6452019" y="249897"/>
                  </a:lnTo>
                  <a:lnTo>
                    <a:pt x="6478435" y="242620"/>
                  </a:lnTo>
                  <a:lnTo>
                    <a:pt x="6513893" y="240144"/>
                  </a:lnTo>
                  <a:lnTo>
                    <a:pt x="6549339" y="242620"/>
                  </a:lnTo>
                  <a:lnTo>
                    <a:pt x="6575755" y="249897"/>
                  </a:lnTo>
                  <a:lnTo>
                    <a:pt x="6592252" y="261670"/>
                  </a:lnTo>
                  <a:lnTo>
                    <a:pt x="6597942" y="277660"/>
                  </a:lnTo>
                  <a:lnTo>
                    <a:pt x="6597942" y="231990"/>
                  </a:lnTo>
                  <a:lnTo>
                    <a:pt x="6562128" y="220192"/>
                  </a:lnTo>
                  <a:lnTo>
                    <a:pt x="6513893" y="216128"/>
                  </a:lnTo>
                  <a:lnTo>
                    <a:pt x="6465659" y="220192"/>
                  </a:lnTo>
                  <a:lnTo>
                    <a:pt x="6429413" y="232117"/>
                  </a:lnTo>
                  <a:lnTo>
                    <a:pt x="6406616" y="251421"/>
                  </a:lnTo>
                  <a:lnTo>
                    <a:pt x="6398692" y="277660"/>
                  </a:lnTo>
                  <a:lnTo>
                    <a:pt x="6406616" y="303682"/>
                  </a:lnTo>
                  <a:lnTo>
                    <a:pt x="6429413" y="322872"/>
                  </a:lnTo>
                  <a:lnTo>
                    <a:pt x="6465659" y="334759"/>
                  </a:lnTo>
                  <a:lnTo>
                    <a:pt x="6513893" y="338823"/>
                  </a:lnTo>
                  <a:lnTo>
                    <a:pt x="6562128" y="334759"/>
                  </a:lnTo>
                  <a:lnTo>
                    <a:pt x="6598361" y="322872"/>
                  </a:lnTo>
                  <a:lnTo>
                    <a:pt x="6607950" y="314807"/>
                  </a:lnTo>
                  <a:lnTo>
                    <a:pt x="6621158" y="303682"/>
                  </a:lnTo>
                  <a:lnTo>
                    <a:pt x="6629082" y="277660"/>
                  </a:lnTo>
                  <a:close/>
                </a:path>
                <a:path w="7800340" h="791209">
                  <a:moveTo>
                    <a:pt x="6631711" y="97180"/>
                  </a:moveTo>
                  <a:lnTo>
                    <a:pt x="6433972" y="97180"/>
                  </a:lnTo>
                  <a:lnTo>
                    <a:pt x="6433972" y="10502"/>
                  </a:lnTo>
                  <a:lnTo>
                    <a:pt x="6403200" y="10502"/>
                  </a:lnTo>
                  <a:lnTo>
                    <a:pt x="6403200" y="121945"/>
                  </a:lnTo>
                  <a:lnTo>
                    <a:pt x="6631711" y="121945"/>
                  </a:lnTo>
                  <a:lnTo>
                    <a:pt x="6631711" y="97180"/>
                  </a:lnTo>
                  <a:close/>
                </a:path>
                <a:path w="7800340" h="791209">
                  <a:moveTo>
                    <a:pt x="6666611" y="160959"/>
                  </a:moveTo>
                  <a:lnTo>
                    <a:pt x="6362293" y="160959"/>
                  </a:lnTo>
                  <a:lnTo>
                    <a:pt x="6362293" y="186105"/>
                  </a:lnTo>
                  <a:lnTo>
                    <a:pt x="6666611" y="186105"/>
                  </a:lnTo>
                  <a:lnTo>
                    <a:pt x="6666611" y="160959"/>
                  </a:lnTo>
                  <a:close/>
                </a:path>
                <a:path w="7800340" h="791209">
                  <a:moveTo>
                    <a:pt x="6887985" y="137325"/>
                  </a:moveTo>
                  <a:lnTo>
                    <a:pt x="6882143" y="113144"/>
                  </a:lnTo>
                  <a:lnTo>
                    <a:pt x="6871906" y="101676"/>
                  </a:lnTo>
                  <a:lnTo>
                    <a:pt x="6865658" y="94691"/>
                  </a:lnTo>
                  <a:lnTo>
                    <a:pt x="6858724" y="91490"/>
                  </a:lnTo>
                  <a:lnTo>
                    <a:pt x="6858724" y="137325"/>
                  </a:lnTo>
                  <a:lnTo>
                    <a:pt x="6855015" y="152234"/>
                  </a:lnTo>
                  <a:lnTo>
                    <a:pt x="6844551" y="163449"/>
                  </a:lnTo>
                  <a:lnTo>
                    <a:pt x="6828333" y="170510"/>
                  </a:lnTo>
                  <a:lnTo>
                    <a:pt x="6807314" y="172974"/>
                  </a:lnTo>
                  <a:lnTo>
                    <a:pt x="6786359" y="170510"/>
                  </a:lnTo>
                  <a:lnTo>
                    <a:pt x="6770256" y="163449"/>
                  </a:lnTo>
                  <a:lnTo>
                    <a:pt x="6759930" y="152234"/>
                  </a:lnTo>
                  <a:lnTo>
                    <a:pt x="6756286" y="137325"/>
                  </a:lnTo>
                  <a:lnTo>
                    <a:pt x="6759930" y="122580"/>
                  </a:lnTo>
                  <a:lnTo>
                    <a:pt x="6770256" y="111340"/>
                  </a:lnTo>
                  <a:lnTo>
                    <a:pt x="6786359" y="104190"/>
                  </a:lnTo>
                  <a:lnTo>
                    <a:pt x="6807314" y="101676"/>
                  </a:lnTo>
                  <a:lnTo>
                    <a:pt x="6828333" y="104190"/>
                  </a:lnTo>
                  <a:lnTo>
                    <a:pt x="6844551" y="111340"/>
                  </a:lnTo>
                  <a:lnTo>
                    <a:pt x="6855015" y="122580"/>
                  </a:lnTo>
                  <a:lnTo>
                    <a:pt x="6858724" y="137325"/>
                  </a:lnTo>
                  <a:lnTo>
                    <a:pt x="6858724" y="91490"/>
                  </a:lnTo>
                  <a:lnTo>
                    <a:pt x="6840182" y="82931"/>
                  </a:lnTo>
                  <a:lnTo>
                    <a:pt x="6807314" y="78790"/>
                  </a:lnTo>
                  <a:lnTo>
                    <a:pt x="6774510" y="82931"/>
                  </a:lnTo>
                  <a:lnTo>
                    <a:pt x="6749161" y="94691"/>
                  </a:lnTo>
                  <a:lnTo>
                    <a:pt x="6732803" y="113144"/>
                  </a:lnTo>
                  <a:lnTo>
                    <a:pt x="6727012" y="137325"/>
                  </a:lnTo>
                  <a:lnTo>
                    <a:pt x="6732803" y="161721"/>
                  </a:lnTo>
                  <a:lnTo>
                    <a:pt x="6749161" y="180289"/>
                  </a:lnTo>
                  <a:lnTo>
                    <a:pt x="6774510" y="192100"/>
                  </a:lnTo>
                  <a:lnTo>
                    <a:pt x="6807314" y="196240"/>
                  </a:lnTo>
                  <a:lnTo>
                    <a:pt x="6840182" y="192100"/>
                  </a:lnTo>
                  <a:lnTo>
                    <a:pt x="6865658" y="180289"/>
                  </a:lnTo>
                  <a:lnTo>
                    <a:pt x="6872160" y="172974"/>
                  </a:lnTo>
                  <a:lnTo>
                    <a:pt x="6882143" y="161721"/>
                  </a:lnTo>
                  <a:lnTo>
                    <a:pt x="6887985" y="137325"/>
                  </a:lnTo>
                  <a:close/>
                </a:path>
                <a:path w="7800340" h="791209">
                  <a:moveTo>
                    <a:pt x="6906755" y="37896"/>
                  </a:moveTo>
                  <a:lnTo>
                    <a:pt x="6822694" y="37896"/>
                  </a:lnTo>
                  <a:lnTo>
                    <a:pt x="6822694" y="0"/>
                  </a:lnTo>
                  <a:lnTo>
                    <a:pt x="6791934" y="0"/>
                  </a:lnTo>
                  <a:lnTo>
                    <a:pt x="6791934" y="37896"/>
                  </a:lnTo>
                  <a:lnTo>
                    <a:pt x="6708254" y="37896"/>
                  </a:lnTo>
                  <a:lnTo>
                    <a:pt x="6708254" y="62661"/>
                  </a:lnTo>
                  <a:lnTo>
                    <a:pt x="6906755" y="62661"/>
                  </a:lnTo>
                  <a:lnTo>
                    <a:pt x="6906755" y="37896"/>
                  </a:lnTo>
                  <a:close/>
                </a:path>
                <a:path w="7800340" h="791209">
                  <a:moveTo>
                    <a:pt x="6968287" y="213868"/>
                  </a:moveTo>
                  <a:lnTo>
                    <a:pt x="6937896" y="213868"/>
                  </a:lnTo>
                  <a:lnTo>
                    <a:pt x="6937896" y="249516"/>
                  </a:lnTo>
                  <a:lnTo>
                    <a:pt x="6937896" y="273532"/>
                  </a:lnTo>
                  <a:lnTo>
                    <a:pt x="6937896" y="310680"/>
                  </a:lnTo>
                  <a:lnTo>
                    <a:pt x="6787058" y="310680"/>
                  </a:lnTo>
                  <a:lnTo>
                    <a:pt x="6787058" y="273532"/>
                  </a:lnTo>
                  <a:lnTo>
                    <a:pt x="6937896" y="273532"/>
                  </a:lnTo>
                  <a:lnTo>
                    <a:pt x="6937896" y="249516"/>
                  </a:lnTo>
                  <a:lnTo>
                    <a:pt x="6787058" y="249516"/>
                  </a:lnTo>
                  <a:lnTo>
                    <a:pt x="6787058" y="213868"/>
                  </a:lnTo>
                  <a:lnTo>
                    <a:pt x="6756654" y="213868"/>
                  </a:lnTo>
                  <a:lnTo>
                    <a:pt x="6756654" y="335445"/>
                  </a:lnTo>
                  <a:lnTo>
                    <a:pt x="6968287" y="335445"/>
                  </a:lnTo>
                  <a:lnTo>
                    <a:pt x="6968287" y="310680"/>
                  </a:lnTo>
                  <a:lnTo>
                    <a:pt x="6968287" y="273532"/>
                  </a:lnTo>
                  <a:lnTo>
                    <a:pt x="6968287" y="249516"/>
                  </a:lnTo>
                  <a:lnTo>
                    <a:pt x="6968287" y="213868"/>
                  </a:lnTo>
                  <a:close/>
                </a:path>
                <a:path w="7800340" h="791209">
                  <a:moveTo>
                    <a:pt x="7018185" y="88925"/>
                  </a:moveTo>
                  <a:lnTo>
                    <a:pt x="6968287" y="88925"/>
                  </a:lnTo>
                  <a:lnTo>
                    <a:pt x="6968287" y="3365"/>
                  </a:lnTo>
                  <a:lnTo>
                    <a:pt x="6937515" y="3365"/>
                  </a:lnTo>
                  <a:lnTo>
                    <a:pt x="6937515" y="198869"/>
                  </a:lnTo>
                  <a:lnTo>
                    <a:pt x="6968287" y="198869"/>
                  </a:lnTo>
                  <a:lnTo>
                    <a:pt x="6968287" y="114808"/>
                  </a:lnTo>
                  <a:lnTo>
                    <a:pt x="7018185" y="114808"/>
                  </a:lnTo>
                  <a:lnTo>
                    <a:pt x="7018185" y="88925"/>
                  </a:lnTo>
                  <a:close/>
                </a:path>
                <a:path w="7800340" h="791209">
                  <a:moveTo>
                    <a:pt x="7266216" y="237134"/>
                  </a:moveTo>
                  <a:lnTo>
                    <a:pt x="7264857" y="226631"/>
                  </a:lnTo>
                  <a:lnTo>
                    <a:pt x="7262838" y="210870"/>
                  </a:lnTo>
                  <a:lnTo>
                    <a:pt x="7221575" y="218084"/>
                  </a:lnTo>
                  <a:lnTo>
                    <a:pt x="7181507" y="222973"/>
                  </a:lnTo>
                  <a:lnTo>
                    <a:pt x="7142429" y="225755"/>
                  </a:lnTo>
                  <a:lnTo>
                    <a:pt x="7104113" y="226631"/>
                  </a:lnTo>
                  <a:lnTo>
                    <a:pt x="7104113" y="36017"/>
                  </a:lnTo>
                  <a:lnTo>
                    <a:pt x="7073354" y="36017"/>
                  </a:lnTo>
                  <a:lnTo>
                    <a:pt x="7073354" y="252895"/>
                  </a:lnTo>
                  <a:lnTo>
                    <a:pt x="7101116" y="252895"/>
                  </a:lnTo>
                  <a:lnTo>
                    <a:pt x="7141311" y="252120"/>
                  </a:lnTo>
                  <a:lnTo>
                    <a:pt x="7181837" y="249516"/>
                  </a:lnTo>
                  <a:lnTo>
                    <a:pt x="7223265" y="244665"/>
                  </a:lnTo>
                  <a:lnTo>
                    <a:pt x="7266216" y="237134"/>
                  </a:lnTo>
                  <a:close/>
                </a:path>
                <a:path w="7800340" h="791209">
                  <a:moveTo>
                    <a:pt x="7328128" y="3365"/>
                  </a:moveTo>
                  <a:lnTo>
                    <a:pt x="7297356" y="3365"/>
                  </a:lnTo>
                  <a:lnTo>
                    <a:pt x="7297356" y="339572"/>
                  </a:lnTo>
                  <a:lnTo>
                    <a:pt x="7328128" y="339572"/>
                  </a:lnTo>
                  <a:lnTo>
                    <a:pt x="7328128" y="3365"/>
                  </a:lnTo>
                  <a:close/>
                </a:path>
                <a:path w="7800340" h="791209">
                  <a:moveTo>
                    <a:pt x="7597534" y="244640"/>
                  </a:moveTo>
                  <a:lnTo>
                    <a:pt x="7595654" y="230378"/>
                  </a:lnTo>
                  <a:lnTo>
                    <a:pt x="7594155" y="219125"/>
                  </a:lnTo>
                  <a:lnTo>
                    <a:pt x="7558291" y="224523"/>
                  </a:lnTo>
                  <a:lnTo>
                    <a:pt x="7522451" y="227990"/>
                  </a:lnTo>
                  <a:lnTo>
                    <a:pt x="7484567" y="229831"/>
                  </a:lnTo>
                  <a:lnTo>
                    <a:pt x="7442568" y="230378"/>
                  </a:lnTo>
                  <a:lnTo>
                    <a:pt x="7442568" y="61150"/>
                  </a:lnTo>
                  <a:lnTo>
                    <a:pt x="7568273" y="61150"/>
                  </a:lnTo>
                  <a:lnTo>
                    <a:pt x="7568273" y="35636"/>
                  </a:lnTo>
                  <a:lnTo>
                    <a:pt x="7411796" y="35636"/>
                  </a:lnTo>
                  <a:lnTo>
                    <a:pt x="7411796" y="256654"/>
                  </a:lnTo>
                  <a:lnTo>
                    <a:pt x="7438441" y="256654"/>
                  </a:lnTo>
                  <a:lnTo>
                    <a:pt x="7482827" y="256146"/>
                  </a:lnTo>
                  <a:lnTo>
                    <a:pt x="7522489" y="254304"/>
                  </a:lnTo>
                  <a:lnTo>
                    <a:pt x="7559903" y="250634"/>
                  </a:lnTo>
                  <a:lnTo>
                    <a:pt x="7597534" y="244640"/>
                  </a:lnTo>
                  <a:close/>
                </a:path>
                <a:path w="7800340" h="791209">
                  <a:moveTo>
                    <a:pt x="7711986" y="136194"/>
                  </a:moveTo>
                  <a:lnTo>
                    <a:pt x="7656449" y="136194"/>
                  </a:lnTo>
                  <a:lnTo>
                    <a:pt x="7656449" y="3365"/>
                  </a:lnTo>
                  <a:lnTo>
                    <a:pt x="7625677" y="3365"/>
                  </a:lnTo>
                  <a:lnTo>
                    <a:pt x="7625677" y="340702"/>
                  </a:lnTo>
                  <a:lnTo>
                    <a:pt x="7656449" y="340702"/>
                  </a:lnTo>
                  <a:lnTo>
                    <a:pt x="7656449" y="161721"/>
                  </a:lnTo>
                  <a:lnTo>
                    <a:pt x="7711986" y="161721"/>
                  </a:lnTo>
                  <a:lnTo>
                    <a:pt x="7711986" y="136194"/>
                  </a:lnTo>
                  <a:close/>
                </a:path>
                <a:path w="7800340" h="791209">
                  <a:moveTo>
                    <a:pt x="7799781" y="291172"/>
                  </a:moveTo>
                  <a:lnTo>
                    <a:pt x="7797813" y="280517"/>
                  </a:lnTo>
                  <a:lnTo>
                    <a:pt x="7792466" y="272084"/>
                  </a:lnTo>
                  <a:lnTo>
                    <a:pt x="7784579" y="266522"/>
                  </a:lnTo>
                  <a:lnTo>
                    <a:pt x="7775016" y="264528"/>
                  </a:lnTo>
                  <a:lnTo>
                    <a:pt x="7765453" y="266522"/>
                  </a:lnTo>
                  <a:lnTo>
                    <a:pt x="7757566" y="272084"/>
                  </a:lnTo>
                  <a:lnTo>
                    <a:pt x="7752220" y="280517"/>
                  </a:lnTo>
                  <a:lnTo>
                    <a:pt x="7750251" y="291172"/>
                  </a:lnTo>
                  <a:lnTo>
                    <a:pt x="7752220" y="301701"/>
                  </a:lnTo>
                  <a:lnTo>
                    <a:pt x="7757566" y="309880"/>
                  </a:lnTo>
                  <a:lnTo>
                    <a:pt x="7765453" y="315175"/>
                  </a:lnTo>
                  <a:lnTo>
                    <a:pt x="7775016" y="317055"/>
                  </a:lnTo>
                  <a:lnTo>
                    <a:pt x="7784579" y="315175"/>
                  </a:lnTo>
                  <a:lnTo>
                    <a:pt x="7792466" y="309880"/>
                  </a:lnTo>
                  <a:lnTo>
                    <a:pt x="7797813" y="301701"/>
                  </a:lnTo>
                  <a:lnTo>
                    <a:pt x="779978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654" y="3103868"/>
              <a:ext cx="6124227" cy="47841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041672"/>
              <a:ext cx="6640718" cy="4908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55811" y="8593759"/>
              <a:ext cx="11468735" cy="788035"/>
            </a:xfrm>
            <a:custGeom>
              <a:avLst/>
              <a:gdLst/>
              <a:ahLst/>
              <a:cxnLst/>
              <a:rect l="l" t="t" r="r" b="b"/>
              <a:pathLst>
                <a:path w="11468735" h="788034">
                  <a:moveTo>
                    <a:pt x="205994" y="689279"/>
                  </a:moveTo>
                  <a:lnTo>
                    <a:pt x="171818" y="665886"/>
                  </a:lnTo>
                  <a:lnTo>
                    <a:pt x="144183" y="632714"/>
                  </a:lnTo>
                  <a:lnTo>
                    <a:pt x="125691" y="593775"/>
                  </a:lnTo>
                  <a:lnTo>
                    <a:pt x="118948" y="553072"/>
                  </a:lnTo>
                  <a:lnTo>
                    <a:pt x="118948" y="510298"/>
                  </a:lnTo>
                  <a:lnTo>
                    <a:pt x="193611" y="510298"/>
                  </a:lnTo>
                  <a:lnTo>
                    <a:pt x="193611" y="484784"/>
                  </a:lnTo>
                  <a:lnTo>
                    <a:pt x="11633" y="484784"/>
                  </a:lnTo>
                  <a:lnTo>
                    <a:pt x="11633" y="510298"/>
                  </a:lnTo>
                  <a:lnTo>
                    <a:pt x="88557" y="510298"/>
                  </a:lnTo>
                  <a:lnTo>
                    <a:pt x="88557" y="553072"/>
                  </a:lnTo>
                  <a:lnTo>
                    <a:pt x="81470" y="596392"/>
                  </a:lnTo>
                  <a:lnTo>
                    <a:pt x="62280" y="637882"/>
                  </a:lnTo>
                  <a:lnTo>
                    <a:pt x="34099" y="673176"/>
                  </a:lnTo>
                  <a:lnTo>
                    <a:pt x="0" y="697915"/>
                  </a:lnTo>
                  <a:lnTo>
                    <a:pt x="18008" y="722299"/>
                  </a:lnTo>
                  <a:lnTo>
                    <a:pt x="45262" y="703567"/>
                  </a:lnTo>
                  <a:lnTo>
                    <a:pt x="69418" y="677697"/>
                  </a:lnTo>
                  <a:lnTo>
                    <a:pt x="89344" y="646264"/>
                  </a:lnTo>
                  <a:lnTo>
                    <a:pt x="103936" y="610857"/>
                  </a:lnTo>
                  <a:lnTo>
                    <a:pt x="118338" y="643343"/>
                  </a:lnTo>
                  <a:lnTo>
                    <a:pt x="137845" y="672299"/>
                  </a:lnTo>
                  <a:lnTo>
                    <a:pt x="161505" y="696341"/>
                  </a:lnTo>
                  <a:lnTo>
                    <a:pt x="188366" y="714044"/>
                  </a:lnTo>
                  <a:lnTo>
                    <a:pt x="205994" y="689279"/>
                  </a:lnTo>
                  <a:close/>
                </a:path>
                <a:path w="11468735" h="788034">
                  <a:moveTo>
                    <a:pt x="320065" y="586092"/>
                  </a:moveTo>
                  <a:lnTo>
                    <a:pt x="264528" y="586092"/>
                  </a:lnTo>
                  <a:lnTo>
                    <a:pt x="264528" y="450634"/>
                  </a:lnTo>
                  <a:lnTo>
                    <a:pt x="233768" y="450634"/>
                  </a:lnTo>
                  <a:lnTo>
                    <a:pt x="233768" y="786841"/>
                  </a:lnTo>
                  <a:lnTo>
                    <a:pt x="264528" y="786841"/>
                  </a:lnTo>
                  <a:lnTo>
                    <a:pt x="264528" y="611987"/>
                  </a:lnTo>
                  <a:lnTo>
                    <a:pt x="320065" y="611987"/>
                  </a:lnTo>
                  <a:lnTo>
                    <a:pt x="320065" y="586092"/>
                  </a:lnTo>
                  <a:close/>
                </a:path>
                <a:path w="11468735" h="788034">
                  <a:moveTo>
                    <a:pt x="620242" y="536943"/>
                  </a:moveTo>
                  <a:lnTo>
                    <a:pt x="611695" y="506514"/>
                  </a:lnTo>
                  <a:lnTo>
                    <a:pt x="592937" y="488543"/>
                  </a:lnTo>
                  <a:lnTo>
                    <a:pt x="588721" y="484517"/>
                  </a:lnTo>
                  <a:lnTo>
                    <a:pt x="588721" y="536943"/>
                  </a:lnTo>
                  <a:lnTo>
                    <a:pt x="582472" y="557072"/>
                  </a:lnTo>
                  <a:lnTo>
                    <a:pt x="564845" y="572452"/>
                  </a:lnTo>
                  <a:lnTo>
                    <a:pt x="537591" y="582269"/>
                  </a:lnTo>
                  <a:lnTo>
                    <a:pt x="502424" y="585724"/>
                  </a:lnTo>
                  <a:lnTo>
                    <a:pt x="467474" y="582269"/>
                  </a:lnTo>
                  <a:lnTo>
                    <a:pt x="440321" y="572452"/>
                  </a:lnTo>
                  <a:lnTo>
                    <a:pt x="422744" y="557072"/>
                  </a:lnTo>
                  <a:lnTo>
                    <a:pt x="416496" y="536943"/>
                  </a:lnTo>
                  <a:lnTo>
                    <a:pt x="422744" y="516877"/>
                  </a:lnTo>
                  <a:lnTo>
                    <a:pt x="440321" y="501624"/>
                  </a:lnTo>
                  <a:lnTo>
                    <a:pt x="467474" y="491934"/>
                  </a:lnTo>
                  <a:lnTo>
                    <a:pt x="502424" y="488543"/>
                  </a:lnTo>
                  <a:lnTo>
                    <a:pt x="537591" y="491934"/>
                  </a:lnTo>
                  <a:lnTo>
                    <a:pt x="564845" y="501624"/>
                  </a:lnTo>
                  <a:lnTo>
                    <a:pt x="582472" y="516877"/>
                  </a:lnTo>
                  <a:lnTo>
                    <a:pt x="588721" y="536943"/>
                  </a:lnTo>
                  <a:lnTo>
                    <a:pt x="588721" y="484517"/>
                  </a:lnTo>
                  <a:lnTo>
                    <a:pt x="587641" y="483476"/>
                  </a:lnTo>
                  <a:lnTo>
                    <a:pt x="550430" y="468871"/>
                  </a:lnTo>
                  <a:lnTo>
                    <a:pt x="502424" y="463778"/>
                  </a:lnTo>
                  <a:lnTo>
                    <a:pt x="454634" y="468871"/>
                  </a:lnTo>
                  <a:lnTo>
                    <a:pt x="417525" y="483476"/>
                  </a:lnTo>
                  <a:lnTo>
                    <a:pt x="393509" y="506514"/>
                  </a:lnTo>
                  <a:lnTo>
                    <a:pt x="384975" y="536943"/>
                  </a:lnTo>
                  <a:lnTo>
                    <a:pt x="393509" y="567423"/>
                  </a:lnTo>
                  <a:lnTo>
                    <a:pt x="417525" y="590600"/>
                  </a:lnTo>
                  <a:lnTo>
                    <a:pt x="454634" y="605320"/>
                  </a:lnTo>
                  <a:lnTo>
                    <a:pt x="502424" y="610489"/>
                  </a:lnTo>
                  <a:lnTo>
                    <a:pt x="550430" y="605320"/>
                  </a:lnTo>
                  <a:lnTo>
                    <a:pt x="587641" y="590600"/>
                  </a:lnTo>
                  <a:lnTo>
                    <a:pt x="592709" y="585724"/>
                  </a:lnTo>
                  <a:lnTo>
                    <a:pt x="611695" y="567423"/>
                  </a:lnTo>
                  <a:lnTo>
                    <a:pt x="620242" y="536943"/>
                  </a:lnTo>
                  <a:close/>
                </a:path>
                <a:path w="11468735" h="788034">
                  <a:moveTo>
                    <a:pt x="655510" y="642010"/>
                  </a:moveTo>
                  <a:lnTo>
                    <a:pt x="350837" y="642010"/>
                  </a:lnTo>
                  <a:lnTo>
                    <a:pt x="350837" y="667143"/>
                  </a:lnTo>
                  <a:lnTo>
                    <a:pt x="429260" y="667143"/>
                  </a:lnTo>
                  <a:lnTo>
                    <a:pt x="429260" y="786841"/>
                  </a:lnTo>
                  <a:lnTo>
                    <a:pt x="460400" y="786841"/>
                  </a:lnTo>
                  <a:lnTo>
                    <a:pt x="460400" y="667143"/>
                  </a:lnTo>
                  <a:lnTo>
                    <a:pt x="544830" y="667143"/>
                  </a:lnTo>
                  <a:lnTo>
                    <a:pt x="544830" y="786841"/>
                  </a:lnTo>
                  <a:lnTo>
                    <a:pt x="575970" y="786841"/>
                  </a:lnTo>
                  <a:lnTo>
                    <a:pt x="575970" y="667143"/>
                  </a:lnTo>
                  <a:lnTo>
                    <a:pt x="655510" y="667143"/>
                  </a:lnTo>
                  <a:lnTo>
                    <a:pt x="655510" y="642010"/>
                  </a:lnTo>
                  <a:close/>
                </a:path>
                <a:path w="11468735" h="788034">
                  <a:moveTo>
                    <a:pt x="911796" y="459270"/>
                  </a:moveTo>
                  <a:lnTo>
                    <a:pt x="882523" y="459270"/>
                  </a:lnTo>
                  <a:lnTo>
                    <a:pt x="882523" y="587971"/>
                  </a:lnTo>
                  <a:lnTo>
                    <a:pt x="824369" y="587971"/>
                  </a:lnTo>
                  <a:lnTo>
                    <a:pt x="831634" y="565124"/>
                  </a:lnTo>
                  <a:lnTo>
                    <a:pt x="836650" y="541629"/>
                  </a:lnTo>
                  <a:lnTo>
                    <a:pt x="839558" y="517588"/>
                  </a:lnTo>
                  <a:lnTo>
                    <a:pt x="840498" y="493039"/>
                  </a:lnTo>
                  <a:lnTo>
                    <a:pt x="710666" y="493039"/>
                  </a:lnTo>
                  <a:lnTo>
                    <a:pt x="710666" y="518185"/>
                  </a:lnTo>
                  <a:lnTo>
                    <a:pt x="810107" y="518185"/>
                  </a:lnTo>
                  <a:lnTo>
                    <a:pt x="800100" y="569074"/>
                  </a:lnTo>
                  <a:lnTo>
                    <a:pt x="778167" y="615505"/>
                  </a:lnTo>
                  <a:lnTo>
                    <a:pt x="743775" y="656793"/>
                  </a:lnTo>
                  <a:lnTo>
                    <a:pt x="696417" y="692289"/>
                  </a:lnTo>
                  <a:lnTo>
                    <a:pt x="714425" y="714425"/>
                  </a:lnTo>
                  <a:lnTo>
                    <a:pt x="746683" y="692302"/>
                  </a:lnTo>
                  <a:lnTo>
                    <a:pt x="773798" y="667804"/>
                  </a:lnTo>
                  <a:lnTo>
                    <a:pt x="795997" y="641184"/>
                  </a:lnTo>
                  <a:lnTo>
                    <a:pt x="813485" y="612736"/>
                  </a:lnTo>
                  <a:lnTo>
                    <a:pt x="882523" y="612736"/>
                  </a:lnTo>
                  <a:lnTo>
                    <a:pt x="882523" y="769950"/>
                  </a:lnTo>
                  <a:lnTo>
                    <a:pt x="911796" y="769950"/>
                  </a:lnTo>
                  <a:lnTo>
                    <a:pt x="911796" y="612736"/>
                  </a:lnTo>
                  <a:lnTo>
                    <a:pt x="911796" y="587971"/>
                  </a:lnTo>
                  <a:lnTo>
                    <a:pt x="911796" y="459270"/>
                  </a:lnTo>
                  <a:close/>
                </a:path>
                <a:path w="11468735" h="788034">
                  <a:moveTo>
                    <a:pt x="981964" y="450265"/>
                  </a:moveTo>
                  <a:lnTo>
                    <a:pt x="952690" y="450265"/>
                  </a:lnTo>
                  <a:lnTo>
                    <a:pt x="952690" y="786841"/>
                  </a:lnTo>
                  <a:lnTo>
                    <a:pt x="981964" y="786841"/>
                  </a:lnTo>
                  <a:lnTo>
                    <a:pt x="981964" y="450265"/>
                  </a:lnTo>
                  <a:close/>
                </a:path>
                <a:path w="11468735" h="788034">
                  <a:moveTo>
                    <a:pt x="1250619" y="685901"/>
                  </a:moveTo>
                  <a:lnTo>
                    <a:pt x="1215491" y="662254"/>
                  </a:lnTo>
                  <a:lnTo>
                    <a:pt x="1186878" y="627557"/>
                  </a:lnTo>
                  <a:lnTo>
                    <a:pt x="1176134" y="604100"/>
                  </a:lnTo>
                  <a:lnTo>
                    <a:pt x="1167625" y="585546"/>
                  </a:lnTo>
                  <a:lnTo>
                    <a:pt x="1160564" y="539940"/>
                  </a:lnTo>
                  <a:lnTo>
                    <a:pt x="1160564" y="479526"/>
                  </a:lnTo>
                  <a:lnTo>
                    <a:pt x="1130173" y="479526"/>
                  </a:lnTo>
                  <a:lnTo>
                    <a:pt x="1130173" y="539940"/>
                  </a:lnTo>
                  <a:lnTo>
                    <a:pt x="1123010" y="587273"/>
                  </a:lnTo>
                  <a:lnTo>
                    <a:pt x="1103528" y="630986"/>
                  </a:lnTo>
                  <a:lnTo>
                    <a:pt x="1074762" y="667156"/>
                  </a:lnTo>
                  <a:lnTo>
                    <a:pt x="1039749" y="691908"/>
                  </a:lnTo>
                  <a:lnTo>
                    <a:pt x="1058506" y="717054"/>
                  </a:lnTo>
                  <a:lnTo>
                    <a:pt x="1086561" y="697979"/>
                  </a:lnTo>
                  <a:lnTo>
                    <a:pt x="1111034" y="671969"/>
                  </a:lnTo>
                  <a:lnTo>
                    <a:pt x="1131011" y="640270"/>
                  </a:lnTo>
                  <a:lnTo>
                    <a:pt x="1145552" y="604100"/>
                  </a:lnTo>
                  <a:lnTo>
                    <a:pt x="1160526" y="638378"/>
                  </a:lnTo>
                  <a:lnTo>
                    <a:pt x="1180592" y="668362"/>
                  </a:lnTo>
                  <a:lnTo>
                    <a:pt x="1204810" y="692861"/>
                  </a:lnTo>
                  <a:lnTo>
                    <a:pt x="1232230" y="710666"/>
                  </a:lnTo>
                  <a:lnTo>
                    <a:pt x="1250619" y="685901"/>
                  </a:lnTo>
                  <a:close/>
                </a:path>
                <a:path w="11468735" h="788034">
                  <a:moveTo>
                    <a:pt x="1316659" y="450265"/>
                  </a:moveTo>
                  <a:lnTo>
                    <a:pt x="1285887" y="450265"/>
                  </a:lnTo>
                  <a:lnTo>
                    <a:pt x="1285887" y="787590"/>
                  </a:lnTo>
                  <a:lnTo>
                    <a:pt x="1316659" y="787590"/>
                  </a:lnTo>
                  <a:lnTo>
                    <a:pt x="1316659" y="450265"/>
                  </a:lnTo>
                  <a:close/>
                </a:path>
                <a:path w="11468735" h="788034">
                  <a:moveTo>
                    <a:pt x="1594700" y="636003"/>
                  </a:moveTo>
                  <a:lnTo>
                    <a:pt x="1593265" y="621372"/>
                  </a:lnTo>
                  <a:lnTo>
                    <a:pt x="1592897" y="617613"/>
                  </a:lnTo>
                  <a:lnTo>
                    <a:pt x="1592453" y="613117"/>
                  </a:lnTo>
                  <a:lnTo>
                    <a:pt x="1580489" y="614654"/>
                  </a:lnTo>
                  <a:lnTo>
                    <a:pt x="1568297" y="615924"/>
                  </a:lnTo>
                  <a:lnTo>
                    <a:pt x="1555877" y="616915"/>
                  </a:lnTo>
                  <a:lnTo>
                    <a:pt x="1543291" y="617613"/>
                  </a:lnTo>
                  <a:lnTo>
                    <a:pt x="1543291" y="506552"/>
                  </a:lnTo>
                  <a:lnTo>
                    <a:pt x="1576692" y="506552"/>
                  </a:lnTo>
                  <a:lnTo>
                    <a:pt x="1576692" y="481787"/>
                  </a:lnTo>
                  <a:lnTo>
                    <a:pt x="1513649" y="481787"/>
                  </a:lnTo>
                  <a:lnTo>
                    <a:pt x="1513649" y="506552"/>
                  </a:lnTo>
                  <a:lnTo>
                    <a:pt x="1513649" y="619493"/>
                  </a:lnTo>
                  <a:lnTo>
                    <a:pt x="1500149" y="620204"/>
                  </a:lnTo>
                  <a:lnTo>
                    <a:pt x="1486687" y="620712"/>
                  </a:lnTo>
                  <a:lnTo>
                    <a:pt x="1459992" y="621372"/>
                  </a:lnTo>
                  <a:lnTo>
                    <a:pt x="1459992" y="506552"/>
                  </a:lnTo>
                  <a:lnTo>
                    <a:pt x="1513649" y="506552"/>
                  </a:lnTo>
                  <a:lnTo>
                    <a:pt x="1513649" y="481787"/>
                  </a:lnTo>
                  <a:lnTo>
                    <a:pt x="1396961" y="481787"/>
                  </a:lnTo>
                  <a:lnTo>
                    <a:pt x="1396961" y="506552"/>
                  </a:lnTo>
                  <a:lnTo>
                    <a:pt x="1429981" y="506552"/>
                  </a:lnTo>
                  <a:lnTo>
                    <a:pt x="1429981" y="622122"/>
                  </a:lnTo>
                  <a:lnTo>
                    <a:pt x="1408074" y="622439"/>
                  </a:lnTo>
                  <a:lnTo>
                    <a:pt x="1387576" y="622490"/>
                  </a:lnTo>
                  <a:lnTo>
                    <a:pt x="1390954" y="648004"/>
                  </a:lnTo>
                  <a:lnTo>
                    <a:pt x="1437881" y="647611"/>
                  </a:lnTo>
                  <a:lnTo>
                    <a:pt x="1489456" y="645947"/>
                  </a:lnTo>
                  <a:lnTo>
                    <a:pt x="1542707" y="642315"/>
                  </a:lnTo>
                  <a:lnTo>
                    <a:pt x="1594700" y="636003"/>
                  </a:lnTo>
                  <a:close/>
                </a:path>
                <a:path w="11468735" h="788034">
                  <a:moveTo>
                    <a:pt x="1662620" y="754202"/>
                  </a:moveTo>
                  <a:lnTo>
                    <a:pt x="1468996" y="754202"/>
                  </a:lnTo>
                  <a:lnTo>
                    <a:pt x="1468996" y="675017"/>
                  </a:lnTo>
                  <a:lnTo>
                    <a:pt x="1438236" y="675017"/>
                  </a:lnTo>
                  <a:lnTo>
                    <a:pt x="1438236" y="779335"/>
                  </a:lnTo>
                  <a:lnTo>
                    <a:pt x="1662620" y="779335"/>
                  </a:lnTo>
                  <a:lnTo>
                    <a:pt x="1662620" y="754202"/>
                  </a:lnTo>
                  <a:close/>
                </a:path>
                <a:path w="11468735" h="788034">
                  <a:moveTo>
                    <a:pt x="1697507" y="552704"/>
                  </a:moveTo>
                  <a:lnTo>
                    <a:pt x="1647609" y="552704"/>
                  </a:lnTo>
                  <a:lnTo>
                    <a:pt x="1647609" y="450265"/>
                  </a:lnTo>
                  <a:lnTo>
                    <a:pt x="1616837" y="450265"/>
                  </a:lnTo>
                  <a:lnTo>
                    <a:pt x="1616837" y="698284"/>
                  </a:lnTo>
                  <a:lnTo>
                    <a:pt x="1647609" y="698284"/>
                  </a:lnTo>
                  <a:lnTo>
                    <a:pt x="1647609" y="578218"/>
                  </a:lnTo>
                  <a:lnTo>
                    <a:pt x="1697507" y="578218"/>
                  </a:lnTo>
                  <a:lnTo>
                    <a:pt x="1697507" y="552704"/>
                  </a:lnTo>
                  <a:close/>
                </a:path>
                <a:path w="11468735" h="788034">
                  <a:moveTo>
                    <a:pt x="1871992" y="23634"/>
                  </a:moveTo>
                  <a:lnTo>
                    <a:pt x="1715528" y="23634"/>
                  </a:lnTo>
                  <a:lnTo>
                    <a:pt x="1715528" y="48399"/>
                  </a:lnTo>
                  <a:lnTo>
                    <a:pt x="1837842" y="48399"/>
                  </a:lnTo>
                  <a:lnTo>
                    <a:pt x="1826590" y="85471"/>
                  </a:lnTo>
                  <a:lnTo>
                    <a:pt x="1799856" y="117538"/>
                  </a:lnTo>
                  <a:lnTo>
                    <a:pt x="1758061" y="143268"/>
                  </a:lnTo>
                  <a:lnTo>
                    <a:pt x="1701634" y="161340"/>
                  </a:lnTo>
                  <a:lnTo>
                    <a:pt x="1714017" y="186105"/>
                  </a:lnTo>
                  <a:lnTo>
                    <a:pt x="1768487" y="168529"/>
                  </a:lnTo>
                  <a:lnTo>
                    <a:pt x="1812417" y="143344"/>
                  </a:lnTo>
                  <a:lnTo>
                    <a:pt x="1844916" y="110705"/>
                  </a:lnTo>
                  <a:lnTo>
                    <a:pt x="1865071" y="70751"/>
                  </a:lnTo>
                  <a:lnTo>
                    <a:pt x="1871992" y="23634"/>
                  </a:lnTo>
                  <a:close/>
                </a:path>
                <a:path w="11468735" h="788034">
                  <a:moveTo>
                    <a:pt x="1916645" y="487032"/>
                  </a:moveTo>
                  <a:lnTo>
                    <a:pt x="1746669" y="487032"/>
                  </a:lnTo>
                  <a:lnTo>
                    <a:pt x="1746669" y="512178"/>
                  </a:lnTo>
                  <a:lnTo>
                    <a:pt x="1886623" y="512178"/>
                  </a:lnTo>
                  <a:lnTo>
                    <a:pt x="1886356" y="535063"/>
                  </a:lnTo>
                  <a:lnTo>
                    <a:pt x="1885073" y="563257"/>
                  </a:lnTo>
                  <a:lnTo>
                    <a:pt x="1882038" y="596861"/>
                  </a:lnTo>
                  <a:lnTo>
                    <a:pt x="1876488" y="636003"/>
                  </a:lnTo>
                  <a:lnTo>
                    <a:pt x="1907260" y="639000"/>
                  </a:lnTo>
                  <a:lnTo>
                    <a:pt x="1912683" y="595490"/>
                  </a:lnTo>
                  <a:lnTo>
                    <a:pt x="1915464" y="558850"/>
                  </a:lnTo>
                  <a:lnTo>
                    <a:pt x="1916493" y="528878"/>
                  </a:lnTo>
                  <a:lnTo>
                    <a:pt x="1916595" y="512178"/>
                  </a:lnTo>
                  <a:lnTo>
                    <a:pt x="1916645" y="487032"/>
                  </a:lnTo>
                  <a:close/>
                </a:path>
                <a:path w="11468735" h="788034">
                  <a:moveTo>
                    <a:pt x="1940280" y="700544"/>
                  </a:moveTo>
                  <a:lnTo>
                    <a:pt x="1939061" y="685901"/>
                  </a:lnTo>
                  <a:lnTo>
                    <a:pt x="1938401" y="678027"/>
                  </a:lnTo>
                  <a:lnTo>
                    <a:pt x="1912226" y="680948"/>
                  </a:lnTo>
                  <a:lnTo>
                    <a:pt x="1885175" y="683094"/>
                  </a:lnTo>
                  <a:lnTo>
                    <a:pt x="1857616" y="684669"/>
                  </a:lnTo>
                  <a:lnTo>
                    <a:pt x="1829968" y="685901"/>
                  </a:lnTo>
                  <a:lnTo>
                    <a:pt x="1829968" y="583095"/>
                  </a:lnTo>
                  <a:lnTo>
                    <a:pt x="1799577" y="583095"/>
                  </a:lnTo>
                  <a:lnTo>
                    <a:pt x="1799577" y="686650"/>
                  </a:lnTo>
                  <a:lnTo>
                    <a:pt x="1762518" y="687501"/>
                  </a:lnTo>
                  <a:lnTo>
                    <a:pt x="1728279" y="687781"/>
                  </a:lnTo>
                  <a:lnTo>
                    <a:pt x="1731657" y="713295"/>
                  </a:lnTo>
                  <a:lnTo>
                    <a:pt x="1779612" y="712889"/>
                  </a:lnTo>
                  <a:lnTo>
                    <a:pt x="1832165" y="711136"/>
                  </a:lnTo>
                  <a:lnTo>
                    <a:pt x="1886635" y="707275"/>
                  </a:lnTo>
                  <a:lnTo>
                    <a:pt x="1940280" y="700544"/>
                  </a:lnTo>
                  <a:close/>
                </a:path>
                <a:path w="11468735" h="788034">
                  <a:moveTo>
                    <a:pt x="1971052" y="308800"/>
                  </a:moveTo>
                  <a:lnTo>
                    <a:pt x="1780438" y="308800"/>
                  </a:lnTo>
                  <a:lnTo>
                    <a:pt x="1780438" y="274281"/>
                  </a:lnTo>
                  <a:lnTo>
                    <a:pt x="1959419" y="274281"/>
                  </a:lnTo>
                  <a:lnTo>
                    <a:pt x="1959419" y="251396"/>
                  </a:lnTo>
                  <a:lnTo>
                    <a:pt x="1780438" y="251396"/>
                  </a:lnTo>
                  <a:lnTo>
                    <a:pt x="1780438" y="217995"/>
                  </a:lnTo>
                  <a:lnTo>
                    <a:pt x="1963547" y="217995"/>
                  </a:lnTo>
                  <a:lnTo>
                    <a:pt x="1963547" y="195110"/>
                  </a:lnTo>
                  <a:lnTo>
                    <a:pt x="1749666" y="195110"/>
                  </a:lnTo>
                  <a:lnTo>
                    <a:pt x="1749666" y="332066"/>
                  </a:lnTo>
                  <a:lnTo>
                    <a:pt x="1971052" y="332066"/>
                  </a:lnTo>
                  <a:lnTo>
                    <a:pt x="1971052" y="308800"/>
                  </a:lnTo>
                  <a:close/>
                </a:path>
                <a:path w="11468735" h="788034">
                  <a:moveTo>
                    <a:pt x="2011578" y="78041"/>
                  </a:moveTo>
                  <a:lnTo>
                    <a:pt x="1961667" y="78041"/>
                  </a:lnTo>
                  <a:lnTo>
                    <a:pt x="1961667" y="0"/>
                  </a:lnTo>
                  <a:lnTo>
                    <a:pt x="1930895" y="0"/>
                  </a:lnTo>
                  <a:lnTo>
                    <a:pt x="1930895" y="179730"/>
                  </a:lnTo>
                  <a:lnTo>
                    <a:pt x="1961667" y="179730"/>
                  </a:lnTo>
                  <a:lnTo>
                    <a:pt x="1961667" y="103555"/>
                  </a:lnTo>
                  <a:lnTo>
                    <a:pt x="2011578" y="103555"/>
                  </a:lnTo>
                  <a:lnTo>
                    <a:pt x="2011578" y="78041"/>
                  </a:lnTo>
                  <a:close/>
                </a:path>
                <a:path w="11468735" h="788034">
                  <a:moveTo>
                    <a:pt x="2043468" y="590969"/>
                  </a:moveTo>
                  <a:lnTo>
                    <a:pt x="1989810" y="590969"/>
                  </a:lnTo>
                  <a:lnTo>
                    <a:pt x="1989810" y="450265"/>
                  </a:lnTo>
                  <a:lnTo>
                    <a:pt x="1959038" y="450265"/>
                  </a:lnTo>
                  <a:lnTo>
                    <a:pt x="1959038" y="786841"/>
                  </a:lnTo>
                  <a:lnTo>
                    <a:pt x="1989810" y="786841"/>
                  </a:lnTo>
                  <a:lnTo>
                    <a:pt x="1989810" y="616864"/>
                  </a:lnTo>
                  <a:lnTo>
                    <a:pt x="2043468" y="616864"/>
                  </a:lnTo>
                  <a:lnTo>
                    <a:pt x="2043468" y="590969"/>
                  </a:lnTo>
                  <a:close/>
                </a:path>
                <a:path w="11468735" h="788034">
                  <a:moveTo>
                    <a:pt x="2315883" y="78790"/>
                  </a:moveTo>
                  <a:lnTo>
                    <a:pt x="2307539" y="50571"/>
                  </a:lnTo>
                  <a:lnTo>
                    <a:pt x="2291600" y="36398"/>
                  </a:lnTo>
                  <a:lnTo>
                    <a:pt x="2284361" y="29959"/>
                  </a:lnTo>
                  <a:lnTo>
                    <a:pt x="2284361" y="78790"/>
                  </a:lnTo>
                  <a:lnTo>
                    <a:pt x="2278253" y="96596"/>
                  </a:lnTo>
                  <a:lnTo>
                    <a:pt x="2260866" y="109791"/>
                  </a:lnTo>
                  <a:lnTo>
                    <a:pt x="2233549" y="117995"/>
                  </a:lnTo>
                  <a:lnTo>
                    <a:pt x="2197684" y="120815"/>
                  </a:lnTo>
                  <a:lnTo>
                    <a:pt x="2161819" y="117995"/>
                  </a:lnTo>
                  <a:lnTo>
                    <a:pt x="2134501" y="109791"/>
                  </a:lnTo>
                  <a:lnTo>
                    <a:pt x="2117115" y="96596"/>
                  </a:lnTo>
                  <a:lnTo>
                    <a:pt x="2111006" y="78790"/>
                  </a:lnTo>
                  <a:lnTo>
                    <a:pt x="2117115" y="60934"/>
                  </a:lnTo>
                  <a:lnTo>
                    <a:pt x="2161819" y="39268"/>
                  </a:lnTo>
                  <a:lnTo>
                    <a:pt x="2233549" y="39268"/>
                  </a:lnTo>
                  <a:lnTo>
                    <a:pt x="2278253" y="60934"/>
                  </a:lnTo>
                  <a:lnTo>
                    <a:pt x="2284361" y="78790"/>
                  </a:lnTo>
                  <a:lnTo>
                    <a:pt x="2284361" y="29959"/>
                  </a:lnTo>
                  <a:lnTo>
                    <a:pt x="2283803" y="29451"/>
                  </a:lnTo>
                  <a:lnTo>
                    <a:pt x="2246541" y="16217"/>
                  </a:lnTo>
                  <a:lnTo>
                    <a:pt x="2197684" y="11633"/>
                  </a:lnTo>
                  <a:lnTo>
                    <a:pt x="2148827" y="16217"/>
                  </a:lnTo>
                  <a:lnTo>
                    <a:pt x="2111565" y="29451"/>
                  </a:lnTo>
                  <a:lnTo>
                    <a:pt x="2087829" y="50571"/>
                  </a:lnTo>
                  <a:lnTo>
                    <a:pt x="2079485" y="78790"/>
                  </a:lnTo>
                  <a:lnTo>
                    <a:pt x="2087829" y="106959"/>
                  </a:lnTo>
                  <a:lnTo>
                    <a:pt x="2111565" y="127952"/>
                  </a:lnTo>
                  <a:lnTo>
                    <a:pt x="2148827" y="141058"/>
                  </a:lnTo>
                  <a:lnTo>
                    <a:pt x="2197684" y="145580"/>
                  </a:lnTo>
                  <a:lnTo>
                    <a:pt x="2246541" y="141058"/>
                  </a:lnTo>
                  <a:lnTo>
                    <a:pt x="2283803" y="127952"/>
                  </a:lnTo>
                  <a:lnTo>
                    <a:pt x="2291867" y="120815"/>
                  </a:lnTo>
                  <a:lnTo>
                    <a:pt x="2307539" y="106959"/>
                  </a:lnTo>
                  <a:lnTo>
                    <a:pt x="2315883" y="78790"/>
                  </a:lnTo>
                  <a:close/>
                </a:path>
                <a:path w="11468735" h="788034">
                  <a:moveTo>
                    <a:pt x="2316251" y="303923"/>
                  </a:moveTo>
                  <a:lnTo>
                    <a:pt x="2115515" y="303923"/>
                  </a:lnTo>
                  <a:lnTo>
                    <a:pt x="2115515" y="231508"/>
                  </a:lnTo>
                  <a:lnTo>
                    <a:pt x="2084743" y="231508"/>
                  </a:lnTo>
                  <a:lnTo>
                    <a:pt x="2084743" y="329069"/>
                  </a:lnTo>
                  <a:lnTo>
                    <a:pt x="2316251" y="329069"/>
                  </a:lnTo>
                  <a:lnTo>
                    <a:pt x="2316251" y="303923"/>
                  </a:lnTo>
                  <a:close/>
                </a:path>
                <a:path w="11468735" h="788034">
                  <a:moveTo>
                    <a:pt x="2349652" y="177101"/>
                  </a:moveTo>
                  <a:lnTo>
                    <a:pt x="2045347" y="177101"/>
                  </a:lnTo>
                  <a:lnTo>
                    <a:pt x="2045347" y="201866"/>
                  </a:lnTo>
                  <a:lnTo>
                    <a:pt x="2349652" y="201866"/>
                  </a:lnTo>
                  <a:lnTo>
                    <a:pt x="2349652" y="177101"/>
                  </a:lnTo>
                  <a:close/>
                </a:path>
                <a:path w="11468735" h="788034">
                  <a:moveTo>
                    <a:pt x="2353399" y="473900"/>
                  </a:moveTo>
                  <a:lnTo>
                    <a:pt x="2196935" y="473900"/>
                  </a:lnTo>
                  <a:lnTo>
                    <a:pt x="2196935" y="498665"/>
                  </a:lnTo>
                  <a:lnTo>
                    <a:pt x="2319261" y="498665"/>
                  </a:lnTo>
                  <a:lnTo>
                    <a:pt x="2307996" y="535736"/>
                  </a:lnTo>
                  <a:lnTo>
                    <a:pt x="2281263" y="567804"/>
                  </a:lnTo>
                  <a:lnTo>
                    <a:pt x="2239480" y="593547"/>
                  </a:lnTo>
                  <a:lnTo>
                    <a:pt x="2183053" y="611606"/>
                  </a:lnTo>
                  <a:lnTo>
                    <a:pt x="2195436" y="636371"/>
                  </a:lnTo>
                  <a:lnTo>
                    <a:pt x="2249906" y="618794"/>
                  </a:lnTo>
                  <a:lnTo>
                    <a:pt x="2293836" y="593610"/>
                  </a:lnTo>
                  <a:lnTo>
                    <a:pt x="2326322" y="560971"/>
                  </a:lnTo>
                  <a:lnTo>
                    <a:pt x="2346490" y="521017"/>
                  </a:lnTo>
                  <a:lnTo>
                    <a:pt x="2353399" y="473900"/>
                  </a:lnTo>
                  <a:close/>
                </a:path>
                <a:path w="11468735" h="788034">
                  <a:moveTo>
                    <a:pt x="2452459" y="759079"/>
                  </a:moveTo>
                  <a:lnTo>
                    <a:pt x="2261844" y="759079"/>
                  </a:lnTo>
                  <a:lnTo>
                    <a:pt x="2261844" y="724547"/>
                  </a:lnTo>
                  <a:lnTo>
                    <a:pt x="2440825" y="724547"/>
                  </a:lnTo>
                  <a:lnTo>
                    <a:pt x="2440825" y="701662"/>
                  </a:lnTo>
                  <a:lnTo>
                    <a:pt x="2261844" y="701662"/>
                  </a:lnTo>
                  <a:lnTo>
                    <a:pt x="2261844" y="668274"/>
                  </a:lnTo>
                  <a:lnTo>
                    <a:pt x="2444953" y="668274"/>
                  </a:lnTo>
                  <a:lnTo>
                    <a:pt x="2444953" y="645375"/>
                  </a:lnTo>
                  <a:lnTo>
                    <a:pt x="2231085" y="645375"/>
                  </a:lnTo>
                  <a:lnTo>
                    <a:pt x="2231085" y="782332"/>
                  </a:lnTo>
                  <a:lnTo>
                    <a:pt x="2452459" y="782332"/>
                  </a:lnTo>
                  <a:lnTo>
                    <a:pt x="2452459" y="759079"/>
                  </a:lnTo>
                  <a:close/>
                </a:path>
                <a:path w="11468735" h="788034">
                  <a:moveTo>
                    <a:pt x="2492984" y="528307"/>
                  </a:moveTo>
                  <a:lnTo>
                    <a:pt x="2443086" y="528307"/>
                  </a:lnTo>
                  <a:lnTo>
                    <a:pt x="2443086" y="450265"/>
                  </a:lnTo>
                  <a:lnTo>
                    <a:pt x="2412314" y="450265"/>
                  </a:lnTo>
                  <a:lnTo>
                    <a:pt x="2412314" y="629996"/>
                  </a:lnTo>
                  <a:lnTo>
                    <a:pt x="2443086" y="629996"/>
                  </a:lnTo>
                  <a:lnTo>
                    <a:pt x="2443086" y="553821"/>
                  </a:lnTo>
                  <a:lnTo>
                    <a:pt x="2492984" y="553821"/>
                  </a:lnTo>
                  <a:lnTo>
                    <a:pt x="2492984" y="528307"/>
                  </a:lnTo>
                  <a:close/>
                </a:path>
                <a:path w="11468735" h="788034">
                  <a:moveTo>
                    <a:pt x="2710611" y="593598"/>
                  </a:moveTo>
                  <a:lnTo>
                    <a:pt x="2704261" y="545020"/>
                  </a:lnTo>
                  <a:lnTo>
                    <a:pt x="2686558" y="508000"/>
                  </a:lnTo>
                  <a:lnTo>
                    <a:pt x="2681871" y="503923"/>
                  </a:lnTo>
                  <a:lnTo>
                    <a:pt x="2680970" y="503148"/>
                  </a:lnTo>
                  <a:lnTo>
                    <a:pt x="2680970" y="593598"/>
                  </a:lnTo>
                  <a:lnTo>
                    <a:pt x="2676829" y="630783"/>
                  </a:lnTo>
                  <a:lnTo>
                    <a:pt x="2665260" y="659168"/>
                  </a:lnTo>
                  <a:lnTo>
                    <a:pt x="2647569" y="677291"/>
                  </a:lnTo>
                  <a:lnTo>
                    <a:pt x="2625064" y="683653"/>
                  </a:lnTo>
                  <a:lnTo>
                    <a:pt x="2602344" y="677291"/>
                  </a:lnTo>
                  <a:lnTo>
                    <a:pt x="2584539" y="659168"/>
                  </a:lnTo>
                  <a:lnTo>
                    <a:pt x="2572931" y="630783"/>
                  </a:lnTo>
                  <a:lnTo>
                    <a:pt x="2568778" y="593598"/>
                  </a:lnTo>
                  <a:lnTo>
                    <a:pt x="2572931" y="556641"/>
                  </a:lnTo>
                  <a:lnTo>
                    <a:pt x="2584539" y="528358"/>
                  </a:lnTo>
                  <a:lnTo>
                    <a:pt x="2602344" y="510286"/>
                  </a:lnTo>
                  <a:lnTo>
                    <a:pt x="2625064" y="503923"/>
                  </a:lnTo>
                  <a:lnTo>
                    <a:pt x="2647569" y="510286"/>
                  </a:lnTo>
                  <a:lnTo>
                    <a:pt x="2665260" y="528358"/>
                  </a:lnTo>
                  <a:lnTo>
                    <a:pt x="2676829" y="556641"/>
                  </a:lnTo>
                  <a:lnTo>
                    <a:pt x="2680970" y="593598"/>
                  </a:lnTo>
                  <a:lnTo>
                    <a:pt x="2680970" y="503148"/>
                  </a:lnTo>
                  <a:lnTo>
                    <a:pt x="2659481" y="484428"/>
                  </a:lnTo>
                  <a:lnTo>
                    <a:pt x="2625064" y="476161"/>
                  </a:lnTo>
                  <a:lnTo>
                    <a:pt x="2590647" y="484428"/>
                  </a:lnTo>
                  <a:lnTo>
                    <a:pt x="2563571" y="508000"/>
                  </a:lnTo>
                  <a:lnTo>
                    <a:pt x="2545867" y="545020"/>
                  </a:lnTo>
                  <a:lnTo>
                    <a:pt x="2539517" y="593598"/>
                  </a:lnTo>
                  <a:lnTo>
                    <a:pt x="2545867" y="642188"/>
                  </a:lnTo>
                  <a:lnTo>
                    <a:pt x="2563571" y="679196"/>
                  </a:lnTo>
                  <a:lnTo>
                    <a:pt x="2590647" y="702767"/>
                  </a:lnTo>
                  <a:lnTo>
                    <a:pt x="2625064" y="711047"/>
                  </a:lnTo>
                  <a:lnTo>
                    <a:pt x="2659481" y="702767"/>
                  </a:lnTo>
                  <a:lnTo>
                    <a:pt x="2681440" y="683653"/>
                  </a:lnTo>
                  <a:lnTo>
                    <a:pt x="2686558" y="679196"/>
                  </a:lnTo>
                  <a:lnTo>
                    <a:pt x="2704261" y="642188"/>
                  </a:lnTo>
                  <a:lnTo>
                    <a:pt x="2710611" y="593598"/>
                  </a:lnTo>
                  <a:close/>
                </a:path>
                <a:path w="11468735" h="788034">
                  <a:moveTo>
                    <a:pt x="2763901" y="28257"/>
                  </a:moveTo>
                  <a:lnTo>
                    <a:pt x="2532011" y="28257"/>
                  </a:lnTo>
                  <a:lnTo>
                    <a:pt x="2532011" y="52387"/>
                  </a:lnTo>
                  <a:lnTo>
                    <a:pt x="2532011" y="161607"/>
                  </a:lnTo>
                  <a:lnTo>
                    <a:pt x="2532011" y="185737"/>
                  </a:lnTo>
                  <a:lnTo>
                    <a:pt x="2763901" y="185737"/>
                  </a:lnTo>
                  <a:lnTo>
                    <a:pt x="2763901" y="161721"/>
                  </a:lnTo>
                  <a:lnTo>
                    <a:pt x="2763901" y="52527"/>
                  </a:lnTo>
                  <a:lnTo>
                    <a:pt x="2733878" y="52527"/>
                  </a:lnTo>
                  <a:lnTo>
                    <a:pt x="2733878" y="161607"/>
                  </a:lnTo>
                  <a:lnTo>
                    <a:pt x="2561653" y="161607"/>
                  </a:lnTo>
                  <a:lnTo>
                    <a:pt x="2561653" y="52387"/>
                  </a:lnTo>
                  <a:lnTo>
                    <a:pt x="2763901" y="52387"/>
                  </a:lnTo>
                  <a:lnTo>
                    <a:pt x="2763901" y="28257"/>
                  </a:lnTo>
                  <a:close/>
                </a:path>
                <a:path w="11468735" h="788034">
                  <a:moveTo>
                    <a:pt x="2801048" y="267906"/>
                  </a:moveTo>
                  <a:lnTo>
                    <a:pt x="2663710" y="267906"/>
                  </a:lnTo>
                  <a:lnTo>
                    <a:pt x="2663710" y="186105"/>
                  </a:lnTo>
                  <a:lnTo>
                    <a:pt x="2632570" y="186105"/>
                  </a:lnTo>
                  <a:lnTo>
                    <a:pt x="2632570" y="267906"/>
                  </a:lnTo>
                  <a:lnTo>
                    <a:pt x="2495994" y="267906"/>
                  </a:lnTo>
                  <a:lnTo>
                    <a:pt x="2495994" y="293420"/>
                  </a:lnTo>
                  <a:lnTo>
                    <a:pt x="2801048" y="293420"/>
                  </a:lnTo>
                  <a:lnTo>
                    <a:pt x="2801048" y="267906"/>
                  </a:lnTo>
                  <a:close/>
                </a:path>
                <a:path w="11468735" h="788034">
                  <a:moveTo>
                    <a:pt x="2802547" y="450265"/>
                  </a:moveTo>
                  <a:lnTo>
                    <a:pt x="2771775" y="450265"/>
                  </a:lnTo>
                  <a:lnTo>
                    <a:pt x="2771775" y="787590"/>
                  </a:lnTo>
                  <a:lnTo>
                    <a:pt x="2802547" y="787590"/>
                  </a:lnTo>
                  <a:lnTo>
                    <a:pt x="2802547" y="450265"/>
                  </a:lnTo>
                  <a:close/>
                </a:path>
                <a:path w="11468735" h="788034">
                  <a:moveTo>
                    <a:pt x="3024682" y="96431"/>
                  </a:moveTo>
                  <a:lnTo>
                    <a:pt x="3018078" y="64541"/>
                  </a:lnTo>
                  <a:lnTo>
                    <a:pt x="3002508" y="43522"/>
                  </a:lnTo>
                  <a:lnTo>
                    <a:pt x="2999727" y="39763"/>
                  </a:lnTo>
                  <a:lnTo>
                    <a:pt x="2994660" y="36855"/>
                  </a:lnTo>
                  <a:lnTo>
                    <a:pt x="2994660" y="96431"/>
                  </a:lnTo>
                  <a:lnTo>
                    <a:pt x="2990329" y="117830"/>
                  </a:lnTo>
                  <a:lnTo>
                    <a:pt x="2978251" y="134556"/>
                  </a:lnTo>
                  <a:lnTo>
                    <a:pt x="2959836" y="145453"/>
                  </a:lnTo>
                  <a:lnTo>
                    <a:pt x="2936506" y="149339"/>
                  </a:lnTo>
                  <a:lnTo>
                    <a:pt x="2913443" y="145453"/>
                  </a:lnTo>
                  <a:lnTo>
                    <a:pt x="2895269" y="134556"/>
                  </a:lnTo>
                  <a:lnTo>
                    <a:pt x="2883370" y="117830"/>
                  </a:lnTo>
                  <a:lnTo>
                    <a:pt x="2879090" y="96431"/>
                  </a:lnTo>
                  <a:lnTo>
                    <a:pt x="2883370" y="75184"/>
                  </a:lnTo>
                  <a:lnTo>
                    <a:pt x="2895269" y="58432"/>
                  </a:lnTo>
                  <a:lnTo>
                    <a:pt x="2913443" y="47459"/>
                  </a:lnTo>
                  <a:lnTo>
                    <a:pt x="2936506" y="43522"/>
                  </a:lnTo>
                  <a:lnTo>
                    <a:pt x="2959836" y="47459"/>
                  </a:lnTo>
                  <a:lnTo>
                    <a:pt x="2978251" y="58432"/>
                  </a:lnTo>
                  <a:lnTo>
                    <a:pt x="2990329" y="75184"/>
                  </a:lnTo>
                  <a:lnTo>
                    <a:pt x="2994660" y="96431"/>
                  </a:lnTo>
                  <a:lnTo>
                    <a:pt x="2994660" y="36855"/>
                  </a:lnTo>
                  <a:lnTo>
                    <a:pt x="2971812" y="23710"/>
                  </a:lnTo>
                  <a:lnTo>
                    <a:pt x="2936506" y="18008"/>
                  </a:lnTo>
                  <a:lnTo>
                    <a:pt x="2901467" y="23710"/>
                  </a:lnTo>
                  <a:lnTo>
                    <a:pt x="2873794" y="39763"/>
                  </a:lnTo>
                  <a:lnTo>
                    <a:pt x="2855607" y="64541"/>
                  </a:lnTo>
                  <a:lnTo>
                    <a:pt x="2849080" y="96431"/>
                  </a:lnTo>
                  <a:lnTo>
                    <a:pt x="2855607" y="128308"/>
                  </a:lnTo>
                  <a:lnTo>
                    <a:pt x="2873794" y="153085"/>
                  </a:lnTo>
                  <a:lnTo>
                    <a:pt x="2901467" y="169138"/>
                  </a:lnTo>
                  <a:lnTo>
                    <a:pt x="2936506" y="174853"/>
                  </a:lnTo>
                  <a:lnTo>
                    <a:pt x="2971812" y="169138"/>
                  </a:lnTo>
                  <a:lnTo>
                    <a:pt x="2999727" y="153085"/>
                  </a:lnTo>
                  <a:lnTo>
                    <a:pt x="3002508" y="149339"/>
                  </a:lnTo>
                  <a:lnTo>
                    <a:pt x="3018078" y="128308"/>
                  </a:lnTo>
                  <a:lnTo>
                    <a:pt x="3024682" y="96431"/>
                  </a:lnTo>
                  <a:close/>
                </a:path>
                <a:path w="11468735" h="788034">
                  <a:moveTo>
                    <a:pt x="3117354" y="210870"/>
                  </a:moveTo>
                  <a:lnTo>
                    <a:pt x="3087344" y="210870"/>
                  </a:lnTo>
                  <a:lnTo>
                    <a:pt x="3087344" y="235267"/>
                  </a:lnTo>
                  <a:lnTo>
                    <a:pt x="3087344" y="307301"/>
                  </a:lnTo>
                  <a:lnTo>
                    <a:pt x="2929750" y="307301"/>
                  </a:lnTo>
                  <a:lnTo>
                    <a:pt x="2929750" y="235267"/>
                  </a:lnTo>
                  <a:lnTo>
                    <a:pt x="3087344" y="235267"/>
                  </a:lnTo>
                  <a:lnTo>
                    <a:pt x="3087344" y="210870"/>
                  </a:lnTo>
                  <a:lnTo>
                    <a:pt x="2899727" y="210870"/>
                  </a:lnTo>
                  <a:lnTo>
                    <a:pt x="2899727" y="332066"/>
                  </a:lnTo>
                  <a:lnTo>
                    <a:pt x="3117354" y="332066"/>
                  </a:lnTo>
                  <a:lnTo>
                    <a:pt x="3117354" y="307301"/>
                  </a:lnTo>
                  <a:lnTo>
                    <a:pt x="3117354" y="235267"/>
                  </a:lnTo>
                  <a:lnTo>
                    <a:pt x="3117354" y="210870"/>
                  </a:lnTo>
                  <a:close/>
                </a:path>
                <a:path w="11468735" h="788034">
                  <a:moveTo>
                    <a:pt x="3117354" y="368"/>
                  </a:moveTo>
                  <a:lnTo>
                    <a:pt x="3086595" y="368"/>
                  </a:lnTo>
                  <a:lnTo>
                    <a:pt x="3086595" y="192862"/>
                  </a:lnTo>
                  <a:lnTo>
                    <a:pt x="3117354" y="192862"/>
                  </a:lnTo>
                  <a:lnTo>
                    <a:pt x="3117354" y="368"/>
                  </a:lnTo>
                  <a:close/>
                </a:path>
                <a:path w="11468735" h="788034">
                  <a:moveTo>
                    <a:pt x="3246805" y="536943"/>
                  </a:moveTo>
                  <a:lnTo>
                    <a:pt x="3238271" y="506514"/>
                  </a:lnTo>
                  <a:lnTo>
                    <a:pt x="3219500" y="488543"/>
                  </a:lnTo>
                  <a:lnTo>
                    <a:pt x="3215297" y="484517"/>
                  </a:lnTo>
                  <a:lnTo>
                    <a:pt x="3215297" y="536943"/>
                  </a:lnTo>
                  <a:lnTo>
                    <a:pt x="3209036" y="557072"/>
                  </a:lnTo>
                  <a:lnTo>
                    <a:pt x="3191421" y="572452"/>
                  </a:lnTo>
                  <a:lnTo>
                    <a:pt x="3164167" y="582269"/>
                  </a:lnTo>
                  <a:lnTo>
                    <a:pt x="3128988" y="585724"/>
                  </a:lnTo>
                  <a:lnTo>
                    <a:pt x="3094037" y="582269"/>
                  </a:lnTo>
                  <a:lnTo>
                    <a:pt x="3066897" y="572452"/>
                  </a:lnTo>
                  <a:lnTo>
                    <a:pt x="3049320" y="557072"/>
                  </a:lnTo>
                  <a:lnTo>
                    <a:pt x="3043059" y="536943"/>
                  </a:lnTo>
                  <a:lnTo>
                    <a:pt x="3049320" y="516877"/>
                  </a:lnTo>
                  <a:lnTo>
                    <a:pt x="3094037" y="491934"/>
                  </a:lnTo>
                  <a:lnTo>
                    <a:pt x="3164167" y="491934"/>
                  </a:lnTo>
                  <a:lnTo>
                    <a:pt x="3209036" y="516877"/>
                  </a:lnTo>
                  <a:lnTo>
                    <a:pt x="3215297" y="536943"/>
                  </a:lnTo>
                  <a:lnTo>
                    <a:pt x="3215297" y="484517"/>
                  </a:lnTo>
                  <a:lnTo>
                    <a:pt x="3214217" y="483476"/>
                  </a:lnTo>
                  <a:lnTo>
                    <a:pt x="3177006" y="468871"/>
                  </a:lnTo>
                  <a:lnTo>
                    <a:pt x="3128988" y="463778"/>
                  </a:lnTo>
                  <a:lnTo>
                    <a:pt x="3081197" y="468871"/>
                  </a:lnTo>
                  <a:lnTo>
                    <a:pt x="3044101" y="483476"/>
                  </a:lnTo>
                  <a:lnTo>
                    <a:pt x="3020085" y="506514"/>
                  </a:lnTo>
                  <a:lnTo>
                    <a:pt x="3011551" y="536943"/>
                  </a:lnTo>
                  <a:lnTo>
                    <a:pt x="3020085" y="567423"/>
                  </a:lnTo>
                  <a:lnTo>
                    <a:pt x="3044101" y="590600"/>
                  </a:lnTo>
                  <a:lnTo>
                    <a:pt x="3081197" y="605320"/>
                  </a:lnTo>
                  <a:lnTo>
                    <a:pt x="3128988" y="610489"/>
                  </a:lnTo>
                  <a:lnTo>
                    <a:pt x="3177006" y="605320"/>
                  </a:lnTo>
                  <a:lnTo>
                    <a:pt x="3214217" y="590600"/>
                  </a:lnTo>
                  <a:lnTo>
                    <a:pt x="3219285" y="585724"/>
                  </a:lnTo>
                  <a:lnTo>
                    <a:pt x="3238271" y="567423"/>
                  </a:lnTo>
                  <a:lnTo>
                    <a:pt x="3246805" y="536943"/>
                  </a:lnTo>
                  <a:close/>
                </a:path>
                <a:path w="11468735" h="788034">
                  <a:moveTo>
                    <a:pt x="3282086" y="642010"/>
                  </a:moveTo>
                  <a:lnTo>
                    <a:pt x="2977400" y="642010"/>
                  </a:lnTo>
                  <a:lnTo>
                    <a:pt x="2977400" y="667143"/>
                  </a:lnTo>
                  <a:lnTo>
                    <a:pt x="3055823" y="667143"/>
                  </a:lnTo>
                  <a:lnTo>
                    <a:pt x="3055823" y="786841"/>
                  </a:lnTo>
                  <a:lnTo>
                    <a:pt x="3086963" y="786841"/>
                  </a:lnTo>
                  <a:lnTo>
                    <a:pt x="3086963" y="667143"/>
                  </a:lnTo>
                  <a:lnTo>
                    <a:pt x="3171393" y="667143"/>
                  </a:lnTo>
                  <a:lnTo>
                    <a:pt x="3171393" y="786841"/>
                  </a:lnTo>
                  <a:lnTo>
                    <a:pt x="3202533" y="786841"/>
                  </a:lnTo>
                  <a:lnTo>
                    <a:pt x="3202533" y="667143"/>
                  </a:lnTo>
                  <a:lnTo>
                    <a:pt x="3282086" y="667143"/>
                  </a:lnTo>
                  <a:lnTo>
                    <a:pt x="3282086" y="642010"/>
                  </a:lnTo>
                  <a:close/>
                </a:path>
                <a:path w="11468735" h="788034">
                  <a:moveTo>
                    <a:pt x="3449802" y="238633"/>
                  </a:moveTo>
                  <a:lnTo>
                    <a:pt x="3447986" y="222504"/>
                  </a:lnTo>
                  <a:lnTo>
                    <a:pt x="3446805" y="212001"/>
                  </a:lnTo>
                  <a:lnTo>
                    <a:pt x="3417519" y="216916"/>
                  </a:lnTo>
                  <a:lnTo>
                    <a:pt x="3389820" y="220065"/>
                  </a:lnTo>
                  <a:lnTo>
                    <a:pt x="3363595" y="221818"/>
                  </a:lnTo>
                  <a:lnTo>
                    <a:pt x="3338741" y="222504"/>
                  </a:lnTo>
                  <a:lnTo>
                    <a:pt x="3338741" y="40894"/>
                  </a:lnTo>
                  <a:lnTo>
                    <a:pt x="3307969" y="40894"/>
                  </a:lnTo>
                  <a:lnTo>
                    <a:pt x="3307969" y="249148"/>
                  </a:lnTo>
                  <a:lnTo>
                    <a:pt x="3329355" y="249148"/>
                  </a:lnTo>
                  <a:lnTo>
                    <a:pt x="3357156" y="248716"/>
                  </a:lnTo>
                  <a:lnTo>
                    <a:pt x="3386213" y="247129"/>
                  </a:lnTo>
                  <a:lnTo>
                    <a:pt x="3416947" y="243916"/>
                  </a:lnTo>
                  <a:lnTo>
                    <a:pt x="3449802" y="238633"/>
                  </a:lnTo>
                  <a:close/>
                </a:path>
                <a:path w="11468735" h="788034">
                  <a:moveTo>
                    <a:pt x="3494836" y="591718"/>
                  </a:moveTo>
                  <a:lnTo>
                    <a:pt x="3489210" y="566166"/>
                  </a:lnTo>
                  <a:lnTo>
                    <a:pt x="3478746" y="553072"/>
                  </a:lnTo>
                  <a:lnTo>
                    <a:pt x="3473488" y="546506"/>
                  </a:lnTo>
                  <a:lnTo>
                    <a:pt x="3465944" y="542556"/>
                  </a:lnTo>
                  <a:lnTo>
                    <a:pt x="3465944" y="591718"/>
                  </a:lnTo>
                  <a:lnTo>
                    <a:pt x="3462515" y="607796"/>
                  </a:lnTo>
                  <a:lnTo>
                    <a:pt x="3452863" y="620102"/>
                  </a:lnTo>
                  <a:lnTo>
                    <a:pt x="3437928" y="627976"/>
                  </a:lnTo>
                  <a:lnTo>
                    <a:pt x="3418662" y="630745"/>
                  </a:lnTo>
                  <a:lnTo>
                    <a:pt x="3399409" y="627976"/>
                  </a:lnTo>
                  <a:lnTo>
                    <a:pt x="3384473" y="620102"/>
                  </a:lnTo>
                  <a:lnTo>
                    <a:pt x="3374821" y="607796"/>
                  </a:lnTo>
                  <a:lnTo>
                    <a:pt x="3371392" y="591718"/>
                  </a:lnTo>
                  <a:lnTo>
                    <a:pt x="3374821" y="575868"/>
                  </a:lnTo>
                  <a:lnTo>
                    <a:pt x="3384473" y="563676"/>
                  </a:lnTo>
                  <a:lnTo>
                    <a:pt x="3399409" y="555840"/>
                  </a:lnTo>
                  <a:lnTo>
                    <a:pt x="3418662" y="553072"/>
                  </a:lnTo>
                  <a:lnTo>
                    <a:pt x="3437928" y="555840"/>
                  </a:lnTo>
                  <a:lnTo>
                    <a:pt x="3452863" y="563676"/>
                  </a:lnTo>
                  <a:lnTo>
                    <a:pt x="3462515" y="575868"/>
                  </a:lnTo>
                  <a:lnTo>
                    <a:pt x="3465944" y="591718"/>
                  </a:lnTo>
                  <a:lnTo>
                    <a:pt x="3465944" y="542556"/>
                  </a:lnTo>
                  <a:lnTo>
                    <a:pt x="3449409" y="533895"/>
                  </a:lnTo>
                  <a:lnTo>
                    <a:pt x="3418662" y="529437"/>
                  </a:lnTo>
                  <a:lnTo>
                    <a:pt x="3387763" y="533895"/>
                  </a:lnTo>
                  <a:lnTo>
                    <a:pt x="3363696" y="546506"/>
                  </a:lnTo>
                  <a:lnTo>
                    <a:pt x="3348063" y="566166"/>
                  </a:lnTo>
                  <a:lnTo>
                    <a:pt x="3342500" y="591718"/>
                  </a:lnTo>
                  <a:lnTo>
                    <a:pt x="3348063" y="617499"/>
                  </a:lnTo>
                  <a:lnTo>
                    <a:pt x="3363696" y="637273"/>
                  </a:lnTo>
                  <a:lnTo>
                    <a:pt x="3387763" y="649922"/>
                  </a:lnTo>
                  <a:lnTo>
                    <a:pt x="3418662" y="654392"/>
                  </a:lnTo>
                  <a:lnTo>
                    <a:pt x="3449409" y="649922"/>
                  </a:lnTo>
                  <a:lnTo>
                    <a:pt x="3473488" y="637273"/>
                  </a:lnTo>
                  <a:lnTo>
                    <a:pt x="3478682" y="630745"/>
                  </a:lnTo>
                  <a:lnTo>
                    <a:pt x="3489210" y="617499"/>
                  </a:lnTo>
                  <a:lnTo>
                    <a:pt x="3494836" y="591718"/>
                  </a:lnTo>
                  <a:close/>
                </a:path>
                <a:path w="11468735" h="788034">
                  <a:moveTo>
                    <a:pt x="3511715" y="487413"/>
                  </a:moveTo>
                  <a:lnTo>
                    <a:pt x="3434423" y="487413"/>
                  </a:lnTo>
                  <a:lnTo>
                    <a:pt x="3434423" y="447268"/>
                  </a:lnTo>
                  <a:lnTo>
                    <a:pt x="3403650" y="447268"/>
                  </a:lnTo>
                  <a:lnTo>
                    <a:pt x="3403650" y="487413"/>
                  </a:lnTo>
                  <a:lnTo>
                    <a:pt x="3323361" y="487413"/>
                  </a:lnTo>
                  <a:lnTo>
                    <a:pt x="3323361" y="512178"/>
                  </a:lnTo>
                  <a:lnTo>
                    <a:pt x="3511715" y="512178"/>
                  </a:lnTo>
                  <a:lnTo>
                    <a:pt x="3511715" y="487413"/>
                  </a:lnTo>
                  <a:close/>
                </a:path>
                <a:path w="11468735" h="788034">
                  <a:moveTo>
                    <a:pt x="3577005" y="0"/>
                  </a:moveTo>
                  <a:lnTo>
                    <a:pt x="3547364" y="0"/>
                  </a:lnTo>
                  <a:lnTo>
                    <a:pt x="3547364" y="136956"/>
                  </a:lnTo>
                  <a:lnTo>
                    <a:pt x="3499713" y="136956"/>
                  </a:lnTo>
                  <a:lnTo>
                    <a:pt x="3499713" y="7505"/>
                  </a:lnTo>
                  <a:lnTo>
                    <a:pt x="3470821" y="7505"/>
                  </a:lnTo>
                  <a:lnTo>
                    <a:pt x="3470821" y="319316"/>
                  </a:lnTo>
                  <a:lnTo>
                    <a:pt x="3499713" y="319316"/>
                  </a:lnTo>
                  <a:lnTo>
                    <a:pt x="3499713" y="162471"/>
                  </a:lnTo>
                  <a:lnTo>
                    <a:pt x="3547364" y="162471"/>
                  </a:lnTo>
                  <a:lnTo>
                    <a:pt x="3547364" y="336194"/>
                  </a:lnTo>
                  <a:lnTo>
                    <a:pt x="3577005" y="336194"/>
                  </a:lnTo>
                  <a:lnTo>
                    <a:pt x="3577005" y="162471"/>
                  </a:lnTo>
                  <a:lnTo>
                    <a:pt x="3577005" y="136956"/>
                  </a:lnTo>
                  <a:lnTo>
                    <a:pt x="3577005" y="0"/>
                  </a:lnTo>
                  <a:close/>
                </a:path>
                <a:path w="11468735" h="788034">
                  <a:moveTo>
                    <a:pt x="3599904" y="450265"/>
                  </a:moveTo>
                  <a:lnTo>
                    <a:pt x="3568750" y="450265"/>
                  </a:lnTo>
                  <a:lnTo>
                    <a:pt x="3568750" y="531317"/>
                  </a:lnTo>
                  <a:lnTo>
                    <a:pt x="3512096" y="531317"/>
                  </a:lnTo>
                  <a:lnTo>
                    <a:pt x="3512096" y="556082"/>
                  </a:lnTo>
                  <a:lnTo>
                    <a:pt x="3568750" y="556082"/>
                  </a:lnTo>
                  <a:lnTo>
                    <a:pt x="3568750" y="596607"/>
                  </a:lnTo>
                  <a:lnTo>
                    <a:pt x="3511715" y="596607"/>
                  </a:lnTo>
                  <a:lnTo>
                    <a:pt x="3511715" y="621741"/>
                  </a:lnTo>
                  <a:lnTo>
                    <a:pt x="3568750" y="621741"/>
                  </a:lnTo>
                  <a:lnTo>
                    <a:pt x="3568750" y="667524"/>
                  </a:lnTo>
                  <a:lnTo>
                    <a:pt x="3599904" y="667524"/>
                  </a:lnTo>
                  <a:lnTo>
                    <a:pt x="3599904" y="450265"/>
                  </a:lnTo>
                  <a:close/>
                </a:path>
                <a:path w="11468735" h="788034">
                  <a:moveTo>
                    <a:pt x="3601402" y="729056"/>
                  </a:moveTo>
                  <a:lnTo>
                    <a:pt x="3593693" y="704570"/>
                  </a:lnTo>
                  <a:lnTo>
                    <a:pt x="3582263" y="695286"/>
                  </a:lnTo>
                  <a:lnTo>
                    <a:pt x="3571519" y="686562"/>
                  </a:lnTo>
                  <a:lnTo>
                    <a:pt x="3569500" y="685927"/>
                  </a:lnTo>
                  <a:lnTo>
                    <a:pt x="3569500" y="729056"/>
                  </a:lnTo>
                  <a:lnTo>
                    <a:pt x="3563988" y="743356"/>
                  </a:lnTo>
                  <a:lnTo>
                    <a:pt x="3548113" y="753960"/>
                  </a:lnTo>
                  <a:lnTo>
                    <a:pt x="3522967" y="760552"/>
                  </a:lnTo>
                  <a:lnTo>
                    <a:pt x="3489579" y="762825"/>
                  </a:lnTo>
                  <a:lnTo>
                    <a:pt x="3456140" y="760552"/>
                  </a:lnTo>
                  <a:lnTo>
                    <a:pt x="3430854" y="753960"/>
                  </a:lnTo>
                  <a:lnTo>
                    <a:pt x="3414865" y="743356"/>
                  </a:lnTo>
                  <a:lnTo>
                    <a:pt x="3409289" y="729056"/>
                  </a:lnTo>
                  <a:lnTo>
                    <a:pt x="3414865" y="714603"/>
                  </a:lnTo>
                  <a:lnTo>
                    <a:pt x="3430854" y="704011"/>
                  </a:lnTo>
                  <a:lnTo>
                    <a:pt x="3456140" y="697496"/>
                  </a:lnTo>
                  <a:lnTo>
                    <a:pt x="3489579" y="695286"/>
                  </a:lnTo>
                  <a:lnTo>
                    <a:pt x="3522967" y="697496"/>
                  </a:lnTo>
                  <a:lnTo>
                    <a:pt x="3548113" y="704011"/>
                  </a:lnTo>
                  <a:lnTo>
                    <a:pt x="3563988" y="714603"/>
                  </a:lnTo>
                  <a:lnTo>
                    <a:pt x="3569500" y="729056"/>
                  </a:lnTo>
                  <a:lnTo>
                    <a:pt x="3569500" y="685927"/>
                  </a:lnTo>
                  <a:lnTo>
                    <a:pt x="3536340" y="675449"/>
                  </a:lnTo>
                  <a:lnTo>
                    <a:pt x="3489579" y="671652"/>
                  </a:lnTo>
                  <a:lnTo>
                    <a:pt x="3442614" y="675449"/>
                  </a:lnTo>
                  <a:lnTo>
                    <a:pt x="3407308" y="686562"/>
                  </a:lnTo>
                  <a:lnTo>
                    <a:pt x="3385108" y="704570"/>
                  </a:lnTo>
                  <a:lnTo>
                    <a:pt x="3377387" y="729056"/>
                  </a:lnTo>
                  <a:lnTo>
                    <a:pt x="3385108" y="753376"/>
                  </a:lnTo>
                  <a:lnTo>
                    <a:pt x="3407308" y="771410"/>
                  </a:lnTo>
                  <a:lnTo>
                    <a:pt x="3442614" y="782612"/>
                  </a:lnTo>
                  <a:lnTo>
                    <a:pt x="3489579" y="786460"/>
                  </a:lnTo>
                  <a:lnTo>
                    <a:pt x="3536340" y="782612"/>
                  </a:lnTo>
                  <a:lnTo>
                    <a:pt x="3571519" y="771410"/>
                  </a:lnTo>
                  <a:lnTo>
                    <a:pt x="3582073" y="762825"/>
                  </a:lnTo>
                  <a:lnTo>
                    <a:pt x="3593693" y="753376"/>
                  </a:lnTo>
                  <a:lnTo>
                    <a:pt x="3601402" y="729056"/>
                  </a:lnTo>
                  <a:close/>
                </a:path>
                <a:path w="11468735" h="788034">
                  <a:moveTo>
                    <a:pt x="3836289" y="466407"/>
                  </a:moveTo>
                  <a:lnTo>
                    <a:pt x="3805898" y="466407"/>
                  </a:lnTo>
                  <a:lnTo>
                    <a:pt x="3805898" y="498157"/>
                  </a:lnTo>
                  <a:lnTo>
                    <a:pt x="3836289" y="498157"/>
                  </a:lnTo>
                  <a:lnTo>
                    <a:pt x="3836289" y="466407"/>
                  </a:lnTo>
                  <a:close/>
                </a:path>
                <a:path w="11468735" h="788034">
                  <a:moveTo>
                    <a:pt x="3855796" y="7505"/>
                  </a:moveTo>
                  <a:lnTo>
                    <a:pt x="3826535" y="7505"/>
                  </a:lnTo>
                  <a:lnTo>
                    <a:pt x="3826535" y="130949"/>
                  </a:lnTo>
                  <a:lnTo>
                    <a:pt x="3784130" y="130949"/>
                  </a:lnTo>
                  <a:lnTo>
                    <a:pt x="3777107" y="88138"/>
                  </a:lnTo>
                  <a:lnTo>
                    <a:pt x="3762679" y="56654"/>
                  </a:lnTo>
                  <a:lnTo>
                    <a:pt x="3762273" y="55765"/>
                  </a:lnTo>
                  <a:lnTo>
                    <a:pt x="3756368" y="50203"/>
                  </a:lnTo>
                  <a:lnTo>
                    <a:pt x="3756368" y="144830"/>
                  </a:lnTo>
                  <a:lnTo>
                    <a:pt x="3753256" y="182054"/>
                  </a:lnTo>
                  <a:lnTo>
                    <a:pt x="3744455" y="210172"/>
                  </a:lnTo>
                  <a:lnTo>
                    <a:pt x="3730726" y="227939"/>
                  </a:lnTo>
                  <a:lnTo>
                    <a:pt x="3712845" y="234137"/>
                  </a:lnTo>
                  <a:lnTo>
                    <a:pt x="3694582" y="227939"/>
                  </a:lnTo>
                  <a:lnTo>
                    <a:pt x="3680764" y="210172"/>
                  </a:lnTo>
                  <a:lnTo>
                    <a:pt x="3672001" y="182054"/>
                  </a:lnTo>
                  <a:lnTo>
                    <a:pt x="3668941" y="144830"/>
                  </a:lnTo>
                  <a:lnTo>
                    <a:pt x="3672001" y="108254"/>
                  </a:lnTo>
                  <a:lnTo>
                    <a:pt x="3680764" y="80479"/>
                  </a:lnTo>
                  <a:lnTo>
                    <a:pt x="3694582" y="62839"/>
                  </a:lnTo>
                  <a:lnTo>
                    <a:pt x="3712845" y="56654"/>
                  </a:lnTo>
                  <a:lnTo>
                    <a:pt x="3730726" y="62839"/>
                  </a:lnTo>
                  <a:lnTo>
                    <a:pt x="3744455" y="80479"/>
                  </a:lnTo>
                  <a:lnTo>
                    <a:pt x="3753256" y="108254"/>
                  </a:lnTo>
                  <a:lnTo>
                    <a:pt x="3756368" y="144830"/>
                  </a:lnTo>
                  <a:lnTo>
                    <a:pt x="3756368" y="50203"/>
                  </a:lnTo>
                  <a:lnTo>
                    <a:pt x="3740543" y="35280"/>
                  </a:lnTo>
                  <a:lnTo>
                    <a:pt x="3712845" y="28143"/>
                  </a:lnTo>
                  <a:lnTo>
                    <a:pt x="3683063" y="36296"/>
                  </a:lnTo>
                  <a:lnTo>
                    <a:pt x="3660356" y="59613"/>
                  </a:lnTo>
                  <a:lnTo>
                    <a:pt x="3645878" y="96367"/>
                  </a:lnTo>
                  <a:lnTo>
                    <a:pt x="3640798" y="144830"/>
                  </a:lnTo>
                  <a:lnTo>
                    <a:pt x="3645878" y="193954"/>
                  </a:lnTo>
                  <a:lnTo>
                    <a:pt x="3660356" y="231038"/>
                  </a:lnTo>
                  <a:lnTo>
                    <a:pt x="3683063" y="254482"/>
                  </a:lnTo>
                  <a:lnTo>
                    <a:pt x="3712845" y="262648"/>
                  </a:lnTo>
                  <a:lnTo>
                    <a:pt x="3741026" y="255282"/>
                  </a:lnTo>
                  <a:lnTo>
                    <a:pt x="3762984" y="234137"/>
                  </a:lnTo>
                  <a:lnTo>
                    <a:pt x="3777691" y="200596"/>
                  </a:lnTo>
                  <a:lnTo>
                    <a:pt x="3784130" y="156083"/>
                  </a:lnTo>
                  <a:lnTo>
                    <a:pt x="3826535" y="156083"/>
                  </a:lnTo>
                  <a:lnTo>
                    <a:pt x="3826535" y="320065"/>
                  </a:lnTo>
                  <a:lnTo>
                    <a:pt x="3855796" y="320065"/>
                  </a:lnTo>
                  <a:lnTo>
                    <a:pt x="3855796" y="156083"/>
                  </a:lnTo>
                  <a:lnTo>
                    <a:pt x="3855796" y="130949"/>
                  </a:lnTo>
                  <a:lnTo>
                    <a:pt x="3855796" y="7505"/>
                  </a:lnTo>
                  <a:close/>
                </a:path>
                <a:path w="11468735" h="788034">
                  <a:moveTo>
                    <a:pt x="3922585" y="0"/>
                  </a:moveTo>
                  <a:lnTo>
                    <a:pt x="3893324" y="0"/>
                  </a:lnTo>
                  <a:lnTo>
                    <a:pt x="3893324" y="336575"/>
                  </a:lnTo>
                  <a:lnTo>
                    <a:pt x="3922585" y="336575"/>
                  </a:lnTo>
                  <a:lnTo>
                    <a:pt x="3922585" y="0"/>
                  </a:lnTo>
                  <a:close/>
                </a:path>
                <a:path w="11468735" h="788034">
                  <a:moveTo>
                    <a:pt x="3944734" y="514667"/>
                  </a:moveTo>
                  <a:lnTo>
                    <a:pt x="3715093" y="514667"/>
                  </a:lnTo>
                  <a:lnTo>
                    <a:pt x="3715093" y="466407"/>
                  </a:lnTo>
                  <a:lnTo>
                    <a:pt x="3684701" y="466407"/>
                  </a:lnTo>
                  <a:lnTo>
                    <a:pt x="3684701" y="612457"/>
                  </a:lnTo>
                  <a:lnTo>
                    <a:pt x="3836289" y="612457"/>
                  </a:lnTo>
                  <a:lnTo>
                    <a:pt x="3836289" y="588327"/>
                  </a:lnTo>
                  <a:lnTo>
                    <a:pt x="3715093" y="588327"/>
                  </a:lnTo>
                  <a:lnTo>
                    <a:pt x="3715093" y="537527"/>
                  </a:lnTo>
                  <a:lnTo>
                    <a:pt x="3836289" y="537527"/>
                  </a:lnTo>
                  <a:lnTo>
                    <a:pt x="3836289" y="522287"/>
                  </a:lnTo>
                  <a:lnTo>
                    <a:pt x="3944734" y="522287"/>
                  </a:lnTo>
                  <a:lnTo>
                    <a:pt x="3944734" y="514667"/>
                  </a:lnTo>
                  <a:close/>
                </a:path>
                <a:path w="11468735" h="788034">
                  <a:moveTo>
                    <a:pt x="3944734" y="450634"/>
                  </a:moveTo>
                  <a:lnTo>
                    <a:pt x="3913962" y="450634"/>
                  </a:lnTo>
                  <a:lnTo>
                    <a:pt x="3913962" y="498297"/>
                  </a:lnTo>
                  <a:lnTo>
                    <a:pt x="3944734" y="498297"/>
                  </a:lnTo>
                  <a:lnTo>
                    <a:pt x="3944734" y="450634"/>
                  </a:lnTo>
                  <a:close/>
                </a:path>
                <a:path w="11468735" h="788034">
                  <a:moveTo>
                    <a:pt x="4186745" y="234886"/>
                  </a:moveTo>
                  <a:lnTo>
                    <a:pt x="4152569" y="210921"/>
                  </a:lnTo>
                  <a:lnTo>
                    <a:pt x="4124934" y="176301"/>
                  </a:lnTo>
                  <a:lnTo>
                    <a:pt x="4106443" y="134581"/>
                  </a:lnTo>
                  <a:lnTo>
                    <a:pt x="4099699" y="89293"/>
                  </a:lnTo>
                  <a:lnTo>
                    <a:pt x="4099699" y="28892"/>
                  </a:lnTo>
                  <a:lnTo>
                    <a:pt x="4068927" y="28892"/>
                  </a:lnTo>
                  <a:lnTo>
                    <a:pt x="4068927" y="89293"/>
                  </a:lnTo>
                  <a:lnTo>
                    <a:pt x="4062184" y="135826"/>
                  </a:lnTo>
                  <a:lnTo>
                    <a:pt x="4043692" y="179311"/>
                  </a:lnTo>
                  <a:lnTo>
                    <a:pt x="4016057" y="215671"/>
                  </a:lnTo>
                  <a:lnTo>
                    <a:pt x="3981881" y="240893"/>
                  </a:lnTo>
                  <a:lnTo>
                    <a:pt x="4000639" y="265277"/>
                  </a:lnTo>
                  <a:lnTo>
                    <a:pt x="4027640" y="246164"/>
                  </a:lnTo>
                  <a:lnTo>
                    <a:pt x="4051198" y="220116"/>
                  </a:lnTo>
                  <a:lnTo>
                    <a:pt x="4070388" y="188506"/>
                  </a:lnTo>
                  <a:lnTo>
                    <a:pt x="4084307" y="152717"/>
                  </a:lnTo>
                  <a:lnTo>
                    <a:pt x="4098607" y="186613"/>
                  </a:lnTo>
                  <a:lnTo>
                    <a:pt x="4117937" y="216547"/>
                  </a:lnTo>
                  <a:lnTo>
                    <a:pt x="4141559" y="241198"/>
                  </a:lnTo>
                  <a:lnTo>
                    <a:pt x="4168737" y="259270"/>
                  </a:lnTo>
                  <a:lnTo>
                    <a:pt x="4186745" y="234886"/>
                  </a:lnTo>
                  <a:close/>
                </a:path>
                <a:path w="11468735" h="788034">
                  <a:moveTo>
                    <a:pt x="4259161" y="0"/>
                  </a:moveTo>
                  <a:lnTo>
                    <a:pt x="4228401" y="0"/>
                  </a:lnTo>
                  <a:lnTo>
                    <a:pt x="4228401" y="114058"/>
                  </a:lnTo>
                  <a:lnTo>
                    <a:pt x="4150347" y="114058"/>
                  </a:lnTo>
                  <a:lnTo>
                    <a:pt x="4150347" y="139204"/>
                  </a:lnTo>
                  <a:lnTo>
                    <a:pt x="4228401" y="139204"/>
                  </a:lnTo>
                  <a:lnTo>
                    <a:pt x="4228401" y="336943"/>
                  </a:lnTo>
                  <a:lnTo>
                    <a:pt x="4259161" y="336943"/>
                  </a:lnTo>
                  <a:lnTo>
                    <a:pt x="4259161" y="0"/>
                  </a:lnTo>
                  <a:close/>
                </a:path>
                <a:path w="11468735" h="788034">
                  <a:moveTo>
                    <a:pt x="4700054" y="28257"/>
                  </a:moveTo>
                  <a:lnTo>
                    <a:pt x="4468165" y="28257"/>
                  </a:lnTo>
                  <a:lnTo>
                    <a:pt x="4468165" y="52387"/>
                  </a:lnTo>
                  <a:lnTo>
                    <a:pt x="4468165" y="161607"/>
                  </a:lnTo>
                  <a:lnTo>
                    <a:pt x="4468165" y="185737"/>
                  </a:lnTo>
                  <a:lnTo>
                    <a:pt x="4700054" y="185737"/>
                  </a:lnTo>
                  <a:lnTo>
                    <a:pt x="4700054" y="161721"/>
                  </a:lnTo>
                  <a:lnTo>
                    <a:pt x="4700054" y="52527"/>
                  </a:lnTo>
                  <a:lnTo>
                    <a:pt x="4670031" y="52527"/>
                  </a:lnTo>
                  <a:lnTo>
                    <a:pt x="4670031" y="161607"/>
                  </a:lnTo>
                  <a:lnTo>
                    <a:pt x="4497806" y="161607"/>
                  </a:lnTo>
                  <a:lnTo>
                    <a:pt x="4497806" y="52387"/>
                  </a:lnTo>
                  <a:lnTo>
                    <a:pt x="4700054" y="52387"/>
                  </a:lnTo>
                  <a:lnTo>
                    <a:pt x="4700054" y="28257"/>
                  </a:lnTo>
                  <a:close/>
                </a:path>
                <a:path w="11468735" h="788034">
                  <a:moveTo>
                    <a:pt x="4737201" y="267906"/>
                  </a:moveTo>
                  <a:lnTo>
                    <a:pt x="4599864" y="267906"/>
                  </a:lnTo>
                  <a:lnTo>
                    <a:pt x="4599864" y="186105"/>
                  </a:lnTo>
                  <a:lnTo>
                    <a:pt x="4568723" y="186105"/>
                  </a:lnTo>
                  <a:lnTo>
                    <a:pt x="4568723" y="267906"/>
                  </a:lnTo>
                  <a:lnTo>
                    <a:pt x="4432147" y="267906"/>
                  </a:lnTo>
                  <a:lnTo>
                    <a:pt x="4432147" y="293420"/>
                  </a:lnTo>
                  <a:lnTo>
                    <a:pt x="4737201" y="293420"/>
                  </a:lnTo>
                  <a:lnTo>
                    <a:pt x="4737201" y="267906"/>
                  </a:lnTo>
                  <a:close/>
                </a:path>
                <a:path w="11468735" h="788034">
                  <a:moveTo>
                    <a:pt x="4960836" y="96431"/>
                  </a:moveTo>
                  <a:lnTo>
                    <a:pt x="4954232" y="64541"/>
                  </a:lnTo>
                  <a:lnTo>
                    <a:pt x="4938661" y="43522"/>
                  </a:lnTo>
                  <a:lnTo>
                    <a:pt x="4935880" y="39763"/>
                  </a:lnTo>
                  <a:lnTo>
                    <a:pt x="4930813" y="36855"/>
                  </a:lnTo>
                  <a:lnTo>
                    <a:pt x="4930813" y="96431"/>
                  </a:lnTo>
                  <a:lnTo>
                    <a:pt x="4926482" y="117830"/>
                  </a:lnTo>
                  <a:lnTo>
                    <a:pt x="4914404" y="134556"/>
                  </a:lnTo>
                  <a:lnTo>
                    <a:pt x="4895989" y="145453"/>
                  </a:lnTo>
                  <a:lnTo>
                    <a:pt x="4872660" y="149339"/>
                  </a:lnTo>
                  <a:lnTo>
                    <a:pt x="4849596" y="145453"/>
                  </a:lnTo>
                  <a:lnTo>
                    <a:pt x="4831435" y="134556"/>
                  </a:lnTo>
                  <a:lnTo>
                    <a:pt x="4819523" y="117830"/>
                  </a:lnTo>
                  <a:lnTo>
                    <a:pt x="4815243" y="96431"/>
                  </a:lnTo>
                  <a:lnTo>
                    <a:pt x="4819523" y="75184"/>
                  </a:lnTo>
                  <a:lnTo>
                    <a:pt x="4831435" y="58432"/>
                  </a:lnTo>
                  <a:lnTo>
                    <a:pt x="4849596" y="47459"/>
                  </a:lnTo>
                  <a:lnTo>
                    <a:pt x="4872660" y="43522"/>
                  </a:lnTo>
                  <a:lnTo>
                    <a:pt x="4895989" y="47459"/>
                  </a:lnTo>
                  <a:lnTo>
                    <a:pt x="4914404" y="58432"/>
                  </a:lnTo>
                  <a:lnTo>
                    <a:pt x="4926482" y="75184"/>
                  </a:lnTo>
                  <a:lnTo>
                    <a:pt x="4930813" y="96431"/>
                  </a:lnTo>
                  <a:lnTo>
                    <a:pt x="4930813" y="36855"/>
                  </a:lnTo>
                  <a:lnTo>
                    <a:pt x="4907966" y="23710"/>
                  </a:lnTo>
                  <a:lnTo>
                    <a:pt x="4872660" y="18008"/>
                  </a:lnTo>
                  <a:lnTo>
                    <a:pt x="4837633" y="23710"/>
                  </a:lnTo>
                  <a:lnTo>
                    <a:pt x="4809947" y="39763"/>
                  </a:lnTo>
                  <a:lnTo>
                    <a:pt x="4791773" y="64541"/>
                  </a:lnTo>
                  <a:lnTo>
                    <a:pt x="4785233" y="96431"/>
                  </a:lnTo>
                  <a:lnTo>
                    <a:pt x="4791773" y="128308"/>
                  </a:lnTo>
                  <a:lnTo>
                    <a:pt x="4809947" y="153085"/>
                  </a:lnTo>
                  <a:lnTo>
                    <a:pt x="4837633" y="169138"/>
                  </a:lnTo>
                  <a:lnTo>
                    <a:pt x="4872660" y="174853"/>
                  </a:lnTo>
                  <a:lnTo>
                    <a:pt x="4907966" y="169138"/>
                  </a:lnTo>
                  <a:lnTo>
                    <a:pt x="4935880" y="153085"/>
                  </a:lnTo>
                  <a:lnTo>
                    <a:pt x="4938661" y="149339"/>
                  </a:lnTo>
                  <a:lnTo>
                    <a:pt x="4954232" y="128308"/>
                  </a:lnTo>
                  <a:lnTo>
                    <a:pt x="4960836" y="96431"/>
                  </a:lnTo>
                  <a:close/>
                </a:path>
                <a:path w="11468735" h="788034">
                  <a:moveTo>
                    <a:pt x="5053520" y="210870"/>
                  </a:moveTo>
                  <a:lnTo>
                    <a:pt x="5023497" y="210870"/>
                  </a:lnTo>
                  <a:lnTo>
                    <a:pt x="5023497" y="235267"/>
                  </a:lnTo>
                  <a:lnTo>
                    <a:pt x="5023497" y="307301"/>
                  </a:lnTo>
                  <a:lnTo>
                    <a:pt x="4865903" y="307301"/>
                  </a:lnTo>
                  <a:lnTo>
                    <a:pt x="4865903" y="235267"/>
                  </a:lnTo>
                  <a:lnTo>
                    <a:pt x="5023497" y="235267"/>
                  </a:lnTo>
                  <a:lnTo>
                    <a:pt x="5023497" y="210870"/>
                  </a:lnTo>
                  <a:lnTo>
                    <a:pt x="4835880" y="210870"/>
                  </a:lnTo>
                  <a:lnTo>
                    <a:pt x="4835880" y="332066"/>
                  </a:lnTo>
                  <a:lnTo>
                    <a:pt x="5053520" y="332066"/>
                  </a:lnTo>
                  <a:lnTo>
                    <a:pt x="5053520" y="307301"/>
                  </a:lnTo>
                  <a:lnTo>
                    <a:pt x="5053520" y="235267"/>
                  </a:lnTo>
                  <a:lnTo>
                    <a:pt x="5053520" y="210870"/>
                  </a:lnTo>
                  <a:close/>
                </a:path>
                <a:path w="11468735" h="788034">
                  <a:moveTo>
                    <a:pt x="5053520" y="368"/>
                  </a:moveTo>
                  <a:lnTo>
                    <a:pt x="5022748" y="368"/>
                  </a:lnTo>
                  <a:lnTo>
                    <a:pt x="5022748" y="192862"/>
                  </a:lnTo>
                  <a:lnTo>
                    <a:pt x="5053520" y="192862"/>
                  </a:lnTo>
                  <a:lnTo>
                    <a:pt x="5053520" y="368"/>
                  </a:lnTo>
                  <a:close/>
                </a:path>
                <a:path w="11468735" h="788034">
                  <a:moveTo>
                    <a:pt x="5313172" y="72034"/>
                  </a:moveTo>
                  <a:lnTo>
                    <a:pt x="5307127" y="48018"/>
                  </a:lnTo>
                  <a:lnTo>
                    <a:pt x="5296433" y="36398"/>
                  </a:lnTo>
                  <a:lnTo>
                    <a:pt x="5290147" y="29540"/>
                  </a:lnTo>
                  <a:lnTo>
                    <a:pt x="5283898" y="26720"/>
                  </a:lnTo>
                  <a:lnTo>
                    <a:pt x="5283898" y="72034"/>
                  </a:lnTo>
                  <a:lnTo>
                    <a:pt x="5279999" y="86842"/>
                  </a:lnTo>
                  <a:lnTo>
                    <a:pt x="5269039" y="98209"/>
                  </a:lnTo>
                  <a:lnTo>
                    <a:pt x="5252085" y="105486"/>
                  </a:lnTo>
                  <a:lnTo>
                    <a:pt x="5230241" y="108064"/>
                  </a:lnTo>
                  <a:lnTo>
                    <a:pt x="5208409" y="105486"/>
                  </a:lnTo>
                  <a:lnTo>
                    <a:pt x="5191455" y="98209"/>
                  </a:lnTo>
                  <a:lnTo>
                    <a:pt x="5180482" y="86842"/>
                  </a:lnTo>
                  <a:lnTo>
                    <a:pt x="5176583" y="72034"/>
                  </a:lnTo>
                  <a:lnTo>
                    <a:pt x="5180482" y="57442"/>
                  </a:lnTo>
                  <a:lnTo>
                    <a:pt x="5191455" y="46189"/>
                  </a:lnTo>
                  <a:lnTo>
                    <a:pt x="5208409" y="38950"/>
                  </a:lnTo>
                  <a:lnTo>
                    <a:pt x="5230241" y="36398"/>
                  </a:lnTo>
                  <a:lnTo>
                    <a:pt x="5252085" y="38950"/>
                  </a:lnTo>
                  <a:lnTo>
                    <a:pt x="5269039" y="46189"/>
                  </a:lnTo>
                  <a:lnTo>
                    <a:pt x="5279999" y="57442"/>
                  </a:lnTo>
                  <a:lnTo>
                    <a:pt x="5283898" y="72034"/>
                  </a:lnTo>
                  <a:lnTo>
                    <a:pt x="5283898" y="26720"/>
                  </a:lnTo>
                  <a:lnTo>
                    <a:pt x="5263947" y="17691"/>
                  </a:lnTo>
                  <a:lnTo>
                    <a:pt x="5230241" y="13500"/>
                  </a:lnTo>
                  <a:lnTo>
                    <a:pt x="5196548" y="17691"/>
                  </a:lnTo>
                  <a:lnTo>
                    <a:pt x="5170348" y="29540"/>
                  </a:lnTo>
                  <a:lnTo>
                    <a:pt x="5153368" y="48018"/>
                  </a:lnTo>
                  <a:lnTo>
                    <a:pt x="5147322" y="72034"/>
                  </a:lnTo>
                  <a:lnTo>
                    <a:pt x="5153368" y="96443"/>
                  </a:lnTo>
                  <a:lnTo>
                    <a:pt x="5170348" y="114998"/>
                  </a:lnTo>
                  <a:lnTo>
                    <a:pt x="5196548" y="126809"/>
                  </a:lnTo>
                  <a:lnTo>
                    <a:pt x="5230241" y="130949"/>
                  </a:lnTo>
                  <a:lnTo>
                    <a:pt x="5263947" y="126809"/>
                  </a:lnTo>
                  <a:lnTo>
                    <a:pt x="5290147" y="114998"/>
                  </a:lnTo>
                  <a:lnTo>
                    <a:pt x="5296497" y="108064"/>
                  </a:lnTo>
                  <a:lnTo>
                    <a:pt x="5307127" y="96443"/>
                  </a:lnTo>
                  <a:lnTo>
                    <a:pt x="5313172" y="72034"/>
                  </a:lnTo>
                  <a:close/>
                </a:path>
                <a:path w="11468735" h="788034">
                  <a:moveTo>
                    <a:pt x="5340185" y="168097"/>
                  </a:moveTo>
                  <a:lnTo>
                    <a:pt x="5337556" y="145961"/>
                  </a:lnTo>
                  <a:lnTo>
                    <a:pt x="5282362" y="151282"/>
                  </a:lnTo>
                  <a:lnTo>
                    <a:pt x="5225745" y="154216"/>
                  </a:lnTo>
                  <a:lnTo>
                    <a:pt x="5170817" y="155460"/>
                  </a:lnTo>
                  <a:lnTo>
                    <a:pt x="5120678" y="155714"/>
                  </a:lnTo>
                  <a:lnTo>
                    <a:pt x="5124805" y="181229"/>
                  </a:lnTo>
                  <a:lnTo>
                    <a:pt x="5169408" y="180848"/>
                  </a:lnTo>
                  <a:lnTo>
                    <a:pt x="5193462" y="180276"/>
                  </a:lnTo>
                  <a:lnTo>
                    <a:pt x="5218239" y="179349"/>
                  </a:lnTo>
                  <a:lnTo>
                    <a:pt x="5218239" y="244271"/>
                  </a:lnTo>
                  <a:lnTo>
                    <a:pt x="5249011" y="244271"/>
                  </a:lnTo>
                  <a:lnTo>
                    <a:pt x="5249011" y="179349"/>
                  </a:lnTo>
                  <a:lnTo>
                    <a:pt x="5249011" y="177850"/>
                  </a:lnTo>
                  <a:lnTo>
                    <a:pt x="5271909" y="176174"/>
                  </a:lnTo>
                  <a:lnTo>
                    <a:pt x="5294884" y="173964"/>
                  </a:lnTo>
                  <a:lnTo>
                    <a:pt x="5317706" y="171259"/>
                  </a:lnTo>
                  <a:lnTo>
                    <a:pt x="5340185" y="168097"/>
                  </a:lnTo>
                  <a:close/>
                </a:path>
                <a:path w="11468735" h="788034">
                  <a:moveTo>
                    <a:pt x="5397970" y="0"/>
                  </a:moveTo>
                  <a:lnTo>
                    <a:pt x="5367198" y="0"/>
                  </a:lnTo>
                  <a:lnTo>
                    <a:pt x="5367198" y="198869"/>
                  </a:lnTo>
                  <a:lnTo>
                    <a:pt x="5298910" y="198869"/>
                  </a:lnTo>
                  <a:lnTo>
                    <a:pt x="5298910" y="221754"/>
                  </a:lnTo>
                  <a:lnTo>
                    <a:pt x="5367198" y="221754"/>
                  </a:lnTo>
                  <a:lnTo>
                    <a:pt x="5367198" y="256273"/>
                  </a:lnTo>
                  <a:lnTo>
                    <a:pt x="5397970" y="256273"/>
                  </a:lnTo>
                  <a:lnTo>
                    <a:pt x="5397970" y="0"/>
                  </a:lnTo>
                  <a:close/>
                </a:path>
                <a:path w="11468735" h="788034">
                  <a:moveTo>
                    <a:pt x="5406606" y="303923"/>
                  </a:moveTo>
                  <a:lnTo>
                    <a:pt x="5199481" y="303923"/>
                  </a:lnTo>
                  <a:lnTo>
                    <a:pt x="5199481" y="231140"/>
                  </a:lnTo>
                  <a:lnTo>
                    <a:pt x="5168709" y="231140"/>
                  </a:lnTo>
                  <a:lnTo>
                    <a:pt x="5168709" y="329069"/>
                  </a:lnTo>
                  <a:lnTo>
                    <a:pt x="5406606" y="329069"/>
                  </a:lnTo>
                  <a:lnTo>
                    <a:pt x="5406606" y="303923"/>
                  </a:lnTo>
                  <a:close/>
                </a:path>
                <a:path w="11468735" h="788034">
                  <a:moveTo>
                    <a:pt x="5736044" y="87947"/>
                  </a:moveTo>
                  <a:lnTo>
                    <a:pt x="5539054" y="87947"/>
                  </a:lnTo>
                  <a:lnTo>
                    <a:pt x="5539054" y="35877"/>
                  </a:lnTo>
                  <a:lnTo>
                    <a:pt x="5732665" y="35877"/>
                  </a:lnTo>
                  <a:lnTo>
                    <a:pt x="5732665" y="11747"/>
                  </a:lnTo>
                  <a:lnTo>
                    <a:pt x="5508282" y="11747"/>
                  </a:lnTo>
                  <a:lnTo>
                    <a:pt x="5508282" y="35877"/>
                  </a:lnTo>
                  <a:lnTo>
                    <a:pt x="5508282" y="87947"/>
                  </a:lnTo>
                  <a:lnTo>
                    <a:pt x="5508282" y="113347"/>
                  </a:lnTo>
                  <a:lnTo>
                    <a:pt x="5736044" y="113347"/>
                  </a:lnTo>
                  <a:lnTo>
                    <a:pt x="5736044" y="87947"/>
                  </a:lnTo>
                  <a:close/>
                </a:path>
                <a:path w="11468735" h="788034">
                  <a:moveTo>
                    <a:pt x="5743181" y="308927"/>
                  </a:moveTo>
                  <a:lnTo>
                    <a:pt x="5535307" y="308927"/>
                  </a:lnTo>
                  <a:lnTo>
                    <a:pt x="5535307" y="273367"/>
                  </a:lnTo>
                  <a:lnTo>
                    <a:pt x="5733046" y="273367"/>
                  </a:lnTo>
                  <a:lnTo>
                    <a:pt x="5733046" y="250507"/>
                  </a:lnTo>
                  <a:lnTo>
                    <a:pt x="5733046" y="218757"/>
                  </a:lnTo>
                  <a:lnTo>
                    <a:pt x="5733046" y="194627"/>
                  </a:lnTo>
                  <a:lnTo>
                    <a:pt x="5504154" y="194627"/>
                  </a:lnTo>
                  <a:lnTo>
                    <a:pt x="5504154" y="218757"/>
                  </a:lnTo>
                  <a:lnTo>
                    <a:pt x="5702655" y="218757"/>
                  </a:lnTo>
                  <a:lnTo>
                    <a:pt x="5702655" y="250507"/>
                  </a:lnTo>
                  <a:lnTo>
                    <a:pt x="5505285" y="250507"/>
                  </a:lnTo>
                  <a:lnTo>
                    <a:pt x="5505285" y="273367"/>
                  </a:lnTo>
                  <a:lnTo>
                    <a:pt x="5505285" y="308927"/>
                  </a:lnTo>
                  <a:lnTo>
                    <a:pt x="5505285" y="333057"/>
                  </a:lnTo>
                  <a:lnTo>
                    <a:pt x="5743181" y="333057"/>
                  </a:lnTo>
                  <a:lnTo>
                    <a:pt x="5743181" y="308927"/>
                  </a:lnTo>
                  <a:close/>
                </a:path>
                <a:path w="11468735" h="788034">
                  <a:moveTo>
                    <a:pt x="5772442" y="140335"/>
                  </a:moveTo>
                  <a:lnTo>
                    <a:pt x="5467769" y="140335"/>
                  </a:lnTo>
                  <a:lnTo>
                    <a:pt x="5467769" y="165468"/>
                  </a:lnTo>
                  <a:lnTo>
                    <a:pt x="5772442" y="165468"/>
                  </a:lnTo>
                  <a:lnTo>
                    <a:pt x="5772442" y="140335"/>
                  </a:lnTo>
                  <a:close/>
                </a:path>
                <a:path w="11468735" h="788034">
                  <a:moveTo>
                    <a:pt x="5997956" y="36766"/>
                  </a:moveTo>
                  <a:lnTo>
                    <a:pt x="5827979" y="36766"/>
                  </a:lnTo>
                  <a:lnTo>
                    <a:pt x="5827979" y="61912"/>
                  </a:lnTo>
                  <a:lnTo>
                    <a:pt x="5967933" y="61912"/>
                  </a:lnTo>
                  <a:lnTo>
                    <a:pt x="5967679" y="84785"/>
                  </a:lnTo>
                  <a:lnTo>
                    <a:pt x="5966384" y="112979"/>
                  </a:lnTo>
                  <a:lnTo>
                    <a:pt x="5963348" y="146596"/>
                  </a:lnTo>
                  <a:lnTo>
                    <a:pt x="5957811" y="185737"/>
                  </a:lnTo>
                  <a:lnTo>
                    <a:pt x="5988570" y="188734"/>
                  </a:lnTo>
                  <a:lnTo>
                    <a:pt x="5993993" y="145224"/>
                  </a:lnTo>
                  <a:lnTo>
                    <a:pt x="5996787" y="108572"/>
                  </a:lnTo>
                  <a:lnTo>
                    <a:pt x="5997803" y="78613"/>
                  </a:lnTo>
                  <a:lnTo>
                    <a:pt x="5997918" y="61912"/>
                  </a:lnTo>
                  <a:lnTo>
                    <a:pt x="5997956" y="36766"/>
                  </a:lnTo>
                  <a:close/>
                </a:path>
                <a:path w="11468735" h="788034">
                  <a:moveTo>
                    <a:pt x="6021590" y="250266"/>
                  </a:moveTo>
                  <a:lnTo>
                    <a:pt x="6020371" y="235635"/>
                  </a:lnTo>
                  <a:lnTo>
                    <a:pt x="6019724" y="227761"/>
                  </a:lnTo>
                  <a:lnTo>
                    <a:pt x="5993536" y="230682"/>
                  </a:lnTo>
                  <a:lnTo>
                    <a:pt x="5966485" y="232816"/>
                  </a:lnTo>
                  <a:lnTo>
                    <a:pt x="5938939" y="234403"/>
                  </a:lnTo>
                  <a:lnTo>
                    <a:pt x="5911278" y="235635"/>
                  </a:lnTo>
                  <a:lnTo>
                    <a:pt x="5911278" y="132829"/>
                  </a:lnTo>
                  <a:lnTo>
                    <a:pt x="5880887" y="132829"/>
                  </a:lnTo>
                  <a:lnTo>
                    <a:pt x="5880887" y="236385"/>
                  </a:lnTo>
                  <a:lnTo>
                    <a:pt x="5843829" y="237236"/>
                  </a:lnTo>
                  <a:lnTo>
                    <a:pt x="5809589" y="237515"/>
                  </a:lnTo>
                  <a:lnTo>
                    <a:pt x="5812968" y="263029"/>
                  </a:lnTo>
                  <a:lnTo>
                    <a:pt x="5860923" y="262623"/>
                  </a:lnTo>
                  <a:lnTo>
                    <a:pt x="5913488" y="260870"/>
                  </a:lnTo>
                  <a:lnTo>
                    <a:pt x="5967946" y="257009"/>
                  </a:lnTo>
                  <a:lnTo>
                    <a:pt x="6021590" y="250266"/>
                  </a:lnTo>
                  <a:close/>
                </a:path>
                <a:path w="11468735" h="788034">
                  <a:moveTo>
                    <a:pt x="6124778" y="140703"/>
                  </a:moveTo>
                  <a:lnTo>
                    <a:pt x="6071120" y="140703"/>
                  </a:lnTo>
                  <a:lnTo>
                    <a:pt x="6071120" y="0"/>
                  </a:lnTo>
                  <a:lnTo>
                    <a:pt x="6040361" y="0"/>
                  </a:lnTo>
                  <a:lnTo>
                    <a:pt x="6040361" y="336575"/>
                  </a:lnTo>
                  <a:lnTo>
                    <a:pt x="6071120" y="336575"/>
                  </a:lnTo>
                  <a:lnTo>
                    <a:pt x="6071120" y="166598"/>
                  </a:lnTo>
                  <a:lnTo>
                    <a:pt x="6124778" y="166598"/>
                  </a:lnTo>
                  <a:lnTo>
                    <a:pt x="6124778" y="140703"/>
                  </a:lnTo>
                  <a:close/>
                </a:path>
                <a:path w="11468735" h="788034">
                  <a:moveTo>
                    <a:pt x="6538658" y="308051"/>
                  </a:moveTo>
                  <a:lnTo>
                    <a:pt x="6330785" y="308051"/>
                  </a:lnTo>
                  <a:lnTo>
                    <a:pt x="6330785" y="268655"/>
                  </a:lnTo>
                  <a:lnTo>
                    <a:pt x="6530403" y="268655"/>
                  </a:lnTo>
                  <a:lnTo>
                    <a:pt x="6530403" y="183857"/>
                  </a:lnTo>
                  <a:lnTo>
                    <a:pt x="6299263" y="183857"/>
                  </a:lnTo>
                  <a:lnTo>
                    <a:pt x="6299263" y="208241"/>
                  </a:lnTo>
                  <a:lnTo>
                    <a:pt x="6499631" y="208241"/>
                  </a:lnTo>
                  <a:lnTo>
                    <a:pt x="6499631" y="245389"/>
                  </a:lnTo>
                  <a:lnTo>
                    <a:pt x="6300381" y="245389"/>
                  </a:lnTo>
                  <a:lnTo>
                    <a:pt x="6300381" y="332447"/>
                  </a:lnTo>
                  <a:lnTo>
                    <a:pt x="6538658" y="332447"/>
                  </a:lnTo>
                  <a:lnTo>
                    <a:pt x="6538658" y="308051"/>
                  </a:lnTo>
                  <a:close/>
                </a:path>
                <a:path w="11468735" h="788034">
                  <a:moveTo>
                    <a:pt x="6568668" y="125323"/>
                  </a:moveTo>
                  <a:lnTo>
                    <a:pt x="6521767" y="125323"/>
                  </a:lnTo>
                  <a:lnTo>
                    <a:pt x="6526111" y="98539"/>
                  </a:lnTo>
                  <a:lnTo>
                    <a:pt x="6528333" y="74853"/>
                  </a:lnTo>
                  <a:lnTo>
                    <a:pt x="6529159" y="53975"/>
                  </a:lnTo>
                  <a:lnTo>
                    <a:pt x="6529273" y="14249"/>
                  </a:lnTo>
                  <a:lnTo>
                    <a:pt x="6302260" y="14249"/>
                  </a:lnTo>
                  <a:lnTo>
                    <a:pt x="6302260" y="39014"/>
                  </a:lnTo>
                  <a:lnTo>
                    <a:pt x="6498882" y="39014"/>
                  </a:lnTo>
                  <a:lnTo>
                    <a:pt x="6498704" y="56616"/>
                  </a:lnTo>
                  <a:lnTo>
                    <a:pt x="6497752" y="76542"/>
                  </a:lnTo>
                  <a:lnTo>
                    <a:pt x="6495402" y="99275"/>
                  </a:lnTo>
                  <a:lnTo>
                    <a:pt x="6490995" y="125323"/>
                  </a:lnTo>
                  <a:lnTo>
                    <a:pt x="6263233" y="125323"/>
                  </a:lnTo>
                  <a:lnTo>
                    <a:pt x="6263233" y="150088"/>
                  </a:lnTo>
                  <a:lnTo>
                    <a:pt x="6568668" y="150088"/>
                  </a:lnTo>
                  <a:lnTo>
                    <a:pt x="6568668" y="125323"/>
                  </a:lnTo>
                  <a:close/>
                </a:path>
                <a:path w="11468735" h="788034">
                  <a:moveTo>
                    <a:pt x="6878612" y="64160"/>
                  </a:moveTo>
                  <a:lnTo>
                    <a:pt x="6870535" y="39027"/>
                  </a:lnTo>
                  <a:lnTo>
                    <a:pt x="6857657" y="28892"/>
                  </a:lnTo>
                  <a:lnTo>
                    <a:pt x="6847230" y="20675"/>
                  </a:lnTo>
                  <a:lnTo>
                    <a:pt x="6847091" y="20637"/>
                  </a:lnTo>
                  <a:lnTo>
                    <a:pt x="6847091" y="64160"/>
                  </a:lnTo>
                  <a:lnTo>
                    <a:pt x="6841299" y="79171"/>
                  </a:lnTo>
                  <a:lnTo>
                    <a:pt x="6824434" y="90233"/>
                  </a:lnTo>
                  <a:lnTo>
                    <a:pt x="6797218" y="97078"/>
                  </a:lnTo>
                  <a:lnTo>
                    <a:pt x="6760413" y="99428"/>
                  </a:lnTo>
                  <a:lnTo>
                    <a:pt x="6723596" y="97078"/>
                  </a:lnTo>
                  <a:lnTo>
                    <a:pt x="6696392" y="90233"/>
                  </a:lnTo>
                  <a:lnTo>
                    <a:pt x="6679514" y="79171"/>
                  </a:lnTo>
                  <a:lnTo>
                    <a:pt x="6673736" y="64160"/>
                  </a:lnTo>
                  <a:lnTo>
                    <a:pt x="6679514" y="49149"/>
                  </a:lnTo>
                  <a:lnTo>
                    <a:pt x="6696392" y="38087"/>
                  </a:lnTo>
                  <a:lnTo>
                    <a:pt x="6723596" y="31229"/>
                  </a:lnTo>
                  <a:lnTo>
                    <a:pt x="6760413" y="28892"/>
                  </a:lnTo>
                  <a:lnTo>
                    <a:pt x="6797218" y="31229"/>
                  </a:lnTo>
                  <a:lnTo>
                    <a:pt x="6824434" y="38087"/>
                  </a:lnTo>
                  <a:lnTo>
                    <a:pt x="6841299" y="49149"/>
                  </a:lnTo>
                  <a:lnTo>
                    <a:pt x="6847091" y="64160"/>
                  </a:lnTo>
                  <a:lnTo>
                    <a:pt x="6847091" y="20637"/>
                  </a:lnTo>
                  <a:lnTo>
                    <a:pt x="6810057" y="9436"/>
                  </a:lnTo>
                  <a:lnTo>
                    <a:pt x="6760413" y="5626"/>
                  </a:lnTo>
                  <a:lnTo>
                    <a:pt x="6710756" y="9436"/>
                  </a:lnTo>
                  <a:lnTo>
                    <a:pt x="6673596" y="20675"/>
                  </a:lnTo>
                  <a:lnTo>
                    <a:pt x="6650291" y="39027"/>
                  </a:lnTo>
                  <a:lnTo>
                    <a:pt x="6642214" y="64160"/>
                  </a:lnTo>
                  <a:lnTo>
                    <a:pt x="6650291" y="89230"/>
                  </a:lnTo>
                  <a:lnTo>
                    <a:pt x="6673596" y="107454"/>
                  </a:lnTo>
                  <a:lnTo>
                    <a:pt x="6710756" y="118554"/>
                  </a:lnTo>
                  <a:lnTo>
                    <a:pt x="6760413" y="122313"/>
                  </a:lnTo>
                  <a:lnTo>
                    <a:pt x="6810057" y="118554"/>
                  </a:lnTo>
                  <a:lnTo>
                    <a:pt x="6847230" y="107454"/>
                  </a:lnTo>
                  <a:lnTo>
                    <a:pt x="6857492" y="99428"/>
                  </a:lnTo>
                  <a:lnTo>
                    <a:pt x="6870535" y="89230"/>
                  </a:lnTo>
                  <a:lnTo>
                    <a:pt x="6878612" y="64160"/>
                  </a:lnTo>
                  <a:close/>
                </a:path>
                <a:path w="11468735" h="788034">
                  <a:moveTo>
                    <a:pt x="6883857" y="308800"/>
                  </a:moveTo>
                  <a:lnTo>
                    <a:pt x="6675983" y="308800"/>
                  </a:lnTo>
                  <a:lnTo>
                    <a:pt x="6675983" y="274662"/>
                  </a:lnTo>
                  <a:lnTo>
                    <a:pt x="6873722" y="274662"/>
                  </a:lnTo>
                  <a:lnTo>
                    <a:pt x="6873722" y="198869"/>
                  </a:lnTo>
                  <a:lnTo>
                    <a:pt x="6644843" y="198869"/>
                  </a:lnTo>
                  <a:lnTo>
                    <a:pt x="6644843" y="222123"/>
                  </a:lnTo>
                  <a:lnTo>
                    <a:pt x="6843331" y="222123"/>
                  </a:lnTo>
                  <a:lnTo>
                    <a:pt x="6843331" y="252145"/>
                  </a:lnTo>
                  <a:lnTo>
                    <a:pt x="6645961" y="252145"/>
                  </a:lnTo>
                  <a:lnTo>
                    <a:pt x="6645961" y="332816"/>
                  </a:lnTo>
                  <a:lnTo>
                    <a:pt x="6883857" y="332816"/>
                  </a:lnTo>
                  <a:lnTo>
                    <a:pt x="6883857" y="308800"/>
                  </a:lnTo>
                  <a:close/>
                </a:path>
                <a:path w="11468735" h="788034">
                  <a:moveTo>
                    <a:pt x="6912750" y="145211"/>
                  </a:moveTo>
                  <a:lnTo>
                    <a:pt x="6608064" y="145211"/>
                  </a:lnTo>
                  <a:lnTo>
                    <a:pt x="6608064" y="169976"/>
                  </a:lnTo>
                  <a:lnTo>
                    <a:pt x="6912750" y="169976"/>
                  </a:lnTo>
                  <a:lnTo>
                    <a:pt x="6912750" y="145211"/>
                  </a:lnTo>
                  <a:close/>
                </a:path>
                <a:path w="11468735" h="788034">
                  <a:moveTo>
                    <a:pt x="7324369" y="17259"/>
                  </a:moveTo>
                  <a:lnTo>
                    <a:pt x="7095109" y="17259"/>
                  </a:lnTo>
                  <a:lnTo>
                    <a:pt x="7095109" y="42024"/>
                  </a:lnTo>
                  <a:lnTo>
                    <a:pt x="7293978" y="42024"/>
                  </a:lnTo>
                  <a:lnTo>
                    <a:pt x="7293978" y="45770"/>
                  </a:lnTo>
                  <a:lnTo>
                    <a:pt x="7293838" y="65366"/>
                  </a:lnTo>
                  <a:lnTo>
                    <a:pt x="7292848" y="85458"/>
                  </a:lnTo>
                  <a:lnTo>
                    <a:pt x="7290181" y="107086"/>
                  </a:lnTo>
                  <a:lnTo>
                    <a:pt x="7284974" y="131318"/>
                  </a:lnTo>
                  <a:lnTo>
                    <a:pt x="7314997" y="134696"/>
                  </a:lnTo>
                  <a:lnTo>
                    <a:pt x="7320420" y="110045"/>
                  </a:lnTo>
                  <a:lnTo>
                    <a:pt x="7323201" y="87426"/>
                  </a:lnTo>
                  <a:lnTo>
                    <a:pt x="7324230" y="66205"/>
                  </a:lnTo>
                  <a:lnTo>
                    <a:pt x="7324369" y="45770"/>
                  </a:lnTo>
                  <a:lnTo>
                    <a:pt x="7324369" y="17259"/>
                  </a:lnTo>
                  <a:close/>
                </a:path>
                <a:path w="11468735" h="788034">
                  <a:moveTo>
                    <a:pt x="7326998" y="274662"/>
                  </a:moveTo>
                  <a:lnTo>
                    <a:pt x="7318730" y="248526"/>
                  </a:lnTo>
                  <a:lnTo>
                    <a:pt x="7304024" y="236385"/>
                  </a:lnTo>
                  <a:lnTo>
                    <a:pt x="7296226" y="229971"/>
                  </a:lnTo>
                  <a:lnTo>
                    <a:pt x="7296226" y="274662"/>
                  </a:lnTo>
                  <a:lnTo>
                    <a:pt x="7290130" y="290334"/>
                  </a:lnTo>
                  <a:lnTo>
                    <a:pt x="7272731" y="302145"/>
                  </a:lnTo>
                  <a:lnTo>
                    <a:pt x="7245413" y="309587"/>
                  </a:lnTo>
                  <a:lnTo>
                    <a:pt x="7209549" y="312178"/>
                  </a:lnTo>
                  <a:lnTo>
                    <a:pt x="7173912" y="309587"/>
                  </a:lnTo>
                  <a:lnTo>
                    <a:pt x="7146709" y="302145"/>
                  </a:lnTo>
                  <a:lnTo>
                    <a:pt x="7129348" y="290334"/>
                  </a:lnTo>
                  <a:lnTo>
                    <a:pt x="7123252" y="274662"/>
                  </a:lnTo>
                  <a:lnTo>
                    <a:pt x="7129348" y="258546"/>
                  </a:lnTo>
                  <a:lnTo>
                    <a:pt x="7146709" y="246519"/>
                  </a:lnTo>
                  <a:lnTo>
                    <a:pt x="7173912" y="238988"/>
                  </a:lnTo>
                  <a:lnTo>
                    <a:pt x="7209549" y="236385"/>
                  </a:lnTo>
                  <a:lnTo>
                    <a:pt x="7245413" y="238988"/>
                  </a:lnTo>
                  <a:lnTo>
                    <a:pt x="7272731" y="246519"/>
                  </a:lnTo>
                  <a:lnTo>
                    <a:pt x="7290130" y="258546"/>
                  </a:lnTo>
                  <a:lnTo>
                    <a:pt x="7296226" y="274662"/>
                  </a:lnTo>
                  <a:lnTo>
                    <a:pt x="7296226" y="229971"/>
                  </a:lnTo>
                  <a:lnTo>
                    <a:pt x="7295147" y="229069"/>
                  </a:lnTo>
                  <a:lnTo>
                    <a:pt x="7258139" y="216928"/>
                  </a:lnTo>
                  <a:lnTo>
                    <a:pt x="7209549" y="212750"/>
                  </a:lnTo>
                  <a:lnTo>
                    <a:pt x="7161022" y="216928"/>
                  </a:lnTo>
                  <a:lnTo>
                    <a:pt x="7124141" y="229069"/>
                  </a:lnTo>
                  <a:lnTo>
                    <a:pt x="7100697" y="248526"/>
                  </a:lnTo>
                  <a:lnTo>
                    <a:pt x="7092480" y="274662"/>
                  </a:lnTo>
                  <a:lnTo>
                    <a:pt x="7100697" y="300418"/>
                  </a:lnTo>
                  <a:lnTo>
                    <a:pt x="7124141" y="319786"/>
                  </a:lnTo>
                  <a:lnTo>
                    <a:pt x="7161022" y="331965"/>
                  </a:lnTo>
                  <a:lnTo>
                    <a:pt x="7209549" y="336194"/>
                  </a:lnTo>
                  <a:lnTo>
                    <a:pt x="7258139" y="331965"/>
                  </a:lnTo>
                  <a:lnTo>
                    <a:pt x="7295147" y="319786"/>
                  </a:lnTo>
                  <a:lnTo>
                    <a:pt x="7304405" y="312178"/>
                  </a:lnTo>
                  <a:lnTo>
                    <a:pt x="7318730" y="300418"/>
                  </a:lnTo>
                  <a:lnTo>
                    <a:pt x="7326998" y="274662"/>
                  </a:lnTo>
                  <a:close/>
                </a:path>
                <a:path w="11468735" h="788034">
                  <a:moveTo>
                    <a:pt x="7362266" y="156845"/>
                  </a:moveTo>
                  <a:lnTo>
                    <a:pt x="7214425" y="156845"/>
                  </a:lnTo>
                  <a:lnTo>
                    <a:pt x="7214425" y="92303"/>
                  </a:lnTo>
                  <a:lnTo>
                    <a:pt x="7183666" y="92303"/>
                  </a:lnTo>
                  <a:lnTo>
                    <a:pt x="7183666" y="156845"/>
                  </a:lnTo>
                  <a:lnTo>
                    <a:pt x="7059460" y="156845"/>
                  </a:lnTo>
                  <a:lnTo>
                    <a:pt x="7059460" y="181978"/>
                  </a:lnTo>
                  <a:lnTo>
                    <a:pt x="7362266" y="181978"/>
                  </a:lnTo>
                  <a:lnTo>
                    <a:pt x="7362266" y="156845"/>
                  </a:lnTo>
                  <a:close/>
                </a:path>
                <a:path w="11468735" h="788034">
                  <a:moveTo>
                    <a:pt x="7673327" y="86677"/>
                  </a:moveTo>
                  <a:lnTo>
                    <a:pt x="7664793" y="56248"/>
                  </a:lnTo>
                  <a:lnTo>
                    <a:pt x="7646022" y="38265"/>
                  </a:lnTo>
                  <a:lnTo>
                    <a:pt x="7641806" y="34226"/>
                  </a:lnTo>
                  <a:lnTo>
                    <a:pt x="7641806" y="86677"/>
                  </a:lnTo>
                  <a:lnTo>
                    <a:pt x="7635557" y="106794"/>
                  </a:lnTo>
                  <a:lnTo>
                    <a:pt x="7617942" y="122174"/>
                  </a:lnTo>
                  <a:lnTo>
                    <a:pt x="7590676" y="132003"/>
                  </a:lnTo>
                  <a:lnTo>
                    <a:pt x="7555509" y="135445"/>
                  </a:lnTo>
                  <a:lnTo>
                    <a:pt x="7520559" y="132003"/>
                  </a:lnTo>
                  <a:lnTo>
                    <a:pt x="7493406" y="122174"/>
                  </a:lnTo>
                  <a:lnTo>
                    <a:pt x="7475829" y="106794"/>
                  </a:lnTo>
                  <a:lnTo>
                    <a:pt x="7469581" y="86677"/>
                  </a:lnTo>
                  <a:lnTo>
                    <a:pt x="7475829" y="66598"/>
                  </a:lnTo>
                  <a:lnTo>
                    <a:pt x="7493406" y="51358"/>
                  </a:lnTo>
                  <a:lnTo>
                    <a:pt x="7520559" y="41668"/>
                  </a:lnTo>
                  <a:lnTo>
                    <a:pt x="7555509" y="38265"/>
                  </a:lnTo>
                  <a:lnTo>
                    <a:pt x="7590676" y="41668"/>
                  </a:lnTo>
                  <a:lnTo>
                    <a:pt x="7617942" y="51358"/>
                  </a:lnTo>
                  <a:lnTo>
                    <a:pt x="7635557" y="66598"/>
                  </a:lnTo>
                  <a:lnTo>
                    <a:pt x="7641806" y="86677"/>
                  </a:lnTo>
                  <a:lnTo>
                    <a:pt x="7641806" y="34226"/>
                  </a:lnTo>
                  <a:lnTo>
                    <a:pt x="7640739" y="33197"/>
                  </a:lnTo>
                  <a:lnTo>
                    <a:pt x="7603515" y="18605"/>
                  </a:lnTo>
                  <a:lnTo>
                    <a:pt x="7555509" y="13500"/>
                  </a:lnTo>
                  <a:lnTo>
                    <a:pt x="7507719" y="18605"/>
                  </a:lnTo>
                  <a:lnTo>
                    <a:pt x="7470610" y="33197"/>
                  </a:lnTo>
                  <a:lnTo>
                    <a:pt x="7446607" y="56248"/>
                  </a:lnTo>
                  <a:lnTo>
                    <a:pt x="7438060" y="86677"/>
                  </a:lnTo>
                  <a:lnTo>
                    <a:pt x="7446607" y="117157"/>
                  </a:lnTo>
                  <a:lnTo>
                    <a:pt x="7470610" y="140335"/>
                  </a:lnTo>
                  <a:lnTo>
                    <a:pt x="7507719" y="155054"/>
                  </a:lnTo>
                  <a:lnTo>
                    <a:pt x="7555509" y="160210"/>
                  </a:lnTo>
                  <a:lnTo>
                    <a:pt x="7603515" y="155054"/>
                  </a:lnTo>
                  <a:lnTo>
                    <a:pt x="7640739" y="140335"/>
                  </a:lnTo>
                  <a:lnTo>
                    <a:pt x="7645794" y="135445"/>
                  </a:lnTo>
                  <a:lnTo>
                    <a:pt x="7664793" y="117157"/>
                  </a:lnTo>
                  <a:lnTo>
                    <a:pt x="7673327" y="86677"/>
                  </a:lnTo>
                  <a:close/>
                </a:path>
                <a:path w="11468735" h="788034">
                  <a:moveTo>
                    <a:pt x="7708595" y="191731"/>
                  </a:moveTo>
                  <a:lnTo>
                    <a:pt x="7403922" y="191731"/>
                  </a:lnTo>
                  <a:lnTo>
                    <a:pt x="7403922" y="216877"/>
                  </a:lnTo>
                  <a:lnTo>
                    <a:pt x="7482345" y="216877"/>
                  </a:lnTo>
                  <a:lnTo>
                    <a:pt x="7482345" y="336575"/>
                  </a:lnTo>
                  <a:lnTo>
                    <a:pt x="7513485" y="336575"/>
                  </a:lnTo>
                  <a:lnTo>
                    <a:pt x="7513485" y="216877"/>
                  </a:lnTo>
                  <a:lnTo>
                    <a:pt x="7597915" y="216877"/>
                  </a:lnTo>
                  <a:lnTo>
                    <a:pt x="7597915" y="336575"/>
                  </a:lnTo>
                  <a:lnTo>
                    <a:pt x="7629055" y="336575"/>
                  </a:lnTo>
                  <a:lnTo>
                    <a:pt x="7629055" y="216877"/>
                  </a:lnTo>
                  <a:lnTo>
                    <a:pt x="7708595" y="216877"/>
                  </a:lnTo>
                  <a:lnTo>
                    <a:pt x="7708595" y="191731"/>
                  </a:lnTo>
                  <a:close/>
                </a:path>
                <a:path w="11468735" h="788034">
                  <a:moveTo>
                    <a:pt x="7929981" y="184226"/>
                  </a:moveTo>
                  <a:lnTo>
                    <a:pt x="7923898" y="152946"/>
                  </a:lnTo>
                  <a:lnTo>
                    <a:pt x="7909471" y="132080"/>
                  </a:lnTo>
                  <a:lnTo>
                    <a:pt x="7906906" y="128371"/>
                  </a:lnTo>
                  <a:lnTo>
                    <a:pt x="7900721" y="124561"/>
                  </a:lnTo>
                  <a:lnTo>
                    <a:pt x="7900721" y="184226"/>
                  </a:lnTo>
                  <a:lnTo>
                    <a:pt x="7896771" y="204990"/>
                  </a:lnTo>
                  <a:lnTo>
                    <a:pt x="7885798" y="221373"/>
                  </a:lnTo>
                  <a:lnTo>
                    <a:pt x="7869060" y="232143"/>
                  </a:lnTo>
                  <a:lnTo>
                    <a:pt x="7847812" y="236016"/>
                  </a:lnTo>
                  <a:lnTo>
                    <a:pt x="7826781" y="232143"/>
                  </a:lnTo>
                  <a:lnTo>
                    <a:pt x="7810144" y="221373"/>
                  </a:lnTo>
                  <a:lnTo>
                    <a:pt x="7799210" y="204990"/>
                  </a:lnTo>
                  <a:lnTo>
                    <a:pt x="7795273" y="184226"/>
                  </a:lnTo>
                  <a:lnTo>
                    <a:pt x="7799210" y="163258"/>
                  </a:lnTo>
                  <a:lnTo>
                    <a:pt x="7810144" y="146761"/>
                  </a:lnTo>
                  <a:lnTo>
                    <a:pt x="7826781" y="135953"/>
                  </a:lnTo>
                  <a:lnTo>
                    <a:pt x="7847812" y="132080"/>
                  </a:lnTo>
                  <a:lnTo>
                    <a:pt x="7869060" y="135953"/>
                  </a:lnTo>
                  <a:lnTo>
                    <a:pt x="7885798" y="146761"/>
                  </a:lnTo>
                  <a:lnTo>
                    <a:pt x="7896771" y="163258"/>
                  </a:lnTo>
                  <a:lnTo>
                    <a:pt x="7900721" y="184226"/>
                  </a:lnTo>
                  <a:lnTo>
                    <a:pt x="7900721" y="124561"/>
                  </a:lnTo>
                  <a:lnTo>
                    <a:pt x="7880909" y="112306"/>
                  </a:lnTo>
                  <a:lnTo>
                    <a:pt x="7847812" y="106565"/>
                  </a:lnTo>
                  <a:lnTo>
                    <a:pt x="7815135" y="112306"/>
                  </a:lnTo>
                  <a:lnTo>
                    <a:pt x="7789367" y="128371"/>
                  </a:lnTo>
                  <a:lnTo>
                    <a:pt x="7772463" y="152946"/>
                  </a:lnTo>
                  <a:lnTo>
                    <a:pt x="7766380" y="184226"/>
                  </a:lnTo>
                  <a:lnTo>
                    <a:pt x="7772463" y="215620"/>
                  </a:lnTo>
                  <a:lnTo>
                    <a:pt x="7789367" y="240042"/>
                  </a:lnTo>
                  <a:lnTo>
                    <a:pt x="7815135" y="255892"/>
                  </a:lnTo>
                  <a:lnTo>
                    <a:pt x="7847812" y="261531"/>
                  </a:lnTo>
                  <a:lnTo>
                    <a:pt x="7880909" y="255892"/>
                  </a:lnTo>
                  <a:lnTo>
                    <a:pt x="7906906" y="240042"/>
                  </a:lnTo>
                  <a:lnTo>
                    <a:pt x="7909712" y="236016"/>
                  </a:lnTo>
                  <a:lnTo>
                    <a:pt x="7923898" y="215620"/>
                  </a:lnTo>
                  <a:lnTo>
                    <a:pt x="7929981" y="184226"/>
                  </a:lnTo>
                  <a:close/>
                </a:path>
                <a:path w="11468735" h="788034">
                  <a:moveTo>
                    <a:pt x="7945742" y="54025"/>
                  </a:moveTo>
                  <a:lnTo>
                    <a:pt x="7862824" y="54025"/>
                  </a:lnTo>
                  <a:lnTo>
                    <a:pt x="7862824" y="4127"/>
                  </a:lnTo>
                  <a:lnTo>
                    <a:pt x="7832052" y="4127"/>
                  </a:lnTo>
                  <a:lnTo>
                    <a:pt x="7832052" y="54025"/>
                  </a:lnTo>
                  <a:lnTo>
                    <a:pt x="7747254" y="54025"/>
                  </a:lnTo>
                  <a:lnTo>
                    <a:pt x="7747254" y="78790"/>
                  </a:lnTo>
                  <a:lnTo>
                    <a:pt x="7945742" y="78790"/>
                  </a:lnTo>
                  <a:lnTo>
                    <a:pt x="7945742" y="54025"/>
                  </a:lnTo>
                  <a:close/>
                </a:path>
                <a:path w="11468735" h="788034">
                  <a:moveTo>
                    <a:pt x="8063560" y="138455"/>
                  </a:moveTo>
                  <a:lnTo>
                    <a:pt x="8008404" y="138455"/>
                  </a:lnTo>
                  <a:lnTo>
                    <a:pt x="8008404" y="368"/>
                  </a:lnTo>
                  <a:lnTo>
                    <a:pt x="7977632" y="368"/>
                  </a:lnTo>
                  <a:lnTo>
                    <a:pt x="7977632" y="336575"/>
                  </a:lnTo>
                  <a:lnTo>
                    <a:pt x="8008404" y="336575"/>
                  </a:lnTo>
                  <a:lnTo>
                    <a:pt x="8008404" y="164338"/>
                  </a:lnTo>
                  <a:lnTo>
                    <a:pt x="8063560" y="164338"/>
                  </a:lnTo>
                  <a:lnTo>
                    <a:pt x="8063560" y="138455"/>
                  </a:lnTo>
                  <a:close/>
                </a:path>
                <a:path w="11468735" h="788034">
                  <a:moveTo>
                    <a:pt x="8364118" y="101917"/>
                  </a:moveTo>
                  <a:lnTo>
                    <a:pt x="8165998" y="101917"/>
                  </a:lnTo>
                  <a:lnTo>
                    <a:pt x="8165998" y="11747"/>
                  </a:lnTo>
                  <a:lnTo>
                    <a:pt x="8135226" y="11747"/>
                  </a:lnTo>
                  <a:lnTo>
                    <a:pt x="8135226" y="101917"/>
                  </a:lnTo>
                  <a:lnTo>
                    <a:pt x="8135226" y="126047"/>
                  </a:lnTo>
                  <a:lnTo>
                    <a:pt x="8364118" y="126047"/>
                  </a:lnTo>
                  <a:lnTo>
                    <a:pt x="8364118" y="101917"/>
                  </a:lnTo>
                  <a:close/>
                </a:path>
                <a:path w="11468735" h="788034">
                  <a:moveTo>
                    <a:pt x="8365998" y="302577"/>
                  </a:moveTo>
                  <a:lnTo>
                    <a:pt x="8163750" y="302577"/>
                  </a:lnTo>
                  <a:lnTo>
                    <a:pt x="8163750" y="230187"/>
                  </a:lnTo>
                  <a:lnTo>
                    <a:pt x="8132978" y="230187"/>
                  </a:lnTo>
                  <a:lnTo>
                    <a:pt x="8132978" y="302577"/>
                  </a:lnTo>
                  <a:lnTo>
                    <a:pt x="8132978" y="327977"/>
                  </a:lnTo>
                  <a:lnTo>
                    <a:pt x="8365998" y="327977"/>
                  </a:lnTo>
                  <a:lnTo>
                    <a:pt x="8365998" y="302577"/>
                  </a:lnTo>
                  <a:close/>
                </a:path>
                <a:path w="11468735" h="788034">
                  <a:moveTo>
                    <a:pt x="8399018" y="171475"/>
                  </a:moveTo>
                  <a:lnTo>
                    <a:pt x="8093951" y="171475"/>
                  </a:lnTo>
                  <a:lnTo>
                    <a:pt x="8093951" y="196240"/>
                  </a:lnTo>
                  <a:lnTo>
                    <a:pt x="8399018" y="196240"/>
                  </a:lnTo>
                  <a:lnTo>
                    <a:pt x="8399018" y="171475"/>
                  </a:lnTo>
                  <a:close/>
                </a:path>
                <a:path w="11468735" h="788034">
                  <a:moveTo>
                    <a:pt x="8812505" y="28257"/>
                  </a:moveTo>
                  <a:lnTo>
                    <a:pt x="8580628" y="28257"/>
                  </a:lnTo>
                  <a:lnTo>
                    <a:pt x="8580628" y="52387"/>
                  </a:lnTo>
                  <a:lnTo>
                    <a:pt x="8580628" y="161607"/>
                  </a:lnTo>
                  <a:lnTo>
                    <a:pt x="8580628" y="185737"/>
                  </a:lnTo>
                  <a:lnTo>
                    <a:pt x="8812505" y="185737"/>
                  </a:lnTo>
                  <a:lnTo>
                    <a:pt x="8812505" y="161721"/>
                  </a:lnTo>
                  <a:lnTo>
                    <a:pt x="8812505" y="52527"/>
                  </a:lnTo>
                  <a:lnTo>
                    <a:pt x="8782494" y="52527"/>
                  </a:lnTo>
                  <a:lnTo>
                    <a:pt x="8782494" y="161607"/>
                  </a:lnTo>
                  <a:lnTo>
                    <a:pt x="8610270" y="161607"/>
                  </a:lnTo>
                  <a:lnTo>
                    <a:pt x="8610270" y="52387"/>
                  </a:lnTo>
                  <a:lnTo>
                    <a:pt x="8812505" y="52387"/>
                  </a:lnTo>
                  <a:lnTo>
                    <a:pt x="8812505" y="28257"/>
                  </a:lnTo>
                  <a:close/>
                </a:path>
                <a:path w="11468735" h="788034">
                  <a:moveTo>
                    <a:pt x="8849652" y="267906"/>
                  </a:moveTo>
                  <a:lnTo>
                    <a:pt x="8712327" y="267906"/>
                  </a:lnTo>
                  <a:lnTo>
                    <a:pt x="8712327" y="186105"/>
                  </a:lnTo>
                  <a:lnTo>
                    <a:pt x="8681187" y="186105"/>
                  </a:lnTo>
                  <a:lnTo>
                    <a:pt x="8681187" y="267906"/>
                  </a:lnTo>
                  <a:lnTo>
                    <a:pt x="8544598" y="267906"/>
                  </a:lnTo>
                  <a:lnTo>
                    <a:pt x="8544598" y="293420"/>
                  </a:lnTo>
                  <a:lnTo>
                    <a:pt x="8849652" y="293420"/>
                  </a:lnTo>
                  <a:lnTo>
                    <a:pt x="8849652" y="267906"/>
                  </a:lnTo>
                  <a:close/>
                </a:path>
                <a:path w="11468735" h="788034">
                  <a:moveTo>
                    <a:pt x="9073286" y="96431"/>
                  </a:moveTo>
                  <a:lnTo>
                    <a:pt x="9066695" y="64541"/>
                  </a:lnTo>
                  <a:lnTo>
                    <a:pt x="9051112" y="43522"/>
                  </a:lnTo>
                  <a:lnTo>
                    <a:pt x="9048344" y="39763"/>
                  </a:lnTo>
                  <a:lnTo>
                    <a:pt x="9043276" y="36855"/>
                  </a:lnTo>
                  <a:lnTo>
                    <a:pt x="9043276" y="96431"/>
                  </a:lnTo>
                  <a:lnTo>
                    <a:pt x="9038933" y="117830"/>
                  </a:lnTo>
                  <a:lnTo>
                    <a:pt x="9026855" y="134556"/>
                  </a:lnTo>
                  <a:lnTo>
                    <a:pt x="9008453" y="145453"/>
                  </a:lnTo>
                  <a:lnTo>
                    <a:pt x="8985110" y="149339"/>
                  </a:lnTo>
                  <a:lnTo>
                    <a:pt x="8962060" y="145453"/>
                  </a:lnTo>
                  <a:lnTo>
                    <a:pt x="8943886" y="134556"/>
                  </a:lnTo>
                  <a:lnTo>
                    <a:pt x="8931973" y="117830"/>
                  </a:lnTo>
                  <a:lnTo>
                    <a:pt x="8927706" y="96431"/>
                  </a:lnTo>
                  <a:lnTo>
                    <a:pt x="8931973" y="75184"/>
                  </a:lnTo>
                  <a:lnTo>
                    <a:pt x="8943886" y="58432"/>
                  </a:lnTo>
                  <a:lnTo>
                    <a:pt x="8962060" y="47459"/>
                  </a:lnTo>
                  <a:lnTo>
                    <a:pt x="8985110" y="43522"/>
                  </a:lnTo>
                  <a:lnTo>
                    <a:pt x="9008453" y="47459"/>
                  </a:lnTo>
                  <a:lnTo>
                    <a:pt x="9026855" y="58432"/>
                  </a:lnTo>
                  <a:lnTo>
                    <a:pt x="9038933" y="75184"/>
                  </a:lnTo>
                  <a:lnTo>
                    <a:pt x="9043276" y="96431"/>
                  </a:lnTo>
                  <a:lnTo>
                    <a:pt x="9043276" y="36855"/>
                  </a:lnTo>
                  <a:lnTo>
                    <a:pt x="9020416" y="23710"/>
                  </a:lnTo>
                  <a:lnTo>
                    <a:pt x="8985110" y="18008"/>
                  </a:lnTo>
                  <a:lnTo>
                    <a:pt x="8950084" y="23710"/>
                  </a:lnTo>
                  <a:lnTo>
                    <a:pt x="8922410" y="39763"/>
                  </a:lnTo>
                  <a:lnTo>
                    <a:pt x="8904224" y="64541"/>
                  </a:lnTo>
                  <a:lnTo>
                    <a:pt x="8897683" y="96431"/>
                  </a:lnTo>
                  <a:lnTo>
                    <a:pt x="8904224" y="128308"/>
                  </a:lnTo>
                  <a:lnTo>
                    <a:pt x="8922410" y="153085"/>
                  </a:lnTo>
                  <a:lnTo>
                    <a:pt x="8950084" y="169138"/>
                  </a:lnTo>
                  <a:lnTo>
                    <a:pt x="8985110" y="174853"/>
                  </a:lnTo>
                  <a:lnTo>
                    <a:pt x="9020416" y="169138"/>
                  </a:lnTo>
                  <a:lnTo>
                    <a:pt x="9048344" y="153085"/>
                  </a:lnTo>
                  <a:lnTo>
                    <a:pt x="9051112" y="149339"/>
                  </a:lnTo>
                  <a:lnTo>
                    <a:pt x="9066695" y="128308"/>
                  </a:lnTo>
                  <a:lnTo>
                    <a:pt x="9073286" y="96431"/>
                  </a:lnTo>
                  <a:close/>
                </a:path>
                <a:path w="11468735" h="788034">
                  <a:moveTo>
                    <a:pt x="9165971" y="210870"/>
                  </a:moveTo>
                  <a:lnTo>
                    <a:pt x="9135948" y="210870"/>
                  </a:lnTo>
                  <a:lnTo>
                    <a:pt x="9135948" y="235267"/>
                  </a:lnTo>
                  <a:lnTo>
                    <a:pt x="9135948" y="307301"/>
                  </a:lnTo>
                  <a:lnTo>
                    <a:pt x="8978354" y="307301"/>
                  </a:lnTo>
                  <a:lnTo>
                    <a:pt x="8978354" y="235267"/>
                  </a:lnTo>
                  <a:lnTo>
                    <a:pt x="9135948" y="235267"/>
                  </a:lnTo>
                  <a:lnTo>
                    <a:pt x="9135948" y="210870"/>
                  </a:lnTo>
                  <a:lnTo>
                    <a:pt x="8948344" y="210870"/>
                  </a:lnTo>
                  <a:lnTo>
                    <a:pt x="8948344" y="332066"/>
                  </a:lnTo>
                  <a:lnTo>
                    <a:pt x="9165971" y="332066"/>
                  </a:lnTo>
                  <a:lnTo>
                    <a:pt x="9165971" y="307301"/>
                  </a:lnTo>
                  <a:lnTo>
                    <a:pt x="9165971" y="235267"/>
                  </a:lnTo>
                  <a:lnTo>
                    <a:pt x="9165971" y="210870"/>
                  </a:lnTo>
                  <a:close/>
                </a:path>
                <a:path w="11468735" h="788034">
                  <a:moveTo>
                    <a:pt x="9165971" y="368"/>
                  </a:moveTo>
                  <a:lnTo>
                    <a:pt x="9135199" y="368"/>
                  </a:lnTo>
                  <a:lnTo>
                    <a:pt x="9135199" y="192862"/>
                  </a:lnTo>
                  <a:lnTo>
                    <a:pt x="9165971" y="192862"/>
                  </a:lnTo>
                  <a:lnTo>
                    <a:pt x="9165971" y="368"/>
                  </a:lnTo>
                  <a:close/>
                </a:path>
                <a:path w="11468735" h="788034">
                  <a:moveTo>
                    <a:pt x="9555836" y="9004"/>
                  </a:moveTo>
                  <a:lnTo>
                    <a:pt x="9526562" y="9004"/>
                  </a:lnTo>
                  <a:lnTo>
                    <a:pt x="9526562" y="137706"/>
                  </a:lnTo>
                  <a:lnTo>
                    <a:pt x="9468396" y="137706"/>
                  </a:lnTo>
                  <a:lnTo>
                    <a:pt x="9475673" y="114846"/>
                  </a:lnTo>
                  <a:lnTo>
                    <a:pt x="9480690" y="91363"/>
                  </a:lnTo>
                  <a:lnTo>
                    <a:pt x="9483598" y="67310"/>
                  </a:lnTo>
                  <a:lnTo>
                    <a:pt x="9484538" y="42773"/>
                  </a:lnTo>
                  <a:lnTo>
                    <a:pt x="9354706" y="42773"/>
                  </a:lnTo>
                  <a:lnTo>
                    <a:pt x="9354706" y="67906"/>
                  </a:lnTo>
                  <a:lnTo>
                    <a:pt x="9454147" y="67906"/>
                  </a:lnTo>
                  <a:lnTo>
                    <a:pt x="9444139" y="118808"/>
                  </a:lnTo>
                  <a:lnTo>
                    <a:pt x="9422206" y="165239"/>
                  </a:lnTo>
                  <a:lnTo>
                    <a:pt x="9387815" y="206527"/>
                  </a:lnTo>
                  <a:lnTo>
                    <a:pt x="9340456" y="242011"/>
                  </a:lnTo>
                  <a:lnTo>
                    <a:pt x="9358465" y="264147"/>
                  </a:lnTo>
                  <a:lnTo>
                    <a:pt x="9390723" y="242036"/>
                  </a:lnTo>
                  <a:lnTo>
                    <a:pt x="9417837" y="217538"/>
                  </a:lnTo>
                  <a:lnTo>
                    <a:pt x="9440037" y="190919"/>
                  </a:lnTo>
                  <a:lnTo>
                    <a:pt x="9457525" y="162471"/>
                  </a:lnTo>
                  <a:lnTo>
                    <a:pt x="9526562" y="162471"/>
                  </a:lnTo>
                  <a:lnTo>
                    <a:pt x="9526562" y="319684"/>
                  </a:lnTo>
                  <a:lnTo>
                    <a:pt x="9555836" y="319684"/>
                  </a:lnTo>
                  <a:lnTo>
                    <a:pt x="9555836" y="162471"/>
                  </a:lnTo>
                  <a:lnTo>
                    <a:pt x="9555836" y="137706"/>
                  </a:lnTo>
                  <a:lnTo>
                    <a:pt x="9555836" y="9004"/>
                  </a:lnTo>
                  <a:close/>
                </a:path>
                <a:path w="11468735" h="788034">
                  <a:moveTo>
                    <a:pt x="9625990" y="0"/>
                  </a:moveTo>
                  <a:lnTo>
                    <a:pt x="9596730" y="0"/>
                  </a:lnTo>
                  <a:lnTo>
                    <a:pt x="9596730" y="336575"/>
                  </a:lnTo>
                  <a:lnTo>
                    <a:pt x="9625990" y="336575"/>
                  </a:lnTo>
                  <a:lnTo>
                    <a:pt x="9625990" y="0"/>
                  </a:lnTo>
                  <a:close/>
                </a:path>
                <a:path w="11468735" h="788034">
                  <a:moveTo>
                    <a:pt x="9894659" y="235635"/>
                  </a:moveTo>
                  <a:lnTo>
                    <a:pt x="9859531" y="211988"/>
                  </a:lnTo>
                  <a:lnTo>
                    <a:pt x="9830918" y="177292"/>
                  </a:lnTo>
                  <a:lnTo>
                    <a:pt x="9820161" y="153835"/>
                  </a:lnTo>
                  <a:lnTo>
                    <a:pt x="9811652" y="135280"/>
                  </a:lnTo>
                  <a:lnTo>
                    <a:pt x="9804603" y="89674"/>
                  </a:lnTo>
                  <a:lnTo>
                    <a:pt x="9804603" y="29260"/>
                  </a:lnTo>
                  <a:lnTo>
                    <a:pt x="9774212" y="29260"/>
                  </a:lnTo>
                  <a:lnTo>
                    <a:pt x="9774212" y="89674"/>
                  </a:lnTo>
                  <a:lnTo>
                    <a:pt x="9767049" y="137007"/>
                  </a:lnTo>
                  <a:lnTo>
                    <a:pt x="9747567" y="180708"/>
                  </a:lnTo>
                  <a:lnTo>
                    <a:pt x="9718802" y="216890"/>
                  </a:lnTo>
                  <a:lnTo>
                    <a:pt x="9683775" y="241642"/>
                  </a:lnTo>
                  <a:lnTo>
                    <a:pt x="9702546" y="266776"/>
                  </a:lnTo>
                  <a:lnTo>
                    <a:pt x="9730600" y="247713"/>
                  </a:lnTo>
                  <a:lnTo>
                    <a:pt x="9755073" y="221703"/>
                  </a:lnTo>
                  <a:lnTo>
                    <a:pt x="9775038" y="190004"/>
                  </a:lnTo>
                  <a:lnTo>
                    <a:pt x="9789592" y="153835"/>
                  </a:lnTo>
                  <a:lnTo>
                    <a:pt x="9804565" y="188112"/>
                  </a:lnTo>
                  <a:lnTo>
                    <a:pt x="9824631" y="218097"/>
                  </a:lnTo>
                  <a:lnTo>
                    <a:pt x="9848850" y="242595"/>
                  </a:lnTo>
                  <a:lnTo>
                    <a:pt x="9876269" y="260400"/>
                  </a:lnTo>
                  <a:lnTo>
                    <a:pt x="9894659" y="235635"/>
                  </a:lnTo>
                  <a:close/>
                </a:path>
                <a:path w="11468735" h="788034">
                  <a:moveTo>
                    <a:pt x="9960699" y="0"/>
                  </a:moveTo>
                  <a:lnTo>
                    <a:pt x="9929927" y="0"/>
                  </a:lnTo>
                  <a:lnTo>
                    <a:pt x="9929927" y="337324"/>
                  </a:lnTo>
                  <a:lnTo>
                    <a:pt x="9960699" y="337324"/>
                  </a:lnTo>
                  <a:lnTo>
                    <a:pt x="9960699" y="0"/>
                  </a:lnTo>
                  <a:close/>
                </a:path>
                <a:path w="11468735" h="788034">
                  <a:moveTo>
                    <a:pt x="10238740" y="185737"/>
                  </a:moveTo>
                  <a:lnTo>
                    <a:pt x="10237292" y="171094"/>
                  </a:lnTo>
                  <a:lnTo>
                    <a:pt x="10236924" y="167347"/>
                  </a:lnTo>
                  <a:lnTo>
                    <a:pt x="10236492" y="162839"/>
                  </a:lnTo>
                  <a:lnTo>
                    <a:pt x="10224529" y="164388"/>
                  </a:lnTo>
                  <a:lnTo>
                    <a:pt x="10212337" y="165658"/>
                  </a:lnTo>
                  <a:lnTo>
                    <a:pt x="10199916" y="166636"/>
                  </a:lnTo>
                  <a:lnTo>
                    <a:pt x="10187330" y="167347"/>
                  </a:lnTo>
                  <a:lnTo>
                    <a:pt x="10187330" y="56273"/>
                  </a:lnTo>
                  <a:lnTo>
                    <a:pt x="10220731" y="56273"/>
                  </a:lnTo>
                  <a:lnTo>
                    <a:pt x="10220731" y="31508"/>
                  </a:lnTo>
                  <a:lnTo>
                    <a:pt x="10157689" y="31508"/>
                  </a:lnTo>
                  <a:lnTo>
                    <a:pt x="10157689" y="56273"/>
                  </a:lnTo>
                  <a:lnTo>
                    <a:pt x="10157689" y="169227"/>
                  </a:lnTo>
                  <a:lnTo>
                    <a:pt x="10144188" y="169938"/>
                  </a:lnTo>
                  <a:lnTo>
                    <a:pt x="10130714" y="170446"/>
                  </a:lnTo>
                  <a:lnTo>
                    <a:pt x="10104031" y="171094"/>
                  </a:lnTo>
                  <a:lnTo>
                    <a:pt x="10104031" y="56273"/>
                  </a:lnTo>
                  <a:lnTo>
                    <a:pt x="10157689" y="56273"/>
                  </a:lnTo>
                  <a:lnTo>
                    <a:pt x="10157689" y="31508"/>
                  </a:lnTo>
                  <a:lnTo>
                    <a:pt x="10040988" y="31508"/>
                  </a:lnTo>
                  <a:lnTo>
                    <a:pt x="10040988" y="56273"/>
                  </a:lnTo>
                  <a:lnTo>
                    <a:pt x="10074008" y="56273"/>
                  </a:lnTo>
                  <a:lnTo>
                    <a:pt x="10074008" y="171843"/>
                  </a:lnTo>
                  <a:lnTo>
                    <a:pt x="10052113" y="172173"/>
                  </a:lnTo>
                  <a:lnTo>
                    <a:pt x="10031616" y="172224"/>
                  </a:lnTo>
                  <a:lnTo>
                    <a:pt x="10034994" y="197739"/>
                  </a:lnTo>
                  <a:lnTo>
                    <a:pt x="10081920" y="197345"/>
                  </a:lnTo>
                  <a:lnTo>
                    <a:pt x="10133482" y="195668"/>
                  </a:lnTo>
                  <a:lnTo>
                    <a:pt x="10186746" y="192036"/>
                  </a:lnTo>
                  <a:lnTo>
                    <a:pt x="10238740" y="185737"/>
                  </a:lnTo>
                  <a:close/>
                </a:path>
                <a:path w="11468735" h="788034">
                  <a:moveTo>
                    <a:pt x="10306647" y="303923"/>
                  </a:moveTo>
                  <a:lnTo>
                    <a:pt x="10113035" y="303923"/>
                  </a:lnTo>
                  <a:lnTo>
                    <a:pt x="10113035" y="224751"/>
                  </a:lnTo>
                  <a:lnTo>
                    <a:pt x="10082263" y="224751"/>
                  </a:lnTo>
                  <a:lnTo>
                    <a:pt x="10082263" y="329069"/>
                  </a:lnTo>
                  <a:lnTo>
                    <a:pt x="10306647" y="329069"/>
                  </a:lnTo>
                  <a:lnTo>
                    <a:pt x="10306647" y="303923"/>
                  </a:lnTo>
                  <a:close/>
                </a:path>
                <a:path w="11468735" h="788034">
                  <a:moveTo>
                    <a:pt x="10341546" y="102438"/>
                  </a:moveTo>
                  <a:lnTo>
                    <a:pt x="10291648" y="102438"/>
                  </a:lnTo>
                  <a:lnTo>
                    <a:pt x="10291648" y="0"/>
                  </a:lnTo>
                  <a:lnTo>
                    <a:pt x="10260876" y="0"/>
                  </a:lnTo>
                  <a:lnTo>
                    <a:pt x="10260876" y="248018"/>
                  </a:lnTo>
                  <a:lnTo>
                    <a:pt x="10291648" y="248018"/>
                  </a:lnTo>
                  <a:lnTo>
                    <a:pt x="10291648" y="127952"/>
                  </a:lnTo>
                  <a:lnTo>
                    <a:pt x="10341546" y="127952"/>
                  </a:lnTo>
                  <a:lnTo>
                    <a:pt x="10341546" y="102438"/>
                  </a:lnTo>
                  <a:close/>
                </a:path>
                <a:path w="11468735" h="788034">
                  <a:moveTo>
                    <a:pt x="10559174" y="93421"/>
                  </a:moveTo>
                  <a:lnTo>
                    <a:pt x="10552582" y="62039"/>
                  </a:lnTo>
                  <a:lnTo>
                    <a:pt x="10537254" y="41643"/>
                  </a:lnTo>
                  <a:lnTo>
                    <a:pt x="10534231" y="37617"/>
                  </a:lnTo>
                  <a:lnTo>
                    <a:pt x="10529164" y="34747"/>
                  </a:lnTo>
                  <a:lnTo>
                    <a:pt x="10529164" y="93421"/>
                  </a:lnTo>
                  <a:lnTo>
                    <a:pt x="10524871" y="114554"/>
                  </a:lnTo>
                  <a:lnTo>
                    <a:pt x="10512882" y="131038"/>
                  </a:lnTo>
                  <a:lnTo>
                    <a:pt x="10494493" y="141757"/>
                  </a:lnTo>
                  <a:lnTo>
                    <a:pt x="10470998" y="145580"/>
                  </a:lnTo>
                  <a:lnTo>
                    <a:pt x="10447947" y="141757"/>
                  </a:lnTo>
                  <a:lnTo>
                    <a:pt x="10429773" y="131038"/>
                  </a:lnTo>
                  <a:lnTo>
                    <a:pt x="10417861" y="114554"/>
                  </a:lnTo>
                  <a:lnTo>
                    <a:pt x="10413594" y="93421"/>
                  </a:lnTo>
                  <a:lnTo>
                    <a:pt x="10417861" y="72517"/>
                  </a:lnTo>
                  <a:lnTo>
                    <a:pt x="10429773" y="56134"/>
                  </a:lnTo>
                  <a:lnTo>
                    <a:pt x="10447947" y="45466"/>
                  </a:lnTo>
                  <a:lnTo>
                    <a:pt x="10470998" y="41643"/>
                  </a:lnTo>
                  <a:lnTo>
                    <a:pt x="10494493" y="45466"/>
                  </a:lnTo>
                  <a:lnTo>
                    <a:pt x="10512882" y="56134"/>
                  </a:lnTo>
                  <a:lnTo>
                    <a:pt x="10524871" y="72517"/>
                  </a:lnTo>
                  <a:lnTo>
                    <a:pt x="10529164" y="93421"/>
                  </a:lnTo>
                  <a:lnTo>
                    <a:pt x="10529164" y="34747"/>
                  </a:lnTo>
                  <a:lnTo>
                    <a:pt x="10506304" y="21767"/>
                  </a:lnTo>
                  <a:lnTo>
                    <a:pt x="10470998" y="16129"/>
                  </a:lnTo>
                  <a:lnTo>
                    <a:pt x="10435971" y="21767"/>
                  </a:lnTo>
                  <a:lnTo>
                    <a:pt x="10408298" y="37617"/>
                  </a:lnTo>
                  <a:lnTo>
                    <a:pt x="10390111" y="62039"/>
                  </a:lnTo>
                  <a:lnTo>
                    <a:pt x="10383571" y="93421"/>
                  </a:lnTo>
                  <a:lnTo>
                    <a:pt x="10390111" y="125196"/>
                  </a:lnTo>
                  <a:lnTo>
                    <a:pt x="10408298" y="149707"/>
                  </a:lnTo>
                  <a:lnTo>
                    <a:pt x="10435971" y="165506"/>
                  </a:lnTo>
                  <a:lnTo>
                    <a:pt x="10470998" y="171094"/>
                  </a:lnTo>
                  <a:lnTo>
                    <a:pt x="10506304" y="165506"/>
                  </a:lnTo>
                  <a:lnTo>
                    <a:pt x="10534231" y="149707"/>
                  </a:lnTo>
                  <a:lnTo>
                    <a:pt x="10537317" y="145580"/>
                  </a:lnTo>
                  <a:lnTo>
                    <a:pt x="10552582" y="125196"/>
                  </a:lnTo>
                  <a:lnTo>
                    <a:pt x="10559174" y="93421"/>
                  </a:lnTo>
                  <a:close/>
                </a:path>
                <a:path w="11468735" h="788034">
                  <a:moveTo>
                    <a:pt x="10651858" y="197358"/>
                  </a:moveTo>
                  <a:lnTo>
                    <a:pt x="10621467" y="197358"/>
                  </a:lnTo>
                  <a:lnTo>
                    <a:pt x="10621467" y="238633"/>
                  </a:lnTo>
                  <a:lnTo>
                    <a:pt x="10621467" y="262648"/>
                  </a:lnTo>
                  <a:lnTo>
                    <a:pt x="10621467" y="307301"/>
                  </a:lnTo>
                  <a:lnTo>
                    <a:pt x="10465371" y="307301"/>
                  </a:lnTo>
                  <a:lnTo>
                    <a:pt x="10465371" y="262648"/>
                  </a:lnTo>
                  <a:lnTo>
                    <a:pt x="10621467" y="262648"/>
                  </a:lnTo>
                  <a:lnTo>
                    <a:pt x="10621467" y="238633"/>
                  </a:lnTo>
                  <a:lnTo>
                    <a:pt x="10465371" y="238633"/>
                  </a:lnTo>
                  <a:lnTo>
                    <a:pt x="10465371" y="197358"/>
                  </a:lnTo>
                  <a:lnTo>
                    <a:pt x="10434980" y="197358"/>
                  </a:lnTo>
                  <a:lnTo>
                    <a:pt x="10434980" y="332066"/>
                  </a:lnTo>
                  <a:lnTo>
                    <a:pt x="10651858" y="332066"/>
                  </a:lnTo>
                  <a:lnTo>
                    <a:pt x="10651858" y="307301"/>
                  </a:lnTo>
                  <a:lnTo>
                    <a:pt x="10651858" y="262648"/>
                  </a:lnTo>
                  <a:lnTo>
                    <a:pt x="10651858" y="238633"/>
                  </a:lnTo>
                  <a:lnTo>
                    <a:pt x="10651858" y="197358"/>
                  </a:lnTo>
                  <a:close/>
                </a:path>
                <a:path w="11468735" h="788034">
                  <a:moveTo>
                    <a:pt x="10651858" y="368"/>
                  </a:moveTo>
                  <a:lnTo>
                    <a:pt x="10621086" y="368"/>
                  </a:lnTo>
                  <a:lnTo>
                    <a:pt x="10621086" y="180848"/>
                  </a:lnTo>
                  <a:lnTo>
                    <a:pt x="10651858" y="180848"/>
                  </a:lnTo>
                  <a:lnTo>
                    <a:pt x="10651858" y="368"/>
                  </a:lnTo>
                  <a:close/>
                </a:path>
                <a:path w="11468735" h="788034">
                  <a:moveTo>
                    <a:pt x="10934776" y="233756"/>
                  </a:moveTo>
                  <a:lnTo>
                    <a:pt x="10933430" y="223253"/>
                  </a:lnTo>
                  <a:lnTo>
                    <a:pt x="10931398" y="207492"/>
                  </a:lnTo>
                  <a:lnTo>
                    <a:pt x="10890136" y="214706"/>
                  </a:lnTo>
                  <a:lnTo>
                    <a:pt x="10850067" y="219595"/>
                  </a:lnTo>
                  <a:lnTo>
                    <a:pt x="10810989" y="222377"/>
                  </a:lnTo>
                  <a:lnTo>
                    <a:pt x="10772686" y="223253"/>
                  </a:lnTo>
                  <a:lnTo>
                    <a:pt x="10772686" y="32639"/>
                  </a:lnTo>
                  <a:lnTo>
                    <a:pt x="10741914" y="32639"/>
                  </a:lnTo>
                  <a:lnTo>
                    <a:pt x="10741914" y="249516"/>
                  </a:lnTo>
                  <a:lnTo>
                    <a:pt x="10769676" y="249516"/>
                  </a:lnTo>
                  <a:lnTo>
                    <a:pt x="10809884" y="248742"/>
                  </a:lnTo>
                  <a:lnTo>
                    <a:pt x="10850397" y="246138"/>
                  </a:lnTo>
                  <a:lnTo>
                    <a:pt x="10891838" y="241287"/>
                  </a:lnTo>
                  <a:lnTo>
                    <a:pt x="10934776" y="233756"/>
                  </a:lnTo>
                  <a:close/>
                </a:path>
                <a:path w="11468735" h="788034">
                  <a:moveTo>
                    <a:pt x="10996689" y="0"/>
                  </a:moveTo>
                  <a:lnTo>
                    <a:pt x="10965917" y="0"/>
                  </a:lnTo>
                  <a:lnTo>
                    <a:pt x="10965917" y="336194"/>
                  </a:lnTo>
                  <a:lnTo>
                    <a:pt x="10996689" y="336194"/>
                  </a:lnTo>
                  <a:lnTo>
                    <a:pt x="10996689" y="0"/>
                  </a:lnTo>
                  <a:close/>
                </a:path>
                <a:path w="11468735" h="788034">
                  <a:moveTo>
                    <a:pt x="11266107" y="241261"/>
                  </a:moveTo>
                  <a:lnTo>
                    <a:pt x="11264214" y="227012"/>
                  </a:lnTo>
                  <a:lnTo>
                    <a:pt x="11262728" y="215747"/>
                  </a:lnTo>
                  <a:lnTo>
                    <a:pt x="11226851" y="221145"/>
                  </a:lnTo>
                  <a:lnTo>
                    <a:pt x="11191011" y="224612"/>
                  </a:lnTo>
                  <a:lnTo>
                    <a:pt x="11153127" y="226466"/>
                  </a:lnTo>
                  <a:lnTo>
                    <a:pt x="11111128" y="227012"/>
                  </a:lnTo>
                  <a:lnTo>
                    <a:pt x="11111128" y="57785"/>
                  </a:lnTo>
                  <a:lnTo>
                    <a:pt x="11236833" y="57785"/>
                  </a:lnTo>
                  <a:lnTo>
                    <a:pt x="11236833" y="32270"/>
                  </a:lnTo>
                  <a:lnTo>
                    <a:pt x="11080369" y="32270"/>
                  </a:lnTo>
                  <a:lnTo>
                    <a:pt x="11080369" y="253276"/>
                  </a:lnTo>
                  <a:lnTo>
                    <a:pt x="11107001" y="253276"/>
                  </a:lnTo>
                  <a:lnTo>
                    <a:pt x="11151387" y="252768"/>
                  </a:lnTo>
                  <a:lnTo>
                    <a:pt x="11191062" y="250926"/>
                  </a:lnTo>
                  <a:lnTo>
                    <a:pt x="11228476" y="247256"/>
                  </a:lnTo>
                  <a:lnTo>
                    <a:pt x="11266107" y="241261"/>
                  </a:lnTo>
                  <a:close/>
                </a:path>
                <a:path w="11468735" h="788034">
                  <a:moveTo>
                    <a:pt x="11380546" y="132829"/>
                  </a:moveTo>
                  <a:lnTo>
                    <a:pt x="11325009" y="132829"/>
                  </a:lnTo>
                  <a:lnTo>
                    <a:pt x="11325009" y="0"/>
                  </a:lnTo>
                  <a:lnTo>
                    <a:pt x="11294237" y="0"/>
                  </a:lnTo>
                  <a:lnTo>
                    <a:pt x="11294237" y="337324"/>
                  </a:lnTo>
                  <a:lnTo>
                    <a:pt x="11325009" y="337324"/>
                  </a:lnTo>
                  <a:lnTo>
                    <a:pt x="11325009" y="158343"/>
                  </a:lnTo>
                  <a:lnTo>
                    <a:pt x="11380546" y="158343"/>
                  </a:lnTo>
                  <a:lnTo>
                    <a:pt x="11380546" y="132829"/>
                  </a:lnTo>
                  <a:close/>
                </a:path>
                <a:path w="11468735" h="788034">
                  <a:moveTo>
                    <a:pt x="11468341" y="287794"/>
                  </a:moveTo>
                  <a:lnTo>
                    <a:pt x="11466373" y="277139"/>
                  </a:lnTo>
                  <a:lnTo>
                    <a:pt x="11461026" y="268706"/>
                  </a:lnTo>
                  <a:lnTo>
                    <a:pt x="11453152" y="263156"/>
                  </a:lnTo>
                  <a:lnTo>
                    <a:pt x="11443576" y="261150"/>
                  </a:lnTo>
                  <a:lnTo>
                    <a:pt x="11434013" y="263156"/>
                  </a:lnTo>
                  <a:lnTo>
                    <a:pt x="11426139" y="268706"/>
                  </a:lnTo>
                  <a:lnTo>
                    <a:pt x="11420793" y="277139"/>
                  </a:lnTo>
                  <a:lnTo>
                    <a:pt x="11418811" y="287794"/>
                  </a:lnTo>
                  <a:lnTo>
                    <a:pt x="11420793" y="298323"/>
                  </a:lnTo>
                  <a:lnTo>
                    <a:pt x="11426139" y="306501"/>
                  </a:lnTo>
                  <a:lnTo>
                    <a:pt x="11434013" y="311797"/>
                  </a:lnTo>
                  <a:lnTo>
                    <a:pt x="11443576" y="313677"/>
                  </a:lnTo>
                  <a:lnTo>
                    <a:pt x="11453152" y="311797"/>
                  </a:lnTo>
                  <a:lnTo>
                    <a:pt x="11461026" y="306501"/>
                  </a:lnTo>
                  <a:lnTo>
                    <a:pt x="11466373" y="298323"/>
                  </a:lnTo>
                  <a:lnTo>
                    <a:pt x="11468341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83655" y="9044025"/>
              <a:ext cx="8302625" cy="380365"/>
            </a:xfrm>
            <a:custGeom>
              <a:avLst/>
              <a:gdLst/>
              <a:ahLst/>
              <a:cxnLst/>
              <a:rect l="l" t="t" r="r" b="b"/>
              <a:pathLst>
                <a:path w="8302625" h="380365">
                  <a:moveTo>
                    <a:pt x="216890" y="133197"/>
                  </a:moveTo>
                  <a:lnTo>
                    <a:pt x="186118" y="133197"/>
                  </a:lnTo>
                  <a:lnTo>
                    <a:pt x="186118" y="175983"/>
                  </a:lnTo>
                  <a:lnTo>
                    <a:pt x="216890" y="175983"/>
                  </a:lnTo>
                  <a:lnTo>
                    <a:pt x="216890" y="133197"/>
                  </a:lnTo>
                  <a:close/>
                </a:path>
                <a:path w="8302625" h="380365">
                  <a:moveTo>
                    <a:pt x="216890" y="72047"/>
                  </a:moveTo>
                  <a:lnTo>
                    <a:pt x="186118" y="72047"/>
                  </a:lnTo>
                  <a:lnTo>
                    <a:pt x="186118" y="108851"/>
                  </a:lnTo>
                  <a:lnTo>
                    <a:pt x="108445" y="108851"/>
                  </a:lnTo>
                  <a:lnTo>
                    <a:pt x="108445" y="87261"/>
                  </a:lnTo>
                  <a:lnTo>
                    <a:pt x="78054" y="87261"/>
                  </a:lnTo>
                  <a:lnTo>
                    <a:pt x="78054" y="108851"/>
                  </a:lnTo>
                  <a:lnTo>
                    <a:pt x="78054" y="132981"/>
                  </a:lnTo>
                  <a:lnTo>
                    <a:pt x="78054" y="138061"/>
                  </a:lnTo>
                  <a:lnTo>
                    <a:pt x="108445" y="138061"/>
                  </a:lnTo>
                  <a:lnTo>
                    <a:pt x="108445" y="132981"/>
                  </a:lnTo>
                  <a:lnTo>
                    <a:pt x="216890" y="132981"/>
                  </a:lnTo>
                  <a:lnTo>
                    <a:pt x="216890" y="109194"/>
                  </a:lnTo>
                  <a:lnTo>
                    <a:pt x="216890" y="108851"/>
                  </a:lnTo>
                  <a:lnTo>
                    <a:pt x="216890" y="72047"/>
                  </a:lnTo>
                  <a:close/>
                </a:path>
                <a:path w="8302625" h="380365">
                  <a:moveTo>
                    <a:pt x="216890" y="47891"/>
                  </a:moveTo>
                  <a:lnTo>
                    <a:pt x="108445" y="47891"/>
                  </a:lnTo>
                  <a:lnTo>
                    <a:pt x="108445" y="16141"/>
                  </a:lnTo>
                  <a:lnTo>
                    <a:pt x="78054" y="16141"/>
                  </a:lnTo>
                  <a:lnTo>
                    <a:pt x="78054" y="47891"/>
                  </a:lnTo>
                  <a:lnTo>
                    <a:pt x="78054" y="64401"/>
                  </a:lnTo>
                  <a:lnTo>
                    <a:pt x="216890" y="64401"/>
                  </a:lnTo>
                  <a:lnTo>
                    <a:pt x="216890" y="47891"/>
                  </a:lnTo>
                  <a:close/>
                </a:path>
                <a:path w="8302625" h="380365">
                  <a:moveTo>
                    <a:pt x="229641" y="308241"/>
                  </a:moveTo>
                  <a:lnTo>
                    <a:pt x="31153" y="308241"/>
                  </a:lnTo>
                  <a:lnTo>
                    <a:pt x="31153" y="271411"/>
                  </a:lnTo>
                  <a:lnTo>
                    <a:pt x="216890" y="271411"/>
                  </a:lnTo>
                  <a:lnTo>
                    <a:pt x="216890" y="248551"/>
                  </a:lnTo>
                  <a:lnTo>
                    <a:pt x="216890" y="216801"/>
                  </a:lnTo>
                  <a:lnTo>
                    <a:pt x="216890" y="192671"/>
                  </a:lnTo>
                  <a:lnTo>
                    <a:pt x="0" y="192671"/>
                  </a:lnTo>
                  <a:lnTo>
                    <a:pt x="0" y="216801"/>
                  </a:lnTo>
                  <a:lnTo>
                    <a:pt x="186486" y="216801"/>
                  </a:lnTo>
                  <a:lnTo>
                    <a:pt x="186486" y="248551"/>
                  </a:lnTo>
                  <a:lnTo>
                    <a:pt x="762" y="248551"/>
                  </a:lnTo>
                  <a:lnTo>
                    <a:pt x="762" y="271411"/>
                  </a:lnTo>
                  <a:lnTo>
                    <a:pt x="762" y="308241"/>
                  </a:lnTo>
                  <a:lnTo>
                    <a:pt x="762" y="332371"/>
                  </a:lnTo>
                  <a:lnTo>
                    <a:pt x="229641" y="332371"/>
                  </a:lnTo>
                  <a:lnTo>
                    <a:pt x="229641" y="308241"/>
                  </a:lnTo>
                  <a:close/>
                </a:path>
                <a:path w="8302625" h="380365">
                  <a:moveTo>
                    <a:pt x="590613" y="270141"/>
                  </a:moveTo>
                  <a:lnTo>
                    <a:pt x="452894" y="270141"/>
                  </a:lnTo>
                  <a:lnTo>
                    <a:pt x="452894" y="206641"/>
                  </a:lnTo>
                  <a:lnTo>
                    <a:pt x="560590" y="206641"/>
                  </a:lnTo>
                  <a:lnTo>
                    <a:pt x="560590" y="181241"/>
                  </a:lnTo>
                  <a:lnTo>
                    <a:pt x="353466" y="181241"/>
                  </a:lnTo>
                  <a:lnTo>
                    <a:pt x="353466" y="126631"/>
                  </a:lnTo>
                  <a:lnTo>
                    <a:pt x="552716" y="126631"/>
                  </a:lnTo>
                  <a:lnTo>
                    <a:pt x="552716" y="102501"/>
                  </a:lnTo>
                  <a:lnTo>
                    <a:pt x="552716" y="50431"/>
                  </a:lnTo>
                  <a:lnTo>
                    <a:pt x="552716" y="25031"/>
                  </a:lnTo>
                  <a:lnTo>
                    <a:pt x="322326" y="25031"/>
                  </a:lnTo>
                  <a:lnTo>
                    <a:pt x="322326" y="50431"/>
                  </a:lnTo>
                  <a:lnTo>
                    <a:pt x="522693" y="50431"/>
                  </a:lnTo>
                  <a:lnTo>
                    <a:pt x="522693" y="102501"/>
                  </a:lnTo>
                  <a:lnTo>
                    <a:pt x="323075" y="102501"/>
                  </a:lnTo>
                  <a:lnTo>
                    <a:pt x="323075" y="126631"/>
                  </a:lnTo>
                  <a:lnTo>
                    <a:pt x="323075" y="181241"/>
                  </a:lnTo>
                  <a:lnTo>
                    <a:pt x="323075" y="206641"/>
                  </a:lnTo>
                  <a:lnTo>
                    <a:pt x="421754" y="206641"/>
                  </a:lnTo>
                  <a:lnTo>
                    <a:pt x="421754" y="270141"/>
                  </a:lnTo>
                  <a:lnTo>
                    <a:pt x="284797" y="270141"/>
                  </a:lnTo>
                  <a:lnTo>
                    <a:pt x="284797" y="295541"/>
                  </a:lnTo>
                  <a:lnTo>
                    <a:pt x="590613" y="295541"/>
                  </a:lnTo>
                  <a:lnTo>
                    <a:pt x="590613" y="270141"/>
                  </a:lnTo>
                  <a:close/>
                </a:path>
                <a:path w="8302625" h="380365">
                  <a:moveTo>
                    <a:pt x="999972" y="5257"/>
                  </a:moveTo>
                  <a:lnTo>
                    <a:pt x="969581" y="5257"/>
                  </a:lnTo>
                  <a:lnTo>
                    <a:pt x="969581" y="37147"/>
                  </a:lnTo>
                  <a:lnTo>
                    <a:pt x="999972" y="37147"/>
                  </a:lnTo>
                  <a:lnTo>
                    <a:pt x="999972" y="5257"/>
                  </a:lnTo>
                  <a:close/>
                </a:path>
                <a:path w="8302625" h="380365">
                  <a:moveTo>
                    <a:pt x="1010856" y="309511"/>
                  </a:moveTo>
                  <a:lnTo>
                    <a:pt x="802982" y="309511"/>
                  </a:lnTo>
                  <a:lnTo>
                    <a:pt x="802982" y="276491"/>
                  </a:lnTo>
                  <a:lnTo>
                    <a:pt x="1000734" y="276491"/>
                  </a:lnTo>
                  <a:lnTo>
                    <a:pt x="1000734" y="253631"/>
                  </a:lnTo>
                  <a:lnTo>
                    <a:pt x="1000734" y="224421"/>
                  </a:lnTo>
                  <a:lnTo>
                    <a:pt x="1000734" y="201561"/>
                  </a:lnTo>
                  <a:lnTo>
                    <a:pt x="771842" y="201561"/>
                  </a:lnTo>
                  <a:lnTo>
                    <a:pt x="771842" y="224421"/>
                  </a:lnTo>
                  <a:lnTo>
                    <a:pt x="970330" y="224421"/>
                  </a:lnTo>
                  <a:lnTo>
                    <a:pt x="970330" y="253631"/>
                  </a:lnTo>
                  <a:lnTo>
                    <a:pt x="772972" y="253631"/>
                  </a:lnTo>
                  <a:lnTo>
                    <a:pt x="772972" y="276491"/>
                  </a:lnTo>
                  <a:lnTo>
                    <a:pt x="772972" y="309511"/>
                  </a:lnTo>
                  <a:lnTo>
                    <a:pt x="772972" y="332371"/>
                  </a:lnTo>
                  <a:lnTo>
                    <a:pt x="1010856" y="332371"/>
                  </a:lnTo>
                  <a:lnTo>
                    <a:pt x="1010856" y="309511"/>
                  </a:lnTo>
                  <a:close/>
                </a:path>
                <a:path w="8302625" h="380365">
                  <a:moveTo>
                    <a:pt x="1039749" y="148590"/>
                  </a:moveTo>
                  <a:lnTo>
                    <a:pt x="902792" y="148590"/>
                  </a:lnTo>
                  <a:lnTo>
                    <a:pt x="902792" y="116471"/>
                  </a:lnTo>
                  <a:lnTo>
                    <a:pt x="999972" y="116471"/>
                  </a:lnTo>
                  <a:lnTo>
                    <a:pt x="999972" y="92684"/>
                  </a:lnTo>
                  <a:lnTo>
                    <a:pt x="999972" y="92341"/>
                  </a:lnTo>
                  <a:lnTo>
                    <a:pt x="999972" y="60591"/>
                  </a:lnTo>
                  <a:lnTo>
                    <a:pt x="999972" y="60413"/>
                  </a:lnTo>
                  <a:lnTo>
                    <a:pt x="999972" y="37731"/>
                  </a:lnTo>
                  <a:lnTo>
                    <a:pt x="969581" y="37731"/>
                  </a:lnTo>
                  <a:lnTo>
                    <a:pt x="969581" y="60591"/>
                  </a:lnTo>
                  <a:lnTo>
                    <a:pt x="969581" y="92341"/>
                  </a:lnTo>
                  <a:lnTo>
                    <a:pt x="805992" y="92341"/>
                  </a:lnTo>
                  <a:lnTo>
                    <a:pt x="805992" y="60591"/>
                  </a:lnTo>
                  <a:lnTo>
                    <a:pt x="969581" y="60591"/>
                  </a:lnTo>
                  <a:lnTo>
                    <a:pt x="969581" y="37731"/>
                  </a:lnTo>
                  <a:lnTo>
                    <a:pt x="805992" y="37731"/>
                  </a:lnTo>
                  <a:lnTo>
                    <a:pt x="805992" y="4711"/>
                  </a:lnTo>
                  <a:lnTo>
                    <a:pt x="775589" y="4711"/>
                  </a:lnTo>
                  <a:lnTo>
                    <a:pt x="775589" y="37731"/>
                  </a:lnTo>
                  <a:lnTo>
                    <a:pt x="775589" y="60591"/>
                  </a:lnTo>
                  <a:lnTo>
                    <a:pt x="775589" y="92341"/>
                  </a:lnTo>
                  <a:lnTo>
                    <a:pt x="775589" y="116471"/>
                  </a:lnTo>
                  <a:lnTo>
                    <a:pt x="872020" y="116471"/>
                  </a:lnTo>
                  <a:lnTo>
                    <a:pt x="872020" y="148590"/>
                  </a:lnTo>
                  <a:lnTo>
                    <a:pt x="735063" y="148590"/>
                  </a:lnTo>
                  <a:lnTo>
                    <a:pt x="735063" y="173355"/>
                  </a:lnTo>
                  <a:lnTo>
                    <a:pt x="1039749" y="173355"/>
                  </a:lnTo>
                  <a:lnTo>
                    <a:pt x="1039749" y="148590"/>
                  </a:lnTo>
                  <a:close/>
                </a:path>
                <a:path w="8302625" h="380365">
                  <a:moveTo>
                    <a:pt x="1475384" y="128320"/>
                  </a:moveTo>
                  <a:lnTo>
                    <a:pt x="1430642" y="115874"/>
                  </a:lnTo>
                  <a:lnTo>
                    <a:pt x="1391856" y="93764"/>
                  </a:lnTo>
                  <a:lnTo>
                    <a:pt x="1373657" y="74295"/>
                  </a:lnTo>
                  <a:lnTo>
                    <a:pt x="1364526" y="64528"/>
                  </a:lnTo>
                  <a:lnTo>
                    <a:pt x="1354188" y="30772"/>
                  </a:lnTo>
                  <a:lnTo>
                    <a:pt x="1354188" y="12001"/>
                  </a:lnTo>
                  <a:lnTo>
                    <a:pt x="1321917" y="12001"/>
                  </a:lnTo>
                  <a:lnTo>
                    <a:pt x="1321917" y="30772"/>
                  </a:lnTo>
                  <a:lnTo>
                    <a:pt x="1311706" y="65011"/>
                  </a:lnTo>
                  <a:lnTo>
                    <a:pt x="1284630" y="94183"/>
                  </a:lnTo>
                  <a:lnTo>
                    <a:pt x="1246098" y="116039"/>
                  </a:lnTo>
                  <a:lnTo>
                    <a:pt x="1201470" y="128320"/>
                  </a:lnTo>
                  <a:lnTo>
                    <a:pt x="1213853" y="153085"/>
                  </a:lnTo>
                  <a:lnTo>
                    <a:pt x="1252474" y="142735"/>
                  </a:lnTo>
                  <a:lnTo>
                    <a:pt x="1287780" y="125653"/>
                  </a:lnTo>
                  <a:lnTo>
                    <a:pt x="1317167" y="102590"/>
                  </a:lnTo>
                  <a:lnTo>
                    <a:pt x="1338059" y="74295"/>
                  </a:lnTo>
                  <a:lnTo>
                    <a:pt x="1359369" y="102438"/>
                  </a:lnTo>
                  <a:lnTo>
                    <a:pt x="1388948" y="125514"/>
                  </a:lnTo>
                  <a:lnTo>
                    <a:pt x="1424216" y="142671"/>
                  </a:lnTo>
                  <a:lnTo>
                    <a:pt x="1462633" y="153085"/>
                  </a:lnTo>
                  <a:lnTo>
                    <a:pt x="1475384" y="128320"/>
                  </a:lnTo>
                  <a:close/>
                </a:path>
                <a:path w="8302625" h="380365">
                  <a:moveTo>
                    <a:pt x="1490395" y="214998"/>
                  </a:moveTo>
                  <a:lnTo>
                    <a:pt x="1490014" y="189484"/>
                  </a:lnTo>
                  <a:lnTo>
                    <a:pt x="1186091" y="189484"/>
                  </a:lnTo>
                  <a:lnTo>
                    <a:pt x="1186091" y="214998"/>
                  </a:lnTo>
                  <a:lnTo>
                    <a:pt x="1321917" y="214998"/>
                  </a:lnTo>
                  <a:lnTo>
                    <a:pt x="1321917" y="336956"/>
                  </a:lnTo>
                  <a:lnTo>
                    <a:pt x="1352689" y="336956"/>
                  </a:lnTo>
                  <a:lnTo>
                    <a:pt x="1352689" y="214998"/>
                  </a:lnTo>
                  <a:lnTo>
                    <a:pt x="1490395" y="214998"/>
                  </a:lnTo>
                  <a:close/>
                </a:path>
                <a:path w="8302625" h="380365">
                  <a:moveTo>
                    <a:pt x="1819465" y="98310"/>
                  </a:moveTo>
                  <a:lnTo>
                    <a:pt x="1812861" y="66421"/>
                  </a:lnTo>
                  <a:lnTo>
                    <a:pt x="1797291" y="45402"/>
                  </a:lnTo>
                  <a:lnTo>
                    <a:pt x="1794510" y="41643"/>
                  </a:lnTo>
                  <a:lnTo>
                    <a:pt x="1789455" y="38747"/>
                  </a:lnTo>
                  <a:lnTo>
                    <a:pt x="1789455" y="98310"/>
                  </a:lnTo>
                  <a:lnTo>
                    <a:pt x="1785061" y="119710"/>
                  </a:lnTo>
                  <a:lnTo>
                    <a:pt x="1772894" y="136436"/>
                  </a:lnTo>
                  <a:lnTo>
                    <a:pt x="1754466" y="147332"/>
                  </a:lnTo>
                  <a:lnTo>
                    <a:pt x="1731289" y="151218"/>
                  </a:lnTo>
                  <a:lnTo>
                    <a:pt x="1708226" y="147332"/>
                  </a:lnTo>
                  <a:lnTo>
                    <a:pt x="1690065" y="136436"/>
                  </a:lnTo>
                  <a:lnTo>
                    <a:pt x="1678152" y="119710"/>
                  </a:lnTo>
                  <a:lnTo>
                    <a:pt x="1673885" y="98310"/>
                  </a:lnTo>
                  <a:lnTo>
                    <a:pt x="1678152" y="77063"/>
                  </a:lnTo>
                  <a:lnTo>
                    <a:pt x="1690065" y="60312"/>
                  </a:lnTo>
                  <a:lnTo>
                    <a:pt x="1708226" y="49339"/>
                  </a:lnTo>
                  <a:lnTo>
                    <a:pt x="1731289" y="45402"/>
                  </a:lnTo>
                  <a:lnTo>
                    <a:pt x="1754466" y="49339"/>
                  </a:lnTo>
                  <a:lnTo>
                    <a:pt x="1772894" y="60312"/>
                  </a:lnTo>
                  <a:lnTo>
                    <a:pt x="1785061" y="77063"/>
                  </a:lnTo>
                  <a:lnTo>
                    <a:pt x="1789455" y="98310"/>
                  </a:lnTo>
                  <a:lnTo>
                    <a:pt x="1789455" y="38747"/>
                  </a:lnTo>
                  <a:lnTo>
                    <a:pt x="1766595" y="25590"/>
                  </a:lnTo>
                  <a:lnTo>
                    <a:pt x="1731289" y="19888"/>
                  </a:lnTo>
                  <a:lnTo>
                    <a:pt x="1696262" y="25590"/>
                  </a:lnTo>
                  <a:lnTo>
                    <a:pt x="1668576" y="41643"/>
                  </a:lnTo>
                  <a:lnTo>
                    <a:pt x="1650403" y="66421"/>
                  </a:lnTo>
                  <a:lnTo>
                    <a:pt x="1643862" y="98310"/>
                  </a:lnTo>
                  <a:lnTo>
                    <a:pt x="1650403" y="130187"/>
                  </a:lnTo>
                  <a:lnTo>
                    <a:pt x="1668576" y="154965"/>
                  </a:lnTo>
                  <a:lnTo>
                    <a:pt x="1696262" y="171018"/>
                  </a:lnTo>
                  <a:lnTo>
                    <a:pt x="1731289" y="176733"/>
                  </a:lnTo>
                  <a:lnTo>
                    <a:pt x="1766595" y="171018"/>
                  </a:lnTo>
                  <a:lnTo>
                    <a:pt x="1794510" y="154965"/>
                  </a:lnTo>
                  <a:lnTo>
                    <a:pt x="1797291" y="151218"/>
                  </a:lnTo>
                  <a:lnTo>
                    <a:pt x="1812861" y="130187"/>
                  </a:lnTo>
                  <a:lnTo>
                    <a:pt x="1819465" y="98310"/>
                  </a:lnTo>
                  <a:close/>
                </a:path>
                <a:path w="8302625" h="380365">
                  <a:moveTo>
                    <a:pt x="1912150" y="368"/>
                  </a:moveTo>
                  <a:lnTo>
                    <a:pt x="1881378" y="368"/>
                  </a:lnTo>
                  <a:lnTo>
                    <a:pt x="1881378" y="192493"/>
                  </a:lnTo>
                  <a:lnTo>
                    <a:pt x="1912150" y="192493"/>
                  </a:lnTo>
                  <a:lnTo>
                    <a:pt x="1912150" y="368"/>
                  </a:lnTo>
                  <a:close/>
                </a:path>
                <a:path w="8302625" h="380365">
                  <a:moveTo>
                    <a:pt x="1942160" y="308813"/>
                  </a:moveTo>
                  <a:lnTo>
                    <a:pt x="1913572" y="294627"/>
                  </a:lnTo>
                  <a:lnTo>
                    <a:pt x="1892350" y="274713"/>
                  </a:lnTo>
                  <a:lnTo>
                    <a:pt x="1888998" y="268655"/>
                  </a:lnTo>
                  <a:lnTo>
                    <a:pt x="1879168" y="250926"/>
                  </a:lnTo>
                  <a:lnTo>
                    <a:pt x="1874621" y="225132"/>
                  </a:lnTo>
                  <a:lnTo>
                    <a:pt x="1874621" y="207124"/>
                  </a:lnTo>
                  <a:lnTo>
                    <a:pt x="1844611" y="207124"/>
                  </a:lnTo>
                  <a:lnTo>
                    <a:pt x="1844611" y="225132"/>
                  </a:lnTo>
                  <a:lnTo>
                    <a:pt x="1841576" y="245910"/>
                  </a:lnTo>
                  <a:lnTo>
                    <a:pt x="1832508" y="267487"/>
                  </a:lnTo>
                  <a:lnTo>
                    <a:pt x="1817382" y="287870"/>
                  </a:lnTo>
                  <a:lnTo>
                    <a:pt x="1796199" y="305054"/>
                  </a:lnTo>
                  <a:lnTo>
                    <a:pt x="1775790" y="288975"/>
                  </a:lnTo>
                  <a:lnTo>
                    <a:pt x="1761604" y="269786"/>
                  </a:lnTo>
                  <a:lnTo>
                    <a:pt x="1761261" y="269316"/>
                  </a:lnTo>
                  <a:lnTo>
                    <a:pt x="1752561" y="247535"/>
                  </a:lnTo>
                  <a:lnTo>
                    <a:pt x="1749679" y="225132"/>
                  </a:lnTo>
                  <a:lnTo>
                    <a:pt x="1749679" y="207124"/>
                  </a:lnTo>
                  <a:lnTo>
                    <a:pt x="1720037" y="207124"/>
                  </a:lnTo>
                  <a:lnTo>
                    <a:pt x="1720037" y="225132"/>
                  </a:lnTo>
                  <a:lnTo>
                    <a:pt x="1715439" y="249707"/>
                  </a:lnTo>
                  <a:lnTo>
                    <a:pt x="1702168" y="273443"/>
                  </a:lnTo>
                  <a:lnTo>
                    <a:pt x="1680933" y="293941"/>
                  </a:lnTo>
                  <a:lnTo>
                    <a:pt x="1652498" y="308813"/>
                  </a:lnTo>
                  <a:lnTo>
                    <a:pt x="1667878" y="332066"/>
                  </a:lnTo>
                  <a:lnTo>
                    <a:pt x="1689862" y="321068"/>
                  </a:lnTo>
                  <a:lnTo>
                    <a:pt x="1708404" y="306552"/>
                  </a:lnTo>
                  <a:lnTo>
                    <a:pt x="1723275" y="289229"/>
                  </a:lnTo>
                  <a:lnTo>
                    <a:pt x="1734286" y="269786"/>
                  </a:lnTo>
                  <a:lnTo>
                    <a:pt x="1743824" y="290068"/>
                  </a:lnTo>
                  <a:lnTo>
                    <a:pt x="1757324" y="308203"/>
                  </a:lnTo>
                  <a:lnTo>
                    <a:pt x="1774977" y="323443"/>
                  </a:lnTo>
                  <a:lnTo>
                    <a:pt x="1796948" y="335076"/>
                  </a:lnTo>
                  <a:lnTo>
                    <a:pt x="1818347" y="322846"/>
                  </a:lnTo>
                  <a:lnTo>
                    <a:pt x="1835835" y="307073"/>
                  </a:lnTo>
                  <a:lnTo>
                    <a:pt x="1837334" y="305054"/>
                  </a:lnTo>
                  <a:lnTo>
                    <a:pt x="1849450" y="288696"/>
                  </a:lnTo>
                  <a:lnTo>
                    <a:pt x="1859241" y="268655"/>
                  </a:lnTo>
                  <a:lnTo>
                    <a:pt x="1869897" y="288747"/>
                  </a:lnTo>
                  <a:lnTo>
                    <a:pt x="1884845" y="306412"/>
                  </a:lnTo>
                  <a:lnTo>
                    <a:pt x="1903882" y="321056"/>
                  </a:lnTo>
                  <a:lnTo>
                    <a:pt x="1926780" y="332066"/>
                  </a:lnTo>
                  <a:lnTo>
                    <a:pt x="1942160" y="308813"/>
                  </a:lnTo>
                  <a:close/>
                </a:path>
                <a:path w="8302625" h="380365">
                  <a:moveTo>
                    <a:pt x="2249474" y="33769"/>
                  </a:moveTo>
                  <a:lnTo>
                    <a:pt x="2013458" y="33769"/>
                  </a:lnTo>
                  <a:lnTo>
                    <a:pt x="2013458" y="58915"/>
                  </a:lnTo>
                  <a:lnTo>
                    <a:pt x="2218702" y="58915"/>
                  </a:lnTo>
                  <a:lnTo>
                    <a:pt x="2218702" y="67170"/>
                  </a:lnTo>
                  <a:lnTo>
                    <a:pt x="2218512" y="98983"/>
                  </a:lnTo>
                  <a:lnTo>
                    <a:pt x="2217115" y="134327"/>
                  </a:lnTo>
                  <a:lnTo>
                    <a:pt x="2213318" y="174167"/>
                  </a:lnTo>
                  <a:lnTo>
                    <a:pt x="2205952" y="219506"/>
                  </a:lnTo>
                  <a:lnTo>
                    <a:pt x="2236711" y="222885"/>
                  </a:lnTo>
                  <a:lnTo>
                    <a:pt x="2244090" y="175755"/>
                  </a:lnTo>
                  <a:lnTo>
                    <a:pt x="2247874" y="135178"/>
                  </a:lnTo>
                  <a:lnTo>
                    <a:pt x="2249271" y="99517"/>
                  </a:lnTo>
                  <a:lnTo>
                    <a:pt x="2249474" y="67170"/>
                  </a:lnTo>
                  <a:lnTo>
                    <a:pt x="2249474" y="33769"/>
                  </a:lnTo>
                  <a:close/>
                </a:path>
                <a:path w="8302625" h="380365">
                  <a:moveTo>
                    <a:pt x="2285873" y="264160"/>
                  </a:moveTo>
                  <a:lnTo>
                    <a:pt x="2130526" y="264160"/>
                  </a:lnTo>
                  <a:lnTo>
                    <a:pt x="2130526" y="143713"/>
                  </a:lnTo>
                  <a:lnTo>
                    <a:pt x="2099754" y="143713"/>
                  </a:lnTo>
                  <a:lnTo>
                    <a:pt x="2099754" y="264160"/>
                  </a:lnTo>
                  <a:lnTo>
                    <a:pt x="1981568" y="264160"/>
                  </a:lnTo>
                  <a:lnTo>
                    <a:pt x="1981568" y="289293"/>
                  </a:lnTo>
                  <a:lnTo>
                    <a:pt x="2285873" y="289293"/>
                  </a:lnTo>
                  <a:lnTo>
                    <a:pt x="2285873" y="264160"/>
                  </a:lnTo>
                  <a:close/>
                </a:path>
                <a:path w="8302625" h="380365">
                  <a:moveTo>
                    <a:pt x="2389428" y="301675"/>
                  </a:moveTo>
                  <a:lnTo>
                    <a:pt x="2387447" y="284746"/>
                  </a:lnTo>
                  <a:lnTo>
                    <a:pt x="2381745" y="271983"/>
                  </a:lnTo>
                  <a:lnTo>
                    <a:pt x="2372652" y="263956"/>
                  </a:lnTo>
                  <a:lnTo>
                    <a:pt x="2360536" y="261150"/>
                  </a:lnTo>
                  <a:lnTo>
                    <a:pt x="2350643" y="262851"/>
                  </a:lnTo>
                  <a:lnTo>
                    <a:pt x="2342388" y="267677"/>
                  </a:lnTo>
                  <a:lnTo>
                    <a:pt x="2336736" y="275247"/>
                  </a:lnTo>
                  <a:lnTo>
                    <a:pt x="2334653" y="285165"/>
                  </a:lnTo>
                  <a:lnTo>
                    <a:pt x="2336736" y="295567"/>
                  </a:lnTo>
                  <a:lnTo>
                    <a:pt x="2342299" y="303085"/>
                  </a:lnTo>
                  <a:lnTo>
                    <a:pt x="2350325" y="307644"/>
                  </a:lnTo>
                  <a:lnTo>
                    <a:pt x="2359787" y="309181"/>
                  </a:lnTo>
                  <a:lnTo>
                    <a:pt x="2362416" y="309181"/>
                  </a:lnTo>
                  <a:lnTo>
                    <a:pt x="2363914" y="308813"/>
                  </a:lnTo>
                  <a:lnTo>
                    <a:pt x="2361171" y="325018"/>
                  </a:lnTo>
                  <a:lnTo>
                    <a:pt x="2353741" y="339102"/>
                  </a:lnTo>
                  <a:lnTo>
                    <a:pt x="2342019" y="350812"/>
                  </a:lnTo>
                  <a:lnTo>
                    <a:pt x="2326398" y="359841"/>
                  </a:lnTo>
                  <a:lnTo>
                    <a:pt x="2334653" y="380098"/>
                  </a:lnTo>
                  <a:lnTo>
                    <a:pt x="2357450" y="366903"/>
                  </a:lnTo>
                  <a:lnTo>
                    <a:pt x="2374709" y="349046"/>
                  </a:lnTo>
                  <a:lnTo>
                    <a:pt x="2385618" y="327126"/>
                  </a:lnTo>
                  <a:lnTo>
                    <a:pt x="2389428" y="301675"/>
                  </a:lnTo>
                  <a:close/>
                </a:path>
                <a:path w="8302625" h="380365">
                  <a:moveTo>
                    <a:pt x="2708376" y="21386"/>
                  </a:moveTo>
                  <a:lnTo>
                    <a:pt x="2556408" y="21386"/>
                  </a:lnTo>
                  <a:lnTo>
                    <a:pt x="2556408" y="46532"/>
                  </a:lnTo>
                  <a:lnTo>
                    <a:pt x="2675725" y="46532"/>
                  </a:lnTo>
                  <a:lnTo>
                    <a:pt x="2662999" y="86715"/>
                  </a:lnTo>
                  <a:lnTo>
                    <a:pt x="2635199" y="121246"/>
                  </a:lnTo>
                  <a:lnTo>
                    <a:pt x="2593619" y="149364"/>
                  </a:lnTo>
                  <a:lnTo>
                    <a:pt x="2539517" y="170345"/>
                  </a:lnTo>
                  <a:lnTo>
                    <a:pt x="2552281" y="194360"/>
                  </a:lnTo>
                  <a:lnTo>
                    <a:pt x="2605544" y="174028"/>
                  </a:lnTo>
                  <a:lnTo>
                    <a:pt x="2648877" y="146177"/>
                  </a:lnTo>
                  <a:lnTo>
                    <a:pt x="2681198" y="111188"/>
                  </a:lnTo>
                  <a:lnTo>
                    <a:pt x="2701391" y="69456"/>
                  </a:lnTo>
                  <a:lnTo>
                    <a:pt x="2708376" y="21386"/>
                  </a:lnTo>
                  <a:close/>
                </a:path>
                <a:path w="8302625" h="380365">
                  <a:moveTo>
                    <a:pt x="2812681" y="206375"/>
                  </a:moveTo>
                  <a:lnTo>
                    <a:pt x="2782671" y="206375"/>
                  </a:lnTo>
                  <a:lnTo>
                    <a:pt x="2782671" y="230759"/>
                  </a:lnTo>
                  <a:lnTo>
                    <a:pt x="2782671" y="306933"/>
                  </a:lnTo>
                  <a:lnTo>
                    <a:pt x="2625826" y="306933"/>
                  </a:lnTo>
                  <a:lnTo>
                    <a:pt x="2625826" y="230759"/>
                  </a:lnTo>
                  <a:lnTo>
                    <a:pt x="2782671" y="230759"/>
                  </a:lnTo>
                  <a:lnTo>
                    <a:pt x="2782671" y="206375"/>
                  </a:lnTo>
                  <a:lnTo>
                    <a:pt x="2595435" y="206375"/>
                  </a:lnTo>
                  <a:lnTo>
                    <a:pt x="2595435" y="331698"/>
                  </a:lnTo>
                  <a:lnTo>
                    <a:pt x="2812681" y="331698"/>
                  </a:lnTo>
                  <a:lnTo>
                    <a:pt x="2812681" y="306933"/>
                  </a:lnTo>
                  <a:lnTo>
                    <a:pt x="2812681" y="230759"/>
                  </a:lnTo>
                  <a:lnTo>
                    <a:pt x="2812681" y="206375"/>
                  </a:lnTo>
                  <a:close/>
                </a:path>
                <a:path w="8302625" h="380365">
                  <a:moveTo>
                    <a:pt x="2812681" y="0"/>
                  </a:moveTo>
                  <a:lnTo>
                    <a:pt x="2781922" y="0"/>
                  </a:lnTo>
                  <a:lnTo>
                    <a:pt x="2781922" y="86677"/>
                  </a:lnTo>
                  <a:lnTo>
                    <a:pt x="2708745" y="86677"/>
                  </a:lnTo>
                  <a:lnTo>
                    <a:pt x="2708745" y="111810"/>
                  </a:lnTo>
                  <a:lnTo>
                    <a:pt x="2781922" y="111810"/>
                  </a:lnTo>
                  <a:lnTo>
                    <a:pt x="2781922" y="192112"/>
                  </a:lnTo>
                  <a:lnTo>
                    <a:pt x="2812681" y="192112"/>
                  </a:lnTo>
                  <a:lnTo>
                    <a:pt x="2812681" y="0"/>
                  </a:lnTo>
                  <a:close/>
                </a:path>
                <a:path w="8302625" h="380365">
                  <a:moveTo>
                    <a:pt x="3049447" y="159473"/>
                  </a:moveTo>
                  <a:lnTo>
                    <a:pt x="3020415" y="142798"/>
                  </a:lnTo>
                  <a:lnTo>
                    <a:pt x="2998978" y="120116"/>
                  </a:lnTo>
                  <a:lnTo>
                    <a:pt x="2997085" y="116319"/>
                  </a:lnTo>
                  <a:lnTo>
                    <a:pt x="2985706" y="93560"/>
                  </a:lnTo>
                  <a:lnTo>
                    <a:pt x="2981160" y="65290"/>
                  </a:lnTo>
                  <a:lnTo>
                    <a:pt x="2981160" y="19888"/>
                  </a:lnTo>
                  <a:lnTo>
                    <a:pt x="2951518" y="19888"/>
                  </a:lnTo>
                  <a:lnTo>
                    <a:pt x="2951518" y="65290"/>
                  </a:lnTo>
                  <a:lnTo>
                    <a:pt x="2946730" y="94640"/>
                  </a:lnTo>
                  <a:lnTo>
                    <a:pt x="2932900" y="123405"/>
                  </a:lnTo>
                  <a:lnTo>
                    <a:pt x="2910840" y="148717"/>
                  </a:lnTo>
                  <a:lnTo>
                    <a:pt x="2881350" y="167728"/>
                  </a:lnTo>
                  <a:lnTo>
                    <a:pt x="2897860" y="191363"/>
                  </a:lnTo>
                  <a:lnTo>
                    <a:pt x="2920669" y="177952"/>
                  </a:lnTo>
                  <a:lnTo>
                    <a:pt x="2939935" y="160312"/>
                  </a:lnTo>
                  <a:lnTo>
                    <a:pt x="2955328" y="139446"/>
                  </a:lnTo>
                  <a:lnTo>
                    <a:pt x="2966529" y="116319"/>
                  </a:lnTo>
                  <a:lnTo>
                    <a:pt x="2977591" y="137096"/>
                  </a:lnTo>
                  <a:lnTo>
                    <a:pt x="2992564" y="155575"/>
                  </a:lnTo>
                  <a:lnTo>
                    <a:pt x="3011119" y="171030"/>
                  </a:lnTo>
                  <a:lnTo>
                    <a:pt x="3032937" y="182727"/>
                  </a:lnTo>
                  <a:lnTo>
                    <a:pt x="3049447" y="159473"/>
                  </a:lnTo>
                  <a:close/>
                </a:path>
                <a:path w="8302625" h="380365">
                  <a:moveTo>
                    <a:pt x="3165017" y="222135"/>
                  </a:moveTo>
                  <a:lnTo>
                    <a:pt x="2938754" y="222135"/>
                  </a:lnTo>
                  <a:lnTo>
                    <a:pt x="2938754" y="246900"/>
                  </a:lnTo>
                  <a:lnTo>
                    <a:pt x="3134258" y="246900"/>
                  </a:lnTo>
                  <a:lnTo>
                    <a:pt x="3134258" y="336575"/>
                  </a:lnTo>
                  <a:lnTo>
                    <a:pt x="3165017" y="336575"/>
                  </a:lnTo>
                  <a:lnTo>
                    <a:pt x="3165017" y="222135"/>
                  </a:lnTo>
                  <a:close/>
                </a:path>
                <a:path w="8302625" h="380365">
                  <a:moveTo>
                    <a:pt x="3165017" y="368"/>
                  </a:moveTo>
                  <a:lnTo>
                    <a:pt x="3135376" y="368"/>
                  </a:lnTo>
                  <a:lnTo>
                    <a:pt x="3135376" y="87795"/>
                  </a:lnTo>
                  <a:lnTo>
                    <a:pt x="3092602" y="87795"/>
                  </a:lnTo>
                  <a:lnTo>
                    <a:pt x="3092602" y="6007"/>
                  </a:lnTo>
                  <a:lnTo>
                    <a:pt x="3063329" y="6007"/>
                  </a:lnTo>
                  <a:lnTo>
                    <a:pt x="3063329" y="201498"/>
                  </a:lnTo>
                  <a:lnTo>
                    <a:pt x="3092602" y="201498"/>
                  </a:lnTo>
                  <a:lnTo>
                    <a:pt x="3092602" y="112941"/>
                  </a:lnTo>
                  <a:lnTo>
                    <a:pt x="3135376" y="112941"/>
                  </a:lnTo>
                  <a:lnTo>
                    <a:pt x="3135376" y="203746"/>
                  </a:lnTo>
                  <a:lnTo>
                    <a:pt x="3165017" y="203746"/>
                  </a:lnTo>
                  <a:lnTo>
                    <a:pt x="3165017" y="112941"/>
                  </a:lnTo>
                  <a:lnTo>
                    <a:pt x="3165017" y="87795"/>
                  </a:lnTo>
                  <a:lnTo>
                    <a:pt x="3165017" y="368"/>
                  </a:lnTo>
                  <a:close/>
                </a:path>
                <a:path w="8302625" h="380365">
                  <a:moveTo>
                    <a:pt x="3531616" y="268871"/>
                  </a:moveTo>
                  <a:lnTo>
                    <a:pt x="3393910" y="268871"/>
                  </a:lnTo>
                  <a:lnTo>
                    <a:pt x="3393910" y="182511"/>
                  </a:lnTo>
                  <a:lnTo>
                    <a:pt x="3496348" y="182511"/>
                  </a:lnTo>
                  <a:lnTo>
                    <a:pt x="3496348" y="157111"/>
                  </a:lnTo>
                  <a:lnTo>
                    <a:pt x="3295599" y="157111"/>
                  </a:lnTo>
                  <a:lnTo>
                    <a:pt x="3295599" y="51701"/>
                  </a:lnTo>
                  <a:lnTo>
                    <a:pt x="3492970" y="51701"/>
                  </a:lnTo>
                  <a:lnTo>
                    <a:pt x="3492970" y="27571"/>
                  </a:lnTo>
                  <a:lnTo>
                    <a:pt x="3264827" y="27571"/>
                  </a:lnTo>
                  <a:lnTo>
                    <a:pt x="3264827" y="51701"/>
                  </a:lnTo>
                  <a:lnTo>
                    <a:pt x="3264827" y="157111"/>
                  </a:lnTo>
                  <a:lnTo>
                    <a:pt x="3264827" y="182511"/>
                  </a:lnTo>
                  <a:lnTo>
                    <a:pt x="3362769" y="182511"/>
                  </a:lnTo>
                  <a:lnTo>
                    <a:pt x="3362769" y="268871"/>
                  </a:lnTo>
                  <a:lnTo>
                    <a:pt x="3225812" y="268871"/>
                  </a:lnTo>
                  <a:lnTo>
                    <a:pt x="3225812" y="294271"/>
                  </a:lnTo>
                  <a:lnTo>
                    <a:pt x="3531616" y="294271"/>
                  </a:lnTo>
                  <a:lnTo>
                    <a:pt x="3531616" y="268871"/>
                  </a:lnTo>
                  <a:close/>
                </a:path>
                <a:path w="8302625" h="380365">
                  <a:moveTo>
                    <a:pt x="3848303" y="36017"/>
                  </a:moveTo>
                  <a:lnTo>
                    <a:pt x="3694468" y="36017"/>
                  </a:lnTo>
                  <a:lnTo>
                    <a:pt x="3694468" y="61531"/>
                  </a:lnTo>
                  <a:lnTo>
                    <a:pt x="3817912" y="61531"/>
                  </a:lnTo>
                  <a:lnTo>
                    <a:pt x="3808946" y="107416"/>
                  </a:lnTo>
                  <a:lnTo>
                    <a:pt x="3790581" y="149377"/>
                  </a:lnTo>
                  <a:lnTo>
                    <a:pt x="3762768" y="187134"/>
                  </a:lnTo>
                  <a:lnTo>
                    <a:pt x="3725494" y="220370"/>
                  </a:lnTo>
                  <a:lnTo>
                    <a:pt x="3678707" y="248767"/>
                  </a:lnTo>
                  <a:lnTo>
                    <a:pt x="3695585" y="272783"/>
                  </a:lnTo>
                  <a:lnTo>
                    <a:pt x="3744684" y="243001"/>
                  </a:lnTo>
                  <a:lnTo>
                    <a:pt x="3783546" y="208483"/>
                  </a:lnTo>
                  <a:lnTo>
                    <a:pt x="3812756" y="169887"/>
                  </a:lnTo>
                  <a:lnTo>
                    <a:pt x="3832885" y="127838"/>
                  </a:lnTo>
                  <a:lnTo>
                    <a:pt x="3844544" y="83007"/>
                  </a:lnTo>
                  <a:lnTo>
                    <a:pt x="3848303" y="36017"/>
                  </a:lnTo>
                  <a:close/>
                </a:path>
                <a:path w="8302625" h="380365">
                  <a:moveTo>
                    <a:pt x="3989387" y="136575"/>
                  </a:moveTo>
                  <a:lnTo>
                    <a:pt x="3935361" y="136575"/>
                  </a:lnTo>
                  <a:lnTo>
                    <a:pt x="3935361" y="0"/>
                  </a:lnTo>
                  <a:lnTo>
                    <a:pt x="3904589" y="0"/>
                  </a:lnTo>
                  <a:lnTo>
                    <a:pt x="3904589" y="336575"/>
                  </a:lnTo>
                  <a:lnTo>
                    <a:pt x="3935361" y="336575"/>
                  </a:lnTo>
                  <a:lnTo>
                    <a:pt x="3935361" y="162090"/>
                  </a:lnTo>
                  <a:lnTo>
                    <a:pt x="3989387" y="162090"/>
                  </a:lnTo>
                  <a:lnTo>
                    <a:pt x="3989387" y="136575"/>
                  </a:lnTo>
                  <a:close/>
                </a:path>
                <a:path w="8302625" h="380365">
                  <a:moveTo>
                    <a:pt x="4288815" y="274281"/>
                  </a:moveTo>
                  <a:lnTo>
                    <a:pt x="4280890" y="248056"/>
                  </a:lnTo>
                  <a:lnTo>
                    <a:pt x="4267568" y="236766"/>
                  </a:lnTo>
                  <a:lnTo>
                    <a:pt x="4258094" y="228739"/>
                  </a:lnTo>
                  <a:lnTo>
                    <a:pt x="4257675" y="228612"/>
                  </a:lnTo>
                  <a:lnTo>
                    <a:pt x="4257675" y="274281"/>
                  </a:lnTo>
                  <a:lnTo>
                    <a:pt x="4251922" y="289902"/>
                  </a:lnTo>
                  <a:lnTo>
                    <a:pt x="4235348" y="301586"/>
                  </a:lnTo>
                  <a:lnTo>
                    <a:pt x="4208919" y="308902"/>
                  </a:lnTo>
                  <a:lnTo>
                    <a:pt x="4173626" y="311429"/>
                  </a:lnTo>
                  <a:lnTo>
                    <a:pt x="4138168" y="308902"/>
                  </a:lnTo>
                  <a:lnTo>
                    <a:pt x="4111752" y="301586"/>
                  </a:lnTo>
                  <a:lnTo>
                    <a:pt x="4095267" y="289902"/>
                  </a:lnTo>
                  <a:lnTo>
                    <a:pt x="4089577" y="274281"/>
                  </a:lnTo>
                  <a:lnTo>
                    <a:pt x="4095267" y="258292"/>
                  </a:lnTo>
                  <a:lnTo>
                    <a:pt x="4111752" y="246519"/>
                  </a:lnTo>
                  <a:lnTo>
                    <a:pt x="4138168" y="239255"/>
                  </a:lnTo>
                  <a:lnTo>
                    <a:pt x="4173626" y="236766"/>
                  </a:lnTo>
                  <a:lnTo>
                    <a:pt x="4209072" y="239255"/>
                  </a:lnTo>
                  <a:lnTo>
                    <a:pt x="4235488" y="246519"/>
                  </a:lnTo>
                  <a:lnTo>
                    <a:pt x="4251985" y="258292"/>
                  </a:lnTo>
                  <a:lnTo>
                    <a:pt x="4257675" y="274281"/>
                  </a:lnTo>
                  <a:lnTo>
                    <a:pt x="4257675" y="228612"/>
                  </a:lnTo>
                  <a:lnTo>
                    <a:pt x="4221861" y="216827"/>
                  </a:lnTo>
                  <a:lnTo>
                    <a:pt x="4173626" y="212750"/>
                  </a:lnTo>
                  <a:lnTo>
                    <a:pt x="4125391" y="216827"/>
                  </a:lnTo>
                  <a:lnTo>
                    <a:pt x="4089146" y="228739"/>
                  </a:lnTo>
                  <a:lnTo>
                    <a:pt x="4066349" y="248056"/>
                  </a:lnTo>
                  <a:lnTo>
                    <a:pt x="4058424" y="274281"/>
                  </a:lnTo>
                  <a:lnTo>
                    <a:pt x="4066349" y="300304"/>
                  </a:lnTo>
                  <a:lnTo>
                    <a:pt x="4089146" y="319506"/>
                  </a:lnTo>
                  <a:lnTo>
                    <a:pt x="4125391" y="331381"/>
                  </a:lnTo>
                  <a:lnTo>
                    <a:pt x="4173626" y="335445"/>
                  </a:lnTo>
                  <a:lnTo>
                    <a:pt x="4221861" y="331381"/>
                  </a:lnTo>
                  <a:lnTo>
                    <a:pt x="4258094" y="319506"/>
                  </a:lnTo>
                  <a:lnTo>
                    <a:pt x="4267682" y="311429"/>
                  </a:lnTo>
                  <a:lnTo>
                    <a:pt x="4280890" y="300304"/>
                  </a:lnTo>
                  <a:lnTo>
                    <a:pt x="4288815" y="274281"/>
                  </a:lnTo>
                  <a:close/>
                </a:path>
                <a:path w="8302625" h="380365">
                  <a:moveTo>
                    <a:pt x="4291444" y="93802"/>
                  </a:moveTo>
                  <a:lnTo>
                    <a:pt x="4093705" y="93802"/>
                  </a:lnTo>
                  <a:lnTo>
                    <a:pt x="4093705" y="7124"/>
                  </a:lnTo>
                  <a:lnTo>
                    <a:pt x="4062933" y="7124"/>
                  </a:lnTo>
                  <a:lnTo>
                    <a:pt x="4062933" y="118567"/>
                  </a:lnTo>
                  <a:lnTo>
                    <a:pt x="4291444" y="118567"/>
                  </a:lnTo>
                  <a:lnTo>
                    <a:pt x="4291444" y="93802"/>
                  </a:lnTo>
                  <a:close/>
                </a:path>
                <a:path w="8302625" h="380365">
                  <a:moveTo>
                    <a:pt x="4326344" y="157594"/>
                  </a:moveTo>
                  <a:lnTo>
                    <a:pt x="4022026" y="157594"/>
                  </a:lnTo>
                  <a:lnTo>
                    <a:pt x="4022026" y="182727"/>
                  </a:lnTo>
                  <a:lnTo>
                    <a:pt x="4326344" y="182727"/>
                  </a:lnTo>
                  <a:lnTo>
                    <a:pt x="4326344" y="157594"/>
                  </a:lnTo>
                  <a:close/>
                </a:path>
                <a:path w="8302625" h="380365">
                  <a:moveTo>
                    <a:pt x="4547717" y="184238"/>
                  </a:moveTo>
                  <a:lnTo>
                    <a:pt x="4541634" y="152946"/>
                  </a:lnTo>
                  <a:lnTo>
                    <a:pt x="4527207" y="132080"/>
                  </a:lnTo>
                  <a:lnTo>
                    <a:pt x="4524641" y="128371"/>
                  </a:lnTo>
                  <a:lnTo>
                    <a:pt x="4518457" y="124561"/>
                  </a:lnTo>
                  <a:lnTo>
                    <a:pt x="4518457" y="184238"/>
                  </a:lnTo>
                  <a:lnTo>
                    <a:pt x="4514520" y="204990"/>
                  </a:lnTo>
                  <a:lnTo>
                    <a:pt x="4503534" y="221386"/>
                  </a:lnTo>
                  <a:lnTo>
                    <a:pt x="4486795" y="232143"/>
                  </a:lnTo>
                  <a:lnTo>
                    <a:pt x="4465548" y="236016"/>
                  </a:lnTo>
                  <a:lnTo>
                    <a:pt x="4444517" y="232143"/>
                  </a:lnTo>
                  <a:lnTo>
                    <a:pt x="4427880" y="221386"/>
                  </a:lnTo>
                  <a:lnTo>
                    <a:pt x="4416945" y="204990"/>
                  </a:lnTo>
                  <a:lnTo>
                    <a:pt x="4413021" y="184238"/>
                  </a:lnTo>
                  <a:lnTo>
                    <a:pt x="4416945" y="163258"/>
                  </a:lnTo>
                  <a:lnTo>
                    <a:pt x="4427880" y="146761"/>
                  </a:lnTo>
                  <a:lnTo>
                    <a:pt x="4444517" y="135953"/>
                  </a:lnTo>
                  <a:lnTo>
                    <a:pt x="4465548" y="132080"/>
                  </a:lnTo>
                  <a:lnTo>
                    <a:pt x="4486795" y="135953"/>
                  </a:lnTo>
                  <a:lnTo>
                    <a:pt x="4503534" y="146761"/>
                  </a:lnTo>
                  <a:lnTo>
                    <a:pt x="4514520" y="163258"/>
                  </a:lnTo>
                  <a:lnTo>
                    <a:pt x="4518457" y="184238"/>
                  </a:lnTo>
                  <a:lnTo>
                    <a:pt x="4518457" y="124561"/>
                  </a:lnTo>
                  <a:lnTo>
                    <a:pt x="4498645" y="112318"/>
                  </a:lnTo>
                  <a:lnTo>
                    <a:pt x="4465548" y="106565"/>
                  </a:lnTo>
                  <a:lnTo>
                    <a:pt x="4432884" y="112318"/>
                  </a:lnTo>
                  <a:lnTo>
                    <a:pt x="4407103" y="128371"/>
                  </a:lnTo>
                  <a:lnTo>
                    <a:pt x="4390199" y="152946"/>
                  </a:lnTo>
                  <a:lnTo>
                    <a:pt x="4384129" y="184238"/>
                  </a:lnTo>
                  <a:lnTo>
                    <a:pt x="4390199" y="215620"/>
                  </a:lnTo>
                  <a:lnTo>
                    <a:pt x="4407103" y="240042"/>
                  </a:lnTo>
                  <a:lnTo>
                    <a:pt x="4432884" y="255892"/>
                  </a:lnTo>
                  <a:lnTo>
                    <a:pt x="4465548" y="261531"/>
                  </a:lnTo>
                  <a:lnTo>
                    <a:pt x="4498645" y="255892"/>
                  </a:lnTo>
                  <a:lnTo>
                    <a:pt x="4524641" y="240042"/>
                  </a:lnTo>
                  <a:lnTo>
                    <a:pt x="4527448" y="236016"/>
                  </a:lnTo>
                  <a:lnTo>
                    <a:pt x="4541634" y="215620"/>
                  </a:lnTo>
                  <a:lnTo>
                    <a:pt x="4547717" y="184238"/>
                  </a:lnTo>
                  <a:close/>
                </a:path>
                <a:path w="8302625" h="380365">
                  <a:moveTo>
                    <a:pt x="4563478" y="54025"/>
                  </a:moveTo>
                  <a:lnTo>
                    <a:pt x="4480560" y="54025"/>
                  </a:lnTo>
                  <a:lnTo>
                    <a:pt x="4480560" y="4127"/>
                  </a:lnTo>
                  <a:lnTo>
                    <a:pt x="4449788" y="4127"/>
                  </a:lnTo>
                  <a:lnTo>
                    <a:pt x="4449788" y="54025"/>
                  </a:lnTo>
                  <a:lnTo>
                    <a:pt x="4364990" y="54025"/>
                  </a:lnTo>
                  <a:lnTo>
                    <a:pt x="4364990" y="78790"/>
                  </a:lnTo>
                  <a:lnTo>
                    <a:pt x="4563478" y="78790"/>
                  </a:lnTo>
                  <a:lnTo>
                    <a:pt x="4563478" y="54025"/>
                  </a:lnTo>
                  <a:close/>
                </a:path>
                <a:path w="8302625" h="380365">
                  <a:moveTo>
                    <a:pt x="4681296" y="138455"/>
                  </a:moveTo>
                  <a:lnTo>
                    <a:pt x="4626140" y="138455"/>
                  </a:lnTo>
                  <a:lnTo>
                    <a:pt x="4626140" y="368"/>
                  </a:lnTo>
                  <a:lnTo>
                    <a:pt x="4595380" y="368"/>
                  </a:lnTo>
                  <a:lnTo>
                    <a:pt x="4595380" y="336575"/>
                  </a:lnTo>
                  <a:lnTo>
                    <a:pt x="4626140" y="336575"/>
                  </a:lnTo>
                  <a:lnTo>
                    <a:pt x="4626140" y="164350"/>
                  </a:lnTo>
                  <a:lnTo>
                    <a:pt x="4681296" y="164350"/>
                  </a:lnTo>
                  <a:lnTo>
                    <a:pt x="4681296" y="138455"/>
                  </a:lnTo>
                  <a:close/>
                </a:path>
                <a:path w="8302625" h="380365">
                  <a:moveTo>
                    <a:pt x="4989360" y="80911"/>
                  </a:moveTo>
                  <a:lnTo>
                    <a:pt x="4878667" y="80911"/>
                  </a:lnTo>
                  <a:lnTo>
                    <a:pt x="4878667" y="56781"/>
                  </a:lnTo>
                  <a:lnTo>
                    <a:pt x="4878667" y="32651"/>
                  </a:lnTo>
                  <a:lnTo>
                    <a:pt x="4848276" y="32651"/>
                  </a:lnTo>
                  <a:lnTo>
                    <a:pt x="4848276" y="56781"/>
                  </a:lnTo>
                  <a:lnTo>
                    <a:pt x="4848276" y="80911"/>
                  </a:lnTo>
                  <a:lnTo>
                    <a:pt x="4848276" y="106311"/>
                  </a:lnTo>
                  <a:lnTo>
                    <a:pt x="4848276" y="173621"/>
                  </a:lnTo>
                  <a:lnTo>
                    <a:pt x="4848276" y="199021"/>
                  </a:lnTo>
                  <a:lnTo>
                    <a:pt x="4848276" y="226961"/>
                  </a:lnTo>
                  <a:lnTo>
                    <a:pt x="4755591" y="226961"/>
                  </a:lnTo>
                  <a:lnTo>
                    <a:pt x="4755591" y="56781"/>
                  </a:lnTo>
                  <a:lnTo>
                    <a:pt x="4848276" y="56781"/>
                  </a:lnTo>
                  <a:lnTo>
                    <a:pt x="4848276" y="32651"/>
                  </a:lnTo>
                  <a:lnTo>
                    <a:pt x="4725581" y="32651"/>
                  </a:lnTo>
                  <a:lnTo>
                    <a:pt x="4725581" y="56781"/>
                  </a:lnTo>
                  <a:lnTo>
                    <a:pt x="4725581" y="226961"/>
                  </a:lnTo>
                  <a:lnTo>
                    <a:pt x="4725581" y="251091"/>
                  </a:lnTo>
                  <a:lnTo>
                    <a:pt x="4878667" y="251091"/>
                  </a:lnTo>
                  <a:lnTo>
                    <a:pt x="4878667" y="226961"/>
                  </a:lnTo>
                  <a:lnTo>
                    <a:pt x="4878667" y="199021"/>
                  </a:lnTo>
                  <a:lnTo>
                    <a:pt x="4958588" y="199021"/>
                  </a:lnTo>
                  <a:lnTo>
                    <a:pt x="4958588" y="337324"/>
                  </a:lnTo>
                  <a:lnTo>
                    <a:pt x="4989360" y="337324"/>
                  </a:lnTo>
                  <a:lnTo>
                    <a:pt x="4989360" y="199021"/>
                  </a:lnTo>
                  <a:lnTo>
                    <a:pt x="4989360" y="198488"/>
                  </a:lnTo>
                  <a:lnTo>
                    <a:pt x="4989360" y="173621"/>
                  </a:lnTo>
                  <a:lnTo>
                    <a:pt x="4878667" y="173621"/>
                  </a:lnTo>
                  <a:lnTo>
                    <a:pt x="4878667" y="106311"/>
                  </a:lnTo>
                  <a:lnTo>
                    <a:pt x="4958588" y="106311"/>
                  </a:lnTo>
                  <a:lnTo>
                    <a:pt x="4958588" y="173355"/>
                  </a:lnTo>
                  <a:lnTo>
                    <a:pt x="4989360" y="173355"/>
                  </a:lnTo>
                  <a:lnTo>
                    <a:pt x="4989360" y="106311"/>
                  </a:lnTo>
                  <a:lnTo>
                    <a:pt x="4989360" y="105816"/>
                  </a:lnTo>
                  <a:lnTo>
                    <a:pt x="4989360" y="80911"/>
                  </a:lnTo>
                  <a:close/>
                </a:path>
                <a:path w="8302625" h="380365">
                  <a:moveTo>
                    <a:pt x="4989360" y="0"/>
                  </a:moveTo>
                  <a:lnTo>
                    <a:pt x="4958588" y="0"/>
                  </a:lnTo>
                  <a:lnTo>
                    <a:pt x="4958588" y="80670"/>
                  </a:lnTo>
                  <a:lnTo>
                    <a:pt x="4989360" y="80670"/>
                  </a:lnTo>
                  <a:lnTo>
                    <a:pt x="4989360" y="0"/>
                  </a:lnTo>
                  <a:close/>
                </a:path>
                <a:path w="8302625" h="380365">
                  <a:moveTo>
                    <a:pt x="5120310" y="301675"/>
                  </a:moveTo>
                  <a:lnTo>
                    <a:pt x="5118328" y="284746"/>
                  </a:lnTo>
                  <a:lnTo>
                    <a:pt x="5112626" y="271983"/>
                  </a:lnTo>
                  <a:lnTo>
                    <a:pt x="5103533" y="263956"/>
                  </a:lnTo>
                  <a:lnTo>
                    <a:pt x="5091417" y="261150"/>
                  </a:lnTo>
                  <a:lnTo>
                    <a:pt x="5081524" y="262851"/>
                  </a:lnTo>
                  <a:lnTo>
                    <a:pt x="5073269" y="267677"/>
                  </a:lnTo>
                  <a:lnTo>
                    <a:pt x="5067617" y="275247"/>
                  </a:lnTo>
                  <a:lnTo>
                    <a:pt x="5065534" y="285165"/>
                  </a:lnTo>
                  <a:lnTo>
                    <a:pt x="5067617" y="295567"/>
                  </a:lnTo>
                  <a:lnTo>
                    <a:pt x="5073180" y="303085"/>
                  </a:lnTo>
                  <a:lnTo>
                    <a:pt x="5081206" y="307644"/>
                  </a:lnTo>
                  <a:lnTo>
                    <a:pt x="5090668" y="309181"/>
                  </a:lnTo>
                  <a:lnTo>
                    <a:pt x="5093297" y="309181"/>
                  </a:lnTo>
                  <a:lnTo>
                    <a:pt x="5094795" y="308813"/>
                  </a:lnTo>
                  <a:lnTo>
                    <a:pt x="5092052" y="325018"/>
                  </a:lnTo>
                  <a:lnTo>
                    <a:pt x="5084623" y="339102"/>
                  </a:lnTo>
                  <a:lnTo>
                    <a:pt x="5072900" y="350812"/>
                  </a:lnTo>
                  <a:lnTo>
                    <a:pt x="5057279" y="359841"/>
                  </a:lnTo>
                  <a:lnTo>
                    <a:pt x="5065534" y="380098"/>
                  </a:lnTo>
                  <a:lnTo>
                    <a:pt x="5088331" y="366903"/>
                  </a:lnTo>
                  <a:lnTo>
                    <a:pt x="5105590" y="349046"/>
                  </a:lnTo>
                  <a:lnTo>
                    <a:pt x="5116500" y="327126"/>
                  </a:lnTo>
                  <a:lnTo>
                    <a:pt x="5120310" y="301675"/>
                  </a:lnTo>
                  <a:close/>
                </a:path>
                <a:path w="8302625" h="380365">
                  <a:moveTo>
                    <a:pt x="5428742" y="169595"/>
                  </a:moveTo>
                  <a:lnTo>
                    <a:pt x="5426926" y="154597"/>
                  </a:lnTo>
                  <a:lnTo>
                    <a:pt x="5425745" y="144830"/>
                  </a:lnTo>
                  <a:lnTo>
                    <a:pt x="5398325" y="149631"/>
                  </a:lnTo>
                  <a:lnTo>
                    <a:pt x="5371287" y="152527"/>
                  </a:lnTo>
                  <a:lnTo>
                    <a:pt x="5343068" y="154012"/>
                  </a:lnTo>
                  <a:lnTo>
                    <a:pt x="5312054" y="154597"/>
                  </a:lnTo>
                  <a:lnTo>
                    <a:pt x="5312054" y="54406"/>
                  </a:lnTo>
                  <a:lnTo>
                    <a:pt x="5409616" y="54406"/>
                  </a:lnTo>
                  <a:lnTo>
                    <a:pt x="5409616" y="29260"/>
                  </a:lnTo>
                  <a:lnTo>
                    <a:pt x="5281663" y="29260"/>
                  </a:lnTo>
                  <a:lnTo>
                    <a:pt x="5281663" y="179730"/>
                  </a:lnTo>
                  <a:lnTo>
                    <a:pt x="5303418" y="179730"/>
                  </a:lnTo>
                  <a:lnTo>
                    <a:pt x="5338089" y="179362"/>
                  </a:lnTo>
                  <a:lnTo>
                    <a:pt x="5369179" y="177901"/>
                  </a:lnTo>
                  <a:lnTo>
                    <a:pt x="5398719" y="174828"/>
                  </a:lnTo>
                  <a:lnTo>
                    <a:pt x="5428742" y="169595"/>
                  </a:lnTo>
                  <a:close/>
                </a:path>
                <a:path w="8302625" h="380365">
                  <a:moveTo>
                    <a:pt x="5550700" y="0"/>
                  </a:moveTo>
                  <a:lnTo>
                    <a:pt x="5521058" y="0"/>
                  </a:lnTo>
                  <a:lnTo>
                    <a:pt x="5521058" y="88176"/>
                  </a:lnTo>
                  <a:lnTo>
                    <a:pt x="5476024" y="88176"/>
                  </a:lnTo>
                  <a:lnTo>
                    <a:pt x="5476024" y="6375"/>
                  </a:lnTo>
                  <a:lnTo>
                    <a:pt x="5446763" y="6375"/>
                  </a:lnTo>
                  <a:lnTo>
                    <a:pt x="5446763" y="193243"/>
                  </a:lnTo>
                  <a:lnTo>
                    <a:pt x="5476024" y="193243"/>
                  </a:lnTo>
                  <a:lnTo>
                    <a:pt x="5476024" y="113322"/>
                  </a:lnTo>
                  <a:lnTo>
                    <a:pt x="5521058" y="113322"/>
                  </a:lnTo>
                  <a:lnTo>
                    <a:pt x="5521058" y="222504"/>
                  </a:lnTo>
                  <a:lnTo>
                    <a:pt x="5550700" y="222504"/>
                  </a:lnTo>
                  <a:lnTo>
                    <a:pt x="5550700" y="113322"/>
                  </a:lnTo>
                  <a:lnTo>
                    <a:pt x="5550700" y="88176"/>
                  </a:lnTo>
                  <a:lnTo>
                    <a:pt x="5550700" y="0"/>
                  </a:lnTo>
                  <a:close/>
                </a:path>
                <a:path w="8302625" h="380365">
                  <a:moveTo>
                    <a:pt x="5567959" y="311429"/>
                  </a:moveTo>
                  <a:lnTo>
                    <a:pt x="5525122" y="299504"/>
                  </a:lnTo>
                  <a:lnTo>
                    <a:pt x="5488686" y="279069"/>
                  </a:lnTo>
                  <a:lnTo>
                    <a:pt x="5453888" y="220256"/>
                  </a:lnTo>
                  <a:lnTo>
                    <a:pt x="5453888" y="207124"/>
                  </a:lnTo>
                  <a:lnTo>
                    <a:pt x="5422747" y="207124"/>
                  </a:lnTo>
                  <a:lnTo>
                    <a:pt x="5422747" y="220256"/>
                  </a:lnTo>
                  <a:lnTo>
                    <a:pt x="5413260" y="252018"/>
                  </a:lnTo>
                  <a:lnTo>
                    <a:pt x="5387987" y="279069"/>
                  </a:lnTo>
                  <a:lnTo>
                    <a:pt x="5351665" y="299504"/>
                  </a:lnTo>
                  <a:lnTo>
                    <a:pt x="5309057" y="311429"/>
                  </a:lnTo>
                  <a:lnTo>
                    <a:pt x="5322189" y="335076"/>
                  </a:lnTo>
                  <a:lnTo>
                    <a:pt x="5358193" y="325234"/>
                  </a:lnTo>
                  <a:lnTo>
                    <a:pt x="5391035" y="309511"/>
                  </a:lnTo>
                  <a:lnTo>
                    <a:pt x="5418531" y="288378"/>
                  </a:lnTo>
                  <a:lnTo>
                    <a:pt x="5438508" y="262280"/>
                  </a:lnTo>
                  <a:lnTo>
                    <a:pt x="5458320" y="288378"/>
                  </a:lnTo>
                  <a:lnTo>
                    <a:pt x="5485879" y="309511"/>
                  </a:lnTo>
                  <a:lnTo>
                    <a:pt x="5518924" y="325234"/>
                  </a:lnTo>
                  <a:lnTo>
                    <a:pt x="5555196" y="335076"/>
                  </a:lnTo>
                  <a:lnTo>
                    <a:pt x="5567959" y="311429"/>
                  </a:lnTo>
                  <a:close/>
                </a:path>
                <a:path w="8302625" h="380365">
                  <a:moveTo>
                    <a:pt x="5887275" y="308063"/>
                  </a:moveTo>
                  <a:lnTo>
                    <a:pt x="5679402" y="308063"/>
                  </a:lnTo>
                  <a:lnTo>
                    <a:pt x="5679402" y="268655"/>
                  </a:lnTo>
                  <a:lnTo>
                    <a:pt x="5879020" y="268655"/>
                  </a:lnTo>
                  <a:lnTo>
                    <a:pt x="5879020" y="183857"/>
                  </a:lnTo>
                  <a:lnTo>
                    <a:pt x="5647880" y="183857"/>
                  </a:lnTo>
                  <a:lnTo>
                    <a:pt x="5647880" y="208254"/>
                  </a:lnTo>
                  <a:lnTo>
                    <a:pt x="5848248" y="208254"/>
                  </a:lnTo>
                  <a:lnTo>
                    <a:pt x="5848248" y="245389"/>
                  </a:lnTo>
                  <a:lnTo>
                    <a:pt x="5648998" y="245389"/>
                  </a:lnTo>
                  <a:lnTo>
                    <a:pt x="5648998" y="332447"/>
                  </a:lnTo>
                  <a:lnTo>
                    <a:pt x="5887275" y="332447"/>
                  </a:lnTo>
                  <a:lnTo>
                    <a:pt x="5887275" y="308063"/>
                  </a:lnTo>
                  <a:close/>
                </a:path>
                <a:path w="8302625" h="380365">
                  <a:moveTo>
                    <a:pt x="5917285" y="125323"/>
                  </a:moveTo>
                  <a:lnTo>
                    <a:pt x="5870384" y="125323"/>
                  </a:lnTo>
                  <a:lnTo>
                    <a:pt x="5874728" y="98539"/>
                  </a:lnTo>
                  <a:lnTo>
                    <a:pt x="5876950" y="74853"/>
                  </a:lnTo>
                  <a:lnTo>
                    <a:pt x="5877776" y="53987"/>
                  </a:lnTo>
                  <a:lnTo>
                    <a:pt x="5877890" y="14262"/>
                  </a:lnTo>
                  <a:lnTo>
                    <a:pt x="5650877" y="14262"/>
                  </a:lnTo>
                  <a:lnTo>
                    <a:pt x="5650877" y="39027"/>
                  </a:lnTo>
                  <a:lnTo>
                    <a:pt x="5847499" y="39027"/>
                  </a:lnTo>
                  <a:lnTo>
                    <a:pt x="5847321" y="56616"/>
                  </a:lnTo>
                  <a:lnTo>
                    <a:pt x="5846369" y="76542"/>
                  </a:lnTo>
                  <a:lnTo>
                    <a:pt x="5844019" y="99275"/>
                  </a:lnTo>
                  <a:lnTo>
                    <a:pt x="5839612" y="125323"/>
                  </a:lnTo>
                  <a:lnTo>
                    <a:pt x="5611850" y="125323"/>
                  </a:lnTo>
                  <a:lnTo>
                    <a:pt x="5611850" y="150088"/>
                  </a:lnTo>
                  <a:lnTo>
                    <a:pt x="5917285" y="150088"/>
                  </a:lnTo>
                  <a:lnTo>
                    <a:pt x="5917285" y="125323"/>
                  </a:lnTo>
                  <a:close/>
                </a:path>
                <a:path w="8302625" h="380365">
                  <a:moveTo>
                    <a:pt x="6020105" y="301675"/>
                  </a:moveTo>
                  <a:lnTo>
                    <a:pt x="6018123" y="284746"/>
                  </a:lnTo>
                  <a:lnTo>
                    <a:pt x="6012408" y="271983"/>
                  </a:lnTo>
                  <a:lnTo>
                    <a:pt x="6003315" y="263956"/>
                  </a:lnTo>
                  <a:lnTo>
                    <a:pt x="5991212" y="261150"/>
                  </a:lnTo>
                  <a:lnTo>
                    <a:pt x="5981306" y="262851"/>
                  </a:lnTo>
                  <a:lnTo>
                    <a:pt x="5973051" y="267677"/>
                  </a:lnTo>
                  <a:lnTo>
                    <a:pt x="5967412" y="275247"/>
                  </a:lnTo>
                  <a:lnTo>
                    <a:pt x="5965317" y="285165"/>
                  </a:lnTo>
                  <a:lnTo>
                    <a:pt x="5967400" y="295567"/>
                  </a:lnTo>
                  <a:lnTo>
                    <a:pt x="5972962" y="303085"/>
                  </a:lnTo>
                  <a:lnTo>
                    <a:pt x="5980989" y="307644"/>
                  </a:lnTo>
                  <a:lnTo>
                    <a:pt x="5990463" y="309181"/>
                  </a:lnTo>
                  <a:lnTo>
                    <a:pt x="5993079" y="309181"/>
                  </a:lnTo>
                  <a:lnTo>
                    <a:pt x="5994590" y="308813"/>
                  </a:lnTo>
                  <a:lnTo>
                    <a:pt x="5991834" y="325018"/>
                  </a:lnTo>
                  <a:lnTo>
                    <a:pt x="5984405" y="339102"/>
                  </a:lnTo>
                  <a:lnTo>
                    <a:pt x="5972683" y="350812"/>
                  </a:lnTo>
                  <a:lnTo>
                    <a:pt x="5957062" y="359841"/>
                  </a:lnTo>
                  <a:lnTo>
                    <a:pt x="5965317" y="380098"/>
                  </a:lnTo>
                  <a:lnTo>
                    <a:pt x="5988126" y="366903"/>
                  </a:lnTo>
                  <a:lnTo>
                    <a:pt x="6005373" y="349046"/>
                  </a:lnTo>
                  <a:lnTo>
                    <a:pt x="6016295" y="327126"/>
                  </a:lnTo>
                  <a:lnTo>
                    <a:pt x="6020105" y="301675"/>
                  </a:lnTo>
                  <a:close/>
                </a:path>
                <a:path w="8302625" h="380365">
                  <a:moveTo>
                    <a:pt x="6419710" y="294551"/>
                  </a:moveTo>
                  <a:lnTo>
                    <a:pt x="6413017" y="275005"/>
                  </a:lnTo>
                  <a:lnTo>
                    <a:pt x="6407836" y="271284"/>
                  </a:lnTo>
                  <a:lnTo>
                    <a:pt x="6393396" y="260921"/>
                  </a:lnTo>
                  <a:lnTo>
                    <a:pt x="6388201" y="259537"/>
                  </a:lnTo>
                  <a:lnTo>
                    <a:pt x="6388201" y="294551"/>
                  </a:lnTo>
                  <a:lnTo>
                    <a:pt x="6383566" y="304457"/>
                  </a:lnTo>
                  <a:lnTo>
                    <a:pt x="6370040" y="311619"/>
                  </a:lnTo>
                  <a:lnTo>
                    <a:pt x="6348146" y="315976"/>
                  </a:lnTo>
                  <a:lnTo>
                    <a:pt x="6318402" y="317436"/>
                  </a:lnTo>
                  <a:lnTo>
                    <a:pt x="6288722" y="315976"/>
                  </a:lnTo>
                  <a:lnTo>
                    <a:pt x="6266954" y="311619"/>
                  </a:lnTo>
                  <a:lnTo>
                    <a:pt x="6253556" y="304457"/>
                  </a:lnTo>
                  <a:lnTo>
                    <a:pt x="6248984" y="294551"/>
                  </a:lnTo>
                  <a:lnTo>
                    <a:pt x="6253556" y="284264"/>
                  </a:lnTo>
                  <a:lnTo>
                    <a:pt x="6266954" y="277012"/>
                  </a:lnTo>
                  <a:lnTo>
                    <a:pt x="6288722" y="272707"/>
                  </a:lnTo>
                  <a:lnTo>
                    <a:pt x="6318402" y="271284"/>
                  </a:lnTo>
                  <a:lnTo>
                    <a:pt x="6348146" y="272707"/>
                  </a:lnTo>
                  <a:lnTo>
                    <a:pt x="6370040" y="277012"/>
                  </a:lnTo>
                  <a:lnTo>
                    <a:pt x="6383566" y="284264"/>
                  </a:lnTo>
                  <a:lnTo>
                    <a:pt x="6388201" y="294551"/>
                  </a:lnTo>
                  <a:lnTo>
                    <a:pt x="6388201" y="259537"/>
                  </a:lnTo>
                  <a:lnTo>
                    <a:pt x="6361620" y="252387"/>
                  </a:lnTo>
                  <a:lnTo>
                    <a:pt x="6318402" y="249516"/>
                  </a:lnTo>
                  <a:lnTo>
                    <a:pt x="6275248" y="252387"/>
                  </a:lnTo>
                  <a:lnTo>
                    <a:pt x="6243599" y="260921"/>
                  </a:lnTo>
                  <a:lnTo>
                    <a:pt x="6224105" y="275005"/>
                  </a:lnTo>
                  <a:lnTo>
                    <a:pt x="6217463" y="294551"/>
                  </a:lnTo>
                  <a:lnTo>
                    <a:pt x="6224105" y="313601"/>
                  </a:lnTo>
                  <a:lnTo>
                    <a:pt x="6243599" y="327329"/>
                  </a:lnTo>
                  <a:lnTo>
                    <a:pt x="6275248" y="335648"/>
                  </a:lnTo>
                  <a:lnTo>
                    <a:pt x="6318402" y="338455"/>
                  </a:lnTo>
                  <a:lnTo>
                    <a:pt x="6361620" y="335648"/>
                  </a:lnTo>
                  <a:lnTo>
                    <a:pt x="6393396" y="327329"/>
                  </a:lnTo>
                  <a:lnTo>
                    <a:pt x="6407531" y="317436"/>
                  </a:lnTo>
                  <a:lnTo>
                    <a:pt x="6413017" y="313601"/>
                  </a:lnTo>
                  <a:lnTo>
                    <a:pt x="6419710" y="294551"/>
                  </a:lnTo>
                  <a:close/>
                </a:path>
                <a:path w="8302625" h="380365">
                  <a:moveTo>
                    <a:pt x="6442608" y="209372"/>
                  </a:moveTo>
                  <a:lnTo>
                    <a:pt x="6334163" y="209372"/>
                  </a:lnTo>
                  <a:lnTo>
                    <a:pt x="6334163" y="177850"/>
                  </a:lnTo>
                  <a:lnTo>
                    <a:pt x="6303391" y="177850"/>
                  </a:lnTo>
                  <a:lnTo>
                    <a:pt x="6303391" y="209372"/>
                  </a:lnTo>
                  <a:lnTo>
                    <a:pt x="6194577" y="209372"/>
                  </a:lnTo>
                  <a:lnTo>
                    <a:pt x="6194577" y="233006"/>
                  </a:lnTo>
                  <a:lnTo>
                    <a:pt x="6442608" y="233006"/>
                  </a:lnTo>
                  <a:lnTo>
                    <a:pt x="6442608" y="209372"/>
                  </a:lnTo>
                  <a:close/>
                </a:path>
                <a:path w="8302625" h="380365">
                  <a:moveTo>
                    <a:pt x="6454610" y="97180"/>
                  </a:moveTo>
                  <a:lnTo>
                    <a:pt x="6412382" y="90030"/>
                  </a:lnTo>
                  <a:lnTo>
                    <a:pt x="6376276" y="76542"/>
                  </a:lnTo>
                  <a:lnTo>
                    <a:pt x="6339040" y="34518"/>
                  </a:lnTo>
                  <a:lnTo>
                    <a:pt x="6442977" y="34518"/>
                  </a:lnTo>
                  <a:lnTo>
                    <a:pt x="6442977" y="10502"/>
                  </a:lnTo>
                  <a:lnTo>
                    <a:pt x="6194577" y="10502"/>
                  </a:lnTo>
                  <a:lnTo>
                    <a:pt x="6194577" y="34518"/>
                  </a:lnTo>
                  <a:lnTo>
                    <a:pt x="6298514" y="34518"/>
                  </a:lnTo>
                  <a:lnTo>
                    <a:pt x="6287046" y="57708"/>
                  </a:lnTo>
                  <a:lnTo>
                    <a:pt x="6261087" y="76542"/>
                  </a:lnTo>
                  <a:lnTo>
                    <a:pt x="6224854" y="90030"/>
                  </a:lnTo>
                  <a:lnTo>
                    <a:pt x="6182576" y="97180"/>
                  </a:lnTo>
                  <a:lnTo>
                    <a:pt x="6192698" y="120446"/>
                  </a:lnTo>
                  <a:lnTo>
                    <a:pt x="6233769" y="113411"/>
                  </a:lnTo>
                  <a:lnTo>
                    <a:pt x="6270231" y="100469"/>
                  </a:lnTo>
                  <a:lnTo>
                    <a:pt x="6299454" y="82029"/>
                  </a:lnTo>
                  <a:lnTo>
                    <a:pt x="6318783" y="58534"/>
                  </a:lnTo>
                  <a:lnTo>
                    <a:pt x="6338265" y="82194"/>
                  </a:lnTo>
                  <a:lnTo>
                    <a:pt x="6367462" y="100609"/>
                  </a:lnTo>
                  <a:lnTo>
                    <a:pt x="6403835" y="113461"/>
                  </a:lnTo>
                  <a:lnTo>
                    <a:pt x="6444856" y="120446"/>
                  </a:lnTo>
                  <a:lnTo>
                    <a:pt x="6454610" y="97180"/>
                  </a:lnTo>
                  <a:close/>
                </a:path>
                <a:path w="8302625" h="380365">
                  <a:moveTo>
                    <a:pt x="6471120" y="139585"/>
                  </a:moveTo>
                  <a:lnTo>
                    <a:pt x="6333782" y="139585"/>
                  </a:lnTo>
                  <a:lnTo>
                    <a:pt x="6333782" y="99809"/>
                  </a:lnTo>
                  <a:lnTo>
                    <a:pt x="6303022" y="99809"/>
                  </a:lnTo>
                  <a:lnTo>
                    <a:pt x="6303022" y="139585"/>
                  </a:lnTo>
                  <a:lnTo>
                    <a:pt x="6166434" y="139585"/>
                  </a:lnTo>
                  <a:lnTo>
                    <a:pt x="6166434" y="164350"/>
                  </a:lnTo>
                  <a:lnTo>
                    <a:pt x="6471120" y="164350"/>
                  </a:lnTo>
                  <a:lnTo>
                    <a:pt x="6471120" y="139585"/>
                  </a:lnTo>
                  <a:close/>
                </a:path>
                <a:path w="8302625" h="380365">
                  <a:moveTo>
                    <a:pt x="6685750" y="143332"/>
                  </a:moveTo>
                  <a:lnTo>
                    <a:pt x="6679527" y="94754"/>
                  </a:lnTo>
                  <a:lnTo>
                    <a:pt x="6662115" y="57734"/>
                  </a:lnTo>
                  <a:lnTo>
                    <a:pt x="6657492" y="53657"/>
                  </a:lnTo>
                  <a:lnTo>
                    <a:pt x="6656476" y="52768"/>
                  </a:lnTo>
                  <a:lnTo>
                    <a:pt x="6656476" y="143332"/>
                  </a:lnTo>
                  <a:lnTo>
                    <a:pt x="6652400" y="180517"/>
                  </a:lnTo>
                  <a:lnTo>
                    <a:pt x="6641008" y="208902"/>
                  </a:lnTo>
                  <a:lnTo>
                    <a:pt x="6623558" y="227025"/>
                  </a:lnTo>
                  <a:lnTo>
                    <a:pt x="6601320" y="233387"/>
                  </a:lnTo>
                  <a:lnTo>
                    <a:pt x="6578879" y="227025"/>
                  </a:lnTo>
                  <a:lnTo>
                    <a:pt x="6561315" y="208902"/>
                  </a:lnTo>
                  <a:lnTo>
                    <a:pt x="6549872" y="180517"/>
                  </a:lnTo>
                  <a:lnTo>
                    <a:pt x="6545783" y="143332"/>
                  </a:lnTo>
                  <a:lnTo>
                    <a:pt x="6549872" y="106375"/>
                  </a:lnTo>
                  <a:lnTo>
                    <a:pt x="6561315" y="78092"/>
                  </a:lnTo>
                  <a:lnTo>
                    <a:pt x="6578879" y="60020"/>
                  </a:lnTo>
                  <a:lnTo>
                    <a:pt x="6601320" y="53657"/>
                  </a:lnTo>
                  <a:lnTo>
                    <a:pt x="6623558" y="60020"/>
                  </a:lnTo>
                  <a:lnTo>
                    <a:pt x="6641008" y="78092"/>
                  </a:lnTo>
                  <a:lnTo>
                    <a:pt x="6652400" y="106375"/>
                  </a:lnTo>
                  <a:lnTo>
                    <a:pt x="6656476" y="143332"/>
                  </a:lnTo>
                  <a:lnTo>
                    <a:pt x="6656476" y="52768"/>
                  </a:lnTo>
                  <a:lnTo>
                    <a:pt x="6635407" y="34163"/>
                  </a:lnTo>
                  <a:lnTo>
                    <a:pt x="6601320" y="25895"/>
                  </a:lnTo>
                  <a:lnTo>
                    <a:pt x="6567183" y="34163"/>
                  </a:lnTo>
                  <a:lnTo>
                    <a:pt x="6540347" y="57734"/>
                  </a:lnTo>
                  <a:lnTo>
                    <a:pt x="6522809" y="94754"/>
                  </a:lnTo>
                  <a:lnTo>
                    <a:pt x="6516522" y="143332"/>
                  </a:lnTo>
                  <a:lnTo>
                    <a:pt x="6522809" y="191922"/>
                  </a:lnTo>
                  <a:lnTo>
                    <a:pt x="6540347" y="228930"/>
                  </a:lnTo>
                  <a:lnTo>
                    <a:pt x="6567183" y="252501"/>
                  </a:lnTo>
                  <a:lnTo>
                    <a:pt x="6601320" y="260781"/>
                  </a:lnTo>
                  <a:lnTo>
                    <a:pt x="6635407" y="252501"/>
                  </a:lnTo>
                  <a:lnTo>
                    <a:pt x="6657060" y="233387"/>
                  </a:lnTo>
                  <a:lnTo>
                    <a:pt x="6662115" y="228930"/>
                  </a:lnTo>
                  <a:lnTo>
                    <a:pt x="6679527" y="191922"/>
                  </a:lnTo>
                  <a:lnTo>
                    <a:pt x="6685750" y="143332"/>
                  </a:lnTo>
                  <a:close/>
                </a:path>
                <a:path w="8302625" h="380365">
                  <a:moveTo>
                    <a:pt x="6826085" y="134327"/>
                  </a:moveTo>
                  <a:lnTo>
                    <a:pt x="6770548" y="134327"/>
                  </a:lnTo>
                  <a:lnTo>
                    <a:pt x="6770548" y="368"/>
                  </a:lnTo>
                  <a:lnTo>
                    <a:pt x="6739776" y="368"/>
                  </a:lnTo>
                  <a:lnTo>
                    <a:pt x="6739776" y="336575"/>
                  </a:lnTo>
                  <a:lnTo>
                    <a:pt x="6770548" y="336575"/>
                  </a:lnTo>
                  <a:lnTo>
                    <a:pt x="6770548" y="160223"/>
                  </a:lnTo>
                  <a:lnTo>
                    <a:pt x="6826085" y="160223"/>
                  </a:lnTo>
                  <a:lnTo>
                    <a:pt x="6826085" y="134327"/>
                  </a:lnTo>
                  <a:close/>
                </a:path>
                <a:path w="8302625" h="380365">
                  <a:moveTo>
                    <a:pt x="7162279" y="267906"/>
                  </a:moveTo>
                  <a:lnTo>
                    <a:pt x="7086867" y="267906"/>
                  </a:lnTo>
                  <a:lnTo>
                    <a:pt x="7086867" y="188734"/>
                  </a:lnTo>
                  <a:lnTo>
                    <a:pt x="7086867" y="176733"/>
                  </a:lnTo>
                  <a:lnTo>
                    <a:pt x="7096785" y="169976"/>
                  </a:lnTo>
                  <a:lnTo>
                    <a:pt x="7105497" y="164045"/>
                  </a:lnTo>
                  <a:lnTo>
                    <a:pt x="7119417" y="148120"/>
                  </a:lnTo>
                  <a:lnTo>
                    <a:pt x="7128129" y="129235"/>
                  </a:lnTo>
                  <a:lnTo>
                    <a:pt x="7131139" y="107683"/>
                  </a:lnTo>
                  <a:lnTo>
                    <a:pt x="7122109" y="72047"/>
                  </a:lnTo>
                  <a:lnTo>
                    <a:pt x="7101865" y="50253"/>
                  </a:lnTo>
                  <a:lnTo>
                    <a:pt x="7101865" y="107683"/>
                  </a:lnTo>
                  <a:lnTo>
                    <a:pt x="7094931" y="133248"/>
                  </a:lnTo>
                  <a:lnTo>
                    <a:pt x="7075602" y="152908"/>
                  </a:lnTo>
                  <a:lnTo>
                    <a:pt x="7056094" y="161264"/>
                  </a:lnTo>
                  <a:lnTo>
                    <a:pt x="7056094" y="188734"/>
                  </a:lnTo>
                  <a:lnTo>
                    <a:pt x="7056094" y="267906"/>
                  </a:lnTo>
                  <a:lnTo>
                    <a:pt x="6962292" y="267906"/>
                  </a:lnTo>
                  <a:lnTo>
                    <a:pt x="6962292" y="188734"/>
                  </a:lnTo>
                  <a:lnTo>
                    <a:pt x="6973087" y="190982"/>
                  </a:lnTo>
                  <a:lnTo>
                    <a:pt x="6984568" y="192633"/>
                  </a:lnTo>
                  <a:lnTo>
                    <a:pt x="6996531" y="193649"/>
                  </a:lnTo>
                  <a:lnTo>
                    <a:pt x="7008812" y="193992"/>
                  </a:lnTo>
                  <a:lnTo>
                    <a:pt x="7021322" y="193649"/>
                  </a:lnTo>
                  <a:lnTo>
                    <a:pt x="7033438" y="192633"/>
                  </a:lnTo>
                  <a:lnTo>
                    <a:pt x="7045071" y="190982"/>
                  </a:lnTo>
                  <a:lnTo>
                    <a:pt x="7056094" y="188734"/>
                  </a:lnTo>
                  <a:lnTo>
                    <a:pt x="7056094" y="161264"/>
                  </a:lnTo>
                  <a:lnTo>
                    <a:pt x="7046150" y="165519"/>
                  </a:lnTo>
                  <a:lnTo>
                    <a:pt x="7008812" y="169976"/>
                  </a:lnTo>
                  <a:lnTo>
                    <a:pt x="6971538" y="165519"/>
                  </a:lnTo>
                  <a:lnTo>
                    <a:pt x="6942214" y="152908"/>
                  </a:lnTo>
                  <a:lnTo>
                    <a:pt x="6923024" y="133248"/>
                  </a:lnTo>
                  <a:lnTo>
                    <a:pt x="6916140" y="107683"/>
                  </a:lnTo>
                  <a:lnTo>
                    <a:pt x="6923024" y="82130"/>
                  </a:lnTo>
                  <a:lnTo>
                    <a:pt x="6942214" y="62471"/>
                  </a:lnTo>
                  <a:lnTo>
                    <a:pt x="6971538" y="49860"/>
                  </a:lnTo>
                  <a:lnTo>
                    <a:pt x="7008812" y="45402"/>
                  </a:lnTo>
                  <a:lnTo>
                    <a:pt x="7046150" y="49860"/>
                  </a:lnTo>
                  <a:lnTo>
                    <a:pt x="7075602" y="62471"/>
                  </a:lnTo>
                  <a:lnTo>
                    <a:pt x="7094931" y="82130"/>
                  </a:lnTo>
                  <a:lnTo>
                    <a:pt x="7101865" y="107683"/>
                  </a:lnTo>
                  <a:lnTo>
                    <a:pt x="7101865" y="50253"/>
                  </a:lnTo>
                  <a:lnTo>
                    <a:pt x="7097369" y="45402"/>
                  </a:lnTo>
                  <a:lnTo>
                    <a:pt x="7096849" y="44843"/>
                  </a:lnTo>
                  <a:lnTo>
                    <a:pt x="7058165" y="27482"/>
                  </a:lnTo>
                  <a:lnTo>
                    <a:pt x="7008812" y="21386"/>
                  </a:lnTo>
                  <a:lnTo>
                    <a:pt x="6959625" y="27482"/>
                  </a:lnTo>
                  <a:lnTo>
                    <a:pt x="6920916" y="44843"/>
                  </a:lnTo>
                  <a:lnTo>
                    <a:pt x="6895579" y="72047"/>
                  </a:lnTo>
                  <a:lnTo>
                    <a:pt x="6886499" y="107683"/>
                  </a:lnTo>
                  <a:lnTo>
                    <a:pt x="6889572" y="129298"/>
                  </a:lnTo>
                  <a:lnTo>
                    <a:pt x="6898449" y="148310"/>
                  </a:lnTo>
                  <a:lnTo>
                    <a:pt x="6912610" y="164363"/>
                  </a:lnTo>
                  <a:lnTo>
                    <a:pt x="6931520" y="177101"/>
                  </a:lnTo>
                  <a:lnTo>
                    <a:pt x="6931520" y="267906"/>
                  </a:lnTo>
                  <a:lnTo>
                    <a:pt x="6856476" y="267906"/>
                  </a:lnTo>
                  <a:lnTo>
                    <a:pt x="6856476" y="293420"/>
                  </a:lnTo>
                  <a:lnTo>
                    <a:pt x="7162279" y="293420"/>
                  </a:lnTo>
                  <a:lnTo>
                    <a:pt x="7162279" y="267906"/>
                  </a:lnTo>
                  <a:close/>
                </a:path>
                <a:path w="8302625" h="380365">
                  <a:moveTo>
                    <a:pt x="7507491" y="268871"/>
                  </a:moveTo>
                  <a:lnTo>
                    <a:pt x="7369784" y="268871"/>
                  </a:lnTo>
                  <a:lnTo>
                    <a:pt x="7369784" y="182511"/>
                  </a:lnTo>
                  <a:lnTo>
                    <a:pt x="7472223" y="182511"/>
                  </a:lnTo>
                  <a:lnTo>
                    <a:pt x="7472223" y="157111"/>
                  </a:lnTo>
                  <a:lnTo>
                    <a:pt x="7271474" y="157111"/>
                  </a:lnTo>
                  <a:lnTo>
                    <a:pt x="7271474" y="51701"/>
                  </a:lnTo>
                  <a:lnTo>
                    <a:pt x="7468844" y="51701"/>
                  </a:lnTo>
                  <a:lnTo>
                    <a:pt x="7468844" y="27571"/>
                  </a:lnTo>
                  <a:lnTo>
                    <a:pt x="7240702" y="27571"/>
                  </a:lnTo>
                  <a:lnTo>
                    <a:pt x="7240702" y="51701"/>
                  </a:lnTo>
                  <a:lnTo>
                    <a:pt x="7240702" y="157111"/>
                  </a:lnTo>
                  <a:lnTo>
                    <a:pt x="7240702" y="182511"/>
                  </a:lnTo>
                  <a:lnTo>
                    <a:pt x="7338631" y="182511"/>
                  </a:lnTo>
                  <a:lnTo>
                    <a:pt x="7338631" y="268871"/>
                  </a:lnTo>
                  <a:lnTo>
                    <a:pt x="7201675" y="268871"/>
                  </a:lnTo>
                  <a:lnTo>
                    <a:pt x="7201675" y="294271"/>
                  </a:lnTo>
                  <a:lnTo>
                    <a:pt x="7507491" y="294271"/>
                  </a:lnTo>
                  <a:lnTo>
                    <a:pt x="7507491" y="268871"/>
                  </a:lnTo>
                  <a:close/>
                </a:path>
                <a:path w="8302625" h="380365">
                  <a:moveTo>
                    <a:pt x="7824178" y="36017"/>
                  </a:moveTo>
                  <a:lnTo>
                    <a:pt x="7670330" y="36017"/>
                  </a:lnTo>
                  <a:lnTo>
                    <a:pt x="7670330" y="61531"/>
                  </a:lnTo>
                  <a:lnTo>
                    <a:pt x="7793787" y="61531"/>
                  </a:lnTo>
                  <a:lnTo>
                    <a:pt x="7784820" y="107416"/>
                  </a:lnTo>
                  <a:lnTo>
                    <a:pt x="7766456" y="149377"/>
                  </a:lnTo>
                  <a:lnTo>
                    <a:pt x="7738643" y="187134"/>
                  </a:lnTo>
                  <a:lnTo>
                    <a:pt x="7701369" y="220370"/>
                  </a:lnTo>
                  <a:lnTo>
                    <a:pt x="7654582" y="248767"/>
                  </a:lnTo>
                  <a:lnTo>
                    <a:pt x="7671460" y="272783"/>
                  </a:lnTo>
                  <a:lnTo>
                    <a:pt x="7720558" y="243001"/>
                  </a:lnTo>
                  <a:lnTo>
                    <a:pt x="7759420" y="208483"/>
                  </a:lnTo>
                  <a:lnTo>
                    <a:pt x="7788630" y="169887"/>
                  </a:lnTo>
                  <a:lnTo>
                    <a:pt x="7808760" y="127838"/>
                  </a:lnTo>
                  <a:lnTo>
                    <a:pt x="7820419" y="83007"/>
                  </a:lnTo>
                  <a:lnTo>
                    <a:pt x="7824178" y="36017"/>
                  </a:lnTo>
                  <a:close/>
                </a:path>
                <a:path w="8302625" h="380365">
                  <a:moveTo>
                    <a:pt x="7965262" y="136575"/>
                  </a:moveTo>
                  <a:lnTo>
                    <a:pt x="7911224" y="136575"/>
                  </a:lnTo>
                  <a:lnTo>
                    <a:pt x="7911224" y="0"/>
                  </a:lnTo>
                  <a:lnTo>
                    <a:pt x="7880464" y="0"/>
                  </a:lnTo>
                  <a:lnTo>
                    <a:pt x="7880464" y="336575"/>
                  </a:lnTo>
                  <a:lnTo>
                    <a:pt x="7911224" y="336575"/>
                  </a:lnTo>
                  <a:lnTo>
                    <a:pt x="7911224" y="162090"/>
                  </a:lnTo>
                  <a:lnTo>
                    <a:pt x="7965262" y="162090"/>
                  </a:lnTo>
                  <a:lnTo>
                    <a:pt x="7965262" y="136575"/>
                  </a:lnTo>
                  <a:close/>
                </a:path>
                <a:path w="8302625" h="380365">
                  <a:moveTo>
                    <a:pt x="8264690" y="274281"/>
                  </a:moveTo>
                  <a:lnTo>
                    <a:pt x="8256765" y="248056"/>
                  </a:lnTo>
                  <a:lnTo>
                    <a:pt x="8243443" y="236766"/>
                  </a:lnTo>
                  <a:lnTo>
                    <a:pt x="8233969" y="228739"/>
                  </a:lnTo>
                  <a:lnTo>
                    <a:pt x="8233550" y="228612"/>
                  </a:lnTo>
                  <a:lnTo>
                    <a:pt x="8233550" y="274281"/>
                  </a:lnTo>
                  <a:lnTo>
                    <a:pt x="8227796" y="289902"/>
                  </a:lnTo>
                  <a:lnTo>
                    <a:pt x="8211223" y="301586"/>
                  </a:lnTo>
                  <a:lnTo>
                    <a:pt x="8184794" y="308902"/>
                  </a:lnTo>
                  <a:lnTo>
                    <a:pt x="8149501" y="311429"/>
                  </a:lnTo>
                  <a:lnTo>
                    <a:pt x="8114043" y="308902"/>
                  </a:lnTo>
                  <a:lnTo>
                    <a:pt x="8087627" y="301586"/>
                  </a:lnTo>
                  <a:lnTo>
                    <a:pt x="8071142" y="289902"/>
                  </a:lnTo>
                  <a:lnTo>
                    <a:pt x="8065452" y="274281"/>
                  </a:lnTo>
                  <a:lnTo>
                    <a:pt x="8071142" y="258292"/>
                  </a:lnTo>
                  <a:lnTo>
                    <a:pt x="8087627" y="246519"/>
                  </a:lnTo>
                  <a:lnTo>
                    <a:pt x="8114043" y="239255"/>
                  </a:lnTo>
                  <a:lnTo>
                    <a:pt x="8149501" y="236766"/>
                  </a:lnTo>
                  <a:lnTo>
                    <a:pt x="8184947" y="239255"/>
                  </a:lnTo>
                  <a:lnTo>
                    <a:pt x="8211363" y="246519"/>
                  </a:lnTo>
                  <a:lnTo>
                    <a:pt x="8227860" y="258292"/>
                  </a:lnTo>
                  <a:lnTo>
                    <a:pt x="8233550" y="274281"/>
                  </a:lnTo>
                  <a:lnTo>
                    <a:pt x="8233550" y="228612"/>
                  </a:lnTo>
                  <a:lnTo>
                    <a:pt x="8197736" y="216827"/>
                  </a:lnTo>
                  <a:lnTo>
                    <a:pt x="8149501" y="212750"/>
                  </a:lnTo>
                  <a:lnTo>
                    <a:pt x="8101266" y="216827"/>
                  </a:lnTo>
                  <a:lnTo>
                    <a:pt x="8065021" y="228739"/>
                  </a:lnTo>
                  <a:lnTo>
                    <a:pt x="8042224" y="248056"/>
                  </a:lnTo>
                  <a:lnTo>
                    <a:pt x="8034299" y="274281"/>
                  </a:lnTo>
                  <a:lnTo>
                    <a:pt x="8042224" y="300304"/>
                  </a:lnTo>
                  <a:lnTo>
                    <a:pt x="8065021" y="319506"/>
                  </a:lnTo>
                  <a:lnTo>
                    <a:pt x="8101266" y="331381"/>
                  </a:lnTo>
                  <a:lnTo>
                    <a:pt x="8149501" y="335445"/>
                  </a:lnTo>
                  <a:lnTo>
                    <a:pt x="8197736" y="331381"/>
                  </a:lnTo>
                  <a:lnTo>
                    <a:pt x="8233969" y="319506"/>
                  </a:lnTo>
                  <a:lnTo>
                    <a:pt x="8243557" y="311429"/>
                  </a:lnTo>
                  <a:lnTo>
                    <a:pt x="8256765" y="300304"/>
                  </a:lnTo>
                  <a:lnTo>
                    <a:pt x="8264690" y="274281"/>
                  </a:lnTo>
                  <a:close/>
                </a:path>
                <a:path w="8302625" h="380365">
                  <a:moveTo>
                    <a:pt x="8267319" y="93802"/>
                  </a:moveTo>
                  <a:lnTo>
                    <a:pt x="8069580" y="93802"/>
                  </a:lnTo>
                  <a:lnTo>
                    <a:pt x="8069580" y="7124"/>
                  </a:lnTo>
                  <a:lnTo>
                    <a:pt x="8038808" y="7124"/>
                  </a:lnTo>
                  <a:lnTo>
                    <a:pt x="8038808" y="118567"/>
                  </a:lnTo>
                  <a:lnTo>
                    <a:pt x="8267319" y="118567"/>
                  </a:lnTo>
                  <a:lnTo>
                    <a:pt x="8267319" y="93802"/>
                  </a:lnTo>
                  <a:close/>
                </a:path>
                <a:path w="8302625" h="380365">
                  <a:moveTo>
                    <a:pt x="8302218" y="157594"/>
                  </a:moveTo>
                  <a:lnTo>
                    <a:pt x="7997901" y="157594"/>
                  </a:lnTo>
                  <a:lnTo>
                    <a:pt x="7997901" y="182727"/>
                  </a:lnTo>
                  <a:lnTo>
                    <a:pt x="8302218" y="182727"/>
                  </a:lnTo>
                  <a:lnTo>
                    <a:pt x="8302218" y="1575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81557" y="9040647"/>
              <a:ext cx="1437640" cy="340995"/>
            </a:xfrm>
            <a:custGeom>
              <a:avLst/>
              <a:gdLst/>
              <a:ahLst/>
              <a:cxnLst/>
              <a:rect l="l" t="t" r="r" b="b"/>
              <a:pathLst>
                <a:path w="1437640" h="340995">
                  <a:moveTo>
                    <a:pt x="266788" y="277660"/>
                  </a:moveTo>
                  <a:lnTo>
                    <a:pt x="258864" y="251434"/>
                  </a:lnTo>
                  <a:lnTo>
                    <a:pt x="245541" y="240144"/>
                  </a:lnTo>
                  <a:lnTo>
                    <a:pt x="236067" y="232117"/>
                  </a:lnTo>
                  <a:lnTo>
                    <a:pt x="235648" y="231990"/>
                  </a:lnTo>
                  <a:lnTo>
                    <a:pt x="235648" y="277660"/>
                  </a:lnTo>
                  <a:lnTo>
                    <a:pt x="229895" y="293281"/>
                  </a:lnTo>
                  <a:lnTo>
                    <a:pt x="213321" y="304965"/>
                  </a:lnTo>
                  <a:lnTo>
                    <a:pt x="186893" y="312280"/>
                  </a:lnTo>
                  <a:lnTo>
                    <a:pt x="151599" y="314807"/>
                  </a:lnTo>
                  <a:lnTo>
                    <a:pt x="116141" y="312280"/>
                  </a:lnTo>
                  <a:lnTo>
                    <a:pt x="89725" y="304965"/>
                  </a:lnTo>
                  <a:lnTo>
                    <a:pt x="73240" y="293281"/>
                  </a:lnTo>
                  <a:lnTo>
                    <a:pt x="67551" y="277660"/>
                  </a:lnTo>
                  <a:lnTo>
                    <a:pt x="73240" y="261670"/>
                  </a:lnTo>
                  <a:lnTo>
                    <a:pt x="89725" y="249897"/>
                  </a:lnTo>
                  <a:lnTo>
                    <a:pt x="116141" y="242633"/>
                  </a:lnTo>
                  <a:lnTo>
                    <a:pt x="151599" y="240144"/>
                  </a:lnTo>
                  <a:lnTo>
                    <a:pt x="187045" y="242633"/>
                  </a:lnTo>
                  <a:lnTo>
                    <a:pt x="213461" y="249897"/>
                  </a:lnTo>
                  <a:lnTo>
                    <a:pt x="229958" y="261670"/>
                  </a:lnTo>
                  <a:lnTo>
                    <a:pt x="235648" y="277660"/>
                  </a:lnTo>
                  <a:lnTo>
                    <a:pt x="235648" y="231990"/>
                  </a:lnTo>
                  <a:lnTo>
                    <a:pt x="199834" y="220205"/>
                  </a:lnTo>
                  <a:lnTo>
                    <a:pt x="151599" y="216128"/>
                  </a:lnTo>
                  <a:lnTo>
                    <a:pt x="103365" y="220205"/>
                  </a:lnTo>
                  <a:lnTo>
                    <a:pt x="67119" y="232117"/>
                  </a:lnTo>
                  <a:lnTo>
                    <a:pt x="44323" y="251434"/>
                  </a:lnTo>
                  <a:lnTo>
                    <a:pt x="36398" y="277660"/>
                  </a:lnTo>
                  <a:lnTo>
                    <a:pt x="44323" y="303682"/>
                  </a:lnTo>
                  <a:lnTo>
                    <a:pt x="67119" y="322884"/>
                  </a:lnTo>
                  <a:lnTo>
                    <a:pt x="103365" y="334759"/>
                  </a:lnTo>
                  <a:lnTo>
                    <a:pt x="151599" y="338823"/>
                  </a:lnTo>
                  <a:lnTo>
                    <a:pt x="199834" y="334759"/>
                  </a:lnTo>
                  <a:lnTo>
                    <a:pt x="236067" y="322884"/>
                  </a:lnTo>
                  <a:lnTo>
                    <a:pt x="245656" y="314807"/>
                  </a:lnTo>
                  <a:lnTo>
                    <a:pt x="258864" y="303682"/>
                  </a:lnTo>
                  <a:lnTo>
                    <a:pt x="266788" y="277660"/>
                  </a:lnTo>
                  <a:close/>
                </a:path>
                <a:path w="1437640" h="340995">
                  <a:moveTo>
                    <a:pt x="269417" y="97180"/>
                  </a:moveTo>
                  <a:lnTo>
                    <a:pt x="71678" y="97180"/>
                  </a:lnTo>
                  <a:lnTo>
                    <a:pt x="71678" y="10502"/>
                  </a:lnTo>
                  <a:lnTo>
                    <a:pt x="40906" y="10502"/>
                  </a:lnTo>
                  <a:lnTo>
                    <a:pt x="40906" y="121945"/>
                  </a:lnTo>
                  <a:lnTo>
                    <a:pt x="269417" y="121945"/>
                  </a:lnTo>
                  <a:lnTo>
                    <a:pt x="269417" y="97180"/>
                  </a:lnTo>
                  <a:close/>
                </a:path>
                <a:path w="1437640" h="340995">
                  <a:moveTo>
                    <a:pt x="304317" y="160972"/>
                  </a:moveTo>
                  <a:lnTo>
                    <a:pt x="0" y="160972"/>
                  </a:lnTo>
                  <a:lnTo>
                    <a:pt x="0" y="186105"/>
                  </a:lnTo>
                  <a:lnTo>
                    <a:pt x="304317" y="186105"/>
                  </a:lnTo>
                  <a:lnTo>
                    <a:pt x="304317" y="160972"/>
                  </a:lnTo>
                  <a:close/>
                </a:path>
                <a:path w="1437640" h="340995">
                  <a:moveTo>
                    <a:pt x="525691" y="137337"/>
                  </a:moveTo>
                  <a:lnTo>
                    <a:pt x="519849" y="113144"/>
                  </a:lnTo>
                  <a:lnTo>
                    <a:pt x="509612" y="101688"/>
                  </a:lnTo>
                  <a:lnTo>
                    <a:pt x="503364" y="94691"/>
                  </a:lnTo>
                  <a:lnTo>
                    <a:pt x="496430" y="91490"/>
                  </a:lnTo>
                  <a:lnTo>
                    <a:pt x="496430" y="137337"/>
                  </a:lnTo>
                  <a:lnTo>
                    <a:pt x="492721" y="152247"/>
                  </a:lnTo>
                  <a:lnTo>
                    <a:pt x="482257" y="163461"/>
                  </a:lnTo>
                  <a:lnTo>
                    <a:pt x="466039" y="170522"/>
                  </a:lnTo>
                  <a:lnTo>
                    <a:pt x="445020" y="172974"/>
                  </a:lnTo>
                  <a:lnTo>
                    <a:pt x="424065" y="170522"/>
                  </a:lnTo>
                  <a:lnTo>
                    <a:pt x="407962" y="163461"/>
                  </a:lnTo>
                  <a:lnTo>
                    <a:pt x="397637" y="152247"/>
                  </a:lnTo>
                  <a:lnTo>
                    <a:pt x="393992" y="137337"/>
                  </a:lnTo>
                  <a:lnTo>
                    <a:pt x="397637" y="122580"/>
                  </a:lnTo>
                  <a:lnTo>
                    <a:pt x="407962" y="111353"/>
                  </a:lnTo>
                  <a:lnTo>
                    <a:pt x="424065" y="104190"/>
                  </a:lnTo>
                  <a:lnTo>
                    <a:pt x="445020" y="101688"/>
                  </a:lnTo>
                  <a:lnTo>
                    <a:pt x="466039" y="104190"/>
                  </a:lnTo>
                  <a:lnTo>
                    <a:pt x="482257" y="111353"/>
                  </a:lnTo>
                  <a:lnTo>
                    <a:pt x="492721" y="122580"/>
                  </a:lnTo>
                  <a:lnTo>
                    <a:pt x="496430" y="137337"/>
                  </a:lnTo>
                  <a:lnTo>
                    <a:pt x="496430" y="91490"/>
                  </a:lnTo>
                  <a:lnTo>
                    <a:pt x="477888" y="82931"/>
                  </a:lnTo>
                  <a:lnTo>
                    <a:pt x="445020" y="78803"/>
                  </a:lnTo>
                  <a:lnTo>
                    <a:pt x="412216" y="82931"/>
                  </a:lnTo>
                  <a:lnTo>
                    <a:pt x="386867" y="94691"/>
                  </a:lnTo>
                  <a:lnTo>
                    <a:pt x="370509" y="113144"/>
                  </a:lnTo>
                  <a:lnTo>
                    <a:pt x="364718" y="137337"/>
                  </a:lnTo>
                  <a:lnTo>
                    <a:pt x="370509" y="161734"/>
                  </a:lnTo>
                  <a:lnTo>
                    <a:pt x="386867" y="180289"/>
                  </a:lnTo>
                  <a:lnTo>
                    <a:pt x="412216" y="192100"/>
                  </a:lnTo>
                  <a:lnTo>
                    <a:pt x="445020" y="196240"/>
                  </a:lnTo>
                  <a:lnTo>
                    <a:pt x="477888" y="192100"/>
                  </a:lnTo>
                  <a:lnTo>
                    <a:pt x="503364" y="180289"/>
                  </a:lnTo>
                  <a:lnTo>
                    <a:pt x="509866" y="172974"/>
                  </a:lnTo>
                  <a:lnTo>
                    <a:pt x="519849" y="161734"/>
                  </a:lnTo>
                  <a:lnTo>
                    <a:pt x="525691" y="137337"/>
                  </a:lnTo>
                  <a:close/>
                </a:path>
                <a:path w="1437640" h="340995">
                  <a:moveTo>
                    <a:pt x="544461" y="37896"/>
                  </a:moveTo>
                  <a:lnTo>
                    <a:pt x="460400" y="37896"/>
                  </a:lnTo>
                  <a:lnTo>
                    <a:pt x="460400" y="0"/>
                  </a:lnTo>
                  <a:lnTo>
                    <a:pt x="429641" y="0"/>
                  </a:lnTo>
                  <a:lnTo>
                    <a:pt x="429641" y="37896"/>
                  </a:lnTo>
                  <a:lnTo>
                    <a:pt x="345960" y="37896"/>
                  </a:lnTo>
                  <a:lnTo>
                    <a:pt x="345960" y="62661"/>
                  </a:lnTo>
                  <a:lnTo>
                    <a:pt x="544461" y="62661"/>
                  </a:lnTo>
                  <a:lnTo>
                    <a:pt x="544461" y="37896"/>
                  </a:lnTo>
                  <a:close/>
                </a:path>
                <a:path w="1437640" h="340995">
                  <a:moveTo>
                    <a:pt x="605993" y="213880"/>
                  </a:moveTo>
                  <a:lnTo>
                    <a:pt x="575602" y="213880"/>
                  </a:lnTo>
                  <a:lnTo>
                    <a:pt x="575602" y="249529"/>
                  </a:lnTo>
                  <a:lnTo>
                    <a:pt x="575602" y="273532"/>
                  </a:lnTo>
                  <a:lnTo>
                    <a:pt x="575602" y="310680"/>
                  </a:lnTo>
                  <a:lnTo>
                    <a:pt x="424764" y="310680"/>
                  </a:lnTo>
                  <a:lnTo>
                    <a:pt x="424764" y="273532"/>
                  </a:lnTo>
                  <a:lnTo>
                    <a:pt x="575602" y="273532"/>
                  </a:lnTo>
                  <a:lnTo>
                    <a:pt x="575602" y="249529"/>
                  </a:lnTo>
                  <a:lnTo>
                    <a:pt x="424764" y="249529"/>
                  </a:lnTo>
                  <a:lnTo>
                    <a:pt x="424764" y="213880"/>
                  </a:lnTo>
                  <a:lnTo>
                    <a:pt x="394360" y="213880"/>
                  </a:lnTo>
                  <a:lnTo>
                    <a:pt x="394360" y="335445"/>
                  </a:lnTo>
                  <a:lnTo>
                    <a:pt x="605993" y="335445"/>
                  </a:lnTo>
                  <a:lnTo>
                    <a:pt x="605993" y="310680"/>
                  </a:lnTo>
                  <a:lnTo>
                    <a:pt x="605993" y="273532"/>
                  </a:lnTo>
                  <a:lnTo>
                    <a:pt x="605993" y="249529"/>
                  </a:lnTo>
                  <a:lnTo>
                    <a:pt x="605993" y="213880"/>
                  </a:lnTo>
                  <a:close/>
                </a:path>
                <a:path w="1437640" h="340995">
                  <a:moveTo>
                    <a:pt x="655891" y="88925"/>
                  </a:moveTo>
                  <a:lnTo>
                    <a:pt x="605993" y="88925"/>
                  </a:lnTo>
                  <a:lnTo>
                    <a:pt x="605993" y="3378"/>
                  </a:lnTo>
                  <a:lnTo>
                    <a:pt x="575221" y="3378"/>
                  </a:lnTo>
                  <a:lnTo>
                    <a:pt x="575221" y="198869"/>
                  </a:lnTo>
                  <a:lnTo>
                    <a:pt x="605993" y="198869"/>
                  </a:lnTo>
                  <a:lnTo>
                    <a:pt x="605993" y="114820"/>
                  </a:lnTo>
                  <a:lnTo>
                    <a:pt x="655891" y="114820"/>
                  </a:lnTo>
                  <a:lnTo>
                    <a:pt x="655891" y="88925"/>
                  </a:lnTo>
                  <a:close/>
                </a:path>
                <a:path w="1437640" h="340995">
                  <a:moveTo>
                    <a:pt x="903922" y="237147"/>
                  </a:moveTo>
                  <a:lnTo>
                    <a:pt x="902563" y="226631"/>
                  </a:lnTo>
                  <a:lnTo>
                    <a:pt x="900544" y="210870"/>
                  </a:lnTo>
                  <a:lnTo>
                    <a:pt x="859282" y="218084"/>
                  </a:lnTo>
                  <a:lnTo>
                    <a:pt x="819213" y="222973"/>
                  </a:lnTo>
                  <a:lnTo>
                    <a:pt x="780135" y="225755"/>
                  </a:lnTo>
                  <a:lnTo>
                    <a:pt x="741819" y="226631"/>
                  </a:lnTo>
                  <a:lnTo>
                    <a:pt x="741819" y="36017"/>
                  </a:lnTo>
                  <a:lnTo>
                    <a:pt x="711060" y="36017"/>
                  </a:lnTo>
                  <a:lnTo>
                    <a:pt x="711060" y="252895"/>
                  </a:lnTo>
                  <a:lnTo>
                    <a:pt x="738822" y="252895"/>
                  </a:lnTo>
                  <a:lnTo>
                    <a:pt x="779018" y="252133"/>
                  </a:lnTo>
                  <a:lnTo>
                    <a:pt x="819543" y="249529"/>
                  </a:lnTo>
                  <a:lnTo>
                    <a:pt x="860971" y="244665"/>
                  </a:lnTo>
                  <a:lnTo>
                    <a:pt x="903922" y="237147"/>
                  </a:lnTo>
                  <a:close/>
                </a:path>
                <a:path w="1437640" h="340995">
                  <a:moveTo>
                    <a:pt x="965835" y="3378"/>
                  </a:moveTo>
                  <a:lnTo>
                    <a:pt x="935062" y="3378"/>
                  </a:lnTo>
                  <a:lnTo>
                    <a:pt x="935062" y="339572"/>
                  </a:lnTo>
                  <a:lnTo>
                    <a:pt x="965835" y="339572"/>
                  </a:lnTo>
                  <a:lnTo>
                    <a:pt x="965835" y="3378"/>
                  </a:lnTo>
                  <a:close/>
                </a:path>
                <a:path w="1437640" h="340995">
                  <a:moveTo>
                    <a:pt x="1235240" y="244640"/>
                  </a:moveTo>
                  <a:lnTo>
                    <a:pt x="1233360" y="230390"/>
                  </a:lnTo>
                  <a:lnTo>
                    <a:pt x="1231861" y="219125"/>
                  </a:lnTo>
                  <a:lnTo>
                    <a:pt x="1195997" y="224536"/>
                  </a:lnTo>
                  <a:lnTo>
                    <a:pt x="1160145" y="227990"/>
                  </a:lnTo>
                  <a:lnTo>
                    <a:pt x="1122273" y="229844"/>
                  </a:lnTo>
                  <a:lnTo>
                    <a:pt x="1080274" y="230390"/>
                  </a:lnTo>
                  <a:lnTo>
                    <a:pt x="1080274" y="61163"/>
                  </a:lnTo>
                  <a:lnTo>
                    <a:pt x="1205979" y="61163"/>
                  </a:lnTo>
                  <a:lnTo>
                    <a:pt x="1205979" y="35648"/>
                  </a:lnTo>
                  <a:lnTo>
                    <a:pt x="1049502" y="35648"/>
                  </a:lnTo>
                  <a:lnTo>
                    <a:pt x="1049502" y="256654"/>
                  </a:lnTo>
                  <a:lnTo>
                    <a:pt x="1076147" y="256654"/>
                  </a:lnTo>
                  <a:lnTo>
                    <a:pt x="1120533" y="256146"/>
                  </a:lnTo>
                  <a:lnTo>
                    <a:pt x="1160195" y="254304"/>
                  </a:lnTo>
                  <a:lnTo>
                    <a:pt x="1197610" y="250634"/>
                  </a:lnTo>
                  <a:lnTo>
                    <a:pt x="1235240" y="244640"/>
                  </a:lnTo>
                  <a:close/>
                </a:path>
                <a:path w="1437640" h="340995">
                  <a:moveTo>
                    <a:pt x="1349692" y="136207"/>
                  </a:moveTo>
                  <a:lnTo>
                    <a:pt x="1294155" y="136207"/>
                  </a:lnTo>
                  <a:lnTo>
                    <a:pt x="1294155" y="3378"/>
                  </a:lnTo>
                  <a:lnTo>
                    <a:pt x="1263383" y="3378"/>
                  </a:lnTo>
                  <a:lnTo>
                    <a:pt x="1263383" y="340702"/>
                  </a:lnTo>
                  <a:lnTo>
                    <a:pt x="1294155" y="340702"/>
                  </a:lnTo>
                  <a:lnTo>
                    <a:pt x="1294155" y="161721"/>
                  </a:lnTo>
                  <a:lnTo>
                    <a:pt x="1349692" y="161721"/>
                  </a:lnTo>
                  <a:lnTo>
                    <a:pt x="1349692" y="136207"/>
                  </a:lnTo>
                  <a:close/>
                </a:path>
                <a:path w="1437640" h="340995">
                  <a:moveTo>
                    <a:pt x="1437487" y="291172"/>
                  </a:moveTo>
                  <a:lnTo>
                    <a:pt x="1435519" y="280517"/>
                  </a:lnTo>
                  <a:lnTo>
                    <a:pt x="1430172" y="272084"/>
                  </a:lnTo>
                  <a:lnTo>
                    <a:pt x="1422285" y="266534"/>
                  </a:lnTo>
                  <a:lnTo>
                    <a:pt x="1412722" y="264528"/>
                  </a:lnTo>
                  <a:lnTo>
                    <a:pt x="1403159" y="266534"/>
                  </a:lnTo>
                  <a:lnTo>
                    <a:pt x="1395272" y="272084"/>
                  </a:lnTo>
                  <a:lnTo>
                    <a:pt x="1389926" y="280517"/>
                  </a:lnTo>
                  <a:lnTo>
                    <a:pt x="1387957" y="291172"/>
                  </a:lnTo>
                  <a:lnTo>
                    <a:pt x="1389926" y="301713"/>
                  </a:lnTo>
                  <a:lnTo>
                    <a:pt x="1395272" y="309892"/>
                  </a:lnTo>
                  <a:lnTo>
                    <a:pt x="1403159" y="315188"/>
                  </a:lnTo>
                  <a:lnTo>
                    <a:pt x="1412722" y="317068"/>
                  </a:lnTo>
                  <a:lnTo>
                    <a:pt x="1422285" y="315188"/>
                  </a:lnTo>
                  <a:lnTo>
                    <a:pt x="1430172" y="309892"/>
                  </a:lnTo>
                  <a:lnTo>
                    <a:pt x="1435519" y="301713"/>
                  </a:lnTo>
                  <a:lnTo>
                    <a:pt x="1437487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88868" y="3191545"/>
              <a:ext cx="6172200" cy="46340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4252" y="2852262"/>
              <a:ext cx="5823983" cy="5497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02340" y="8430895"/>
              <a:ext cx="9422765" cy="340995"/>
            </a:xfrm>
            <a:custGeom>
              <a:avLst/>
              <a:gdLst/>
              <a:ahLst/>
              <a:cxnLst/>
              <a:rect l="l" t="t" r="r" b="b"/>
              <a:pathLst>
                <a:path w="9422765" h="340995">
                  <a:moveTo>
                    <a:pt x="267919" y="31635"/>
                  </a:moveTo>
                  <a:lnTo>
                    <a:pt x="36029" y="31635"/>
                  </a:lnTo>
                  <a:lnTo>
                    <a:pt x="36029" y="55765"/>
                  </a:lnTo>
                  <a:lnTo>
                    <a:pt x="36029" y="164985"/>
                  </a:lnTo>
                  <a:lnTo>
                    <a:pt x="36029" y="189115"/>
                  </a:lnTo>
                  <a:lnTo>
                    <a:pt x="267919" y="189115"/>
                  </a:lnTo>
                  <a:lnTo>
                    <a:pt x="267919" y="165100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985"/>
                  </a:lnTo>
                  <a:lnTo>
                    <a:pt x="65671" y="164985"/>
                  </a:lnTo>
                  <a:lnTo>
                    <a:pt x="65671" y="55765"/>
                  </a:lnTo>
                  <a:lnTo>
                    <a:pt x="267919" y="55765"/>
                  </a:lnTo>
                  <a:lnTo>
                    <a:pt x="267919" y="31635"/>
                  </a:lnTo>
                  <a:close/>
                </a:path>
                <a:path w="9422765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9422765" h="340995">
                  <a:moveTo>
                    <a:pt x="528701" y="99809"/>
                  </a:moveTo>
                  <a:lnTo>
                    <a:pt x="522097" y="67919"/>
                  </a:lnTo>
                  <a:lnTo>
                    <a:pt x="506526" y="46901"/>
                  </a:lnTo>
                  <a:lnTo>
                    <a:pt x="503745" y="43141"/>
                  </a:lnTo>
                  <a:lnTo>
                    <a:pt x="498678" y="40233"/>
                  </a:lnTo>
                  <a:lnTo>
                    <a:pt x="498678" y="99809"/>
                  </a:lnTo>
                  <a:lnTo>
                    <a:pt x="494334" y="121208"/>
                  </a:lnTo>
                  <a:lnTo>
                    <a:pt x="482257" y="137934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288" y="137934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288" y="61810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57" y="61810"/>
                  </a:lnTo>
                  <a:lnTo>
                    <a:pt x="494334" y="78562"/>
                  </a:lnTo>
                  <a:lnTo>
                    <a:pt x="498678" y="99809"/>
                  </a:lnTo>
                  <a:lnTo>
                    <a:pt x="498678" y="40233"/>
                  </a:lnTo>
                  <a:lnTo>
                    <a:pt x="475830" y="27089"/>
                  </a:lnTo>
                  <a:lnTo>
                    <a:pt x="440524" y="21386"/>
                  </a:lnTo>
                  <a:lnTo>
                    <a:pt x="405485" y="27089"/>
                  </a:lnTo>
                  <a:lnTo>
                    <a:pt x="377812" y="43141"/>
                  </a:lnTo>
                  <a:lnTo>
                    <a:pt x="359625" y="67919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9422765" h="340995">
                  <a:moveTo>
                    <a:pt x="621372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80"/>
                  </a:lnTo>
                  <a:lnTo>
                    <a:pt x="433768" y="310680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45"/>
                  </a:lnTo>
                  <a:lnTo>
                    <a:pt x="621372" y="335445"/>
                  </a:lnTo>
                  <a:lnTo>
                    <a:pt x="621372" y="310680"/>
                  </a:lnTo>
                  <a:lnTo>
                    <a:pt x="621372" y="238645"/>
                  </a:lnTo>
                  <a:lnTo>
                    <a:pt x="621372" y="214249"/>
                  </a:lnTo>
                  <a:close/>
                </a:path>
                <a:path w="9422765" h="340995">
                  <a:moveTo>
                    <a:pt x="621372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72" y="196240"/>
                  </a:lnTo>
                  <a:lnTo>
                    <a:pt x="621372" y="3746"/>
                  </a:lnTo>
                  <a:close/>
                </a:path>
                <a:path w="9422765" h="340995">
                  <a:moveTo>
                    <a:pt x="906170" y="12382"/>
                  </a:moveTo>
                  <a:lnTo>
                    <a:pt x="876909" y="12382"/>
                  </a:lnTo>
                  <a:lnTo>
                    <a:pt x="876909" y="141084"/>
                  </a:lnTo>
                  <a:lnTo>
                    <a:pt x="818743" y="141084"/>
                  </a:lnTo>
                  <a:lnTo>
                    <a:pt x="826020" y="118224"/>
                  </a:lnTo>
                  <a:lnTo>
                    <a:pt x="831037" y="94742"/>
                  </a:lnTo>
                  <a:lnTo>
                    <a:pt x="833945" y="70688"/>
                  </a:lnTo>
                  <a:lnTo>
                    <a:pt x="834885" y="46151"/>
                  </a:lnTo>
                  <a:lnTo>
                    <a:pt x="705053" y="46151"/>
                  </a:lnTo>
                  <a:lnTo>
                    <a:pt x="705053" y="71285"/>
                  </a:lnTo>
                  <a:lnTo>
                    <a:pt x="804481" y="71285"/>
                  </a:lnTo>
                  <a:lnTo>
                    <a:pt x="794473" y="122186"/>
                  </a:lnTo>
                  <a:lnTo>
                    <a:pt x="772541" y="168617"/>
                  </a:lnTo>
                  <a:lnTo>
                    <a:pt x="738162" y="209905"/>
                  </a:lnTo>
                  <a:lnTo>
                    <a:pt x="690791" y="245389"/>
                  </a:lnTo>
                  <a:lnTo>
                    <a:pt x="708799" y="267525"/>
                  </a:lnTo>
                  <a:lnTo>
                    <a:pt x="741057" y="245414"/>
                  </a:lnTo>
                  <a:lnTo>
                    <a:pt x="768184" y="220916"/>
                  </a:lnTo>
                  <a:lnTo>
                    <a:pt x="790384" y="194297"/>
                  </a:lnTo>
                  <a:lnTo>
                    <a:pt x="807859" y="165849"/>
                  </a:lnTo>
                  <a:lnTo>
                    <a:pt x="876909" y="165849"/>
                  </a:lnTo>
                  <a:lnTo>
                    <a:pt x="876909" y="323062"/>
                  </a:lnTo>
                  <a:lnTo>
                    <a:pt x="906170" y="323062"/>
                  </a:lnTo>
                  <a:lnTo>
                    <a:pt x="906170" y="165849"/>
                  </a:lnTo>
                  <a:lnTo>
                    <a:pt x="906170" y="141084"/>
                  </a:lnTo>
                  <a:lnTo>
                    <a:pt x="906170" y="12382"/>
                  </a:lnTo>
                  <a:close/>
                </a:path>
                <a:path w="9422765" h="340995">
                  <a:moveTo>
                    <a:pt x="976337" y="3378"/>
                  </a:moveTo>
                  <a:lnTo>
                    <a:pt x="947077" y="3378"/>
                  </a:lnTo>
                  <a:lnTo>
                    <a:pt x="947077" y="339953"/>
                  </a:lnTo>
                  <a:lnTo>
                    <a:pt x="976337" y="339953"/>
                  </a:lnTo>
                  <a:lnTo>
                    <a:pt x="976337" y="3378"/>
                  </a:lnTo>
                  <a:close/>
                </a:path>
                <a:path w="9422765" h="340995">
                  <a:moveTo>
                    <a:pt x="1244993" y="239014"/>
                  </a:moveTo>
                  <a:lnTo>
                    <a:pt x="1209878" y="215366"/>
                  </a:lnTo>
                  <a:lnTo>
                    <a:pt x="1181252" y="180670"/>
                  </a:lnTo>
                  <a:lnTo>
                    <a:pt x="1170508" y="157213"/>
                  </a:lnTo>
                  <a:lnTo>
                    <a:pt x="1161999" y="138658"/>
                  </a:lnTo>
                  <a:lnTo>
                    <a:pt x="1154950" y="93052"/>
                  </a:lnTo>
                  <a:lnTo>
                    <a:pt x="1154950" y="32639"/>
                  </a:lnTo>
                  <a:lnTo>
                    <a:pt x="1124546" y="32639"/>
                  </a:lnTo>
                  <a:lnTo>
                    <a:pt x="1124546" y="93052"/>
                  </a:lnTo>
                  <a:lnTo>
                    <a:pt x="1117384" y="140385"/>
                  </a:lnTo>
                  <a:lnTo>
                    <a:pt x="1097915" y="184086"/>
                  </a:lnTo>
                  <a:lnTo>
                    <a:pt x="1069149" y="220268"/>
                  </a:lnTo>
                  <a:lnTo>
                    <a:pt x="1034122" y="245021"/>
                  </a:lnTo>
                  <a:lnTo>
                    <a:pt x="1052880" y="270154"/>
                  </a:lnTo>
                  <a:lnTo>
                    <a:pt x="1080947" y="251091"/>
                  </a:lnTo>
                  <a:lnTo>
                    <a:pt x="1105420" y="225082"/>
                  </a:lnTo>
                  <a:lnTo>
                    <a:pt x="1125385" y="193382"/>
                  </a:lnTo>
                  <a:lnTo>
                    <a:pt x="1139939" y="157213"/>
                  </a:lnTo>
                  <a:lnTo>
                    <a:pt x="1154899" y="191490"/>
                  </a:lnTo>
                  <a:lnTo>
                    <a:pt x="1174978" y="221475"/>
                  </a:lnTo>
                  <a:lnTo>
                    <a:pt x="1199197" y="245973"/>
                  </a:lnTo>
                  <a:lnTo>
                    <a:pt x="1226616" y="263779"/>
                  </a:lnTo>
                  <a:lnTo>
                    <a:pt x="1244993" y="239014"/>
                  </a:lnTo>
                  <a:close/>
                </a:path>
                <a:path w="9422765" h="340995">
                  <a:moveTo>
                    <a:pt x="1311033" y="3378"/>
                  </a:moveTo>
                  <a:lnTo>
                    <a:pt x="1280274" y="3378"/>
                  </a:lnTo>
                  <a:lnTo>
                    <a:pt x="1280274" y="340702"/>
                  </a:lnTo>
                  <a:lnTo>
                    <a:pt x="1311033" y="340702"/>
                  </a:lnTo>
                  <a:lnTo>
                    <a:pt x="1311033" y="3378"/>
                  </a:lnTo>
                  <a:close/>
                </a:path>
                <a:path w="9422765" h="340995">
                  <a:moveTo>
                    <a:pt x="1589074" y="189115"/>
                  </a:moveTo>
                  <a:lnTo>
                    <a:pt x="1587639" y="174472"/>
                  </a:lnTo>
                  <a:lnTo>
                    <a:pt x="1587271" y="170726"/>
                  </a:lnTo>
                  <a:lnTo>
                    <a:pt x="1586826" y="166217"/>
                  </a:lnTo>
                  <a:lnTo>
                    <a:pt x="1574876" y="167767"/>
                  </a:lnTo>
                  <a:lnTo>
                    <a:pt x="1562671" y="169037"/>
                  </a:lnTo>
                  <a:lnTo>
                    <a:pt x="1550263" y="170014"/>
                  </a:lnTo>
                  <a:lnTo>
                    <a:pt x="1537677" y="170726"/>
                  </a:lnTo>
                  <a:lnTo>
                    <a:pt x="1537677" y="59651"/>
                  </a:lnTo>
                  <a:lnTo>
                    <a:pt x="1571066" y="59651"/>
                  </a:lnTo>
                  <a:lnTo>
                    <a:pt x="1571066" y="34886"/>
                  </a:lnTo>
                  <a:lnTo>
                    <a:pt x="1508036" y="34886"/>
                  </a:lnTo>
                  <a:lnTo>
                    <a:pt x="1508036" y="59651"/>
                  </a:lnTo>
                  <a:lnTo>
                    <a:pt x="1508036" y="172605"/>
                  </a:lnTo>
                  <a:lnTo>
                    <a:pt x="1494523" y="173316"/>
                  </a:lnTo>
                  <a:lnTo>
                    <a:pt x="1481061" y="173824"/>
                  </a:lnTo>
                  <a:lnTo>
                    <a:pt x="1454378" y="174472"/>
                  </a:lnTo>
                  <a:lnTo>
                    <a:pt x="1454378" y="59651"/>
                  </a:lnTo>
                  <a:lnTo>
                    <a:pt x="1508036" y="59651"/>
                  </a:lnTo>
                  <a:lnTo>
                    <a:pt x="1508036" y="34886"/>
                  </a:lnTo>
                  <a:lnTo>
                    <a:pt x="1391335" y="34886"/>
                  </a:lnTo>
                  <a:lnTo>
                    <a:pt x="1391335" y="59651"/>
                  </a:lnTo>
                  <a:lnTo>
                    <a:pt x="1424355" y="59651"/>
                  </a:lnTo>
                  <a:lnTo>
                    <a:pt x="1424355" y="175221"/>
                  </a:lnTo>
                  <a:lnTo>
                    <a:pt x="1402448" y="175552"/>
                  </a:lnTo>
                  <a:lnTo>
                    <a:pt x="1381950" y="175602"/>
                  </a:lnTo>
                  <a:lnTo>
                    <a:pt x="1385328" y="201117"/>
                  </a:lnTo>
                  <a:lnTo>
                    <a:pt x="1432255" y="200723"/>
                  </a:lnTo>
                  <a:lnTo>
                    <a:pt x="1483829" y="199047"/>
                  </a:lnTo>
                  <a:lnTo>
                    <a:pt x="1537093" y="195414"/>
                  </a:lnTo>
                  <a:lnTo>
                    <a:pt x="1589074" y="189115"/>
                  </a:lnTo>
                  <a:close/>
                </a:path>
                <a:path w="9422765" h="340995">
                  <a:moveTo>
                    <a:pt x="1656994" y="307301"/>
                  </a:moveTo>
                  <a:lnTo>
                    <a:pt x="1463382" y="307301"/>
                  </a:lnTo>
                  <a:lnTo>
                    <a:pt x="1463382" y="228130"/>
                  </a:lnTo>
                  <a:lnTo>
                    <a:pt x="1432610" y="228130"/>
                  </a:lnTo>
                  <a:lnTo>
                    <a:pt x="1432610" y="332447"/>
                  </a:lnTo>
                  <a:lnTo>
                    <a:pt x="1656994" y="332447"/>
                  </a:lnTo>
                  <a:lnTo>
                    <a:pt x="1656994" y="307301"/>
                  </a:lnTo>
                  <a:close/>
                </a:path>
                <a:path w="9422765" h="340995">
                  <a:moveTo>
                    <a:pt x="1691894" y="105816"/>
                  </a:moveTo>
                  <a:lnTo>
                    <a:pt x="1641983" y="105816"/>
                  </a:lnTo>
                  <a:lnTo>
                    <a:pt x="1641983" y="3378"/>
                  </a:lnTo>
                  <a:lnTo>
                    <a:pt x="1611223" y="3378"/>
                  </a:lnTo>
                  <a:lnTo>
                    <a:pt x="1611223" y="251396"/>
                  </a:lnTo>
                  <a:lnTo>
                    <a:pt x="1641983" y="251396"/>
                  </a:lnTo>
                  <a:lnTo>
                    <a:pt x="1641983" y="131330"/>
                  </a:lnTo>
                  <a:lnTo>
                    <a:pt x="1691894" y="131330"/>
                  </a:lnTo>
                  <a:lnTo>
                    <a:pt x="1691894" y="105816"/>
                  </a:lnTo>
                  <a:close/>
                </a:path>
                <a:path w="9422765" h="340995">
                  <a:moveTo>
                    <a:pt x="1925281" y="107315"/>
                  </a:moveTo>
                  <a:lnTo>
                    <a:pt x="1918601" y="74993"/>
                  </a:lnTo>
                  <a:lnTo>
                    <a:pt x="1903247" y="54406"/>
                  </a:lnTo>
                  <a:lnTo>
                    <a:pt x="1899958" y="49999"/>
                  </a:lnTo>
                  <a:lnTo>
                    <a:pt x="1895259" y="47345"/>
                  </a:lnTo>
                  <a:lnTo>
                    <a:pt x="1895259" y="107315"/>
                  </a:lnTo>
                  <a:lnTo>
                    <a:pt x="1890788" y="128714"/>
                  </a:lnTo>
                  <a:lnTo>
                    <a:pt x="1878330" y="145440"/>
                  </a:lnTo>
                  <a:lnTo>
                    <a:pt x="1859330" y="156324"/>
                  </a:lnTo>
                  <a:lnTo>
                    <a:pt x="1835226" y="160223"/>
                  </a:lnTo>
                  <a:lnTo>
                    <a:pt x="1811121" y="156324"/>
                  </a:lnTo>
                  <a:lnTo>
                    <a:pt x="1792122" y="145440"/>
                  </a:lnTo>
                  <a:lnTo>
                    <a:pt x="1779663" y="128714"/>
                  </a:lnTo>
                  <a:lnTo>
                    <a:pt x="1775193" y="107315"/>
                  </a:lnTo>
                  <a:lnTo>
                    <a:pt x="1779663" y="85750"/>
                  </a:lnTo>
                  <a:lnTo>
                    <a:pt x="1792122" y="69037"/>
                  </a:lnTo>
                  <a:lnTo>
                    <a:pt x="1811121" y="58242"/>
                  </a:lnTo>
                  <a:lnTo>
                    <a:pt x="1835226" y="54406"/>
                  </a:lnTo>
                  <a:lnTo>
                    <a:pt x="1859330" y="58242"/>
                  </a:lnTo>
                  <a:lnTo>
                    <a:pt x="1878330" y="69037"/>
                  </a:lnTo>
                  <a:lnTo>
                    <a:pt x="1890788" y="85750"/>
                  </a:lnTo>
                  <a:lnTo>
                    <a:pt x="1895259" y="107315"/>
                  </a:lnTo>
                  <a:lnTo>
                    <a:pt x="1895259" y="47345"/>
                  </a:lnTo>
                  <a:lnTo>
                    <a:pt x="1871459" y="33858"/>
                  </a:lnTo>
                  <a:lnTo>
                    <a:pt x="1835226" y="28143"/>
                  </a:lnTo>
                  <a:lnTo>
                    <a:pt x="1799158" y="33858"/>
                  </a:lnTo>
                  <a:lnTo>
                    <a:pt x="1770646" y="49999"/>
                  </a:lnTo>
                  <a:lnTo>
                    <a:pt x="1751914" y="74993"/>
                  </a:lnTo>
                  <a:lnTo>
                    <a:pt x="1745170" y="107315"/>
                  </a:lnTo>
                  <a:lnTo>
                    <a:pt x="1751914" y="139471"/>
                  </a:lnTo>
                  <a:lnTo>
                    <a:pt x="1770646" y="164490"/>
                  </a:lnTo>
                  <a:lnTo>
                    <a:pt x="1799158" y="180708"/>
                  </a:lnTo>
                  <a:lnTo>
                    <a:pt x="1835226" y="186486"/>
                  </a:lnTo>
                  <a:lnTo>
                    <a:pt x="1871459" y="180708"/>
                  </a:lnTo>
                  <a:lnTo>
                    <a:pt x="1899958" y="164490"/>
                  </a:lnTo>
                  <a:lnTo>
                    <a:pt x="1903133" y="160223"/>
                  </a:lnTo>
                  <a:lnTo>
                    <a:pt x="1918601" y="139471"/>
                  </a:lnTo>
                  <a:lnTo>
                    <a:pt x="1925281" y="107315"/>
                  </a:lnTo>
                  <a:close/>
                </a:path>
                <a:path w="9422765" h="340995">
                  <a:moveTo>
                    <a:pt x="1950046" y="252145"/>
                  </a:moveTo>
                  <a:lnTo>
                    <a:pt x="1947418" y="229260"/>
                  </a:lnTo>
                  <a:lnTo>
                    <a:pt x="1890750" y="235826"/>
                  </a:lnTo>
                  <a:lnTo>
                    <a:pt x="1833206" y="239293"/>
                  </a:lnTo>
                  <a:lnTo>
                    <a:pt x="1777987" y="240652"/>
                  </a:lnTo>
                  <a:lnTo>
                    <a:pt x="1728292" y="240893"/>
                  </a:lnTo>
                  <a:lnTo>
                    <a:pt x="1732038" y="266776"/>
                  </a:lnTo>
                  <a:lnTo>
                    <a:pt x="1781086" y="266496"/>
                  </a:lnTo>
                  <a:lnTo>
                    <a:pt x="1835416" y="264807"/>
                  </a:lnTo>
                  <a:lnTo>
                    <a:pt x="1892554" y="260451"/>
                  </a:lnTo>
                  <a:lnTo>
                    <a:pt x="1950046" y="252145"/>
                  </a:lnTo>
                  <a:close/>
                </a:path>
                <a:path w="9422765" h="340995">
                  <a:moveTo>
                    <a:pt x="2000326" y="3378"/>
                  </a:moveTo>
                  <a:lnTo>
                    <a:pt x="1969554" y="3378"/>
                  </a:lnTo>
                  <a:lnTo>
                    <a:pt x="1969554" y="340702"/>
                  </a:lnTo>
                  <a:lnTo>
                    <a:pt x="2000326" y="340702"/>
                  </a:lnTo>
                  <a:lnTo>
                    <a:pt x="2000326" y="3378"/>
                  </a:lnTo>
                  <a:close/>
                </a:path>
                <a:path w="9422765" h="340995">
                  <a:moveTo>
                    <a:pt x="2451722" y="311429"/>
                  </a:moveTo>
                  <a:lnTo>
                    <a:pt x="2243848" y="311429"/>
                  </a:lnTo>
                  <a:lnTo>
                    <a:pt x="2243848" y="272034"/>
                  </a:lnTo>
                  <a:lnTo>
                    <a:pt x="2443467" y="272034"/>
                  </a:lnTo>
                  <a:lnTo>
                    <a:pt x="2443467" y="187236"/>
                  </a:lnTo>
                  <a:lnTo>
                    <a:pt x="2212327" y="187236"/>
                  </a:lnTo>
                  <a:lnTo>
                    <a:pt x="2212327" y="211620"/>
                  </a:lnTo>
                  <a:lnTo>
                    <a:pt x="2412695" y="211620"/>
                  </a:lnTo>
                  <a:lnTo>
                    <a:pt x="2412695" y="248767"/>
                  </a:lnTo>
                  <a:lnTo>
                    <a:pt x="2213457" y="248767"/>
                  </a:lnTo>
                  <a:lnTo>
                    <a:pt x="2213457" y="335826"/>
                  </a:lnTo>
                  <a:lnTo>
                    <a:pt x="2451722" y="335826"/>
                  </a:lnTo>
                  <a:lnTo>
                    <a:pt x="2451722" y="311429"/>
                  </a:lnTo>
                  <a:close/>
                </a:path>
                <a:path w="9422765" h="340995">
                  <a:moveTo>
                    <a:pt x="2481732" y="128701"/>
                  </a:moveTo>
                  <a:lnTo>
                    <a:pt x="2434831" y="128701"/>
                  </a:lnTo>
                  <a:lnTo>
                    <a:pt x="2439174" y="101917"/>
                  </a:lnTo>
                  <a:lnTo>
                    <a:pt x="2441397" y="78232"/>
                  </a:lnTo>
                  <a:lnTo>
                    <a:pt x="2442222" y="57353"/>
                  </a:lnTo>
                  <a:lnTo>
                    <a:pt x="2442337" y="17627"/>
                  </a:lnTo>
                  <a:lnTo>
                    <a:pt x="2215324" y="17627"/>
                  </a:lnTo>
                  <a:lnTo>
                    <a:pt x="2215324" y="42392"/>
                  </a:lnTo>
                  <a:lnTo>
                    <a:pt x="2411946" y="42392"/>
                  </a:lnTo>
                  <a:lnTo>
                    <a:pt x="2411768" y="59994"/>
                  </a:lnTo>
                  <a:lnTo>
                    <a:pt x="2410815" y="79921"/>
                  </a:lnTo>
                  <a:lnTo>
                    <a:pt x="2408466" y="102654"/>
                  </a:lnTo>
                  <a:lnTo>
                    <a:pt x="2404072" y="128701"/>
                  </a:lnTo>
                  <a:lnTo>
                    <a:pt x="2176310" y="128701"/>
                  </a:lnTo>
                  <a:lnTo>
                    <a:pt x="2176310" y="153466"/>
                  </a:lnTo>
                  <a:lnTo>
                    <a:pt x="2481732" y="153466"/>
                  </a:lnTo>
                  <a:lnTo>
                    <a:pt x="2481732" y="128701"/>
                  </a:lnTo>
                  <a:close/>
                </a:path>
                <a:path w="9422765" h="340995">
                  <a:moveTo>
                    <a:pt x="2822816" y="175602"/>
                  </a:moveTo>
                  <a:lnTo>
                    <a:pt x="2772448" y="132867"/>
                  </a:lnTo>
                  <a:lnTo>
                    <a:pt x="2755277" y="73545"/>
                  </a:lnTo>
                  <a:lnTo>
                    <a:pt x="2755277" y="30759"/>
                  </a:lnTo>
                  <a:lnTo>
                    <a:pt x="2724137" y="30759"/>
                  </a:lnTo>
                  <a:lnTo>
                    <a:pt x="2724137" y="73545"/>
                  </a:lnTo>
                  <a:lnTo>
                    <a:pt x="2721025" y="99326"/>
                  </a:lnTo>
                  <a:lnTo>
                    <a:pt x="2711653" y="125603"/>
                  </a:lnTo>
                  <a:lnTo>
                    <a:pt x="2695956" y="150050"/>
                  </a:lnTo>
                  <a:lnTo>
                    <a:pt x="2673858" y="170345"/>
                  </a:lnTo>
                  <a:lnTo>
                    <a:pt x="2651417" y="149466"/>
                  </a:lnTo>
                  <a:lnTo>
                    <a:pt x="2635351" y="124612"/>
                  </a:lnTo>
                  <a:lnTo>
                    <a:pt x="2634907" y="123444"/>
                  </a:lnTo>
                  <a:lnTo>
                    <a:pt x="2625674" y="98425"/>
                  </a:lnTo>
                  <a:lnTo>
                    <a:pt x="2622448" y="73545"/>
                  </a:lnTo>
                  <a:lnTo>
                    <a:pt x="2622448" y="30759"/>
                  </a:lnTo>
                  <a:lnTo>
                    <a:pt x="2592057" y="30759"/>
                  </a:lnTo>
                  <a:lnTo>
                    <a:pt x="2592057" y="73545"/>
                  </a:lnTo>
                  <a:lnTo>
                    <a:pt x="2587574" y="102412"/>
                  </a:lnTo>
                  <a:lnTo>
                    <a:pt x="2574467" y="131191"/>
                  </a:lnTo>
                  <a:lnTo>
                    <a:pt x="2553271" y="156641"/>
                  </a:lnTo>
                  <a:lnTo>
                    <a:pt x="2524518" y="175602"/>
                  </a:lnTo>
                  <a:lnTo>
                    <a:pt x="2541028" y="199237"/>
                  </a:lnTo>
                  <a:lnTo>
                    <a:pt x="2563164" y="185394"/>
                  </a:lnTo>
                  <a:lnTo>
                    <a:pt x="2581643" y="167538"/>
                  </a:lnTo>
                  <a:lnTo>
                    <a:pt x="2596324" y="146583"/>
                  </a:lnTo>
                  <a:lnTo>
                    <a:pt x="2607068" y="123444"/>
                  </a:lnTo>
                  <a:lnTo>
                    <a:pt x="2617127" y="147434"/>
                  </a:lnTo>
                  <a:lnTo>
                    <a:pt x="2631541" y="169557"/>
                  </a:lnTo>
                  <a:lnTo>
                    <a:pt x="2650325" y="188506"/>
                  </a:lnTo>
                  <a:lnTo>
                    <a:pt x="2673477" y="202996"/>
                  </a:lnTo>
                  <a:lnTo>
                    <a:pt x="2696565" y="188899"/>
                  </a:lnTo>
                  <a:lnTo>
                    <a:pt x="2715272" y="170484"/>
                  </a:lnTo>
                  <a:lnTo>
                    <a:pt x="2715361" y="170345"/>
                  </a:lnTo>
                  <a:lnTo>
                    <a:pt x="2729674" y="148907"/>
                  </a:lnTo>
                  <a:lnTo>
                    <a:pt x="2739898" y="125323"/>
                  </a:lnTo>
                  <a:lnTo>
                    <a:pt x="2750426" y="148272"/>
                  </a:lnTo>
                  <a:lnTo>
                    <a:pt x="2765031" y="168757"/>
                  </a:lnTo>
                  <a:lnTo>
                    <a:pt x="2783586" y="186004"/>
                  </a:lnTo>
                  <a:lnTo>
                    <a:pt x="2805938" y="199237"/>
                  </a:lnTo>
                  <a:lnTo>
                    <a:pt x="2822816" y="175602"/>
                  </a:lnTo>
                  <a:close/>
                </a:path>
                <a:path w="9422765" h="340995">
                  <a:moveTo>
                    <a:pt x="2826562" y="269786"/>
                  </a:moveTo>
                  <a:lnTo>
                    <a:pt x="2521508" y="269786"/>
                  </a:lnTo>
                  <a:lnTo>
                    <a:pt x="2521508" y="295300"/>
                  </a:lnTo>
                  <a:lnTo>
                    <a:pt x="2826562" y="295300"/>
                  </a:lnTo>
                  <a:lnTo>
                    <a:pt x="2826562" y="269786"/>
                  </a:lnTo>
                  <a:close/>
                </a:path>
                <a:path w="9422765" h="340995">
                  <a:moveTo>
                    <a:pt x="3136506" y="105295"/>
                  </a:moveTo>
                  <a:lnTo>
                    <a:pt x="2938386" y="105295"/>
                  </a:lnTo>
                  <a:lnTo>
                    <a:pt x="2938386" y="15125"/>
                  </a:lnTo>
                  <a:lnTo>
                    <a:pt x="2907614" y="15125"/>
                  </a:lnTo>
                  <a:lnTo>
                    <a:pt x="2907614" y="105295"/>
                  </a:lnTo>
                  <a:lnTo>
                    <a:pt x="2907614" y="129425"/>
                  </a:lnTo>
                  <a:lnTo>
                    <a:pt x="3136506" y="129425"/>
                  </a:lnTo>
                  <a:lnTo>
                    <a:pt x="3136506" y="105295"/>
                  </a:lnTo>
                  <a:close/>
                </a:path>
                <a:path w="9422765" h="340995">
                  <a:moveTo>
                    <a:pt x="3138386" y="305955"/>
                  </a:moveTo>
                  <a:lnTo>
                    <a:pt x="2936138" y="305955"/>
                  </a:lnTo>
                  <a:lnTo>
                    <a:pt x="2936138" y="233565"/>
                  </a:lnTo>
                  <a:lnTo>
                    <a:pt x="2905366" y="233565"/>
                  </a:lnTo>
                  <a:lnTo>
                    <a:pt x="2905366" y="305955"/>
                  </a:lnTo>
                  <a:lnTo>
                    <a:pt x="2905366" y="331355"/>
                  </a:lnTo>
                  <a:lnTo>
                    <a:pt x="3138386" y="331355"/>
                  </a:lnTo>
                  <a:lnTo>
                    <a:pt x="3138386" y="305955"/>
                  </a:lnTo>
                  <a:close/>
                </a:path>
                <a:path w="9422765" h="340995">
                  <a:moveTo>
                    <a:pt x="3171406" y="174853"/>
                  </a:moveTo>
                  <a:lnTo>
                    <a:pt x="2866339" y="174853"/>
                  </a:lnTo>
                  <a:lnTo>
                    <a:pt x="2866339" y="199618"/>
                  </a:lnTo>
                  <a:lnTo>
                    <a:pt x="3171406" y="199618"/>
                  </a:lnTo>
                  <a:lnTo>
                    <a:pt x="3171406" y="174853"/>
                  </a:lnTo>
                  <a:close/>
                </a:path>
                <a:path w="9422765" h="340995">
                  <a:moveTo>
                    <a:pt x="3583394" y="63385"/>
                  </a:moveTo>
                  <a:lnTo>
                    <a:pt x="3385655" y="63385"/>
                  </a:lnTo>
                  <a:lnTo>
                    <a:pt x="3385655" y="16395"/>
                  </a:lnTo>
                  <a:lnTo>
                    <a:pt x="3355263" y="16395"/>
                  </a:lnTo>
                  <a:lnTo>
                    <a:pt x="3355263" y="63385"/>
                  </a:lnTo>
                  <a:lnTo>
                    <a:pt x="3355263" y="87515"/>
                  </a:lnTo>
                  <a:lnTo>
                    <a:pt x="3355263" y="137045"/>
                  </a:lnTo>
                  <a:lnTo>
                    <a:pt x="3355263" y="162445"/>
                  </a:lnTo>
                  <a:lnTo>
                    <a:pt x="3583394" y="162445"/>
                  </a:lnTo>
                  <a:lnTo>
                    <a:pt x="3583394" y="137325"/>
                  </a:lnTo>
                  <a:lnTo>
                    <a:pt x="3583394" y="137045"/>
                  </a:lnTo>
                  <a:lnTo>
                    <a:pt x="3583394" y="87795"/>
                  </a:lnTo>
                  <a:lnTo>
                    <a:pt x="3552621" y="87795"/>
                  </a:lnTo>
                  <a:lnTo>
                    <a:pt x="3552621" y="137045"/>
                  </a:lnTo>
                  <a:lnTo>
                    <a:pt x="3385655" y="137045"/>
                  </a:lnTo>
                  <a:lnTo>
                    <a:pt x="3385655" y="87515"/>
                  </a:lnTo>
                  <a:lnTo>
                    <a:pt x="3583394" y="87515"/>
                  </a:lnTo>
                  <a:lnTo>
                    <a:pt x="3583394" y="63385"/>
                  </a:lnTo>
                  <a:close/>
                </a:path>
                <a:path w="9422765" h="340995">
                  <a:moveTo>
                    <a:pt x="3583394" y="16878"/>
                  </a:moveTo>
                  <a:lnTo>
                    <a:pt x="3552621" y="16878"/>
                  </a:lnTo>
                  <a:lnTo>
                    <a:pt x="3552621" y="63030"/>
                  </a:lnTo>
                  <a:lnTo>
                    <a:pt x="3583394" y="63030"/>
                  </a:lnTo>
                  <a:lnTo>
                    <a:pt x="3583394" y="16878"/>
                  </a:lnTo>
                  <a:close/>
                </a:path>
                <a:path w="9422765" h="340995">
                  <a:moveTo>
                    <a:pt x="3622040" y="202996"/>
                  </a:moveTo>
                  <a:lnTo>
                    <a:pt x="3316617" y="202996"/>
                  </a:lnTo>
                  <a:lnTo>
                    <a:pt x="3316617" y="227761"/>
                  </a:lnTo>
                  <a:lnTo>
                    <a:pt x="3453193" y="227761"/>
                  </a:lnTo>
                  <a:lnTo>
                    <a:pt x="3453193" y="340321"/>
                  </a:lnTo>
                  <a:lnTo>
                    <a:pt x="3483965" y="340321"/>
                  </a:lnTo>
                  <a:lnTo>
                    <a:pt x="3483965" y="227761"/>
                  </a:lnTo>
                  <a:lnTo>
                    <a:pt x="3622040" y="227761"/>
                  </a:lnTo>
                  <a:lnTo>
                    <a:pt x="3622040" y="202996"/>
                  </a:lnTo>
                  <a:close/>
                </a:path>
                <a:path w="9422765" h="340995">
                  <a:moveTo>
                    <a:pt x="3926725" y="14249"/>
                  </a:moveTo>
                  <a:lnTo>
                    <a:pt x="3896334" y="14249"/>
                  </a:lnTo>
                  <a:lnTo>
                    <a:pt x="3896334" y="57035"/>
                  </a:lnTo>
                  <a:lnTo>
                    <a:pt x="3732733" y="57035"/>
                  </a:lnTo>
                  <a:lnTo>
                    <a:pt x="3732733" y="13855"/>
                  </a:lnTo>
                  <a:lnTo>
                    <a:pt x="3702342" y="13855"/>
                  </a:lnTo>
                  <a:lnTo>
                    <a:pt x="3702342" y="57035"/>
                  </a:lnTo>
                  <a:lnTo>
                    <a:pt x="3702342" y="81165"/>
                  </a:lnTo>
                  <a:lnTo>
                    <a:pt x="3702342" y="124345"/>
                  </a:lnTo>
                  <a:lnTo>
                    <a:pt x="3702342" y="148475"/>
                  </a:lnTo>
                  <a:lnTo>
                    <a:pt x="3926725" y="148475"/>
                  </a:lnTo>
                  <a:lnTo>
                    <a:pt x="3926725" y="124345"/>
                  </a:lnTo>
                  <a:lnTo>
                    <a:pt x="3732733" y="124345"/>
                  </a:lnTo>
                  <a:lnTo>
                    <a:pt x="3732733" y="81165"/>
                  </a:lnTo>
                  <a:lnTo>
                    <a:pt x="3896334" y="81165"/>
                  </a:lnTo>
                  <a:lnTo>
                    <a:pt x="3896334" y="124193"/>
                  </a:lnTo>
                  <a:lnTo>
                    <a:pt x="3926725" y="124193"/>
                  </a:lnTo>
                  <a:lnTo>
                    <a:pt x="3926725" y="81165"/>
                  </a:lnTo>
                  <a:lnTo>
                    <a:pt x="3926725" y="80670"/>
                  </a:lnTo>
                  <a:lnTo>
                    <a:pt x="3926725" y="57035"/>
                  </a:lnTo>
                  <a:lnTo>
                    <a:pt x="3926725" y="14249"/>
                  </a:lnTo>
                  <a:close/>
                </a:path>
                <a:path w="9422765" h="340995">
                  <a:moveTo>
                    <a:pt x="3933101" y="307225"/>
                  </a:moveTo>
                  <a:lnTo>
                    <a:pt x="3730853" y="307225"/>
                  </a:lnTo>
                  <a:lnTo>
                    <a:pt x="3730853" y="241185"/>
                  </a:lnTo>
                  <a:lnTo>
                    <a:pt x="3700462" y="241185"/>
                  </a:lnTo>
                  <a:lnTo>
                    <a:pt x="3700462" y="307225"/>
                  </a:lnTo>
                  <a:lnTo>
                    <a:pt x="3700462" y="332625"/>
                  </a:lnTo>
                  <a:lnTo>
                    <a:pt x="3933101" y="332625"/>
                  </a:lnTo>
                  <a:lnTo>
                    <a:pt x="3933101" y="307225"/>
                  </a:lnTo>
                  <a:close/>
                </a:path>
                <a:path w="9422765" h="340995">
                  <a:moveTo>
                    <a:pt x="3967251" y="181229"/>
                  </a:moveTo>
                  <a:lnTo>
                    <a:pt x="3661448" y="181229"/>
                  </a:lnTo>
                  <a:lnTo>
                    <a:pt x="3661448" y="205994"/>
                  </a:lnTo>
                  <a:lnTo>
                    <a:pt x="3801402" y="205994"/>
                  </a:lnTo>
                  <a:lnTo>
                    <a:pt x="3801402" y="271284"/>
                  </a:lnTo>
                  <a:lnTo>
                    <a:pt x="3832174" y="271284"/>
                  </a:lnTo>
                  <a:lnTo>
                    <a:pt x="3832174" y="205994"/>
                  </a:lnTo>
                  <a:lnTo>
                    <a:pt x="3967251" y="205994"/>
                  </a:lnTo>
                  <a:lnTo>
                    <a:pt x="3967251" y="181229"/>
                  </a:lnTo>
                  <a:close/>
                </a:path>
                <a:path w="9422765" h="340995">
                  <a:moveTo>
                    <a:pt x="4192384" y="40144"/>
                  </a:moveTo>
                  <a:lnTo>
                    <a:pt x="4022407" y="40144"/>
                  </a:lnTo>
                  <a:lnTo>
                    <a:pt x="4022407" y="65290"/>
                  </a:lnTo>
                  <a:lnTo>
                    <a:pt x="4162361" y="65290"/>
                  </a:lnTo>
                  <a:lnTo>
                    <a:pt x="4162107" y="88163"/>
                  </a:lnTo>
                  <a:lnTo>
                    <a:pt x="4160824" y="116357"/>
                  </a:lnTo>
                  <a:lnTo>
                    <a:pt x="4157776" y="149974"/>
                  </a:lnTo>
                  <a:lnTo>
                    <a:pt x="4152239" y="189115"/>
                  </a:lnTo>
                  <a:lnTo>
                    <a:pt x="4182999" y="192112"/>
                  </a:lnTo>
                  <a:lnTo>
                    <a:pt x="4188422" y="148602"/>
                  </a:lnTo>
                  <a:lnTo>
                    <a:pt x="4191216" y="111950"/>
                  </a:lnTo>
                  <a:lnTo>
                    <a:pt x="4192232" y="81991"/>
                  </a:lnTo>
                  <a:lnTo>
                    <a:pt x="4192346" y="65290"/>
                  </a:lnTo>
                  <a:lnTo>
                    <a:pt x="4192384" y="40144"/>
                  </a:lnTo>
                  <a:close/>
                </a:path>
                <a:path w="9422765" h="340995">
                  <a:moveTo>
                    <a:pt x="4216019" y="253644"/>
                  </a:moveTo>
                  <a:lnTo>
                    <a:pt x="4214800" y="239014"/>
                  </a:lnTo>
                  <a:lnTo>
                    <a:pt x="4214152" y="231140"/>
                  </a:lnTo>
                  <a:lnTo>
                    <a:pt x="4187964" y="234061"/>
                  </a:lnTo>
                  <a:lnTo>
                    <a:pt x="4160913" y="236194"/>
                  </a:lnTo>
                  <a:lnTo>
                    <a:pt x="4133367" y="237782"/>
                  </a:lnTo>
                  <a:lnTo>
                    <a:pt x="4105706" y="239014"/>
                  </a:lnTo>
                  <a:lnTo>
                    <a:pt x="4105706" y="136207"/>
                  </a:lnTo>
                  <a:lnTo>
                    <a:pt x="4075315" y="136207"/>
                  </a:lnTo>
                  <a:lnTo>
                    <a:pt x="4075315" y="239763"/>
                  </a:lnTo>
                  <a:lnTo>
                    <a:pt x="4038257" y="240614"/>
                  </a:lnTo>
                  <a:lnTo>
                    <a:pt x="4004018" y="240893"/>
                  </a:lnTo>
                  <a:lnTo>
                    <a:pt x="4007396" y="266407"/>
                  </a:lnTo>
                  <a:lnTo>
                    <a:pt x="4055351" y="266001"/>
                  </a:lnTo>
                  <a:lnTo>
                    <a:pt x="4107916" y="264248"/>
                  </a:lnTo>
                  <a:lnTo>
                    <a:pt x="4162374" y="260388"/>
                  </a:lnTo>
                  <a:lnTo>
                    <a:pt x="4216019" y="253644"/>
                  </a:lnTo>
                  <a:close/>
                </a:path>
                <a:path w="9422765" h="340995">
                  <a:moveTo>
                    <a:pt x="4319206" y="144081"/>
                  </a:moveTo>
                  <a:lnTo>
                    <a:pt x="4265549" y="144081"/>
                  </a:lnTo>
                  <a:lnTo>
                    <a:pt x="4265549" y="3378"/>
                  </a:lnTo>
                  <a:lnTo>
                    <a:pt x="4234789" y="3378"/>
                  </a:lnTo>
                  <a:lnTo>
                    <a:pt x="4234789" y="339953"/>
                  </a:lnTo>
                  <a:lnTo>
                    <a:pt x="4265549" y="339953"/>
                  </a:lnTo>
                  <a:lnTo>
                    <a:pt x="4265549" y="169976"/>
                  </a:lnTo>
                  <a:lnTo>
                    <a:pt x="4319206" y="169976"/>
                  </a:lnTo>
                  <a:lnTo>
                    <a:pt x="4319206" y="144081"/>
                  </a:lnTo>
                  <a:close/>
                </a:path>
                <a:path w="9422765" h="340995">
                  <a:moveTo>
                    <a:pt x="4733087" y="311429"/>
                  </a:moveTo>
                  <a:lnTo>
                    <a:pt x="4525213" y="311429"/>
                  </a:lnTo>
                  <a:lnTo>
                    <a:pt x="4525213" y="272034"/>
                  </a:lnTo>
                  <a:lnTo>
                    <a:pt x="4724832" y="272034"/>
                  </a:lnTo>
                  <a:lnTo>
                    <a:pt x="4724832" y="187236"/>
                  </a:lnTo>
                  <a:lnTo>
                    <a:pt x="4493692" y="187236"/>
                  </a:lnTo>
                  <a:lnTo>
                    <a:pt x="4493692" y="211620"/>
                  </a:lnTo>
                  <a:lnTo>
                    <a:pt x="4694059" y="211620"/>
                  </a:lnTo>
                  <a:lnTo>
                    <a:pt x="4694059" y="248767"/>
                  </a:lnTo>
                  <a:lnTo>
                    <a:pt x="4494809" y="248767"/>
                  </a:lnTo>
                  <a:lnTo>
                    <a:pt x="4494809" y="335826"/>
                  </a:lnTo>
                  <a:lnTo>
                    <a:pt x="4733087" y="335826"/>
                  </a:lnTo>
                  <a:lnTo>
                    <a:pt x="4733087" y="311429"/>
                  </a:lnTo>
                  <a:close/>
                </a:path>
                <a:path w="9422765" h="340995">
                  <a:moveTo>
                    <a:pt x="4763097" y="128701"/>
                  </a:moveTo>
                  <a:lnTo>
                    <a:pt x="4716196" y="128701"/>
                  </a:lnTo>
                  <a:lnTo>
                    <a:pt x="4720539" y="101917"/>
                  </a:lnTo>
                  <a:lnTo>
                    <a:pt x="4722761" y="78232"/>
                  </a:lnTo>
                  <a:lnTo>
                    <a:pt x="4723587" y="57353"/>
                  </a:lnTo>
                  <a:lnTo>
                    <a:pt x="4723701" y="17627"/>
                  </a:lnTo>
                  <a:lnTo>
                    <a:pt x="4496689" y="17627"/>
                  </a:lnTo>
                  <a:lnTo>
                    <a:pt x="4496689" y="42392"/>
                  </a:lnTo>
                  <a:lnTo>
                    <a:pt x="4693310" y="42392"/>
                  </a:lnTo>
                  <a:lnTo>
                    <a:pt x="4693132" y="59994"/>
                  </a:lnTo>
                  <a:lnTo>
                    <a:pt x="4692180" y="79921"/>
                  </a:lnTo>
                  <a:lnTo>
                    <a:pt x="4689830" y="102654"/>
                  </a:lnTo>
                  <a:lnTo>
                    <a:pt x="4685423" y="128701"/>
                  </a:lnTo>
                  <a:lnTo>
                    <a:pt x="4457662" y="128701"/>
                  </a:lnTo>
                  <a:lnTo>
                    <a:pt x="4457662" y="153466"/>
                  </a:lnTo>
                  <a:lnTo>
                    <a:pt x="4763097" y="153466"/>
                  </a:lnTo>
                  <a:lnTo>
                    <a:pt x="4763097" y="128701"/>
                  </a:lnTo>
                  <a:close/>
                </a:path>
                <a:path w="9422765" h="340995">
                  <a:moveTo>
                    <a:pt x="5197614" y="131699"/>
                  </a:moveTo>
                  <a:lnTo>
                    <a:pt x="5152872" y="119253"/>
                  </a:lnTo>
                  <a:lnTo>
                    <a:pt x="5114074" y="97129"/>
                  </a:lnTo>
                  <a:lnTo>
                    <a:pt x="5086743" y="67906"/>
                  </a:lnTo>
                  <a:lnTo>
                    <a:pt x="5076418" y="34137"/>
                  </a:lnTo>
                  <a:lnTo>
                    <a:pt x="5076418" y="15379"/>
                  </a:lnTo>
                  <a:lnTo>
                    <a:pt x="5044148" y="15379"/>
                  </a:lnTo>
                  <a:lnTo>
                    <a:pt x="5044148" y="34137"/>
                  </a:lnTo>
                  <a:lnTo>
                    <a:pt x="5033924" y="68376"/>
                  </a:lnTo>
                  <a:lnTo>
                    <a:pt x="5006860" y="97561"/>
                  </a:lnTo>
                  <a:lnTo>
                    <a:pt x="4968316" y="119418"/>
                  </a:lnTo>
                  <a:lnTo>
                    <a:pt x="4923701" y="131699"/>
                  </a:lnTo>
                  <a:lnTo>
                    <a:pt x="4936083" y="156464"/>
                  </a:lnTo>
                  <a:lnTo>
                    <a:pt x="4974691" y="146100"/>
                  </a:lnTo>
                  <a:lnTo>
                    <a:pt x="5009997" y="129032"/>
                  </a:lnTo>
                  <a:lnTo>
                    <a:pt x="5039398" y="105968"/>
                  </a:lnTo>
                  <a:lnTo>
                    <a:pt x="5060277" y="77673"/>
                  </a:lnTo>
                  <a:lnTo>
                    <a:pt x="5081587" y="105816"/>
                  </a:lnTo>
                  <a:lnTo>
                    <a:pt x="5111166" y="128892"/>
                  </a:lnTo>
                  <a:lnTo>
                    <a:pt x="5146446" y="146050"/>
                  </a:lnTo>
                  <a:lnTo>
                    <a:pt x="5184851" y="156464"/>
                  </a:lnTo>
                  <a:lnTo>
                    <a:pt x="5197614" y="131699"/>
                  </a:lnTo>
                  <a:close/>
                </a:path>
                <a:path w="9422765" h="340995">
                  <a:moveTo>
                    <a:pt x="5212613" y="218376"/>
                  </a:moveTo>
                  <a:lnTo>
                    <a:pt x="5212245" y="192862"/>
                  </a:lnTo>
                  <a:lnTo>
                    <a:pt x="4908308" y="192862"/>
                  </a:lnTo>
                  <a:lnTo>
                    <a:pt x="4908308" y="218376"/>
                  </a:lnTo>
                  <a:lnTo>
                    <a:pt x="5044148" y="218376"/>
                  </a:lnTo>
                  <a:lnTo>
                    <a:pt x="5044148" y="340321"/>
                  </a:lnTo>
                  <a:lnTo>
                    <a:pt x="5074907" y="340321"/>
                  </a:lnTo>
                  <a:lnTo>
                    <a:pt x="5074907" y="218376"/>
                  </a:lnTo>
                  <a:lnTo>
                    <a:pt x="5212613" y="218376"/>
                  </a:lnTo>
                  <a:close/>
                </a:path>
                <a:path w="9422765" h="340995">
                  <a:moveTo>
                    <a:pt x="5451640" y="167347"/>
                  </a:moveTo>
                  <a:lnTo>
                    <a:pt x="5392445" y="125653"/>
                  </a:lnTo>
                  <a:lnTo>
                    <a:pt x="5369839" y="64541"/>
                  </a:lnTo>
                  <a:lnTo>
                    <a:pt x="5369839" y="52908"/>
                  </a:lnTo>
                  <a:lnTo>
                    <a:pt x="5443753" y="52908"/>
                  </a:lnTo>
                  <a:lnTo>
                    <a:pt x="5443753" y="28143"/>
                  </a:lnTo>
                  <a:lnTo>
                    <a:pt x="5264023" y="28143"/>
                  </a:lnTo>
                  <a:lnTo>
                    <a:pt x="5264023" y="52908"/>
                  </a:lnTo>
                  <a:lnTo>
                    <a:pt x="5339067" y="52908"/>
                  </a:lnTo>
                  <a:lnTo>
                    <a:pt x="5339067" y="64541"/>
                  </a:lnTo>
                  <a:lnTo>
                    <a:pt x="5332895" y="99898"/>
                  </a:lnTo>
                  <a:lnTo>
                    <a:pt x="5315521" y="131889"/>
                  </a:lnTo>
                  <a:lnTo>
                    <a:pt x="5288724" y="158242"/>
                  </a:lnTo>
                  <a:lnTo>
                    <a:pt x="5254269" y="176733"/>
                  </a:lnTo>
                  <a:lnTo>
                    <a:pt x="5270398" y="201117"/>
                  </a:lnTo>
                  <a:lnTo>
                    <a:pt x="5298275" y="186905"/>
                  </a:lnTo>
                  <a:lnTo>
                    <a:pt x="5322227" y="167347"/>
                  </a:lnTo>
                  <a:lnTo>
                    <a:pt x="5341480" y="143281"/>
                  </a:lnTo>
                  <a:lnTo>
                    <a:pt x="5355209" y="115570"/>
                  </a:lnTo>
                  <a:lnTo>
                    <a:pt x="5368760" y="140068"/>
                  </a:lnTo>
                  <a:lnTo>
                    <a:pt x="5387149" y="161340"/>
                  </a:lnTo>
                  <a:lnTo>
                    <a:pt x="5409819" y="178676"/>
                  </a:lnTo>
                  <a:lnTo>
                    <a:pt x="5436247" y="191363"/>
                  </a:lnTo>
                  <a:lnTo>
                    <a:pt x="5451640" y="167347"/>
                  </a:lnTo>
                  <a:close/>
                </a:path>
                <a:path w="9422765" h="340995">
                  <a:moveTo>
                    <a:pt x="5530431" y="3746"/>
                  </a:moveTo>
                  <a:lnTo>
                    <a:pt x="5499290" y="3746"/>
                  </a:lnTo>
                  <a:lnTo>
                    <a:pt x="5499290" y="90805"/>
                  </a:lnTo>
                  <a:lnTo>
                    <a:pt x="5432869" y="90805"/>
                  </a:lnTo>
                  <a:lnTo>
                    <a:pt x="5432869" y="115938"/>
                  </a:lnTo>
                  <a:lnTo>
                    <a:pt x="5499290" y="115938"/>
                  </a:lnTo>
                  <a:lnTo>
                    <a:pt x="5499290" y="204114"/>
                  </a:lnTo>
                  <a:lnTo>
                    <a:pt x="5530431" y="204114"/>
                  </a:lnTo>
                  <a:lnTo>
                    <a:pt x="5530431" y="3746"/>
                  </a:lnTo>
                  <a:close/>
                </a:path>
                <a:path w="9422765" h="340995">
                  <a:moveTo>
                    <a:pt x="5531180" y="277291"/>
                  </a:moveTo>
                  <a:lnTo>
                    <a:pt x="5523420" y="250723"/>
                  </a:lnTo>
                  <a:lnTo>
                    <a:pt x="5509336" y="238264"/>
                  </a:lnTo>
                  <a:lnTo>
                    <a:pt x="5501170" y="231038"/>
                  </a:lnTo>
                  <a:lnTo>
                    <a:pt x="5500789" y="230911"/>
                  </a:lnTo>
                  <a:lnTo>
                    <a:pt x="5500789" y="277291"/>
                  </a:lnTo>
                  <a:lnTo>
                    <a:pt x="5495188" y="293611"/>
                  </a:lnTo>
                  <a:lnTo>
                    <a:pt x="5479072" y="305752"/>
                  </a:lnTo>
                  <a:lnTo>
                    <a:pt x="5453456" y="313321"/>
                  </a:lnTo>
                  <a:lnTo>
                    <a:pt x="5419369" y="315937"/>
                  </a:lnTo>
                  <a:lnTo>
                    <a:pt x="5385270" y="313321"/>
                  </a:lnTo>
                  <a:lnTo>
                    <a:pt x="5359654" y="305752"/>
                  </a:lnTo>
                  <a:lnTo>
                    <a:pt x="5343537" y="293611"/>
                  </a:lnTo>
                  <a:lnTo>
                    <a:pt x="5337949" y="277291"/>
                  </a:lnTo>
                  <a:lnTo>
                    <a:pt x="5343537" y="260896"/>
                  </a:lnTo>
                  <a:lnTo>
                    <a:pt x="5359654" y="248627"/>
                  </a:lnTo>
                  <a:lnTo>
                    <a:pt x="5385270" y="240931"/>
                  </a:lnTo>
                  <a:lnTo>
                    <a:pt x="5419369" y="238264"/>
                  </a:lnTo>
                  <a:lnTo>
                    <a:pt x="5453456" y="240931"/>
                  </a:lnTo>
                  <a:lnTo>
                    <a:pt x="5479072" y="248627"/>
                  </a:lnTo>
                  <a:lnTo>
                    <a:pt x="5495188" y="260896"/>
                  </a:lnTo>
                  <a:lnTo>
                    <a:pt x="5500789" y="277291"/>
                  </a:lnTo>
                  <a:lnTo>
                    <a:pt x="5500789" y="230911"/>
                  </a:lnTo>
                  <a:lnTo>
                    <a:pt x="5465965" y="218821"/>
                  </a:lnTo>
                  <a:lnTo>
                    <a:pt x="5419369" y="214630"/>
                  </a:lnTo>
                  <a:lnTo>
                    <a:pt x="5372709" y="218821"/>
                  </a:lnTo>
                  <a:lnTo>
                    <a:pt x="5337378" y="231038"/>
                  </a:lnTo>
                  <a:lnTo>
                    <a:pt x="5315001" y="250723"/>
                  </a:lnTo>
                  <a:lnTo>
                    <a:pt x="5307177" y="277291"/>
                  </a:lnTo>
                  <a:lnTo>
                    <a:pt x="5315001" y="303860"/>
                  </a:lnTo>
                  <a:lnTo>
                    <a:pt x="5337378" y="323532"/>
                  </a:lnTo>
                  <a:lnTo>
                    <a:pt x="5372709" y="335749"/>
                  </a:lnTo>
                  <a:lnTo>
                    <a:pt x="5419369" y="339953"/>
                  </a:lnTo>
                  <a:lnTo>
                    <a:pt x="5465965" y="335749"/>
                  </a:lnTo>
                  <a:lnTo>
                    <a:pt x="5501170" y="323532"/>
                  </a:lnTo>
                  <a:lnTo>
                    <a:pt x="5509755" y="315937"/>
                  </a:lnTo>
                  <a:lnTo>
                    <a:pt x="5523420" y="303860"/>
                  </a:lnTo>
                  <a:lnTo>
                    <a:pt x="5531180" y="277291"/>
                  </a:lnTo>
                  <a:close/>
                </a:path>
                <a:path w="9422765" h="340995">
                  <a:moveTo>
                    <a:pt x="5779211" y="127952"/>
                  </a:moveTo>
                  <a:lnTo>
                    <a:pt x="5773458" y="104927"/>
                  </a:lnTo>
                  <a:lnTo>
                    <a:pt x="5764784" y="95681"/>
                  </a:lnTo>
                  <a:lnTo>
                    <a:pt x="5757164" y="87566"/>
                  </a:lnTo>
                  <a:lnTo>
                    <a:pt x="5749937" y="84455"/>
                  </a:lnTo>
                  <a:lnTo>
                    <a:pt x="5749937" y="127952"/>
                  </a:lnTo>
                  <a:lnTo>
                    <a:pt x="5746293" y="141541"/>
                  </a:lnTo>
                  <a:lnTo>
                    <a:pt x="5735917" y="151676"/>
                  </a:lnTo>
                  <a:lnTo>
                    <a:pt x="5719699" y="158026"/>
                  </a:lnTo>
                  <a:lnTo>
                    <a:pt x="5698528" y="160223"/>
                  </a:lnTo>
                  <a:lnTo>
                    <a:pt x="5677420" y="158026"/>
                  </a:lnTo>
                  <a:lnTo>
                    <a:pt x="5661342" y="151676"/>
                  </a:lnTo>
                  <a:lnTo>
                    <a:pt x="5651093" y="141541"/>
                  </a:lnTo>
                  <a:lnTo>
                    <a:pt x="5647499" y="127952"/>
                  </a:lnTo>
                  <a:lnTo>
                    <a:pt x="5651093" y="114363"/>
                  </a:lnTo>
                  <a:lnTo>
                    <a:pt x="5661342" y="104216"/>
                  </a:lnTo>
                  <a:lnTo>
                    <a:pt x="5677420" y="97866"/>
                  </a:lnTo>
                  <a:lnTo>
                    <a:pt x="5698528" y="95681"/>
                  </a:lnTo>
                  <a:lnTo>
                    <a:pt x="5719699" y="97866"/>
                  </a:lnTo>
                  <a:lnTo>
                    <a:pt x="5735917" y="104216"/>
                  </a:lnTo>
                  <a:lnTo>
                    <a:pt x="5746293" y="114363"/>
                  </a:lnTo>
                  <a:lnTo>
                    <a:pt x="5749937" y="127952"/>
                  </a:lnTo>
                  <a:lnTo>
                    <a:pt x="5749937" y="84455"/>
                  </a:lnTo>
                  <a:lnTo>
                    <a:pt x="5731713" y="76606"/>
                  </a:lnTo>
                  <a:lnTo>
                    <a:pt x="5698528" y="72796"/>
                  </a:lnTo>
                  <a:lnTo>
                    <a:pt x="5665571" y="76606"/>
                  </a:lnTo>
                  <a:lnTo>
                    <a:pt x="5640235" y="87566"/>
                  </a:lnTo>
                  <a:lnTo>
                    <a:pt x="5623979" y="104927"/>
                  </a:lnTo>
                  <a:lnTo>
                    <a:pt x="5618238" y="127952"/>
                  </a:lnTo>
                  <a:lnTo>
                    <a:pt x="5623979" y="150977"/>
                  </a:lnTo>
                  <a:lnTo>
                    <a:pt x="5640235" y="168325"/>
                  </a:lnTo>
                  <a:lnTo>
                    <a:pt x="5665571" y="179285"/>
                  </a:lnTo>
                  <a:lnTo>
                    <a:pt x="5698528" y="183108"/>
                  </a:lnTo>
                  <a:lnTo>
                    <a:pt x="5731713" y="179285"/>
                  </a:lnTo>
                  <a:lnTo>
                    <a:pt x="5757164" y="168325"/>
                  </a:lnTo>
                  <a:lnTo>
                    <a:pt x="5764784" y="160223"/>
                  </a:lnTo>
                  <a:lnTo>
                    <a:pt x="5773458" y="150977"/>
                  </a:lnTo>
                  <a:lnTo>
                    <a:pt x="5779211" y="127952"/>
                  </a:lnTo>
                  <a:close/>
                </a:path>
                <a:path w="9422765" h="340995">
                  <a:moveTo>
                    <a:pt x="5797969" y="34137"/>
                  </a:moveTo>
                  <a:lnTo>
                    <a:pt x="5713920" y="34137"/>
                  </a:lnTo>
                  <a:lnTo>
                    <a:pt x="5713920" y="0"/>
                  </a:lnTo>
                  <a:lnTo>
                    <a:pt x="5683148" y="0"/>
                  </a:lnTo>
                  <a:lnTo>
                    <a:pt x="5683148" y="34137"/>
                  </a:lnTo>
                  <a:lnTo>
                    <a:pt x="5599481" y="34137"/>
                  </a:lnTo>
                  <a:lnTo>
                    <a:pt x="5599481" y="57785"/>
                  </a:lnTo>
                  <a:lnTo>
                    <a:pt x="5797969" y="57785"/>
                  </a:lnTo>
                  <a:lnTo>
                    <a:pt x="5797969" y="34137"/>
                  </a:lnTo>
                  <a:close/>
                </a:path>
                <a:path w="9422765" h="340995">
                  <a:moveTo>
                    <a:pt x="5871883" y="312559"/>
                  </a:moveTo>
                  <a:lnTo>
                    <a:pt x="5676773" y="312559"/>
                  </a:lnTo>
                  <a:lnTo>
                    <a:pt x="5676773" y="280289"/>
                  </a:lnTo>
                  <a:lnTo>
                    <a:pt x="5859500" y="280289"/>
                  </a:lnTo>
                  <a:lnTo>
                    <a:pt x="5859500" y="205625"/>
                  </a:lnTo>
                  <a:lnTo>
                    <a:pt x="5645632" y="205625"/>
                  </a:lnTo>
                  <a:lnTo>
                    <a:pt x="5645632" y="228511"/>
                  </a:lnTo>
                  <a:lnTo>
                    <a:pt x="5829109" y="228511"/>
                  </a:lnTo>
                  <a:lnTo>
                    <a:pt x="5829109" y="257771"/>
                  </a:lnTo>
                  <a:lnTo>
                    <a:pt x="5646750" y="257771"/>
                  </a:lnTo>
                  <a:lnTo>
                    <a:pt x="5646750" y="336194"/>
                  </a:lnTo>
                  <a:lnTo>
                    <a:pt x="5871883" y="336194"/>
                  </a:lnTo>
                  <a:lnTo>
                    <a:pt x="5871883" y="312559"/>
                  </a:lnTo>
                  <a:close/>
                </a:path>
                <a:path w="9422765" h="340995">
                  <a:moveTo>
                    <a:pt x="5909411" y="83299"/>
                  </a:moveTo>
                  <a:lnTo>
                    <a:pt x="5859500" y="83299"/>
                  </a:lnTo>
                  <a:lnTo>
                    <a:pt x="5859500" y="2247"/>
                  </a:lnTo>
                  <a:lnTo>
                    <a:pt x="5828741" y="2247"/>
                  </a:lnTo>
                  <a:lnTo>
                    <a:pt x="5828741" y="188353"/>
                  </a:lnTo>
                  <a:lnTo>
                    <a:pt x="5859500" y="188353"/>
                  </a:lnTo>
                  <a:lnTo>
                    <a:pt x="5859500" y="108813"/>
                  </a:lnTo>
                  <a:lnTo>
                    <a:pt x="5909411" y="108813"/>
                  </a:lnTo>
                  <a:lnTo>
                    <a:pt x="5909411" y="83299"/>
                  </a:lnTo>
                  <a:close/>
                </a:path>
                <a:path w="9422765" h="340995">
                  <a:moveTo>
                    <a:pt x="6338290" y="131699"/>
                  </a:moveTo>
                  <a:lnTo>
                    <a:pt x="6293548" y="119253"/>
                  </a:lnTo>
                  <a:lnTo>
                    <a:pt x="6254762" y="97129"/>
                  </a:lnTo>
                  <a:lnTo>
                    <a:pt x="6227432" y="67906"/>
                  </a:lnTo>
                  <a:lnTo>
                    <a:pt x="6217094" y="34137"/>
                  </a:lnTo>
                  <a:lnTo>
                    <a:pt x="6217094" y="15379"/>
                  </a:lnTo>
                  <a:lnTo>
                    <a:pt x="6184824" y="15379"/>
                  </a:lnTo>
                  <a:lnTo>
                    <a:pt x="6184824" y="34137"/>
                  </a:lnTo>
                  <a:lnTo>
                    <a:pt x="6174600" y="68376"/>
                  </a:lnTo>
                  <a:lnTo>
                    <a:pt x="6147536" y="97561"/>
                  </a:lnTo>
                  <a:lnTo>
                    <a:pt x="6109005" y="119418"/>
                  </a:lnTo>
                  <a:lnTo>
                    <a:pt x="6064377" y="131699"/>
                  </a:lnTo>
                  <a:lnTo>
                    <a:pt x="6076759" y="156464"/>
                  </a:lnTo>
                  <a:lnTo>
                    <a:pt x="6115367" y="146100"/>
                  </a:lnTo>
                  <a:lnTo>
                    <a:pt x="6150673" y="129032"/>
                  </a:lnTo>
                  <a:lnTo>
                    <a:pt x="6180074" y="105968"/>
                  </a:lnTo>
                  <a:lnTo>
                    <a:pt x="6200953" y="77673"/>
                  </a:lnTo>
                  <a:lnTo>
                    <a:pt x="6222276" y="105816"/>
                  </a:lnTo>
                  <a:lnTo>
                    <a:pt x="6251854" y="128892"/>
                  </a:lnTo>
                  <a:lnTo>
                    <a:pt x="6287122" y="146050"/>
                  </a:lnTo>
                  <a:lnTo>
                    <a:pt x="6325540" y="156464"/>
                  </a:lnTo>
                  <a:lnTo>
                    <a:pt x="6338290" y="131699"/>
                  </a:lnTo>
                  <a:close/>
                </a:path>
                <a:path w="9422765" h="340995">
                  <a:moveTo>
                    <a:pt x="6353302" y="218376"/>
                  </a:moveTo>
                  <a:lnTo>
                    <a:pt x="6352921" y="192862"/>
                  </a:lnTo>
                  <a:lnTo>
                    <a:pt x="6048997" y="192862"/>
                  </a:lnTo>
                  <a:lnTo>
                    <a:pt x="6048997" y="218376"/>
                  </a:lnTo>
                  <a:lnTo>
                    <a:pt x="6184824" y="218376"/>
                  </a:lnTo>
                  <a:lnTo>
                    <a:pt x="6184824" y="340321"/>
                  </a:lnTo>
                  <a:lnTo>
                    <a:pt x="6215596" y="340321"/>
                  </a:lnTo>
                  <a:lnTo>
                    <a:pt x="6215596" y="218376"/>
                  </a:lnTo>
                  <a:lnTo>
                    <a:pt x="6353302" y="218376"/>
                  </a:lnTo>
                  <a:close/>
                </a:path>
                <a:path w="9422765" h="340995">
                  <a:moveTo>
                    <a:pt x="6682372" y="101688"/>
                  </a:moveTo>
                  <a:lnTo>
                    <a:pt x="6675768" y="69799"/>
                  </a:lnTo>
                  <a:lnTo>
                    <a:pt x="6660197" y="48780"/>
                  </a:lnTo>
                  <a:lnTo>
                    <a:pt x="6657416" y="45021"/>
                  </a:lnTo>
                  <a:lnTo>
                    <a:pt x="6652349" y="42113"/>
                  </a:lnTo>
                  <a:lnTo>
                    <a:pt x="6652349" y="101688"/>
                  </a:lnTo>
                  <a:lnTo>
                    <a:pt x="6647967" y="123088"/>
                  </a:lnTo>
                  <a:lnTo>
                    <a:pt x="6635801" y="139814"/>
                  </a:lnTo>
                  <a:lnTo>
                    <a:pt x="6617373" y="150698"/>
                  </a:lnTo>
                  <a:lnTo>
                    <a:pt x="6594195" y="154584"/>
                  </a:lnTo>
                  <a:lnTo>
                    <a:pt x="6571132" y="150698"/>
                  </a:lnTo>
                  <a:lnTo>
                    <a:pt x="6552971" y="139814"/>
                  </a:lnTo>
                  <a:lnTo>
                    <a:pt x="6541059" y="123088"/>
                  </a:lnTo>
                  <a:lnTo>
                    <a:pt x="6536779" y="101688"/>
                  </a:lnTo>
                  <a:lnTo>
                    <a:pt x="6541059" y="80441"/>
                  </a:lnTo>
                  <a:lnTo>
                    <a:pt x="6552971" y="63690"/>
                  </a:lnTo>
                  <a:lnTo>
                    <a:pt x="6571132" y="52717"/>
                  </a:lnTo>
                  <a:lnTo>
                    <a:pt x="6594195" y="48780"/>
                  </a:lnTo>
                  <a:lnTo>
                    <a:pt x="6617373" y="52717"/>
                  </a:lnTo>
                  <a:lnTo>
                    <a:pt x="6635801" y="63690"/>
                  </a:lnTo>
                  <a:lnTo>
                    <a:pt x="6647967" y="80441"/>
                  </a:lnTo>
                  <a:lnTo>
                    <a:pt x="6652349" y="101688"/>
                  </a:lnTo>
                  <a:lnTo>
                    <a:pt x="6652349" y="42113"/>
                  </a:lnTo>
                  <a:lnTo>
                    <a:pt x="6629501" y="28968"/>
                  </a:lnTo>
                  <a:lnTo>
                    <a:pt x="6594195" y="23266"/>
                  </a:lnTo>
                  <a:lnTo>
                    <a:pt x="6559169" y="28968"/>
                  </a:lnTo>
                  <a:lnTo>
                    <a:pt x="6531483" y="45021"/>
                  </a:lnTo>
                  <a:lnTo>
                    <a:pt x="6513309" y="69799"/>
                  </a:lnTo>
                  <a:lnTo>
                    <a:pt x="6506769" y="101688"/>
                  </a:lnTo>
                  <a:lnTo>
                    <a:pt x="6513309" y="133565"/>
                  </a:lnTo>
                  <a:lnTo>
                    <a:pt x="6531483" y="158343"/>
                  </a:lnTo>
                  <a:lnTo>
                    <a:pt x="6559169" y="174396"/>
                  </a:lnTo>
                  <a:lnTo>
                    <a:pt x="6594195" y="180098"/>
                  </a:lnTo>
                  <a:lnTo>
                    <a:pt x="6629501" y="174396"/>
                  </a:lnTo>
                  <a:lnTo>
                    <a:pt x="6657416" y="158343"/>
                  </a:lnTo>
                  <a:lnTo>
                    <a:pt x="6660197" y="154584"/>
                  </a:lnTo>
                  <a:lnTo>
                    <a:pt x="6675768" y="133565"/>
                  </a:lnTo>
                  <a:lnTo>
                    <a:pt x="6682372" y="101688"/>
                  </a:lnTo>
                  <a:close/>
                </a:path>
                <a:path w="9422765" h="340995">
                  <a:moveTo>
                    <a:pt x="6775056" y="3746"/>
                  </a:moveTo>
                  <a:lnTo>
                    <a:pt x="6744284" y="3746"/>
                  </a:lnTo>
                  <a:lnTo>
                    <a:pt x="6744284" y="195859"/>
                  </a:lnTo>
                  <a:lnTo>
                    <a:pt x="6775056" y="195859"/>
                  </a:lnTo>
                  <a:lnTo>
                    <a:pt x="6775056" y="3746"/>
                  </a:lnTo>
                  <a:close/>
                </a:path>
                <a:path w="9422765" h="340995">
                  <a:moveTo>
                    <a:pt x="6805066" y="312178"/>
                  </a:moveTo>
                  <a:lnTo>
                    <a:pt x="6776466" y="298005"/>
                  </a:lnTo>
                  <a:lnTo>
                    <a:pt x="6755257" y="278079"/>
                  </a:lnTo>
                  <a:lnTo>
                    <a:pt x="6751904" y="272034"/>
                  </a:lnTo>
                  <a:lnTo>
                    <a:pt x="6742062" y="254304"/>
                  </a:lnTo>
                  <a:lnTo>
                    <a:pt x="6737528" y="228511"/>
                  </a:lnTo>
                  <a:lnTo>
                    <a:pt x="6737528" y="210502"/>
                  </a:lnTo>
                  <a:lnTo>
                    <a:pt x="6707518" y="210502"/>
                  </a:lnTo>
                  <a:lnTo>
                    <a:pt x="6707518" y="228511"/>
                  </a:lnTo>
                  <a:lnTo>
                    <a:pt x="6704482" y="249275"/>
                  </a:lnTo>
                  <a:lnTo>
                    <a:pt x="6695414" y="270865"/>
                  </a:lnTo>
                  <a:lnTo>
                    <a:pt x="6680289" y="291249"/>
                  </a:lnTo>
                  <a:lnTo>
                    <a:pt x="6659105" y="308432"/>
                  </a:lnTo>
                  <a:lnTo>
                    <a:pt x="6638696" y="292354"/>
                  </a:lnTo>
                  <a:lnTo>
                    <a:pt x="6624510" y="273164"/>
                  </a:lnTo>
                  <a:lnTo>
                    <a:pt x="6624167" y="272694"/>
                  </a:lnTo>
                  <a:lnTo>
                    <a:pt x="6615468" y="250913"/>
                  </a:lnTo>
                  <a:lnTo>
                    <a:pt x="6612585" y="228511"/>
                  </a:lnTo>
                  <a:lnTo>
                    <a:pt x="6612585" y="210502"/>
                  </a:lnTo>
                  <a:lnTo>
                    <a:pt x="6582943" y="210502"/>
                  </a:lnTo>
                  <a:lnTo>
                    <a:pt x="6582943" y="228511"/>
                  </a:lnTo>
                  <a:lnTo>
                    <a:pt x="6578346" y="253085"/>
                  </a:lnTo>
                  <a:lnTo>
                    <a:pt x="6565062" y="276821"/>
                  </a:lnTo>
                  <a:lnTo>
                    <a:pt x="6543840" y="297319"/>
                  </a:lnTo>
                  <a:lnTo>
                    <a:pt x="6515392" y="312178"/>
                  </a:lnTo>
                  <a:lnTo>
                    <a:pt x="6530784" y="335445"/>
                  </a:lnTo>
                  <a:lnTo>
                    <a:pt x="6552768" y="324446"/>
                  </a:lnTo>
                  <a:lnTo>
                    <a:pt x="6571310" y="309930"/>
                  </a:lnTo>
                  <a:lnTo>
                    <a:pt x="6586182" y="292595"/>
                  </a:lnTo>
                  <a:lnTo>
                    <a:pt x="6597193" y="273164"/>
                  </a:lnTo>
                  <a:lnTo>
                    <a:pt x="6606718" y="293446"/>
                  </a:lnTo>
                  <a:lnTo>
                    <a:pt x="6620230" y="311569"/>
                  </a:lnTo>
                  <a:lnTo>
                    <a:pt x="6637883" y="326821"/>
                  </a:lnTo>
                  <a:lnTo>
                    <a:pt x="6659854" y="338455"/>
                  </a:lnTo>
                  <a:lnTo>
                    <a:pt x="6681254" y="326224"/>
                  </a:lnTo>
                  <a:lnTo>
                    <a:pt x="6698742" y="310451"/>
                  </a:lnTo>
                  <a:lnTo>
                    <a:pt x="6700240" y="308432"/>
                  </a:lnTo>
                  <a:lnTo>
                    <a:pt x="6712356" y="292061"/>
                  </a:lnTo>
                  <a:lnTo>
                    <a:pt x="6722148" y="272034"/>
                  </a:lnTo>
                  <a:lnTo>
                    <a:pt x="6732803" y="292125"/>
                  </a:lnTo>
                  <a:lnTo>
                    <a:pt x="6747751" y="309791"/>
                  </a:lnTo>
                  <a:lnTo>
                    <a:pt x="6766788" y="324434"/>
                  </a:lnTo>
                  <a:lnTo>
                    <a:pt x="6789687" y="335445"/>
                  </a:lnTo>
                  <a:lnTo>
                    <a:pt x="6805066" y="312178"/>
                  </a:lnTo>
                  <a:close/>
                </a:path>
                <a:path w="9422765" h="340995">
                  <a:moveTo>
                    <a:pt x="7113879" y="105295"/>
                  </a:moveTo>
                  <a:lnTo>
                    <a:pt x="6915759" y="105295"/>
                  </a:lnTo>
                  <a:lnTo>
                    <a:pt x="6915759" y="15125"/>
                  </a:lnTo>
                  <a:lnTo>
                    <a:pt x="6884987" y="15125"/>
                  </a:lnTo>
                  <a:lnTo>
                    <a:pt x="6884987" y="105295"/>
                  </a:lnTo>
                  <a:lnTo>
                    <a:pt x="6884987" y="129425"/>
                  </a:lnTo>
                  <a:lnTo>
                    <a:pt x="7113879" y="129425"/>
                  </a:lnTo>
                  <a:lnTo>
                    <a:pt x="7113879" y="105295"/>
                  </a:lnTo>
                  <a:close/>
                </a:path>
                <a:path w="9422765" h="340995">
                  <a:moveTo>
                    <a:pt x="7115759" y="305955"/>
                  </a:moveTo>
                  <a:lnTo>
                    <a:pt x="6913512" y="305955"/>
                  </a:lnTo>
                  <a:lnTo>
                    <a:pt x="6913512" y="233565"/>
                  </a:lnTo>
                  <a:lnTo>
                    <a:pt x="6882739" y="233565"/>
                  </a:lnTo>
                  <a:lnTo>
                    <a:pt x="6882739" y="305955"/>
                  </a:lnTo>
                  <a:lnTo>
                    <a:pt x="6882739" y="331355"/>
                  </a:lnTo>
                  <a:lnTo>
                    <a:pt x="7115759" y="331355"/>
                  </a:lnTo>
                  <a:lnTo>
                    <a:pt x="7115759" y="305955"/>
                  </a:lnTo>
                  <a:close/>
                </a:path>
                <a:path w="9422765" h="340995">
                  <a:moveTo>
                    <a:pt x="7148779" y="174853"/>
                  </a:moveTo>
                  <a:lnTo>
                    <a:pt x="6843712" y="174853"/>
                  </a:lnTo>
                  <a:lnTo>
                    <a:pt x="6843712" y="199618"/>
                  </a:lnTo>
                  <a:lnTo>
                    <a:pt x="7148779" y="199618"/>
                  </a:lnTo>
                  <a:lnTo>
                    <a:pt x="7148779" y="174853"/>
                  </a:lnTo>
                  <a:close/>
                </a:path>
                <a:path w="9422765" h="340995">
                  <a:moveTo>
                    <a:pt x="7460589" y="245770"/>
                  </a:moveTo>
                  <a:lnTo>
                    <a:pt x="7459307" y="230390"/>
                  </a:lnTo>
                  <a:lnTo>
                    <a:pt x="7459027" y="227012"/>
                  </a:lnTo>
                  <a:lnTo>
                    <a:pt x="7458710" y="223253"/>
                  </a:lnTo>
                  <a:lnTo>
                    <a:pt x="7450302" y="224320"/>
                  </a:lnTo>
                  <a:lnTo>
                    <a:pt x="7441501" y="225272"/>
                  </a:lnTo>
                  <a:lnTo>
                    <a:pt x="7423442" y="227012"/>
                  </a:lnTo>
                  <a:lnTo>
                    <a:pt x="7423442" y="70916"/>
                  </a:lnTo>
                  <a:lnTo>
                    <a:pt x="7451204" y="70916"/>
                  </a:lnTo>
                  <a:lnTo>
                    <a:pt x="7451204" y="46151"/>
                  </a:lnTo>
                  <a:lnTo>
                    <a:pt x="7395299" y="46151"/>
                  </a:lnTo>
                  <a:lnTo>
                    <a:pt x="7395299" y="70916"/>
                  </a:lnTo>
                  <a:lnTo>
                    <a:pt x="7395299" y="228879"/>
                  </a:lnTo>
                  <a:lnTo>
                    <a:pt x="7374141" y="229781"/>
                  </a:lnTo>
                  <a:lnTo>
                    <a:pt x="7353274" y="230390"/>
                  </a:lnTo>
                  <a:lnTo>
                    <a:pt x="7353274" y="70916"/>
                  </a:lnTo>
                  <a:lnTo>
                    <a:pt x="7395299" y="70916"/>
                  </a:lnTo>
                  <a:lnTo>
                    <a:pt x="7395299" y="46151"/>
                  </a:lnTo>
                  <a:lnTo>
                    <a:pt x="7297369" y="46151"/>
                  </a:lnTo>
                  <a:lnTo>
                    <a:pt x="7297369" y="70916"/>
                  </a:lnTo>
                  <a:lnTo>
                    <a:pt x="7325131" y="70916"/>
                  </a:lnTo>
                  <a:lnTo>
                    <a:pt x="7325131" y="231140"/>
                  </a:lnTo>
                  <a:lnTo>
                    <a:pt x="7315835" y="231355"/>
                  </a:lnTo>
                  <a:lnTo>
                    <a:pt x="7290981" y="231508"/>
                  </a:lnTo>
                  <a:lnTo>
                    <a:pt x="7293991" y="257022"/>
                  </a:lnTo>
                  <a:lnTo>
                    <a:pt x="7331202" y="256641"/>
                  </a:lnTo>
                  <a:lnTo>
                    <a:pt x="7374191" y="255054"/>
                  </a:lnTo>
                  <a:lnTo>
                    <a:pt x="7418730" y="251637"/>
                  </a:lnTo>
                  <a:lnTo>
                    <a:pt x="7460589" y="245770"/>
                  </a:lnTo>
                  <a:close/>
                </a:path>
                <a:path w="9422765" h="340995">
                  <a:moveTo>
                    <a:pt x="7516114" y="11633"/>
                  </a:moveTo>
                  <a:lnTo>
                    <a:pt x="7487221" y="11633"/>
                  </a:lnTo>
                  <a:lnTo>
                    <a:pt x="7487221" y="131699"/>
                  </a:lnTo>
                  <a:lnTo>
                    <a:pt x="7441451" y="131699"/>
                  </a:lnTo>
                  <a:lnTo>
                    <a:pt x="7441451" y="158711"/>
                  </a:lnTo>
                  <a:lnTo>
                    <a:pt x="7487221" y="158711"/>
                  </a:lnTo>
                  <a:lnTo>
                    <a:pt x="7487221" y="322313"/>
                  </a:lnTo>
                  <a:lnTo>
                    <a:pt x="7516114" y="322313"/>
                  </a:lnTo>
                  <a:lnTo>
                    <a:pt x="7516114" y="11633"/>
                  </a:lnTo>
                  <a:close/>
                </a:path>
                <a:path w="9422765" h="340995">
                  <a:moveTo>
                    <a:pt x="7581786" y="3746"/>
                  </a:moveTo>
                  <a:lnTo>
                    <a:pt x="7552144" y="3746"/>
                  </a:lnTo>
                  <a:lnTo>
                    <a:pt x="7552144" y="339953"/>
                  </a:lnTo>
                  <a:lnTo>
                    <a:pt x="7581786" y="339953"/>
                  </a:lnTo>
                  <a:lnTo>
                    <a:pt x="7581786" y="3746"/>
                  </a:lnTo>
                  <a:close/>
                </a:path>
                <a:path w="9422765" h="340995">
                  <a:moveTo>
                    <a:pt x="7823047" y="146710"/>
                  </a:moveTo>
                  <a:lnTo>
                    <a:pt x="7816697" y="98120"/>
                  </a:lnTo>
                  <a:lnTo>
                    <a:pt x="7798994" y="61112"/>
                  </a:lnTo>
                  <a:lnTo>
                    <a:pt x="7794307" y="57035"/>
                  </a:lnTo>
                  <a:lnTo>
                    <a:pt x="7793406" y="56261"/>
                  </a:lnTo>
                  <a:lnTo>
                    <a:pt x="7793406" y="146710"/>
                  </a:lnTo>
                  <a:lnTo>
                    <a:pt x="7789265" y="183896"/>
                  </a:lnTo>
                  <a:lnTo>
                    <a:pt x="7777696" y="212280"/>
                  </a:lnTo>
                  <a:lnTo>
                    <a:pt x="7760005" y="230390"/>
                  </a:lnTo>
                  <a:lnTo>
                    <a:pt x="7737500" y="236766"/>
                  </a:lnTo>
                  <a:lnTo>
                    <a:pt x="7714780" y="230390"/>
                  </a:lnTo>
                  <a:lnTo>
                    <a:pt x="7696975" y="212280"/>
                  </a:lnTo>
                  <a:lnTo>
                    <a:pt x="7685367" y="183896"/>
                  </a:lnTo>
                  <a:lnTo>
                    <a:pt x="7681214" y="146710"/>
                  </a:lnTo>
                  <a:lnTo>
                    <a:pt x="7685367" y="109740"/>
                  </a:lnTo>
                  <a:lnTo>
                    <a:pt x="7696975" y="81470"/>
                  </a:lnTo>
                  <a:lnTo>
                    <a:pt x="7714780" y="63398"/>
                  </a:lnTo>
                  <a:lnTo>
                    <a:pt x="7737500" y="57035"/>
                  </a:lnTo>
                  <a:lnTo>
                    <a:pt x="7760005" y="63398"/>
                  </a:lnTo>
                  <a:lnTo>
                    <a:pt x="7777696" y="81470"/>
                  </a:lnTo>
                  <a:lnTo>
                    <a:pt x="7789265" y="109740"/>
                  </a:lnTo>
                  <a:lnTo>
                    <a:pt x="7793406" y="146710"/>
                  </a:lnTo>
                  <a:lnTo>
                    <a:pt x="7793406" y="56261"/>
                  </a:lnTo>
                  <a:lnTo>
                    <a:pt x="7771917" y="37541"/>
                  </a:lnTo>
                  <a:lnTo>
                    <a:pt x="7737500" y="29260"/>
                  </a:lnTo>
                  <a:lnTo>
                    <a:pt x="7703083" y="37541"/>
                  </a:lnTo>
                  <a:lnTo>
                    <a:pt x="7676007" y="61112"/>
                  </a:lnTo>
                  <a:lnTo>
                    <a:pt x="7658303" y="98120"/>
                  </a:lnTo>
                  <a:lnTo>
                    <a:pt x="7651953" y="146710"/>
                  </a:lnTo>
                  <a:lnTo>
                    <a:pt x="7658303" y="195300"/>
                  </a:lnTo>
                  <a:lnTo>
                    <a:pt x="7676007" y="232308"/>
                  </a:lnTo>
                  <a:lnTo>
                    <a:pt x="7703083" y="255879"/>
                  </a:lnTo>
                  <a:lnTo>
                    <a:pt x="7737500" y="264160"/>
                  </a:lnTo>
                  <a:lnTo>
                    <a:pt x="7771917" y="255879"/>
                  </a:lnTo>
                  <a:lnTo>
                    <a:pt x="7793876" y="236766"/>
                  </a:lnTo>
                  <a:lnTo>
                    <a:pt x="7798994" y="232308"/>
                  </a:lnTo>
                  <a:lnTo>
                    <a:pt x="7816697" y="195300"/>
                  </a:lnTo>
                  <a:lnTo>
                    <a:pt x="7823047" y="146710"/>
                  </a:lnTo>
                  <a:close/>
                </a:path>
                <a:path w="9422765" h="340995">
                  <a:moveTo>
                    <a:pt x="7914983" y="3378"/>
                  </a:moveTo>
                  <a:lnTo>
                    <a:pt x="7884211" y="3378"/>
                  </a:lnTo>
                  <a:lnTo>
                    <a:pt x="7884211" y="340702"/>
                  </a:lnTo>
                  <a:lnTo>
                    <a:pt x="7914983" y="340702"/>
                  </a:lnTo>
                  <a:lnTo>
                    <a:pt x="7914983" y="3378"/>
                  </a:lnTo>
                  <a:close/>
                </a:path>
                <a:path w="9422765" h="340995">
                  <a:moveTo>
                    <a:pt x="8194903" y="242392"/>
                  </a:moveTo>
                  <a:lnTo>
                    <a:pt x="8159928" y="220268"/>
                  </a:lnTo>
                  <a:lnTo>
                    <a:pt x="8131302" y="187794"/>
                  </a:lnTo>
                  <a:lnTo>
                    <a:pt x="8119732" y="164350"/>
                  </a:lnTo>
                  <a:lnTo>
                    <a:pt x="8111947" y="148577"/>
                  </a:lnTo>
                  <a:lnTo>
                    <a:pt x="8104848" y="106184"/>
                  </a:lnTo>
                  <a:lnTo>
                    <a:pt x="8104848" y="63411"/>
                  </a:lnTo>
                  <a:lnTo>
                    <a:pt x="8184020" y="63411"/>
                  </a:lnTo>
                  <a:lnTo>
                    <a:pt x="8184020" y="37896"/>
                  </a:lnTo>
                  <a:lnTo>
                    <a:pt x="7996034" y="37896"/>
                  </a:lnTo>
                  <a:lnTo>
                    <a:pt x="7996034" y="63411"/>
                  </a:lnTo>
                  <a:lnTo>
                    <a:pt x="8074076" y="63411"/>
                  </a:lnTo>
                  <a:lnTo>
                    <a:pt x="8074076" y="106184"/>
                  </a:lnTo>
                  <a:lnTo>
                    <a:pt x="8066926" y="150075"/>
                  </a:lnTo>
                  <a:lnTo>
                    <a:pt x="8047583" y="191643"/>
                  </a:lnTo>
                  <a:lnTo>
                    <a:pt x="8019148" y="226593"/>
                  </a:lnTo>
                  <a:lnTo>
                    <a:pt x="7984769" y="250647"/>
                  </a:lnTo>
                  <a:lnTo>
                    <a:pt x="8002791" y="275412"/>
                  </a:lnTo>
                  <a:lnTo>
                    <a:pt x="8030311" y="256743"/>
                  </a:lnTo>
                  <a:lnTo>
                    <a:pt x="8054708" y="231000"/>
                  </a:lnTo>
                  <a:lnTo>
                    <a:pt x="8074812" y="199694"/>
                  </a:lnTo>
                  <a:lnTo>
                    <a:pt x="8089455" y="164350"/>
                  </a:lnTo>
                  <a:lnTo>
                    <a:pt x="8104556" y="197345"/>
                  </a:lnTo>
                  <a:lnTo>
                    <a:pt x="8124965" y="226301"/>
                  </a:lnTo>
                  <a:lnTo>
                    <a:pt x="8149666" y="249986"/>
                  </a:lnTo>
                  <a:lnTo>
                    <a:pt x="8177644" y="267157"/>
                  </a:lnTo>
                  <a:lnTo>
                    <a:pt x="8194903" y="242392"/>
                  </a:lnTo>
                  <a:close/>
                </a:path>
                <a:path w="9422765" h="340995">
                  <a:moveTo>
                    <a:pt x="8260194" y="3746"/>
                  </a:moveTo>
                  <a:lnTo>
                    <a:pt x="8229422" y="3746"/>
                  </a:lnTo>
                  <a:lnTo>
                    <a:pt x="8229422" y="339953"/>
                  </a:lnTo>
                  <a:lnTo>
                    <a:pt x="8260194" y="339953"/>
                  </a:lnTo>
                  <a:lnTo>
                    <a:pt x="8260194" y="3746"/>
                  </a:lnTo>
                  <a:close/>
                </a:path>
                <a:path w="9422765" h="340995">
                  <a:moveTo>
                    <a:pt x="8513470" y="96799"/>
                  </a:moveTo>
                  <a:lnTo>
                    <a:pt x="8506866" y="65417"/>
                  </a:lnTo>
                  <a:lnTo>
                    <a:pt x="8491537" y="45021"/>
                  </a:lnTo>
                  <a:lnTo>
                    <a:pt x="8488515" y="40995"/>
                  </a:lnTo>
                  <a:lnTo>
                    <a:pt x="8483448" y="38125"/>
                  </a:lnTo>
                  <a:lnTo>
                    <a:pt x="8483448" y="96799"/>
                  </a:lnTo>
                  <a:lnTo>
                    <a:pt x="8479155" y="117932"/>
                  </a:lnTo>
                  <a:lnTo>
                    <a:pt x="8467166" y="134416"/>
                  </a:lnTo>
                  <a:lnTo>
                    <a:pt x="8448777" y="145135"/>
                  </a:lnTo>
                  <a:lnTo>
                    <a:pt x="8425282" y="148958"/>
                  </a:lnTo>
                  <a:lnTo>
                    <a:pt x="8402231" y="145135"/>
                  </a:lnTo>
                  <a:lnTo>
                    <a:pt x="8384057" y="134416"/>
                  </a:lnTo>
                  <a:lnTo>
                    <a:pt x="8372157" y="117932"/>
                  </a:lnTo>
                  <a:lnTo>
                    <a:pt x="8367877" y="96799"/>
                  </a:lnTo>
                  <a:lnTo>
                    <a:pt x="8372157" y="75895"/>
                  </a:lnTo>
                  <a:lnTo>
                    <a:pt x="8384057" y="59512"/>
                  </a:lnTo>
                  <a:lnTo>
                    <a:pt x="8402231" y="48844"/>
                  </a:lnTo>
                  <a:lnTo>
                    <a:pt x="8425282" y="45021"/>
                  </a:lnTo>
                  <a:lnTo>
                    <a:pt x="8448777" y="48844"/>
                  </a:lnTo>
                  <a:lnTo>
                    <a:pt x="8467166" y="59512"/>
                  </a:lnTo>
                  <a:lnTo>
                    <a:pt x="8479155" y="75895"/>
                  </a:lnTo>
                  <a:lnTo>
                    <a:pt x="8483448" y="96799"/>
                  </a:lnTo>
                  <a:lnTo>
                    <a:pt x="8483448" y="38125"/>
                  </a:lnTo>
                  <a:lnTo>
                    <a:pt x="8460588" y="25146"/>
                  </a:lnTo>
                  <a:lnTo>
                    <a:pt x="8425282" y="19507"/>
                  </a:lnTo>
                  <a:lnTo>
                    <a:pt x="8390255" y="25146"/>
                  </a:lnTo>
                  <a:lnTo>
                    <a:pt x="8362582" y="40995"/>
                  </a:lnTo>
                  <a:lnTo>
                    <a:pt x="8344395" y="65417"/>
                  </a:lnTo>
                  <a:lnTo>
                    <a:pt x="8337855" y="96799"/>
                  </a:lnTo>
                  <a:lnTo>
                    <a:pt x="8344395" y="128574"/>
                  </a:lnTo>
                  <a:lnTo>
                    <a:pt x="8362582" y="153085"/>
                  </a:lnTo>
                  <a:lnTo>
                    <a:pt x="8390255" y="168884"/>
                  </a:lnTo>
                  <a:lnTo>
                    <a:pt x="8425282" y="174472"/>
                  </a:lnTo>
                  <a:lnTo>
                    <a:pt x="8460588" y="168884"/>
                  </a:lnTo>
                  <a:lnTo>
                    <a:pt x="8488515" y="153085"/>
                  </a:lnTo>
                  <a:lnTo>
                    <a:pt x="8491601" y="148958"/>
                  </a:lnTo>
                  <a:lnTo>
                    <a:pt x="8506866" y="128574"/>
                  </a:lnTo>
                  <a:lnTo>
                    <a:pt x="8513470" y="96799"/>
                  </a:lnTo>
                  <a:close/>
                </a:path>
                <a:path w="9422765" h="340995">
                  <a:moveTo>
                    <a:pt x="8606142" y="200736"/>
                  </a:moveTo>
                  <a:lnTo>
                    <a:pt x="8575751" y="200736"/>
                  </a:lnTo>
                  <a:lnTo>
                    <a:pt x="8575751" y="242011"/>
                  </a:lnTo>
                  <a:lnTo>
                    <a:pt x="8575751" y="266026"/>
                  </a:lnTo>
                  <a:lnTo>
                    <a:pt x="8575751" y="310680"/>
                  </a:lnTo>
                  <a:lnTo>
                    <a:pt x="8419655" y="310680"/>
                  </a:lnTo>
                  <a:lnTo>
                    <a:pt x="8419655" y="266026"/>
                  </a:lnTo>
                  <a:lnTo>
                    <a:pt x="8575751" y="266026"/>
                  </a:lnTo>
                  <a:lnTo>
                    <a:pt x="8575751" y="242011"/>
                  </a:lnTo>
                  <a:lnTo>
                    <a:pt x="8419655" y="242011"/>
                  </a:lnTo>
                  <a:lnTo>
                    <a:pt x="8419655" y="200736"/>
                  </a:lnTo>
                  <a:lnTo>
                    <a:pt x="8389264" y="200736"/>
                  </a:lnTo>
                  <a:lnTo>
                    <a:pt x="8389264" y="335445"/>
                  </a:lnTo>
                  <a:lnTo>
                    <a:pt x="8606142" y="335445"/>
                  </a:lnTo>
                  <a:lnTo>
                    <a:pt x="8606142" y="310680"/>
                  </a:lnTo>
                  <a:lnTo>
                    <a:pt x="8606142" y="266026"/>
                  </a:lnTo>
                  <a:lnTo>
                    <a:pt x="8606142" y="242011"/>
                  </a:lnTo>
                  <a:lnTo>
                    <a:pt x="8606142" y="200736"/>
                  </a:lnTo>
                  <a:close/>
                </a:path>
                <a:path w="9422765" h="340995">
                  <a:moveTo>
                    <a:pt x="8606142" y="3746"/>
                  </a:moveTo>
                  <a:lnTo>
                    <a:pt x="8575383" y="3746"/>
                  </a:lnTo>
                  <a:lnTo>
                    <a:pt x="8575383" y="184226"/>
                  </a:lnTo>
                  <a:lnTo>
                    <a:pt x="8606142" y="184226"/>
                  </a:lnTo>
                  <a:lnTo>
                    <a:pt x="8606142" y="3746"/>
                  </a:lnTo>
                  <a:close/>
                </a:path>
                <a:path w="9422765" h="340995">
                  <a:moveTo>
                    <a:pt x="8889060" y="237134"/>
                  </a:moveTo>
                  <a:lnTo>
                    <a:pt x="8887714" y="226631"/>
                  </a:lnTo>
                  <a:lnTo>
                    <a:pt x="8885682" y="210870"/>
                  </a:lnTo>
                  <a:lnTo>
                    <a:pt x="8844420" y="218084"/>
                  </a:lnTo>
                  <a:lnTo>
                    <a:pt x="8804351" y="222973"/>
                  </a:lnTo>
                  <a:lnTo>
                    <a:pt x="8765273" y="225755"/>
                  </a:lnTo>
                  <a:lnTo>
                    <a:pt x="8726970" y="226631"/>
                  </a:lnTo>
                  <a:lnTo>
                    <a:pt x="8726970" y="36017"/>
                  </a:lnTo>
                  <a:lnTo>
                    <a:pt x="8696198" y="36017"/>
                  </a:lnTo>
                  <a:lnTo>
                    <a:pt x="8696198" y="252895"/>
                  </a:lnTo>
                  <a:lnTo>
                    <a:pt x="8723960" y="252895"/>
                  </a:lnTo>
                  <a:lnTo>
                    <a:pt x="8764168" y="252120"/>
                  </a:lnTo>
                  <a:lnTo>
                    <a:pt x="8804681" y="249516"/>
                  </a:lnTo>
                  <a:lnTo>
                    <a:pt x="8846121" y="244665"/>
                  </a:lnTo>
                  <a:lnTo>
                    <a:pt x="8889060" y="237134"/>
                  </a:lnTo>
                  <a:close/>
                </a:path>
                <a:path w="9422765" h="340995">
                  <a:moveTo>
                    <a:pt x="8950973" y="3378"/>
                  </a:moveTo>
                  <a:lnTo>
                    <a:pt x="8920213" y="3378"/>
                  </a:lnTo>
                  <a:lnTo>
                    <a:pt x="8920213" y="339572"/>
                  </a:lnTo>
                  <a:lnTo>
                    <a:pt x="8950973" y="339572"/>
                  </a:lnTo>
                  <a:lnTo>
                    <a:pt x="8950973" y="3378"/>
                  </a:lnTo>
                  <a:close/>
                </a:path>
                <a:path w="9422765" h="340995">
                  <a:moveTo>
                    <a:pt x="9220390" y="244640"/>
                  </a:moveTo>
                  <a:lnTo>
                    <a:pt x="9218498" y="230390"/>
                  </a:lnTo>
                  <a:lnTo>
                    <a:pt x="9217012" y="219125"/>
                  </a:lnTo>
                  <a:lnTo>
                    <a:pt x="9181135" y="224523"/>
                  </a:lnTo>
                  <a:lnTo>
                    <a:pt x="9145295" y="227990"/>
                  </a:lnTo>
                  <a:lnTo>
                    <a:pt x="9107411" y="229844"/>
                  </a:lnTo>
                  <a:lnTo>
                    <a:pt x="9065425" y="230390"/>
                  </a:lnTo>
                  <a:lnTo>
                    <a:pt x="9065425" y="61163"/>
                  </a:lnTo>
                  <a:lnTo>
                    <a:pt x="9191117" y="61163"/>
                  </a:lnTo>
                  <a:lnTo>
                    <a:pt x="9191117" y="35648"/>
                  </a:lnTo>
                  <a:lnTo>
                    <a:pt x="9034653" y="35648"/>
                  </a:lnTo>
                  <a:lnTo>
                    <a:pt x="9034653" y="256654"/>
                  </a:lnTo>
                  <a:lnTo>
                    <a:pt x="9061298" y="256654"/>
                  </a:lnTo>
                  <a:lnTo>
                    <a:pt x="9105671" y="256146"/>
                  </a:lnTo>
                  <a:lnTo>
                    <a:pt x="9145346" y="254304"/>
                  </a:lnTo>
                  <a:lnTo>
                    <a:pt x="9182760" y="250634"/>
                  </a:lnTo>
                  <a:lnTo>
                    <a:pt x="9220390" y="244640"/>
                  </a:lnTo>
                  <a:close/>
                </a:path>
                <a:path w="9422765" h="340995">
                  <a:moveTo>
                    <a:pt x="9334830" y="136207"/>
                  </a:moveTo>
                  <a:lnTo>
                    <a:pt x="9279293" y="136207"/>
                  </a:lnTo>
                  <a:lnTo>
                    <a:pt x="9279293" y="3378"/>
                  </a:lnTo>
                  <a:lnTo>
                    <a:pt x="9248534" y="3378"/>
                  </a:lnTo>
                  <a:lnTo>
                    <a:pt x="9248534" y="340702"/>
                  </a:lnTo>
                  <a:lnTo>
                    <a:pt x="9279293" y="340702"/>
                  </a:lnTo>
                  <a:lnTo>
                    <a:pt x="9279293" y="161721"/>
                  </a:lnTo>
                  <a:lnTo>
                    <a:pt x="9334830" y="161721"/>
                  </a:lnTo>
                  <a:lnTo>
                    <a:pt x="9334830" y="136207"/>
                  </a:lnTo>
                  <a:close/>
                </a:path>
                <a:path w="9422765" h="340995">
                  <a:moveTo>
                    <a:pt x="9422638" y="291172"/>
                  </a:moveTo>
                  <a:lnTo>
                    <a:pt x="9420657" y="280517"/>
                  </a:lnTo>
                  <a:lnTo>
                    <a:pt x="9415310" y="272084"/>
                  </a:lnTo>
                  <a:lnTo>
                    <a:pt x="9407436" y="266534"/>
                  </a:lnTo>
                  <a:lnTo>
                    <a:pt x="9397873" y="264528"/>
                  </a:lnTo>
                  <a:lnTo>
                    <a:pt x="9388297" y="266534"/>
                  </a:lnTo>
                  <a:lnTo>
                    <a:pt x="9380423" y="272084"/>
                  </a:lnTo>
                  <a:lnTo>
                    <a:pt x="9375076" y="280517"/>
                  </a:lnTo>
                  <a:lnTo>
                    <a:pt x="9373108" y="291172"/>
                  </a:lnTo>
                  <a:lnTo>
                    <a:pt x="9375076" y="301701"/>
                  </a:lnTo>
                  <a:lnTo>
                    <a:pt x="9380423" y="309880"/>
                  </a:lnTo>
                  <a:lnTo>
                    <a:pt x="9388297" y="315175"/>
                  </a:lnTo>
                  <a:lnTo>
                    <a:pt x="9397873" y="317055"/>
                  </a:lnTo>
                  <a:lnTo>
                    <a:pt x="9407436" y="315175"/>
                  </a:lnTo>
                  <a:lnTo>
                    <a:pt x="9415310" y="309880"/>
                  </a:lnTo>
                  <a:lnTo>
                    <a:pt x="9420657" y="301701"/>
                  </a:lnTo>
                  <a:lnTo>
                    <a:pt x="9422638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450" y="3192751"/>
              <a:ext cx="6172200" cy="4632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180936"/>
              <a:ext cx="6260819" cy="4644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10048875"/>
            <a:chOff x="0" y="238160"/>
            <a:chExt cx="18288000" cy="1004887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40915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61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36"/>
                  </a:lnTo>
                  <a:lnTo>
                    <a:pt x="227380" y="75882"/>
                  </a:lnTo>
                  <a:lnTo>
                    <a:pt x="215785" y="69748"/>
                  </a:lnTo>
                  <a:lnTo>
                    <a:pt x="215785" y="276961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37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37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61"/>
                  </a:lnTo>
                  <a:lnTo>
                    <a:pt x="78676" y="226517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21"/>
                  </a:lnTo>
                  <a:lnTo>
                    <a:pt x="146951" y="119087"/>
                  </a:lnTo>
                  <a:lnTo>
                    <a:pt x="161213" y="120421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17"/>
                  </a:lnTo>
                  <a:lnTo>
                    <a:pt x="215785" y="276961"/>
                  </a:lnTo>
                  <a:lnTo>
                    <a:pt x="215785" y="69748"/>
                  </a:lnTo>
                  <a:lnTo>
                    <a:pt x="204101" y="63563"/>
                  </a:lnTo>
                  <a:lnTo>
                    <a:pt x="177241" y="56070"/>
                  </a:lnTo>
                  <a:lnTo>
                    <a:pt x="146951" y="53530"/>
                  </a:lnTo>
                  <a:lnTo>
                    <a:pt x="116344" y="56070"/>
                  </a:lnTo>
                  <a:lnTo>
                    <a:pt x="65976" y="75882"/>
                  </a:lnTo>
                  <a:lnTo>
                    <a:pt x="26047" y="122936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61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38"/>
                  </a:lnTo>
                  <a:lnTo>
                    <a:pt x="65976" y="478815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27380" y="478815"/>
                  </a:lnTo>
                  <a:lnTo>
                    <a:pt x="264502" y="43594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61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31"/>
                  </a:lnTo>
                  <a:lnTo>
                    <a:pt x="564248" y="235966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44"/>
                  </a:lnTo>
                  <a:lnTo>
                    <a:pt x="432663" y="126187"/>
                  </a:lnTo>
                  <a:lnTo>
                    <a:pt x="588899" y="126187"/>
                  </a:lnTo>
                  <a:lnTo>
                    <a:pt x="588899" y="61175"/>
                  </a:lnTo>
                  <a:lnTo>
                    <a:pt x="360553" y="61175"/>
                  </a:lnTo>
                  <a:lnTo>
                    <a:pt x="349084" y="303733"/>
                  </a:lnTo>
                  <a:lnTo>
                    <a:pt x="425018" y="303733"/>
                  </a:lnTo>
                  <a:lnTo>
                    <a:pt x="433298" y="292950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07"/>
                  </a:lnTo>
                  <a:lnTo>
                    <a:pt x="499554" y="282663"/>
                  </a:lnTo>
                  <a:lnTo>
                    <a:pt x="518909" y="297865"/>
                  </a:lnTo>
                  <a:lnTo>
                    <a:pt x="530783" y="322681"/>
                  </a:lnTo>
                  <a:lnTo>
                    <a:pt x="534822" y="356730"/>
                  </a:lnTo>
                  <a:lnTo>
                    <a:pt x="530555" y="391452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66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297"/>
                  </a:lnTo>
                  <a:lnTo>
                    <a:pt x="334327" y="375297"/>
                  </a:lnTo>
                  <a:lnTo>
                    <a:pt x="342734" y="418363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76"/>
                  </a:lnTo>
                  <a:lnTo>
                    <a:pt x="473087" y="500951"/>
                  </a:lnTo>
                  <a:lnTo>
                    <a:pt x="520725" y="494703"/>
                  </a:lnTo>
                  <a:lnTo>
                    <a:pt x="559409" y="476491"/>
                  </a:lnTo>
                  <a:lnTo>
                    <a:pt x="588213" y="447014"/>
                  </a:lnTo>
                  <a:lnTo>
                    <a:pt x="606196" y="407035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07"/>
                  </a:lnTo>
                  <a:lnTo>
                    <a:pt x="1145819" y="267208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67"/>
                  </a:lnTo>
                  <a:lnTo>
                    <a:pt x="1074762" y="414972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72"/>
                  </a:lnTo>
                  <a:lnTo>
                    <a:pt x="968121" y="390067"/>
                  </a:lnTo>
                  <a:lnTo>
                    <a:pt x="963663" y="356730"/>
                  </a:lnTo>
                  <a:lnTo>
                    <a:pt x="968121" y="323138"/>
                  </a:lnTo>
                  <a:lnTo>
                    <a:pt x="980871" y="298272"/>
                  </a:lnTo>
                  <a:lnTo>
                    <a:pt x="1001001" y="282816"/>
                  </a:lnTo>
                  <a:lnTo>
                    <a:pt x="1027569" y="277507"/>
                  </a:lnTo>
                  <a:lnTo>
                    <a:pt x="1054468" y="282816"/>
                  </a:lnTo>
                  <a:lnTo>
                    <a:pt x="1074762" y="298272"/>
                  </a:lnTo>
                  <a:lnTo>
                    <a:pt x="1087577" y="323138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64"/>
                  </a:lnTo>
                  <a:lnTo>
                    <a:pt x="964755" y="251841"/>
                  </a:lnTo>
                  <a:lnTo>
                    <a:pt x="969149" y="192430"/>
                  </a:lnTo>
                  <a:lnTo>
                    <a:pt x="980668" y="150698"/>
                  </a:lnTo>
                  <a:lnTo>
                    <a:pt x="1000480" y="126072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80"/>
                  </a:lnTo>
                  <a:lnTo>
                    <a:pt x="1160868" y="163880"/>
                  </a:lnTo>
                  <a:lnTo>
                    <a:pt x="1147140" y="117995"/>
                  </a:lnTo>
                  <a:lnTo>
                    <a:pt x="1118870" y="81661"/>
                  </a:lnTo>
                  <a:lnTo>
                    <a:pt x="1079360" y="60629"/>
                  </a:lnTo>
                  <a:lnTo>
                    <a:pt x="1029766" y="53530"/>
                  </a:lnTo>
                  <a:lnTo>
                    <a:pt x="989774" y="57962"/>
                  </a:lnTo>
                  <a:lnTo>
                    <a:pt x="930338" y="94945"/>
                  </a:lnTo>
                  <a:lnTo>
                    <a:pt x="910310" y="128498"/>
                  </a:lnTo>
                  <a:lnTo>
                    <a:pt x="896353" y="172783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61"/>
                  </a:lnTo>
                  <a:lnTo>
                    <a:pt x="892365" y="383628"/>
                  </a:lnTo>
                  <a:lnTo>
                    <a:pt x="918857" y="447954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53"/>
                  </a:moveTo>
                  <a:lnTo>
                    <a:pt x="1223149" y="411353"/>
                  </a:lnTo>
                  <a:lnTo>
                    <a:pt x="1223149" y="493293"/>
                  </a:lnTo>
                  <a:lnTo>
                    <a:pt x="1305636" y="493293"/>
                  </a:lnTo>
                  <a:lnTo>
                    <a:pt x="1305636" y="411353"/>
                  </a:lnTo>
                  <a:close/>
                </a:path>
                <a:path w="8061325" h="559435">
                  <a:moveTo>
                    <a:pt x="1732292" y="425551"/>
                  </a:moveTo>
                  <a:lnTo>
                    <a:pt x="1699221" y="398818"/>
                  </a:lnTo>
                  <a:lnTo>
                    <a:pt x="1675472" y="361569"/>
                  </a:lnTo>
                  <a:lnTo>
                    <a:pt x="1661160" y="309473"/>
                  </a:lnTo>
                  <a:lnTo>
                    <a:pt x="1656359" y="238175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75"/>
                  </a:lnTo>
                  <a:lnTo>
                    <a:pt x="1577733" y="309549"/>
                  </a:lnTo>
                  <a:lnTo>
                    <a:pt x="1563281" y="361772"/>
                  </a:lnTo>
                  <a:lnTo>
                    <a:pt x="1539506" y="399046"/>
                  </a:lnTo>
                  <a:lnTo>
                    <a:pt x="1506677" y="425551"/>
                  </a:lnTo>
                  <a:lnTo>
                    <a:pt x="1506677" y="494385"/>
                  </a:lnTo>
                  <a:lnTo>
                    <a:pt x="1540865" y="477672"/>
                  </a:lnTo>
                  <a:lnTo>
                    <a:pt x="1572018" y="456145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45"/>
                  </a:lnTo>
                  <a:lnTo>
                    <a:pt x="1698117" y="477824"/>
                  </a:lnTo>
                  <a:lnTo>
                    <a:pt x="1732292" y="494385"/>
                  </a:lnTo>
                  <a:lnTo>
                    <a:pt x="1732292" y="425551"/>
                  </a:lnTo>
                  <a:close/>
                </a:path>
                <a:path w="8061325" h="559435">
                  <a:moveTo>
                    <a:pt x="1835543" y="28943"/>
                  </a:moveTo>
                  <a:lnTo>
                    <a:pt x="1763433" y="28943"/>
                  </a:lnTo>
                  <a:lnTo>
                    <a:pt x="1763433" y="201574"/>
                  </a:lnTo>
                  <a:lnTo>
                    <a:pt x="1696783" y="201574"/>
                  </a:lnTo>
                  <a:lnTo>
                    <a:pt x="1696783" y="266585"/>
                  </a:lnTo>
                  <a:lnTo>
                    <a:pt x="1763433" y="266585"/>
                  </a:lnTo>
                  <a:lnTo>
                    <a:pt x="1763433" y="521703"/>
                  </a:lnTo>
                  <a:lnTo>
                    <a:pt x="1835543" y="521703"/>
                  </a:lnTo>
                  <a:lnTo>
                    <a:pt x="1835543" y="28943"/>
                  </a:lnTo>
                  <a:close/>
                </a:path>
                <a:path w="8061325" h="559435">
                  <a:moveTo>
                    <a:pt x="1943709" y="26212"/>
                  </a:moveTo>
                  <a:lnTo>
                    <a:pt x="1871052" y="26212"/>
                  </a:lnTo>
                  <a:lnTo>
                    <a:pt x="1871052" y="527710"/>
                  </a:lnTo>
                  <a:lnTo>
                    <a:pt x="1943709" y="527710"/>
                  </a:lnTo>
                  <a:lnTo>
                    <a:pt x="1943709" y="26212"/>
                  </a:lnTo>
                  <a:close/>
                </a:path>
                <a:path w="8061325" h="559435">
                  <a:moveTo>
                    <a:pt x="2445753" y="166611"/>
                  </a:moveTo>
                  <a:lnTo>
                    <a:pt x="2370912" y="166611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11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46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65"/>
                  </a:moveTo>
                  <a:lnTo>
                    <a:pt x="2025103" y="343065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65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61"/>
                  </a:lnTo>
                  <a:lnTo>
                    <a:pt x="2865856" y="99961"/>
                  </a:lnTo>
                  <a:lnTo>
                    <a:pt x="2865856" y="144767"/>
                  </a:lnTo>
                  <a:lnTo>
                    <a:pt x="2863418" y="198018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12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30"/>
                  </a:lnTo>
                  <a:lnTo>
                    <a:pt x="2856484" y="407454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33"/>
                  </a:lnTo>
                  <a:lnTo>
                    <a:pt x="2931541" y="242773"/>
                  </a:lnTo>
                  <a:lnTo>
                    <a:pt x="2938043" y="191325"/>
                  </a:lnTo>
                  <a:lnTo>
                    <a:pt x="2940151" y="136017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12"/>
                  </a:moveTo>
                  <a:lnTo>
                    <a:pt x="3022092" y="26212"/>
                  </a:lnTo>
                  <a:lnTo>
                    <a:pt x="3022092" y="527710"/>
                  </a:lnTo>
                  <a:lnTo>
                    <a:pt x="3096933" y="527710"/>
                  </a:lnTo>
                  <a:lnTo>
                    <a:pt x="3096933" y="26212"/>
                  </a:lnTo>
                  <a:close/>
                </a:path>
                <a:path w="8061325" h="559435">
                  <a:moveTo>
                    <a:pt x="3605530" y="130009"/>
                  </a:moveTo>
                  <a:lnTo>
                    <a:pt x="3289223" y="130009"/>
                  </a:lnTo>
                  <a:lnTo>
                    <a:pt x="3289223" y="28943"/>
                  </a:lnTo>
                  <a:lnTo>
                    <a:pt x="3214382" y="28943"/>
                  </a:lnTo>
                  <a:lnTo>
                    <a:pt x="3214382" y="195021"/>
                  </a:lnTo>
                  <a:lnTo>
                    <a:pt x="3605530" y="195021"/>
                  </a:lnTo>
                  <a:lnTo>
                    <a:pt x="3605530" y="130009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45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41"/>
                  </a:lnTo>
                  <a:lnTo>
                    <a:pt x="3444938" y="477850"/>
                  </a:lnTo>
                  <a:lnTo>
                    <a:pt x="3408870" y="478548"/>
                  </a:lnTo>
                  <a:lnTo>
                    <a:pt x="3372789" y="477850"/>
                  </a:lnTo>
                  <a:lnTo>
                    <a:pt x="3316833" y="470941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38"/>
                  </a:lnTo>
                  <a:lnTo>
                    <a:pt x="3316833" y="407797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797"/>
                  </a:lnTo>
                  <a:lnTo>
                    <a:pt x="3536124" y="431838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22"/>
                  </a:lnTo>
                  <a:lnTo>
                    <a:pt x="3452672" y="338378"/>
                  </a:lnTo>
                  <a:lnTo>
                    <a:pt x="3408870" y="337058"/>
                  </a:lnTo>
                  <a:lnTo>
                    <a:pt x="3365055" y="338378"/>
                  </a:lnTo>
                  <a:lnTo>
                    <a:pt x="3323920" y="342722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693"/>
                  </a:lnTo>
                  <a:lnTo>
                    <a:pt x="3234448" y="502742"/>
                  </a:lnTo>
                  <a:lnTo>
                    <a:pt x="3286874" y="528320"/>
                  </a:lnTo>
                  <a:lnTo>
                    <a:pt x="3365055" y="540588"/>
                  </a:lnTo>
                  <a:lnTo>
                    <a:pt x="3408870" y="541921"/>
                  </a:lnTo>
                  <a:lnTo>
                    <a:pt x="3452672" y="540588"/>
                  </a:lnTo>
                  <a:lnTo>
                    <a:pt x="3493808" y="536244"/>
                  </a:lnTo>
                  <a:lnTo>
                    <a:pt x="3562375" y="516242"/>
                  </a:lnTo>
                  <a:lnTo>
                    <a:pt x="3598913" y="485711"/>
                  </a:lnTo>
                  <a:lnTo>
                    <a:pt x="3602240" y="478548"/>
                  </a:lnTo>
                  <a:lnTo>
                    <a:pt x="3608692" y="464693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60"/>
                  </a:moveTo>
                  <a:lnTo>
                    <a:pt x="3182696" y="233260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60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599"/>
                  </a:lnTo>
                  <a:lnTo>
                    <a:pt x="4177728" y="223951"/>
                  </a:lnTo>
                  <a:lnTo>
                    <a:pt x="4142943" y="193446"/>
                  </a:lnTo>
                  <a:lnTo>
                    <a:pt x="4117733" y="156070"/>
                  </a:lnTo>
                  <a:lnTo>
                    <a:pt x="4102379" y="111810"/>
                  </a:lnTo>
                  <a:lnTo>
                    <a:pt x="4097197" y="60629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29"/>
                  </a:lnTo>
                  <a:lnTo>
                    <a:pt x="4017213" y="111810"/>
                  </a:lnTo>
                  <a:lnTo>
                    <a:pt x="4001960" y="156070"/>
                  </a:lnTo>
                  <a:lnTo>
                    <a:pt x="3976878" y="193446"/>
                  </a:lnTo>
                  <a:lnTo>
                    <a:pt x="3942232" y="223951"/>
                  </a:lnTo>
                  <a:lnTo>
                    <a:pt x="3898303" y="247599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3992"/>
                  </a:lnTo>
                  <a:lnTo>
                    <a:pt x="3999420" y="268084"/>
                  </a:lnTo>
                  <a:lnTo>
                    <a:pt x="4034053" y="238950"/>
                  </a:lnTo>
                  <a:lnTo>
                    <a:pt x="4060050" y="208127"/>
                  </a:lnTo>
                  <a:lnTo>
                    <a:pt x="4086047" y="238950"/>
                  </a:lnTo>
                  <a:lnTo>
                    <a:pt x="4120667" y="268084"/>
                  </a:lnTo>
                  <a:lnTo>
                    <a:pt x="4163771" y="293992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61"/>
                  </a:lnTo>
                  <a:lnTo>
                    <a:pt x="4475226" y="99961"/>
                  </a:lnTo>
                  <a:lnTo>
                    <a:pt x="4475226" y="196659"/>
                  </a:lnTo>
                  <a:lnTo>
                    <a:pt x="4471479" y="256679"/>
                  </a:lnTo>
                  <a:lnTo>
                    <a:pt x="4460494" y="307924"/>
                  </a:lnTo>
                  <a:lnTo>
                    <a:pt x="4442726" y="350507"/>
                  </a:lnTo>
                  <a:lnTo>
                    <a:pt x="4418571" y="384581"/>
                  </a:lnTo>
                  <a:lnTo>
                    <a:pt x="4388485" y="410286"/>
                  </a:lnTo>
                  <a:lnTo>
                    <a:pt x="4352861" y="427736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23"/>
                  </a:lnTo>
                  <a:lnTo>
                    <a:pt x="4504321" y="390525"/>
                  </a:lnTo>
                  <a:lnTo>
                    <a:pt x="4524286" y="348665"/>
                  </a:lnTo>
                  <a:lnTo>
                    <a:pt x="4538002" y="301663"/>
                  </a:lnTo>
                  <a:lnTo>
                    <a:pt x="4545901" y="249796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12"/>
                  </a:moveTo>
                  <a:lnTo>
                    <a:pt x="4699762" y="26212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43"/>
                  </a:lnTo>
                  <a:lnTo>
                    <a:pt x="4588307" y="28943"/>
                  </a:lnTo>
                  <a:lnTo>
                    <a:pt x="4588307" y="521703"/>
                  </a:lnTo>
                  <a:lnTo>
                    <a:pt x="4660963" y="521703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10"/>
                  </a:lnTo>
                  <a:lnTo>
                    <a:pt x="4772418" y="527710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12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43"/>
                  </a:moveTo>
                  <a:lnTo>
                    <a:pt x="5620804" y="28943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12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61"/>
                  </a:lnTo>
                  <a:lnTo>
                    <a:pt x="5501170" y="99961"/>
                  </a:lnTo>
                  <a:lnTo>
                    <a:pt x="5501170" y="196659"/>
                  </a:lnTo>
                  <a:lnTo>
                    <a:pt x="5497411" y="256679"/>
                  </a:lnTo>
                  <a:lnTo>
                    <a:pt x="5486438" y="307924"/>
                  </a:lnTo>
                  <a:lnTo>
                    <a:pt x="5468658" y="350507"/>
                  </a:lnTo>
                  <a:lnTo>
                    <a:pt x="5444515" y="384581"/>
                  </a:lnTo>
                  <a:lnTo>
                    <a:pt x="5414416" y="410286"/>
                  </a:lnTo>
                  <a:lnTo>
                    <a:pt x="5378793" y="427736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66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45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03"/>
                  </a:lnTo>
                  <a:lnTo>
                    <a:pt x="5693461" y="521703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43"/>
                  </a:lnTo>
                  <a:close/>
                </a:path>
                <a:path w="8061325" h="559435">
                  <a:moveTo>
                    <a:pt x="5798350" y="26212"/>
                  </a:moveTo>
                  <a:lnTo>
                    <a:pt x="5725693" y="26212"/>
                  </a:lnTo>
                  <a:lnTo>
                    <a:pt x="5725693" y="527710"/>
                  </a:lnTo>
                  <a:lnTo>
                    <a:pt x="5798350" y="527710"/>
                  </a:lnTo>
                  <a:lnTo>
                    <a:pt x="5798350" y="26212"/>
                  </a:lnTo>
                  <a:close/>
                </a:path>
                <a:path w="8061325" h="559435">
                  <a:moveTo>
                    <a:pt x="6164910" y="425551"/>
                  </a:moveTo>
                  <a:lnTo>
                    <a:pt x="6131750" y="406857"/>
                  </a:lnTo>
                  <a:lnTo>
                    <a:pt x="6111151" y="387858"/>
                  </a:lnTo>
                  <a:lnTo>
                    <a:pt x="6102439" y="379831"/>
                  </a:lnTo>
                  <a:lnTo>
                    <a:pt x="6079007" y="340829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29"/>
                  </a:lnTo>
                  <a:lnTo>
                    <a:pt x="5938278" y="379831"/>
                  </a:lnTo>
                  <a:lnTo>
                    <a:pt x="5908802" y="406857"/>
                  </a:lnTo>
                  <a:lnTo>
                    <a:pt x="5875375" y="425551"/>
                  </a:lnTo>
                  <a:lnTo>
                    <a:pt x="5875375" y="494385"/>
                  </a:lnTo>
                  <a:lnTo>
                    <a:pt x="5919736" y="477278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58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02"/>
                  </a:lnTo>
                  <a:lnTo>
                    <a:pt x="6164910" y="494385"/>
                  </a:lnTo>
                  <a:lnTo>
                    <a:pt x="6164910" y="425551"/>
                  </a:lnTo>
                  <a:close/>
                </a:path>
                <a:path w="8061325" h="559435">
                  <a:moveTo>
                    <a:pt x="6299301" y="26212"/>
                  </a:moveTo>
                  <a:lnTo>
                    <a:pt x="6224460" y="26212"/>
                  </a:lnTo>
                  <a:lnTo>
                    <a:pt x="6224460" y="527710"/>
                  </a:lnTo>
                  <a:lnTo>
                    <a:pt x="6299301" y="527710"/>
                  </a:lnTo>
                  <a:lnTo>
                    <a:pt x="6299301" y="26212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48"/>
                  </a:lnTo>
                  <a:lnTo>
                    <a:pt x="6421666" y="352348"/>
                  </a:lnTo>
                  <a:lnTo>
                    <a:pt x="6421666" y="529894"/>
                  </a:lnTo>
                  <a:lnTo>
                    <a:pt x="6803530" y="529894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12"/>
                  </a:lnTo>
                  <a:lnTo>
                    <a:pt x="6719951" y="26212"/>
                  </a:lnTo>
                  <a:lnTo>
                    <a:pt x="6719951" y="227799"/>
                  </a:lnTo>
                  <a:lnTo>
                    <a:pt x="6705752" y="235597"/>
                  </a:lnTo>
                  <a:lnTo>
                    <a:pt x="6687921" y="241046"/>
                  </a:lnTo>
                  <a:lnTo>
                    <a:pt x="6665481" y="244233"/>
                  </a:lnTo>
                  <a:lnTo>
                    <a:pt x="6637452" y="245275"/>
                  </a:lnTo>
                  <a:lnTo>
                    <a:pt x="6626530" y="245275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39"/>
                  </a:lnTo>
                  <a:lnTo>
                    <a:pt x="6677330" y="96139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39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75"/>
                  </a:lnTo>
                  <a:lnTo>
                    <a:pt x="6504165" y="245275"/>
                  </a:lnTo>
                  <a:lnTo>
                    <a:pt x="6504165" y="96139"/>
                  </a:lnTo>
                  <a:lnTo>
                    <a:pt x="6560972" y="96139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39"/>
                  </a:lnTo>
                  <a:lnTo>
                    <a:pt x="6431508" y="96139"/>
                  </a:lnTo>
                  <a:lnTo>
                    <a:pt x="6431508" y="245275"/>
                  </a:lnTo>
                  <a:lnTo>
                    <a:pt x="6383426" y="245275"/>
                  </a:lnTo>
                  <a:lnTo>
                    <a:pt x="6383426" y="309194"/>
                  </a:lnTo>
                  <a:lnTo>
                    <a:pt x="6617246" y="309194"/>
                  </a:lnTo>
                  <a:lnTo>
                    <a:pt x="6654343" y="307860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28"/>
                  </a:lnTo>
                  <a:lnTo>
                    <a:pt x="6794792" y="378028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42"/>
                  </a:lnTo>
                  <a:lnTo>
                    <a:pt x="6905688" y="137350"/>
                  </a:lnTo>
                  <a:lnTo>
                    <a:pt x="6898729" y="200545"/>
                  </a:lnTo>
                  <a:lnTo>
                    <a:pt x="6896405" y="279692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82"/>
                  </a:lnTo>
                  <a:lnTo>
                    <a:pt x="6933412" y="507428"/>
                  </a:lnTo>
                  <a:lnTo>
                    <a:pt x="6979361" y="548652"/>
                  </a:lnTo>
                  <a:lnTo>
                    <a:pt x="7043356" y="559396"/>
                  </a:lnTo>
                  <a:lnTo>
                    <a:pt x="7043356" y="494931"/>
                  </a:lnTo>
                  <a:lnTo>
                    <a:pt x="7017715" y="491058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692"/>
                  </a:lnTo>
                  <a:lnTo>
                    <a:pt x="6975157" y="183311"/>
                  </a:lnTo>
                  <a:lnTo>
                    <a:pt x="6983641" y="120815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4998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89992"/>
                  </a:lnTo>
                  <a:lnTo>
                    <a:pt x="7301751" y="49161"/>
                  </a:lnTo>
                  <a:lnTo>
                    <a:pt x="7276071" y="35242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34"/>
                  </a:lnTo>
                  <a:lnTo>
                    <a:pt x="7216521" y="208127"/>
                  </a:lnTo>
                  <a:lnTo>
                    <a:pt x="7204761" y="207137"/>
                  </a:lnTo>
                  <a:lnTo>
                    <a:pt x="7168502" y="184734"/>
                  </a:lnTo>
                  <a:lnTo>
                    <a:pt x="7156983" y="146405"/>
                  </a:lnTo>
                  <a:lnTo>
                    <a:pt x="7158368" y="132295"/>
                  </a:lnTo>
                  <a:lnTo>
                    <a:pt x="7184720" y="93510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42"/>
                  </a:lnTo>
                  <a:lnTo>
                    <a:pt x="7263231" y="30175"/>
                  </a:lnTo>
                  <a:lnTo>
                    <a:pt x="7240752" y="25196"/>
                  </a:lnTo>
                  <a:lnTo>
                    <a:pt x="7216521" y="23482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24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52"/>
                  </a:lnTo>
                  <a:lnTo>
                    <a:pt x="7111428" y="225602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62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02"/>
                  </a:lnTo>
                  <a:lnTo>
                    <a:pt x="7345997" y="176352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12"/>
                  </a:moveTo>
                  <a:lnTo>
                    <a:pt x="7421931" y="26212"/>
                  </a:lnTo>
                  <a:lnTo>
                    <a:pt x="7421931" y="270954"/>
                  </a:lnTo>
                  <a:lnTo>
                    <a:pt x="7496772" y="270954"/>
                  </a:lnTo>
                  <a:lnTo>
                    <a:pt x="7496772" y="26212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894"/>
                  </a:lnTo>
                  <a:lnTo>
                    <a:pt x="7421931" y="352894"/>
                  </a:lnTo>
                  <a:lnTo>
                    <a:pt x="7421931" y="383489"/>
                  </a:lnTo>
                  <a:lnTo>
                    <a:pt x="7118744" y="383489"/>
                  </a:lnTo>
                  <a:lnTo>
                    <a:pt x="7118744" y="533171"/>
                  </a:lnTo>
                  <a:lnTo>
                    <a:pt x="7502233" y="533171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9887" y="2252262"/>
              <a:ext cx="82490" cy="1556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353786" y="1830983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86"/>
                  </a:moveTo>
                  <a:lnTo>
                    <a:pt x="261124" y="450786"/>
                  </a:lnTo>
                  <a:lnTo>
                    <a:pt x="261124" y="328739"/>
                  </a:lnTo>
                  <a:lnTo>
                    <a:pt x="420649" y="328739"/>
                  </a:lnTo>
                  <a:lnTo>
                    <a:pt x="420649" y="262864"/>
                  </a:lnTo>
                  <a:lnTo>
                    <a:pt x="420649" y="262699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99"/>
                  </a:lnTo>
                  <a:lnTo>
                    <a:pt x="99974" y="262699"/>
                  </a:lnTo>
                  <a:lnTo>
                    <a:pt x="99974" y="110299"/>
                  </a:lnTo>
                  <a:lnTo>
                    <a:pt x="420649" y="110299"/>
                  </a:lnTo>
                  <a:lnTo>
                    <a:pt x="420649" y="44259"/>
                  </a:lnTo>
                  <a:lnTo>
                    <a:pt x="25133" y="44259"/>
                  </a:lnTo>
                  <a:lnTo>
                    <a:pt x="25133" y="110299"/>
                  </a:lnTo>
                  <a:lnTo>
                    <a:pt x="25133" y="262699"/>
                  </a:lnTo>
                  <a:lnTo>
                    <a:pt x="25133" y="328739"/>
                  </a:lnTo>
                  <a:lnTo>
                    <a:pt x="186829" y="328739"/>
                  </a:lnTo>
                  <a:lnTo>
                    <a:pt x="186829" y="450786"/>
                  </a:lnTo>
                  <a:lnTo>
                    <a:pt x="0" y="450786"/>
                  </a:lnTo>
                  <a:lnTo>
                    <a:pt x="0" y="515797"/>
                  </a:lnTo>
                  <a:lnTo>
                    <a:pt x="445770" y="515797"/>
                  </a:lnTo>
                  <a:lnTo>
                    <a:pt x="445770" y="450786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43"/>
                  </a:lnTo>
                  <a:lnTo>
                    <a:pt x="687781" y="225171"/>
                  </a:lnTo>
                  <a:lnTo>
                    <a:pt x="647903" y="238823"/>
                  </a:lnTo>
                  <a:lnTo>
                    <a:pt x="636143" y="237998"/>
                  </a:lnTo>
                  <a:lnTo>
                    <a:pt x="599655" y="214757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47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53"/>
                  </a:lnTo>
                  <a:lnTo>
                    <a:pt x="647903" y="33413"/>
                  </a:lnTo>
                  <a:lnTo>
                    <a:pt x="621931" y="35153"/>
                  </a:lnTo>
                  <a:lnTo>
                    <a:pt x="577151" y="48856"/>
                  </a:lnTo>
                  <a:lnTo>
                    <a:pt x="540042" y="80467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93"/>
                  </a:lnTo>
                  <a:lnTo>
                    <a:pt x="540042" y="256159"/>
                  </a:lnTo>
                  <a:lnTo>
                    <a:pt x="577151" y="287845"/>
                  </a:lnTo>
                  <a:lnTo>
                    <a:pt x="621931" y="301548"/>
                  </a:lnTo>
                  <a:lnTo>
                    <a:pt x="647903" y="303288"/>
                  </a:lnTo>
                  <a:lnTo>
                    <a:pt x="673874" y="301548"/>
                  </a:lnTo>
                  <a:lnTo>
                    <a:pt x="718654" y="287845"/>
                  </a:lnTo>
                  <a:lnTo>
                    <a:pt x="755764" y="256159"/>
                  </a:lnTo>
                  <a:lnTo>
                    <a:pt x="765340" y="238823"/>
                  </a:lnTo>
                  <a:lnTo>
                    <a:pt x="769454" y="231381"/>
                  </a:lnTo>
                  <a:lnTo>
                    <a:pt x="777824" y="201993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90"/>
                  </a:moveTo>
                  <a:lnTo>
                    <a:pt x="853313" y="339890"/>
                  </a:lnTo>
                  <a:lnTo>
                    <a:pt x="853313" y="404355"/>
                  </a:lnTo>
                  <a:lnTo>
                    <a:pt x="853313" y="479196"/>
                  </a:lnTo>
                  <a:lnTo>
                    <a:pt x="624954" y="479196"/>
                  </a:lnTo>
                  <a:lnTo>
                    <a:pt x="624954" y="404355"/>
                  </a:lnTo>
                  <a:lnTo>
                    <a:pt x="853313" y="404355"/>
                  </a:lnTo>
                  <a:lnTo>
                    <a:pt x="853313" y="339890"/>
                  </a:lnTo>
                  <a:lnTo>
                    <a:pt x="550113" y="339890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96"/>
                  </a:lnTo>
                  <a:lnTo>
                    <a:pt x="928154" y="404355"/>
                  </a:lnTo>
                  <a:lnTo>
                    <a:pt x="928154" y="339890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103"/>
                  </a:lnTo>
                  <a:lnTo>
                    <a:pt x="1050823" y="20751"/>
                  </a:lnTo>
                  <a:lnTo>
                    <a:pt x="987145" y="9931"/>
                  </a:lnTo>
                  <a:lnTo>
                    <a:pt x="987145" y="74930"/>
                  </a:lnTo>
                  <a:lnTo>
                    <a:pt x="1012736" y="78752"/>
                  </a:lnTo>
                  <a:lnTo>
                    <a:pt x="1032484" y="94970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67"/>
                  </a:lnTo>
                  <a:lnTo>
                    <a:pt x="1046505" y="448703"/>
                  </a:lnTo>
                  <a:lnTo>
                    <a:pt x="1032484" y="484644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84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206"/>
                  </a:lnTo>
                  <a:lnTo>
                    <a:pt x="1131227" y="368935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25178"/>
              <a:ext cx="18288000" cy="99618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85950" y="3174255"/>
              <a:ext cx="14658975" cy="5875020"/>
            </a:xfrm>
            <a:custGeom>
              <a:avLst/>
              <a:gdLst/>
              <a:ahLst/>
              <a:cxnLst/>
              <a:rect l="l" t="t" r="r" b="b"/>
              <a:pathLst>
                <a:path w="14658975" h="5875020">
                  <a:moveTo>
                    <a:pt x="715733" y="5874887"/>
                  </a:moveTo>
                  <a:lnTo>
                    <a:pt x="492563" y="5874887"/>
                  </a:lnTo>
                  <a:lnTo>
                    <a:pt x="445123" y="5872632"/>
                  </a:lnTo>
                  <a:lnTo>
                    <a:pt x="398959" y="5866005"/>
                  </a:lnTo>
                  <a:lnTo>
                    <a:pt x="354277" y="5855212"/>
                  </a:lnTo>
                  <a:lnTo>
                    <a:pt x="311285" y="5840459"/>
                  </a:lnTo>
                  <a:lnTo>
                    <a:pt x="270188" y="5821954"/>
                  </a:lnTo>
                  <a:lnTo>
                    <a:pt x="231193" y="5799902"/>
                  </a:lnTo>
                  <a:lnTo>
                    <a:pt x="194507" y="5774510"/>
                  </a:lnTo>
                  <a:lnTo>
                    <a:pt x="160335" y="5745985"/>
                  </a:lnTo>
                  <a:lnTo>
                    <a:pt x="128883" y="5714533"/>
                  </a:lnTo>
                  <a:lnTo>
                    <a:pt x="100360" y="5680360"/>
                  </a:lnTo>
                  <a:lnTo>
                    <a:pt x="74970" y="5643674"/>
                  </a:lnTo>
                  <a:lnTo>
                    <a:pt x="52920" y="5604680"/>
                  </a:lnTo>
                  <a:lnTo>
                    <a:pt x="34417" y="5563585"/>
                  </a:lnTo>
                  <a:lnTo>
                    <a:pt x="19667" y="5520595"/>
                  </a:lnTo>
                  <a:lnTo>
                    <a:pt x="8877" y="5475917"/>
                  </a:lnTo>
                  <a:lnTo>
                    <a:pt x="2253" y="5429758"/>
                  </a:lnTo>
                  <a:lnTo>
                    <a:pt x="0" y="5382362"/>
                  </a:lnTo>
                  <a:lnTo>
                    <a:pt x="0" y="492563"/>
                  </a:lnTo>
                  <a:lnTo>
                    <a:pt x="2254" y="445123"/>
                  </a:lnTo>
                  <a:lnTo>
                    <a:pt x="8880" y="398959"/>
                  </a:lnTo>
                  <a:lnTo>
                    <a:pt x="19672" y="354278"/>
                  </a:lnTo>
                  <a:lnTo>
                    <a:pt x="34423" y="311286"/>
                  </a:lnTo>
                  <a:lnTo>
                    <a:pt x="52926" y="270190"/>
                  </a:lnTo>
                  <a:lnTo>
                    <a:pt x="74975" y="231196"/>
                  </a:lnTo>
                  <a:lnTo>
                    <a:pt x="100365" y="194510"/>
                  </a:lnTo>
                  <a:lnTo>
                    <a:pt x="128888" y="160339"/>
                  </a:lnTo>
                  <a:lnTo>
                    <a:pt x="160339" y="128888"/>
                  </a:lnTo>
                  <a:lnTo>
                    <a:pt x="194510" y="100365"/>
                  </a:lnTo>
                  <a:lnTo>
                    <a:pt x="231196" y="74975"/>
                  </a:lnTo>
                  <a:lnTo>
                    <a:pt x="270190" y="52926"/>
                  </a:lnTo>
                  <a:lnTo>
                    <a:pt x="311286" y="34423"/>
                  </a:lnTo>
                  <a:lnTo>
                    <a:pt x="354278" y="19672"/>
                  </a:lnTo>
                  <a:lnTo>
                    <a:pt x="398959" y="8880"/>
                  </a:lnTo>
                  <a:lnTo>
                    <a:pt x="445123" y="2254"/>
                  </a:lnTo>
                  <a:lnTo>
                    <a:pt x="492563" y="0"/>
                  </a:lnTo>
                  <a:lnTo>
                    <a:pt x="715733" y="0"/>
                  </a:lnTo>
                  <a:lnTo>
                    <a:pt x="715733" y="5874887"/>
                  </a:lnTo>
                  <a:close/>
                </a:path>
                <a:path w="14658975" h="5875020">
                  <a:moveTo>
                    <a:pt x="838893" y="5874887"/>
                  </a:moveTo>
                  <a:lnTo>
                    <a:pt x="715733" y="5874887"/>
                  </a:lnTo>
                  <a:lnTo>
                    <a:pt x="715733" y="0"/>
                  </a:lnTo>
                  <a:lnTo>
                    <a:pt x="838893" y="0"/>
                  </a:lnTo>
                  <a:lnTo>
                    <a:pt x="838893" y="5874887"/>
                  </a:lnTo>
                  <a:close/>
                </a:path>
                <a:path w="14658975" h="5875020">
                  <a:moveTo>
                    <a:pt x="13820082" y="5874887"/>
                  </a:moveTo>
                  <a:lnTo>
                    <a:pt x="838893" y="5874887"/>
                  </a:lnTo>
                  <a:lnTo>
                    <a:pt x="838893" y="0"/>
                  </a:lnTo>
                  <a:lnTo>
                    <a:pt x="13820043" y="0"/>
                  </a:lnTo>
                  <a:lnTo>
                    <a:pt x="13820082" y="838893"/>
                  </a:lnTo>
                  <a:lnTo>
                    <a:pt x="13820082" y="5874887"/>
                  </a:lnTo>
                  <a:close/>
                </a:path>
                <a:path w="14658975" h="5875020">
                  <a:moveTo>
                    <a:pt x="13943203" y="5874887"/>
                  </a:moveTo>
                  <a:lnTo>
                    <a:pt x="13820082" y="5874887"/>
                  </a:lnTo>
                  <a:lnTo>
                    <a:pt x="13820082" y="715733"/>
                  </a:lnTo>
                  <a:lnTo>
                    <a:pt x="13820043" y="0"/>
                  </a:lnTo>
                  <a:lnTo>
                    <a:pt x="13943203" y="0"/>
                  </a:lnTo>
                  <a:lnTo>
                    <a:pt x="13943203" y="5874887"/>
                  </a:lnTo>
                  <a:close/>
                </a:path>
                <a:path w="14658975" h="5875020">
                  <a:moveTo>
                    <a:pt x="14166450" y="5874887"/>
                  </a:moveTo>
                  <a:lnTo>
                    <a:pt x="13943203" y="5874887"/>
                  </a:lnTo>
                  <a:lnTo>
                    <a:pt x="13943203" y="0"/>
                  </a:lnTo>
                  <a:lnTo>
                    <a:pt x="14166412" y="0"/>
                  </a:lnTo>
                  <a:lnTo>
                    <a:pt x="14213846" y="2254"/>
                  </a:lnTo>
                  <a:lnTo>
                    <a:pt x="14260005" y="8880"/>
                  </a:lnTo>
                  <a:lnTo>
                    <a:pt x="14304683" y="19672"/>
                  </a:lnTo>
                  <a:lnTo>
                    <a:pt x="14347673" y="34423"/>
                  </a:lnTo>
                  <a:lnTo>
                    <a:pt x="14388768" y="52926"/>
                  </a:lnTo>
                  <a:lnTo>
                    <a:pt x="14427762" y="74975"/>
                  </a:lnTo>
                  <a:lnTo>
                    <a:pt x="14464448" y="100365"/>
                  </a:lnTo>
                  <a:lnTo>
                    <a:pt x="14498621" y="128888"/>
                  </a:lnTo>
                  <a:lnTo>
                    <a:pt x="14530073" y="160339"/>
                  </a:lnTo>
                  <a:lnTo>
                    <a:pt x="14558598" y="194510"/>
                  </a:lnTo>
                  <a:lnTo>
                    <a:pt x="14583990" y="231196"/>
                  </a:lnTo>
                  <a:lnTo>
                    <a:pt x="14606042" y="270190"/>
                  </a:lnTo>
                  <a:lnTo>
                    <a:pt x="14624547" y="311286"/>
                  </a:lnTo>
                  <a:lnTo>
                    <a:pt x="14639300" y="354278"/>
                  </a:lnTo>
                  <a:lnTo>
                    <a:pt x="14650093" y="398959"/>
                  </a:lnTo>
                  <a:lnTo>
                    <a:pt x="14656720" y="445123"/>
                  </a:lnTo>
                  <a:lnTo>
                    <a:pt x="14658975" y="492563"/>
                  </a:lnTo>
                  <a:lnTo>
                    <a:pt x="14658973" y="5382362"/>
                  </a:lnTo>
                  <a:lnTo>
                    <a:pt x="14656716" y="5429790"/>
                  </a:lnTo>
                  <a:lnTo>
                    <a:pt x="14650087" y="5475944"/>
                  </a:lnTo>
                  <a:lnTo>
                    <a:pt x="14639293" y="5520617"/>
                  </a:lnTo>
                  <a:lnTo>
                    <a:pt x="14624540" y="5563602"/>
                  </a:lnTo>
                  <a:lnTo>
                    <a:pt x="14606035" y="5604693"/>
                  </a:lnTo>
                  <a:lnTo>
                    <a:pt x="14583984" y="5643684"/>
                  </a:lnTo>
                  <a:lnTo>
                    <a:pt x="14558594" y="5680368"/>
                  </a:lnTo>
                  <a:lnTo>
                    <a:pt x="14530071" y="5714539"/>
                  </a:lnTo>
                  <a:lnTo>
                    <a:pt x="14498622" y="5745989"/>
                  </a:lnTo>
                  <a:lnTo>
                    <a:pt x="14464452" y="5774513"/>
                  </a:lnTo>
                  <a:lnTo>
                    <a:pt x="14427769" y="5799904"/>
                  </a:lnTo>
                  <a:lnTo>
                    <a:pt x="14388779" y="5821955"/>
                  </a:lnTo>
                  <a:lnTo>
                    <a:pt x="14347688" y="5840460"/>
                  </a:lnTo>
                  <a:lnTo>
                    <a:pt x="14304704" y="5855212"/>
                  </a:lnTo>
                  <a:lnTo>
                    <a:pt x="14260031" y="5866005"/>
                  </a:lnTo>
                  <a:lnTo>
                    <a:pt x="14213878" y="5872632"/>
                  </a:lnTo>
                  <a:lnTo>
                    <a:pt x="14166450" y="5874887"/>
                  </a:lnTo>
                  <a:close/>
                </a:path>
                <a:path w="14658975" h="5875020">
                  <a:moveTo>
                    <a:pt x="13820082" y="838893"/>
                  </a:moveTo>
                  <a:lnTo>
                    <a:pt x="13820043" y="715733"/>
                  </a:lnTo>
                  <a:lnTo>
                    <a:pt x="13820082" y="838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04706" y="4358614"/>
              <a:ext cx="1098550" cy="279400"/>
            </a:xfrm>
            <a:custGeom>
              <a:avLst/>
              <a:gdLst/>
              <a:ahLst/>
              <a:cxnLst/>
              <a:rect l="l" t="t" r="r" b="b"/>
              <a:pathLst>
                <a:path w="1098550" h="279400">
                  <a:moveTo>
                    <a:pt x="156362" y="119176"/>
                  </a:moveTo>
                  <a:lnTo>
                    <a:pt x="131775" y="108407"/>
                  </a:lnTo>
                  <a:lnTo>
                    <a:pt x="120218" y="98450"/>
                  </a:lnTo>
                  <a:lnTo>
                    <a:pt x="112166" y="91516"/>
                  </a:lnTo>
                  <a:lnTo>
                    <a:pt x="99187" y="67652"/>
                  </a:lnTo>
                  <a:lnTo>
                    <a:pt x="94488" y="35966"/>
                  </a:lnTo>
                  <a:lnTo>
                    <a:pt x="94488" y="1828"/>
                  </a:lnTo>
                  <a:lnTo>
                    <a:pt x="61569" y="1828"/>
                  </a:lnTo>
                  <a:lnTo>
                    <a:pt x="61569" y="35966"/>
                  </a:lnTo>
                  <a:lnTo>
                    <a:pt x="57048" y="67538"/>
                  </a:lnTo>
                  <a:lnTo>
                    <a:pt x="44386" y="92392"/>
                  </a:lnTo>
                  <a:lnTo>
                    <a:pt x="24930" y="110680"/>
                  </a:lnTo>
                  <a:lnTo>
                    <a:pt x="0" y="122529"/>
                  </a:lnTo>
                  <a:lnTo>
                    <a:pt x="0" y="151790"/>
                  </a:lnTo>
                  <a:lnTo>
                    <a:pt x="25577" y="143243"/>
                  </a:lnTo>
                  <a:lnTo>
                    <a:pt x="47739" y="130949"/>
                  </a:lnTo>
                  <a:lnTo>
                    <a:pt x="65620" y="115735"/>
                  </a:lnTo>
                  <a:lnTo>
                    <a:pt x="78333" y="98450"/>
                  </a:lnTo>
                  <a:lnTo>
                    <a:pt x="91681" y="114998"/>
                  </a:lnTo>
                  <a:lnTo>
                    <a:pt x="109689" y="129387"/>
                  </a:lnTo>
                  <a:lnTo>
                    <a:pt x="131533" y="140792"/>
                  </a:lnTo>
                  <a:lnTo>
                    <a:pt x="156362" y="148437"/>
                  </a:lnTo>
                  <a:lnTo>
                    <a:pt x="156362" y="119176"/>
                  </a:lnTo>
                  <a:close/>
                </a:path>
                <a:path w="1098550" h="279400">
                  <a:moveTo>
                    <a:pt x="233476" y="171907"/>
                  </a:moveTo>
                  <a:lnTo>
                    <a:pt x="200253" y="171907"/>
                  </a:lnTo>
                  <a:lnTo>
                    <a:pt x="200253" y="200253"/>
                  </a:lnTo>
                  <a:lnTo>
                    <a:pt x="200253" y="251155"/>
                  </a:lnTo>
                  <a:lnTo>
                    <a:pt x="60045" y="251155"/>
                  </a:lnTo>
                  <a:lnTo>
                    <a:pt x="60045" y="200253"/>
                  </a:lnTo>
                  <a:lnTo>
                    <a:pt x="200253" y="200253"/>
                  </a:lnTo>
                  <a:lnTo>
                    <a:pt x="200253" y="171907"/>
                  </a:lnTo>
                  <a:lnTo>
                    <a:pt x="26822" y="171907"/>
                  </a:lnTo>
                  <a:lnTo>
                    <a:pt x="26822" y="279196"/>
                  </a:lnTo>
                  <a:lnTo>
                    <a:pt x="233476" y="279196"/>
                  </a:lnTo>
                  <a:lnTo>
                    <a:pt x="233476" y="251155"/>
                  </a:lnTo>
                  <a:lnTo>
                    <a:pt x="233476" y="200253"/>
                  </a:lnTo>
                  <a:lnTo>
                    <a:pt x="233476" y="171907"/>
                  </a:lnTo>
                  <a:close/>
                </a:path>
                <a:path w="1098550" h="279400">
                  <a:moveTo>
                    <a:pt x="233476" y="0"/>
                  </a:moveTo>
                  <a:lnTo>
                    <a:pt x="200253" y="0"/>
                  </a:lnTo>
                  <a:lnTo>
                    <a:pt x="200253" y="48463"/>
                  </a:lnTo>
                  <a:lnTo>
                    <a:pt x="139903" y="48463"/>
                  </a:lnTo>
                  <a:lnTo>
                    <a:pt x="139903" y="76809"/>
                  </a:lnTo>
                  <a:lnTo>
                    <a:pt x="200253" y="76809"/>
                  </a:lnTo>
                  <a:lnTo>
                    <a:pt x="200253" y="155143"/>
                  </a:lnTo>
                  <a:lnTo>
                    <a:pt x="233476" y="155143"/>
                  </a:lnTo>
                  <a:lnTo>
                    <a:pt x="233476" y="0"/>
                  </a:lnTo>
                  <a:close/>
                </a:path>
                <a:path w="1098550" h="279400">
                  <a:moveTo>
                    <a:pt x="516318" y="0"/>
                  </a:moveTo>
                  <a:lnTo>
                    <a:pt x="483108" y="0"/>
                  </a:lnTo>
                  <a:lnTo>
                    <a:pt x="483108" y="109474"/>
                  </a:lnTo>
                  <a:lnTo>
                    <a:pt x="429158" y="109474"/>
                  </a:lnTo>
                  <a:lnTo>
                    <a:pt x="429158" y="34544"/>
                  </a:lnTo>
                  <a:lnTo>
                    <a:pt x="429158" y="5334"/>
                  </a:lnTo>
                  <a:lnTo>
                    <a:pt x="396240" y="5334"/>
                  </a:lnTo>
                  <a:lnTo>
                    <a:pt x="396240" y="34544"/>
                  </a:lnTo>
                  <a:lnTo>
                    <a:pt x="396240" y="109474"/>
                  </a:lnTo>
                  <a:lnTo>
                    <a:pt x="396240" y="138684"/>
                  </a:lnTo>
                  <a:lnTo>
                    <a:pt x="396240" y="228854"/>
                  </a:lnTo>
                  <a:lnTo>
                    <a:pt x="328574" y="228854"/>
                  </a:lnTo>
                  <a:lnTo>
                    <a:pt x="328574" y="34544"/>
                  </a:lnTo>
                  <a:lnTo>
                    <a:pt x="396240" y="34544"/>
                  </a:lnTo>
                  <a:lnTo>
                    <a:pt x="396240" y="5334"/>
                  </a:lnTo>
                  <a:lnTo>
                    <a:pt x="295656" y="5334"/>
                  </a:lnTo>
                  <a:lnTo>
                    <a:pt x="295656" y="34544"/>
                  </a:lnTo>
                  <a:lnTo>
                    <a:pt x="295656" y="228854"/>
                  </a:lnTo>
                  <a:lnTo>
                    <a:pt x="295656" y="258064"/>
                  </a:lnTo>
                  <a:lnTo>
                    <a:pt x="429158" y="258064"/>
                  </a:lnTo>
                  <a:lnTo>
                    <a:pt x="429158" y="228854"/>
                  </a:lnTo>
                  <a:lnTo>
                    <a:pt x="429158" y="138684"/>
                  </a:lnTo>
                  <a:lnTo>
                    <a:pt x="483108" y="138684"/>
                  </a:lnTo>
                  <a:lnTo>
                    <a:pt x="483108" y="276453"/>
                  </a:lnTo>
                  <a:lnTo>
                    <a:pt x="516318" y="276453"/>
                  </a:lnTo>
                  <a:lnTo>
                    <a:pt x="516318" y="138684"/>
                  </a:lnTo>
                  <a:lnTo>
                    <a:pt x="516318" y="110032"/>
                  </a:lnTo>
                  <a:lnTo>
                    <a:pt x="516318" y="109474"/>
                  </a:lnTo>
                  <a:lnTo>
                    <a:pt x="516318" y="0"/>
                  </a:lnTo>
                  <a:close/>
                </a:path>
                <a:path w="1098550" h="279400">
                  <a:moveTo>
                    <a:pt x="815022" y="235204"/>
                  </a:moveTo>
                  <a:lnTo>
                    <a:pt x="709561" y="235204"/>
                  </a:lnTo>
                  <a:lnTo>
                    <a:pt x="709561" y="157734"/>
                  </a:lnTo>
                  <a:lnTo>
                    <a:pt x="802830" y="157734"/>
                  </a:lnTo>
                  <a:lnTo>
                    <a:pt x="802830" y="128524"/>
                  </a:lnTo>
                  <a:lnTo>
                    <a:pt x="617207" y="128524"/>
                  </a:lnTo>
                  <a:lnTo>
                    <a:pt x="617207" y="2794"/>
                  </a:lnTo>
                  <a:lnTo>
                    <a:pt x="583984" y="2794"/>
                  </a:lnTo>
                  <a:lnTo>
                    <a:pt x="583984" y="128524"/>
                  </a:lnTo>
                  <a:lnTo>
                    <a:pt x="583984" y="157734"/>
                  </a:lnTo>
                  <a:lnTo>
                    <a:pt x="676643" y="157734"/>
                  </a:lnTo>
                  <a:lnTo>
                    <a:pt x="676643" y="235204"/>
                  </a:lnTo>
                  <a:lnTo>
                    <a:pt x="569658" y="235204"/>
                  </a:lnTo>
                  <a:lnTo>
                    <a:pt x="569658" y="264414"/>
                  </a:lnTo>
                  <a:lnTo>
                    <a:pt x="815022" y="264414"/>
                  </a:lnTo>
                  <a:lnTo>
                    <a:pt x="815022" y="235204"/>
                  </a:lnTo>
                  <a:close/>
                </a:path>
                <a:path w="1098550" h="279400">
                  <a:moveTo>
                    <a:pt x="1087501" y="155194"/>
                  </a:moveTo>
                  <a:lnTo>
                    <a:pt x="900671" y="155194"/>
                  </a:lnTo>
                  <a:lnTo>
                    <a:pt x="900671" y="108204"/>
                  </a:lnTo>
                  <a:lnTo>
                    <a:pt x="1081100" y="108204"/>
                  </a:lnTo>
                  <a:lnTo>
                    <a:pt x="1081100" y="80264"/>
                  </a:lnTo>
                  <a:lnTo>
                    <a:pt x="900671" y="80264"/>
                  </a:lnTo>
                  <a:lnTo>
                    <a:pt x="900671" y="34544"/>
                  </a:lnTo>
                  <a:lnTo>
                    <a:pt x="1084148" y="34544"/>
                  </a:lnTo>
                  <a:lnTo>
                    <a:pt x="1084148" y="5334"/>
                  </a:lnTo>
                  <a:lnTo>
                    <a:pt x="867448" y="5334"/>
                  </a:lnTo>
                  <a:lnTo>
                    <a:pt x="867448" y="34544"/>
                  </a:lnTo>
                  <a:lnTo>
                    <a:pt x="867448" y="80264"/>
                  </a:lnTo>
                  <a:lnTo>
                    <a:pt x="867448" y="108204"/>
                  </a:lnTo>
                  <a:lnTo>
                    <a:pt x="867448" y="155194"/>
                  </a:lnTo>
                  <a:lnTo>
                    <a:pt x="867448" y="184404"/>
                  </a:lnTo>
                  <a:lnTo>
                    <a:pt x="1087501" y="184404"/>
                  </a:lnTo>
                  <a:lnTo>
                    <a:pt x="1087501" y="155194"/>
                  </a:lnTo>
                  <a:close/>
                </a:path>
                <a:path w="1098550" h="279400">
                  <a:moveTo>
                    <a:pt x="1098473" y="235610"/>
                  </a:moveTo>
                  <a:lnTo>
                    <a:pt x="853122" y="235610"/>
                  </a:lnTo>
                  <a:lnTo>
                    <a:pt x="853122" y="264261"/>
                  </a:lnTo>
                  <a:lnTo>
                    <a:pt x="1098473" y="264261"/>
                  </a:lnTo>
                  <a:lnTo>
                    <a:pt x="1098473" y="23561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2989" y="4442122"/>
              <a:ext cx="150567" cy="2490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8952" y="4442122"/>
              <a:ext cx="150567" cy="1786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56709" y="4350689"/>
              <a:ext cx="5686425" cy="305435"/>
            </a:xfrm>
            <a:custGeom>
              <a:avLst/>
              <a:gdLst/>
              <a:ahLst/>
              <a:cxnLst/>
              <a:rect l="l" t="t" r="r" b="b"/>
              <a:pathLst>
                <a:path w="5686425" h="305435">
                  <a:moveTo>
                    <a:pt x="33832" y="95402"/>
                  </a:moveTo>
                  <a:lnTo>
                    <a:pt x="0" y="95402"/>
                  </a:lnTo>
                  <a:lnTo>
                    <a:pt x="0" y="266090"/>
                  </a:lnTo>
                  <a:lnTo>
                    <a:pt x="33832" y="266090"/>
                  </a:lnTo>
                  <a:lnTo>
                    <a:pt x="33832" y="95402"/>
                  </a:lnTo>
                  <a:close/>
                </a:path>
                <a:path w="5686425" h="305435">
                  <a:moveTo>
                    <a:pt x="33832" y="27127"/>
                  </a:moveTo>
                  <a:lnTo>
                    <a:pt x="0" y="27127"/>
                  </a:lnTo>
                  <a:lnTo>
                    <a:pt x="0" y="63093"/>
                  </a:lnTo>
                  <a:lnTo>
                    <a:pt x="33832" y="63093"/>
                  </a:lnTo>
                  <a:lnTo>
                    <a:pt x="33832" y="27127"/>
                  </a:lnTo>
                  <a:close/>
                </a:path>
                <a:path w="5686425" h="305435">
                  <a:moveTo>
                    <a:pt x="298704" y="94538"/>
                  </a:moveTo>
                  <a:lnTo>
                    <a:pt x="117348" y="94538"/>
                  </a:lnTo>
                  <a:lnTo>
                    <a:pt x="117348" y="76758"/>
                  </a:lnTo>
                  <a:lnTo>
                    <a:pt x="297180" y="76758"/>
                  </a:lnTo>
                  <a:lnTo>
                    <a:pt x="297180" y="52628"/>
                  </a:lnTo>
                  <a:lnTo>
                    <a:pt x="297180" y="36118"/>
                  </a:lnTo>
                  <a:lnTo>
                    <a:pt x="297180" y="10718"/>
                  </a:lnTo>
                  <a:lnTo>
                    <a:pt x="84429" y="10718"/>
                  </a:lnTo>
                  <a:lnTo>
                    <a:pt x="84429" y="36118"/>
                  </a:lnTo>
                  <a:lnTo>
                    <a:pt x="263956" y="36118"/>
                  </a:lnTo>
                  <a:lnTo>
                    <a:pt x="263956" y="52628"/>
                  </a:lnTo>
                  <a:lnTo>
                    <a:pt x="84429" y="52628"/>
                  </a:lnTo>
                  <a:lnTo>
                    <a:pt x="84429" y="76758"/>
                  </a:lnTo>
                  <a:lnTo>
                    <a:pt x="84429" y="94538"/>
                  </a:lnTo>
                  <a:lnTo>
                    <a:pt x="84429" y="118668"/>
                  </a:lnTo>
                  <a:lnTo>
                    <a:pt x="298704" y="118668"/>
                  </a:lnTo>
                  <a:lnTo>
                    <a:pt x="298704" y="94538"/>
                  </a:lnTo>
                  <a:close/>
                </a:path>
                <a:path w="5686425" h="305435">
                  <a:moveTo>
                    <a:pt x="303276" y="263448"/>
                  </a:moveTo>
                  <a:lnTo>
                    <a:pt x="117348" y="263448"/>
                  </a:lnTo>
                  <a:lnTo>
                    <a:pt x="117348" y="245668"/>
                  </a:lnTo>
                  <a:lnTo>
                    <a:pt x="297180" y="245668"/>
                  </a:lnTo>
                  <a:lnTo>
                    <a:pt x="297180" y="221538"/>
                  </a:lnTo>
                  <a:lnTo>
                    <a:pt x="297180" y="203758"/>
                  </a:lnTo>
                  <a:lnTo>
                    <a:pt x="297180" y="179628"/>
                  </a:lnTo>
                  <a:lnTo>
                    <a:pt x="84429" y="179628"/>
                  </a:lnTo>
                  <a:lnTo>
                    <a:pt x="84429" y="203758"/>
                  </a:lnTo>
                  <a:lnTo>
                    <a:pt x="263956" y="203758"/>
                  </a:lnTo>
                  <a:lnTo>
                    <a:pt x="263956" y="221538"/>
                  </a:lnTo>
                  <a:lnTo>
                    <a:pt x="84429" y="221538"/>
                  </a:lnTo>
                  <a:lnTo>
                    <a:pt x="84429" y="245668"/>
                  </a:lnTo>
                  <a:lnTo>
                    <a:pt x="84429" y="263448"/>
                  </a:lnTo>
                  <a:lnTo>
                    <a:pt x="84429" y="287578"/>
                  </a:lnTo>
                  <a:lnTo>
                    <a:pt x="303276" y="287578"/>
                  </a:lnTo>
                  <a:lnTo>
                    <a:pt x="303276" y="263448"/>
                  </a:lnTo>
                  <a:close/>
                </a:path>
                <a:path w="5686425" h="305435">
                  <a:moveTo>
                    <a:pt x="315163" y="136245"/>
                  </a:moveTo>
                  <a:lnTo>
                    <a:pt x="66141" y="136245"/>
                  </a:lnTo>
                  <a:lnTo>
                    <a:pt x="66141" y="161848"/>
                  </a:lnTo>
                  <a:lnTo>
                    <a:pt x="315163" y="161848"/>
                  </a:lnTo>
                  <a:lnTo>
                    <a:pt x="315163" y="136245"/>
                  </a:lnTo>
                  <a:close/>
                </a:path>
                <a:path w="5686425" h="305435">
                  <a:moveTo>
                    <a:pt x="586117" y="235305"/>
                  </a:moveTo>
                  <a:lnTo>
                    <a:pt x="562330" y="220776"/>
                  </a:lnTo>
                  <a:lnTo>
                    <a:pt x="542074" y="198196"/>
                  </a:lnTo>
                  <a:lnTo>
                    <a:pt x="541540" y="196900"/>
                  </a:lnTo>
                  <a:lnTo>
                    <a:pt x="528002" y="164071"/>
                  </a:lnTo>
                  <a:lnTo>
                    <a:pt x="522719" y="114909"/>
                  </a:lnTo>
                  <a:lnTo>
                    <a:pt x="522719" y="11277"/>
                  </a:lnTo>
                  <a:lnTo>
                    <a:pt x="489800" y="11277"/>
                  </a:lnTo>
                  <a:lnTo>
                    <a:pt x="489800" y="114909"/>
                  </a:lnTo>
                  <a:lnTo>
                    <a:pt x="484619" y="164071"/>
                  </a:lnTo>
                  <a:lnTo>
                    <a:pt x="470712" y="198310"/>
                  </a:lnTo>
                  <a:lnTo>
                    <a:pt x="450583" y="220903"/>
                  </a:lnTo>
                  <a:lnTo>
                    <a:pt x="426720" y="235305"/>
                  </a:lnTo>
                  <a:lnTo>
                    <a:pt x="426720" y="265785"/>
                  </a:lnTo>
                  <a:lnTo>
                    <a:pt x="452221" y="254584"/>
                  </a:lnTo>
                  <a:lnTo>
                    <a:pt x="475094" y="238887"/>
                  </a:lnTo>
                  <a:lnTo>
                    <a:pt x="493750" y="219405"/>
                  </a:lnTo>
                  <a:lnTo>
                    <a:pt x="506564" y="196900"/>
                  </a:lnTo>
                  <a:lnTo>
                    <a:pt x="519341" y="219227"/>
                  </a:lnTo>
                  <a:lnTo>
                    <a:pt x="537883" y="238658"/>
                  </a:lnTo>
                  <a:lnTo>
                    <a:pt x="560666" y="254419"/>
                  </a:lnTo>
                  <a:lnTo>
                    <a:pt x="586117" y="265785"/>
                  </a:lnTo>
                  <a:lnTo>
                    <a:pt x="586117" y="235305"/>
                  </a:lnTo>
                  <a:close/>
                </a:path>
                <a:path w="5686425" h="305435">
                  <a:moveTo>
                    <a:pt x="697674" y="120700"/>
                  </a:moveTo>
                  <a:lnTo>
                    <a:pt x="654392" y="120700"/>
                  </a:lnTo>
                  <a:lnTo>
                    <a:pt x="654392" y="7924"/>
                  </a:lnTo>
                  <a:lnTo>
                    <a:pt x="621169" y="7924"/>
                  </a:lnTo>
                  <a:lnTo>
                    <a:pt x="621169" y="284378"/>
                  </a:lnTo>
                  <a:lnTo>
                    <a:pt x="654392" y="284378"/>
                  </a:lnTo>
                  <a:lnTo>
                    <a:pt x="654392" y="149656"/>
                  </a:lnTo>
                  <a:lnTo>
                    <a:pt x="697674" y="149656"/>
                  </a:lnTo>
                  <a:lnTo>
                    <a:pt x="697674" y="120700"/>
                  </a:lnTo>
                  <a:close/>
                </a:path>
                <a:path w="5686425" h="305435">
                  <a:moveTo>
                    <a:pt x="949134" y="239877"/>
                  </a:moveTo>
                  <a:lnTo>
                    <a:pt x="947661" y="228066"/>
                  </a:lnTo>
                  <a:lnTo>
                    <a:pt x="943381" y="218084"/>
                  </a:lnTo>
                  <a:lnTo>
                    <a:pt x="940968" y="215188"/>
                  </a:lnTo>
                  <a:lnTo>
                    <a:pt x="936396" y="209702"/>
                  </a:lnTo>
                  <a:lnTo>
                    <a:pt x="926884" y="202692"/>
                  </a:lnTo>
                  <a:lnTo>
                    <a:pt x="916216" y="198132"/>
                  </a:lnTo>
                  <a:lnTo>
                    <a:pt x="916216" y="233781"/>
                  </a:lnTo>
                  <a:lnTo>
                    <a:pt x="916216" y="245973"/>
                  </a:lnTo>
                  <a:lnTo>
                    <a:pt x="880021" y="262318"/>
                  </a:lnTo>
                  <a:lnTo>
                    <a:pt x="837577" y="264566"/>
                  </a:lnTo>
                  <a:lnTo>
                    <a:pt x="814374" y="264020"/>
                  </a:lnTo>
                  <a:lnTo>
                    <a:pt x="768388" y="254812"/>
                  </a:lnTo>
                  <a:lnTo>
                    <a:pt x="758939" y="245973"/>
                  </a:lnTo>
                  <a:lnTo>
                    <a:pt x="758939" y="233781"/>
                  </a:lnTo>
                  <a:lnTo>
                    <a:pt x="795096" y="217436"/>
                  </a:lnTo>
                  <a:lnTo>
                    <a:pt x="837577" y="215188"/>
                  </a:lnTo>
                  <a:lnTo>
                    <a:pt x="860767" y="215722"/>
                  </a:lnTo>
                  <a:lnTo>
                    <a:pt x="906462" y="224942"/>
                  </a:lnTo>
                  <a:lnTo>
                    <a:pt x="916216" y="233781"/>
                  </a:lnTo>
                  <a:lnTo>
                    <a:pt x="916216" y="198132"/>
                  </a:lnTo>
                  <a:lnTo>
                    <a:pt x="910399" y="195630"/>
                  </a:lnTo>
                  <a:lnTo>
                    <a:pt x="889889" y="190804"/>
                  </a:lnTo>
                  <a:lnTo>
                    <a:pt x="865543" y="188023"/>
                  </a:lnTo>
                  <a:lnTo>
                    <a:pt x="837577" y="187147"/>
                  </a:lnTo>
                  <a:lnTo>
                    <a:pt x="809688" y="188023"/>
                  </a:lnTo>
                  <a:lnTo>
                    <a:pt x="764540" y="195630"/>
                  </a:lnTo>
                  <a:lnTo>
                    <a:pt x="731469" y="218084"/>
                  </a:lnTo>
                  <a:lnTo>
                    <a:pt x="725716" y="239877"/>
                  </a:lnTo>
                  <a:lnTo>
                    <a:pt x="727176" y="251688"/>
                  </a:lnTo>
                  <a:lnTo>
                    <a:pt x="764540" y="284073"/>
                  </a:lnTo>
                  <a:lnTo>
                    <a:pt x="809688" y="291465"/>
                  </a:lnTo>
                  <a:lnTo>
                    <a:pt x="837577" y="292303"/>
                  </a:lnTo>
                  <a:lnTo>
                    <a:pt x="865543" y="291465"/>
                  </a:lnTo>
                  <a:lnTo>
                    <a:pt x="910399" y="284073"/>
                  </a:lnTo>
                  <a:lnTo>
                    <a:pt x="940968" y="264566"/>
                  </a:lnTo>
                  <a:lnTo>
                    <a:pt x="943381" y="261670"/>
                  </a:lnTo>
                  <a:lnTo>
                    <a:pt x="947661" y="251688"/>
                  </a:lnTo>
                  <a:lnTo>
                    <a:pt x="949134" y="239877"/>
                  </a:lnTo>
                  <a:close/>
                </a:path>
                <a:path w="5686425" h="305435">
                  <a:moveTo>
                    <a:pt x="961618" y="136550"/>
                  </a:moveTo>
                  <a:lnTo>
                    <a:pt x="903719" y="136550"/>
                  </a:lnTo>
                  <a:lnTo>
                    <a:pt x="903719" y="111556"/>
                  </a:lnTo>
                  <a:lnTo>
                    <a:pt x="903719" y="106070"/>
                  </a:lnTo>
                  <a:lnTo>
                    <a:pt x="939228" y="87350"/>
                  </a:lnTo>
                  <a:lnTo>
                    <a:pt x="941057" y="84734"/>
                  </a:lnTo>
                  <a:lnTo>
                    <a:pt x="944676" y="79590"/>
                  </a:lnTo>
                  <a:lnTo>
                    <a:pt x="948004" y="70523"/>
                  </a:lnTo>
                  <a:lnTo>
                    <a:pt x="949134" y="60045"/>
                  </a:lnTo>
                  <a:lnTo>
                    <a:pt x="948004" y="49745"/>
                  </a:lnTo>
                  <a:lnTo>
                    <a:pt x="916216" y="18199"/>
                  </a:lnTo>
                  <a:lnTo>
                    <a:pt x="916216" y="54559"/>
                  </a:lnTo>
                  <a:lnTo>
                    <a:pt x="916216" y="65532"/>
                  </a:lnTo>
                  <a:lnTo>
                    <a:pt x="881049" y="82181"/>
                  </a:lnTo>
                  <a:lnTo>
                    <a:pt x="871105" y="83159"/>
                  </a:lnTo>
                  <a:lnTo>
                    <a:pt x="871105" y="111556"/>
                  </a:lnTo>
                  <a:lnTo>
                    <a:pt x="871105" y="136550"/>
                  </a:lnTo>
                  <a:lnTo>
                    <a:pt x="804659" y="136550"/>
                  </a:lnTo>
                  <a:lnTo>
                    <a:pt x="804659" y="111556"/>
                  </a:lnTo>
                  <a:lnTo>
                    <a:pt x="812546" y="112128"/>
                  </a:lnTo>
                  <a:lnTo>
                    <a:pt x="820661" y="112509"/>
                  </a:lnTo>
                  <a:lnTo>
                    <a:pt x="829005" y="112712"/>
                  </a:lnTo>
                  <a:lnTo>
                    <a:pt x="837577" y="112776"/>
                  </a:lnTo>
                  <a:lnTo>
                    <a:pt x="846366" y="112712"/>
                  </a:lnTo>
                  <a:lnTo>
                    <a:pt x="854913" y="112509"/>
                  </a:lnTo>
                  <a:lnTo>
                    <a:pt x="863168" y="112128"/>
                  </a:lnTo>
                  <a:lnTo>
                    <a:pt x="871105" y="111556"/>
                  </a:lnTo>
                  <a:lnTo>
                    <a:pt x="871105" y="83159"/>
                  </a:lnTo>
                  <a:lnTo>
                    <a:pt x="861098" y="84124"/>
                  </a:lnTo>
                  <a:lnTo>
                    <a:pt x="837577" y="84734"/>
                  </a:lnTo>
                  <a:lnTo>
                    <a:pt x="793953" y="82181"/>
                  </a:lnTo>
                  <a:lnTo>
                    <a:pt x="758939" y="65532"/>
                  </a:lnTo>
                  <a:lnTo>
                    <a:pt x="758939" y="54559"/>
                  </a:lnTo>
                  <a:lnTo>
                    <a:pt x="793953" y="38214"/>
                  </a:lnTo>
                  <a:lnTo>
                    <a:pt x="837577" y="35661"/>
                  </a:lnTo>
                  <a:lnTo>
                    <a:pt x="861098" y="36271"/>
                  </a:lnTo>
                  <a:lnTo>
                    <a:pt x="908291" y="46939"/>
                  </a:lnTo>
                  <a:lnTo>
                    <a:pt x="916216" y="54559"/>
                  </a:lnTo>
                  <a:lnTo>
                    <a:pt x="916216" y="18199"/>
                  </a:lnTo>
                  <a:lnTo>
                    <a:pt x="914679" y="17399"/>
                  </a:lnTo>
                  <a:lnTo>
                    <a:pt x="892784" y="11658"/>
                  </a:lnTo>
                  <a:lnTo>
                    <a:pt x="866825" y="8559"/>
                  </a:lnTo>
                  <a:lnTo>
                    <a:pt x="837577" y="7620"/>
                  </a:lnTo>
                  <a:lnTo>
                    <a:pt x="808189" y="8559"/>
                  </a:lnTo>
                  <a:lnTo>
                    <a:pt x="760298" y="17399"/>
                  </a:lnTo>
                  <a:lnTo>
                    <a:pt x="730173" y="40728"/>
                  </a:lnTo>
                  <a:lnTo>
                    <a:pt x="725716" y="60045"/>
                  </a:lnTo>
                  <a:lnTo>
                    <a:pt x="726846" y="70523"/>
                  </a:lnTo>
                  <a:lnTo>
                    <a:pt x="756081" y="101155"/>
                  </a:lnTo>
                  <a:lnTo>
                    <a:pt x="772045" y="106375"/>
                  </a:lnTo>
                  <a:lnTo>
                    <a:pt x="772045" y="136550"/>
                  </a:lnTo>
                  <a:lnTo>
                    <a:pt x="712609" y="136550"/>
                  </a:lnTo>
                  <a:lnTo>
                    <a:pt x="712609" y="164896"/>
                  </a:lnTo>
                  <a:lnTo>
                    <a:pt x="961618" y="164896"/>
                  </a:lnTo>
                  <a:lnTo>
                    <a:pt x="961618" y="136550"/>
                  </a:lnTo>
                  <a:close/>
                </a:path>
                <a:path w="5686425" h="305435">
                  <a:moveTo>
                    <a:pt x="1142365" y="180441"/>
                  </a:moveTo>
                  <a:lnTo>
                    <a:pt x="1140269" y="153416"/>
                  </a:lnTo>
                  <a:lnTo>
                    <a:pt x="1134059" y="130644"/>
                  </a:lnTo>
                  <a:lnTo>
                    <a:pt x="1127086" y="118262"/>
                  </a:lnTo>
                  <a:lnTo>
                    <a:pt x="1123848" y="112509"/>
                  </a:lnTo>
                  <a:lnTo>
                    <a:pt x="1109751" y="99364"/>
                  </a:lnTo>
                  <a:lnTo>
                    <a:pt x="1109446" y="99199"/>
                  </a:lnTo>
                  <a:lnTo>
                    <a:pt x="1109446" y="180441"/>
                  </a:lnTo>
                  <a:lnTo>
                    <a:pt x="1108519" y="198653"/>
                  </a:lnTo>
                  <a:lnTo>
                    <a:pt x="1093597" y="235305"/>
                  </a:lnTo>
                  <a:lnTo>
                    <a:pt x="1082014" y="242620"/>
                  </a:lnTo>
                  <a:lnTo>
                    <a:pt x="1065250" y="242620"/>
                  </a:lnTo>
                  <a:lnTo>
                    <a:pt x="1038961" y="198691"/>
                  </a:lnTo>
                  <a:lnTo>
                    <a:pt x="1038123" y="180441"/>
                  </a:lnTo>
                  <a:lnTo>
                    <a:pt x="1039012" y="161747"/>
                  </a:lnTo>
                  <a:lnTo>
                    <a:pt x="1053363" y="125272"/>
                  </a:lnTo>
                  <a:lnTo>
                    <a:pt x="1065250" y="118262"/>
                  </a:lnTo>
                  <a:lnTo>
                    <a:pt x="1081405" y="118262"/>
                  </a:lnTo>
                  <a:lnTo>
                    <a:pt x="1108367" y="160959"/>
                  </a:lnTo>
                  <a:lnTo>
                    <a:pt x="1109446" y="180441"/>
                  </a:lnTo>
                  <a:lnTo>
                    <a:pt x="1109446" y="99199"/>
                  </a:lnTo>
                  <a:lnTo>
                    <a:pt x="1101991" y="95008"/>
                  </a:lnTo>
                  <a:lnTo>
                    <a:pt x="1093368" y="91973"/>
                  </a:lnTo>
                  <a:lnTo>
                    <a:pt x="1083945" y="90195"/>
                  </a:lnTo>
                  <a:lnTo>
                    <a:pt x="1073785" y="89611"/>
                  </a:lnTo>
                  <a:lnTo>
                    <a:pt x="1062240" y="90398"/>
                  </a:lnTo>
                  <a:lnTo>
                    <a:pt x="1021283" y="114947"/>
                  </a:lnTo>
                  <a:lnTo>
                    <a:pt x="1006983" y="154647"/>
                  </a:lnTo>
                  <a:lnTo>
                    <a:pt x="1005205" y="180441"/>
                  </a:lnTo>
                  <a:lnTo>
                    <a:pt x="1007046" y="206578"/>
                  </a:lnTo>
                  <a:lnTo>
                    <a:pt x="1021791" y="246278"/>
                  </a:lnTo>
                  <a:lnTo>
                    <a:pt x="1062596" y="270217"/>
                  </a:lnTo>
                  <a:lnTo>
                    <a:pt x="1073785" y="270967"/>
                  </a:lnTo>
                  <a:lnTo>
                    <a:pt x="1084313" y="270332"/>
                  </a:lnTo>
                  <a:lnTo>
                    <a:pt x="1124369" y="247853"/>
                  </a:lnTo>
                  <a:lnTo>
                    <a:pt x="1127264" y="242620"/>
                  </a:lnTo>
                  <a:lnTo>
                    <a:pt x="1134287" y="229933"/>
                  </a:lnTo>
                  <a:lnTo>
                    <a:pt x="1140333" y="207365"/>
                  </a:lnTo>
                  <a:lnTo>
                    <a:pt x="1142365" y="180441"/>
                  </a:lnTo>
                  <a:close/>
                </a:path>
                <a:path w="5686425" h="305435">
                  <a:moveTo>
                    <a:pt x="1151509" y="39624"/>
                  </a:moveTo>
                  <a:lnTo>
                    <a:pt x="1089025" y="39624"/>
                  </a:lnTo>
                  <a:lnTo>
                    <a:pt x="1089025" y="0"/>
                  </a:lnTo>
                  <a:lnTo>
                    <a:pt x="1055801" y="0"/>
                  </a:lnTo>
                  <a:lnTo>
                    <a:pt x="1055801" y="39624"/>
                  </a:lnTo>
                  <a:lnTo>
                    <a:pt x="993927" y="39624"/>
                  </a:lnTo>
                  <a:lnTo>
                    <a:pt x="993927" y="68275"/>
                  </a:lnTo>
                  <a:lnTo>
                    <a:pt x="1151509" y="68275"/>
                  </a:lnTo>
                  <a:lnTo>
                    <a:pt x="1151509" y="39624"/>
                  </a:lnTo>
                  <a:close/>
                </a:path>
                <a:path w="5686425" h="305435">
                  <a:moveTo>
                    <a:pt x="1264589" y="120700"/>
                  </a:moveTo>
                  <a:lnTo>
                    <a:pt x="1221308" y="120700"/>
                  </a:lnTo>
                  <a:lnTo>
                    <a:pt x="1221308" y="7924"/>
                  </a:lnTo>
                  <a:lnTo>
                    <a:pt x="1188085" y="7924"/>
                  </a:lnTo>
                  <a:lnTo>
                    <a:pt x="1188085" y="284378"/>
                  </a:lnTo>
                  <a:lnTo>
                    <a:pt x="1221308" y="284378"/>
                  </a:lnTo>
                  <a:lnTo>
                    <a:pt x="1221308" y="149656"/>
                  </a:lnTo>
                  <a:lnTo>
                    <a:pt x="1264589" y="149656"/>
                  </a:lnTo>
                  <a:lnTo>
                    <a:pt x="1264589" y="120700"/>
                  </a:lnTo>
                  <a:close/>
                </a:path>
                <a:path w="5686425" h="305435">
                  <a:moveTo>
                    <a:pt x="1512074" y="7924"/>
                  </a:moveTo>
                  <a:lnTo>
                    <a:pt x="1478851" y="7924"/>
                  </a:lnTo>
                  <a:lnTo>
                    <a:pt x="1478851" y="37388"/>
                  </a:lnTo>
                  <a:lnTo>
                    <a:pt x="1422476" y="37388"/>
                  </a:lnTo>
                  <a:lnTo>
                    <a:pt x="1422476" y="10718"/>
                  </a:lnTo>
                  <a:lnTo>
                    <a:pt x="1389862" y="10718"/>
                  </a:lnTo>
                  <a:lnTo>
                    <a:pt x="1389862" y="39928"/>
                  </a:lnTo>
                  <a:lnTo>
                    <a:pt x="1389862" y="66598"/>
                  </a:lnTo>
                  <a:lnTo>
                    <a:pt x="1389862" y="104698"/>
                  </a:lnTo>
                  <a:lnTo>
                    <a:pt x="1389862" y="132638"/>
                  </a:lnTo>
                  <a:lnTo>
                    <a:pt x="1320977" y="132638"/>
                  </a:lnTo>
                  <a:lnTo>
                    <a:pt x="1320977" y="39928"/>
                  </a:lnTo>
                  <a:lnTo>
                    <a:pt x="1389862" y="39928"/>
                  </a:lnTo>
                  <a:lnTo>
                    <a:pt x="1389862" y="10718"/>
                  </a:lnTo>
                  <a:lnTo>
                    <a:pt x="1288669" y="10718"/>
                  </a:lnTo>
                  <a:lnTo>
                    <a:pt x="1288669" y="37388"/>
                  </a:lnTo>
                  <a:lnTo>
                    <a:pt x="1288669" y="39928"/>
                  </a:lnTo>
                  <a:lnTo>
                    <a:pt x="1288669" y="132638"/>
                  </a:lnTo>
                  <a:lnTo>
                    <a:pt x="1288669" y="160578"/>
                  </a:lnTo>
                  <a:lnTo>
                    <a:pt x="1422476" y="160578"/>
                  </a:lnTo>
                  <a:lnTo>
                    <a:pt x="1422476" y="132638"/>
                  </a:lnTo>
                  <a:lnTo>
                    <a:pt x="1478851" y="132638"/>
                  </a:lnTo>
                  <a:lnTo>
                    <a:pt x="1478851" y="201218"/>
                  </a:lnTo>
                  <a:lnTo>
                    <a:pt x="1512074" y="201218"/>
                  </a:lnTo>
                  <a:lnTo>
                    <a:pt x="1512074" y="132638"/>
                  </a:lnTo>
                  <a:lnTo>
                    <a:pt x="1512074" y="104698"/>
                  </a:lnTo>
                  <a:lnTo>
                    <a:pt x="1422476" y="104698"/>
                  </a:lnTo>
                  <a:lnTo>
                    <a:pt x="1422476" y="66598"/>
                  </a:lnTo>
                  <a:lnTo>
                    <a:pt x="1478851" y="66598"/>
                  </a:lnTo>
                  <a:lnTo>
                    <a:pt x="1478851" y="104546"/>
                  </a:lnTo>
                  <a:lnTo>
                    <a:pt x="1512074" y="104546"/>
                  </a:lnTo>
                  <a:lnTo>
                    <a:pt x="1512074" y="37388"/>
                  </a:lnTo>
                  <a:lnTo>
                    <a:pt x="1512074" y="7924"/>
                  </a:lnTo>
                  <a:close/>
                </a:path>
                <a:path w="5686425" h="305435">
                  <a:moveTo>
                    <a:pt x="1516951" y="257098"/>
                  </a:moveTo>
                  <a:lnTo>
                    <a:pt x="1338656" y="257098"/>
                  </a:lnTo>
                  <a:lnTo>
                    <a:pt x="1338656" y="192328"/>
                  </a:lnTo>
                  <a:lnTo>
                    <a:pt x="1305433" y="192328"/>
                  </a:lnTo>
                  <a:lnTo>
                    <a:pt x="1305433" y="257098"/>
                  </a:lnTo>
                  <a:lnTo>
                    <a:pt x="1305433" y="285038"/>
                  </a:lnTo>
                  <a:lnTo>
                    <a:pt x="1516951" y="285038"/>
                  </a:lnTo>
                  <a:lnTo>
                    <a:pt x="1516951" y="257098"/>
                  </a:lnTo>
                  <a:close/>
                </a:path>
                <a:path w="5686425" h="305435">
                  <a:moveTo>
                    <a:pt x="1721472" y="235305"/>
                  </a:moveTo>
                  <a:lnTo>
                    <a:pt x="1677581" y="198196"/>
                  </a:lnTo>
                  <a:lnTo>
                    <a:pt x="1658378" y="114909"/>
                  </a:lnTo>
                  <a:lnTo>
                    <a:pt x="1658378" y="11277"/>
                  </a:lnTo>
                  <a:lnTo>
                    <a:pt x="1625460" y="11277"/>
                  </a:lnTo>
                  <a:lnTo>
                    <a:pt x="1625460" y="114909"/>
                  </a:lnTo>
                  <a:lnTo>
                    <a:pt x="1620227" y="164071"/>
                  </a:lnTo>
                  <a:lnTo>
                    <a:pt x="1606219" y="198310"/>
                  </a:lnTo>
                  <a:lnTo>
                    <a:pt x="1585988" y="220903"/>
                  </a:lnTo>
                  <a:lnTo>
                    <a:pt x="1562061" y="235305"/>
                  </a:lnTo>
                  <a:lnTo>
                    <a:pt x="1562061" y="265785"/>
                  </a:lnTo>
                  <a:lnTo>
                    <a:pt x="1587741" y="254584"/>
                  </a:lnTo>
                  <a:lnTo>
                    <a:pt x="1610677" y="238887"/>
                  </a:lnTo>
                  <a:lnTo>
                    <a:pt x="1629270" y="219405"/>
                  </a:lnTo>
                  <a:lnTo>
                    <a:pt x="1641919" y="196900"/>
                  </a:lnTo>
                  <a:lnTo>
                    <a:pt x="1654733" y="219227"/>
                  </a:lnTo>
                  <a:lnTo>
                    <a:pt x="1673352" y="238658"/>
                  </a:lnTo>
                  <a:lnTo>
                    <a:pt x="1696135" y="254419"/>
                  </a:lnTo>
                  <a:lnTo>
                    <a:pt x="1721472" y="265785"/>
                  </a:lnTo>
                  <a:lnTo>
                    <a:pt x="1721472" y="235305"/>
                  </a:lnTo>
                  <a:close/>
                </a:path>
                <a:path w="5686425" h="305435">
                  <a:moveTo>
                    <a:pt x="1794929" y="7924"/>
                  </a:moveTo>
                  <a:lnTo>
                    <a:pt x="1761705" y="7924"/>
                  </a:lnTo>
                  <a:lnTo>
                    <a:pt x="1761705" y="107594"/>
                  </a:lnTo>
                  <a:lnTo>
                    <a:pt x="1697393" y="107594"/>
                  </a:lnTo>
                  <a:lnTo>
                    <a:pt x="1697393" y="136550"/>
                  </a:lnTo>
                  <a:lnTo>
                    <a:pt x="1761705" y="136550"/>
                  </a:lnTo>
                  <a:lnTo>
                    <a:pt x="1761705" y="284378"/>
                  </a:lnTo>
                  <a:lnTo>
                    <a:pt x="1794929" y="284378"/>
                  </a:lnTo>
                  <a:lnTo>
                    <a:pt x="1794929" y="7924"/>
                  </a:lnTo>
                  <a:close/>
                </a:path>
                <a:path w="5686425" h="305435">
                  <a:moveTo>
                    <a:pt x="2076856" y="138684"/>
                  </a:moveTo>
                  <a:lnTo>
                    <a:pt x="2072208" y="73494"/>
                  </a:lnTo>
                  <a:lnTo>
                    <a:pt x="2058327" y="36576"/>
                  </a:lnTo>
                  <a:lnTo>
                    <a:pt x="2043938" y="19850"/>
                  </a:lnTo>
                  <a:lnTo>
                    <a:pt x="2043938" y="138684"/>
                  </a:lnTo>
                  <a:lnTo>
                    <a:pt x="2043290" y="169291"/>
                  </a:lnTo>
                  <a:lnTo>
                    <a:pt x="2036483" y="215188"/>
                  </a:lnTo>
                  <a:lnTo>
                    <a:pt x="2005228" y="240487"/>
                  </a:lnTo>
                  <a:lnTo>
                    <a:pt x="1998167" y="239750"/>
                  </a:lnTo>
                  <a:lnTo>
                    <a:pt x="1969871" y="194957"/>
                  </a:lnTo>
                  <a:lnTo>
                    <a:pt x="1966823" y="138684"/>
                  </a:lnTo>
                  <a:lnTo>
                    <a:pt x="1967522" y="108077"/>
                  </a:lnTo>
                  <a:lnTo>
                    <a:pt x="1974291" y="62306"/>
                  </a:lnTo>
                  <a:lnTo>
                    <a:pt x="2005228" y="36576"/>
                  </a:lnTo>
                  <a:lnTo>
                    <a:pt x="2012467" y="37312"/>
                  </a:lnTo>
                  <a:lnTo>
                    <a:pt x="2040966" y="82448"/>
                  </a:lnTo>
                  <a:lnTo>
                    <a:pt x="2043938" y="138684"/>
                  </a:lnTo>
                  <a:lnTo>
                    <a:pt x="2043938" y="19850"/>
                  </a:lnTo>
                  <a:lnTo>
                    <a:pt x="2033193" y="13487"/>
                  </a:lnTo>
                  <a:lnTo>
                    <a:pt x="2020011" y="9334"/>
                  </a:lnTo>
                  <a:lnTo>
                    <a:pt x="2005228" y="7924"/>
                  </a:lnTo>
                  <a:lnTo>
                    <a:pt x="1990585" y="9334"/>
                  </a:lnTo>
                  <a:lnTo>
                    <a:pt x="1956473" y="29565"/>
                  </a:lnTo>
                  <a:lnTo>
                    <a:pt x="1938566" y="73494"/>
                  </a:lnTo>
                  <a:lnTo>
                    <a:pt x="1933917" y="138684"/>
                  </a:lnTo>
                  <a:lnTo>
                    <a:pt x="1934946" y="173774"/>
                  </a:lnTo>
                  <a:lnTo>
                    <a:pt x="1945487" y="228650"/>
                  </a:lnTo>
                  <a:lnTo>
                    <a:pt x="1977415" y="263575"/>
                  </a:lnTo>
                  <a:lnTo>
                    <a:pt x="2005228" y="268833"/>
                  </a:lnTo>
                  <a:lnTo>
                    <a:pt x="2020011" y="267512"/>
                  </a:lnTo>
                  <a:lnTo>
                    <a:pt x="2054301" y="247802"/>
                  </a:lnTo>
                  <a:lnTo>
                    <a:pt x="2072208" y="203873"/>
                  </a:lnTo>
                  <a:lnTo>
                    <a:pt x="2075827" y="173774"/>
                  </a:lnTo>
                  <a:lnTo>
                    <a:pt x="2076856" y="138684"/>
                  </a:lnTo>
                  <a:close/>
                </a:path>
                <a:path w="5686425" h="305435">
                  <a:moveTo>
                    <a:pt x="2157933" y="7924"/>
                  </a:moveTo>
                  <a:lnTo>
                    <a:pt x="2124710" y="7924"/>
                  </a:lnTo>
                  <a:lnTo>
                    <a:pt x="2124710" y="284378"/>
                  </a:lnTo>
                  <a:lnTo>
                    <a:pt x="2157933" y="284378"/>
                  </a:lnTo>
                  <a:lnTo>
                    <a:pt x="2157933" y="7924"/>
                  </a:lnTo>
                  <a:close/>
                </a:path>
                <a:path w="5686425" h="305435">
                  <a:moveTo>
                    <a:pt x="2354224" y="13258"/>
                  </a:moveTo>
                  <a:lnTo>
                    <a:pt x="2321306" y="13258"/>
                  </a:lnTo>
                  <a:lnTo>
                    <a:pt x="2321306" y="42468"/>
                  </a:lnTo>
                  <a:lnTo>
                    <a:pt x="2321306" y="236778"/>
                  </a:lnTo>
                  <a:lnTo>
                    <a:pt x="2253640" y="236778"/>
                  </a:lnTo>
                  <a:lnTo>
                    <a:pt x="2253640" y="42468"/>
                  </a:lnTo>
                  <a:lnTo>
                    <a:pt x="2321306" y="42468"/>
                  </a:lnTo>
                  <a:lnTo>
                    <a:pt x="2321306" y="13258"/>
                  </a:lnTo>
                  <a:lnTo>
                    <a:pt x="2220722" y="13258"/>
                  </a:lnTo>
                  <a:lnTo>
                    <a:pt x="2220722" y="42468"/>
                  </a:lnTo>
                  <a:lnTo>
                    <a:pt x="2220722" y="236778"/>
                  </a:lnTo>
                  <a:lnTo>
                    <a:pt x="2220722" y="265988"/>
                  </a:lnTo>
                  <a:lnTo>
                    <a:pt x="2354224" y="265988"/>
                  </a:lnTo>
                  <a:lnTo>
                    <a:pt x="2354224" y="237134"/>
                  </a:lnTo>
                  <a:lnTo>
                    <a:pt x="2354224" y="236778"/>
                  </a:lnTo>
                  <a:lnTo>
                    <a:pt x="2354224" y="42468"/>
                  </a:lnTo>
                  <a:lnTo>
                    <a:pt x="2354224" y="42062"/>
                  </a:lnTo>
                  <a:lnTo>
                    <a:pt x="2354224" y="13258"/>
                  </a:lnTo>
                  <a:close/>
                </a:path>
                <a:path w="5686425" h="305435">
                  <a:moveTo>
                    <a:pt x="2441397" y="7924"/>
                  </a:moveTo>
                  <a:lnTo>
                    <a:pt x="2408174" y="7924"/>
                  </a:lnTo>
                  <a:lnTo>
                    <a:pt x="2408174" y="284378"/>
                  </a:lnTo>
                  <a:lnTo>
                    <a:pt x="2441397" y="284378"/>
                  </a:lnTo>
                  <a:lnTo>
                    <a:pt x="2441397" y="7924"/>
                  </a:lnTo>
                  <a:close/>
                </a:path>
                <a:path w="5686425" h="305435">
                  <a:moveTo>
                    <a:pt x="2653220" y="235305"/>
                  </a:moveTo>
                  <a:lnTo>
                    <a:pt x="2630195" y="220675"/>
                  </a:lnTo>
                  <a:lnTo>
                    <a:pt x="2610739" y="197815"/>
                  </a:lnTo>
                  <a:lnTo>
                    <a:pt x="2597302" y="164020"/>
                  </a:lnTo>
                  <a:lnTo>
                    <a:pt x="2592260" y="116433"/>
                  </a:lnTo>
                  <a:lnTo>
                    <a:pt x="2592260" y="42062"/>
                  </a:lnTo>
                  <a:lnTo>
                    <a:pt x="2650782" y="42062"/>
                  </a:lnTo>
                  <a:lnTo>
                    <a:pt x="2650782" y="12801"/>
                  </a:lnTo>
                  <a:lnTo>
                    <a:pt x="2500820" y="12801"/>
                  </a:lnTo>
                  <a:lnTo>
                    <a:pt x="2500820" y="42062"/>
                  </a:lnTo>
                  <a:lnTo>
                    <a:pt x="2558732" y="42062"/>
                  </a:lnTo>
                  <a:lnTo>
                    <a:pt x="2558732" y="116433"/>
                  </a:lnTo>
                  <a:lnTo>
                    <a:pt x="2553627" y="163982"/>
                  </a:lnTo>
                  <a:lnTo>
                    <a:pt x="2540025" y="197929"/>
                  </a:lnTo>
                  <a:lnTo>
                    <a:pt x="2520543" y="220802"/>
                  </a:lnTo>
                  <a:lnTo>
                    <a:pt x="2497772" y="235305"/>
                  </a:lnTo>
                  <a:lnTo>
                    <a:pt x="2497772" y="265785"/>
                  </a:lnTo>
                  <a:lnTo>
                    <a:pt x="2522436" y="254393"/>
                  </a:lnTo>
                  <a:lnTo>
                    <a:pt x="2544407" y="238429"/>
                  </a:lnTo>
                  <a:lnTo>
                    <a:pt x="2562504" y="219151"/>
                  </a:lnTo>
                  <a:lnTo>
                    <a:pt x="2575496" y="197815"/>
                  </a:lnTo>
                  <a:lnTo>
                    <a:pt x="2588463" y="219100"/>
                  </a:lnTo>
                  <a:lnTo>
                    <a:pt x="2606471" y="238315"/>
                  </a:lnTo>
                  <a:lnTo>
                    <a:pt x="2628430" y="254254"/>
                  </a:lnTo>
                  <a:lnTo>
                    <a:pt x="2653220" y="265785"/>
                  </a:lnTo>
                  <a:lnTo>
                    <a:pt x="2653220" y="235305"/>
                  </a:lnTo>
                  <a:close/>
                </a:path>
                <a:path w="5686425" h="305435">
                  <a:moveTo>
                    <a:pt x="2724848" y="7924"/>
                  </a:moveTo>
                  <a:lnTo>
                    <a:pt x="2691625" y="7924"/>
                  </a:lnTo>
                  <a:lnTo>
                    <a:pt x="2691625" y="284378"/>
                  </a:lnTo>
                  <a:lnTo>
                    <a:pt x="2724848" y="284378"/>
                  </a:lnTo>
                  <a:lnTo>
                    <a:pt x="2724848" y="7924"/>
                  </a:lnTo>
                  <a:close/>
                </a:path>
                <a:path w="5686425" h="305435">
                  <a:moveTo>
                    <a:pt x="3088462" y="168554"/>
                  </a:moveTo>
                  <a:lnTo>
                    <a:pt x="3055239" y="168554"/>
                  </a:lnTo>
                  <a:lnTo>
                    <a:pt x="3055239" y="200863"/>
                  </a:lnTo>
                  <a:lnTo>
                    <a:pt x="3055239" y="229209"/>
                  </a:lnTo>
                  <a:lnTo>
                    <a:pt x="3055239" y="259080"/>
                  </a:lnTo>
                  <a:lnTo>
                    <a:pt x="2915043" y="259080"/>
                  </a:lnTo>
                  <a:lnTo>
                    <a:pt x="2915043" y="229209"/>
                  </a:lnTo>
                  <a:lnTo>
                    <a:pt x="3055239" y="229209"/>
                  </a:lnTo>
                  <a:lnTo>
                    <a:pt x="3055239" y="200863"/>
                  </a:lnTo>
                  <a:lnTo>
                    <a:pt x="2915043" y="200863"/>
                  </a:lnTo>
                  <a:lnTo>
                    <a:pt x="2915043" y="168554"/>
                  </a:lnTo>
                  <a:lnTo>
                    <a:pt x="2881820" y="168554"/>
                  </a:lnTo>
                  <a:lnTo>
                    <a:pt x="2881820" y="287121"/>
                  </a:lnTo>
                  <a:lnTo>
                    <a:pt x="3088462" y="287121"/>
                  </a:lnTo>
                  <a:lnTo>
                    <a:pt x="3088462" y="259080"/>
                  </a:lnTo>
                  <a:lnTo>
                    <a:pt x="3088462" y="229209"/>
                  </a:lnTo>
                  <a:lnTo>
                    <a:pt x="3088462" y="200863"/>
                  </a:lnTo>
                  <a:lnTo>
                    <a:pt x="3088462" y="168554"/>
                  </a:lnTo>
                  <a:close/>
                </a:path>
                <a:path w="5686425" h="305435">
                  <a:moveTo>
                    <a:pt x="3088462" y="7924"/>
                  </a:moveTo>
                  <a:lnTo>
                    <a:pt x="3055239" y="7924"/>
                  </a:lnTo>
                  <a:lnTo>
                    <a:pt x="3055239" y="63093"/>
                  </a:lnTo>
                  <a:lnTo>
                    <a:pt x="3005251" y="63093"/>
                  </a:lnTo>
                  <a:lnTo>
                    <a:pt x="2981782" y="21336"/>
                  </a:lnTo>
                  <a:lnTo>
                    <a:pt x="2974175" y="16370"/>
                  </a:lnTo>
                  <a:lnTo>
                    <a:pt x="2974175" y="77419"/>
                  </a:lnTo>
                  <a:lnTo>
                    <a:pt x="2973324" y="87668"/>
                  </a:lnTo>
                  <a:lnTo>
                    <a:pt x="2948876" y="117919"/>
                  </a:lnTo>
                  <a:lnTo>
                    <a:pt x="2933941" y="120396"/>
                  </a:lnTo>
                  <a:lnTo>
                    <a:pt x="2926181" y="119773"/>
                  </a:lnTo>
                  <a:lnTo>
                    <a:pt x="2894596" y="87668"/>
                  </a:lnTo>
                  <a:lnTo>
                    <a:pt x="2893707" y="77419"/>
                  </a:lnTo>
                  <a:lnTo>
                    <a:pt x="2894596" y="67259"/>
                  </a:lnTo>
                  <a:lnTo>
                    <a:pt x="2919044" y="37185"/>
                  </a:lnTo>
                  <a:lnTo>
                    <a:pt x="2933941" y="34747"/>
                  </a:lnTo>
                  <a:lnTo>
                    <a:pt x="2941688" y="35369"/>
                  </a:lnTo>
                  <a:lnTo>
                    <a:pt x="2973324" y="67259"/>
                  </a:lnTo>
                  <a:lnTo>
                    <a:pt x="2974175" y="77419"/>
                  </a:lnTo>
                  <a:lnTo>
                    <a:pt x="2974175" y="16370"/>
                  </a:lnTo>
                  <a:lnTo>
                    <a:pt x="2971863" y="14846"/>
                  </a:lnTo>
                  <a:lnTo>
                    <a:pt x="2960497" y="10058"/>
                  </a:lnTo>
                  <a:lnTo>
                    <a:pt x="2947797" y="7112"/>
                  </a:lnTo>
                  <a:lnTo>
                    <a:pt x="2933941" y="6096"/>
                  </a:lnTo>
                  <a:lnTo>
                    <a:pt x="2920238" y="7112"/>
                  </a:lnTo>
                  <a:lnTo>
                    <a:pt x="2875800" y="31724"/>
                  </a:lnTo>
                  <a:lnTo>
                    <a:pt x="2861399" y="77419"/>
                  </a:lnTo>
                  <a:lnTo>
                    <a:pt x="2863113" y="95186"/>
                  </a:lnTo>
                  <a:lnTo>
                    <a:pt x="2886087" y="133502"/>
                  </a:lnTo>
                  <a:lnTo>
                    <a:pt x="2933941" y="149047"/>
                  </a:lnTo>
                  <a:lnTo>
                    <a:pt x="2947797" y="148031"/>
                  </a:lnTo>
                  <a:lnTo>
                    <a:pt x="2990392" y="125514"/>
                  </a:lnTo>
                  <a:lnTo>
                    <a:pt x="2994037" y="120396"/>
                  </a:lnTo>
                  <a:lnTo>
                    <a:pt x="2997327" y="115785"/>
                  </a:lnTo>
                  <a:lnTo>
                    <a:pt x="3002445" y="104394"/>
                  </a:lnTo>
                  <a:lnTo>
                    <a:pt x="3005556" y="91440"/>
                  </a:lnTo>
                  <a:lnTo>
                    <a:pt x="3055239" y="91440"/>
                  </a:lnTo>
                  <a:lnTo>
                    <a:pt x="3055239" y="153924"/>
                  </a:lnTo>
                  <a:lnTo>
                    <a:pt x="3088462" y="153924"/>
                  </a:lnTo>
                  <a:lnTo>
                    <a:pt x="3088462" y="91440"/>
                  </a:lnTo>
                  <a:lnTo>
                    <a:pt x="3088462" y="63093"/>
                  </a:lnTo>
                  <a:lnTo>
                    <a:pt x="3088462" y="7924"/>
                  </a:lnTo>
                  <a:close/>
                </a:path>
                <a:path w="5686425" h="305435">
                  <a:moveTo>
                    <a:pt x="3386556" y="243128"/>
                  </a:moveTo>
                  <a:lnTo>
                    <a:pt x="3281095" y="243128"/>
                  </a:lnTo>
                  <a:lnTo>
                    <a:pt x="3281095" y="188518"/>
                  </a:lnTo>
                  <a:lnTo>
                    <a:pt x="3375583" y="188518"/>
                  </a:lnTo>
                  <a:lnTo>
                    <a:pt x="3375583" y="160578"/>
                  </a:lnTo>
                  <a:lnTo>
                    <a:pt x="3188741" y="160578"/>
                  </a:lnTo>
                  <a:lnTo>
                    <a:pt x="3188741" y="114858"/>
                  </a:lnTo>
                  <a:lnTo>
                    <a:pt x="3372231" y="114858"/>
                  </a:lnTo>
                  <a:lnTo>
                    <a:pt x="3372231" y="85648"/>
                  </a:lnTo>
                  <a:lnTo>
                    <a:pt x="3372231" y="42468"/>
                  </a:lnTo>
                  <a:lnTo>
                    <a:pt x="3372231" y="13258"/>
                  </a:lnTo>
                  <a:lnTo>
                    <a:pt x="3155518" y="13258"/>
                  </a:lnTo>
                  <a:lnTo>
                    <a:pt x="3155518" y="42468"/>
                  </a:lnTo>
                  <a:lnTo>
                    <a:pt x="3339007" y="42468"/>
                  </a:lnTo>
                  <a:lnTo>
                    <a:pt x="3339007" y="85648"/>
                  </a:lnTo>
                  <a:lnTo>
                    <a:pt x="3155518" y="85648"/>
                  </a:lnTo>
                  <a:lnTo>
                    <a:pt x="3155518" y="114858"/>
                  </a:lnTo>
                  <a:lnTo>
                    <a:pt x="3155518" y="160578"/>
                  </a:lnTo>
                  <a:lnTo>
                    <a:pt x="3155518" y="188518"/>
                  </a:lnTo>
                  <a:lnTo>
                    <a:pt x="3248177" y="188518"/>
                  </a:lnTo>
                  <a:lnTo>
                    <a:pt x="3248177" y="243128"/>
                  </a:lnTo>
                  <a:lnTo>
                    <a:pt x="3141192" y="243128"/>
                  </a:lnTo>
                  <a:lnTo>
                    <a:pt x="3141192" y="272338"/>
                  </a:lnTo>
                  <a:lnTo>
                    <a:pt x="3386556" y="272338"/>
                  </a:lnTo>
                  <a:lnTo>
                    <a:pt x="3386556" y="243128"/>
                  </a:lnTo>
                  <a:close/>
                </a:path>
                <a:path w="5686425" h="305435">
                  <a:moveTo>
                    <a:pt x="3658730" y="141528"/>
                  </a:moveTo>
                  <a:lnTo>
                    <a:pt x="3472205" y="141528"/>
                  </a:lnTo>
                  <a:lnTo>
                    <a:pt x="3472205" y="42468"/>
                  </a:lnTo>
                  <a:lnTo>
                    <a:pt x="3655682" y="42468"/>
                  </a:lnTo>
                  <a:lnTo>
                    <a:pt x="3655682" y="13258"/>
                  </a:lnTo>
                  <a:lnTo>
                    <a:pt x="3438982" y="13258"/>
                  </a:lnTo>
                  <a:lnTo>
                    <a:pt x="3438982" y="42468"/>
                  </a:lnTo>
                  <a:lnTo>
                    <a:pt x="3438982" y="141528"/>
                  </a:lnTo>
                  <a:lnTo>
                    <a:pt x="3438982" y="170738"/>
                  </a:lnTo>
                  <a:lnTo>
                    <a:pt x="3658730" y="170738"/>
                  </a:lnTo>
                  <a:lnTo>
                    <a:pt x="3658730" y="141528"/>
                  </a:lnTo>
                  <a:close/>
                </a:path>
                <a:path w="5686425" h="305435">
                  <a:moveTo>
                    <a:pt x="3670008" y="243535"/>
                  </a:moveTo>
                  <a:lnTo>
                    <a:pt x="3424656" y="243535"/>
                  </a:lnTo>
                  <a:lnTo>
                    <a:pt x="3424656" y="272186"/>
                  </a:lnTo>
                  <a:lnTo>
                    <a:pt x="3670008" y="272186"/>
                  </a:lnTo>
                  <a:lnTo>
                    <a:pt x="3670008" y="243535"/>
                  </a:lnTo>
                  <a:close/>
                </a:path>
                <a:path w="5686425" h="305435">
                  <a:moveTo>
                    <a:pt x="3750170" y="225856"/>
                  </a:moveTo>
                  <a:lnTo>
                    <a:pt x="3712680" y="225856"/>
                  </a:lnTo>
                  <a:lnTo>
                    <a:pt x="3712680" y="266090"/>
                  </a:lnTo>
                  <a:lnTo>
                    <a:pt x="3731272" y="266090"/>
                  </a:lnTo>
                  <a:lnTo>
                    <a:pt x="3730066" y="275691"/>
                  </a:lnTo>
                  <a:lnTo>
                    <a:pt x="3726396" y="282625"/>
                  </a:lnTo>
                  <a:lnTo>
                    <a:pt x="3720211" y="286918"/>
                  </a:lnTo>
                  <a:lnTo>
                    <a:pt x="3711460" y="288645"/>
                  </a:lnTo>
                  <a:lnTo>
                    <a:pt x="3711460" y="305409"/>
                  </a:lnTo>
                  <a:lnTo>
                    <a:pt x="3727920" y="302056"/>
                  </a:lnTo>
                  <a:lnTo>
                    <a:pt x="3740073" y="294817"/>
                  </a:lnTo>
                  <a:lnTo>
                    <a:pt x="3747592" y="283806"/>
                  </a:lnTo>
                  <a:lnTo>
                    <a:pt x="3750170" y="269138"/>
                  </a:lnTo>
                  <a:lnTo>
                    <a:pt x="3750170" y="225856"/>
                  </a:lnTo>
                  <a:close/>
                </a:path>
                <a:path w="5686425" h="305435">
                  <a:moveTo>
                    <a:pt x="4022648" y="131064"/>
                  </a:moveTo>
                  <a:lnTo>
                    <a:pt x="3986517" y="110337"/>
                  </a:lnTo>
                  <a:lnTo>
                    <a:pt x="3961092" y="47853"/>
                  </a:lnTo>
                  <a:lnTo>
                    <a:pt x="3961092" y="9753"/>
                  </a:lnTo>
                  <a:lnTo>
                    <a:pt x="3928173" y="9753"/>
                  </a:lnTo>
                  <a:lnTo>
                    <a:pt x="3928173" y="47853"/>
                  </a:lnTo>
                  <a:lnTo>
                    <a:pt x="3923601" y="79463"/>
                  </a:lnTo>
                  <a:lnTo>
                    <a:pt x="3910838" y="104355"/>
                  </a:lnTo>
                  <a:lnTo>
                    <a:pt x="3891267" y="122555"/>
                  </a:lnTo>
                  <a:lnTo>
                    <a:pt x="3866299" y="134112"/>
                  </a:lnTo>
                  <a:lnTo>
                    <a:pt x="3866299" y="163982"/>
                  </a:lnTo>
                  <a:lnTo>
                    <a:pt x="3891864" y="155384"/>
                  </a:lnTo>
                  <a:lnTo>
                    <a:pt x="3914038" y="142989"/>
                  </a:lnTo>
                  <a:lnTo>
                    <a:pt x="3931920" y="127673"/>
                  </a:lnTo>
                  <a:lnTo>
                    <a:pt x="3944632" y="110337"/>
                  </a:lnTo>
                  <a:lnTo>
                    <a:pt x="3957980" y="126847"/>
                  </a:lnTo>
                  <a:lnTo>
                    <a:pt x="3975989" y="141198"/>
                  </a:lnTo>
                  <a:lnTo>
                    <a:pt x="3997820" y="152679"/>
                  </a:lnTo>
                  <a:lnTo>
                    <a:pt x="4022648" y="160629"/>
                  </a:lnTo>
                  <a:lnTo>
                    <a:pt x="4022648" y="131064"/>
                  </a:lnTo>
                  <a:close/>
                </a:path>
                <a:path w="5686425" h="305435">
                  <a:moveTo>
                    <a:pt x="4095800" y="185623"/>
                  </a:moveTo>
                  <a:lnTo>
                    <a:pt x="3888244" y="185623"/>
                  </a:lnTo>
                  <a:lnTo>
                    <a:pt x="3888244" y="214579"/>
                  </a:lnTo>
                  <a:lnTo>
                    <a:pt x="4062577" y="214579"/>
                  </a:lnTo>
                  <a:lnTo>
                    <a:pt x="4062577" y="288950"/>
                  </a:lnTo>
                  <a:lnTo>
                    <a:pt x="4095800" y="288950"/>
                  </a:lnTo>
                  <a:lnTo>
                    <a:pt x="4095800" y="185623"/>
                  </a:lnTo>
                  <a:close/>
                </a:path>
                <a:path w="5686425" h="305435">
                  <a:moveTo>
                    <a:pt x="4136034" y="72847"/>
                  </a:moveTo>
                  <a:lnTo>
                    <a:pt x="4095800" y="72847"/>
                  </a:lnTo>
                  <a:lnTo>
                    <a:pt x="4095800" y="7924"/>
                  </a:lnTo>
                  <a:lnTo>
                    <a:pt x="4062577" y="7924"/>
                  </a:lnTo>
                  <a:lnTo>
                    <a:pt x="4062577" y="167640"/>
                  </a:lnTo>
                  <a:lnTo>
                    <a:pt x="4095800" y="167640"/>
                  </a:lnTo>
                  <a:lnTo>
                    <a:pt x="4095800" y="101803"/>
                  </a:lnTo>
                  <a:lnTo>
                    <a:pt x="4136034" y="101803"/>
                  </a:lnTo>
                  <a:lnTo>
                    <a:pt x="4136034" y="72847"/>
                  </a:lnTo>
                  <a:close/>
                </a:path>
                <a:path w="5686425" h="305435">
                  <a:moveTo>
                    <a:pt x="4278376" y="235305"/>
                  </a:moveTo>
                  <a:lnTo>
                    <a:pt x="4247096" y="204292"/>
                  </a:lnTo>
                  <a:lnTo>
                    <a:pt x="4235704" y="136245"/>
                  </a:lnTo>
                  <a:lnTo>
                    <a:pt x="4235704" y="42062"/>
                  </a:lnTo>
                  <a:lnTo>
                    <a:pt x="4275023" y="42062"/>
                  </a:lnTo>
                  <a:lnTo>
                    <a:pt x="4275023" y="12801"/>
                  </a:lnTo>
                  <a:lnTo>
                    <a:pt x="4163466" y="12801"/>
                  </a:lnTo>
                  <a:lnTo>
                    <a:pt x="4163466" y="42062"/>
                  </a:lnTo>
                  <a:lnTo>
                    <a:pt x="4203395" y="42062"/>
                  </a:lnTo>
                  <a:lnTo>
                    <a:pt x="4203395" y="136245"/>
                  </a:lnTo>
                  <a:lnTo>
                    <a:pt x="4200372" y="176453"/>
                  </a:lnTo>
                  <a:lnTo>
                    <a:pt x="4191774" y="204406"/>
                  </a:lnTo>
                  <a:lnTo>
                    <a:pt x="4178325" y="223037"/>
                  </a:lnTo>
                  <a:lnTo>
                    <a:pt x="4160723" y="235305"/>
                  </a:lnTo>
                  <a:lnTo>
                    <a:pt x="4160723" y="265480"/>
                  </a:lnTo>
                  <a:lnTo>
                    <a:pt x="4180535" y="256489"/>
                  </a:lnTo>
                  <a:lnTo>
                    <a:pt x="4196956" y="244602"/>
                  </a:lnTo>
                  <a:lnTo>
                    <a:pt x="4209885" y="230416"/>
                  </a:lnTo>
                  <a:lnTo>
                    <a:pt x="4219245" y="214579"/>
                  </a:lnTo>
                  <a:lnTo>
                    <a:pt x="4228947" y="230416"/>
                  </a:lnTo>
                  <a:lnTo>
                    <a:pt x="4242028" y="244602"/>
                  </a:lnTo>
                  <a:lnTo>
                    <a:pt x="4258551" y="256616"/>
                  </a:lnTo>
                  <a:lnTo>
                    <a:pt x="4278376" y="265785"/>
                  </a:lnTo>
                  <a:lnTo>
                    <a:pt x="4278376" y="235305"/>
                  </a:lnTo>
                  <a:close/>
                </a:path>
                <a:path w="5686425" h="305435">
                  <a:moveTo>
                    <a:pt x="4332630" y="9753"/>
                  </a:moveTo>
                  <a:lnTo>
                    <a:pt x="4300321" y="9753"/>
                  </a:lnTo>
                  <a:lnTo>
                    <a:pt x="4300321" y="115214"/>
                  </a:lnTo>
                  <a:lnTo>
                    <a:pt x="4259478" y="115214"/>
                  </a:lnTo>
                  <a:lnTo>
                    <a:pt x="4259478" y="144475"/>
                  </a:lnTo>
                  <a:lnTo>
                    <a:pt x="4300321" y="144475"/>
                  </a:lnTo>
                  <a:lnTo>
                    <a:pt x="4300321" y="281025"/>
                  </a:lnTo>
                  <a:lnTo>
                    <a:pt x="4332630" y="281025"/>
                  </a:lnTo>
                  <a:lnTo>
                    <a:pt x="4332630" y="9753"/>
                  </a:lnTo>
                  <a:close/>
                </a:path>
                <a:path w="5686425" h="305435">
                  <a:moveTo>
                    <a:pt x="4390237" y="7924"/>
                  </a:moveTo>
                  <a:lnTo>
                    <a:pt x="4357929" y="7924"/>
                  </a:lnTo>
                  <a:lnTo>
                    <a:pt x="4357929" y="284378"/>
                  </a:lnTo>
                  <a:lnTo>
                    <a:pt x="4390237" y="284378"/>
                  </a:lnTo>
                  <a:lnTo>
                    <a:pt x="4390237" y="7924"/>
                  </a:lnTo>
                  <a:close/>
                </a:path>
                <a:path w="5686425" h="305435">
                  <a:moveTo>
                    <a:pt x="4677346" y="235305"/>
                  </a:moveTo>
                  <a:lnTo>
                    <a:pt x="4654321" y="220675"/>
                  </a:lnTo>
                  <a:lnTo>
                    <a:pt x="4634865" y="197815"/>
                  </a:lnTo>
                  <a:lnTo>
                    <a:pt x="4621428" y="164020"/>
                  </a:lnTo>
                  <a:lnTo>
                    <a:pt x="4616386" y="116433"/>
                  </a:lnTo>
                  <a:lnTo>
                    <a:pt x="4616386" y="71628"/>
                  </a:lnTo>
                  <a:lnTo>
                    <a:pt x="4674908" y="71628"/>
                  </a:lnTo>
                  <a:lnTo>
                    <a:pt x="4674908" y="42976"/>
                  </a:lnTo>
                  <a:lnTo>
                    <a:pt x="4616386" y="42976"/>
                  </a:lnTo>
                  <a:lnTo>
                    <a:pt x="4616386" y="0"/>
                  </a:lnTo>
                  <a:lnTo>
                    <a:pt x="4582858" y="0"/>
                  </a:lnTo>
                  <a:lnTo>
                    <a:pt x="4582858" y="42976"/>
                  </a:lnTo>
                  <a:lnTo>
                    <a:pt x="4524946" y="42976"/>
                  </a:lnTo>
                  <a:lnTo>
                    <a:pt x="4524946" y="71628"/>
                  </a:lnTo>
                  <a:lnTo>
                    <a:pt x="4582858" y="71628"/>
                  </a:lnTo>
                  <a:lnTo>
                    <a:pt x="4582858" y="116433"/>
                  </a:lnTo>
                  <a:lnTo>
                    <a:pt x="4577753" y="163982"/>
                  </a:lnTo>
                  <a:lnTo>
                    <a:pt x="4564151" y="197929"/>
                  </a:lnTo>
                  <a:lnTo>
                    <a:pt x="4544669" y="220802"/>
                  </a:lnTo>
                  <a:lnTo>
                    <a:pt x="4521898" y="235305"/>
                  </a:lnTo>
                  <a:lnTo>
                    <a:pt x="4521898" y="265785"/>
                  </a:lnTo>
                  <a:lnTo>
                    <a:pt x="4546562" y="254393"/>
                  </a:lnTo>
                  <a:lnTo>
                    <a:pt x="4568533" y="238429"/>
                  </a:lnTo>
                  <a:lnTo>
                    <a:pt x="4586630" y="219151"/>
                  </a:lnTo>
                  <a:lnTo>
                    <a:pt x="4599622" y="197815"/>
                  </a:lnTo>
                  <a:lnTo>
                    <a:pt x="4612589" y="219100"/>
                  </a:lnTo>
                  <a:lnTo>
                    <a:pt x="4630598" y="238315"/>
                  </a:lnTo>
                  <a:lnTo>
                    <a:pt x="4652556" y="254254"/>
                  </a:lnTo>
                  <a:lnTo>
                    <a:pt x="4677346" y="265785"/>
                  </a:lnTo>
                  <a:lnTo>
                    <a:pt x="4677346" y="235305"/>
                  </a:lnTo>
                  <a:close/>
                </a:path>
                <a:path w="5686425" h="305435">
                  <a:moveTo>
                    <a:pt x="4748974" y="7924"/>
                  </a:moveTo>
                  <a:lnTo>
                    <a:pt x="4715751" y="7924"/>
                  </a:lnTo>
                  <a:lnTo>
                    <a:pt x="4715751" y="124968"/>
                  </a:lnTo>
                  <a:lnTo>
                    <a:pt x="4654791" y="124968"/>
                  </a:lnTo>
                  <a:lnTo>
                    <a:pt x="4654791" y="154228"/>
                  </a:lnTo>
                  <a:lnTo>
                    <a:pt x="4715751" y="154228"/>
                  </a:lnTo>
                  <a:lnTo>
                    <a:pt x="4715751" y="284378"/>
                  </a:lnTo>
                  <a:lnTo>
                    <a:pt x="4748974" y="284378"/>
                  </a:lnTo>
                  <a:lnTo>
                    <a:pt x="4748974" y="7924"/>
                  </a:lnTo>
                  <a:close/>
                </a:path>
                <a:path w="5686425" h="305435">
                  <a:moveTo>
                    <a:pt x="5032426" y="7924"/>
                  </a:moveTo>
                  <a:lnTo>
                    <a:pt x="4999202" y="7924"/>
                  </a:lnTo>
                  <a:lnTo>
                    <a:pt x="4999202" y="220980"/>
                  </a:lnTo>
                  <a:lnTo>
                    <a:pt x="4988979" y="227825"/>
                  </a:lnTo>
                  <a:lnTo>
                    <a:pt x="4975860" y="232791"/>
                  </a:lnTo>
                  <a:lnTo>
                    <a:pt x="4960163" y="235800"/>
                  </a:lnTo>
                  <a:lnTo>
                    <a:pt x="4942217" y="236829"/>
                  </a:lnTo>
                  <a:lnTo>
                    <a:pt x="4844681" y="236829"/>
                  </a:lnTo>
                  <a:lnTo>
                    <a:pt x="4844681" y="152400"/>
                  </a:lnTo>
                  <a:lnTo>
                    <a:pt x="4940693" y="152400"/>
                  </a:lnTo>
                  <a:lnTo>
                    <a:pt x="4940693" y="12801"/>
                  </a:lnTo>
                  <a:lnTo>
                    <a:pt x="4811763" y="12801"/>
                  </a:lnTo>
                  <a:lnTo>
                    <a:pt x="4811763" y="42062"/>
                  </a:lnTo>
                  <a:lnTo>
                    <a:pt x="4908080" y="42062"/>
                  </a:lnTo>
                  <a:lnTo>
                    <a:pt x="4908080" y="123444"/>
                  </a:lnTo>
                  <a:lnTo>
                    <a:pt x="4811763" y="123444"/>
                  </a:lnTo>
                  <a:lnTo>
                    <a:pt x="4811763" y="265785"/>
                  </a:lnTo>
                  <a:lnTo>
                    <a:pt x="4935817" y="265785"/>
                  </a:lnTo>
                  <a:lnTo>
                    <a:pt x="4956264" y="264604"/>
                  </a:lnTo>
                  <a:lnTo>
                    <a:pt x="4974145" y="261213"/>
                  </a:lnTo>
                  <a:lnTo>
                    <a:pt x="4988699" y="255752"/>
                  </a:lnTo>
                  <a:lnTo>
                    <a:pt x="4999202" y="248412"/>
                  </a:lnTo>
                  <a:lnTo>
                    <a:pt x="4999202" y="284378"/>
                  </a:lnTo>
                  <a:lnTo>
                    <a:pt x="5032426" y="284378"/>
                  </a:lnTo>
                  <a:lnTo>
                    <a:pt x="5032426" y="7924"/>
                  </a:lnTo>
                  <a:close/>
                </a:path>
                <a:path w="5686425" h="305435">
                  <a:moveTo>
                    <a:pt x="5229326" y="110337"/>
                  </a:moveTo>
                  <a:lnTo>
                    <a:pt x="5209210" y="76809"/>
                  </a:lnTo>
                  <a:lnTo>
                    <a:pt x="5197627" y="71742"/>
                  </a:lnTo>
                  <a:lnTo>
                    <a:pt x="5197627" y="104546"/>
                  </a:lnTo>
                  <a:lnTo>
                    <a:pt x="5197627" y="116738"/>
                  </a:lnTo>
                  <a:lnTo>
                    <a:pt x="5158918" y="129844"/>
                  </a:lnTo>
                  <a:lnTo>
                    <a:pt x="5149875" y="129438"/>
                  </a:lnTo>
                  <a:lnTo>
                    <a:pt x="5120208" y="115824"/>
                  </a:lnTo>
                  <a:lnTo>
                    <a:pt x="5120208" y="104546"/>
                  </a:lnTo>
                  <a:lnTo>
                    <a:pt x="5158918" y="91135"/>
                  </a:lnTo>
                  <a:lnTo>
                    <a:pt x="5167706" y="91528"/>
                  </a:lnTo>
                  <a:lnTo>
                    <a:pt x="5197627" y="104546"/>
                  </a:lnTo>
                  <a:lnTo>
                    <a:pt x="5197627" y="71742"/>
                  </a:lnTo>
                  <a:lnTo>
                    <a:pt x="5187150" y="68694"/>
                  </a:lnTo>
                  <a:lnTo>
                    <a:pt x="5173764" y="66560"/>
                  </a:lnTo>
                  <a:lnTo>
                    <a:pt x="5158918" y="65836"/>
                  </a:lnTo>
                  <a:lnTo>
                    <a:pt x="5143373" y="66560"/>
                  </a:lnTo>
                  <a:lnTo>
                    <a:pt x="5099393" y="83375"/>
                  </a:lnTo>
                  <a:lnTo>
                    <a:pt x="5088204" y="110337"/>
                  </a:lnTo>
                  <a:lnTo>
                    <a:pt x="5089537" y="120713"/>
                  </a:lnTo>
                  <a:lnTo>
                    <a:pt x="5118036" y="148882"/>
                  </a:lnTo>
                  <a:lnTo>
                    <a:pt x="5158918" y="155448"/>
                  </a:lnTo>
                  <a:lnTo>
                    <a:pt x="5174551" y="154660"/>
                  </a:lnTo>
                  <a:lnTo>
                    <a:pt x="5218531" y="137337"/>
                  </a:lnTo>
                  <a:lnTo>
                    <a:pt x="5228069" y="120713"/>
                  </a:lnTo>
                  <a:lnTo>
                    <a:pt x="5229326" y="110337"/>
                  </a:lnTo>
                  <a:close/>
                </a:path>
                <a:path w="5686425" h="305435">
                  <a:moveTo>
                    <a:pt x="5237251" y="26212"/>
                  </a:moveTo>
                  <a:lnTo>
                    <a:pt x="5175986" y="26212"/>
                  </a:lnTo>
                  <a:lnTo>
                    <a:pt x="5175986" y="0"/>
                  </a:lnTo>
                  <a:lnTo>
                    <a:pt x="5143068" y="0"/>
                  </a:lnTo>
                  <a:lnTo>
                    <a:pt x="5143068" y="26212"/>
                  </a:lnTo>
                  <a:lnTo>
                    <a:pt x="5079974" y="26212"/>
                  </a:lnTo>
                  <a:lnTo>
                    <a:pt x="5079974" y="52730"/>
                  </a:lnTo>
                  <a:lnTo>
                    <a:pt x="5237251" y="52730"/>
                  </a:lnTo>
                  <a:lnTo>
                    <a:pt x="5237251" y="26212"/>
                  </a:lnTo>
                  <a:close/>
                </a:path>
                <a:path w="5686425" h="305435">
                  <a:moveTo>
                    <a:pt x="5312537" y="262128"/>
                  </a:moveTo>
                  <a:lnTo>
                    <a:pt x="5138191" y="262128"/>
                  </a:lnTo>
                  <a:lnTo>
                    <a:pt x="5138191" y="241096"/>
                  </a:lnTo>
                  <a:lnTo>
                    <a:pt x="5309184" y="241096"/>
                  </a:lnTo>
                  <a:lnTo>
                    <a:pt x="5309184" y="170383"/>
                  </a:lnTo>
                  <a:lnTo>
                    <a:pt x="5105273" y="170383"/>
                  </a:lnTo>
                  <a:lnTo>
                    <a:pt x="5105273" y="195681"/>
                  </a:lnTo>
                  <a:lnTo>
                    <a:pt x="5275961" y="195681"/>
                  </a:lnTo>
                  <a:lnTo>
                    <a:pt x="5275961" y="216712"/>
                  </a:lnTo>
                  <a:lnTo>
                    <a:pt x="5105273" y="216712"/>
                  </a:lnTo>
                  <a:lnTo>
                    <a:pt x="5105273" y="287121"/>
                  </a:lnTo>
                  <a:lnTo>
                    <a:pt x="5312537" y="287121"/>
                  </a:lnTo>
                  <a:lnTo>
                    <a:pt x="5312537" y="262128"/>
                  </a:lnTo>
                  <a:close/>
                </a:path>
                <a:path w="5686425" h="305435">
                  <a:moveTo>
                    <a:pt x="5349418" y="69189"/>
                  </a:moveTo>
                  <a:lnTo>
                    <a:pt x="5309184" y="69189"/>
                  </a:lnTo>
                  <a:lnTo>
                    <a:pt x="5309184" y="7924"/>
                  </a:lnTo>
                  <a:lnTo>
                    <a:pt x="5275961" y="7924"/>
                  </a:lnTo>
                  <a:lnTo>
                    <a:pt x="5275961" y="153924"/>
                  </a:lnTo>
                  <a:lnTo>
                    <a:pt x="5309184" y="153924"/>
                  </a:lnTo>
                  <a:lnTo>
                    <a:pt x="5309184" y="98145"/>
                  </a:lnTo>
                  <a:lnTo>
                    <a:pt x="5349418" y="98145"/>
                  </a:lnTo>
                  <a:lnTo>
                    <a:pt x="5349418" y="69189"/>
                  </a:lnTo>
                  <a:close/>
                </a:path>
                <a:path w="5686425" h="305435">
                  <a:moveTo>
                    <a:pt x="5686209" y="7924"/>
                  </a:moveTo>
                  <a:lnTo>
                    <a:pt x="5654205" y="7924"/>
                  </a:lnTo>
                  <a:lnTo>
                    <a:pt x="5654205" y="117348"/>
                  </a:lnTo>
                  <a:lnTo>
                    <a:pt x="5627992" y="117348"/>
                  </a:lnTo>
                  <a:lnTo>
                    <a:pt x="5627992" y="9753"/>
                  </a:lnTo>
                  <a:lnTo>
                    <a:pt x="5596293" y="9753"/>
                  </a:lnTo>
                  <a:lnTo>
                    <a:pt x="5596293" y="224637"/>
                  </a:lnTo>
                  <a:lnTo>
                    <a:pt x="5587568" y="230314"/>
                  </a:lnTo>
                  <a:lnTo>
                    <a:pt x="5576481" y="234200"/>
                  </a:lnTo>
                  <a:lnTo>
                    <a:pt x="5563120" y="236423"/>
                  </a:lnTo>
                  <a:lnTo>
                    <a:pt x="5547525" y="237134"/>
                  </a:lnTo>
                  <a:lnTo>
                    <a:pt x="5546610" y="237134"/>
                  </a:lnTo>
                  <a:lnTo>
                    <a:pt x="5546610" y="41452"/>
                  </a:lnTo>
                  <a:lnTo>
                    <a:pt x="5577090" y="41452"/>
                  </a:lnTo>
                  <a:lnTo>
                    <a:pt x="5577090" y="12801"/>
                  </a:lnTo>
                  <a:lnTo>
                    <a:pt x="5514911" y="12801"/>
                  </a:lnTo>
                  <a:lnTo>
                    <a:pt x="5514911" y="41452"/>
                  </a:lnTo>
                  <a:lnTo>
                    <a:pt x="5514911" y="237134"/>
                  </a:lnTo>
                  <a:lnTo>
                    <a:pt x="5483225" y="237134"/>
                  </a:lnTo>
                  <a:lnTo>
                    <a:pt x="5483225" y="41452"/>
                  </a:lnTo>
                  <a:lnTo>
                    <a:pt x="5514911" y="41452"/>
                  </a:lnTo>
                  <a:lnTo>
                    <a:pt x="5514911" y="12801"/>
                  </a:lnTo>
                  <a:lnTo>
                    <a:pt x="5451221" y="12801"/>
                  </a:lnTo>
                  <a:lnTo>
                    <a:pt x="5451221" y="265785"/>
                  </a:lnTo>
                  <a:lnTo>
                    <a:pt x="5541124" y="265785"/>
                  </a:lnTo>
                  <a:lnTo>
                    <a:pt x="5559260" y="264960"/>
                  </a:lnTo>
                  <a:lnTo>
                    <a:pt x="5574652" y="262394"/>
                  </a:lnTo>
                  <a:lnTo>
                    <a:pt x="5587073" y="257937"/>
                  </a:lnTo>
                  <a:lnTo>
                    <a:pt x="5596293" y="251460"/>
                  </a:lnTo>
                  <a:lnTo>
                    <a:pt x="5596293" y="281025"/>
                  </a:lnTo>
                  <a:lnTo>
                    <a:pt x="5627992" y="281025"/>
                  </a:lnTo>
                  <a:lnTo>
                    <a:pt x="5627992" y="251460"/>
                  </a:lnTo>
                  <a:lnTo>
                    <a:pt x="5627992" y="237134"/>
                  </a:lnTo>
                  <a:lnTo>
                    <a:pt x="5627992" y="146304"/>
                  </a:lnTo>
                  <a:lnTo>
                    <a:pt x="5654205" y="146304"/>
                  </a:lnTo>
                  <a:lnTo>
                    <a:pt x="5654205" y="284378"/>
                  </a:lnTo>
                  <a:lnTo>
                    <a:pt x="5686209" y="284378"/>
                  </a:lnTo>
                  <a:lnTo>
                    <a:pt x="5686209" y="146304"/>
                  </a:lnTo>
                  <a:lnTo>
                    <a:pt x="5686209" y="117348"/>
                  </a:lnTo>
                  <a:lnTo>
                    <a:pt x="5686209" y="7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56614" y="4442122"/>
              <a:ext cx="150567" cy="1786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30650" y="4442122"/>
              <a:ext cx="150567" cy="24901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404374" y="4350689"/>
              <a:ext cx="949325" cy="284480"/>
            </a:xfrm>
            <a:custGeom>
              <a:avLst/>
              <a:gdLst/>
              <a:ahLst/>
              <a:cxnLst/>
              <a:rect l="l" t="t" r="r" b="b"/>
              <a:pathLst>
                <a:path w="949325" h="284479">
                  <a:moveTo>
                    <a:pt x="33832" y="95402"/>
                  </a:moveTo>
                  <a:lnTo>
                    <a:pt x="0" y="95402"/>
                  </a:lnTo>
                  <a:lnTo>
                    <a:pt x="0" y="266090"/>
                  </a:lnTo>
                  <a:lnTo>
                    <a:pt x="33832" y="266090"/>
                  </a:lnTo>
                  <a:lnTo>
                    <a:pt x="33832" y="95402"/>
                  </a:lnTo>
                  <a:close/>
                </a:path>
                <a:path w="949325" h="284479">
                  <a:moveTo>
                    <a:pt x="33832" y="27127"/>
                  </a:moveTo>
                  <a:lnTo>
                    <a:pt x="0" y="27127"/>
                  </a:lnTo>
                  <a:lnTo>
                    <a:pt x="0" y="63093"/>
                  </a:lnTo>
                  <a:lnTo>
                    <a:pt x="33832" y="63093"/>
                  </a:lnTo>
                  <a:lnTo>
                    <a:pt x="33832" y="27127"/>
                  </a:lnTo>
                  <a:close/>
                </a:path>
                <a:path w="949325" h="284479">
                  <a:moveTo>
                    <a:pt x="303885" y="235305"/>
                  </a:moveTo>
                  <a:lnTo>
                    <a:pt x="280809" y="220675"/>
                  </a:lnTo>
                  <a:lnTo>
                    <a:pt x="261251" y="197815"/>
                  </a:lnTo>
                  <a:lnTo>
                    <a:pt x="247700" y="164020"/>
                  </a:lnTo>
                  <a:lnTo>
                    <a:pt x="242620" y="116433"/>
                  </a:lnTo>
                  <a:lnTo>
                    <a:pt x="242620" y="42062"/>
                  </a:lnTo>
                  <a:lnTo>
                    <a:pt x="301447" y="42062"/>
                  </a:lnTo>
                  <a:lnTo>
                    <a:pt x="301447" y="12801"/>
                  </a:lnTo>
                  <a:lnTo>
                    <a:pt x="151790" y="12801"/>
                  </a:lnTo>
                  <a:lnTo>
                    <a:pt x="151790" y="42062"/>
                  </a:lnTo>
                  <a:lnTo>
                    <a:pt x="209702" y="42062"/>
                  </a:lnTo>
                  <a:lnTo>
                    <a:pt x="209702" y="116433"/>
                  </a:lnTo>
                  <a:lnTo>
                    <a:pt x="204597" y="163982"/>
                  </a:lnTo>
                  <a:lnTo>
                    <a:pt x="190995" y="197929"/>
                  </a:lnTo>
                  <a:lnTo>
                    <a:pt x="171513" y="220802"/>
                  </a:lnTo>
                  <a:lnTo>
                    <a:pt x="148742" y="235305"/>
                  </a:lnTo>
                  <a:lnTo>
                    <a:pt x="148742" y="265785"/>
                  </a:lnTo>
                  <a:lnTo>
                    <a:pt x="173266" y="254393"/>
                  </a:lnTo>
                  <a:lnTo>
                    <a:pt x="195262" y="238429"/>
                  </a:lnTo>
                  <a:lnTo>
                    <a:pt x="213423" y="219151"/>
                  </a:lnTo>
                  <a:lnTo>
                    <a:pt x="226466" y="197815"/>
                  </a:lnTo>
                  <a:lnTo>
                    <a:pt x="239242" y="219100"/>
                  </a:lnTo>
                  <a:lnTo>
                    <a:pt x="257175" y="238315"/>
                  </a:lnTo>
                  <a:lnTo>
                    <a:pt x="279095" y="254254"/>
                  </a:lnTo>
                  <a:lnTo>
                    <a:pt x="303885" y="265785"/>
                  </a:lnTo>
                  <a:lnTo>
                    <a:pt x="303885" y="235305"/>
                  </a:lnTo>
                  <a:close/>
                </a:path>
                <a:path w="949325" h="284479">
                  <a:moveTo>
                    <a:pt x="414210" y="120700"/>
                  </a:moveTo>
                  <a:lnTo>
                    <a:pt x="370928" y="120700"/>
                  </a:lnTo>
                  <a:lnTo>
                    <a:pt x="370928" y="7924"/>
                  </a:lnTo>
                  <a:lnTo>
                    <a:pt x="337718" y="7924"/>
                  </a:lnTo>
                  <a:lnTo>
                    <a:pt x="337718" y="284378"/>
                  </a:lnTo>
                  <a:lnTo>
                    <a:pt x="370928" y="284378"/>
                  </a:lnTo>
                  <a:lnTo>
                    <a:pt x="370928" y="149656"/>
                  </a:lnTo>
                  <a:lnTo>
                    <a:pt x="414210" y="149656"/>
                  </a:lnTo>
                  <a:lnTo>
                    <a:pt x="414210" y="120700"/>
                  </a:lnTo>
                  <a:close/>
                </a:path>
                <a:path w="949325" h="284479">
                  <a:moveTo>
                    <a:pt x="553504" y="235305"/>
                  </a:moveTo>
                  <a:lnTo>
                    <a:pt x="522224" y="204292"/>
                  </a:lnTo>
                  <a:lnTo>
                    <a:pt x="510832" y="136245"/>
                  </a:lnTo>
                  <a:lnTo>
                    <a:pt x="510832" y="70713"/>
                  </a:lnTo>
                  <a:lnTo>
                    <a:pt x="550151" y="70713"/>
                  </a:lnTo>
                  <a:lnTo>
                    <a:pt x="550151" y="42062"/>
                  </a:lnTo>
                  <a:lnTo>
                    <a:pt x="510832" y="42062"/>
                  </a:lnTo>
                  <a:lnTo>
                    <a:pt x="510832" y="0"/>
                  </a:lnTo>
                  <a:lnTo>
                    <a:pt x="478523" y="0"/>
                  </a:lnTo>
                  <a:lnTo>
                    <a:pt x="478523" y="42062"/>
                  </a:lnTo>
                  <a:lnTo>
                    <a:pt x="438594" y="42062"/>
                  </a:lnTo>
                  <a:lnTo>
                    <a:pt x="438594" y="70713"/>
                  </a:lnTo>
                  <a:lnTo>
                    <a:pt x="478523" y="70713"/>
                  </a:lnTo>
                  <a:lnTo>
                    <a:pt x="478523" y="136245"/>
                  </a:lnTo>
                  <a:lnTo>
                    <a:pt x="475500" y="176453"/>
                  </a:lnTo>
                  <a:lnTo>
                    <a:pt x="466902" y="204406"/>
                  </a:lnTo>
                  <a:lnTo>
                    <a:pt x="453453" y="223037"/>
                  </a:lnTo>
                  <a:lnTo>
                    <a:pt x="435851" y="235305"/>
                  </a:lnTo>
                  <a:lnTo>
                    <a:pt x="435851" y="265480"/>
                  </a:lnTo>
                  <a:lnTo>
                    <a:pt x="455676" y="256489"/>
                  </a:lnTo>
                  <a:lnTo>
                    <a:pt x="472084" y="244602"/>
                  </a:lnTo>
                  <a:lnTo>
                    <a:pt x="485013" y="230416"/>
                  </a:lnTo>
                  <a:lnTo>
                    <a:pt x="494372" y="214579"/>
                  </a:lnTo>
                  <a:lnTo>
                    <a:pt x="504088" y="230416"/>
                  </a:lnTo>
                  <a:lnTo>
                    <a:pt x="517156" y="244602"/>
                  </a:lnTo>
                  <a:lnTo>
                    <a:pt x="533679" y="256616"/>
                  </a:lnTo>
                  <a:lnTo>
                    <a:pt x="553504" y="265785"/>
                  </a:lnTo>
                  <a:lnTo>
                    <a:pt x="553504" y="235305"/>
                  </a:lnTo>
                  <a:close/>
                </a:path>
                <a:path w="949325" h="284479">
                  <a:moveTo>
                    <a:pt x="607758" y="9753"/>
                  </a:moveTo>
                  <a:lnTo>
                    <a:pt x="575449" y="9753"/>
                  </a:lnTo>
                  <a:lnTo>
                    <a:pt x="575449" y="125272"/>
                  </a:lnTo>
                  <a:lnTo>
                    <a:pt x="534606" y="125272"/>
                  </a:lnTo>
                  <a:lnTo>
                    <a:pt x="534606" y="154228"/>
                  </a:lnTo>
                  <a:lnTo>
                    <a:pt x="575449" y="154228"/>
                  </a:lnTo>
                  <a:lnTo>
                    <a:pt x="575449" y="281025"/>
                  </a:lnTo>
                  <a:lnTo>
                    <a:pt x="607758" y="281025"/>
                  </a:lnTo>
                  <a:lnTo>
                    <a:pt x="607758" y="9753"/>
                  </a:lnTo>
                  <a:close/>
                </a:path>
                <a:path w="949325" h="284479">
                  <a:moveTo>
                    <a:pt x="665365" y="7924"/>
                  </a:moveTo>
                  <a:lnTo>
                    <a:pt x="633056" y="7924"/>
                  </a:lnTo>
                  <a:lnTo>
                    <a:pt x="633056" y="284378"/>
                  </a:lnTo>
                  <a:lnTo>
                    <a:pt x="665365" y="284378"/>
                  </a:lnTo>
                  <a:lnTo>
                    <a:pt x="665365" y="7924"/>
                  </a:lnTo>
                  <a:close/>
                </a:path>
                <a:path w="949325" h="284479">
                  <a:moveTo>
                    <a:pt x="891514" y="9753"/>
                  </a:moveTo>
                  <a:lnTo>
                    <a:pt x="859218" y="9753"/>
                  </a:lnTo>
                  <a:lnTo>
                    <a:pt x="859218" y="117652"/>
                  </a:lnTo>
                  <a:lnTo>
                    <a:pt x="829043" y="117652"/>
                  </a:lnTo>
                  <a:lnTo>
                    <a:pt x="827151" y="82499"/>
                  </a:lnTo>
                  <a:lnTo>
                    <a:pt x="823137" y="55397"/>
                  </a:lnTo>
                  <a:lnTo>
                    <a:pt x="817067" y="36576"/>
                  </a:lnTo>
                  <a:lnTo>
                    <a:pt x="816648" y="35267"/>
                  </a:lnTo>
                  <a:lnTo>
                    <a:pt x="807402" y="21031"/>
                  </a:lnTo>
                  <a:lnTo>
                    <a:pt x="800874" y="15379"/>
                  </a:lnTo>
                  <a:lnTo>
                    <a:pt x="797344" y="13512"/>
                  </a:lnTo>
                  <a:lnTo>
                    <a:pt x="797344" y="138684"/>
                  </a:lnTo>
                  <a:lnTo>
                    <a:pt x="796874" y="176098"/>
                  </a:lnTo>
                  <a:lnTo>
                    <a:pt x="791933" y="222694"/>
                  </a:lnTo>
                  <a:lnTo>
                    <a:pt x="779360" y="240487"/>
                  </a:lnTo>
                  <a:lnTo>
                    <a:pt x="768692" y="240487"/>
                  </a:lnTo>
                  <a:lnTo>
                    <a:pt x="752690" y="203682"/>
                  </a:lnTo>
                  <a:lnTo>
                    <a:pt x="750404" y="138684"/>
                  </a:lnTo>
                  <a:lnTo>
                    <a:pt x="750912" y="101231"/>
                  </a:lnTo>
                  <a:lnTo>
                    <a:pt x="756056" y="54546"/>
                  </a:lnTo>
                  <a:lnTo>
                    <a:pt x="768692" y="36576"/>
                  </a:lnTo>
                  <a:lnTo>
                    <a:pt x="779360" y="36576"/>
                  </a:lnTo>
                  <a:lnTo>
                    <a:pt x="795210" y="73571"/>
                  </a:lnTo>
                  <a:lnTo>
                    <a:pt x="797344" y="138684"/>
                  </a:lnTo>
                  <a:lnTo>
                    <a:pt x="797344" y="13512"/>
                  </a:lnTo>
                  <a:lnTo>
                    <a:pt x="793153" y="11277"/>
                  </a:lnTo>
                  <a:lnTo>
                    <a:pt x="784161" y="8775"/>
                  </a:lnTo>
                  <a:lnTo>
                    <a:pt x="773874" y="7924"/>
                  </a:lnTo>
                  <a:lnTo>
                    <a:pt x="763612" y="8775"/>
                  </a:lnTo>
                  <a:lnTo>
                    <a:pt x="730275" y="37401"/>
                  </a:lnTo>
                  <a:lnTo>
                    <a:pt x="719861" y="94716"/>
                  </a:lnTo>
                  <a:lnTo>
                    <a:pt x="718705" y="138684"/>
                  </a:lnTo>
                  <a:lnTo>
                    <a:pt x="719861" y="182651"/>
                  </a:lnTo>
                  <a:lnTo>
                    <a:pt x="730275" y="239966"/>
                  </a:lnTo>
                  <a:lnTo>
                    <a:pt x="763612" y="268033"/>
                  </a:lnTo>
                  <a:lnTo>
                    <a:pt x="773874" y="268833"/>
                  </a:lnTo>
                  <a:lnTo>
                    <a:pt x="784161" y="268033"/>
                  </a:lnTo>
                  <a:lnTo>
                    <a:pt x="817295" y="240728"/>
                  </a:lnTo>
                  <a:lnTo>
                    <a:pt x="827836" y="187236"/>
                  </a:lnTo>
                  <a:lnTo>
                    <a:pt x="829348" y="146608"/>
                  </a:lnTo>
                  <a:lnTo>
                    <a:pt x="859218" y="146608"/>
                  </a:lnTo>
                  <a:lnTo>
                    <a:pt x="859218" y="281025"/>
                  </a:lnTo>
                  <a:lnTo>
                    <a:pt x="891514" y="281025"/>
                  </a:lnTo>
                  <a:lnTo>
                    <a:pt x="891514" y="146608"/>
                  </a:lnTo>
                  <a:lnTo>
                    <a:pt x="891514" y="117652"/>
                  </a:lnTo>
                  <a:lnTo>
                    <a:pt x="891514" y="9753"/>
                  </a:lnTo>
                  <a:close/>
                </a:path>
                <a:path w="949325" h="284479">
                  <a:moveTo>
                    <a:pt x="948817" y="7924"/>
                  </a:moveTo>
                  <a:lnTo>
                    <a:pt x="916508" y="7924"/>
                  </a:lnTo>
                  <a:lnTo>
                    <a:pt x="916508" y="284378"/>
                  </a:lnTo>
                  <a:lnTo>
                    <a:pt x="948817" y="284378"/>
                  </a:lnTo>
                  <a:lnTo>
                    <a:pt x="948817" y="7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76642" y="4377811"/>
              <a:ext cx="482790" cy="2429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79854" y="4377811"/>
              <a:ext cx="283456" cy="2429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284634" y="4358614"/>
              <a:ext cx="1305560" cy="332740"/>
            </a:xfrm>
            <a:custGeom>
              <a:avLst/>
              <a:gdLst/>
              <a:ahLst/>
              <a:cxnLst/>
              <a:rect l="l" t="t" r="r" b="b"/>
              <a:pathLst>
                <a:path w="1305559" h="332739">
                  <a:moveTo>
                    <a:pt x="150571" y="172821"/>
                  </a:moveTo>
                  <a:lnTo>
                    <a:pt x="145821" y="133019"/>
                  </a:lnTo>
                  <a:lnTo>
                    <a:pt x="135178" y="111252"/>
                  </a:lnTo>
                  <a:lnTo>
                    <a:pt x="132207" y="105194"/>
                  </a:lnTo>
                  <a:lnTo>
                    <a:pt x="116738" y="93433"/>
                  </a:lnTo>
                  <a:lnTo>
                    <a:pt x="116738" y="172821"/>
                  </a:lnTo>
                  <a:lnTo>
                    <a:pt x="114642" y="198386"/>
                  </a:lnTo>
                  <a:lnTo>
                    <a:pt x="107670" y="217779"/>
                  </a:lnTo>
                  <a:lnTo>
                    <a:pt x="94881" y="230085"/>
                  </a:lnTo>
                  <a:lnTo>
                    <a:pt x="75285" y="234391"/>
                  </a:lnTo>
                  <a:lnTo>
                    <a:pt x="62585" y="231648"/>
                  </a:lnTo>
                  <a:lnTo>
                    <a:pt x="55346" y="230085"/>
                  </a:lnTo>
                  <a:lnTo>
                    <a:pt x="42367" y="217779"/>
                  </a:lnTo>
                  <a:lnTo>
                    <a:pt x="35344" y="198386"/>
                  </a:lnTo>
                  <a:lnTo>
                    <a:pt x="33223" y="172821"/>
                  </a:lnTo>
                  <a:lnTo>
                    <a:pt x="35344" y="147256"/>
                  </a:lnTo>
                  <a:lnTo>
                    <a:pt x="42367" y="127863"/>
                  </a:lnTo>
                  <a:lnTo>
                    <a:pt x="55346" y="115557"/>
                  </a:lnTo>
                  <a:lnTo>
                    <a:pt x="62585" y="113995"/>
                  </a:lnTo>
                  <a:lnTo>
                    <a:pt x="75285" y="111252"/>
                  </a:lnTo>
                  <a:lnTo>
                    <a:pt x="94881" y="115557"/>
                  </a:lnTo>
                  <a:lnTo>
                    <a:pt x="107670" y="127863"/>
                  </a:lnTo>
                  <a:lnTo>
                    <a:pt x="114642" y="147256"/>
                  </a:lnTo>
                  <a:lnTo>
                    <a:pt x="116738" y="172821"/>
                  </a:lnTo>
                  <a:lnTo>
                    <a:pt x="116738" y="93433"/>
                  </a:lnTo>
                  <a:lnTo>
                    <a:pt x="110718" y="88849"/>
                  </a:lnTo>
                  <a:lnTo>
                    <a:pt x="82296" y="83515"/>
                  </a:lnTo>
                  <a:lnTo>
                    <a:pt x="65290" y="85661"/>
                  </a:lnTo>
                  <a:lnTo>
                    <a:pt x="51130" y="91782"/>
                  </a:lnTo>
                  <a:lnTo>
                    <a:pt x="40297" y="101384"/>
                  </a:lnTo>
                  <a:lnTo>
                    <a:pt x="33223" y="113995"/>
                  </a:lnTo>
                  <a:lnTo>
                    <a:pt x="33223" y="87477"/>
                  </a:lnTo>
                  <a:lnTo>
                    <a:pt x="0" y="87477"/>
                  </a:lnTo>
                  <a:lnTo>
                    <a:pt x="0" y="332524"/>
                  </a:lnTo>
                  <a:lnTo>
                    <a:pt x="33223" y="332524"/>
                  </a:lnTo>
                  <a:lnTo>
                    <a:pt x="33223" y="231648"/>
                  </a:lnTo>
                  <a:lnTo>
                    <a:pt x="40297" y="244246"/>
                  </a:lnTo>
                  <a:lnTo>
                    <a:pt x="51130" y="253860"/>
                  </a:lnTo>
                  <a:lnTo>
                    <a:pt x="65290" y="259969"/>
                  </a:lnTo>
                  <a:lnTo>
                    <a:pt x="82296" y="262128"/>
                  </a:lnTo>
                  <a:lnTo>
                    <a:pt x="110718" y="256781"/>
                  </a:lnTo>
                  <a:lnTo>
                    <a:pt x="132207" y="240449"/>
                  </a:lnTo>
                  <a:lnTo>
                    <a:pt x="135178" y="234391"/>
                  </a:lnTo>
                  <a:lnTo>
                    <a:pt x="145821" y="212623"/>
                  </a:lnTo>
                  <a:lnTo>
                    <a:pt x="150571" y="172821"/>
                  </a:lnTo>
                  <a:close/>
                </a:path>
                <a:path w="1305559" h="332739">
                  <a:moveTo>
                    <a:pt x="316382" y="258165"/>
                  </a:moveTo>
                  <a:lnTo>
                    <a:pt x="313944" y="252374"/>
                  </a:lnTo>
                  <a:lnTo>
                    <a:pt x="312420" y="243230"/>
                  </a:lnTo>
                  <a:lnTo>
                    <a:pt x="312420" y="239877"/>
                  </a:lnTo>
                  <a:lnTo>
                    <a:pt x="312420" y="235000"/>
                  </a:lnTo>
                  <a:lnTo>
                    <a:pt x="312420" y="180746"/>
                  </a:lnTo>
                  <a:lnTo>
                    <a:pt x="312420" y="175564"/>
                  </a:lnTo>
                  <a:lnTo>
                    <a:pt x="312420" y="147828"/>
                  </a:lnTo>
                  <a:lnTo>
                    <a:pt x="308051" y="121323"/>
                  </a:lnTo>
                  <a:lnTo>
                    <a:pt x="301523" y="111252"/>
                  </a:lnTo>
                  <a:lnTo>
                    <a:pt x="294894" y="101041"/>
                  </a:lnTo>
                  <a:lnTo>
                    <a:pt x="278892" y="91655"/>
                  </a:lnTo>
                  <a:lnTo>
                    <a:pt x="278892" y="207873"/>
                  </a:lnTo>
                  <a:lnTo>
                    <a:pt x="276339" y="219697"/>
                  </a:lnTo>
                  <a:lnTo>
                    <a:pt x="268757" y="228180"/>
                  </a:lnTo>
                  <a:lnTo>
                    <a:pt x="256260" y="233286"/>
                  </a:lnTo>
                  <a:lnTo>
                    <a:pt x="238963" y="235000"/>
                  </a:lnTo>
                  <a:lnTo>
                    <a:pt x="221843" y="233286"/>
                  </a:lnTo>
                  <a:lnTo>
                    <a:pt x="209435" y="228180"/>
                  </a:lnTo>
                  <a:lnTo>
                    <a:pt x="201891" y="219697"/>
                  </a:lnTo>
                  <a:lnTo>
                    <a:pt x="199339" y="207873"/>
                  </a:lnTo>
                  <a:lnTo>
                    <a:pt x="201891" y="196176"/>
                  </a:lnTo>
                  <a:lnTo>
                    <a:pt x="209435" y="187680"/>
                  </a:lnTo>
                  <a:lnTo>
                    <a:pt x="221843" y="182499"/>
                  </a:lnTo>
                  <a:lnTo>
                    <a:pt x="238963" y="180746"/>
                  </a:lnTo>
                  <a:lnTo>
                    <a:pt x="256260" y="182499"/>
                  </a:lnTo>
                  <a:lnTo>
                    <a:pt x="268757" y="187680"/>
                  </a:lnTo>
                  <a:lnTo>
                    <a:pt x="276339" y="196176"/>
                  </a:lnTo>
                  <a:lnTo>
                    <a:pt x="278892" y="207873"/>
                  </a:lnTo>
                  <a:lnTo>
                    <a:pt x="278892" y="91655"/>
                  </a:lnTo>
                  <a:lnTo>
                    <a:pt x="272808" y="88074"/>
                  </a:lnTo>
                  <a:lnTo>
                    <a:pt x="241706" y="83515"/>
                  </a:lnTo>
                  <a:lnTo>
                    <a:pt x="212801" y="87287"/>
                  </a:lnTo>
                  <a:lnTo>
                    <a:pt x="191528" y="98107"/>
                  </a:lnTo>
                  <a:lnTo>
                    <a:pt x="177977" y="115277"/>
                  </a:lnTo>
                  <a:lnTo>
                    <a:pt x="172212" y="138074"/>
                  </a:lnTo>
                  <a:lnTo>
                    <a:pt x="206044" y="138074"/>
                  </a:lnTo>
                  <a:lnTo>
                    <a:pt x="209562" y="126555"/>
                  </a:lnTo>
                  <a:lnTo>
                    <a:pt x="216560" y="118148"/>
                  </a:lnTo>
                  <a:lnTo>
                    <a:pt x="227215" y="112991"/>
                  </a:lnTo>
                  <a:lnTo>
                    <a:pt x="241706" y="111252"/>
                  </a:lnTo>
                  <a:lnTo>
                    <a:pt x="257886" y="113703"/>
                  </a:lnTo>
                  <a:lnTo>
                    <a:pt x="269405" y="120853"/>
                  </a:lnTo>
                  <a:lnTo>
                    <a:pt x="276301" y="132334"/>
                  </a:lnTo>
                  <a:lnTo>
                    <a:pt x="278587" y="147828"/>
                  </a:lnTo>
                  <a:lnTo>
                    <a:pt x="278587" y="175564"/>
                  </a:lnTo>
                  <a:lnTo>
                    <a:pt x="271792" y="166217"/>
                  </a:lnTo>
                  <a:lnTo>
                    <a:pt x="261023" y="159334"/>
                  </a:lnTo>
                  <a:lnTo>
                    <a:pt x="247002" y="155079"/>
                  </a:lnTo>
                  <a:lnTo>
                    <a:pt x="230428" y="153619"/>
                  </a:lnTo>
                  <a:lnTo>
                    <a:pt x="203619" y="157251"/>
                  </a:lnTo>
                  <a:lnTo>
                    <a:pt x="183261" y="167830"/>
                  </a:lnTo>
                  <a:lnTo>
                    <a:pt x="170332" y="184861"/>
                  </a:lnTo>
                  <a:lnTo>
                    <a:pt x="165811" y="207873"/>
                  </a:lnTo>
                  <a:lnTo>
                    <a:pt x="170332" y="231000"/>
                  </a:lnTo>
                  <a:lnTo>
                    <a:pt x="183261" y="248031"/>
                  </a:lnTo>
                  <a:lnTo>
                    <a:pt x="203619" y="258533"/>
                  </a:lnTo>
                  <a:lnTo>
                    <a:pt x="230428" y="262128"/>
                  </a:lnTo>
                  <a:lnTo>
                    <a:pt x="247853" y="260527"/>
                  </a:lnTo>
                  <a:lnTo>
                    <a:pt x="261937" y="256032"/>
                  </a:lnTo>
                  <a:lnTo>
                    <a:pt x="272300" y="249008"/>
                  </a:lnTo>
                  <a:lnTo>
                    <a:pt x="278587" y="239877"/>
                  </a:lnTo>
                  <a:lnTo>
                    <a:pt x="278587" y="247192"/>
                  </a:lnTo>
                  <a:lnTo>
                    <a:pt x="279806" y="253593"/>
                  </a:lnTo>
                  <a:lnTo>
                    <a:pt x="281940" y="258165"/>
                  </a:lnTo>
                  <a:lnTo>
                    <a:pt x="316382" y="258165"/>
                  </a:lnTo>
                  <a:close/>
                </a:path>
                <a:path w="1305559" h="332739">
                  <a:moveTo>
                    <a:pt x="482498" y="143560"/>
                  </a:moveTo>
                  <a:lnTo>
                    <a:pt x="475221" y="117843"/>
                  </a:lnTo>
                  <a:lnTo>
                    <a:pt x="460248" y="99021"/>
                  </a:lnTo>
                  <a:lnTo>
                    <a:pt x="438175" y="87452"/>
                  </a:lnTo>
                  <a:lnTo>
                    <a:pt x="409651" y="83515"/>
                  </a:lnTo>
                  <a:lnTo>
                    <a:pt x="376491" y="89458"/>
                  </a:lnTo>
                  <a:lnTo>
                    <a:pt x="352882" y="106794"/>
                  </a:lnTo>
                  <a:lnTo>
                    <a:pt x="338759" y="134823"/>
                  </a:lnTo>
                  <a:lnTo>
                    <a:pt x="334060" y="172821"/>
                  </a:lnTo>
                  <a:lnTo>
                    <a:pt x="338759" y="210820"/>
                  </a:lnTo>
                  <a:lnTo>
                    <a:pt x="352882" y="238848"/>
                  </a:lnTo>
                  <a:lnTo>
                    <a:pt x="376491" y="256184"/>
                  </a:lnTo>
                  <a:lnTo>
                    <a:pt x="409651" y="262128"/>
                  </a:lnTo>
                  <a:lnTo>
                    <a:pt x="438175" y="258178"/>
                  </a:lnTo>
                  <a:lnTo>
                    <a:pt x="460248" y="246621"/>
                  </a:lnTo>
                  <a:lnTo>
                    <a:pt x="475221" y="227787"/>
                  </a:lnTo>
                  <a:lnTo>
                    <a:pt x="482498" y="202082"/>
                  </a:lnTo>
                  <a:lnTo>
                    <a:pt x="448360" y="202082"/>
                  </a:lnTo>
                  <a:lnTo>
                    <a:pt x="444627" y="215607"/>
                  </a:lnTo>
                  <a:lnTo>
                    <a:pt x="436778" y="225780"/>
                  </a:lnTo>
                  <a:lnTo>
                    <a:pt x="425043" y="232168"/>
                  </a:lnTo>
                  <a:lnTo>
                    <a:pt x="409651" y="234391"/>
                  </a:lnTo>
                  <a:lnTo>
                    <a:pt x="389877" y="230085"/>
                  </a:lnTo>
                  <a:lnTo>
                    <a:pt x="376999" y="217779"/>
                  </a:lnTo>
                  <a:lnTo>
                    <a:pt x="370001" y="198386"/>
                  </a:lnTo>
                  <a:lnTo>
                    <a:pt x="367893" y="172821"/>
                  </a:lnTo>
                  <a:lnTo>
                    <a:pt x="370001" y="147256"/>
                  </a:lnTo>
                  <a:lnTo>
                    <a:pt x="376999" y="127863"/>
                  </a:lnTo>
                  <a:lnTo>
                    <a:pt x="389877" y="115557"/>
                  </a:lnTo>
                  <a:lnTo>
                    <a:pt x="409651" y="111252"/>
                  </a:lnTo>
                  <a:lnTo>
                    <a:pt x="425043" y="113474"/>
                  </a:lnTo>
                  <a:lnTo>
                    <a:pt x="436778" y="119862"/>
                  </a:lnTo>
                  <a:lnTo>
                    <a:pt x="444627" y="130022"/>
                  </a:lnTo>
                  <a:lnTo>
                    <a:pt x="448360" y="143560"/>
                  </a:lnTo>
                  <a:lnTo>
                    <a:pt x="482498" y="143560"/>
                  </a:lnTo>
                  <a:close/>
                </a:path>
                <a:path w="1305559" h="332739">
                  <a:moveTo>
                    <a:pt x="648296" y="172821"/>
                  </a:moveTo>
                  <a:lnTo>
                    <a:pt x="643610" y="134950"/>
                  </a:lnTo>
                  <a:lnTo>
                    <a:pt x="614159" y="95554"/>
                  </a:lnTo>
                  <a:lnTo>
                    <a:pt x="614159" y="157581"/>
                  </a:lnTo>
                  <a:lnTo>
                    <a:pt x="531558" y="157581"/>
                  </a:lnTo>
                  <a:lnTo>
                    <a:pt x="535216" y="138303"/>
                  </a:lnTo>
                  <a:lnTo>
                    <a:pt x="542912" y="123825"/>
                  </a:lnTo>
                  <a:lnTo>
                    <a:pt x="555307" y="114719"/>
                  </a:lnTo>
                  <a:lnTo>
                    <a:pt x="573011" y="111556"/>
                  </a:lnTo>
                  <a:lnTo>
                    <a:pt x="590423" y="114719"/>
                  </a:lnTo>
                  <a:lnTo>
                    <a:pt x="602729" y="123825"/>
                  </a:lnTo>
                  <a:lnTo>
                    <a:pt x="610476" y="138303"/>
                  </a:lnTo>
                  <a:lnTo>
                    <a:pt x="614159" y="157581"/>
                  </a:lnTo>
                  <a:lnTo>
                    <a:pt x="614159" y="95554"/>
                  </a:lnTo>
                  <a:lnTo>
                    <a:pt x="605993" y="89496"/>
                  </a:lnTo>
                  <a:lnTo>
                    <a:pt x="573011" y="83515"/>
                  </a:lnTo>
                  <a:lnTo>
                    <a:pt x="539864" y="89496"/>
                  </a:lnTo>
                  <a:lnTo>
                    <a:pt x="516242" y="106908"/>
                  </a:lnTo>
                  <a:lnTo>
                    <a:pt x="502119" y="134950"/>
                  </a:lnTo>
                  <a:lnTo>
                    <a:pt x="497420" y="172821"/>
                  </a:lnTo>
                  <a:lnTo>
                    <a:pt x="502132" y="210820"/>
                  </a:lnTo>
                  <a:lnTo>
                    <a:pt x="516318" y="238848"/>
                  </a:lnTo>
                  <a:lnTo>
                    <a:pt x="540118" y="256184"/>
                  </a:lnTo>
                  <a:lnTo>
                    <a:pt x="573620" y="262128"/>
                  </a:lnTo>
                  <a:lnTo>
                    <a:pt x="601179" y="258343"/>
                  </a:lnTo>
                  <a:lnTo>
                    <a:pt x="622388" y="247459"/>
                  </a:lnTo>
                  <a:lnTo>
                    <a:pt x="633628" y="234086"/>
                  </a:lnTo>
                  <a:lnTo>
                    <a:pt x="636968" y="230111"/>
                  </a:lnTo>
                  <a:lnTo>
                    <a:pt x="644639" y="206959"/>
                  </a:lnTo>
                  <a:lnTo>
                    <a:pt x="610196" y="206959"/>
                  </a:lnTo>
                  <a:lnTo>
                    <a:pt x="606463" y="218262"/>
                  </a:lnTo>
                  <a:lnTo>
                    <a:pt x="598995" y="226809"/>
                  </a:lnTo>
                  <a:lnTo>
                    <a:pt x="587997" y="232206"/>
                  </a:lnTo>
                  <a:lnTo>
                    <a:pt x="573620" y="234086"/>
                  </a:lnTo>
                  <a:lnTo>
                    <a:pt x="555091" y="230632"/>
                  </a:lnTo>
                  <a:lnTo>
                    <a:pt x="542150" y="220637"/>
                  </a:lnTo>
                  <a:lnTo>
                    <a:pt x="534365" y="204635"/>
                  </a:lnTo>
                  <a:lnTo>
                    <a:pt x="531253" y="183184"/>
                  </a:lnTo>
                  <a:lnTo>
                    <a:pt x="647992" y="183184"/>
                  </a:lnTo>
                  <a:lnTo>
                    <a:pt x="648296" y="179832"/>
                  </a:lnTo>
                  <a:lnTo>
                    <a:pt x="648296" y="172821"/>
                  </a:lnTo>
                  <a:close/>
                </a:path>
                <a:path w="1305559" h="332739">
                  <a:moveTo>
                    <a:pt x="897013" y="4876"/>
                  </a:moveTo>
                  <a:lnTo>
                    <a:pt x="764425" y="4876"/>
                  </a:lnTo>
                  <a:lnTo>
                    <a:pt x="764425" y="34137"/>
                  </a:lnTo>
                  <a:lnTo>
                    <a:pt x="864400" y="34137"/>
                  </a:lnTo>
                  <a:lnTo>
                    <a:pt x="864273" y="74561"/>
                  </a:lnTo>
                  <a:lnTo>
                    <a:pt x="838225" y="107518"/>
                  </a:lnTo>
                  <a:lnTo>
                    <a:pt x="804354" y="109118"/>
                  </a:lnTo>
                  <a:lnTo>
                    <a:pt x="762596" y="109118"/>
                  </a:lnTo>
                  <a:lnTo>
                    <a:pt x="762596" y="138074"/>
                  </a:lnTo>
                  <a:lnTo>
                    <a:pt x="803135" y="138074"/>
                  </a:lnTo>
                  <a:lnTo>
                    <a:pt x="819264" y="137680"/>
                  </a:lnTo>
                  <a:lnTo>
                    <a:pt x="833691" y="136550"/>
                  </a:lnTo>
                  <a:lnTo>
                    <a:pt x="846162" y="134734"/>
                  </a:lnTo>
                  <a:lnTo>
                    <a:pt x="856475" y="132283"/>
                  </a:lnTo>
                  <a:lnTo>
                    <a:pt x="843394" y="165900"/>
                  </a:lnTo>
                  <a:lnTo>
                    <a:pt x="823595" y="193395"/>
                  </a:lnTo>
                  <a:lnTo>
                    <a:pt x="796772" y="214490"/>
                  </a:lnTo>
                  <a:lnTo>
                    <a:pt x="762596" y="228904"/>
                  </a:lnTo>
                  <a:lnTo>
                    <a:pt x="762596" y="259994"/>
                  </a:lnTo>
                  <a:lnTo>
                    <a:pt x="805675" y="244170"/>
                  </a:lnTo>
                  <a:lnTo>
                    <a:pt x="839838" y="220980"/>
                  </a:lnTo>
                  <a:lnTo>
                    <a:pt x="865581" y="190728"/>
                  </a:lnTo>
                  <a:lnTo>
                    <a:pt x="883361" y="153720"/>
                  </a:lnTo>
                  <a:lnTo>
                    <a:pt x="893673" y="110261"/>
                  </a:lnTo>
                  <a:lnTo>
                    <a:pt x="897013" y="60655"/>
                  </a:lnTo>
                  <a:lnTo>
                    <a:pt x="897013" y="4876"/>
                  </a:lnTo>
                  <a:close/>
                </a:path>
                <a:path w="1305559" h="332739">
                  <a:moveTo>
                    <a:pt x="985100" y="0"/>
                  </a:moveTo>
                  <a:lnTo>
                    <a:pt x="951877" y="0"/>
                  </a:lnTo>
                  <a:lnTo>
                    <a:pt x="951877" y="276453"/>
                  </a:lnTo>
                  <a:lnTo>
                    <a:pt x="985100" y="276453"/>
                  </a:lnTo>
                  <a:lnTo>
                    <a:pt x="985100" y="0"/>
                  </a:lnTo>
                  <a:close/>
                </a:path>
                <a:path w="1305559" h="332739">
                  <a:moveTo>
                    <a:pt x="1305128" y="112776"/>
                  </a:moveTo>
                  <a:lnTo>
                    <a:pt x="1261846" y="112776"/>
                  </a:lnTo>
                  <a:lnTo>
                    <a:pt x="1261846" y="0"/>
                  </a:lnTo>
                  <a:lnTo>
                    <a:pt x="1228623" y="0"/>
                  </a:lnTo>
                  <a:lnTo>
                    <a:pt x="1228623" y="212445"/>
                  </a:lnTo>
                  <a:lnTo>
                    <a:pt x="1218107" y="219519"/>
                  </a:lnTo>
                  <a:lnTo>
                    <a:pt x="1204620" y="224675"/>
                  </a:lnTo>
                  <a:lnTo>
                    <a:pt x="1188504" y="227825"/>
                  </a:lnTo>
                  <a:lnTo>
                    <a:pt x="1170101" y="228904"/>
                  </a:lnTo>
                  <a:lnTo>
                    <a:pt x="1078661" y="228904"/>
                  </a:lnTo>
                  <a:lnTo>
                    <a:pt x="1078661" y="3352"/>
                  </a:lnTo>
                  <a:lnTo>
                    <a:pt x="1045743" y="3352"/>
                  </a:lnTo>
                  <a:lnTo>
                    <a:pt x="1045743" y="257860"/>
                  </a:lnTo>
                  <a:lnTo>
                    <a:pt x="1164005" y="257860"/>
                  </a:lnTo>
                  <a:lnTo>
                    <a:pt x="1184567" y="256616"/>
                  </a:lnTo>
                  <a:lnTo>
                    <a:pt x="1202715" y="253022"/>
                  </a:lnTo>
                  <a:lnTo>
                    <a:pt x="1217676" y="247180"/>
                  </a:lnTo>
                  <a:lnTo>
                    <a:pt x="1228623" y="239268"/>
                  </a:lnTo>
                  <a:lnTo>
                    <a:pt x="1228623" y="276453"/>
                  </a:lnTo>
                  <a:lnTo>
                    <a:pt x="1261846" y="276453"/>
                  </a:lnTo>
                  <a:lnTo>
                    <a:pt x="1261846" y="141732"/>
                  </a:lnTo>
                  <a:lnTo>
                    <a:pt x="1305128" y="141732"/>
                  </a:lnTo>
                  <a:lnTo>
                    <a:pt x="1305128" y="1127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5413" y="4377811"/>
              <a:ext cx="150872" cy="2429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48230" y="4442122"/>
              <a:ext cx="150872" cy="1786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022571" y="4377811"/>
              <a:ext cx="33655" cy="239395"/>
            </a:xfrm>
            <a:custGeom>
              <a:avLst/>
              <a:gdLst/>
              <a:ahLst/>
              <a:cxnLst/>
              <a:rect l="l" t="t" r="r" b="b"/>
              <a:pathLst>
                <a:path w="33655" h="239395">
                  <a:moveTo>
                    <a:pt x="33527" y="238957"/>
                  </a:moveTo>
                  <a:lnTo>
                    <a:pt x="0" y="238957"/>
                  </a:lnTo>
                  <a:lnTo>
                    <a:pt x="0" y="0"/>
                  </a:lnTo>
                  <a:lnTo>
                    <a:pt x="33527" y="0"/>
                  </a:lnTo>
                  <a:lnTo>
                    <a:pt x="33527" y="2389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79568" y="4397622"/>
              <a:ext cx="431585" cy="22310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0497" y="4350689"/>
              <a:ext cx="13101319" cy="715645"/>
            </a:xfrm>
            <a:custGeom>
              <a:avLst/>
              <a:gdLst/>
              <a:ahLst/>
              <a:cxnLst/>
              <a:rect l="l" t="t" r="r" b="b"/>
              <a:pathLst>
                <a:path w="13101319" h="715645">
                  <a:moveTo>
                    <a:pt x="155448" y="658660"/>
                  </a:moveTo>
                  <a:lnTo>
                    <a:pt x="132422" y="644029"/>
                  </a:lnTo>
                  <a:lnTo>
                    <a:pt x="112966" y="621169"/>
                  </a:lnTo>
                  <a:lnTo>
                    <a:pt x="99529" y="587375"/>
                  </a:lnTo>
                  <a:lnTo>
                    <a:pt x="94488" y="539788"/>
                  </a:lnTo>
                  <a:lnTo>
                    <a:pt x="94488" y="494982"/>
                  </a:lnTo>
                  <a:lnTo>
                    <a:pt x="153009" y="494982"/>
                  </a:lnTo>
                  <a:lnTo>
                    <a:pt x="153009" y="466331"/>
                  </a:lnTo>
                  <a:lnTo>
                    <a:pt x="94488" y="466331"/>
                  </a:lnTo>
                  <a:lnTo>
                    <a:pt x="94488" y="423354"/>
                  </a:lnTo>
                  <a:lnTo>
                    <a:pt x="60960" y="423354"/>
                  </a:lnTo>
                  <a:lnTo>
                    <a:pt x="60960" y="466331"/>
                  </a:lnTo>
                  <a:lnTo>
                    <a:pt x="3048" y="466331"/>
                  </a:lnTo>
                  <a:lnTo>
                    <a:pt x="3048" y="494982"/>
                  </a:lnTo>
                  <a:lnTo>
                    <a:pt x="60960" y="494982"/>
                  </a:lnTo>
                  <a:lnTo>
                    <a:pt x="60960" y="539788"/>
                  </a:lnTo>
                  <a:lnTo>
                    <a:pt x="55854" y="587336"/>
                  </a:lnTo>
                  <a:lnTo>
                    <a:pt x="42252" y="621284"/>
                  </a:lnTo>
                  <a:lnTo>
                    <a:pt x="22771" y="644156"/>
                  </a:lnTo>
                  <a:lnTo>
                    <a:pt x="0" y="658660"/>
                  </a:lnTo>
                  <a:lnTo>
                    <a:pt x="0" y="689140"/>
                  </a:lnTo>
                  <a:lnTo>
                    <a:pt x="24663" y="677748"/>
                  </a:lnTo>
                  <a:lnTo>
                    <a:pt x="46634" y="661784"/>
                  </a:lnTo>
                  <a:lnTo>
                    <a:pt x="64731" y="642505"/>
                  </a:lnTo>
                  <a:lnTo>
                    <a:pt x="77724" y="621169"/>
                  </a:lnTo>
                  <a:lnTo>
                    <a:pt x="90690" y="642454"/>
                  </a:lnTo>
                  <a:lnTo>
                    <a:pt x="108699" y="661670"/>
                  </a:lnTo>
                  <a:lnTo>
                    <a:pt x="130657" y="677621"/>
                  </a:lnTo>
                  <a:lnTo>
                    <a:pt x="155448" y="689140"/>
                  </a:lnTo>
                  <a:lnTo>
                    <a:pt x="155448" y="658660"/>
                  </a:lnTo>
                  <a:close/>
                </a:path>
                <a:path w="13101319" h="715645">
                  <a:moveTo>
                    <a:pt x="227076" y="431279"/>
                  </a:moveTo>
                  <a:lnTo>
                    <a:pt x="193852" y="431279"/>
                  </a:lnTo>
                  <a:lnTo>
                    <a:pt x="193852" y="548322"/>
                  </a:lnTo>
                  <a:lnTo>
                    <a:pt x="132892" y="548322"/>
                  </a:lnTo>
                  <a:lnTo>
                    <a:pt x="132892" y="577583"/>
                  </a:lnTo>
                  <a:lnTo>
                    <a:pt x="193852" y="577583"/>
                  </a:lnTo>
                  <a:lnTo>
                    <a:pt x="193852" y="707732"/>
                  </a:lnTo>
                  <a:lnTo>
                    <a:pt x="227076" y="707732"/>
                  </a:lnTo>
                  <a:lnTo>
                    <a:pt x="227076" y="431279"/>
                  </a:lnTo>
                  <a:close/>
                </a:path>
                <a:path w="13101319" h="715645">
                  <a:moveTo>
                    <a:pt x="510527" y="431279"/>
                  </a:moveTo>
                  <a:lnTo>
                    <a:pt x="477316" y="431279"/>
                  </a:lnTo>
                  <a:lnTo>
                    <a:pt x="477316" y="644334"/>
                  </a:lnTo>
                  <a:lnTo>
                    <a:pt x="467080" y="651179"/>
                  </a:lnTo>
                  <a:lnTo>
                    <a:pt x="453961" y="656145"/>
                  </a:lnTo>
                  <a:lnTo>
                    <a:pt x="438264" y="659168"/>
                  </a:lnTo>
                  <a:lnTo>
                    <a:pt x="420319" y="660184"/>
                  </a:lnTo>
                  <a:lnTo>
                    <a:pt x="322783" y="660184"/>
                  </a:lnTo>
                  <a:lnTo>
                    <a:pt x="322783" y="575754"/>
                  </a:lnTo>
                  <a:lnTo>
                    <a:pt x="418795" y="575754"/>
                  </a:lnTo>
                  <a:lnTo>
                    <a:pt x="418795" y="436156"/>
                  </a:lnTo>
                  <a:lnTo>
                    <a:pt x="289864" y="436156"/>
                  </a:lnTo>
                  <a:lnTo>
                    <a:pt x="289864" y="465416"/>
                  </a:lnTo>
                  <a:lnTo>
                    <a:pt x="386181" y="465416"/>
                  </a:lnTo>
                  <a:lnTo>
                    <a:pt x="386181" y="546798"/>
                  </a:lnTo>
                  <a:lnTo>
                    <a:pt x="289864" y="546798"/>
                  </a:lnTo>
                  <a:lnTo>
                    <a:pt x="289864" y="689140"/>
                  </a:lnTo>
                  <a:lnTo>
                    <a:pt x="413918" y="689140"/>
                  </a:lnTo>
                  <a:lnTo>
                    <a:pt x="434365" y="687971"/>
                  </a:lnTo>
                  <a:lnTo>
                    <a:pt x="452247" y="684568"/>
                  </a:lnTo>
                  <a:lnTo>
                    <a:pt x="466801" y="679107"/>
                  </a:lnTo>
                  <a:lnTo>
                    <a:pt x="477316" y="671766"/>
                  </a:lnTo>
                  <a:lnTo>
                    <a:pt x="477316" y="707732"/>
                  </a:lnTo>
                  <a:lnTo>
                    <a:pt x="510527" y="707732"/>
                  </a:lnTo>
                  <a:lnTo>
                    <a:pt x="510527" y="431279"/>
                  </a:lnTo>
                  <a:close/>
                </a:path>
                <a:path w="13101319" h="715645">
                  <a:moveTo>
                    <a:pt x="786980" y="542531"/>
                  </a:moveTo>
                  <a:lnTo>
                    <a:pt x="785647" y="531177"/>
                  </a:lnTo>
                  <a:lnTo>
                    <a:pt x="781761" y="521004"/>
                  </a:lnTo>
                  <a:lnTo>
                    <a:pt x="779106" y="517232"/>
                  </a:lnTo>
                  <a:lnTo>
                    <a:pt x="775538" y="512140"/>
                  </a:lnTo>
                  <a:lnTo>
                    <a:pt x="767168" y="504736"/>
                  </a:lnTo>
                  <a:lnTo>
                    <a:pt x="757034" y="498868"/>
                  </a:lnTo>
                  <a:lnTo>
                    <a:pt x="755281" y="498246"/>
                  </a:lnTo>
                  <a:lnTo>
                    <a:pt x="755281" y="535520"/>
                  </a:lnTo>
                  <a:lnTo>
                    <a:pt x="755281" y="549541"/>
                  </a:lnTo>
                  <a:lnTo>
                    <a:pt x="716572" y="567829"/>
                  </a:lnTo>
                  <a:lnTo>
                    <a:pt x="708012" y="567321"/>
                  </a:lnTo>
                  <a:lnTo>
                    <a:pt x="677862" y="549846"/>
                  </a:lnTo>
                  <a:lnTo>
                    <a:pt x="677862" y="535520"/>
                  </a:lnTo>
                  <a:lnTo>
                    <a:pt x="716572" y="517232"/>
                  </a:lnTo>
                  <a:lnTo>
                    <a:pt x="725220" y="517702"/>
                  </a:lnTo>
                  <a:lnTo>
                    <a:pt x="755281" y="535520"/>
                  </a:lnTo>
                  <a:lnTo>
                    <a:pt x="755281" y="498246"/>
                  </a:lnTo>
                  <a:lnTo>
                    <a:pt x="745070" y="494563"/>
                  </a:lnTo>
                  <a:lnTo>
                    <a:pt x="731507" y="491921"/>
                  </a:lnTo>
                  <a:lnTo>
                    <a:pt x="716572" y="491020"/>
                  </a:lnTo>
                  <a:lnTo>
                    <a:pt x="701929" y="491883"/>
                  </a:lnTo>
                  <a:lnTo>
                    <a:pt x="665670" y="504736"/>
                  </a:lnTo>
                  <a:lnTo>
                    <a:pt x="645858" y="542531"/>
                  </a:lnTo>
                  <a:lnTo>
                    <a:pt x="647179" y="553732"/>
                  </a:lnTo>
                  <a:lnTo>
                    <a:pt x="675335" y="585635"/>
                  </a:lnTo>
                  <a:lnTo>
                    <a:pt x="716572" y="593737"/>
                  </a:lnTo>
                  <a:lnTo>
                    <a:pt x="731113" y="592886"/>
                  </a:lnTo>
                  <a:lnTo>
                    <a:pt x="775284" y="573303"/>
                  </a:lnTo>
                  <a:lnTo>
                    <a:pt x="779284" y="567829"/>
                  </a:lnTo>
                  <a:lnTo>
                    <a:pt x="781685" y="564553"/>
                  </a:lnTo>
                  <a:lnTo>
                    <a:pt x="785634" y="554316"/>
                  </a:lnTo>
                  <a:lnTo>
                    <a:pt x="786980" y="542531"/>
                  </a:lnTo>
                  <a:close/>
                </a:path>
                <a:path w="13101319" h="715645">
                  <a:moveTo>
                    <a:pt x="794905" y="449872"/>
                  </a:moveTo>
                  <a:lnTo>
                    <a:pt x="733640" y="449872"/>
                  </a:lnTo>
                  <a:lnTo>
                    <a:pt x="733640" y="423354"/>
                  </a:lnTo>
                  <a:lnTo>
                    <a:pt x="700722" y="423354"/>
                  </a:lnTo>
                  <a:lnTo>
                    <a:pt x="700722" y="449872"/>
                  </a:lnTo>
                  <a:lnTo>
                    <a:pt x="637628" y="449872"/>
                  </a:lnTo>
                  <a:lnTo>
                    <a:pt x="637628" y="476999"/>
                  </a:lnTo>
                  <a:lnTo>
                    <a:pt x="794905" y="476999"/>
                  </a:lnTo>
                  <a:lnTo>
                    <a:pt x="794905" y="449872"/>
                  </a:lnTo>
                  <a:close/>
                </a:path>
                <a:path w="13101319" h="715645">
                  <a:moveTo>
                    <a:pt x="866838" y="613854"/>
                  </a:moveTo>
                  <a:lnTo>
                    <a:pt x="833615" y="613854"/>
                  </a:lnTo>
                  <a:lnTo>
                    <a:pt x="833615" y="642810"/>
                  </a:lnTo>
                  <a:lnTo>
                    <a:pt x="833615" y="682434"/>
                  </a:lnTo>
                  <a:lnTo>
                    <a:pt x="695845" y="682434"/>
                  </a:lnTo>
                  <a:lnTo>
                    <a:pt x="695845" y="642810"/>
                  </a:lnTo>
                  <a:lnTo>
                    <a:pt x="833615" y="642810"/>
                  </a:lnTo>
                  <a:lnTo>
                    <a:pt x="833615" y="613854"/>
                  </a:lnTo>
                  <a:lnTo>
                    <a:pt x="662927" y="613854"/>
                  </a:lnTo>
                  <a:lnTo>
                    <a:pt x="662927" y="710476"/>
                  </a:lnTo>
                  <a:lnTo>
                    <a:pt x="866838" y="710476"/>
                  </a:lnTo>
                  <a:lnTo>
                    <a:pt x="866838" y="682434"/>
                  </a:lnTo>
                  <a:lnTo>
                    <a:pt x="866838" y="642810"/>
                  </a:lnTo>
                  <a:lnTo>
                    <a:pt x="866838" y="613854"/>
                  </a:lnTo>
                  <a:close/>
                </a:path>
                <a:path w="13101319" h="715645">
                  <a:moveTo>
                    <a:pt x="907072" y="498944"/>
                  </a:moveTo>
                  <a:lnTo>
                    <a:pt x="866838" y="498944"/>
                  </a:lnTo>
                  <a:lnTo>
                    <a:pt x="866838" y="431279"/>
                  </a:lnTo>
                  <a:lnTo>
                    <a:pt x="833615" y="431279"/>
                  </a:lnTo>
                  <a:lnTo>
                    <a:pt x="833615" y="596480"/>
                  </a:lnTo>
                  <a:lnTo>
                    <a:pt x="866838" y="596480"/>
                  </a:lnTo>
                  <a:lnTo>
                    <a:pt x="866838" y="527900"/>
                  </a:lnTo>
                  <a:lnTo>
                    <a:pt x="907072" y="527900"/>
                  </a:lnTo>
                  <a:lnTo>
                    <a:pt x="907072" y="498944"/>
                  </a:lnTo>
                  <a:close/>
                </a:path>
                <a:path w="13101319" h="715645">
                  <a:moveTo>
                    <a:pt x="1167358" y="540397"/>
                  </a:moveTo>
                  <a:lnTo>
                    <a:pt x="1125740" y="528104"/>
                  </a:lnTo>
                  <a:lnTo>
                    <a:pt x="1093597" y="508317"/>
                  </a:lnTo>
                  <a:lnTo>
                    <a:pt x="1091831" y="505955"/>
                  </a:lnTo>
                  <a:lnTo>
                    <a:pt x="1072896" y="480644"/>
                  </a:lnTo>
                  <a:lnTo>
                    <a:pt x="1065555" y="444690"/>
                  </a:lnTo>
                  <a:lnTo>
                    <a:pt x="1065555" y="433108"/>
                  </a:lnTo>
                  <a:lnTo>
                    <a:pt x="1032637" y="433108"/>
                  </a:lnTo>
                  <a:lnTo>
                    <a:pt x="1032637" y="444690"/>
                  </a:lnTo>
                  <a:lnTo>
                    <a:pt x="1025398" y="480695"/>
                  </a:lnTo>
                  <a:lnTo>
                    <a:pt x="1004900" y="508431"/>
                  </a:lnTo>
                  <a:lnTo>
                    <a:pt x="972985" y="528231"/>
                  </a:lnTo>
                  <a:lnTo>
                    <a:pt x="931456" y="540397"/>
                  </a:lnTo>
                  <a:lnTo>
                    <a:pt x="931456" y="569658"/>
                  </a:lnTo>
                  <a:lnTo>
                    <a:pt x="971435" y="560349"/>
                  </a:lnTo>
                  <a:lnTo>
                    <a:pt x="1004938" y="546150"/>
                  </a:lnTo>
                  <a:lnTo>
                    <a:pt x="1031189" y="527786"/>
                  </a:lnTo>
                  <a:lnTo>
                    <a:pt x="1049401" y="505955"/>
                  </a:lnTo>
                  <a:lnTo>
                    <a:pt x="1067663" y="527786"/>
                  </a:lnTo>
                  <a:lnTo>
                    <a:pt x="1093978" y="546150"/>
                  </a:lnTo>
                  <a:lnTo>
                    <a:pt x="1127493" y="560349"/>
                  </a:lnTo>
                  <a:lnTo>
                    <a:pt x="1167358" y="569658"/>
                  </a:lnTo>
                  <a:lnTo>
                    <a:pt x="1167358" y="540397"/>
                  </a:lnTo>
                  <a:close/>
                </a:path>
                <a:path w="13101319" h="715645">
                  <a:moveTo>
                    <a:pt x="1172235" y="608672"/>
                  </a:moveTo>
                  <a:lnTo>
                    <a:pt x="926884" y="608672"/>
                  </a:lnTo>
                  <a:lnTo>
                    <a:pt x="926884" y="637933"/>
                  </a:lnTo>
                  <a:lnTo>
                    <a:pt x="1032637" y="637933"/>
                  </a:lnTo>
                  <a:lnTo>
                    <a:pt x="1032637" y="712304"/>
                  </a:lnTo>
                  <a:lnTo>
                    <a:pt x="1065555" y="712304"/>
                  </a:lnTo>
                  <a:lnTo>
                    <a:pt x="1065555" y="637933"/>
                  </a:lnTo>
                  <a:lnTo>
                    <a:pt x="1172235" y="637933"/>
                  </a:lnTo>
                  <a:lnTo>
                    <a:pt x="1172235" y="608672"/>
                  </a:lnTo>
                  <a:close/>
                </a:path>
                <a:path w="13101319" h="715645">
                  <a:moveTo>
                    <a:pt x="1351762" y="436156"/>
                  </a:moveTo>
                  <a:lnTo>
                    <a:pt x="1217650" y="436156"/>
                  </a:lnTo>
                  <a:lnTo>
                    <a:pt x="1217650" y="465416"/>
                  </a:lnTo>
                  <a:lnTo>
                    <a:pt x="1318844" y="465416"/>
                  </a:lnTo>
                  <a:lnTo>
                    <a:pt x="1318844" y="495896"/>
                  </a:lnTo>
                  <a:lnTo>
                    <a:pt x="1312773" y="555218"/>
                  </a:lnTo>
                  <a:lnTo>
                    <a:pt x="1294117" y="602843"/>
                  </a:lnTo>
                  <a:lnTo>
                    <a:pt x="1262138" y="638073"/>
                  </a:lnTo>
                  <a:lnTo>
                    <a:pt x="1216126" y="660184"/>
                  </a:lnTo>
                  <a:lnTo>
                    <a:pt x="1216126" y="691578"/>
                  </a:lnTo>
                  <a:lnTo>
                    <a:pt x="1259293" y="675640"/>
                  </a:lnTo>
                  <a:lnTo>
                    <a:pt x="1293685" y="652411"/>
                  </a:lnTo>
                  <a:lnTo>
                    <a:pt x="1319720" y="622160"/>
                  </a:lnTo>
                  <a:lnTo>
                    <a:pt x="1337792" y="585152"/>
                  </a:lnTo>
                  <a:lnTo>
                    <a:pt x="1348333" y="541642"/>
                  </a:lnTo>
                  <a:lnTo>
                    <a:pt x="1351762" y="491934"/>
                  </a:lnTo>
                  <a:lnTo>
                    <a:pt x="1351762" y="436156"/>
                  </a:lnTo>
                  <a:close/>
                </a:path>
                <a:path w="13101319" h="715645">
                  <a:moveTo>
                    <a:pt x="1477035" y="544055"/>
                  </a:moveTo>
                  <a:lnTo>
                    <a:pt x="1433753" y="544055"/>
                  </a:lnTo>
                  <a:lnTo>
                    <a:pt x="1433753" y="431279"/>
                  </a:lnTo>
                  <a:lnTo>
                    <a:pt x="1400530" y="431279"/>
                  </a:lnTo>
                  <a:lnTo>
                    <a:pt x="1400530" y="707732"/>
                  </a:lnTo>
                  <a:lnTo>
                    <a:pt x="1433753" y="707732"/>
                  </a:lnTo>
                  <a:lnTo>
                    <a:pt x="1433753" y="573011"/>
                  </a:lnTo>
                  <a:lnTo>
                    <a:pt x="1477035" y="573011"/>
                  </a:lnTo>
                  <a:lnTo>
                    <a:pt x="1477035" y="544055"/>
                  </a:lnTo>
                  <a:close/>
                </a:path>
                <a:path w="13101319" h="715645">
                  <a:moveTo>
                    <a:pt x="1696783" y="591908"/>
                  </a:moveTo>
                  <a:lnTo>
                    <a:pt x="1666303" y="591908"/>
                  </a:lnTo>
                  <a:lnTo>
                    <a:pt x="1666303" y="625132"/>
                  </a:lnTo>
                  <a:lnTo>
                    <a:pt x="1666303" y="651954"/>
                  </a:lnTo>
                  <a:lnTo>
                    <a:pt x="1666303" y="683348"/>
                  </a:lnTo>
                  <a:lnTo>
                    <a:pt x="1624850" y="683348"/>
                  </a:lnTo>
                  <a:lnTo>
                    <a:pt x="1624850" y="651954"/>
                  </a:lnTo>
                  <a:lnTo>
                    <a:pt x="1666303" y="651954"/>
                  </a:lnTo>
                  <a:lnTo>
                    <a:pt x="1666303" y="625132"/>
                  </a:lnTo>
                  <a:lnTo>
                    <a:pt x="1624850" y="625132"/>
                  </a:lnTo>
                  <a:lnTo>
                    <a:pt x="1624850" y="591908"/>
                  </a:lnTo>
                  <a:lnTo>
                    <a:pt x="1594065" y="591908"/>
                  </a:lnTo>
                  <a:lnTo>
                    <a:pt x="1594065" y="710476"/>
                  </a:lnTo>
                  <a:lnTo>
                    <a:pt x="1696783" y="710476"/>
                  </a:lnTo>
                  <a:lnTo>
                    <a:pt x="1696783" y="683348"/>
                  </a:lnTo>
                  <a:lnTo>
                    <a:pt x="1696783" y="651954"/>
                  </a:lnTo>
                  <a:lnTo>
                    <a:pt x="1696783" y="625132"/>
                  </a:lnTo>
                  <a:lnTo>
                    <a:pt x="1696783" y="591908"/>
                  </a:lnTo>
                  <a:close/>
                </a:path>
                <a:path w="13101319" h="715645">
                  <a:moveTo>
                    <a:pt x="1804073" y="431279"/>
                  </a:moveTo>
                  <a:lnTo>
                    <a:pt x="1770849" y="431279"/>
                  </a:lnTo>
                  <a:lnTo>
                    <a:pt x="1770849" y="486448"/>
                  </a:lnTo>
                  <a:lnTo>
                    <a:pt x="1720862" y="486448"/>
                  </a:lnTo>
                  <a:lnTo>
                    <a:pt x="1717802" y="473710"/>
                  </a:lnTo>
                  <a:lnTo>
                    <a:pt x="1712785" y="462483"/>
                  </a:lnTo>
                  <a:lnTo>
                    <a:pt x="1709686" y="458101"/>
                  </a:lnTo>
                  <a:lnTo>
                    <a:pt x="1705952" y="452805"/>
                  </a:lnTo>
                  <a:lnTo>
                    <a:pt x="1697393" y="444690"/>
                  </a:lnTo>
                  <a:lnTo>
                    <a:pt x="1689773" y="439712"/>
                  </a:lnTo>
                  <a:lnTo>
                    <a:pt x="1689773" y="500773"/>
                  </a:lnTo>
                  <a:lnTo>
                    <a:pt x="1688922" y="511022"/>
                  </a:lnTo>
                  <a:lnTo>
                    <a:pt x="1664474" y="541274"/>
                  </a:lnTo>
                  <a:lnTo>
                    <a:pt x="1649539" y="543750"/>
                  </a:lnTo>
                  <a:lnTo>
                    <a:pt x="1641792" y="543128"/>
                  </a:lnTo>
                  <a:lnTo>
                    <a:pt x="1610207" y="511022"/>
                  </a:lnTo>
                  <a:lnTo>
                    <a:pt x="1609305" y="500773"/>
                  </a:lnTo>
                  <a:lnTo>
                    <a:pt x="1610207" y="490613"/>
                  </a:lnTo>
                  <a:lnTo>
                    <a:pt x="1634642" y="460540"/>
                  </a:lnTo>
                  <a:lnTo>
                    <a:pt x="1649539" y="458101"/>
                  </a:lnTo>
                  <a:lnTo>
                    <a:pt x="1657299" y="458724"/>
                  </a:lnTo>
                  <a:lnTo>
                    <a:pt x="1688922" y="490613"/>
                  </a:lnTo>
                  <a:lnTo>
                    <a:pt x="1689773" y="500773"/>
                  </a:lnTo>
                  <a:lnTo>
                    <a:pt x="1689773" y="439712"/>
                  </a:lnTo>
                  <a:lnTo>
                    <a:pt x="1687474" y="438200"/>
                  </a:lnTo>
                  <a:lnTo>
                    <a:pt x="1676095" y="433412"/>
                  </a:lnTo>
                  <a:lnTo>
                    <a:pt x="1663407" y="430466"/>
                  </a:lnTo>
                  <a:lnTo>
                    <a:pt x="1649539" y="429450"/>
                  </a:lnTo>
                  <a:lnTo>
                    <a:pt x="1635848" y="430466"/>
                  </a:lnTo>
                  <a:lnTo>
                    <a:pt x="1591398" y="455079"/>
                  </a:lnTo>
                  <a:lnTo>
                    <a:pt x="1576997" y="500773"/>
                  </a:lnTo>
                  <a:lnTo>
                    <a:pt x="1578711" y="518541"/>
                  </a:lnTo>
                  <a:lnTo>
                    <a:pt x="1601685" y="556856"/>
                  </a:lnTo>
                  <a:lnTo>
                    <a:pt x="1649539" y="572401"/>
                  </a:lnTo>
                  <a:lnTo>
                    <a:pt x="1663407" y="571385"/>
                  </a:lnTo>
                  <a:lnTo>
                    <a:pt x="1705991" y="548868"/>
                  </a:lnTo>
                  <a:lnTo>
                    <a:pt x="1721167" y="514794"/>
                  </a:lnTo>
                  <a:lnTo>
                    <a:pt x="1770849" y="514794"/>
                  </a:lnTo>
                  <a:lnTo>
                    <a:pt x="1770849" y="577278"/>
                  </a:lnTo>
                  <a:lnTo>
                    <a:pt x="1804073" y="577278"/>
                  </a:lnTo>
                  <a:lnTo>
                    <a:pt x="1804073" y="514794"/>
                  </a:lnTo>
                  <a:lnTo>
                    <a:pt x="1804073" y="486448"/>
                  </a:lnTo>
                  <a:lnTo>
                    <a:pt x="1804073" y="431279"/>
                  </a:lnTo>
                  <a:close/>
                </a:path>
                <a:path w="13101319" h="715645">
                  <a:moveTo>
                    <a:pt x="1813521" y="683044"/>
                  </a:moveTo>
                  <a:lnTo>
                    <a:pt x="1779460" y="642708"/>
                  </a:lnTo>
                  <a:lnTo>
                    <a:pt x="1776945" y="619036"/>
                  </a:lnTo>
                  <a:lnTo>
                    <a:pt x="1776945" y="591908"/>
                  </a:lnTo>
                  <a:lnTo>
                    <a:pt x="1744332" y="591908"/>
                  </a:lnTo>
                  <a:lnTo>
                    <a:pt x="1744332" y="619036"/>
                  </a:lnTo>
                  <a:lnTo>
                    <a:pt x="1742020" y="642670"/>
                  </a:lnTo>
                  <a:lnTo>
                    <a:pt x="1735188" y="660755"/>
                  </a:lnTo>
                  <a:lnTo>
                    <a:pt x="1724012" y="673938"/>
                  </a:lnTo>
                  <a:lnTo>
                    <a:pt x="1708670" y="683044"/>
                  </a:lnTo>
                  <a:lnTo>
                    <a:pt x="1708670" y="711695"/>
                  </a:lnTo>
                  <a:lnTo>
                    <a:pt x="1724317" y="706501"/>
                  </a:lnTo>
                  <a:lnTo>
                    <a:pt x="1738998" y="698322"/>
                  </a:lnTo>
                  <a:lnTo>
                    <a:pt x="1751622" y="687908"/>
                  </a:lnTo>
                  <a:lnTo>
                    <a:pt x="1761096" y="676033"/>
                  </a:lnTo>
                  <a:lnTo>
                    <a:pt x="1770532" y="687857"/>
                  </a:lnTo>
                  <a:lnTo>
                    <a:pt x="1783080" y="698207"/>
                  </a:lnTo>
                  <a:lnTo>
                    <a:pt x="1797748" y="706374"/>
                  </a:lnTo>
                  <a:lnTo>
                    <a:pt x="1813521" y="711695"/>
                  </a:lnTo>
                  <a:lnTo>
                    <a:pt x="1813521" y="683044"/>
                  </a:lnTo>
                  <a:close/>
                </a:path>
                <a:path w="13101319" h="715645">
                  <a:moveTo>
                    <a:pt x="2086914" y="431279"/>
                  </a:moveTo>
                  <a:lnTo>
                    <a:pt x="2053691" y="431279"/>
                  </a:lnTo>
                  <a:lnTo>
                    <a:pt x="2053691" y="541312"/>
                  </a:lnTo>
                  <a:lnTo>
                    <a:pt x="2005533" y="541312"/>
                  </a:lnTo>
                  <a:lnTo>
                    <a:pt x="1999665" y="489229"/>
                  </a:lnTo>
                  <a:lnTo>
                    <a:pt x="1983295" y="452920"/>
                  </a:lnTo>
                  <a:lnTo>
                    <a:pt x="1972932" y="443204"/>
                  </a:lnTo>
                  <a:lnTo>
                    <a:pt x="1972932" y="562038"/>
                  </a:lnTo>
                  <a:lnTo>
                    <a:pt x="1972271" y="592645"/>
                  </a:lnTo>
                  <a:lnTo>
                    <a:pt x="1965464" y="638543"/>
                  </a:lnTo>
                  <a:lnTo>
                    <a:pt x="1934222" y="663841"/>
                  </a:lnTo>
                  <a:lnTo>
                    <a:pt x="1927161" y="663105"/>
                  </a:lnTo>
                  <a:lnTo>
                    <a:pt x="1898865" y="618312"/>
                  </a:lnTo>
                  <a:lnTo>
                    <a:pt x="1895817" y="562038"/>
                  </a:lnTo>
                  <a:lnTo>
                    <a:pt x="1896503" y="531431"/>
                  </a:lnTo>
                  <a:lnTo>
                    <a:pt x="1903272" y="485660"/>
                  </a:lnTo>
                  <a:lnTo>
                    <a:pt x="1934222" y="459930"/>
                  </a:lnTo>
                  <a:lnTo>
                    <a:pt x="1941449" y="460667"/>
                  </a:lnTo>
                  <a:lnTo>
                    <a:pt x="1969960" y="505802"/>
                  </a:lnTo>
                  <a:lnTo>
                    <a:pt x="1972932" y="562038"/>
                  </a:lnTo>
                  <a:lnTo>
                    <a:pt x="1972932" y="443204"/>
                  </a:lnTo>
                  <a:lnTo>
                    <a:pt x="1962188" y="436841"/>
                  </a:lnTo>
                  <a:lnTo>
                    <a:pt x="1949005" y="432689"/>
                  </a:lnTo>
                  <a:lnTo>
                    <a:pt x="1934222" y="431279"/>
                  </a:lnTo>
                  <a:lnTo>
                    <a:pt x="1919566" y="432689"/>
                  </a:lnTo>
                  <a:lnTo>
                    <a:pt x="1885454" y="452920"/>
                  </a:lnTo>
                  <a:lnTo>
                    <a:pt x="1867547" y="496849"/>
                  </a:lnTo>
                  <a:lnTo>
                    <a:pt x="1862899" y="562038"/>
                  </a:lnTo>
                  <a:lnTo>
                    <a:pt x="1863940" y="597128"/>
                  </a:lnTo>
                  <a:lnTo>
                    <a:pt x="1874469" y="652005"/>
                  </a:lnTo>
                  <a:lnTo>
                    <a:pt x="1906409" y="686930"/>
                  </a:lnTo>
                  <a:lnTo>
                    <a:pt x="1934222" y="692188"/>
                  </a:lnTo>
                  <a:lnTo>
                    <a:pt x="1949005" y="690867"/>
                  </a:lnTo>
                  <a:lnTo>
                    <a:pt x="1983295" y="671156"/>
                  </a:lnTo>
                  <a:lnTo>
                    <a:pt x="2000618" y="630161"/>
                  </a:lnTo>
                  <a:lnTo>
                    <a:pt x="2005838" y="569963"/>
                  </a:lnTo>
                  <a:lnTo>
                    <a:pt x="2053691" y="569963"/>
                  </a:lnTo>
                  <a:lnTo>
                    <a:pt x="2053691" y="707732"/>
                  </a:lnTo>
                  <a:lnTo>
                    <a:pt x="2086914" y="707732"/>
                  </a:lnTo>
                  <a:lnTo>
                    <a:pt x="2086914" y="569963"/>
                  </a:lnTo>
                  <a:lnTo>
                    <a:pt x="2086914" y="541312"/>
                  </a:lnTo>
                  <a:lnTo>
                    <a:pt x="2086914" y="431279"/>
                  </a:lnTo>
                  <a:close/>
                </a:path>
                <a:path w="13101319" h="715645">
                  <a:moveTo>
                    <a:pt x="2296922" y="658660"/>
                  </a:moveTo>
                  <a:lnTo>
                    <a:pt x="2253030" y="621550"/>
                  </a:lnTo>
                  <a:lnTo>
                    <a:pt x="2233828" y="538264"/>
                  </a:lnTo>
                  <a:lnTo>
                    <a:pt x="2233828" y="434632"/>
                  </a:lnTo>
                  <a:lnTo>
                    <a:pt x="2200910" y="434632"/>
                  </a:lnTo>
                  <a:lnTo>
                    <a:pt x="2200910" y="538264"/>
                  </a:lnTo>
                  <a:lnTo>
                    <a:pt x="2195677" y="587425"/>
                  </a:lnTo>
                  <a:lnTo>
                    <a:pt x="2181669" y="621665"/>
                  </a:lnTo>
                  <a:lnTo>
                    <a:pt x="2161438" y="644258"/>
                  </a:lnTo>
                  <a:lnTo>
                    <a:pt x="2137511" y="658660"/>
                  </a:lnTo>
                  <a:lnTo>
                    <a:pt x="2137511" y="689140"/>
                  </a:lnTo>
                  <a:lnTo>
                    <a:pt x="2163191" y="677951"/>
                  </a:lnTo>
                  <a:lnTo>
                    <a:pt x="2186127" y="662241"/>
                  </a:lnTo>
                  <a:lnTo>
                    <a:pt x="2204720" y="642759"/>
                  </a:lnTo>
                  <a:lnTo>
                    <a:pt x="2217369" y="620255"/>
                  </a:lnTo>
                  <a:lnTo>
                    <a:pt x="2230183" y="642594"/>
                  </a:lnTo>
                  <a:lnTo>
                    <a:pt x="2248801" y="662012"/>
                  </a:lnTo>
                  <a:lnTo>
                    <a:pt x="2271585" y="677773"/>
                  </a:lnTo>
                  <a:lnTo>
                    <a:pt x="2296922" y="689140"/>
                  </a:lnTo>
                  <a:lnTo>
                    <a:pt x="2296922" y="658660"/>
                  </a:lnTo>
                  <a:close/>
                </a:path>
                <a:path w="13101319" h="715645">
                  <a:moveTo>
                    <a:pt x="2370378" y="431279"/>
                  </a:moveTo>
                  <a:lnTo>
                    <a:pt x="2337155" y="431279"/>
                  </a:lnTo>
                  <a:lnTo>
                    <a:pt x="2337155" y="530948"/>
                  </a:lnTo>
                  <a:lnTo>
                    <a:pt x="2272842" y="530948"/>
                  </a:lnTo>
                  <a:lnTo>
                    <a:pt x="2272842" y="559904"/>
                  </a:lnTo>
                  <a:lnTo>
                    <a:pt x="2337155" y="559904"/>
                  </a:lnTo>
                  <a:lnTo>
                    <a:pt x="2337155" y="707732"/>
                  </a:lnTo>
                  <a:lnTo>
                    <a:pt x="2370378" y="707732"/>
                  </a:lnTo>
                  <a:lnTo>
                    <a:pt x="2370378" y="431279"/>
                  </a:lnTo>
                  <a:close/>
                </a:path>
                <a:path w="13101319" h="715645">
                  <a:moveTo>
                    <a:pt x="2652306" y="562038"/>
                  </a:moveTo>
                  <a:lnTo>
                    <a:pt x="2647658" y="496849"/>
                  </a:lnTo>
                  <a:lnTo>
                    <a:pt x="2633776" y="459930"/>
                  </a:lnTo>
                  <a:lnTo>
                    <a:pt x="2619387" y="443204"/>
                  </a:lnTo>
                  <a:lnTo>
                    <a:pt x="2619387" y="562038"/>
                  </a:lnTo>
                  <a:lnTo>
                    <a:pt x="2618740" y="592645"/>
                  </a:lnTo>
                  <a:lnTo>
                    <a:pt x="2611932" y="638543"/>
                  </a:lnTo>
                  <a:lnTo>
                    <a:pt x="2580678" y="663841"/>
                  </a:lnTo>
                  <a:lnTo>
                    <a:pt x="2573617" y="663105"/>
                  </a:lnTo>
                  <a:lnTo>
                    <a:pt x="2545321" y="618312"/>
                  </a:lnTo>
                  <a:lnTo>
                    <a:pt x="2542273" y="562038"/>
                  </a:lnTo>
                  <a:lnTo>
                    <a:pt x="2542971" y="531431"/>
                  </a:lnTo>
                  <a:lnTo>
                    <a:pt x="2549741" y="485660"/>
                  </a:lnTo>
                  <a:lnTo>
                    <a:pt x="2580678" y="459930"/>
                  </a:lnTo>
                  <a:lnTo>
                    <a:pt x="2587917" y="460667"/>
                  </a:lnTo>
                  <a:lnTo>
                    <a:pt x="2616416" y="505802"/>
                  </a:lnTo>
                  <a:lnTo>
                    <a:pt x="2619387" y="562038"/>
                  </a:lnTo>
                  <a:lnTo>
                    <a:pt x="2619387" y="443204"/>
                  </a:lnTo>
                  <a:lnTo>
                    <a:pt x="2608643" y="436841"/>
                  </a:lnTo>
                  <a:lnTo>
                    <a:pt x="2595461" y="432689"/>
                  </a:lnTo>
                  <a:lnTo>
                    <a:pt x="2580678" y="431279"/>
                  </a:lnTo>
                  <a:lnTo>
                    <a:pt x="2566035" y="432689"/>
                  </a:lnTo>
                  <a:lnTo>
                    <a:pt x="2531910" y="452920"/>
                  </a:lnTo>
                  <a:lnTo>
                    <a:pt x="2514003" y="496849"/>
                  </a:lnTo>
                  <a:lnTo>
                    <a:pt x="2509355" y="562038"/>
                  </a:lnTo>
                  <a:lnTo>
                    <a:pt x="2510396" y="597128"/>
                  </a:lnTo>
                  <a:lnTo>
                    <a:pt x="2520937" y="652005"/>
                  </a:lnTo>
                  <a:lnTo>
                    <a:pt x="2552865" y="686930"/>
                  </a:lnTo>
                  <a:lnTo>
                    <a:pt x="2580678" y="692188"/>
                  </a:lnTo>
                  <a:lnTo>
                    <a:pt x="2595461" y="690867"/>
                  </a:lnTo>
                  <a:lnTo>
                    <a:pt x="2629751" y="671156"/>
                  </a:lnTo>
                  <a:lnTo>
                    <a:pt x="2647658" y="627227"/>
                  </a:lnTo>
                  <a:lnTo>
                    <a:pt x="2651264" y="597128"/>
                  </a:lnTo>
                  <a:lnTo>
                    <a:pt x="2652306" y="562038"/>
                  </a:lnTo>
                  <a:close/>
                </a:path>
                <a:path w="13101319" h="715645">
                  <a:moveTo>
                    <a:pt x="2733383" y="431279"/>
                  </a:moveTo>
                  <a:lnTo>
                    <a:pt x="2700159" y="431279"/>
                  </a:lnTo>
                  <a:lnTo>
                    <a:pt x="2700159" y="707732"/>
                  </a:lnTo>
                  <a:lnTo>
                    <a:pt x="2733383" y="707732"/>
                  </a:lnTo>
                  <a:lnTo>
                    <a:pt x="2733383" y="431279"/>
                  </a:lnTo>
                  <a:close/>
                </a:path>
                <a:path w="13101319" h="715645">
                  <a:moveTo>
                    <a:pt x="2963811" y="433108"/>
                  </a:moveTo>
                  <a:lnTo>
                    <a:pt x="2931503" y="433108"/>
                  </a:lnTo>
                  <a:lnTo>
                    <a:pt x="2931503" y="541007"/>
                  </a:lnTo>
                  <a:lnTo>
                    <a:pt x="2901327" y="541007"/>
                  </a:lnTo>
                  <a:lnTo>
                    <a:pt x="2899448" y="505853"/>
                  </a:lnTo>
                  <a:lnTo>
                    <a:pt x="2895422" y="478751"/>
                  </a:lnTo>
                  <a:lnTo>
                    <a:pt x="2889351" y="459930"/>
                  </a:lnTo>
                  <a:lnTo>
                    <a:pt x="2888932" y="458622"/>
                  </a:lnTo>
                  <a:lnTo>
                    <a:pt x="2879687" y="444385"/>
                  </a:lnTo>
                  <a:lnTo>
                    <a:pt x="2873159" y="438734"/>
                  </a:lnTo>
                  <a:lnTo>
                    <a:pt x="2869628" y="436867"/>
                  </a:lnTo>
                  <a:lnTo>
                    <a:pt x="2869628" y="562038"/>
                  </a:lnTo>
                  <a:lnTo>
                    <a:pt x="2869158" y="599452"/>
                  </a:lnTo>
                  <a:lnTo>
                    <a:pt x="2864231" y="646049"/>
                  </a:lnTo>
                  <a:lnTo>
                    <a:pt x="2851645" y="663841"/>
                  </a:lnTo>
                  <a:lnTo>
                    <a:pt x="2840977" y="663841"/>
                  </a:lnTo>
                  <a:lnTo>
                    <a:pt x="2824975" y="627037"/>
                  </a:lnTo>
                  <a:lnTo>
                    <a:pt x="2822689" y="562038"/>
                  </a:lnTo>
                  <a:lnTo>
                    <a:pt x="2823197" y="524586"/>
                  </a:lnTo>
                  <a:lnTo>
                    <a:pt x="2828340" y="477901"/>
                  </a:lnTo>
                  <a:lnTo>
                    <a:pt x="2840977" y="459930"/>
                  </a:lnTo>
                  <a:lnTo>
                    <a:pt x="2851645" y="459930"/>
                  </a:lnTo>
                  <a:lnTo>
                    <a:pt x="2867495" y="496925"/>
                  </a:lnTo>
                  <a:lnTo>
                    <a:pt x="2869628" y="562038"/>
                  </a:lnTo>
                  <a:lnTo>
                    <a:pt x="2869628" y="436867"/>
                  </a:lnTo>
                  <a:lnTo>
                    <a:pt x="2865437" y="434632"/>
                  </a:lnTo>
                  <a:lnTo>
                    <a:pt x="2856458" y="432130"/>
                  </a:lnTo>
                  <a:lnTo>
                    <a:pt x="2846159" y="431279"/>
                  </a:lnTo>
                  <a:lnTo>
                    <a:pt x="2835897" y="432130"/>
                  </a:lnTo>
                  <a:lnTo>
                    <a:pt x="2802559" y="460756"/>
                  </a:lnTo>
                  <a:lnTo>
                    <a:pt x="2792145" y="518071"/>
                  </a:lnTo>
                  <a:lnTo>
                    <a:pt x="2790990" y="562038"/>
                  </a:lnTo>
                  <a:lnTo>
                    <a:pt x="2792145" y="606005"/>
                  </a:lnTo>
                  <a:lnTo>
                    <a:pt x="2802559" y="663321"/>
                  </a:lnTo>
                  <a:lnTo>
                    <a:pt x="2835897" y="691388"/>
                  </a:lnTo>
                  <a:lnTo>
                    <a:pt x="2846159" y="692188"/>
                  </a:lnTo>
                  <a:lnTo>
                    <a:pt x="2856458" y="691388"/>
                  </a:lnTo>
                  <a:lnTo>
                    <a:pt x="2889580" y="664083"/>
                  </a:lnTo>
                  <a:lnTo>
                    <a:pt x="2900134" y="610590"/>
                  </a:lnTo>
                  <a:lnTo>
                    <a:pt x="2901632" y="569963"/>
                  </a:lnTo>
                  <a:lnTo>
                    <a:pt x="2931503" y="569963"/>
                  </a:lnTo>
                  <a:lnTo>
                    <a:pt x="2931503" y="704380"/>
                  </a:lnTo>
                  <a:lnTo>
                    <a:pt x="2963811" y="704380"/>
                  </a:lnTo>
                  <a:lnTo>
                    <a:pt x="2963811" y="569963"/>
                  </a:lnTo>
                  <a:lnTo>
                    <a:pt x="2963811" y="541007"/>
                  </a:lnTo>
                  <a:lnTo>
                    <a:pt x="2963811" y="433108"/>
                  </a:lnTo>
                  <a:close/>
                </a:path>
                <a:path w="13101319" h="715645">
                  <a:moveTo>
                    <a:pt x="3021101" y="431279"/>
                  </a:moveTo>
                  <a:lnTo>
                    <a:pt x="2988805" y="431279"/>
                  </a:lnTo>
                  <a:lnTo>
                    <a:pt x="2988805" y="707732"/>
                  </a:lnTo>
                  <a:lnTo>
                    <a:pt x="3021101" y="707732"/>
                  </a:lnTo>
                  <a:lnTo>
                    <a:pt x="3021101" y="431279"/>
                  </a:lnTo>
                  <a:close/>
                </a:path>
                <a:path w="13101319" h="715645">
                  <a:moveTo>
                    <a:pt x="3384118" y="431279"/>
                  </a:moveTo>
                  <a:lnTo>
                    <a:pt x="3351809" y="431279"/>
                  </a:lnTo>
                  <a:lnTo>
                    <a:pt x="3351809" y="541312"/>
                  </a:lnTo>
                  <a:lnTo>
                    <a:pt x="3320719" y="541312"/>
                  </a:lnTo>
                  <a:lnTo>
                    <a:pt x="3320719" y="433108"/>
                  </a:lnTo>
                  <a:lnTo>
                    <a:pt x="3289020" y="433108"/>
                  </a:lnTo>
                  <a:lnTo>
                    <a:pt x="3289020" y="646772"/>
                  </a:lnTo>
                  <a:lnTo>
                    <a:pt x="3279825" y="652729"/>
                  </a:lnTo>
                  <a:lnTo>
                    <a:pt x="3268294" y="656907"/>
                  </a:lnTo>
                  <a:lnTo>
                    <a:pt x="3254476" y="659371"/>
                  </a:lnTo>
                  <a:lnTo>
                    <a:pt x="3238423" y="660184"/>
                  </a:lnTo>
                  <a:lnTo>
                    <a:pt x="3189655" y="660184"/>
                  </a:lnTo>
                  <a:lnTo>
                    <a:pt x="3189655" y="465416"/>
                  </a:lnTo>
                  <a:lnTo>
                    <a:pt x="3256711" y="465416"/>
                  </a:lnTo>
                  <a:lnTo>
                    <a:pt x="3256711" y="436156"/>
                  </a:lnTo>
                  <a:lnTo>
                    <a:pt x="3157347" y="436156"/>
                  </a:lnTo>
                  <a:lnTo>
                    <a:pt x="3157347" y="689140"/>
                  </a:lnTo>
                  <a:lnTo>
                    <a:pt x="3232023" y="689140"/>
                  </a:lnTo>
                  <a:lnTo>
                    <a:pt x="3250615" y="688174"/>
                  </a:lnTo>
                  <a:lnTo>
                    <a:pt x="3266465" y="685292"/>
                  </a:lnTo>
                  <a:lnTo>
                    <a:pt x="3279343" y="680516"/>
                  </a:lnTo>
                  <a:lnTo>
                    <a:pt x="3289020" y="673900"/>
                  </a:lnTo>
                  <a:lnTo>
                    <a:pt x="3289020" y="704380"/>
                  </a:lnTo>
                  <a:lnTo>
                    <a:pt x="3320719" y="704380"/>
                  </a:lnTo>
                  <a:lnTo>
                    <a:pt x="3320719" y="570268"/>
                  </a:lnTo>
                  <a:lnTo>
                    <a:pt x="3351809" y="570268"/>
                  </a:lnTo>
                  <a:lnTo>
                    <a:pt x="3351809" y="707732"/>
                  </a:lnTo>
                  <a:lnTo>
                    <a:pt x="3384118" y="707732"/>
                  </a:lnTo>
                  <a:lnTo>
                    <a:pt x="3384118" y="431279"/>
                  </a:lnTo>
                  <a:close/>
                </a:path>
                <a:path w="13101319" h="715645">
                  <a:moveTo>
                    <a:pt x="3576739" y="554723"/>
                  </a:moveTo>
                  <a:lnTo>
                    <a:pt x="3575291" y="541883"/>
                  </a:lnTo>
                  <a:lnTo>
                    <a:pt x="3571100" y="530453"/>
                  </a:lnTo>
                  <a:lnTo>
                    <a:pt x="3567303" y="524852"/>
                  </a:lnTo>
                  <a:lnTo>
                    <a:pt x="3564394" y="520560"/>
                  </a:lnTo>
                  <a:lnTo>
                    <a:pt x="3555403" y="512356"/>
                  </a:lnTo>
                  <a:lnTo>
                    <a:pt x="3545255" y="506310"/>
                  </a:lnTo>
                  <a:lnTo>
                    <a:pt x="3545040" y="506234"/>
                  </a:lnTo>
                  <a:lnTo>
                    <a:pt x="3545040" y="545884"/>
                  </a:lnTo>
                  <a:lnTo>
                    <a:pt x="3545040" y="563867"/>
                  </a:lnTo>
                  <a:lnTo>
                    <a:pt x="3506343" y="583984"/>
                  </a:lnTo>
                  <a:lnTo>
                    <a:pt x="3497643" y="583311"/>
                  </a:lnTo>
                  <a:lnTo>
                    <a:pt x="3467633" y="562343"/>
                  </a:lnTo>
                  <a:lnTo>
                    <a:pt x="3467633" y="546188"/>
                  </a:lnTo>
                  <a:lnTo>
                    <a:pt x="3506343" y="524852"/>
                  </a:lnTo>
                  <a:lnTo>
                    <a:pt x="3514534" y="525462"/>
                  </a:lnTo>
                  <a:lnTo>
                    <a:pt x="3545040" y="545884"/>
                  </a:lnTo>
                  <a:lnTo>
                    <a:pt x="3545040" y="506234"/>
                  </a:lnTo>
                  <a:lnTo>
                    <a:pt x="3533610" y="501916"/>
                  </a:lnTo>
                  <a:lnTo>
                    <a:pt x="3520605" y="499237"/>
                  </a:lnTo>
                  <a:lnTo>
                    <a:pt x="3506343" y="498335"/>
                  </a:lnTo>
                  <a:lnTo>
                    <a:pt x="3491801" y="499300"/>
                  </a:lnTo>
                  <a:lnTo>
                    <a:pt x="3447707" y="521119"/>
                  </a:lnTo>
                  <a:lnTo>
                    <a:pt x="3435629" y="554723"/>
                  </a:lnTo>
                  <a:lnTo>
                    <a:pt x="3437115" y="567512"/>
                  </a:lnTo>
                  <a:lnTo>
                    <a:pt x="3467290" y="602703"/>
                  </a:lnTo>
                  <a:lnTo>
                    <a:pt x="3506343" y="610806"/>
                  </a:lnTo>
                  <a:lnTo>
                    <a:pt x="3519843" y="609968"/>
                  </a:lnTo>
                  <a:lnTo>
                    <a:pt x="3563239" y="589737"/>
                  </a:lnTo>
                  <a:lnTo>
                    <a:pt x="3575177" y="567956"/>
                  </a:lnTo>
                  <a:lnTo>
                    <a:pt x="3576739" y="554723"/>
                  </a:lnTo>
                  <a:close/>
                </a:path>
                <a:path w="13101319" h="715645">
                  <a:moveTo>
                    <a:pt x="3584664" y="453224"/>
                  </a:moveTo>
                  <a:lnTo>
                    <a:pt x="3523399" y="453224"/>
                  </a:lnTo>
                  <a:lnTo>
                    <a:pt x="3523399" y="423354"/>
                  </a:lnTo>
                  <a:lnTo>
                    <a:pt x="3490493" y="423354"/>
                  </a:lnTo>
                  <a:lnTo>
                    <a:pt x="3490493" y="453224"/>
                  </a:lnTo>
                  <a:lnTo>
                    <a:pt x="3427399" y="453224"/>
                  </a:lnTo>
                  <a:lnTo>
                    <a:pt x="3427399" y="480656"/>
                  </a:lnTo>
                  <a:lnTo>
                    <a:pt x="3584664" y="480656"/>
                  </a:lnTo>
                  <a:lnTo>
                    <a:pt x="3584664" y="453224"/>
                  </a:lnTo>
                  <a:close/>
                </a:path>
                <a:path w="13101319" h="715645">
                  <a:moveTo>
                    <a:pt x="3661778" y="680300"/>
                  </a:moveTo>
                  <a:lnTo>
                    <a:pt x="3485616" y="680300"/>
                  </a:lnTo>
                  <a:lnTo>
                    <a:pt x="3485616" y="626960"/>
                  </a:lnTo>
                  <a:lnTo>
                    <a:pt x="3452698" y="626960"/>
                  </a:lnTo>
                  <a:lnTo>
                    <a:pt x="3452698" y="708952"/>
                  </a:lnTo>
                  <a:lnTo>
                    <a:pt x="3661778" y="708952"/>
                  </a:lnTo>
                  <a:lnTo>
                    <a:pt x="3661778" y="680300"/>
                  </a:lnTo>
                  <a:close/>
                </a:path>
                <a:path w="13101319" h="715645">
                  <a:moveTo>
                    <a:pt x="3696830" y="509917"/>
                  </a:moveTo>
                  <a:lnTo>
                    <a:pt x="3656596" y="509917"/>
                  </a:lnTo>
                  <a:lnTo>
                    <a:pt x="3656596" y="431279"/>
                  </a:lnTo>
                  <a:lnTo>
                    <a:pt x="3623373" y="431279"/>
                  </a:lnTo>
                  <a:lnTo>
                    <a:pt x="3623373" y="633056"/>
                  </a:lnTo>
                  <a:lnTo>
                    <a:pt x="3656596" y="633056"/>
                  </a:lnTo>
                  <a:lnTo>
                    <a:pt x="3656596" y="538873"/>
                  </a:lnTo>
                  <a:lnTo>
                    <a:pt x="3696830" y="538873"/>
                  </a:lnTo>
                  <a:lnTo>
                    <a:pt x="3696830" y="509917"/>
                  </a:lnTo>
                  <a:close/>
                </a:path>
                <a:path w="13101319" h="715645">
                  <a:moveTo>
                    <a:pt x="3954691" y="658660"/>
                  </a:moveTo>
                  <a:lnTo>
                    <a:pt x="3931666" y="644029"/>
                  </a:lnTo>
                  <a:lnTo>
                    <a:pt x="3912209" y="621169"/>
                  </a:lnTo>
                  <a:lnTo>
                    <a:pt x="3898773" y="587375"/>
                  </a:lnTo>
                  <a:lnTo>
                    <a:pt x="3893731" y="539788"/>
                  </a:lnTo>
                  <a:lnTo>
                    <a:pt x="3893731" y="494982"/>
                  </a:lnTo>
                  <a:lnTo>
                    <a:pt x="3952252" y="494982"/>
                  </a:lnTo>
                  <a:lnTo>
                    <a:pt x="3952252" y="466331"/>
                  </a:lnTo>
                  <a:lnTo>
                    <a:pt x="3893731" y="466331"/>
                  </a:lnTo>
                  <a:lnTo>
                    <a:pt x="3893731" y="423354"/>
                  </a:lnTo>
                  <a:lnTo>
                    <a:pt x="3860203" y="423354"/>
                  </a:lnTo>
                  <a:lnTo>
                    <a:pt x="3860203" y="466331"/>
                  </a:lnTo>
                  <a:lnTo>
                    <a:pt x="3802291" y="466331"/>
                  </a:lnTo>
                  <a:lnTo>
                    <a:pt x="3802291" y="494982"/>
                  </a:lnTo>
                  <a:lnTo>
                    <a:pt x="3860203" y="494982"/>
                  </a:lnTo>
                  <a:lnTo>
                    <a:pt x="3860203" y="539788"/>
                  </a:lnTo>
                  <a:lnTo>
                    <a:pt x="3855097" y="587336"/>
                  </a:lnTo>
                  <a:lnTo>
                    <a:pt x="3841496" y="621284"/>
                  </a:lnTo>
                  <a:lnTo>
                    <a:pt x="3822014" y="644156"/>
                  </a:lnTo>
                  <a:lnTo>
                    <a:pt x="3799243" y="658660"/>
                  </a:lnTo>
                  <a:lnTo>
                    <a:pt x="3799243" y="689140"/>
                  </a:lnTo>
                  <a:lnTo>
                    <a:pt x="3823906" y="677748"/>
                  </a:lnTo>
                  <a:lnTo>
                    <a:pt x="3845877" y="661784"/>
                  </a:lnTo>
                  <a:lnTo>
                    <a:pt x="3863962" y="642505"/>
                  </a:lnTo>
                  <a:lnTo>
                    <a:pt x="3876967" y="621169"/>
                  </a:lnTo>
                  <a:lnTo>
                    <a:pt x="3889921" y="642454"/>
                  </a:lnTo>
                  <a:lnTo>
                    <a:pt x="3907942" y="661670"/>
                  </a:lnTo>
                  <a:lnTo>
                    <a:pt x="3929900" y="677621"/>
                  </a:lnTo>
                  <a:lnTo>
                    <a:pt x="3954691" y="689140"/>
                  </a:lnTo>
                  <a:lnTo>
                    <a:pt x="3954691" y="658660"/>
                  </a:lnTo>
                  <a:close/>
                </a:path>
                <a:path w="13101319" h="715645">
                  <a:moveTo>
                    <a:pt x="4026306" y="431279"/>
                  </a:moveTo>
                  <a:lnTo>
                    <a:pt x="3993096" y="431279"/>
                  </a:lnTo>
                  <a:lnTo>
                    <a:pt x="3993096" y="548322"/>
                  </a:lnTo>
                  <a:lnTo>
                    <a:pt x="3932136" y="548322"/>
                  </a:lnTo>
                  <a:lnTo>
                    <a:pt x="3932136" y="577583"/>
                  </a:lnTo>
                  <a:lnTo>
                    <a:pt x="3993096" y="577583"/>
                  </a:lnTo>
                  <a:lnTo>
                    <a:pt x="3993096" y="707732"/>
                  </a:lnTo>
                  <a:lnTo>
                    <a:pt x="4026306" y="707732"/>
                  </a:lnTo>
                  <a:lnTo>
                    <a:pt x="4026306" y="431279"/>
                  </a:lnTo>
                  <a:close/>
                </a:path>
                <a:path w="13101319" h="715645">
                  <a:moveTo>
                    <a:pt x="4309770" y="431279"/>
                  </a:moveTo>
                  <a:lnTo>
                    <a:pt x="4276547" y="431279"/>
                  </a:lnTo>
                  <a:lnTo>
                    <a:pt x="4276547" y="644334"/>
                  </a:lnTo>
                  <a:lnTo>
                    <a:pt x="4266311" y="651179"/>
                  </a:lnTo>
                  <a:lnTo>
                    <a:pt x="4253192" y="656145"/>
                  </a:lnTo>
                  <a:lnTo>
                    <a:pt x="4237494" y="659168"/>
                  </a:lnTo>
                  <a:lnTo>
                    <a:pt x="4219549" y="660184"/>
                  </a:lnTo>
                  <a:lnTo>
                    <a:pt x="4122013" y="660184"/>
                  </a:lnTo>
                  <a:lnTo>
                    <a:pt x="4122013" y="575754"/>
                  </a:lnTo>
                  <a:lnTo>
                    <a:pt x="4218025" y="575754"/>
                  </a:lnTo>
                  <a:lnTo>
                    <a:pt x="4218025" y="436156"/>
                  </a:lnTo>
                  <a:lnTo>
                    <a:pt x="4089095" y="436156"/>
                  </a:lnTo>
                  <a:lnTo>
                    <a:pt x="4089095" y="465416"/>
                  </a:lnTo>
                  <a:lnTo>
                    <a:pt x="4185412" y="465416"/>
                  </a:lnTo>
                  <a:lnTo>
                    <a:pt x="4185412" y="546798"/>
                  </a:lnTo>
                  <a:lnTo>
                    <a:pt x="4089095" y="546798"/>
                  </a:lnTo>
                  <a:lnTo>
                    <a:pt x="4089095" y="689140"/>
                  </a:lnTo>
                  <a:lnTo>
                    <a:pt x="4213149" y="689140"/>
                  </a:lnTo>
                  <a:lnTo>
                    <a:pt x="4233596" y="687971"/>
                  </a:lnTo>
                  <a:lnTo>
                    <a:pt x="4251477" y="684568"/>
                  </a:lnTo>
                  <a:lnTo>
                    <a:pt x="4266044" y="679107"/>
                  </a:lnTo>
                  <a:lnTo>
                    <a:pt x="4276547" y="671766"/>
                  </a:lnTo>
                  <a:lnTo>
                    <a:pt x="4276547" y="707732"/>
                  </a:lnTo>
                  <a:lnTo>
                    <a:pt x="4309770" y="707732"/>
                  </a:lnTo>
                  <a:lnTo>
                    <a:pt x="4309770" y="431279"/>
                  </a:lnTo>
                  <a:close/>
                </a:path>
                <a:path w="13101319" h="715645">
                  <a:moveTo>
                    <a:pt x="4593831" y="517448"/>
                  </a:moveTo>
                  <a:lnTo>
                    <a:pt x="4412488" y="517448"/>
                  </a:lnTo>
                  <a:lnTo>
                    <a:pt x="4412488" y="499668"/>
                  </a:lnTo>
                  <a:lnTo>
                    <a:pt x="4592307" y="499668"/>
                  </a:lnTo>
                  <a:lnTo>
                    <a:pt x="4592307" y="475538"/>
                  </a:lnTo>
                  <a:lnTo>
                    <a:pt x="4592307" y="459028"/>
                  </a:lnTo>
                  <a:lnTo>
                    <a:pt x="4592307" y="434898"/>
                  </a:lnTo>
                  <a:lnTo>
                    <a:pt x="4379569" y="434898"/>
                  </a:lnTo>
                  <a:lnTo>
                    <a:pt x="4379569" y="459028"/>
                  </a:lnTo>
                  <a:lnTo>
                    <a:pt x="4559084" y="459028"/>
                  </a:lnTo>
                  <a:lnTo>
                    <a:pt x="4559084" y="475538"/>
                  </a:lnTo>
                  <a:lnTo>
                    <a:pt x="4379569" y="475538"/>
                  </a:lnTo>
                  <a:lnTo>
                    <a:pt x="4379569" y="499668"/>
                  </a:lnTo>
                  <a:lnTo>
                    <a:pt x="4379569" y="517448"/>
                  </a:lnTo>
                  <a:lnTo>
                    <a:pt x="4379569" y="541578"/>
                  </a:lnTo>
                  <a:lnTo>
                    <a:pt x="4593831" y="541578"/>
                  </a:lnTo>
                  <a:lnTo>
                    <a:pt x="4593831" y="517448"/>
                  </a:lnTo>
                  <a:close/>
                </a:path>
                <a:path w="13101319" h="715645">
                  <a:moveTo>
                    <a:pt x="4598403" y="686358"/>
                  </a:moveTo>
                  <a:lnTo>
                    <a:pt x="4412488" y="686358"/>
                  </a:lnTo>
                  <a:lnTo>
                    <a:pt x="4412488" y="668578"/>
                  </a:lnTo>
                  <a:lnTo>
                    <a:pt x="4592307" y="668578"/>
                  </a:lnTo>
                  <a:lnTo>
                    <a:pt x="4592307" y="645718"/>
                  </a:lnTo>
                  <a:lnTo>
                    <a:pt x="4592307" y="627938"/>
                  </a:lnTo>
                  <a:lnTo>
                    <a:pt x="4592307" y="603808"/>
                  </a:lnTo>
                  <a:lnTo>
                    <a:pt x="4379569" y="603808"/>
                  </a:lnTo>
                  <a:lnTo>
                    <a:pt x="4379569" y="627938"/>
                  </a:lnTo>
                  <a:lnTo>
                    <a:pt x="4559084" y="627938"/>
                  </a:lnTo>
                  <a:lnTo>
                    <a:pt x="4559084" y="645718"/>
                  </a:lnTo>
                  <a:lnTo>
                    <a:pt x="4379569" y="645718"/>
                  </a:lnTo>
                  <a:lnTo>
                    <a:pt x="4379569" y="668578"/>
                  </a:lnTo>
                  <a:lnTo>
                    <a:pt x="4379569" y="686358"/>
                  </a:lnTo>
                  <a:lnTo>
                    <a:pt x="4379569" y="710488"/>
                  </a:lnTo>
                  <a:lnTo>
                    <a:pt x="4598403" y="710488"/>
                  </a:lnTo>
                  <a:lnTo>
                    <a:pt x="4598403" y="686358"/>
                  </a:lnTo>
                  <a:close/>
                </a:path>
                <a:path w="13101319" h="715645">
                  <a:moveTo>
                    <a:pt x="4610290" y="559600"/>
                  </a:moveTo>
                  <a:lnTo>
                    <a:pt x="4361281" y="559600"/>
                  </a:lnTo>
                  <a:lnTo>
                    <a:pt x="4361281" y="585203"/>
                  </a:lnTo>
                  <a:lnTo>
                    <a:pt x="4610290" y="585203"/>
                  </a:lnTo>
                  <a:lnTo>
                    <a:pt x="4610290" y="559600"/>
                  </a:lnTo>
                  <a:close/>
                </a:path>
                <a:path w="13101319" h="715645">
                  <a:moveTo>
                    <a:pt x="4831575" y="682434"/>
                  </a:moveTo>
                  <a:lnTo>
                    <a:pt x="4777016" y="682434"/>
                  </a:lnTo>
                  <a:lnTo>
                    <a:pt x="4777016" y="589165"/>
                  </a:lnTo>
                  <a:lnTo>
                    <a:pt x="4743488" y="589165"/>
                  </a:lnTo>
                  <a:lnTo>
                    <a:pt x="4743488" y="710476"/>
                  </a:lnTo>
                  <a:lnTo>
                    <a:pt x="4831575" y="710476"/>
                  </a:lnTo>
                  <a:lnTo>
                    <a:pt x="4831575" y="682434"/>
                  </a:lnTo>
                  <a:close/>
                </a:path>
                <a:path w="13101319" h="715645">
                  <a:moveTo>
                    <a:pt x="4864798" y="434632"/>
                  </a:moveTo>
                  <a:lnTo>
                    <a:pt x="4832794" y="434632"/>
                  </a:lnTo>
                  <a:lnTo>
                    <a:pt x="4832794" y="462368"/>
                  </a:lnTo>
                  <a:lnTo>
                    <a:pt x="4832794" y="528205"/>
                  </a:lnTo>
                  <a:lnTo>
                    <a:pt x="4762385" y="528205"/>
                  </a:lnTo>
                  <a:lnTo>
                    <a:pt x="4762385" y="462368"/>
                  </a:lnTo>
                  <a:lnTo>
                    <a:pt x="4832794" y="462368"/>
                  </a:lnTo>
                  <a:lnTo>
                    <a:pt x="4832794" y="434632"/>
                  </a:lnTo>
                  <a:lnTo>
                    <a:pt x="4729772" y="434632"/>
                  </a:lnTo>
                  <a:lnTo>
                    <a:pt x="4729772" y="555637"/>
                  </a:lnTo>
                  <a:lnTo>
                    <a:pt x="4864798" y="555637"/>
                  </a:lnTo>
                  <a:lnTo>
                    <a:pt x="4864798" y="528205"/>
                  </a:lnTo>
                  <a:lnTo>
                    <a:pt x="4864798" y="462368"/>
                  </a:lnTo>
                  <a:lnTo>
                    <a:pt x="4864798" y="434632"/>
                  </a:lnTo>
                  <a:close/>
                </a:path>
                <a:path w="13101319" h="715645">
                  <a:moveTo>
                    <a:pt x="4958981" y="675424"/>
                  </a:moveTo>
                  <a:lnTo>
                    <a:pt x="4957940" y="666673"/>
                  </a:lnTo>
                  <a:lnTo>
                    <a:pt x="4955070" y="659269"/>
                  </a:lnTo>
                  <a:lnTo>
                    <a:pt x="4955019" y="659117"/>
                  </a:lnTo>
                  <a:lnTo>
                    <a:pt x="4950485" y="652703"/>
                  </a:lnTo>
                  <a:lnTo>
                    <a:pt x="4944656" y="647382"/>
                  </a:lnTo>
                  <a:lnTo>
                    <a:pt x="4935385" y="642226"/>
                  </a:lnTo>
                  <a:lnTo>
                    <a:pt x="4928501" y="639914"/>
                  </a:lnTo>
                  <a:lnTo>
                    <a:pt x="4928501" y="671766"/>
                  </a:lnTo>
                  <a:lnTo>
                    <a:pt x="4928501" y="679996"/>
                  </a:lnTo>
                  <a:lnTo>
                    <a:pt x="4926977" y="683044"/>
                  </a:lnTo>
                  <a:lnTo>
                    <a:pt x="4918443" y="690054"/>
                  </a:lnTo>
                  <a:lnTo>
                    <a:pt x="4909909" y="691578"/>
                  </a:lnTo>
                  <a:lnTo>
                    <a:pt x="4889487" y="691578"/>
                  </a:lnTo>
                  <a:lnTo>
                    <a:pt x="4880648" y="689749"/>
                  </a:lnTo>
                  <a:lnTo>
                    <a:pt x="4875771" y="685177"/>
                  </a:lnTo>
                  <a:lnTo>
                    <a:pt x="4873028" y="682739"/>
                  </a:lnTo>
                  <a:lnTo>
                    <a:pt x="4871504" y="679691"/>
                  </a:lnTo>
                  <a:lnTo>
                    <a:pt x="4871504" y="671461"/>
                  </a:lnTo>
                  <a:lnTo>
                    <a:pt x="4873028" y="668413"/>
                  </a:lnTo>
                  <a:lnTo>
                    <a:pt x="4875466" y="666280"/>
                  </a:lnTo>
                  <a:lnTo>
                    <a:pt x="4880343" y="661403"/>
                  </a:lnTo>
                  <a:lnTo>
                    <a:pt x="4889487" y="659269"/>
                  </a:lnTo>
                  <a:lnTo>
                    <a:pt x="4899850" y="659269"/>
                  </a:lnTo>
                  <a:lnTo>
                    <a:pt x="4928501" y="671766"/>
                  </a:lnTo>
                  <a:lnTo>
                    <a:pt x="4928501" y="639914"/>
                  </a:lnTo>
                  <a:lnTo>
                    <a:pt x="4924653" y="638619"/>
                  </a:lnTo>
                  <a:lnTo>
                    <a:pt x="4912715" y="636498"/>
                  </a:lnTo>
                  <a:lnTo>
                    <a:pt x="4899850" y="635800"/>
                  </a:lnTo>
                  <a:lnTo>
                    <a:pt x="4885868" y="636612"/>
                  </a:lnTo>
                  <a:lnTo>
                    <a:pt x="4847666" y="654545"/>
                  </a:lnTo>
                  <a:lnTo>
                    <a:pt x="4840719" y="675424"/>
                  </a:lnTo>
                  <a:lnTo>
                    <a:pt x="4841710" y="684009"/>
                  </a:lnTo>
                  <a:lnTo>
                    <a:pt x="4875047" y="712228"/>
                  </a:lnTo>
                  <a:lnTo>
                    <a:pt x="4899850" y="715048"/>
                  </a:lnTo>
                  <a:lnTo>
                    <a:pt x="4912309" y="714400"/>
                  </a:lnTo>
                  <a:lnTo>
                    <a:pt x="4949850" y="698817"/>
                  </a:lnTo>
                  <a:lnTo>
                    <a:pt x="4954994" y="691578"/>
                  </a:lnTo>
                  <a:lnTo>
                    <a:pt x="4957877" y="684403"/>
                  </a:lnTo>
                  <a:lnTo>
                    <a:pt x="4958981" y="675424"/>
                  </a:lnTo>
                  <a:close/>
                </a:path>
                <a:path w="13101319" h="715645">
                  <a:moveTo>
                    <a:pt x="4966297" y="600443"/>
                  </a:moveTo>
                  <a:lnTo>
                    <a:pt x="4916919" y="600443"/>
                  </a:lnTo>
                  <a:lnTo>
                    <a:pt x="4916919" y="574230"/>
                  </a:lnTo>
                  <a:lnTo>
                    <a:pt x="4882781" y="574230"/>
                  </a:lnTo>
                  <a:lnTo>
                    <a:pt x="4882781" y="600443"/>
                  </a:lnTo>
                  <a:lnTo>
                    <a:pt x="4833709" y="600443"/>
                  </a:lnTo>
                  <a:lnTo>
                    <a:pt x="4833709" y="623912"/>
                  </a:lnTo>
                  <a:lnTo>
                    <a:pt x="4966297" y="623912"/>
                  </a:lnTo>
                  <a:lnTo>
                    <a:pt x="4966297" y="600443"/>
                  </a:lnTo>
                  <a:close/>
                </a:path>
                <a:path w="13101319" h="715645">
                  <a:moveTo>
                    <a:pt x="4989766" y="483095"/>
                  </a:moveTo>
                  <a:lnTo>
                    <a:pt x="4949533" y="483095"/>
                  </a:lnTo>
                  <a:lnTo>
                    <a:pt x="4949533" y="431279"/>
                  </a:lnTo>
                  <a:lnTo>
                    <a:pt x="4916309" y="431279"/>
                  </a:lnTo>
                  <a:lnTo>
                    <a:pt x="4916309" y="565696"/>
                  </a:lnTo>
                  <a:lnTo>
                    <a:pt x="4949533" y="565696"/>
                  </a:lnTo>
                  <a:lnTo>
                    <a:pt x="4949533" y="512356"/>
                  </a:lnTo>
                  <a:lnTo>
                    <a:pt x="4989766" y="512356"/>
                  </a:lnTo>
                  <a:lnTo>
                    <a:pt x="4989766" y="483095"/>
                  </a:lnTo>
                  <a:close/>
                </a:path>
                <a:path w="13101319" h="715645">
                  <a:moveTo>
                    <a:pt x="5158613" y="562038"/>
                  </a:moveTo>
                  <a:lnTo>
                    <a:pt x="5153965" y="496849"/>
                  </a:lnTo>
                  <a:lnTo>
                    <a:pt x="5140083" y="459930"/>
                  </a:lnTo>
                  <a:lnTo>
                    <a:pt x="5125694" y="443204"/>
                  </a:lnTo>
                  <a:lnTo>
                    <a:pt x="5125694" y="562038"/>
                  </a:lnTo>
                  <a:lnTo>
                    <a:pt x="5125047" y="592645"/>
                  </a:lnTo>
                  <a:lnTo>
                    <a:pt x="5118239" y="638543"/>
                  </a:lnTo>
                  <a:lnTo>
                    <a:pt x="5086985" y="663841"/>
                  </a:lnTo>
                  <a:lnTo>
                    <a:pt x="5079924" y="663105"/>
                  </a:lnTo>
                  <a:lnTo>
                    <a:pt x="5051628" y="618312"/>
                  </a:lnTo>
                  <a:lnTo>
                    <a:pt x="5048580" y="562038"/>
                  </a:lnTo>
                  <a:lnTo>
                    <a:pt x="5049278" y="531431"/>
                  </a:lnTo>
                  <a:lnTo>
                    <a:pt x="5056048" y="485660"/>
                  </a:lnTo>
                  <a:lnTo>
                    <a:pt x="5086985" y="459930"/>
                  </a:lnTo>
                  <a:lnTo>
                    <a:pt x="5094224" y="460667"/>
                  </a:lnTo>
                  <a:lnTo>
                    <a:pt x="5122723" y="505802"/>
                  </a:lnTo>
                  <a:lnTo>
                    <a:pt x="5125694" y="562038"/>
                  </a:lnTo>
                  <a:lnTo>
                    <a:pt x="5125694" y="443204"/>
                  </a:lnTo>
                  <a:lnTo>
                    <a:pt x="5114950" y="436841"/>
                  </a:lnTo>
                  <a:lnTo>
                    <a:pt x="5101768" y="432689"/>
                  </a:lnTo>
                  <a:lnTo>
                    <a:pt x="5086985" y="431279"/>
                  </a:lnTo>
                  <a:lnTo>
                    <a:pt x="5072342" y="432689"/>
                  </a:lnTo>
                  <a:lnTo>
                    <a:pt x="5038217" y="452920"/>
                  </a:lnTo>
                  <a:lnTo>
                    <a:pt x="5020322" y="496849"/>
                  </a:lnTo>
                  <a:lnTo>
                    <a:pt x="5015674" y="562038"/>
                  </a:lnTo>
                  <a:lnTo>
                    <a:pt x="5016703" y="597128"/>
                  </a:lnTo>
                  <a:lnTo>
                    <a:pt x="5027244" y="652005"/>
                  </a:lnTo>
                  <a:lnTo>
                    <a:pt x="5059172" y="686930"/>
                  </a:lnTo>
                  <a:lnTo>
                    <a:pt x="5086985" y="692188"/>
                  </a:lnTo>
                  <a:lnTo>
                    <a:pt x="5101768" y="690867"/>
                  </a:lnTo>
                  <a:lnTo>
                    <a:pt x="5136058" y="671156"/>
                  </a:lnTo>
                  <a:lnTo>
                    <a:pt x="5153965" y="627227"/>
                  </a:lnTo>
                  <a:lnTo>
                    <a:pt x="5157571" y="597128"/>
                  </a:lnTo>
                  <a:lnTo>
                    <a:pt x="5158613" y="562038"/>
                  </a:lnTo>
                  <a:close/>
                </a:path>
                <a:path w="13101319" h="715645">
                  <a:moveTo>
                    <a:pt x="5239690" y="431279"/>
                  </a:moveTo>
                  <a:lnTo>
                    <a:pt x="5206466" y="431279"/>
                  </a:lnTo>
                  <a:lnTo>
                    <a:pt x="5206466" y="707732"/>
                  </a:lnTo>
                  <a:lnTo>
                    <a:pt x="5239690" y="707732"/>
                  </a:lnTo>
                  <a:lnTo>
                    <a:pt x="5239690" y="431279"/>
                  </a:lnTo>
                  <a:close/>
                </a:path>
                <a:path w="13101319" h="715645">
                  <a:moveTo>
                    <a:pt x="5603608" y="436156"/>
                  </a:moveTo>
                  <a:lnTo>
                    <a:pt x="5385079" y="436156"/>
                  </a:lnTo>
                  <a:lnTo>
                    <a:pt x="5385079" y="465416"/>
                  </a:lnTo>
                  <a:lnTo>
                    <a:pt x="5570385" y="465416"/>
                  </a:lnTo>
                  <a:lnTo>
                    <a:pt x="5570385" y="538873"/>
                  </a:lnTo>
                  <a:lnTo>
                    <a:pt x="5569940" y="559968"/>
                  </a:lnTo>
                  <a:lnTo>
                    <a:pt x="5568632" y="581660"/>
                  </a:lnTo>
                  <a:lnTo>
                    <a:pt x="5566537" y="602615"/>
                  </a:lnTo>
                  <a:lnTo>
                    <a:pt x="5563679" y="621474"/>
                  </a:lnTo>
                  <a:lnTo>
                    <a:pt x="5596293" y="621474"/>
                  </a:lnTo>
                  <a:lnTo>
                    <a:pt x="5599493" y="601776"/>
                  </a:lnTo>
                  <a:lnTo>
                    <a:pt x="5601779" y="579564"/>
                  </a:lnTo>
                  <a:lnTo>
                    <a:pt x="5603151" y="555980"/>
                  </a:lnTo>
                  <a:lnTo>
                    <a:pt x="5603506" y="537654"/>
                  </a:lnTo>
                  <a:lnTo>
                    <a:pt x="5603608" y="436156"/>
                  </a:lnTo>
                  <a:close/>
                </a:path>
                <a:path w="13101319" h="715645">
                  <a:moveTo>
                    <a:pt x="5617934" y="666889"/>
                  </a:moveTo>
                  <a:lnTo>
                    <a:pt x="5488102" y="666889"/>
                  </a:lnTo>
                  <a:lnTo>
                    <a:pt x="5488102" y="537654"/>
                  </a:lnTo>
                  <a:lnTo>
                    <a:pt x="5454878" y="537654"/>
                  </a:lnTo>
                  <a:lnTo>
                    <a:pt x="5454878" y="666889"/>
                  </a:lnTo>
                  <a:lnTo>
                    <a:pt x="5372582" y="666889"/>
                  </a:lnTo>
                  <a:lnTo>
                    <a:pt x="5372582" y="695540"/>
                  </a:lnTo>
                  <a:lnTo>
                    <a:pt x="5617934" y="695540"/>
                  </a:lnTo>
                  <a:lnTo>
                    <a:pt x="5617934" y="666889"/>
                  </a:lnTo>
                  <a:close/>
                </a:path>
                <a:path w="13101319" h="715645">
                  <a:moveTo>
                    <a:pt x="5798070" y="463283"/>
                  </a:moveTo>
                  <a:lnTo>
                    <a:pt x="5765762" y="463283"/>
                  </a:lnTo>
                  <a:lnTo>
                    <a:pt x="5765762" y="556247"/>
                  </a:lnTo>
                  <a:lnTo>
                    <a:pt x="5798070" y="556247"/>
                  </a:lnTo>
                  <a:lnTo>
                    <a:pt x="5798070" y="463283"/>
                  </a:lnTo>
                  <a:close/>
                </a:path>
                <a:path w="13101319" h="715645">
                  <a:moveTo>
                    <a:pt x="5798070" y="434898"/>
                  </a:moveTo>
                  <a:lnTo>
                    <a:pt x="5663349" y="434898"/>
                  </a:lnTo>
                  <a:lnTo>
                    <a:pt x="5663349" y="462838"/>
                  </a:lnTo>
                  <a:lnTo>
                    <a:pt x="5663349" y="556818"/>
                  </a:lnTo>
                  <a:lnTo>
                    <a:pt x="5663349" y="584758"/>
                  </a:lnTo>
                  <a:lnTo>
                    <a:pt x="5798070" y="584758"/>
                  </a:lnTo>
                  <a:lnTo>
                    <a:pt x="5798070" y="556818"/>
                  </a:lnTo>
                  <a:lnTo>
                    <a:pt x="5695658" y="556818"/>
                  </a:lnTo>
                  <a:lnTo>
                    <a:pt x="5695658" y="462838"/>
                  </a:lnTo>
                  <a:lnTo>
                    <a:pt x="5798070" y="462838"/>
                  </a:lnTo>
                  <a:lnTo>
                    <a:pt x="5798070" y="434898"/>
                  </a:lnTo>
                  <a:close/>
                </a:path>
                <a:path w="13101319" h="715645">
                  <a:moveTo>
                    <a:pt x="5886767" y="431279"/>
                  </a:moveTo>
                  <a:lnTo>
                    <a:pt x="5853544" y="431279"/>
                  </a:lnTo>
                  <a:lnTo>
                    <a:pt x="5853544" y="624827"/>
                  </a:lnTo>
                  <a:lnTo>
                    <a:pt x="5886767" y="624827"/>
                  </a:lnTo>
                  <a:lnTo>
                    <a:pt x="5886767" y="431279"/>
                  </a:lnTo>
                  <a:close/>
                </a:path>
                <a:path w="13101319" h="715645">
                  <a:moveTo>
                    <a:pt x="5891644" y="680008"/>
                  </a:moveTo>
                  <a:lnTo>
                    <a:pt x="5713336" y="680008"/>
                  </a:lnTo>
                  <a:lnTo>
                    <a:pt x="5713336" y="615238"/>
                  </a:lnTo>
                  <a:lnTo>
                    <a:pt x="5680113" y="615238"/>
                  </a:lnTo>
                  <a:lnTo>
                    <a:pt x="5680113" y="680008"/>
                  </a:lnTo>
                  <a:lnTo>
                    <a:pt x="5680113" y="709218"/>
                  </a:lnTo>
                  <a:lnTo>
                    <a:pt x="5891644" y="709218"/>
                  </a:lnTo>
                  <a:lnTo>
                    <a:pt x="5891644" y="680008"/>
                  </a:lnTo>
                  <a:close/>
                </a:path>
                <a:path w="13101319" h="715645">
                  <a:moveTo>
                    <a:pt x="6059271" y="542836"/>
                  </a:moveTo>
                  <a:lnTo>
                    <a:pt x="6040069" y="502907"/>
                  </a:lnTo>
                  <a:lnTo>
                    <a:pt x="6028804" y="496455"/>
                  </a:lnTo>
                  <a:lnTo>
                    <a:pt x="6028804" y="534301"/>
                  </a:lnTo>
                  <a:lnTo>
                    <a:pt x="6028804" y="551065"/>
                  </a:lnTo>
                  <a:lnTo>
                    <a:pt x="6025146" y="558685"/>
                  </a:lnTo>
                  <a:lnTo>
                    <a:pt x="6019355" y="563257"/>
                  </a:lnTo>
                  <a:lnTo>
                    <a:pt x="6014783" y="566915"/>
                  </a:lnTo>
                  <a:lnTo>
                    <a:pt x="6008992" y="569048"/>
                  </a:lnTo>
                  <a:lnTo>
                    <a:pt x="5995886" y="569048"/>
                  </a:lnTo>
                  <a:lnTo>
                    <a:pt x="5989485" y="566915"/>
                  </a:lnTo>
                  <a:lnTo>
                    <a:pt x="5984913" y="563257"/>
                  </a:lnTo>
                  <a:lnTo>
                    <a:pt x="5979426" y="558685"/>
                  </a:lnTo>
                  <a:lnTo>
                    <a:pt x="5975769" y="551370"/>
                  </a:lnTo>
                  <a:lnTo>
                    <a:pt x="5975769" y="534606"/>
                  </a:lnTo>
                  <a:lnTo>
                    <a:pt x="5979122" y="527900"/>
                  </a:lnTo>
                  <a:lnTo>
                    <a:pt x="5984608" y="523328"/>
                  </a:lnTo>
                  <a:lnTo>
                    <a:pt x="5989180" y="519366"/>
                  </a:lnTo>
                  <a:lnTo>
                    <a:pt x="5995581" y="517232"/>
                  </a:lnTo>
                  <a:lnTo>
                    <a:pt x="6008992" y="517232"/>
                  </a:lnTo>
                  <a:lnTo>
                    <a:pt x="6014783" y="519061"/>
                  </a:lnTo>
                  <a:lnTo>
                    <a:pt x="6019355" y="522719"/>
                  </a:lnTo>
                  <a:lnTo>
                    <a:pt x="6025146" y="527291"/>
                  </a:lnTo>
                  <a:lnTo>
                    <a:pt x="6002286" y="491020"/>
                  </a:lnTo>
                  <a:lnTo>
                    <a:pt x="5991047" y="491858"/>
                  </a:lnTo>
                  <a:lnTo>
                    <a:pt x="5955703" y="511251"/>
                  </a:lnTo>
                  <a:lnTo>
                    <a:pt x="5945289" y="542836"/>
                  </a:lnTo>
                  <a:lnTo>
                    <a:pt x="5946724" y="555612"/>
                  </a:lnTo>
                  <a:lnTo>
                    <a:pt x="5973648" y="588733"/>
                  </a:lnTo>
                  <a:lnTo>
                    <a:pt x="6002286" y="594652"/>
                  </a:lnTo>
                  <a:lnTo>
                    <a:pt x="6012485" y="594017"/>
                  </a:lnTo>
                  <a:lnTo>
                    <a:pt x="6047194" y="576745"/>
                  </a:lnTo>
                  <a:lnTo>
                    <a:pt x="6052413" y="569048"/>
                  </a:lnTo>
                  <a:lnTo>
                    <a:pt x="6053785" y="567029"/>
                  </a:lnTo>
                  <a:lnTo>
                    <a:pt x="6057874" y="555663"/>
                  </a:lnTo>
                  <a:lnTo>
                    <a:pt x="6059271" y="542836"/>
                  </a:lnTo>
                  <a:close/>
                </a:path>
                <a:path w="13101319" h="715645">
                  <a:moveTo>
                    <a:pt x="6063539" y="449872"/>
                  </a:moveTo>
                  <a:lnTo>
                    <a:pt x="6019050" y="449872"/>
                  </a:lnTo>
                  <a:lnTo>
                    <a:pt x="6019050" y="423354"/>
                  </a:lnTo>
                  <a:lnTo>
                    <a:pt x="5986437" y="423354"/>
                  </a:lnTo>
                  <a:lnTo>
                    <a:pt x="5986437" y="449872"/>
                  </a:lnTo>
                  <a:lnTo>
                    <a:pt x="5940107" y="449872"/>
                  </a:lnTo>
                  <a:lnTo>
                    <a:pt x="5940107" y="476694"/>
                  </a:lnTo>
                  <a:lnTo>
                    <a:pt x="6063539" y="476694"/>
                  </a:lnTo>
                  <a:lnTo>
                    <a:pt x="6063539" y="449872"/>
                  </a:lnTo>
                  <a:close/>
                </a:path>
                <a:path w="13101319" h="715645">
                  <a:moveTo>
                    <a:pt x="6174181" y="431279"/>
                  </a:moveTo>
                  <a:lnTo>
                    <a:pt x="6142177" y="431279"/>
                  </a:lnTo>
                  <a:lnTo>
                    <a:pt x="6142177" y="499249"/>
                  </a:lnTo>
                  <a:lnTo>
                    <a:pt x="6111697" y="499249"/>
                  </a:lnTo>
                  <a:lnTo>
                    <a:pt x="6111697" y="433108"/>
                  </a:lnTo>
                  <a:lnTo>
                    <a:pt x="6080303" y="433108"/>
                  </a:lnTo>
                  <a:lnTo>
                    <a:pt x="6080303" y="596176"/>
                  </a:lnTo>
                  <a:lnTo>
                    <a:pt x="6111697" y="596176"/>
                  </a:lnTo>
                  <a:lnTo>
                    <a:pt x="6111697" y="528205"/>
                  </a:lnTo>
                  <a:lnTo>
                    <a:pt x="6142177" y="528205"/>
                  </a:lnTo>
                  <a:lnTo>
                    <a:pt x="6142177" y="597700"/>
                  </a:lnTo>
                  <a:lnTo>
                    <a:pt x="6174181" y="597700"/>
                  </a:lnTo>
                  <a:lnTo>
                    <a:pt x="6174181" y="528205"/>
                  </a:lnTo>
                  <a:lnTo>
                    <a:pt x="6174181" y="499249"/>
                  </a:lnTo>
                  <a:lnTo>
                    <a:pt x="6174181" y="431279"/>
                  </a:lnTo>
                  <a:close/>
                </a:path>
                <a:path w="13101319" h="715645">
                  <a:moveTo>
                    <a:pt x="6184544" y="681824"/>
                  </a:moveTo>
                  <a:lnTo>
                    <a:pt x="6164504" y="672617"/>
                  </a:lnTo>
                  <a:lnTo>
                    <a:pt x="6162484" y="670852"/>
                  </a:lnTo>
                  <a:lnTo>
                    <a:pt x="6148349" y="658507"/>
                  </a:lnTo>
                  <a:lnTo>
                    <a:pt x="6137567" y="639813"/>
                  </a:lnTo>
                  <a:lnTo>
                    <a:pt x="6133643" y="616902"/>
                  </a:lnTo>
                  <a:lnTo>
                    <a:pt x="6133643" y="612025"/>
                  </a:lnTo>
                  <a:lnTo>
                    <a:pt x="6100419" y="612025"/>
                  </a:lnTo>
                  <a:lnTo>
                    <a:pt x="6100419" y="616902"/>
                  </a:lnTo>
                  <a:lnTo>
                    <a:pt x="6097714" y="637806"/>
                  </a:lnTo>
                  <a:lnTo>
                    <a:pt x="6090361" y="655193"/>
                  </a:lnTo>
                  <a:lnTo>
                    <a:pt x="6079591" y="668972"/>
                  </a:lnTo>
                  <a:lnTo>
                    <a:pt x="6066587" y="679081"/>
                  </a:lnTo>
                  <a:lnTo>
                    <a:pt x="6055766" y="670852"/>
                  </a:lnTo>
                  <a:lnTo>
                    <a:pt x="6053594" y="669188"/>
                  </a:lnTo>
                  <a:lnTo>
                    <a:pt x="6042812" y="655535"/>
                  </a:lnTo>
                  <a:lnTo>
                    <a:pt x="6035472" y="638098"/>
                  </a:lnTo>
                  <a:lnTo>
                    <a:pt x="6032766" y="616902"/>
                  </a:lnTo>
                  <a:lnTo>
                    <a:pt x="6032766" y="612025"/>
                  </a:lnTo>
                  <a:lnTo>
                    <a:pt x="5999848" y="612025"/>
                  </a:lnTo>
                  <a:lnTo>
                    <a:pt x="5999848" y="616902"/>
                  </a:lnTo>
                  <a:lnTo>
                    <a:pt x="5995784" y="640118"/>
                  </a:lnTo>
                  <a:lnTo>
                    <a:pt x="5984799" y="658850"/>
                  </a:lnTo>
                  <a:lnTo>
                    <a:pt x="5968593" y="672833"/>
                  </a:lnTo>
                  <a:lnTo>
                    <a:pt x="5948946" y="681824"/>
                  </a:lnTo>
                  <a:lnTo>
                    <a:pt x="5948946" y="710476"/>
                  </a:lnTo>
                  <a:lnTo>
                    <a:pt x="5969381" y="704799"/>
                  </a:lnTo>
                  <a:lnTo>
                    <a:pt x="5988532" y="695693"/>
                  </a:lnTo>
                  <a:lnTo>
                    <a:pt x="6004877" y="684072"/>
                  </a:lnTo>
                  <a:lnTo>
                    <a:pt x="6016917" y="670852"/>
                  </a:lnTo>
                  <a:lnTo>
                    <a:pt x="6025959" y="682866"/>
                  </a:lnTo>
                  <a:lnTo>
                    <a:pt x="6038088" y="694093"/>
                  </a:lnTo>
                  <a:lnTo>
                    <a:pt x="6052058" y="703592"/>
                  </a:lnTo>
                  <a:lnTo>
                    <a:pt x="6066587" y="710476"/>
                  </a:lnTo>
                  <a:lnTo>
                    <a:pt x="6081255" y="703935"/>
                  </a:lnTo>
                  <a:lnTo>
                    <a:pt x="6095009" y="694550"/>
                  </a:lnTo>
                  <a:lnTo>
                    <a:pt x="6107049" y="683209"/>
                  </a:lnTo>
                  <a:lnTo>
                    <a:pt x="6110236" y="679081"/>
                  </a:lnTo>
                  <a:lnTo>
                    <a:pt x="6116574" y="670852"/>
                  </a:lnTo>
                  <a:lnTo>
                    <a:pt x="6128740" y="684072"/>
                  </a:lnTo>
                  <a:lnTo>
                    <a:pt x="6144958" y="695579"/>
                  </a:lnTo>
                  <a:lnTo>
                    <a:pt x="6163945" y="704583"/>
                  </a:lnTo>
                  <a:lnTo>
                    <a:pt x="6184544" y="710476"/>
                  </a:lnTo>
                  <a:lnTo>
                    <a:pt x="6184544" y="681824"/>
                  </a:lnTo>
                  <a:close/>
                </a:path>
                <a:path w="13101319" h="715645">
                  <a:moveTo>
                    <a:pt x="6452159" y="601357"/>
                  </a:moveTo>
                  <a:lnTo>
                    <a:pt x="6418935" y="601357"/>
                  </a:lnTo>
                  <a:lnTo>
                    <a:pt x="6418935" y="627570"/>
                  </a:lnTo>
                  <a:lnTo>
                    <a:pt x="6418935" y="655612"/>
                  </a:lnTo>
                  <a:lnTo>
                    <a:pt x="6418935" y="682739"/>
                  </a:lnTo>
                  <a:lnTo>
                    <a:pt x="6272327" y="682739"/>
                  </a:lnTo>
                  <a:lnTo>
                    <a:pt x="6272327" y="655612"/>
                  </a:lnTo>
                  <a:lnTo>
                    <a:pt x="6418935" y="655612"/>
                  </a:lnTo>
                  <a:lnTo>
                    <a:pt x="6418935" y="627570"/>
                  </a:lnTo>
                  <a:lnTo>
                    <a:pt x="6272327" y="627570"/>
                  </a:lnTo>
                  <a:lnTo>
                    <a:pt x="6272327" y="601357"/>
                  </a:lnTo>
                  <a:lnTo>
                    <a:pt x="6239408" y="601357"/>
                  </a:lnTo>
                  <a:lnTo>
                    <a:pt x="6239408" y="710476"/>
                  </a:lnTo>
                  <a:lnTo>
                    <a:pt x="6452159" y="710476"/>
                  </a:lnTo>
                  <a:lnTo>
                    <a:pt x="6452159" y="682739"/>
                  </a:lnTo>
                  <a:lnTo>
                    <a:pt x="6452159" y="655612"/>
                  </a:lnTo>
                  <a:lnTo>
                    <a:pt x="6452159" y="627570"/>
                  </a:lnTo>
                  <a:lnTo>
                    <a:pt x="6452159" y="601357"/>
                  </a:lnTo>
                  <a:close/>
                </a:path>
                <a:path w="13101319" h="715645">
                  <a:moveTo>
                    <a:pt x="6461912" y="505650"/>
                  </a:moveTo>
                  <a:lnTo>
                    <a:pt x="6424511" y="497967"/>
                  </a:lnTo>
                  <a:lnTo>
                    <a:pt x="6370053" y="464756"/>
                  </a:lnTo>
                  <a:lnTo>
                    <a:pt x="6361633" y="438899"/>
                  </a:lnTo>
                  <a:lnTo>
                    <a:pt x="6361633" y="433108"/>
                  </a:lnTo>
                  <a:lnTo>
                    <a:pt x="6328715" y="433108"/>
                  </a:lnTo>
                  <a:lnTo>
                    <a:pt x="6328715" y="438899"/>
                  </a:lnTo>
                  <a:lnTo>
                    <a:pt x="6320079" y="464896"/>
                  </a:lnTo>
                  <a:lnTo>
                    <a:pt x="6297396" y="484733"/>
                  </a:lnTo>
                  <a:lnTo>
                    <a:pt x="6265456" y="498348"/>
                  </a:lnTo>
                  <a:lnTo>
                    <a:pt x="6229045" y="505650"/>
                  </a:lnTo>
                  <a:lnTo>
                    <a:pt x="6229045" y="534301"/>
                  </a:lnTo>
                  <a:lnTo>
                    <a:pt x="6264211" y="528802"/>
                  </a:lnTo>
                  <a:lnTo>
                    <a:pt x="6296596" y="518414"/>
                  </a:lnTo>
                  <a:lnTo>
                    <a:pt x="6324244" y="504088"/>
                  </a:lnTo>
                  <a:lnTo>
                    <a:pt x="6345174" y="486752"/>
                  </a:lnTo>
                  <a:lnTo>
                    <a:pt x="6366497" y="503999"/>
                  </a:lnTo>
                  <a:lnTo>
                    <a:pt x="6393942" y="518185"/>
                  </a:lnTo>
                  <a:lnTo>
                    <a:pt x="6426174" y="528548"/>
                  </a:lnTo>
                  <a:lnTo>
                    <a:pt x="6461912" y="534301"/>
                  </a:lnTo>
                  <a:lnTo>
                    <a:pt x="6461912" y="505650"/>
                  </a:lnTo>
                  <a:close/>
                </a:path>
                <a:path w="13101319" h="715645">
                  <a:moveTo>
                    <a:pt x="6470142" y="552589"/>
                  </a:moveTo>
                  <a:lnTo>
                    <a:pt x="6221120" y="552589"/>
                  </a:lnTo>
                  <a:lnTo>
                    <a:pt x="6221120" y="580631"/>
                  </a:lnTo>
                  <a:lnTo>
                    <a:pt x="6470142" y="580631"/>
                  </a:lnTo>
                  <a:lnTo>
                    <a:pt x="6470142" y="552589"/>
                  </a:lnTo>
                  <a:close/>
                </a:path>
                <a:path w="13101319" h="715645">
                  <a:moveTo>
                    <a:pt x="6736524" y="431279"/>
                  </a:moveTo>
                  <a:lnTo>
                    <a:pt x="6703301" y="431279"/>
                  </a:lnTo>
                  <a:lnTo>
                    <a:pt x="6703301" y="643724"/>
                  </a:lnTo>
                  <a:lnTo>
                    <a:pt x="6692608" y="650798"/>
                  </a:lnTo>
                  <a:lnTo>
                    <a:pt x="6679031" y="655955"/>
                  </a:lnTo>
                  <a:lnTo>
                    <a:pt x="6662890" y="659104"/>
                  </a:lnTo>
                  <a:lnTo>
                    <a:pt x="6644475" y="660184"/>
                  </a:lnTo>
                  <a:lnTo>
                    <a:pt x="6548768" y="660184"/>
                  </a:lnTo>
                  <a:lnTo>
                    <a:pt x="6548768" y="434632"/>
                  </a:lnTo>
                  <a:lnTo>
                    <a:pt x="6515862" y="434632"/>
                  </a:lnTo>
                  <a:lnTo>
                    <a:pt x="6515862" y="689140"/>
                  </a:lnTo>
                  <a:lnTo>
                    <a:pt x="6638379" y="689140"/>
                  </a:lnTo>
                  <a:lnTo>
                    <a:pt x="6659118" y="687908"/>
                  </a:lnTo>
                  <a:lnTo>
                    <a:pt x="6677355" y="684301"/>
                  </a:lnTo>
                  <a:lnTo>
                    <a:pt x="6692341" y="678459"/>
                  </a:lnTo>
                  <a:lnTo>
                    <a:pt x="6703301" y="670547"/>
                  </a:lnTo>
                  <a:lnTo>
                    <a:pt x="6703301" y="707732"/>
                  </a:lnTo>
                  <a:lnTo>
                    <a:pt x="6736524" y="707732"/>
                  </a:lnTo>
                  <a:lnTo>
                    <a:pt x="6736524" y="431279"/>
                  </a:lnTo>
                  <a:close/>
                </a:path>
                <a:path w="13101319" h="715645">
                  <a:moveTo>
                    <a:pt x="7056552" y="544055"/>
                  </a:moveTo>
                  <a:lnTo>
                    <a:pt x="7013283" y="544055"/>
                  </a:lnTo>
                  <a:lnTo>
                    <a:pt x="7013283" y="431279"/>
                  </a:lnTo>
                  <a:lnTo>
                    <a:pt x="6980060" y="431279"/>
                  </a:lnTo>
                  <a:lnTo>
                    <a:pt x="6980060" y="644334"/>
                  </a:lnTo>
                  <a:lnTo>
                    <a:pt x="6969823" y="651179"/>
                  </a:lnTo>
                  <a:lnTo>
                    <a:pt x="6956704" y="656145"/>
                  </a:lnTo>
                  <a:lnTo>
                    <a:pt x="6941007" y="659168"/>
                  </a:lnTo>
                  <a:lnTo>
                    <a:pt x="6923062" y="660184"/>
                  </a:lnTo>
                  <a:lnTo>
                    <a:pt x="6830098" y="660184"/>
                  </a:lnTo>
                  <a:lnTo>
                    <a:pt x="6830098" y="465416"/>
                  </a:lnTo>
                  <a:lnTo>
                    <a:pt x="6930377" y="465416"/>
                  </a:lnTo>
                  <a:lnTo>
                    <a:pt x="6930377" y="436156"/>
                  </a:lnTo>
                  <a:lnTo>
                    <a:pt x="6797180" y="436156"/>
                  </a:lnTo>
                  <a:lnTo>
                    <a:pt x="6797180" y="689140"/>
                  </a:lnTo>
                  <a:lnTo>
                    <a:pt x="6916966" y="689140"/>
                  </a:lnTo>
                  <a:lnTo>
                    <a:pt x="6937070" y="687971"/>
                  </a:lnTo>
                  <a:lnTo>
                    <a:pt x="6954799" y="684568"/>
                  </a:lnTo>
                  <a:lnTo>
                    <a:pt x="6969379" y="679107"/>
                  </a:lnTo>
                  <a:lnTo>
                    <a:pt x="6980060" y="671766"/>
                  </a:lnTo>
                  <a:lnTo>
                    <a:pt x="6980060" y="707732"/>
                  </a:lnTo>
                  <a:lnTo>
                    <a:pt x="7013283" y="707732"/>
                  </a:lnTo>
                  <a:lnTo>
                    <a:pt x="7013283" y="573011"/>
                  </a:lnTo>
                  <a:lnTo>
                    <a:pt x="7056552" y="573011"/>
                  </a:lnTo>
                  <a:lnTo>
                    <a:pt x="7056552" y="544055"/>
                  </a:lnTo>
                  <a:close/>
                </a:path>
                <a:path w="13101319" h="715645">
                  <a:moveTo>
                    <a:pt x="7115683" y="648906"/>
                  </a:moveTo>
                  <a:lnTo>
                    <a:pt x="7077888" y="648906"/>
                  </a:lnTo>
                  <a:lnTo>
                    <a:pt x="7077888" y="689444"/>
                  </a:lnTo>
                  <a:lnTo>
                    <a:pt x="7115683" y="689444"/>
                  </a:lnTo>
                  <a:lnTo>
                    <a:pt x="7115683" y="648906"/>
                  </a:lnTo>
                  <a:close/>
                </a:path>
                <a:path w="13101319" h="715645">
                  <a:moveTo>
                    <a:pt x="7386650" y="562038"/>
                  </a:moveTo>
                  <a:lnTo>
                    <a:pt x="7385609" y="526948"/>
                  </a:lnTo>
                  <a:lnTo>
                    <a:pt x="7382002" y="496849"/>
                  </a:lnTo>
                  <a:lnTo>
                    <a:pt x="7375080" y="472071"/>
                  </a:lnTo>
                  <a:lnTo>
                    <a:pt x="7368108" y="459930"/>
                  </a:lnTo>
                  <a:lnTo>
                    <a:pt x="7364095" y="452920"/>
                  </a:lnTo>
                  <a:lnTo>
                    <a:pt x="7354456" y="443623"/>
                  </a:lnTo>
                  <a:lnTo>
                    <a:pt x="7353732" y="443204"/>
                  </a:lnTo>
                  <a:lnTo>
                    <a:pt x="7353732" y="562038"/>
                  </a:lnTo>
                  <a:lnTo>
                    <a:pt x="7353071" y="592645"/>
                  </a:lnTo>
                  <a:lnTo>
                    <a:pt x="7346277" y="638543"/>
                  </a:lnTo>
                  <a:lnTo>
                    <a:pt x="7315022" y="663841"/>
                  </a:lnTo>
                  <a:lnTo>
                    <a:pt x="7307961" y="663105"/>
                  </a:lnTo>
                  <a:lnTo>
                    <a:pt x="7279665" y="618312"/>
                  </a:lnTo>
                  <a:lnTo>
                    <a:pt x="7276617" y="562038"/>
                  </a:lnTo>
                  <a:lnTo>
                    <a:pt x="7277316" y="531431"/>
                  </a:lnTo>
                  <a:lnTo>
                    <a:pt x="7284072" y="485660"/>
                  </a:lnTo>
                  <a:lnTo>
                    <a:pt x="7315022" y="459930"/>
                  </a:lnTo>
                  <a:lnTo>
                    <a:pt x="7322261" y="460667"/>
                  </a:lnTo>
                  <a:lnTo>
                    <a:pt x="7350760" y="505802"/>
                  </a:lnTo>
                  <a:lnTo>
                    <a:pt x="7353732" y="562038"/>
                  </a:lnTo>
                  <a:lnTo>
                    <a:pt x="7353732" y="443204"/>
                  </a:lnTo>
                  <a:lnTo>
                    <a:pt x="7342987" y="436841"/>
                  </a:lnTo>
                  <a:lnTo>
                    <a:pt x="7329805" y="432689"/>
                  </a:lnTo>
                  <a:lnTo>
                    <a:pt x="7315022" y="431279"/>
                  </a:lnTo>
                  <a:lnTo>
                    <a:pt x="7300366" y="432689"/>
                  </a:lnTo>
                  <a:lnTo>
                    <a:pt x="7266254" y="452920"/>
                  </a:lnTo>
                  <a:lnTo>
                    <a:pt x="7248347" y="496849"/>
                  </a:lnTo>
                  <a:lnTo>
                    <a:pt x="7243699" y="562038"/>
                  </a:lnTo>
                  <a:lnTo>
                    <a:pt x="7244740" y="597128"/>
                  </a:lnTo>
                  <a:lnTo>
                    <a:pt x="7255269" y="652005"/>
                  </a:lnTo>
                  <a:lnTo>
                    <a:pt x="7287209" y="686930"/>
                  </a:lnTo>
                  <a:lnTo>
                    <a:pt x="7315022" y="692188"/>
                  </a:lnTo>
                  <a:lnTo>
                    <a:pt x="7329805" y="690867"/>
                  </a:lnTo>
                  <a:lnTo>
                    <a:pt x="7342987" y="686930"/>
                  </a:lnTo>
                  <a:lnTo>
                    <a:pt x="7354456" y="680351"/>
                  </a:lnTo>
                  <a:lnTo>
                    <a:pt x="7364095" y="671156"/>
                  </a:lnTo>
                  <a:lnTo>
                    <a:pt x="7368286" y="663841"/>
                  </a:lnTo>
                  <a:lnTo>
                    <a:pt x="7375080" y="652005"/>
                  </a:lnTo>
                  <a:lnTo>
                    <a:pt x="7382002" y="627227"/>
                  </a:lnTo>
                  <a:lnTo>
                    <a:pt x="7385609" y="597128"/>
                  </a:lnTo>
                  <a:lnTo>
                    <a:pt x="7386650" y="562038"/>
                  </a:lnTo>
                  <a:close/>
                </a:path>
                <a:path w="13101319" h="715645">
                  <a:moveTo>
                    <a:pt x="7467727" y="431279"/>
                  </a:moveTo>
                  <a:lnTo>
                    <a:pt x="7434504" y="431279"/>
                  </a:lnTo>
                  <a:lnTo>
                    <a:pt x="7434504" y="707732"/>
                  </a:lnTo>
                  <a:lnTo>
                    <a:pt x="7467727" y="707732"/>
                  </a:lnTo>
                  <a:lnTo>
                    <a:pt x="7467727" y="431279"/>
                  </a:lnTo>
                  <a:close/>
                </a:path>
                <a:path w="13101319" h="715645">
                  <a:moveTo>
                    <a:pt x="7751788" y="517448"/>
                  </a:moveTo>
                  <a:lnTo>
                    <a:pt x="7570432" y="517448"/>
                  </a:lnTo>
                  <a:lnTo>
                    <a:pt x="7570432" y="499668"/>
                  </a:lnTo>
                  <a:lnTo>
                    <a:pt x="7750264" y="499668"/>
                  </a:lnTo>
                  <a:lnTo>
                    <a:pt x="7750264" y="475538"/>
                  </a:lnTo>
                  <a:lnTo>
                    <a:pt x="7750264" y="459028"/>
                  </a:lnTo>
                  <a:lnTo>
                    <a:pt x="7750264" y="434898"/>
                  </a:lnTo>
                  <a:lnTo>
                    <a:pt x="7537526" y="434898"/>
                  </a:lnTo>
                  <a:lnTo>
                    <a:pt x="7537526" y="459028"/>
                  </a:lnTo>
                  <a:lnTo>
                    <a:pt x="7717041" y="459028"/>
                  </a:lnTo>
                  <a:lnTo>
                    <a:pt x="7717041" y="475538"/>
                  </a:lnTo>
                  <a:lnTo>
                    <a:pt x="7537526" y="475538"/>
                  </a:lnTo>
                  <a:lnTo>
                    <a:pt x="7537526" y="499668"/>
                  </a:lnTo>
                  <a:lnTo>
                    <a:pt x="7537526" y="517448"/>
                  </a:lnTo>
                  <a:lnTo>
                    <a:pt x="7537526" y="541578"/>
                  </a:lnTo>
                  <a:lnTo>
                    <a:pt x="7751788" y="541578"/>
                  </a:lnTo>
                  <a:lnTo>
                    <a:pt x="7751788" y="517448"/>
                  </a:lnTo>
                  <a:close/>
                </a:path>
                <a:path w="13101319" h="715645">
                  <a:moveTo>
                    <a:pt x="7756360" y="686358"/>
                  </a:moveTo>
                  <a:lnTo>
                    <a:pt x="7570432" y="686358"/>
                  </a:lnTo>
                  <a:lnTo>
                    <a:pt x="7570432" y="668578"/>
                  </a:lnTo>
                  <a:lnTo>
                    <a:pt x="7750264" y="668578"/>
                  </a:lnTo>
                  <a:lnTo>
                    <a:pt x="7750264" y="645718"/>
                  </a:lnTo>
                  <a:lnTo>
                    <a:pt x="7750264" y="627938"/>
                  </a:lnTo>
                  <a:lnTo>
                    <a:pt x="7750264" y="603808"/>
                  </a:lnTo>
                  <a:lnTo>
                    <a:pt x="7537526" y="603808"/>
                  </a:lnTo>
                  <a:lnTo>
                    <a:pt x="7537526" y="627938"/>
                  </a:lnTo>
                  <a:lnTo>
                    <a:pt x="7717041" y="627938"/>
                  </a:lnTo>
                  <a:lnTo>
                    <a:pt x="7717041" y="645718"/>
                  </a:lnTo>
                  <a:lnTo>
                    <a:pt x="7537526" y="645718"/>
                  </a:lnTo>
                  <a:lnTo>
                    <a:pt x="7537526" y="668578"/>
                  </a:lnTo>
                  <a:lnTo>
                    <a:pt x="7537526" y="686358"/>
                  </a:lnTo>
                  <a:lnTo>
                    <a:pt x="7537526" y="710488"/>
                  </a:lnTo>
                  <a:lnTo>
                    <a:pt x="7756360" y="710488"/>
                  </a:lnTo>
                  <a:lnTo>
                    <a:pt x="7756360" y="686358"/>
                  </a:lnTo>
                  <a:close/>
                </a:path>
                <a:path w="13101319" h="715645">
                  <a:moveTo>
                    <a:pt x="7768247" y="559600"/>
                  </a:moveTo>
                  <a:lnTo>
                    <a:pt x="7519238" y="559600"/>
                  </a:lnTo>
                  <a:lnTo>
                    <a:pt x="7519238" y="585203"/>
                  </a:lnTo>
                  <a:lnTo>
                    <a:pt x="7768247" y="585203"/>
                  </a:lnTo>
                  <a:lnTo>
                    <a:pt x="7768247" y="559600"/>
                  </a:lnTo>
                  <a:close/>
                </a:path>
                <a:path w="13101319" h="715645">
                  <a:moveTo>
                    <a:pt x="12049366" y="12801"/>
                  </a:moveTo>
                  <a:lnTo>
                    <a:pt x="11916778" y="12801"/>
                  </a:lnTo>
                  <a:lnTo>
                    <a:pt x="11916778" y="42062"/>
                  </a:lnTo>
                  <a:lnTo>
                    <a:pt x="12016753" y="42062"/>
                  </a:lnTo>
                  <a:lnTo>
                    <a:pt x="12016626" y="82486"/>
                  </a:lnTo>
                  <a:lnTo>
                    <a:pt x="11990578" y="115443"/>
                  </a:lnTo>
                  <a:lnTo>
                    <a:pt x="11956707" y="117043"/>
                  </a:lnTo>
                  <a:lnTo>
                    <a:pt x="11914950" y="117043"/>
                  </a:lnTo>
                  <a:lnTo>
                    <a:pt x="11914950" y="145999"/>
                  </a:lnTo>
                  <a:lnTo>
                    <a:pt x="11955488" y="145999"/>
                  </a:lnTo>
                  <a:lnTo>
                    <a:pt x="11971617" y="145605"/>
                  </a:lnTo>
                  <a:lnTo>
                    <a:pt x="11986044" y="144475"/>
                  </a:lnTo>
                  <a:lnTo>
                    <a:pt x="11998516" y="142659"/>
                  </a:lnTo>
                  <a:lnTo>
                    <a:pt x="12008828" y="140208"/>
                  </a:lnTo>
                  <a:lnTo>
                    <a:pt x="11995747" y="173824"/>
                  </a:lnTo>
                  <a:lnTo>
                    <a:pt x="11975948" y="201320"/>
                  </a:lnTo>
                  <a:lnTo>
                    <a:pt x="11949113" y="222415"/>
                  </a:lnTo>
                  <a:lnTo>
                    <a:pt x="11914950" y="236829"/>
                  </a:lnTo>
                  <a:lnTo>
                    <a:pt x="11914950" y="267919"/>
                  </a:lnTo>
                  <a:lnTo>
                    <a:pt x="11958028" y="252095"/>
                  </a:lnTo>
                  <a:lnTo>
                    <a:pt x="11992191" y="228904"/>
                  </a:lnTo>
                  <a:lnTo>
                    <a:pt x="12017934" y="198653"/>
                  </a:lnTo>
                  <a:lnTo>
                    <a:pt x="12035714" y="161645"/>
                  </a:lnTo>
                  <a:lnTo>
                    <a:pt x="12046026" y="118186"/>
                  </a:lnTo>
                  <a:lnTo>
                    <a:pt x="12049366" y="68580"/>
                  </a:lnTo>
                  <a:lnTo>
                    <a:pt x="12049366" y="12801"/>
                  </a:lnTo>
                  <a:close/>
                </a:path>
                <a:path w="13101319" h="715645">
                  <a:moveTo>
                    <a:pt x="12137441" y="7924"/>
                  </a:moveTo>
                  <a:lnTo>
                    <a:pt x="12104218" y="7924"/>
                  </a:lnTo>
                  <a:lnTo>
                    <a:pt x="12104218" y="284378"/>
                  </a:lnTo>
                  <a:lnTo>
                    <a:pt x="12137441" y="284378"/>
                  </a:lnTo>
                  <a:lnTo>
                    <a:pt x="12137441" y="7924"/>
                  </a:lnTo>
                  <a:close/>
                </a:path>
                <a:path w="13101319" h="715645">
                  <a:moveTo>
                    <a:pt x="12367870" y="9753"/>
                  </a:moveTo>
                  <a:lnTo>
                    <a:pt x="12335561" y="9753"/>
                  </a:lnTo>
                  <a:lnTo>
                    <a:pt x="12335561" y="117652"/>
                  </a:lnTo>
                  <a:lnTo>
                    <a:pt x="12305386" y="117652"/>
                  </a:lnTo>
                  <a:lnTo>
                    <a:pt x="12303506" y="82499"/>
                  </a:lnTo>
                  <a:lnTo>
                    <a:pt x="12299480" y="55397"/>
                  </a:lnTo>
                  <a:lnTo>
                    <a:pt x="12293422" y="36576"/>
                  </a:lnTo>
                  <a:lnTo>
                    <a:pt x="12293003" y="35267"/>
                  </a:lnTo>
                  <a:lnTo>
                    <a:pt x="12283745" y="21031"/>
                  </a:lnTo>
                  <a:lnTo>
                    <a:pt x="12277217" y="15379"/>
                  </a:lnTo>
                  <a:lnTo>
                    <a:pt x="12273686" y="13512"/>
                  </a:lnTo>
                  <a:lnTo>
                    <a:pt x="12273686" y="138684"/>
                  </a:lnTo>
                  <a:lnTo>
                    <a:pt x="12273217" y="176098"/>
                  </a:lnTo>
                  <a:lnTo>
                    <a:pt x="12268289" y="222694"/>
                  </a:lnTo>
                  <a:lnTo>
                    <a:pt x="12255703" y="240487"/>
                  </a:lnTo>
                  <a:lnTo>
                    <a:pt x="12245035" y="240487"/>
                  </a:lnTo>
                  <a:lnTo>
                    <a:pt x="12229033" y="203682"/>
                  </a:lnTo>
                  <a:lnTo>
                    <a:pt x="12226747" y="138684"/>
                  </a:lnTo>
                  <a:lnTo>
                    <a:pt x="12227268" y="101231"/>
                  </a:lnTo>
                  <a:lnTo>
                    <a:pt x="12232411" y="54546"/>
                  </a:lnTo>
                  <a:lnTo>
                    <a:pt x="12245035" y="36576"/>
                  </a:lnTo>
                  <a:lnTo>
                    <a:pt x="12255703" y="36576"/>
                  </a:lnTo>
                  <a:lnTo>
                    <a:pt x="12271553" y="73571"/>
                  </a:lnTo>
                  <a:lnTo>
                    <a:pt x="12273686" y="138684"/>
                  </a:lnTo>
                  <a:lnTo>
                    <a:pt x="12273686" y="13512"/>
                  </a:lnTo>
                  <a:lnTo>
                    <a:pt x="12269495" y="11277"/>
                  </a:lnTo>
                  <a:lnTo>
                    <a:pt x="12260517" y="8775"/>
                  </a:lnTo>
                  <a:lnTo>
                    <a:pt x="12250217" y="7924"/>
                  </a:lnTo>
                  <a:lnTo>
                    <a:pt x="12239968" y="8775"/>
                  </a:lnTo>
                  <a:lnTo>
                    <a:pt x="12206630" y="37401"/>
                  </a:lnTo>
                  <a:lnTo>
                    <a:pt x="12196204" y="94716"/>
                  </a:lnTo>
                  <a:lnTo>
                    <a:pt x="12195048" y="138684"/>
                  </a:lnTo>
                  <a:lnTo>
                    <a:pt x="12196204" y="182651"/>
                  </a:lnTo>
                  <a:lnTo>
                    <a:pt x="12206630" y="239966"/>
                  </a:lnTo>
                  <a:lnTo>
                    <a:pt x="12239968" y="268033"/>
                  </a:lnTo>
                  <a:lnTo>
                    <a:pt x="12250217" y="268833"/>
                  </a:lnTo>
                  <a:lnTo>
                    <a:pt x="12260517" y="268033"/>
                  </a:lnTo>
                  <a:lnTo>
                    <a:pt x="12293651" y="240728"/>
                  </a:lnTo>
                  <a:lnTo>
                    <a:pt x="12293714" y="240487"/>
                  </a:lnTo>
                  <a:lnTo>
                    <a:pt x="12300318" y="218160"/>
                  </a:lnTo>
                  <a:lnTo>
                    <a:pt x="12304192" y="187236"/>
                  </a:lnTo>
                  <a:lnTo>
                    <a:pt x="12305690" y="146608"/>
                  </a:lnTo>
                  <a:lnTo>
                    <a:pt x="12335561" y="146608"/>
                  </a:lnTo>
                  <a:lnTo>
                    <a:pt x="12335561" y="281025"/>
                  </a:lnTo>
                  <a:lnTo>
                    <a:pt x="12367870" y="281025"/>
                  </a:lnTo>
                  <a:lnTo>
                    <a:pt x="12367870" y="146608"/>
                  </a:lnTo>
                  <a:lnTo>
                    <a:pt x="12367870" y="117652"/>
                  </a:lnTo>
                  <a:lnTo>
                    <a:pt x="12367870" y="9753"/>
                  </a:lnTo>
                  <a:close/>
                </a:path>
                <a:path w="13101319" h="715645">
                  <a:moveTo>
                    <a:pt x="12425172" y="7924"/>
                  </a:moveTo>
                  <a:lnTo>
                    <a:pt x="12392863" y="7924"/>
                  </a:lnTo>
                  <a:lnTo>
                    <a:pt x="12392863" y="284378"/>
                  </a:lnTo>
                  <a:lnTo>
                    <a:pt x="12425172" y="284378"/>
                  </a:lnTo>
                  <a:lnTo>
                    <a:pt x="12425172" y="7924"/>
                  </a:lnTo>
                  <a:close/>
                </a:path>
                <a:path w="13101319" h="715645">
                  <a:moveTo>
                    <a:pt x="12788176" y="7924"/>
                  </a:moveTo>
                  <a:lnTo>
                    <a:pt x="12755867" y="7924"/>
                  </a:lnTo>
                  <a:lnTo>
                    <a:pt x="12755867" y="117957"/>
                  </a:lnTo>
                  <a:lnTo>
                    <a:pt x="12724778" y="117957"/>
                  </a:lnTo>
                  <a:lnTo>
                    <a:pt x="12724778" y="9753"/>
                  </a:lnTo>
                  <a:lnTo>
                    <a:pt x="12693079" y="9753"/>
                  </a:lnTo>
                  <a:lnTo>
                    <a:pt x="12693079" y="223418"/>
                  </a:lnTo>
                  <a:lnTo>
                    <a:pt x="12683897" y="229362"/>
                  </a:lnTo>
                  <a:lnTo>
                    <a:pt x="12672352" y="233553"/>
                  </a:lnTo>
                  <a:lnTo>
                    <a:pt x="12658535" y="236016"/>
                  </a:lnTo>
                  <a:lnTo>
                    <a:pt x="12642482" y="236829"/>
                  </a:lnTo>
                  <a:lnTo>
                    <a:pt x="12593714" y="236829"/>
                  </a:lnTo>
                  <a:lnTo>
                    <a:pt x="12593714" y="42062"/>
                  </a:lnTo>
                  <a:lnTo>
                    <a:pt x="12660770" y="42062"/>
                  </a:lnTo>
                  <a:lnTo>
                    <a:pt x="12660770" y="12801"/>
                  </a:lnTo>
                  <a:lnTo>
                    <a:pt x="12561418" y="12801"/>
                  </a:lnTo>
                  <a:lnTo>
                    <a:pt x="12561418" y="265785"/>
                  </a:lnTo>
                  <a:lnTo>
                    <a:pt x="12636081" y="265785"/>
                  </a:lnTo>
                  <a:lnTo>
                    <a:pt x="12654674" y="264807"/>
                  </a:lnTo>
                  <a:lnTo>
                    <a:pt x="12670523" y="261937"/>
                  </a:lnTo>
                  <a:lnTo>
                    <a:pt x="12683401" y="257162"/>
                  </a:lnTo>
                  <a:lnTo>
                    <a:pt x="12693079" y="250545"/>
                  </a:lnTo>
                  <a:lnTo>
                    <a:pt x="12693079" y="281025"/>
                  </a:lnTo>
                  <a:lnTo>
                    <a:pt x="12724778" y="281025"/>
                  </a:lnTo>
                  <a:lnTo>
                    <a:pt x="12724778" y="146913"/>
                  </a:lnTo>
                  <a:lnTo>
                    <a:pt x="12755867" y="146913"/>
                  </a:lnTo>
                  <a:lnTo>
                    <a:pt x="12755867" y="284378"/>
                  </a:lnTo>
                  <a:lnTo>
                    <a:pt x="12788176" y="284378"/>
                  </a:lnTo>
                  <a:lnTo>
                    <a:pt x="12788176" y="7924"/>
                  </a:lnTo>
                  <a:close/>
                </a:path>
                <a:path w="13101319" h="715645">
                  <a:moveTo>
                    <a:pt x="12980810" y="131368"/>
                  </a:moveTo>
                  <a:lnTo>
                    <a:pt x="12979362" y="118529"/>
                  </a:lnTo>
                  <a:lnTo>
                    <a:pt x="12975171" y="107099"/>
                  </a:lnTo>
                  <a:lnTo>
                    <a:pt x="12971374" y="101498"/>
                  </a:lnTo>
                  <a:lnTo>
                    <a:pt x="12968465" y="97205"/>
                  </a:lnTo>
                  <a:lnTo>
                    <a:pt x="12959474" y="89001"/>
                  </a:lnTo>
                  <a:lnTo>
                    <a:pt x="12949314" y="82956"/>
                  </a:lnTo>
                  <a:lnTo>
                    <a:pt x="12949111" y="82880"/>
                  </a:lnTo>
                  <a:lnTo>
                    <a:pt x="12949111" y="122529"/>
                  </a:lnTo>
                  <a:lnTo>
                    <a:pt x="12949111" y="140512"/>
                  </a:lnTo>
                  <a:lnTo>
                    <a:pt x="12910401" y="160629"/>
                  </a:lnTo>
                  <a:lnTo>
                    <a:pt x="12901702" y="159956"/>
                  </a:lnTo>
                  <a:lnTo>
                    <a:pt x="12871691" y="138988"/>
                  </a:lnTo>
                  <a:lnTo>
                    <a:pt x="12871691" y="122834"/>
                  </a:lnTo>
                  <a:lnTo>
                    <a:pt x="12910401" y="101498"/>
                  </a:lnTo>
                  <a:lnTo>
                    <a:pt x="12918605" y="102108"/>
                  </a:lnTo>
                  <a:lnTo>
                    <a:pt x="12949111" y="122529"/>
                  </a:lnTo>
                  <a:lnTo>
                    <a:pt x="12949111" y="82880"/>
                  </a:lnTo>
                  <a:lnTo>
                    <a:pt x="12937681" y="78562"/>
                  </a:lnTo>
                  <a:lnTo>
                    <a:pt x="12924663" y="75882"/>
                  </a:lnTo>
                  <a:lnTo>
                    <a:pt x="12910401" y="74980"/>
                  </a:lnTo>
                  <a:lnTo>
                    <a:pt x="12895860" y="75933"/>
                  </a:lnTo>
                  <a:lnTo>
                    <a:pt x="12851778" y="97764"/>
                  </a:lnTo>
                  <a:lnTo>
                    <a:pt x="12839687" y="131368"/>
                  </a:lnTo>
                  <a:lnTo>
                    <a:pt x="12841186" y="144157"/>
                  </a:lnTo>
                  <a:lnTo>
                    <a:pt x="12871349" y="179349"/>
                  </a:lnTo>
                  <a:lnTo>
                    <a:pt x="12910401" y="187452"/>
                  </a:lnTo>
                  <a:lnTo>
                    <a:pt x="12923901" y="186601"/>
                  </a:lnTo>
                  <a:lnTo>
                    <a:pt x="12967310" y="166382"/>
                  </a:lnTo>
                  <a:lnTo>
                    <a:pt x="12979235" y="144602"/>
                  </a:lnTo>
                  <a:lnTo>
                    <a:pt x="12980810" y="131368"/>
                  </a:lnTo>
                  <a:close/>
                </a:path>
                <a:path w="13101319" h="715645">
                  <a:moveTo>
                    <a:pt x="12988735" y="29870"/>
                  </a:moveTo>
                  <a:lnTo>
                    <a:pt x="12927470" y="29870"/>
                  </a:lnTo>
                  <a:lnTo>
                    <a:pt x="12927470" y="0"/>
                  </a:lnTo>
                  <a:lnTo>
                    <a:pt x="12894551" y="0"/>
                  </a:lnTo>
                  <a:lnTo>
                    <a:pt x="12894551" y="29870"/>
                  </a:lnTo>
                  <a:lnTo>
                    <a:pt x="12831458" y="29870"/>
                  </a:lnTo>
                  <a:lnTo>
                    <a:pt x="12831458" y="57302"/>
                  </a:lnTo>
                  <a:lnTo>
                    <a:pt x="12988735" y="57302"/>
                  </a:lnTo>
                  <a:lnTo>
                    <a:pt x="12988735" y="29870"/>
                  </a:lnTo>
                  <a:close/>
                </a:path>
                <a:path w="13101319" h="715645">
                  <a:moveTo>
                    <a:pt x="13065849" y="256946"/>
                  </a:moveTo>
                  <a:lnTo>
                    <a:pt x="12889675" y="256946"/>
                  </a:lnTo>
                  <a:lnTo>
                    <a:pt x="12889675" y="203606"/>
                  </a:lnTo>
                  <a:lnTo>
                    <a:pt x="12856756" y="203606"/>
                  </a:lnTo>
                  <a:lnTo>
                    <a:pt x="12856756" y="285597"/>
                  </a:lnTo>
                  <a:lnTo>
                    <a:pt x="13065849" y="285597"/>
                  </a:lnTo>
                  <a:lnTo>
                    <a:pt x="13065849" y="256946"/>
                  </a:lnTo>
                  <a:close/>
                </a:path>
                <a:path w="13101319" h="715645">
                  <a:moveTo>
                    <a:pt x="13100888" y="86563"/>
                  </a:moveTo>
                  <a:lnTo>
                    <a:pt x="13060667" y="86563"/>
                  </a:lnTo>
                  <a:lnTo>
                    <a:pt x="13060667" y="7924"/>
                  </a:lnTo>
                  <a:lnTo>
                    <a:pt x="13027444" y="7924"/>
                  </a:lnTo>
                  <a:lnTo>
                    <a:pt x="13027444" y="209702"/>
                  </a:lnTo>
                  <a:lnTo>
                    <a:pt x="13060667" y="209702"/>
                  </a:lnTo>
                  <a:lnTo>
                    <a:pt x="13060667" y="115519"/>
                  </a:lnTo>
                  <a:lnTo>
                    <a:pt x="13100888" y="115519"/>
                  </a:lnTo>
                  <a:lnTo>
                    <a:pt x="13100888" y="865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92439" y="4801168"/>
              <a:ext cx="237433" cy="23895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859427" y="4801171"/>
              <a:ext cx="771525" cy="243204"/>
            </a:xfrm>
            <a:custGeom>
              <a:avLst/>
              <a:gdLst/>
              <a:ahLst/>
              <a:cxnLst/>
              <a:rect l="l" t="t" r="r" b="b"/>
              <a:pathLst>
                <a:path w="771525" h="243204">
                  <a:moveTo>
                    <a:pt x="143865" y="68275"/>
                  </a:moveTo>
                  <a:lnTo>
                    <a:pt x="110337" y="68275"/>
                  </a:lnTo>
                  <a:lnTo>
                    <a:pt x="110337" y="160629"/>
                  </a:lnTo>
                  <a:lnTo>
                    <a:pt x="107099" y="184073"/>
                  </a:lnTo>
                  <a:lnTo>
                    <a:pt x="98107" y="201168"/>
                  </a:lnTo>
                  <a:lnTo>
                    <a:pt x="84493" y="211632"/>
                  </a:lnTo>
                  <a:lnTo>
                    <a:pt x="67360" y="215188"/>
                  </a:lnTo>
                  <a:lnTo>
                    <a:pt x="52819" y="212674"/>
                  </a:lnTo>
                  <a:lnTo>
                    <a:pt x="42214" y="204939"/>
                  </a:lnTo>
                  <a:lnTo>
                    <a:pt x="35725" y="191655"/>
                  </a:lnTo>
                  <a:lnTo>
                    <a:pt x="33528" y="172516"/>
                  </a:lnTo>
                  <a:lnTo>
                    <a:pt x="33528" y="68275"/>
                  </a:lnTo>
                  <a:lnTo>
                    <a:pt x="0" y="68275"/>
                  </a:lnTo>
                  <a:lnTo>
                    <a:pt x="0" y="174955"/>
                  </a:lnTo>
                  <a:lnTo>
                    <a:pt x="3924" y="203962"/>
                  </a:lnTo>
                  <a:lnTo>
                    <a:pt x="15392" y="225285"/>
                  </a:lnTo>
                  <a:lnTo>
                    <a:pt x="33947" y="238429"/>
                  </a:lnTo>
                  <a:lnTo>
                    <a:pt x="59131" y="242925"/>
                  </a:lnTo>
                  <a:lnTo>
                    <a:pt x="76949" y="240614"/>
                  </a:lnTo>
                  <a:lnTo>
                    <a:pt x="91478" y="234048"/>
                  </a:lnTo>
                  <a:lnTo>
                    <a:pt x="102641" y="223761"/>
                  </a:lnTo>
                  <a:lnTo>
                    <a:pt x="110337" y="210312"/>
                  </a:lnTo>
                  <a:lnTo>
                    <a:pt x="110337" y="238963"/>
                  </a:lnTo>
                  <a:lnTo>
                    <a:pt x="143865" y="238963"/>
                  </a:lnTo>
                  <a:lnTo>
                    <a:pt x="143865" y="68275"/>
                  </a:lnTo>
                  <a:close/>
                </a:path>
                <a:path w="771525" h="243204">
                  <a:moveTo>
                    <a:pt x="265480" y="68275"/>
                  </a:moveTo>
                  <a:lnTo>
                    <a:pt x="219151" y="68275"/>
                  </a:lnTo>
                  <a:lnTo>
                    <a:pt x="219151" y="19812"/>
                  </a:lnTo>
                  <a:lnTo>
                    <a:pt x="185623" y="19812"/>
                  </a:lnTo>
                  <a:lnTo>
                    <a:pt x="185623" y="68275"/>
                  </a:lnTo>
                  <a:lnTo>
                    <a:pt x="160934" y="68275"/>
                  </a:lnTo>
                  <a:lnTo>
                    <a:pt x="160934" y="96012"/>
                  </a:lnTo>
                  <a:lnTo>
                    <a:pt x="185623" y="96012"/>
                  </a:lnTo>
                  <a:lnTo>
                    <a:pt x="185623" y="193243"/>
                  </a:lnTo>
                  <a:lnTo>
                    <a:pt x="188912" y="216192"/>
                  </a:lnTo>
                  <a:lnTo>
                    <a:pt x="199148" y="231038"/>
                  </a:lnTo>
                  <a:lnTo>
                    <a:pt x="216865" y="239014"/>
                  </a:lnTo>
                  <a:lnTo>
                    <a:pt x="242620" y="241401"/>
                  </a:lnTo>
                  <a:lnTo>
                    <a:pt x="259994" y="241401"/>
                  </a:lnTo>
                  <a:lnTo>
                    <a:pt x="265480" y="240487"/>
                  </a:lnTo>
                  <a:lnTo>
                    <a:pt x="265480" y="213664"/>
                  </a:lnTo>
                  <a:lnTo>
                    <a:pt x="248412" y="213664"/>
                  </a:lnTo>
                  <a:lnTo>
                    <a:pt x="234835" y="212521"/>
                  </a:lnTo>
                  <a:lnTo>
                    <a:pt x="225780" y="208407"/>
                  </a:lnTo>
                  <a:lnTo>
                    <a:pt x="220726" y="200291"/>
                  </a:lnTo>
                  <a:lnTo>
                    <a:pt x="219151" y="187147"/>
                  </a:lnTo>
                  <a:lnTo>
                    <a:pt x="219151" y="96012"/>
                  </a:lnTo>
                  <a:lnTo>
                    <a:pt x="265480" y="96012"/>
                  </a:lnTo>
                  <a:lnTo>
                    <a:pt x="265480" y="68275"/>
                  </a:lnTo>
                  <a:close/>
                </a:path>
                <a:path w="771525" h="243204">
                  <a:moveTo>
                    <a:pt x="428840" y="238963"/>
                  </a:moveTo>
                  <a:lnTo>
                    <a:pt x="426402" y="233172"/>
                  </a:lnTo>
                  <a:lnTo>
                    <a:pt x="424878" y="224028"/>
                  </a:lnTo>
                  <a:lnTo>
                    <a:pt x="424878" y="220675"/>
                  </a:lnTo>
                  <a:lnTo>
                    <a:pt x="424878" y="215798"/>
                  </a:lnTo>
                  <a:lnTo>
                    <a:pt x="424878" y="161544"/>
                  </a:lnTo>
                  <a:lnTo>
                    <a:pt x="424878" y="156362"/>
                  </a:lnTo>
                  <a:lnTo>
                    <a:pt x="424878" y="128625"/>
                  </a:lnTo>
                  <a:lnTo>
                    <a:pt x="420522" y="102120"/>
                  </a:lnTo>
                  <a:lnTo>
                    <a:pt x="413981" y="92049"/>
                  </a:lnTo>
                  <a:lnTo>
                    <a:pt x="407365" y="81838"/>
                  </a:lnTo>
                  <a:lnTo>
                    <a:pt x="391363" y="72453"/>
                  </a:lnTo>
                  <a:lnTo>
                    <a:pt x="391363" y="188671"/>
                  </a:lnTo>
                  <a:lnTo>
                    <a:pt x="388810" y="200494"/>
                  </a:lnTo>
                  <a:lnTo>
                    <a:pt x="381228" y="208978"/>
                  </a:lnTo>
                  <a:lnTo>
                    <a:pt x="368731" y="214083"/>
                  </a:lnTo>
                  <a:lnTo>
                    <a:pt x="351434" y="215798"/>
                  </a:lnTo>
                  <a:lnTo>
                    <a:pt x="334314" y="214083"/>
                  </a:lnTo>
                  <a:lnTo>
                    <a:pt x="321906" y="208978"/>
                  </a:lnTo>
                  <a:lnTo>
                    <a:pt x="314350" y="200494"/>
                  </a:lnTo>
                  <a:lnTo>
                    <a:pt x="311810" y="188671"/>
                  </a:lnTo>
                  <a:lnTo>
                    <a:pt x="314350" y="176974"/>
                  </a:lnTo>
                  <a:lnTo>
                    <a:pt x="351434" y="161544"/>
                  </a:lnTo>
                  <a:lnTo>
                    <a:pt x="388810" y="176974"/>
                  </a:lnTo>
                  <a:lnTo>
                    <a:pt x="391363" y="188671"/>
                  </a:lnTo>
                  <a:lnTo>
                    <a:pt x="391363" y="72453"/>
                  </a:lnTo>
                  <a:lnTo>
                    <a:pt x="385279" y="68872"/>
                  </a:lnTo>
                  <a:lnTo>
                    <a:pt x="354177" y="64312"/>
                  </a:lnTo>
                  <a:lnTo>
                    <a:pt x="325272" y="68084"/>
                  </a:lnTo>
                  <a:lnTo>
                    <a:pt x="303999" y="78905"/>
                  </a:lnTo>
                  <a:lnTo>
                    <a:pt x="290436" y="96075"/>
                  </a:lnTo>
                  <a:lnTo>
                    <a:pt x="284683" y="118872"/>
                  </a:lnTo>
                  <a:lnTo>
                    <a:pt x="318516" y="118872"/>
                  </a:lnTo>
                  <a:lnTo>
                    <a:pt x="322021" y="107353"/>
                  </a:lnTo>
                  <a:lnTo>
                    <a:pt x="329031" y="98945"/>
                  </a:lnTo>
                  <a:lnTo>
                    <a:pt x="339686" y="93802"/>
                  </a:lnTo>
                  <a:lnTo>
                    <a:pt x="354177" y="92049"/>
                  </a:lnTo>
                  <a:lnTo>
                    <a:pt x="370344" y="94513"/>
                  </a:lnTo>
                  <a:lnTo>
                    <a:pt x="381876" y="101650"/>
                  </a:lnTo>
                  <a:lnTo>
                    <a:pt x="388759" y="113144"/>
                  </a:lnTo>
                  <a:lnTo>
                    <a:pt x="391058" y="128625"/>
                  </a:lnTo>
                  <a:lnTo>
                    <a:pt x="391058" y="156362"/>
                  </a:lnTo>
                  <a:lnTo>
                    <a:pt x="384251" y="147015"/>
                  </a:lnTo>
                  <a:lnTo>
                    <a:pt x="373494" y="140131"/>
                  </a:lnTo>
                  <a:lnTo>
                    <a:pt x="359460" y="135877"/>
                  </a:lnTo>
                  <a:lnTo>
                    <a:pt x="342900" y="134416"/>
                  </a:lnTo>
                  <a:lnTo>
                    <a:pt x="316077" y="138049"/>
                  </a:lnTo>
                  <a:lnTo>
                    <a:pt x="295732" y="148628"/>
                  </a:lnTo>
                  <a:lnTo>
                    <a:pt x="282803" y="165658"/>
                  </a:lnTo>
                  <a:lnTo>
                    <a:pt x="278282" y="188671"/>
                  </a:lnTo>
                  <a:lnTo>
                    <a:pt x="282803" y="211810"/>
                  </a:lnTo>
                  <a:lnTo>
                    <a:pt x="295732" y="228828"/>
                  </a:lnTo>
                  <a:lnTo>
                    <a:pt x="316077" y="239331"/>
                  </a:lnTo>
                  <a:lnTo>
                    <a:pt x="342900" y="242925"/>
                  </a:lnTo>
                  <a:lnTo>
                    <a:pt x="360324" y="241338"/>
                  </a:lnTo>
                  <a:lnTo>
                    <a:pt x="374408" y="236829"/>
                  </a:lnTo>
                  <a:lnTo>
                    <a:pt x="384771" y="229806"/>
                  </a:lnTo>
                  <a:lnTo>
                    <a:pt x="391058" y="220675"/>
                  </a:lnTo>
                  <a:lnTo>
                    <a:pt x="391058" y="227990"/>
                  </a:lnTo>
                  <a:lnTo>
                    <a:pt x="392277" y="234391"/>
                  </a:lnTo>
                  <a:lnTo>
                    <a:pt x="394411" y="238963"/>
                  </a:lnTo>
                  <a:lnTo>
                    <a:pt x="428840" y="238963"/>
                  </a:lnTo>
                  <a:close/>
                </a:path>
                <a:path w="771525" h="243204">
                  <a:moveTo>
                    <a:pt x="545884" y="68275"/>
                  </a:moveTo>
                  <a:lnTo>
                    <a:pt x="499554" y="68275"/>
                  </a:lnTo>
                  <a:lnTo>
                    <a:pt x="499554" y="19812"/>
                  </a:lnTo>
                  <a:lnTo>
                    <a:pt x="466026" y="19812"/>
                  </a:lnTo>
                  <a:lnTo>
                    <a:pt x="466026" y="68275"/>
                  </a:lnTo>
                  <a:lnTo>
                    <a:pt x="441337" y="68275"/>
                  </a:lnTo>
                  <a:lnTo>
                    <a:pt x="441337" y="96012"/>
                  </a:lnTo>
                  <a:lnTo>
                    <a:pt x="466026" y="96012"/>
                  </a:lnTo>
                  <a:lnTo>
                    <a:pt x="466026" y="193243"/>
                  </a:lnTo>
                  <a:lnTo>
                    <a:pt x="469315" y="216192"/>
                  </a:lnTo>
                  <a:lnTo>
                    <a:pt x="479552" y="231038"/>
                  </a:lnTo>
                  <a:lnTo>
                    <a:pt x="497281" y="239014"/>
                  </a:lnTo>
                  <a:lnTo>
                    <a:pt x="523024" y="241401"/>
                  </a:lnTo>
                  <a:lnTo>
                    <a:pt x="540397" y="241401"/>
                  </a:lnTo>
                  <a:lnTo>
                    <a:pt x="545884" y="240487"/>
                  </a:lnTo>
                  <a:lnTo>
                    <a:pt x="545884" y="213664"/>
                  </a:lnTo>
                  <a:lnTo>
                    <a:pt x="528815" y="213664"/>
                  </a:lnTo>
                  <a:lnTo>
                    <a:pt x="515251" y="212521"/>
                  </a:lnTo>
                  <a:lnTo>
                    <a:pt x="506183" y="208407"/>
                  </a:lnTo>
                  <a:lnTo>
                    <a:pt x="501129" y="200291"/>
                  </a:lnTo>
                  <a:lnTo>
                    <a:pt x="499554" y="187147"/>
                  </a:lnTo>
                  <a:lnTo>
                    <a:pt x="499554" y="96012"/>
                  </a:lnTo>
                  <a:lnTo>
                    <a:pt x="545884" y="96012"/>
                  </a:lnTo>
                  <a:lnTo>
                    <a:pt x="545884" y="68275"/>
                  </a:lnTo>
                  <a:close/>
                </a:path>
                <a:path w="771525" h="243204">
                  <a:moveTo>
                    <a:pt x="708647" y="68275"/>
                  </a:moveTo>
                  <a:lnTo>
                    <a:pt x="675119" y="68275"/>
                  </a:lnTo>
                  <a:lnTo>
                    <a:pt x="675119" y="160629"/>
                  </a:lnTo>
                  <a:lnTo>
                    <a:pt x="671880" y="184073"/>
                  </a:lnTo>
                  <a:lnTo>
                    <a:pt x="662889" y="201168"/>
                  </a:lnTo>
                  <a:lnTo>
                    <a:pt x="649274" y="211632"/>
                  </a:lnTo>
                  <a:lnTo>
                    <a:pt x="632142" y="215188"/>
                  </a:lnTo>
                  <a:lnTo>
                    <a:pt x="617601" y="212674"/>
                  </a:lnTo>
                  <a:lnTo>
                    <a:pt x="606996" y="204939"/>
                  </a:lnTo>
                  <a:lnTo>
                    <a:pt x="600506" y="191655"/>
                  </a:lnTo>
                  <a:lnTo>
                    <a:pt x="598309" y="172516"/>
                  </a:lnTo>
                  <a:lnTo>
                    <a:pt x="598309" y="68275"/>
                  </a:lnTo>
                  <a:lnTo>
                    <a:pt x="564781" y="68275"/>
                  </a:lnTo>
                  <a:lnTo>
                    <a:pt x="564781" y="174955"/>
                  </a:lnTo>
                  <a:lnTo>
                    <a:pt x="568706" y="203962"/>
                  </a:lnTo>
                  <a:lnTo>
                    <a:pt x="580174" y="225285"/>
                  </a:lnTo>
                  <a:lnTo>
                    <a:pt x="598728" y="238429"/>
                  </a:lnTo>
                  <a:lnTo>
                    <a:pt x="623912" y="242925"/>
                  </a:lnTo>
                  <a:lnTo>
                    <a:pt x="641731" y="240614"/>
                  </a:lnTo>
                  <a:lnTo>
                    <a:pt x="656259" y="234048"/>
                  </a:lnTo>
                  <a:lnTo>
                    <a:pt x="667423" y="223761"/>
                  </a:lnTo>
                  <a:lnTo>
                    <a:pt x="675119" y="210312"/>
                  </a:lnTo>
                  <a:lnTo>
                    <a:pt x="675119" y="238963"/>
                  </a:lnTo>
                  <a:lnTo>
                    <a:pt x="708647" y="238963"/>
                  </a:lnTo>
                  <a:lnTo>
                    <a:pt x="708647" y="68275"/>
                  </a:lnTo>
                  <a:close/>
                </a:path>
                <a:path w="771525" h="243204">
                  <a:moveTo>
                    <a:pt x="771436" y="68275"/>
                  </a:moveTo>
                  <a:lnTo>
                    <a:pt x="737603" y="68275"/>
                  </a:lnTo>
                  <a:lnTo>
                    <a:pt x="737603" y="238963"/>
                  </a:lnTo>
                  <a:lnTo>
                    <a:pt x="771436" y="238963"/>
                  </a:lnTo>
                  <a:lnTo>
                    <a:pt x="771436" y="68275"/>
                  </a:lnTo>
                  <a:close/>
                </a:path>
                <a:path w="771525" h="243204">
                  <a:moveTo>
                    <a:pt x="771436" y="0"/>
                  </a:moveTo>
                  <a:lnTo>
                    <a:pt x="737603" y="0"/>
                  </a:lnTo>
                  <a:lnTo>
                    <a:pt x="737603" y="35966"/>
                  </a:lnTo>
                  <a:lnTo>
                    <a:pt x="771436" y="35966"/>
                  </a:lnTo>
                  <a:lnTo>
                    <a:pt x="77143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54335" y="4865479"/>
              <a:ext cx="150872" cy="1786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27457" y="4865479"/>
              <a:ext cx="143861" cy="1746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95093" y="4797205"/>
              <a:ext cx="185618" cy="24688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05095" y="4801168"/>
              <a:ext cx="469075" cy="2429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96420" y="4865479"/>
              <a:ext cx="417870" cy="1786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36540" y="4786855"/>
              <a:ext cx="358740" cy="2590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10797" y="4801168"/>
              <a:ext cx="176474" cy="23895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08608" y="4797205"/>
              <a:ext cx="185618" cy="24688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21657" y="4801168"/>
              <a:ext cx="237433" cy="23895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710497" y="4774044"/>
              <a:ext cx="13140690" cy="712470"/>
            </a:xfrm>
            <a:custGeom>
              <a:avLst/>
              <a:gdLst/>
              <a:ahLst/>
              <a:cxnLst/>
              <a:rect l="l" t="t" r="r" b="b"/>
              <a:pathLst>
                <a:path w="13140690" h="712470">
                  <a:moveTo>
                    <a:pt x="155448" y="658660"/>
                  </a:moveTo>
                  <a:lnTo>
                    <a:pt x="132422" y="644029"/>
                  </a:lnTo>
                  <a:lnTo>
                    <a:pt x="112966" y="621169"/>
                  </a:lnTo>
                  <a:lnTo>
                    <a:pt x="99529" y="587375"/>
                  </a:lnTo>
                  <a:lnTo>
                    <a:pt x="94488" y="539788"/>
                  </a:lnTo>
                  <a:lnTo>
                    <a:pt x="94488" y="465416"/>
                  </a:lnTo>
                  <a:lnTo>
                    <a:pt x="153009" y="465416"/>
                  </a:lnTo>
                  <a:lnTo>
                    <a:pt x="153009" y="436156"/>
                  </a:lnTo>
                  <a:lnTo>
                    <a:pt x="3048" y="436156"/>
                  </a:lnTo>
                  <a:lnTo>
                    <a:pt x="3048" y="465416"/>
                  </a:lnTo>
                  <a:lnTo>
                    <a:pt x="60960" y="465416"/>
                  </a:lnTo>
                  <a:lnTo>
                    <a:pt x="60960" y="539788"/>
                  </a:lnTo>
                  <a:lnTo>
                    <a:pt x="55854" y="587336"/>
                  </a:lnTo>
                  <a:lnTo>
                    <a:pt x="42252" y="621284"/>
                  </a:lnTo>
                  <a:lnTo>
                    <a:pt x="22771" y="644156"/>
                  </a:lnTo>
                  <a:lnTo>
                    <a:pt x="0" y="658660"/>
                  </a:lnTo>
                  <a:lnTo>
                    <a:pt x="0" y="689140"/>
                  </a:lnTo>
                  <a:lnTo>
                    <a:pt x="24663" y="677748"/>
                  </a:lnTo>
                  <a:lnTo>
                    <a:pt x="46634" y="661784"/>
                  </a:lnTo>
                  <a:lnTo>
                    <a:pt x="64731" y="642505"/>
                  </a:lnTo>
                  <a:lnTo>
                    <a:pt x="77724" y="621169"/>
                  </a:lnTo>
                  <a:lnTo>
                    <a:pt x="90690" y="642467"/>
                  </a:lnTo>
                  <a:lnTo>
                    <a:pt x="108699" y="661670"/>
                  </a:lnTo>
                  <a:lnTo>
                    <a:pt x="130657" y="677621"/>
                  </a:lnTo>
                  <a:lnTo>
                    <a:pt x="155448" y="689140"/>
                  </a:lnTo>
                  <a:lnTo>
                    <a:pt x="155448" y="658660"/>
                  </a:lnTo>
                  <a:close/>
                </a:path>
                <a:path w="13140690" h="712470">
                  <a:moveTo>
                    <a:pt x="227076" y="431279"/>
                  </a:moveTo>
                  <a:lnTo>
                    <a:pt x="193852" y="431279"/>
                  </a:lnTo>
                  <a:lnTo>
                    <a:pt x="193852" y="707732"/>
                  </a:lnTo>
                  <a:lnTo>
                    <a:pt x="227076" y="707732"/>
                  </a:lnTo>
                  <a:lnTo>
                    <a:pt x="227076" y="431279"/>
                  </a:lnTo>
                  <a:close/>
                </a:path>
                <a:path w="13140690" h="712470">
                  <a:moveTo>
                    <a:pt x="424891" y="603796"/>
                  </a:moveTo>
                  <a:lnTo>
                    <a:pt x="422795" y="576770"/>
                  </a:lnTo>
                  <a:lnTo>
                    <a:pt x="416585" y="553999"/>
                  </a:lnTo>
                  <a:lnTo>
                    <a:pt x="409613" y="541616"/>
                  </a:lnTo>
                  <a:lnTo>
                    <a:pt x="406374" y="535863"/>
                  </a:lnTo>
                  <a:lnTo>
                    <a:pt x="392277" y="522719"/>
                  </a:lnTo>
                  <a:lnTo>
                    <a:pt x="391972" y="522554"/>
                  </a:lnTo>
                  <a:lnTo>
                    <a:pt x="391972" y="603796"/>
                  </a:lnTo>
                  <a:lnTo>
                    <a:pt x="391033" y="622007"/>
                  </a:lnTo>
                  <a:lnTo>
                    <a:pt x="376123" y="658660"/>
                  </a:lnTo>
                  <a:lnTo>
                    <a:pt x="364540" y="665975"/>
                  </a:lnTo>
                  <a:lnTo>
                    <a:pt x="347776" y="665975"/>
                  </a:lnTo>
                  <a:lnTo>
                    <a:pt x="321487" y="622058"/>
                  </a:lnTo>
                  <a:lnTo>
                    <a:pt x="320649" y="603796"/>
                  </a:lnTo>
                  <a:lnTo>
                    <a:pt x="321525" y="585101"/>
                  </a:lnTo>
                  <a:lnTo>
                    <a:pt x="335889" y="548627"/>
                  </a:lnTo>
                  <a:lnTo>
                    <a:pt x="347776" y="541616"/>
                  </a:lnTo>
                  <a:lnTo>
                    <a:pt x="363931" y="541616"/>
                  </a:lnTo>
                  <a:lnTo>
                    <a:pt x="390893" y="584314"/>
                  </a:lnTo>
                  <a:lnTo>
                    <a:pt x="391972" y="603796"/>
                  </a:lnTo>
                  <a:lnTo>
                    <a:pt x="391972" y="522554"/>
                  </a:lnTo>
                  <a:lnTo>
                    <a:pt x="384505" y="518375"/>
                  </a:lnTo>
                  <a:lnTo>
                    <a:pt x="375894" y="515327"/>
                  </a:lnTo>
                  <a:lnTo>
                    <a:pt x="366471" y="513549"/>
                  </a:lnTo>
                  <a:lnTo>
                    <a:pt x="356311" y="512965"/>
                  </a:lnTo>
                  <a:lnTo>
                    <a:pt x="344754" y="513753"/>
                  </a:lnTo>
                  <a:lnTo>
                    <a:pt x="303796" y="538302"/>
                  </a:lnTo>
                  <a:lnTo>
                    <a:pt x="289509" y="578002"/>
                  </a:lnTo>
                  <a:lnTo>
                    <a:pt x="287731" y="603796"/>
                  </a:lnTo>
                  <a:lnTo>
                    <a:pt x="289560" y="629932"/>
                  </a:lnTo>
                  <a:lnTo>
                    <a:pt x="304317" y="669632"/>
                  </a:lnTo>
                  <a:lnTo>
                    <a:pt x="345109" y="693585"/>
                  </a:lnTo>
                  <a:lnTo>
                    <a:pt x="356311" y="694321"/>
                  </a:lnTo>
                  <a:lnTo>
                    <a:pt x="366826" y="693686"/>
                  </a:lnTo>
                  <a:lnTo>
                    <a:pt x="406882" y="671220"/>
                  </a:lnTo>
                  <a:lnTo>
                    <a:pt x="422846" y="630732"/>
                  </a:lnTo>
                  <a:lnTo>
                    <a:pt x="424891" y="603796"/>
                  </a:lnTo>
                  <a:close/>
                </a:path>
                <a:path w="13140690" h="712470">
                  <a:moveTo>
                    <a:pt x="434035" y="462978"/>
                  </a:moveTo>
                  <a:lnTo>
                    <a:pt x="371551" y="462978"/>
                  </a:lnTo>
                  <a:lnTo>
                    <a:pt x="371551" y="423354"/>
                  </a:lnTo>
                  <a:lnTo>
                    <a:pt x="338328" y="423354"/>
                  </a:lnTo>
                  <a:lnTo>
                    <a:pt x="338328" y="462978"/>
                  </a:lnTo>
                  <a:lnTo>
                    <a:pt x="276453" y="462978"/>
                  </a:lnTo>
                  <a:lnTo>
                    <a:pt x="276453" y="491629"/>
                  </a:lnTo>
                  <a:lnTo>
                    <a:pt x="434035" y="491629"/>
                  </a:lnTo>
                  <a:lnTo>
                    <a:pt x="434035" y="462978"/>
                  </a:lnTo>
                  <a:close/>
                </a:path>
                <a:path w="13140690" h="712470">
                  <a:moveTo>
                    <a:pt x="547103" y="544055"/>
                  </a:moveTo>
                  <a:lnTo>
                    <a:pt x="503821" y="544055"/>
                  </a:lnTo>
                  <a:lnTo>
                    <a:pt x="503821" y="431279"/>
                  </a:lnTo>
                  <a:lnTo>
                    <a:pt x="470611" y="431279"/>
                  </a:lnTo>
                  <a:lnTo>
                    <a:pt x="470611" y="707732"/>
                  </a:lnTo>
                  <a:lnTo>
                    <a:pt x="503821" y="707732"/>
                  </a:lnTo>
                  <a:lnTo>
                    <a:pt x="503821" y="573011"/>
                  </a:lnTo>
                  <a:lnTo>
                    <a:pt x="547103" y="573011"/>
                  </a:lnTo>
                  <a:lnTo>
                    <a:pt x="547103" y="544055"/>
                  </a:lnTo>
                  <a:close/>
                </a:path>
                <a:path w="13140690" h="712470">
                  <a:moveTo>
                    <a:pt x="793991" y="431279"/>
                  </a:moveTo>
                  <a:lnTo>
                    <a:pt x="760768" y="431279"/>
                  </a:lnTo>
                  <a:lnTo>
                    <a:pt x="760768" y="492239"/>
                  </a:lnTo>
                  <a:lnTo>
                    <a:pt x="760768" y="521195"/>
                  </a:lnTo>
                  <a:lnTo>
                    <a:pt x="760768" y="596480"/>
                  </a:lnTo>
                  <a:lnTo>
                    <a:pt x="712000" y="596480"/>
                  </a:lnTo>
                  <a:lnTo>
                    <a:pt x="712406" y="588314"/>
                  </a:lnTo>
                  <a:lnTo>
                    <a:pt x="712685" y="579831"/>
                  </a:lnTo>
                  <a:lnTo>
                    <a:pt x="712863" y="571068"/>
                  </a:lnTo>
                  <a:lnTo>
                    <a:pt x="712851" y="551243"/>
                  </a:lnTo>
                  <a:lnTo>
                    <a:pt x="712609" y="540816"/>
                  </a:lnTo>
                  <a:lnTo>
                    <a:pt x="712139" y="530796"/>
                  </a:lnTo>
                  <a:lnTo>
                    <a:pt x="711390" y="521195"/>
                  </a:lnTo>
                  <a:lnTo>
                    <a:pt x="760768" y="521195"/>
                  </a:lnTo>
                  <a:lnTo>
                    <a:pt x="760768" y="492239"/>
                  </a:lnTo>
                  <a:lnTo>
                    <a:pt x="707428" y="492239"/>
                  </a:lnTo>
                  <a:lnTo>
                    <a:pt x="704380" y="480656"/>
                  </a:lnTo>
                  <a:lnTo>
                    <a:pt x="680720" y="443623"/>
                  </a:lnTo>
                  <a:lnTo>
                    <a:pt x="679996" y="443204"/>
                  </a:lnTo>
                  <a:lnTo>
                    <a:pt x="679996" y="562038"/>
                  </a:lnTo>
                  <a:lnTo>
                    <a:pt x="679335" y="592645"/>
                  </a:lnTo>
                  <a:lnTo>
                    <a:pt x="672541" y="638543"/>
                  </a:lnTo>
                  <a:lnTo>
                    <a:pt x="641286" y="663841"/>
                  </a:lnTo>
                  <a:lnTo>
                    <a:pt x="634225" y="663117"/>
                  </a:lnTo>
                  <a:lnTo>
                    <a:pt x="605929" y="618312"/>
                  </a:lnTo>
                  <a:lnTo>
                    <a:pt x="602881" y="562038"/>
                  </a:lnTo>
                  <a:lnTo>
                    <a:pt x="603580" y="531431"/>
                  </a:lnTo>
                  <a:lnTo>
                    <a:pt x="610336" y="485660"/>
                  </a:lnTo>
                  <a:lnTo>
                    <a:pt x="641286" y="459930"/>
                  </a:lnTo>
                  <a:lnTo>
                    <a:pt x="648525" y="460667"/>
                  </a:lnTo>
                  <a:lnTo>
                    <a:pt x="677024" y="505802"/>
                  </a:lnTo>
                  <a:lnTo>
                    <a:pt x="679996" y="562038"/>
                  </a:lnTo>
                  <a:lnTo>
                    <a:pt x="679996" y="443204"/>
                  </a:lnTo>
                  <a:lnTo>
                    <a:pt x="669251" y="436841"/>
                  </a:lnTo>
                  <a:lnTo>
                    <a:pt x="656069" y="432689"/>
                  </a:lnTo>
                  <a:lnTo>
                    <a:pt x="641286" y="431279"/>
                  </a:lnTo>
                  <a:lnTo>
                    <a:pt x="626643" y="432689"/>
                  </a:lnTo>
                  <a:lnTo>
                    <a:pt x="592518" y="452920"/>
                  </a:lnTo>
                  <a:lnTo>
                    <a:pt x="574611" y="496849"/>
                  </a:lnTo>
                  <a:lnTo>
                    <a:pt x="569963" y="562038"/>
                  </a:lnTo>
                  <a:lnTo>
                    <a:pt x="571004" y="597128"/>
                  </a:lnTo>
                  <a:lnTo>
                    <a:pt x="581545" y="652005"/>
                  </a:lnTo>
                  <a:lnTo>
                    <a:pt x="613473" y="686930"/>
                  </a:lnTo>
                  <a:lnTo>
                    <a:pt x="641286" y="692188"/>
                  </a:lnTo>
                  <a:lnTo>
                    <a:pt x="656069" y="690867"/>
                  </a:lnTo>
                  <a:lnTo>
                    <a:pt x="669251" y="686930"/>
                  </a:lnTo>
                  <a:lnTo>
                    <a:pt x="680720" y="680351"/>
                  </a:lnTo>
                  <a:lnTo>
                    <a:pt x="690359" y="671156"/>
                  </a:lnTo>
                  <a:lnTo>
                    <a:pt x="695299" y="663841"/>
                  </a:lnTo>
                  <a:lnTo>
                    <a:pt x="696607" y="661911"/>
                  </a:lnTo>
                  <a:lnTo>
                    <a:pt x="701675" y="651116"/>
                  </a:lnTo>
                  <a:lnTo>
                    <a:pt x="705662" y="638835"/>
                  </a:lnTo>
                  <a:lnTo>
                    <a:pt x="708647" y="625132"/>
                  </a:lnTo>
                  <a:lnTo>
                    <a:pt x="760768" y="625132"/>
                  </a:lnTo>
                  <a:lnTo>
                    <a:pt x="760768" y="707732"/>
                  </a:lnTo>
                  <a:lnTo>
                    <a:pt x="793991" y="707732"/>
                  </a:lnTo>
                  <a:lnTo>
                    <a:pt x="793991" y="625132"/>
                  </a:lnTo>
                  <a:lnTo>
                    <a:pt x="793991" y="596480"/>
                  </a:lnTo>
                  <a:lnTo>
                    <a:pt x="793991" y="521195"/>
                  </a:lnTo>
                  <a:lnTo>
                    <a:pt x="793991" y="492239"/>
                  </a:lnTo>
                  <a:lnTo>
                    <a:pt x="793991" y="431279"/>
                  </a:lnTo>
                  <a:close/>
                </a:path>
                <a:path w="13140690" h="712470">
                  <a:moveTo>
                    <a:pt x="1044829" y="603186"/>
                  </a:moveTo>
                  <a:lnTo>
                    <a:pt x="1038783" y="552691"/>
                  </a:lnTo>
                  <a:lnTo>
                    <a:pt x="1013625" y="517359"/>
                  </a:lnTo>
                  <a:lnTo>
                    <a:pt x="1012825" y="517004"/>
                  </a:lnTo>
                  <a:lnTo>
                    <a:pt x="1012825" y="603186"/>
                  </a:lnTo>
                  <a:lnTo>
                    <a:pt x="1012088" y="624941"/>
                  </a:lnTo>
                  <a:lnTo>
                    <a:pt x="1000937" y="662317"/>
                  </a:lnTo>
                  <a:lnTo>
                    <a:pt x="993622" y="666584"/>
                  </a:lnTo>
                  <a:lnTo>
                    <a:pt x="984783" y="666584"/>
                  </a:lnTo>
                  <a:lnTo>
                    <a:pt x="966635" y="624547"/>
                  </a:lnTo>
                  <a:lnTo>
                    <a:pt x="965898" y="603186"/>
                  </a:lnTo>
                  <a:lnTo>
                    <a:pt x="966571" y="582625"/>
                  </a:lnTo>
                  <a:lnTo>
                    <a:pt x="979919" y="541616"/>
                  </a:lnTo>
                  <a:lnTo>
                    <a:pt x="984186" y="539788"/>
                  </a:lnTo>
                  <a:lnTo>
                    <a:pt x="993927" y="539788"/>
                  </a:lnTo>
                  <a:lnTo>
                    <a:pt x="1012139" y="581787"/>
                  </a:lnTo>
                  <a:lnTo>
                    <a:pt x="1012825" y="603186"/>
                  </a:lnTo>
                  <a:lnTo>
                    <a:pt x="1012825" y="517004"/>
                  </a:lnTo>
                  <a:lnTo>
                    <a:pt x="1006348" y="514108"/>
                  </a:lnTo>
                  <a:lnTo>
                    <a:pt x="998283" y="512127"/>
                  </a:lnTo>
                  <a:lnTo>
                    <a:pt x="989355" y="511441"/>
                  </a:lnTo>
                  <a:lnTo>
                    <a:pt x="980452" y="512064"/>
                  </a:lnTo>
                  <a:lnTo>
                    <a:pt x="947953" y="533971"/>
                  </a:lnTo>
                  <a:lnTo>
                    <a:pt x="935659" y="575157"/>
                  </a:lnTo>
                  <a:lnTo>
                    <a:pt x="934199" y="603186"/>
                  </a:lnTo>
                  <a:lnTo>
                    <a:pt x="935659" y="631520"/>
                  </a:lnTo>
                  <a:lnTo>
                    <a:pt x="948207" y="672757"/>
                  </a:lnTo>
                  <a:lnTo>
                    <a:pt x="980643" y="693750"/>
                  </a:lnTo>
                  <a:lnTo>
                    <a:pt x="989355" y="694321"/>
                  </a:lnTo>
                  <a:lnTo>
                    <a:pt x="998029" y="693750"/>
                  </a:lnTo>
                  <a:lnTo>
                    <a:pt x="1030693" y="672452"/>
                  </a:lnTo>
                  <a:lnTo>
                    <a:pt x="1033284" y="666584"/>
                  </a:lnTo>
                  <a:lnTo>
                    <a:pt x="1038656" y="654469"/>
                  </a:lnTo>
                  <a:lnTo>
                    <a:pt x="1043317" y="631342"/>
                  </a:lnTo>
                  <a:lnTo>
                    <a:pt x="1044829" y="603186"/>
                  </a:lnTo>
                  <a:close/>
                </a:path>
                <a:path w="13140690" h="712470">
                  <a:moveTo>
                    <a:pt x="1048181" y="462978"/>
                  </a:moveTo>
                  <a:lnTo>
                    <a:pt x="1005814" y="462978"/>
                  </a:lnTo>
                  <a:lnTo>
                    <a:pt x="1005814" y="423354"/>
                  </a:lnTo>
                  <a:lnTo>
                    <a:pt x="972299" y="423354"/>
                  </a:lnTo>
                  <a:lnTo>
                    <a:pt x="972299" y="462978"/>
                  </a:lnTo>
                  <a:lnTo>
                    <a:pt x="928408" y="462978"/>
                  </a:lnTo>
                  <a:lnTo>
                    <a:pt x="928408" y="491629"/>
                  </a:lnTo>
                  <a:lnTo>
                    <a:pt x="1048181" y="491629"/>
                  </a:lnTo>
                  <a:lnTo>
                    <a:pt x="1048181" y="462978"/>
                  </a:lnTo>
                  <a:close/>
                </a:path>
                <a:path w="13140690" h="712470">
                  <a:moveTo>
                    <a:pt x="1161262" y="431279"/>
                  </a:moveTo>
                  <a:lnTo>
                    <a:pt x="1129563" y="431279"/>
                  </a:lnTo>
                  <a:lnTo>
                    <a:pt x="1129563" y="541312"/>
                  </a:lnTo>
                  <a:lnTo>
                    <a:pt x="1101826" y="541312"/>
                  </a:lnTo>
                  <a:lnTo>
                    <a:pt x="1101826" y="433108"/>
                  </a:lnTo>
                  <a:lnTo>
                    <a:pt x="1071041" y="433108"/>
                  </a:lnTo>
                  <a:lnTo>
                    <a:pt x="1071041" y="704380"/>
                  </a:lnTo>
                  <a:lnTo>
                    <a:pt x="1101826" y="704380"/>
                  </a:lnTo>
                  <a:lnTo>
                    <a:pt x="1101826" y="570268"/>
                  </a:lnTo>
                  <a:lnTo>
                    <a:pt x="1129563" y="570268"/>
                  </a:lnTo>
                  <a:lnTo>
                    <a:pt x="1129563" y="707732"/>
                  </a:lnTo>
                  <a:lnTo>
                    <a:pt x="1161262" y="707732"/>
                  </a:lnTo>
                  <a:lnTo>
                    <a:pt x="1161262" y="570268"/>
                  </a:lnTo>
                  <a:lnTo>
                    <a:pt x="1161262" y="541312"/>
                  </a:lnTo>
                  <a:lnTo>
                    <a:pt x="1161262" y="431279"/>
                  </a:lnTo>
                  <a:close/>
                </a:path>
                <a:path w="13140690" h="712470">
                  <a:moveTo>
                    <a:pt x="1441069" y="431279"/>
                  </a:moveTo>
                  <a:lnTo>
                    <a:pt x="1407845" y="431279"/>
                  </a:lnTo>
                  <a:lnTo>
                    <a:pt x="1407845" y="457187"/>
                  </a:lnTo>
                  <a:lnTo>
                    <a:pt x="1348714" y="457187"/>
                  </a:lnTo>
                  <a:lnTo>
                    <a:pt x="1348714" y="434632"/>
                  </a:lnTo>
                  <a:lnTo>
                    <a:pt x="1217650" y="434632"/>
                  </a:lnTo>
                  <a:lnTo>
                    <a:pt x="1217650" y="463588"/>
                  </a:lnTo>
                  <a:lnTo>
                    <a:pt x="1315796" y="463588"/>
                  </a:lnTo>
                  <a:lnTo>
                    <a:pt x="1308201" y="494042"/>
                  </a:lnTo>
                  <a:lnTo>
                    <a:pt x="1287030" y="516509"/>
                  </a:lnTo>
                  <a:lnTo>
                    <a:pt x="1254036" y="531266"/>
                  </a:lnTo>
                  <a:lnTo>
                    <a:pt x="1210945" y="538568"/>
                  </a:lnTo>
                  <a:lnTo>
                    <a:pt x="1210945" y="567220"/>
                  </a:lnTo>
                  <a:lnTo>
                    <a:pt x="1259928" y="559638"/>
                  </a:lnTo>
                  <a:lnTo>
                    <a:pt x="1299489" y="544512"/>
                  </a:lnTo>
                  <a:lnTo>
                    <a:pt x="1328305" y="520242"/>
                  </a:lnTo>
                  <a:lnTo>
                    <a:pt x="1345057" y="485228"/>
                  </a:lnTo>
                  <a:lnTo>
                    <a:pt x="1407845" y="485228"/>
                  </a:lnTo>
                  <a:lnTo>
                    <a:pt x="1407845" y="511136"/>
                  </a:lnTo>
                  <a:lnTo>
                    <a:pt x="1341399" y="511136"/>
                  </a:lnTo>
                  <a:lnTo>
                    <a:pt x="1341399" y="539178"/>
                  </a:lnTo>
                  <a:lnTo>
                    <a:pt x="1407845" y="539178"/>
                  </a:lnTo>
                  <a:lnTo>
                    <a:pt x="1407845" y="566610"/>
                  </a:lnTo>
                  <a:lnTo>
                    <a:pt x="1441069" y="566610"/>
                  </a:lnTo>
                  <a:lnTo>
                    <a:pt x="1441069" y="485228"/>
                  </a:lnTo>
                  <a:lnTo>
                    <a:pt x="1441069" y="457187"/>
                  </a:lnTo>
                  <a:lnTo>
                    <a:pt x="1441069" y="431279"/>
                  </a:lnTo>
                  <a:close/>
                </a:path>
                <a:path w="13140690" h="712470">
                  <a:moveTo>
                    <a:pt x="1444421" y="683653"/>
                  </a:moveTo>
                  <a:lnTo>
                    <a:pt x="1267637" y="683653"/>
                  </a:lnTo>
                  <a:lnTo>
                    <a:pt x="1267637" y="659574"/>
                  </a:lnTo>
                  <a:lnTo>
                    <a:pt x="1441069" y="659574"/>
                  </a:lnTo>
                  <a:lnTo>
                    <a:pt x="1441069" y="582155"/>
                  </a:lnTo>
                  <a:lnTo>
                    <a:pt x="1234414" y="582155"/>
                  </a:lnTo>
                  <a:lnTo>
                    <a:pt x="1234414" y="608672"/>
                  </a:lnTo>
                  <a:lnTo>
                    <a:pt x="1407845" y="608672"/>
                  </a:lnTo>
                  <a:lnTo>
                    <a:pt x="1407845" y="633361"/>
                  </a:lnTo>
                  <a:lnTo>
                    <a:pt x="1234414" y="633361"/>
                  </a:lnTo>
                  <a:lnTo>
                    <a:pt x="1234414" y="710476"/>
                  </a:lnTo>
                  <a:lnTo>
                    <a:pt x="1444421" y="710476"/>
                  </a:lnTo>
                  <a:lnTo>
                    <a:pt x="1444421" y="683653"/>
                  </a:lnTo>
                  <a:close/>
                </a:path>
                <a:path w="13140690" h="712470">
                  <a:moveTo>
                    <a:pt x="1637347" y="533692"/>
                  </a:moveTo>
                  <a:lnTo>
                    <a:pt x="1617230" y="500164"/>
                  </a:lnTo>
                  <a:lnTo>
                    <a:pt x="1605648" y="495096"/>
                  </a:lnTo>
                  <a:lnTo>
                    <a:pt x="1605648" y="527900"/>
                  </a:lnTo>
                  <a:lnTo>
                    <a:pt x="1605648" y="540092"/>
                  </a:lnTo>
                  <a:lnTo>
                    <a:pt x="1566938" y="553199"/>
                  </a:lnTo>
                  <a:lnTo>
                    <a:pt x="1557896" y="552805"/>
                  </a:lnTo>
                  <a:lnTo>
                    <a:pt x="1528229" y="539178"/>
                  </a:lnTo>
                  <a:lnTo>
                    <a:pt x="1528229" y="527900"/>
                  </a:lnTo>
                  <a:lnTo>
                    <a:pt x="1566938" y="514489"/>
                  </a:lnTo>
                  <a:lnTo>
                    <a:pt x="1575727" y="514883"/>
                  </a:lnTo>
                  <a:lnTo>
                    <a:pt x="1605648" y="527900"/>
                  </a:lnTo>
                  <a:lnTo>
                    <a:pt x="1605648" y="495096"/>
                  </a:lnTo>
                  <a:lnTo>
                    <a:pt x="1595170" y="492048"/>
                  </a:lnTo>
                  <a:lnTo>
                    <a:pt x="1581785" y="489927"/>
                  </a:lnTo>
                  <a:lnTo>
                    <a:pt x="1566938" y="489191"/>
                  </a:lnTo>
                  <a:lnTo>
                    <a:pt x="1551393" y="489927"/>
                  </a:lnTo>
                  <a:lnTo>
                    <a:pt x="1507413" y="506730"/>
                  </a:lnTo>
                  <a:lnTo>
                    <a:pt x="1496225" y="533692"/>
                  </a:lnTo>
                  <a:lnTo>
                    <a:pt x="1497558" y="544080"/>
                  </a:lnTo>
                  <a:lnTo>
                    <a:pt x="1526057" y="572249"/>
                  </a:lnTo>
                  <a:lnTo>
                    <a:pt x="1566938" y="578802"/>
                  </a:lnTo>
                  <a:lnTo>
                    <a:pt x="1582572" y="578015"/>
                  </a:lnTo>
                  <a:lnTo>
                    <a:pt x="1626552" y="560692"/>
                  </a:lnTo>
                  <a:lnTo>
                    <a:pt x="1636090" y="544080"/>
                  </a:lnTo>
                  <a:lnTo>
                    <a:pt x="1637347" y="533692"/>
                  </a:lnTo>
                  <a:close/>
                </a:path>
                <a:path w="13140690" h="712470">
                  <a:moveTo>
                    <a:pt x="1645272" y="449567"/>
                  </a:moveTo>
                  <a:lnTo>
                    <a:pt x="1584007" y="449567"/>
                  </a:lnTo>
                  <a:lnTo>
                    <a:pt x="1584007" y="423354"/>
                  </a:lnTo>
                  <a:lnTo>
                    <a:pt x="1551089" y="423354"/>
                  </a:lnTo>
                  <a:lnTo>
                    <a:pt x="1551089" y="449567"/>
                  </a:lnTo>
                  <a:lnTo>
                    <a:pt x="1488008" y="449567"/>
                  </a:lnTo>
                  <a:lnTo>
                    <a:pt x="1488008" y="476084"/>
                  </a:lnTo>
                  <a:lnTo>
                    <a:pt x="1645272" y="476084"/>
                  </a:lnTo>
                  <a:lnTo>
                    <a:pt x="1645272" y="449567"/>
                  </a:lnTo>
                  <a:close/>
                </a:path>
                <a:path w="13140690" h="712470">
                  <a:moveTo>
                    <a:pt x="1720557" y="685482"/>
                  </a:moveTo>
                  <a:lnTo>
                    <a:pt x="1546212" y="685482"/>
                  </a:lnTo>
                  <a:lnTo>
                    <a:pt x="1546212" y="664451"/>
                  </a:lnTo>
                  <a:lnTo>
                    <a:pt x="1717205" y="664451"/>
                  </a:lnTo>
                  <a:lnTo>
                    <a:pt x="1717205" y="593737"/>
                  </a:lnTo>
                  <a:lnTo>
                    <a:pt x="1513293" y="593737"/>
                  </a:lnTo>
                  <a:lnTo>
                    <a:pt x="1513293" y="619036"/>
                  </a:lnTo>
                  <a:lnTo>
                    <a:pt x="1683981" y="619036"/>
                  </a:lnTo>
                  <a:lnTo>
                    <a:pt x="1683981" y="640067"/>
                  </a:lnTo>
                  <a:lnTo>
                    <a:pt x="1513293" y="640067"/>
                  </a:lnTo>
                  <a:lnTo>
                    <a:pt x="1513293" y="710476"/>
                  </a:lnTo>
                  <a:lnTo>
                    <a:pt x="1720557" y="710476"/>
                  </a:lnTo>
                  <a:lnTo>
                    <a:pt x="1720557" y="685482"/>
                  </a:lnTo>
                  <a:close/>
                </a:path>
                <a:path w="13140690" h="712470">
                  <a:moveTo>
                    <a:pt x="1757438" y="492544"/>
                  </a:moveTo>
                  <a:lnTo>
                    <a:pt x="1717205" y="492544"/>
                  </a:lnTo>
                  <a:lnTo>
                    <a:pt x="1717205" y="431279"/>
                  </a:lnTo>
                  <a:lnTo>
                    <a:pt x="1683981" y="431279"/>
                  </a:lnTo>
                  <a:lnTo>
                    <a:pt x="1683981" y="577278"/>
                  </a:lnTo>
                  <a:lnTo>
                    <a:pt x="1717205" y="577278"/>
                  </a:lnTo>
                  <a:lnTo>
                    <a:pt x="1717205" y="521500"/>
                  </a:lnTo>
                  <a:lnTo>
                    <a:pt x="1757438" y="521500"/>
                  </a:lnTo>
                  <a:lnTo>
                    <a:pt x="1757438" y="492544"/>
                  </a:lnTo>
                  <a:close/>
                </a:path>
                <a:path w="13140690" h="712470">
                  <a:moveTo>
                    <a:pt x="2097278" y="540397"/>
                  </a:moveTo>
                  <a:lnTo>
                    <a:pt x="2055660" y="528104"/>
                  </a:lnTo>
                  <a:lnTo>
                    <a:pt x="2023516" y="508317"/>
                  </a:lnTo>
                  <a:lnTo>
                    <a:pt x="2021751" y="505955"/>
                  </a:lnTo>
                  <a:lnTo>
                    <a:pt x="2002815" y="480656"/>
                  </a:lnTo>
                  <a:lnTo>
                    <a:pt x="1995487" y="444690"/>
                  </a:lnTo>
                  <a:lnTo>
                    <a:pt x="1995487" y="433108"/>
                  </a:lnTo>
                  <a:lnTo>
                    <a:pt x="1962569" y="433108"/>
                  </a:lnTo>
                  <a:lnTo>
                    <a:pt x="1962569" y="444690"/>
                  </a:lnTo>
                  <a:lnTo>
                    <a:pt x="1955330" y="480695"/>
                  </a:lnTo>
                  <a:lnTo>
                    <a:pt x="1934832" y="508431"/>
                  </a:lnTo>
                  <a:lnTo>
                    <a:pt x="1902904" y="528231"/>
                  </a:lnTo>
                  <a:lnTo>
                    <a:pt x="1861375" y="540397"/>
                  </a:lnTo>
                  <a:lnTo>
                    <a:pt x="1861375" y="569658"/>
                  </a:lnTo>
                  <a:lnTo>
                    <a:pt x="1901367" y="560349"/>
                  </a:lnTo>
                  <a:lnTo>
                    <a:pt x="1934870" y="546150"/>
                  </a:lnTo>
                  <a:lnTo>
                    <a:pt x="1961108" y="527786"/>
                  </a:lnTo>
                  <a:lnTo>
                    <a:pt x="1979333" y="505955"/>
                  </a:lnTo>
                  <a:lnTo>
                    <a:pt x="1997583" y="527786"/>
                  </a:lnTo>
                  <a:lnTo>
                    <a:pt x="2023897" y="546150"/>
                  </a:lnTo>
                  <a:lnTo>
                    <a:pt x="2057425" y="560349"/>
                  </a:lnTo>
                  <a:lnTo>
                    <a:pt x="2097278" y="569658"/>
                  </a:lnTo>
                  <a:lnTo>
                    <a:pt x="2097278" y="540397"/>
                  </a:lnTo>
                  <a:close/>
                </a:path>
                <a:path w="13140690" h="712470">
                  <a:moveTo>
                    <a:pt x="2102154" y="608672"/>
                  </a:moveTo>
                  <a:lnTo>
                    <a:pt x="1856803" y="608672"/>
                  </a:lnTo>
                  <a:lnTo>
                    <a:pt x="1856803" y="637933"/>
                  </a:lnTo>
                  <a:lnTo>
                    <a:pt x="1962569" y="637933"/>
                  </a:lnTo>
                  <a:lnTo>
                    <a:pt x="1962569" y="712304"/>
                  </a:lnTo>
                  <a:lnTo>
                    <a:pt x="1995487" y="712304"/>
                  </a:lnTo>
                  <a:lnTo>
                    <a:pt x="1995487" y="637933"/>
                  </a:lnTo>
                  <a:lnTo>
                    <a:pt x="2102154" y="637933"/>
                  </a:lnTo>
                  <a:lnTo>
                    <a:pt x="2102154" y="608672"/>
                  </a:lnTo>
                  <a:close/>
                </a:path>
                <a:path w="13140690" h="712470">
                  <a:moveTo>
                    <a:pt x="2368550" y="502602"/>
                  </a:moveTo>
                  <a:lnTo>
                    <a:pt x="2367026" y="484555"/>
                  </a:lnTo>
                  <a:lnTo>
                    <a:pt x="2362568" y="468884"/>
                  </a:lnTo>
                  <a:lnTo>
                    <a:pt x="2356637" y="458101"/>
                  </a:lnTo>
                  <a:lnTo>
                    <a:pt x="2355304" y="455676"/>
                  </a:lnTo>
                  <a:lnTo>
                    <a:pt x="2345385" y="444995"/>
                  </a:lnTo>
                  <a:lnTo>
                    <a:pt x="2336241" y="439000"/>
                  </a:lnTo>
                  <a:lnTo>
                    <a:pt x="2336241" y="502602"/>
                  </a:lnTo>
                  <a:lnTo>
                    <a:pt x="2335390" y="513397"/>
                  </a:lnTo>
                  <a:lnTo>
                    <a:pt x="2311438" y="544512"/>
                  </a:lnTo>
                  <a:lnTo>
                    <a:pt x="2296007" y="547103"/>
                  </a:lnTo>
                  <a:lnTo>
                    <a:pt x="2287943" y="546442"/>
                  </a:lnTo>
                  <a:lnTo>
                    <a:pt x="2256612" y="513397"/>
                  </a:lnTo>
                  <a:lnTo>
                    <a:pt x="2255774" y="502602"/>
                  </a:lnTo>
                  <a:lnTo>
                    <a:pt x="2256612" y="491820"/>
                  </a:lnTo>
                  <a:lnTo>
                    <a:pt x="2280691" y="460578"/>
                  </a:lnTo>
                  <a:lnTo>
                    <a:pt x="2296007" y="458101"/>
                  </a:lnTo>
                  <a:lnTo>
                    <a:pt x="2304110" y="458736"/>
                  </a:lnTo>
                  <a:lnTo>
                    <a:pt x="2335390" y="491820"/>
                  </a:lnTo>
                  <a:lnTo>
                    <a:pt x="2336241" y="502602"/>
                  </a:lnTo>
                  <a:lnTo>
                    <a:pt x="2336241" y="439000"/>
                  </a:lnTo>
                  <a:lnTo>
                    <a:pt x="2335225" y="438327"/>
                  </a:lnTo>
                  <a:lnTo>
                    <a:pt x="2323554" y="433451"/>
                  </a:lnTo>
                  <a:lnTo>
                    <a:pt x="2310447" y="430466"/>
                  </a:lnTo>
                  <a:lnTo>
                    <a:pt x="2296007" y="429450"/>
                  </a:lnTo>
                  <a:lnTo>
                    <a:pt x="2281694" y="430466"/>
                  </a:lnTo>
                  <a:lnTo>
                    <a:pt x="2236711" y="455676"/>
                  </a:lnTo>
                  <a:lnTo>
                    <a:pt x="2223465" y="502602"/>
                  </a:lnTo>
                  <a:lnTo>
                    <a:pt x="2224989" y="520471"/>
                  </a:lnTo>
                  <a:lnTo>
                    <a:pt x="2246630" y="559904"/>
                  </a:lnTo>
                  <a:lnTo>
                    <a:pt x="2296007" y="575449"/>
                  </a:lnTo>
                  <a:lnTo>
                    <a:pt x="2310447" y="574484"/>
                  </a:lnTo>
                  <a:lnTo>
                    <a:pt x="2355304" y="549236"/>
                  </a:lnTo>
                  <a:lnTo>
                    <a:pt x="2356472" y="547103"/>
                  </a:lnTo>
                  <a:lnTo>
                    <a:pt x="2362568" y="536054"/>
                  </a:lnTo>
                  <a:lnTo>
                    <a:pt x="2367026" y="520471"/>
                  </a:lnTo>
                  <a:lnTo>
                    <a:pt x="2368550" y="502602"/>
                  </a:lnTo>
                  <a:close/>
                </a:path>
                <a:path w="13140690" h="712470">
                  <a:moveTo>
                    <a:pt x="2450541" y="431279"/>
                  </a:moveTo>
                  <a:lnTo>
                    <a:pt x="2417318" y="431279"/>
                  </a:lnTo>
                  <a:lnTo>
                    <a:pt x="2417318" y="585508"/>
                  </a:lnTo>
                  <a:lnTo>
                    <a:pt x="2450541" y="585508"/>
                  </a:lnTo>
                  <a:lnTo>
                    <a:pt x="2450541" y="431279"/>
                  </a:lnTo>
                  <a:close/>
                </a:path>
                <a:path w="13140690" h="712470">
                  <a:moveTo>
                    <a:pt x="2464866" y="681824"/>
                  </a:moveTo>
                  <a:lnTo>
                    <a:pt x="2429472" y="656945"/>
                  </a:lnTo>
                  <a:lnTo>
                    <a:pt x="2415794" y="611720"/>
                  </a:lnTo>
                  <a:lnTo>
                    <a:pt x="2415794" y="601967"/>
                  </a:lnTo>
                  <a:lnTo>
                    <a:pt x="2382875" y="601967"/>
                  </a:lnTo>
                  <a:lnTo>
                    <a:pt x="2382875" y="611720"/>
                  </a:lnTo>
                  <a:lnTo>
                    <a:pt x="2380094" y="634047"/>
                  </a:lnTo>
                  <a:lnTo>
                    <a:pt x="2372588" y="652907"/>
                  </a:lnTo>
                  <a:lnTo>
                    <a:pt x="2361527" y="668172"/>
                  </a:lnTo>
                  <a:lnTo>
                    <a:pt x="2348128" y="679691"/>
                  </a:lnTo>
                  <a:lnTo>
                    <a:pt x="2335326" y="668718"/>
                  </a:lnTo>
                  <a:lnTo>
                    <a:pt x="2334691" y="668172"/>
                  </a:lnTo>
                  <a:lnTo>
                    <a:pt x="2323858" y="652907"/>
                  </a:lnTo>
                  <a:lnTo>
                    <a:pt x="2316619" y="634047"/>
                  </a:lnTo>
                  <a:lnTo>
                    <a:pt x="2313990" y="611720"/>
                  </a:lnTo>
                  <a:lnTo>
                    <a:pt x="2313990" y="601967"/>
                  </a:lnTo>
                  <a:lnTo>
                    <a:pt x="2280767" y="601967"/>
                  </a:lnTo>
                  <a:lnTo>
                    <a:pt x="2280767" y="611720"/>
                  </a:lnTo>
                  <a:lnTo>
                    <a:pt x="2277084" y="636993"/>
                  </a:lnTo>
                  <a:lnTo>
                    <a:pt x="2266861" y="657059"/>
                  </a:lnTo>
                  <a:lnTo>
                    <a:pt x="2251316" y="671982"/>
                  </a:lnTo>
                  <a:lnTo>
                    <a:pt x="2231694" y="681824"/>
                  </a:lnTo>
                  <a:lnTo>
                    <a:pt x="2231694" y="710780"/>
                  </a:lnTo>
                  <a:lnTo>
                    <a:pt x="2252103" y="704075"/>
                  </a:lnTo>
                  <a:lnTo>
                    <a:pt x="2270823" y="694207"/>
                  </a:lnTo>
                  <a:lnTo>
                    <a:pt x="2286520" y="682104"/>
                  </a:lnTo>
                  <a:lnTo>
                    <a:pt x="2297836" y="668718"/>
                  </a:lnTo>
                  <a:lnTo>
                    <a:pt x="2307196" y="681723"/>
                  </a:lnTo>
                  <a:lnTo>
                    <a:pt x="2319439" y="693635"/>
                  </a:lnTo>
                  <a:lnTo>
                    <a:pt x="2333447" y="703605"/>
                  </a:lnTo>
                  <a:lnTo>
                    <a:pt x="2348128" y="710780"/>
                  </a:lnTo>
                  <a:lnTo>
                    <a:pt x="2363355" y="703351"/>
                  </a:lnTo>
                  <a:lnTo>
                    <a:pt x="2377389" y="693407"/>
                  </a:lnTo>
                  <a:lnTo>
                    <a:pt x="2389352" y="681634"/>
                  </a:lnTo>
                  <a:lnTo>
                    <a:pt x="2390724" y="679691"/>
                  </a:lnTo>
                  <a:lnTo>
                    <a:pt x="2398420" y="668718"/>
                  </a:lnTo>
                  <a:lnTo>
                    <a:pt x="2409736" y="682231"/>
                  </a:lnTo>
                  <a:lnTo>
                    <a:pt x="2425471" y="694321"/>
                  </a:lnTo>
                  <a:lnTo>
                    <a:pt x="2444280" y="704126"/>
                  </a:lnTo>
                  <a:lnTo>
                    <a:pt x="2464866" y="710780"/>
                  </a:lnTo>
                  <a:lnTo>
                    <a:pt x="2464866" y="681824"/>
                  </a:lnTo>
                  <a:close/>
                </a:path>
                <a:path w="13140690" h="712470">
                  <a:moveTo>
                    <a:pt x="2733992" y="431279"/>
                  </a:moveTo>
                  <a:lnTo>
                    <a:pt x="2700769" y="431279"/>
                  </a:lnTo>
                  <a:lnTo>
                    <a:pt x="2700769" y="488581"/>
                  </a:lnTo>
                  <a:lnTo>
                    <a:pt x="2651087" y="488581"/>
                  </a:lnTo>
                  <a:lnTo>
                    <a:pt x="2628836" y="444995"/>
                  </a:lnTo>
                  <a:lnTo>
                    <a:pt x="2619692" y="439000"/>
                  </a:lnTo>
                  <a:lnTo>
                    <a:pt x="2619692" y="502602"/>
                  </a:lnTo>
                  <a:lnTo>
                    <a:pt x="2618854" y="513397"/>
                  </a:lnTo>
                  <a:lnTo>
                    <a:pt x="2594889" y="544512"/>
                  </a:lnTo>
                  <a:lnTo>
                    <a:pt x="2579459" y="547103"/>
                  </a:lnTo>
                  <a:lnTo>
                    <a:pt x="2571407" y="546442"/>
                  </a:lnTo>
                  <a:lnTo>
                    <a:pt x="2540076" y="513397"/>
                  </a:lnTo>
                  <a:lnTo>
                    <a:pt x="2539225" y="502602"/>
                  </a:lnTo>
                  <a:lnTo>
                    <a:pt x="2540076" y="491820"/>
                  </a:lnTo>
                  <a:lnTo>
                    <a:pt x="2564142" y="460578"/>
                  </a:lnTo>
                  <a:lnTo>
                    <a:pt x="2579459" y="458101"/>
                  </a:lnTo>
                  <a:lnTo>
                    <a:pt x="2587561" y="458736"/>
                  </a:lnTo>
                  <a:lnTo>
                    <a:pt x="2618854" y="491820"/>
                  </a:lnTo>
                  <a:lnTo>
                    <a:pt x="2619692" y="502602"/>
                  </a:lnTo>
                  <a:lnTo>
                    <a:pt x="2619692" y="439000"/>
                  </a:lnTo>
                  <a:lnTo>
                    <a:pt x="2618676" y="438327"/>
                  </a:lnTo>
                  <a:lnTo>
                    <a:pt x="2607005" y="433451"/>
                  </a:lnTo>
                  <a:lnTo>
                    <a:pt x="2593911" y="430466"/>
                  </a:lnTo>
                  <a:lnTo>
                    <a:pt x="2579459" y="429450"/>
                  </a:lnTo>
                  <a:lnTo>
                    <a:pt x="2565146" y="430466"/>
                  </a:lnTo>
                  <a:lnTo>
                    <a:pt x="2520162" y="455676"/>
                  </a:lnTo>
                  <a:lnTo>
                    <a:pt x="2506916" y="502602"/>
                  </a:lnTo>
                  <a:lnTo>
                    <a:pt x="2508440" y="520471"/>
                  </a:lnTo>
                  <a:lnTo>
                    <a:pt x="2530081" y="559904"/>
                  </a:lnTo>
                  <a:lnTo>
                    <a:pt x="2579459" y="575449"/>
                  </a:lnTo>
                  <a:lnTo>
                    <a:pt x="2593911" y="574484"/>
                  </a:lnTo>
                  <a:lnTo>
                    <a:pt x="2636939" y="551573"/>
                  </a:lnTo>
                  <a:lnTo>
                    <a:pt x="2651087" y="517232"/>
                  </a:lnTo>
                  <a:lnTo>
                    <a:pt x="2700769" y="517232"/>
                  </a:lnTo>
                  <a:lnTo>
                    <a:pt x="2700769" y="587032"/>
                  </a:lnTo>
                  <a:lnTo>
                    <a:pt x="2733992" y="587032"/>
                  </a:lnTo>
                  <a:lnTo>
                    <a:pt x="2733992" y="517232"/>
                  </a:lnTo>
                  <a:lnTo>
                    <a:pt x="2733992" y="488581"/>
                  </a:lnTo>
                  <a:lnTo>
                    <a:pt x="2733992" y="431279"/>
                  </a:lnTo>
                  <a:close/>
                </a:path>
                <a:path w="13140690" h="712470">
                  <a:moveTo>
                    <a:pt x="2748318" y="681824"/>
                  </a:moveTo>
                  <a:lnTo>
                    <a:pt x="2712923" y="656945"/>
                  </a:lnTo>
                  <a:lnTo>
                    <a:pt x="2699245" y="611720"/>
                  </a:lnTo>
                  <a:lnTo>
                    <a:pt x="2699245" y="601967"/>
                  </a:lnTo>
                  <a:lnTo>
                    <a:pt x="2666327" y="601967"/>
                  </a:lnTo>
                  <a:lnTo>
                    <a:pt x="2666327" y="611720"/>
                  </a:lnTo>
                  <a:lnTo>
                    <a:pt x="2663558" y="634047"/>
                  </a:lnTo>
                  <a:lnTo>
                    <a:pt x="2656040" y="652907"/>
                  </a:lnTo>
                  <a:lnTo>
                    <a:pt x="2644978" y="668172"/>
                  </a:lnTo>
                  <a:lnTo>
                    <a:pt x="2631579" y="679691"/>
                  </a:lnTo>
                  <a:lnTo>
                    <a:pt x="2618790" y="668718"/>
                  </a:lnTo>
                  <a:lnTo>
                    <a:pt x="2618143" y="668172"/>
                  </a:lnTo>
                  <a:lnTo>
                    <a:pt x="2607310" y="652907"/>
                  </a:lnTo>
                  <a:lnTo>
                    <a:pt x="2600083" y="634047"/>
                  </a:lnTo>
                  <a:lnTo>
                    <a:pt x="2597442" y="611720"/>
                  </a:lnTo>
                  <a:lnTo>
                    <a:pt x="2597442" y="601967"/>
                  </a:lnTo>
                  <a:lnTo>
                    <a:pt x="2564219" y="601967"/>
                  </a:lnTo>
                  <a:lnTo>
                    <a:pt x="2564219" y="611720"/>
                  </a:lnTo>
                  <a:lnTo>
                    <a:pt x="2560548" y="636993"/>
                  </a:lnTo>
                  <a:lnTo>
                    <a:pt x="2550312" y="657059"/>
                  </a:lnTo>
                  <a:lnTo>
                    <a:pt x="2534780" y="671982"/>
                  </a:lnTo>
                  <a:lnTo>
                    <a:pt x="2515146" y="681824"/>
                  </a:lnTo>
                  <a:lnTo>
                    <a:pt x="2515146" y="710780"/>
                  </a:lnTo>
                  <a:lnTo>
                    <a:pt x="2535555" y="704075"/>
                  </a:lnTo>
                  <a:lnTo>
                    <a:pt x="2554274" y="694207"/>
                  </a:lnTo>
                  <a:lnTo>
                    <a:pt x="2569972" y="682104"/>
                  </a:lnTo>
                  <a:lnTo>
                    <a:pt x="2581287" y="668718"/>
                  </a:lnTo>
                  <a:lnTo>
                    <a:pt x="2590647" y="681723"/>
                  </a:lnTo>
                  <a:lnTo>
                    <a:pt x="2602890" y="693635"/>
                  </a:lnTo>
                  <a:lnTo>
                    <a:pt x="2616911" y="703605"/>
                  </a:lnTo>
                  <a:lnTo>
                    <a:pt x="2631579" y="710780"/>
                  </a:lnTo>
                  <a:lnTo>
                    <a:pt x="2646807" y="703351"/>
                  </a:lnTo>
                  <a:lnTo>
                    <a:pt x="2660840" y="693407"/>
                  </a:lnTo>
                  <a:lnTo>
                    <a:pt x="2672816" y="681634"/>
                  </a:lnTo>
                  <a:lnTo>
                    <a:pt x="2674175" y="679691"/>
                  </a:lnTo>
                  <a:lnTo>
                    <a:pt x="2681871" y="668718"/>
                  </a:lnTo>
                  <a:lnTo>
                    <a:pt x="2693200" y="682231"/>
                  </a:lnTo>
                  <a:lnTo>
                    <a:pt x="2708922" y="694321"/>
                  </a:lnTo>
                  <a:lnTo>
                    <a:pt x="2727731" y="704126"/>
                  </a:lnTo>
                  <a:lnTo>
                    <a:pt x="2748318" y="710780"/>
                  </a:lnTo>
                  <a:lnTo>
                    <a:pt x="2748318" y="681824"/>
                  </a:lnTo>
                  <a:close/>
                </a:path>
                <a:path w="13140690" h="712470">
                  <a:moveTo>
                    <a:pt x="3015919" y="601357"/>
                  </a:moveTo>
                  <a:lnTo>
                    <a:pt x="2982709" y="601357"/>
                  </a:lnTo>
                  <a:lnTo>
                    <a:pt x="2982709" y="627570"/>
                  </a:lnTo>
                  <a:lnTo>
                    <a:pt x="2982709" y="655612"/>
                  </a:lnTo>
                  <a:lnTo>
                    <a:pt x="2982709" y="682739"/>
                  </a:lnTo>
                  <a:lnTo>
                    <a:pt x="2836100" y="682739"/>
                  </a:lnTo>
                  <a:lnTo>
                    <a:pt x="2836100" y="655612"/>
                  </a:lnTo>
                  <a:lnTo>
                    <a:pt x="2982709" y="655612"/>
                  </a:lnTo>
                  <a:lnTo>
                    <a:pt x="2982709" y="627570"/>
                  </a:lnTo>
                  <a:lnTo>
                    <a:pt x="2836100" y="627570"/>
                  </a:lnTo>
                  <a:lnTo>
                    <a:pt x="2836100" y="601357"/>
                  </a:lnTo>
                  <a:lnTo>
                    <a:pt x="2803182" y="601357"/>
                  </a:lnTo>
                  <a:lnTo>
                    <a:pt x="2803182" y="710476"/>
                  </a:lnTo>
                  <a:lnTo>
                    <a:pt x="3015919" y="710476"/>
                  </a:lnTo>
                  <a:lnTo>
                    <a:pt x="3015919" y="682739"/>
                  </a:lnTo>
                  <a:lnTo>
                    <a:pt x="3015919" y="655612"/>
                  </a:lnTo>
                  <a:lnTo>
                    <a:pt x="3015919" y="627570"/>
                  </a:lnTo>
                  <a:lnTo>
                    <a:pt x="3015919" y="601357"/>
                  </a:lnTo>
                  <a:close/>
                </a:path>
                <a:path w="13140690" h="712470">
                  <a:moveTo>
                    <a:pt x="3025673" y="505650"/>
                  </a:moveTo>
                  <a:lnTo>
                    <a:pt x="2988284" y="497967"/>
                  </a:lnTo>
                  <a:lnTo>
                    <a:pt x="2933827" y="464769"/>
                  </a:lnTo>
                  <a:lnTo>
                    <a:pt x="2925407" y="438899"/>
                  </a:lnTo>
                  <a:lnTo>
                    <a:pt x="2925407" y="433108"/>
                  </a:lnTo>
                  <a:lnTo>
                    <a:pt x="2892488" y="433108"/>
                  </a:lnTo>
                  <a:lnTo>
                    <a:pt x="2892488" y="438899"/>
                  </a:lnTo>
                  <a:lnTo>
                    <a:pt x="2883852" y="464896"/>
                  </a:lnTo>
                  <a:lnTo>
                    <a:pt x="2861170" y="484733"/>
                  </a:lnTo>
                  <a:lnTo>
                    <a:pt x="2829217" y="498348"/>
                  </a:lnTo>
                  <a:lnTo>
                    <a:pt x="2792819" y="505650"/>
                  </a:lnTo>
                  <a:lnTo>
                    <a:pt x="2792819" y="534301"/>
                  </a:lnTo>
                  <a:lnTo>
                    <a:pt x="2827972" y="528802"/>
                  </a:lnTo>
                  <a:lnTo>
                    <a:pt x="2860370" y="518414"/>
                  </a:lnTo>
                  <a:lnTo>
                    <a:pt x="2888018" y="504088"/>
                  </a:lnTo>
                  <a:lnTo>
                    <a:pt x="2908947" y="486752"/>
                  </a:lnTo>
                  <a:lnTo>
                    <a:pt x="2930271" y="503999"/>
                  </a:lnTo>
                  <a:lnTo>
                    <a:pt x="2957715" y="518185"/>
                  </a:lnTo>
                  <a:lnTo>
                    <a:pt x="2989948" y="528548"/>
                  </a:lnTo>
                  <a:lnTo>
                    <a:pt x="3025673" y="534301"/>
                  </a:lnTo>
                  <a:lnTo>
                    <a:pt x="3025673" y="505650"/>
                  </a:lnTo>
                  <a:close/>
                </a:path>
                <a:path w="13140690" h="712470">
                  <a:moveTo>
                    <a:pt x="3033903" y="552589"/>
                  </a:moveTo>
                  <a:lnTo>
                    <a:pt x="2784894" y="552589"/>
                  </a:lnTo>
                  <a:lnTo>
                    <a:pt x="2784894" y="580631"/>
                  </a:lnTo>
                  <a:lnTo>
                    <a:pt x="3033903" y="580631"/>
                  </a:lnTo>
                  <a:lnTo>
                    <a:pt x="3033903" y="552589"/>
                  </a:lnTo>
                  <a:close/>
                </a:path>
                <a:path w="13140690" h="712470">
                  <a:moveTo>
                    <a:pt x="3300298" y="431279"/>
                  </a:moveTo>
                  <a:lnTo>
                    <a:pt x="3267075" y="431279"/>
                  </a:lnTo>
                  <a:lnTo>
                    <a:pt x="3267075" y="643724"/>
                  </a:lnTo>
                  <a:lnTo>
                    <a:pt x="3256381" y="650798"/>
                  </a:lnTo>
                  <a:lnTo>
                    <a:pt x="3242805" y="655955"/>
                  </a:lnTo>
                  <a:lnTo>
                    <a:pt x="3226651" y="659117"/>
                  </a:lnTo>
                  <a:lnTo>
                    <a:pt x="3208248" y="660184"/>
                  </a:lnTo>
                  <a:lnTo>
                    <a:pt x="3112541" y="660184"/>
                  </a:lnTo>
                  <a:lnTo>
                    <a:pt x="3112541" y="434632"/>
                  </a:lnTo>
                  <a:lnTo>
                    <a:pt x="3079623" y="434632"/>
                  </a:lnTo>
                  <a:lnTo>
                    <a:pt x="3079623" y="689140"/>
                  </a:lnTo>
                  <a:lnTo>
                    <a:pt x="3202152" y="689140"/>
                  </a:lnTo>
                  <a:lnTo>
                    <a:pt x="3222879" y="687908"/>
                  </a:lnTo>
                  <a:lnTo>
                    <a:pt x="3241129" y="684301"/>
                  </a:lnTo>
                  <a:lnTo>
                    <a:pt x="3256115" y="678472"/>
                  </a:lnTo>
                  <a:lnTo>
                    <a:pt x="3267075" y="670547"/>
                  </a:lnTo>
                  <a:lnTo>
                    <a:pt x="3267075" y="707732"/>
                  </a:lnTo>
                  <a:lnTo>
                    <a:pt x="3300298" y="707732"/>
                  </a:lnTo>
                  <a:lnTo>
                    <a:pt x="3300298" y="431279"/>
                  </a:lnTo>
                  <a:close/>
                </a:path>
                <a:path w="13140690" h="712470">
                  <a:moveTo>
                    <a:pt x="3620325" y="544055"/>
                  </a:moveTo>
                  <a:lnTo>
                    <a:pt x="3577044" y="544055"/>
                  </a:lnTo>
                  <a:lnTo>
                    <a:pt x="3577044" y="431279"/>
                  </a:lnTo>
                  <a:lnTo>
                    <a:pt x="3543820" y="431279"/>
                  </a:lnTo>
                  <a:lnTo>
                    <a:pt x="3543820" y="644334"/>
                  </a:lnTo>
                  <a:lnTo>
                    <a:pt x="3533597" y="651179"/>
                  </a:lnTo>
                  <a:lnTo>
                    <a:pt x="3520465" y="656145"/>
                  </a:lnTo>
                  <a:lnTo>
                    <a:pt x="3504781" y="659168"/>
                  </a:lnTo>
                  <a:lnTo>
                    <a:pt x="3486835" y="660184"/>
                  </a:lnTo>
                  <a:lnTo>
                    <a:pt x="3393871" y="660184"/>
                  </a:lnTo>
                  <a:lnTo>
                    <a:pt x="3393871" y="465416"/>
                  </a:lnTo>
                  <a:lnTo>
                    <a:pt x="3494151" y="465416"/>
                  </a:lnTo>
                  <a:lnTo>
                    <a:pt x="3494151" y="436156"/>
                  </a:lnTo>
                  <a:lnTo>
                    <a:pt x="3360953" y="436156"/>
                  </a:lnTo>
                  <a:lnTo>
                    <a:pt x="3360953" y="689140"/>
                  </a:lnTo>
                  <a:lnTo>
                    <a:pt x="3480739" y="689140"/>
                  </a:lnTo>
                  <a:lnTo>
                    <a:pt x="3500831" y="687971"/>
                  </a:lnTo>
                  <a:lnTo>
                    <a:pt x="3518560" y="684568"/>
                  </a:lnTo>
                  <a:lnTo>
                    <a:pt x="3533152" y="679107"/>
                  </a:lnTo>
                  <a:lnTo>
                    <a:pt x="3543820" y="671766"/>
                  </a:lnTo>
                  <a:lnTo>
                    <a:pt x="3543820" y="707732"/>
                  </a:lnTo>
                  <a:lnTo>
                    <a:pt x="3577044" y="707732"/>
                  </a:lnTo>
                  <a:lnTo>
                    <a:pt x="3577044" y="573011"/>
                  </a:lnTo>
                  <a:lnTo>
                    <a:pt x="3620325" y="573011"/>
                  </a:lnTo>
                  <a:lnTo>
                    <a:pt x="3620325" y="544055"/>
                  </a:lnTo>
                  <a:close/>
                </a:path>
                <a:path w="13140690" h="712470">
                  <a:moveTo>
                    <a:pt x="3679456" y="648906"/>
                  </a:moveTo>
                  <a:lnTo>
                    <a:pt x="3641661" y="648906"/>
                  </a:lnTo>
                  <a:lnTo>
                    <a:pt x="3641661" y="689444"/>
                  </a:lnTo>
                  <a:lnTo>
                    <a:pt x="3679456" y="689444"/>
                  </a:lnTo>
                  <a:lnTo>
                    <a:pt x="3679456" y="648906"/>
                  </a:lnTo>
                  <a:close/>
                </a:path>
                <a:path w="13140690" h="712470">
                  <a:moveTo>
                    <a:pt x="11745481" y="95707"/>
                  </a:moveTo>
                  <a:lnTo>
                    <a:pt x="11739156" y="55130"/>
                  </a:lnTo>
                  <a:lnTo>
                    <a:pt x="11712562" y="21374"/>
                  </a:lnTo>
                  <a:lnTo>
                    <a:pt x="11712562" y="95707"/>
                  </a:lnTo>
                  <a:lnTo>
                    <a:pt x="11711686" y="110464"/>
                  </a:lnTo>
                  <a:lnTo>
                    <a:pt x="11692230" y="147345"/>
                  </a:lnTo>
                  <a:lnTo>
                    <a:pt x="11669890" y="153009"/>
                  </a:lnTo>
                  <a:lnTo>
                    <a:pt x="11661788" y="152374"/>
                  </a:lnTo>
                  <a:lnTo>
                    <a:pt x="11630952" y="123444"/>
                  </a:lnTo>
                  <a:lnTo>
                    <a:pt x="11627523" y="95707"/>
                  </a:lnTo>
                  <a:lnTo>
                    <a:pt x="11628361" y="81038"/>
                  </a:lnTo>
                  <a:lnTo>
                    <a:pt x="11647869" y="43802"/>
                  </a:lnTo>
                  <a:lnTo>
                    <a:pt x="11669890" y="38404"/>
                  </a:lnTo>
                  <a:lnTo>
                    <a:pt x="11678209" y="38989"/>
                  </a:lnTo>
                  <a:lnTo>
                    <a:pt x="11708981" y="67932"/>
                  </a:lnTo>
                  <a:lnTo>
                    <a:pt x="11712562" y="95707"/>
                  </a:lnTo>
                  <a:lnTo>
                    <a:pt x="11712562" y="21374"/>
                  </a:lnTo>
                  <a:lnTo>
                    <a:pt x="11709286" y="19100"/>
                  </a:lnTo>
                  <a:lnTo>
                    <a:pt x="11697360" y="13830"/>
                  </a:lnTo>
                  <a:lnTo>
                    <a:pt x="11684127" y="10566"/>
                  </a:lnTo>
                  <a:lnTo>
                    <a:pt x="11669890" y="9448"/>
                  </a:lnTo>
                  <a:lnTo>
                    <a:pt x="11655654" y="10566"/>
                  </a:lnTo>
                  <a:lnTo>
                    <a:pt x="11620208" y="26212"/>
                  </a:lnTo>
                  <a:lnTo>
                    <a:pt x="11595951" y="74091"/>
                  </a:lnTo>
                  <a:lnTo>
                    <a:pt x="11594300" y="95707"/>
                  </a:lnTo>
                  <a:lnTo>
                    <a:pt x="11595951" y="117284"/>
                  </a:lnTo>
                  <a:lnTo>
                    <a:pt x="11620208" y="165201"/>
                  </a:lnTo>
                  <a:lnTo>
                    <a:pt x="11655654" y="180848"/>
                  </a:lnTo>
                  <a:lnTo>
                    <a:pt x="11669890" y="181965"/>
                  </a:lnTo>
                  <a:lnTo>
                    <a:pt x="11684127" y="180848"/>
                  </a:lnTo>
                  <a:lnTo>
                    <a:pt x="11719573" y="165201"/>
                  </a:lnTo>
                  <a:lnTo>
                    <a:pt x="11743919" y="117284"/>
                  </a:lnTo>
                  <a:lnTo>
                    <a:pt x="11745481" y="95707"/>
                  </a:lnTo>
                  <a:close/>
                </a:path>
                <a:path w="13140690" h="712470">
                  <a:moveTo>
                    <a:pt x="11814061" y="7924"/>
                  </a:moveTo>
                  <a:lnTo>
                    <a:pt x="11780838" y="7924"/>
                  </a:lnTo>
                  <a:lnTo>
                    <a:pt x="11780838" y="225856"/>
                  </a:lnTo>
                  <a:lnTo>
                    <a:pt x="11769763" y="232587"/>
                  </a:lnTo>
                  <a:lnTo>
                    <a:pt x="11755996" y="237020"/>
                  </a:lnTo>
                  <a:lnTo>
                    <a:pt x="11739944" y="239445"/>
                  </a:lnTo>
                  <a:lnTo>
                    <a:pt x="11722011" y="240182"/>
                  </a:lnTo>
                  <a:lnTo>
                    <a:pt x="11584851" y="240182"/>
                  </a:lnTo>
                  <a:lnTo>
                    <a:pt x="11584851" y="268528"/>
                  </a:lnTo>
                  <a:lnTo>
                    <a:pt x="11713477" y="268528"/>
                  </a:lnTo>
                  <a:lnTo>
                    <a:pt x="11735194" y="267677"/>
                  </a:lnTo>
                  <a:lnTo>
                    <a:pt x="11754129" y="264985"/>
                  </a:lnTo>
                  <a:lnTo>
                    <a:pt x="11769585" y="260172"/>
                  </a:lnTo>
                  <a:lnTo>
                    <a:pt x="11780838" y="252984"/>
                  </a:lnTo>
                  <a:lnTo>
                    <a:pt x="11780838" y="284378"/>
                  </a:lnTo>
                  <a:lnTo>
                    <a:pt x="11814061" y="284378"/>
                  </a:lnTo>
                  <a:lnTo>
                    <a:pt x="11814061" y="252984"/>
                  </a:lnTo>
                  <a:lnTo>
                    <a:pt x="11814061" y="7924"/>
                  </a:lnTo>
                  <a:close/>
                </a:path>
                <a:path w="13140690" h="712470">
                  <a:moveTo>
                    <a:pt x="12177674" y="70408"/>
                  </a:moveTo>
                  <a:lnTo>
                    <a:pt x="12144451" y="70408"/>
                  </a:lnTo>
                  <a:lnTo>
                    <a:pt x="12144451" y="106680"/>
                  </a:lnTo>
                  <a:lnTo>
                    <a:pt x="12177674" y="106680"/>
                  </a:lnTo>
                  <a:lnTo>
                    <a:pt x="12177674" y="70408"/>
                  </a:lnTo>
                  <a:close/>
                </a:path>
                <a:path w="13140690" h="712470">
                  <a:moveTo>
                    <a:pt x="12177674" y="7924"/>
                  </a:moveTo>
                  <a:lnTo>
                    <a:pt x="12144451" y="7924"/>
                  </a:lnTo>
                  <a:lnTo>
                    <a:pt x="12144451" y="42024"/>
                  </a:lnTo>
                  <a:lnTo>
                    <a:pt x="12088076" y="42024"/>
                  </a:lnTo>
                  <a:lnTo>
                    <a:pt x="12088076" y="11544"/>
                  </a:lnTo>
                  <a:lnTo>
                    <a:pt x="12055462" y="11544"/>
                  </a:lnTo>
                  <a:lnTo>
                    <a:pt x="12055462" y="42024"/>
                  </a:lnTo>
                  <a:lnTo>
                    <a:pt x="12055462" y="63614"/>
                  </a:lnTo>
                  <a:lnTo>
                    <a:pt x="12055462" y="91554"/>
                  </a:lnTo>
                  <a:lnTo>
                    <a:pt x="12055462" y="106794"/>
                  </a:lnTo>
                  <a:lnTo>
                    <a:pt x="12055462" y="136004"/>
                  </a:lnTo>
                  <a:lnTo>
                    <a:pt x="12055462" y="139814"/>
                  </a:lnTo>
                  <a:lnTo>
                    <a:pt x="11986578" y="139814"/>
                  </a:lnTo>
                  <a:lnTo>
                    <a:pt x="11986578" y="91554"/>
                  </a:lnTo>
                  <a:lnTo>
                    <a:pt x="12055462" y="91554"/>
                  </a:lnTo>
                  <a:lnTo>
                    <a:pt x="12055462" y="63614"/>
                  </a:lnTo>
                  <a:lnTo>
                    <a:pt x="11986578" y="63614"/>
                  </a:lnTo>
                  <a:lnTo>
                    <a:pt x="11986578" y="11544"/>
                  </a:lnTo>
                  <a:lnTo>
                    <a:pt x="11954269" y="11544"/>
                  </a:lnTo>
                  <a:lnTo>
                    <a:pt x="11954269" y="167754"/>
                  </a:lnTo>
                  <a:lnTo>
                    <a:pt x="12088076" y="167754"/>
                  </a:lnTo>
                  <a:lnTo>
                    <a:pt x="12088076" y="139814"/>
                  </a:lnTo>
                  <a:lnTo>
                    <a:pt x="12088076" y="136004"/>
                  </a:lnTo>
                  <a:lnTo>
                    <a:pt x="12144451" y="136004"/>
                  </a:lnTo>
                  <a:lnTo>
                    <a:pt x="12144451" y="204520"/>
                  </a:lnTo>
                  <a:lnTo>
                    <a:pt x="12177674" y="204520"/>
                  </a:lnTo>
                  <a:lnTo>
                    <a:pt x="12177674" y="136004"/>
                  </a:lnTo>
                  <a:lnTo>
                    <a:pt x="12177674" y="135636"/>
                  </a:lnTo>
                  <a:lnTo>
                    <a:pt x="12177674" y="106794"/>
                  </a:lnTo>
                  <a:lnTo>
                    <a:pt x="12088076" y="106794"/>
                  </a:lnTo>
                  <a:lnTo>
                    <a:pt x="12088076" y="91554"/>
                  </a:lnTo>
                  <a:lnTo>
                    <a:pt x="12088076" y="69964"/>
                  </a:lnTo>
                  <a:lnTo>
                    <a:pt x="12177674" y="69964"/>
                  </a:lnTo>
                  <a:lnTo>
                    <a:pt x="12177674" y="63614"/>
                  </a:lnTo>
                  <a:lnTo>
                    <a:pt x="12177674" y="42062"/>
                  </a:lnTo>
                  <a:lnTo>
                    <a:pt x="12177674" y="7924"/>
                  </a:lnTo>
                  <a:close/>
                </a:path>
                <a:path w="13140690" h="712470">
                  <a:moveTo>
                    <a:pt x="12182551" y="256654"/>
                  </a:moveTo>
                  <a:lnTo>
                    <a:pt x="12004256" y="256654"/>
                  </a:lnTo>
                  <a:lnTo>
                    <a:pt x="12004256" y="194424"/>
                  </a:lnTo>
                  <a:lnTo>
                    <a:pt x="11971033" y="194424"/>
                  </a:lnTo>
                  <a:lnTo>
                    <a:pt x="11971033" y="256654"/>
                  </a:lnTo>
                  <a:lnTo>
                    <a:pt x="11971033" y="285864"/>
                  </a:lnTo>
                  <a:lnTo>
                    <a:pt x="12182551" y="285864"/>
                  </a:lnTo>
                  <a:lnTo>
                    <a:pt x="12182551" y="256654"/>
                  </a:lnTo>
                  <a:close/>
                </a:path>
                <a:path w="13140690" h="712470">
                  <a:moveTo>
                    <a:pt x="12387986" y="33528"/>
                  </a:moveTo>
                  <a:lnTo>
                    <a:pt x="12328246" y="33528"/>
                  </a:lnTo>
                  <a:lnTo>
                    <a:pt x="12328246" y="0"/>
                  </a:lnTo>
                  <a:lnTo>
                    <a:pt x="12294718" y="0"/>
                  </a:lnTo>
                  <a:lnTo>
                    <a:pt x="12294718" y="33528"/>
                  </a:lnTo>
                  <a:lnTo>
                    <a:pt x="12235282" y="33528"/>
                  </a:lnTo>
                  <a:lnTo>
                    <a:pt x="12235282" y="61874"/>
                  </a:lnTo>
                  <a:lnTo>
                    <a:pt x="12387986" y="61874"/>
                  </a:lnTo>
                  <a:lnTo>
                    <a:pt x="12387986" y="33528"/>
                  </a:lnTo>
                  <a:close/>
                </a:path>
                <a:path w="13140690" h="712470">
                  <a:moveTo>
                    <a:pt x="12497105" y="120700"/>
                  </a:moveTo>
                  <a:lnTo>
                    <a:pt x="12453823" y="120700"/>
                  </a:lnTo>
                  <a:lnTo>
                    <a:pt x="12453823" y="7924"/>
                  </a:lnTo>
                  <a:lnTo>
                    <a:pt x="12420600" y="7924"/>
                  </a:lnTo>
                  <a:lnTo>
                    <a:pt x="12420600" y="225856"/>
                  </a:lnTo>
                  <a:lnTo>
                    <a:pt x="12410694" y="232079"/>
                  </a:lnTo>
                  <a:lnTo>
                    <a:pt x="12398045" y="236562"/>
                  </a:lnTo>
                  <a:lnTo>
                    <a:pt x="12382881" y="239268"/>
                  </a:lnTo>
                  <a:lnTo>
                    <a:pt x="12365431" y="240182"/>
                  </a:lnTo>
                  <a:lnTo>
                    <a:pt x="12328550" y="240182"/>
                  </a:lnTo>
                  <a:lnTo>
                    <a:pt x="12328550" y="202082"/>
                  </a:lnTo>
                  <a:lnTo>
                    <a:pt x="12335408" y="200482"/>
                  </a:lnTo>
                  <a:lnTo>
                    <a:pt x="12341809" y="198424"/>
                  </a:lnTo>
                  <a:lnTo>
                    <a:pt x="12347753" y="195910"/>
                  </a:lnTo>
                  <a:lnTo>
                    <a:pt x="12353239" y="192938"/>
                  </a:lnTo>
                  <a:lnTo>
                    <a:pt x="12364860" y="183565"/>
                  </a:lnTo>
                  <a:lnTo>
                    <a:pt x="12370410" y="175869"/>
                  </a:lnTo>
                  <a:lnTo>
                    <a:pt x="12373470" y="171640"/>
                  </a:lnTo>
                  <a:lnTo>
                    <a:pt x="12378830" y="157492"/>
                  </a:lnTo>
                  <a:lnTo>
                    <a:pt x="12380671" y="141427"/>
                  </a:lnTo>
                  <a:lnTo>
                    <a:pt x="12378779" y="125310"/>
                  </a:lnTo>
                  <a:lnTo>
                    <a:pt x="12373318" y="111061"/>
                  </a:lnTo>
                  <a:lnTo>
                    <a:pt x="12369914" y="106375"/>
                  </a:lnTo>
                  <a:lnTo>
                    <a:pt x="12364593" y="99034"/>
                  </a:lnTo>
                  <a:lnTo>
                    <a:pt x="12352934" y="89611"/>
                  </a:lnTo>
                  <a:lnTo>
                    <a:pt x="12347753" y="86868"/>
                  </a:lnTo>
                  <a:lnTo>
                    <a:pt x="12347753" y="141427"/>
                  </a:lnTo>
                  <a:lnTo>
                    <a:pt x="12346991" y="149174"/>
                  </a:lnTo>
                  <a:lnTo>
                    <a:pt x="12321235" y="175869"/>
                  </a:lnTo>
                  <a:lnTo>
                    <a:pt x="12302033" y="175869"/>
                  </a:lnTo>
                  <a:lnTo>
                    <a:pt x="12275820" y="141427"/>
                  </a:lnTo>
                  <a:lnTo>
                    <a:pt x="12276646" y="133553"/>
                  </a:lnTo>
                  <a:lnTo>
                    <a:pt x="12304763" y="106984"/>
                  </a:lnTo>
                  <a:lnTo>
                    <a:pt x="12311786" y="106375"/>
                  </a:lnTo>
                  <a:lnTo>
                    <a:pt x="12321235" y="106375"/>
                  </a:lnTo>
                  <a:lnTo>
                    <a:pt x="12347753" y="141427"/>
                  </a:lnTo>
                  <a:lnTo>
                    <a:pt x="12347753" y="86868"/>
                  </a:lnTo>
                  <a:lnTo>
                    <a:pt x="12344146" y="84937"/>
                  </a:lnTo>
                  <a:lnTo>
                    <a:pt x="12334304" y="81495"/>
                  </a:lnTo>
                  <a:lnTo>
                    <a:pt x="12323483" y="79362"/>
                  </a:lnTo>
                  <a:lnTo>
                    <a:pt x="12311786" y="78638"/>
                  </a:lnTo>
                  <a:lnTo>
                    <a:pt x="12298604" y="79590"/>
                  </a:lnTo>
                  <a:lnTo>
                    <a:pt x="12256275" y="102120"/>
                  </a:lnTo>
                  <a:lnTo>
                    <a:pt x="12242902" y="141427"/>
                  </a:lnTo>
                  <a:lnTo>
                    <a:pt x="12244781" y="157048"/>
                  </a:lnTo>
                  <a:lnTo>
                    <a:pt x="12269419" y="192024"/>
                  </a:lnTo>
                  <a:lnTo>
                    <a:pt x="12295327" y="202082"/>
                  </a:lnTo>
                  <a:lnTo>
                    <a:pt x="12295327" y="240182"/>
                  </a:lnTo>
                  <a:lnTo>
                    <a:pt x="12231319" y="240182"/>
                  </a:lnTo>
                  <a:lnTo>
                    <a:pt x="12231319" y="268528"/>
                  </a:lnTo>
                  <a:lnTo>
                    <a:pt x="12359030" y="268528"/>
                  </a:lnTo>
                  <a:lnTo>
                    <a:pt x="12378766" y="267550"/>
                  </a:lnTo>
                  <a:lnTo>
                    <a:pt x="12395987" y="264642"/>
                  </a:lnTo>
                  <a:lnTo>
                    <a:pt x="12410123" y="259778"/>
                  </a:lnTo>
                  <a:lnTo>
                    <a:pt x="12420600" y="252984"/>
                  </a:lnTo>
                  <a:lnTo>
                    <a:pt x="12420600" y="284378"/>
                  </a:lnTo>
                  <a:lnTo>
                    <a:pt x="12453823" y="284378"/>
                  </a:lnTo>
                  <a:lnTo>
                    <a:pt x="12453823" y="252984"/>
                  </a:lnTo>
                  <a:lnTo>
                    <a:pt x="12453823" y="149656"/>
                  </a:lnTo>
                  <a:lnTo>
                    <a:pt x="12497105" y="149656"/>
                  </a:lnTo>
                  <a:lnTo>
                    <a:pt x="12497105" y="120700"/>
                  </a:lnTo>
                  <a:close/>
                </a:path>
                <a:path w="13140690" h="712470">
                  <a:moveTo>
                    <a:pt x="12744590" y="94094"/>
                  </a:moveTo>
                  <a:lnTo>
                    <a:pt x="12563246" y="94094"/>
                  </a:lnTo>
                  <a:lnTo>
                    <a:pt x="12563246" y="76314"/>
                  </a:lnTo>
                  <a:lnTo>
                    <a:pt x="12743066" y="76314"/>
                  </a:lnTo>
                  <a:lnTo>
                    <a:pt x="12743066" y="52184"/>
                  </a:lnTo>
                  <a:lnTo>
                    <a:pt x="12743066" y="35674"/>
                  </a:lnTo>
                  <a:lnTo>
                    <a:pt x="12743066" y="11544"/>
                  </a:lnTo>
                  <a:lnTo>
                    <a:pt x="12530328" y="11544"/>
                  </a:lnTo>
                  <a:lnTo>
                    <a:pt x="12530328" y="35674"/>
                  </a:lnTo>
                  <a:lnTo>
                    <a:pt x="12709843" y="35674"/>
                  </a:lnTo>
                  <a:lnTo>
                    <a:pt x="12709843" y="52184"/>
                  </a:lnTo>
                  <a:lnTo>
                    <a:pt x="12530328" y="52184"/>
                  </a:lnTo>
                  <a:lnTo>
                    <a:pt x="12530328" y="76314"/>
                  </a:lnTo>
                  <a:lnTo>
                    <a:pt x="12530328" y="94094"/>
                  </a:lnTo>
                  <a:lnTo>
                    <a:pt x="12530328" y="118224"/>
                  </a:lnTo>
                  <a:lnTo>
                    <a:pt x="12744590" y="118224"/>
                  </a:lnTo>
                  <a:lnTo>
                    <a:pt x="12744590" y="94094"/>
                  </a:lnTo>
                  <a:close/>
                </a:path>
                <a:path w="13140690" h="712470">
                  <a:moveTo>
                    <a:pt x="12749162" y="263004"/>
                  </a:moveTo>
                  <a:lnTo>
                    <a:pt x="12563246" y="263004"/>
                  </a:lnTo>
                  <a:lnTo>
                    <a:pt x="12563246" y="245224"/>
                  </a:lnTo>
                  <a:lnTo>
                    <a:pt x="12743066" y="245224"/>
                  </a:lnTo>
                  <a:lnTo>
                    <a:pt x="12743066" y="222364"/>
                  </a:lnTo>
                  <a:lnTo>
                    <a:pt x="12743066" y="204584"/>
                  </a:lnTo>
                  <a:lnTo>
                    <a:pt x="12743066" y="180454"/>
                  </a:lnTo>
                  <a:lnTo>
                    <a:pt x="12530328" y="180454"/>
                  </a:lnTo>
                  <a:lnTo>
                    <a:pt x="12530328" y="204584"/>
                  </a:lnTo>
                  <a:lnTo>
                    <a:pt x="12709843" y="204584"/>
                  </a:lnTo>
                  <a:lnTo>
                    <a:pt x="12709843" y="222364"/>
                  </a:lnTo>
                  <a:lnTo>
                    <a:pt x="12530328" y="222364"/>
                  </a:lnTo>
                  <a:lnTo>
                    <a:pt x="12530328" y="245224"/>
                  </a:lnTo>
                  <a:lnTo>
                    <a:pt x="12530328" y="263004"/>
                  </a:lnTo>
                  <a:lnTo>
                    <a:pt x="12530328" y="287134"/>
                  </a:lnTo>
                  <a:lnTo>
                    <a:pt x="12749162" y="287134"/>
                  </a:lnTo>
                  <a:lnTo>
                    <a:pt x="12749162" y="263004"/>
                  </a:lnTo>
                  <a:close/>
                </a:path>
                <a:path w="13140690" h="712470">
                  <a:moveTo>
                    <a:pt x="12761049" y="136245"/>
                  </a:moveTo>
                  <a:lnTo>
                    <a:pt x="12512040" y="136245"/>
                  </a:lnTo>
                  <a:lnTo>
                    <a:pt x="12512040" y="161848"/>
                  </a:lnTo>
                  <a:lnTo>
                    <a:pt x="12761049" y="161848"/>
                  </a:lnTo>
                  <a:lnTo>
                    <a:pt x="12761049" y="136245"/>
                  </a:lnTo>
                  <a:close/>
                </a:path>
                <a:path w="13140690" h="712470">
                  <a:moveTo>
                    <a:pt x="13013423" y="11277"/>
                  </a:moveTo>
                  <a:lnTo>
                    <a:pt x="12880531" y="11277"/>
                  </a:lnTo>
                  <a:lnTo>
                    <a:pt x="12880531" y="39928"/>
                  </a:lnTo>
                  <a:lnTo>
                    <a:pt x="12980200" y="39928"/>
                  </a:lnTo>
                  <a:lnTo>
                    <a:pt x="12973177" y="77584"/>
                  </a:lnTo>
                  <a:lnTo>
                    <a:pt x="12952654" y="105651"/>
                  </a:lnTo>
                  <a:lnTo>
                    <a:pt x="12919380" y="124409"/>
                  </a:lnTo>
                  <a:lnTo>
                    <a:pt x="12874130" y="134112"/>
                  </a:lnTo>
                  <a:lnTo>
                    <a:pt x="12874130" y="163068"/>
                  </a:lnTo>
                  <a:lnTo>
                    <a:pt x="12922085" y="154165"/>
                  </a:lnTo>
                  <a:lnTo>
                    <a:pt x="12960820" y="137680"/>
                  </a:lnTo>
                  <a:lnTo>
                    <a:pt x="12989497" y="112445"/>
                  </a:lnTo>
                  <a:lnTo>
                    <a:pt x="13007302" y="77292"/>
                  </a:lnTo>
                  <a:lnTo>
                    <a:pt x="13013423" y="31089"/>
                  </a:lnTo>
                  <a:lnTo>
                    <a:pt x="13013423" y="11277"/>
                  </a:lnTo>
                  <a:close/>
                </a:path>
                <a:path w="13140690" h="712470">
                  <a:moveTo>
                    <a:pt x="13100291" y="179832"/>
                  </a:moveTo>
                  <a:lnTo>
                    <a:pt x="13067068" y="179832"/>
                  </a:lnTo>
                  <a:lnTo>
                    <a:pt x="13067068" y="208178"/>
                  </a:lnTo>
                  <a:lnTo>
                    <a:pt x="13067068" y="259080"/>
                  </a:lnTo>
                  <a:lnTo>
                    <a:pt x="12929299" y="259080"/>
                  </a:lnTo>
                  <a:lnTo>
                    <a:pt x="12929299" y="208178"/>
                  </a:lnTo>
                  <a:lnTo>
                    <a:pt x="13067068" y="208178"/>
                  </a:lnTo>
                  <a:lnTo>
                    <a:pt x="13067068" y="179832"/>
                  </a:lnTo>
                  <a:lnTo>
                    <a:pt x="12896380" y="179832"/>
                  </a:lnTo>
                  <a:lnTo>
                    <a:pt x="12896380" y="287121"/>
                  </a:lnTo>
                  <a:lnTo>
                    <a:pt x="13100291" y="287121"/>
                  </a:lnTo>
                  <a:lnTo>
                    <a:pt x="13100291" y="259080"/>
                  </a:lnTo>
                  <a:lnTo>
                    <a:pt x="13100291" y="208178"/>
                  </a:lnTo>
                  <a:lnTo>
                    <a:pt x="13100291" y="179832"/>
                  </a:lnTo>
                  <a:close/>
                </a:path>
                <a:path w="13140690" h="712470">
                  <a:moveTo>
                    <a:pt x="13140512" y="70104"/>
                  </a:moveTo>
                  <a:lnTo>
                    <a:pt x="13100291" y="70104"/>
                  </a:lnTo>
                  <a:lnTo>
                    <a:pt x="13100291" y="7924"/>
                  </a:lnTo>
                  <a:lnTo>
                    <a:pt x="13067068" y="7924"/>
                  </a:lnTo>
                  <a:lnTo>
                    <a:pt x="13067068" y="162153"/>
                  </a:lnTo>
                  <a:lnTo>
                    <a:pt x="13100291" y="162153"/>
                  </a:lnTo>
                  <a:lnTo>
                    <a:pt x="13100291" y="99060"/>
                  </a:lnTo>
                  <a:lnTo>
                    <a:pt x="13140512" y="99060"/>
                  </a:lnTo>
                  <a:lnTo>
                    <a:pt x="13140512" y="701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98018" y="3561988"/>
              <a:ext cx="376555" cy="376555"/>
            </a:xfrm>
            <a:custGeom>
              <a:avLst/>
              <a:gdLst/>
              <a:ahLst/>
              <a:cxnLst/>
              <a:rect l="l" t="t" r="r" b="b"/>
              <a:pathLst>
                <a:path w="376555" h="376554">
                  <a:moveTo>
                    <a:pt x="188215" y="376430"/>
                  </a:moveTo>
                  <a:lnTo>
                    <a:pt x="139894" y="370126"/>
                  </a:lnTo>
                  <a:lnTo>
                    <a:pt x="94107" y="351213"/>
                  </a:lnTo>
                  <a:lnTo>
                    <a:pt x="54835" y="321017"/>
                  </a:lnTo>
                  <a:lnTo>
                    <a:pt x="25216" y="282322"/>
                  </a:lnTo>
                  <a:lnTo>
                    <a:pt x="6515" y="237323"/>
                  </a:lnTo>
                  <a:lnTo>
                    <a:pt x="0" y="188215"/>
                  </a:lnTo>
                  <a:lnTo>
                    <a:pt x="6515" y="139106"/>
                  </a:lnTo>
                  <a:lnTo>
                    <a:pt x="25216" y="94107"/>
                  </a:lnTo>
                  <a:lnTo>
                    <a:pt x="54835" y="55412"/>
                  </a:lnTo>
                  <a:lnTo>
                    <a:pt x="94107" y="25216"/>
                  </a:lnTo>
                  <a:lnTo>
                    <a:pt x="139894" y="6304"/>
                  </a:lnTo>
                  <a:lnTo>
                    <a:pt x="188215" y="0"/>
                  </a:lnTo>
                  <a:lnTo>
                    <a:pt x="236535" y="6304"/>
                  </a:lnTo>
                  <a:lnTo>
                    <a:pt x="282322" y="25216"/>
                  </a:lnTo>
                  <a:lnTo>
                    <a:pt x="321594" y="55412"/>
                  </a:lnTo>
                  <a:lnTo>
                    <a:pt x="351213" y="94107"/>
                  </a:lnTo>
                  <a:lnTo>
                    <a:pt x="369914" y="139106"/>
                  </a:lnTo>
                  <a:lnTo>
                    <a:pt x="376430" y="188215"/>
                  </a:lnTo>
                  <a:lnTo>
                    <a:pt x="369914" y="237323"/>
                  </a:lnTo>
                  <a:lnTo>
                    <a:pt x="351213" y="282322"/>
                  </a:lnTo>
                  <a:lnTo>
                    <a:pt x="321594" y="321017"/>
                  </a:lnTo>
                  <a:lnTo>
                    <a:pt x="282322" y="351213"/>
                  </a:lnTo>
                  <a:lnTo>
                    <a:pt x="236535" y="370126"/>
                  </a:lnTo>
                  <a:lnTo>
                    <a:pt x="188215" y="37643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46917" y="3512170"/>
              <a:ext cx="478790" cy="476250"/>
            </a:xfrm>
            <a:custGeom>
              <a:avLst/>
              <a:gdLst/>
              <a:ahLst/>
              <a:cxnLst/>
              <a:rect l="l" t="t" r="r" b="b"/>
              <a:pathLst>
                <a:path w="478789" h="476250">
                  <a:moveTo>
                    <a:pt x="264072" y="476066"/>
                  </a:moveTo>
                  <a:lnTo>
                    <a:pt x="214559" y="476066"/>
                  </a:lnTo>
                  <a:lnTo>
                    <a:pt x="165871" y="465806"/>
                  </a:lnTo>
                  <a:lnTo>
                    <a:pt x="119657" y="445286"/>
                  </a:lnTo>
                  <a:lnTo>
                    <a:pt x="78780" y="415524"/>
                  </a:lnTo>
                  <a:lnTo>
                    <a:pt x="45551" y="378489"/>
                  </a:lnTo>
                  <a:lnTo>
                    <a:pt x="20794" y="335610"/>
                  </a:lnTo>
                  <a:lnTo>
                    <a:pt x="5336" y="288315"/>
                  </a:lnTo>
                  <a:lnTo>
                    <a:pt x="0" y="238033"/>
                  </a:lnTo>
                  <a:lnTo>
                    <a:pt x="5336" y="187751"/>
                  </a:lnTo>
                  <a:lnTo>
                    <a:pt x="20794" y="140456"/>
                  </a:lnTo>
                  <a:lnTo>
                    <a:pt x="45551" y="97577"/>
                  </a:lnTo>
                  <a:lnTo>
                    <a:pt x="78780" y="60542"/>
                  </a:lnTo>
                  <a:lnTo>
                    <a:pt x="119657" y="30779"/>
                  </a:lnTo>
                  <a:lnTo>
                    <a:pt x="165871" y="10259"/>
                  </a:lnTo>
                  <a:lnTo>
                    <a:pt x="214559" y="0"/>
                  </a:lnTo>
                  <a:lnTo>
                    <a:pt x="264072" y="0"/>
                  </a:lnTo>
                  <a:lnTo>
                    <a:pt x="312759" y="10259"/>
                  </a:lnTo>
                  <a:lnTo>
                    <a:pt x="358973" y="30779"/>
                  </a:lnTo>
                  <a:lnTo>
                    <a:pt x="399851" y="60542"/>
                  </a:lnTo>
                  <a:lnTo>
                    <a:pt x="433080" y="97577"/>
                  </a:lnTo>
                  <a:lnTo>
                    <a:pt x="457836" y="140456"/>
                  </a:lnTo>
                  <a:lnTo>
                    <a:pt x="473295" y="187751"/>
                  </a:lnTo>
                  <a:lnTo>
                    <a:pt x="478631" y="238033"/>
                  </a:lnTo>
                  <a:lnTo>
                    <a:pt x="473295" y="288315"/>
                  </a:lnTo>
                  <a:lnTo>
                    <a:pt x="457836" y="335610"/>
                  </a:lnTo>
                  <a:lnTo>
                    <a:pt x="433080" y="378489"/>
                  </a:lnTo>
                  <a:lnTo>
                    <a:pt x="399851" y="415524"/>
                  </a:lnTo>
                  <a:lnTo>
                    <a:pt x="358973" y="445286"/>
                  </a:lnTo>
                  <a:lnTo>
                    <a:pt x="312759" y="465806"/>
                  </a:lnTo>
                  <a:lnTo>
                    <a:pt x="264072" y="476066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09025" y="3606707"/>
              <a:ext cx="288290" cy="351790"/>
            </a:xfrm>
            <a:custGeom>
              <a:avLst/>
              <a:gdLst/>
              <a:ahLst/>
              <a:cxnLst/>
              <a:rect l="l" t="t" r="r" b="b"/>
              <a:pathLst>
                <a:path w="288289" h="351789">
                  <a:moveTo>
                    <a:pt x="90294" y="166111"/>
                  </a:moveTo>
                  <a:lnTo>
                    <a:pt x="39825" y="154057"/>
                  </a:lnTo>
                  <a:lnTo>
                    <a:pt x="7238" y="118249"/>
                  </a:lnTo>
                  <a:lnTo>
                    <a:pt x="0" y="83055"/>
                  </a:lnTo>
                  <a:lnTo>
                    <a:pt x="1869" y="64738"/>
                  </a:lnTo>
                  <a:lnTo>
                    <a:pt x="27050" y="21716"/>
                  </a:lnTo>
                  <a:lnTo>
                    <a:pt x="71519" y="1410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83837" y="33908"/>
                  </a:lnTo>
                  <a:lnTo>
                    <a:pt x="283837" y="34670"/>
                  </a:lnTo>
                  <a:lnTo>
                    <a:pt x="90294" y="34670"/>
                  </a:lnTo>
                  <a:lnTo>
                    <a:pt x="79888" y="35509"/>
                  </a:lnTo>
                  <a:lnTo>
                    <a:pt x="44385" y="62720"/>
                  </a:lnTo>
                  <a:lnTo>
                    <a:pt x="40384" y="83055"/>
                  </a:lnTo>
                  <a:lnTo>
                    <a:pt x="41420" y="93902"/>
                  </a:lnTo>
                  <a:lnTo>
                    <a:pt x="70483" y="128679"/>
                  </a:lnTo>
                  <a:lnTo>
                    <a:pt x="90294" y="132203"/>
                  </a:lnTo>
                  <a:lnTo>
                    <a:pt x="283837" y="132203"/>
                  </a:lnTo>
                  <a:lnTo>
                    <a:pt x="283837" y="134108"/>
                  </a:lnTo>
                  <a:lnTo>
                    <a:pt x="163444" y="134108"/>
                  </a:lnTo>
                  <a:lnTo>
                    <a:pt x="160396" y="137918"/>
                  </a:lnTo>
                  <a:lnTo>
                    <a:pt x="156968" y="141728"/>
                  </a:lnTo>
                  <a:lnTo>
                    <a:pt x="153158" y="145157"/>
                  </a:lnTo>
                  <a:lnTo>
                    <a:pt x="140335" y="154057"/>
                  </a:lnTo>
                  <a:lnTo>
                    <a:pt x="125441" y="160635"/>
                  </a:lnTo>
                  <a:lnTo>
                    <a:pt x="108689" y="164712"/>
                  </a:lnTo>
                  <a:lnTo>
                    <a:pt x="90294" y="166111"/>
                  </a:lnTo>
                  <a:close/>
                </a:path>
                <a:path w="288289" h="351789">
                  <a:moveTo>
                    <a:pt x="283837" y="33908"/>
                  </a:move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33908"/>
                  </a:lnTo>
                  <a:close/>
                </a:path>
                <a:path w="288289" h="351789">
                  <a:moveTo>
                    <a:pt x="283837" y="132203"/>
                  </a:moveTo>
                  <a:lnTo>
                    <a:pt x="90294" y="132203"/>
                  </a:lnTo>
                  <a:lnTo>
                    <a:pt x="100265" y="131298"/>
                  </a:lnTo>
                  <a:lnTo>
                    <a:pt x="109487" y="128679"/>
                  </a:lnTo>
                  <a:lnTo>
                    <a:pt x="138412" y="93902"/>
                  </a:lnTo>
                  <a:lnTo>
                    <a:pt x="139442" y="83055"/>
                  </a:lnTo>
                  <a:lnTo>
                    <a:pt x="138412" y="72370"/>
                  </a:lnTo>
                  <a:lnTo>
                    <a:pt x="109487" y="37956"/>
                  </a:lnTo>
                  <a:lnTo>
                    <a:pt x="90294" y="34670"/>
                  </a:lnTo>
                  <a:lnTo>
                    <a:pt x="283837" y="34670"/>
                  </a:lnTo>
                  <a:lnTo>
                    <a:pt x="283837" y="67435"/>
                  </a:lnTo>
                  <a:lnTo>
                    <a:pt x="178684" y="67435"/>
                  </a:ln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83837" y="100200"/>
                  </a:lnTo>
                  <a:lnTo>
                    <a:pt x="283837" y="132203"/>
                  </a:lnTo>
                  <a:close/>
                </a:path>
                <a:path w="288289" h="351789">
                  <a:moveTo>
                    <a:pt x="283837" y="100200"/>
                  </a:moveTo>
                  <a:lnTo>
                    <a:pt x="242309" y="100200"/>
                  </a:lnTo>
                  <a:lnTo>
                    <a:pt x="242309" y="67435"/>
                  </a:lnTo>
                  <a:lnTo>
                    <a:pt x="283837" y="67435"/>
                  </a:lnTo>
                  <a:lnTo>
                    <a:pt x="283837" y="100200"/>
                  </a:lnTo>
                  <a:close/>
                </a:path>
                <a:path w="288289" h="351789">
                  <a:moveTo>
                    <a:pt x="283837" y="171445"/>
                  </a:moveTo>
                  <a:lnTo>
                    <a:pt x="242309" y="171445"/>
                  </a:lnTo>
                  <a:lnTo>
                    <a:pt x="242309" y="134108"/>
                  </a:lnTo>
                  <a:lnTo>
                    <a:pt x="283837" y="134108"/>
                  </a:lnTo>
                  <a:lnTo>
                    <a:pt x="283837" y="171445"/>
                  </a:lnTo>
                  <a:close/>
                </a:path>
                <a:path w="288289" h="351789">
                  <a:moveTo>
                    <a:pt x="288028" y="351273"/>
                  </a:moveTo>
                  <a:lnTo>
                    <a:pt x="25526" y="351273"/>
                  </a:lnTo>
                  <a:lnTo>
                    <a:pt x="25526" y="254882"/>
                  </a:lnTo>
                  <a:lnTo>
                    <a:pt x="242309" y="254882"/>
                  </a:lnTo>
                  <a:lnTo>
                    <a:pt x="242309" y="224022"/>
                  </a:lnTo>
                  <a:lnTo>
                    <a:pt x="25526" y="224022"/>
                  </a:lnTo>
                  <a:lnTo>
                    <a:pt x="25526" y="190876"/>
                  </a:lnTo>
                  <a:lnTo>
                    <a:pt x="283837" y="190876"/>
                  </a:lnTo>
                  <a:lnTo>
                    <a:pt x="283837" y="287647"/>
                  </a:lnTo>
                  <a:lnTo>
                    <a:pt x="67054" y="287647"/>
                  </a:lnTo>
                  <a:lnTo>
                    <a:pt x="67054" y="317746"/>
                  </a:lnTo>
                  <a:lnTo>
                    <a:pt x="288028" y="317746"/>
                  </a:lnTo>
                  <a:lnTo>
                    <a:pt x="288028" y="351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09025" y="3606707"/>
              <a:ext cx="283845" cy="171450"/>
            </a:xfrm>
            <a:custGeom>
              <a:avLst/>
              <a:gdLst/>
              <a:ahLst/>
              <a:cxnLst/>
              <a:rect l="l" t="t" r="r" b="b"/>
              <a:pathLst>
                <a:path w="283845" h="171450">
                  <a:moveTo>
                    <a:pt x="0" y="83055"/>
                  </a:moveTo>
                  <a:lnTo>
                    <a:pt x="15751" y="33818"/>
                  </a:lnTo>
                  <a:lnTo>
                    <a:pt x="54672" y="5571"/>
                  </a:lnTo>
                  <a:lnTo>
                    <a:pt x="90294" y="0"/>
                  </a:lnTo>
                  <a:lnTo>
                    <a:pt x="108689" y="1410"/>
                  </a:lnTo>
                  <a:lnTo>
                    <a:pt x="153158" y="21716"/>
                  </a:lnTo>
                  <a:lnTo>
                    <a:pt x="164587" y="33908"/>
                  </a:lnTo>
                  <a:lnTo>
                    <a:pt x="242309" y="33908"/>
                  </a:lnTo>
                  <a:lnTo>
                    <a:pt x="242309" y="2285"/>
                  </a:lnTo>
                  <a:lnTo>
                    <a:pt x="283837" y="2285"/>
                  </a:lnTo>
                  <a:lnTo>
                    <a:pt x="283837" y="171445"/>
                  </a:lnTo>
                  <a:lnTo>
                    <a:pt x="242309" y="171445"/>
                  </a:lnTo>
                  <a:lnTo>
                    <a:pt x="242309" y="134108"/>
                  </a:lnTo>
                  <a:lnTo>
                    <a:pt x="163444" y="134108"/>
                  </a:lnTo>
                  <a:lnTo>
                    <a:pt x="125441" y="160635"/>
                  </a:lnTo>
                  <a:lnTo>
                    <a:pt x="90294" y="166111"/>
                  </a:lnTo>
                  <a:lnTo>
                    <a:pt x="71519" y="164712"/>
                  </a:lnTo>
                  <a:lnTo>
                    <a:pt x="27050" y="145157"/>
                  </a:lnTo>
                  <a:lnTo>
                    <a:pt x="1869" y="101706"/>
                  </a:lnTo>
                  <a:lnTo>
                    <a:pt x="0" y="83055"/>
                  </a:lnTo>
                  <a:close/>
                </a:path>
                <a:path w="283845" h="171450">
                  <a:moveTo>
                    <a:pt x="178684" y="67435"/>
                  </a:moveTo>
                  <a:lnTo>
                    <a:pt x="179446" y="72388"/>
                  </a:lnTo>
                  <a:lnTo>
                    <a:pt x="179827" y="77722"/>
                  </a:lnTo>
                  <a:lnTo>
                    <a:pt x="179827" y="83055"/>
                  </a:lnTo>
                  <a:lnTo>
                    <a:pt x="179827" y="89151"/>
                  </a:lnTo>
                  <a:lnTo>
                    <a:pt x="179446" y="94866"/>
                  </a:lnTo>
                  <a:lnTo>
                    <a:pt x="178303" y="100200"/>
                  </a:lnTo>
                  <a:lnTo>
                    <a:pt x="242309" y="100200"/>
                  </a:lnTo>
                  <a:lnTo>
                    <a:pt x="242309" y="67435"/>
                  </a:lnTo>
                  <a:lnTo>
                    <a:pt x="178684" y="6743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45441" y="3637408"/>
              <a:ext cx="106994" cy="10547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434551" y="3797583"/>
              <a:ext cx="262890" cy="160655"/>
            </a:xfrm>
            <a:custGeom>
              <a:avLst/>
              <a:gdLst/>
              <a:ahLst/>
              <a:cxnLst/>
              <a:rect l="l" t="t" r="r" b="b"/>
              <a:pathLst>
                <a:path w="262889" h="160654">
                  <a:moveTo>
                    <a:pt x="41527" y="96771"/>
                  </a:moveTo>
                  <a:lnTo>
                    <a:pt x="41527" y="126869"/>
                  </a:lnTo>
                  <a:lnTo>
                    <a:pt x="262502" y="126869"/>
                  </a:lnTo>
                  <a:lnTo>
                    <a:pt x="262502" y="160396"/>
                  </a:lnTo>
                  <a:lnTo>
                    <a:pt x="0" y="160396"/>
                  </a:lnTo>
                  <a:lnTo>
                    <a:pt x="0" y="64006"/>
                  </a:lnTo>
                  <a:lnTo>
                    <a:pt x="216783" y="64006"/>
                  </a:lnTo>
                  <a:lnTo>
                    <a:pt x="216783" y="33146"/>
                  </a:lnTo>
                  <a:lnTo>
                    <a:pt x="0" y="33146"/>
                  </a:lnTo>
                  <a:lnTo>
                    <a:pt x="0" y="0"/>
                  </a:lnTo>
                  <a:lnTo>
                    <a:pt x="258311" y="0"/>
                  </a:lnTo>
                  <a:lnTo>
                    <a:pt x="258311" y="96771"/>
                  </a:lnTo>
                  <a:lnTo>
                    <a:pt x="41527" y="96771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55345" y="3608993"/>
              <a:ext cx="292100" cy="349250"/>
            </a:xfrm>
            <a:custGeom>
              <a:avLst/>
              <a:gdLst/>
              <a:ahLst/>
              <a:cxnLst/>
              <a:rect l="l" t="t" r="r" b="b"/>
              <a:pathLst>
                <a:path w="292100" h="349250">
                  <a:moveTo>
                    <a:pt x="0" y="189733"/>
                  </a:moveTo>
                  <a:lnTo>
                    <a:pt x="0" y="153158"/>
                  </a:lnTo>
                  <a:lnTo>
                    <a:pt x="31151" y="138341"/>
                  </a:lnTo>
                  <a:lnTo>
                    <a:pt x="55481" y="115487"/>
                  </a:lnTo>
                  <a:lnTo>
                    <a:pt x="71310" y="84419"/>
                  </a:lnTo>
                  <a:lnTo>
                    <a:pt x="76960" y="44956"/>
                  </a:lnTo>
                  <a:lnTo>
                    <a:pt x="76960" y="2285"/>
                  </a:lnTo>
                  <a:lnTo>
                    <a:pt x="118107" y="2285"/>
                  </a:lnTo>
                  <a:lnTo>
                    <a:pt x="118107" y="44956"/>
                  </a:lnTo>
                  <a:lnTo>
                    <a:pt x="123976" y="84567"/>
                  </a:lnTo>
                  <a:lnTo>
                    <a:pt x="140204" y="114392"/>
                  </a:lnTo>
                  <a:lnTo>
                    <a:pt x="150270" y="123059"/>
                  </a:lnTo>
                  <a:lnTo>
                    <a:pt x="97914" y="123059"/>
                  </a:lnTo>
                  <a:lnTo>
                    <a:pt x="82026" y="144675"/>
                  </a:lnTo>
                  <a:lnTo>
                    <a:pt x="59672" y="163683"/>
                  </a:lnTo>
                  <a:lnTo>
                    <a:pt x="31961" y="179047"/>
                  </a:lnTo>
                  <a:lnTo>
                    <a:pt x="0" y="189733"/>
                  </a:lnTo>
                  <a:close/>
                </a:path>
                <a:path w="292100" h="349250">
                  <a:moveTo>
                    <a:pt x="195448" y="185542"/>
                  </a:moveTo>
                  <a:lnTo>
                    <a:pt x="164403" y="175993"/>
                  </a:lnTo>
                  <a:lnTo>
                    <a:pt x="137108" y="161730"/>
                  </a:lnTo>
                  <a:lnTo>
                    <a:pt x="114600" y="143752"/>
                  </a:lnTo>
                  <a:lnTo>
                    <a:pt x="97914" y="123059"/>
                  </a:lnTo>
                  <a:lnTo>
                    <a:pt x="150270" y="123059"/>
                  </a:lnTo>
                  <a:lnTo>
                    <a:pt x="164718" y="135501"/>
                  </a:lnTo>
                  <a:lnTo>
                    <a:pt x="195448" y="148967"/>
                  </a:lnTo>
                  <a:lnTo>
                    <a:pt x="195448" y="185542"/>
                  </a:lnTo>
                  <a:close/>
                </a:path>
                <a:path w="292100" h="349250">
                  <a:moveTo>
                    <a:pt x="291838" y="192781"/>
                  </a:moveTo>
                  <a:lnTo>
                    <a:pt x="250310" y="192781"/>
                  </a:lnTo>
                  <a:lnTo>
                    <a:pt x="250310" y="0"/>
                  </a:lnTo>
                  <a:lnTo>
                    <a:pt x="291838" y="0"/>
                  </a:lnTo>
                  <a:lnTo>
                    <a:pt x="291838" y="192781"/>
                  </a:lnTo>
                  <a:close/>
                </a:path>
                <a:path w="292100" h="349250">
                  <a:moveTo>
                    <a:pt x="291838" y="348987"/>
                  </a:moveTo>
                  <a:lnTo>
                    <a:pt x="33527" y="348987"/>
                  </a:lnTo>
                  <a:lnTo>
                    <a:pt x="33527" y="214878"/>
                  </a:lnTo>
                  <a:lnTo>
                    <a:pt x="291838" y="214878"/>
                  </a:lnTo>
                  <a:lnTo>
                    <a:pt x="291838" y="250310"/>
                  </a:lnTo>
                  <a:lnTo>
                    <a:pt x="75055" y="250310"/>
                  </a:lnTo>
                  <a:lnTo>
                    <a:pt x="75055" y="313936"/>
                  </a:lnTo>
                  <a:lnTo>
                    <a:pt x="291838" y="313936"/>
                  </a:lnTo>
                  <a:lnTo>
                    <a:pt x="291838" y="348987"/>
                  </a:lnTo>
                  <a:close/>
                </a:path>
                <a:path w="292100" h="349250">
                  <a:moveTo>
                    <a:pt x="291838" y="313936"/>
                  </a:moveTo>
                  <a:lnTo>
                    <a:pt x="250310" y="313936"/>
                  </a:lnTo>
                  <a:lnTo>
                    <a:pt x="250310" y="250310"/>
                  </a:lnTo>
                  <a:lnTo>
                    <a:pt x="291838" y="250310"/>
                  </a:lnTo>
                  <a:lnTo>
                    <a:pt x="291838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51376" y="3607310"/>
              <a:ext cx="203385" cy="19538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788872" y="3608993"/>
              <a:ext cx="258445" cy="349250"/>
            </a:xfrm>
            <a:custGeom>
              <a:avLst/>
              <a:gdLst/>
              <a:ahLst/>
              <a:cxnLst/>
              <a:rect l="l" t="t" r="r" b="b"/>
              <a:pathLst>
                <a:path w="258445" h="349250">
                  <a:moveTo>
                    <a:pt x="258311" y="192781"/>
                  </a:moveTo>
                  <a:lnTo>
                    <a:pt x="216783" y="192781"/>
                  </a:lnTo>
                  <a:lnTo>
                    <a:pt x="216783" y="0"/>
                  </a:lnTo>
                  <a:lnTo>
                    <a:pt x="258311" y="0"/>
                  </a:lnTo>
                  <a:lnTo>
                    <a:pt x="258311" y="192781"/>
                  </a:lnTo>
                  <a:close/>
                </a:path>
                <a:path w="258445" h="349250">
                  <a:moveTo>
                    <a:pt x="0" y="348987"/>
                  </a:moveTo>
                  <a:lnTo>
                    <a:pt x="0" y="214878"/>
                  </a:lnTo>
                  <a:lnTo>
                    <a:pt x="258311" y="214878"/>
                  </a:lnTo>
                  <a:lnTo>
                    <a:pt x="258311" y="348987"/>
                  </a:lnTo>
                  <a:lnTo>
                    <a:pt x="0" y="348987"/>
                  </a:lnTo>
                  <a:close/>
                </a:path>
                <a:path w="258445" h="349250">
                  <a:moveTo>
                    <a:pt x="216783" y="250310"/>
                  </a:moveTo>
                  <a:lnTo>
                    <a:pt x="41527" y="250310"/>
                  </a:lnTo>
                  <a:lnTo>
                    <a:pt x="41527" y="313936"/>
                  </a:lnTo>
                  <a:lnTo>
                    <a:pt x="216783" y="313936"/>
                  </a:lnTo>
                  <a:lnTo>
                    <a:pt x="21678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10428" y="3599087"/>
              <a:ext cx="290830" cy="355600"/>
            </a:xfrm>
            <a:custGeom>
              <a:avLst/>
              <a:gdLst/>
              <a:ahLst/>
              <a:cxnLst/>
              <a:rect l="l" t="t" r="r" b="b"/>
              <a:pathLst>
                <a:path w="290829" h="355600">
                  <a:moveTo>
                    <a:pt x="122297" y="49528"/>
                  </a:moveTo>
                  <a:lnTo>
                    <a:pt x="80769" y="49528"/>
                  </a:lnTo>
                  <a:lnTo>
                    <a:pt x="80769" y="0"/>
                  </a:lnTo>
                  <a:lnTo>
                    <a:pt x="122297" y="0"/>
                  </a:lnTo>
                  <a:lnTo>
                    <a:pt x="122297" y="49528"/>
                  </a:lnTo>
                  <a:close/>
                </a:path>
                <a:path w="290829" h="355600">
                  <a:moveTo>
                    <a:pt x="203067" y="85341"/>
                  </a:moveTo>
                  <a:lnTo>
                    <a:pt x="0" y="85341"/>
                  </a:lnTo>
                  <a:lnTo>
                    <a:pt x="0" y="49528"/>
                  </a:lnTo>
                  <a:lnTo>
                    <a:pt x="203067" y="49528"/>
                  </a:lnTo>
                  <a:lnTo>
                    <a:pt x="203067" y="85341"/>
                  </a:lnTo>
                  <a:close/>
                </a:path>
                <a:path w="290829" h="355600">
                  <a:moveTo>
                    <a:pt x="101724" y="338700"/>
                  </a:moveTo>
                  <a:lnTo>
                    <a:pt x="63309" y="330342"/>
                  </a:lnTo>
                  <a:lnTo>
                    <a:pt x="24240" y="285552"/>
                  </a:lnTo>
                  <a:lnTo>
                    <a:pt x="14477" y="225546"/>
                  </a:lnTo>
                  <a:lnTo>
                    <a:pt x="16942" y="193305"/>
                  </a:lnTo>
                  <a:lnTo>
                    <a:pt x="36015" y="143681"/>
                  </a:lnTo>
                  <a:lnTo>
                    <a:pt x="74531" y="115868"/>
                  </a:lnTo>
                  <a:lnTo>
                    <a:pt x="101724" y="112011"/>
                  </a:lnTo>
                  <a:lnTo>
                    <a:pt x="115499" y="112993"/>
                  </a:lnTo>
                  <a:lnTo>
                    <a:pt x="166409" y="143305"/>
                  </a:lnTo>
                  <a:lnTo>
                    <a:pt x="168870" y="147824"/>
                  </a:lnTo>
                  <a:lnTo>
                    <a:pt x="101724" y="147824"/>
                  </a:lnTo>
                  <a:lnTo>
                    <a:pt x="93961" y="148413"/>
                  </a:lnTo>
                  <a:lnTo>
                    <a:pt x="60434" y="184256"/>
                  </a:lnTo>
                  <a:lnTo>
                    <a:pt x="55624" y="225546"/>
                  </a:lnTo>
                  <a:lnTo>
                    <a:pt x="57029" y="249399"/>
                  </a:lnTo>
                  <a:lnTo>
                    <a:pt x="76960" y="294886"/>
                  </a:lnTo>
                  <a:lnTo>
                    <a:pt x="101724" y="303268"/>
                  </a:lnTo>
                  <a:lnTo>
                    <a:pt x="169043" y="303268"/>
                  </a:lnTo>
                  <a:lnTo>
                    <a:pt x="166730" y="307518"/>
                  </a:lnTo>
                  <a:lnTo>
                    <a:pt x="150491" y="323841"/>
                  </a:lnTo>
                  <a:lnTo>
                    <a:pt x="140085" y="330342"/>
                  </a:lnTo>
                  <a:lnTo>
                    <a:pt x="128393" y="334985"/>
                  </a:lnTo>
                  <a:lnTo>
                    <a:pt x="115559" y="337771"/>
                  </a:lnTo>
                  <a:lnTo>
                    <a:pt x="101724" y="338700"/>
                  </a:lnTo>
                  <a:close/>
                </a:path>
                <a:path w="290829" h="355600">
                  <a:moveTo>
                    <a:pt x="169043" y="303268"/>
                  </a:moveTo>
                  <a:lnTo>
                    <a:pt x="101724" y="303268"/>
                  </a:lnTo>
                  <a:lnTo>
                    <a:pt x="109594" y="302560"/>
                  </a:lnTo>
                  <a:lnTo>
                    <a:pt x="116678" y="300458"/>
                  </a:lnTo>
                  <a:lnTo>
                    <a:pt x="142728" y="266312"/>
                  </a:lnTo>
                  <a:lnTo>
                    <a:pt x="147824" y="225546"/>
                  </a:lnTo>
                  <a:lnTo>
                    <a:pt x="146496" y="203061"/>
                  </a:lnTo>
                  <a:lnTo>
                    <a:pt x="128012" y="158111"/>
                  </a:lnTo>
                  <a:lnTo>
                    <a:pt x="101724" y="147824"/>
                  </a:lnTo>
                  <a:lnTo>
                    <a:pt x="168870" y="147824"/>
                  </a:lnTo>
                  <a:lnTo>
                    <a:pt x="178494" y="165492"/>
                  </a:lnTo>
                  <a:lnTo>
                    <a:pt x="186006" y="193037"/>
                  </a:lnTo>
                  <a:lnTo>
                    <a:pt x="188590" y="225546"/>
                  </a:lnTo>
                  <a:lnTo>
                    <a:pt x="186066" y="258156"/>
                  </a:lnTo>
                  <a:lnTo>
                    <a:pt x="178684" y="285552"/>
                  </a:lnTo>
                  <a:lnTo>
                    <a:pt x="169043" y="303268"/>
                  </a:lnTo>
                  <a:close/>
                </a:path>
                <a:path w="290829" h="355600">
                  <a:moveTo>
                    <a:pt x="290314" y="355464"/>
                  </a:moveTo>
                  <a:lnTo>
                    <a:pt x="248786" y="355464"/>
                  </a:lnTo>
                  <a:lnTo>
                    <a:pt x="248786" y="9905"/>
                  </a:lnTo>
                  <a:lnTo>
                    <a:pt x="290314" y="9905"/>
                  </a:lnTo>
                  <a:lnTo>
                    <a:pt x="290314" y="355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06459" y="3595118"/>
              <a:ext cx="211005" cy="34663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359215" y="3608993"/>
              <a:ext cx="41910" cy="346075"/>
            </a:xfrm>
            <a:custGeom>
              <a:avLst/>
              <a:gdLst/>
              <a:ahLst/>
              <a:cxnLst/>
              <a:rect l="l" t="t" r="r" b="b"/>
              <a:pathLst>
                <a:path w="41910" h="346075">
                  <a:moveTo>
                    <a:pt x="41527" y="0"/>
                  </a:moveTo>
                  <a:lnTo>
                    <a:pt x="41527" y="345558"/>
                  </a:lnTo>
                  <a:lnTo>
                    <a:pt x="0" y="345558"/>
                  </a:lnTo>
                  <a:lnTo>
                    <a:pt x="0" y="0"/>
                  </a:lnTo>
                  <a:lnTo>
                    <a:pt x="41527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59616" y="3599087"/>
              <a:ext cx="337185" cy="357505"/>
            </a:xfrm>
            <a:custGeom>
              <a:avLst/>
              <a:gdLst/>
              <a:ahLst/>
              <a:cxnLst/>
              <a:rect l="l" t="t" r="r" b="b"/>
              <a:pathLst>
                <a:path w="337185" h="357504">
                  <a:moveTo>
                    <a:pt x="120012" y="37337"/>
                  </a:moveTo>
                  <a:lnTo>
                    <a:pt x="78865" y="37337"/>
                  </a:lnTo>
                  <a:lnTo>
                    <a:pt x="78865" y="0"/>
                  </a:lnTo>
                  <a:lnTo>
                    <a:pt x="120012" y="0"/>
                  </a:lnTo>
                  <a:lnTo>
                    <a:pt x="120012" y="37337"/>
                  </a:lnTo>
                  <a:close/>
                </a:path>
                <a:path w="337185" h="357504">
                  <a:moveTo>
                    <a:pt x="196591" y="71626"/>
                  </a:moveTo>
                  <a:lnTo>
                    <a:pt x="0" y="71626"/>
                  </a:lnTo>
                  <a:lnTo>
                    <a:pt x="0" y="37337"/>
                  </a:lnTo>
                  <a:lnTo>
                    <a:pt x="196591" y="37337"/>
                  </a:lnTo>
                  <a:lnTo>
                    <a:pt x="196591" y="71626"/>
                  </a:lnTo>
                  <a:close/>
                </a:path>
                <a:path w="337185" h="357504">
                  <a:moveTo>
                    <a:pt x="98676" y="234309"/>
                  </a:moveTo>
                  <a:lnTo>
                    <a:pt x="49868" y="224183"/>
                  </a:lnTo>
                  <a:lnTo>
                    <a:pt x="17525" y="194352"/>
                  </a:lnTo>
                  <a:lnTo>
                    <a:pt x="10286" y="164206"/>
                  </a:lnTo>
                  <a:lnTo>
                    <a:pt x="12084" y="148443"/>
                  </a:lnTo>
                  <a:lnTo>
                    <a:pt x="36194" y="112011"/>
                  </a:lnTo>
                  <a:lnTo>
                    <a:pt x="80502" y="94920"/>
                  </a:lnTo>
                  <a:lnTo>
                    <a:pt x="98676" y="93723"/>
                  </a:lnTo>
                  <a:lnTo>
                    <a:pt x="116511" y="94854"/>
                  </a:lnTo>
                  <a:lnTo>
                    <a:pt x="160016" y="111249"/>
                  </a:lnTo>
                  <a:lnTo>
                    <a:pt x="174891" y="126869"/>
                  </a:lnTo>
                  <a:lnTo>
                    <a:pt x="98676" y="126869"/>
                  </a:lnTo>
                  <a:lnTo>
                    <a:pt x="88199" y="127637"/>
                  </a:lnTo>
                  <a:lnTo>
                    <a:pt x="53529" y="149681"/>
                  </a:lnTo>
                  <a:lnTo>
                    <a:pt x="50290" y="164206"/>
                  </a:lnTo>
                  <a:lnTo>
                    <a:pt x="51052" y="171118"/>
                  </a:lnTo>
                  <a:lnTo>
                    <a:pt x="87806" y="199942"/>
                  </a:lnTo>
                  <a:lnTo>
                    <a:pt x="98676" y="200781"/>
                  </a:lnTo>
                  <a:lnTo>
                    <a:pt x="175077" y="200781"/>
                  </a:lnTo>
                  <a:lnTo>
                    <a:pt x="169808" y="207979"/>
                  </a:lnTo>
                  <a:lnTo>
                    <a:pt x="157349" y="218307"/>
                  </a:lnTo>
                  <a:lnTo>
                    <a:pt x="145181" y="225147"/>
                  </a:lnTo>
                  <a:lnTo>
                    <a:pt x="131155" y="230165"/>
                  </a:lnTo>
                  <a:lnTo>
                    <a:pt x="115559" y="233255"/>
                  </a:lnTo>
                  <a:lnTo>
                    <a:pt x="98676" y="234309"/>
                  </a:lnTo>
                  <a:close/>
                </a:path>
                <a:path w="337185" h="357504">
                  <a:moveTo>
                    <a:pt x="175077" y="200781"/>
                  </a:moveTo>
                  <a:lnTo>
                    <a:pt x="98676" y="200781"/>
                  </a:lnTo>
                  <a:lnTo>
                    <a:pt x="108707" y="200079"/>
                  </a:lnTo>
                  <a:lnTo>
                    <a:pt x="118059" y="198019"/>
                  </a:lnTo>
                  <a:lnTo>
                    <a:pt x="146157" y="172219"/>
                  </a:lnTo>
                  <a:lnTo>
                    <a:pt x="147062" y="164206"/>
                  </a:lnTo>
                  <a:lnTo>
                    <a:pt x="146217" y="156348"/>
                  </a:lnTo>
                  <a:lnTo>
                    <a:pt x="118392" y="129822"/>
                  </a:lnTo>
                  <a:lnTo>
                    <a:pt x="98676" y="126869"/>
                  </a:lnTo>
                  <a:lnTo>
                    <a:pt x="174891" y="126869"/>
                  </a:lnTo>
                  <a:lnTo>
                    <a:pt x="179637" y="133870"/>
                  </a:lnTo>
                  <a:lnTo>
                    <a:pt x="184875" y="148163"/>
                  </a:lnTo>
                  <a:lnTo>
                    <a:pt x="186685" y="164206"/>
                  </a:lnTo>
                  <a:lnTo>
                    <a:pt x="184726" y="180750"/>
                  </a:lnTo>
                  <a:lnTo>
                    <a:pt x="179017" y="195400"/>
                  </a:lnTo>
                  <a:lnTo>
                    <a:pt x="175077" y="200781"/>
                  </a:lnTo>
                  <a:close/>
                </a:path>
                <a:path w="337185" h="357504">
                  <a:moveTo>
                    <a:pt x="286504" y="262121"/>
                  </a:moveTo>
                  <a:lnTo>
                    <a:pt x="244976" y="262121"/>
                  </a:lnTo>
                  <a:lnTo>
                    <a:pt x="244976" y="9905"/>
                  </a:lnTo>
                  <a:lnTo>
                    <a:pt x="286504" y="9905"/>
                  </a:lnTo>
                  <a:lnTo>
                    <a:pt x="286504" y="108201"/>
                  </a:lnTo>
                  <a:lnTo>
                    <a:pt x="336795" y="108201"/>
                  </a:lnTo>
                  <a:lnTo>
                    <a:pt x="336795" y="144395"/>
                  </a:lnTo>
                  <a:lnTo>
                    <a:pt x="286504" y="144395"/>
                  </a:lnTo>
                  <a:lnTo>
                    <a:pt x="286504" y="262121"/>
                  </a:lnTo>
                  <a:close/>
                </a:path>
                <a:path w="337185" h="357504">
                  <a:moveTo>
                    <a:pt x="292981" y="356988"/>
                  </a:moveTo>
                  <a:lnTo>
                    <a:pt x="31622" y="356988"/>
                  </a:lnTo>
                  <a:lnTo>
                    <a:pt x="31622" y="254501"/>
                  </a:lnTo>
                  <a:lnTo>
                    <a:pt x="72769" y="254501"/>
                  </a:lnTo>
                  <a:lnTo>
                    <a:pt x="72769" y="321174"/>
                  </a:lnTo>
                  <a:lnTo>
                    <a:pt x="292981" y="321174"/>
                  </a:lnTo>
                  <a:lnTo>
                    <a:pt x="292981" y="356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5647" y="3595118"/>
              <a:ext cx="204528" cy="24224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591238" y="3608993"/>
              <a:ext cx="305435" cy="347345"/>
            </a:xfrm>
            <a:custGeom>
              <a:avLst/>
              <a:gdLst/>
              <a:ahLst/>
              <a:cxnLst/>
              <a:rect l="l" t="t" r="r" b="b"/>
              <a:pathLst>
                <a:path w="305435" h="347345">
                  <a:moveTo>
                    <a:pt x="254882" y="0"/>
                  </a:moveTo>
                  <a:lnTo>
                    <a:pt x="254882" y="98295"/>
                  </a:lnTo>
                  <a:lnTo>
                    <a:pt x="305173" y="98295"/>
                  </a:lnTo>
                  <a:lnTo>
                    <a:pt x="305173" y="134489"/>
                  </a:lnTo>
                  <a:lnTo>
                    <a:pt x="254882" y="134489"/>
                  </a:lnTo>
                  <a:lnTo>
                    <a:pt x="254882" y="252215"/>
                  </a:lnTo>
                  <a:lnTo>
                    <a:pt x="213354" y="252215"/>
                  </a:lnTo>
                  <a:lnTo>
                    <a:pt x="213354" y="0"/>
                  </a:lnTo>
                  <a:lnTo>
                    <a:pt x="254882" y="0"/>
                  </a:lnTo>
                  <a:close/>
                </a:path>
                <a:path w="305435" h="347345">
                  <a:moveTo>
                    <a:pt x="41146" y="244595"/>
                  </a:moveTo>
                  <a:lnTo>
                    <a:pt x="41146" y="311269"/>
                  </a:lnTo>
                  <a:lnTo>
                    <a:pt x="261359" y="311269"/>
                  </a:lnTo>
                  <a:lnTo>
                    <a:pt x="261359" y="347082"/>
                  </a:lnTo>
                  <a:lnTo>
                    <a:pt x="0" y="347082"/>
                  </a:lnTo>
                  <a:lnTo>
                    <a:pt x="0" y="244595"/>
                  </a:lnTo>
                  <a:lnTo>
                    <a:pt x="41146" y="24459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020602" y="3613187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288798" y="52641"/>
                  </a:moveTo>
                  <a:lnTo>
                    <a:pt x="247269" y="52641"/>
                  </a:lnTo>
                  <a:lnTo>
                    <a:pt x="247269" y="88201"/>
                  </a:lnTo>
                  <a:lnTo>
                    <a:pt x="247269" y="141541"/>
                  </a:lnTo>
                  <a:lnTo>
                    <a:pt x="59436" y="141541"/>
                  </a:lnTo>
                  <a:lnTo>
                    <a:pt x="59436" y="88201"/>
                  </a:lnTo>
                  <a:lnTo>
                    <a:pt x="247269" y="88201"/>
                  </a:lnTo>
                  <a:lnTo>
                    <a:pt x="247269" y="52641"/>
                  </a:lnTo>
                  <a:lnTo>
                    <a:pt x="59436" y="52641"/>
                  </a:lnTo>
                  <a:lnTo>
                    <a:pt x="59436" y="571"/>
                  </a:lnTo>
                  <a:lnTo>
                    <a:pt x="17907" y="571"/>
                  </a:lnTo>
                  <a:lnTo>
                    <a:pt x="17907" y="52641"/>
                  </a:lnTo>
                  <a:lnTo>
                    <a:pt x="17907" y="88201"/>
                  </a:lnTo>
                  <a:lnTo>
                    <a:pt x="17907" y="141541"/>
                  </a:lnTo>
                  <a:lnTo>
                    <a:pt x="17907" y="177101"/>
                  </a:lnTo>
                  <a:lnTo>
                    <a:pt x="288798" y="177101"/>
                  </a:lnTo>
                  <a:lnTo>
                    <a:pt x="288798" y="141732"/>
                  </a:lnTo>
                  <a:lnTo>
                    <a:pt x="288798" y="141541"/>
                  </a:lnTo>
                  <a:lnTo>
                    <a:pt x="288798" y="88201"/>
                  </a:lnTo>
                  <a:lnTo>
                    <a:pt x="288798" y="88011"/>
                  </a:lnTo>
                  <a:lnTo>
                    <a:pt x="288798" y="52641"/>
                  </a:lnTo>
                  <a:close/>
                </a:path>
                <a:path w="306704" h="347345">
                  <a:moveTo>
                    <a:pt x="288798" y="0"/>
                  </a:moveTo>
                  <a:lnTo>
                    <a:pt x="247269" y="0"/>
                  </a:lnTo>
                  <a:lnTo>
                    <a:pt x="247269" y="52578"/>
                  </a:lnTo>
                  <a:lnTo>
                    <a:pt x="288798" y="52578"/>
                  </a:lnTo>
                  <a:lnTo>
                    <a:pt x="288798" y="0"/>
                  </a:lnTo>
                  <a:close/>
                </a:path>
                <a:path w="306704" h="347345">
                  <a:moveTo>
                    <a:pt x="306705" y="220218"/>
                  </a:moveTo>
                  <a:lnTo>
                    <a:pt x="0" y="220218"/>
                  </a:lnTo>
                  <a:lnTo>
                    <a:pt x="0" y="256413"/>
                  </a:lnTo>
                  <a:lnTo>
                    <a:pt x="132207" y="256413"/>
                  </a:lnTo>
                  <a:lnTo>
                    <a:pt x="132207" y="347078"/>
                  </a:lnTo>
                  <a:lnTo>
                    <a:pt x="173355" y="347078"/>
                  </a:lnTo>
                  <a:lnTo>
                    <a:pt x="173355" y="256413"/>
                  </a:lnTo>
                  <a:lnTo>
                    <a:pt x="306705" y="256413"/>
                  </a:lnTo>
                  <a:lnTo>
                    <a:pt x="306705" y="220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20614" y="3613183"/>
              <a:ext cx="306705" cy="347345"/>
            </a:xfrm>
            <a:custGeom>
              <a:avLst/>
              <a:gdLst/>
              <a:ahLst/>
              <a:cxnLst/>
              <a:rect l="l" t="t" r="r" b="b"/>
              <a:pathLst>
                <a:path w="306704" h="347345">
                  <a:moveTo>
                    <a:pt x="59434" y="52576"/>
                  </a:moveTo>
                  <a:lnTo>
                    <a:pt x="247262" y="52576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77160"/>
                  </a:lnTo>
                  <a:lnTo>
                    <a:pt x="17906" y="177160"/>
                  </a:lnTo>
                  <a:lnTo>
                    <a:pt x="17906" y="0"/>
                  </a:lnTo>
                  <a:lnTo>
                    <a:pt x="59434" y="0"/>
                  </a:lnTo>
                  <a:lnTo>
                    <a:pt x="59434" y="52576"/>
                  </a:lnTo>
                  <a:close/>
                </a:path>
                <a:path w="306704" h="347345">
                  <a:moveTo>
                    <a:pt x="247262" y="141728"/>
                  </a:moveTo>
                  <a:lnTo>
                    <a:pt x="247262" y="88008"/>
                  </a:lnTo>
                  <a:lnTo>
                    <a:pt x="59434" y="88008"/>
                  </a:lnTo>
                  <a:lnTo>
                    <a:pt x="59434" y="141728"/>
                  </a:lnTo>
                  <a:lnTo>
                    <a:pt x="247262" y="141728"/>
                  </a:lnTo>
                  <a:close/>
                </a:path>
                <a:path w="306704" h="347345">
                  <a:moveTo>
                    <a:pt x="0" y="256406"/>
                  </a:moveTo>
                  <a:lnTo>
                    <a:pt x="0" y="220212"/>
                  </a:lnTo>
                  <a:lnTo>
                    <a:pt x="306697" y="220212"/>
                  </a:lnTo>
                  <a:lnTo>
                    <a:pt x="306697" y="256406"/>
                  </a:lnTo>
                  <a:lnTo>
                    <a:pt x="173350" y="256406"/>
                  </a:lnTo>
                  <a:lnTo>
                    <a:pt x="173350" y="347082"/>
                  </a:lnTo>
                  <a:lnTo>
                    <a:pt x="132203" y="347082"/>
                  </a:lnTo>
                  <a:lnTo>
                    <a:pt x="132203" y="256406"/>
                  </a:lnTo>
                  <a:lnTo>
                    <a:pt x="0" y="256406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372646" y="3613187"/>
              <a:ext cx="311785" cy="343535"/>
            </a:xfrm>
            <a:custGeom>
              <a:avLst/>
              <a:gdLst/>
              <a:ahLst/>
              <a:cxnLst/>
              <a:rect l="l" t="t" r="r" b="b"/>
              <a:pathLst>
                <a:path w="311785" h="343535">
                  <a:moveTo>
                    <a:pt x="288785" y="0"/>
                  </a:moveTo>
                  <a:lnTo>
                    <a:pt x="247256" y="0"/>
                  </a:lnTo>
                  <a:lnTo>
                    <a:pt x="247256" y="39941"/>
                  </a:lnTo>
                  <a:lnTo>
                    <a:pt x="247256" y="75501"/>
                  </a:lnTo>
                  <a:lnTo>
                    <a:pt x="247256" y="114871"/>
                  </a:lnTo>
                  <a:lnTo>
                    <a:pt x="64008" y="114871"/>
                  </a:lnTo>
                  <a:lnTo>
                    <a:pt x="64008" y="75501"/>
                  </a:lnTo>
                  <a:lnTo>
                    <a:pt x="247256" y="75501"/>
                  </a:lnTo>
                  <a:lnTo>
                    <a:pt x="247256" y="39941"/>
                  </a:lnTo>
                  <a:lnTo>
                    <a:pt x="64008" y="39941"/>
                  </a:lnTo>
                  <a:lnTo>
                    <a:pt x="64008" y="571"/>
                  </a:lnTo>
                  <a:lnTo>
                    <a:pt x="22860" y="571"/>
                  </a:lnTo>
                  <a:lnTo>
                    <a:pt x="22860" y="39941"/>
                  </a:lnTo>
                  <a:lnTo>
                    <a:pt x="22860" y="75501"/>
                  </a:lnTo>
                  <a:lnTo>
                    <a:pt x="22860" y="114871"/>
                  </a:lnTo>
                  <a:lnTo>
                    <a:pt x="22860" y="149161"/>
                  </a:lnTo>
                  <a:lnTo>
                    <a:pt x="288785" y="149161"/>
                  </a:lnTo>
                  <a:lnTo>
                    <a:pt x="288785" y="39941"/>
                  </a:lnTo>
                  <a:lnTo>
                    <a:pt x="288785" y="0"/>
                  </a:lnTo>
                  <a:close/>
                </a:path>
                <a:path w="311785" h="343535">
                  <a:moveTo>
                    <a:pt x="294881" y="306641"/>
                  </a:moveTo>
                  <a:lnTo>
                    <a:pt x="64008" y="306641"/>
                  </a:lnTo>
                  <a:lnTo>
                    <a:pt x="64008" y="248221"/>
                  </a:lnTo>
                  <a:lnTo>
                    <a:pt x="22860" y="248221"/>
                  </a:lnTo>
                  <a:lnTo>
                    <a:pt x="22860" y="306641"/>
                  </a:lnTo>
                  <a:lnTo>
                    <a:pt x="22860" y="343471"/>
                  </a:lnTo>
                  <a:lnTo>
                    <a:pt x="294881" y="343471"/>
                  </a:lnTo>
                  <a:lnTo>
                    <a:pt x="294881" y="306641"/>
                  </a:lnTo>
                  <a:close/>
                </a:path>
                <a:path w="311785" h="343535">
                  <a:moveTo>
                    <a:pt x="311264" y="181356"/>
                  </a:moveTo>
                  <a:lnTo>
                    <a:pt x="0" y="181356"/>
                  </a:lnTo>
                  <a:lnTo>
                    <a:pt x="0" y="216408"/>
                  </a:lnTo>
                  <a:lnTo>
                    <a:pt x="139065" y="216408"/>
                  </a:lnTo>
                  <a:lnTo>
                    <a:pt x="139065" y="274701"/>
                  </a:lnTo>
                  <a:lnTo>
                    <a:pt x="180200" y="274701"/>
                  </a:lnTo>
                  <a:lnTo>
                    <a:pt x="180200" y="216408"/>
                  </a:lnTo>
                  <a:lnTo>
                    <a:pt x="311264" y="216408"/>
                  </a:lnTo>
                  <a:lnTo>
                    <a:pt x="311264" y="181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72649" y="3613183"/>
              <a:ext cx="311785" cy="342900"/>
            </a:xfrm>
            <a:custGeom>
              <a:avLst/>
              <a:gdLst/>
              <a:ahLst/>
              <a:cxnLst/>
              <a:rect l="l" t="t" r="r" b="b"/>
              <a:pathLst>
                <a:path w="311785" h="342900">
                  <a:moveTo>
                    <a:pt x="64006" y="40004"/>
                  </a:moveTo>
                  <a:lnTo>
                    <a:pt x="247262" y="40004"/>
                  </a:lnTo>
                  <a:lnTo>
                    <a:pt x="247262" y="0"/>
                  </a:lnTo>
                  <a:lnTo>
                    <a:pt x="288790" y="0"/>
                  </a:lnTo>
                  <a:lnTo>
                    <a:pt x="288790" y="149729"/>
                  </a:lnTo>
                  <a:lnTo>
                    <a:pt x="22859" y="149729"/>
                  </a:lnTo>
                  <a:lnTo>
                    <a:pt x="22859" y="0"/>
                  </a:lnTo>
                  <a:lnTo>
                    <a:pt x="64006" y="0"/>
                  </a:lnTo>
                  <a:lnTo>
                    <a:pt x="64006" y="40004"/>
                  </a:lnTo>
                  <a:close/>
                </a:path>
                <a:path w="311785" h="342900">
                  <a:moveTo>
                    <a:pt x="247262" y="115059"/>
                  </a:moveTo>
                  <a:lnTo>
                    <a:pt x="247262" y="75055"/>
                  </a:lnTo>
                  <a:lnTo>
                    <a:pt x="64006" y="75055"/>
                  </a:lnTo>
                  <a:lnTo>
                    <a:pt x="64006" y="115059"/>
                  </a:lnTo>
                  <a:lnTo>
                    <a:pt x="247262" y="115059"/>
                  </a:lnTo>
                  <a:close/>
                </a:path>
                <a:path w="311785" h="342900">
                  <a:moveTo>
                    <a:pt x="0" y="216402"/>
                  </a:moveTo>
                  <a:lnTo>
                    <a:pt x="0" y="181351"/>
                  </a:lnTo>
                  <a:lnTo>
                    <a:pt x="311269" y="181351"/>
                  </a:lnTo>
                  <a:lnTo>
                    <a:pt x="311269" y="216402"/>
                  </a:lnTo>
                  <a:lnTo>
                    <a:pt x="180208" y="216402"/>
                  </a:lnTo>
                  <a:lnTo>
                    <a:pt x="180208" y="274694"/>
                  </a:lnTo>
                  <a:lnTo>
                    <a:pt x="139061" y="274694"/>
                  </a:lnTo>
                  <a:lnTo>
                    <a:pt x="139061" y="216402"/>
                  </a:lnTo>
                  <a:lnTo>
                    <a:pt x="0" y="216402"/>
                  </a:lnTo>
                  <a:close/>
                </a:path>
                <a:path w="311785" h="342900">
                  <a:moveTo>
                    <a:pt x="64006" y="248405"/>
                  </a:moveTo>
                  <a:lnTo>
                    <a:pt x="64006" y="307078"/>
                  </a:lnTo>
                  <a:lnTo>
                    <a:pt x="294886" y="307078"/>
                  </a:lnTo>
                  <a:lnTo>
                    <a:pt x="294886" y="342891"/>
                  </a:lnTo>
                  <a:lnTo>
                    <a:pt x="22859" y="342891"/>
                  </a:lnTo>
                  <a:lnTo>
                    <a:pt x="22859" y="248405"/>
                  </a:lnTo>
                  <a:lnTo>
                    <a:pt x="64006" y="248405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30906" y="5948057"/>
              <a:ext cx="13937615" cy="25400"/>
            </a:xfrm>
            <a:custGeom>
              <a:avLst/>
              <a:gdLst/>
              <a:ahLst/>
              <a:cxnLst/>
              <a:rect l="l" t="t" r="r" b="b"/>
              <a:pathLst>
                <a:path w="13937615" h="25400">
                  <a:moveTo>
                    <a:pt x="13937455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3937455" y="0"/>
                  </a:lnTo>
                  <a:lnTo>
                    <a:pt x="13937455" y="25003"/>
                  </a:lnTo>
                  <a:close/>
                </a:path>
              </a:pathLst>
            </a:custGeom>
            <a:solidFill>
              <a:srgbClr val="4284F4">
                <a:alpha val="8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2940" y="7114522"/>
              <a:ext cx="235134" cy="25149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981591" y="7105180"/>
              <a:ext cx="6800215" cy="280035"/>
            </a:xfrm>
            <a:custGeom>
              <a:avLst/>
              <a:gdLst/>
              <a:ahLst/>
              <a:cxnLst/>
              <a:rect l="l" t="t" r="r" b="b"/>
              <a:pathLst>
                <a:path w="6800215" h="280034">
                  <a:moveTo>
                    <a:pt x="248564" y="115671"/>
                  </a:moveTo>
                  <a:lnTo>
                    <a:pt x="207086" y="115671"/>
                  </a:lnTo>
                  <a:lnTo>
                    <a:pt x="207086" y="7594"/>
                  </a:lnTo>
                  <a:lnTo>
                    <a:pt x="175260" y="7594"/>
                  </a:lnTo>
                  <a:lnTo>
                    <a:pt x="175260" y="211772"/>
                  </a:lnTo>
                  <a:lnTo>
                    <a:pt x="165442" y="218325"/>
                  </a:lnTo>
                  <a:lnTo>
                    <a:pt x="152869" y="223088"/>
                  </a:lnTo>
                  <a:lnTo>
                    <a:pt x="137833" y="225983"/>
                  </a:lnTo>
                  <a:lnTo>
                    <a:pt x="120637" y="226961"/>
                  </a:lnTo>
                  <a:lnTo>
                    <a:pt x="31546" y="226961"/>
                  </a:lnTo>
                  <a:lnTo>
                    <a:pt x="31546" y="146050"/>
                  </a:lnTo>
                  <a:lnTo>
                    <a:pt x="124434" y="146050"/>
                  </a:lnTo>
                  <a:lnTo>
                    <a:pt x="124434" y="12268"/>
                  </a:lnTo>
                  <a:lnTo>
                    <a:pt x="0" y="12268"/>
                  </a:lnTo>
                  <a:lnTo>
                    <a:pt x="0" y="40309"/>
                  </a:lnTo>
                  <a:lnTo>
                    <a:pt x="92887" y="40309"/>
                  </a:lnTo>
                  <a:lnTo>
                    <a:pt x="92887" y="118300"/>
                  </a:lnTo>
                  <a:lnTo>
                    <a:pt x="0" y="118300"/>
                  </a:lnTo>
                  <a:lnTo>
                    <a:pt x="0" y="254711"/>
                  </a:lnTo>
                  <a:lnTo>
                    <a:pt x="114795" y="254711"/>
                  </a:lnTo>
                  <a:lnTo>
                    <a:pt x="134061" y="253580"/>
                  </a:lnTo>
                  <a:lnTo>
                    <a:pt x="151041" y="250329"/>
                  </a:lnTo>
                  <a:lnTo>
                    <a:pt x="165023" y="245097"/>
                  </a:lnTo>
                  <a:lnTo>
                    <a:pt x="175260" y="238061"/>
                  </a:lnTo>
                  <a:lnTo>
                    <a:pt x="175260" y="272529"/>
                  </a:lnTo>
                  <a:lnTo>
                    <a:pt x="207086" y="272529"/>
                  </a:lnTo>
                  <a:lnTo>
                    <a:pt x="207086" y="143421"/>
                  </a:lnTo>
                  <a:lnTo>
                    <a:pt x="248564" y="143421"/>
                  </a:lnTo>
                  <a:lnTo>
                    <a:pt x="248564" y="115671"/>
                  </a:lnTo>
                  <a:close/>
                </a:path>
                <a:path w="6800215" h="280034">
                  <a:moveTo>
                    <a:pt x="484289" y="10807"/>
                  </a:moveTo>
                  <a:lnTo>
                    <a:pt x="280403" y="10807"/>
                  </a:lnTo>
                  <a:lnTo>
                    <a:pt x="280403" y="37388"/>
                  </a:lnTo>
                  <a:lnTo>
                    <a:pt x="452450" y="37388"/>
                  </a:lnTo>
                  <a:lnTo>
                    <a:pt x="452450" y="56667"/>
                  </a:lnTo>
                  <a:lnTo>
                    <a:pt x="434898" y="58610"/>
                  </a:lnTo>
                  <a:lnTo>
                    <a:pt x="415175" y="59766"/>
                  </a:lnTo>
                  <a:lnTo>
                    <a:pt x="394081" y="60325"/>
                  </a:lnTo>
                  <a:lnTo>
                    <a:pt x="280403" y="60464"/>
                  </a:lnTo>
                  <a:lnTo>
                    <a:pt x="280403" y="86461"/>
                  </a:lnTo>
                  <a:lnTo>
                    <a:pt x="371830" y="86461"/>
                  </a:lnTo>
                  <a:lnTo>
                    <a:pt x="393992" y="86258"/>
                  </a:lnTo>
                  <a:lnTo>
                    <a:pt x="414985" y="85509"/>
                  </a:lnTo>
                  <a:lnTo>
                    <a:pt x="434352" y="83997"/>
                  </a:lnTo>
                  <a:lnTo>
                    <a:pt x="451573" y="81495"/>
                  </a:lnTo>
                  <a:lnTo>
                    <a:pt x="450989" y="88798"/>
                  </a:lnTo>
                  <a:lnTo>
                    <a:pt x="449821" y="95808"/>
                  </a:lnTo>
                  <a:lnTo>
                    <a:pt x="448652" y="101942"/>
                  </a:lnTo>
                  <a:lnTo>
                    <a:pt x="479615" y="101942"/>
                  </a:lnTo>
                  <a:lnTo>
                    <a:pt x="484225" y="60464"/>
                  </a:lnTo>
                  <a:lnTo>
                    <a:pt x="484289" y="10807"/>
                  </a:lnTo>
                  <a:close/>
                </a:path>
                <a:path w="6800215" h="280034">
                  <a:moveTo>
                    <a:pt x="490131" y="249453"/>
                  </a:moveTo>
                  <a:lnTo>
                    <a:pt x="311950" y="249453"/>
                  </a:lnTo>
                  <a:lnTo>
                    <a:pt x="311950" y="230174"/>
                  </a:lnTo>
                  <a:lnTo>
                    <a:pt x="484289" y="230174"/>
                  </a:lnTo>
                  <a:lnTo>
                    <a:pt x="484289" y="159486"/>
                  </a:lnTo>
                  <a:lnTo>
                    <a:pt x="280403" y="159486"/>
                  </a:lnTo>
                  <a:lnTo>
                    <a:pt x="280403" y="185191"/>
                  </a:lnTo>
                  <a:lnTo>
                    <a:pt x="452450" y="185191"/>
                  </a:lnTo>
                  <a:lnTo>
                    <a:pt x="452450" y="204762"/>
                  </a:lnTo>
                  <a:lnTo>
                    <a:pt x="280403" y="204762"/>
                  </a:lnTo>
                  <a:lnTo>
                    <a:pt x="280403" y="275158"/>
                  </a:lnTo>
                  <a:lnTo>
                    <a:pt x="490131" y="275158"/>
                  </a:lnTo>
                  <a:lnTo>
                    <a:pt x="490131" y="249453"/>
                  </a:lnTo>
                  <a:close/>
                </a:path>
                <a:path w="6800215" h="280034">
                  <a:moveTo>
                    <a:pt x="501523" y="111582"/>
                  </a:moveTo>
                  <a:lnTo>
                    <a:pt x="262877" y="111582"/>
                  </a:lnTo>
                  <a:lnTo>
                    <a:pt x="262877" y="137871"/>
                  </a:lnTo>
                  <a:lnTo>
                    <a:pt x="501523" y="137871"/>
                  </a:lnTo>
                  <a:lnTo>
                    <a:pt x="501523" y="111582"/>
                  </a:lnTo>
                  <a:close/>
                </a:path>
                <a:path w="6800215" h="280034">
                  <a:moveTo>
                    <a:pt x="691095" y="91719"/>
                  </a:moveTo>
                  <a:lnTo>
                    <a:pt x="689597" y="71005"/>
                  </a:lnTo>
                  <a:lnTo>
                    <a:pt x="685025" y="52832"/>
                  </a:lnTo>
                  <a:lnTo>
                    <a:pt x="677291" y="37452"/>
                  </a:lnTo>
                  <a:lnTo>
                    <a:pt x="676706" y="36804"/>
                  </a:lnTo>
                  <a:lnTo>
                    <a:pt x="666267" y="25120"/>
                  </a:lnTo>
                  <a:lnTo>
                    <a:pt x="659549" y="20485"/>
                  </a:lnTo>
                  <a:lnTo>
                    <a:pt x="659549" y="91719"/>
                  </a:lnTo>
                  <a:lnTo>
                    <a:pt x="658698" y="105854"/>
                  </a:lnTo>
                  <a:lnTo>
                    <a:pt x="640054" y="141211"/>
                  </a:lnTo>
                  <a:lnTo>
                    <a:pt x="618655" y="146634"/>
                  </a:lnTo>
                  <a:lnTo>
                    <a:pt x="610882" y="146024"/>
                  </a:lnTo>
                  <a:lnTo>
                    <a:pt x="581342" y="118300"/>
                  </a:lnTo>
                  <a:lnTo>
                    <a:pt x="578053" y="91719"/>
                  </a:lnTo>
                  <a:lnTo>
                    <a:pt x="578840" y="77660"/>
                  </a:lnTo>
                  <a:lnTo>
                    <a:pt x="597535" y="41986"/>
                  </a:lnTo>
                  <a:lnTo>
                    <a:pt x="618655" y="36804"/>
                  </a:lnTo>
                  <a:lnTo>
                    <a:pt x="626618" y="37363"/>
                  </a:lnTo>
                  <a:lnTo>
                    <a:pt x="656107" y="65100"/>
                  </a:lnTo>
                  <a:lnTo>
                    <a:pt x="659549" y="91719"/>
                  </a:lnTo>
                  <a:lnTo>
                    <a:pt x="659549" y="20485"/>
                  </a:lnTo>
                  <a:lnTo>
                    <a:pt x="656399" y="18300"/>
                  </a:lnTo>
                  <a:lnTo>
                    <a:pt x="644982" y="13258"/>
                  </a:lnTo>
                  <a:lnTo>
                    <a:pt x="632294" y="10134"/>
                  </a:lnTo>
                  <a:lnTo>
                    <a:pt x="618655" y="9055"/>
                  </a:lnTo>
                  <a:lnTo>
                    <a:pt x="605015" y="10134"/>
                  </a:lnTo>
                  <a:lnTo>
                    <a:pt x="560260" y="37452"/>
                  </a:lnTo>
                  <a:lnTo>
                    <a:pt x="546214" y="91719"/>
                  </a:lnTo>
                  <a:lnTo>
                    <a:pt x="547789" y="112395"/>
                  </a:lnTo>
                  <a:lnTo>
                    <a:pt x="571042" y="158318"/>
                  </a:lnTo>
                  <a:lnTo>
                    <a:pt x="618655" y="174383"/>
                  </a:lnTo>
                  <a:lnTo>
                    <a:pt x="632294" y="173304"/>
                  </a:lnTo>
                  <a:lnTo>
                    <a:pt x="644982" y="170180"/>
                  </a:lnTo>
                  <a:lnTo>
                    <a:pt x="656399" y="165138"/>
                  </a:lnTo>
                  <a:lnTo>
                    <a:pt x="666267" y="158318"/>
                  </a:lnTo>
                  <a:lnTo>
                    <a:pt x="676605" y="146634"/>
                  </a:lnTo>
                  <a:lnTo>
                    <a:pt x="677291" y="145859"/>
                  </a:lnTo>
                  <a:lnTo>
                    <a:pt x="685025" y="130492"/>
                  </a:lnTo>
                  <a:lnTo>
                    <a:pt x="689597" y="112395"/>
                  </a:lnTo>
                  <a:lnTo>
                    <a:pt x="691095" y="91719"/>
                  </a:lnTo>
                  <a:close/>
                </a:path>
                <a:path w="6800215" h="280034">
                  <a:moveTo>
                    <a:pt x="756805" y="7594"/>
                  </a:moveTo>
                  <a:lnTo>
                    <a:pt x="724966" y="7594"/>
                  </a:lnTo>
                  <a:lnTo>
                    <a:pt x="724966" y="216446"/>
                  </a:lnTo>
                  <a:lnTo>
                    <a:pt x="714362" y="222897"/>
                  </a:lnTo>
                  <a:lnTo>
                    <a:pt x="701167" y="227139"/>
                  </a:lnTo>
                  <a:lnTo>
                    <a:pt x="685787" y="229463"/>
                  </a:lnTo>
                  <a:lnTo>
                    <a:pt x="668604" y="230174"/>
                  </a:lnTo>
                  <a:lnTo>
                    <a:pt x="537159" y="230174"/>
                  </a:lnTo>
                  <a:lnTo>
                    <a:pt x="537159" y="257340"/>
                  </a:lnTo>
                  <a:lnTo>
                    <a:pt x="660425" y="257340"/>
                  </a:lnTo>
                  <a:lnTo>
                    <a:pt x="681228" y="256527"/>
                  </a:lnTo>
                  <a:lnTo>
                    <a:pt x="699376" y="253936"/>
                  </a:lnTo>
                  <a:lnTo>
                    <a:pt x="714184" y="249326"/>
                  </a:lnTo>
                  <a:lnTo>
                    <a:pt x="724966" y="242443"/>
                  </a:lnTo>
                  <a:lnTo>
                    <a:pt x="724966" y="272529"/>
                  </a:lnTo>
                  <a:lnTo>
                    <a:pt x="756805" y="272529"/>
                  </a:lnTo>
                  <a:lnTo>
                    <a:pt x="756805" y="242443"/>
                  </a:lnTo>
                  <a:lnTo>
                    <a:pt x="756805" y="7594"/>
                  </a:lnTo>
                  <a:close/>
                </a:path>
                <a:path w="6800215" h="280034">
                  <a:moveTo>
                    <a:pt x="1105281" y="7594"/>
                  </a:moveTo>
                  <a:lnTo>
                    <a:pt x="1073442" y="7594"/>
                  </a:lnTo>
                  <a:lnTo>
                    <a:pt x="1073442" y="37973"/>
                  </a:lnTo>
                  <a:lnTo>
                    <a:pt x="1016482" y="37973"/>
                  </a:lnTo>
                  <a:lnTo>
                    <a:pt x="1016774" y="35344"/>
                  </a:lnTo>
                  <a:lnTo>
                    <a:pt x="1016774" y="10807"/>
                  </a:lnTo>
                  <a:lnTo>
                    <a:pt x="891171" y="10807"/>
                  </a:lnTo>
                  <a:lnTo>
                    <a:pt x="891171" y="38265"/>
                  </a:lnTo>
                  <a:lnTo>
                    <a:pt x="985227" y="38265"/>
                  </a:lnTo>
                  <a:lnTo>
                    <a:pt x="978522" y="74345"/>
                  </a:lnTo>
                  <a:lnTo>
                    <a:pt x="958977" y="101244"/>
                  </a:lnTo>
                  <a:lnTo>
                    <a:pt x="927430" y="119227"/>
                  </a:lnTo>
                  <a:lnTo>
                    <a:pt x="884745" y="128524"/>
                  </a:lnTo>
                  <a:lnTo>
                    <a:pt x="884745" y="156273"/>
                  </a:lnTo>
                  <a:lnTo>
                    <a:pt x="932878" y="147167"/>
                  </a:lnTo>
                  <a:lnTo>
                    <a:pt x="970800" y="129654"/>
                  </a:lnTo>
                  <a:lnTo>
                    <a:pt x="997826" y="102666"/>
                  </a:lnTo>
                  <a:lnTo>
                    <a:pt x="1013269" y="65138"/>
                  </a:lnTo>
                  <a:lnTo>
                    <a:pt x="1073442" y="65138"/>
                  </a:lnTo>
                  <a:lnTo>
                    <a:pt x="1073442" y="94640"/>
                  </a:lnTo>
                  <a:lnTo>
                    <a:pt x="1009472" y="94640"/>
                  </a:lnTo>
                  <a:lnTo>
                    <a:pt x="1009472" y="122097"/>
                  </a:lnTo>
                  <a:lnTo>
                    <a:pt x="1073442" y="122097"/>
                  </a:lnTo>
                  <a:lnTo>
                    <a:pt x="1073442" y="161239"/>
                  </a:lnTo>
                  <a:lnTo>
                    <a:pt x="1105281" y="161239"/>
                  </a:lnTo>
                  <a:lnTo>
                    <a:pt x="1105281" y="65138"/>
                  </a:lnTo>
                  <a:lnTo>
                    <a:pt x="1105281" y="37973"/>
                  </a:lnTo>
                  <a:lnTo>
                    <a:pt x="1105281" y="7594"/>
                  </a:lnTo>
                  <a:close/>
                </a:path>
                <a:path w="6800215" h="280034">
                  <a:moveTo>
                    <a:pt x="1111415" y="222288"/>
                  </a:moveTo>
                  <a:lnTo>
                    <a:pt x="1109726" y="209791"/>
                  </a:lnTo>
                  <a:lnTo>
                    <a:pt x="1104988" y="199021"/>
                  </a:lnTo>
                  <a:lnTo>
                    <a:pt x="1100150" y="193078"/>
                  </a:lnTo>
                  <a:lnTo>
                    <a:pt x="1097610" y="189953"/>
                  </a:lnTo>
                  <a:lnTo>
                    <a:pt x="1088047" y="182562"/>
                  </a:lnTo>
                  <a:lnTo>
                    <a:pt x="1079576" y="178625"/>
                  </a:lnTo>
                  <a:lnTo>
                    <a:pt x="1079576" y="214693"/>
                  </a:lnTo>
                  <a:lnTo>
                    <a:pt x="1079576" y="229882"/>
                  </a:lnTo>
                  <a:lnTo>
                    <a:pt x="1041971" y="248869"/>
                  </a:lnTo>
                  <a:lnTo>
                    <a:pt x="1007427" y="251498"/>
                  </a:lnTo>
                  <a:lnTo>
                    <a:pt x="989723" y="250863"/>
                  </a:lnTo>
                  <a:lnTo>
                    <a:pt x="946670" y="240106"/>
                  </a:lnTo>
                  <a:lnTo>
                    <a:pt x="935278" y="229882"/>
                  </a:lnTo>
                  <a:lnTo>
                    <a:pt x="935278" y="214693"/>
                  </a:lnTo>
                  <a:lnTo>
                    <a:pt x="973099" y="195554"/>
                  </a:lnTo>
                  <a:lnTo>
                    <a:pt x="1007427" y="193078"/>
                  </a:lnTo>
                  <a:lnTo>
                    <a:pt x="1025296" y="193662"/>
                  </a:lnTo>
                  <a:lnTo>
                    <a:pt x="1068184" y="204177"/>
                  </a:lnTo>
                  <a:lnTo>
                    <a:pt x="1079576" y="214693"/>
                  </a:lnTo>
                  <a:lnTo>
                    <a:pt x="1079576" y="178625"/>
                  </a:lnTo>
                  <a:lnTo>
                    <a:pt x="1071333" y="174777"/>
                  </a:lnTo>
                  <a:lnTo>
                    <a:pt x="1051674" y="169633"/>
                  </a:lnTo>
                  <a:lnTo>
                    <a:pt x="1030046" y="166789"/>
                  </a:lnTo>
                  <a:lnTo>
                    <a:pt x="1007427" y="165912"/>
                  </a:lnTo>
                  <a:lnTo>
                    <a:pt x="984846" y="166789"/>
                  </a:lnTo>
                  <a:lnTo>
                    <a:pt x="943635" y="174777"/>
                  </a:lnTo>
                  <a:lnTo>
                    <a:pt x="910043" y="198983"/>
                  </a:lnTo>
                  <a:lnTo>
                    <a:pt x="903732" y="222288"/>
                  </a:lnTo>
                  <a:lnTo>
                    <a:pt x="905370" y="234772"/>
                  </a:lnTo>
                  <a:lnTo>
                    <a:pt x="943635" y="269913"/>
                  </a:lnTo>
                  <a:lnTo>
                    <a:pt x="984846" y="277825"/>
                  </a:lnTo>
                  <a:lnTo>
                    <a:pt x="1007427" y="278663"/>
                  </a:lnTo>
                  <a:lnTo>
                    <a:pt x="1030046" y="277825"/>
                  </a:lnTo>
                  <a:lnTo>
                    <a:pt x="1071333" y="269913"/>
                  </a:lnTo>
                  <a:lnTo>
                    <a:pt x="1104988" y="245541"/>
                  </a:lnTo>
                  <a:lnTo>
                    <a:pt x="1109726" y="234772"/>
                  </a:lnTo>
                  <a:lnTo>
                    <a:pt x="1111415" y="222288"/>
                  </a:lnTo>
                  <a:close/>
                </a:path>
                <a:path w="6800215" h="280034">
                  <a:moveTo>
                    <a:pt x="1383639" y="76530"/>
                  </a:moveTo>
                  <a:lnTo>
                    <a:pt x="1368767" y="35636"/>
                  </a:lnTo>
                  <a:lnTo>
                    <a:pt x="1352092" y="22707"/>
                  </a:lnTo>
                  <a:lnTo>
                    <a:pt x="1352092" y="76530"/>
                  </a:lnTo>
                  <a:lnTo>
                    <a:pt x="1351216" y="85026"/>
                  </a:lnTo>
                  <a:lnTo>
                    <a:pt x="1312735" y="114541"/>
                  </a:lnTo>
                  <a:lnTo>
                    <a:pt x="1273810" y="117424"/>
                  </a:lnTo>
                  <a:lnTo>
                    <a:pt x="1252435" y="116738"/>
                  </a:lnTo>
                  <a:lnTo>
                    <a:pt x="1209268" y="104863"/>
                  </a:lnTo>
                  <a:lnTo>
                    <a:pt x="1195539" y="76530"/>
                  </a:lnTo>
                  <a:lnTo>
                    <a:pt x="1196403" y="67779"/>
                  </a:lnTo>
                  <a:lnTo>
                    <a:pt x="1234643" y="38227"/>
                  </a:lnTo>
                  <a:lnTo>
                    <a:pt x="1273810" y="35636"/>
                  </a:lnTo>
                  <a:lnTo>
                    <a:pt x="1295031" y="36233"/>
                  </a:lnTo>
                  <a:lnTo>
                    <a:pt x="1338072" y="47612"/>
                  </a:lnTo>
                  <a:lnTo>
                    <a:pt x="1352092" y="76530"/>
                  </a:lnTo>
                  <a:lnTo>
                    <a:pt x="1352092" y="22707"/>
                  </a:lnTo>
                  <a:lnTo>
                    <a:pt x="1339202" y="16471"/>
                  </a:lnTo>
                  <a:lnTo>
                    <a:pt x="1320114" y="11252"/>
                  </a:lnTo>
                  <a:lnTo>
                    <a:pt x="1298384" y="8432"/>
                  </a:lnTo>
                  <a:lnTo>
                    <a:pt x="1273810" y="7594"/>
                  </a:lnTo>
                  <a:lnTo>
                    <a:pt x="1249083" y="8432"/>
                  </a:lnTo>
                  <a:lnTo>
                    <a:pt x="1208252" y="16471"/>
                  </a:lnTo>
                  <a:lnTo>
                    <a:pt x="1171143" y="45935"/>
                  </a:lnTo>
                  <a:lnTo>
                    <a:pt x="1163701" y="76530"/>
                  </a:lnTo>
                  <a:lnTo>
                    <a:pt x="1165618" y="92735"/>
                  </a:lnTo>
                  <a:lnTo>
                    <a:pt x="1191742" y="128231"/>
                  </a:lnTo>
                  <a:lnTo>
                    <a:pt x="1249083" y="144335"/>
                  </a:lnTo>
                  <a:lnTo>
                    <a:pt x="1273810" y="145173"/>
                  </a:lnTo>
                  <a:lnTo>
                    <a:pt x="1298384" y="144335"/>
                  </a:lnTo>
                  <a:lnTo>
                    <a:pt x="1339202" y="136296"/>
                  </a:lnTo>
                  <a:lnTo>
                    <a:pt x="1368590" y="117424"/>
                  </a:lnTo>
                  <a:lnTo>
                    <a:pt x="1376235" y="106984"/>
                  </a:lnTo>
                  <a:lnTo>
                    <a:pt x="1381709" y="92773"/>
                  </a:lnTo>
                  <a:lnTo>
                    <a:pt x="1383639" y="76530"/>
                  </a:lnTo>
                  <a:close/>
                </a:path>
                <a:path w="6800215" h="280034">
                  <a:moveTo>
                    <a:pt x="1390942" y="177596"/>
                  </a:moveTo>
                  <a:lnTo>
                    <a:pt x="1155814" y="177596"/>
                  </a:lnTo>
                  <a:lnTo>
                    <a:pt x="1155814" y="205638"/>
                  </a:lnTo>
                  <a:lnTo>
                    <a:pt x="1257160" y="205638"/>
                  </a:lnTo>
                  <a:lnTo>
                    <a:pt x="1257160" y="276910"/>
                  </a:lnTo>
                  <a:lnTo>
                    <a:pt x="1288707" y="276910"/>
                  </a:lnTo>
                  <a:lnTo>
                    <a:pt x="1288707" y="205638"/>
                  </a:lnTo>
                  <a:lnTo>
                    <a:pt x="1390942" y="205638"/>
                  </a:lnTo>
                  <a:lnTo>
                    <a:pt x="1390942" y="177596"/>
                  </a:lnTo>
                  <a:close/>
                </a:path>
                <a:path w="6800215" h="280034">
                  <a:moveTo>
                    <a:pt x="1641271" y="125895"/>
                  </a:moveTo>
                  <a:lnTo>
                    <a:pt x="1620824" y="85293"/>
                  </a:lnTo>
                  <a:lnTo>
                    <a:pt x="1610893" y="79425"/>
                  </a:lnTo>
                  <a:lnTo>
                    <a:pt x="1610893" y="117424"/>
                  </a:lnTo>
                  <a:lnTo>
                    <a:pt x="1610893" y="134658"/>
                  </a:lnTo>
                  <a:lnTo>
                    <a:pt x="1573796" y="153936"/>
                  </a:lnTo>
                  <a:lnTo>
                    <a:pt x="1565465" y="153289"/>
                  </a:lnTo>
                  <a:lnTo>
                    <a:pt x="1536700" y="133197"/>
                  </a:lnTo>
                  <a:lnTo>
                    <a:pt x="1536700" y="117716"/>
                  </a:lnTo>
                  <a:lnTo>
                    <a:pt x="1573796" y="97269"/>
                  </a:lnTo>
                  <a:lnTo>
                    <a:pt x="1581658" y="97853"/>
                  </a:lnTo>
                  <a:lnTo>
                    <a:pt x="1610893" y="117424"/>
                  </a:lnTo>
                  <a:lnTo>
                    <a:pt x="1610893" y="79425"/>
                  </a:lnTo>
                  <a:lnTo>
                    <a:pt x="1599933" y="75285"/>
                  </a:lnTo>
                  <a:lnTo>
                    <a:pt x="1587461" y="72720"/>
                  </a:lnTo>
                  <a:lnTo>
                    <a:pt x="1573796" y="71856"/>
                  </a:lnTo>
                  <a:lnTo>
                    <a:pt x="1559864" y="72771"/>
                  </a:lnTo>
                  <a:lnTo>
                    <a:pt x="1517611" y="93687"/>
                  </a:lnTo>
                  <a:lnTo>
                    <a:pt x="1506029" y="125895"/>
                  </a:lnTo>
                  <a:lnTo>
                    <a:pt x="1507464" y="138150"/>
                  </a:lnTo>
                  <a:lnTo>
                    <a:pt x="1536369" y="171869"/>
                  </a:lnTo>
                  <a:lnTo>
                    <a:pt x="1573796" y="179641"/>
                  </a:lnTo>
                  <a:lnTo>
                    <a:pt x="1586738" y="178828"/>
                  </a:lnTo>
                  <a:lnTo>
                    <a:pt x="1628330" y="159448"/>
                  </a:lnTo>
                  <a:lnTo>
                    <a:pt x="1639760" y="138582"/>
                  </a:lnTo>
                  <a:lnTo>
                    <a:pt x="1641271" y="125895"/>
                  </a:lnTo>
                  <a:close/>
                </a:path>
                <a:path w="6800215" h="280034">
                  <a:moveTo>
                    <a:pt x="1648866" y="28625"/>
                  </a:moveTo>
                  <a:lnTo>
                    <a:pt x="1590154" y="28625"/>
                  </a:lnTo>
                  <a:lnTo>
                    <a:pt x="1590154" y="0"/>
                  </a:lnTo>
                  <a:lnTo>
                    <a:pt x="1558607" y="0"/>
                  </a:lnTo>
                  <a:lnTo>
                    <a:pt x="1558607" y="28625"/>
                  </a:lnTo>
                  <a:lnTo>
                    <a:pt x="1498142" y="28625"/>
                  </a:lnTo>
                  <a:lnTo>
                    <a:pt x="1498142" y="54914"/>
                  </a:lnTo>
                  <a:lnTo>
                    <a:pt x="1648866" y="54914"/>
                  </a:lnTo>
                  <a:lnTo>
                    <a:pt x="1648866" y="28625"/>
                  </a:lnTo>
                  <a:close/>
                </a:path>
                <a:path w="6800215" h="280034">
                  <a:moveTo>
                    <a:pt x="1722755" y="246240"/>
                  </a:moveTo>
                  <a:lnTo>
                    <a:pt x="1553933" y="246240"/>
                  </a:lnTo>
                  <a:lnTo>
                    <a:pt x="1553933" y="195122"/>
                  </a:lnTo>
                  <a:lnTo>
                    <a:pt x="1522387" y="195122"/>
                  </a:lnTo>
                  <a:lnTo>
                    <a:pt x="1522387" y="273697"/>
                  </a:lnTo>
                  <a:lnTo>
                    <a:pt x="1722755" y="273697"/>
                  </a:lnTo>
                  <a:lnTo>
                    <a:pt x="1722755" y="246240"/>
                  </a:lnTo>
                  <a:close/>
                </a:path>
                <a:path w="6800215" h="280034">
                  <a:moveTo>
                    <a:pt x="1756346" y="82956"/>
                  </a:moveTo>
                  <a:lnTo>
                    <a:pt x="1717802" y="82956"/>
                  </a:lnTo>
                  <a:lnTo>
                    <a:pt x="1717802" y="7594"/>
                  </a:lnTo>
                  <a:lnTo>
                    <a:pt x="1685963" y="7594"/>
                  </a:lnTo>
                  <a:lnTo>
                    <a:pt x="1685963" y="200964"/>
                  </a:lnTo>
                  <a:lnTo>
                    <a:pt x="1717802" y="200964"/>
                  </a:lnTo>
                  <a:lnTo>
                    <a:pt x="1717802" y="110705"/>
                  </a:lnTo>
                  <a:lnTo>
                    <a:pt x="1756346" y="110705"/>
                  </a:lnTo>
                  <a:lnTo>
                    <a:pt x="1756346" y="82956"/>
                  </a:lnTo>
                  <a:close/>
                </a:path>
                <a:path w="6800215" h="280034">
                  <a:moveTo>
                    <a:pt x="1985645" y="10807"/>
                  </a:moveTo>
                  <a:lnTo>
                    <a:pt x="1858581" y="10807"/>
                  </a:lnTo>
                  <a:lnTo>
                    <a:pt x="1858581" y="37096"/>
                  </a:lnTo>
                  <a:lnTo>
                    <a:pt x="1954098" y="37096"/>
                  </a:lnTo>
                  <a:lnTo>
                    <a:pt x="1954098" y="43815"/>
                  </a:lnTo>
                  <a:lnTo>
                    <a:pt x="1953514" y="49949"/>
                  </a:lnTo>
                  <a:lnTo>
                    <a:pt x="1952053" y="55499"/>
                  </a:lnTo>
                  <a:lnTo>
                    <a:pt x="1952053" y="54914"/>
                  </a:lnTo>
                  <a:lnTo>
                    <a:pt x="1942020" y="57505"/>
                  </a:lnTo>
                  <a:lnTo>
                    <a:pt x="1929155" y="59220"/>
                  </a:lnTo>
                  <a:lnTo>
                    <a:pt x="1913724" y="60172"/>
                  </a:lnTo>
                  <a:lnTo>
                    <a:pt x="1895970" y="60464"/>
                  </a:lnTo>
                  <a:lnTo>
                    <a:pt x="1858581" y="60464"/>
                  </a:lnTo>
                  <a:lnTo>
                    <a:pt x="1858581" y="86461"/>
                  </a:lnTo>
                  <a:lnTo>
                    <a:pt x="1894801" y="86461"/>
                  </a:lnTo>
                  <a:lnTo>
                    <a:pt x="1907603" y="86144"/>
                  </a:lnTo>
                  <a:lnTo>
                    <a:pt x="1919224" y="85255"/>
                  </a:lnTo>
                  <a:lnTo>
                    <a:pt x="1929599" y="83870"/>
                  </a:lnTo>
                  <a:lnTo>
                    <a:pt x="1938616" y="82080"/>
                  </a:lnTo>
                  <a:lnTo>
                    <a:pt x="1923757" y="94932"/>
                  </a:lnTo>
                  <a:lnTo>
                    <a:pt x="1904263" y="104749"/>
                  </a:lnTo>
                  <a:lnTo>
                    <a:pt x="1880336" y="111772"/>
                  </a:lnTo>
                  <a:lnTo>
                    <a:pt x="1852155" y="116255"/>
                  </a:lnTo>
                  <a:lnTo>
                    <a:pt x="1852155" y="142252"/>
                  </a:lnTo>
                  <a:lnTo>
                    <a:pt x="1908632" y="131089"/>
                  </a:lnTo>
                  <a:lnTo>
                    <a:pt x="1950554" y="109067"/>
                  </a:lnTo>
                  <a:lnTo>
                    <a:pt x="1976653" y="74930"/>
                  </a:lnTo>
                  <a:lnTo>
                    <a:pt x="1985645" y="27457"/>
                  </a:lnTo>
                  <a:lnTo>
                    <a:pt x="1985645" y="10807"/>
                  </a:lnTo>
                  <a:close/>
                </a:path>
                <a:path w="6800215" h="280034">
                  <a:moveTo>
                    <a:pt x="2072690" y="7594"/>
                  </a:moveTo>
                  <a:lnTo>
                    <a:pt x="2040851" y="7594"/>
                  </a:lnTo>
                  <a:lnTo>
                    <a:pt x="2040851" y="55499"/>
                  </a:lnTo>
                  <a:lnTo>
                    <a:pt x="1990026" y="55499"/>
                  </a:lnTo>
                  <a:lnTo>
                    <a:pt x="1990026" y="83248"/>
                  </a:lnTo>
                  <a:lnTo>
                    <a:pt x="2040851" y="83248"/>
                  </a:lnTo>
                  <a:lnTo>
                    <a:pt x="2040851" y="136410"/>
                  </a:lnTo>
                  <a:lnTo>
                    <a:pt x="2072690" y="136410"/>
                  </a:lnTo>
                  <a:lnTo>
                    <a:pt x="2072690" y="7594"/>
                  </a:lnTo>
                  <a:close/>
                </a:path>
                <a:path w="6800215" h="280034">
                  <a:moveTo>
                    <a:pt x="2075903" y="249453"/>
                  </a:moveTo>
                  <a:lnTo>
                    <a:pt x="1906485" y="249453"/>
                  </a:lnTo>
                  <a:lnTo>
                    <a:pt x="1906485" y="226377"/>
                  </a:lnTo>
                  <a:lnTo>
                    <a:pt x="2072690" y="226377"/>
                  </a:lnTo>
                  <a:lnTo>
                    <a:pt x="2072690" y="152184"/>
                  </a:lnTo>
                  <a:lnTo>
                    <a:pt x="1874647" y="152184"/>
                  </a:lnTo>
                  <a:lnTo>
                    <a:pt x="1874647" y="177596"/>
                  </a:lnTo>
                  <a:lnTo>
                    <a:pt x="2040851" y="177596"/>
                  </a:lnTo>
                  <a:lnTo>
                    <a:pt x="2040851" y="201256"/>
                  </a:lnTo>
                  <a:lnTo>
                    <a:pt x="1874647" y="201256"/>
                  </a:lnTo>
                  <a:lnTo>
                    <a:pt x="1874647" y="275158"/>
                  </a:lnTo>
                  <a:lnTo>
                    <a:pt x="2075903" y="275158"/>
                  </a:lnTo>
                  <a:lnTo>
                    <a:pt x="2075903" y="249453"/>
                  </a:lnTo>
                  <a:close/>
                </a:path>
                <a:path w="6800215" h="280034">
                  <a:moveTo>
                    <a:pt x="2283866" y="122974"/>
                  </a:moveTo>
                  <a:lnTo>
                    <a:pt x="2273325" y="125857"/>
                  </a:lnTo>
                  <a:lnTo>
                    <a:pt x="2261933" y="127647"/>
                  </a:lnTo>
                  <a:lnTo>
                    <a:pt x="2249817" y="128562"/>
                  </a:lnTo>
                  <a:lnTo>
                    <a:pt x="2237130" y="128816"/>
                  </a:lnTo>
                  <a:lnTo>
                    <a:pt x="2161781" y="128816"/>
                  </a:lnTo>
                  <a:lnTo>
                    <a:pt x="2161781" y="95808"/>
                  </a:lnTo>
                  <a:lnTo>
                    <a:pt x="2250859" y="95808"/>
                  </a:lnTo>
                  <a:lnTo>
                    <a:pt x="2250859" y="10807"/>
                  </a:lnTo>
                  <a:lnTo>
                    <a:pt x="2130234" y="10807"/>
                  </a:lnTo>
                  <a:lnTo>
                    <a:pt x="2130234" y="37388"/>
                  </a:lnTo>
                  <a:lnTo>
                    <a:pt x="2219325" y="37388"/>
                  </a:lnTo>
                  <a:lnTo>
                    <a:pt x="2219325" y="69227"/>
                  </a:lnTo>
                  <a:lnTo>
                    <a:pt x="2130234" y="69227"/>
                  </a:lnTo>
                  <a:lnTo>
                    <a:pt x="2130234" y="155105"/>
                  </a:lnTo>
                  <a:lnTo>
                    <a:pt x="2235670" y="155105"/>
                  </a:lnTo>
                  <a:lnTo>
                    <a:pt x="2248992" y="154749"/>
                  </a:lnTo>
                  <a:lnTo>
                    <a:pt x="2261641" y="153568"/>
                  </a:lnTo>
                  <a:lnTo>
                    <a:pt x="2273338" y="151409"/>
                  </a:lnTo>
                  <a:lnTo>
                    <a:pt x="2283866" y="148094"/>
                  </a:lnTo>
                  <a:lnTo>
                    <a:pt x="2283866" y="128816"/>
                  </a:lnTo>
                  <a:lnTo>
                    <a:pt x="2283866" y="122974"/>
                  </a:lnTo>
                  <a:close/>
                </a:path>
                <a:path w="6800215" h="280034">
                  <a:moveTo>
                    <a:pt x="2344331" y="181686"/>
                  </a:moveTo>
                  <a:lnTo>
                    <a:pt x="2312492" y="181686"/>
                  </a:lnTo>
                  <a:lnTo>
                    <a:pt x="2312492" y="208851"/>
                  </a:lnTo>
                  <a:lnTo>
                    <a:pt x="2312492" y="248285"/>
                  </a:lnTo>
                  <a:lnTo>
                    <a:pt x="2178139" y="248285"/>
                  </a:lnTo>
                  <a:lnTo>
                    <a:pt x="2178139" y="208851"/>
                  </a:lnTo>
                  <a:lnTo>
                    <a:pt x="2312492" y="208851"/>
                  </a:lnTo>
                  <a:lnTo>
                    <a:pt x="2312492" y="181686"/>
                  </a:lnTo>
                  <a:lnTo>
                    <a:pt x="2146300" y="181686"/>
                  </a:lnTo>
                  <a:lnTo>
                    <a:pt x="2146300" y="275158"/>
                  </a:lnTo>
                  <a:lnTo>
                    <a:pt x="2344331" y="275158"/>
                  </a:lnTo>
                  <a:lnTo>
                    <a:pt x="2344331" y="248285"/>
                  </a:lnTo>
                  <a:lnTo>
                    <a:pt x="2344331" y="208851"/>
                  </a:lnTo>
                  <a:lnTo>
                    <a:pt x="2344331" y="181686"/>
                  </a:lnTo>
                  <a:close/>
                </a:path>
                <a:path w="6800215" h="280034">
                  <a:moveTo>
                    <a:pt x="2344331" y="7594"/>
                  </a:moveTo>
                  <a:lnTo>
                    <a:pt x="2312492" y="7594"/>
                  </a:lnTo>
                  <a:lnTo>
                    <a:pt x="2312492" y="66890"/>
                  </a:lnTo>
                  <a:lnTo>
                    <a:pt x="2263419" y="66890"/>
                  </a:lnTo>
                  <a:lnTo>
                    <a:pt x="2263419" y="94640"/>
                  </a:lnTo>
                  <a:lnTo>
                    <a:pt x="2312492" y="94640"/>
                  </a:lnTo>
                  <a:lnTo>
                    <a:pt x="2312492" y="165328"/>
                  </a:lnTo>
                  <a:lnTo>
                    <a:pt x="2344331" y="165328"/>
                  </a:lnTo>
                  <a:lnTo>
                    <a:pt x="2344331" y="7594"/>
                  </a:lnTo>
                  <a:close/>
                </a:path>
                <a:path w="6800215" h="280034">
                  <a:moveTo>
                    <a:pt x="2615400" y="222288"/>
                  </a:moveTo>
                  <a:lnTo>
                    <a:pt x="2595829" y="184899"/>
                  </a:lnTo>
                  <a:lnTo>
                    <a:pt x="2583561" y="178295"/>
                  </a:lnTo>
                  <a:lnTo>
                    <a:pt x="2583561" y="214985"/>
                  </a:lnTo>
                  <a:lnTo>
                    <a:pt x="2583561" y="229590"/>
                  </a:lnTo>
                  <a:lnTo>
                    <a:pt x="2548585" y="248907"/>
                  </a:lnTo>
                  <a:lnTo>
                    <a:pt x="2512872" y="251498"/>
                  </a:lnTo>
                  <a:lnTo>
                    <a:pt x="2493657" y="250863"/>
                  </a:lnTo>
                  <a:lnTo>
                    <a:pt x="2452700" y="240398"/>
                  </a:lnTo>
                  <a:lnTo>
                    <a:pt x="2441892" y="229590"/>
                  </a:lnTo>
                  <a:lnTo>
                    <a:pt x="2441892" y="214985"/>
                  </a:lnTo>
                  <a:lnTo>
                    <a:pt x="2476982" y="195770"/>
                  </a:lnTo>
                  <a:lnTo>
                    <a:pt x="2512872" y="193078"/>
                  </a:lnTo>
                  <a:lnTo>
                    <a:pt x="2531935" y="193738"/>
                  </a:lnTo>
                  <a:lnTo>
                    <a:pt x="2573337" y="204177"/>
                  </a:lnTo>
                  <a:lnTo>
                    <a:pt x="2583561" y="214985"/>
                  </a:lnTo>
                  <a:lnTo>
                    <a:pt x="2583561" y="178295"/>
                  </a:lnTo>
                  <a:lnTo>
                    <a:pt x="2579789" y="176263"/>
                  </a:lnTo>
                  <a:lnTo>
                    <a:pt x="2560155" y="170370"/>
                  </a:lnTo>
                  <a:lnTo>
                    <a:pt x="2537625" y="166992"/>
                  </a:lnTo>
                  <a:lnTo>
                    <a:pt x="2512872" y="165912"/>
                  </a:lnTo>
                  <a:lnTo>
                    <a:pt x="2487993" y="166992"/>
                  </a:lnTo>
                  <a:lnTo>
                    <a:pt x="2445791" y="176263"/>
                  </a:lnTo>
                  <a:lnTo>
                    <a:pt x="2415349" y="200964"/>
                  </a:lnTo>
                  <a:lnTo>
                    <a:pt x="2410053" y="222288"/>
                  </a:lnTo>
                  <a:lnTo>
                    <a:pt x="2411425" y="233794"/>
                  </a:lnTo>
                  <a:lnTo>
                    <a:pt x="2445791" y="268554"/>
                  </a:lnTo>
                  <a:lnTo>
                    <a:pt x="2487993" y="277622"/>
                  </a:lnTo>
                  <a:lnTo>
                    <a:pt x="2512872" y="278663"/>
                  </a:lnTo>
                  <a:lnTo>
                    <a:pt x="2537625" y="277622"/>
                  </a:lnTo>
                  <a:lnTo>
                    <a:pt x="2579789" y="268554"/>
                  </a:lnTo>
                  <a:lnTo>
                    <a:pt x="2610104" y="243865"/>
                  </a:lnTo>
                  <a:lnTo>
                    <a:pt x="2614028" y="233794"/>
                  </a:lnTo>
                  <a:lnTo>
                    <a:pt x="2615400" y="222288"/>
                  </a:lnTo>
                  <a:close/>
                </a:path>
                <a:path w="6800215" h="280034">
                  <a:moveTo>
                    <a:pt x="2647531" y="67183"/>
                  </a:moveTo>
                  <a:lnTo>
                    <a:pt x="2608973" y="67183"/>
                  </a:lnTo>
                  <a:lnTo>
                    <a:pt x="2608973" y="7594"/>
                  </a:lnTo>
                  <a:lnTo>
                    <a:pt x="2577134" y="7594"/>
                  </a:lnTo>
                  <a:lnTo>
                    <a:pt x="2577134" y="102819"/>
                  </a:lnTo>
                  <a:lnTo>
                    <a:pt x="2567622" y="108089"/>
                  </a:lnTo>
                  <a:lnTo>
                    <a:pt x="2555989" y="111721"/>
                  </a:lnTo>
                  <a:lnTo>
                    <a:pt x="2542006" y="113830"/>
                  </a:lnTo>
                  <a:lnTo>
                    <a:pt x="2525433" y="114503"/>
                  </a:lnTo>
                  <a:lnTo>
                    <a:pt x="2430208" y="114503"/>
                  </a:lnTo>
                  <a:lnTo>
                    <a:pt x="2430208" y="38557"/>
                  </a:lnTo>
                  <a:lnTo>
                    <a:pt x="2527770" y="38557"/>
                  </a:lnTo>
                  <a:lnTo>
                    <a:pt x="2527770" y="10807"/>
                  </a:lnTo>
                  <a:lnTo>
                    <a:pt x="2398369" y="10807"/>
                  </a:lnTo>
                  <a:lnTo>
                    <a:pt x="2398369" y="141668"/>
                  </a:lnTo>
                  <a:lnTo>
                    <a:pt x="2517254" y="141668"/>
                  </a:lnTo>
                  <a:lnTo>
                    <a:pt x="2537612" y="140881"/>
                  </a:lnTo>
                  <a:lnTo>
                    <a:pt x="2554198" y="138493"/>
                  </a:lnTo>
                  <a:lnTo>
                    <a:pt x="2567279" y="134391"/>
                  </a:lnTo>
                  <a:lnTo>
                    <a:pt x="2577134" y="128524"/>
                  </a:lnTo>
                  <a:lnTo>
                    <a:pt x="2577134" y="158610"/>
                  </a:lnTo>
                  <a:lnTo>
                    <a:pt x="2608973" y="158610"/>
                  </a:lnTo>
                  <a:lnTo>
                    <a:pt x="2608973" y="128524"/>
                  </a:lnTo>
                  <a:lnTo>
                    <a:pt x="2608973" y="114503"/>
                  </a:lnTo>
                  <a:lnTo>
                    <a:pt x="2608973" y="94932"/>
                  </a:lnTo>
                  <a:lnTo>
                    <a:pt x="2647531" y="94932"/>
                  </a:lnTo>
                  <a:lnTo>
                    <a:pt x="2647531" y="67183"/>
                  </a:lnTo>
                  <a:close/>
                </a:path>
                <a:path w="6800215" h="280034">
                  <a:moveTo>
                    <a:pt x="2897848" y="144005"/>
                  </a:moveTo>
                  <a:lnTo>
                    <a:pt x="2862516" y="120929"/>
                  </a:lnTo>
                  <a:lnTo>
                    <a:pt x="2839186" y="63969"/>
                  </a:lnTo>
                  <a:lnTo>
                    <a:pt x="2839135" y="63093"/>
                  </a:lnTo>
                  <a:lnTo>
                    <a:pt x="2893466" y="63093"/>
                  </a:lnTo>
                  <a:lnTo>
                    <a:pt x="2893466" y="35052"/>
                  </a:lnTo>
                  <a:lnTo>
                    <a:pt x="2839135" y="35052"/>
                  </a:lnTo>
                  <a:lnTo>
                    <a:pt x="2839135" y="0"/>
                  </a:lnTo>
                  <a:lnTo>
                    <a:pt x="2807297" y="0"/>
                  </a:lnTo>
                  <a:lnTo>
                    <a:pt x="2807297" y="35052"/>
                  </a:lnTo>
                  <a:lnTo>
                    <a:pt x="2751798" y="35052"/>
                  </a:lnTo>
                  <a:lnTo>
                    <a:pt x="2751798" y="63093"/>
                  </a:lnTo>
                  <a:lnTo>
                    <a:pt x="2807297" y="63093"/>
                  </a:lnTo>
                  <a:lnTo>
                    <a:pt x="2807297" y="63969"/>
                  </a:lnTo>
                  <a:lnTo>
                    <a:pt x="2802890" y="93040"/>
                  </a:lnTo>
                  <a:lnTo>
                    <a:pt x="2790647" y="116471"/>
                  </a:lnTo>
                  <a:lnTo>
                    <a:pt x="2772054" y="134543"/>
                  </a:lnTo>
                  <a:lnTo>
                    <a:pt x="2748584" y="147510"/>
                  </a:lnTo>
                  <a:lnTo>
                    <a:pt x="2748584" y="175844"/>
                  </a:lnTo>
                  <a:lnTo>
                    <a:pt x="2773591" y="165658"/>
                  </a:lnTo>
                  <a:lnTo>
                    <a:pt x="2794990" y="152438"/>
                  </a:lnTo>
                  <a:lnTo>
                    <a:pt x="2811970" y="137185"/>
                  </a:lnTo>
                  <a:lnTo>
                    <a:pt x="2823654" y="120929"/>
                  </a:lnTo>
                  <a:lnTo>
                    <a:pt x="2835910" y="136474"/>
                  </a:lnTo>
                  <a:lnTo>
                    <a:pt x="2853093" y="150901"/>
                  </a:lnTo>
                  <a:lnTo>
                    <a:pt x="2874099" y="163195"/>
                  </a:lnTo>
                  <a:lnTo>
                    <a:pt x="2897848" y="172339"/>
                  </a:lnTo>
                  <a:lnTo>
                    <a:pt x="2897848" y="144005"/>
                  </a:lnTo>
                  <a:close/>
                </a:path>
                <a:path w="6800215" h="280034">
                  <a:moveTo>
                    <a:pt x="2963278" y="7594"/>
                  </a:moveTo>
                  <a:lnTo>
                    <a:pt x="2931439" y="7594"/>
                  </a:lnTo>
                  <a:lnTo>
                    <a:pt x="2931439" y="216446"/>
                  </a:lnTo>
                  <a:lnTo>
                    <a:pt x="2920822" y="222897"/>
                  </a:lnTo>
                  <a:lnTo>
                    <a:pt x="2907639" y="227139"/>
                  </a:lnTo>
                  <a:lnTo>
                    <a:pt x="2892260" y="229463"/>
                  </a:lnTo>
                  <a:lnTo>
                    <a:pt x="2875064" y="230174"/>
                  </a:lnTo>
                  <a:lnTo>
                    <a:pt x="2840012" y="230174"/>
                  </a:lnTo>
                  <a:lnTo>
                    <a:pt x="2840012" y="167373"/>
                  </a:lnTo>
                  <a:lnTo>
                    <a:pt x="2808465" y="167373"/>
                  </a:lnTo>
                  <a:lnTo>
                    <a:pt x="2808465" y="230174"/>
                  </a:lnTo>
                  <a:lnTo>
                    <a:pt x="2743619" y="230174"/>
                  </a:lnTo>
                  <a:lnTo>
                    <a:pt x="2743619" y="257340"/>
                  </a:lnTo>
                  <a:lnTo>
                    <a:pt x="2866885" y="257340"/>
                  </a:lnTo>
                  <a:lnTo>
                    <a:pt x="2887700" y="256527"/>
                  </a:lnTo>
                  <a:lnTo>
                    <a:pt x="2905849" y="253936"/>
                  </a:lnTo>
                  <a:lnTo>
                    <a:pt x="2920657" y="249326"/>
                  </a:lnTo>
                  <a:lnTo>
                    <a:pt x="2931439" y="242443"/>
                  </a:lnTo>
                  <a:lnTo>
                    <a:pt x="2931439" y="272529"/>
                  </a:lnTo>
                  <a:lnTo>
                    <a:pt x="2963278" y="272529"/>
                  </a:lnTo>
                  <a:lnTo>
                    <a:pt x="2963278" y="242443"/>
                  </a:lnTo>
                  <a:lnTo>
                    <a:pt x="2963278" y="7594"/>
                  </a:lnTo>
                  <a:close/>
                </a:path>
                <a:path w="6800215" h="280034">
                  <a:moveTo>
                    <a:pt x="3239008" y="7594"/>
                  </a:moveTo>
                  <a:lnTo>
                    <a:pt x="3208058" y="7594"/>
                  </a:lnTo>
                  <a:lnTo>
                    <a:pt x="3208058" y="113042"/>
                  </a:lnTo>
                  <a:lnTo>
                    <a:pt x="3178264" y="113042"/>
                  </a:lnTo>
                  <a:lnTo>
                    <a:pt x="3178264" y="9347"/>
                  </a:lnTo>
                  <a:lnTo>
                    <a:pt x="3147885" y="9347"/>
                  </a:lnTo>
                  <a:lnTo>
                    <a:pt x="3147885" y="214109"/>
                  </a:lnTo>
                  <a:lnTo>
                    <a:pt x="3139071" y="219811"/>
                  </a:lnTo>
                  <a:lnTo>
                    <a:pt x="3128022" y="223812"/>
                  </a:lnTo>
                  <a:lnTo>
                    <a:pt x="3114776" y="226187"/>
                  </a:lnTo>
                  <a:lnTo>
                    <a:pt x="3099397" y="226961"/>
                  </a:lnTo>
                  <a:lnTo>
                    <a:pt x="3052661" y="226961"/>
                  </a:lnTo>
                  <a:lnTo>
                    <a:pt x="3052661" y="40309"/>
                  </a:lnTo>
                  <a:lnTo>
                    <a:pt x="3116923" y="40309"/>
                  </a:lnTo>
                  <a:lnTo>
                    <a:pt x="3116923" y="12268"/>
                  </a:lnTo>
                  <a:lnTo>
                    <a:pt x="3021698" y="12268"/>
                  </a:lnTo>
                  <a:lnTo>
                    <a:pt x="3021698" y="254711"/>
                  </a:lnTo>
                  <a:lnTo>
                    <a:pt x="3093262" y="254711"/>
                  </a:lnTo>
                  <a:lnTo>
                    <a:pt x="3111081" y="253784"/>
                  </a:lnTo>
                  <a:lnTo>
                    <a:pt x="3126270" y="251015"/>
                  </a:lnTo>
                  <a:lnTo>
                    <a:pt x="3138601" y="246456"/>
                  </a:lnTo>
                  <a:lnTo>
                    <a:pt x="3147885" y="240106"/>
                  </a:lnTo>
                  <a:lnTo>
                    <a:pt x="3147885" y="269316"/>
                  </a:lnTo>
                  <a:lnTo>
                    <a:pt x="3178264" y="269316"/>
                  </a:lnTo>
                  <a:lnTo>
                    <a:pt x="3178264" y="140792"/>
                  </a:lnTo>
                  <a:lnTo>
                    <a:pt x="3208058" y="140792"/>
                  </a:lnTo>
                  <a:lnTo>
                    <a:pt x="3208058" y="272529"/>
                  </a:lnTo>
                  <a:lnTo>
                    <a:pt x="3239008" y="272529"/>
                  </a:lnTo>
                  <a:lnTo>
                    <a:pt x="3239008" y="7594"/>
                  </a:lnTo>
                  <a:close/>
                </a:path>
                <a:path w="6800215" h="280034">
                  <a:moveTo>
                    <a:pt x="3521176" y="233375"/>
                  </a:moveTo>
                  <a:lnTo>
                    <a:pt x="3420110" y="233375"/>
                  </a:lnTo>
                  <a:lnTo>
                    <a:pt x="3420110" y="181305"/>
                  </a:lnTo>
                  <a:lnTo>
                    <a:pt x="3510661" y="181305"/>
                  </a:lnTo>
                  <a:lnTo>
                    <a:pt x="3510661" y="153365"/>
                  </a:lnTo>
                  <a:lnTo>
                    <a:pt x="3331603" y="153365"/>
                  </a:lnTo>
                  <a:lnTo>
                    <a:pt x="3331603" y="110185"/>
                  </a:lnTo>
                  <a:lnTo>
                    <a:pt x="3507448" y="110185"/>
                  </a:lnTo>
                  <a:lnTo>
                    <a:pt x="3507448" y="82245"/>
                  </a:lnTo>
                  <a:lnTo>
                    <a:pt x="3507448" y="40335"/>
                  </a:lnTo>
                  <a:lnTo>
                    <a:pt x="3507448" y="12395"/>
                  </a:lnTo>
                  <a:lnTo>
                    <a:pt x="3299764" y="12395"/>
                  </a:lnTo>
                  <a:lnTo>
                    <a:pt x="3299764" y="40335"/>
                  </a:lnTo>
                  <a:lnTo>
                    <a:pt x="3475609" y="40335"/>
                  </a:lnTo>
                  <a:lnTo>
                    <a:pt x="3475609" y="82245"/>
                  </a:lnTo>
                  <a:lnTo>
                    <a:pt x="3299764" y="82245"/>
                  </a:lnTo>
                  <a:lnTo>
                    <a:pt x="3299764" y="110185"/>
                  </a:lnTo>
                  <a:lnTo>
                    <a:pt x="3299764" y="153365"/>
                  </a:lnTo>
                  <a:lnTo>
                    <a:pt x="3299764" y="181305"/>
                  </a:lnTo>
                  <a:lnTo>
                    <a:pt x="3388563" y="181305"/>
                  </a:lnTo>
                  <a:lnTo>
                    <a:pt x="3388563" y="233375"/>
                  </a:lnTo>
                  <a:lnTo>
                    <a:pt x="3286036" y="233375"/>
                  </a:lnTo>
                  <a:lnTo>
                    <a:pt x="3286036" y="261315"/>
                  </a:lnTo>
                  <a:lnTo>
                    <a:pt x="3521176" y="261315"/>
                  </a:lnTo>
                  <a:lnTo>
                    <a:pt x="3521176" y="233375"/>
                  </a:lnTo>
                  <a:close/>
                </a:path>
                <a:path w="6800215" h="280034">
                  <a:moveTo>
                    <a:pt x="3782593" y="116840"/>
                  </a:moveTo>
                  <a:lnTo>
                    <a:pt x="3759682" y="108458"/>
                  </a:lnTo>
                  <a:lnTo>
                    <a:pt x="3749217" y="100190"/>
                  </a:lnTo>
                  <a:lnTo>
                    <a:pt x="3741445" y="94056"/>
                  </a:lnTo>
                  <a:lnTo>
                    <a:pt x="3729405" y="72644"/>
                  </a:lnTo>
                  <a:lnTo>
                    <a:pt x="3725062" y="43230"/>
                  </a:lnTo>
                  <a:lnTo>
                    <a:pt x="3725062" y="38265"/>
                  </a:lnTo>
                  <a:lnTo>
                    <a:pt x="3777627" y="38265"/>
                  </a:lnTo>
                  <a:lnTo>
                    <a:pt x="3777627" y="10807"/>
                  </a:lnTo>
                  <a:lnTo>
                    <a:pt x="3640937" y="10807"/>
                  </a:lnTo>
                  <a:lnTo>
                    <a:pt x="3640937" y="38265"/>
                  </a:lnTo>
                  <a:lnTo>
                    <a:pt x="3693515" y="38265"/>
                  </a:lnTo>
                  <a:lnTo>
                    <a:pt x="3693515" y="43230"/>
                  </a:lnTo>
                  <a:lnTo>
                    <a:pt x="3689286" y="73431"/>
                  </a:lnTo>
                  <a:lnTo>
                    <a:pt x="3677488" y="95948"/>
                  </a:lnTo>
                  <a:lnTo>
                    <a:pt x="3659378" y="111252"/>
                  </a:lnTo>
                  <a:lnTo>
                    <a:pt x="3636264" y="119761"/>
                  </a:lnTo>
                  <a:lnTo>
                    <a:pt x="3636264" y="148094"/>
                  </a:lnTo>
                  <a:lnTo>
                    <a:pt x="3659467" y="141389"/>
                  </a:lnTo>
                  <a:lnTo>
                    <a:pt x="3680180" y="130606"/>
                  </a:lnTo>
                  <a:lnTo>
                    <a:pt x="3697338" y="116586"/>
                  </a:lnTo>
                  <a:lnTo>
                    <a:pt x="3709873" y="100190"/>
                  </a:lnTo>
                  <a:lnTo>
                    <a:pt x="3722547" y="115874"/>
                  </a:lnTo>
                  <a:lnTo>
                    <a:pt x="3739438" y="128892"/>
                  </a:lnTo>
                  <a:lnTo>
                    <a:pt x="3759733" y="138722"/>
                  </a:lnTo>
                  <a:lnTo>
                    <a:pt x="3782593" y="144881"/>
                  </a:lnTo>
                  <a:lnTo>
                    <a:pt x="3782593" y="116840"/>
                  </a:lnTo>
                  <a:close/>
                </a:path>
                <a:path w="6800215" h="280034">
                  <a:moveTo>
                    <a:pt x="3855034" y="161531"/>
                  </a:moveTo>
                  <a:lnTo>
                    <a:pt x="3823195" y="161531"/>
                  </a:lnTo>
                  <a:lnTo>
                    <a:pt x="3823195" y="192493"/>
                  </a:lnTo>
                  <a:lnTo>
                    <a:pt x="3823195" y="219659"/>
                  </a:lnTo>
                  <a:lnTo>
                    <a:pt x="3823195" y="248285"/>
                  </a:lnTo>
                  <a:lnTo>
                    <a:pt x="3688842" y="248285"/>
                  </a:lnTo>
                  <a:lnTo>
                    <a:pt x="3688842" y="219659"/>
                  </a:lnTo>
                  <a:lnTo>
                    <a:pt x="3823195" y="219659"/>
                  </a:lnTo>
                  <a:lnTo>
                    <a:pt x="3823195" y="192493"/>
                  </a:lnTo>
                  <a:lnTo>
                    <a:pt x="3688842" y="192493"/>
                  </a:lnTo>
                  <a:lnTo>
                    <a:pt x="3688842" y="161531"/>
                  </a:lnTo>
                  <a:lnTo>
                    <a:pt x="3657003" y="161531"/>
                  </a:lnTo>
                  <a:lnTo>
                    <a:pt x="3657003" y="275158"/>
                  </a:lnTo>
                  <a:lnTo>
                    <a:pt x="3855034" y="275158"/>
                  </a:lnTo>
                  <a:lnTo>
                    <a:pt x="3855034" y="248285"/>
                  </a:lnTo>
                  <a:lnTo>
                    <a:pt x="3855034" y="219659"/>
                  </a:lnTo>
                  <a:lnTo>
                    <a:pt x="3855034" y="192493"/>
                  </a:lnTo>
                  <a:lnTo>
                    <a:pt x="3855034" y="161531"/>
                  </a:lnTo>
                  <a:close/>
                </a:path>
                <a:path w="6800215" h="280034">
                  <a:moveTo>
                    <a:pt x="3855034" y="7594"/>
                  </a:moveTo>
                  <a:lnTo>
                    <a:pt x="3823195" y="7594"/>
                  </a:lnTo>
                  <a:lnTo>
                    <a:pt x="3823195" y="146634"/>
                  </a:lnTo>
                  <a:lnTo>
                    <a:pt x="3855034" y="146634"/>
                  </a:lnTo>
                  <a:lnTo>
                    <a:pt x="3855034" y="7594"/>
                  </a:lnTo>
                  <a:close/>
                </a:path>
                <a:path w="6800215" h="280034">
                  <a:moveTo>
                    <a:pt x="4126103" y="7594"/>
                  </a:moveTo>
                  <a:lnTo>
                    <a:pt x="4094264" y="7594"/>
                  </a:lnTo>
                  <a:lnTo>
                    <a:pt x="4094264" y="113042"/>
                  </a:lnTo>
                  <a:lnTo>
                    <a:pt x="4048112" y="113042"/>
                  </a:lnTo>
                  <a:lnTo>
                    <a:pt x="4042486" y="63131"/>
                  </a:lnTo>
                  <a:lnTo>
                    <a:pt x="4026789" y="28333"/>
                  </a:lnTo>
                  <a:lnTo>
                    <a:pt x="4016857" y="19024"/>
                  </a:lnTo>
                  <a:lnTo>
                    <a:pt x="4016857" y="132905"/>
                  </a:lnTo>
                  <a:lnTo>
                    <a:pt x="4016222" y="162242"/>
                  </a:lnTo>
                  <a:lnTo>
                    <a:pt x="4009707" y="206222"/>
                  </a:lnTo>
                  <a:lnTo>
                    <a:pt x="3989400" y="230466"/>
                  </a:lnTo>
                  <a:lnTo>
                    <a:pt x="3970413" y="230466"/>
                  </a:lnTo>
                  <a:lnTo>
                    <a:pt x="3945877" y="186829"/>
                  </a:lnTo>
                  <a:lnTo>
                    <a:pt x="3942956" y="132905"/>
                  </a:lnTo>
                  <a:lnTo>
                    <a:pt x="3943629" y="103581"/>
                  </a:lnTo>
                  <a:lnTo>
                    <a:pt x="3950106" y="59702"/>
                  </a:lnTo>
                  <a:lnTo>
                    <a:pt x="3979761" y="35052"/>
                  </a:lnTo>
                  <a:lnTo>
                    <a:pt x="3986695" y="35763"/>
                  </a:lnTo>
                  <a:lnTo>
                    <a:pt x="4014012" y="79006"/>
                  </a:lnTo>
                  <a:lnTo>
                    <a:pt x="4016857" y="132905"/>
                  </a:lnTo>
                  <a:lnTo>
                    <a:pt x="4016857" y="19024"/>
                  </a:lnTo>
                  <a:lnTo>
                    <a:pt x="4006558" y="12928"/>
                  </a:lnTo>
                  <a:lnTo>
                    <a:pt x="3993934" y="8940"/>
                  </a:lnTo>
                  <a:lnTo>
                    <a:pt x="3979761" y="7594"/>
                  </a:lnTo>
                  <a:lnTo>
                    <a:pt x="3965727" y="8940"/>
                  </a:lnTo>
                  <a:lnTo>
                    <a:pt x="3922496" y="46685"/>
                  </a:lnTo>
                  <a:lnTo>
                    <a:pt x="3912412" y="99275"/>
                  </a:lnTo>
                  <a:lnTo>
                    <a:pt x="3911409" y="132905"/>
                  </a:lnTo>
                  <a:lnTo>
                    <a:pt x="3912412" y="166535"/>
                  </a:lnTo>
                  <a:lnTo>
                    <a:pt x="3922496" y="219125"/>
                  </a:lnTo>
                  <a:lnTo>
                    <a:pt x="3953103" y="252590"/>
                  </a:lnTo>
                  <a:lnTo>
                    <a:pt x="3979761" y="257632"/>
                  </a:lnTo>
                  <a:lnTo>
                    <a:pt x="3993934" y="256362"/>
                  </a:lnTo>
                  <a:lnTo>
                    <a:pt x="4006558" y="252590"/>
                  </a:lnTo>
                  <a:lnTo>
                    <a:pt x="4017556" y="246291"/>
                  </a:lnTo>
                  <a:lnTo>
                    <a:pt x="4026789" y="237477"/>
                  </a:lnTo>
                  <a:lnTo>
                    <a:pt x="4030891" y="230466"/>
                  </a:lnTo>
                  <a:lnTo>
                    <a:pt x="4036860" y="220268"/>
                  </a:lnTo>
                  <a:lnTo>
                    <a:pt x="4043400" y="198183"/>
                  </a:lnTo>
                  <a:lnTo>
                    <a:pt x="4047032" y="171500"/>
                  </a:lnTo>
                  <a:lnTo>
                    <a:pt x="4048404" y="140500"/>
                  </a:lnTo>
                  <a:lnTo>
                    <a:pt x="4094264" y="140500"/>
                  </a:lnTo>
                  <a:lnTo>
                    <a:pt x="4094264" y="272529"/>
                  </a:lnTo>
                  <a:lnTo>
                    <a:pt x="4126103" y="272529"/>
                  </a:lnTo>
                  <a:lnTo>
                    <a:pt x="4126103" y="140500"/>
                  </a:lnTo>
                  <a:lnTo>
                    <a:pt x="4126103" y="113042"/>
                  </a:lnTo>
                  <a:lnTo>
                    <a:pt x="4126103" y="7594"/>
                  </a:lnTo>
                  <a:close/>
                </a:path>
                <a:path w="6800215" h="280034">
                  <a:moveTo>
                    <a:pt x="4340784" y="93764"/>
                  </a:moveTo>
                  <a:lnTo>
                    <a:pt x="4330281" y="96596"/>
                  </a:lnTo>
                  <a:lnTo>
                    <a:pt x="4318990" y="98285"/>
                  </a:lnTo>
                  <a:lnTo>
                    <a:pt x="4306976" y="99098"/>
                  </a:lnTo>
                  <a:lnTo>
                    <a:pt x="4294340" y="99314"/>
                  </a:lnTo>
                  <a:lnTo>
                    <a:pt x="4215777" y="99314"/>
                  </a:lnTo>
                  <a:lnTo>
                    <a:pt x="4215777" y="9347"/>
                  </a:lnTo>
                  <a:lnTo>
                    <a:pt x="4184231" y="9347"/>
                  </a:lnTo>
                  <a:lnTo>
                    <a:pt x="4184231" y="127063"/>
                  </a:lnTo>
                  <a:lnTo>
                    <a:pt x="4292879" y="127063"/>
                  </a:lnTo>
                  <a:lnTo>
                    <a:pt x="4306163" y="126695"/>
                  </a:lnTo>
                  <a:lnTo>
                    <a:pt x="4318698" y="125488"/>
                  </a:lnTo>
                  <a:lnTo>
                    <a:pt x="4330306" y="123240"/>
                  </a:lnTo>
                  <a:lnTo>
                    <a:pt x="4340784" y="119761"/>
                  </a:lnTo>
                  <a:lnTo>
                    <a:pt x="4340784" y="99314"/>
                  </a:lnTo>
                  <a:lnTo>
                    <a:pt x="4340784" y="93764"/>
                  </a:lnTo>
                  <a:close/>
                </a:path>
                <a:path w="6800215" h="280034">
                  <a:moveTo>
                    <a:pt x="4398035" y="242150"/>
                  </a:moveTo>
                  <a:lnTo>
                    <a:pt x="4366285" y="212153"/>
                  </a:lnTo>
                  <a:lnTo>
                    <a:pt x="4366196" y="239229"/>
                  </a:lnTo>
                  <a:lnTo>
                    <a:pt x="4366196" y="245071"/>
                  </a:lnTo>
                  <a:lnTo>
                    <a:pt x="4319194" y="254952"/>
                  </a:lnTo>
                  <a:lnTo>
                    <a:pt x="4297845" y="255295"/>
                  </a:lnTo>
                  <a:lnTo>
                    <a:pt x="4276509" y="254952"/>
                  </a:lnTo>
                  <a:lnTo>
                    <a:pt x="4235932" y="249161"/>
                  </a:lnTo>
                  <a:lnTo>
                    <a:pt x="4229214" y="245071"/>
                  </a:lnTo>
                  <a:lnTo>
                    <a:pt x="4229214" y="239522"/>
                  </a:lnTo>
                  <a:lnTo>
                    <a:pt x="4275455" y="229641"/>
                  </a:lnTo>
                  <a:lnTo>
                    <a:pt x="4297845" y="229298"/>
                  </a:lnTo>
                  <a:lnTo>
                    <a:pt x="4319194" y="229590"/>
                  </a:lnTo>
                  <a:lnTo>
                    <a:pt x="4360062" y="235140"/>
                  </a:lnTo>
                  <a:lnTo>
                    <a:pt x="4366196" y="239229"/>
                  </a:lnTo>
                  <a:lnTo>
                    <a:pt x="4366196" y="212140"/>
                  </a:lnTo>
                  <a:lnTo>
                    <a:pt x="4347438" y="208038"/>
                  </a:lnTo>
                  <a:lnTo>
                    <a:pt x="4324528" y="205574"/>
                  </a:lnTo>
                  <a:lnTo>
                    <a:pt x="4297845" y="204762"/>
                  </a:lnTo>
                  <a:lnTo>
                    <a:pt x="4269613" y="205600"/>
                  </a:lnTo>
                  <a:lnTo>
                    <a:pt x="4226826" y="212648"/>
                  </a:lnTo>
                  <a:lnTo>
                    <a:pt x="4197667" y="242150"/>
                  </a:lnTo>
                  <a:lnTo>
                    <a:pt x="4198785" y="249428"/>
                  </a:lnTo>
                  <a:lnTo>
                    <a:pt x="4248124" y="276352"/>
                  </a:lnTo>
                  <a:lnTo>
                    <a:pt x="4297845" y="279539"/>
                  </a:lnTo>
                  <a:lnTo>
                    <a:pt x="4325442" y="278714"/>
                  </a:lnTo>
                  <a:lnTo>
                    <a:pt x="4367390" y="272021"/>
                  </a:lnTo>
                  <a:lnTo>
                    <a:pt x="4397032" y="249161"/>
                  </a:lnTo>
                  <a:lnTo>
                    <a:pt x="4398035" y="242150"/>
                  </a:lnTo>
                  <a:close/>
                </a:path>
                <a:path w="6800215" h="280034">
                  <a:moveTo>
                    <a:pt x="4398327" y="7594"/>
                  </a:moveTo>
                  <a:lnTo>
                    <a:pt x="4366488" y="7594"/>
                  </a:lnTo>
                  <a:lnTo>
                    <a:pt x="4366488" y="42646"/>
                  </a:lnTo>
                  <a:lnTo>
                    <a:pt x="4287037" y="42646"/>
                  </a:lnTo>
                  <a:lnTo>
                    <a:pt x="4287037" y="70396"/>
                  </a:lnTo>
                  <a:lnTo>
                    <a:pt x="4366488" y="70396"/>
                  </a:lnTo>
                  <a:lnTo>
                    <a:pt x="4366488" y="144005"/>
                  </a:lnTo>
                  <a:lnTo>
                    <a:pt x="4398327" y="144005"/>
                  </a:lnTo>
                  <a:lnTo>
                    <a:pt x="4398327" y="7594"/>
                  </a:lnTo>
                  <a:close/>
                </a:path>
                <a:path w="6800215" h="280034">
                  <a:moveTo>
                    <a:pt x="4405046" y="164452"/>
                  </a:moveTo>
                  <a:lnTo>
                    <a:pt x="4314495" y="164452"/>
                  </a:lnTo>
                  <a:lnTo>
                    <a:pt x="4314495" y="141084"/>
                  </a:lnTo>
                  <a:lnTo>
                    <a:pt x="4281779" y="141084"/>
                  </a:lnTo>
                  <a:lnTo>
                    <a:pt x="4281779" y="164452"/>
                  </a:lnTo>
                  <a:lnTo>
                    <a:pt x="4190949" y="164452"/>
                  </a:lnTo>
                  <a:lnTo>
                    <a:pt x="4190949" y="189572"/>
                  </a:lnTo>
                  <a:lnTo>
                    <a:pt x="4405046" y="189572"/>
                  </a:lnTo>
                  <a:lnTo>
                    <a:pt x="4405046" y="164452"/>
                  </a:lnTo>
                  <a:close/>
                </a:path>
                <a:path w="6800215" h="280034">
                  <a:moveTo>
                    <a:pt x="4673778" y="49657"/>
                  </a:moveTo>
                  <a:lnTo>
                    <a:pt x="4672952" y="41821"/>
                  </a:lnTo>
                  <a:lnTo>
                    <a:pt x="4670526" y="34912"/>
                  </a:lnTo>
                  <a:lnTo>
                    <a:pt x="4669256" y="33007"/>
                  </a:lnTo>
                  <a:lnTo>
                    <a:pt x="4666500" y="28867"/>
                  </a:lnTo>
                  <a:lnTo>
                    <a:pt x="4660925" y="23660"/>
                  </a:lnTo>
                  <a:lnTo>
                    <a:pt x="4646015" y="16052"/>
                  </a:lnTo>
                  <a:lnTo>
                    <a:pt x="4642231" y="15125"/>
                  </a:lnTo>
                  <a:lnTo>
                    <a:pt x="4642231" y="46151"/>
                  </a:lnTo>
                  <a:lnTo>
                    <a:pt x="4642231" y="52870"/>
                  </a:lnTo>
                  <a:lnTo>
                    <a:pt x="4592282" y="65608"/>
                  </a:lnTo>
                  <a:lnTo>
                    <a:pt x="4566869" y="66014"/>
                  </a:lnTo>
                  <a:lnTo>
                    <a:pt x="4541456" y="65608"/>
                  </a:lnTo>
                  <a:lnTo>
                    <a:pt x="4496765" y="58420"/>
                  </a:lnTo>
                  <a:lnTo>
                    <a:pt x="4491507" y="52870"/>
                  </a:lnTo>
                  <a:lnTo>
                    <a:pt x="4491507" y="46151"/>
                  </a:lnTo>
                  <a:lnTo>
                    <a:pt x="4541456" y="33413"/>
                  </a:lnTo>
                  <a:lnTo>
                    <a:pt x="4566869" y="33007"/>
                  </a:lnTo>
                  <a:lnTo>
                    <a:pt x="4592282" y="33413"/>
                  </a:lnTo>
                  <a:lnTo>
                    <a:pt x="4636973" y="40894"/>
                  </a:lnTo>
                  <a:lnTo>
                    <a:pt x="4642231" y="46151"/>
                  </a:lnTo>
                  <a:lnTo>
                    <a:pt x="4642231" y="15125"/>
                  </a:lnTo>
                  <a:lnTo>
                    <a:pt x="4625391" y="10985"/>
                  </a:lnTo>
                  <a:lnTo>
                    <a:pt x="4599025" y="8178"/>
                  </a:lnTo>
                  <a:lnTo>
                    <a:pt x="4566869" y="7302"/>
                  </a:lnTo>
                  <a:lnTo>
                    <a:pt x="4534827" y="8178"/>
                  </a:lnTo>
                  <a:lnTo>
                    <a:pt x="4487634" y="16052"/>
                  </a:lnTo>
                  <a:lnTo>
                    <a:pt x="4459668" y="49657"/>
                  </a:lnTo>
                  <a:lnTo>
                    <a:pt x="4460481" y="57327"/>
                  </a:lnTo>
                  <a:lnTo>
                    <a:pt x="4508411" y="88036"/>
                  </a:lnTo>
                  <a:lnTo>
                    <a:pt x="4566869" y="91719"/>
                  </a:lnTo>
                  <a:lnTo>
                    <a:pt x="4599025" y="90843"/>
                  </a:lnTo>
                  <a:lnTo>
                    <a:pt x="4646015" y="82969"/>
                  </a:lnTo>
                  <a:lnTo>
                    <a:pt x="4672952" y="57327"/>
                  </a:lnTo>
                  <a:lnTo>
                    <a:pt x="4673778" y="49657"/>
                  </a:lnTo>
                  <a:close/>
                </a:path>
                <a:path w="6800215" h="280034">
                  <a:moveTo>
                    <a:pt x="4674362" y="249453"/>
                  </a:moveTo>
                  <a:lnTo>
                    <a:pt x="4496181" y="249453"/>
                  </a:lnTo>
                  <a:lnTo>
                    <a:pt x="4496181" y="230174"/>
                  </a:lnTo>
                  <a:lnTo>
                    <a:pt x="4668520" y="230174"/>
                  </a:lnTo>
                  <a:lnTo>
                    <a:pt x="4668520" y="159486"/>
                  </a:lnTo>
                  <a:lnTo>
                    <a:pt x="4464634" y="159486"/>
                  </a:lnTo>
                  <a:lnTo>
                    <a:pt x="4464634" y="185191"/>
                  </a:lnTo>
                  <a:lnTo>
                    <a:pt x="4636681" y="185191"/>
                  </a:lnTo>
                  <a:lnTo>
                    <a:pt x="4636681" y="204762"/>
                  </a:lnTo>
                  <a:lnTo>
                    <a:pt x="4464634" y="204762"/>
                  </a:lnTo>
                  <a:lnTo>
                    <a:pt x="4464634" y="275158"/>
                  </a:lnTo>
                  <a:lnTo>
                    <a:pt x="4674362" y="275158"/>
                  </a:lnTo>
                  <a:lnTo>
                    <a:pt x="4674362" y="249453"/>
                  </a:lnTo>
                  <a:close/>
                </a:path>
                <a:path w="6800215" h="280034">
                  <a:moveTo>
                    <a:pt x="4685754" y="111582"/>
                  </a:moveTo>
                  <a:lnTo>
                    <a:pt x="4447108" y="111582"/>
                  </a:lnTo>
                  <a:lnTo>
                    <a:pt x="4447108" y="137871"/>
                  </a:lnTo>
                  <a:lnTo>
                    <a:pt x="4685754" y="137871"/>
                  </a:lnTo>
                  <a:lnTo>
                    <a:pt x="4685754" y="111582"/>
                  </a:lnTo>
                  <a:close/>
                </a:path>
                <a:path w="6800215" h="280034">
                  <a:moveTo>
                    <a:pt x="5027206" y="112166"/>
                  </a:moveTo>
                  <a:lnTo>
                    <a:pt x="4987315" y="100380"/>
                  </a:lnTo>
                  <a:lnTo>
                    <a:pt x="4956518" y="81419"/>
                  </a:lnTo>
                  <a:lnTo>
                    <a:pt x="4954829" y="79159"/>
                  </a:lnTo>
                  <a:lnTo>
                    <a:pt x="4936680" y="54902"/>
                  </a:lnTo>
                  <a:lnTo>
                    <a:pt x="4929644" y="20447"/>
                  </a:lnTo>
                  <a:lnTo>
                    <a:pt x="4929644" y="9347"/>
                  </a:lnTo>
                  <a:lnTo>
                    <a:pt x="4898098" y="9347"/>
                  </a:lnTo>
                  <a:lnTo>
                    <a:pt x="4898098" y="20447"/>
                  </a:lnTo>
                  <a:lnTo>
                    <a:pt x="4891163" y="54952"/>
                  </a:lnTo>
                  <a:lnTo>
                    <a:pt x="4871517" y="81534"/>
                  </a:lnTo>
                  <a:lnTo>
                    <a:pt x="4840922" y="100507"/>
                  </a:lnTo>
                  <a:lnTo>
                    <a:pt x="4801120" y="112166"/>
                  </a:lnTo>
                  <a:lnTo>
                    <a:pt x="4801120" y="140208"/>
                  </a:lnTo>
                  <a:lnTo>
                    <a:pt x="4839449" y="131279"/>
                  </a:lnTo>
                  <a:lnTo>
                    <a:pt x="4871555" y="117678"/>
                  </a:lnTo>
                  <a:lnTo>
                    <a:pt x="4896713" y="100076"/>
                  </a:lnTo>
                  <a:lnTo>
                    <a:pt x="4914163" y="79159"/>
                  </a:lnTo>
                  <a:lnTo>
                    <a:pt x="4931664" y="100076"/>
                  </a:lnTo>
                  <a:lnTo>
                    <a:pt x="4956886" y="117678"/>
                  </a:lnTo>
                  <a:lnTo>
                    <a:pt x="4989004" y="131279"/>
                  </a:lnTo>
                  <a:lnTo>
                    <a:pt x="5027206" y="140208"/>
                  </a:lnTo>
                  <a:lnTo>
                    <a:pt x="5027206" y="112166"/>
                  </a:lnTo>
                  <a:close/>
                </a:path>
                <a:path w="6800215" h="280034">
                  <a:moveTo>
                    <a:pt x="5031879" y="177596"/>
                  </a:moveTo>
                  <a:lnTo>
                    <a:pt x="4796739" y="177596"/>
                  </a:lnTo>
                  <a:lnTo>
                    <a:pt x="4796739" y="205638"/>
                  </a:lnTo>
                  <a:lnTo>
                    <a:pt x="4898098" y="205638"/>
                  </a:lnTo>
                  <a:lnTo>
                    <a:pt x="4898098" y="276910"/>
                  </a:lnTo>
                  <a:lnTo>
                    <a:pt x="4929644" y="276910"/>
                  </a:lnTo>
                  <a:lnTo>
                    <a:pt x="4929644" y="205638"/>
                  </a:lnTo>
                  <a:lnTo>
                    <a:pt x="5031879" y="205638"/>
                  </a:lnTo>
                  <a:lnTo>
                    <a:pt x="5031879" y="177596"/>
                  </a:lnTo>
                  <a:close/>
                </a:path>
                <a:path w="6800215" h="280034">
                  <a:moveTo>
                    <a:pt x="5287162" y="75946"/>
                  </a:moveTo>
                  <a:lnTo>
                    <a:pt x="5285714" y="58648"/>
                  </a:lnTo>
                  <a:lnTo>
                    <a:pt x="5281434" y="43637"/>
                  </a:lnTo>
                  <a:lnTo>
                    <a:pt x="5275758" y="33299"/>
                  </a:lnTo>
                  <a:lnTo>
                    <a:pt x="5274475" y="30962"/>
                  </a:lnTo>
                  <a:lnTo>
                    <a:pt x="5264963" y="20739"/>
                  </a:lnTo>
                  <a:lnTo>
                    <a:pt x="5256212" y="14998"/>
                  </a:lnTo>
                  <a:lnTo>
                    <a:pt x="5256212" y="75946"/>
                  </a:lnTo>
                  <a:lnTo>
                    <a:pt x="5255399" y="86283"/>
                  </a:lnTo>
                  <a:lnTo>
                    <a:pt x="5225415" y="117957"/>
                  </a:lnTo>
                  <a:lnTo>
                    <a:pt x="5217655" y="118592"/>
                  </a:lnTo>
                  <a:lnTo>
                    <a:pt x="5209933" y="117957"/>
                  </a:lnTo>
                  <a:lnTo>
                    <a:pt x="5179898" y="86283"/>
                  </a:lnTo>
                  <a:lnTo>
                    <a:pt x="5179098" y="75946"/>
                  </a:lnTo>
                  <a:lnTo>
                    <a:pt x="5179898" y="65608"/>
                  </a:lnTo>
                  <a:lnTo>
                    <a:pt x="5209933" y="33896"/>
                  </a:lnTo>
                  <a:lnTo>
                    <a:pt x="5217655" y="33299"/>
                  </a:lnTo>
                  <a:lnTo>
                    <a:pt x="5225415" y="33896"/>
                  </a:lnTo>
                  <a:lnTo>
                    <a:pt x="5255399" y="65608"/>
                  </a:lnTo>
                  <a:lnTo>
                    <a:pt x="5256212" y="75946"/>
                  </a:lnTo>
                  <a:lnTo>
                    <a:pt x="5256212" y="14998"/>
                  </a:lnTo>
                  <a:lnTo>
                    <a:pt x="5255234" y="14351"/>
                  </a:lnTo>
                  <a:lnTo>
                    <a:pt x="5244046" y="9677"/>
                  </a:lnTo>
                  <a:lnTo>
                    <a:pt x="5231498" y="6819"/>
                  </a:lnTo>
                  <a:lnTo>
                    <a:pt x="5217655" y="5842"/>
                  </a:lnTo>
                  <a:lnTo>
                    <a:pt x="5203926" y="6819"/>
                  </a:lnTo>
                  <a:lnTo>
                    <a:pt x="5160823" y="30962"/>
                  </a:lnTo>
                  <a:lnTo>
                    <a:pt x="5148135" y="75946"/>
                  </a:lnTo>
                  <a:lnTo>
                    <a:pt x="5149583" y="93065"/>
                  </a:lnTo>
                  <a:lnTo>
                    <a:pt x="5170335" y="130860"/>
                  </a:lnTo>
                  <a:lnTo>
                    <a:pt x="5217655" y="145757"/>
                  </a:lnTo>
                  <a:lnTo>
                    <a:pt x="5231498" y="144830"/>
                  </a:lnTo>
                  <a:lnTo>
                    <a:pt x="5274475" y="120637"/>
                  </a:lnTo>
                  <a:lnTo>
                    <a:pt x="5285714" y="93065"/>
                  </a:lnTo>
                  <a:lnTo>
                    <a:pt x="5287162" y="75946"/>
                  </a:lnTo>
                  <a:close/>
                </a:path>
                <a:path w="6800215" h="280034">
                  <a:moveTo>
                    <a:pt x="5365737" y="7594"/>
                  </a:moveTo>
                  <a:lnTo>
                    <a:pt x="5333898" y="7594"/>
                  </a:lnTo>
                  <a:lnTo>
                    <a:pt x="5333898" y="155397"/>
                  </a:lnTo>
                  <a:lnTo>
                    <a:pt x="5365737" y="155397"/>
                  </a:lnTo>
                  <a:lnTo>
                    <a:pt x="5365737" y="7594"/>
                  </a:lnTo>
                  <a:close/>
                </a:path>
                <a:path w="6800215" h="280034">
                  <a:moveTo>
                    <a:pt x="5379466" y="247700"/>
                  </a:moveTo>
                  <a:lnTo>
                    <a:pt x="5345544" y="223850"/>
                  </a:lnTo>
                  <a:lnTo>
                    <a:pt x="5332438" y="180517"/>
                  </a:lnTo>
                  <a:lnTo>
                    <a:pt x="5332438" y="171170"/>
                  </a:lnTo>
                  <a:lnTo>
                    <a:pt x="5300891" y="171170"/>
                  </a:lnTo>
                  <a:lnTo>
                    <a:pt x="5300891" y="180517"/>
                  </a:lnTo>
                  <a:lnTo>
                    <a:pt x="5298237" y="201904"/>
                  </a:lnTo>
                  <a:lnTo>
                    <a:pt x="5291036" y="219989"/>
                  </a:lnTo>
                  <a:lnTo>
                    <a:pt x="5280444" y="234607"/>
                  </a:lnTo>
                  <a:lnTo>
                    <a:pt x="5267591" y="245656"/>
                  </a:lnTo>
                  <a:lnTo>
                    <a:pt x="5255336" y="235140"/>
                  </a:lnTo>
                  <a:lnTo>
                    <a:pt x="5254726" y="234607"/>
                  </a:lnTo>
                  <a:lnTo>
                    <a:pt x="5244338" y="219989"/>
                  </a:lnTo>
                  <a:lnTo>
                    <a:pt x="5237404" y="201904"/>
                  </a:lnTo>
                  <a:lnTo>
                    <a:pt x="5234889" y="180517"/>
                  </a:lnTo>
                  <a:lnTo>
                    <a:pt x="5234889" y="171170"/>
                  </a:lnTo>
                  <a:lnTo>
                    <a:pt x="5203050" y="171170"/>
                  </a:lnTo>
                  <a:lnTo>
                    <a:pt x="5203050" y="180517"/>
                  </a:lnTo>
                  <a:lnTo>
                    <a:pt x="5199519" y="204736"/>
                  </a:lnTo>
                  <a:lnTo>
                    <a:pt x="5189715" y="223964"/>
                  </a:lnTo>
                  <a:lnTo>
                    <a:pt x="5174831" y="238264"/>
                  </a:lnTo>
                  <a:lnTo>
                    <a:pt x="5156022" y="247700"/>
                  </a:lnTo>
                  <a:lnTo>
                    <a:pt x="5156022" y="275450"/>
                  </a:lnTo>
                  <a:lnTo>
                    <a:pt x="5175580" y="269024"/>
                  </a:lnTo>
                  <a:lnTo>
                    <a:pt x="5193512" y="259562"/>
                  </a:lnTo>
                  <a:lnTo>
                    <a:pt x="5208549" y="247967"/>
                  </a:lnTo>
                  <a:lnTo>
                    <a:pt x="5219408" y="235140"/>
                  </a:lnTo>
                  <a:lnTo>
                    <a:pt x="5228374" y="247599"/>
                  </a:lnTo>
                  <a:lnTo>
                    <a:pt x="5240109" y="259016"/>
                  </a:lnTo>
                  <a:lnTo>
                    <a:pt x="5253533" y="268566"/>
                  </a:lnTo>
                  <a:lnTo>
                    <a:pt x="5267591" y="275450"/>
                  </a:lnTo>
                  <a:lnTo>
                    <a:pt x="5282196" y="268325"/>
                  </a:lnTo>
                  <a:lnTo>
                    <a:pt x="5295633" y="258800"/>
                  </a:lnTo>
                  <a:lnTo>
                    <a:pt x="5307114" y="247510"/>
                  </a:lnTo>
                  <a:lnTo>
                    <a:pt x="5308422" y="245656"/>
                  </a:lnTo>
                  <a:lnTo>
                    <a:pt x="5315788" y="235140"/>
                  </a:lnTo>
                  <a:lnTo>
                    <a:pt x="5326646" y="248094"/>
                  </a:lnTo>
                  <a:lnTo>
                    <a:pt x="5341721" y="259676"/>
                  </a:lnTo>
                  <a:lnTo>
                    <a:pt x="5359743" y="269062"/>
                  </a:lnTo>
                  <a:lnTo>
                    <a:pt x="5379466" y="275450"/>
                  </a:lnTo>
                  <a:lnTo>
                    <a:pt x="5379466" y="247700"/>
                  </a:lnTo>
                  <a:close/>
                </a:path>
                <a:path w="6800215" h="280034">
                  <a:moveTo>
                    <a:pt x="5637390" y="74625"/>
                  </a:moveTo>
                  <a:lnTo>
                    <a:pt x="5463591" y="74625"/>
                  </a:lnTo>
                  <a:lnTo>
                    <a:pt x="5463591" y="9855"/>
                  </a:lnTo>
                  <a:lnTo>
                    <a:pt x="5432044" y="9855"/>
                  </a:lnTo>
                  <a:lnTo>
                    <a:pt x="5432044" y="74625"/>
                  </a:lnTo>
                  <a:lnTo>
                    <a:pt x="5432044" y="101295"/>
                  </a:lnTo>
                  <a:lnTo>
                    <a:pt x="5637390" y="101295"/>
                  </a:lnTo>
                  <a:lnTo>
                    <a:pt x="5637390" y="74625"/>
                  </a:lnTo>
                  <a:close/>
                </a:path>
                <a:path w="6800215" h="280034">
                  <a:moveTo>
                    <a:pt x="5640603" y="246075"/>
                  </a:moveTo>
                  <a:lnTo>
                    <a:pt x="5463591" y="246075"/>
                  </a:lnTo>
                  <a:lnTo>
                    <a:pt x="5463591" y="188925"/>
                  </a:lnTo>
                  <a:lnTo>
                    <a:pt x="5432044" y="188925"/>
                  </a:lnTo>
                  <a:lnTo>
                    <a:pt x="5432044" y="246075"/>
                  </a:lnTo>
                  <a:lnTo>
                    <a:pt x="5432044" y="274015"/>
                  </a:lnTo>
                  <a:lnTo>
                    <a:pt x="5640603" y="274015"/>
                  </a:lnTo>
                  <a:lnTo>
                    <a:pt x="5640603" y="246075"/>
                  </a:lnTo>
                  <a:close/>
                </a:path>
                <a:path w="6800215" h="280034">
                  <a:moveTo>
                    <a:pt x="5653163" y="136994"/>
                  </a:moveTo>
                  <a:lnTo>
                    <a:pt x="5414518" y="136994"/>
                  </a:lnTo>
                  <a:lnTo>
                    <a:pt x="5414518" y="164452"/>
                  </a:lnTo>
                  <a:lnTo>
                    <a:pt x="5653163" y="164452"/>
                  </a:lnTo>
                  <a:lnTo>
                    <a:pt x="5653163" y="136994"/>
                  </a:lnTo>
                  <a:close/>
                </a:path>
                <a:path w="6800215" h="280034">
                  <a:moveTo>
                    <a:pt x="5880697" y="221996"/>
                  </a:moveTo>
                  <a:lnTo>
                    <a:pt x="5871426" y="224497"/>
                  </a:lnTo>
                  <a:lnTo>
                    <a:pt x="5861278" y="226009"/>
                  </a:lnTo>
                  <a:lnTo>
                    <a:pt x="5850471" y="226758"/>
                  </a:lnTo>
                  <a:lnTo>
                    <a:pt x="5839218" y="226961"/>
                  </a:lnTo>
                  <a:lnTo>
                    <a:pt x="5802414" y="226961"/>
                  </a:lnTo>
                  <a:lnTo>
                    <a:pt x="5802414" y="40309"/>
                  </a:lnTo>
                  <a:lnTo>
                    <a:pt x="5866384" y="40309"/>
                  </a:lnTo>
                  <a:lnTo>
                    <a:pt x="5866384" y="12268"/>
                  </a:lnTo>
                  <a:lnTo>
                    <a:pt x="5771451" y="12268"/>
                  </a:lnTo>
                  <a:lnTo>
                    <a:pt x="5771451" y="254711"/>
                  </a:lnTo>
                  <a:lnTo>
                    <a:pt x="5837466" y="254711"/>
                  </a:lnTo>
                  <a:lnTo>
                    <a:pt x="5849518" y="254355"/>
                  </a:lnTo>
                  <a:lnTo>
                    <a:pt x="5860948" y="253250"/>
                  </a:lnTo>
                  <a:lnTo>
                    <a:pt x="5871438" y="251256"/>
                  </a:lnTo>
                  <a:lnTo>
                    <a:pt x="5880697" y="248285"/>
                  </a:lnTo>
                  <a:lnTo>
                    <a:pt x="5880697" y="226961"/>
                  </a:lnTo>
                  <a:lnTo>
                    <a:pt x="5880697" y="221996"/>
                  </a:lnTo>
                  <a:close/>
                </a:path>
                <a:path w="6800215" h="280034">
                  <a:moveTo>
                    <a:pt x="5933567" y="9347"/>
                  </a:moveTo>
                  <a:lnTo>
                    <a:pt x="5902604" y="9347"/>
                  </a:lnTo>
                  <a:lnTo>
                    <a:pt x="5902604" y="113334"/>
                  </a:lnTo>
                  <a:lnTo>
                    <a:pt x="5850902" y="113334"/>
                  </a:lnTo>
                  <a:lnTo>
                    <a:pt x="5850902" y="141084"/>
                  </a:lnTo>
                  <a:lnTo>
                    <a:pt x="5902604" y="141084"/>
                  </a:lnTo>
                  <a:lnTo>
                    <a:pt x="5902604" y="269316"/>
                  </a:lnTo>
                  <a:lnTo>
                    <a:pt x="5933567" y="269316"/>
                  </a:lnTo>
                  <a:lnTo>
                    <a:pt x="5933567" y="9347"/>
                  </a:lnTo>
                  <a:close/>
                </a:path>
                <a:path w="6800215" h="280034">
                  <a:moveTo>
                    <a:pt x="5988774" y="7594"/>
                  </a:moveTo>
                  <a:lnTo>
                    <a:pt x="5957811" y="7594"/>
                  </a:lnTo>
                  <a:lnTo>
                    <a:pt x="5957811" y="272529"/>
                  </a:lnTo>
                  <a:lnTo>
                    <a:pt x="5988774" y="272529"/>
                  </a:lnTo>
                  <a:lnTo>
                    <a:pt x="5988774" y="7594"/>
                  </a:lnTo>
                  <a:close/>
                </a:path>
                <a:path w="6800215" h="280034">
                  <a:moveTo>
                    <a:pt x="6178639" y="132905"/>
                  </a:moveTo>
                  <a:lnTo>
                    <a:pt x="6177635" y="99275"/>
                  </a:lnTo>
                  <a:lnTo>
                    <a:pt x="6174181" y="70434"/>
                  </a:lnTo>
                  <a:lnTo>
                    <a:pt x="6167539" y="46685"/>
                  </a:lnTo>
                  <a:lnTo>
                    <a:pt x="6160871" y="35052"/>
                  </a:lnTo>
                  <a:lnTo>
                    <a:pt x="6157023" y="28333"/>
                  </a:lnTo>
                  <a:lnTo>
                    <a:pt x="6147778" y="19431"/>
                  </a:lnTo>
                  <a:lnTo>
                    <a:pt x="6147092" y="19037"/>
                  </a:lnTo>
                  <a:lnTo>
                    <a:pt x="6147092" y="132905"/>
                  </a:lnTo>
                  <a:lnTo>
                    <a:pt x="6146457" y="162242"/>
                  </a:lnTo>
                  <a:lnTo>
                    <a:pt x="6139942" y="206222"/>
                  </a:lnTo>
                  <a:lnTo>
                    <a:pt x="6119634" y="230466"/>
                  </a:lnTo>
                  <a:lnTo>
                    <a:pt x="6100648" y="230466"/>
                  </a:lnTo>
                  <a:lnTo>
                    <a:pt x="6076112" y="186829"/>
                  </a:lnTo>
                  <a:lnTo>
                    <a:pt x="6073191" y="132905"/>
                  </a:lnTo>
                  <a:lnTo>
                    <a:pt x="6073851" y="103581"/>
                  </a:lnTo>
                  <a:lnTo>
                    <a:pt x="6080341" y="59702"/>
                  </a:lnTo>
                  <a:lnTo>
                    <a:pt x="6109995" y="35052"/>
                  </a:lnTo>
                  <a:lnTo>
                    <a:pt x="6116929" y="35763"/>
                  </a:lnTo>
                  <a:lnTo>
                    <a:pt x="6144234" y="79006"/>
                  </a:lnTo>
                  <a:lnTo>
                    <a:pt x="6147092" y="132905"/>
                  </a:lnTo>
                  <a:lnTo>
                    <a:pt x="6147092" y="19037"/>
                  </a:lnTo>
                  <a:lnTo>
                    <a:pt x="6136792" y="12928"/>
                  </a:lnTo>
                  <a:lnTo>
                    <a:pt x="6124156" y="8940"/>
                  </a:lnTo>
                  <a:lnTo>
                    <a:pt x="6109995" y="7594"/>
                  </a:lnTo>
                  <a:lnTo>
                    <a:pt x="6095949" y="8940"/>
                  </a:lnTo>
                  <a:lnTo>
                    <a:pt x="6052731" y="46685"/>
                  </a:lnTo>
                  <a:lnTo>
                    <a:pt x="6042634" y="99275"/>
                  </a:lnTo>
                  <a:lnTo>
                    <a:pt x="6041644" y="132905"/>
                  </a:lnTo>
                  <a:lnTo>
                    <a:pt x="6042634" y="166535"/>
                  </a:lnTo>
                  <a:lnTo>
                    <a:pt x="6052731" y="219125"/>
                  </a:lnTo>
                  <a:lnTo>
                    <a:pt x="6083338" y="252590"/>
                  </a:lnTo>
                  <a:lnTo>
                    <a:pt x="6109995" y="257632"/>
                  </a:lnTo>
                  <a:lnTo>
                    <a:pt x="6124156" y="256362"/>
                  </a:lnTo>
                  <a:lnTo>
                    <a:pt x="6136792" y="252590"/>
                  </a:lnTo>
                  <a:lnTo>
                    <a:pt x="6147778" y="246291"/>
                  </a:lnTo>
                  <a:lnTo>
                    <a:pt x="6157023" y="237477"/>
                  </a:lnTo>
                  <a:lnTo>
                    <a:pt x="6161036" y="230466"/>
                  </a:lnTo>
                  <a:lnTo>
                    <a:pt x="6167539" y="219125"/>
                  </a:lnTo>
                  <a:lnTo>
                    <a:pt x="6174181" y="195376"/>
                  </a:lnTo>
                  <a:lnTo>
                    <a:pt x="6177635" y="166535"/>
                  </a:lnTo>
                  <a:lnTo>
                    <a:pt x="6178639" y="132905"/>
                  </a:lnTo>
                  <a:close/>
                </a:path>
                <a:path w="6800215" h="280034">
                  <a:moveTo>
                    <a:pt x="6256337" y="7594"/>
                  </a:moveTo>
                  <a:lnTo>
                    <a:pt x="6224498" y="7594"/>
                  </a:lnTo>
                  <a:lnTo>
                    <a:pt x="6224498" y="272529"/>
                  </a:lnTo>
                  <a:lnTo>
                    <a:pt x="6256337" y="272529"/>
                  </a:lnTo>
                  <a:lnTo>
                    <a:pt x="6256337" y="7594"/>
                  </a:lnTo>
                  <a:close/>
                </a:path>
                <a:path w="6800215" h="280034">
                  <a:moveTo>
                    <a:pt x="6469266" y="220827"/>
                  </a:moveTo>
                  <a:lnTo>
                    <a:pt x="6458356" y="223748"/>
                  </a:lnTo>
                  <a:lnTo>
                    <a:pt x="6445974" y="225640"/>
                  </a:lnTo>
                  <a:lnTo>
                    <a:pt x="6432385" y="226656"/>
                  </a:lnTo>
                  <a:lnTo>
                    <a:pt x="6417856" y="226961"/>
                  </a:lnTo>
                  <a:lnTo>
                    <a:pt x="6348044" y="226961"/>
                  </a:lnTo>
                  <a:lnTo>
                    <a:pt x="6348044" y="146050"/>
                  </a:lnTo>
                  <a:lnTo>
                    <a:pt x="6432461" y="146050"/>
                  </a:lnTo>
                  <a:lnTo>
                    <a:pt x="6432461" y="118300"/>
                  </a:lnTo>
                  <a:lnTo>
                    <a:pt x="6348044" y="118300"/>
                  </a:lnTo>
                  <a:lnTo>
                    <a:pt x="6348044" y="40309"/>
                  </a:lnTo>
                  <a:lnTo>
                    <a:pt x="6443561" y="40309"/>
                  </a:lnTo>
                  <a:lnTo>
                    <a:pt x="6443561" y="12268"/>
                  </a:lnTo>
                  <a:lnTo>
                    <a:pt x="6316497" y="12268"/>
                  </a:lnTo>
                  <a:lnTo>
                    <a:pt x="6316497" y="254711"/>
                  </a:lnTo>
                  <a:lnTo>
                    <a:pt x="6416395" y="254711"/>
                  </a:lnTo>
                  <a:lnTo>
                    <a:pt x="6431432" y="254254"/>
                  </a:lnTo>
                  <a:lnTo>
                    <a:pt x="6445567" y="252882"/>
                  </a:lnTo>
                  <a:lnTo>
                    <a:pt x="6458331" y="250520"/>
                  </a:lnTo>
                  <a:lnTo>
                    <a:pt x="6469266" y="247116"/>
                  </a:lnTo>
                  <a:lnTo>
                    <a:pt x="6469266" y="226961"/>
                  </a:lnTo>
                  <a:lnTo>
                    <a:pt x="6469266" y="220827"/>
                  </a:lnTo>
                  <a:close/>
                </a:path>
                <a:path w="6800215" h="280034">
                  <a:moveTo>
                    <a:pt x="6527978" y="7594"/>
                  </a:moveTo>
                  <a:lnTo>
                    <a:pt x="6496139" y="7594"/>
                  </a:lnTo>
                  <a:lnTo>
                    <a:pt x="6496139" y="114211"/>
                  </a:lnTo>
                  <a:lnTo>
                    <a:pt x="6446190" y="114211"/>
                  </a:lnTo>
                  <a:lnTo>
                    <a:pt x="6446190" y="141960"/>
                  </a:lnTo>
                  <a:lnTo>
                    <a:pt x="6496139" y="141960"/>
                  </a:lnTo>
                  <a:lnTo>
                    <a:pt x="6496139" y="272529"/>
                  </a:lnTo>
                  <a:lnTo>
                    <a:pt x="6527978" y="272529"/>
                  </a:lnTo>
                  <a:lnTo>
                    <a:pt x="6527978" y="7594"/>
                  </a:lnTo>
                  <a:close/>
                </a:path>
                <a:path w="6800215" h="280034">
                  <a:moveTo>
                    <a:pt x="6733908" y="91719"/>
                  </a:moveTo>
                  <a:lnTo>
                    <a:pt x="6732410" y="71005"/>
                  </a:lnTo>
                  <a:lnTo>
                    <a:pt x="6727838" y="52832"/>
                  </a:lnTo>
                  <a:lnTo>
                    <a:pt x="6720103" y="37452"/>
                  </a:lnTo>
                  <a:lnTo>
                    <a:pt x="6719519" y="36804"/>
                  </a:lnTo>
                  <a:lnTo>
                    <a:pt x="6709080" y="25120"/>
                  </a:lnTo>
                  <a:lnTo>
                    <a:pt x="6702361" y="20485"/>
                  </a:lnTo>
                  <a:lnTo>
                    <a:pt x="6702361" y="91719"/>
                  </a:lnTo>
                  <a:lnTo>
                    <a:pt x="6701523" y="105854"/>
                  </a:lnTo>
                  <a:lnTo>
                    <a:pt x="6682867" y="141211"/>
                  </a:lnTo>
                  <a:lnTo>
                    <a:pt x="6661467" y="146634"/>
                  </a:lnTo>
                  <a:lnTo>
                    <a:pt x="6653695" y="146024"/>
                  </a:lnTo>
                  <a:lnTo>
                    <a:pt x="6624155" y="118300"/>
                  </a:lnTo>
                  <a:lnTo>
                    <a:pt x="6620865" y="91719"/>
                  </a:lnTo>
                  <a:lnTo>
                    <a:pt x="6621653" y="77660"/>
                  </a:lnTo>
                  <a:lnTo>
                    <a:pt x="6640347" y="41986"/>
                  </a:lnTo>
                  <a:lnTo>
                    <a:pt x="6661467" y="36804"/>
                  </a:lnTo>
                  <a:lnTo>
                    <a:pt x="6669443" y="37363"/>
                  </a:lnTo>
                  <a:lnTo>
                    <a:pt x="6698920" y="65100"/>
                  </a:lnTo>
                  <a:lnTo>
                    <a:pt x="6702361" y="91719"/>
                  </a:lnTo>
                  <a:lnTo>
                    <a:pt x="6702361" y="20485"/>
                  </a:lnTo>
                  <a:lnTo>
                    <a:pt x="6699212" y="18300"/>
                  </a:lnTo>
                  <a:lnTo>
                    <a:pt x="6687794" y="13258"/>
                  </a:lnTo>
                  <a:lnTo>
                    <a:pt x="6675107" y="10134"/>
                  </a:lnTo>
                  <a:lnTo>
                    <a:pt x="6661467" y="9055"/>
                  </a:lnTo>
                  <a:lnTo>
                    <a:pt x="6647828" y="10134"/>
                  </a:lnTo>
                  <a:lnTo>
                    <a:pt x="6603073" y="37452"/>
                  </a:lnTo>
                  <a:lnTo>
                    <a:pt x="6589027" y="91719"/>
                  </a:lnTo>
                  <a:lnTo>
                    <a:pt x="6590601" y="112395"/>
                  </a:lnTo>
                  <a:lnTo>
                    <a:pt x="6613855" y="158318"/>
                  </a:lnTo>
                  <a:lnTo>
                    <a:pt x="6661467" y="174383"/>
                  </a:lnTo>
                  <a:lnTo>
                    <a:pt x="6675107" y="173304"/>
                  </a:lnTo>
                  <a:lnTo>
                    <a:pt x="6687794" y="170180"/>
                  </a:lnTo>
                  <a:lnTo>
                    <a:pt x="6699212" y="165138"/>
                  </a:lnTo>
                  <a:lnTo>
                    <a:pt x="6709080" y="158318"/>
                  </a:lnTo>
                  <a:lnTo>
                    <a:pt x="6719417" y="146634"/>
                  </a:lnTo>
                  <a:lnTo>
                    <a:pt x="6720103" y="145859"/>
                  </a:lnTo>
                  <a:lnTo>
                    <a:pt x="6727838" y="130492"/>
                  </a:lnTo>
                  <a:lnTo>
                    <a:pt x="6732410" y="112395"/>
                  </a:lnTo>
                  <a:lnTo>
                    <a:pt x="6733908" y="91719"/>
                  </a:lnTo>
                  <a:close/>
                </a:path>
                <a:path w="6800215" h="280034">
                  <a:moveTo>
                    <a:pt x="6799618" y="7594"/>
                  </a:moveTo>
                  <a:lnTo>
                    <a:pt x="6767792" y="7594"/>
                  </a:lnTo>
                  <a:lnTo>
                    <a:pt x="6767792" y="216446"/>
                  </a:lnTo>
                  <a:lnTo>
                    <a:pt x="6757175" y="222897"/>
                  </a:lnTo>
                  <a:lnTo>
                    <a:pt x="6743979" y="227139"/>
                  </a:lnTo>
                  <a:lnTo>
                    <a:pt x="6728600" y="229463"/>
                  </a:lnTo>
                  <a:lnTo>
                    <a:pt x="6711416" y="230174"/>
                  </a:lnTo>
                  <a:lnTo>
                    <a:pt x="6579971" y="230174"/>
                  </a:lnTo>
                  <a:lnTo>
                    <a:pt x="6579971" y="257340"/>
                  </a:lnTo>
                  <a:lnTo>
                    <a:pt x="6703238" y="257340"/>
                  </a:lnTo>
                  <a:lnTo>
                    <a:pt x="6724040" y="256527"/>
                  </a:lnTo>
                  <a:lnTo>
                    <a:pt x="6742189" y="253936"/>
                  </a:lnTo>
                  <a:lnTo>
                    <a:pt x="6756997" y="249326"/>
                  </a:lnTo>
                  <a:lnTo>
                    <a:pt x="6767792" y="242443"/>
                  </a:lnTo>
                  <a:lnTo>
                    <a:pt x="6767792" y="272529"/>
                  </a:lnTo>
                  <a:lnTo>
                    <a:pt x="6799618" y="272529"/>
                  </a:lnTo>
                  <a:lnTo>
                    <a:pt x="6799618" y="242443"/>
                  </a:lnTo>
                  <a:lnTo>
                    <a:pt x="6799618" y="75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908574" y="7117442"/>
              <a:ext cx="235134" cy="24857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187521" y="7112774"/>
              <a:ext cx="520065" cy="265430"/>
            </a:xfrm>
            <a:custGeom>
              <a:avLst/>
              <a:gdLst/>
              <a:ahLst/>
              <a:cxnLst/>
              <a:rect l="l" t="t" r="r" b="b"/>
              <a:pathLst>
                <a:path w="520065" h="265429">
                  <a:moveTo>
                    <a:pt x="128803" y="4673"/>
                  </a:moveTo>
                  <a:lnTo>
                    <a:pt x="1752" y="4673"/>
                  </a:lnTo>
                  <a:lnTo>
                    <a:pt x="1752" y="32715"/>
                  </a:lnTo>
                  <a:lnTo>
                    <a:pt x="97548" y="32715"/>
                  </a:lnTo>
                  <a:lnTo>
                    <a:pt x="97548" y="61925"/>
                  </a:lnTo>
                  <a:lnTo>
                    <a:pt x="91757" y="118643"/>
                  </a:lnTo>
                  <a:lnTo>
                    <a:pt x="73964" y="164299"/>
                  </a:lnTo>
                  <a:lnTo>
                    <a:pt x="43586" y="198132"/>
                  </a:lnTo>
                  <a:lnTo>
                    <a:pt x="0" y="219367"/>
                  </a:lnTo>
                  <a:lnTo>
                    <a:pt x="0" y="249453"/>
                  </a:lnTo>
                  <a:lnTo>
                    <a:pt x="48501" y="230251"/>
                  </a:lnTo>
                  <a:lnTo>
                    <a:pt x="84836" y="201028"/>
                  </a:lnTo>
                  <a:lnTo>
                    <a:pt x="109791" y="162280"/>
                  </a:lnTo>
                  <a:lnTo>
                    <a:pt x="124193" y="114477"/>
                  </a:lnTo>
                  <a:lnTo>
                    <a:pt x="128803" y="58127"/>
                  </a:lnTo>
                  <a:lnTo>
                    <a:pt x="128803" y="4673"/>
                  </a:lnTo>
                  <a:close/>
                </a:path>
                <a:path w="520065" h="265429">
                  <a:moveTo>
                    <a:pt x="213220" y="0"/>
                  </a:moveTo>
                  <a:lnTo>
                    <a:pt x="181381" y="0"/>
                  </a:lnTo>
                  <a:lnTo>
                    <a:pt x="181381" y="264934"/>
                  </a:lnTo>
                  <a:lnTo>
                    <a:pt x="213220" y="264934"/>
                  </a:lnTo>
                  <a:lnTo>
                    <a:pt x="213220" y="0"/>
                  </a:lnTo>
                  <a:close/>
                </a:path>
                <a:path w="520065" h="265429">
                  <a:moveTo>
                    <a:pt x="399872" y="4673"/>
                  </a:moveTo>
                  <a:lnTo>
                    <a:pt x="271348" y="4673"/>
                  </a:lnTo>
                  <a:lnTo>
                    <a:pt x="271348" y="32715"/>
                  </a:lnTo>
                  <a:lnTo>
                    <a:pt x="368325" y="32715"/>
                  </a:lnTo>
                  <a:lnTo>
                    <a:pt x="368325" y="61925"/>
                  </a:lnTo>
                  <a:lnTo>
                    <a:pt x="362508" y="118770"/>
                  </a:lnTo>
                  <a:lnTo>
                    <a:pt x="344627" y="164414"/>
                  </a:lnTo>
                  <a:lnTo>
                    <a:pt x="313982" y="198170"/>
                  </a:lnTo>
                  <a:lnTo>
                    <a:pt x="269887" y="219367"/>
                  </a:lnTo>
                  <a:lnTo>
                    <a:pt x="269887" y="249453"/>
                  </a:lnTo>
                  <a:lnTo>
                    <a:pt x="318516" y="230276"/>
                  </a:lnTo>
                  <a:lnTo>
                    <a:pt x="355142" y="201117"/>
                  </a:lnTo>
                  <a:lnTo>
                    <a:pt x="380441" y="162407"/>
                  </a:lnTo>
                  <a:lnTo>
                    <a:pt x="395135" y="114592"/>
                  </a:lnTo>
                  <a:lnTo>
                    <a:pt x="399872" y="58127"/>
                  </a:lnTo>
                  <a:lnTo>
                    <a:pt x="399872" y="4673"/>
                  </a:lnTo>
                  <a:close/>
                </a:path>
                <a:path w="520065" h="265429">
                  <a:moveTo>
                    <a:pt x="519925" y="108077"/>
                  </a:moveTo>
                  <a:lnTo>
                    <a:pt x="478447" y="108077"/>
                  </a:lnTo>
                  <a:lnTo>
                    <a:pt x="478447" y="0"/>
                  </a:lnTo>
                  <a:lnTo>
                    <a:pt x="446608" y="0"/>
                  </a:lnTo>
                  <a:lnTo>
                    <a:pt x="446608" y="264934"/>
                  </a:lnTo>
                  <a:lnTo>
                    <a:pt x="478447" y="264934"/>
                  </a:lnTo>
                  <a:lnTo>
                    <a:pt x="478447" y="135826"/>
                  </a:lnTo>
                  <a:lnTo>
                    <a:pt x="519925" y="135826"/>
                  </a:lnTo>
                  <a:lnTo>
                    <a:pt x="519925" y="10807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90401" y="7127374"/>
              <a:ext cx="323638" cy="23659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133611" y="7127374"/>
              <a:ext cx="151596" cy="23659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04777" y="7127374"/>
              <a:ext cx="151596" cy="23659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479441" y="7112774"/>
              <a:ext cx="3029585" cy="318770"/>
            </a:xfrm>
            <a:custGeom>
              <a:avLst/>
              <a:gdLst/>
              <a:ahLst/>
              <a:cxnLst/>
              <a:rect l="l" t="t" r="r" b="b"/>
              <a:pathLst>
                <a:path w="3029584" h="318770">
                  <a:moveTo>
                    <a:pt x="144297" y="165620"/>
                  </a:moveTo>
                  <a:lnTo>
                    <a:pt x="139738" y="127482"/>
                  </a:lnTo>
                  <a:lnTo>
                    <a:pt x="129679" y="106908"/>
                  </a:lnTo>
                  <a:lnTo>
                    <a:pt x="126695" y="100812"/>
                  </a:lnTo>
                  <a:lnTo>
                    <a:pt x="112166" y="89776"/>
                  </a:lnTo>
                  <a:lnTo>
                    <a:pt x="112166" y="165620"/>
                  </a:lnTo>
                  <a:lnTo>
                    <a:pt x="110147" y="190068"/>
                  </a:lnTo>
                  <a:lnTo>
                    <a:pt x="103441" y="208559"/>
                  </a:lnTo>
                  <a:lnTo>
                    <a:pt x="91097" y="220243"/>
                  </a:lnTo>
                  <a:lnTo>
                    <a:pt x="72148" y="224332"/>
                  </a:lnTo>
                  <a:lnTo>
                    <a:pt x="61302" y="221996"/>
                  </a:lnTo>
                  <a:lnTo>
                    <a:pt x="53200" y="220243"/>
                  </a:lnTo>
                  <a:lnTo>
                    <a:pt x="40855" y="208559"/>
                  </a:lnTo>
                  <a:lnTo>
                    <a:pt x="34150" y="190068"/>
                  </a:lnTo>
                  <a:lnTo>
                    <a:pt x="32131" y="165620"/>
                  </a:lnTo>
                  <a:lnTo>
                    <a:pt x="34150" y="141287"/>
                  </a:lnTo>
                  <a:lnTo>
                    <a:pt x="40855" y="122783"/>
                  </a:lnTo>
                  <a:lnTo>
                    <a:pt x="53200" y="111023"/>
                  </a:lnTo>
                  <a:lnTo>
                    <a:pt x="61404" y="109245"/>
                  </a:lnTo>
                  <a:lnTo>
                    <a:pt x="72148" y="106908"/>
                  </a:lnTo>
                  <a:lnTo>
                    <a:pt x="91097" y="111023"/>
                  </a:lnTo>
                  <a:lnTo>
                    <a:pt x="103441" y="122783"/>
                  </a:lnTo>
                  <a:lnTo>
                    <a:pt x="110147" y="141287"/>
                  </a:lnTo>
                  <a:lnTo>
                    <a:pt x="112166" y="165620"/>
                  </a:lnTo>
                  <a:lnTo>
                    <a:pt x="112166" y="89776"/>
                  </a:lnTo>
                  <a:lnTo>
                    <a:pt x="106095" y="85153"/>
                  </a:lnTo>
                  <a:lnTo>
                    <a:pt x="78867" y="80035"/>
                  </a:lnTo>
                  <a:lnTo>
                    <a:pt x="62611" y="82092"/>
                  </a:lnTo>
                  <a:lnTo>
                    <a:pt x="49149" y="87960"/>
                  </a:lnTo>
                  <a:lnTo>
                    <a:pt x="38862" y="97167"/>
                  </a:lnTo>
                  <a:lnTo>
                    <a:pt x="32131" y="109245"/>
                  </a:lnTo>
                  <a:lnTo>
                    <a:pt x="32131" y="18402"/>
                  </a:lnTo>
                  <a:lnTo>
                    <a:pt x="0" y="18402"/>
                  </a:lnTo>
                  <a:lnTo>
                    <a:pt x="0" y="247408"/>
                  </a:lnTo>
                  <a:lnTo>
                    <a:pt x="32131" y="247408"/>
                  </a:lnTo>
                  <a:lnTo>
                    <a:pt x="32131" y="221996"/>
                  </a:lnTo>
                  <a:lnTo>
                    <a:pt x="38862" y="234073"/>
                  </a:lnTo>
                  <a:lnTo>
                    <a:pt x="49149" y="243281"/>
                  </a:lnTo>
                  <a:lnTo>
                    <a:pt x="62611" y="249148"/>
                  </a:lnTo>
                  <a:lnTo>
                    <a:pt x="78867" y="251206"/>
                  </a:lnTo>
                  <a:lnTo>
                    <a:pt x="106095" y="246087"/>
                  </a:lnTo>
                  <a:lnTo>
                    <a:pt x="126695" y="230428"/>
                  </a:lnTo>
                  <a:lnTo>
                    <a:pt x="129679" y="224332"/>
                  </a:lnTo>
                  <a:lnTo>
                    <a:pt x="139738" y="203758"/>
                  </a:lnTo>
                  <a:lnTo>
                    <a:pt x="144297" y="165620"/>
                  </a:lnTo>
                  <a:close/>
                </a:path>
                <a:path w="3029584" h="318770">
                  <a:moveTo>
                    <a:pt x="309905" y="83832"/>
                  </a:moveTo>
                  <a:lnTo>
                    <a:pt x="276326" y="83832"/>
                  </a:lnTo>
                  <a:lnTo>
                    <a:pt x="231927" y="207683"/>
                  </a:lnTo>
                  <a:lnTo>
                    <a:pt x="186359" y="83832"/>
                  </a:lnTo>
                  <a:lnTo>
                    <a:pt x="152768" y="83832"/>
                  </a:lnTo>
                  <a:lnTo>
                    <a:pt x="215569" y="247992"/>
                  </a:lnTo>
                  <a:lnTo>
                    <a:pt x="206222" y="273697"/>
                  </a:lnTo>
                  <a:lnTo>
                    <a:pt x="201879" y="282854"/>
                  </a:lnTo>
                  <a:lnTo>
                    <a:pt x="196646" y="288480"/>
                  </a:lnTo>
                  <a:lnTo>
                    <a:pt x="190449" y="291312"/>
                  </a:lnTo>
                  <a:lnTo>
                    <a:pt x="183146" y="292100"/>
                  </a:lnTo>
                  <a:lnTo>
                    <a:pt x="172339" y="292100"/>
                  </a:lnTo>
                  <a:lnTo>
                    <a:pt x="172339" y="318376"/>
                  </a:lnTo>
                  <a:lnTo>
                    <a:pt x="176136" y="318668"/>
                  </a:lnTo>
                  <a:lnTo>
                    <a:pt x="185775" y="318668"/>
                  </a:lnTo>
                  <a:lnTo>
                    <a:pt x="202234" y="317258"/>
                  </a:lnTo>
                  <a:lnTo>
                    <a:pt x="215633" y="311988"/>
                  </a:lnTo>
                  <a:lnTo>
                    <a:pt x="226517" y="301294"/>
                  </a:lnTo>
                  <a:lnTo>
                    <a:pt x="235432" y="283629"/>
                  </a:lnTo>
                  <a:lnTo>
                    <a:pt x="309905" y="83832"/>
                  </a:lnTo>
                  <a:close/>
                </a:path>
                <a:path w="3029584" h="318770">
                  <a:moveTo>
                    <a:pt x="413308" y="83832"/>
                  </a:moveTo>
                  <a:lnTo>
                    <a:pt x="368909" y="83832"/>
                  </a:lnTo>
                  <a:lnTo>
                    <a:pt x="368909" y="37388"/>
                  </a:lnTo>
                  <a:lnTo>
                    <a:pt x="336778" y="37388"/>
                  </a:lnTo>
                  <a:lnTo>
                    <a:pt x="336778" y="83832"/>
                  </a:lnTo>
                  <a:lnTo>
                    <a:pt x="313118" y="83832"/>
                  </a:lnTo>
                  <a:lnTo>
                    <a:pt x="313118" y="110413"/>
                  </a:lnTo>
                  <a:lnTo>
                    <a:pt x="336778" y="110413"/>
                  </a:lnTo>
                  <a:lnTo>
                    <a:pt x="336778" y="203593"/>
                  </a:lnTo>
                  <a:lnTo>
                    <a:pt x="339940" y="225590"/>
                  </a:lnTo>
                  <a:lnTo>
                    <a:pt x="349745" y="239814"/>
                  </a:lnTo>
                  <a:lnTo>
                    <a:pt x="366725" y="247459"/>
                  </a:lnTo>
                  <a:lnTo>
                    <a:pt x="391401" y="249745"/>
                  </a:lnTo>
                  <a:lnTo>
                    <a:pt x="408051" y="249745"/>
                  </a:lnTo>
                  <a:lnTo>
                    <a:pt x="413308" y="248869"/>
                  </a:lnTo>
                  <a:lnTo>
                    <a:pt x="413308" y="223164"/>
                  </a:lnTo>
                  <a:lnTo>
                    <a:pt x="396951" y="223164"/>
                  </a:lnTo>
                  <a:lnTo>
                    <a:pt x="383946" y="222059"/>
                  </a:lnTo>
                  <a:lnTo>
                    <a:pt x="375272" y="218122"/>
                  </a:lnTo>
                  <a:lnTo>
                    <a:pt x="370420" y="210350"/>
                  </a:lnTo>
                  <a:lnTo>
                    <a:pt x="368909" y="197751"/>
                  </a:lnTo>
                  <a:lnTo>
                    <a:pt x="368909" y="110413"/>
                  </a:lnTo>
                  <a:lnTo>
                    <a:pt x="413308" y="110413"/>
                  </a:lnTo>
                  <a:lnTo>
                    <a:pt x="413308" y="83832"/>
                  </a:lnTo>
                  <a:close/>
                </a:path>
                <a:path w="3029584" h="318770">
                  <a:moveTo>
                    <a:pt x="571334" y="165620"/>
                  </a:moveTo>
                  <a:lnTo>
                    <a:pt x="569531" y="151015"/>
                  </a:lnTo>
                  <a:lnTo>
                    <a:pt x="566839" y="129324"/>
                  </a:lnTo>
                  <a:lnTo>
                    <a:pt x="555574" y="106908"/>
                  </a:lnTo>
                  <a:lnTo>
                    <a:pt x="553339" y="102450"/>
                  </a:lnTo>
                  <a:lnTo>
                    <a:pt x="538619" y="91567"/>
                  </a:lnTo>
                  <a:lnTo>
                    <a:pt x="538619" y="151015"/>
                  </a:lnTo>
                  <a:lnTo>
                    <a:pt x="459460" y="151015"/>
                  </a:lnTo>
                  <a:lnTo>
                    <a:pt x="462953" y="132537"/>
                  </a:lnTo>
                  <a:lnTo>
                    <a:pt x="470344" y="118668"/>
                  </a:lnTo>
                  <a:lnTo>
                    <a:pt x="482219" y="109943"/>
                  </a:lnTo>
                  <a:lnTo>
                    <a:pt x="499186" y="106908"/>
                  </a:lnTo>
                  <a:lnTo>
                    <a:pt x="515861" y="109943"/>
                  </a:lnTo>
                  <a:lnTo>
                    <a:pt x="527672" y="118668"/>
                  </a:lnTo>
                  <a:lnTo>
                    <a:pt x="535089" y="132537"/>
                  </a:lnTo>
                  <a:lnTo>
                    <a:pt x="538619" y="151015"/>
                  </a:lnTo>
                  <a:lnTo>
                    <a:pt x="538619" y="91567"/>
                  </a:lnTo>
                  <a:lnTo>
                    <a:pt x="530796" y="85763"/>
                  </a:lnTo>
                  <a:lnTo>
                    <a:pt x="499186" y="80035"/>
                  </a:lnTo>
                  <a:lnTo>
                    <a:pt x="467410" y="85763"/>
                  </a:lnTo>
                  <a:lnTo>
                    <a:pt x="444779" y="102450"/>
                  </a:lnTo>
                  <a:lnTo>
                    <a:pt x="431253" y="129324"/>
                  </a:lnTo>
                  <a:lnTo>
                    <a:pt x="426745" y="165620"/>
                  </a:lnTo>
                  <a:lnTo>
                    <a:pt x="431253" y="202031"/>
                  </a:lnTo>
                  <a:lnTo>
                    <a:pt x="444855" y="228892"/>
                  </a:lnTo>
                  <a:lnTo>
                    <a:pt x="467664" y="245503"/>
                  </a:lnTo>
                  <a:lnTo>
                    <a:pt x="499770" y="251206"/>
                  </a:lnTo>
                  <a:lnTo>
                    <a:pt x="526173" y="247586"/>
                  </a:lnTo>
                  <a:lnTo>
                    <a:pt x="546506" y="237147"/>
                  </a:lnTo>
                  <a:lnTo>
                    <a:pt x="557276" y="224332"/>
                  </a:lnTo>
                  <a:lnTo>
                    <a:pt x="560476" y="220522"/>
                  </a:lnTo>
                  <a:lnTo>
                    <a:pt x="567829" y="198335"/>
                  </a:lnTo>
                  <a:lnTo>
                    <a:pt x="534822" y="198335"/>
                  </a:lnTo>
                  <a:lnTo>
                    <a:pt x="531241" y="209169"/>
                  </a:lnTo>
                  <a:lnTo>
                    <a:pt x="524090" y="217360"/>
                  </a:lnTo>
                  <a:lnTo>
                    <a:pt x="513549" y="222529"/>
                  </a:lnTo>
                  <a:lnTo>
                    <a:pt x="499770" y="224332"/>
                  </a:lnTo>
                  <a:lnTo>
                    <a:pt x="482003" y="221018"/>
                  </a:lnTo>
                  <a:lnTo>
                    <a:pt x="469607" y="211442"/>
                  </a:lnTo>
                  <a:lnTo>
                    <a:pt x="462140" y="196113"/>
                  </a:lnTo>
                  <a:lnTo>
                    <a:pt x="459168" y="175552"/>
                  </a:lnTo>
                  <a:lnTo>
                    <a:pt x="571042" y="175552"/>
                  </a:lnTo>
                  <a:lnTo>
                    <a:pt x="571334" y="172339"/>
                  </a:lnTo>
                  <a:lnTo>
                    <a:pt x="571334" y="165620"/>
                  </a:lnTo>
                  <a:close/>
                </a:path>
                <a:path w="3029584" h="318770">
                  <a:moveTo>
                    <a:pt x="740168" y="125310"/>
                  </a:moveTo>
                  <a:lnTo>
                    <a:pt x="739165" y="91681"/>
                  </a:lnTo>
                  <a:lnTo>
                    <a:pt x="735711" y="62839"/>
                  </a:lnTo>
                  <a:lnTo>
                    <a:pt x="729068" y="39090"/>
                  </a:lnTo>
                  <a:lnTo>
                    <a:pt x="722401" y="27457"/>
                  </a:lnTo>
                  <a:lnTo>
                    <a:pt x="718553" y="20739"/>
                  </a:lnTo>
                  <a:lnTo>
                    <a:pt x="709307" y="11836"/>
                  </a:lnTo>
                  <a:lnTo>
                    <a:pt x="708621" y="11442"/>
                  </a:lnTo>
                  <a:lnTo>
                    <a:pt x="708621" y="125310"/>
                  </a:lnTo>
                  <a:lnTo>
                    <a:pt x="707986" y="154647"/>
                  </a:lnTo>
                  <a:lnTo>
                    <a:pt x="701471" y="198628"/>
                  </a:lnTo>
                  <a:lnTo>
                    <a:pt x="681164" y="222872"/>
                  </a:lnTo>
                  <a:lnTo>
                    <a:pt x="662178" y="222872"/>
                  </a:lnTo>
                  <a:lnTo>
                    <a:pt x="637641" y="179235"/>
                  </a:lnTo>
                  <a:lnTo>
                    <a:pt x="634720" y="125310"/>
                  </a:lnTo>
                  <a:lnTo>
                    <a:pt x="635381" y="95986"/>
                  </a:lnTo>
                  <a:lnTo>
                    <a:pt x="641870" y="52108"/>
                  </a:lnTo>
                  <a:lnTo>
                    <a:pt x="671525" y="27457"/>
                  </a:lnTo>
                  <a:lnTo>
                    <a:pt x="678459" y="28168"/>
                  </a:lnTo>
                  <a:lnTo>
                    <a:pt x="705764" y="71412"/>
                  </a:lnTo>
                  <a:lnTo>
                    <a:pt x="708621" y="125310"/>
                  </a:lnTo>
                  <a:lnTo>
                    <a:pt x="708621" y="11442"/>
                  </a:lnTo>
                  <a:lnTo>
                    <a:pt x="698322" y="5334"/>
                  </a:lnTo>
                  <a:lnTo>
                    <a:pt x="685685" y="1346"/>
                  </a:lnTo>
                  <a:lnTo>
                    <a:pt x="671525" y="0"/>
                  </a:lnTo>
                  <a:lnTo>
                    <a:pt x="657479" y="1346"/>
                  </a:lnTo>
                  <a:lnTo>
                    <a:pt x="614260" y="39090"/>
                  </a:lnTo>
                  <a:lnTo>
                    <a:pt x="604164" y="91681"/>
                  </a:lnTo>
                  <a:lnTo>
                    <a:pt x="603173" y="125310"/>
                  </a:lnTo>
                  <a:lnTo>
                    <a:pt x="604164" y="158940"/>
                  </a:lnTo>
                  <a:lnTo>
                    <a:pt x="614260" y="211531"/>
                  </a:lnTo>
                  <a:lnTo>
                    <a:pt x="644867" y="244995"/>
                  </a:lnTo>
                  <a:lnTo>
                    <a:pt x="671525" y="250037"/>
                  </a:lnTo>
                  <a:lnTo>
                    <a:pt x="685685" y="248767"/>
                  </a:lnTo>
                  <a:lnTo>
                    <a:pt x="698322" y="244995"/>
                  </a:lnTo>
                  <a:lnTo>
                    <a:pt x="709307" y="238696"/>
                  </a:lnTo>
                  <a:lnTo>
                    <a:pt x="718553" y="229882"/>
                  </a:lnTo>
                  <a:lnTo>
                    <a:pt x="722566" y="222872"/>
                  </a:lnTo>
                  <a:lnTo>
                    <a:pt x="729068" y="211531"/>
                  </a:lnTo>
                  <a:lnTo>
                    <a:pt x="735711" y="187782"/>
                  </a:lnTo>
                  <a:lnTo>
                    <a:pt x="739165" y="158940"/>
                  </a:lnTo>
                  <a:lnTo>
                    <a:pt x="740168" y="125310"/>
                  </a:lnTo>
                  <a:close/>
                </a:path>
                <a:path w="3029584" h="318770">
                  <a:moveTo>
                    <a:pt x="817854" y="0"/>
                  </a:moveTo>
                  <a:lnTo>
                    <a:pt x="786028" y="0"/>
                  </a:lnTo>
                  <a:lnTo>
                    <a:pt x="786028" y="264934"/>
                  </a:lnTo>
                  <a:lnTo>
                    <a:pt x="817854" y="264934"/>
                  </a:lnTo>
                  <a:lnTo>
                    <a:pt x="817854" y="0"/>
                  </a:lnTo>
                  <a:close/>
                </a:path>
                <a:path w="3029584" h="318770">
                  <a:moveTo>
                    <a:pt x="1124559" y="108077"/>
                  </a:moveTo>
                  <a:lnTo>
                    <a:pt x="1083081" y="108077"/>
                  </a:lnTo>
                  <a:lnTo>
                    <a:pt x="1083081" y="0"/>
                  </a:lnTo>
                  <a:lnTo>
                    <a:pt x="1051242" y="0"/>
                  </a:lnTo>
                  <a:lnTo>
                    <a:pt x="1051242" y="204177"/>
                  </a:lnTo>
                  <a:lnTo>
                    <a:pt x="1041438" y="210731"/>
                  </a:lnTo>
                  <a:lnTo>
                    <a:pt x="1028865" y="215493"/>
                  </a:lnTo>
                  <a:lnTo>
                    <a:pt x="1013828" y="218389"/>
                  </a:lnTo>
                  <a:lnTo>
                    <a:pt x="996619" y="219367"/>
                  </a:lnTo>
                  <a:lnTo>
                    <a:pt x="907529" y="219367"/>
                  </a:lnTo>
                  <a:lnTo>
                    <a:pt x="907529" y="138455"/>
                  </a:lnTo>
                  <a:lnTo>
                    <a:pt x="1000417" y="138455"/>
                  </a:lnTo>
                  <a:lnTo>
                    <a:pt x="1000417" y="4673"/>
                  </a:lnTo>
                  <a:lnTo>
                    <a:pt x="875982" y="4673"/>
                  </a:lnTo>
                  <a:lnTo>
                    <a:pt x="875982" y="32715"/>
                  </a:lnTo>
                  <a:lnTo>
                    <a:pt x="968870" y="32715"/>
                  </a:lnTo>
                  <a:lnTo>
                    <a:pt x="968870" y="110705"/>
                  </a:lnTo>
                  <a:lnTo>
                    <a:pt x="875982" y="110705"/>
                  </a:lnTo>
                  <a:lnTo>
                    <a:pt x="875982" y="247116"/>
                  </a:lnTo>
                  <a:lnTo>
                    <a:pt x="990777" y="247116"/>
                  </a:lnTo>
                  <a:lnTo>
                    <a:pt x="1010043" y="245986"/>
                  </a:lnTo>
                  <a:lnTo>
                    <a:pt x="1027036" y="242735"/>
                  </a:lnTo>
                  <a:lnTo>
                    <a:pt x="1041019" y="237502"/>
                  </a:lnTo>
                  <a:lnTo>
                    <a:pt x="1051242" y="230466"/>
                  </a:lnTo>
                  <a:lnTo>
                    <a:pt x="1051242" y="264934"/>
                  </a:lnTo>
                  <a:lnTo>
                    <a:pt x="1083081" y="264934"/>
                  </a:lnTo>
                  <a:lnTo>
                    <a:pt x="1083081" y="135826"/>
                  </a:lnTo>
                  <a:lnTo>
                    <a:pt x="1124559" y="135826"/>
                  </a:lnTo>
                  <a:lnTo>
                    <a:pt x="1124559" y="108077"/>
                  </a:lnTo>
                  <a:close/>
                </a:path>
                <a:path w="3029584" h="318770">
                  <a:moveTo>
                    <a:pt x="1436509" y="3213"/>
                  </a:moveTo>
                  <a:lnTo>
                    <a:pt x="1230884" y="3213"/>
                  </a:lnTo>
                  <a:lnTo>
                    <a:pt x="1230884" y="30086"/>
                  </a:lnTo>
                  <a:lnTo>
                    <a:pt x="1404670" y="30086"/>
                  </a:lnTo>
                  <a:lnTo>
                    <a:pt x="1404670" y="47612"/>
                  </a:lnTo>
                  <a:lnTo>
                    <a:pt x="1404454" y="57785"/>
                  </a:lnTo>
                  <a:lnTo>
                    <a:pt x="1403807" y="67513"/>
                  </a:lnTo>
                  <a:lnTo>
                    <a:pt x="1402702" y="77139"/>
                  </a:lnTo>
                  <a:lnTo>
                    <a:pt x="1401165" y="86169"/>
                  </a:lnTo>
                  <a:lnTo>
                    <a:pt x="1432128" y="86169"/>
                  </a:lnTo>
                  <a:lnTo>
                    <a:pt x="1433918" y="77203"/>
                  </a:lnTo>
                  <a:lnTo>
                    <a:pt x="1435290" y="67652"/>
                  </a:lnTo>
                  <a:lnTo>
                    <a:pt x="1436192" y="57213"/>
                  </a:lnTo>
                  <a:lnTo>
                    <a:pt x="1436484" y="47612"/>
                  </a:lnTo>
                  <a:lnTo>
                    <a:pt x="1436509" y="3213"/>
                  </a:lnTo>
                  <a:close/>
                </a:path>
                <a:path w="3029584" h="318770">
                  <a:moveTo>
                    <a:pt x="1442351" y="241858"/>
                  </a:moveTo>
                  <a:lnTo>
                    <a:pt x="1264183" y="241858"/>
                  </a:lnTo>
                  <a:lnTo>
                    <a:pt x="1264183" y="220827"/>
                  </a:lnTo>
                  <a:lnTo>
                    <a:pt x="1436509" y="220827"/>
                  </a:lnTo>
                  <a:lnTo>
                    <a:pt x="1436509" y="149263"/>
                  </a:lnTo>
                  <a:lnTo>
                    <a:pt x="1232636" y="149263"/>
                  </a:lnTo>
                  <a:lnTo>
                    <a:pt x="1232636" y="174675"/>
                  </a:lnTo>
                  <a:lnTo>
                    <a:pt x="1404670" y="174675"/>
                  </a:lnTo>
                  <a:lnTo>
                    <a:pt x="1404670" y="195414"/>
                  </a:lnTo>
                  <a:lnTo>
                    <a:pt x="1232636" y="195414"/>
                  </a:lnTo>
                  <a:lnTo>
                    <a:pt x="1232636" y="267563"/>
                  </a:lnTo>
                  <a:lnTo>
                    <a:pt x="1442351" y="267563"/>
                  </a:lnTo>
                  <a:lnTo>
                    <a:pt x="1442351" y="241858"/>
                  </a:lnTo>
                  <a:close/>
                </a:path>
                <a:path w="3029584" h="318770">
                  <a:moveTo>
                    <a:pt x="1453743" y="99606"/>
                  </a:moveTo>
                  <a:lnTo>
                    <a:pt x="1215110" y="99606"/>
                  </a:lnTo>
                  <a:lnTo>
                    <a:pt x="1215110" y="125895"/>
                  </a:lnTo>
                  <a:lnTo>
                    <a:pt x="1453743" y="125895"/>
                  </a:lnTo>
                  <a:lnTo>
                    <a:pt x="1453743" y="99606"/>
                  </a:lnTo>
                  <a:close/>
                </a:path>
                <a:path w="3029584" h="318770">
                  <a:moveTo>
                    <a:pt x="1709915" y="117424"/>
                  </a:moveTo>
                  <a:lnTo>
                    <a:pt x="1687042" y="109169"/>
                  </a:lnTo>
                  <a:lnTo>
                    <a:pt x="1676488" y="100774"/>
                  </a:lnTo>
                  <a:lnTo>
                    <a:pt x="1668907" y="94754"/>
                  </a:lnTo>
                  <a:lnTo>
                    <a:pt x="1656969" y="73266"/>
                  </a:lnTo>
                  <a:lnTo>
                    <a:pt x="1652663" y="43815"/>
                  </a:lnTo>
                  <a:lnTo>
                    <a:pt x="1652663" y="30670"/>
                  </a:lnTo>
                  <a:lnTo>
                    <a:pt x="1705241" y="30670"/>
                  </a:lnTo>
                  <a:lnTo>
                    <a:pt x="1705241" y="3213"/>
                  </a:lnTo>
                  <a:lnTo>
                    <a:pt x="1568246" y="3213"/>
                  </a:lnTo>
                  <a:lnTo>
                    <a:pt x="1568246" y="30670"/>
                  </a:lnTo>
                  <a:lnTo>
                    <a:pt x="1620824" y="30670"/>
                  </a:lnTo>
                  <a:lnTo>
                    <a:pt x="1620824" y="43815"/>
                  </a:lnTo>
                  <a:lnTo>
                    <a:pt x="1616646" y="74015"/>
                  </a:lnTo>
                  <a:lnTo>
                    <a:pt x="1604899" y="96532"/>
                  </a:lnTo>
                  <a:lnTo>
                    <a:pt x="1586814" y="111836"/>
                  </a:lnTo>
                  <a:lnTo>
                    <a:pt x="1563573" y="120345"/>
                  </a:lnTo>
                  <a:lnTo>
                    <a:pt x="1563573" y="148971"/>
                  </a:lnTo>
                  <a:lnTo>
                    <a:pt x="1586826" y="142303"/>
                  </a:lnTo>
                  <a:lnTo>
                    <a:pt x="1607426" y="131330"/>
                  </a:lnTo>
                  <a:lnTo>
                    <a:pt x="1624571" y="117132"/>
                  </a:lnTo>
                  <a:lnTo>
                    <a:pt x="1637474" y="100774"/>
                  </a:lnTo>
                  <a:lnTo>
                    <a:pt x="1650149" y="116459"/>
                  </a:lnTo>
                  <a:lnTo>
                    <a:pt x="1667014" y="129476"/>
                  </a:lnTo>
                  <a:lnTo>
                    <a:pt x="1687220" y="139306"/>
                  </a:lnTo>
                  <a:lnTo>
                    <a:pt x="1709915" y="145465"/>
                  </a:lnTo>
                  <a:lnTo>
                    <a:pt x="1709915" y="117424"/>
                  </a:lnTo>
                  <a:close/>
                </a:path>
                <a:path w="3029584" h="318770">
                  <a:moveTo>
                    <a:pt x="1778850" y="170294"/>
                  </a:moveTo>
                  <a:lnTo>
                    <a:pt x="1579930" y="170294"/>
                  </a:lnTo>
                  <a:lnTo>
                    <a:pt x="1579930" y="198043"/>
                  </a:lnTo>
                  <a:lnTo>
                    <a:pt x="1747012" y="198043"/>
                  </a:lnTo>
                  <a:lnTo>
                    <a:pt x="1747012" y="269316"/>
                  </a:lnTo>
                  <a:lnTo>
                    <a:pt x="1778850" y="269316"/>
                  </a:lnTo>
                  <a:lnTo>
                    <a:pt x="1778850" y="170294"/>
                  </a:lnTo>
                  <a:close/>
                </a:path>
                <a:path w="3029584" h="318770">
                  <a:moveTo>
                    <a:pt x="1817395" y="62217"/>
                  </a:moveTo>
                  <a:lnTo>
                    <a:pt x="1778850" y="62217"/>
                  </a:lnTo>
                  <a:lnTo>
                    <a:pt x="1778850" y="0"/>
                  </a:lnTo>
                  <a:lnTo>
                    <a:pt x="1747012" y="0"/>
                  </a:lnTo>
                  <a:lnTo>
                    <a:pt x="1747012" y="153060"/>
                  </a:lnTo>
                  <a:lnTo>
                    <a:pt x="1778850" y="153060"/>
                  </a:lnTo>
                  <a:lnTo>
                    <a:pt x="1778850" y="89966"/>
                  </a:lnTo>
                  <a:lnTo>
                    <a:pt x="1817395" y="89966"/>
                  </a:lnTo>
                  <a:lnTo>
                    <a:pt x="1817395" y="62217"/>
                  </a:lnTo>
                  <a:close/>
                </a:path>
                <a:path w="3029584" h="318770">
                  <a:moveTo>
                    <a:pt x="1983600" y="114211"/>
                  </a:moveTo>
                  <a:lnTo>
                    <a:pt x="1960041" y="103886"/>
                  </a:lnTo>
                  <a:lnTo>
                    <a:pt x="1948967" y="94348"/>
                  </a:lnTo>
                  <a:lnTo>
                    <a:pt x="1941245" y="87706"/>
                  </a:lnTo>
                  <a:lnTo>
                    <a:pt x="1928812" y="64833"/>
                  </a:lnTo>
                  <a:lnTo>
                    <a:pt x="1924304" y="34467"/>
                  </a:lnTo>
                  <a:lnTo>
                    <a:pt x="1924304" y="1752"/>
                  </a:lnTo>
                  <a:lnTo>
                    <a:pt x="1892757" y="1752"/>
                  </a:lnTo>
                  <a:lnTo>
                    <a:pt x="1892757" y="34467"/>
                  </a:lnTo>
                  <a:lnTo>
                    <a:pt x="1888426" y="64719"/>
                  </a:lnTo>
                  <a:lnTo>
                    <a:pt x="1876298" y="88544"/>
                  </a:lnTo>
                  <a:lnTo>
                    <a:pt x="1857641" y="106057"/>
                  </a:lnTo>
                  <a:lnTo>
                    <a:pt x="1833753" y="117424"/>
                  </a:lnTo>
                  <a:lnTo>
                    <a:pt x="1833753" y="145465"/>
                  </a:lnTo>
                  <a:lnTo>
                    <a:pt x="1858264" y="137274"/>
                  </a:lnTo>
                  <a:lnTo>
                    <a:pt x="1879511" y="125488"/>
                  </a:lnTo>
                  <a:lnTo>
                    <a:pt x="1896643" y="110921"/>
                  </a:lnTo>
                  <a:lnTo>
                    <a:pt x="1908822" y="94348"/>
                  </a:lnTo>
                  <a:lnTo>
                    <a:pt x="1921624" y="110210"/>
                  </a:lnTo>
                  <a:lnTo>
                    <a:pt x="1938870" y="123990"/>
                  </a:lnTo>
                  <a:lnTo>
                    <a:pt x="1959800" y="134924"/>
                  </a:lnTo>
                  <a:lnTo>
                    <a:pt x="1983600" y="142252"/>
                  </a:lnTo>
                  <a:lnTo>
                    <a:pt x="1983600" y="114211"/>
                  </a:lnTo>
                  <a:close/>
                </a:path>
                <a:path w="3029584" h="318770">
                  <a:moveTo>
                    <a:pt x="2057501" y="0"/>
                  </a:moveTo>
                  <a:lnTo>
                    <a:pt x="2025662" y="0"/>
                  </a:lnTo>
                  <a:lnTo>
                    <a:pt x="2025662" y="48196"/>
                  </a:lnTo>
                  <a:lnTo>
                    <a:pt x="1967826" y="48196"/>
                  </a:lnTo>
                  <a:lnTo>
                    <a:pt x="1967826" y="75361"/>
                  </a:lnTo>
                  <a:lnTo>
                    <a:pt x="2025662" y="75361"/>
                  </a:lnTo>
                  <a:lnTo>
                    <a:pt x="2025662" y="151015"/>
                  </a:lnTo>
                  <a:lnTo>
                    <a:pt x="2057501" y="151015"/>
                  </a:lnTo>
                  <a:lnTo>
                    <a:pt x="2057501" y="0"/>
                  </a:lnTo>
                  <a:close/>
                </a:path>
                <a:path w="3029584" h="318770">
                  <a:moveTo>
                    <a:pt x="2063635" y="214693"/>
                  </a:moveTo>
                  <a:lnTo>
                    <a:pt x="2061959" y="202196"/>
                  </a:lnTo>
                  <a:lnTo>
                    <a:pt x="2057209" y="191427"/>
                  </a:lnTo>
                  <a:lnTo>
                    <a:pt x="2052370" y="185483"/>
                  </a:lnTo>
                  <a:lnTo>
                    <a:pt x="2049830" y="182359"/>
                  </a:lnTo>
                  <a:lnTo>
                    <a:pt x="2040267" y="174967"/>
                  </a:lnTo>
                  <a:lnTo>
                    <a:pt x="2031796" y="171030"/>
                  </a:lnTo>
                  <a:lnTo>
                    <a:pt x="2031796" y="207098"/>
                  </a:lnTo>
                  <a:lnTo>
                    <a:pt x="2031796" y="222288"/>
                  </a:lnTo>
                  <a:lnTo>
                    <a:pt x="1994192" y="241274"/>
                  </a:lnTo>
                  <a:lnTo>
                    <a:pt x="1959648" y="243903"/>
                  </a:lnTo>
                  <a:lnTo>
                    <a:pt x="1941944" y="243268"/>
                  </a:lnTo>
                  <a:lnTo>
                    <a:pt x="1898891" y="232511"/>
                  </a:lnTo>
                  <a:lnTo>
                    <a:pt x="1887499" y="222288"/>
                  </a:lnTo>
                  <a:lnTo>
                    <a:pt x="1887499" y="207098"/>
                  </a:lnTo>
                  <a:lnTo>
                    <a:pt x="1925332" y="187960"/>
                  </a:lnTo>
                  <a:lnTo>
                    <a:pt x="1959648" y="185483"/>
                  </a:lnTo>
                  <a:lnTo>
                    <a:pt x="1977517" y="186067"/>
                  </a:lnTo>
                  <a:lnTo>
                    <a:pt x="2020404" y="196583"/>
                  </a:lnTo>
                  <a:lnTo>
                    <a:pt x="2031796" y="207098"/>
                  </a:lnTo>
                  <a:lnTo>
                    <a:pt x="2031796" y="171030"/>
                  </a:lnTo>
                  <a:lnTo>
                    <a:pt x="2023567" y="167182"/>
                  </a:lnTo>
                  <a:lnTo>
                    <a:pt x="2003907" y="162039"/>
                  </a:lnTo>
                  <a:lnTo>
                    <a:pt x="1982266" y="159194"/>
                  </a:lnTo>
                  <a:lnTo>
                    <a:pt x="1959648" y="158318"/>
                  </a:lnTo>
                  <a:lnTo>
                    <a:pt x="1937067" y="159194"/>
                  </a:lnTo>
                  <a:lnTo>
                    <a:pt x="1895856" y="167182"/>
                  </a:lnTo>
                  <a:lnTo>
                    <a:pt x="1862264" y="191389"/>
                  </a:lnTo>
                  <a:lnTo>
                    <a:pt x="1855952" y="214693"/>
                  </a:lnTo>
                  <a:lnTo>
                    <a:pt x="1857590" y="227177"/>
                  </a:lnTo>
                  <a:lnTo>
                    <a:pt x="1895856" y="262318"/>
                  </a:lnTo>
                  <a:lnTo>
                    <a:pt x="1937067" y="270230"/>
                  </a:lnTo>
                  <a:lnTo>
                    <a:pt x="1959648" y="271068"/>
                  </a:lnTo>
                  <a:lnTo>
                    <a:pt x="1982266" y="270230"/>
                  </a:lnTo>
                  <a:lnTo>
                    <a:pt x="2023567" y="262318"/>
                  </a:lnTo>
                  <a:lnTo>
                    <a:pt x="2057209" y="237947"/>
                  </a:lnTo>
                  <a:lnTo>
                    <a:pt x="2061959" y="227177"/>
                  </a:lnTo>
                  <a:lnTo>
                    <a:pt x="2063635" y="214693"/>
                  </a:lnTo>
                  <a:close/>
                </a:path>
                <a:path w="3029584" h="318770">
                  <a:moveTo>
                    <a:pt x="2148344" y="208851"/>
                  </a:moveTo>
                  <a:lnTo>
                    <a:pt x="2112416" y="208851"/>
                  </a:lnTo>
                  <a:lnTo>
                    <a:pt x="2112416" y="247408"/>
                  </a:lnTo>
                  <a:lnTo>
                    <a:pt x="2130234" y="247408"/>
                  </a:lnTo>
                  <a:lnTo>
                    <a:pt x="2129078" y="256616"/>
                  </a:lnTo>
                  <a:lnTo>
                    <a:pt x="2125561" y="263245"/>
                  </a:lnTo>
                  <a:lnTo>
                    <a:pt x="2119630" y="267360"/>
                  </a:lnTo>
                  <a:lnTo>
                    <a:pt x="2111248" y="269024"/>
                  </a:lnTo>
                  <a:lnTo>
                    <a:pt x="2111248" y="285089"/>
                  </a:lnTo>
                  <a:lnTo>
                    <a:pt x="2127021" y="281876"/>
                  </a:lnTo>
                  <a:lnTo>
                    <a:pt x="2138667" y="274929"/>
                  </a:lnTo>
                  <a:lnTo>
                    <a:pt x="2145868" y="264375"/>
                  </a:lnTo>
                  <a:lnTo>
                    <a:pt x="2148344" y="250329"/>
                  </a:lnTo>
                  <a:lnTo>
                    <a:pt x="2148344" y="208851"/>
                  </a:lnTo>
                  <a:close/>
                </a:path>
                <a:path w="3029584" h="318770">
                  <a:moveTo>
                    <a:pt x="2495931" y="104571"/>
                  </a:moveTo>
                  <a:lnTo>
                    <a:pt x="2456040" y="92786"/>
                  </a:lnTo>
                  <a:lnTo>
                    <a:pt x="2425242" y="73825"/>
                  </a:lnTo>
                  <a:lnTo>
                    <a:pt x="2423553" y="71564"/>
                  </a:lnTo>
                  <a:lnTo>
                    <a:pt x="2405405" y="47307"/>
                  </a:lnTo>
                  <a:lnTo>
                    <a:pt x="2398369" y="12852"/>
                  </a:lnTo>
                  <a:lnTo>
                    <a:pt x="2398369" y="1752"/>
                  </a:lnTo>
                  <a:lnTo>
                    <a:pt x="2366822" y="1752"/>
                  </a:lnTo>
                  <a:lnTo>
                    <a:pt x="2366822" y="12852"/>
                  </a:lnTo>
                  <a:lnTo>
                    <a:pt x="2359888" y="47358"/>
                  </a:lnTo>
                  <a:lnTo>
                    <a:pt x="2340241" y="73939"/>
                  </a:lnTo>
                  <a:lnTo>
                    <a:pt x="2309647" y="92913"/>
                  </a:lnTo>
                  <a:lnTo>
                    <a:pt x="2269858" y="104571"/>
                  </a:lnTo>
                  <a:lnTo>
                    <a:pt x="2269858" y="132613"/>
                  </a:lnTo>
                  <a:lnTo>
                    <a:pt x="2308174" y="123685"/>
                  </a:lnTo>
                  <a:lnTo>
                    <a:pt x="2340279" y="110083"/>
                  </a:lnTo>
                  <a:lnTo>
                    <a:pt x="2365438" y="92481"/>
                  </a:lnTo>
                  <a:lnTo>
                    <a:pt x="2382888" y="71564"/>
                  </a:lnTo>
                  <a:lnTo>
                    <a:pt x="2400389" y="92481"/>
                  </a:lnTo>
                  <a:lnTo>
                    <a:pt x="2425611" y="110083"/>
                  </a:lnTo>
                  <a:lnTo>
                    <a:pt x="2457729" y="123685"/>
                  </a:lnTo>
                  <a:lnTo>
                    <a:pt x="2495931" y="132613"/>
                  </a:lnTo>
                  <a:lnTo>
                    <a:pt x="2495931" y="104571"/>
                  </a:lnTo>
                  <a:close/>
                </a:path>
                <a:path w="3029584" h="318770">
                  <a:moveTo>
                    <a:pt x="2500604" y="170002"/>
                  </a:moveTo>
                  <a:lnTo>
                    <a:pt x="2265476" y="170002"/>
                  </a:lnTo>
                  <a:lnTo>
                    <a:pt x="2265476" y="198043"/>
                  </a:lnTo>
                  <a:lnTo>
                    <a:pt x="2366822" y="198043"/>
                  </a:lnTo>
                  <a:lnTo>
                    <a:pt x="2366822" y="269316"/>
                  </a:lnTo>
                  <a:lnTo>
                    <a:pt x="2398369" y="269316"/>
                  </a:lnTo>
                  <a:lnTo>
                    <a:pt x="2398369" y="198043"/>
                  </a:lnTo>
                  <a:lnTo>
                    <a:pt x="2500604" y="198043"/>
                  </a:lnTo>
                  <a:lnTo>
                    <a:pt x="2500604" y="170002"/>
                  </a:lnTo>
                  <a:close/>
                </a:path>
                <a:path w="3029584" h="318770">
                  <a:moveTo>
                    <a:pt x="2685796" y="114211"/>
                  </a:moveTo>
                  <a:lnTo>
                    <a:pt x="2662872" y="105956"/>
                  </a:lnTo>
                  <a:lnTo>
                    <a:pt x="2652268" y="97561"/>
                  </a:lnTo>
                  <a:lnTo>
                    <a:pt x="2644648" y="91541"/>
                  </a:lnTo>
                  <a:lnTo>
                    <a:pt x="2632595" y="70053"/>
                  </a:lnTo>
                  <a:lnTo>
                    <a:pt x="2628252" y="40601"/>
                  </a:lnTo>
                  <a:lnTo>
                    <a:pt x="2628252" y="30670"/>
                  </a:lnTo>
                  <a:lnTo>
                    <a:pt x="2680830" y="30670"/>
                  </a:lnTo>
                  <a:lnTo>
                    <a:pt x="2680830" y="3213"/>
                  </a:lnTo>
                  <a:lnTo>
                    <a:pt x="2544127" y="3213"/>
                  </a:lnTo>
                  <a:lnTo>
                    <a:pt x="2544127" y="30670"/>
                  </a:lnTo>
                  <a:lnTo>
                    <a:pt x="2596705" y="30670"/>
                  </a:lnTo>
                  <a:lnTo>
                    <a:pt x="2596705" y="40601"/>
                  </a:lnTo>
                  <a:lnTo>
                    <a:pt x="2592489" y="70929"/>
                  </a:lnTo>
                  <a:lnTo>
                    <a:pt x="2580678" y="93472"/>
                  </a:lnTo>
                  <a:lnTo>
                    <a:pt x="2562568" y="108788"/>
                  </a:lnTo>
                  <a:lnTo>
                    <a:pt x="2539454" y="117424"/>
                  </a:lnTo>
                  <a:lnTo>
                    <a:pt x="2539454" y="145757"/>
                  </a:lnTo>
                  <a:lnTo>
                    <a:pt x="2562580" y="139204"/>
                  </a:lnTo>
                  <a:lnTo>
                    <a:pt x="2583154" y="128231"/>
                  </a:lnTo>
                  <a:lnTo>
                    <a:pt x="2600287" y="113957"/>
                  </a:lnTo>
                  <a:lnTo>
                    <a:pt x="2613063" y="97561"/>
                  </a:lnTo>
                  <a:lnTo>
                    <a:pt x="2625737" y="113245"/>
                  </a:lnTo>
                  <a:lnTo>
                    <a:pt x="2642641" y="126263"/>
                  </a:lnTo>
                  <a:lnTo>
                    <a:pt x="2662923" y="136093"/>
                  </a:lnTo>
                  <a:lnTo>
                    <a:pt x="2685796" y="142252"/>
                  </a:lnTo>
                  <a:lnTo>
                    <a:pt x="2685796" y="114211"/>
                  </a:lnTo>
                  <a:close/>
                </a:path>
                <a:path w="3029584" h="318770">
                  <a:moveTo>
                    <a:pt x="2758236" y="0"/>
                  </a:moveTo>
                  <a:lnTo>
                    <a:pt x="2726398" y="0"/>
                  </a:lnTo>
                  <a:lnTo>
                    <a:pt x="2726398" y="56083"/>
                  </a:lnTo>
                  <a:lnTo>
                    <a:pt x="2671775" y="56083"/>
                  </a:lnTo>
                  <a:lnTo>
                    <a:pt x="2671775" y="83248"/>
                  </a:lnTo>
                  <a:lnTo>
                    <a:pt x="2726398" y="83248"/>
                  </a:lnTo>
                  <a:lnTo>
                    <a:pt x="2726398" y="151015"/>
                  </a:lnTo>
                  <a:lnTo>
                    <a:pt x="2758236" y="151015"/>
                  </a:lnTo>
                  <a:lnTo>
                    <a:pt x="2758236" y="0"/>
                  </a:lnTo>
                  <a:close/>
                </a:path>
                <a:path w="3029584" h="318770">
                  <a:moveTo>
                    <a:pt x="2764371" y="214693"/>
                  </a:moveTo>
                  <a:lnTo>
                    <a:pt x="2762681" y="202196"/>
                  </a:lnTo>
                  <a:lnTo>
                    <a:pt x="2757944" y="191427"/>
                  </a:lnTo>
                  <a:lnTo>
                    <a:pt x="2753106" y="185483"/>
                  </a:lnTo>
                  <a:lnTo>
                    <a:pt x="2750566" y="182359"/>
                  </a:lnTo>
                  <a:lnTo>
                    <a:pt x="2741003" y="174967"/>
                  </a:lnTo>
                  <a:lnTo>
                    <a:pt x="2732532" y="171030"/>
                  </a:lnTo>
                  <a:lnTo>
                    <a:pt x="2732532" y="207098"/>
                  </a:lnTo>
                  <a:lnTo>
                    <a:pt x="2732532" y="222288"/>
                  </a:lnTo>
                  <a:lnTo>
                    <a:pt x="2694914" y="241274"/>
                  </a:lnTo>
                  <a:lnTo>
                    <a:pt x="2660383" y="243903"/>
                  </a:lnTo>
                  <a:lnTo>
                    <a:pt x="2642666" y="243268"/>
                  </a:lnTo>
                  <a:lnTo>
                    <a:pt x="2599626" y="232511"/>
                  </a:lnTo>
                  <a:lnTo>
                    <a:pt x="2588234" y="222288"/>
                  </a:lnTo>
                  <a:lnTo>
                    <a:pt x="2588234" y="207098"/>
                  </a:lnTo>
                  <a:lnTo>
                    <a:pt x="2626055" y="187960"/>
                  </a:lnTo>
                  <a:lnTo>
                    <a:pt x="2660383" y="185483"/>
                  </a:lnTo>
                  <a:lnTo>
                    <a:pt x="2678252" y="186067"/>
                  </a:lnTo>
                  <a:lnTo>
                    <a:pt x="2721140" y="196583"/>
                  </a:lnTo>
                  <a:lnTo>
                    <a:pt x="2732532" y="207098"/>
                  </a:lnTo>
                  <a:lnTo>
                    <a:pt x="2732532" y="171030"/>
                  </a:lnTo>
                  <a:lnTo>
                    <a:pt x="2724289" y="167182"/>
                  </a:lnTo>
                  <a:lnTo>
                    <a:pt x="2704630" y="162039"/>
                  </a:lnTo>
                  <a:lnTo>
                    <a:pt x="2683002" y="159194"/>
                  </a:lnTo>
                  <a:lnTo>
                    <a:pt x="2660383" y="158318"/>
                  </a:lnTo>
                  <a:lnTo>
                    <a:pt x="2637802" y="159194"/>
                  </a:lnTo>
                  <a:lnTo>
                    <a:pt x="2596591" y="167182"/>
                  </a:lnTo>
                  <a:lnTo>
                    <a:pt x="2562999" y="191389"/>
                  </a:lnTo>
                  <a:lnTo>
                    <a:pt x="2556687" y="214693"/>
                  </a:lnTo>
                  <a:lnTo>
                    <a:pt x="2558326" y="227177"/>
                  </a:lnTo>
                  <a:lnTo>
                    <a:pt x="2596591" y="262318"/>
                  </a:lnTo>
                  <a:lnTo>
                    <a:pt x="2637802" y="270230"/>
                  </a:lnTo>
                  <a:lnTo>
                    <a:pt x="2660383" y="271068"/>
                  </a:lnTo>
                  <a:lnTo>
                    <a:pt x="2683002" y="270230"/>
                  </a:lnTo>
                  <a:lnTo>
                    <a:pt x="2724289" y="262318"/>
                  </a:lnTo>
                  <a:lnTo>
                    <a:pt x="2757944" y="237947"/>
                  </a:lnTo>
                  <a:lnTo>
                    <a:pt x="2762681" y="227177"/>
                  </a:lnTo>
                  <a:lnTo>
                    <a:pt x="2764371" y="214693"/>
                  </a:lnTo>
                  <a:close/>
                </a:path>
                <a:path w="3029584" h="318770">
                  <a:moveTo>
                    <a:pt x="2958896" y="217906"/>
                  </a:moveTo>
                  <a:lnTo>
                    <a:pt x="2916834" y="182333"/>
                  </a:lnTo>
                  <a:lnTo>
                    <a:pt x="2898432" y="102527"/>
                  </a:lnTo>
                  <a:lnTo>
                    <a:pt x="2898432" y="3213"/>
                  </a:lnTo>
                  <a:lnTo>
                    <a:pt x="2866885" y="3213"/>
                  </a:lnTo>
                  <a:lnTo>
                    <a:pt x="2866885" y="102527"/>
                  </a:lnTo>
                  <a:lnTo>
                    <a:pt x="2861881" y="149631"/>
                  </a:lnTo>
                  <a:lnTo>
                    <a:pt x="2848457" y="182448"/>
                  </a:lnTo>
                  <a:lnTo>
                    <a:pt x="2829064" y="204101"/>
                  </a:lnTo>
                  <a:lnTo>
                    <a:pt x="2806141" y="217906"/>
                  </a:lnTo>
                  <a:lnTo>
                    <a:pt x="2806141" y="247116"/>
                  </a:lnTo>
                  <a:lnTo>
                    <a:pt x="2830741" y="236385"/>
                  </a:lnTo>
                  <a:lnTo>
                    <a:pt x="2852724" y="221335"/>
                  </a:lnTo>
                  <a:lnTo>
                    <a:pt x="2870543" y="202666"/>
                  </a:lnTo>
                  <a:lnTo>
                    <a:pt x="2882658" y="181102"/>
                  </a:lnTo>
                  <a:lnTo>
                    <a:pt x="2894939" y="202501"/>
                  </a:lnTo>
                  <a:lnTo>
                    <a:pt x="2912783" y="221119"/>
                  </a:lnTo>
                  <a:lnTo>
                    <a:pt x="2934627" y="236220"/>
                  </a:lnTo>
                  <a:lnTo>
                    <a:pt x="2958896" y="247116"/>
                  </a:lnTo>
                  <a:lnTo>
                    <a:pt x="2958896" y="217906"/>
                  </a:lnTo>
                  <a:close/>
                </a:path>
                <a:path w="3029584" h="318770">
                  <a:moveTo>
                    <a:pt x="3029293" y="0"/>
                  </a:moveTo>
                  <a:lnTo>
                    <a:pt x="2997454" y="0"/>
                  </a:lnTo>
                  <a:lnTo>
                    <a:pt x="2997454" y="264934"/>
                  </a:lnTo>
                  <a:lnTo>
                    <a:pt x="3029293" y="264934"/>
                  </a:lnTo>
                  <a:lnTo>
                    <a:pt x="30292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636094" y="7117442"/>
              <a:ext cx="235134" cy="24857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983975" y="7117442"/>
              <a:ext cx="235134" cy="24857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708770" y="7112774"/>
              <a:ext cx="13387705" cy="676910"/>
            </a:xfrm>
            <a:custGeom>
              <a:avLst/>
              <a:gdLst/>
              <a:ahLst/>
              <a:cxnLst/>
              <a:rect l="l" t="t" r="r" b="b"/>
              <a:pathLst>
                <a:path w="13387705" h="676909">
                  <a:moveTo>
                    <a:pt x="214693" y="405714"/>
                  </a:moveTo>
                  <a:lnTo>
                    <a:pt x="182854" y="405714"/>
                  </a:lnTo>
                  <a:lnTo>
                    <a:pt x="182854" y="511162"/>
                  </a:lnTo>
                  <a:lnTo>
                    <a:pt x="136702" y="511162"/>
                  </a:lnTo>
                  <a:lnTo>
                    <a:pt x="134937" y="484416"/>
                  </a:lnTo>
                  <a:lnTo>
                    <a:pt x="131076" y="461251"/>
                  </a:lnTo>
                  <a:lnTo>
                    <a:pt x="124714" y="441871"/>
                  </a:lnTo>
                  <a:lnTo>
                    <a:pt x="119443" y="433171"/>
                  </a:lnTo>
                  <a:lnTo>
                    <a:pt x="115379" y="426453"/>
                  </a:lnTo>
                  <a:lnTo>
                    <a:pt x="106146" y="417550"/>
                  </a:lnTo>
                  <a:lnTo>
                    <a:pt x="105448" y="417144"/>
                  </a:lnTo>
                  <a:lnTo>
                    <a:pt x="105448" y="531025"/>
                  </a:lnTo>
                  <a:lnTo>
                    <a:pt x="104825" y="560362"/>
                  </a:lnTo>
                  <a:lnTo>
                    <a:pt x="98298" y="604342"/>
                  </a:lnTo>
                  <a:lnTo>
                    <a:pt x="77990" y="628586"/>
                  </a:lnTo>
                  <a:lnTo>
                    <a:pt x="59004" y="628586"/>
                  </a:lnTo>
                  <a:lnTo>
                    <a:pt x="34467" y="584949"/>
                  </a:lnTo>
                  <a:lnTo>
                    <a:pt x="31546" y="531025"/>
                  </a:lnTo>
                  <a:lnTo>
                    <a:pt x="32219" y="501700"/>
                  </a:lnTo>
                  <a:lnTo>
                    <a:pt x="38696" y="457835"/>
                  </a:lnTo>
                  <a:lnTo>
                    <a:pt x="68351" y="433171"/>
                  </a:lnTo>
                  <a:lnTo>
                    <a:pt x="75285" y="433882"/>
                  </a:lnTo>
                  <a:lnTo>
                    <a:pt x="102603" y="477139"/>
                  </a:lnTo>
                  <a:lnTo>
                    <a:pt x="105448" y="531025"/>
                  </a:lnTo>
                  <a:lnTo>
                    <a:pt x="105448" y="417144"/>
                  </a:lnTo>
                  <a:lnTo>
                    <a:pt x="95161" y="411048"/>
                  </a:lnTo>
                  <a:lnTo>
                    <a:pt x="82524" y="407073"/>
                  </a:lnTo>
                  <a:lnTo>
                    <a:pt x="68351" y="405714"/>
                  </a:lnTo>
                  <a:lnTo>
                    <a:pt x="54317" y="407073"/>
                  </a:lnTo>
                  <a:lnTo>
                    <a:pt x="11099" y="444804"/>
                  </a:lnTo>
                  <a:lnTo>
                    <a:pt x="1003" y="497395"/>
                  </a:lnTo>
                  <a:lnTo>
                    <a:pt x="0" y="531025"/>
                  </a:lnTo>
                  <a:lnTo>
                    <a:pt x="1003" y="564654"/>
                  </a:lnTo>
                  <a:lnTo>
                    <a:pt x="11099" y="617245"/>
                  </a:lnTo>
                  <a:lnTo>
                    <a:pt x="41706" y="650709"/>
                  </a:lnTo>
                  <a:lnTo>
                    <a:pt x="68351" y="655751"/>
                  </a:lnTo>
                  <a:lnTo>
                    <a:pt x="82524" y="654494"/>
                  </a:lnTo>
                  <a:lnTo>
                    <a:pt x="95161" y="650709"/>
                  </a:lnTo>
                  <a:lnTo>
                    <a:pt x="106146" y="644410"/>
                  </a:lnTo>
                  <a:lnTo>
                    <a:pt x="115379" y="635596"/>
                  </a:lnTo>
                  <a:lnTo>
                    <a:pt x="119481" y="628586"/>
                  </a:lnTo>
                  <a:lnTo>
                    <a:pt x="125450" y="618388"/>
                  </a:lnTo>
                  <a:lnTo>
                    <a:pt x="131991" y="596303"/>
                  </a:lnTo>
                  <a:lnTo>
                    <a:pt x="135636" y="569633"/>
                  </a:lnTo>
                  <a:lnTo>
                    <a:pt x="136994" y="538619"/>
                  </a:lnTo>
                  <a:lnTo>
                    <a:pt x="182854" y="538619"/>
                  </a:lnTo>
                  <a:lnTo>
                    <a:pt x="182854" y="670648"/>
                  </a:lnTo>
                  <a:lnTo>
                    <a:pt x="214693" y="670648"/>
                  </a:lnTo>
                  <a:lnTo>
                    <a:pt x="214693" y="538619"/>
                  </a:lnTo>
                  <a:lnTo>
                    <a:pt x="214693" y="511162"/>
                  </a:lnTo>
                  <a:lnTo>
                    <a:pt x="214693" y="405714"/>
                  </a:lnTo>
                  <a:close/>
                </a:path>
                <a:path w="13387705" h="676909">
                  <a:moveTo>
                    <a:pt x="401345" y="410387"/>
                  </a:moveTo>
                  <a:lnTo>
                    <a:pt x="272821" y="410387"/>
                  </a:lnTo>
                  <a:lnTo>
                    <a:pt x="272821" y="438429"/>
                  </a:lnTo>
                  <a:lnTo>
                    <a:pt x="369798" y="438429"/>
                  </a:lnTo>
                  <a:lnTo>
                    <a:pt x="369798" y="467639"/>
                  </a:lnTo>
                  <a:lnTo>
                    <a:pt x="363982" y="524484"/>
                  </a:lnTo>
                  <a:lnTo>
                    <a:pt x="346100" y="570128"/>
                  </a:lnTo>
                  <a:lnTo>
                    <a:pt x="315455" y="603885"/>
                  </a:lnTo>
                  <a:lnTo>
                    <a:pt x="271360" y="625081"/>
                  </a:lnTo>
                  <a:lnTo>
                    <a:pt x="271360" y="655167"/>
                  </a:lnTo>
                  <a:lnTo>
                    <a:pt x="319989" y="635990"/>
                  </a:lnTo>
                  <a:lnTo>
                    <a:pt x="356603" y="606831"/>
                  </a:lnTo>
                  <a:lnTo>
                    <a:pt x="381914" y="568121"/>
                  </a:lnTo>
                  <a:lnTo>
                    <a:pt x="396595" y="520306"/>
                  </a:lnTo>
                  <a:lnTo>
                    <a:pt x="401345" y="463842"/>
                  </a:lnTo>
                  <a:lnTo>
                    <a:pt x="401345" y="410387"/>
                  </a:lnTo>
                  <a:close/>
                </a:path>
                <a:path w="13387705" h="676909">
                  <a:moveTo>
                    <a:pt x="521385" y="513791"/>
                  </a:moveTo>
                  <a:lnTo>
                    <a:pt x="479907" y="513791"/>
                  </a:lnTo>
                  <a:lnTo>
                    <a:pt x="479907" y="405714"/>
                  </a:lnTo>
                  <a:lnTo>
                    <a:pt x="448081" y="405714"/>
                  </a:lnTo>
                  <a:lnTo>
                    <a:pt x="448081" y="670648"/>
                  </a:lnTo>
                  <a:lnTo>
                    <a:pt x="479907" y="670648"/>
                  </a:lnTo>
                  <a:lnTo>
                    <a:pt x="479907" y="541540"/>
                  </a:lnTo>
                  <a:lnTo>
                    <a:pt x="521385" y="541540"/>
                  </a:lnTo>
                  <a:lnTo>
                    <a:pt x="521385" y="513791"/>
                  </a:lnTo>
                  <a:close/>
                </a:path>
                <a:path w="13387705" h="676909">
                  <a:moveTo>
                    <a:pt x="758571" y="405714"/>
                  </a:moveTo>
                  <a:lnTo>
                    <a:pt x="726732" y="405714"/>
                  </a:lnTo>
                  <a:lnTo>
                    <a:pt x="726732" y="434060"/>
                  </a:lnTo>
                  <a:lnTo>
                    <a:pt x="672693" y="434060"/>
                  </a:lnTo>
                  <a:lnTo>
                    <a:pt x="672693" y="408660"/>
                  </a:lnTo>
                  <a:lnTo>
                    <a:pt x="641438" y="408660"/>
                  </a:lnTo>
                  <a:lnTo>
                    <a:pt x="641438" y="436600"/>
                  </a:lnTo>
                  <a:lnTo>
                    <a:pt x="641438" y="462000"/>
                  </a:lnTo>
                  <a:lnTo>
                    <a:pt x="641438" y="498830"/>
                  </a:lnTo>
                  <a:lnTo>
                    <a:pt x="641438" y="525500"/>
                  </a:lnTo>
                  <a:lnTo>
                    <a:pt x="575424" y="525500"/>
                  </a:lnTo>
                  <a:lnTo>
                    <a:pt x="575424" y="436600"/>
                  </a:lnTo>
                  <a:lnTo>
                    <a:pt x="641438" y="436600"/>
                  </a:lnTo>
                  <a:lnTo>
                    <a:pt x="641438" y="408660"/>
                  </a:lnTo>
                  <a:lnTo>
                    <a:pt x="544461" y="408660"/>
                  </a:lnTo>
                  <a:lnTo>
                    <a:pt x="544461" y="434060"/>
                  </a:lnTo>
                  <a:lnTo>
                    <a:pt x="544461" y="436600"/>
                  </a:lnTo>
                  <a:lnTo>
                    <a:pt x="544461" y="525500"/>
                  </a:lnTo>
                  <a:lnTo>
                    <a:pt x="544461" y="552170"/>
                  </a:lnTo>
                  <a:lnTo>
                    <a:pt x="672693" y="552170"/>
                  </a:lnTo>
                  <a:lnTo>
                    <a:pt x="672693" y="525500"/>
                  </a:lnTo>
                  <a:lnTo>
                    <a:pt x="726732" y="525500"/>
                  </a:lnTo>
                  <a:lnTo>
                    <a:pt x="726732" y="591540"/>
                  </a:lnTo>
                  <a:lnTo>
                    <a:pt x="758571" y="591540"/>
                  </a:lnTo>
                  <a:lnTo>
                    <a:pt x="758571" y="525500"/>
                  </a:lnTo>
                  <a:lnTo>
                    <a:pt x="758571" y="498830"/>
                  </a:lnTo>
                  <a:lnTo>
                    <a:pt x="672693" y="498830"/>
                  </a:lnTo>
                  <a:lnTo>
                    <a:pt x="672693" y="462000"/>
                  </a:lnTo>
                  <a:lnTo>
                    <a:pt x="726732" y="462000"/>
                  </a:lnTo>
                  <a:lnTo>
                    <a:pt x="726732" y="498309"/>
                  </a:lnTo>
                  <a:lnTo>
                    <a:pt x="758571" y="498309"/>
                  </a:lnTo>
                  <a:lnTo>
                    <a:pt x="758571" y="434060"/>
                  </a:lnTo>
                  <a:lnTo>
                    <a:pt x="758571" y="405714"/>
                  </a:lnTo>
                  <a:close/>
                </a:path>
                <a:path w="13387705" h="676909">
                  <a:moveTo>
                    <a:pt x="763244" y="644880"/>
                  </a:moveTo>
                  <a:lnTo>
                    <a:pt x="592366" y="644880"/>
                  </a:lnTo>
                  <a:lnTo>
                    <a:pt x="592366" y="581380"/>
                  </a:lnTo>
                  <a:lnTo>
                    <a:pt x="560527" y="581380"/>
                  </a:lnTo>
                  <a:lnTo>
                    <a:pt x="560527" y="644880"/>
                  </a:lnTo>
                  <a:lnTo>
                    <a:pt x="560527" y="671550"/>
                  </a:lnTo>
                  <a:lnTo>
                    <a:pt x="763244" y="671550"/>
                  </a:lnTo>
                  <a:lnTo>
                    <a:pt x="763244" y="644880"/>
                  </a:lnTo>
                  <a:close/>
                </a:path>
                <a:path w="13387705" h="676909">
                  <a:moveTo>
                    <a:pt x="1001877" y="620115"/>
                  </a:moveTo>
                  <a:lnTo>
                    <a:pt x="992606" y="622617"/>
                  </a:lnTo>
                  <a:lnTo>
                    <a:pt x="982459" y="624128"/>
                  </a:lnTo>
                  <a:lnTo>
                    <a:pt x="971651" y="624878"/>
                  </a:lnTo>
                  <a:lnTo>
                    <a:pt x="960412" y="625081"/>
                  </a:lnTo>
                  <a:lnTo>
                    <a:pt x="923607" y="625081"/>
                  </a:lnTo>
                  <a:lnTo>
                    <a:pt x="923607" y="438429"/>
                  </a:lnTo>
                  <a:lnTo>
                    <a:pt x="987564" y="438429"/>
                  </a:lnTo>
                  <a:lnTo>
                    <a:pt x="987564" y="410387"/>
                  </a:lnTo>
                  <a:lnTo>
                    <a:pt x="892644" y="410387"/>
                  </a:lnTo>
                  <a:lnTo>
                    <a:pt x="892644" y="652830"/>
                  </a:lnTo>
                  <a:lnTo>
                    <a:pt x="958659" y="652830"/>
                  </a:lnTo>
                  <a:lnTo>
                    <a:pt x="970711" y="652487"/>
                  </a:lnTo>
                  <a:lnTo>
                    <a:pt x="982129" y="651370"/>
                  </a:lnTo>
                  <a:lnTo>
                    <a:pt x="992619" y="649376"/>
                  </a:lnTo>
                  <a:lnTo>
                    <a:pt x="1001877" y="646404"/>
                  </a:lnTo>
                  <a:lnTo>
                    <a:pt x="1001877" y="625081"/>
                  </a:lnTo>
                  <a:lnTo>
                    <a:pt x="1001877" y="620115"/>
                  </a:lnTo>
                  <a:close/>
                </a:path>
                <a:path w="13387705" h="676909">
                  <a:moveTo>
                    <a:pt x="1054747" y="407466"/>
                  </a:moveTo>
                  <a:lnTo>
                    <a:pt x="1023785" y="407466"/>
                  </a:lnTo>
                  <a:lnTo>
                    <a:pt x="1023785" y="511454"/>
                  </a:lnTo>
                  <a:lnTo>
                    <a:pt x="972096" y="511454"/>
                  </a:lnTo>
                  <a:lnTo>
                    <a:pt x="972096" y="539203"/>
                  </a:lnTo>
                  <a:lnTo>
                    <a:pt x="1023785" y="539203"/>
                  </a:lnTo>
                  <a:lnTo>
                    <a:pt x="1023785" y="667435"/>
                  </a:lnTo>
                  <a:lnTo>
                    <a:pt x="1054747" y="667435"/>
                  </a:lnTo>
                  <a:lnTo>
                    <a:pt x="1054747" y="407466"/>
                  </a:lnTo>
                  <a:close/>
                </a:path>
                <a:path w="13387705" h="676909">
                  <a:moveTo>
                    <a:pt x="1109954" y="405714"/>
                  </a:moveTo>
                  <a:lnTo>
                    <a:pt x="1078992" y="405714"/>
                  </a:lnTo>
                  <a:lnTo>
                    <a:pt x="1078992" y="670648"/>
                  </a:lnTo>
                  <a:lnTo>
                    <a:pt x="1109954" y="670648"/>
                  </a:lnTo>
                  <a:lnTo>
                    <a:pt x="1109954" y="405714"/>
                  </a:lnTo>
                  <a:close/>
                </a:path>
                <a:path w="13387705" h="676909">
                  <a:moveTo>
                    <a:pt x="1299819" y="531025"/>
                  </a:moveTo>
                  <a:lnTo>
                    <a:pt x="1298829" y="497395"/>
                  </a:lnTo>
                  <a:lnTo>
                    <a:pt x="1295361" y="468553"/>
                  </a:lnTo>
                  <a:lnTo>
                    <a:pt x="1288732" y="444804"/>
                  </a:lnTo>
                  <a:lnTo>
                    <a:pt x="1282052" y="433171"/>
                  </a:lnTo>
                  <a:lnTo>
                    <a:pt x="1278204" y="426453"/>
                  </a:lnTo>
                  <a:lnTo>
                    <a:pt x="1268971" y="417550"/>
                  </a:lnTo>
                  <a:lnTo>
                    <a:pt x="1268272" y="417144"/>
                  </a:lnTo>
                  <a:lnTo>
                    <a:pt x="1268272" y="531025"/>
                  </a:lnTo>
                  <a:lnTo>
                    <a:pt x="1267637" y="560362"/>
                  </a:lnTo>
                  <a:lnTo>
                    <a:pt x="1261122" y="604342"/>
                  </a:lnTo>
                  <a:lnTo>
                    <a:pt x="1240815" y="628586"/>
                  </a:lnTo>
                  <a:lnTo>
                    <a:pt x="1221828" y="628586"/>
                  </a:lnTo>
                  <a:lnTo>
                    <a:pt x="1197292" y="584949"/>
                  </a:lnTo>
                  <a:lnTo>
                    <a:pt x="1194371" y="531025"/>
                  </a:lnTo>
                  <a:lnTo>
                    <a:pt x="1195044" y="501700"/>
                  </a:lnTo>
                  <a:lnTo>
                    <a:pt x="1201521" y="457835"/>
                  </a:lnTo>
                  <a:lnTo>
                    <a:pt x="1231176" y="433171"/>
                  </a:lnTo>
                  <a:lnTo>
                    <a:pt x="1238110" y="433882"/>
                  </a:lnTo>
                  <a:lnTo>
                    <a:pt x="1265428" y="477139"/>
                  </a:lnTo>
                  <a:lnTo>
                    <a:pt x="1268272" y="531025"/>
                  </a:lnTo>
                  <a:lnTo>
                    <a:pt x="1268272" y="417144"/>
                  </a:lnTo>
                  <a:lnTo>
                    <a:pt x="1257973" y="411048"/>
                  </a:lnTo>
                  <a:lnTo>
                    <a:pt x="1245336" y="407073"/>
                  </a:lnTo>
                  <a:lnTo>
                    <a:pt x="1231176" y="405714"/>
                  </a:lnTo>
                  <a:lnTo>
                    <a:pt x="1217142" y="407073"/>
                  </a:lnTo>
                  <a:lnTo>
                    <a:pt x="1173911" y="444804"/>
                  </a:lnTo>
                  <a:lnTo>
                    <a:pt x="1163815" y="497395"/>
                  </a:lnTo>
                  <a:lnTo>
                    <a:pt x="1162824" y="531025"/>
                  </a:lnTo>
                  <a:lnTo>
                    <a:pt x="1163815" y="564654"/>
                  </a:lnTo>
                  <a:lnTo>
                    <a:pt x="1173911" y="617245"/>
                  </a:lnTo>
                  <a:lnTo>
                    <a:pt x="1204518" y="650709"/>
                  </a:lnTo>
                  <a:lnTo>
                    <a:pt x="1231176" y="655751"/>
                  </a:lnTo>
                  <a:lnTo>
                    <a:pt x="1245336" y="654494"/>
                  </a:lnTo>
                  <a:lnTo>
                    <a:pt x="1257973" y="650709"/>
                  </a:lnTo>
                  <a:lnTo>
                    <a:pt x="1268971" y="644410"/>
                  </a:lnTo>
                  <a:lnTo>
                    <a:pt x="1278204" y="635596"/>
                  </a:lnTo>
                  <a:lnTo>
                    <a:pt x="1282217" y="628586"/>
                  </a:lnTo>
                  <a:lnTo>
                    <a:pt x="1288732" y="617245"/>
                  </a:lnTo>
                  <a:lnTo>
                    <a:pt x="1295361" y="593496"/>
                  </a:lnTo>
                  <a:lnTo>
                    <a:pt x="1298829" y="564654"/>
                  </a:lnTo>
                  <a:lnTo>
                    <a:pt x="1299819" y="531025"/>
                  </a:lnTo>
                  <a:close/>
                </a:path>
                <a:path w="13387705" h="676909">
                  <a:moveTo>
                    <a:pt x="1377518" y="405714"/>
                  </a:moveTo>
                  <a:lnTo>
                    <a:pt x="1345679" y="405714"/>
                  </a:lnTo>
                  <a:lnTo>
                    <a:pt x="1345679" y="670648"/>
                  </a:lnTo>
                  <a:lnTo>
                    <a:pt x="1377518" y="670648"/>
                  </a:lnTo>
                  <a:lnTo>
                    <a:pt x="1377518" y="405714"/>
                  </a:lnTo>
                  <a:close/>
                </a:path>
                <a:path w="13387705" h="676909">
                  <a:moveTo>
                    <a:pt x="1590446" y="618947"/>
                  </a:moveTo>
                  <a:lnTo>
                    <a:pt x="1579537" y="621880"/>
                  </a:lnTo>
                  <a:lnTo>
                    <a:pt x="1567154" y="623760"/>
                  </a:lnTo>
                  <a:lnTo>
                    <a:pt x="1553565" y="624776"/>
                  </a:lnTo>
                  <a:lnTo>
                    <a:pt x="1539036" y="625081"/>
                  </a:lnTo>
                  <a:lnTo>
                    <a:pt x="1469237" y="625081"/>
                  </a:lnTo>
                  <a:lnTo>
                    <a:pt x="1469237" y="544169"/>
                  </a:lnTo>
                  <a:lnTo>
                    <a:pt x="1553641" y="544169"/>
                  </a:lnTo>
                  <a:lnTo>
                    <a:pt x="1553641" y="516420"/>
                  </a:lnTo>
                  <a:lnTo>
                    <a:pt x="1469237" y="516420"/>
                  </a:lnTo>
                  <a:lnTo>
                    <a:pt x="1469237" y="438429"/>
                  </a:lnTo>
                  <a:lnTo>
                    <a:pt x="1564741" y="438429"/>
                  </a:lnTo>
                  <a:lnTo>
                    <a:pt x="1564741" y="410387"/>
                  </a:lnTo>
                  <a:lnTo>
                    <a:pt x="1437690" y="410387"/>
                  </a:lnTo>
                  <a:lnTo>
                    <a:pt x="1437690" y="652830"/>
                  </a:lnTo>
                  <a:lnTo>
                    <a:pt x="1537576" y="652830"/>
                  </a:lnTo>
                  <a:lnTo>
                    <a:pt x="1552625" y="652386"/>
                  </a:lnTo>
                  <a:lnTo>
                    <a:pt x="1566748" y="651002"/>
                  </a:lnTo>
                  <a:lnTo>
                    <a:pt x="1579524" y="648639"/>
                  </a:lnTo>
                  <a:lnTo>
                    <a:pt x="1590446" y="645236"/>
                  </a:lnTo>
                  <a:lnTo>
                    <a:pt x="1590446" y="625081"/>
                  </a:lnTo>
                  <a:lnTo>
                    <a:pt x="1590446" y="618947"/>
                  </a:lnTo>
                  <a:close/>
                </a:path>
                <a:path w="13387705" h="676909">
                  <a:moveTo>
                    <a:pt x="1649158" y="405714"/>
                  </a:moveTo>
                  <a:lnTo>
                    <a:pt x="1617319" y="405714"/>
                  </a:lnTo>
                  <a:lnTo>
                    <a:pt x="1617319" y="512330"/>
                  </a:lnTo>
                  <a:lnTo>
                    <a:pt x="1567370" y="512330"/>
                  </a:lnTo>
                  <a:lnTo>
                    <a:pt x="1567370" y="540080"/>
                  </a:lnTo>
                  <a:lnTo>
                    <a:pt x="1617319" y="540080"/>
                  </a:lnTo>
                  <a:lnTo>
                    <a:pt x="1617319" y="670648"/>
                  </a:lnTo>
                  <a:lnTo>
                    <a:pt x="1649158" y="670648"/>
                  </a:lnTo>
                  <a:lnTo>
                    <a:pt x="1649158" y="405714"/>
                  </a:lnTo>
                  <a:close/>
                </a:path>
                <a:path w="13387705" h="676909">
                  <a:moveTo>
                    <a:pt x="1921395" y="488670"/>
                  </a:moveTo>
                  <a:lnTo>
                    <a:pt x="1747596" y="488670"/>
                  </a:lnTo>
                  <a:lnTo>
                    <a:pt x="1747596" y="472160"/>
                  </a:lnTo>
                  <a:lnTo>
                    <a:pt x="1919935" y="472160"/>
                  </a:lnTo>
                  <a:lnTo>
                    <a:pt x="1919935" y="448030"/>
                  </a:lnTo>
                  <a:lnTo>
                    <a:pt x="1919935" y="432790"/>
                  </a:lnTo>
                  <a:lnTo>
                    <a:pt x="1919935" y="408660"/>
                  </a:lnTo>
                  <a:lnTo>
                    <a:pt x="1716049" y="408660"/>
                  </a:lnTo>
                  <a:lnTo>
                    <a:pt x="1716049" y="432790"/>
                  </a:lnTo>
                  <a:lnTo>
                    <a:pt x="1888096" y="432790"/>
                  </a:lnTo>
                  <a:lnTo>
                    <a:pt x="1888096" y="448030"/>
                  </a:lnTo>
                  <a:lnTo>
                    <a:pt x="1716049" y="448030"/>
                  </a:lnTo>
                  <a:lnTo>
                    <a:pt x="1716049" y="472160"/>
                  </a:lnTo>
                  <a:lnTo>
                    <a:pt x="1716049" y="488670"/>
                  </a:lnTo>
                  <a:lnTo>
                    <a:pt x="1716049" y="511530"/>
                  </a:lnTo>
                  <a:lnTo>
                    <a:pt x="1921395" y="511530"/>
                  </a:lnTo>
                  <a:lnTo>
                    <a:pt x="1921395" y="488670"/>
                  </a:lnTo>
                  <a:close/>
                </a:path>
                <a:path w="13387705" h="676909">
                  <a:moveTo>
                    <a:pt x="1925777" y="649960"/>
                  </a:moveTo>
                  <a:lnTo>
                    <a:pt x="1747596" y="649960"/>
                  </a:lnTo>
                  <a:lnTo>
                    <a:pt x="1747596" y="633450"/>
                  </a:lnTo>
                  <a:lnTo>
                    <a:pt x="1919935" y="633450"/>
                  </a:lnTo>
                  <a:lnTo>
                    <a:pt x="1919935" y="610590"/>
                  </a:lnTo>
                  <a:lnTo>
                    <a:pt x="1919935" y="594080"/>
                  </a:lnTo>
                  <a:lnTo>
                    <a:pt x="1919935" y="571220"/>
                  </a:lnTo>
                  <a:lnTo>
                    <a:pt x="1716049" y="571220"/>
                  </a:lnTo>
                  <a:lnTo>
                    <a:pt x="1716049" y="594080"/>
                  </a:lnTo>
                  <a:lnTo>
                    <a:pt x="1888096" y="594080"/>
                  </a:lnTo>
                  <a:lnTo>
                    <a:pt x="1888096" y="610590"/>
                  </a:lnTo>
                  <a:lnTo>
                    <a:pt x="1716049" y="610590"/>
                  </a:lnTo>
                  <a:lnTo>
                    <a:pt x="1716049" y="633450"/>
                  </a:lnTo>
                  <a:lnTo>
                    <a:pt x="1716049" y="649960"/>
                  </a:lnTo>
                  <a:lnTo>
                    <a:pt x="1716049" y="672820"/>
                  </a:lnTo>
                  <a:lnTo>
                    <a:pt x="1925777" y="672820"/>
                  </a:lnTo>
                  <a:lnTo>
                    <a:pt x="1925777" y="649960"/>
                  </a:lnTo>
                  <a:close/>
                </a:path>
                <a:path w="13387705" h="676909">
                  <a:moveTo>
                    <a:pt x="1937169" y="528688"/>
                  </a:moveTo>
                  <a:lnTo>
                    <a:pt x="1698523" y="528688"/>
                  </a:lnTo>
                  <a:lnTo>
                    <a:pt x="1698523" y="553224"/>
                  </a:lnTo>
                  <a:lnTo>
                    <a:pt x="1937169" y="553224"/>
                  </a:lnTo>
                  <a:lnTo>
                    <a:pt x="1937169" y="528688"/>
                  </a:lnTo>
                  <a:close/>
                </a:path>
                <a:path w="13387705" h="676909">
                  <a:moveTo>
                    <a:pt x="2192159" y="514959"/>
                  </a:moveTo>
                  <a:lnTo>
                    <a:pt x="2157425" y="494804"/>
                  </a:lnTo>
                  <a:lnTo>
                    <a:pt x="2133155" y="435216"/>
                  </a:lnTo>
                  <a:lnTo>
                    <a:pt x="2133155" y="407466"/>
                  </a:lnTo>
                  <a:lnTo>
                    <a:pt x="2101608" y="407466"/>
                  </a:lnTo>
                  <a:lnTo>
                    <a:pt x="2101608" y="435216"/>
                  </a:lnTo>
                  <a:lnTo>
                    <a:pt x="2097239" y="465467"/>
                  </a:lnTo>
                  <a:lnTo>
                    <a:pt x="2084997" y="489254"/>
                  </a:lnTo>
                  <a:lnTo>
                    <a:pt x="2066251" y="506691"/>
                  </a:lnTo>
                  <a:lnTo>
                    <a:pt x="2042312" y="517880"/>
                  </a:lnTo>
                  <a:lnTo>
                    <a:pt x="2042312" y="546214"/>
                  </a:lnTo>
                  <a:lnTo>
                    <a:pt x="2066823" y="537972"/>
                  </a:lnTo>
                  <a:lnTo>
                    <a:pt x="2088070" y="526097"/>
                  </a:lnTo>
                  <a:lnTo>
                    <a:pt x="2105202" y="511429"/>
                  </a:lnTo>
                  <a:lnTo>
                    <a:pt x="2117382" y="494804"/>
                  </a:lnTo>
                  <a:lnTo>
                    <a:pt x="2130183" y="510794"/>
                  </a:lnTo>
                  <a:lnTo>
                    <a:pt x="2147430" y="524598"/>
                  </a:lnTo>
                  <a:lnTo>
                    <a:pt x="2168360" y="535559"/>
                  </a:lnTo>
                  <a:lnTo>
                    <a:pt x="2192159" y="543001"/>
                  </a:lnTo>
                  <a:lnTo>
                    <a:pt x="2192159" y="514959"/>
                  </a:lnTo>
                  <a:close/>
                </a:path>
                <a:path w="13387705" h="676909">
                  <a:moveTo>
                    <a:pt x="2262263" y="559650"/>
                  </a:moveTo>
                  <a:lnTo>
                    <a:pt x="2230424" y="559650"/>
                  </a:lnTo>
                  <a:lnTo>
                    <a:pt x="2230424" y="590613"/>
                  </a:lnTo>
                  <a:lnTo>
                    <a:pt x="2230424" y="617778"/>
                  </a:lnTo>
                  <a:lnTo>
                    <a:pt x="2230424" y="646404"/>
                  </a:lnTo>
                  <a:lnTo>
                    <a:pt x="2098395" y="646404"/>
                  </a:lnTo>
                  <a:lnTo>
                    <a:pt x="2098395" y="617778"/>
                  </a:lnTo>
                  <a:lnTo>
                    <a:pt x="2230424" y="617778"/>
                  </a:lnTo>
                  <a:lnTo>
                    <a:pt x="2230424" y="590613"/>
                  </a:lnTo>
                  <a:lnTo>
                    <a:pt x="2098395" y="590613"/>
                  </a:lnTo>
                  <a:lnTo>
                    <a:pt x="2098395" y="559650"/>
                  </a:lnTo>
                  <a:lnTo>
                    <a:pt x="2066848" y="559650"/>
                  </a:lnTo>
                  <a:lnTo>
                    <a:pt x="2066848" y="673277"/>
                  </a:lnTo>
                  <a:lnTo>
                    <a:pt x="2262263" y="673277"/>
                  </a:lnTo>
                  <a:lnTo>
                    <a:pt x="2262263" y="646404"/>
                  </a:lnTo>
                  <a:lnTo>
                    <a:pt x="2262263" y="617778"/>
                  </a:lnTo>
                  <a:lnTo>
                    <a:pt x="2262263" y="590613"/>
                  </a:lnTo>
                  <a:lnTo>
                    <a:pt x="2262263" y="559650"/>
                  </a:lnTo>
                  <a:close/>
                </a:path>
                <a:path w="13387705" h="676909">
                  <a:moveTo>
                    <a:pt x="2300821" y="462089"/>
                  </a:moveTo>
                  <a:lnTo>
                    <a:pt x="2262263" y="462089"/>
                  </a:lnTo>
                  <a:lnTo>
                    <a:pt x="2262263" y="405714"/>
                  </a:lnTo>
                  <a:lnTo>
                    <a:pt x="2230424" y="405714"/>
                  </a:lnTo>
                  <a:lnTo>
                    <a:pt x="2230424" y="544753"/>
                  </a:lnTo>
                  <a:lnTo>
                    <a:pt x="2262263" y="544753"/>
                  </a:lnTo>
                  <a:lnTo>
                    <a:pt x="2262263" y="489839"/>
                  </a:lnTo>
                  <a:lnTo>
                    <a:pt x="2300821" y="489839"/>
                  </a:lnTo>
                  <a:lnTo>
                    <a:pt x="2300821" y="462089"/>
                  </a:lnTo>
                  <a:close/>
                </a:path>
                <a:path w="13387705" h="676909">
                  <a:moveTo>
                    <a:pt x="2462352" y="472313"/>
                  </a:moveTo>
                  <a:lnTo>
                    <a:pt x="2460739" y="455460"/>
                  </a:lnTo>
                  <a:lnTo>
                    <a:pt x="2456103" y="440842"/>
                  </a:lnTo>
                  <a:lnTo>
                    <a:pt x="2450414" y="431419"/>
                  </a:lnTo>
                  <a:lnTo>
                    <a:pt x="2448674" y="428523"/>
                  </a:lnTo>
                  <a:lnTo>
                    <a:pt x="2438692" y="418566"/>
                  </a:lnTo>
                  <a:lnTo>
                    <a:pt x="2431389" y="413791"/>
                  </a:lnTo>
                  <a:lnTo>
                    <a:pt x="2431389" y="472313"/>
                  </a:lnTo>
                  <a:lnTo>
                    <a:pt x="2430576" y="482142"/>
                  </a:lnTo>
                  <a:lnTo>
                    <a:pt x="2400262" y="512902"/>
                  </a:lnTo>
                  <a:lnTo>
                    <a:pt x="2392832" y="513499"/>
                  </a:lnTo>
                  <a:lnTo>
                    <a:pt x="2385403" y="512902"/>
                  </a:lnTo>
                  <a:lnTo>
                    <a:pt x="2355126" y="482142"/>
                  </a:lnTo>
                  <a:lnTo>
                    <a:pt x="2354275" y="472313"/>
                  </a:lnTo>
                  <a:lnTo>
                    <a:pt x="2355126" y="462572"/>
                  </a:lnTo>
                  <a:lnTo>
                    <a:pt x="2385403" y="432015"/>
                  </a:lnTo>
                  <a:lnTo>
                    <a:pt x="2392832" y="431419"/>
                  </a:lnTo>
                  <a:lnTo>
                    <a:pt x="2400262" y="432015"/>
                  </a:lnTo>
                  <a:lnTo>
                    <a:pt x="2430576" y="462572"/>
                  </a:lnTo>
                  <a:lnTo>
                    <a:pt x="2431389" y="472313"/>
                  </a:lnTo>
                  <a:lnTo>
                    <a:pt x="2431389" y="413791"/>
                  </a:lnTo>
                  <a:lnTo>
                    <a:pt x="2429179" y="412343"/>
                  </a:lnTo>
                  <a:lnTo>
                    <a:pt x="2418283" y="407758"/>
                  </a:lnTo>
                  <a:lnTo>
                    <a:pt x="2406116" y="404926"/>
                  </a:lnTo>
                  <a:lnTo>
                    <a:pt x="2392832" y="403961"/>
                  </a:lnTo>
                  <a:lnTo>
                    <a:pt x="2379713" y="404926"/>
                  </a:lnTo>
                  <a:lnTo>
                    <a:pt x="2337117" y="428523"/>
                  </a:lnTo>
                  <a:lnTo>
                    <a:pt x="2323312" y="472313"/>
                  </a:lnTo>
                  <a:lnTo>
                    <a:pt x="2324951" y="489343"/>
                  </a:lnTo>
                  <a:lnTo>
                    <a:pt x="2346972" y="526059"/>
                  </a:lnTo>
                  <a:lnTo>
                    <a:pt x="2392832" y="540956"/>
                  </a:lnTo>
                  <a:lnTo>
                    <a:pt x="2406116" y="539978"/>
                  </a:lnTo>
                  <a:lnTo>
                    <a:pt x="2448674" y="516267"/>
                  </a:lnTo>
                  <a:lnTo>
                    <a:pt x="2450350" y="513499"/>
                  </a:lnTo>
                  <a:lnTo>
                    <a:pt x="2456103" y="504012"/>
                  </a:lnTo>
                  <a:lnTo>
                    <a:pt x="2460739" y="489343"/>
                  </a:lnTo>
                  <a:lnTo>
                    <a:pt x="2462352" y="472313"/>
                  </a:lnTo>
                  <a:close/>
                </a:path>
                <a:path w="13387705" h="676909">
                  <a:moveTo>
                    <a:pt x="2540914" y="559650"/>
                  </a:moveTo>
                  <a:lnTo>
                    <a:pt x="2509075" y="559650"/>
                  </a:lnTo>
                  <a:lnTo>
                    <a:pt x="2509075" y="590613"/>
                  </a:lnTo>
                  <a:lnTo>
                    <a:pt x="2509075" y="617778"/>
                  </a:lnTo>
                  <a:lnTo>
                    <a:pt x="2509075" y="646404"/>
                  </a:lnTo>
                  <a:lnTo>
                    <a:pt x="2374722" y="646404"/>
                  </a:lnTo>
                  <a:lnTo>
                    <a:pt x="2374722" y="617778"/>
                  </a:lnTo>
                  <a:lnTo>
                    <a:pt x="2509075" y="617778"/>
                  </a:lnTo>
                  <a:lnTo>
                    <a:pt x="2509075" y="590613"/>
                  </a:lnTo>
                  <a:lnTo>
                    <a:pt x="2374722" y="590613"/>
                  </a:lnTo>
                  <a:lnTo>
                    <a:pt x="2374722" y="559650"/>
                  </a:lnTo>
                  <a:lnTo>
                    <a:pt x="2342883" y="559650"/>
                  </a:lnTo>
                  <a:lnTo>
                    <a:pt x="2342883" y="673277"/>
                  </a:lnTo>
                  <a:lnTo>
                    <a:pt x="2540914" y="673277"/>
                  </a:lnTo>
                  <a:lnTo>
                    <a:pt x="2540914" y="646404"/>
                  </a:lnTo>
                  <a:lnTo>
                    <a:pt x="2540914" y="617778"/>
                  </a:lnTo>
                  <a:lnTo>
                    <a:pt x="2540914" y="590613"/>
                  </a:lnTo>
                  <a:lnTo>
                    <a:pt x="2540914" y="559650"/>
                  </a:lnTo>
                  <a:close/>
                </a:path>
                <a:path w="13387705" h="676909">
                  <a:moveTo>
                    <a:pt x="2540914" y="405714"/>
                  </a:moveTo>
                  <a:lnTo>
                    <a:pt x="2509075" y="405714"/>
                  </a:lnTo>
                  <a:lnTo>
                    <a:pt x="2509075" y="544753"/>
                  </a:lnTo>
                  <a:lnTo>
                    <a:pt x="2540914" y="544753"/>
                  </a:lnTo>
                  <a:lnTo>
                    <a:pt x="2540914" y="405714"/>
                  </a:lnTo>
                  <a:close/>
                </a:path>
                <a:path w="13387705" h="676909">
                  <a:moveTo>
                    <a:pt x="2729026" y="503859"/>
                  </a:moveTo>
                  <a:lnTo>
                    <a:pt x="2699956" y="467258"/>
                  </a:lnTo>
                  <a:lnTo>
                    <a:pt x="2698648" y="466890"/>
                  </a:lnTo>
                  <a:lnTo>
                    <a:pt x="2698648" y="498309"/>
                  </a:lnTo>
                  <a:lnTo>
                    <a:pt x="2698648" y="509993"/>
                  </a:lnTo>
                  <a:lnTo>
                    <a:pt x="2661551" y="522554"/>
                  </a:lnTo>
                  <a:lnTo>
                    <a:pt x="2652877" y="522173"/>
                  </a:lnTo>
                  <a:lnTo>
                    <a:pt x="2624455" y="509117"/>
                  </a:lnTo>
                  <a:lnTo>
                    <a:pt x="2624455" y="498309"/>
                  </a:lnTo>
                  <a:lnTo>
                    <a:pt x="2661551" y="485457"/>
                  </a:lnTo>
                  <a:lnTo>
                    <a:pt x="2669971" y="485838"/>
                  </a:lnTo>
                  <a:lnTo>
                    <a:pt x="2698648" y="498309"/>
                  </a:lnTo>
                  <a:lnTo>
                    <a:pt x="2698648" y="466890"/>
                  </a:lnTo>
                  <a:lnTo>
                    <a:pt x="2688615" y="463956"/>
                  </a:lnTo>
                  <a:lnTo>
                    <a:pt x="2675775" y="461911"/>
                  </a:lnTo>
                  <a:lnTo>
                    <a:pt x="2661551" y="461213"/>
                  </a:lnTo>
                  <a:lnTo>
                    <a:pt x="2646654" y="461911"/>
                  </a:lnTo>
                  <a:lnTo>
                    <a:pt x="2604503" y="478028"/>
                  </a:lnTo>
                  <a:lnTo>
                    <a:pt x="2593784" y="503859"/>
                  </a:lnTo>
                  <a:lnTo>
                    <a:pt x="2595067" y="513816"/>
                  </a:lnTo>
                  <a:lnTo>
                    <a:pt x="2622372" y="540804"/>
                  </a:lnTo>
                  <a:lnTo>
                    <a:pt x="2661551" y="547090"/>
                  </a:lnTo>
                  <a:lnTo>
                    <a:pt x="2676537" y="546341"/>
                  </a:lnTo>
                  <a:lnTo>
                    <a:pt x="2718676" y="529742"/>
                  </a:lnTo>
                  <a:lnTo>
                    <a:pt x="2724239" y="522554"/>
                  </a:lnTo>
                  <a:lnTo>
                    <a:pt x="2724353" y="522414"/>
                  </a:lnTo>
                  <a:lnTo>
                    <a:pt x="2727820" y="513816"/>
                  </a:lnTo>
                  <a:lnTo>
                    <a:pt x="2729026" y="503859"/>
                  </a:lnTo>
                  <a:close/>
                </a:path>
                <a:path w="13387705" h="676909">
                  <a:moveTo>
                    <a:pt x="2736621" y="423240"/>
                  </a:moveTo>
                  <a:lnTo>
                    <a:pt x="2677909" y="423240"/>
                  </a:lnTo>
                  <a:lnTo>
                    <a:pt x="2677909" y="398119"/>
                  </a:lnTo>
                  <a:lnTo>
                    <a:pt x="2646362" y="398119"/>
                  </a:lnTo>
                  <a:lnTo>
                    <a:pt x="2646362" y="423240"/>
                  </a:lnTo>
                  <a:lnTo>
                    <a:pt x="2585897" y="423240"/>
                  </a:lnTo>
                  <a:lnTo>
                    <a:pt x="2585897" y="448652"/>
                  </a:lnTo>
                  <a:lnTo>
                    <a:pt x="2736621" y="448652"/>
                  </a:lnTo>
                  <a:lnTo>
                    <a:pt x="2736621" y="423240"/>
                  </a:lnTo>
                  <a:close/>
                </a:path>
                <a:path w="13387705" h="676909">
                  <a:moveTo>
                    <a:pt x="2808770" y="649325"/>
                  </a:moveTo>
                  <a:lnTo>
                    <a:pt x="2641689" y="649325"/>
                  </a:lnTo>
                  <a:lnTo>
                    <a:pt x="2641689" y="629170"/>
                  </a:lnTo>
                  <a:lnTo>
                    <a:pt x="2805557" y="629170"/>
                  </a:lnTo>
                  <a:lnTo>
                    <a:pt x="2805557" y="561403"/>
                  </a:lnTo>
                  <a:lnTo>
                    <a:pt x="2610142" y="561403"/>
                  </a:lnTo>
                  <a:lnTo>
                    <a:pt x="2610142" y="585647"/>
                  </a:lnTo>
                  <a:lnTo>
                    <a:pt x="2773718" y="585647"/>
                  </a:lnTo>
                  <a:lnTo>
                    <a:pt x="2773718" y="605802"/>
                  </a:lnTo>
                  <a:lnTo>
                    <a:pt x="2610142" y="605802"/>
                  </a:lnTo>
                  <a:lnTo>
                    <a:pt x="2610142" y="673277"/>
                  </a:lnTo>
                  <a:lnTo>
                    <a:pt x="2808770" y="673277"/>
                  </a:lnTo>
                  <a:lnTo>
                    <a:pt x="2808770" y="649325"/>
                  </a:lnTo>
                  <a:close/>
                </a:path>
                <a:path w="13387705" h="676909">
                  <a:moveTo>
                    <a:pt x="2844114" y="464426"/>
                  </a:moveTo>
                  <a:lnTo>
                    <a:pt x="2805557" y="464426"/>
                  </a:lnTo>
                  <a:lnTo>
                    <a:pt x="2805557" y="405714"/>
                  </a:lnTo>
                  <a:lnTo>
                    <a:pt x="2773718" y="405714"/>
                  </a:lnTo>
                  <a:lnTo>
                    <a:pt x="2773718" y="545630"/>
                  </a:lnTo>
                  <a:lnTo>
                    <a:pt x="2805557" y="545630"/>
                  </a:lnTo>
                  <a:lnTo>
                    <a:pt x="2805557" y="492175"/>
                  </a:lnTo>
                  <a:lnTo>
                    <a:pt x="2844114" y="492175"/>
                  </a:lnTo>
                  <a:lnTo>
                    <a:pt x="2844114" y="464426"/>
                  </a:lnTo>
                  <a:close/>
                </a:path>
                <a:path w="13387705" h="676909">
                  <a:moveTo>
                    <a:pt x="3169793" y="510286"/>
                  </a:moveTo>
                  <a:lnTo>
                    <a:pt x="3129902" y="498500"/>
                  </a:lnTo>
                  <a:lnTo>
                    <a:pt x="3099104" y="479539"/>
                  </a:lnTo>
                  <a:lnTo>
                    <a:pt x="3097415" y="477278"/>
                  </a:lnTo>
                  <a:lnTo>
                    <a:pt x="3079267" y="453021"/>
                  </a:lnTo>
                  <a:lnTo>
                    <a:pt x="3072231" y="418566"/>
                  </a:lnTo>
                  <a:lnTo>
                    <a:pt x="3072231" y="407466"/>
                  </a:lnTo>
                  <a:lnTo>
                    <a:pt x="3040684" y="407466"/>
                  </a:lnTo>
                  <a:lnTo>
                    <a:pt x="3040684" y="418566"/>
                  </a:lnTo>
                  <a:lnTo>
                    <a:pt x="3033750" y="453072"/>
                  </a:lnTo>
                  <a:lnTo>
                    <a:pt x="3014103" y="479653"/>
                  </a:lnTo>
                  <a:lnTo>
                    <a:pt x="2983509" y="498627"/>
                  </a:lnTo>
                  <a:lnTo>
                    <a:pt x="2943720" y="510286"/>
                  </a:lnTo>
                  <a:lnTo>
                    <a:pt x="2943720" y="538327"/>
                  </a:lnTo>
                  <a:lnTo>
                    <a:pt x="2982036" y="529399"/>
                  </a:lnTo>
                  <a:lnTo>
                    <a:pt x="3014141" y="515797"/>
                  </a:lnTo>
                  <a:lnTo>
                    <a:pt x="3039300" y="498195"/>
                  </a:lnTo>
                  <a:lnTo>
                    <a:pt x="3056750" y="477278"/>
                  </a:lnTo>
                  <a:lnTo>
                    <a:pt x="3074251" y="498195"/>
                  </a:lnTo>
                  <a:lnTo>
                    <a:pt x="3099473" y="515797"/>
                  </a:lnTo>
                  <a:lnTo>
                    <a:pt x="3131591" y="529399"/>
                  </a:lnTo>
                  <a:lnTo>
                    <a:pt x="3169793" y="538327"/>
                  </a:lnTo>
                  <a:lnTo>
                    <a:pt x="3169793" y="510286"/>
                  </a:lnTo>
                  <a:close/>
                </a:path>
                <a:path w="13387705" h="676909">
                  <a:moveTo>
                    <a:pt x="3174466" y="575716"/>
                  </a:moveTo>
                  <a:lnTo>
                    <a:pt x="2939338" y="575716"/>
                  </a:lnTo>
                  <a:lnTo>
                    <a:pt x="2939338" y="603758"/>
                  </a:lnTo>
                  <a:lnTo>
                    <a:pt x="3040684" y="603758"/>
                  </a:lnTo>
                  <a:lnTo>
                    <a:pt x="3040684" y="675030"/>
                  </a:lnTo>
                  <a:lnTo>
                    <a:pt x="3072231" y="675030"/>
                  </a:lnTo>
                  <a:lnTo>
                    <a:pt x="3072231" y="603758"/>
                  </a:lnTo>
                  <a:lnTo>
                    <a:pt x="3174466" y="603758"/>
                  </a:lnTo>
                  <a:lnTo>
                    <a:pt x="3174466" y="575716"/>
                  </a:lnTo>
                  <a:close/>
                </a:path>
                <a:path w="13387705" h="676909">
                  <a:moveTo>
                    <a:pt x="3405517" y="559650"/>
                  </a:moveTo>
                  <a:lnTo>
                    <a:pt x="3376307" y="559650"/>
                  </a:lnTo>
                  <a:lnTo>
                    <a:pt x="3376307" y="591489"/>
                  </a:lnTo>
                  <a:lnTo>
                    <a:pt x="3376307" y="617194"/>
                  </a:lnTo>
                  <a:lnTo>
                    <a:pt x="3376307" y="647280"/>
                  </a:lnTo>
                  <a:lnTo>
                    <a:pt x="3336582" y="647280"/>
                  </a:lnTo>
                  <a:lnTo>
                    <a:pt x="3336582" y="617194"/>
                  </a:lnTo>
                  <a:lnTo>
                    <a:pt x="3376307" y="617194"/>
                  </a:lnTo>
                  <a:lnTo>
                    <a:pt x="3376307" y="591489"/>
                  </a:lnTo>
                  <a:lnTo>
                    <a:pt x="3336582" y="591489"/>
                  </a:lnTo>
                  <a:lnTo>
                    <a:pt x="3336582" y="559650"/>
                  </a:lnTo>
                  <a:lnTo>
                    <a:pt x="3307080" y="559650"/>
                  </a:lnTo>
                  <a:lnTo>
                    <a:pt x="3307080" y="673277"/>
                  </a:lnTo>
                  <a:lnTo>
                    <a:pt x="3405517" y="673277"/>
                  </a:lnTo>
                  <a:lnTo>
                    <a:pt x="3405517" y="647280"/>
                  </a:lnTo>
                  <a:lnTo>
                    <a:pt x="3405517" y="617194"/>
                  </a:lnTo>
                  <a:lnTo>
                    <a:pt x="3405517" y="591489"/>
                  </a:lnTo>
                  <a:lnTo>
                    <a:pt x="3405517" y="559650"/>
                  </a:lnTo>
                  <a:close/>
                </a:path>
                <a:path w="13387705" h="676909">
                  <a:moveTo>
                    <a:pt x="3508337" y="405714"/>
                  </a:moveTo>
                  <a:lnTo>
                    <a:pt x="3476498" y="405714"/>
                  </a:lnTo>
                  <a:lnTo>
                    <a:pt x="3476498" y="458584"/>
                  </a:lnTo>
                  <a:lnTo>
                    <a:pt x="3428593" y="458584"/>
                  </a:lnTo>
                  <a:lnTo>
                    <a:pt x="3406102" y="418566"/>
                  </a:lnTo>
                  <a:lnTo>
                    <a:pt x="3398799" y="413791"/>
                  </a:lnTo>
                  <a:lnTo>
                    <a:pt x="3398799" y="472313"/>
                  </a:lnTo>
                  <a:lnTo>
                    <a:pt x="3397986" y="482142"/>
                  </a:lnTo>
                  <a:lnTo>
                    <a:pt x="3367671" y="512902"/>
                  </a:lnTo>
                  <a:lnTo>
                    <a:pt x="3360242" y="513499"/>
                  </a:lnTo>
                  <a:lnTo>
                    <a:pt x="3352812" y="512902"/>
                  </a:lnTo>
                  <a:lnTo>
                    <a:pt x="3322536" y="482142"/>
                  </a:lnTo>
                  <a:lnTo>
                    <a:pt x="3321685" y="472313"/>
                  </a:lnTo>
                  <a:lnTo>
                    <a:pt x="3322536" y="462572"/>
                  </a:lnTo>
                  <a:lnTo>
                    <a:pt x="3352812" y="432015"/>
                  </a:lnTo>
                  <a:lnTo>
                    <a:pt x="3360242" y="431419"/>
                  </a:lnTo>
                  <a:lnTo>
                    <a:pt x="3367671" y="432015"/>
                  </a:lnTo>
                  <a:lnTo>
                    <a:pt x="3397986" y="462572"/>
                  </a:lnTo>
                  <a:lnTo>
                    <a:pt x="3398799" y="472313"/>
                  </a:lnTo>
                  <a:lnTo>
                    <a:pt x="3398799" y="413791"/>
                  </a:lnTo>
                  <a:lnTo>
                    <a:pt x="3396589" y="412343"/>
                  </a:lnTo>
                  <a:lnTo>
                    <a:pt x="3385693" y="407758"/>
                  </a:lnTo>
                  <a:lnTo>
                    <a:pt x="3373526" y="404926"/>
                  </a:lnTo>
                  <a:lnTo>
                    <a:pt x="3360242" y="403961"/>
                  </a:lnTo>
                  <a:lnTo>
                    <a:pt x="3347123" y="404926"/>
                  </a:lnTo>
                  <a:lnTo>
                    <a:pt x="3304527" y="428523"/>
                  </a:lnTo>
                  <a:lnTo>
                    <a:pt x="3290722" y="472313"/>
                  </a:lnTo>
                  <a:lnTo>
                    <a:pt x="3292360" y="489343"/>
                  </a:lnTo>
                  <a:lnTo>
                    <a:pt x="3314382" y="526059"/>
                  </a:lnTo>
                  <a:lnTo>
                    <a:pt x="3360242" y="540956"/>
                  </a:lnTo>
                  <a:lnTo>
                    <a:pt x="3373526" y="539978"/>
                  </a:lnTo>
                  <a:lnTo>
                    <a:pt x="3414344" y="518401"/>
                  </a:lnTo>
                  <a:lnTo>
                    <a:pt x="3417836" y="513499"/>
                  </a:lnTo>
                  <a:lnTo>
                    <a:pt x="3420999" y="509079"/>
                  </a:lnTo>
                  <a:lnTo>
                    <a:pt x="3425901" y="498170"/>
                  </a:lnTo>
                  <a:lnTo>
                    <a:pt x="3428885" y="485749"/>
                  </a:lnTo>
                  <a:lnTo>
                    <a:pt x="3476498" y="485749"/>
                  </a:lnTo>
                  <a:lnTo>
                    <a:pt x="3476498" y="545630"/>
                  </a:lnTo>
                  <a:lnTo>
                    <a:pt x="3508337" y="545630"/>
                  </a:lnTo>
                  <a:lnTo>
                    <a:pt x="3508337" y="485749"/>
                  </a:lnTo>
                  <a:lnTo>
                    <a:pt x="3508337" y="458584"/>
                  </a:lnTo>
                  <a:lnTo>
                    <a:pt x="3508337" y="405714"/>
                  </a:lnTo>
                  <a:close/>
                </a:path>
                <a:path w="13387705" h="676909">
                  <a:moveTo>
                    <a:pt x="3517379" y="646988"/>
                  </a:moveTo>
                  <a:lnTo>
                    <a:pt x="3484753" y="608330"/>
                  </a:lnTo>
                  <a:lnTo>
                    <a:pt x="3482340" y="585647"/>
                  </a:lnTo>
                  <a:lnTo>
                    <a:pt x="3482340" y="559650"/>
                  </a:lnTo>
                  <a:lnTo>
                    <a:pt x="3451085" y="559650"/>
                  </a:lnTo>
                  <a:lnTo>
                    <a:pt x="3451085" y="585647"/>
                  </a:lnTo>
                  <a:lnTo>
                    <a:pt x="3448862" y="608291"/>
                  </a:lnTo>
                  <a:lnTo>
                    <a:pt x="3442322" y="625627"/>
                  </a:lnTo>
                  <a:lnTo>
                    <a:pt x="3431616" y="638263"/>
                  </a:lnTo>
                  <a:lnTo>
                    <a:pt x="3416909" y="646988"/>
                  </a:lnTo>
                  <a:lnTo>
                    <a:pt x="3416909" y="674446"/>
                  </a:lnTo>
                  <a:lnTo>
                    <a:pt x="3431908" y="669467"/>
                  </a:lnTo>
                  <a:lnTo>
                    <a:pt x="3445967" y="661631"/>
                  </a:lnTo>
                  <a:lnTo>
                    <a:pt x="3458057" y="651649"/>
                  </a:lnTo>
                  <a:lnTo>
                    <a:pt x="3467150" y="640270"/>
                  </a:lnTo>
                  <a:lnTo>
                    <a:pt x="3476180" y="651611"/>
                  </a:lnTo>
                  <a:lnTo>
                    <a:pt x="3488207" y="661517"/>
                  </a:lnTo>
                  <a:lnTo>
                    <a:pt x="3502266" y="669353"/>
                  </a:lnTo>
                  <a:lnTo>
                    <a:pt x="3517379" y="674446"/>
                  </a:lnTo>
                  <a:lnTo>
                    <a:pt x="3517379" y="646988"/>
                  </a:lnTo>
                  <a:close/>
                </a:path>
                <a:path w="13387705" h="676909">
                  <a:moveTo>
                    <a:pt x="3779393" y="405714"/>
                  </a:moveTo>
                  <a:lnTo>
                    <a:pt x="3747554" y="405714"/>
                  </a:lnTo>
                  <a:lnTo>
                    <a:pt x="3747554" y="511162"/>
                  </a:lnTo>
                  <a:lnTo>
                    <a:pt x="3701402" y="511162"/>
                  </a:lnTo>
                  <a:lnTo>
                    <a:pt x="3699637" y="484416"/>
                  </a:lnTo>
                  <a:lnTo>
                    <a:pt x="3695776" y="461251"/>
                  </a:lnTo>
                  <a:lnTo>
                    <a:pt x="3689413" y="441871"/>
                  </a:lnTo>
                  <a:lnTo>
                    <a:pt x="3684143" y="433171"/>
                  </a:lnTo>
                  <a:lnTo>
                    <a:pt x="3680079" y="426453"/>
                  </a:lnTo>
                  <a:lnTo>
                    <a:pt x="3670846" y="417550"/>
                  </a:lnTo>
                  <a:lnTo>
                    <a:pt x="3670147" y="417144"/>
                  </a:lnTo>
                  <a:lnTo>
                    <a:pt x="3670147" y="531025"/>
                  </a:lnTo>
                  <a:lnTo>
                    <a:pt x="3669525" y="560362"/>
                  </a:lnTo>
                  <a:lnTo>
                    <a:pt x="3662997" y="604342"/>
                  </a:lnTo>
                  <a:lnTo>
                    <a:pt x="3642690" y="628586"/>
                  </a:lnTo>
                  <a:lnTo>
                    <a:pt x="3623703" y="628586"/>
                  </a:lnTo>
                  <a:lnTo>
                    <a:pt x="3599167" y="584949"/>
                  </a:lnTo>
                  <a:lnTo>
                    <a:pt x="3596246" y="531025"/>
                  </a:lnTo>
                  <a:lnTo>
                    <a:pt x="3596919" y="501700"/>
                  </a:lnTo>
                  <a:lnTo>
                    <a:pt x="3603396" y="457835"/>
                  </a:lnTo>
                  <a:lnTo>
                    <a:pt x="3633051" y="433171"/>
                  </a:lnTo>
                  <a:lnTo>
                    <a:pt x="3639985" y="433882"/>
                  </a:lnTo>
                  <a:lnTo>
                    <a:pt x="3667302" y="477139"/>
                  </a:lnTo>
                  <a:lnTo>
                    <a:pt x="3670147" y="531025"/>
                  </a:lnTo>
                  <a:lnTo>
                    <a:pt x="3670147" y="417144"/>
                  </a:lnTo>
                  <a:lnTo>
                    <a:pt x="3659848" y="411048"/>
                  </a:lnTo>
                  <a:lnTo>
                    <a:pt x="3647224" y="407073"/>
                  </a:lnTo>
                  <a:lnTo>
                    <a:pt x="3633051" y="405714"/>
                  </a:lnTo>
                  <a:lnTo>
                    <a:pt x="3619017" y="407073"/>
                  </a:lnTo>
                  <a:lnTo>
                    <a:pt x="3575799" y="444804"/>
                  </a:lnTo>
                  <a:lnTo>
                    <a:pt x="3565702" y="497395"/>
                  </a:lnTo>
                  <a:lnTo>
                    <a:pt x="3564699" y="531025"/>
                  </a:lnTo>
                  <a:lnTo>
                    <a:pt x="3565702" y="564654"/>
                  </a:lnTo>
                  <a:lnTo>
                    <a:pt x="3575799" y="617245"/>
                  </a:lnTo>
                  <a:lnTo>
                    <a:pt x="3606406" y="650709"/>
                  </a:lnTo>
                  <a:lnTo>
                    <a:pt x="3633051" y="655751"/>
                  </a:lnTo>
                  <a:lnTo>
                    <a:pt x="3647224" y="654494"/>
                  </a:lnTo>
                  <a:lnTo>
                    <a:pt x="3659848" y="650709"/>
                  </a:lnTo>
                  <a:lnTo>
                    <a:pt x="3670846" y="644410"/>
                  </a:lnTo>
                  <a:lnTo>
                    <a:pt x="3680079" y="635596"/>
                  </a:lnTo>
                  <a:lnTo>
                    <a:pt x="3684181" y="628586"/>
                  </a:lnTo>
                  <a:lnTo>
                    <a:pt x="3690150" y="618388"/>
                  </a:lnTo>
                  <a:lnTo>
                    <a:pt x="3696690" y="596303"/>
                  </a:lnTo>
                  <a:lnTo>
                    <a:pt x="3700335" y="569633"/>
                  </a:lnTo>
                  <a:lnTo>
                    <a:pt x="3701694" y="538619"/>
                  </a:lnTo>
                  <a:lnTo>
                    <a:pt x="3747554" y="538619"/>
                  </a:lnTo>
                  <a:lnTo>
                    <a:pt x="3747554" y="670648"/>
                  </a:lnTo>
                  <a:lnTo>
                    <a:pt x="3779393" y="670648"/>
                  </a:lnTo>
                  <a:lnTo>
                    <a:pt x="3779393" y="538619"/>
                  </a:lnTo>
                  <a:lnTo>
                    <a:pt x="3779393" y="511162"/>
                  </a:lnTo>
                  <a:lnTo>
                    <a:pt x="3779393" y="405714"/>
                  </a:lnTo>
                  <a:close/>
                </a:path>
                <a:path w="13387705" h="676909">
                  <a:moveTo>
                    <a:pt x="3980650" y="623620"/>
                  </a:moveTo>
                  <a:lnTo>
                    <a:pt x="3957891" y="609701"/>
                  </a:lnTo>
                  <a:lnTo>
                    <a:pt x="3938587" y="588060"/>
                  </a:lnTo>
                  <a:lnTo>
                    <a:pt x="3938079" y="586816"/>
                  </a:lnTo>
                  <a:lnTo>
                    <a:pt x="3925214" y="555396"/>
                  </a:lnTo>
                  <a:lnTo>
                    <a:pt x="3920185" y="508241"/>
                  </a:lnTo>
                  <a:lnTo>
                    <a:pt x="3920185" y="408927"/>
                  </a:lnTo>
                  <a:lnTo>
                    <a:pt x="3888638" y="408927"/>
                  </a:lnTo>
                  <a:lnTo>
                    <a:pt x="3888638" y="508241"/>
                  </a:lnTo>
                  <a:lnTo>
                    <a:pt x="3883622" y="555345"/>
                  </a:lnTo>
                  <a:lnTo>
                    <a:pt x="3870198" y="588162"/>
                  </a:lnTo>
                  <a:lnTo>
                    <a:pt x="3850805" y="609828"/>
                  </a:lnTo>
                  <a:lnTo>
                    <a:pt x="3827881" y="623620"/>
                  </a:lnTo>
                  <a:lnTo>
                    <a:pt x="3827881" y="652830"/>
                  </a:lnTo>
                  <a:lnTo>
                    <a:pt x="3852494" y="642099"/>
                  </a:lnTo>
                  <a:lnTo>
                    <a:pt x="3874465" y="627049"/>
                  </a:lnTo>
                  <a:lnTo>
                    <a:pt x="3892283" y="608380"/>
                  </a:lnTo>
                  <a:lnTo>
                    <a:pt x="3904411" y="586816"/>
                  </a:lnTo>
                  <a:lnTo>
                    <a:pt x="3916692" y="608215"/>
                  </a:lnTo>
                  <a:lnTo>
                    <a:pt x="3934536" y="626833"/>
                  </a:lnTo>
                  <a:lnTo>
                    <a:pt x="3956367" y="641934"/>
                  </a:lnTo>
                  <a:lnTo>
                    <a:pt x="3980650" y="652830"/>
                  </a:lnTo>
                  <a:lnTo>
                    <a:pt x="3980650" y="623620"/>
                  </a:lnTo>
                  <a:close/>
                </a:path>
                <a:path w="13387705" h="676909">
                  <a:moveTo>
                    <a:pt x="4051033" y="405714"/>
                  </a:moveTo>
                  <a:lnTo>
                    <a:pt x="4019194" y="405714"/>
                  </a:lnTo>
                  <a:lnTo>
                    <a:pt x="4019194" y="501230"/>
                  </a:lnTo>
                  <a:lnTo>
                    <a:pt x="3957574" y="501230"/>
                  </a:lnTo>
                  <a:lnTo>
                    <a:pt x="3957574" y="528980"/>
                  </a:lnTo>
                  <a:lnTo>
                    <a:pt x="4019194" y="528980"/>
                  </a:lnTo>
                  <a:lnTo>
                    <a:pt x="4019194" y="670648"/>
                  </a:lnTo>
                  <a:lnTo>
                    <a:pt x="4051033" y="670648"/>
                  </a:lnTo>
                  <a:lnTo>
                    <a:pt x="4051033" y="405714"/>
                  </a:lnTo>
                  <a:close/>
                </a:path>
                <a:path w="13387705" h="676909">
                  <a:moveTo>
                    <a:pt x="4348099" y="407466"/>
                  </a:moveTo>
                  <a:lnTo>
                    <a:pt x="4317136" y="407466"/>
                  </a:lnTo>
                  <a:lnTo>
                    <a:pt x="4317136" y="510870"/>
                  </a:lnTo>
                  <a:lnTo>
                    <a:pt x="4288218" y="510870"/>
                  </a:lnTo>
                  <a:lnTo>
                    <a:pt x="4282554" y="451205"/>
                  </a:lnTo>
                  <a:lnTo>
                    <a:pt x="4261231" y="412864"/>
                  </a:lnTo>
                  <a:lnTo>
                    <a:pt x="4257840" y="411073"/>
                  </a:lnTo>
                  <a:lnTo>
                    <a:pt x="4257840" y="531025"/>
                  </a:lnTo>
                  <a:lnTo>
                    <a:pt x="4257395" y="566877"/>
                  </a:lnTo>
                  <a:lnTo>
                    <a:pt x="4252658" y="611530"/>
                  </a:lnTo>
                  <a:lnTo>
                    <a:pt x="4240606" y="628586"/>
                  </a:lnTo>
                  <a:lnTo>
                    <a:pt x="4230382" y="628586"/>
                  </a:lnTo>
                  <a:lnTo>
                    <a:pt x="4215054" y="593318"/>
                  </a:lnTo>
                  <a:lnTo>
                    <a:pt x="4212856" y="531025"/>
                  </a:lnTo>
                  <a:lnTo>
                    <a:pt x="4213352" y="495134"/>
                  </a:lnTo>
                  <a:lnTo>
                    <a:pt x="4218279" y="450392"/>
                  </a:lnTo>
                  <a:lnTo>
                    <a:pt x="4230382" y="433171"/>
                  </a:lnTo>
                  <a:lnTo>
                    <a:pt x="4240606" y="433171"/>
                  </a:lnTo>
                  <a:lnTo>
                    <a:pt x="4255795" y="468630"/>
                  </a:lnTo>
                  <a:lnTo>
                    <a:pt x="4257840" y="531025"/>
                  </a:lnTo>
                  <a:lnTo>
                    <a:pt x="4257840" y="411073"/>
                  </a:lnTo>
                  <a:lnTo>
                    <a:pt x="4253827" y="408927"/>
                  </a:lnTo>
                  <a:lnTo>
                    <a:pt x="4245216" y="406527"/>
                  </a:lnTo>
                  <a:lnTo>
                    <a:pt x="4235348" y="405714"/>
                  </a:lnTo>
                  <a:lnTo>
                    <a:pt x="4225518" y="406527"/>
                  </a:lnTo>
                  <a:lnTo>
                    <a:pt x="4193565" y="433959"/>
                  </a:lnTo>
                  <a:lnTo>
                    <a:pt x="4183583" y="488886"/>
                  </a:lnTo>
                  <a:lnTo>
                    <a:pt x="4182478" y="531025"/>
                  </a:lnTo>
                  <a:lnTo>
                    <a:pt x="4183583" y="573163"/>
                  </a:lnTo>
                  <a:lnTo>
                    <a:pt x="4193565" y="628091"/>
                  </a:lnTo>
                  <a:lnTo>
                    <a:pt x="4225518" y="654989"/>
                  </a:lnTo>
                  <a:lnTo>
                    <a:pt x="4235348" y="655751"/>
                  </a:lnTo>
                  <a:lnTo>
                    <a:pt x="4245216" y="654989"/>
                  </a:lnTo>
                  <a:lnTo>
                    <a:pt x="4276966" y="628827"/>
                  </a:lnTo>
                  <a:lnTo>
                    <a:pt x="4287075" y="577557"/>
                  </a:lnTo>
                  <a:lnTo>
                    <a:pt x="4288510" y="538619"/>
                  </a:lnTo>
                  <a:lnTo>
                    <a:pt x="4317136" y="538619"/>
                  </a:lnTo>
                  <a:lnTo>
                    <a:pt x="4317136" y="667435"/>
                  </a:lnTo>
                  <a:lnTo>
                    <a:pt x="4348099" y="667435"/>
                  </a:lnTo>
                  <a:lnTo>
                    <a:pt x="4348099" y="538619"/>
                  </a:lnTo>
                  <a:lnTo>
                    <a:pt x="4348099" y="510870"/>
                  </a:lnTo>
                  <a:lnTo>
                    <a:pt x="4348099" y="407466"/>
                  </a:lnTo>
                  <a:close/>
                </a:path>
                <a:path w="13387705" h="676909">
                  <a:moveTo>
                    <a:pt x="4403014" y="405714"/>
                  </a:moveTo>
                  <a:lnTo>
                    <a:pt x="4372051" y="405714"/>
                  </a:lnTo>
                  <a:lnTo>
                    <a:pt x="4372051" y="670648"/>
                  </a:lnTo>
                  <a:lnTo>
                    <a:pt x="4403014" y="670648"/>
                  </a:lnTo>
                  <a:lnTo>
                    <a:pt x="4403014" y="405714"/>
                  </a:lnTo>
                  <a:close/>
                </a:path>
                <a:path w="13387705" h="676909">
                  <a:moveTo>
                    <a:pt x="4608639" y="618947"/>
                  </a:moveTo>
                  <a:lnTo>
                    <a:pt x="4597743" y="621880"/>
                  </a:lnTo>
                  <a:lnTo>
                    <a:pt x="4585386" y="623760"/>
                  </a:lnTo>
                  <a:lnTo>
                    <a:pt x="4571885" y="624776"/>
                  </a:lnTo>
                  <a:lnTo>
                    <a:pt x="4557522" y="625081"/>
                  </a:lnTo>
                  <a:lnTo>
                    <a:pt x="4490644" y="625081"/>
                  </a:lnTo>
                  <a:lnTo>
                    <a:pt x="4490644" y="544169"/>
                  </a:lnTo>
                  <a:lnTo>
                    <a:pt x="4575048" y="544169"/>
                  </a:lnTo>
                  <a:lnTo>
                    <a:pt x="4575048" y="410387"/>
                  </a:lnTo>
                  <a:lnTo>
                    <a:pt x="4459097" y="410387"/>
                  </a:lnTo>
                  <a:lnTo>
                    <a:pt x="4459097" y="438429"/>
                  </a:lnTo>
                  <a:lnTo>
                    <a:pt x="4543793" y="438429"/>
                  </a:lnTo>
                  <a:lnTo>
                    <a:pt x="4543793" y="516420"/>
                  </a:lnTo>
                  <a:lnTo>
                    <a:pt x="4459097" y="516420"/>
                  </a:lnTo>
                  <a:lnTo>
                    <a:pt x="4459097" y="652830"/>
                  </a:lnTo>
                  <a:lnTo>
                    <a:pt x="4555769" y="652830"/>
                  </a:lnTo>
                  <a:lnTo>
                    <a:pt x="4570819" y="652386"/>
                  </a:lnTo>
                  <a:lnTo>
                    <a:pt x="4584941" y="651002"/>
                  </a:lnTo>
                  <a:lnTo>
                    <a:pt x="4597717" y="648639"/>
                  </a:lnTo>
                  <a:lnTo>
                    <a:pt x="4608639" y="645236"/>
                  </a:lnTo>
                  <a:lnTo>
                    <a:pt x="4608639" y="625081"/>
                  </a:lnTo>
                  <a:lnTo>
                    <a:pt x="4608639" y="618947"/>
                  </a:lnTo>
                  <a:close/>
                </a:path>
                <a:path w="13387705" h="676909">
                  <a:moveTo>
                    <a:pt x="4670564" y="405714"/>
                  </a:moveTo>
                  <a:lnTo>
                    <a:pt x="4638726" y="405714"/>
                  </a:lnTo>
                  <a:lnTo>
                    <a:pt x="4638726" y="512330"/>
                  </a:lnTo>
                  <a:lnTo>
                    <a:pt x="4588776" y="512330"/>
                  </a:lnTo>
                  <a:lnTo>
                    <a:pt x="4588776" y="540080"/>
                  </a:lnTo>
                  <a:lnTo>
                    <a:pt x="4638726" y="540080"/>
                  </a:lnTo>
                  <a:lnTo>
                    <a:pt x="4638726" y="670648"/>
                  </a:lnTo>
                  <a:lnTo>
                    <a:pt x="4670564" y="670648"/>
                  </a:lnTo>
                  <a:lnTo>
                    <a:pt x="4670564" y="405714"/>
                  </a:lnTo>
                  <a:close/>
                </a:path>
                <a:path w="13387705" h="676909">
                  <a:moveTo>
                    <a:pt x="4857216" y="410387"/>
                  </a:moveTo>
                  <a:lnTo>
                    <a:pt x="4728692" y="410387"/>
                  </a:lnTo>
                  <a:lnTo>
                    <a:pt x="4728692" y="438429"/>
                  </a:lnTo>
                  <a:lnTo>
                    <a:pt x="4825670" y="438429"/>
                  </a:lnTo>
                  <a:lnTo>
                    <a:pt x="4825670" y="467639"/>
                  </a:lnTo>
                  <a:lnTo>
                    <a:pt x="4819853" y="524484"/>
                  </a:lnTo>
                  <a:lnTo>
                    <a:pt x="4801971" y="570128"/>
                  </a:lnTo>
                  <a:lnTo>
                    <a:pt x="4771326" y="603885"/>
                  </a:lnTo>
                  <a:lnTo>
                    <a:pt x="4727232" y="625081"/>
                  </a:lnTo>
                  <a:lnTo>
                    <a:pt x="4727232" y="655167"/>
                  </a:lnTo>
                  <a:lnTo>
                    <a:pt x="4775860" y="635990"/>
                  </a:lnTo>
                  <a:lnTo>
                    <a:pt x="4812487" y="606831"/>
                  </a:lnTo>
                  <a:lnTo>
                    <a:pt x="4837785" y="568121"/>
                  </a:lnTo>
                  <a:lnTo>
                    <a:pt x="4852479" y="520306"/>
                  </a:lnTo>
                  <a:lnTo>
                    <a:pt x="4857216" y="463842"/>
                  </a:lnTo>
                  <a:lnTo>
                    <a:pt x="4857216" y="410387"/>
                  </a:lnTo>
                  <a:close/>
                </a:path>
                <a:path w="13387705" h="676909">
                  <a:moveTo>
                    <a:pt x="4977269" y="513791"/>
                  </a:moveTo>
                  <a:lnTo>
                    <a:pt x="4935791" y="513791"/>
                  </a:lnTo>
                  <a:lnTo>
                    <a:pt x="4935791" y="405714"/>
                  </a:lnTo>
                  <a:lnTo>
                    <a:pt x="4903952" y="405714"/>
                  </a:lnTo>
                  <a:lnTo>
                    <a:pt x="4903952" y="670648"/>
                  </a:lnTo>
                  <a:lnTo>
                    <a:pt x="4935791" y="670648"/>
                  </a:lnTo>
                  <a:lnTo>
                    <a:pt x="4935791" y="541540"/>
                  </a:lnTo>
                  <a:lnTo>
                    <a:pt x="4977269" y="541540"/>
                  </a:lnTo>
                  <a:lnTo>
                    <a:pt x="4977269" y="513791"/>
                  </a:lnTo>
                  <a:close/>
                </a:path>
                <a:path w="13387705" h="676909">
                  <a:moveTo>
                    <a:pt x="5202466" y="408927"/>
                  </a:moveTo>
                  <a:lnTo>
                    <a:pt x="5171795" y="408927"/>
                  </a:lnTo>
                  <a:lnTo>
                    <a:pt x="5171795" y="444220"/>
                  </a:lnTo>
                  <a:lnTo>
                    <a:pt x="5171795" y="470890"/>
                  </a:lnTo>
                  <a:lnTo>
                    <a:pt x="5171795" y="505180"/>
                  </a:lnTo>
                  <a:lnTo>
                    <a:pt x="5104320" y="505180"/>
                  </a:lnTo>
                  <a:lnTo>
                    <a:pt x="5104320" y="470890"/>
                  </a:lnTo>
                  <a:lnTo>
                    <a:pt x="5171795" y="470890"/>
                  </a:lnTo>
                  <a:lnTo>
                    <a:pt x="5171795" y="444220"/>
                  </a:lnTo>
                  <a:lnTo>
                    <a:pt x="5104320" y="444220"/>
                  </a:lnTo>
                  <a:lnTo>
                    <a:pt x="5104320" y="408660"/>
                  </a:lnTo>
                  <a:lnTo>
                    <a:pt x="5073066" y="408660"/>
                  </a:lnTo>
                  <a:lnTo>
                    <a:pt x="5073066" y="444220"/>
                  </a:lnTo>
                  <a:lnTo>
                    <a:pt x="5073066" y="470890"/>
                  </a:lnTo>
                  <a:lnTo>
                    <a:pt x="5073066" y="505180"/>
                  </a:lnTo>
                  <a:lnTo>
                    <a:pt x="5073066" y="531850"/>
                  </a:lnTo>
                  <a:lnTo>
                    <a:pt x="5202466" y="531850"/>
                  </a:lnTo>
                  <a:lnTo>
                    <a:pt x="5202466" y="444220"/>
                  </a:lnTo>
                  <a:lnTo>
                    <a:pt x="5202466" y="408927"/>
                  </a:lnTo>
                  <a:close/>
                </a:path>
                <a:path w="13387705" h="676909">
                  <a:moveTo>
                    <a:pt x="5286883" y="647420"/>
                  </a:moveTo>
                  <a:lnTo>
                    <a:pt x="5119802" y="647420"/>
                  </a:lnTo>
                  <a:lnTo>
                    <a:pt x="5119802" y="625830"/>
                  </a:lnTo>
                  <a:lnTo>
                    <a:pt x="5283670" y="625830"/>
                  </a:lnTo>
                  <a:lnTo>
                    <a:pt x="5283670" y="600430"/>
                  </a:lnTo>
                  <a:lnTo>
                    <a:pt x="5283670" y="578840"/>
                  </a:lnTo>
                  <a:lnTo>
                    <a:pt x="5283670" y="553440"/>
                  </a:lnTo>
                  <a:lnTo>
                    <a:pt x="5088255" y="553440"/>
                  </a:lnTo>
                  <a:lnTo>
                    <a:pt x="5088255" y="578840"/>
                  </a:lnTo>
                  <a:lnTo>
                    <a:pt x="5251831" y="578840"/>
                  </a:lnTo>
                  <a:lnTo>
                    <a:pt x="5251831" y="600430"/>
                  </a:lnTo>
                  <a:lnTo>
                    <a:pt x="5088255" y="600430"/>
                  </a:lnTo>
                  <a:lnTo>
                    <a:pt x="5088255" y="625830"/>
                  </a:lnTo>
                  <a:lnTo>
                    <a:pt x="5088255" y="647420"/>
                  </a:lnTo>
                  <a:lnTo>
                    <a:pt x="5088255" y="672820"/>
                  </a:lnTo>
                  <a:lnTo>
                    <a:pt x="5286883" y="672820"/>
                  </a:lnTo>
                  <a:lnTo>
                    <a:pt x="5286883" y="647420"/>
                  </a:lnTo>
                  <a:close/>
                </a:path>
                <a:path w="13387705" h="676909">
                  <a:moveTo>
                    <a:pt x="5322227" y="458190"/>
                  </a:moveTo>
                  <a:lnTo>
                    <a:pt x="5283670" y="458190"/>
                  </a:lnTo>
                  <a:lnTo>
                    <a:pt x="5283670" y="406120"/>
                  </a:lnTo>
                  <a:lnTo>
                    <a:pt x="5251831" y="406120"/>
                  </a:lnTo>
                  <a:lnTo>
                    <a:pt x="5251831" y="458190"/>
                  </a:lnTo>
                  <a:lnTo>
                    <a:pt x="5251831" y="486130"/>
                  </a:lnTo>
                  <a:lnTo>
                    <a:pt x="5251831" y="536930"/>
                  </a:lnTo>
                  <a:lnTo>
                    <a:pt x="5283670" y="536930"/>
                  </a:lnTo>
                  <a:lnTo>
                    <a:pt x="5283670" y="486130"/>
                  </a:lnTo>
                  <a:lnTo>
                    <a:pt x="5322227" y="486130"/>
                  </a:lnTo>
                  <a:lnTo>
                    <a:pt x="5322227" y="458190"/>
                  </a:lnTo>
                  <a:close/>
                </a:path>
                <a:path w="13387705" h="676909">
                  <a:moveTo>
                    <a:pt x="5456301" y="519341"/>
                  </a:moveTo>
                  <a:lnTo>
                    <a:pt x="5425148" y="493890"/>
                  </a:lnTo>
                  <a:lnTo>
                    <a:pt x="5412295" y="445439"/>
                  </a:lnTo>
                  <a:lnTo>
                    <a:pt x="5412194" y="407466"/>
                  </a:lnTo>
                  <a:lnTo>
                    <a:pt x="5380939" y="407466"/>
                  </a:lnTo>
                  <a:lnTo>
                    <a:pt x="5380939" y="445439"/>
                  </a:lnTo>
                  <a:lnTo>
                    <a:pt x="5377446" y="474624"/>
                  </a:lnTo>
                  <a:lnTo>
                    <a:pt x="5367934" y="497065"/>
                  </a:lnTo>
                  <a:lnTo>
                    <a:pt x="5353824" y="513715"/>
                  </a:lnTo>
                  <a:lnTo>
                    <a:pt x="5336540" y="525475"/>
                  </a:lnTo>
                  <a:lnTo>
                    <a:pt x="5336540" y="554977"/>
                  </a:lnTo>
                  <a:lnTo>
                    <a:pt x="5355387" y="545642"/>
                  </a:lnTo>
                  <a:lnTo>
                    <a:pt x="5372570" y="533514"/>
                  </a:lnTo>
                  <a:lnTo>
                    <a:pt x="5386857" y="519404"/>
                  </a:lnTo>
                  <a:lnTo>
                    <a:pt x="5397004" y="504151"/>
                  </a:lnTo>
                  <a:lnTo>
                    <a:pt x="5407584" y="518198"/>
                  </a:lnTo>
                  <a:lnTo>
                    <a:pt x="5421604" y="530618"/>
                  </a:lnTo>
                  <a:lnTo>
                    <a:pt x="5438165" y="540918"/>
                  </a:lnTo>
                  <a:lnTo>
                    <a:pt x="5456301" y="548551"/>
                  </a:lnTo>
                  <a:lnTo>
                    <a:pt x="5456301" y="519341"/>
                  </a:lnTo>
                  <a:close/>
                </a:path>
                <a:path w="13387705" h="676909">
                  <a:moveTo>
                    <a:pt x="5566118" y="405714"/>
                  </a:moveTo>
                  <a:lnTo>
                    <a:pt x="5535447" y="405714"/>
                  </a:lnTo>
                  <a:lnTo>
                    <a:pt x="5535447" y="461213"/>
                  </a:lnTo>
                  <a:lnTo>
                    <a:pt x="5503037" y="461213"/>
                  </a:lnTo>
                  <a:lnTo>
                    <a:pt x="5503037" y="407466"/>
                  </a:lnTo>
                  <a:lnTo>
                    <a:pt x="5472950" y="407466"/>
                  </a:lnTo>
                  <a:lnTo>
                    <a:pt x="5472950" y="551472"/>
                  </a:lnTo>
                  <a:lnTo>
                    <a:pt x="5503037" y="551472"/>
                  </a:lnTo>
                  <a:lnTo>
                    <a:pt x="5503037" y="488962"/>
                  </a:lnTo>
                  <a:lnTo>
                    <a:pt x="5535447" y="488962"/>
                  </a:lnTo>
                  <a:lnTo>
                    <a:pt x="5535447" y="556145"/>
                  </a:lnTo>
                  <a:lnTo>
                    <a:pt x="5566118" y="556145"/>
                  </a:lnTo>
                  <a:lnTo>
                    <a:pt x="5566118" y="488962"/>
                  </a:lnTo>
                  <a:lnTo>
                    <a:pt x="5566118" y="461213"/>
                  </a:lnTo>
                  <a:lnTo>
                    <a:pt x="5566118" y="405714"/>
                  </a:lnTo>
                  <a:close/>
                </a:path>
                <a:path w="13387705" h="676909">
                  <a:moveTo>
                    <a:pt x="5571375" y="621868"/>
                  </a:moveTo>
                  <a:lnTo>
                    <a:pt x="5570042" y="610235"/>
                  </a:lnTo>
                  <a:lnTo>
                    <a:pt x="5566156" y="600252"/>
                  </a:lnTo>
                  <a:lnTo>
                    <a:pt x="5561203" y="593534"/>
                  </a:lnTo>
                  <a:lnTo>
                    <a:pt x="5559920" y="591794"/>
                  </a:lnTo>
                  <a:lnTo>
                    <a:pt x="5551513" y="584771"/>
                  </a:lnTo>
                  <a:lnTo>
                    <a:pt x="5539829" y="578866"/>
                  </a:lnTo>
                  <a:lnTo>
                    <a:pt x="5539829" y="614857"/>
                  </a:lnTo>
                  <a:lnTo>
                    <a:pt x="5539829" y="628878"/>
                  </a:lnTo>
                  <a:lnTo>
                    <a:pt x="5503621" y="647242"/>
                  </a:lnTo>
                  <a:lnTo>
                    <a:pt x="5466232" y="649909"/>
                  </a:lnTo>
                  <a:lnTo>
                    <a:pt x="5446344" y="649274"/>
                  </a:lnTo>
                  <a:lnTo>
                    <a:pt x="5402554" y="638225"/>
                  </a:lnTo>
                  <a:lnTo>
                    <a:pt x="5392331" y="628878"/>
                  </a:lnTo>
                  <a:lnTo>
                    <a:pt x="5392331" y="614857"/>
                  </a:lnTo>
                  <a:lnTo>
                    <a:pt x="5428691" y="596303"/>
                  </a:lnTo>
                  <a:lnTo>
                    <a:pt x="5466232" y="593534"/>
                  </a:lnTo>
                  <a:lnTo>
                    <a:pt x="5486070" y="594207"/>
                  </a:lnTo>
                  <a:lnTo>
                    <a:pt x="5529618" y="605218"/>
                  </a:lnTo>
                  <a:lnTo>
                    <a:pt x="5539829" y="614857"/>
                  </a:lnTo>
                  <a:lnTo>
                    <a:pt x="5539829" y="578866"/>
                  </a:lnTo>
                  <a:lnTo>
                    <a:pt x="5534622" y="576224"/>
                  </a:lnTo>
                  <a:lnTo>
                    <a:pt x="5514238" y="570534"/>
                  </a:lnTo>
                  <a:lnTo>
                    <a:pt x="5491175" y="567359"/>
                  </a:lnTo>
                  <a:lnTo>
                    <a:pt x="5466232" y="566369"/>
                  </a:lnTo>
                  <a:lnTo>
                    <a:pt x="5441239" y="567359"/>
                  </a:lnTo>
                  <a:lnTo>
                    <a:pt x="5397716" y="576224"/>
                  </a:lnTo>
                  <a:lnTo>
                    <a:pt x="5366258" y="600252"/>
                  </a:lnTo>
                  <a:lnTo>
                    <a:pt x="5360784" y="621868"/>
                  </a:lnTo>
                  <a:lnTo>
                    <a:pt x="5362206" y="633336"/>
                  </a:lnTo>
                  <a:lnTo>
                    <a:pt x="5397716" y="667296"/>
                  </a:lnTo>
                  <a:lnTo>
                    <a:pt x="5441239" y="675843"/>
                  </a:lnTo>
                  <a:lnTo>
                    <a:pt x="5466232" y="676783"/>
                  </a:lnTo>
                  <a:lnTo>
                    <a:pt x="5491175" y="675843"/>
                  </a:lnTo>
                  <a:lnTo>
                    <a:pt x="5534622" y="667296"/>
                  </a:lnTo>
                  <a:lnTo>
                    <a:pt x="5566156" y="643267"/>
                  </a:lnTo>
                  <a:lnTo>
                    <a:pt x="5570042" y="633336"/>
                  </a:lnTo>
                  <a:lnTo>
                    <a:pt x="5571375" y="621868"/>
                  </a:lnTo>
                  <a:close/>
                </a:path>
                <a:path w="13387705" h="676909">
                  <a:moveTo>
                    <a:pt x="5727649" y="512622"/>
                  </a:moveTo>
                  <a:lnTo>
                    <a:pt x="5709247" y="474357"/>
                  </a:lnTo>
                  <a:lnTo>
                    <a:pt x="5698439" y="468172"/>
                  </a:lnTo>
                  <a:lnTo>
                    <a:pt x="5698439" y="504444"/>
                  </a:lnTo>
                  <a:lnTo>
                    <a:pt x="5698439" y="520509"/>
                  </a:lnTo>
                  <a:lnTo>
                    <a:pt x="5694934" y="527812"/>
                  </a:lnTo>
                  <a:lnTo>
                    <a:pt x="5689384" y="532193"/>
                  </a:lnTo>
                  <a:lnTo>
                    <a:pt x="5685002" y="535698"/>
                  </a:lnTo>
                  <a:lnTo>
                    <a:pt x="5679452" y="537743"/>
                  </a:lnTo>
                  <a:lnTo>
                    <a:pt x="5666892" y="537743"/>
                  </a:lnTo>
                  <a:lnTo>
                    <a:pt x="5660758" y="535698"/>
                  </a:lnTo>
                  <a:lnTo>
                    <a:pt x="5656377" y="532193"/>
                  </a:lnTo>
                  <a:lnTo>
                    <a:pt x="5651119" y="527812"/>
                  </a:lnTo>
                  <a:lnTo>
                    <a:pt x="5647614" y="520801"/>
                  </a:lnTo>
                  <a:lnTo>
                    <a:pt x="5647614" y="504736"/>
                  </a:lnTo>
                  <a:lnTo>
                    <a:pt x="5650827" y="498309"/>
                  </a:lnTo>
                  <a:lnTo>
                    <a:pt x="5656084" y="493928"/>
                  </a:lnTo>
                  <a:lnTo>
                    <a:pt x="5660466" y="490131"/>
                  </a:lnTo>
                  <a:lnTo>
                    <a:pt x="5666600" y="488086"/>
                  </a:lnTo>
                  <a:lnTo>
                    <a:pt x="5679452" y="488086"/>
                  </a:lnTo>
                  <a:lnTo>
                    <a:pt x="5685002" y="489839"/>
                  </a:lnTo>
                  <a:lnTo>
                    <a:pt x="5689384" y="493344"/>
                  </a:lnTo>
                  <a:lnTo>
                    <a:pt x="5694934" y="497725"/>
                  </a:lnTo>
                  <a:lnTo>
                    <a:pt x="5673026" y="462965"/>
                  </a:lnTo>
                  <a:lnTo>
                    <a:pt x="5662257" y="463765"/>
                  </a:lnTo>
                  <a:lnTo>
                    <a:pt x="5628386" y="482346"/>
                  </a:lnTo>
                  <a:lnTo>
                    <a:pt x="5618404" y="512622"/>
                  </a:lnTo>
                  <a:lnTo>
                    <a:pt x="5619788" y="524865"/>
                  </a:lnTo>
                  <a:lnTo>
                    <a:pt x="5645594" y="556615"/>
                  </a:lnTo>
                  <a:lnTo>
                    <a:pt x="5673026" y="562279"/>
                  </a:lnTo>
                  <a:lnTo>
                    <a:pt x="5682805" y="561682"/>
                  </a:lnTo>
                  <a:lnTo>
                    <a:pt x="5721083" y="537743"/>
                  </a:lnTo>
                  <a:lnTo>
                    <a:pt x="5726303" y="524916"/>
                  </a:lnTo>
                  <a:lnTo>
                    <a:pt x="5727649" y="512622"/>
                  </a:lnTo>
                  <a:close/>
                </a:path>
                <a:path w="13387705" h="676909">
                  <a:moveTo>
                    <a:pt x="5731738" y="423532"/>
                  </a:moveTo>
                  <a:lnTo>
                    <a:pt x="5689092" y="423532"/>
                  </a:lnTo>
                  <a:lnTo>
                    <a:pt x="5689092" y="398119"/>
                  </a:lnTo>
                  <a:lnTo>
                    <a:pt x="5657837" y="398119"/>
                  </a:lnTo>
                  <a:lnTo>
                    <a:pt x="5657837" y="423532"/>
                  </a:lnTo>
                  <a:lnTo>
                    <a:pt x="5613438" y="423532"/>
                  </a:lnTo>
                  <a:lnTo>
                    <a:pt x="5613438" y="449237"/>
                  </a:lnTo>
                  <a:lnTo>
                    <a:pt x="5731738" y="449237"/>
                  </a:lnTo>
                  <a:lnTo>
                    <a:pt x="5731738" y="423532"/>
                  </a:lnTo>
                  <a:close/>
                </a:path>
                <a:path w="13387705" h="676909">
                  <a:moveTo>
                    <a:pt x="5837771" y="405714"/>
                  </a:moveTo>
                  <a:lnTo>
                    <a:pt x="5807100" y="405714"/>
                  </a:lnTo>
                  <a:lnTo>
                    <a:pt x="5807100" y="470852"/>
                  </a:lnTo>
                  <a:lnTo>
                    <a:pt x="5777890" y="470852"/>
                  </a:lnTo>
                  <a:lnTo>
                    <a:pt x="5777890" y="407466"/>
                  </a:lnTo>
                  <a:lnTo>
                    <a:pt x="5747804" y="407466"/>
                  </a:lnTo>
                  <a:lnTo>
                    <a:pt x="5747804" y="563740"/>
                  </a:lnTo>
                  <a:lnTo>
                    <a:pt x="5777890" y="563740"/>
                  </a:lnTo>
                  <a:lnTo>
                    <a:pt x="5777890" y="498602"/>
                  </a:lnTo>
                  <a:lnTo>
                    <a:pt x="5807100" y="498602"/>
                  </a:lnTo>
                  <a:lnTo>
                    <a:pt x="5807100" y="565200"/>
                  </a:lnTo>
                  <a:lnTo>
                    <a:pt x="5837771" y="565200"/>
                  </a:lnTo>
                  <a:lnTo>
                    <a:pt x="5837771" y="498602"/>
                  </a:lnTo>
                  <a:lnTo>
                    <a:pt x="5837771" y="470852"/>
                  </a:lnTo>
                  <a:lnTo>
                    <a:pt x="5837771" y="405714"/>
                  </a:lnTo>
                  <a:close/>
                </a:path>
                <a:path w="13387705" h="676909">
                  <a:moveTo>
                    <a:pt x="5847702" y="645820"/>
                  </a:moveTo>
                  <a:lnTo>
                    <a:pt x="5828500" y="637006"/>
                  </a:lnTo>
                  <a:lnTo>
                    <a:pt x="5826557" y="635304"/>
                  </a:lnTo>
                  <a:lnTo>
                    <a:pt x="5813018" y="623468"/>
                  </a:lnTo>
                  <a:lnTo>
                    <a:pt x="5802681" y="605561"/>
                  </a:lnTo>
                  <a:lnTo>
                    <a:pt x="5798921" y="583603"/>
                  </a:lnTo>
                  <a:lnTo>
                    <a:pt x="5798921" y="578929"/>
                  </a:lnTo>
                  <a:lnTo>
                    <a:pt x="5767082" y="578929"/>
                  </a:lnTo>
                  <a:lnTo>
                    <a:pt x="5767082" y="583603"/>
                  </a:lnTo>
                  <a:lnTo>
                    <a:pt x="5764479" y="603631"/>
                  </a:lnTo>
                  <a:lnTo>
                    <a:pt x="5757443" y="620293"/>
                  </a:lnTo>
                  <a:lnTo>
                    <a:pt x="5747118" y="633514"/>
                  </a:lnTo>
                  <a:lnTo>
                    <a:pt x="5734659" y="643191"/>
                  </a:lnTo>
                  <a:lnTo>
                    <a:pt x="5724283" y="635304"/>
                  </a:lnTo>
                  <a:lnTo>
                    <a:pt x="5722201" y="633717"/>
                  </a:lnTo>
                  <a:lnTo>
                    <a:pt x="5711876" y="620623"/>
                  </a:lnTo>
                  <a:lnTo>
                    <a:pt x="5704840" y="603923"/>
                  </a:lnTo>
                  <a:lnTo>
                    <a:pt x="5702236" y="583603"/>
                  </a:lnTo>
                  <a:lnTo>
                    <a:pt x="5702236" y="578929"/>
                  </a:lnTo>
                  <a:lnTo>
                    <a:pt x="5670689" y="578929"/>
                  </a:lnTo>
                  <a:lnTo>
                    <a:pt x="5670689" y="583603"/>
                  </a:lnTo>
                  <a:lnTo>
                    <a:pt x="5666803" y="605853"/>
                  </a:lnTo>
                  <a:lnTo>
                    <a:pt x="5656275" y="623798"/>
                  </a:lnTo>
                  <a:lnTo>
                    <a:pt x="5640743" y="637209"/>
                  </a:lnTo>
                  <a:lnTo>
                    <a:pt x="5621909" y="645820"/>
                  </a:lnTo>
                  <a:lnTo>
                    <a:pt x="5621909" y="673277"/>
                  </a:lnTo>
                  <a:lnTo>
                    <a:pt x="5641492" y="667829"/>
                  </a:lnTo>
                  <a:lnTo>
                    <a:pt x="5659844" y="659104"/>
                  </a:lnTo>
                  <a:lnTo>
                    <a:pt x="5675515" y="647966"/>
                  </a:lnTo>
                  <a:lnTo>
                    <a:pt x="5687047" y="635304"/>
                  </a:lnTo>
                  <a:lnTo>
                    <a:pt x="5695721" y="646823"/>
                  </a:lnTo>
                  <a:lnTo>
                    <a:pt x="5707354" y="657580"/>
                  </a:lnTo>
                  <a:lnTo>
                    <a:pt x="5720727" y="666686"/>
                  </a:lnTo>
                  <a:lnTo>
                    <a:pt x="5734659" y="673277"/>
                  </a:lnTo>
                  <a:lnTo>
                    <a:pt x="5748718" y="667016"/>
                  </a:lnTo>
                  <a:lnTo>
                    <a:pt x="5761901" y="658012"/>
                  </a:lnTo>
                  <a:lnTo>
                    <a:pt x="5773432" y="647153"/>
                  </a:lnTo>
                  <a:lnTo>
                    <a:pt x="5776493" y="643191"/>
                  </a:lnTo>
                  <a:lnTo>
                    <a:pt x="5782564" y="635304"/>
                  </a:lnTo>
                  <a:lnTo>
                    <a:pt x="5794222" y="647966"/>
                  </a:lnTo>
                  <a:lnTo>
                    <a:pt x="5809767" y="659003"/>
                  </a:lnTo>
                  <a:lnTo>
                    <a:pt x="5827954" y="667626"/>
                  </a:lnTo>
                  <a:lnTo>
                    <a:pt x="5847702" y="673277"/>
                  </a:lnTo>
                  <a:lnTo>
                    <a:pt x="5847702" y="645820"/>
                  </a:lnTo>
                  <a:close/>
                </a:path>
                <a:path w="13387705" h="676909">
                  <a:moveTo>
                    <a:pt x="6104153" y="568706"/>
                  </a:moveTo>
                  <a:lnTo>
                    <a:pt x="6072314" y="568706"/>
                  </a:lnTo>
                  <a:lnTo>
                    <a:pt x="6072314" y="593826"/>
                  </a:lnTo>
                  <a:lnTo>
                    <a:pt x="6072314" y="620699"/>
                  </a:lnTo>
                  <a:lnTo>
                    <a:pt x="6072314" y="646696"/>
                  </a:lnTo>
                  <a:lnTo>
                    <a:pt x="5931827" y="646696"/>
                  </a:lnTo>
                  <a:lnTo>
                    <a:pt x="5931827" y="620699"/>
                  </a:lnTo>
                  <a:lnTo>
                    <a:pt x="6072314" y="620699"/>
                  </a:lnTo>
                  <a:lnTo>
                    <a:pt x="6072314" y="593826"/>
                  </a:lnTo>
                  <a:lnTo>
                    <a:pt x="5931827" y="593826"/>
                  </a:lnTo>
                  <a:lnTo>
                    <a:pt x="5931827" y="568706"/>
                  </a:lnTo>
                  <a:lnTo>
                    <a:pt x="5900280" y="568706"/>
                  </a:lnTo>
                  <a:lnTo>
                    <a:pt x="5900280" y="673277"/>
                  </a:lnTo>
                  <a:lnTo>
                    <a:pt x="6104153" y="673277"/>
                  </a:lnTo>
                  <a:lnTo>
                    <a:pt x="6104153" y="646696"/>
                  </a:lnTo>
                  <a:lnTo>
                    <a:pt x="6104153" y="620699"/>
                  </a:lnTo>
                  <a:lnTo>
                    <a:pt x="6104153" y="593826"/>
                  </a:lnTo>
                  <a:lnTo>
                    <a:pt x="6104153" y="568706"/>
                  </a:lnTo>
                  <a:close/>
                </a:path>
                <a:path w="13387705" h="676909">
                  <a:moveTo>
                    <a:pt x="6113500" y="476986"/>
                  </a:moveTo>
                  <a:lnTo>
                    <a:pt x="6077661" y="469620"/>
                  </a:lnTo>
                  <a:lnTo>
                    <a:pt x="6052286" y="458876"/>
                  </a:lnTo>
                  <a:lnTo>
                    <a:pt x="6046940" y="456615"/>
                  </a:lnTo>
                  <a:lnTo>
                    <a:pt x="6025477" y="437807"/>
                  </a:lnTo>
                  <a:lnTo>
                    <a:pt x="6017412" y="413016"/>
                  </a:lnTo>
                  <a:lnTo>
                    <a:pt x="6017412" y="407466"/>
                  </a:lnTo>
                  <a:lnTo>
                    <a:pt x="5985865" y="407466"/>
                  </a:lnTo>
                  <a:lnTo>
                    <a:pt x="5985865" y="413016"/>
                  </a:lnTo>
                  <a:lnTo>
                    <a:pt x="5977585" y="437921"/>
                  </a:lnTo>
                  <a:lnTo>
                    <a:pt x="5955843" y="456946"/>
                  </a:lnTo>
                  <a:lnTo>
                    <a:pt x="5925236" y="469988"/>
                  </a:lnTo>
                  <a:lnTo>
                    <a:pt x="5890349" y="476986"/>
                  </a:lnTo>
                  <a:lnTo>
                    <a:pt x="5890349" y="504444"/>
                  </a:lnTo>
                  <a:lnTo>
                    <a:pt x="5924042" y="499173"/>
                  </a:lnTo>
                  <a:lnTo>
                    <a:pt x="5955081" y="489216"/>
                  </a:lnTo>
                  <a:lnTo>
                    <a:pt x="5981573" y="475488"/>
                  </a:lnTo>
                  <a:lnTo>
                    <a:pt x="6001639" y="458876"/>
                  </a:lnTo>
                  <a:lnTo>
                    <a:pt x="6022073" y="475399"/>
                  </a:lnTo>
                  <a:lnTo>
                    <a:pt x="6048362" y="489000"/>
                  </a:lnTo>
                  <a:lnTo>
                    <a:pt x="6079261" y="498932"/>
                  </a:lnTo>
                  <a:lnTo>
                    <a:pt x="6113500" y="504444"/>
                  </a:lnTo>
                  <a:lnTo>
                    <a:pt x="6113500" y="476986"/>
                  </a:lnTo>
                  <a:close/>
                </a:path>
                <a:path w="13387705" h="676909">
                  <a:moveTo>
                    <a:pt x="6121387" y="521970"/>
                  </a:moveTo>
                  <a:lnTo>
                    <a:pt x="5882754" y="521970"/>
                  </a:lnTo>
                  <a:lnTo>
                    <a:pt x="5882754" y="548843"/>
                  </a:lnTo>
                  <a:lnTo>
                    <a:pt x="6121387" y="548843"/>
                  </a:lnTo>
                  <a:lnTo>
                    <a:pt x="6121387" y="521970"/>
                  </a:lnTo>
                  <a:close/>
                </a:path>
                <a:path w="13387705" h="676909">
                  <a:moveTo>
                    <a:pt x="6376683" y="405714"/>
                  </a:moveTo>
                  <a:lnTo>
                    <a:pt x="6344844" y="405714"/>
                  </a:lnTo>
                  <a:lnTo>
                    <a:pt x="6344844" y="609307"/>
                  </a:lnTo>
                  <a:lnTo>
                    <a:pt x="6334595" y="616089"/>
                  </a:lnTo>
                  <a:lnTo>
                    <a:pt x="6321590" y="621030"/>
                  </a:lnTo>
                  <a:lnTo>
                    <a:pt x="6306109" y="624052"/>
                  </a:lnTo>
                  <a:lnTo>
                    <a:pt x="6288468" y="625081"/>
                  </a:lnTo>
                  <a:lnTo>
                    <a:pt x="6196749" y="625081"/>
                  </a:lnTo>
                  <a:lnTo>
                    <a:pt x="6196749" y="408927"/>
                  </a:lnTo>
                  <a:lnTo>
                    <a:pt x="6165202" y="408927"/>
                  </a:lnTo>
                  <a:lnTo>
                    <a:pt x="6165202" y="652830"/>
                  </a:lnTo>
                  <a:lnTo>
                    <a:pt x="6282626" y="652830"/>
                  </a:lnTo>
                  <a:lnTo>
                    <a:pt x="6302489" y="651649"/>
                  </a:lnTo>
                  <a:lnTo>
                    <a:pt x="6319977" y="648195"/>
                  </a:lnTo>
                  <a:lnTo>
                    <a:pt x="6334341" y="642594"/>
                  </a:lnTo>
                  <a:lnTo>
                    <a:pt x="6344844" y="635012"/>
                  </a:lnTo>
                  <a:lnTo>
                    <a:pt x="6344844" y="670648"/>
                  </a:lnTo>
                  <a:lnTo>
                    <a:pt x="6376683" y="670648"/>
                  </a:lnTo>
                  <a:lnTo>
                    <a:pt x="6376683" y="405714"/>
                  </a:lnTo>
                  <a:close/>
                </a:path>
                <a:path w="13387705" h="676909">
                  <a:moveTo>
                    <a:pt x="6683375" y="513791"/>
                  </a:moveTo>
                  <a:lnTo>
                    <a:pt x="6641897" y="513791"/>
                  </a:lnTo>
                  <a:lnTo>
                    <a:pt x="6641897" y="405714"/>
                  </a:lnTo>
                  <a:lnTo>
                    <a:pt x="6610058" y="405714"/>
                  </a:lnTo>
                  <a:lnTo>
                    <a:pt x="6610058" y="609892"/>
                  </a:lnTo>
                  <a:lnTo>
                    <a:pt x="6600253" y="616458"/>
                  </a:lnTo>
                  <a:lnTo>
                    <a:pt x="6587680" y="621207"/>
                  </a:lnTo>
                  <a:lnTo>
                    <a:pt x="6572644" y="624103"/>
                  </a:lnTo>
                  <a:lnTo>
                    <a:pt x="6555435" y="625081"/>
                  </a:lnTo>
                  <a:lnTo>
                    <a:pt x="6466357" y="625081"/>
                  </a:lnTo>
                  <a:lnTo>
                    <a:pt x="6466357" y="438429"/>
                  </a:lnTo>
                  <a:lnTo>
                    <a:pt x="6562445" y="438429"/>
                  </a:lnTo>
                  <a:lnTo>
                    <a:pt x="6562445" y="410387"/>
                  </a:lnTo>
                  <a:lnTo>
                    <a:pt x="6434810" y="410387"/>
                  </a:lnTo>
                  <a:lnTo>
                    <a:pt x="6434810" y="652830"/>
                  </a:lnTo>
                  <a:lnTo>
                    <a:pt x="6549593" y="652830"/>
                  </a:lnTo>
                  <a:lnTo>
                    <a:pt x="6568859" y="651700"/>
                  </a:lnTo>
                  <a:lnTo>
                    <a:pt x="6585852" y="648449"/>
                  </a:lnTo>
                  <a:lnTo>
                    <a:pt x="6599834" y="643216"/>
                  </a:lnTo>
                  <a:lnTo>
                    <a:pt x="6610058" y="636181"/>
                  </a:lnTo>
                  <a:lnTo>
                    <a:pt x="6610058" y="670648"/>
                  </a:lnTo>
                  <a:lnTo>
                    <a:pt x="6641897" y="670648"/>
                  </a:lnTo>
                  <a:lnTo>
                    <a:pt x="6641897" y="541540"/>
                  </a:lnTo>
                  <a:lnTo>
                    <a:pt x="6683375" y="541540"/>
                  </a:lnTo>
                  <a:lnTo>
                    <a:pt x="6683375" y="513791"/>
                  </a:lnTo>
                  <a:close/>
                </a:path>
                <a:path w="13387705" h="676909">
                  <a:moveTo>
                    <a:pt x="6740042" y="614273"/>
                  </a:moveTo>
                  <a:lnTo>
                    <a:pt x="6703822" y="614273"/>
                  </a:lnTo>
                  <a:lnTo>
                    <a:pt x="6703822" y="653122"/>
                  </a:lnTo>
                  <a:lnTo>
                    <a:pt x="6740042" y="653122"/>
                  </a:lnTo>
                  <a:lnTo>
                    <a:pt x="6740042" y="614273"/>
                  </a:lnTo>
                  <a:close/>
                </a:path>
                <a:path w="13387705" h="676909">
                  <a:moveTo>
                    <a:pt x="12682957" y="4673"/>
                  </a:moveTo>
                  <a:lnTo>
                    <a:pt x="12555906" y="4673"/>
                  </a:lnTo>
                  <a:lnTo>
                    <a:pt x="12555906" y="32715"/>
                  </a:lnTo>
                  <a:lnTo>
                    <a:pt x="12651702" y="32715"/>
                  </a:lnTo>
                  <a:lnTo>
                    <a:pt x="12651702" y="61925"/>
                  </a:lnTo>
                  <a:lnTo>
                    <a:pt x="12645911" y="118643"/>
                  </a:lnTo>
                  <a:lnTo>
                    <a:pt x="12628118" y="164299"/>
                  </a:lnTo>
                  <a:lnTo>
                    <a:pt x="12597740" y="198132"/>
                  </a:lnTo>
                  <a:lnTo>
                    <a:pt x="12554153" y="219367"/>
                  </a:lnTo>
                  <a:lnTo>
                    <a:pt x="12554153" y="249453"/>
                  </a:lnTo>
                  <a:lnTo>
                    <a:pt x="12602655" y="230251"/>
                  </a:lnTo>
                  <a:lnTo>
                    <a:pt x="12638989" y="201028"/>
                  </a:lnTo>
                  <a:lnTo>
                    <a:pt x="12663945" y="162280"/>
                  </a:lnTo>
                  <a:lnTo>
                    <a:pt x="12678347" y="114477"/>
                  </a:lnTo>
                  <a:lnTo>
                    <a:pt x="12682957" y="58127"/>
                  </a:lnTo>
                  <a:lnTo>
                    <a:pt x="12682957" y="4673"/>
                  </a:lnTo>
                  <a:close/>
                </a:path>
                <a:path w="13387705" h="676909">
                  <a:moveTo>
                    <a:pt x="12767374" y="0"/>
                  </a:moveTo>
                  <a:lnTo>
                    <a:pt x="12735535" y="0"/>
                  </a:lnTo>
                  <a:lnTo>
                    <a:pt x="12735535" y="264934"/>
                  </a:lnTo>
                  <a:lnTo>
                    <a:pt x="12767374" y="264934"/>
                  </a:lnTo>
                  <a:lnTo>
                    <a:pt x="12767374" y="0"/>
                  </a:lnTo>
                  <a:close/>
                </a:path>
                <a:path w="13387705" h="676909">
                  <a:moveTo>
                    <a:pt x="13039611" y="82270"/>
                  </a:moveTo>
                  <a:lnTo>
                    <a:pt x="12865811" y="82270"/>
                  </a:lnTo>
                  <a:lnTo>
                    <a:pt x="12865811" y="65760"/>
                  </a:lnTo>
                  <a:lnTo>
                    <a:pt x="13038150" y="65760"/>
                  </a:lnTo>
                  <a:lnTo>
                    <a:pt x="13038150" y="42900"/>
                  </a:lnTo>
                  <a:lnTo>
                    <a:pt x="13038150" y="27660"/>
                  </a:lnTo>
                  <a:lnTo>
                    <a:pt x="13038150" y="3530"/>
                  </a:lnTo>
                  <a:lnTo>
                    <a:pt x="12834265" y="3530"/>
                  </a:lnTo>
                  <a:lnTo>
                    <a:pt x="12834265" y="27660"/>
                  </a:lnTo>
                  <a:lnTo>
                    <a:pt x="13006311" y="27660"/>
                  </a:lnTo>
                  <a:lnTo>
                    <a:pt x="13006311" y="42900"/>
                  </a:lnTo>
                  <a:lnTo>
                    <a:pt x="12834265" y="42900"/>
                  </a:lnTo>
                  <a:lnTo>
                    <a:pt x="12834265" y="65760"/>
                  </a:lnTo>
                  <a:lnTo>
                    <a:pt x="12834265" y="82270"/>
                  </a:lnTo>
                  <a:lnTo>
                    <a:pt x="12834265" y="106400"/>
                  </a:lnTo>
                  <a:lnTo>
                    <a:pt x="13039611" y="106400"/>
                  </a:lnTo>
                  <a:lnTo>
                    <a:pt x="13039611" y="82270"/>
                  </a:lnTo>
                  <a:close/>
                </a:path>
                <a:path w="13387705" h="676909">
                  <a:moveTo>
                    <a:pt x="13043992" y="244830"/>
                  </a:moveTo>
                  <a:lnTo>
                    <a:pt x="12865811" y="244830"/>
                  </a:lnTo>
                  <a:lnTo>
                    <a:pt x="12865811" y="227050"/>
                  </a:lnTo>
                  <a:lnTo>
                    <a:pt x="13038150" y="227050"/>
                  </a:lnTo>
                  <a:lnTo>
                    <a:pt x="13038150" y="205460"/>
                  </a:lnTo>
                  <a:lnTo>
                    <a:pt x="13038150" y="187680"/>
                  </a:lnTo>
                  <a:lnTo>
                    <a:pt x="13038150" y="164820"/>
                  </a:lnTo>
                  <a:lnTo>
                    <a:pt x="12834265" y="164820"/>
                  </a:lnTo>
                  <a:lnTo>
                    <a:pt x="12834265" y="187680"/>
                  </a:lnTo>
                  <a:lnTo>
                    <a:pt x="13006311" y="187680"/>
                  </a:lnTo>
                  <a:lnTo>
                    <a:pt x="13006311" y="205460"/>
                  </a:lnTo>
                  <a:lnTo>
                    <a:pt x="12834265" y="205460"/>
                  </a:lnTo>
                  <a:lnTo>
                    <a:pt x="12834265" y="227050"/>
                  </a:lnTo>
                  <a:lnTo>
                    <a:pt x="12834265" y="244830"/>
                  </a:lnTo>
                  <a:lnTo>
                    <a:pt x="12834265" y="267690"/>
                  </a:lnTo>
                  <a:lnTo>
                    <a:pt x="13043992" y="267690"/>
                  </a:lnTo>
                  <a:lnTo>
                    <a:pt x="13043992" y="244830"/>
                  </a:lnTo>
                  <a:close/>
                </a:path>
                <a:path w="13387705" h="676909">
                  <a:moveTo>
                    <a:pt x="13055384" y="122974"/>
                  </a:moveTo>
                  <a:lnTo>
                    <a:pt x="12816739" y="122974"/>
                  </a:lnTo>
                  <a:lnTo>
                    <a:pt x="12816739" y="147510"/>
                  </a:lnTo>
                  <a:lnTo>
                    <a:pt x="13055384" y="147510"/>
                  </a:lnTo>
                  <a:lnTo>
                    <a:pt x="13055384" y="122974"/>
                  </a:lnTo>
                  <a:close/>
                </a:path>
                <a:path w="13387705" h="676909">
                  <a:moveTo>
                    <a:pt x="13329946" y="96100"/>
                  </a:moveTo>
                  <a:lnTo>
                    <a:pt x="13319443" y="98933"/>
                  </a:lnTo>
                  <a:lnTo>
                    <a:pt x="13308152" y="100622"/>
                  </a:lnTo>
                  <a:lnTo>
                    <a:pt x="13296138" y="101434"/>
                  </a:lnTo>
                  <a:lnTo>
                    <a:pt x="13283502" y="101650"/>
                  </a:lnTo>
                  <a:lnTo>
                    <a:pt x="13204927" y="101650"/>
                  </a:lnTo>
                  <a:lnTo>
                    <a:pt x="13204927" y="1752"/>
                  </a:lnTo>
                  <a:lnTo>
                    <a:pt x="13173380" y="1752"/>
                  </a:lnTo>
                  <a:lnTo>
                    <a:pt x="13173380" y="129400"/>
                  </a:lnTo>
                  <a:lnTo>
                    <a:pt x="13282041" y="129400"/>
                  </a:lnTo>
                  <a:lnTo>
                    <a:pt x="13295325" y="129044"/>
                  </a:lnTo>
                  <a:lnTo>
                    <a:pt x="13307860" y="127863"/>
                  </a:lnTo>
                  <a:lnTo>
                    <a:pt x="13319468" y="125704"/>
                  </a:lnTo>
                  <a:lnTo>
                    <a:pt x="13329946" y="122389"/>
                  </a:lnTo>
                  <a:lnTo>
                    <a:pt x="13329946" y="101650"/>
                  </a:lnTo>
                  <a:lnTo>
                    <a:pt x="13329946" y="96100"/>
                  </a:lnTo>
                  <a:close/>
                </a:path>
                <a:path w="13387705" h="676909">
                  <a:moveTo>
                    <a:pt x="13387489" y="164744"/>
                  </a:moveTo>
                  <a:lnTo>
                    <a:pt x="13355650" y="164744"/>
                  </a:lnTo>
                  <a:lnTo>
                    <a:pt x="13355650" y="191909"/>
                  </a:lnTo>
                  <a:lnTo>
                    <a:pt x="13355650" y="240690"/>
                  </a:lnTo>
                  <a:lnTo>
                    <a:pt x="13221284" y="240690"/>
                  </a:lnTo>
                  <a:lnTo>
                    <a:pt x="13221284" y="191909"/>
                  </a:lnTo>
                  <a:lnTo>
                    <a:pt x="13355650" y="191909"/>
                  </a:lnTo>
                  <a:lnTo>
                    <a:pt x="13355650" y="164744"/>
                  </a:lnTo>
                  <a:lnTo>
                    <a:pt x="13189445" y="164744"/>
                  </a:lnTo>
                  <a:lnTo>
                    <a:pt x="13189445" y="267563"/>
                  </a:lnTo>
                  <a:lnTo>
                    <a:pt x="13387489" y="267563"/>
                  </a:lnTo>
                  <a:lnTo>
                    <a:pt x="13387489" y="240690"/>
                  </a:lnTo>
                  <a:lnTo>
                    <a:pt x="13387489" y="191909"/>
                  </a:lnTo>
                  <a:lnTo>
                    <a:pt x="13387489" y="164744"/>
                  </a:lnTo>
                  <a:close/>
                </a:path>
                <a:path w="13387705" h="676909">
                  <a:moveTo>
                    <a:pt x="13387489" y="0"/>
                  </a:moveTo>
                  <a:lnTo>
                    <a:pt x="13355650" y="0"/>
                  </a:lnTo>
                  <a:lnTo>
                    <a:pt x="13355650" y="40309"/>
                  </a:lnTo>
                  <a:lnTo>
                    <a:pt x="13276199" y="40309"/>
                  </a:lnTo>
                  <a:lnTo>
                    <a:pt x="13276199" y="68351"/>
                  </a:lnTo>
                  <a:lnTo>
                    <a:pt x="13355650" y="68351"/>
                  </a:lnTo>
                  <a:lnTo>
                    <a:pt x="13355650" y="149263"/>
                  </a:lnTo>
                  <a:lnTo>
                    <a:pt x="13387489" y="149263"/>
                  </a:lnTo>
                  <a:lnTo>
                    <a:pt x="1338748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12592" y="7510894"/>
              <a:ext cx="3354070" cy="280670"/>
            </a:xfrm>
            <a:custGeom>
              <a:avLst/>
              <a:gdLst/>
              <a:ahLst/>
              <a:cxnLst/>
              <a:rect l="l" t="t" r="r" b="b"/>
              <a:pathLst>
                <a:path w="3354070" h="280670">
                  <a:moveTo>
                    <a:pt x="36220" y="216154"/>
                  </a:moveTo>
                  <a:lnTo>
                    <a:pt x="0" y="216154"/>
                  </a:lnTo>
                  <a:lnTo>
                    <a:pt x="0" y="255003"/>
                  </a:lnTo>
                  <a:lnTo>
                    <a:pt x="36220" y="255003"/>
                  </a:lnTo>
                  <a:lnTo>
                    <a:pt x="36220" y="216154"/>
                  </a:lnTo>
                  <a:close/>
                </a:path>
                <a:path w="3354070" h="280670">
                  <a:moveTo>
                    <a:pt x="290639" y="114211"/>
                  </a:moveTo>
                  <a:lnTo>
                    <a:pt x="271653" y="77990"/>
                  </a:lnTo>
                  <a:lnTo>
                    <a:pt x="260261" y="71767"/>
                  </a:lnTo>
                  <a:lnTo>
                    <a:pt x="260261" y="107492"/>
                  </a:lnTo>
                  <a:lnTo>
                    <a:pt x="260261" y="120929"/>
                  </a:lnTo>
                  <a:lnTo>
                    <a:pt x="223164" y="138455"/>
                  </a:lnTo>
                  <a:lnTo>
                    <a:pt x="214960" y="137972"/>
                  </a:lnTo>
                  <a:lnTo>
                    <a:pt x="186067" y="121221"/>
                  </a:lnTo>
                  <a:lnTo>
                    <a:pt x="186067" y="107492"/>
                  </a:lnTo>
                  <a:lnTo>
                    <a:pt x="223164" y="89966"/>
                  </a:lnTo>
                  <a:lnTo>
                    <a:pt x="231457" y="90411"/>
                  </a:lnTo>
                  <a:lnTo>
                    <a:pt x="260261" y="107492"/>
                  </a:lnTo>
                  <a:lnTo>
                    <a:pt x="260261" y="71767"/>
                  </a:lnTo>
                  <a:lnTo>
                    <a:pt x="250469" y="68249"/>
                  </a:lnTo>
                  <a:lnTo>
                    <a:pt x="237477" y="65709"/>
                  </a:lnTo>
                  <a:lnTo>
                    <a:pt x="223164" y="64846"/>
                  </a:lnTo>
                  <a:lnTo>
                    <a:pt x="209130" y="65671"/>
                  </a:lnTo>
                  <a:lnTo>
                    <a:pt x="166484" y="85051"/>
                  </a:lnTo>
                  <a:lnTo>
                    <a:pt x="155397" y="114211"/>
                  </a:lnTo>
                  <a:lnTo>
                    <a:pt x="156667" y="124955"/>
                  </a:lnTo>
                  <a:lnTo>
                    <a:pt x="183642" y="155524"/>
                  </a:lnTo>
                  <a:lnTo>
                    <a:pt x="223164" y="163283"/>
                  </a:lnTo>
                  <a:lnTo>
                    <a:pt x="237096" y="162471"/>
                  </a:lnTo>
                  <a:lnTo>
                    <a:pt x="279425" y="143700"/>
                  </a:lnTo>
                  <a:lnTo>
                    <a:pt x="283260" y="138455"/>
                  </a:lnTo>
                  <a:lnTo>
                    <a:pt x="285559" y="135318"/>
                  </a:lnTo>
                  <a:lnTo>
                    <a:pt x="289344" y="125501"/>
                  </a:lnTo>
                  <a:lnTo>
                    <a:pt x="290639" y="114211"/>
                  </a:lnTo>
                  <a:close/>
                </a:path>
                <a:path w="3354070" h="280670">
                  <a:moveTo>
                    <a:pt x="298234" y="25412"/>
                  </a:moveTo>
                  <a:lnTo>
                    <a:pt x="239522" y="25412"/>
                  </a:lnTo>
                  <a:lnTo>
                    <a:pt x="239522" y="0"/>
                  </a:lnTo>
                  <a:lnTo>
                    <a:pt x="207975" y="0"/>
                  </a:lnTo>
                  <a:lnTo>
                    <a:pt x="207975" y="25412"/>
                  </a:lnTo>
                  <a:lnTo>
                    <a:pt x="147510" y="25412"/>
                  </a:lnTo>
                  <a:lnTo>
                    <a:pt x="147510" y="51409"/>
                  </a:lnTo>
                  <a:lnTo>
                    <a:pt x="298234" y="51409"/>
                  </a:lnTo>
                  <a:lnTo>
                    <a:pt x="298234" y="25412"/>
                  </a:lnTo>
                  <a:close/>
                </a:path>
                <a:path w="3354070" h="280670">
                  <a:moveTo>
                    <a:pt x="367157" y="182562"/>
                  </a:moveTo>
                  <a:lnTo>
                    <a:pt x="335330" y="182562"/>
                  </a:lnTo>
                  <a:lnTo>
                    <a:pt x="335330" y="210312"/>
                  </a:lnTo>
                  <a:lnTo>
                    <a:pt x="335330" y="248285"/>
                  </a:lnTo>
                  <a:lnTo>
                    <a:pt x="203301" y="248285"/>
                  </a:lnTo>
                  <a:lnTo>
                    <a:pt x="203301" y="210312"/>
                  </a:lnTo>
                  <a:lnTo>
                    <a:pt x="335330" y="210312"/>
                  </a:lnTo>
                  <a:lnTo>
                    <a:pt x="335330" y="182562"/>
                  </a:lnTo>
                  <a:lnTo>
                    <a:pt x="171754" y="182562"/>
                  </a:lnTo>
                  <a:lnTo>
                    <a:pt x="171754" y="275158"/>
                  </a:lnTo>
                  <a:lnTo>
                    <a:pt x="367157" y="275158"/>
                  </a:lnTo>
                  <a:lnTo>
                    <a:pt x="367157" y="248285"/>
                  </a:lnTo>
                  <a:lnTo>
                    <a:pt x="367157" y="210312"/>
                  </a:lnTo>
                  <a:lnTo>
                    <a:pt x="367157" y="182562"/>
                  </a:lnTo>
                  <a:close/>
                </a:path>
                <a:path w="3354070" h="280670">
                  <a:moveTo>
                    <a:pt x="405714" y="72440"/>
                  </a:moveTo>
                  <a:lnTo>
                    <a:pt x="367157" y="72440"/>
                  </a:lnTo>
                  <a:lnTo>
                    <a:pt x="367157" y="7594"/>
                  </a:lnTo>
                  <a:lnTo>
                    <a:pt x="335330" y="7594"/>
                  </a:lnTo>
                  <a:lnTo>
                    <a:pt x="335330" y="165912"/>
                  </a:lnTo>
                  <a:lnTo>
                    <a:pt x="367157" y="165912"/>
                  </a:lnTo>
                  <a:lnTo>
                    <a:pt x="367157" y="100190"/>
                  </a:lnTo>
                  <a:lnTo>
                    <a:pt x="405714" y="100190"/>
                  </a:lnTo>
                  <a:lnTo>
                    <a:pt x="405714" y="72440"/>
                  </a:lnTo>
                  <a:close/>
                </a:path>
                <a:path w="3354070" h="280670">
                  <a:moveTo>
                    <a:pt x="655167" y="112166"/>
                  </a:moveTo>
                  <a:lnTo>
                    <a:pt x="615276" y="100380"/>
                  </a:lnTo>
                  <a:lnTo>
                    <a:pt x="584479" y="81419"/>
                  </a:lnTo>
                  <a:lnTo>
                    <a:pt x="582790" y="79159"/>
                  </a:lnTo>
                  <a:lnTo>
                    <a:pt x="564629" y="54902"/>
                  </a:lnTo>
                  <a:lnTo>
                    <a:pt x="557606" y="20447"/>
                  </a:lnTo>
                  <a:lnTo>
                    <a:pt x="557606" y="9347"/>
                  </a:lnTo>
                  <a:lnTo>
                    <a:pt x="526059" y="9347"/>
                  </a:lnTo>
                  <a:lnTo>
                    <a:pt x="526059" y="20447"/>
                  </a:lnTo>
                  <a:lnTo>
                    <a:pt x="519125" y="54952"/>
                  </a:lnTo>
                  <a:lnTo>
                    <a:pt x="499478" y="81534"/>
                  </a:lnTo>
                  <a:lnTo>
                    <a:pt x="468884" y="100507"/>
                  </a:lnTo>
                  <a:lnTo>
                    <a:pt x="429082" y="112166"/>
                  </a:lnTo>
                  <a:lnTo>
                    <a:pt x="429082" y="140208"/>
                  </a:lnTo>
                  <a:lnTo>
                    <a:pt x="467410" y="131279"/>
                  </a:lnTo>
                  <a:lnTo>
                    <a:pt x="499516" y="117678"/>
                  </a:lnTo>
                  <a:lnTo>
                    <a:pt x="524675" y="100076"/>
                  </a:lnTo>
                  <a:lnTo>
                    <a:pt x="542124" y="79159"/>
                  </a:lnTo>
                  <a:lnTo>
                    <a:pt x="559625" y="100076"/>
                  </a:lnTo>
                  <a:lnTo>
                    <a:pt x="584847" y="117678"/>
                  </a:lnTo>
                  <a:lnTo>
                    <a:pt x="616966" y="131279"/>
                  </a:lnTo>
                  <a:lnTo>
                    <a:pt x="655167" y="140208"/>
                  </a:lnTo>
                  <a:lnTo>
                    <a:pt x="655167" y="112166"/>
                  </a:lnTo>
                  <a:close/>
                </a:path>
                <a:path w="3354070" h="280670">
                  <a:moveTo>
                    <a:pt x="659841" y="177596"/>
                  </a:moveTo>
                  <a:lnTo>
                    <a:pt x="424700" y="177596"/>
                  </a:lnTo>
                  <a:lnTo>
                    <a:pt x="424700" y="205638"/>
                  </a:lnTo>
                  <a:lnTo>
                    <a:pt x="526059" y="205638"/>
                  </a:lnTo>
                  <a:lnTo>
                    <a:pt x="526059" y="276910"/>
                  </a:lnTo>
                  <a:lnTo>
                    <a:pt x="557606" y="276910"/>
                  </a:lnTo>
                  <a:lnTo>
                    <a:pt x="557606" y="205638"/>
                  </a:lnTo>
                  <a:lnTo>
                    <a:pt x="659841" y="205638"/>
                  </a:lnTo>
                  <a:lnTo>
                    <a:pt x="659841" y="177596"/>
                  </a:lnTo>
                  <a:close/>
                </a:path>
                <a:path w="3354070" h="280670">
                  <a:moveTo>
                    <a:pt x="917460" y="90551"/>
                  </a:moveTo>
                  <a:lnTo>
                    <a:pt x="743673" y="90551"/>
                  </a:lnTo>
                  <a:lnTo>
                    <a:pt x="743673" y="74041"/>
                  </a:lnTo>
                  <a:lnTo>
                    <a:pt x="916000" y="74041"/>
                  </a:lnTo>
                  <a:lnTo>
                    <a:pt x="916000" y="49911"/>
                  </a:lnTo>
                  <a:lnTo>
                    <a:pt x="916000" y="34671"/>
                  </a:lnTo>
                  <a:lnTo>
                    <a:pt x="916000" y="10541"/>
                  </a:lnTo>
                  <a:lnTo>
                    <a:pt x="712127" y="10541"/>
                  </a:lnTo>
                  <a:lnTo>
                    <a:pt x="712127" y="34671"/>
                  </a:lnTo>
                  <a:lnTo>
                    <a:pt x="884161" y="34671"/>
                  </a:lnTo>
                  <a:lnTo>
                    <a:pt x="884161" y="49911"/>
                  </a:lnTo>
                  <a:lnTo>
                    <a:pt x="712127" y="49911"/>
                  </a:lnTo>
                  <a:lnTo>
                    <a:pt x="712127" y="74041"/>
                  </a:lnTo>
                  <a:lnTo>
                    <a:pt x="712127" y="90551"/>
                  </a:lnTo>
                  <a:lnTo>
                    <a:pt x="712127" y="113411"/>
                  </a:lnTo>
                  <a:lnTo>
                    <a:pt x="917460" y="113411"/>
                  </a:lnTo>
                  <a:lnTo>
                    <a:pt x="917460" y="90551"/>
                  </a:lnTo>
                  <a:close/>
                </a:path>
                <a:path w="3354070" h="280670">
                  <a:moveTo>
                    <a:pt x="921842" y="251841"/>
                  </a:moveTo>
                  <a:lnTo>
                    <a:pt x="743673" y="251841"/>
                  </a:lnTo>
                  <a:lnTo>
                    <a:pt x="743673" y="235331"/>
                  </a:lnTo>
                  <a:lnTo>
                    <a:pt x="916000" y="235331"/>
                  </a:lnTo>
                  <a:lnTo>
                    <a:pt x="916000" y="212471"/>
                  </a:lnTo>
                  <a:lnTo>
                    <a:pt x="916000" y="195961"/>
                  </a:lnTo>
                  <a:lnTo>
                    <a:pt x="916000" y="173101"/>
                  </a:lnTo>
                  <a:lnTo>
                    <a:pt x="712127" y="173101"/>
                  </a:lnTo>
                  <a:lnTo>
                    <a:pt x="712127" y="195961"/>
                  </a:lnTo>
                  <a:lnTo>
                    <a:pt x="884161" y="195961"/>
                  </a:lnTo>
                  <a:lnTo>
                    <a:pt x="884161" y="212471"/>
                  </a:lnTo>
                  <a:lnTo>
                    <a:pt x="712127" y="212471"/>
                  </a:lnTo>
                  <a:lnTo>
                    <a:pt x="712127" y="235331"/>
                  </a:lnTo>
                  <a:lnTo>
                    <a:pt x="712127" y="251841"/>
                  </a:lnTo>
                  <a:lnTo>
                    <a:pt x="712127" y="274701"/>
                  </a:lnTo>
                  <a:lnTo>
                    <a:pt x="921842" y="274701"/>
                  </a:lnTo>
                  <a:lnTo>
                    <a:pt x="921842" y="251841"/>
                  </a:lnTo>
                  <a:close/>
                </a:path>
                <a:path w="3354070" h="280670">
                  <a:moveTo>
                    <a:pt x="933234" y="130568"/>
                  </a:moveTo>
                  <a:lnTo>
                    <a:pt x="694601" y="130568"/>
                  </a:lnTo>
                  <a:lnTo>
                    <a:pt x="694601" y="155105"/>
                  </a:lnTo>
                  <a:lnTo>
                    <a:pt x="933234" y="155105"/>
                  </a:lnTo>
                  <a:lnTo>
                    <a:pt x="933234" y="130568"/>
                  </a:lnTo>
                  <a:close/>
                </a:path>
                <a:path w="3354070" h="280670">
                  <a:moveTo>
                    <a:pt x="1187069" y="132905"/>
                  </a:moveTo>
                  <a:lnTo>
                    <a:pt x="1186065" y="99275"/>
                  </a:lnTo>
                  <a:lnTo>
                    <a:pt x="1182611" y="70434"/>
                  </a:lnTo>
                  <a:lnTo>
                    <a:pt x="1175981" y="46685"/>
                  </a:lnTo>
                  <a:lnTo>
                    <a:pt x="1169301" y="35052"/>
                  </a:lnTo>
                  <a:lnTo>
                    <a:pt x="1165453" y="28333"/>
                  </a:lnTo>
                  <a:lnTo>
                    <a:pt x="1156220" y="19431"/>
                  </a:lnTo>
                  <a:lnTo>
                    <a:pt x="1155522" y="19024"/>
                  </a:lnTo>
                  <a:lnTo>
                    <a:pt x="1155522" y="132905"/>
                  </a:lnTo>
                  <a:lnTo>
                    <a:pt x="1154887" y="162242"/>
                  </a:lnTo>
                  <a:lnTo>
                    <a:pt x="1148372" y="206222"/>
                  </a:lnTo>
                  <a:lnTo>
                    <a:pt x="1128064" y="230466"/>
                  </a:lnTo>
                  <a:lnTo>
                    <a:pt x="1109078" y="230466"/>
                  </a:lnTo>
                  <a:lnTo>
                    <a:pt x="1084541" y="186829"/>
                  </a:lnTo>
                  <a:lnTo>
                    <a:pt x="1081620" y="132905"/>
                  </a:lnTo>
                  <a:lnTo>
                    <a:pt x="1082294" y="103581"/>
                  </a:lnTo>
                  <a:lnTo>
                    <a:pt x="1088771" y="59715"/>
                  </a:lnTo>
                  <a:lnTo>
                    <a:pt x="1118425" y="35052"/>
                  </a:lnTo>
                  <a:lnTo>
                    <a:pt x="1125359" y="35763"/>
                  </a:lnTo>
                  <a:lnTo>
                    <a:pt x="1152677" y="79019"/>
                  </a:lnTo>
                  <a:lnTo>
                    <a:pt x="1155522" y="132905"/>
                  </a:lnTo>
                  <a:lnTo>
                    <a:pt x="1155522" y="19024"/>
                  </a:lnTo>
                  <a:lnTo>
                    <a:pt x="1145222" y="12928"/>
                  </a:lnTo>
                  <a:lnTo>
                    <a:pt x="1132586" y="8953"/>
                  </a:lnTo>
                  <a:lnTo>
                    <a:pt x="1118425" y="7594"/>
                  </a:lnTo>
                  <a:lnTo>
                    <a:pt x="1104392" y="8953"/>
                  </a:lnTo>
                  <a:lnTo>
                    <a:pt x="1061161" y="46685"/>
                  </a:lnTo>
                  <a:lnTo>
                    <a:pt x="1051064" y="99275"/>
                  </a:lnTo>
                  <a:lnTo>
                    <a:pt x="1050074" y="132905"/>
                  </a:lnTo>
                  <a:lnTo>
                    <a:pt x="1051064" y="166535"/>
                  </a:lnTo>
                  <a:lnTo>
                    <a:pt x="1061161" y="219125"/>
                  </a:lnTo>
                  <a:lnTo>
                    <a:pt x="1091768" y="252590"/>
                  </a:lnTo>
                  <a:lnTo>
                    <a:pt x="1118425" y="257632"/>
                  </a:lnTo>
                  <a:lnTo>
                    <a:pt x="1132586" y="256374"/>
                  </a:lnTo>
                  <a:lnTo>
                    <a:pt x="1145222" y="252590"/>
                  </a:lnTo>
                  <a:lnTo>
                    <a:pt x="1156220" y="246291"/>
                  </a:lnTo>
                  <a:lnTo>
                    <a:pt x="1165453" y="237477"/>
                  </a:lnTo>
                  <a:lnTo>
                    <a:pt x="1169466" y="230466"/>
                  </a:lnTo>
                  <a:lnTo>
                    <a:pt x="1175981" y="219125"/>
                  </a:lnTo>
                  <a:lnTo>
                    <a:pt x="1182611" y="195376"/>
                  </a:lnTo>
                  <a:lnTo>
                    <a:pt x="1186065" y="166535"/>
                  </a:lnTo>
                  <a:lnTo>
                    <a:pt x="1187069" y="132905"/>
                  </a:lnTo>
                  <a:close/>
                </a:path>
                <a:path w="3354070" h="280670">
                  <a:moveTo>
                    <a:pt x="1264767" y="7594"/>
                  </a:moveTo>
                  <a:lnTo>
                    <a:pt x="1232928" y="7594"/>
                  </a:lnTo>
                  <a:lnTo>
                    <a:pt x="1232928" y="272529"/>
                  </a:lnTo>
                  <a:lnTo>
                    <a:pt x="1264767" y="272529"/>
                  </a:lnTo>
                  <a:lnTo>
                    <a:pt x="1264767" y="7594"/>
                  </a:lnTo>
                  <a:close/>
                </a:path>
                <a:path w="3354070" h="280670">
                  <a:moveTo>
                    <a:pt x="1540789" y="229882"/>
                  </a:moveTo>
                  <a:lnTo>
                    <a:pt x="1539392" y="218567"/>
                  </a:lnTo>
                  <a:lnTo>
                    <a:pt x="1535277" y="208991"/>
                  </a:lnTo>
                  <a:lnTo>
                    <a:pt x="1532966" y="206222"/>
                  </a:lnTo>
                  <a:lnTo>
                    <a:pt x="1528597" y="200964"/>
                  </a:lnTo>
                  <a:lnTo>
                    <a:pt x="1519466" y="194246"/>
                  </a:lnTo>
                  <a:lnTo>
                    <a:pt x="1509242" y="189877"/>
                  </a:lnTo>
                  <a:lnTo>
                    <a:pt x="1509242" y="224040"/>
                  </a:lnTo>
                  <a:lnTo>
                    <a:pt x="1509242" y="235724"/>
                  </a:lnTo>
                  <a:lnTo>
                    <a:pt x="1456105" y="253022"/>
                  </a:lnTo>
                  <a:lnTo>
                    <a:pt x="1433880" y="253542"/>
                  </a:lnTo>
                  <a:lnTo>
                    <a:pt x="1411655" y="253022"/>
                  </a:lnTo>
                  <a:lnTo>
                    <a:pt x="1367574" y="244195"/>
                  </a:lnTo>
                  <a:lnTo>
                    <a:pt x="1358519" y="235724"/>
                  </a:lnTo>
                  <a:lnTo>
                    <a:pt x="1358519" y="224040"/>
                  </a:lnTo>
                  <a:lnTo>
                    <a:pt x="1411655" y="206743"/>
                  </a:lnTo>
                  <a:lnTo>
                    <a:pt x="1433880" y="206222"/>
                  </a:lnTo>
                  <a:lnTo>
                    <a:pt x="1456105" y="206743"/>
                  </a:lnTo>
                  <a:lnTo>
                    <a:pt x="1499895" y="215569"/>
                  </a:lnTo>
                  <a:lnTo>
                    <a:pt x="1509242" y="224040"/>
                  </a:lnTo>
                  <a:lnTo>
                    <a:pt x="1509242" y="189877"/>
                  </a:lnTo>
                  <a:lnTo>
                    <a:pt x="1503667" y="187477"/>
                  </a:lnTo>
                  <a:lnTo>
                    <a:pt x="1484020" y="182854"/>
                  </a:lnTo>
                  <a:lnTo>
                    <a:pt x="1460690" y="180200"/>
                  </a:lnTo>
                  <a:lnTo>
                    <a:pt x="1433880" y="179349"/>
                  </a:lnTo>
                  <a:lnTo>
                    <a:pt x="1407160" y="180200"/>
                  </a:lnTo>
                  <a:lnTo>
                    <a:pt x="1363891" y="187477"/>
                  </a:lnTo>
                  <a:lnTo>
                    <a:pt x="1332204" y="208991"/>
                  </a:lnTo>
                  <a:lnTo>
                    <a:pt x="1326692" y="229882"/>
                  </a:lnTo>
                  <a:lnTo>
                    <a:pt x="1328089" y="241198"/>
                  </a:lnTo>
                  <a:lnTo>
                    <a:pt x="1363891" y="272237"/>
                  </a:lnTo>
                  <a:lnTo>
                    <a:pt x="1407160" y="279323"/>
                  </a:lnTo>
                  <a:lnTo>
                    <a:pt x="1433880" y="280123"/>
                  </a:lnTo>
                  <a:lnTo>
                    <a:pt x="1460690" y="279323"/>
                  </a:lnTo>
                  <a:lnTo>
                    <a:pt x="1503667" y="272237"/>
                  </a:lnTo>
                  <a:lnTo>
                    <a:pt x="1532966" y="253542"/>
                  </a:lnTo>
                  <a:lnTo>
                    <a:pt x="1535277" y="250761"/>
                  </a:lnTo>
                  <a:lnTo>
                    <a:pt x="1539392" y="241198"/>
                  </a:lnTo>
                  <a:lnTo>
                    <a:pt x="1540789" y="229882"/>
                  </a:lnTo>
                  <a:close/>
                </a:path>
                <a:path w="3354070" h="280670">
                  <a:moveTo>
                    <a:pt x="1552765" y="130860"/>
                  </a:moveTo>
                  <a:lnTo>
                    <a:pt x="1497266" y="130860"/>
                  </a:lnTo>
                  <a:lnTo>
                    <a:pt x="1497266" y="106908"/>
                  </a:lnTo>
                  <a:lnTo>
                    <a:pt x="1497266" y="101650"/>
                  </a:lnTo>
                  <a:lnTo>
                    <a:pt x="1531302" y="83705"/>
                  </a:lnTo>
                  <a:lnTo>
                    <a:pt x="1533055" y="81203"/>
                  </a:lnTo>
                  <a:lnTo>
                    <a:pt x="1536522" y="76276"/>
                  </a:lnTo>
                  <a:lnTo>
                    <a:pt x="1539709" y="67576"/>
                  </a:lnTo>
                  <a:lnTo>
                    <a:pt x="1540789" y="57543"/>
                  </a:lnTo>
                  <a:lnTo>
                    <a:pt x="1539709" y="47675"/>
                  </a:lnTo>
                  <a:lnTo>
                    <a:pt x="1536522" y="39039"/>
                  </a:lnTo>
                  <a:lnTo>
                    <a:pt x="1533131" y="34175"/>
                  </a:lnTo>
                  <a:lnTo>
                    <a:pt x="1531302" y="31546"/>
                  </a:lnTo>
                  <a:lnTo>
                    <a:pt x="1524139" y="25120"/>
                  </a:lnTo>
                  <a:lnTo>
                    <a:pt x="1509242" y="17437"/>
                  </a:lnTo>
                  <a:lnTo>
                    <a:pt x="1509242" y="52285"/>
                  </a:lnTo>
                  <a:lnTo>
                    <a:pt x="1509242" y="62801"/>
                  </a:lnTo>
                  <a:lnTo>
                    <a:pt x="1466011" y="79705"/>
                  </a:lnTo>
                  <a:lnTo>
                    <a:pt x="1466011" y="106908"/>
                  </a:lnTo>
                  <a:lnTo>
                    <a:pt x="1466011" y="130860"/>
                  </a:lnTo>
                  <a:lnTo>
                    <a:pt x="1402334" y="130860"/>
                  </a:lnTo>
                  <a:lnTo>
                    <a:pt x="1402334" y="106908"/>
                  </a:lnTo>
                  <a:lnTo>
                    <a:pt x="1409903" y="107467"/>
                  </a:lnTo>
                  <a:lnTo>
                    <a:pt x="1417675" y="107823"/>
                  </a:lnTo>
                  <a:lnTo>
                    <a:pt x="1425663" y="108013"/>
                  </a:lnTo>
                  <a:lnTo>
                    <a:pt x="1433880" y="108077"/>
                  </a:lnTo>
                  <a:lnTo>
                    <a:pt x="1442313" y="108013"/>
                  </a:lnTo>
                  <a:lnTo>
                    <a:pt x="1450492" y="107823"/>
                  </a:lnTo>
                  <a:lnTo>
                    <a:pt x="1458404" y="107467"/>
                  </a:lnTo>
                  <a:lnTo>
                    <a:pt x="1466011" y="106908"/>
                  </a:lnTo>
                  <a:lnTo>
                    <a:pt x="1466011" y="79705"/>
                  </a:lnTo>
                  <a:lnTo>
                    <a:pt x="1456423" y="80632"/>
                  </a:lnTo>
                  <a:lnTo>
                    <a:pt x="1433880" y="81203"/>
                  </a:lnTo>
                  <a:lnTo>
                    <a:pt x="1392085" y="78765"/>
                  </a:lnTo>
                  <a:lnTo>
                    <a:pt x="1358519" y="62801"/>
                  </a:lnTo>
                  <a:lnTo>
                    <a:pt x="1358519" y="52285"/>
                  </a:lnTo>
                  <a:lnTo>
                    <a:pt x="1411300" y="34759"/>
                  </a:lnTo>
                  <a:lnTo>
                    <a:pt x="1433880" y="34175"/>
                  </a:lnTo>
                  <a:lnTo>
                    <a:pt x="1456423" y="34759"/>
                  </a:lnTo>
                  <a:lnTo>
                    <a:pt x="1501648" y="44983"/>
                  </a:lnTo>
                  <a:lnTo>
                    <a:pt x="1509242" y="52285"/>
                  </a:lnTo>
                  <a:lnTo>
                    <a:pt x="1509242" y="17437"/>
                  </a:lnTo>
                  <a:lnTo>
                    <a:pt x="1507782" y="16675"/>
                  </a:lnTo>
                  <a:lnTo>
                    <a:pt x="1486789" y="11176"/>
                  </a:lnTo>
                  <a:lnTo>
                    <a:pt x="1461909" y="8204"/>
                  </a:lnTo>
                  <a:lnTo>
                    <a:pt x="1433880" y="7302"/>
                  </a:lnTo>
                  <a:lnTo>
                    <a:pt x="1405724" y="8204"/>
                  </a:lnTo>
                  <a:lnTo>
                    <a:pt x="1359827" y="16675"/>
                  </a:lnTo>
                  <a:lnTo>
                    <a:pt x="1327772" y="47675"/>
                  </a:lnTo>
                  <a:lnTo>
                    <a:pt x="1326692" y="57543"/>
                  </a:lnTo>
                  <a:lnTo>
                    <a:pt x="1327772" y="67576"/>
                  </a:lnTo>
                  <a:lnTo>
                    <a:pt x="1355788" y="96939"/>
                  </a:lnTo>
                  <a:lnTo>
                    <a:pt x="1371079" y="101942"/>
                  </a:lnTo>
                  <a:lnTo>
                    <a:pt x="1371079" y="130860"/>
                  </a:lnTo>
                  <a:lnTo>
                    <a:pt x="1314132" y="130860"/>
                  </a:lnTo>
                  <a:lnTo>
                    <a:pt x="1314132" y="158026"/>
                  </a:lnTo>
                  <a:lnTo>
                    <a:pt x="1552765" y="158026"/>
                  </a:lnTo>
                  <a:lnTo>
                    <a:pt x="1552765" y="130860"/>
                  </a:lnTo>
                  <a:close/>
                </a:path>
                <a:path w="3354070" h="280670">
                  <a:moveTo>
                    <a:pt x="1700568" y="172339"/>
                  </a:moveTo>
                  <a:lnTo>
                    <a:pt x="1699133" y="145859"/>
                  </a:lnTo>
                  <a:lnTo>
                    <a:pt x="1694764" y="123952"/>
                  </a:lnTo>
                  <a:lnTo>
                    <a:pt x="1689468" y="111582"/>
                  </a:lnTo>
                  <a:lnTo>
                    <a:pt x="1687385" y="106705"/>
                  </a:lnTo>
                  <a:lnTo>
                    <a:pt x="1676908" y="94348"/>
                  </a:lnTo>
                  <a:lnTo>
                    <a:pt x="1670659" y="90081"/>
                  </a:lnTo>
                  <a:lnTo>
                    <a:pt x="1669897" y="89750"/>
                  </a:lnTo>
                  <a:lnTo>
                    <a:pt x="1669897" y="172339"/>
                  </a:lnTo>
                  <a:lnTo>
                    <a:pt x="1669186" y="193192"/>
                  </a:lnTo>
                  <a:lnTo>
                    <a:pt x="1655292" y="231635"/>
                  </a:lnTo>
                  <a:lnTo>
                    <a:pt x="1651495" y="233095"/>
                  </a:lnTo>
                  <a:lnTo>
                    <a:pt x="1643024" y="233095"/>
                  </a:lnTo>
                  <a:lnTo>
                    <a:pt x="1625625" y="192811"/>
                  </a:lnTo>
                  <a:lnTo>
                    <a:pt x="1624914" y="172339"/>
                  </a:lnTo>
                  <a:lnTo>
                    <a:pt x="1625561" y="152628"/>
                  </a:lnTo>
                  <a:lnTo>
                    <a:pt x="1638350" y="113334"/>
                  </a:lnTo>
                  <a:lnTo>
                    <a:pt x="1642440" y="111582"/>
                  </a:lnTo>
                  <a:lnTo>
                    <a:pt x="1651787" y="111582"/>
                  </a:lnTo>
                  <a:lnTo>
                    <a:pt x="1669237" y="151828"/>
                  </a:lnTo>
                  <a:lnTo>
                    <a:pt x="1669897" y="172339"/>
                  </a:lnTo>
                  <a:lnTo>
                    <a:pt x="1669897" y="89750"/>
                  </a:lnTo>
                  <a:lnTo>
                    <a:pt x="1663687" y="86969"/>
                  </a:lnTo>
                  <a:lnTo>
                    <a:pt x="1655953" y="85064"/>
                  </a:lnTo>
                  <a:lnTo>
                    <a:pt x="1647405" y="84416"/>
                  </a:lnTo>
                  <a:lnTo>
                    <a:pt x="1638858" y="85013"/>
                  </a:lnTo>
                  <a:lnTo>
                    <a:pt x="1600263" y="123304"/>
                  </a:lnTo>
                  <a:lnTo>
                    <a:pt x="1594535" y="172339"/>
                  </a:lnTo>
                  <a:lnTo>
                    <a:pt x="1595945" y="199491"/>
                  </a:lnTo>
                  <a:lnTo>
                    <a:pt x="1607972" y="239001"/>
                  </a:lnTo>
                  <a:lnTo>
                    <a:pt x="1647405" y="259676"/>
                  </a:lnTo>
                  <a:lnTo>
                    <a:pt x="1655711" y="259130"/>
                  </a:lnTo>
                  <a:lnTo>
                    <a:pt x="1689506" y="233095"/>
                  </a:lnTo>
                  <a:lnTo>
                    <a:pt x="1699120" y="199326"/>
                  </a:lnTo>
                  <a:lnTo>
                    <a:pt x="1700568" y="172339"/>
                  </a:lnTo>
                  <a:close/>
                </a:path>
                <a:path w="3354070" h="280670">
                  <a:moveTo>
                    <a:pt x="1703781" y="37973"/>
                  </a:moveTo>
                  <a:lnTo>
                    <a:pt x="1663179" y="37973"/>
                  </a:lnTo>
                  <a:lnTo>
                    <a:pt x="1663179" y="0"/>
                  </a:lnTo>
                  <a:lnTo>
                    <a:pt x="1631048" y="0"/>
                  </a:lnTo>
                  <a:lnTo>
                    <a:pt x="1631048" y="37973"/>
                  </a:lnTo>
                  <a:lnTo>
                    <a:pt x="1588985" y="37973"/>
                  </a:lnTo>
                  <a:lnTo>
                    <a:pt x="1588985" y="65430"/>
                  </a:lnTo>
                  <a:lnTo>
                    <a:pt x="1703781" y="65430"/>
                  </a:lnTo>
                  <a:lnTo>
                    <a:pt x="1703781" y="37973"/>
                  </a:lnTo>
                  <a:close/>
                </a:path>
                <a:path w="3354070" h="280670">
                  <a:moveTo>
                    <a:pt x="1812150" y="7594"/>
                  </a:moveTo>
                  <a:lnTo>
                    <a:pt x="1781771" y="7594"/>
                  </a:lnTo>
                  <a:lnTo>
                    <a:pt x="1781771" y="113042"/>
                  </a:lnTo>
                  <a:lnTo>
                    <a:pt x="1755190" y="113042"/>
                  </a:lnTo>
                  <a:lnTo>
                    <a:pt x="1755190" y="9347"/>
                  </a:lnTo>
                  <a:lnTo>
                    <a:pt x="1725688" y="9347"/>
                  </a:lnTo>
                  <a:lnTo>
                    <a:pt x="1725688" y="269316"/>
                  </a:lnTo>
                  <a:lnTo>
                    <a:pt x="1755190" y="269316"/>
                  </a:lnTo>
                  <a:lnTo>
                    <a:pt x="1755190" y="140792"/>
                  </a:lnTo>
                  <a:lnTo>
                    <a:pt x="1781771" y="140792"/>
                  </a:lnTo>
                  <a:lnTo>
                    <a:pt x="1781771" y="272529"/>
                  </a:lnTo>
                  <a:lnTo>
                    <a:pt x="1812150" y="272529"/>
                  </a:lnTo>
                  <a:lnTo>
                    <a:pt x="1812150" y="140792"/>
                  </a:lnTo>
                  <a:lnTo>
                    <a:pt x="1812150" y="113042"/>
                  </a:lnTo>
                  <a:lnTo>
                    <a:pt x="1812150" y="7594"/>
                  </a:lnTo>
                  <a:close/>
                </a:path>
                <a:path w="3354070" h="280670">
                  <a:moveTo>
                    <a:pt x="2078240" y="132905"/>
                  </a:moveTo>
                  <a:lnTo>
                    <a:pt x="2077250" y="99275"/>
                  </a:lnTo>
                  <a:lnTo>
                    <a:pt x="2073783" y="70434"/>
                  </a:lnTo>
                  <a:lnTo>
                    <a:pt x="2067153" y="46685"/>
                  </a:lnTo>
                  <a:lnTo>
                    <a:pt x="2060473" y="35052"/>
                  </a:lnTo>
                  <a:lnTo>
                    <a:pt x="2056625" y="28333"/>
                  </a:lnTo>
                  <a:lnTo>
                    <a:pt x="2047392" y="19431"/>
                  </a:lnTo>
                  <a:lnTo>
                    <a:pt x="2046693" y="19024"/>
                  </a:lnTo>
                  <a:lnTo>
                    <a:pt x="2046693" y="132905"/>
                  </a:lnTo>
                  <a:lnTo>
                    <a:pt x="2046071" y="162242"/>
                  </a:lnTo>
                  <a:lnTo>
                    <a:pt x="2039543" y="206222"/>
                  </a:lnTo>
                  <a:lnTo>
                    <a:pt x="2019236" y="230466"/>
                  </a:lnTo>
                  <a:lnTo>
                    <a:pt x="2000250" y="230466"/>
                  </a:lnTo>
                  <a:lnTo>
                    <a:pt x="1975713" y="186829"/>
                  </a:lnTo>
                  <a:lnTo>
                    <a:pt x="1972792" y="132905"/>
                  </a:lnTo>
                  <a:lnTo>
                    <a:pt x="1973465" y="103581"/>
                  </a:lnTo>
                  <a:lnTo>
                    <a:pt x="1979942" y="59715"/>
                  </a:lnTo>
                  <a:lnTo>
                    <a:pt x="2009597" y="35052"/>
                  </a:lnTo>
                  <a:lnTo>
                    <a:pt x="2016531" y="35763"/>
                  </a:lnTo>
                  <a:lnTo>
                    <a:pt x="2043849" y="79019"/>
                  </a:lnTo>
                  <a:lnTo>
                    <a:pt x="2046693" y="132905"/>
                  </a:lnTo>
                  <a:lnTo>
                    <a:pt x="2046693" y="19024"/>
                  </a:lnTo>
                  <a:lnTo>
                    <a:pt x="2036394" y="12928"/>
                  </a:lnTo>
                  <a:lnTo>
                    <a:pt x="2023770" y="8953"/>
                  </a:lnTo>
                  <a:lnTo>
                    <a:pt x="2009597" y="7594"/>
                  </a:lnTo>
                  <a:lnTo>
                    <a:pt x="1995563" y="8953"/>
                  </a:lnTo>
                  <a:lnTo>
                    <a:pt x="1952345" y="46685"/>
                  </a:lnTo>
                  <a:lnTo>
                    <a:pt x="1942249" y="99275"/>
                  </a:lnTo>
                  <a:lnTo>
                    <a:pt x="1941245" y="132905"/>
                  </a:lnTo>
                  <a:lnTo>
                    <a:pt x="1942249" y="166535"/>
                  </a:lnTo>
                  <a:lnTo>
                    <a:pt x="1952345" y="219125"/>
                  </a:lnTo>
                  <a:lnTo>
                    <a:pt x="1982952" y="252590"/>
                  </a:lnTo>
                  <a:lnTo>
                    <a:pt x="2009597" y="257632"/>
                  </a:lnTo>
                  <a:lnTo>
                    <a:pt x="2023770" y="256374"/>
                  </a:lnTo>
                  <a:lnTo>
                    <a:pt x="2060651" y="230466"/>
                  </a:lnTo>
                  <a:lnTo>
                    <a:pt x="2077250" y="166535"/>
                  </a:lnTo>
                  <a:lnTo>
                    <a:pt x="2078240" y="132905"/>
                  </a:lnTo>
                  <a:close/>
                </a:path>
                <a:path w="3354070" h="280670">
                  <a:moveTo>
                    <a:pt x="2155939" y="7594"/>
                  </a:moveTo>
                  <a:lnTo>
                    <a:pt x="2124100" y="7594"/>
                  </a:lnTo>
                  <a:lnTo>
                    <a:pt x="2124100" y="272529"/>
                  </a:lnTo>
                  <a:lnTo>
                    <a:pt x="2155939" y="272529"/>
                  </a:lnTo>
                  <a:lnTo>
                    <a:pt x="2155939" y="7594"/>
                  </a:lnTo>
                  <a:close/>
                </a:path>
                <a:path w="3354070" h="280670">
                  <a:moveTo>
                    <a:pt x="2428163" y="90551"/>
                  </a:moveTo>
                  <a:lnTo>
                    <a:pt x="2254377" y="90551"/>
                  </a:lnTo>
                  <a:lnTo>
                    <a:pt x="2254377" y="74041"/>
                  </a:lnTo>
                  <a:lnTo>
                    <a:pt x="2426703" y="74041"/>
                  </a:lnTo>
                  <a:lnTo>
                    <a:pt x="2426703" y="49911"/>
                  </a:lnTo>
                  <a:lnTo>
                    <a:pt x="2426703" y="34671"/>
                  </a:lnTo>
                  <a:lnTo>
                    <a:pt x="2426703" y="10541"/>
                  </a:lnTo>
                  <a:lnTo>
                    <a:pt x="2222830" y="10541"/>
                  </a:lnTo>
                  <a:lnTo>
                    <a:pt x="2222830" y="34671"/>
                  </a:lnTo>
                  <a:lnTo>
                    <a:pt x="2394864" y="34671"/>
                  </a:lnTo>
                  <a:lnTo>
                    <a:pt x="2394864" y="49911"/>
                  </a:lnTo>
                  <a:lnTo>
                    <a:pt x="2222830" y="49911"/>
                  </a:lnTo>
                  <a:lnTo>
                    <a:pt x="2222830" y="74041"/>
                  </a:lnTo>
                  <a:lnTo>
                    <a:pt x="2222830" y="90551"/>
                  </a:lnTo>
                  <a:lnTo>
                    <a:pt x="2222830" y="113411"/>
                  </a:lnTo>
                  <a:lnTo>
                    <a:pt x="2428163" y="113411"/>
                  </a:lnTo>
                  <a:lnTo>
                    <a:pt x="2428163" y="90551"/>
                  </a:lnTo>
                  <a:close/>
                </a:path>
                <a:path w="3354070" h="280670">
                  <a:moveTo>
                    <a:pt x="2432545" y="251841"/>
                  </a:moveTo>
                  <a:lnTo>
                    <a:pt x="2254377" y="251841"/>
                  </a:lnTo>
                  <a:lnTo>
                    <a:pt x="2254377" y="235331"/>
                  </a:lnTo>
                  <a:lnTo>
                    <a:pt x="2426703" y="235331"/>
                  </a:lnTo>
                  <a:lnTo>
                    <a:pt x="2426703" y="212471"/>
                  </a:lnTo>
                  <a:lnTo>
                    <a:pt x="2426703" y="195961"/>
                  </a:lnTo>
                  <a:lnTo>
                    <a:pt x="2426703" y="173101"/>
                  </a:lnTo>
                  <a:lnTo>
                    <a:pt x="2222830" y="173101"/>
                  </a:lnTo>
                  <a:lnTo>
                    <a:pt x="2222830" y="195961"/>
                  </a:lnTo>
                  <a:lnTo>
                    <a:pt x="2394864" y="195961"/>
                  </a:lnTo>
                  <a:lnTo>
                    <a:pt x="2394864" y="212471"/>
                  </a:lnTo>
                  <a:lnTo>
                    <a:pt x="2222830" y="212471"/>
                  </a:lnTo>
                  <a:lnTo>
                    <a:pt x="2222830" y="235331"/>
                  </a:lnTo>
                  <a:lnTo>
                    <a:pt x="2222830" y="251841"/>
                  </a:lnTo>
                  <a:lnTo>
                    <a:pt x="2222830" y="274701"/>
                  </a:lnTo>
                  <a:lnTo>
                    <a:pt x="2432545" y="274701"/>
                  </a:lnTo>
                  <a:lnTo>
                    <a:pt x="2432545" y="251841"/>
                  </a:lnTo>
                  <a:close/>
                </a:path>
                <a:path w="3354070" h="280670">
                  <a:moveTo>
                    <a:pt x="2443937" y="130568"/>
                  </a:moveTo>
                  <a:lnTo>
                    <a:pt x="2205304" y="130568"/>
                  </a:lnTo>
                  <a:lnTo>
                    <a:pt x="2205304" y="155105"/>
                  </a:lnTo>
                  <a:lnTo>
                    <a:pt x="2443937" y="155105"/>
                  </a:lnTo>
                  <a:lnTo>
                    <a:pt x="2443937" y="130568"/>
                  </a:lnTo>
                  <a:close/>
                </a:path>
                <a:path w="3354070" h="280670">
                  <a:moveTo>
                    <a:pt x="2672359" y="225501"/>
                  </a:moveTo>
                  <a:lnTo>
                    <a:pt x="2642387" y="195783"/>
                  </a:lnTo>
                  <a:lnTo>
                    <a:pt x="2631465" y="130568"/>
                  </a:lnTo>
                  <a:lnTo>
                    <a:pt x="2631465" y="40309"/>
                  </a:lnTo>
                  <a:lnTo>
                    <a:pt x="2669146" y="40309"/>
                  </a:lnTo>
                  <a:lnTo>
                    <a:pt x="2669146" y="12268"/>
                  </a:lnTo>
                  <a:lnTo>
                    <a:pt x="2562237" y="12268"/>
                  </a:lnTo>
                  <a:lnTo>
                    <a:pt x="2562237" y="40309"/>
                  </a:lnTo>
                  <a:lnTo>
                    <a:pt x="2600502" y="40309"/>
                  </a:lnTo>
                  <a:lnTo>
                    <a:pt x="2600502" y="130568"/>
                  </a:lnTo>
                  <a:lnTo>
                    <a:pt x="2597607" y="169100"/>
                  </a:lnTo>
                  <a:lnTo>
                    <a:pt x="2589365" y="195884"/>
                  </a:lnTo>
                  <a:lnTo>
                    <a:pt x="2576474" y="213753"/>
                  </a:lnTo>
                  <a:lnTo>
                    <a:pt x="2559608" y="225501"/>
                  </a:lnTo>
                  <a:lnTo>
                    <a:pt x="2559608" y="254419"/>
                  </a:lnTo>
                  <a:lnTo>
                    <a:pt x="2578595" y="245808"/>
                  </a:lnTo>
                  <a:lnTo>
                    <a:pt x="2594279" y="234442"/>
                  </a:lnTo>
                  <a:lnTo>
                    <a:pt x="2606725" y="220827"/>
                  </a:lnTo>
                  <a:lnTo>
                    <a:pt x="2615692" y="205638"/>
                  </a:lnTo>
                  <a:lnTo>
                    <a:pt x="2625001" y="220814"/>
                  </a:lnTo>
                  <a:lnTo>
                    <a:pt x="2637523" y="234403"/>
                  </a:lnTo>
                  <a:lnTo>
                    <a:pt x="2653360" y="245935"/>
                  </a:lnTo>
                  <a:lnTo>
                    <a:pt x="2672359" y="254711"/>
                  </a:lnTo>
                  <a:lnTo>
                    <a:pt x="2672359" y="225501"/>
                  </a:lnTo>
                  <a:close/>
                </a:path>
                <a:path w="3354070" h="280670">
                  <a:moveTo>
                    <a:pt x="2724353" y="9347"/>
                  </a:moveTo>
                  <a:lnTo>
                    <a:pt x="2693390" y="9347"/>
                  </a:lnTo>
                  <a:lnTo>
                    <a:pt x="2693390" y="110413"/>
                  </a:lnTo>
                  <a:lnTo>
                    <a:pt x="2654249" y="110413"/>
                  </a:lnTo>
                  <a:lnTo>
                    <a:pt x="2654249" y="138455"/>
                  </a:lnTo>
                  <a:lnTo>
                    <a:pt x="2693390" y="138455"/>
                  </a:lnTo>
                  <a:lnTo>
                    <a:pt x="2693390" y="269316"/>
                  </a:lnTo>
                  <a:lnTo>
                    <a:pt x="2724353" y="269316"/>
                  </a:lnTo>
                  <a:lnTo>
                    <a:pt x="2724353" y="9347"/>
                  </a:lnTo>
                  <a:close/>
                </a:path>
                <a:path w="3354070" h="280670">
                  <a:moveTo>
                    <a:pt x="2779560" y="7594"/>
                  </a:moveTo>
                  <a:lnTo>
                    <a:pt x="2748597" y="7594"/>
                  </a:lnTo>
                  <a:lnTo>
                    <a:pt x="2748597" y="272529"/>
                  </a:lnTo>
                  <a:lnTo>
                    <a:pt x="2779560" y="272529"/>
                  </a:lnTo>
                  <a:lnTo>
                    <a:pt x="2779560" y="7594"/>
                  </a:lnTo>
                  <a:close/>
                </a:path>
                <a:path w="3354070" h="280670">
                  <a:moveTo>
                    <a:pt x="2964154" y="125895"/>
                  </a:moveTo>
                  <a:lnTo>
                    <a:pt x="2962770" y="113601"/>
                  </a:lnTo>
                  <a:lnTo>
                    <a:pt x="2958757" y="102641"/>
                  </a:lnTo>
                  <a:lnTo>
                    <a:pt x="2955112" y="97269"/>
                  </a:lnTo>
                  <a:lnTo>
                    <a:pt x="2952331" y="93154"/>
                  </a:lnTo>
                  <a:lnTo>
                    <a:pt x="2943707" y="85293"/>
                  </a:lnTo>
                  <a:lnTo>
                    <a:pt x="2933979" y="79502"/>
                  </a:lnTo>
                  <a:lnTo>
                    <a:pt x="2933776" y="79425"/>
                  </a:lnTo>
                  <a:lnTo>
                    <a:pt x="2933776" y="117424"/>
                  </a:lnTo>
                  <a:lnTo>
                    <a:pt x="2933776" y="134658"/>
                  </a:lnTo>
                  <a:lnTo>
                    <a:pt x="2896679" y="153936"/>
                  </a:lnTo>
                  <a:lnTo>
                    <a:pt x="2888348" y="153289"/>
                  </a:lnTo>
                  <a:lnTo>
                    <a:pt x="2859595" y="133197"/>
                  </a:lnTo>
                  <a:lnTo>
                    <a:pt x="2859595" y="117716"/>
                  </a:lnTo>
                  <a:lnTo>
                    <a:pt x="2896679" y="97269"/>
                  </a:lnTo>
                  <a:lnTo>
                    <a:pt x="2904540" y="97853"/>
                  </a:lnTo>
                  <a:lnTo>
                    <a:pt x="2933776" y="117424"/>
                  </a:lnTo>
                  <a:lnTo>
                    <a:pt x="2933776" y="79425"/>
                  </a:lnTo>
                  <a:lnTo>
                    <a:pt x="2922828" y="75285"/>
                  </a:lnTo>
                  <a:lnTo>
                    <a:pt x="2910357" y="72720"/>
                  </a:lnTo>
                  <a:lnTo>
                    <a:pt x="2896679" y="71856"/>
                  </a:lnTo>
                  <a:lnTo>
                    <a:pt x="2882747" y="72771"/>
                  </a:lnTo>
                  <a:lnTo>
                    <a:pt x="2840507" y="93687"/>
                  </a:lnTo>
                  <a:lnTo>
                    <a:pt x="2828925" y="125895"/>
                  </a:lnTo>
                  <a:lnTo>
                    <a:pt x="2830347" y="138150"/>
                  </a:lnTo>
                  <a:lnTo>
                    <a:pt x="2859265" y="171881"/>
                  </a:lnTo>
                  <a:lnTo>
                    <a:pt x="2896679" y="179641"/>
                  </a:lnTo>
                  <a:lnTo>
                    <a:pt x="2909633" y="178828"/>
                  </a:lnTo>
                  <a:lnTo>
                    <a:pt x="2951226" y="159448"/>
                  </a:lnTo>
                  <a:lnTo>
                    <a:pt x="2962656" y="138582"/>
                  </a:lnTo>
                  <a:lnTo>
                    <a:pt x="2964154" y="125895"/>
                  </a:lnTo>
                  <a:close/>
                </a:path>
                <a:path w="3354070" h="280670">
                  <a:moveTo>
                    <a:pt x="2971749" y="28625"/>
                  </a:moveTo>
                  <a:lnTo>
                    <a:pt x="2913037" y="28625"/>
                  </a:lnTo>
                  <a:lnTo>
                    <a:pt x="2913037" y="0"/>
                  </a:lnTo>
                  <a:lnTo>
                    <a:pt x="2881490" y="0"/>
                  </a:lnTo>
                  <a:lnTo>
                    <a:pt x="2881490" y="28625"/>
                  </a:lnTo>
                  <a:lnTo>
                    <a:pt x="2821038" y="28625"/>
                  </a:lnTo>
                  <a:lnTo>
                    <a:pt x="2821038" y="54914"/>
                  </a:lnTo>
                  <a:lnTo>
                    <a:pt x="2971749" y="54914"/>
                  </a:lnTo>
                  <a:lnTo>
                    <a:pt x="2971749" y="28625"/>
                  </a:lnTo>
                  <a:close/>
                </a:path>
                <a:path w="3354070" h="280670">
                  <a:moveTo>
                    <a:pt x="3045650" y="246240"/>
                  </a:moveTo>
                  <a:lnTo>
                    <a:pt x="2876816" y="246240"/>
                  </a:lnTo>
                  <a:lnTo>
                    <a:pt x="2876816" y="195122"/>
                  </a:lnTo>
                  <a:lnTo>
                    <a:pt x="2845282" y="195122"/>
                  </a:lnTo>
                  <a:lnTo>
                    <a:pt x="2845282" y="273697"/>
                  </a:lnTo>
                  <a:lnTo>
                    <a:pt x="3045650" y="273697"/>
                  </a:lnTo>
                  <a:lnTo>
                    <a:pt x="3045650" y="246240"/>
                  </a:lnTo>
                  <a:close/>
                </a:path>
                <a:path w="3354070" h="280670">
                  <a:moveTo>
                    <a:pt x="3079242" y="82956"/>
                  </a:moveTo>
                  <a:lnTo>
                    <a:pt x="3040684" y="82956"/>
                  </a:lnTo>
                  <a:lnTo>
                    <a:pt x="3040684" y="7594"/>
                  </a:lnTo>
                  <a:lnTo>
                    <a:pt x="3008846" y="7594"/>
                  </a:lnTo>
                  <a:lnTo>
                    <a:pt x="3008846" y="200964"/>
                  </a:lnTo>
                  <a:lnTo>
                    <a:pt x="3040684" y="200964"/>
                  </a:lnTo>
                  <a:lnTo>
                    <a:pt x="3040684" y="110705"/>
                  </a:lnTo>
                  <a:lnTo>
                    <a:pt x="3079242" y="110705"/>
                  </a:lnTo>
                  <a:lnTo>
                    <a:pt x="3079242" y="82956"/>
                  </a:lnTo>
                  <a:close/>
                </a:path>
                <a:path w="3354070" h="280670">
                  <a:moveTo>
                    <a:pt x="3236684" y="172923"/>
                  </a:moveTo>
                  <a:lnTo>
                    <a:pt x="3234677" y="147027"/>
                  </a:lnTo>
                  <a:lnTo>
                    <a:pt x="3228721" y="125196"/>
                  </a:lnTo>
                  <a:lnTo>
                    <a:pt x="3222040" y="113334"/>
                  </a:lnTo>
                  <a:lnTo>
                    <a:pt x="3218942" y="107823"/>
                  </a:lnTo>
                  <a:lnTo>
                    <a:pt x="3205429" y="95224"/>
                  </a:lnTo>
                  <a:lnTo>
                    <a:pt x="3205137" y="95072"/>
                  </a:lnTo>
                  <a:lnTo>
                    <a:pt x="3205137" y="172923"/>
                  </a:lnTo>
                  <a:lnTo>
                    <a:pt x="3204248" y="190373"/>
                  </a:lnTo>
                  <a:lnTo>
                    <a:pt x="3184982" y="229882"/>
                  </a:lnTo>
                  <a:lnTo>
                    <a:pt x="3178848" y="232511"/>
                  </a:lnTo>
                  <a:lnTo>
                    <a:pt x="3162782" y="232511"/>
                  </a:lnTo>
                  <a:lnTo>
                    <a:pt x="3137585" y="190423"/>
                  </a:lnTo>
                  <a:lnTo>
                    <a:pt x="3136785" y="172923"/>
                  </a:lnTo>
                  <a:lnTo>
                    <a:pt x="3137624" y="155003"/>
                  </a:lnTo>
                  <a:lnTo>
                    <a:pt x="3156356" y="115379"/>
                  </a:lnTo>
                  <a:lnTo>
                    <a:pt x="3162782" y="113334"/>
                  </a:lnTo>
                  <a:lnTo>
                    <a:pt x="3178264" y="113334"/>
                  </a:lnTo>
                  <a:lnTo>
                    <a:pt x="3204095" y="154254"/>
                  </a:lnTo>
                  <a:lnTo>
                    <a:pt x="3205137" y="172923"/>
                  </a:lnTo>
                  <a:lnTo>
                    <a:pt x="3205137" y="95072"/>
                  </a:lnTo>
                  <a:lnTo>
                    <a:pt x="3197987" y="91059"/>
                  </a:lnTo>
                  <a:lnTo>
                    <a:pt x="3189732" y="88138"/>
                  </a:lnTo>
                  <a:lnTo>
                    <a:pt x="3180702" y="86436"/>
                  </a:lnTo>
                  <a:lnTo>
                    <a:pt x="3170961" y="85877"/>
                  </a:lnTo>
                  <a:lnTo>
                    <a:pt x="3159887" y="86626"/>
                  </a:lnTo>
                  <a:lnTo>
                    <a:pt x="3120644" y="110159"/>
                  </a:lnTo>
                  <a:lnTo>
                    <a:pt x="3106940" y="148209"/>
                  </a:lnTo>
                  <a:lnTo>
                    <a:pt x="3105239" y="172923"/>
                  </a:lnTo>
                  <a:lnTo>
                    <a:pt x="3106991" y="197967"/>
                  </a:lnTo>
                  <a:lnTo>
                    <a:pt x="3121139" y="236016"/>
                  </a:lnTo>
                  <a:lnTo>
                    <a:pt x="3160230" y="258965"/>
                  </a:lnTo>
                  <a:lnTo>
                    <a:pt x="3170961" y="259676"/>
                  </a:lnTo>
                  <a:lnTo>
                    <a:pt x="3181045" y="259067"/>
                  </a:lnTo>
                  <a:lnTo>
                    <a:pt x="3219424" y="237540"/>
                  </a:lnTo>
                  <a:lnTo>
                    <a:pt x="3222206" y="232511"/>
                  </a:lnTo>
                  <a:lnTo>
                    <a:pt x="3228937" y="220357"/>
                  </a:lnTo>
                  <a:lnTo>
                    <a:pt x="3234728" y="198729"/>
                  </a:lnTo>
                  <a:lnTo>
                    <a:pt x="3236684" y="172923"/>
                  </a:lnTo>
                  <a:close/>
                </a:path>
                <a:path w="3354070" h="280670">
                  <a:moveTo>
                    <a:pt x="3245447" y="37973"/>
                  </a:moveTo>
                  <a:lnTo>
                    <a:pt x="3185566" y="37973"/>
                  </a:lnTo>
                  <a:lnTo>
                    <a:pt x="3185566" y="0"/>
                  </a:lnTo>
                  <a:lnTo>
                    <a:pt x="3153727" y="0"/>
                  </a:lnTo>
                  <a:lnTo>
                    <a:pt x="3153727" y="37973"/>
                  </a:lnTo>
                  <a:lnTo>
                    <a:pt x="3094431" y="37973"/>
                  </a:lnTo>
                  <a:lnTo>
                    <a:pt x="3094431" y="65430"/>
                  </a:lnTo>
                  <a:lnTo>
                    <a:pt x="3245447" y="65430"/>
                  </a:lnTo>
                  <a:lnTo>
                    <a:pt x="3245447" y="37973"/>
                  </a:lnTo>
                  <a:close/>
                </a:path>
                <a:path w="3354070" h="280670">
                  <a:moveTo>
                    <a:pt x="3353816" y="115671"/>
                  </a:moveTo>
                  <a:lnTo>
                    <a:pt x="3312337" y="115671"/>
                  </a:lnTo>
                  <a:lnTo>
                    <a:pt x="3312337" y="7594"/>
                  </a:lnTo>
                  <a:lnTo>
                    <a:pt x="3280499" y="7594"/>
                  </a:lnTo>
                  <a:lnTo>
                    <a:pt x="3280499" y="272529"/>
                  </a:lnTo>
                  <a:lnTo>
                    <a:pt x="3312337" y="272529"/>
                  </a:lnTo>
                  <a:lnTo>
                    <a:pt x="3312337" y="143421"/>
                  </a:lnTo>
                  <a:lnTo>
                    <a:pt x="3353816" y="143421"/>
                  </a:lnTo>
                  <a:lnTo>
                    <a:pt x="3353816" y="11567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782474" y="7523160"/>
              <a:ext cx="235134" cy="24857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127724" y="7510894"/>
              <a:ext cx="2563495" cy="278765"/>
            </a:xfrm>
            <a:custGeom>
              <a:avLst/>
              <a:gdLst/>
              <a:ahLst/>
              <a:cxnLst/>
              <a:rect l="l" t="t" r="r" b="b"/>
              <a:pathLst>
                <a:path w="2563494" h="278765">
                  <a:moveTo>
                    <a:pt x="149847" y="121805"/>
                  </a:moveTo>
                  <a:lnTo>
                    <a:pt x="115201" y="101942"/>
                  </a:lnTo>
                  <a:lnTo>
                    <a:pt x="90551" y="42062"/>
                  </a:lnTo>
                  <a:lnTo>
                    <a:pt x="90551" y="9347"/>
                  </a:lnTo>
                  <a:lnTo>
                    <a:pt x="59004" y="9347"/>
                  </a:lnTo>
                  <a:lnTo>
                    <a:pt x="59004" y="42062"/>
                  </a:lnTo>
                  <a:lnTo>
                    <a:pt x="54673" y="72313"/>
                  </a:lnTo>
                  <a:lnTo>
                    <a:pt x="42532" y="96139"/>
                  </a:lnTo>
                  <a:lnTo>
                    <a:pt x="23876" y="113665"/>
                  </a:lnTo>
                  <a:lnTo>
                    <a:pt x="0" y="125018"/>
                  </a:lnTo>
                  <a:lnTo>
                    <a:pt x="0" y="153060"/>
                  </a:lnTo>
                  <a:lnTo>
                    <a:pt x="24498" y="144868"/>
                  </a:lnTo>
                  <a:lnTo>
                    <a:pt x="45745" y="133083"/>
                  </a:lnTo>
                  <a:lnTo>
                    <a:pt x="62890" y="118516"/>
                  </a:lnTo>
                  <a:lnTo>
                    <a:pt x="75069" y="101942"/>
                  </a:lnTo>
                  <a:lnTo>
                    <a:pt x="87858" y="117805"/>
                  </a:lnTo>
                  <a:lnTo>
                    <a:pt x="105117" y="131597"/>
                  </a:lnTo>
                  <a:lnTo>
                    <a:pt x="126034" y="142532"/>
                  </a:lnTo>
                  <a:lnTo>
                    <a:pt x="149847" y="149847"/>
                  </a:lnTo>
                  <a:lnTo>
                    <a:pt x="149847" y="121805"/>
                  </a:lnTo>
                  <a:close/>
                </a:path>
                <a:path w="2563494" h="278765">
                  <a:moveTo>
                    <a:pt x="223735" y="7594"/>
                  </a:moveTo>
                  <a:lnTo>
                    <a:pt x="191897" y="7594"/>
                  </a:lnTo>
                  <a:lnTo>
                    <a:pt x="191897" y="155397"/>
                  </a:lnTo>
                  <a:lnTo>
                    <a:pt x="223735" y="155397"/>
                  </a:lnTo>
                  <a:lnTo>
                    <a:pt x="223735" y="7594"/>
                  </a:lnTo>
                  <a:close/>
                </a:path>
                <a:path w="2563494" h="278765">
                  <a:moveTo>
                    <a:pt x="228117" y="247992"/>
                  </a:moveTo>
                  <a:lnTo>
                    <a:pt x="184010" y="247992"/>
                  </a:lnTo>
                  <a:lnTo>
                    <a:pt x="186639" y="241858"/>
                  </a:lnTo>
                  <a:lnTo>
                    <a:pt x="188010" y="233095"/>
                  </a:lnTo>
                  <a:lnTo>
                    <a:pt x="188099" y="199212"/>
                  </a:lnTo>
                  <a:lnTo>
                    <a:pt x="223735" y="199212"/>
                  </a:lnTo>
                  <a:lnTo>
                    <a:pt x="223735" y="172046"/>
                  </a:lnTo>
                  <a:lnTo>
                    <a:pt x="156857" y="172046"/>
                  </a:lnTo>
                  <a:lnTo>
                    <a:pt x="156857" y="199212"/>
                  </a:lnTo>
                  <a:lnTo>
                    <a:pt x="156857" y="233095"/>
                  </a:lnTo>
                  <a:lnTo>
                    <a:pt x="155981" y="241566"/>
                  </a:lnTo>
                  <a:lnTo>
                    <a:pt x="153644" y="247992"/>
                  </a:lnTo>
                  <a:lnTo>
                    <a:pt x="92887" y="247992"/>
                  </a:lnTo>
                  <a:lnTo>
                    <a:pt x="92887" y="199212"/>
                  </a:lnTo>
                  <a:lnTo>
                    <a:pt x="156857" y="199212"/>
                  </a:lnTo>
                  <a:lnTo>
                    <a:pt x="156857" y="172046"/>
                  </a:lnTo>
                  <a:lnTo>
                    <a:pt x="25704" y="172046"/>
                  </a:lnTo>
                  <a:lnTo>
                    <a:pt x="25704" y="199212"/>
                  </a:lnTo>
                  <a:lnTo>
                    <a:pt x="61633" y="199212"/>
                  </a:lnTo>
                  <a:lnTo>
                    <a:pt x="61633" y="247992"/>
                  </a:lnTo>
                  <a:lnTo>
                    <a:pt x="21031" y="247992"/>
                  </a:lnTo>
                  <a:lnTo>
                    <a:pt x="21031" y="275158"/>
                  </a:lnTo>
                  <a:lnTo>
                    <a:pt x="228117" y="275158"/>
                  </a:lnTo>
                  <a:lnTo>
                    <a:pt x="228117" y="247992"/>
                  </a:lnTo>
                  <a:close/>
                </a:path>
                <a:path w="2563494" h="278765">
                  <a:moveTo>
                    <a:pt x="495388" y="7594"/>
                  </a:moveTo>
                  <a:lnTo>
                    <a:pt x="463550" y="7594"/>
                  </a:lnTo>
                  <a:lnTo>
                    <a:pt x="463550" y="62509"/>
                  </a:lnTo>
                  <a:lnTo>
                    <a:pt x="415937" y="62509"/>
                  </a:lnTo>
                  <a:lnTo>
                    <a:pt x="413258" y="49695"/>
                  </a:lnTo>
                  <a:lnTo>
                    <a:pt x="408787" y="38455"/>
                  </a:lnTo>
                  <a:lnTo>
                    <a:pt x="405460" y="33299"/>
                  </a:lnTo>
                  <a:lnTo>
                    <a:pt x="402551" y="28790"/>
                  </a:lnTo>
                  <a:lnTo>
                    <a:pt x="394614" y="20739"/>
                  </a:lnTo>
                  <a:lnTo>
                    <a:pt x="385851" y="14986"/>
                  </a:lnTo>
                  <a:lnTo>
                    <a:pt x="385851" y="75946"/>
                  </a:lnTo>
                  <a:lnTo>
                    <a:pt x="385038" y="86283"/>
                  </a:lnTo>
                  <a:lnTo>
                    <a:pt x="355053" y="117957"/>
                  </a:lnTo>
                  <a:lnTo>
                    <a:pt x="347294" y="118592"/>
                  </a:lnTo>
                  <a:lnTo>
                    <a:pt x="339572" y="117957"/>
                  </a:lnTo>
                  <a:lnTo>
                    <a:pt x="309549" y="86283"/>
                  </a:lnTo>
                  <a:lnTo>
                    <a:pt x="308737" y="75946"/>
                  </a:lnTo>
                  <a:lnTo>
                    <a:pt x="309549" y="65608"/>
                  </a:lnTo>
                  <a:lnTo>
                    <a:pt x="339572" y="33896"/>
                  </a:lnTo>
                  <a:lnTo>
                    <a:pt x="347294" y="33299"/>
                  </a:lnTo>
                  <a:lnTo>
                    <a:pt x="355053" y="33896"/>
                  </a:lnTo>
                  <a:lnTo>
                    <a:pt x="385038" y="65608"/>
                  </a:lnTo>
                  <a:lnTo>
                    <a:pt x="385851" y="75946"/>
                  </a:lnTo>
                  <a:lnTo>
                    <a:pt x="385851" y="14986"/>
                  </a:lnTo>
                  <a:lnTo>
                    <a:pt x="384886" y="14351"/>
                  </a:lnTo>
                  <a:lnTo>
                    <a:pt x="373697" y="9677"/>
                  </a:lnTo>
                  <a:lnTo>
                    <a:pt x="361137" y="6819"/>
                  </a:lnTo>
                  <a:lnTo>
                    <a:pt x="347294" y="5842"/>
                  </a:lnTo>
                  <a:lnTo>
                    <a:pt x="333578" y="6819"/>
                  </a:lnTo>
                  <a:lnTo>
                    <a:pt x="290474" y="30975"/>
                  </a:lnTo>
                  <a:lnTo>
                    <a:pt x="277774" y="75946"/>
                  </a:lnTo>
                  <a:lnTo>
                    <a:pt x="279234" y="93078"/>
                  </a:lnTo>
                  <a:lnTo>
                    <a:pt x="299974" y="130860"/>
                  </a:lnTo>
                  <a:lnTo>
                    <a:pt x="347294" y="145757"/>
                  </a:lnTo>
                  <a:lnTo>
                    <a:pt x="361137" y="144830"/>
                  </a:lnTo>
                  <a:lnTo>
                    <a:pt x="402386" y="122872"/>
                  </a:lnTo>
                  <a:lnTo>
                    <a:pt x="415937" y="89966"/>
                  </a:lnTo>
                  <a:lnTo>
                    <a:pt x="463550" y="89966"/>
                  </a:lnTo>
                  <a:lnTo>
                    <a:pt x="463550" y="156857"/>
                  </a:lnTo>
                  <a:lnTo>
                    <a:pt x="495388" y="156857"/>
                  </a:lnTo>
                  <a:lnTo>
                    <a:pt x="495388" y="89966"/>
                  </a:lnTo>
                  <a:lnTo>
                    <a:pt x="495388" y="62509"/>
                  </a:lnTo>
                  <a:lnTo>
                    <a:pt x="495388" y="7594"/>
                  </a:lnTo>
                  <a:close/>
                </a:path>
                <a:path w="2563494" h="278765">
                  <a:moveTo>
                    <a:pt x="509117" y="247700"/>
                  </a:moveTo>
                  <a:lnTo>
                    <a:pt x="490054" y="238150"/>
                  </a:lnTo>
                  <a:lnTo>
                    <a:pt x="486930" y="235140"/>
                  </a:lnTo>
                  <a:lnTo>
                    <a:pt x="475195" y="223862"/>
                  </a:lnTo>
                  <a:lnTo>
                    <a:pt x="465531" y="204698"/>
                  </a:lnTo>
                  <a:lnTo>
                    <a:pt x="462089" y="180517"/>
                  </a:lnTo>
                  <a:lnTo>
                    <a:pt x="462089" y="171170"/>
                  </a:lnTo>
                  <a:lnTo>
                    <a:pt x="430542" y="171170"/>
                  </a:lnTo>
                  <a:lnTo>
                    <a:pt x="430542" y="180517"/>
                  </a:lnTo>
                  <a:lnTo>
                    <a:pt x="427888" y="201904"/>
                  </a:lnTo>
                  <a:lnTo>
                    <a:pt x="420687" y="219989"/>
                  </a:lnTo>
                  <a:lnTo>
                    <a:pt x="410083" y="234619"/>
                  </a:lnTo>
                  <a:lnTo>
                    <a:pt x="397243" y="245656"/>
                  </a:lnTo>
                  <a:lnTo>
                    <a:pt x="384975" y="235140"/>
                  </a:lnTo>
                  <a:lnTo>
                    <a:pt x="384365" y="234619"/>
                  </a:lnTo>
                  <a:lnTo>
                    <a:pt x="373989" y="219989"/>
                  </a:lnTo>
                  <a:lnTo>
                    <a:pt x="367055" y="201904"/>
                  </a:lnTo>
                  <a:lnTo>
                    <a:pt x="364528" y="180517"/>
                  </a:lnTo>
                  <a:lnTo>
                    <a:pt x="364528" y="171170"/>
                  </a:lnTo>
                  <a:lnTo>
                    <a:pt x="332689" y="171170"/>
                  </a:lnTo>
                  <a:lnTo>
                    <a:pt x="332689" y="180517"/>
                  </a:lnTo>
                  <a:lnTo>
                    <a:pt x="329158" y="204736"/>
                  </a:lnTo>
                  <a:lnTo>
                    <a:pt x="319366" y="223964"/>
                  </a:lnTo>
                  <a:lnTo>
                    <a:pt x="304469" y="238264"/>
                  </a:lnTo>
                  <a:lnTo>
                    <a:pt x="285661" y="247700"/>
                  </a:lnTo>
                  <a:lnTo>
                    <a:pt x="285661" y="275450"/>
                  </a:lnTo>
                  <a:lnTo>
                    <a:pt x="305219" y="269024"/>
                  </a:lnTo>
                  <a:lnTo>
                    <a:pt x="323164" y="259562"/>
                  </a:lnTo>
                  <a:lnTo>
                    <a:pt x="338201" y="247967"/>
                  </a:lnTo>
                  <a:lnTo>
                    <a:pt x="349046" y="235140"/>
                  </a:lnTo>
                  <a:lnTo>
                    <a:pt x="358013" y="247599"/>
                  </a:lnTo>
                  <a:lnTo>
                    <a:pt x="369747" y="259016"/>
                  </a:lnTo>
                  <a:lnTo>
                    <a:pt x="383184" y="268579"/>
                  </a:lnTo>
                  <a:lnTo>
                    <a:pt x="397243" y="275450"/>
                  </a:lnTo>
                  <a:lnTo>
                    <a:pt x="411835" y="268325"/>
                  </a:lnTo>
                  <a:lnTo>
                    <a:pt x="425284" y="258800"/>
                  </a:lnTo>
                  <a:lnTo>
                    <a:pt x="436753" y="247510"/>
                  </a:lnTo>
                  <a:lnTo>
                    <a:pt x="438061" y="245656"/>
                  </a:lnTo>
                  <a:lnTo>
                    <a:pt x="445439" y="235140"/>
                  </a:lnTo>
                  <a:lnTo>
                    <a:pt x="456298" y="248094"/>
                  </a:lnTo>
                  <a:lnTo>
                    <a:pt x="471360" y="259676"/>
                  </a:lnTo>
                  <a:lnTo>
                    <a:pt x="489394" y="269062"/>
                  </a:lnTo>
                  <a:lnTo>
                    <a:pt x="509117" y="275450"/>
                  </a:lnTo>
                  <a:lnTo>
                    <a:pt x="509117" y="247700"/>
                  </a:lnTo>
                  <a:close/>
                </a:path>
                <a:path w="2563494" h="278765">
                  <a:moveTo>
                    <a:pt x="767029" y="74041"/>
                  </a:moveTo>
                  <a:lnTo>
                    <a:pt x="593242" y="74041"/>
                  </a:lnTo>
                  <a:lnTo>
                    <a:pt x="593242" y="9271"/>
                  </a:lnTo>
                  <a:lnTo>
                    <a:pt x="561695" y="9271"/>
                  </a:lnTo>
                  <a:lnTo>
                    <a:pt x="561695" y="74041"/>
                  </a:lnTo>
                  <a:lnTo>
                    <a:pt x="561695" y="101981"/>
                  </a:lnTo>
                  <a:lnTo>
                    <a:pt x="767029" y="101981"/>
                  </a:lnTo>
                  <a:lnTo>
                    <a:pt x="767029" y="74041"/>
                  </a:lnTo>
                  <a:close/>
                </a:path>
                <a:path w="2563494" h="278765">
                  <a:moveTo>
                    <a:pt x="770242" y="246761"/>
                  </a:moveTo>
                  <a:lnTo>
                    <a:pt x="593242" y="246761"/>
                  </a:lnTo>
                  <a:lnTo>
                    <a:pt x="593242" y="189611"/>
                  </a:lnTo>
                  <a:lnTo>
                    <a:pt x="561695" y="189611"/>
                  </a:lnTo>
                  <a:lnTo>
                    <a:pt x="561695" y="246761"/>
                  </a:lnTo>
                  <a:lnTo>
                    <a:pt x="561695" y="273431"/>
                  </a:lnTo>
                  <a:lnTo>
                    <a:pt x="770242" y="273431"/>
                  </a:lnTo>
                  <a:lnTo>
                    <a:pt x="770242" y="246761"/>
                  </a:lnTo>
                  <a:close/>
                </a:path>
                <a:path w="2563494" h="278765">
                  <a:moveTo>
                    <a:pt x="782802" y="136994"/>
                  </a:moveTo>
                  <a:lnTo>
                    <a:pt x="544169" y="136994"/>
                  </a:lnTo>
                  <a:lnTo>
                    <a:pt x="544169" y="164452"/>
                  </a:lnTo>
                  <a:lnTo>
                    <a:pt x="782802" y="164452"/>
                  </a:lnTo>
                  <a:lnTo>
                    <a:pt x="782802" y="136994"/>
                  </a:lnTo>
                  <a:close/>
                </a:path>
                <a:path w="2563494" h="278765">
                  <a:moveTo>
                    <a:pt x="934110" y="221996"/>
                  </a:moveTo>
                  <a:lnTo>
                    <a:pt x="924839" y="224497"/>
                  </a:lnTo>
                  <a:lnTo>
                    <a:pt x="914692" y="226009"/>
                  </a:lnTo>
                  <a:lnTo>
                    <a:pt x="903884" y="226758"/>
                  </a:lnTo>
                  <a:lnTo>
                    <a:pt x="892632" y="226961"/>
                  </a:lnTo>
                  <a:lnTo>
                    <a:pt x="855827" y="226961"/>
                  </a:lnTo>
                  <a:lnTo>
                    <a:pt x="855827" y="40309"/>
                  </a:lnTo>
                  <a:lnTo>
                    <a:pt x="919797" y="40309"/>
                  </a:lnTo>
                  <a:lnTo>
                    <a:pt x="919797" y="12268"/>
                  </a:lnTo>
                  <a:lnTo>
                    <a:pt x="824865" y="12268"/>
                  </a:lnTo>
                  <a:lnTo>
                    <a:pt x="824865" y="254711"/>
                  </a:lnTo>
                  <a:lnTo>
                    <a:pt x="890879" y="254711"/>
                  </a:lnTo>
                  <a:lnTo>
                    <a:pt x="902931" y="254368"/>
                  </a:lnTo>
                  <a:lnTo>
                    <a:pt x="914361" y="253250"/>
                  </a:lnTo>
                  <a:lnTo>
                    <a:pt x="924852" y="251256"/>
                  </a:lnTo>
                  <a:lnTo>
                    <a:pt x="934110" y="248285"/>
                  </a:lnTo>
                  <a:lnTo>
                    <a:pt x="934110" y="226961"/>
                  </a:lnTo>
                  <a:lnTo>
                    <a:pt x="934110" y="221996"/>
                  </a:lnTo>
                  <a:close/>
                </a:path>
                <a:path w="2563494" h="278765">
                  <a:moveTo>
                    <a:pt x="986980" y="9347"/>
                  </a:moveTo>
                  <a:lnTo>
                    <a:pt x="956017" y="9347"/>
                  </a:lnTo>
                  <a:lnTo>
                    <a:pt x="956017" y="113334"/>
                  </a:lnTo>
                  <a:lnTo>
                    <a:pt x="904316" y="113334"/>
                  </a:lnTo>
                  <a:lnTo>
                    <a:pt x="904316" y="141084"/>
                  </a:lnTo>
                  <a:lnTo>
                    <a:pt x="956017" y="141084"/>
                  </a:lnTo>
                  <a:lnTo>
                    <a:pt x="956017" y="269316"/>
                  </a:lnTo>
                  <a:lnTo>
                    <a:pt x="986980" y="269316"/>
                  </a:lnTo>
                  <a:lnTo>
                    <a:pt x="986980" y="9347"/>
                  </a:lnTo>
                  <a:close/>
                </a:path>
                <a:path w="2563494" h="278765">
                  <a:moveTo>
                    <a:pt x="1042187" y="7594"/>
                  </a:moveTo>
                  <a:lnTo>
                    <a:pt x="1011224" y="7594"/>
                  </a:lnTo>
                  <a:lnTo>
                    <a:pt x="1011224" y="272529"/>
                  </a:lnTo>
                  <a:lnTo>
                    <a:pt x="1042187" y="272529"/>
                  </a:lnTo>
                  <a:lnTo>
                    <a:pt x="1042187" y="7594"/>
                  </a:lnTo>
                  <a:close/>
                </a:path>
                <a:path w="2563494" h="278765">
                  <a:moveTo>
                    <a:pt x="1303020" y="125895"/>
                  </a:moveTo>
                  <a:lnTo>
                    <a:pt x="1301635" y="113601"/>
                  </a:lnTo>
                  <a:lnTo>
                    <a:pt x="1297622" y="102641"/>
                  </a:lnTo>
                  <a:lnTo>
                    <a:pt x="1293977" y="97269"/>
                  </a:lnTo>
                  <a:lnTo>
                    <a:pt x="1291196" y="93154"/>
                  </a:lnTo>
                  <a:lnTo>
                    <a:pt x="1282573" y="85293"/>
                  </a:lnTo>
                  <a:lnTo>
                    <a:pt x="1272844" y="79502"/>
                  </a:lnTo>
                  <a:lnTo>
                    <a:pt x="1272641" y="79425"/>
                  </a:lnTo>
                  <a:lnTo>
                    <a:pt x="1272641" y="117424"/>
                  </a:lnTo>
                  <a:lnTo>
                    <a:pt x="1272641" y="134658"/>
                  </a:lnTo>
                  <a:lnTo>
                    <a:pt x="1235544" y="153936"/>
                  </a:lnTo>
                  <a:lnTo>
                    <a:pt x="1227213" y="153289"/>
                  </a:lnTo>
                  <a:lnTo>
                    <a:pt x="1198448" y="133197"/>
                  </a:lnTo>
                  <a:lnTo>
                    <a:pt x="1198448" y="117716"/>
                  </a:lnTo>
                  <a:lnTo>
                    <a:pt x="1235544" y="97269"/>
                  </a:lnTo>
                  <a:lnTo>
                    <a:pt x="1243406" y="97853"/>
                  </a:lnTo>
                  <a:lnTo>
                    <a:pt x="1272641" y="117424"/>
                  </a:lnTo>
                  <a:lnTo>
                    <a:pt x="1272641" y="79425"/>
                  </a:lnTo>
                  <a:lnTo>
                    <a:pt x="1261694" y="75285"/>
                  </a:lnTo>
                  <a:lnTo>
                    <a:pt x="1249222" y="72720"/>
                  </a:lnTo>
                  <a:lnTo>
                    <a:pt x="1235544" y="71856"/>
                  </a:lnTo>
                  <a:lnTo>
                    <a:pt x="1221613" y="72771"/>
                  </a:lnTo>
                  <a:lnTo>
                    <a:pt x="1179372" y="93687"/>
                  </a:lnTo>
                  <a:lnTo>
                    <a:pt x="1167790" y="125895"/>
                  </a:lnTo>
                  <a:lnTo>
                    <a:pt x="1169212" y="138150"/>
                  </a:lnTo>
                  <a:lnTo>
                    <a:pt x="1198130" y="171881"/>
                  </a:lnTo>
                  <a:lnTo>
                    <a:pt x="1235544" y="179641"/>
                  </a:lnTo>
                  <a:lnTo>
                    <a:pt x="1248498" y="178828"/>
                  </a:lnTo>
                  <a:lnTo>
                    <a:pt x="1290078" y="159448"/>
                  </a:lnTo>
                  <a:lnTo>
                    <a:pt x="1301521" y="138582"/>
                  </a:lnTo>
                  <a:lnTo>
                    <a:pt x="1303020" y="125895"/>
                  </a:lnTo>
                  <a:close/>
                </a:path>
                <a:path w="2563494" h="278765">
                  <a:moveTo>
                    <a:pt x="1310614" y="28625"/>
                  </a:moveTo>
                  <a:lnTo>
                    <a:pt x="1251902" y="28625"/>
                  </a:lnTo>
                  <a:lnTo>
                    <a:pt x="1251902" y="0"/>
                  </a:lnTo>
                  <a:lnTo>
                    <a:pt x="1220355" y="0"/>
                  </a:lnTo>
                  <a:lnTo>
                    <a:pt x="1220355" y="28625"/>
                  </a:lnTo>
                  <a:lnTo>
                    <a:pt x="1159903" y="28625"/>
                  </a:lnTo>
                  <a:lnTo>
                    <a:pt x="1159903" y="54914"/>
                  </a:lnTo>
                  <a:lnTo>
                    <a:pt x="1310614" y="54914"/>
                  </a:lnTo>
                  <a:lnTo>
                    <a:pt x="1310614" y="28625"/>
                  </a:lnTo>
                  <a:close/>
                </a:path>
                <a:path w="2563494" h="278765">
                  <a:moveTo>
                    <a:pt x="1384515" y="246240"/>
                  </a:moveTo>
                  <a:lnTo>
                    <a:pt x="1215682" y="246240"/>
                  </a:lnTo>
                  <a:lnTo>
                    <a:pt x="1215682" y="195122"/>
                  </a:lnTo>
                  <a:lnTo>
                    <a:pt x="1184135" y="195122"/>
                  </a:lnTo>
                  <a:lnTo>
                    <a:pt x="1184135" y="273697"/>
                  </a:lnTo>
                  <a:lnTo>
                    <a:pt x="1384515" y="273697"/>
                  </a:lnTo>
                  <a:lnTo>
                    <a:pt x="1384515" y="246240"/>
                  </a:lnTo>
                  <a:close/>
                </a:path>
                <a:path w="2563494" h="278765">
                  <a:moveTo>
                    <a:pt x="1418107" y="82956"/>
                  </a:moveTo>
                  <a:lnTo>
                    <a:pt x="1379550" y="82956"/>
                  </a:lnTo>
                  <a:lnTo>
                    <a:pt x="1379550" y="7594"/>
                  </a:lnTo>
                  <a:lnTo>
                    <a:pt x="1347711" y="7594"/>
                  </a:lnTo>
                  <a:lnTo>
                    <a:pt x="1347711" y="200964"/>
                  </a:lnTo>
                  <a:lnTo>
                    <a:pt x="1379550" y="200964"/>
                  </a:lnTo>
                  <a:lnTo>
                    <a:pt x="1379550" y="110705"/>
                  </a:lnTo>
                  <a:lnTo>
                    <a:pt x="1418107" y="110705"/>
                  </a:lnTo>
                  <a:lnTo>
                    <a:pt x="1418107" y="82956"/>
                  </a:lnTo>
                  <a:close/>
                </a:path>
                <a:path w="2563494" h="278765">
                  <a:moveTo>
                    <a:pt x="1656753" y="10807"/>
                  </a:moveTo>
                  <a:lnTo>
                    <a:pt x="1451114" y="10807"/>
                  </a:lnTo>
                  <a:lnTo>
                    <a:pt x="1451114" y="37680"/>
                  </a:lnTo>
                  <a:lnTo>
                    <a:pt x="1624914" y="37680"/>
                  </a:lnTo>
                  <a:lnTo>
                    <a:pt x="1624914" y="55206"/>
                  </a:lnTo>
                  <a:lnTo>
                    <a:pt x="1624685" y="65379"/>
                  </a:lnTo>
                  <a:lnTo>
                    <a:pt x="1624037" y="75107"/>
                  </a:lnTo>
                  <a:lnTo>
                    <a:pt x="1622933" y="84747"/>
                  </a:lnTo>
                  <a:lnTo>
                    <a:pt x="1621409" y="93764"/>
                  </a:lnTo>
                  <a:lnTo>
                    <a:pt x="1652371" y="93764"/>
                  </a:lnTo>
                  <a:lnTo>
                    <a:pt x="1654162" y="84810"/>
                  </a:lnTo>
                  <a:lnTo>
                    <a:pt x="1655521" y="75260"/>
                  </a:lnTo>
                  <a:lnTo>
                    <a:pt x="1656435" y="64808"/>
                  </a:lnTo>
                  <a:lnTo>
                    <a:pt x="1656715" y="55206"/>
                  </a:lnTo>
                  <a:lnTo>
                    <a:pt x="1656753" y="10807"/>
                  </a:lnTo>
                  <a:close/>
                </a:path>
                <a:path w="2563494" h="278765">
                  <a:moveTo>
                    <a:pt x="1662595" y="249453"/>
                  </a:moveTo>
                  <a:lnTo>
                    <a:pt x="1484414" y="249453"/>
                  </a:lnTo>
                  <a:lnTo>
                    <a:pt x="1484414" y="228422"/>
                  </a:lnTo>
                  <a:lnTo>
                    <a:pt x="1656753" y="228422"/>
                  </a:lnTo>
                  <a:lnTo>
                    <a:pt x="1656753" y="156857"/>
                  </a:lnTo>
                  <a:lnTo>
                    <a:pt x="1452867" y="156857"/>
                  </a:lnTo>
                  <a:lnTo>
                    <a:pt x="1452867" y="182270"/>
                  </a:lnTo>
                  <a:lnTo>
                    <a:pt x="1624914" y="182270"/>
                  </a:lnTo>
                  <a:lnTo>
                    <a:pt x="1624914" y="203009"/>
                  </a:lnTo>
                  <a:lnTo>
                    <a:pt x="1452867" y="203009"/>
                  </a:lnTo>
                  <a:lnTo>
                    <a:pt x="1452867" y="275158"/>
                  </a:lnTo>
                  <a:lnTo>
                    <a:pt x="1662595" y="275158"/>
                  </a:lnTo>
                  <a:lnTo>
                    <a:pt x="1662595" y="249453"/>
                  </a:lnTo>
                  <a:close/>
                </a:path>
                <a:path w="2563494" h="278765">
                  <a:moveTo>
                    <a:pt x="1673987" y="107200"/>
                  </a:moveTo>
                  <a:lnTo>
                    <a:pt x="1435341" y="107200"/>
                  </a:lnTo>
                  <a:lnTo>
                    <a:pt x="1435341" y="133489"/>
                  </a:lnTo>
                  <a:lnTo>
                    <a:pt x="1673987" y="133489"/>
                  </a:lnTo>
                  <a:lnTo>
                    <a:pt x="1673987" y="107200"/>
                  </a:lnTo>
                  <a:close/>
                </a:path>
                <a:path w="2563494" h="278765">
                  <a:moveTo>
                    <a:pt x="1863547" y="91719"/>
                  </a:moveTo>
                  <a:lnTo>
                    <a:pt x="1857489" y="52832"/>
                  </a:lnTo>
                  <a:lnTo>
                    <a:pt x="1832000" y="20472"/>
                  </a:lnTo>
                  <a:lnTo>
                    <a:pt x="1832000" y="91719"/>
                  </a:lnTo>
                  <a:lnTo>
                    <a:pt x="1831162" y="105854"/>
                  </a:lnTo>
                  <a:lnTo>
                    <a:pt x="1812505" y="141211"/>
                  </a:lnTo>
                  <a:lnTo>
                    <a:pt x="1791106" y="146634"/>
                  </a:lnTo>
                  <a:lnTo>
                    <a:pt x="1783346" y="146037"/>
                  </a:lnTo>
                  <a:lnTo>
                    <a:pt x="1753793" y="118300"/>
                  </a:lnTo>
                  <a:lnTo>
                    <a:pt x="1750504" y="91719"/>
                  </a:lnTo>
                  <a:lnTo>
                    <a:pt x="1751304" y="77660"/>
                  </a:lnTo>
                  <a:lnTo>
                    <a:pt x="1769999" y="41986"/>
                  </a:lnTo>
                  <a:lnTo>
                    <a:pt x="1791106" y="36804"/>
                  </a:lnTo>
                  <a:lnTo>
                    <a:pt x="1799082" y="37363"/>
                  </a:lnTo>
                  <a:lnTo>
                    <a:pt x="1828571" y="65100"/>
                  </a:lnTo>
                  <a:lnTo>
                    <a:pt x="1832000" y="91719"/>
                  </a:lnTo>
                  <a:lnTo>
                    <a:pt x="1832000" y="20472"/>
                  </a:lnTo>
                  <a:lnTo>
                    <a:pt x="1828863" y="18300"/>
                  </a:lnTo>
                  <a:lnTo>
                    <a:pt x="1817433" y="13258"/>
                  </a:lnTo>
                  <a:lnTo>
                    <a:pt x="1804746" y="10134"/>
                  </a:lnTo>
                  <a:lnTo>
                    <a:pt x="1791106" y="9055"/>
                  </a:lnTo>
                  <a:lnTo>
                    <a:pt x="1777466" y="10134"/>
                  </a:lnTo>
                  <a:lnTo>
                    <a:pt x="1732724" y="37465"/>
                  </a:lnTo>
                  <a:lnTo>
                    <a:pt x="1718665" y="91719"/>
                  </a:lnTo>
                  <a:lnTo>
                    <a:pt x="1720253" y="112395"/>
                  </a:lnTo>
                  <a:lnTo>
                    <a:pt x="1743494" y="158318"/>
                  </a:lnTo>
                  <a:lnTo>
                    <a:pt x="1791106" y="174383"/>
                  </a:lnTo>
                  <a:lnTo>
                    <a:pt x="1804746" y="173316"/>
                  </a:lnTo>
                  <a:lnTo>
                    <a:pt x="1817433" y="170180"/>
                  </a:lnTo>
                  <a:lnTo>
                    <a:pt x="1828863" y="165138"/>
                  </a:lnTo>
                  <a:lnTo>
                    <a:pt x="1838718" y="158318"/>
                  </a:lnTo>
                  <a:lnTo>
                    <a:pt x="1849056" y="146634"/>
                  </a:lnTo>
                  <a:lnTo>
                    <a:pt x="1849742" y="145859"/>
                  </a:lnTo>
                  <a:lnTo>
                    <a:pt x="1857489" y="130492"/>
                  </a:lnTo>
                  <a:lnTo>
                    <a:pt x="1862048" y="112395"/>
                  </a:lnTo>
                  <a:lnTo>
                    <a:pt x="1863547" y="91719"/>
                  </a:lnTo>
                  <a:close/>
                </a:path>
                <a:path w="2563494" h="278765">
                  <a:moveTo>
                    <a:pt x="1929269" y="7594"/>
                  </a:moveTo>
                  <a:lnTo>
                    <a:pt x="1897430" y="7594"/>
                  </a:lnTo>
                  <a:lnTo>
                    <a:pt x="1897430" y="216446"/>
                  </a:lnTo>
                  <a:lnTo>
                    <a:pt x="1886813" y="222897"/>
                  </a:lnTo>
                  <a:lnTo>
                    <a:pt x="1873631" y="227139"/>
                  </a:lnTo>
                  <a:lnTo>
                    <a:pt x="1858251" y="229463"/>
                  </a:lnTo>
                  <a:lnTo>
                    <a:pt x="1841055" y="230174"/>
                  </a:lnTo>
                  <a:lnTo>
                    <a:pt x="1709610" y="230174"/>
                  </a:lnTo>
                  <a:lnTo>
                    <a:pt x="1709610" y="257340"/>
                  </a:lnTo>
                  <a:lnTo>
                    <a:pt x="1832876" y="257340"/>
                  </a:lnTo>
                  <a:lnTo>
                    <a:pt x="1853692" y="256527"/>
                  </a:lnTo>
                  <a:lnTo>
                    <a:pt x="1871840" y="253936"/>
                  </a:lnTo>
                  <a:lnTo>
                    <a:pt x="1886648" y="249326"/>
                  </a:lnTo>
                  <a:lnTo>
                    <a:pt x="1897430" y="242443"/>
                  </a:lnTo>
                  <a:lnTo>
                    <a:pt x="1897430" y="272529"/>
                  </a:lnTo>
                  <a:lnTo>
                    <a:pt x="1929269" y="272529"/>
                  </a:lnTo>
                  <a:lnTo>
                    <a:pt x="1929269" y="242443"/>
                  </a:lnTo>
                  <a:lnTo>
                    <a:pt x="1929269" y="7594"/>
                  </a:lnTo>
                  <a:close/>
                </a:path>
                <a:path w="2563494" h="278765">
                  <a:moveTo>
                    <a:pt x="2277732" y="7594"/>
                  </a:moveTo>
                  <a:lnTo>
                    <a:pt x="2245893" y="7594"/>
                  </a:lnTo>
                  <a:lnTo>
                    <a:pt x="2245893" y="37973"/>
                  </a:lnTo>
                  <a:lnTo>
                    <a:pt x="2188934" y="37973"/>
                  </a:lnTo>
                  <a:lnTo>
                    <a:pt x="2189226" y="35344"/>
                  </a:lnTo>
                  <a:lnTo>
                    <a:pt x="2189226" y="10807"/>
                  </a:lnTo>
                  <a:lnTo>
                    <a:pt x="2063635" y="10807"/>
                  </a:lnTo>
                  <a:lnTo>
                    <a:pt x="2063635" y="38265"/>
                  </a:lnTo>
                  <a:lnTo>
                    <a:pt x="2157692" y="38265"/>
                  </a:lnTo>
                  <a:lnTo>
                    <a:pt x="2150986" y="74345"/>
                  </a:lnTo>
                  <a:lnTo>
                    <a:pt x="2131428" y="101244"/>
                  </a:lnTo>
                  <a:lnTo>
                    <a:pt x="2099894" y="119227"/>
                  </a:lnTo>
                  <a:lnTo>
                    <a:pt x="2057209" y="128524"/>
                  </a:lnTo>
                  <a:lnTo>
                    <a:pt x="2057209" y="156273"/>
                  </a:lnTo>
                  <a:lnTo>
                    <a:pt x="2105342" y="147167"/>
                  </a:lnTo>
                  <a:lnTo>
                    <a:pt x="2143264" y="129654"/>
                  </a:lnTo>
                  <a:lnTo>
                    <a:pt x="2170290" y="102666"/>
                  </a:lnTo>
                  <a:lnTo>
                    <a:pt x="2185720" y="65138"/>
                  </a:lnTo>
                  <a:lnTo>
                    <a:pt x="2245893" y="65138"/>
                  </a:lnTo>
                  <a:lnTo>
                    <a:pt x="2245893" y="94640"/>
                  </a:lnTo>
                  <a:lnTo>
                    <a:pt x="2181936" y="94640"/>
                  </a:lnTo>
                  <a:lnTo>
                    <a:pt x="2181936" y="122097"/>
                  </a:lnTo>
                  <a:lnTo>
                    <a:pt x="2245893" y="122097"/>
                  </a:lnTo>
                  <a:lnTo>
                    <a:pt x="2245893" y="161239"/>
                  </a:lnTo>
                  <a:lnTo>
                    <a:pt x="2277732" y="161239"/>
                  </a:lnTo>
                  <a:lnTo>
                    <a:pt x="2277732" y="65138"/>
                  </a:lnTo>
                  <a:lnTo>
                    <a:pt x="2277732" y="37973"/>
                  </a:lnTo>
                  <a:lnTo>
                    <a:pt x="2277732" y="7594"/>
                  </a:lnTo>
                  <a:close/>
                </a:path>
                <a:path w="2563494" h="278765">
                  <a:moveTo>
                    <a:pt x="2283866" y="222288"/>
                  </a:moveTo>
                  <a:lnTo>
                    <a:pt x="2282190" y="209791"/>
                  </a:lnTo>
                  <a:lnTo>
                    <a:pt x="2277440" y="199034"/>
                  </a:lnTo>
                  <a:lnTo>
                    <a:pt x="2272601" y="193078"/>
                  </a:lnTo>
                  <a:lnTo>
                    <a:pt x="2270074" y="189953"/>
                  </a:lnTo>
                  <a:lnTo>
                    <a:pt x="2260498" y="182562"/>
                  </a:lnTo>
                  <a:lnTo>
                    <a:pt x="2252027" y="178625"/>
                  </a:lnTo>
                  <a:lnTo>
                    <a:pt x="2252027" y="214693"/>
                  </a:lnTo>
                  <a:lnTo>
                    <a:pt x="2252027" y="229882"/>
                  </a:lnTo>
                  <a:lnTo>
                    <a:pt x="2214422" y="248869"/>
                  </a:lnTo>
                  <a:lnTo>
                    <a:pt x="2179891" y="251498"/>
                  </a:lnTo>
                  <a:lnTo>
                    <a:pt x="2162175" y="250863"/>
                  </a:lnTo>
                  <a:lnTo>
                    <a:pt x="2119134" y="240106"/>
                  </a:lnTo>
                  <a:lnTo>
                    <a:pt x="2107742" y="229882"/>
                  </a:lnTo>
                  <a:lnTo>
                    <a:pt x="2107742" y="214693"/>
                  </a:lnTo>
                  <a:lnTo>
                    <a:pt x="2145563" y="195554"/>
                  </a:lnTo>
                  <a:lnTo>
                    <a:pt x="2179891" y="193078"/>
                  </a:lnTo>
                  <a:lnTo>
                    <a:pt x="2197760" y="193662"/>
                  </a:lnTo>
                  <a:lnTo>
                    <a:pt x="2240635" y="204177"/>
                  </a:lnTo>
                  <a:lnTo>
                    <a:pt x="2252027" y="214693"/>
                  </a:lnTo>
                  <a:lnTo>
                    <a:pt x="2252027" y="178625"/>
                  </a:lnTo>
                  <a:lnTo>
                    <a:pt x="2243798" y="174790"/>
                  </a:lnTo>
                  <a:lnTo>
                    <a:pt x="2224138" y="169633"/>
                  </a:lnTo>
                  <a:lnTo>
                    <a:pt x="2202510" y="166789"/>
                  </a:lnTo>
                  <a:lnTo>
                    <a:pt x="2179891" y="165912"/>
                  </a:lnTo>
                  <a:lnTo>
                    <a:pt x="2157311" y="166789"/>
                  </a:lnTo>
                  <a:lnTo>
                    <a:pt x="2116099" y="174790"/>
                  </a:lnTo>
                  <a:lnTo>
                    <a:pt x="2082507" y="198996"/>
                  </a:lnTo>
                  <a:lnTo>
                    <a:pt x="2076196" y="222288"/>
                  </a:lnTo>
                  <a:lnTo>
                    <a:pt x="2077821" y="234772"/>
                  </a:lnTo>
                  <a:lnTo>
                    <a:pt x="2116099" y="269913"/>
                  </a:lnTo>
                  <a:lnTo>
                    <a:pt x="2157311" y="277825"/>
                  </a:lnTo>
                  <a:lnTo>
                    <a:pt x="2179891" y="278663"/>
                  </a:lnTo>
                  <a:lnTo>
                    <a:pt x="2202510" y="277825"/>
                  </a:lnTo>
                  <a:lnTo>
                    <a:pt x="2243798" y="269913"/>
                  </a:lnTo>
                  <a:lnTo>
                    <a:pt x="2272601" y="251498"/>
                  </a:lnTo>
                  <a:lnTo>
                    <a:pt x="2277440" y="245541"/>
                  </a:lnTo>
                  <a:lnTo>
                    <a:pt x="2282190" y="234772"/>
                  </a:lnTo>
                  <a:lnTo>
                    <a:pt x="2283866" y="222288"/>
                  </a:lnTo>
                  <a:close/>
                </a:path>
                <a:path w="2563494" h="278765">
                  <a:moveTo>
                    <a:pt x="2556103" y="76530"/>
                  </a:moveTo>
                  <a:lnTo>
                    <a:pt x="2554186" y="60274"/>
                  </a:lnTo>
                  <a:lnTo>
                    <a:pt x="2548686" y="45935"/>
                  </a:lnTo>
                  <a:lnTo>
                    <a:pt x="2541219" y="35636"/>
                  </a:lnTo>
                  <a:lnTo>
                    <a:pt x="2539962" y="33896"/>
                  </a:lnTo>
                  <a:lnTo>
                    <a:pt x="2528354" y="24536"/>
                  </a:lnTo>
                  <a:lnTo>
                    <a:pt x="2524556" y="22707"/>
                  </a:lnTo>
                  <a:lnTo>
                    <a:pt x="2524556" y="76530"/>
                  </a:lnTo>
                  <a:lnTo>
                    <a:pt x="2523680" y="85026"/>
                  </a:lnTo>
                  <a:lnTo>
                    <a:pt x="2485199" y="114541"/>
                  </a:lnTo>
                  <a:lnTo>
                    <a:pt x="2446274" y="117424"/>
                  </a:lnTo>
                  <a:lnTo>
                    <a:pt x="2424887" y="116738"/>
                  </a:lnTo>
                  <a:lnTo>
                    <a:pt x="2381720" y="104863"/>
                  </a:lnTo>
                  <a:lnTo>
                    <a:pt x="2367991" y="76530"/>
                  </a:lnTo>
                  <a:lnTo>
                    <a:pt x="2368867" y="67779"/>
                  </a:lnTo>
                  <a:lnTo>
                    <a:pt x="2407094" y="38227"/>
                  </a:lnTo>
                  <a:lnTo>
                    <a:pt x="2446274" y="35636"/>
                  </a:lnTo>
                  <a:lnTo>
                    <a:pt x="2467483" y="36233"/>
                  </a:lnTo>
                  <a:lnTo>
                    <a:pt x="2510536" y="47612"/>
                  </a:lnTo>
                  <a:lnTo>
                    <a:pt x="2524556" y="76530"/>
                  </a:lnTo>
                  <a:lnTo>
                    <a:pt x="2524556" y="22707"/>
                  </a:lnTo>
                  <a:lnTo>
                    <a:pt x="2511666" y="16471"/>
                  </a:lnTo>
                  <a:lnTo>
                    <a:pt x="2492565" y="11252"/>
                  </a:lnTo>
                  <a:lnTo>
                    <a:pt x="2470848" y="8432"/>
                  </a:lnTo>
                  <a:lnTo>
                    <a:pt x="2446274" y="7594"/>
                  </a:lnTo>
                  <a:lnTo>
                    <a:pt x="2421534" y="8432"/>
                  </a:lnTo>
                  <a:lnTo>
                    <a:pt x="2380716" y="16471"/>
                  </a:lnTo>
                  <a:lnTo>
                    <a:pt x="2343607" y="45935"/>
                  </a:lnTo>
                  <a:lnTo>
                    <a:pt x="2336152" y="76530"/>
                  </a:lnTo>
                  <a:lnTo>
                    <a:pt x="2338070" y="92748"/>
                  </a:lnTo>
                  <a:lnTo>
                    <a:pt x="2364194" y="128231"/>
                  </a:lnTo>
                  <a:lnTo>
                    <a:pt x="2421534" y="144335"/>
                  </a:lnTo>
                  <a:lnTo>
                    <a:pt x="2446274" y="145173"/>
                  </a:lnTo>
                  <a:lnTo>
                    <a:pt x="2470848" y="144335"/>
                  </a:lnTo>
                  <a:lnTo>
                    <a:pt x="2511666" y="136296"/>
                  </a:lnTo>
                  <a:lnTo>
                    <a:pt x="2541054" y="117424"/>
                  </a:lnTo>
                  <a:lnTo>
                    <a:pt x="2548686" y="106984"/>
                  </a:lnTo>
                  <a:lnTo>
                    <a:pt x="2554173" y="92786"/>
                  </a:lnTo>
                  <a:lnTo>
                    <a:pt x="2556103" y="76530"/>
                  </a:lnTo>
                  <a:close/>
                </a:path>
                <a:path w="2563494" h="278765">
                  <a:moveTo>
                    <a:pt x="2563406" y="177596"/>
                  </a:moveTo>
                  <a:lnTo>
                    <a:pt x="2328265" y="177596"/>
                  </a:lnTo>
                  <a:lnTo>
                    <a:pt x="2328265" y="205638"/>
                  </a:lnTo>
                  <a:lnTo>
                    <a:pt x="2429624" y="205638"/>
                  </a:lnTo>
                  <a:lnTo>
                    <a:pt x="2429624" y="276910"/>
                  </a:lnTo>
                  <a:lnTo>
                    <a:pt x="2461171" y="276910"/>
                  </a:lnTo>
                  <a:lnTo>
                    <a:pt x="2461171" y="205638"/>
                  </a:lnTo>
                  <a:lnTo>
                    <a:pt x="2563406" y="205638"/>
                  </a:lnTo>
                  <a:lnTo>
                    <a:pt x="2563406" y="17759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92717" y="8004236"/>
              <a:ext cx="144585" cy="17116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867680" y="8132757"/>
              <a:ext cx="36830" cy="39370"/>
            </a:xfrm>
            <a:custGeom>
              <a:avLst/>
              <a:gdLst/>
              <a:ahLst/>
              <a:cxnLst/>
              <a:rect l="l" t="t" r="r" b="b"/>
              <a:pathLst>
                <a:path w="36830" h="39370">
                  <a:moveTo>
                    <a:pt x="36219" y="38848"/>
                  </a:moveTo>
                  <a:lnTo>
                    <a:pt x="0" y="38848"/>
                  </a:lnTo>
                  <a:lnTo>
                    <a:pt x="0" y="0"/>
                  </a:lnTo>
                  <a:lnTo>
                    <a:pt x="36219" y="0"/>
                  </a:lnTo>
                  <a:lnTo>
                    <a:pt x="36219" y="3884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39827" y="8004236"/>
              <a:ext cx="144293" cy="23863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105442" y="8004238"/>
              <a:ext cx="561340" cy="171450"/>
            </a:xfrm>
            <a:custGeom>
              <a:avLst/>
              <a:gdLst/>
              <a:ahLst/>
              <a:cxnLst/>
              <a:rect l="l" t="t" r="r" b="b"/>
              <a:pathLst>
                <a:path w="561339" h="171450">
                  <a:moveTo>
                    <a:pt x="90538" y="1168"/>
                  </a:moveTo>
                  <a:lnTo>
                    <a:pt x="87617" y="292"/>
                  </a:lnTo>
                  <a:lnTo>
                    <a:pt x="82067" y="0"/>
                  </a:lnTo>
                  <a:lnTo>
                    <a:pt x="77114" y="0"/>
                  </a:lnTo>
                  <a:lnTo>
                    <a:pt x="60426" y="1968"/>
                  </a:lnTo>
                  <a:lnTo>
                    <a:pt x="47675" y="7848"/>
                  </a:lnTo>
                  <a:lnTo>
                    <a:pt x="38328" y="17627"/>
                  </a:lnTo>
                  <a:lnTo>
                    <a:pt x="31838" y="31254"/>
                  </a:lnTo>
                  <a:lnTo>
                    <a:pt x="31838" y="3797"/>
                  </a:lnTo>
                  <a:lnTo>
                    <a:pt x="0" y="3797"/>
                  </a:lnTo>
                  <a:lnTo>
                    <a:pt x="0" y="167373"/>
                  </a:lnTo>
                  <a:lnTo>
                    <a:pt x="31838" y="167373"/>
                  </a:lnTo>
                  <a:lnTo>
                    <a:pt x="31838" y="83540"/>
                  </a:lnTo>
                  <a:lnTo>
                    <a:pt x="34912" y="58915"/>
                  </a:lnTo>
                  <a:lnTo>
                    <a:pt x="43738" y="41186"/>
                  </a:lnTo>
                  <a:lnTo>
                    <a:pt x="57708" y="30467"/>
                  </a:lnTo>
                  <a:lnTo>
                    <a:pt x="76238" y="26873"/>
                  </a:lnTo>
                  <a:lnTo>
                    <a:pt x="82067" y="26873"/>
                  </a:lnTo>
                  <a:lnTo>
                    <a:pt x="87325" y="27165"/>
                  </a:lnTo>
                  <a:lnTo>
                    <a:pt x="89954" y="27457"/>
                  </a:lnTo>
                  <a:lnTo>
                    <a:pt x="90538" y="1168"/>
                  </a:lnTo>
                  <a:close/>
                </a:path>
                <a:path w="561339" h="171450">
                  <a:moveTo>
                    <a:pt x="243014" y="85585"/>
                  </a:moveTo>
                  <a:lnTo>
                    <a:pt x="227253" y="26873"/>
                  </a:lnTo>
                  <a:lnTo>
                    <a:pt x="210299" y="11544"/>
                  </a:lnTo>
                  <a:lnTo>
                    <a:pt x="210299" y="70980"/>
                  </a:lnTo>
                  <a:lnTo>
                    <a:pt x="131140" y="70980"/>
                  </a:lnTo>
                  <a:lnTo>
                    <a:pt x="134645" y="52501"/>
                  </a:lnTo>
                  <a:lnTo>
                    <a:pt x="142024" y="38633"/>
                  </a:lnTo>
                  <a:lnTo>
                    <a:pt x="153898" y="29908"/>
                  </a:lnTo>
                  <a:lnTo>
                    <a:pt x="170865" y="26873"/>
                  </a:lnTo>
                  <a:lnTo>
                    <a:pt x="187540" y="29908"/>
                  </a:lnTo>
                  <a:lnTo>
                    <a:pt x="199351" y="38633"/>
                  </a:lnTo>
                  <a:lnTo>
                    <a:pt x="206768" y="52501"/>
                  </a:lnTo>
                  <a:lnTo>
                    <a:pt x="210299" y="70980"/>
                  </a:lnTo>
                  <a:lnTo>
                    <a:pt x="210299" y="11544"/>
                  </a:lnTo>
                  <a:lnTo>
                    <a:pt x="202476" y="5740"/>
                  </a:lnTo>
                  <a:lnTo>
                    <a:pt x="170865" y="0"/>
                  </a:lnTo>
                  <a:lnTo>
                    <a:pt x="139090" y="5740"/>
                  </a:lnTo>
                  <a:lnTo>
                    <a:pt x="116471" y="22428"/>
                  </a:lnTo>
                  <a:lnTo>
                    <a:pt x="102933" y="49301"/>
                  </a:lnTo>
                  <a:lnTo>
                    <a:pt x="98425" y="85585"/>
                  </a:lnTo>
                  <a:lnTo>
                    <a:pt x="102946" y="122008"/>
                  </a:lnTo>
                  <a:lnTo>
                    <a:pt x="116535" y="148856"/>
                  </a:lnTo>
                  <a:lnTo>
                    <a:pt x="139344" y="165481"/>
                  </a:lnTo>
                  <a:lnTo>
                    <a:pt x="171450" y="171170"/>
                  </a:lnTo>
                  <a:lnTo>
                    <a:pt x="197866" y="167551"/>
                  </a:lnTo>
                  <a:lnTo>
                    <a:pt x="218186" y="157111"/>
                  </a:lnTo>
                  <a:lnTo>
                    <a:pt x="228955" y="144297"/>
                  </a:lnTo>
                  <a:lnTo>
                    <a:pt x="232168" y="140487"/>
                  </a:lnTo>
                  <a:lnTo>
                    <a:pt x="239509" y="118300"/>
                  </a:lnTo>
                  <a:lnTo>
                    <a:pt x="206502" y="118300"/>
                  </a:lnTo>
                  <a:lnTo>
                    <a:pt x="202920" y="129146"/>
                  </a:lnTo>
                  <a:lnTo>
                    <a:pt x="195770" y="137325"/>
                  </a:lnTo>
                  <a:lnTo>
                    <a:pt x="185229" y="142494"/>
                  </a:lnTo>
                  <a:lnTo>
                    <a:pt x="171450" y="144297"/>
                  </a:lnTo>
                  <a:lnTo>
                    <a:pt x="153695" y="140995"/>
                  </a:lnTo>
                  <a:lnTo>
                    <a:pt x="141300" y="131406"/>
                  </a:lnTo>
                  <a:lnTo>
                    <a:pt x="133832" y="116078"/>
                  </a:lnTo>
                  <a:lnTo>
                    <a:pt x="130848" y="95516"/>
                  </a:lnTo>
                  <a:lnTo>
                    <a:pt x="242722" y="95516"/>
                  </a:lnTo>
                  <a:lnTo>
                    <a:pt x="243014" y="92303"/>
                  </a:lnTo>
                  <a:lnTo>
                    <a:pt x="243014" y="85585"/>
                  </a:lnTo>
                  <a:close/>
                </a:path>
                <a:path w="561339" h="171450">
                  <a:moveTo>
                    <a:pt x="408051" y="3797"/>
                  </a:moveTo>
                  <a:lnTo>
                    <a:pt x="374167" y="3797"/>
                  </a:lnTo>
                  <a:lnTo>
                    <a:pt x="329476" y="132029"/>
                  </a:lnTo>
                  <a:lnTo>
                    <a:pt x="284784" y="3797"/>
                  </a:lnTo>
                  <a:lnTo>
                    <a:pt x="250901" y="3797"/>
                  </a:lnTo>
                  <a:lnTo>
                    <a:pt x="310781" y="167373"/>
                  </a:lnTo>
                  <a:lnTo>
                    <a:pt x="348170" y="167373"/>
                  </a:lnTo>
                  <a:lnTo>
                    <a:pt x="408051" y="3797"/>
                  </a:lnTo>
                  <a:close/>
                </a:path>
                <a:path w="561339" h="171450">
                  <a:moveTo>
                    <a:pt x="560819" y="85585"/>
                  </a:moveTo>
                  <a:lnTo>
                    <a:pt x="559003" y="70980"/>
                  </a:lnTo>
                  <a:lnTo>
                    <a:pt x="556323" y="49301"/>
                  </a:lnTo>
                  <a:lnTo>
                    <a:pt x="545045" y="26873"/>
                  </a:lnTo>
                  <a:lnTo>
                    <a:pt x="542810" y="22428"/>
                  </a:lnTo>
                  <a:lnTo>
                    <a:pt x="528104" y="11544"/>
                  </a:lnTo>
                  <a:lnTo>
                    <a:pt x="528104" y="70980"/>
                  </a:lnTo>
                  <a:lnTo>
                    <a:pt x="448945" y="70980"/>
                  </a:lnTo>
                  <a:lnTo>
                    <a:pt x="452437" y="52501"/>
                  </a:lnTo>
                  <a:lnTo>
                    <a:pt x="459816" y="38633"/>
                  </a:lnTo>
                  <a:lnTo>
                    <a:pt x="471703" y="29908"/>
                  </a:lnTo>
                  <a:lnTo>
                    <a:pt x="488670" y="26873"/>
                  </a:lnTo>
                  <a:lnTo>
                    <a:pt x="505345" y="29908"/>
                  </a:lnTo>
                  <a:lnTo>
                    <a:pt x="517144" y="38633"/>
                  </a:lnTo>
                  <a:lnTo>
                    <a:pt x="524560" y="52501"/>
                  </a:lnTo>
                  <a:lnTo>
                    <a:pt x="528104" y="70980"/>
                  </a:lnTo>
                  <a:lnTo>
                    <a:pt x="528104" y="11544"/>
                  </a:lnTo>
                  <a:lnTo>
                    <a:pt x="520268" y="5740"/>
                  </a:lnTo>
                  <a:lnTo>
                    <a:pt x="488670" y="0"/>
                  </a:lnTo>
                  <a:lnTo>
                    <a:pt x="456895" y="5740"/>
                  </a:lnTo>
                  <a:lnTo>
                    <a:pt x="434263" y="22428"/>
                  </a:lnTo>
                  <a:lnTo>
                    <a:pt x="420725" y="49301"/>
                  </a:lnTo>
                  <a:lnTo>
                    <a:pt x="416229" y="85585"/>
                  </a:lnTo>
                  <a:lnTo>
                    <a:pt x="420738" y="122008"/>
                  </a:lnTo>
                  <a:lnTo>
                    <a:pt x="434340" y="148856"/>
                  </a:lnTo>
                  <a:lnTo>
                    <a:pt x="457136" y="165481"/>
                  </a:lnTo>
                  <a:lnTo>
                    <a:pt x="489254" y="171170"/>
                  </a:lnTo>
                  <a:lnTo>
                    <a:pt x="515658" y="167551"/>
                  </a:lnTo>
                  <a:lnTo>
                    <a:pt x="535990" y="157111"/>
                  </a:lnTo>
                  <a:lnTo>
                    <a:pt x="546760" y="144297"/>
                  </a:lnTo>
                  <a:lnTo>
                    <a:pt x="549960" y="140487"/>
                  </a:lnTo>
                  <a:lnTo>
                    <a:pt x="557314" y="118300"/>
                  </a:lnTo>
                  <a:lnTo>
                    <a:pt x="524306" y="118300"/>
                  </a:lnTo>
                  <a:lnTo>
                    <a:pt x="520712" y="129146"/>
                  </a:lnTo>
                  <a:lnTo>
                    <a:pt x="513562" y="137325"/>
                  </a:lnTo>
                  <a:lnTo>
                    <a:pt x="503021" y="142494"/>
                  </a:lnTo>
                  <a:lnTo>
                    <a:pt x="489254" y="144297"/>
                  </a:lnTo>
                  <a:lnTo>
                    <a:pt x="471487" y="140995"/>
                  </a:lnTo>
                  <a:lnTo>
                    <a:pt x="459092" y="131406"/>
                  </a:lnTo>
                  <a:lnTo>
                    <a:pt x="451624" y="116078"/>
                  </a:lnTo>
                  <a:lnTo>
                    <a:pt x="448652" y="95516"/>
                  </a:lnTo>
                  <a:lnTo>
                    <a:pt x="560527" y="95516"/>
                  </a:lnTo>
                  <a:lnTo>
                    <a:pt x="560819" y="92303"/>
                  </a:lnTo>
                  <a:lnTo>
                    <a:pt x="560819" y="855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7584" y="7961591"/>
              <a:ext cx="253536" cy="21235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962730" y="7940268"/>
              <a:ext cx="594360" cy="235585"/>
            </a:xfrm>
            <a:custGeom>
              <a:avLst/>
              <a:gdLst/>
              <a:ahLst/>
              <a:cxnLst/>
              <a:rect l="l" t="t" r="r" b="b"/>
              <a:pathLst>
                <a:path w="594360" h="235584">
                  <a:moveTo>
                    <a:pt x="169125" y="116840"/>
                  </a:moveTo>
                  <a:lnTo>
                    <a:pt x="168389" y="93281"/>
                  </a:lnTo>
                  <a:lnTo>
                    <a:pt x="165506" y="70726"/>
                  </a:lnTo>
                  <a:lnTo>
                    <a:pt x="159385" y="49771"/>
                  </a:lnTo>
                  <a:lnTo>
                    <a:pt x="149453" y="31838"/>
                  </a:lnTo>
                  <a:lnTo>
                    <a:pt x="148971" y="30962"/>
                  </a:lnTo>
                  <a:lnTo>
                    <a:pt x="137121" y="18491"/>
                  </a:lnTo>
                  <a:lnTo>
                    <a:pt x="135242" y="17373"/>
                  </a:lnTo>
                  <a:lnTo>
                    <a:pt x="135242" y="116840"/>
                  </a:lnTo>
                  <a:lnTo>
                    <a:pt x="134302" y="140093"/>
                  </a:lnTo>
                  <a:lnTo>
                    <a:pt x="120053" y="185191"/>
                  </a:lnTo>
                  <a:lnTo>
                    <a:pt x="78867" y="201841"/>
                  </a:lnTo>
                  <a:lnTo>
                    <a:pt x="33883" y="201841"/>
                  </a:lnTo>
                  <a:lnTo>
                    <a:pt x="33883" y="31838"/>
                  </a:lnTo>
                  <a:lnTo>
                    <a:pt x="78867" y="31838"/>
                  </a:lnTo>
                  <a:lnTo>
                    <a:pt x="120053" y="48488"/>
                  </a:lnTo>
                  <a:lnTo>
                    <a:pt x="134302" y="93599"/>
                  </a:lnTo>
                  <a:lnTo>
                    <a:pt x="135242" y="116840"/>
                  </a:lnTo>
                  <a:lnTo>
                    <a:pt x="135242" y="17373"/>
                  </a:lnTo>
                  <a:lnTo>
                    <a:pt x="122097" y="9537"/>
                  </a:lnTo>
                  <a:lnTo>
                    <a:pt x="103784" y="4140"/>
                  </a:lnTo>
                  <a:lnTo>
                    <a:pt x="82080" y="2336"/>
                  </a:lnTo>
                  <a:lnTo>
                    <a:pt x="0" y="2336"/>
                  </a:lnTo>
                  <a:lnTo>
                    <a:pt x="0" y="231343"/>
                  </a:lnTo>
                  <a:lnTo>
                    <a:pt x="82080" y="231343"/>
                  </a:lnTo>
                  <a:lnTo>
                    <a:pt x="122097" y="224155"/>
                  </a:lnTo>
                  <a:lnTo>
                    <a:pt x="149453" y="201841"/>
                  </a:lnTo>
                  <a:lnTo>
                    <a:pt x="159385" y="183921"/>
                  </a:lnTo>
                  <a:lnTo>
                    <a:pt x="165506" y="162953"/>
                  </a:lnTo>
                  <a:lnTo>
                    <a:pt x="168389" y="140411"/>
                  </a:lnTo>
                  <a:lnTo>
                    <a:pt x="169125" y="116840"/>
                  </a:lnTo>
                  <a:close/>
                </a:path>
                <a:path w="594360" h="235584">
                  <a:moveTo>
                    <a:pt x="331812" y="149555"/>
                  </a:moveTo>
                  <a:lnTo>
                    <a:pt x="316052" y="90843"/>
                  </a:lnTo>
                  <a:lnTo>
                    <a:pt x="299097" y="75514"/>
                  </a:lnTo>
                  <a:lnTo>
                    <a:pt x="299097" y="134950"/>
                  </a:lnTo>
                  <a:lnTo>
                    <a:pt x="219951" y="134950"/>
                  </a:lnTo>
                  <a:lnTo>
                    <a:pt x="223443" y="116471"/>
                  </a:lnTo>
                  <a:lnTo>
                    <a:pt x="230822" y="102603"/>
                  </a:lnTo>
                  <a:lnTo>
                    <a:pt x="242697" y="93878"/>
                  </a:lnTo>
                  <a:lnTo>
                    <a:pt x="259664" y="90843"/>
                  </a:lnTo>
                  <a:lnTo>
                    <a:pt x="276352" y="93878"/>
                  </a:lnTo>
                  <a:lnTo>
                    <a:pt x="288150" y="102603"/>
                  </a:lnTo>
                  <a:lnTo>
                    <a:pt x="295567" y="116471"/>
                  </a:lnTo>
                  <a:lnTo>
                    <a:pt x="299097" y="134950"/>
                  </a:lnTo>
                  <a:lnTo>
                    <a:pt x="299097" y="75514"/>
                  </a:lnTo>
                  <a:lnTo>
                    <a:pt x="291274" y="69710"/>
                  </a:lnTo>
                  <a:lnTo>
                    <a:pt x="259664" y="63969"/>
                  </a:lnTo>
                  <a:lnTo>
                    <a:pt x="227901" y="69710"/>
                  </a:lnTo>
                  <a:lnTo>
                    <a:pt x="205270" y="86398"/>
                  </a:lnTo>
                  <a:lnTo>
                    <a:pt x="191731" y="113271"/>
                  </a:lnTo>
                  <a:lnTo>
                    <a:pt x="187236" y="149555"/>
                  </a:lnTo>
                  <a:lnTo>
                    <a:pt x="191744" y="185978"/>
                  </a:lnTo>
                  <a:lnTo>
                    <a:pt x="205346" y="212826"/>
                  </a:lnTo>
                  <a:lnTo>
                    <a:pt x="228142" y="229450"/>
                  </a:lnTo>
                  <a:lnTo>
                    <a:pt x="260248" y="235140"/>
                  </a:lnTo>
                  <a:lnTo>
                    <a:pt x="286664" y="231521"/>
                  </a:lnTo>
                  <a:lnTo>
                    <a:pt x="306984" y="221081"/>
                  </a:lnTo>
                  <a:lnTo>
                    <a:pt x="317766" y="208267"/>
                  </a:lnTo>
                  <a:lnTo>
                    <a:pt x="320967" y="204457"/>
                  </a:lnTo>
                  <a:lnTo>
                    <a:pt x="328307" y="182270"/>
                  </a:lnTo>
                  <a:lnTo>
                    <a:pt x="295300" y="182270"/>
                  </a:lnTo>
                  <a:lnTo>
                    <a:pt x="291719" y="193116"/>
                  </a:lnTo>
                  <a:lnTo>
                    <a:pt x="284568" y="201295"/>
                  </a:lnTo>
                  <a:lnTo>
                    <a:pt x="274027" y="206463"/>
                  </a:lnTo>
                  <a:lnTo>
                    <a:pt x="260248" y="208267"/>
                  </a:lnTo>
                  <a:lnTo>
                    <a:pt x="242493" y="204965"/>
                  </a:lnTo>
                  <a:lnTo>
                    <a:pt x="230098" y="195376"/>
                  </a:lnTo>
                  <a:lnTo>
                    <a:pt x="222631" y="180047"/>
                  </a:lnTo>
                  <a:lnTo>
                    <a:pt x="219659" y="159486"/>
                  </a:lnTo>
                  <a:lnTo>
                    <a:pt x="331520" y="159486"/>
                  </a:lnTo>
                  <a:lnTo>
                    <a:pt x="331812" y="156273"/>
                  </a:lnTo>
                  <a:lnTo>
                    <a:pt x="331812" y="149555"/>
                  </a:lnTo>
                  <a:close/>
                </a:path>
                <a:path w="594360" h="235584">
                  <a:moveTo>
                    <a:pt x="441350" y="1460"/>
                  </a:moveTo>
                  <a:lnTo>
                    <a:pt x="434632" y="292"/>
                  </a:lnTo>
                  <a:lnTo>
                    <a:pt x="428205" y="0"/>
                  </a:lnTo>
                  <a:lnTo>
                    <a:pt x="421487" y="0"/>
                  </a:lnTo>
                  <a:lnTo>
                    <a:pt x="396951" y="2565"/>
                  </a:lnTo>
                  <a:lnTo>
                    <a:pt x="380263" y="10883"/>
                  </a:lnTo>
                  <a:lnTo>
                    <a:pt x="370763" y="25882"/>
                  </a:lnTo>
                  <a:lnTo>
                    <a:pt x="367741" y="48488"/>
                  </a:lnTo>
                  <a:lnTo>
                    <a:pt x="367741" y="67767"/>
                  </a:lnTo>
                  <a:lnTo>
                    <a:pt x="344373" y="67767"/>
                  </a:lnTo>
                  <a:lnTo>
                    <a:pt x="344373" y="94348"/>
                  </a:lnTo>
                  <a:lnTo>
                    <a:pt x="367741" y="94348"/>
                  </a:lnTo>
                  <a:lnTo>
                    <a:pt x="367741" y="231343"/>
                  </a:lnTo>
                  <a:lnTo>
                    <a:pt x="399872" y="231343"/>
                  </a:lnTo>
                  <a:lnTo>
                    <a:pt x="399872" y="94348"/>
                  </a:lnTo>
                  <a:lnTo>
                    <a:pt x="441350" y="94348"/>
                  </a:lnTo>
                  <a:lnTo>
                    <a:pt x="441350" y="67767"/>
                  </a:lnTo>
                  <a:lnTo>
                    <a:pt x="399872" y="67767"/>
                  </a:lnTo>
                  <a:lnTo>
                    <a:pt x="399872" y="49949"/>
                  </a:lnTo>
                  <a:lnTo>
                    <a:pt x="401104" y="39027"/>
                  </a:lnTo>
                  <a:lnTo>
                    <a:pt x="405320" y="31813"/>
                  </a:lnTo>
                  <a:lnTo>
                    <a:pt x="413308" y="27813"/>
                  </a:lnTo>
                  <a:lnTo>
                    <a:pt x="425869" y="26581"/>
                  </a:lnTo>
                  <a:lnTo>
                    <a:pt x="441350" y="26581"/>
                  </a:lnTo>
                  <a:lnTo>
                    <a:pt x="441350" y="1460"/>
                  </a:lnTo>
                  <a:close/>
                </a:path>
                <a:path w="594360" h="235584">
                  <a:moveTo>
                    <a:pt x="593826" y="231343"/>
                  </a:moveTo>
                  <a:lnTo>
                    <a:pt x="591489" y="225793"/>
                  </a:lnTo>
                  <a:lnTo>
                    <a:pt x="590029" y="217030"/>
                  </a:lnTo>
                  <a:lnTo>
                    <a:pt x="590029" y="213817"/>
                  </a:lnTo>
                  <a:lnTo>
                    <a:pt x="590029" y="209143"/>
                  </a:lnTo>
                  <a:lnTo>
                    <a:pt x="590029" y="157149"/>
                  </a:lnTo>
                  <a:lnTo>
                    <a:pt x="590029" y="152184"/>
                  </a:lnTo>
                  <a:lnTo>
                    <a:pt x="590029" y="125603"/>
                  </a:lnTo>
                  <a:lnTo>
                    <a:pt x="585851" y="100203"/>
                  </a:lnTo>
                  <a:lnTo>
                    <a:pt x="579577" y="90551"/>
                  </a:lnTo>
                  <a:lnTo>
                    <a:pt x="573227" y="80772"/>
                  </a:lnTo>
                  <a:lnTo>
                    <a:pt x="557898" y="71780"/>
                  </a:lnTo>
                  <a:lnTo>
                    <a:pt x="557898" y="183146"/>
                  </a:lnTo>
                  <a:lnTo>
                    <a:pt x="555447" y="194475"/>
                  </a:lnTo>
                  <a:lnTo>
                    <a:pt x="548182" y="202603"/>
                  </a:lnTo>
                  <a:lnTo>
                    <a:pt x="536206" y="207505"/>
                  </a:lnTo>
                  <a:lnTo>
                    <a:pt x="519633" y="209143"/>
                  </a:lnTo>
                  <a:lnTo>
                    <a:pt x="503224" y="207505"/>
                  </a:lnTo>
                  <a:lnTo>
                    <a:pt x="491337" y="202603"/>
                  </a:lnTo>
                  <a:lnTo>
                    <a:pt x="484098" y="194475"/>
                  </a:lnTo>
                  <a:lnTo>
                    <a:pt x="481660" y="183146"/>
                  </a:lnTo>
                  <a:lnTo>
                    <a:pt x="484098" y="171945"/>
                  </a:lnTo>
                  <a:lnTo>
                    <a:pt x="519633" y="157149"/>
                  </a:lnTo>
                  <a:lnTo>
                    <a:pt x="555447" y="171945"/>
                  </a:lnTo>
                  <a:lnTo>
                    <a:pt x="557898" y="183146"/>
                  </a:lnTo>
                  <a:lnTo>
                    <a:pt x="557898" y="71780"/>
                  </a:lnTo>
                  <a:lnTo>
                    <a:pt x="552069" y="68351"/>
                  </a:lnTo>
                  <a:lnTo>
                    <a:pt x="522262" y="63969"/>
                  </a:lnTo>
                  <a:lnTo>
                    <a:pt x="494563" y="67589"/>
                  </a:lnTo>
                  <a:lnTo>
                    <a:pt x="474179" y="77952"/>
                  </a:lnTo>
                  <a:lnTo>
                    <a:pt x="461187" y="94411"/>
                  </a:lnTo>
                  <a:lnTo>
                    <a:pt x="455663" y="116255"/>
                  </a:lnTo>
                  <a:lnTo>
                    <a:pt x="488086" y="116255"/>
                  </a:lnTo>
                  <a:lnTo>
                    <a:pt x="491451" y="105219"/>
                  </a:lnTo>
                  <a:lnTo>
                    <a:pt x="498157" y="97167"/>
                  </a:lnTo>
                  <a:lnTo>
                    <a:pt x="508381" y="92227"/>
                  </a:lnTo>
                  <a:lnTo>
                    <a:pt x="522262" y="90551"/>
                  </a:lnTo>
                  <a:lnTo>
                    <a:pt x="537768" y="92913"/>
                  </a:lnTo>
                  <a:lnTo>
                    <a:pt x="548805" y="99758"/>
                  </a:lnTo>
                  <a:lnTo>
                    <a:pt x="555409" y="110769"/>
                  </a:lnTo>
                  <a:lnTo>
                    <a:pt x="557606" y="125603"/>
                  </a:lnTo>
                  <a:lnTo>
                    <a:pt x="557606" y="152184"/>
                  </a:lnTo>
                  <a:lnTo>
                    <a:pt x="551091" y="143230"/>
                  </a:lnTo>
                  <a:lnTo>
                    <a:pt x="540778" y="136626"/>
                  </a:lnTo>
                  <a:lnTo>
                    <a:pt x="527329" y="132549"/>
                  </a:lnTo>
                  <a:lnTo>
                    <a:pt x="511454" y="131152"/>
                  </a:lnTo>
                  <a:lnTo>
                    <a:pt x="485762" y="134632"/>
                  </a:lnTo>
                  <a:lnTo>
                    <a:pt x="466255" y="144780"/>
                  </a:lnTo>
                  <a:lnTo>
                    <a:pt x="453859" y="161099"/>
                  </a:lnTo>
                  <a:lnTo>
                    <a:pt x="449529" y="183146"/>
                  </a:lnTo>
                  <a:lnTo>
                    <a:pt x="453859" y="205320"/>
                  </a:lnTo>
                  <a:lnTo>
                    <a:pt x="466255" y="221627"/>
                  </a:lnTo>
                  <a:lnTo>
                    <a:pt x="485762" y="231698"/>
                  </a:lnTo>
                  <a:lnTo>
                    <a:pt x="511454" y="235140"/>
                  </a:lnTo>
                  <a:lnTo>
                    <a:pt x="528154" y="233616"/>
                  </a:lnTo>
                  <a:lnTo>
                    <a:pt x="541655" y="229298"/>
                  </a:lnTo>
                  <a:lnTo>
                    <a:pt x="551586" y="222567"/>
                  </a:lnTo>
                  <a:lnTo>
                    <a:pt x="557606" y="213817"/>
                  </a:lnTo>
                  <a:lnTo>
                    <a:pt x="557606" y="220827"/>
                  </a:lnTo>
                  <a:lnTo>
                    <a:pt x="558774" y="226961"/>
                  </a:lnTo>
                  <a:lnTo>
                    <a:pt x="560819" y="231343"/>
                  </a:lnTo>
                  <a:lnTo>
                    <a:pt x="593826" y="2313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78175" y="8008033"/>
              <a:ext cx="137867" cy="16736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744072" y="7916621"/>
              <a:ext cx="4807585" cy="280670"/>
            </a:xfrm>
            <a:custGeom>
              <a:avLst/>
              <a:gdLst/>
              <a:ahLst/>
              <a:cxnLst/>
              <a:rect l="l" t="t" r="r" b="b"/>
              <a:pathLst>
                <a:path w="4807584" h="280670">
                  <a:moveTo>
                    <a:pt x="32131" y="25984"/>
                  </a:moveTo>
                  <a:lnTo>
                    <a:pt x="0" y="25984"/>
                  </a:lnTo>
                  <a:lnTo>
                    <a:pt x="0" y="254990"/>
                  </a:lnTo>
                  <a:lnTo>
                    <a:pt x="32131" y="254990"/>
                  </a:lnTo>
                  <a:lnTo>
                    <a:pt x="32131" y="25984"/>
                  </a:lnTo>
                  <a:close/>
                </a:path>
                <a:path w="4807584" h="280670">
                  <a:moveTo>
                    <a:pt x="149847" y="91414"/>
                  </a:moveTo>
                  <a:lnTo>
                    <a:pt x="105448" y="91414"/>
                  </a:lnTo>
                  <a:lnTo>
                    <a:pt x="105448" y="44970"/>
                  </a:lnTo>
                  <a:lnTo>
                    <a:pt x="73317" y="44970"/>
                  </a:lnTo>
                  <a:lnTo>
                    <a:pt x="73317" y="91414"/>
                  </a:lnTo>
                  <a:lnTo>
                    <a:pt x="49657" y="91414"/>
                  </a:lnTo>
                  <a:lnTo>
                    <a:pt x="49657" y="117995"/>
                  </a:lnTo>
                  <a:lnTo>
                    <a:pt x="73317" y="117995"/>
                  </a:lnTo>
                  <a:lnTo>
                    <a:pt x="73317" y="211175"/>
                  </a:lnTo>
                  <a:lnTo>
                    <a:pt x="76479" y="233172"/>
                  </a:lnTo>
                  <a:lnTo>
                    <a:pt x="86283" y="247396"/>
                  </a:lnTo>
                  <a:lnTo>
                    <a:pt x="103263" y="255041"/>
                  </a:lnTo>
                  <a:lnTo>
                    <a:pt x="127939" y="257327"/>
                  </a:lnTo>
                  <a:lnTo>
                    <a:pt x="144589" y="257327"/>
                  </a:lnTo>
                  <a:lnTo>
                    <a:pt x="149847" y="256451"/>
                  </a:lnTo>
                  <a:lnTo>
                    <a:pt x="149847" y="230746"/>
                  </a:lnTo>
                  <a:lnTo>
                    <a:pt x="133489" y="230746"/>
                  </a:lnTo>
                  <a:lnTo>
                    <a:pt x="120484" y="229654"/>
                  </a:lnTo>
                  <a:lnTo>
                    <a:pt x="111798" y="225704"/>
                  </a:lnTo>
                  <a:lnTo>
                    <a:pt x="106959" y="217932"/>
                  </a:lnTo>
                  <a:lnTo>
                    <a:pt x="105448" y="205333"/>
                  </a:lnTo>
                  <a:lnTo>
                    <a:pt x="105448" y="117995"/>
                  </a:lnTo>
                  <a:lnTo>
                    <a:pt x="149847" y="117995"/>
                  </a:lnTo>
                  <a:lnTo>
                    <a:pt x="149847" y="91414"/>
                  </a:lnTo>
                  <a:close/>
                </a:path>
                <a:path w="4807584" h="280670">
                  <a:moveTo>
                    <a:pt x="385279" y="12255"/>
                  </a:moveTo>
                  <a:lnTo>
                    <a:pt x="256755" y="12255"/>
                  </a:lnTo>
                  <a:lnTo>
                    <a:pt x="256755" y="40297"/>
                  </a:lnTo>
                  <a:lnTo>
                    <a:pt x="353733" y="40297"/>
                  </a:lnTo>
                  <a:lnTo>
                    <a:pt x="353733" y="69507"/>
                  </a:lnTo>
                  <a:lnTo>
                    <a:pt x="347916" y="126352"/>
                  </a:lnTo>
                  <a:lnTo>
                    <a:pt x="330034" y="171996"/>
                  </a:lnTo>
                  <a:lnTo>
                    <a:pt x="299389" y="205765"/>
                  </a:lnTo>
                  <a:lnTo>
                    <a:pt x="255295" y="226949"/>
                  </a:lnTo>
                  <a:lnTo>
                    <a:pt x="255295" y="257035"/>
                  </a:lnTo>
                  <a:lnTo>
                    <a:pt x="303923" y="237871"/>
                  </a:lnTo>
                  <a:lnTo>
                    <a:pt x="340537" y="208699"/>
                  </a:lnTo>
                  <a:lnTo>
                    <a:pt x="365848" y="169989"/>
                  </a:lnTo>
                  <a:lnTo>
                    <a:pt x="380530" y="122174"/>
                  </a:lnTo>
                  <a:lnTo>
                    <a:pt x="385279" y="65709"/>
                  </a:lnTo>
                  <a:lnTo>
                    <a:pt x="385279" y="12255"/>
                  </a:lnTo>
                  <a:close/>
                </a:path>
                <a:path w="4807584" h="280670">
                  <a:moveTo>
                    <a:pt x="505320" y="115658"/>
                  </a:moveTo>
                  <a:lnTo>
                    <a:pt x="463842" y="115658"/>
                  </a:lnTo>
                  <a:lnTo>
                    <a:pt x="463842" y="7594"/>
                  </a:lnTo>
                  <a:lnTo>
                    <a:pt x="432015" y="7594"/>
                  </a:lnTo>
                  <a:lnTo>
                    <a:pt x="432015" y="272516"/>
                  </a:lnTo>
                  <a:lnTo>
                    <a:pt x="463842" y="272516"/>
                  </a:lnTo>
                  <a:lnTo>
                    <a:pt x="463842" y="143408"/>
                  </a:lnTo>
                  <a:lnTo>
                    <a:pt x="505320" y="143408"/>
                  </a:lnTo>
                  <a:lnTo>
                    <a:pt x="505320" y="115658"/>
                  </a:lnTo>
                  <a:close/>
                </a:path>
                <a:path w="4807584" h="280670">
                  <a:moveTo>
                    <a:pt x="746302" y="125006"/>
                  </a:moveTo>
                  <a:lnTo>
                    <a:pt x="723392" y="116751"/>
                  </a:lnTo>
                  <a:lnTo>
                    <a:pt x="712774" y="108356"/>
                  </a:lnTo>
                  <a:lnTo>
                    <a:pt x="705154" y="102336"/>
                  </a:lnTo>
                  <a:lnTo>
                    <a:pt x="693115" y="80848"/>
                  </a:lnTo>
                  <a:lnTo>
                    <a:pt x="688759" y="51396"/>
                  </a:lnTo>
                  <a:lnTo>
                    <a:pt x="688759" y="38252"/>
                  </a:lnTo>
                  <a:lnTo>
                    <a:pt x="741337" y="38252"/>
                  </a:lnTo>
                  <a:lnTo>
                    <a:pt x="741337" y="10807"/>
                  </a:lnTo>
                  <a:lnTo>
                    <a:pt x="604634" y="10807"/>
                  </a:lnTo>
                  <a:lnTo>
                    <a:pt x="604634" y="38252"/>
                  </a:lnTo>
                  <a:lnTo>
                    <a:pt x="657212" y="38252"/>
                  </a:lnTo>
                  <a:lnTo>
                    <a:pt x="657212" y="51396"/>
                  </a:lnTo>
                  <a:lnTo>
                    <a:pt x="652995" y="81597"/>
                  </a:lnTo>
                  <a:lnTo>
                    <a:pt x="641184" y="104127"/>
                  </a:lnTo>
                  <a:lnTo>
                    <a:pt x="623074" y="119418"/>
                  </a:lnTo>
                  <a:lnTo>
                    <a:pt x="599960" y="127927"/>
                  </a:lnTo>
                  <a:lnTo>
                    <a:pt x="599960" y="156552"/>
                  </a:lnTo>
                  <a:lnTo>
                    <a:pt x="623087" y="149885"/>
                  </a:lnTo>
                  <a:lnTo>
                    <a:pt x="643661" y="138925"/>
                  </a:lnTo>
                  <a:lnTo>
                    <a:pt x="660793" y="124726"/>
                  </a:lnTo>
                  <a:lnTo>
                    <a:pt x="673569" y="108356"/>
                  </a:lnTo>
                  <a:lnTo>
                    <a:pt x="686244" y="124053"/>
                  </a:lnTo>
                  <a:lnTo>
                    <a:pt x="703148" y="137058"/>
                  </a:lnTo>
                  <a:lnTo>
                    <a:pt x="723430" y="146888"/>
                  </a:lnTo>
                  <a:lnTo>
                    <a:pt x="746302" y="153047"/>
                  </a:lnTo>
                  <a:lnTo>
                    <a:pt x="746302" y="125006"/>
                  </a:lnTo>
                  <a:close/>
                </a:path>
                <a:path w="4807584" h="280670">
                  <a:moveTo>
                    <a:pt x="818743" y="177876"/>
                  </a:moveTo>
                  <a:lnTo>
                    <a:pt x="617486" y="177876"/>
                  </a:lnTo>
                  <a:lnTo>
                    <a:pt x="617486" y="205625"/>
                  </a:lnTo>
                  <a:lnTo>
                    <a:pt x="786904" y="205625"/>
                  </a:lnTo>
                  <a:lnTo>
                    <a:pt x="786904" y="276898"/>
                  </a:lnTo>
                  <a:lnTo>
                    <a:pt x="818743" y="276898"/>
                  </a:lnTo>
                  <a:lnTo>
                    <a:pt x="818743" y="177876"/>
                  </a:lnTo>
                  <a:close/>
                </a:path>
                <a:path w="4807584" h="280670">
                  <a:moveTo>
                    <a:pt x="818743" y="7594"/>
                  </a:moveTo>
                  <a:lnTo>
                    <a:pt x="786904" y="7594"/>
                  </a:lnTo>
                  <a:lnTo>
                    <a:pt x="786904" y="65125"/>
                  </a:lnTo>
                  <a:lnTo>
                    <a:pt x="732282" y="65125"/>
                  </a:lnTo>
                  <a:lnTo>
                    <a:pt x="732282" y="92583"/>
                  </a:lnTo>
                  <a:lnTo>
                    <a:pt x="786904" y="92583"/>
                  </a:lnTo>
                  <a:lnTo>
                    <a:pt x="786904" y="160642"/>
                  </a:lnTo>
                  <a:lnTo>
                    <a:pt x="818743" y="160642"/>
                  </a:lnTo>
                  <a:lnTo>
                    <a:pt x="818743" y="7594"/>
                  </a:lnTo>
                  <a:close/>
                </a:path>
                <a:path w="4807584" h="280670">
                  <a:moveTo>
                    <a:pt x="1094181" y="229870"/>
                  </a:moveTo>
                  <a:lnTo>
                    <a:pt x="1092784" y="218554"/>
                  </a:lnTo>
                  <a:lnTo>
                    <a:pt x="1088669" y="208991"/>
                  </a:lnTo>
                  <a:lnTo>
                    <a:pt x="1086358" y="206209"/>
                  </a:lnTo>
                  <a:lnTo>
                    <a:pt x="1081989" y="200952"/>
                  </a:lnTo>
                  <a:lnTo>
                    <a:pt x="1072857" y="194233"/>
                  </a:lnTo>
                  <a:lnTo>
                    <a:pt x="1062634" y="189865"/>
                  </a:lnTo>
                  <a:lnTo>
                    <a:pt x="1062634" y="224028"/>
                  </a:lnTo>
                  <a:lnTo>
                    <a:pt x="1062634" y="235712"/>
                  </a:lnTo>
                  <a:lnTo>
                    <a:pt x="1009510" y="253009"/>
                  </a:lnTo>
                  <a:lnTo>
                    <a:pt x="987272" y="253530"/>
                  </a:lnTo>
                  <a:lnTo>
                    <a:pt x="965047" y="253009"/>
                  </a:lnTo>
                  <a:lnTo>
                    <a:pt x="920978" y="244182"/>
                  </a:lnTo>
                  <a:lnTo>
                    <a:pt x="911923" y="235712"/>
                  </a:lnTo>
                  <a:lnTo>
                    <a:pt x="911923" y="224028"/>
                  </a:lnTo>
                  <a:lnTo>
                    <a:pt x="965047" y="206730"/>
                  </a:lnTo>
                  <a:lnTo>
                    <a:pt x="987272" y="206209"/>
                  </a:lnTo>
                  <a:lnTo>
                    <a:pt x="1009510" y="206730"/>
                  </a:lnTo>
                  <a:lnTo>
                    <a:pt x="1053287" y="215557"/>
                  </a:lnTo>
                  <a:lnTo>
                    <a:pt x="1062634" y="224028"/>
                  </a:lnTo>
                  <a:lnTo>
                    <a:pt x="1062634" y="189865"/>
                  </a:lnTo>
                  <a:lnTo>
                    <a:pt x="1057071" y="187477"/>
                  </a:lnTo>
                  <a:lnTo>
                    <a:pt x="1037412" y="182841"/>
                  </a:lnTo>
                  <a:lnTo>
                    <a:pt x="1014082" y="180187"/>
                  </a:lnTo>
                  <a:lnTo>
                    <a:pt x="987272" y="179336"/>
                  </a:lnTo>
                  <a:lnTo>
                    <a:pt x="960551" y="180187"/>
                  </a:lnTo>
                  <a:lnTo>
                    <a:pt x="917282" y="187477"/>
                  </a:lnTo>
                  <a:lnTo>
                    <a:pt x="885596" y="208991"/>
                  </a:lnTo>
                  <a:lnTo>
                    <a:pt x="880084" y="229870"/>
                  </a:lnTo>
                  <a:lnTo>
                    <a:pt x="881481" y="241185"/>
                  </a:lnTo>
                  <a:lnTo>
                    <a:pt x="917282" y="272224"/>
                  </a:lnTo>
                  <a:lnTo>
                    <a:pt x="960551" y="279311"/>
                  </a:lnTo>
                  <a:lnTo>
                    <a:pt x="987272" y="280111"/>
                  </a:lnTo>
                  <a:lnTo>
                    <a:pt x="1014082" y="279311"/>
                  </a:lnTo>
                  <a:lnTo>
                    <a:pt x="1057071" y="272224"/>
                  </a:lnTo>
                  <a:lnTo>
                    <a:pt x="1086358" y="253530"/>
                  </a:lnTo>
                  <a:lnTo>
                    <a:pt x="1088669" y="250761"/>
                  </a:lnTo>
                  <a:lnTo>
                    <a:pt x="1092784" y="241185"/>
                  </a:lnTo>
                  <a:lnTo>
                    <a:pt x="1094181" y="229870"/>
                  </a:lnTo>
                  <a:close/>
                </a:path>
                <a:path w="4807584" h="280670">
                  <a:moveTo>
                    <a:pt x="1106157" y="130848"/>
                  </a:moveTo>
                  <a:lnTo>
                    <a:pt x="1050658" y="130848"/>
                  </a:lnTo>
                  <a:lnTo>
                    <a:pt x="1050658" y="106895"/>
                  </a:lnTo>
                  <a:lnTo>
                    <a:pt x="1050658" y="101638"/>
                  </a:lnTo>
                  <a:lnTo>
                    <a:pt x="1084694" y="83705"/>
                  </a:lnTo>
                  <a:lnTo>
                    <a:pt x="1094181" y="57531"/>
                  </a:lnTo>
                  <a:lnTo>
                    <a:pt x="1093101" y="47663"/>
                  </a:lnTo>
                  <a:lnTo>
                    <a:pt x="1062634" y="17424"/>
                  </a:lnTo>
                  <a:lnTo>
                    <a:pt x="1062634" y="52273"/>
                  </a:lnTo>
                  <a:lnTo>
                    <a:pt x="1062634" y="62788"/>
                  </a:lnTo>
                  <a:lnTo>
                    <a:pt x="1019403" y="79692"/>
                  </a:lnTo>
                  <a:lnTo>
                    <a:pt x="1019403" y="106895"/>
                  </a:lnTo>
                  <a:lnTo>
                    <a:pt x="1019403" y="130848"/>
                  </a:lnTo>
                  <a:lnTo>
                    <a:pt x="955738" y="130848"/>
                  </a:lnTo>
                  <a:lnTo>
                    <a:pt x="955738" y="106895"/>
                  </a:lnTo>
                  <a:lnTo>
                    <a:pt x="963295" y="107454"/>
                  </a:lnTo>
                  <a:lnTo>
                    <a:pt x="971067" y="107810"/>
                  </a:lnTo>
                  <a:lnTo>
                    <a:pt x="979068" y="108013"/>
                  </a:lnTo>
                  <a:lnTo>
                    <a:pt x="987272" y="108064"/>
                  </a:lnTo>
                  <a:lnTo>
                    <a:pt x="995705" y="108013"/>
                  </a:lnTo>
                  <a:lnTo>
                    <a:pt x="1003896" y="107810"/>
                  </a:lnTo>
                  <a:lnTo>
                    <a:pt x="1011796" y="107454"/>
                  </a:lnTo>
                  <a:lnTo>
                    <a:pt x="1019403" y="106895"/>
                  </a:lnTo>
                  <a:lnTo>
                    <a:pt x="1019403" y="79692"/>
                  </a:lnTo>
                  <a:lnTo>
                    <a:pt x="1009815" y="80619"/>
                  </a:lnTo>
                  <a:lnTo>
                    <a:pt x="987272" y="81191"/>
                  </a:lnTo>
                  <a:lnTo>
                    <a:pt x="945476" y="78752"/>
                  </a:lnTo>
                  <a:lnTo>
                    <a:pt x="911923" y="62788"/>
                  </a:lnTo>
                  <a:lnTo>
                    <a:pt x="911923" y="52273"/>
                  </a:lnTo>
                  <a:lnTo>
                    <a:pt x="964692" y="34747"/>
                  </a:lnTo>
                  <a:lnTo>
                    <a:pt x="987272" y="34163"/>
                  </a:lnTo>
                  <a:lnTo>
                    <a:pt x="1009815" y="34747"/>
                  </a:lnTo>
                  <a:lnTo>
                    <a:pt x="1055039" y="44970"/>
                  </a:lnTo>
                  <a:lnTo>
                    <a:pt x="1062634" y="52273"/>
                  </a:lnTo>
                  <a:lnTo>
                    <a:pt x="1062634" y="17424"/>
                  </a:lnTo>
                  <a:lnTo>
                    <a:pt x="1061173" y="16662"/>
                  </a:lnTo>
                  <a:lnTo>
                    <a:pt x="1040180" y="11163"/>
                  </a:lnTo>
                  <a:lnTo>
                    <a:pt x="1015301" y="8191"/>
                  </a:lnTo>
                  <a:lnTo>
                    <a:pt x="987272" y="7302"/>
                  </a:lnTo>
                  <a:lnTo>
                    <a:pt x="959129" y="8191"/>
                  </a:lnTo>
                  <a:lnTo>
                    <a:pt x="913218" y="16662"/>
                  </a:lnTo>
                  <a:lnTo>
                    <a:pt x="881164" y="47663"/>
                  </a:lnTo>
                  <a:lnTo>
                    <a:pt x="880084" y="57531"/>
                  </a:lnTo>
                  <a:lnTo>
                    <a:pt x="881164" y="67576"/>
                  </a:lnTo>
                  <a:lnTo>
                    <a:pt x="909180" y="96926"/>
                  </a:lnTo>
                  <a:lnTo>
                    <a:pt x="924483" y="101930"/>
                  </a:lnTo>
                  <a:lnTo>
                    <a:pt x="924483" y="130848"/>
                  </a:lnTo>
                  <a:lnTo>
                    <a:pt x="867524" y="130848"/>
                  </a:lnTo>
                  <a:lnTo>
                    <a:pt x="867524" y="158013"/>
                  </a:lnTo>
                  <a:lnTo>
                    <a:pt x="1106157" y="158013"/>
                  </a:lnTo>
                  <a:lnTo>
                    <a:pt x="1106157" y="130848"/>
                  </a:lnTo>
                  <a:close/>
                </a:path>
                <a:path w="4807584" h="280670">
                  <a:moveTo>
                    <a:pt x="1283754" y="132892"/>
                  </a:moveTo>
                  <a:lnTo>
                    <a:pt x="1282763" y="99263"/>
                  </a:lnTo>
                  <a:lnTo>
                    <a:pt x="1279296" y="70421"/>
                  </a:lnTo>
                  <a:lnTo>
                    <a:pt x="1272667" y="46672"/>
                  </a:lnTo>
                  <a:lnTo>
                    <a:pt x="1265986" y="35039"/>
                  </a:lnTo>
                  <a:lnTo>
                    <a:pt x="1262138" y="28321"/>
                  </a:lnTo>
                  <a:lnTo>
                    <a:pt x="1252905" y="19418"/>
                  </a:lnTo>
                  <a:lnTo>
                    <a:pt x="1252207" y="19011"/>
                  </a:lnTo>
                  <a:lnTo>
                    <a:pt x="1252207" y="132892"/>
                  </a:lnTo>
                  <a:lnTo>
                    <a:pt x="1251572" y="162229"/>
                  </a:lnTo>
                  <a:lnTo>
                    <a:pt x="1245057" y="206209"/>
                  </a:lnTo>
                  <a:lnTo>
                    <a:pt x="1224749" y="230454"/>
                  </a:lnTo>
                  <a:lnTo>
                    <a:pt x="1205763" y="230454"/>
                  </a:lnTo>
                  <a:lnTo>
                    <a:pt x="1181227" y="186829"/>
                  </a:lnTo>
                  <a:lnTo>
                    <a:pt x="1178306" y="132892"/>
                  </a:lnTo>
                  <a:lnTo>
                    <a:pt x="1178979" y="103568"/>
                  </a:lnTo>
                  <a:lnTo>
                    <a:pt x="1185456" y="59702"/>
                  </a:lnTo>
                  <a:lnTo>
                    <a:pt x="1215110" y="35039"/>
                  </a:lnTo>
                  <a:lnTo>
                    <a:pt x="1222044" y="35750"/>
                  </a:lnTo>
                  <a:lnTo>
                    <a:pt x="1249362" y="79006"/>
                  </a:lnTo>
                  <a:lnTo>
                    <a:pt x="1252207" y="132892"/>
                  </a:lnTo>
                  <a:lnTo>
                    <a:pt x="1252207" y="19011"/>
                  </a:lnTo>
                  <a:lnTo>
                    <a:pt x="1241907" y="12915"/>
                  </a:lnTo>
                  <a:lnTo>
                    <a:pt x="1229271" y="8940"/>
                  </a:lnTo>
                  <a:lnTo>
                    <a:pt x="1215110" y="7594"/>
                  </a:lnTo>
                  <a:lnTo>
                    <a:pt x="1201077" y="8940"/>
                  </a:lnTo>
                  <a:lnTo>
                    <a:pt x="1157846" y="46672"/>
                  </a:lnTo>
                  <a:lnTo>
                    <a:pt x="1147749" y="99263"/>
                  </a:lnTo>
                  <a:lnTo>
                    <a:pt x="1146759" y="132892"/>
                  </a:lnTo>
                  <a:lnTo>
                    <a:pt x="1147749" y="166522"/>
                  </a:lnTo>
                  <a:lnTo>
                    <a:pt x="1157846" y="219113"/>
                  </a:lnTo>
                  <a:lnTo>
                    <a:pt x="1188453" y="252577"/>
                  </a:lnTo>
                  <a:lnTo>
                    <a:pt x="1215110" y="257619"/>
                  </a:lnTo>
                  <a:lnTo>
                    <a:pt x="1229271" y="256362"/>
                  </a:lnTo>
                  <a:lnTo>
                    <a:pt x="1241907" y="252577"/>
                  </a:lnTo>
                  <a:lnTo>
                    <a:pt x="1252905" y="246278"/>
                  </a:lnTo>
                  <a:lnTo>
                    <a:pt x="1262138" y="237464"/>
                  </a:lnTo>
                  <a:lnTo>
                    <a:pt x="1266151" y="230454"/>
                  </a:lnTo>
                  <a:lnTo>
                    <a:pt x="1272667" y="219113"/>
                  </a:lnTo>
                  <a:lnTo>
                    <a:pt x="1279296" y="195364"/>
                  </a:lnTo>
                  <a:lnTo>
                    <a:pt x="1282763" y="166522"/>
                  </a:lnTo>
                  <a:lnTo>
                    <a:pt x="1283754" y="132892"/>
                  </a:lnTo>
                  <a:close/>
                </a:path>
                <a:path w="4807584" h="280670">
                  <a:moveTo>
                    <a:pt x="1361452" y="7594"/>
                  </a:moveTo>
                  <a:lnTo>
                    <a:pt x="1329613" y="7594"/>
                  </a:lnTo>
                  <a:lnTo>
                    <a:pt x="1329613" y="272516"/>
                  </a:lnTo>
                  <a:lnTo>
                    <a:pt x="1361452" y="272516"/>
                  </a:lnTo>
                  <a:lnTo>
                    <a:pt x="1361452" y="7594"/>
                  </a:lnTo>
                  <a:close/>
                </a:path>
                <a:path w="4807584" h="280670">
                  <a:moveTo>
                    <a:pt x="1628127" y="82359"/>
                  </a:moveTo>
                  <a:lnTo>
                    <a:pt x="1615592" y="33286"/>
                  </a:lnTo>
                  <a:lnTo>
                    <a:pt x="1597164" y="15519"/>
                  </a:lnTo>
                  <a:lnTo>
                    <a:pt x="1597164" y="82359"/>
                  </a:lnTo>
                  <a:lnTo>
                    <a:pt x="1596364" y="94856"/>
                  </a:lnTo>
                  <a:lnTo>
                    <a:pt x="1573504" y="129171"/>
                  </a:lnTo>
                  <a:lnTo>
                    <a:pt x="1558607" y="131724"/>
                  </a:lnTo>
                  <a:lnTo>
                    <a:pt x="1550898" y="131076"/>
                  </a:lnTo>
                  <a:lnTo>
                    <a:pt x="1521155" y="94856"/>
                  </a:lnTo>
                  <a:lnTo>
                    <a:pt x="1520342" y="82359"/>
                  </a:lnTo>
                  <a:lnTo>
                    <a:pt x="1521155" y="70002"/>
                  </a:lnTo>
                  <a:lnTo>
                    <a:pt x="1543964" y="35852"/>
                  </a:lnTo>
                  <a:lnTo>
                    <a:pt x="1558607" y="33286"/>
                  </a:lnTo>
                  <a:lnTo>
                    <a:pt x="1566494" y="33934"/>
                  </a:lnTo>
                  <a:lnTo>
                    <a:pt x="1596364" y="70002"/>
                  </a:lnTo>
                  <a:lnTo>
                    <a:pt x="1597164" y="82359"/>
                  </a:lnTo>
                  <a:lnTo>
                    <a:pt x="1597164" y="15519"/>
                  </a:lnTo>
                  <a:lnTo>
                    <a:pt x="1596402" y="14960"/>
                  </a:lnTo>
                  <a:lnTo>
                    <a:pt x="1585341" y="9931"/>
                  </a:lnTo>
                  <a:lnTo>
                    <a:pt x="1572742" y="6870"/>
                  </a:lnTo>
                  <a:lnTo>
                    <a:pt x="1558607" y="5842"/>
                  </a:lnTo>
                  <a:lnTo>
                    <a:pt x="1544777" y="6870"/>
                  </a:lnTo>
                  <a:lnTo>
                    <a:pt x="1502206" y="32994"/>
                  </a:lnTo>
                  <a:lnTo>
                    <a:pt x="1489379" y="82359"/>
                  </a:lnTo>
                  <a:lnTo>
                    <a:pt x="1490878" y="101511"/>
                  </a:lnTo>
                  <a:lnTo>
                    <a:pt x="1511579" y="143116"/>
                  </a:lnTo>
                  <a:lnTo>
                    <a:pt x="1558607" y="159181"/>
                  </a:lnTo>
                  <a:lnTo>
                    <a:pt x="1572742" y="158153"/>
                  </a:lnTo>
                  <a:lnTo>
                    <a:pt x="1615440" y="132029"/>
                  </a:lnTo>
                  <a:lnTo>
                    <a:pt x="1615579" y="131724"/>
                  </a:lnTo>
                  <a:lnTo>
                    <a:pt x="1622399" y="118110"/>
                  </a:lnTo>
                  <a:lnTo>
                    <a:pt x="1626679" y="101511"/>
                  </a:lnTo>
                  <a:lnTo>
                    <a:pt x="1628127" y="82359"/>
                  </a:lnTo>
                  <a:close/>
                </a:path>
                <a:path w="4807584" h="280670">
                  <a:moveTo>
                    <a:pt x="1707870" y="246227"/>
                  </a:moveTo>
                  <a:lnTo>
                    <a:pt x="1539036" y="246227"/>
                  </a:lnTo>
                  <a:lnTo>
                    <a:pt x="1539036" y="183718"/>
                  </a:lnTo>
                  <a:lnTo>
                    <a:pt x="1507490" y="183718"/>
                  </a:lnTo>
                  <a:lnTo>
                    <a:pt x="1507490" y="273685"/>
                  </a:lnTo>
                  <a:lnTo>
                    <a:pt x="1707870" y="273685"/>
                  </a:lnTo>
                  <a:lnTo>
                    <a:pt x="1707870" y="246227"/>
                  </a:lnTo>
                  <a:close/>
                </a:path>
                <a:path w="4807584" h="280670">
                  <a:moveTo>
                    <a:pt x="1741462" y="79730"/>
                  </a:moveTo>
                  <a:lnTo>
                    <a:pt x="1702904" y="79730"/>
                  </a:lnTo>
                  <a:lnTo>
                    <a:pt x="1702904" y="7594"/>
                  </a:lnTo>
                  <a:lnTo>
                    <a:pt x="1671066" y="7594"/>
                  </a:lnTo>
                  <a:lnTo>
                    <a:pt x="1671066" y="193065"/>
                  </a:lnTo>
                  <a:lnTo>
                    <a:pt x="1702904" y="193065"/>
                  </a:lnTo>
                  <a:lnTo>
                    <a:pt x="1702904" y="107772"/>
                  </a:lnTo>
                  <a:lnTo>
                    <a:pt x="1741462" y="107772"/>
                  </a:lnTo>
                  <a:lnTo>
                    <a:pt x="1741462" y="79730"/>
                  </a:lnTo>
                  <a:close/>
                </a:path>
                <a:path w="4807584" h="280670">
                  <a:moveTo>
                    <a:pt x="2061298" y="7594"/>
                  </a:moveTo>
                  <a:lnTo>
                    <a:pt x="2030336" y="7594"/>
                  </a:lnTo>
                  <a:lnTo>
                    <a:pt x="2030336" y="112445"/>
                  </a:lnTo>
                  <a:lnTo>
                    <a:pt x="2004047" y="112445"/>
                  </a:lnTo>
                  <a:lnTo>
                    <a:pt x="2004047" y="9347"/>
                  </a:lnTo>
                  <a:lnTo>
                    <a:pt x="1973376" y="9347"/>
                  </a:lnTo>
                  <a:lnTo>
                    <a:pt x="1973376" y="218770"/>
                  </a:lnTo>
                  <a:lnTo>
                    <a:pt x="1964715" y="223761"/>
                  </a:lnTo>
                  <a:lnTo>
                    <a:pt x="1953742" y="227317"/>
                  </a:lnTo>
                  <a:lnTo>
                    <a:pt x="1940687" y="229450"/>
                  </a:lnTo>
                  <a:lnTo>
                    <a:pt x="1925777" y="230162"/>
                  </a:lnTo>
                  <a:lnTo>
                    <a:pt x="1914677" y="230162"/>
                  </a:lnTo>
                  <a:lnTo>
                    <a:pt x="1914677" y="164147"/>
                  </a:lnTo>
                  <a:lnTo>
                    <a:pt x="1950605" y="164147"/>
                  </a:lnTo>
                  <a:lnTo>
                    <a:pt x="1950605" y="136690"/>
                  </a:lnTo>
                  <a:lnTo>
                    <a:pt x="1879041" y="136690"/>
                  </a:lnTo>
                  <a:lnTo>
                    <a:pt x="1879041" y="40297"/>
                  </a:lnTo>
                  <a:lnTo>
                    <a:pt x="1948853" y="40297"/>
                  </a:lnTo>
                  <a:lnTo>
                    <a:pt x="1948853" y="12255"/>
                  </a:lnTo>
                  <a:lnTo>
                    <a:pt x="1847786" y="12255"/>
                  </a:lnTo>
                  <a:lnTo>
                    <a:pt x="1847786" y="164147"/>
                  </a:lnTo>
                  <a:lnTo>
                    <a:pt x="1883422" y="164147"/>
                  </a:lnTo>
                  <a:lnTo>
                    <a:pt x="1883422" y="230162"/>
                  </a:lnTo>
                  <a:lnTo>
                    <a:pt x="1837563" y="230162"/>
                  </a:lnTo>
                  <a:lnTo>
                    <a:pt x="1837563" y="257327"/>
                  </a:lnTo>
                  <a:lnTo>
                    <a:pt x="1919643" y="257327"/>
                  </a:lnTo>
                  <a:lnTo>
                    <a:pt x="1937118" y="256501"/>
                  </a:lnTo>
                  <a:lnTo>
                    <a:pt x="1952091" y="254038"/>
                  </a:lnTo>
                  <a:lnTo>
                    <a:pt x="1964283" y="249936"/>
                  </a:lnTo>
                  <a:lnTo>
                    <a:pt x="1973376" y="244182"/>
                  </a:lnTo>
                  <a:lnTo>
                    <a:pt x="1973376" y="269011"/>
                  </a:lnTo>
                  <a:lnTo>
                    <a:pt x="2004047" y="269011"/>
                  </a:lnTo>
                  <a:lnTo>
                    <a:pt x="2004047" y="140195"/>
                  </a:lnTo>
                  <a:lnTo>
                    <a:pt x="2030336" y="140195"/>
                  </a:lnTo>
                  <a:lnTo>
                    <a:pt x="2030336" y="272516"/>
                  </a:lnTo>
                  <a:lnTo>
                    <a:pt x="2061298" y="272516"/>
                  </a:lnTo>
                  <a:lnTo>
                    <a:pt x="2061298" y="7594"/>
                  </a:lnTo>
                  <a:close/>
                </a:path>
                <a:path w="4807584" h="280670">
                  <a:moveTo>
                    <a:pt x="2258466" y="225488"/>
                  </a:moveTo>
                  <a:lnTo>
                    <a:pt x="2235708" y="211569"/>
                  </a:lnTo>
                  <a:lnTo>
                    <a:pt x="2216404" y="189928"/>
                  </a:lnTo>
                  <a:lnTo>
                    <a:pt x="2215896" y="188683"/>
                  </a:lnTo>
                  <a:lnTo>
                    <a:pt x="2203031" y="157264"/>
                  </a:lnTo>
                  <a:lnTo>
                    <a:pt x="2198001" y="110109"/>
                  </a:lnTo>
                  <a:lnTo>
                    <a:pt x="2198001" y="10807"/>
                  </a:lnTo>
                  <a:lnTo>
                    <a:pt x="2166455" y="10807"/>
                  </a:lnTo>
                  <a:lnTo>
                    <a:pt x="2166455" y="110109"/>
                  </a:lnTo>
                  <a:lnTo>
                    <a:pt x="2161451" y="157226"/>
                  </a:lnTo>
                  <a:lnTo>
                    <a:pt x="2148014" y="190042"/>
                  </a:lnTo>
                  <a:lnTo>
                    <a:pt x="2128621" y="211696"/>
                  </a:lnTo>
                  <a:lnTo>
                    <a:pt x="2105698" y="225488"/>
                  </a:lnTo>
                  <a:lnTo>
                    <a:pt x="2105698" y="254698"/>
                  </a:lnTo>
                  <a:lnTo>
                    <a:pt x="2130310" y="243979"/>
                  </a:lnTo>
                  <a:lnTo>
                    <a:pt x="2152294" y="228917"/>
                  </a:lnTo>
                  <a:lnTo>
                    <a:pt x="2170112" y="210261"/>
                  </a:lnTo>
                  <a:lnTo>
                    <a:pt x="2182228" y="188683"/>
                  </a:lnTo>
                  <a:lnTo>
                    <a:pt x="2194509" y="210096"/>
                  </a:lnTo>
                  <a:lnTo>
                    <a:pt x="2212352" y="228701"/>
                  </a:lnTo>
                  <a:lnTo>
                    <a:pt x="2234184" y="243814"/>
                  </a:lnTo>
                  <a:lnTo>
                    <a:pt x="2258466" y="254698"/>
                  </a:lnTo>
                  <a:lnTo>
                    <a:pt x="2258466" y="225488"/>
                  </a:lnTo>
                  <a:close/>
                </a:path>
                <a:path w="4807584" h="280670">
                  <a:moveTo>
                    <a:pt x="2328862" y="7594"/>
                  </a:moveTo>
                  <a:lnTo>
                    <a:pt x="2297023" y="7594"/>
                  </a:lnTo>
                  <a:lnTo>
                    <a:pt x="2297023" y="103098"/>
                  </a:lnTo>
                  <a:lnTo>
                    <a:pt x="2235390" y="103098"/>
                  </a:lnTo>
                  <a:lnTo>
                    <a:pt x="2235390" y="130848"/>
                  </a:lnTo>
                  <a:lnTo>
                    <a:pt x="2297023" y="130848"/>
                  </a:lnTo>
                  <a:lnTo>
                    <a:pt x="2297023" y="272516"/>
                  </a:lnTo>
                  <a:lnTo>
                    <a:pt x="2328862" y="272516"/>
                  </a:lnTo>
                  <a:lnTo>
                    <a:pt x="2328862" y="7594"/>
                  </a:lnTo>
                  <a:close/>
                </a:path>
                <a:path w="4807584" h="280670">
                  <a:moveTo>
                    <a:pt x="2676741" y="7594"/>
                  </a:moveTo>
                  <a:lnTo>
                    <a:pt x="2644902" y="7594"/>
                  </a:lnTo>
                  <a:lnTo>
                    <a:pt x="2644902" y="113030"/>
                  </a:lnTo>
                  <a:lnTo>
                    <a:pt x="2598750" y="113030"/>
                  </a:lnTo>
                  <a:lnTo>
                    <a:pt x="2596985" y="86283"/>
                  </a:lnTo>
                  <a:lnTo>
                    <a:pt x="2593136" y="63119"/>
                  </a:lnTo>
                  <a:lnTo>
                    <a:pt x="2586761" y="43738"/>
                  </a:lnTo>
                  <a:lnTo>
                    <a:pt x="2581491" y="35039"/>
                  </a:lnTo>
                  <a:lnTo>
                    <a:pt x="2577427" y="28321"/>
                  </a:lnTo>
                  <a:lnTo>
                    <a:pt x="2568194" y="19418"/>
                  </a:lnTo>
                  <a:lnTo>
                    <a:pt x="2567495" y="19011"/>
                  </a:lnTo>
                  <a:lnTo>
                    <a:pt x="2567495" y="132892"/>
                  </a:lnTo>
                  <a:lnTo>
                    <a:pt x="2566873" y="162229"/>
                  </a:lnTo>
                  <a:lnTo>
                    <a:pt x="2560358" y="206209"/>
                  </a:lnTo>
                  <a:lnTo>
                    <a:pt x="2540038" y="230454"/>
                  </a:lnTo>
                  <a:lnTo>
                    <a:pt x="2521051" y="230454"/>
                  </a:lnTo>
                  <a:lnTo>
                    <a:pt x="2496515" y="186829"/>
                  </a:lnTo>
                  <a:lnTo>
                    <a:pt x="2493594" y="132892"/>
                  </a:lnTo>
                  <a:lnTo>
                    <a:pt x="2494267" y="103568"/>
                  </a:lnTo>
                  <a:lnTo>
                    <a:pt x="2500744" y="59702"/>
                  </a:lnTo>
                  <a:lnTo>
                    <a:pt x="2530398" y="35039"/>
                  </a:lnTo>
                  <a:lnTo>
                    <a:pt x="2537333" y="35750"/>
                  </a:lnTo>
                  <a:lnTo>
                    <a:pt x="2564650" y="79006"/>
                  </a:lnTo>
                  <a:lnTo>
                    <a:pt x="2567495" y="132892"/>
                  </a:lnTo>
                  <a:lnTo>
                    <a:pt x="2567495" y="19011"/>
                  </a:lnTo>
                  <a:lnTo>
                    <a:pt x="2557208" y="12915"/>
                  </a:lnTo>
                  <a:lnTo>
                    <a:pt x="2544572" y="8940"/>
                  </a:lnTo>
                  <a:lnTo>
                    <a:pt x="2530398" y="7594"/>
                  </a:lnTo>
                  <a:lnTo>
                    <a:pt x="2516365" y="8940"/>
                  </a:lnTo>
                  <a:lnTo>
                    <a:pt x="2473147" y="46672"/>
                  </a:lnTo>
                  <a:lnTo>
                    <a:pt x="2463050" y="99263"/>
                  </a:lnTo>
                  <a:lnTo>
                    <a:pt x="2462060" y="132892"/>
                  </a:lnTo>
                  <a:lnTo>
                    <a:pt x="2463050" y="166522"/>
                  </a:lnTo>
                  <a:lnTo>
                    <a:pt x="2473147" y="219113"/>
                  </a:lnTo>
                  <a:lnTo>
                    <a:pt x="2503754" y="252577"/>
                  </a:lnTo>
                  <a:lnTo>
                    <a:pt x="2530398" y="257619"/>
                  </a:lnTo>
                  <a:lnTo>
                    <a:pt x="2544572" y="256362"/>
                  </a:lnTo>
                  <a:lnTo>
                    <a:pt x="2557208" y="252577"/>
                  </a:lnTo>
                  <a:lnTo>
                    <a:pt x="2568194" y="246278"/>
                  </a:lnTo>
                  <a:lnTo>
                    <a:pt x="2577427" y="237464"/>
                  </a:lnTo>
                  <a:lnTo>
                    <a:pt x="2581529" y="230454"/>
                  </a:lnTo>
                  <a:lnTo>
                    <a:pt x="2587498" y="220256"/>
                  </a:lnTo>
                  <a:lnTo>
                    <a:pt x="2594038" y="198183"/>
                  </a:lnTo>
                  <a:lnTo>
                    <a:pt x="2597683" y="171500"/>
                  </a:lnTo>
                  <a:lnTo>
                    <a:pt x="2599042" y="140487"/>
                  </a:lnTo>
                  <a:lnTo>
                    <a:pt x="2644902" y="140487"/>
                  </a:lnTo>
                  <a:lnTo>
                    <a:pt x="2644902" y="272516"/>
                  </a:lnTo>
                  <a:lnTo>
                    <a:pt x="2676741" y="272516"/>
                  </a:lnTo>
                  <a:lnTo>
                    <a:pt x="2676741" y="140487"/>
                  </a:lnTo>
                  <a:lnTo>
                    <a:pt x="2676741" y="113030"/>
                  </a:lnTo>
                  <a:lnTo>
                    <a:pt x="2676741" y="7594"/>
                  </a:lnTo>
                  <a:close/>
                </a:path>
                <a:path w="4807584" h="280670">
                  <a:moveTo>
                    <a:pt x="2894355" y="108356"/>
                  </a:moveTo>
                  <a:lnTo>
                    <a:pt x="2880372" y="99987"/>
                  </a:lnTo>
                  <a:lnTo>
                    <a:pt x="2870111" y="88493"/>
                  </a:lnTo>
                  <a:lnTo>
                    <a:pt x="2863786" y="72618"/>
                  </a:lnTo>
                  <a:lnTo>
                    <a:pt x="2861640" y="51104"/>
                  </a:lnTo>
                  <a:lnTo>
                    <a:pt x="2861640" y="37668"/>
                  </a:lnTo>
                  <a:lnTo>
                    <a:pt x="2891142" y="37668"/>
                  </a:lnTo>
                  <a:lnTo>
                    <a:pt x="2891142" y="10807"/>
                  </a:lnTo>
                  <a:lnTo>
                    <a:pt x="2830969" y="10807"/>
                  </a:lnTo>
                  <a:lnTo>
                    <a:pt x="2830969" y="37668"/>
                  </a:lnTo>
                  <a:lnTo>
                    <a:pt x="2830868" y="51104"/>
                  </a:lnTo>
                  <a:lnTo>
                    <a:pt x="2829445" y="68084"/>
                  </a:lnTo>
                  <a:lnTo>
                    <a:pt x="2825204" y="83134"/>
                  </a:lnTo>
                  <a:lnTo>
                    <a:pt x="2818650" y="95161"/>
                  </a:lnTo>
                  <a:lnTo>
                    <a:pt x="2810230" y="104267"/>
                  </a:lnTo>
                  <a:lnTo>
                    <a:pt x="2806560" y="100177"/>
                  </a:lnTo>
                  <a:lnTo>
                    <a:pt x="2801823" y="94919"/>
                  </a:lnTo>
                  <a:lnTo>
                    <a:pt x="2795587" y="82689"/>
                  </a:lnTo>
                  <a:lnTo>
                    <a:pt x="2791701" y="67678"/>
                  </a:lnTo>
                  <a:lnTo>
                    <a:pt x="2790456" y="51104"/>
                  </a:lnTo>
                  <a:lnTo>
                    <a:pt x="2790367" y="37668"/>
                  </a:lnTo>
                  <a:lnTo>
                    <a:pt x="2830969" y="37668"/>
                  </a:lnTo>
                  <a:lnTo>
                    <a:pt x="2830969" y="10807"/>
                  </a:lnTo>
                  <a:lnTo>
                    <a:pt x="2729903" y="10807"/>
                  </a:lnTo>
                  <a:lnTo>
                    <a:pt x="2729903" y="37668"/>
                  </a:lnTo>
                  <a:lnTo>
                    <a:pt x="2759405" y="37668"/>
                  </a:lnTo>
                  <a:lnTo>
                    <a:pt x="2759405" y="51104"/>
                  </a:lnTo>
                  <a:lnTo>
                    <a:pt x="2756954" y="73571"/>
                  </a:lnTo>
                  <a:lnTo>
                    <a:pt x="2750134" y="89484"/>
                  </a:lnTo>
                  <a:lnTo>
                    <a:pt x="2739682" y="100520"/>
                  </a:lnTo>
                  <a:lnTo>
                    <a:pt x="2726398" y="108356"/>
                  </a:lnTo>
                  <a:lnTo>
                    <a:pt x="2726398" y="135521"/>
                  </a:lnTo>
                  <a:lnTo>
                    <a:pt x="2741041" y="129717"/>
                  </a:lnTo>
                  <a:lnTo>
                    <a:pt x="2754617" y="121691"/>
                  </a:lnTo>
                  <a:lnTo>
                    <a:pt x="2766276" y="111747"/>
                  </a:lnTo>
                  <a:lnTo>
                    <a:pt x="2775178" y="100177"/>
                  </a:lnTo>
                  <a:lnTo>
                    <a:pt x="2781604" y="110401"/>
                  </a:lnTo>
                  <a:lnTo>
                    <a:pt x="2789961" y="120116"/>
                  </a:lnTo>
                  <a:lnTo>
                    <a:pt x="2799702" y="128854"/>
                  </a:lnTo>
                  <a:lnTo>
                    <a:pt x="2810230" y="136105"/>
                  </a:lnTo>
                  <a:lnTo>
                    <a:pt x="2820886" y="129222"/>
                  </a:lnTo>
                  <a:lnTo>
                    <a:pt x="2830677" y="120624"/>
                  </a:lnTo>
                  <a:lnTo>
                    <a:pt x="2839148" y="110718"/>
                  </a:lnTo>
                  <a:lnTo>
                    <a:pt x="2843149" y="104267"/>
                  </a:lnTo>
                  <a:lnTo>
                    <a:pt x="2845866" y="99885"/>
                  </a:lnTo>
                  <a:lnTo>
                    <a:pt x="2854426" y="111290"/>
                  </a:lnTo>
                  <a:lnTo>
                    <a:pt x="2865945" y="121437"/>
                  </a:lnTo>
                  <a:lnTo>
                    <a:pt x="2879547" y="129705"/>
                  </a:lnTo>
                  <a:lnTo>
                    <a:pt x="2894355" y="135521"/>
                  </a:lnTo>
                  <a:lnTo>
                    <a:pt x="2894355" y="108356"/>
                  </a:lnTo>
                  <a:close/>
                </a:path>
                <a:path w="4807584" h="280670">
                  <a:moveTo>
                    <a:pt x="2951899" y="7594"/>
                  </a:moveTo>
                  <a:lnTo>
                    <a:pt x="2920352" y="7594"/>
                  </a:lnTo>
                  <a:lnTo>
                    <a:pt x="2920352" y="56654"/>
                  </a:lnTo>
                  <a:lnTo>
                    <a:pt x="2881795" y="56654"/>
                  </a:lnTo>
                  <a:lnTo>
                    <a:pt x="2881795" y="84404"/>
                  </a:lnTo>
                  <a:lnTo>
                    <a:pt x="2920352" y="84404"/>
                  </a:lnTo>
                  <a:lnTo>
                    <a:pt x="2920352" y="137274"/>
                  </a:lnTo>
                  <a:lnTo>
                    <a:pt x="2951899" y="137274"/>
                  </a:lnTo>
                  <a:lnTo>
                    <a:pt x="2951899" y="7594"/>
                  </a:lnTo>
                  <a:close/>
                </a:path>
                <a:path w="4807584" h="280670">
                  <a:moveTo>
                    <a:pt x="2955112" y="249440"/>
                  </a:moveTo>
                  <a:lnTo>
                    <a:pt x="2782481" y="249440"/>
                  </a:lnTo>
                  <a:lnTo>
                    <a:pt x="2782481" y="226364"/>
                  </a:lnTo>
                  <a:lnTo>
                    <a:pt x="2951899" y="226364"/>
                  </a:lnTo>
                  <a:lnTo>
                    <a:pt x="2951899" y="152171"/>
                  </a:lnTo>
                  <a:lnTo>
                    <a:pt x="2750642" y="152171"/>
                  </a:lnTo>
                  <a:lnTo>
                    <a:pt x="2750642" y="177584"/>
                  </a:lnTo>
                  <a:lnTo>
                    <a:pt x="2920352" y="177584"/>
                  </a:lnTo>
                  <a:lnTo>
                    <a:pt x="2920352" y="201244"/>
                  </a:lnTo>
                  <a:lnTo>
                    <a:pt x="2750642" y="201244"/>
                  </a:lnTo>
                  <a:lnTo>
                    <a:pt x="2750642" y="275145"/>
                  </a:lnTo>
                  <a:lnTo>
                    <a:pt x="2955112" y="275145"/>
                  </a:lnTo>
                  <a:lnTo>
                    <a:pt x="2955112" y="249440"/>
                  </a:lnTo>
                  <a:close/>
                </a:path>
                <a:path w="4807584" h="280670">
                  <a:moveTo>
                    <a:pt x="3306203" y="112153"/>
                  </a:moveTo>
                  <a:lnTo>
                    <a:pt x="3266313" y="100368"/>
                  </a:lnTo>
                  <a:lnTo>
                    <a:pt x="3235515" y="81419"/>
                  </a:lnTo>
                  <a:lnTo>
                    <a:pt x="3233826" y="79146"/>
                  </a:lnTo>
                  <a:lnTo>
                    <a:pt x="3215665" y="54902"/>
                  </a:lnTo>
                  <a:lnTo>
                    <a:pt x="3208642" y="20434"/>
                  </a:lnTo>
                  <a:lnTo>
                    <a:pt x="3208642" y="9347"/>
                  </a:lnTo>
                  <a:lnTo>
                    <a:pt x="3177095" y="9347"/>
                  </a:lnTo>
                  <a:lnTo>
                    <a:pt x="3177095" y="20434"/>
                  </a:lnTo>
                  <a:lnTo>
                    <a:pt x="3170161" y="54940"/>
                  </a:lnTo>
                  <a:lnTo>
                    <a:pt x="3150514" y="81521"/>
                  </a:lnTo>
                  <a:lnTo>
                    <a:pt x="3119920" y="100495"/>
                  </a:lnTo>
                  <a:lnTo>
                    <a:pt x="3080118" y="112153"/>
                  </a:lnTo>
                  <a:lnTo>
                    <a:pt x="3080118" y="140195"/>
                  </a:lnTo>
                  <a:lnTo>
                    <a:pt x="3118447" y="131279"/>
                  </a:lnTo>
                  <a:lnTo>
                    <a:pt x="3150552" y="117665"/>
                  </a:lnTo>
                  <a:lnTo>
                    <a:pt x="3175698" y="100063"/>
                  </a:lnTo>
                  <a:lnTo>
                    <a:pt x="3193161" y="79146"/>
                  </a:lnTo>
                  <a:lnTo>
                    <a:pt x="3210661" y="100063"/>
                  </a:lnTo>
                  <a:lnTo>
                    <a:pt x="3235883" y="117665"/>
                  </a:lnTo>
                  <a:lnTo>
                    <a:pt x="3268002" y="131279"/>
                  </a:lnTo>
                  <a:lnTo>
                    <a:pt x="3306203" y="140195"/>
                  </a:lnTo>
                  <a:lnTo>
                    <a:pt x="3306203" y="112153"/>
                  </a:lnTo>
                  <a:close/>
                </a:path>
                <a:path w="4807584" h="280670">
                  <a:moveTo>
                    <a:pt x="3310877" y="177584"/>
                  </a:moveTo>
                  <a:lnTo>
                    <a:pt x="3075736" y="177584"/>
                  </a:lnTo>
                  <a:lnTo>
                    <a:pt x="3075736" y="205625"/>
                  </a:lnTo>
                  <a:lnTo>
                    <a:pt x="3177095" y="205625"/>
                  </a:lnTo>
                  <a:lnTo>
                    <a:pt x="3177095" y="276898"/>
                  </a:lnTo>
                  <a:lnTo>
                    <a:pt x="3208642" y="276898"/>
                  </a:lnTo>
                  <a:lnTo>
                    <a:pt x="3208642" y="205625"/>
                  </a:lnTo>
                  <a:lnTo>
                    <a:pt x="3310877" y="205625"/>
                  </a:lnTo>
                  <a:lnTo>
                    <a:pt x="3310877" y="177584"/>
                  </a:lnTo>
                  <a:close/>
                </a:path>
                <a:path w="4807584" h="280670">
                  <a:moveTo>
                    <a:pt x="3541915" y="161518"/>
                  </a:moveTo>
                  <a:lnTo>
                    <a:pt x="3512705" y="161518"/>
                  </a:lnTo>
                  <a:lnTo>
                    <a:pt x="3512705" y="193357"/>
                  </a:lnTo>
                  <a:lnTo>
                    <a:pt x="3512705" y="219062"/>
                  </a:lnTo>
                  <a:lnTo>
                    <a:pt x="3512705" y="249148"/>
                  </a:lnTo>
                  <a:lnTo>
                    <a:pt x="3472992" y="249148"/>
                  </a:lnTo>
                  <a:lnTo>
                    <a:pt x="3472992" y="219062"/>
                  </a:lnTo>
                  <a:lnTo>
                    <a:pt x="3512705" y="219062"/>
                  </a:lnTo>
                  <a:lnTo>
                    <a:pt x="3512705" y="193357"/>
                  </a:lnTo>
                  <a:lnTo>
                    <a:pt x="3472992" y="193357"/>
                  </a:lnTo>
                  <a:lnTo>
                    <a:pt x="3472992" y="161518"/>
                  </a:lnTo>
                  <a:lnTo>
                    <a:pt x="3443490" y="161518"/>
                  </a:lnTo>
                  <a:lnTo>
                    <a:pt x="3443490" y="275145"/>
                  </a:lnTo>
                  <a:lnTo>
                    <a:pt x="3541915" y="275145"/>
                  </a:lnTo>
                  <a:lnTo>
                    <a:pt x="3541915" y="249148"/>
                  </a:lnTo>
                  <a:lnTo>
                    <a:pt x="3541915" y="219062"/>
                  </a:lnTo>
                  <a:lnTo>
                    <a:pt x="3541915" y="193357"/>
                  </a:lnTo>
                  <a:lnTo>
                    <a:pt x="3541915" y="161518"/>
                  </a:lnTo>
                  <a:close/>
                </a:path>
                <a:path w="4807584" h="280670">
                  <a:moveTo>
                    <a:pt x="3644735" y="7594"/>
                  </a:moveTo>
                  <a:lnTo>
                    <a:pt x="3612896" y="7594"/>
                  </a:lnTo>
                  <a:lnTo>
                    <a:pt x="3612896" y="60452"/>
                  </a:lnTo>
                  <a:lnTo>
                    <a:pt x="3564991" y="60452"/>
                  </a:lnTo>
                  <a:lnTo>
                    <a:pt x="3562058" y="48247"/>
                  </a:lnTo>
                  <a:lnTo>
                    <a:pt x="3557257" y="37490"/>
                  </a:lnTo>
                  <a:lnTo>
                    <a:pt x="3554285" y="33286"/>
                  </a:lnTo>
                  <a:lnTo>
                    <a:pt x="3550704" y="28206"/>
                  </a:lnTo>
                  <a:lnTo>
                    <a:pt x="3542500" y="20434"/>
                  </a:lnTo>
                  <a:lnTo>
                    <a:pt x="3535197" y="15659"/>
                  </a:lnTo>
                  <a:lnTo>
                    <a:pt x="3535197" y="74180"/>
                  </a:lnTo>
                  <a:lnTo>
                    <a:pt x="3534384" y="84010"/>
                  </a:lnTo>
                  <a:lnTo>
                    <a:pt x="3504082" y="114769"/>
                  </a:lnTo>
                  <a:lnTo>
                    <a:pt x="3496640" y="115366"/>
                  </a:lnTo>
                  <a:lnTo>
                    <a:pt x="3489223" y="114769"/>
                  </a:lnTo>
                  <a:lnTo>
                    <a:pt x="3458946" y="84010"/>
                  </a:lnTo>
                  <a:lnTo>
                    <a:pt x="3458095" y="74180"/>
                  </a:lnTo>
                  <a:lnTo>
                    <a:pt x="3458946" y="64439"/>
                  </a:lnTo>
                  <a:lnTo>
                    <a:pt x="3489223" y="33883"/>
                  </a:lnTo>
                  <a:lnTo>
                    <a:pt x="3496640" y="33286"/>
                  </a:lnTo>
                  <a:lnTo>
                    <a:pt x="3504082" y="33883"/>
                  </a:lnTo>
                  <a:lnTo>
                    <a:pt x="3534384" y="64439"/>
                  </a:lnTo>
                  <a:lnTo>
                    <a:pt x="3535197" y="74180"/>
                  </a:lnTo>
                  <a:lnTo>
                    <a:pt x="3535197" y="15659"/>
                  </a:lnTo>
                  <a:lnTo>
                    <a:pt x="3533000" y="14211"/>
                  </a:lnTo>
                  <a:lnTo>
                    <a:pt x="3522091" y="9639"/>
                  </a:lnTo>
                  <a:lnTo>
                    <a:pt x="3509937" y="6807"/>
                  </a:lnTo>
                  <a:lnTo>
                    <a:pt x="3496640" y="5842"/>
                  </a:lnTo>
                  <a:lnTo>
                    <a:pt x="3483521" y="6807"/>
                  </a:lnTo>
                  <a:lnTo>
                    <a:pt x="3440925" y="30403"/>
                  </a:lnTo>
                  <a:lnTo>
                    <a:pt x="3427133" y="74180"/>
                  </a:lnTo>
                  <a:lnTo>
                    <a:pt x="3428771" y="91211"/>
                  </a:lnTo>
                  <a:lnTo>
                    <a:pt x="3450793" y="127927"/>
                  </a:lnTo>
                  <a:lnTo>
                    <a:pt x="3496640" y="142824"/>
                  </a:lnTo>
                  <a:lnTo>
                    <a:pt x="3509937" y="141859"/>
                  </a:lnTo>
                  <a:lnTo>
                    <a:pt x="3550742" y="120281"/>
                  </a:lnTo>
                  <a:lnTo>
                    <a:pt x="3565283" y="87617"/>
                  </a:lnTo>
                  <a:lnTo>
                    <a:pt x="3612896" y="87617"/>
                  </a:lnTo>
                  <a:lnTo>
                    <a:pt x="3612896" y="147497"/>
                  </a:lnTo>
                  <a:lnTo>
                    <a:pt x="3644735" y="147497"/>
                  </a:lnTo>
                  <a:lnTo>
                    <a:pt x="3644735" y="87617"/>
                  </a:lnTo>
                  <a:lnTo>
                    <a:pt x="3644735" y="60452"/>
                  </a:lnTo>
                  <a:lnTo>
                    <a:pt x="3644735" y="7594"/>
                  </a:lnTo>
                  <a:close/>
                </a:path>
                <a:path w="4807584" h="280670">
                  <a:moveTo>
                    <a:pt x="3653790" y="248856"/>
                  </a:moveTo>
                  <a:lnTo>
                    <a:pt x="3642614" y="242138"/>
                  </a:lnTo>
                  <a:lnTo>
                    <a:pt x="3639070" y="240017"/>
                  </a:lnTo>
                  <a:lnTo>
                    <a:pt x="3628047" y="227393"/>
                  </a:lnTo>
                  <a:lnTo>
                    <a:pt x="3621151" y="210210"/>
                  </a:lnTo>
                  <a:lnTo>
                    <a:pt x="3618738" y="187515"/>
                  </a:lnTo>
                  <a:lnTo>
                    <a:pt x="3618738" y="161518"/>
                  </a:lnTo>
                  <a:lnTo>
                    <a:pt x="3587483" y="161518"/>
                  </a:lnTo>
                  <a:lnTo>
                    <a:pt x="3587483" y="187515"/>
                  </a:lnTo>
                  <a:lnTo>
                    <a:pt x="3585273" y="210159"/>
                  </a:lnTo>
                  <a:lnTo>
                    <a:pt x="3578720" y="227495"/>
                  </a:lnTo>
                  <a:lnTo>
                    <a:pt x="3568014" y="240131"/>
                  </a:lnTo>
                  <a:lnTo>
                    <a:pt x="3553307" y="248856"/>
                  </a:lnTo>
                  <a:lnTo>
                    <a:pt x="3553307" y="276313"/>
                  </a:lnTo>
                  <a:lnTo>
                    <a:pt x="3568306" y="271348"/>
                  </a:lnTo>
                  <a:lnTo>
                    <a:pt x="3582378" y="263499"/>
                  </a:lnTo>
                  <a:lnTo>
                    <a:pt x="3594468" y="253517"/>
                  </a:lnTo>
                  <a:lnTo>
                    <a:pt x="3603548" y="242138"/>
                  </a:lnTo>
                  <a:lnTo>
                    <a:pt x="3612591" y="253479"/>
                  </a:lnTo>
                  <a:lnTo>
                    <a:pt x="3624618" y="263385"/>
                  </a:lnTo>
                  <a:lnTo>
                    <a:pt x="3638677" y="271221"/>
                  </a:lnTo>
                  <a:lnTo>
                    <a:pt x="3653790" y="276313"/>
                  </a:lnTo>
                  <a:lnTo>
                    <a:pt x="3653790" y="248856"/>
                  </a:lnTo>
                  <a:close/>
                </a:path>
                <a:path w="4807584" h="280670">
                  <a:moveTo>
                    <a:pt x="3838105" y="132892"/>
                  </a:moveTo>
                  <a:lnTo>
                    <a:pt x="3837101" y="99263"/>
                  </a:lnTo>
                  <a:lnTo>
                    <a:pt x="3833647" y="70421"/>
                  </a:lnTo>
                  <a:lnTo>
                    <a:pt x="3827018" y="46672"/>
                  </a:lnTo>
                  <a:lnTo>
                    <a:pt x="3820337" y="35039"/>
                  </a:lnTo>
                  <a:lnTo>
                    <a:pt x="3816489" y="28321"/>
                  </a:lnTo>
                  <a:lnTo>
                    <a:pt x="3807244" y="19418"/>
                  </a:lnTo>
                  <a:lnTo>
                    <a:pt x="3806558" y="19024"/>
                  </a:lnTo>
                  <a:lnTo>
                    <a:pt x="3806558" y="132892"/>
                  </a:lnTo>
                  <a:lnTo>
                    <a:pt x="3805923" y="162229"/>
                  </a:lnTo>
                  <a:lnTo>
                    <a:pt x="3799408" y="206209"/>
                  </a:lnTo>
                  <a:lnTo>
                    <a:pt x="3779101" y="230454"/>
                  </a:lnTo>
                  <a:lnTo>
                    <a:pt x="3760114" y="230454"/>
                  </a:lnTo>
                  <a:lnTo>
                    <a:pt x="3735578" y="186829"/>
                  </a:lnTo>
                  <a:lnTo>
                    <a:pt x="3732657" y="132892"/>
                  </a:lnTo>
                  <a:lnTo>
                    <a:pt x="3733317" y="103568"/>
                  </a:lnTo>
                  <a:lnTo>
                    <a:pt x="3739807" y="59702"/>
                  </a:lnTo>
                  <a:lnTo>
                    <a:pt x="3769461" y="35039"/>
                  </a:lnTo>
                  <a:lnTo>
                    <a:pt x="3776395" y="35750"/>
                  </a:lnTo>
                  <a:lnTo>
                    <a:pt x="3803713" y="79006"/>
                  </a:lnTo>
                  <a:lnTo>
                    <a:pt x="3806558" y="132892"/>
                  </a:lnTo>
                  <a:lnTo>
                    <a:pt x="3806558" y="19024"/>
                  </a:lnTo>
                  <a:lnTo>
                    <a:pt x="3796258" y="12915"/>
                  </a:lnTo>
                  <a:lnTo>
                    <a:pt x="3783622" y="8940"/>
                  </a:lnTo>
                  <a:lnTo>
                    <a:pt x="3769461" y="7594"/>
                  </a:lnTo>
                  <a:lnTo>
                    <a:pt x="3755428" y="8940"/>
                  </a:lnTo>
                  <a:lnTo>
                    <a:pt x="3712197" y="46672"/>
                  </a:lnTo>
                  <a:lnTo>
                    <a:pt x="3702100" y="99263"/>
                  </a:lnTo>
                  <a:lnTo>
                    <a:pt x="3701110" y="132892"/>
                  </a:lnTo>
                  <a:lnTo>
                    <a:pt x="3702100" y="166522"/>
                  </a:lnTo>
                  <a:lnTo>
                    <a:pt x="3712197" y="219113"/>
                  </a:lnTo>
                  <a:lnTo>
                    <a:pt x="3742804" y="252577"/>
                  </a:lnTo>
                  <a:lnTo>
                    <a:pt x="3769461" y="257619"/>
                  </a:lnTo>
                  <a:lnTo>
                    <a:pt x="3783622" y="256362"/>
                  </a:lnTo>
                  <a:lnTo>
                    <a:pt x="3796258" y="252577"/>
                  </a:lnTo>
                  <a:lnTo>
                    <a:pt x="3807244" y="246278"/>
                  </a:lnTo>
                  <a:lnTo>
                    <a:pt x="3816489" y="237464"/>
                  </a:lnTo>
                  <a:lnTo>
                    <a:pt x="3820503" y="230454"/>
                  </a:lnTo>
                  <a:lnTo>
                    <a:pt x="3827018" y="219113"/>
                  </a:lnTo>
                  <a:lnTo>
                    <a:pt x="3833647" y="195364"/>
                  </a:lnTo>
                  <a:lnTo>
                    <a:pt x="3837101" y="166522"/>
                  </a:lnTo>
                  <a:lnTo>
                    <a:pt x="3838105" y="132892"/>
                  </a:lnTo>
                  <a:close/>
                </a:path>
                <a:path w="4807584" h="280670">
                  <a:moveTo>
                    <a:pt x="3915803" y="7594"/>
                  </a:moveTo>
                  <a:lnTo>
                    <a:pt x="3883964" y="7594"/>
                  </a:lnTo>
                  <a:lnTo>
                    <a:pt x="3883964" y="272516"/>
                  </a:lnTo>
                  <a:lnTo>
                    <a:pt x="3915803" y="272516"/>
                  </a:lnTo>
                  <a:lnTo>
                    <a:pt x="3915803" y="7594"/>
                  </a:lnTo>
                  <a:close/>
                </a:path>
                <a:path w="4807584" h="280670">
                  <a:moveTo>
                    <a:pt x="4192994" y="225488"/>
                  </a:moveTo>
                  <a:lnTo>
                    <a:pt x="4170883" y="211467"/>
                  </a:lnTo>
                  <a:lnTo>
                    <a:pt x="4152138" y="189560"/>
                  </a:lnTo>
                  <a:lnTo>
                    <a:pt x="4139158" y="157175"/>
                  </a:lnTo>
                  <a:lnTo>
                    <a:pt x="4134281" y="111569"/>
                  </a:lnTo>
                  <a:lnTo>
                    <a:pt x="4134281" y="40297"/>
                  </a:lnTo>
                  <a:lnTo>
                    <a:pt x="4190657" y="40297"/>
                  </a:lnTo>
                  <a:lnTo>
                    <a:pt x="4190657" y="12255"/>
                  </a:lnTo>
                  <a:lnTo>
                    <a:pt x="4047236" y="12255"/>
                  </a:lnTo>
                  <a:lnTo>
                    <a:pt x="4047236" y="40297"/>
                  </a:lnTo>
                  <a:lnTo>
                    <a:pt x="4102735" y="40297"/>
                  </a:lnTo>
                  <a:lnTo>
                    <a:pt x="4102735" y="111569"/>
                  </a:lnTo>
                  <a:lnTo>
                    <a:pt x="4097845" y="157137"/>
                  </a:lnTo>
                  <a:lnTo>
                    <a:pt x="4084815" y="189674"/>
                  </a:lnTo>
                  <a:lnTo>
                    <a:pt x="4066146" y="211594"/>
                  </a:lnTo>
                  <a:lnTo>
                    <a:pt x="4044315" y="225488"/>
                  </a:lnTo>
                  <a:lnTo>
                    <a:pt x="4044315" y="254698"/>
                  </a:lnTo>
                  <a:lnTo>
                    <a:pt x="4067822" y="243776"/>
                  </a:lnTo>
                  <a:lnTo>
                    <a:pt x="4088904" y="228485"/>
                  </a:lnTo>
                  <a:lnTo>
                    <a:pt x="4106303" y="210007"/>
                  </a:lnTo>
                  <a:lnTo>
                    <a:pt x="4118800" y="189560"/>
                  </a:lnTo>
                  <a:lnTo>
                    <a:pt x="4131056" y="209969"/>
                  </a:lnTo>
                  <a:lnTo>
                    <a:pt x="4148226" y="228371"/>
                  </a:lnTo>
                  <a:lnTo>
                    <a:pt x="4169245" y="243662"/>
                  </a:lnTo>
                  <a:lnTo>
                    <a:pt x="4192994" y="254698"/>
                  </a:lnTo>
                  <a:lnTo>
                    <a:pt x="4192994" y="225488"/>
                  </a:lnTo>
                  <a:close/>
                </a:path>
                <a:path w="4807584" h="280670">
                  <a:moveTo>
                    <a:pt x="4298734" y="115658"/>
                  </a:moveTo>
                  <a:lnTo>
                    <a:pt x="4257256" y="115658"/>
                  </a:lnTo>
                  <a:lnTo>
                    <a:pt x="4257256" y="7594"/>
                  </a:lnTo>
                  <a:lnTo>
                    <a:pt x="4225417" y="7594"/>
                  </a:lnTo>
                  <a:lnTo>
                    <a:pt x="4225417" y="272516"/>
                  </a:lnTo>
                  <a:lnTo>
                    <a:pt x="4257256" y="272516"/>
                  </a:lnTo>
                  <a:lnTo>
                    <a:pt x="4257256" y="143408"/>
                  </a:lnTo>
                  <a:lnTo>
                    <a:pt x="4298734" y="143408"/>
                  </a:lnTo>
                  <a:lnTo>
                    <a:pt x="4298734" y="115658"/>
                  </a:lnTo>
                  <a:close/>
                </a:path>
                <a:path w="4807584" h="280670">
                  <a:moveTo>
                    <a:pt x="4432224" y="225488"/>
                  </a:moveTo>
                  <a:lnTo>
                    <a:pt x="4402239" y="195770"/>
                  </a:lnTo>
                  <a:lnTo>
                    <a:pt x="4391330" y="130556"/>
                  </a:lnTo>
                  <a:lnTo>
                    <a:pt x="4391330" y="67754"/>
                  </a:lnTo>
                  <a:lnTo>
                    <a:pt x="4429010" y="67754"/>
                  </a:lnTo>
                  <a:lnTo>
                    <a:pt x="4429010" y="40297"/>
                  </a:lnTo>
                  <a:lnTo>
                    <a:pt x="4391330" y="40297"/>
                  </a:lnTo>
                  <a:lnTo>
                    <a:pt x="4391330" y="0"/>
                  </a:lnTo>
                  <a:lnTo>
                    <a:pt x="4360367" y="0"/>
                  </a:lnTo>
                  <a:lnTo>
                    <a:pt x="4360367" y="40297"/>
                  </a:lnTo>
                  <a:lnTo>
                    <a:pt x="4322102" y="40297"/>
                  </a:lnTo>
                  <a:lnTo>
                    <a:pt x="4322102" y="67754"/>
                  </a:lnTo>
                  <a:lnTo>
                    <a:pt x="4360367" y="67754"/>
                  </a:lnTo>
                  <a:lnTo>
                    <a:pt x="4360367" y="130556"/>
                  </a:lnTo>
                  <a:lnTo>
                    <a:pt x="4357471" y="169087"/>
                  </a:lnTo>
                  <a:lnTo>
                    <a:pt x="4349229" y="195884"/>
                  </a:lnTo>
                  <a:lnTo>
                    <a:pt x="4336339" y="213741"/>
                  </a:lnTo>
                  <a:lnTo>
                    <a:pt x="4319473" y="225488"/>
                  </a:lnTo>
                  <a:lnTo>
                    <a:pt x="4319473" y="254406"/>
                  </a:lnTo>
                  <a:lnTo>
                    <a:pt x="4338459" y="245795"/>
                  </a:lnTo>
                  <a:lnTo>
                    <a:pt x="4354144" y="234429"/>
                  </a:lnTo>
                  <a:lnTo>
                    <a:pt x="4366577" y="220814"/>
                  </a:lnTo>
                  <a:lnTo>
                    <a:pt x="4375556" y="205625"/>
                  </a:lnTo>
                  <a:lnTo>
                    <a:pt x="4384853" y="220802"/>
                  </a:lnTo>
                  <a:lnTo>
                    <a:pt x="4397387" y="234403"/>
                  </a:lnTo>
                  <a:lnTo>
                    <a:pt x="4413224" y="245922"/>
                  </a:lnTo>
                  <a:lnTo>
                    <a:pt x="4432224" y="254698"/>
                  </a:lnTo>
                  <a:lnTo>
                    <a:pt x="4432224" y="225488"/>
                  </a:lnTo>
                  <a:close/>
                </a:path>
                <a:path w="4807584" h="280670">
                  <a:moveTo>
                    <a:pt x="4484217" y="9347"/>
                  </a:moveTo>
                  <a:lnTo>
                    <a:pt x="4453255" y="9347"/>
                  </a:lnTo>
                  <a:lnTo>
                    <a:pt x="4453255" y="120040"/>
                  </a:lnTo>
                  <a:lnTo>
                    <a:pt x="4414113" y="120040"/>
                  </a:lnTo>
                  <a:lnTo>
                    <a:pt x="4414113" y="147789"/>
                  </a:lnTo>
                  <a:lnTo>
                    <a:pt x="4453255" y="147789"/>
                  </a:lnTo>
                  <a:lnTo>
                    <a:pt x="4453255" y="269303"/>
                  </a:lnTo>
                  <a:lnTo>
                    <a:pt x="4484217" y="269303"/>
                  </a:lnTo>
                  <a:lnTo>
                    <a:pt x="4484217" y="9347"/>
                  </a:lnTo>
                  <a:close/>
                </a:path>
                <a:path w="4807584" h="280670">
                  <a:moveTo>
                    <a:pt x="4539412" y="7594"/>
                  </a:moveTo>
                  <a:lnTo>
                    <a:pt x="4508449" y="7594"/>
                  </a:lnTo>
                  <a:lnTo>
                    <a:pt x="4508449" y="272516"/>
                  </a:lnTo>
                  <a:lnTo>
                    <a:pt x="4539412" y="272516"/>
                  </a:lnTo>
                  <a:lnTo>
                    <a:pt x="4539412" y="7594"/>
                  </a:lnTo>
                  <a:close/>
                </a:path>
                <a:path w="4807584" h="280670">
                  <a:moveTo>
                    <a:pt x="4735119" y="125006"/>
                  </a:moveTo>
                  <a:lnTo>
                    <a:pt x="4712208" y="116751"/>
                  </a:lnTo>
                  <a:lnTo>
                    <a:pt x="4701591" y="108356"/>
                  </a:lnTo>
                  <a:lnTo>
                    <a:pt x="4693971" y="102336"/>
                  </a:lnTo>
                  <a:lnTo>
                    <a:pt x="4681931" y="80848"/>
                  </a:lnTo>
                  <a:lnTo>
                    <a:pt x="4677575" y="51396"/>
                  </a:lnTo>
                  <a:lnTo>
                    <a:pt x="4677575" y="38252"/>
                  </a:lnTo>
                  <a:lnTo>
                    <a:pt x="4730153" y="38252"/>
                  </a:lnTo>
                  <a:lnTo>
                    <a:pt x="4730153" y="10807"/>
                  </a:lnTo>
                  <a:lnTo>
                    <a:pt x="4593450" y="10807"/>
                  </a:lnTo>
                  <a:lnTo>
                    <a:pt x="4593450" y="38252"/>
                  </a:lnTo>
                  <a:lnTo>
                    <a:pt x="4646028" y="38252"/>
                  </a:lnTo>
                  <a:lnTo>
                    <a:pt x="4646028" y="51396"/>
                  </a:lnTo>
                  <a:lnTo>
                    <a:pt x="4641812" y="81597"/>
                  </a:lnTo>
                  <a:lnTo>
                    <a:pt x="4630001" y="104127"/>
                  </a:lnTo>
                  <a:lnTo>
                    <a:pt x="4611890" y="119418"/>
                  </a:lnTo>
                  <a:lnTo>
                    <a:pt x="4588776" y="127927"/>
                  </a:lnTo>
                  <a:lnTo>
                    <a:pt x="4588776" y="156552"/>
                  </a:lnTo>
                  <a:lnTo>
                    <a:pt x="4611903" y="149885"/>
                  </a:lnTo>
                  <a:lnTo>
                    <a:pt x="4632490" y="138925"/>
                  </a:lnTo>
                  <a:lnTo>
                    <a:pt x="4649609" y="124726"/>
                  </a:lnTo>
                  <a:lnTo>
                    <a:pt x="4662386" y="108356"/>
                  </a:lnTo>
                  <a:lnTo>
                    <a:pt x="4675060" y="124053"/>
                  </a:lnTo>
                  <a:lnTo>
                    <a:pt x="4691964" y="137058"/>
                  </a:lnTo>
                  <a:lnTo>
                    <a:pt x="4712259" y="146888"/>
                  </a:lnTo>
                  <a:lnTo>
                    <a:pt x="4735119" y="153047"/>
                  </a:lnTo>
                  <a:lnTo>
                    <a:pt x="4735119" y="125006"/>
                  </a:lnTo>
                  <a:close/>
                </a:path>
                <a:path w="4807584" h="280670">
                  <a:moveTo>
                    <a:pt x="4807559" y="177876"/>
                  </a:moveTo>
                  <a:lnTo>
                    <a:pt x="4606302" y="177876"/>
                  </a:lnTo>
                  <a:lnTo>
                    <a:pt x="4606302" y="205625"/>
                  </a:lnTo>
                  <a:lnTo>
                    <a:pt x="4775720" y="205625"/>
                  </a:lnTo>
                  <a:lnTo>
                    <a:pt x="4775720" y="276898"/>
                  </a:lnTo>
                  <a:lnTo>
                    <a:pt x="4807559" y="276898"/>
                  </a:lnTo>
                  <a:lnTo>
                    <a:pt x="4807559" y="177876"/>
                  </a:lnTo>
                  <a:close/>
                </a:path>
                <a:path w="4807584" h="280670">
                  <a:moveTo>
                    <a:pt x="4807559" y="7594"/>
                  </a:moveTo>
                  <a:lnTo>
                    <a:pt x="4775720" y="7594"/>
                  </a:lnTo>
                  <a:lnTo>
                    <a:pt x="4775720" y="65125"/>
                  </a:lnTo>
                  <a:lnTo>
                    <a:pt x="4721098" y="65125"/>
                  </a:lnTo>
                  <a:lnTo>
                    <a:pt x="4721098" y="92583"/>
                  </a:lnTo>
                  <a:lnTo>
                    <a:pt x="4775720" y="92583"/>
                  </a:lnTo>
                  <a:lnTo>
                    <a:pt x="4775720" y="160642"/>
                  </a:lnTo>
                  <a:lnTo>
                    <a:pt x="4807559" y="160642"/>
                  </a:lnTo>
                  <a:lnTo>
                    <a:pt x="4807559" y="75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602168" y="7925955"/>
              <a:ext cx="235134" cy="25149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873805" y="7916621"/>
              <a:ext cx="5360670" cy="326390"/>
            </a:xfrm>
            <a:custGeom>
              <a:avLst/>
              <a:gdLst/>
              <a:ahLst/>
              <a:cxnLst/>
              <a:rect l="l" t="t" r="r" b="b"/>
              <a:pathLst>
                <a:path w="5360669" h="326390">
                  <a:moveTo>
                    <a:pt x="235140" y="233464"/>
                  </a:moveTo>
                  <a:lnTo>
                    <a:pt x="134073" y="233464"/>
                  </a:lnTo>
                  <a:lnTo>
                    <a:pt x="134073" y="181394"/>
                  </a:lnTo>
                  <a:lnTo>
                    <a:pt x="224624" y="181394"/>
                  </a:lnTo>
                  <a:lnTo>
                    <a:pt x="224624" y="153454"/>
                  </a:lnTo>
                  <a:lnTo>
                    <a:pt x="45567" y="153454"/>
                  </a:lnTo>
                  <a:lnTo>
                    <a:pt x="45567" y="110274"/>
                  </a:lnTo>
                  <a:lnTo>
                    <a:pt x="221411" y="110274"/>
                  </a:lnTo>
                  <a:lnTo>
                    <a:pt x="221411" y="82334"/>
                  </a:lnTo>
                  <a:lnTo>
                    <a:pt x="221411" y="40424"/>
                  </a:lnTo>
                  <a:lnTo>
                    <a:pt x="221411" y="12484"/>
                  </a:lnTo>
                  <a:lnTo>
                    <a:pt x="13728" y="12484"/>
                  </a:lnTo>
                  <a:lnTo>
                    <a:pt x="13728" y="40424"/>
                  </a:lnTo>
                  <a:lnTo>
                    <a:pt x="189572" y="40424"/>
                  </a:lnTo>
                  <a:lnTo>
                    <a:pt x="189572" y="82334"/>
                  </a:lnTo>
                  <a:lnTo>
                    <a:pt x="13728" y="82334"/>
                  </a:lnTo>
                  <a:lnTo>
                    <a:pt x="13728" y="110274"/>
                  </a:lnTo>
                  <a:lnTo>
                    <a:pt x="13728" y="153454"/>
                  </a:lnTo>
                  <a:lnTo>
                    <a:pt x="13728" y="181394"/>
                  </a:lnTo>
                  <a:lnTo>
                    <a:pt x="102527" y="181394"/>
                  </a:lnTo>
                  <a:lnTo>
                    <a:pt x="102527" y="233464"/>
                  </a:lnTo>
                  <a:lnTo>
                    <a:pt x="0" y="233464"/>
                  </a:lnTo>
                  <a:lnTo>
                    <a:pt x="0" y="261404"/>
                  </a:lnTo>
                  <a:lnTo>
                    <a:pt x="235140" y="261404"/>
                  </a:lnTo>
                  <a:lnTo>
                    <a:pt x="235140" y="233464"/>
                  </a:lnTo>
                  <a:close/>
                </a:path>
                <a:path w="5360669" h="326390">
                  <a:moveTo>
                    <a:pt x="487210" y="173202"/>
                  </a:moveTo>
                  <a:lnTo>
                    <a:pt x="482663" y="135064"/>
                  </a:lnTo>
                  <a:lnTo>
                    <a:pt x="472592" y="114490"/>
                  </a:lnTo>
                  <a:lnTo>
                    <a:pt x="469620" y="108394"/>
                  </a:lnTo>
                  <a:lnTo>
                    <a:pt x="455079" y="97358"/>
                  </a:lnTo>
                  <a:lnTo>
                    <a:pt x="455079" y="173202"/>
                  </a:lnTo>
                  <a:lnTo>
                    <a:pt x="453059" y="197662"/>
                  </a:lnTo>
                  <a:lnTo>
                    <a:pt x="446354" y="216141"/>
                  </a:lnTo>
                  <a:lnTo>
                    <a:pt x="434009" y="227838"/>
                  </a:lnTo>
                  <a:lnTo>
                    <a:pt x="415061" y="231914"/>
                  </a:lnTo>
                  <a:lnTo>
                    <a:pt x="404215" y="229577"/>
                  </a:lnTo>
                  <a:lnTo>
                    <a:pt x="396125" y="227838"/>
                  </a:lnTo>
                  <a:lnTo>
                    <a:pt x="383781" y="216141"/>
                  </a:lnTo>
                  <a:lnTo>
                    <a:pt x="377075" y="197662"/>
                  </a:lnTo>
                  <a:lnTo>
                    <a:pt x="375043" y="173202"/>
                  </a:lnTo>
                  <a:lnTo>
                    <a:pt x="377075" y="148869"/>
                  </a:lnTo>
                  <a:lnTo>
                    <a:pt x="383781" y="130378"/>
                  </a:lnTo>
                  <a:lnTo>
                    <a:pt x="396125" y="118618"/>
                  </a:lnTo>
                  <a:lnTo>
                    <a:pt x="404329" y="116827"/>
                  </a:lnTo>
                  <a:lnTo>
                    <a:pt x="415061" y="114490"/>
                  </a:lnTo>
                  <a:lnTo>
                    <a:pt x="434009" y="118618"/>
                  </a:lnTo>
                  <a:lnTo>
                    <a:pt x="446354" y="130378"/>
                  </a:lnTo>
                  <a:lnTo>
                    <a:pt x="453059" y="148869"/>
                  </a:lnTo>
                  <a:lnTo>
                    <a:pt x="455079" y="173202"/>
                  </a:lnTo>
                  <a:lnTo>
                    <a:pt x="455079" y="97358"/>
                  </a:lnTo>
                  <a:lnTo>
                    <a:pt x="449008" y="92735"/>
                  </a:lnTo>
                  <a:lnTo>
                    <a:pt x="421779" y="87617"/>
                  </a:lnTo>
                  <a:lnTo>
                    <a:pt x="405523" y="89674"/>
                  </a:lnTo>
                  <a:lnTo>
                    <a:pt x="392061" y="95542"/>
                  </a:lnTo>
                  <a:lnTo>
                    <a:pt x="381774" y="104749"/>
                  </a:lnTo>
                  <a:lnTo>
                    <a:pt x="375043" y="116827"/>
                  </a:lnTo>
                  <a:lnTo>
                    <a:pt x="375043" y="25984"/>
                  </a:lnTo>
                  <a:lnTo>
                    <a:pt x="342925" y="25984"/>
                  </a:lnTo>
                  <a:lnTo>
                    <a:pt x="342925" y="254990"/>
                  </a:lnTo>
                  <a:lnTo>
                    <a:pt x="375043" y="254990"/>
                  </a:lnTo>
                  <a:lnTo>
                    <a:pt x="375043" y="229577"/>
                  </a:lnTo>
                  <a:lnTo>
                    <a:pt x="381774" y="241655"/>
                  </a:lnTo>
                  <a:lnTo>
                    <a:pt x="392061" y="250863"/>
                  </a:lnTo>
                  <a:lnTo>
                    <a:pt x="405523" y="256730"/>
                  </a:lnTo>
                  <a:lnTo>
                    <a:pt x="421779" y="258787"/>
                  </a:lnTo>
                  <a:lnTo>
                    <a:pt x="449008" y="253669"/>
                  </a:lnTo>
                  <a:lnTo>
                    <a:pt x="469620" y="238010"/>
                  </a:lnTo>
                  <a:lnTo>
                    <a:pt x="472592" y="231914"/>
                  </a:lnTo>
                  <a:lnTo>
                    <a:pt x="482663" y="211340"/>
                  </a:lnTo>
                  <a:lnTo>
                    <a:pt x="487210" y="173202"/>
                  </a:lnTo>
                  <a:close/>
                </a:path>
                <a:path w="5360669" h="326390">
                  <a:moveTo>
                    <a:pt x="652830" y="91414"/>
                  </a:moveTo>
                  <a:lnTo>
                    <a:pt x="619239" y="91414"/>
                  </a:lnTo>
                  <a:lnTo>
                    <a:pt x="574840" y="215265"/>
                  </a:lnTo>
                  <a:lnTo>
                    <a:pt x="529272" y="91414"/>
                  </a:lnTo>
                  <a:lnTo>
                    <a:pt x="495681" y="91414"/>
                  </a:lnTo>
                  <a:lnTo>
                    <a:pt x="558482" y="255574"/>
                  </a:lnTo>
                  <a:lnTo>
                    <a:pt x="549135" y="281279"/>
                  </a:lnTo>
                  <a:lnTo>
                    <a:pt x="544791" y="290436"/>
                  </a:lnTo>
                  <a:lnTo>
                    <a:pt x="539572" y="296062"/>
                  </a:lnTo>
                  <a:lnTo>
                    <a:pt x="533361" y="298894"/>
                  </a:lnTo>
                  <a:lnTo>
                    <a:pt x="526059" y="299681"/>
                  </a:lnTo>
                  <a:lnTo>
                    <a:pt x="515251" y="299681"/>
                  </a:lnTo>
                  <a:lnTo>
                    <a:pt x="515251" y="325970"/>
                  </a:lnTo>
                  <a:lnTo>
                    <a:pt x="519049" y="326263"/>
                  </a:lnTo>
                  <a:lnTo>
                    <a:pt x="528688" y="326263"/>
                  </a:lnTo>
                  <a:lnTo>
                    <a:pt x="545160" y="324853"/>
                  </a:lnTo>
                  <a:lnTo>
                    <a:pt x="558558" y="319582"/>
                  </a:lnTo>
                  <a:lnTo>
                    <a:pt x="569442" y="308889"/>
                  </a:lnTo>
                  <a:lnTo>
                    <a:pt x="578345" y="291211"/>
                  </a:lnTo>
                  <a:lnTo>
                    <a:pt x="652830" y="91414"/>
                  </a:lnTo>
                  <a:close/>
                </a:path>
                <a:path w="5360669" h="326390">
                  <a:moveTo>
                    <a:pt x="756234" y="91414"/>
                  </a:moveTo>
                  <a:lnTo>
                    <a:pt x="711835" y="91414"/>
                  </a:lnTo>
                  <a:lnTo>
                    <a:pt x="711835" y="44970"/>
                  </a:lnTo>
                  <a:lnTo>
                    <a:pt x="679704" y="44970"/>
                  </a:lnTo>
                  <a:lnTo>
                    <a:pt x="679704" y="91414"/>
                  </a:lnTo>
                  <a:lnTo>
                    <a:pt x="656043" y="91414"/>
                  </a:lnTo>
                  <a:lnTo>
                    <a:pt x="656043" y="117995"/>
                  </a:lnTo>
                  <a:lnTo>
                    <a:pt x="679704" y="117995"/>
                  </a:lnTo>
                  <a:lnTo>
                    <a:pt x="679704" y="211175"/>
                  </a:lnTo>
                  <a:lnTo>
                    <a:pt x="682853" y="233172"/>
                  </a:lnTo>
                  <a:lnTo>
                    <a:pt x="692658" y="247396"/>
                  </a:lnTo>
                  <a:lnTo>
                    <a:pt x="709650" y="255041"/>
                  </a:lnTo>
                  <a:lnTo>
                    <a:pt x="734326" y="257327"/>
                  </a:lnTo>
                  <a:lnTo>
                    <a:pt x="750976" y="257327"/>
                  </a:lnTo>
                  <a:lnTo>
                    <a:pt x="756234" y="256451"/>
                  </a:lnTo>
                  <a:lnTo>
                    <a:pt x="756234" y="230746"/>
                  </a:lnTo>
                  <a:lnTo>
                    <a:pt x="739876" y="230746"/>
                  </a:lnTo>
                  <a:lnTo>
                    <a:pt x="726871" y="229654"/>
                  </a:lnTo>
                  <a:lnTo>
                    <a:pt x="718185" y="225704"/>
                  </a:lnTo>
                  <a:lnTo>
                    <a:pt x="713333" y="217932"/>
                  </a:lnTo>
                  <a:lnTo>
                    <a:pt x="711835" y="205333"/>
                  </a:lnTo>
                  <a:lnTo>
                    <a:pt x="711835" y="117995"/>
                  </a:lnTo>
                  <a:lnTo>
                    <a:pt x="756234" y="117995"/>
                  </a:lnTo>
                  <a:lnTo>
                    <a:pt x="756234" y="91414"/>
                  </a:lnTo>
                  <a:close/>
                </a:path>
                <a:path w="5360669" h="326390">
                  <a:moveTo>
                    <a:pt x="914247" y="173202"/>
                  </a:moveTo>
                  <a:lnTo>
                    <a:pt x="898486" y="114490"/>
                  </a:lnTo>
                  <a:lnTo>
                    <a:pt x="881532" y="99161"/>
                  </a:lnTo>
                  <a:lnTo>
                    <a:pt x="881532" y="158597"/>
                  </a:lnTo>
                  <a:lnTo>
                    <a:pt x="802386" y="158597"/>
                  </a:lnTo>
                  <a:lnTo>
                    <a:pt x="805878" y="140119"/>
                  </a:lnTo>
                  <a:lnTo>
                    <a:pt x="813257" y="126250"/>
                  </a:lnTo>
                  <a:lnTo>
                    <a:pt x="825131" y="117525"/>
                  </a:lnTo>
                  <a:lnTo>
                    <a:pt x="842111" y="114490"/>
                  </a:lnTo>
                  <a:lnTo>
                    <a:pt x="858786" y="117525"/>
                  </a:lnTo>
                  <a:lnTo>
                    <a:pt x="870585" y="126250"/>
                  </a:lnTo>
                  <a:lnTo>
                    <a:pt x="878001" y="140119"/>
                  </a:lnTo>
                  <a:lnTo>
                    <a:pt x="881532" y="158597"/>
                  </a:lnTo>
                  <a:lnTo>
                    <a:pt x="881532" y="99161"/>
                  </a:lnTo>
                  <a:lnTo>
                    <a:pt x="873709" y="93357"/>
                  </a:lnTo>
                  <a:lnTo>
                    <a:pt x="842111" y="87617"/>
                  </a:lnTo>
                  <a:lnTo>
                    <a:pt x="810336" y="93357"/>
                  </a:lnTo>
                  <a:lnTo>
                    <a:pt x="787704" y="110045"/>
                  </a:lnTo>
                  <a:lnTo>
                    <a:pt x="774166" y="136918"/>
                  </a:lnTo>
                  <a:lnTo>
                    <a:pt x="769670" y="173202"/>
                  </a:lnTo>
                  <a:lnTo>
                    <a:pt x="774179" y="209626"/>
                  </a:lnTo>
                  <a:lnTo>
                    <a:pt x="787781" y="236474"/>
                  </a:lnTo>
                  <a:lnTo>
                    <a:pt x="810577" y="253098"/>
                  </a:lnTo>
                  <a:lnTo>
                    <a:pt x="842695" y="258787"/>
                  </a:lnTo>
                  <a:lnTo>
                    <a:pt x="869099" y="255168"/>
                  </a:lnTo>
                  <a:lnTo>
                    <a:pt x="889419" y="244729"/>
                  </a:lnTo>
                  <a:lnTo>
                    <a:pt x="900201" y="231914"/>
                  </a:lnTo>
                  <a:lnTo>
                    <a:pt x="903401" y="228104"/>
                  </a:lnTo>
                  <a:lnTo>
                    <a:pt x="910742" y="205917"/>
                  </a:lnTo>
                  <a:lnTo>
                    <a:pt x="877747" y="205917"/>
                  </a:lnTo>
                  <a:lnTo>
                    <a:pt x="874153" y="216763"/>
                  </a:lnTo>
                  <a:lnTo>
                    <a:pt x="867003" y="224942"/>
                  </a:lnTo>
                  <a:lnTo>
                    <a:pt x="856462" y="230111"/>
                  </a:lnTo>
                  <a:lnTo>
                    <a:pt x="842695" y="231914"/>
                  </a:lnTo>
                  <a:lnTo>
                    <a:pt x="824928" y="228612"/>
                  </a:lnTo>
                  <a:lnTo>
                    <a:pt x="812533" y="219024"/>
                  </a:lnTo>
                  <a:lnTo>
                    <a:pt x="805065" y="203695"/>
                  </a:lnTo>
                  <a:lnTo>
                    <a:pt x="802093" y="183134"/>
                  </a:lnTo>
                  <a:lnTo>
                    <a:pt x="913955" y="183134"/>
                  </a:lnTo>
                  <a:lnTo>
                    <a:pt x="914247" y="179920"/>
                  </a:lnTo>
                  <a:lnTo>
                    <a:pt x="914247" y="173202"/>
                  </a:lnTo>
                  <a:close/>
                </a:path>
                <a:path w="5360669" h="326390">
                  <a:moveTo>
                    <a:pt x="1161364" y="89954"/>
                  </a:moveTo>
                  <a:lnTo>
                    <a:pt x="987564" y="89954"/>
                  </a:lnTo>
                  <a:lnTo>
                    <a:pt x="987564" y="73444"/>
                  </a:lnTo>
                  <a:lnTo>
                    <a:pt x="1159903" y="73444"/>
                  </a:lnTo>
                  <a:lnTo>
                    <a:pt x="1159903" y="50584"/>
                  </a:lnTo>
                  <a:lnTo>
                    <a:pt x="1159903" y="35344"/>
                  </a:lnTo>
                  <a:lnTo>
                    <a:pt x="1159903" y="11214"/>
                  </a:lnTo>
                  <a:lnTo>
                    <a:pt x="956017" y="11214"/>
                  </a:lnTo>
                  <a:lnTo>
                    <a:pt x="956017" y="35344"/>
                  </a:lnTo>
                  <a:lnTo>
                    <a:pt x="1128064" y="35344"/>
                  </a:lnTo>
                  <a:lnTo>
                    <a:pt x="1128064" y="50584"/>
                  </a:lnTo>
                  <a:lnTo>
                    <a:pt x="956017" y="50584"/>
                  </a:lnTo>
                  <a:lnTo>
                    <a:pt x="956017" y="73444"/>
                  </a:lnTo>
                  <a:lnTo>
                    <a:pt x="956017" y="89954"/>
                  </a:lnTo>
                  <a:lnTo>
                    <a:pt x="956017" y="114084"/>
                  </a:lnTo>
                  <a:lnTo>
                    <a:pt x="1161364" y="114084"/>
                  </a:lnTo>
                  <a:lnTo>
                    <a:pt x="1161364" y="89954"/>
                  </a:lnTo>
                  <a:close/>
                </a:path>
                <a:path w="5360669" h="326390">
                  <a:moveTo>
                    <a:pt x="1165745" y="252514"/>
                  </a:moveTo>
                  <a:lnTo>
                    <a:pt x="987564" y="252514"/>
                  </a:lnTo>
                  <a:lnTo>
                    <a:pt x="987564" y="234734"/>
                  </a:lnTo>
                  <a:lnTo>
                    <a:pt x="1159903" y="234734"/>
                  </a:lnTo>
                  <a:lnTo>
                    <a:pt x="1159903" y="213144"/>
                  </a:lnTo>
                  <a:lnTo>
                    <a:pt x="1159903" y="195364"/>
                  </a:lnTo>
                  <a:lnTo>
                    <a:pt x="1159903" y="172504"/>
                  </a:lnTo>
                  <a:lnTo>
                    <a:pt x="956017" y="172504"/>
                  </a:lnTo>
                  <a:lnTo>
                    <a:pt x="956017" y="195364"/>
                  </a:lnTo>
                  <a:lnTo>
                    <a:pt x="1128064" y="195364"/>
                  </a:lnTo>
                  <a:lnTo>
                    <a:pt x="1128064" y="213144"/>
                  </a:lnTo>
                  <a:lnTo>
                    <a:pt x="956017" y="213144"/>
                  </a:lnTo>
                  <a:lnTo>
                    <a:pt x="956017" y="234734"/>
                  </a:lnTo>
                  <a:lnTo>
                    <a:pt x="956017" y="252514"/>
                  </a:lnTo>
                  <a:lnTo>
                    <a:pt x="956017" y="275374"/>
                  </a:lnTo>
                  <a:lnTo>
                    <a:pt x="1165745" y="275374"/>
                  </a:lnTo>
                  <a:lnTo>
                    <a:pt x="1165745" y="252514"/>
                  </a:lnTo>
                  <a:close/>
                </a:path>
                <a:path w="5360669" h="326390">
                  <a:moveTo>
                    <a:pt x="1177137" y="130556"/>
                  </a:moveTo>
                  <a:lnTo>
                    <a:pt x="938491" y="130556"/>
                  </a:lnTo>
                  <a:lnTo>
                    <a:pt x="938491" y="155092"/>
                  </a:lnTo>
                  <a:lnTo>
                    <a:pt x="1177137" y="155092"/>
                  </a:lnTo>
                  <a:lnTo>
                    <a:pt x="1177137" y="130556"/>
                  </a:lnTo>
                  <a:close/>
                </a:path>
                <a:path w="5360669" h="326390">
                  <a:moveTo>
                    <a:pt x="1401457" y="225488"/>
                  </a:moveTo>
                  <a:lnTo>
                    <a:pt x="1383233" y="210832"/>
                  </a:lnTo>
                  <a:lnTo>
                    <a:pt x="1374330" y="197739"/>
                  </a:lnTo>
                  <a:lnTo>
                    <a:pt x="1369339" y="190398"/>
                  </a:lnTo>
                  <a:lnTo>
                    <a:pt x="1360474" y="162026"/>
                  </a:lnTo>
                  <a:lnTo>
                    <a:pt x="1357363" y="123545"/>
                  </a:lnTo>
                  <a:lnTo>
                    <a:pt x="1357363" y="10807"/>
                  </a:lnTo>
                  <a:lnTo>
                    <a:pt x="1326108" y="10807"/>
                  </a:lnTo>
                  <a:lnTo>
                    <a:pt x="1326108" y="123545"/>
                  </a:lnTo>
                  <a:lnTo>
                    <a:pt x="1322997" y="161937"/>
                  </a:lnTo>
                  <a:lnTo>
                    <a:pt x="1314170" y="190360"/>
                  </a:lnTo>
                  <a:lnTo>
                    <a:pt x="1300353" y="210794"/>
                  </a:lnTo>
                  <a:lnTo>
                    <a:pt x="1282293" y="225196"/>
                  </a:lnTo>
                  <a:lnTo>
                    <a:pt x="1282293" y="254698"/>
                  </a:lnTo>
                  <a:lnTo>
                    <a:pt x="1301457" y="243903"/>
                  </a:lnTo>
                  <a:lnTo>
                    <a:pt x="1318221" y="230378"/>
                  </a:lnTo>
                  <a:lnTo>
                    <a:pt x="1331912" y="214769"/>
                  </a:lnTo>
                  <a:lnTo>
                    <a:pt x="1341882" y="197739"/>
                  </a:lnTo>
                  <a:lnTo>
                    <a:pt x="1351965" y="214693"/>
                  </a:lnTo>
                  <a:lnTo>
                    <a:pt x="1365643" y="230378"/>
                  </a:lnTo>
                  <a:lnTo>
                    <a:pt x="1382331" y="243992"/>
                  </a:lnTo>
                  <a:lnTo>
                    <a:pt x="1401457" y="254698"/>
                  </a:lnTo>
                  <a:lnTo>
                    <a:pt x="1401457" y="225488"/>
                  </a:lnTo>
                  <a:close/>
                </a:path>
                <a:path w="5360669" h="326390">
                  <a:moveTo>
                    <a:pt x="1454327" y="9347"/>
                  </a:moveTo>
                  <a:lnTo>
                    <a:pt x="1423365" y="9347"/>
                  </a:lnTo>
                  <a:lnTo>
                    <a:pt x="1423365" y="103974"/>
                  </a:lnTo>
                  <a:lnTo>
                    <a:pt x="1383347" y="103974"/>
                  </a:lnTo>
                  <a:lnTo>
                    <a:pt x="1383347" y="131432"/>
                  </a:lnTo>
                  <a:lnTo>
                    <a:pt x="1423365" y="131432"/>
                  </a:lnTo>
                  <a:lnTo>
                    <a:pt x="1423365" y="269303"/>
                  </a:lnTo>
                  <a:lnTo>
                    <a:pt x="1454327" y="269303"/>
                  </a:lnTo>
                  <a:lnTo>
                    <a:pt x="1454327" y="9347"/>
                  </a:lnTo>
                  <a:close/>
                </a:path>
                <a:path w="5360669" h="326390">
                  <a:moveTo>
                    <a:pt x="1512747" y="7594"/>
                  </a:moveTo>
                  <a:lnTo>
                    <a:pt x="1481785" y="7594"/>
                  </a:lnTo>
                  <a:lnTo>
                    <a:pt x="1481785" y="272516"/>
                  </a:lnTo>
                  <a:lnTo>
                    <a:pt x="1512747" y="272516"/>
                  </a:lnTo>
                  <a:lnTo>
                    <a:pt x="1512747" y="7594"/>
                  </a:lnTo>
                  <a:close/>
                </a:path>
                <a:path w="5360669" h="326390">
                  <a:moveTo>
                    <a:pt x="1780895" y="74714"/>
                  </a:moveTo>
                  <a:lnTo>
                    <a:pt x="1607096" y="74714"/>
                  </a:lnTo>
                  <a:lnTo>
                    <a:pt x="1607096" y="9944"/>
                  </a:lnTo>
                  <a:lnTo>
                    <a:pt x="1575549" y="9944"/>
                  </a:lnTo>
                  <a:lnTo>
                    <a:pt x="1575549" y="74714"/>
                  </a:lnTo>
                  <a:lnTo>
                    <a:pt x="1575549" y="101384"/>
                  </a:lnTo>
                  <a:lnTo>
                    <a:pt x="1780895" y="101384"/>
                  </a:lnTo>
                  <a:lnTo>
                    <a:pt x="1780895" y="74714"/>
                  </a:lnTo>
                  <a:close/>
                </a:path>
                <a:path w="5360669" h="326390">
                  <a:moveTo>
                    <a:pt x="1784108" y="246164"/>
                  </a:moveTo>
                  <a:lnTo>
                    <a:pt x="1607096" y="246164"/>
                  </a:lnTo>
                  <a:lnTo>
                    <a:pt x="1607096" y="189014"/>
                  </a:lnTo>
                  <a:lnTo>
                    <a:pt x="1575549" y="189014"/>
                  </a:lnTo>
                  <a:lnTo>
                    <a:pt x="1575549" y="246164"/>
                  </a:lnTo>
                  <a:lnTo>
                    <a:pt x="1575549" y="274104"/>
                  </a:lnTo>
                  <a:lnTo>
                    <a:pt x="1784108" y="274104"/>
                  </a:lnTo>
                  <a:lnTo>
                    <a:pt x="1784108" y="246164"/>
                  </a:lnTo>
                  <a:close/>
                </a:path>
                <a:path w="5360669" h="326390">
                  <a:moveTo>
                    <a:pt x="1796669" y="136982"/>
                  </a:moveTo>
                  <a:lnTo>
                    <a:pt x="1558023" y="136982"/>
                  </a:lnTo>
                  <a:lnTo>
                    <a:pt x="1558023" y="164439"/>
                  </a:lnTo>
                  <a:lnTo>
                    <a:pt x="1796669" y="164439"/>
                  </a:lnTo>
                  <a:lnTo>
                    <a:pt x="1796669" y="136982"/>
                  </a:lnTo>
                  <a:close/>
                </a:path>
                <a:path w="5360669" h="326390">
                  <a:moveTo>
                    <a:pt x="2045233" y="114198"/>
                  </a:moveTo>
                  <a:lnTo>
                    <a:pt x="2043950" y="103327"/>
                  </a:lnTo>
                  <a:lnTo>
                    <a:pt x="2040229" y="93573"/>
                  </a:lnTo>
                  <a:lnTo>
                    <a:pt x="2037689" y="89954"/>
                  </a:lnTo>
                  <a:lnTo>
                    <a:pt x="2034273" y="85077"/>
                  </a:lnTo>
                  <a:lnTo>
                    <a:pt x="2026246" y="77978"/>
                  </a:lnTo>
                  <a:lnTo>
                    <a:pt x="2016531" y="72351"/>
                  </a:lnTo>
                  <a:lnTo>
                    <a:pt x="2014855" y="71755"/>
                  </a:lnTo>
                  <a:lnTo>
                    <a:pt x="2014855" y="107480"/>
                  </a:lnTo>
                  <a:lnTo>
                    <a:pt x="2014855" y="120916"/>
                  </a:lnTo>
                  <a:lnTo>
                    <a:pt x="1977758" y="138442"/>
                  </a:lnTo>
                  <a:lnTo>
                    <a:pt x="1969566" y="137960"/>
                  </a:lnTo>
                  <a:lnTo>
                    <a:pt x="1940661" y="121208"/>
                  </a:lnTo>
                  <a:lnTo>
                    <a:pt x="1940661" y="107480"/>
                  </a:lnTo>
                  <a:lnTo>
                    <a:pt x="1977758" y="89954"/>
                  </a:lnTo>
                  <a:lnTo>
                    <a:pt x="1986051" y="90411"/>
                  </a:lnTo>
                  <a:lnTo>
                    <a:pt x="2014855" y="107480"/>
                  </a:lnTo>
                  <a:lnTo>
                    <a:pt x="2014855" y="71755"/>
                  </a:lnTo>
                  <a:lnTo>
                    <a:pt x="2005076" y="68237"/>
                  </a:lnTo>
                  <a:lnTo>
                    <a:pt x="1992071" y="65697"/>
                  </a:lnTo>
                  <a:lnTo>
                    <a:pt x="1977758" y="64833"/>
                  </a:lnTo>
                  <a:lnTo>
                    <a:pt x="1963737" y="65659"/>
                  </a:lnTo>
                  <a:lnTo>
                    <a:pt x="1921090" y="85039"/>
                  </a:lnTo>
                  <a:lnTo>
                    <a:pt x="1909991" y="114198"/>
                  </a:lnTo>
                  <a:lnTo>
                    <a:pt x="1911261" y="124942"/>
                  </a:lnTo>
                  <a:lnTo>
                    <a:pt x="1938248" y="155511"/>
                  </a:lnTo>
                  <a:lnTo>
                    <a:pt x="1977758" y="163271"/>
                  </a:lnTo>
                  <a:lnTo>
                    <a:pt x="1991690" y="162458"/>
                  </a:lnTo>
                  <a:lnTo>
                    <a:pt x="2034019" y="143700"/>
                  </a:lnTo>
                  <a:lnTo>
                    <a:pt x="2037867" y="138442"/>
                  </a:lnTo>
                  <a:lnTo>
                    <a:pt x="2040166" y="135305"/>
                  </a:lnTo>
                  <a:lnTo>
                    <a:pt x="2043938" y="125488"/>
                  </a:lnTo>
                  <a:lnTo>
                    <a:pt x="2045233" y="114198"/>
                  </a:lnTo>
                  <a:close/>
                </a:path>
                <a:path w="5360669" h="326390">
                  <a:moveTo>
                    <a:pt x="2052828" y="25400"/>
                  </a:moveTo>
                  <a:lnTo>
                    <a:pt x="1994115" y="25400"/>
                  </a:lnTo>
                  <a:lnTo>
                    <a:pt x="1994115" y="0"/>
                  </a:lnTo>
                  <a:lnTo>
                    <a:pt x="1962569" y="0"/>
                  </a:lnTo>
                  <a:lnTo>
                    <a:pt x="1962569" y="25400"/>
                  </a:lnTo>
                  <a:lnTo>
                    <a:pt x="1902104" y="25400"/>
                  </a:lnTo>
                  <a:lnTo>
                    <a:pt x="1902104" y="51396"/>
                  </a:lnTo>
                  <a:lnTo>
                    <a:pt x="2052828" y="51396"/>
                  </a:lnTo>
                  <a:lnTo>
                    <a:pt x="2052828" y="25400"/>
                  </a:lnTo>
                  <a:close/>
                </a:path>
                <a:path w="5360669" h="326390">
                  <a:moveTo>
                    <a:pt x="2121763" y="182549"/>
                  </a:moveTo>
                  <a:lnTo>
                    <a:pt x="2089924" y="182549"/>
                  </a:lnTo>
                  <a:lnTo>
                    <a:pt x="2089924" y="210299"/>
                  </a:lnTo>
                  <a:lnTo>
                    <a:pt x="2089924" y="248272"/>
                  </a:lnTo>
                  <a:lnTo>
                    <a:pt x="1957895" y="248272"/>
                  </a:lnTo>
                  <a:lnTo>
                    <a:pt x="1957895" y="210299"/>
                  </a:lnTo>
                  <a:lnTo>
                    <a:pt x="2089924" y="210299"/>
                  </a:lnTo>
                  <a:lnTo>
                    <a:pt x="2089924" y="182549"/>
                  </a:lnTo>
                  <a:lnTo>
                    <a:pt x="1926348" y="182549"/>
                  </a:lnTo>
                  <a:lnTo>
                    <a:pt x="1926348" y="275145"/>
                  </a:lnTo>
                  <a:lnTo>
                    <a:pt x="2121763" y="275145"/>
                  </a:lnTo>
                  <a:lnTo>
                    <a:pt x="2121763" y="248272"/>
                  </a:lnTo>
                  <a:lnTo>
                    <a:pt x="2121763" y="210299"/>
                  </a:lnTo>
                  <a:lnTo>
                    <a:pt x="2121763" y="182549"/>
                  </a:lnTo>
                  <a:close/>
                </a:path>
                <a:path w="5360669" h="326390">
                  <a:moveTo>
                    <a:pt x="2160320" y="72428"/>
                  </a:moveTo>
                  <a:lnTo>
                    <a:pt x="2121763" y="72428"/>
                  </a:lnTo>
                  <a:lnTo>
                    <a:pt x="2121763" y="7594"/>
                  </a:lnTo>
                  <a:lnTo>
                    <a:pt x="2089924" y="7594"/>
                  </a:lnTo>
                  <a:lnTo>
                    <a:pt x="2089924" y="165900"/>
                  </a:lnTo>
                  <a:lnTo>
                    <a:pt x="2121763" y="165900"/>
                  </a:lnTo>
                  <a:lnTo>
                    <a:pt x="2121763" y="100177"/>
                  </a:lnTo>
                  <a:lnTo>
                    <a:pt x="2160320" y="100177"/>
                  </a:lnTo>
                  <a:lnTo>
                    <a:pt x="2160320" y="72428"/>
                  </a:lnTo>
                  <a:close/>
                </a:path>
                <a:path w="5360669" h="326390">
                  <a:moveTo>
                    <a:pt x="2409761" y="112153"/>
                  </a:moveTo>
                  <a:lnTo>
                    <a:pt x="2369883" y="100368"/>
                  </a:lnTo>
                  <a:lnTo>
                    <a:pt x="2337384" y="79146"/>
                  </a:lnTo>
                  <a:lnTo>
                    <a:pt x="2312212" y="20434"/>
                  </a:lnTo>
                  <a:lnTo>
                    <a:pt x="2312212" y="9347"/>
                  </a:lnTo>
                  <a:lnTo>
                    <a:pt x="2280666" y="9347"/>
                  </a:lnTo>
                  <a:lnTo>
                    <a:pt x="2280666" y="20434"/>
                  </a:lnTo>
                  <a:lnTo>
                    <a:pt x="2273719" y="54940"/>
                  </a:lnTo>
                  <a:lnTo>
                    <a:pt x="2254085" y="81521"/>
                  </a:lnTo>
                  <a:lnTo>
                    <a:pt x="2223490" y="100495"/>
                  </a:lnTo>
                  <a:lnTo>
                    <a:pt x="2183688" y="112153"/>
                  </a:lnTo>
                  <a:lnTo>
                    <a:pt x="2183688" y="140195"/>
                  </a:lnTo>
                  <a:lnTo>
                    <a:pt x="2222017" y="131279"/>
                  </a:lnTo>
                  <a:lnTo>
                    <a:pt x="2254123" y="117665"/>
                  </a:lnTo>
                  <a:lnTo>
                    <a:pt x="2279269" y="100063"/>
                  </a:lnTo>
                  <a:lnTo>
                    <a:pt x="2296731" y="79146"/>
                  </a:lnTo>
                  <a:lnTo>
                    <a:pt x="2314232" y="100063"/>
                  </a:lnTo>
                  <a:lnTo>
                    <a:pt x="2339441" y="117665"/>
                  </a:lnTo>
                  <a:lnTo>
                    <a:pt x="2371572" y="131279"/>
                  </a:lnTo>
                  <a:lnTo>
                    <a:pt x="2409761" y="140195"/>
                  </a:lnTo>
                  <a:lnTo>
                    <a:pt x="2409761" y="112153"/>
                  </a:lnTo>
                  <a:close/>
                </a:path>
                <a:path w="5360669" h="326390">
                  <a:moveTo>
                    <a:pt x="2414435" y="177584"/>
                  </a:moveTo>
                  <a:lnTo>
                    <a:pt x="2179307" y="177584"/>
                  </a:lnTo>
                  <a:lnTo>
                    <a:pt x="2179307" y="205625"/>
                  </a:lnTo>
                  <a:lnTo>
                    <a:pt x="2280666" y="205625"/>
                  </a:lnTo>
                  <a:lnTo>
                    <a:pt x="2280666" y="276898"/>
                  </a:lnTo>
                  <a:lnTo>
                    <a:pt x="2312212" y="276898"/>
                  </a:lnTo>
                  <a:lnTo>
                    <a:pt x="2312212" y="205625"/>
                  </a:lnTo>
                  <a:lnTo>
                    <a:pt x="2414435" y="205625"/>
                  </a:lnTo>
                  <a:lnTo>
                    <a:pt x="2414435" y="177584"/>
                  </a:lnTo>
                  <a:close/>
                </a:path>
                <a:path w="5360669" h="326390">
                  <a:moveTo>
                    <a:pt x="2672067" y="89954"/>
                  </a:moveTo>
                  <a:lnTo>
                    <a:pt x="2498267" y="89954"/>
                  </a:lnTo>
                  <a:lnTo>
                    <a:pt x="2498267" y="73444"/>
                  </a:lnTo>
                  <a:lnTo>
                    <a:pt x="2670606" y="73444"/>
                  </a:lnTo>
                  <a:lnTo>
                    <a:pt x="2670606" y="50584"/>
                  </a:lnTo>
                  <a:lnTo>
                    <a:pt x="2670606" y="35344"/>
                  </a:lnTo>
                  <a:lnTo>
                    <a:pt x="2670606" y="11214"/>
                  </a:lnTo>
                  <a:lnTo>
                    <a:pt x="2466721" y="11214"/>
                  </a:lnTo>
                  <a:lnTo>
                    <a:pt x="2466721" y="35344"/>
                  </a:lnTo>
                  <a:lnTo>
                    <a:pt x="2638768" y="35344"/>
                  </a:lnTo>
                  <a:lnTo>
                    <a:pt x="2638768" y="50584"/>
                  </a:lnTo>
                  <a:lnTo>
                    <a:pt x="2466721" y="50584"/>
                  </a:lnTo>
                  <a:lnTo>
                    <a:pt x="2466721" y="73444"/>
                  </a:lnTo>
                  <a:lnTo>
                    <a:pt x="2466721" y="89954"/>
                  </a:lnTo>
                  <a:lnTo>
                    <a:pt x="2466721" y="114084"/>
                  </a:lnTo>
                  <a:lnTo>
                    <a:pt x="2672067" y="114084"/>
                  </a:lnTo>
                  <a:lnTo>
                    <a:pt x="2672067" y="89954"/>
                  </a:lnTo>
                  <a:close/>
                </a:path>
                <a:path w="5360669" h="326390">
                  <a:moveTo>
                    <a:pt x="2676448" y="252514"/>
                  </a:moveTo>
                  <a:lnTo>
                    <a:pt x="2498267" y="252514"/>
                  </a:lnTo>
                  <a:lnTo>
                    <a:pt x="2498267" y="234734"/>
                  </a:lnTo>
                  <a:lnTo>
                    <a:pt x="2670606" y="234734"/>
                  </a:lnTo>
                  <a:lnTo>
                    <a:pt x="2670606" y="213144"/>
                  </a:lnTo>
                  <a:lnTo>
                    <a:pt x="2670606" y="195364"/>
                  </a:lnTo>
                  <a:lnTo>
                    <a:pt x="2670606" y="172504"/>
                  </a:lnTo>
                  <a:lnTo>
                    <a:pt x="2466721" y="172504"/>
                  </a:lnTo>
                  <a:lnTo>
                    <a:pt x="2466721" y="195364"/>
                  </a:lnTo>
                  <a:lnTo>
                    <a:pt x="2638768" y="195364"/>
                  </a:lnTo>
                  <a:lnTo>
                    <a:pt x="2638768" y="213144"/>
                  </a:lnTo>
                  <a:lnTo>
                    <a:pt x="2466721" y="213144"/>
                  </a:lnTo>
                  <a:lnTo>
                    <a:pt x="2466721" y="234734"/>
                  </a:lnTo>
                  <a:lnTo>
                    <a:pt x="2466721" y="252514"/>
                  </a:lnTo>
                  <a:lnTo>
                    <a:pt x="2466721" y="275374"/>
                  </a:lnTo>
                  <a:lnTo>
                    <a:pt x="2676448" y="275374"/>
                  </a:lnTo>
                  <a:lnTo>
                    <a:pt x="2676448" y="252514"/>
                  </a:lnTo>
                  <a:close/>
                </a:path>
                <a:path w="5360669" h="326390">
                  <a:moveTo>
                    <a:pt x="2687840" y="130556"/>
                  </a:moveTo>
                  <a:lnTo>
                    <a:pt x="2449195" y="130556"/>
                  </a:lnTo>
                  <a:lnTo>
                    <a:pt x="2449195" y="155092"/>
                  </a:lnTo>
                  <a:lnTo>
                    <a:pt x="2687840" y="155092"/>
                  </a:lnTo>
                  <a:lnTo>
                    <a:pt x="2687840" y="130556"/>
                  </a:lnTo>
                  <a:close/>
                </a:path>
                <a:path w="5360669" h="326390">
                  <a:moveTo>
                    <a:pt x="2931731" y="11214"/>
                  </a:moveTo>
                  <a:lnTo>
                    <a:pt x="2802344" y="11214"/>
                  </a:lnTo>
                  <a:lnTo>
                    <a:pt x="2802344" y="37884"/>
                  </a:lnTo>
                  <a:lnTo>
                    <a:pt x="2802344" y="126784"/>
                  </a:lnTo>
                  <a:lnTo>
                    <a:pt x="2802344" y="154724"/>
                  </a:lnTo>
                  <a:lnTo>
                    <a:pt x="2931731" y="154724"/>
                  </a:lnTo>
                  <a:lnTo>
                    <a:pt x="2931731" y="127342"/>
                  </a:lnTo>
                  <a:lnTo>
                    <a:pt x="2931731" y="126784"/>
                  </a:lnTo>
                  <a:lnTo>
                    <a:pt x="2931731" y="38252"/>
                  </a:lnTo>
                  <a:lnTo>
                    <a:pt x="2901061" y="38252"/>
                  </a:lnTo>
                  <a:lnTo>
                    <a:pt x="2901061" y="126784"/>
                  </a:lnTo>
                  <a:lnTo>
                    <a:pt x="2833598" y="126784"/>
                  </a:lnTo>
                  <a:lnTo>
                    <a:pt x="2833598" y="37884"/>
                  </a:lnTo>
                  <a:lnTo>
                    <a:pt x="2931731" y="37884"/>
                  </a:lnTo>
                  <a:lnTo>
                    <a:pt x="2931731" y="11214"/>
                  </a:lnTo>
                  <a:close/>
                </a:path>
                <a:path w="5360669" h="326390">
                  <a:moveTo>
                    <a:pt x="3017901" y="246164"/>
                  </a:moveTo>
                  <a:lnTo>
                    <a:pt x="2849080" y="246164"/>
                  </a:lnTo>
                  <a:lnTo>
                    <a:pt x="2849080" y="183934"/>
                  </a:lnTo>
                  <a:lnTo>
                    <a:pt x="2817533" y="183934"/>
                  </a:lnTo>
                  <a:lnTo>
                    <a:pt x="2817533" y="246164"/>
                  </a:lnTo>
                  <a:lnTo>
                    <a:pt x="2817533" y="274104"/>
                  </a:lnTo>
                  <a:lnTo>
                    <a:pt x="3017901" y="274104"/>
                  </a:lnTo>
                  <a:lnTo>
                    <a:pt x="3017901" y="246164"/>
                  </a:lnTo>
                  <a:close/>
                </a:path>
                <a:path w="5360669" h="326390">
                  <a:moveTo>
                    <a:pt x="3051492" y="79794"/>
                  </a:moveTo>
                  <a:lnTo>
                    <a:pt x="3012935" y="79794"/>
                  </a:lnTo>
                  <a:lnTo>
                    <a:pt x="3012935" y="7404"/>
                  </a:lnTo>
                  <a:lnTo>
                    <a:pt x="2981096" y="7404"/>
                  </a:lnTo>
                  <a:lnTo>
                    <a:pt x="2981096" y="79794"/>
                  </a:lnTo>
                  <a:lnTo>
                    <a:pt x="2981096" y="107734"/>
                  </a:lnTo>
                  <a:lnTo>
                    <a:pt x="2981096" y="192824"/>
                  </a:lnTo>
                  <a:lnTo>
                    <a:pt x="3012935" y="192824"/>
                  </a:lnTo>
                  <a:lnTo>
                    <a:pt x="3012935" y="107734"/>
                  </a:lnTo>
                  <a:lnTo>
                    <a:pt x="3051492" y="107734"/>
                  </a:lnTo>
                  <a:lnTo>
                    <a:pt x="3051492" y="79794"/>
                  </a:lnTo>
                  <a:close/>
                </a:path>
                <a:path w="5360669" h="326390">
                  <a:moveTo>
                    <a:pt x="3291598" y="64554"/>
                  </a:moveTo>
                  <a:lnTo>
                    <a:pt x="3117799" y="64554"/>
                  </a:lnTo>
                  <a:lnTo>
                    <a:pt x="3117799" y="36614"/>
                  </a:lnTo>
                  <a:lnTo>
                    <a:pt x="3290138" y="36614"/>
                  </a:lnTo>
                  <a:lnTo>
                    <a:pt x="3290138" y="11214"/>
                  </a:lnTo>
                  <a:lnTo>
                    <a:pt x="3086252" y="11214"/>
                  </a:lnTo>
                  <a:lnTo>
                    <a:pt x="3086252" y="36614"/>
                  </a:lnTo>
                  <a:lnTo>
                    <a:pt x="3086252" y="64554"/>
                  </a:lnTo>
                  <a:lnTo>
                    <a:pt x="3086252" y="91224"/>
                  </a:lnTo>
                  <a:lnTo>
                    <a:pt x="3291598" y="91224"/>
                  </a:lnTo>
                  <a:lnTo>
                    <a:pt x="3291598" y="64554"/>
                  </a:lnTo>
                  <a:close/>
                </a:path>
                <a:path w="5360669" h="326390">
                  <a:moveTo>
                    <a:pt x="3295980" y="249974"/>
                  </a:moveTo>
                  <a:lnTo>
                    <a:pt x="3117799" y="249974"/>
                  </a:lnTo>
                  <a:lnTo>
                    <a:pt x="3117799" y="229654"/>
                  </a:lnTo>
                  <a:lnTo>
                    <a:pt x="3290138" y="229654"/>
                  </a:lnTo>
                  <a:lnTo>
                    <a:pt x="3290138" y="204254"/>
                  </a:lnTo>
                  <a:lnTo>
                    <a:pt x="3290138" y="185204"/>
                  </a:lnTo>
                  <a:lnTo>
                    <a:pt x="3290138" y="159804"/>
                  </a:lnTo>
                  <a:lnTo>
                    <a:pt x="3086252" y="159804"/>
                  </a:lnTo>
                  <a:lnTo>
                    <a:pt x="3086252" y="185204"/>
                  </a:lnTo>
                  <a:lnTo>
                    <a:pt x="3258299" y="185204"/>
                  </a:lnTo>
                  <a:lnTo>
                    <a:pt x="3258299" y="204254"/>
                  </a:lnTo>
                  <a:lnTo>
                    <a:pt x="3086252" y="204254"/>
                  </a:lnTo>
                  <a:lnTo>
                    <a:pt x="3086252" y="229654"/>
                  </a:lnTo>
                  <a:lnTo>
                    <a:pt x="3086252" y="249974"/>
                  </a:lnTo>
                  <a:lnTo>
                    <a:pt x="3086252" y="275374"/>
                  </a:lnTo>
                  <a:lnTo>
                    <a:pt x="3295980" y="275374"/>
                  </a:lnTo>
                  <a:lnTo>
                    <a:pt x="3295980" y="249974"/>
                  </a:lnTo>
                  <a:close/>
                </a:path>
                <a:path w="5360669" h="326390">
                  <a:moveTo>
                    <a:pt x="3307372" y="111569"/>
                  </a:moveTo>
                  <a:lnTo>
                    <a:pt x="3068726" y="111569"/>
                  </a:lnTo>
                  <a:lnTo>
                    <a:pt x="3068726" y="137858"/>
                  </a:lnTo>
                  <a:lnTo>
                    <a:pt x="3307372" y="137858"/>
                  </a:lnTo>
                  <a:lnTo>
                    <a:pt x="3307372" y="111569"/>
                  </a:lnTo>
                  <a:close/>
                </a:path>
                <a:path w="5360669" h="326390">
                  <a:moveTo>
                    <a:pt x="3562654" y="7594"/>
                  </a:moveTo>
                  <a:lnTo>
                    <a:pt x="3530816" y="7594"/>
                  </a:lnTo>
                  <a:lnTo>
                    <a:pt x="3530816" y="113030"/>
                  </a:lnTo>
                  <a:lnTo>
                    <a:pt x="3484664" y="113030"/>
                  </a:lnTo>
                  <a:lnTo>
                    <a:pt x="3479050" y="63119"/>
                  </a:lnTo>
                  <a:lnTo>
                    <a:pt x="3463340" y="28321"/>
                  </a:lnTo>
                  <a:lnTo>
                    <a:pt x="3453409" y="19011"/>
                  </a:lnTo>
                  <a:lnTo>
                    <a:pt x="3453409" y="132892"/>
                  </a:lnTo>
                  <a:lnTo>
                    <a:pt x="3452787" y="162229"/>
                  </a:lnTo>
                  <a:lnTo>
                    <a:pt x="3446272" y="206209"/>
                  </a:lnTo>
                  <a:lnTo>
                    <a:pt x="3425952" y="230454"/>
                  </a:lnTo>
                  <a:lnTo>
                    <a:pt x="3406965" y="230454"/>
                  </a:lnTo>
                  <a:lnTo>
                    <a:pt x="3382441" y="186829"/>
                  </a:lnTo>
                  <a:lnTo>
                    <a:pt x="3379520" y="132892"/>
                  </a:lnTo>
                  <a:lnTo>
                    <a:pt x="3380181" y="103568"/>
                  </a:lnTo>
                  <a:lnTo>
                    <a:pt x="3386658" y="59702"/>
                  </a:lnTo>
                  <a:lnTo>
                    <a:pt x="3416312" y="35039"/>
                  </a:lnTo>
                  <a:lnTo>
                    <a:pt x="3423247" y="35750"/>
                  </a:lnTo>
                  <a:lnTo>
                    <a:pt x="3450564" y="79006"/>
                  </a:lnTo>
                  <a:lnTo>
                    <a:pt x="3453409" y="132892"/>
                  </a:lnTo>
                  <a:lnTo>
                    <a:pt x="3453409" y="19011"/>
                  </a:lnTo>
                  <a:lnTo>
                    <a:pt x="3443122" y="12915"/>
                  </a:lnTo>
                  <a:lnTo>
                    <a:pt x="3430486" y="8940"/>
                  </a:lnTo>
                  <a:lnTo>
                    <a:pt x="3416312" y="7594"/>
                  </a:lnTo>
                  <a:lnTo>
                    <a:pt x="3402279" y="8940"/>
                  </a:lnTo>
                  <a:lnTo>
                    <a:pt x="3359061" y="46672"/>
                  </a:lnTo>
                  <a:lnTo>
                    <a:pt x="3348964" y="99263"/>
                  </a:lnTo>
                  <a:lnTo>
                    <a:pt x="3347974" y="132892"/>
                  </a:lnTo>
                  <a:lnTo>
                    <a:pt x="3348964" y="166522"/>
                  </a:lnTo>
                  <a:lnTo>
                    <a:pt x="3359061" y="219113"/>
                  </a:lnTo>
                  <a:lnTo>
                    <a:pt x="3389668" y="252577"/>
                  </a:lnTo>
                  <a:lnTo>
                    <a:pt x="3416312" y="257619"/>
                  </a:lnTo>
                  <a:lnTo>
                    <a:pt x="3430486" y="256362"/>
                  </a:lnTo>
                  <a:lnTo>
                    <a:pt x="3467455" y="230454"/>
                  </a:lnTo>
                  <a:lnTo>
                    <a:pt x="3483597" y="171500"/>
                  </a:lnTo>
                  <a:lnTo>
                    <a:pt x="3484956" y="140487"/>
                  </a:lnTo>
                  <a:lnTo>
                    <a:pt x="3530816" y="140487"/>
                  </a:lnTo>
                  <a:lnTo>
                    <a:pt x="3530816" y="272516"/>
                  </a:lnTo>
                  <a:lnTo>
                    <a:pt x="3562654" y="272516"/>
                  </a:lnTo>
                  <a:lnTo>
                    <a:pt x="3562654" y="140487"/>
                  </a:lnTo>
                  <a:lnTo>
                    <a:pt x="3562654" y="113030"/>
                  </a:lnTo>
                  <a:lnTo>
                    <a:pt x="3562654" y="7594"/>
                  </a:lnTo>
                  <a:close/>
                </a:path>
                <a:path w="5360669" h="326390">
                  <a:moveTo>
                    <a:pt x="3807434" y="225488"/>
                  </a:moveTo>
                  <a:lnTo>
                    <a:pt x="3777450" y="195770"/>
                  </a:lnTo>
                  <a:lnTo>
                    <a:pt x="3766540" y="130556"/>
                  </a:lnTo>
                  <a:lnTo>
                    <a:pt x="3766540" y="40297"/>
                  </a:lnTo>
                  <a:lnTo>
                    <a:pt x="3804221" y="40297"/>
                  </a:lnTo>
                  <a:lnTo>
                    <a:pt x="3804221" y="12255"/>
                  </a:lnTo>
                  <a:lnTo>
                    <a:pt x="3697313" y="12255"/>
                  </a:lnTo>
                  <a:lnTo>
                    <a:pt x="3697313" y="40297"/>
                  </a:lnTo>
                  <a:lnTo>
                    <a:pt x="3735578" y="40297"/>
                  </a:lnTo>
                  <a:lnTo>
                    <a:pt x="3735578" y="130556"/>
                  </a:lnTo>
                  <a:lnTo>
                    <a:pt x="3732682" y="169087"/>
                  </a:lnTo>
                  <a:lnTo>
                    <a:pt x="3724440" y="195884"/>
                  </a:lnTo>
                  <a:lnTo>
                    <a:pt x="3711549" y="213741"/>
                  </a:lnTo>
                  <a:lnTo>
                    <a:pt x="3694684" y="225488"/>
                  </a:lnTo>
                  <a:lnTo>
                    <a:pt x="3694684" y="254406"/>
                  </a:lnTo>
                  <a:lnTo>
                    <a:pt x="3713670" y="245795"/>
                  </a:lnTo>
                  <a:lnTo>
                    <a:pt x="3729355" y="234429"/>
                  </a:lnTo>
                  <a:lnTo>
                    <a:pt x="3741788" y="220814"/>
                  </a:lnTo>
                  <a:lnTo>
                    <a:pt x="3750767" y="205625"/>
                  </a:lnTo>
                  <a:lnTo>
                    <a:pt x="3760063" y="220802"/>
                  </a:lnTo>
                  <a:lnTo>
                    <a:pt x="3772598" y="234403"/>
                  </a:lnTo>
                  <a:lnTo>
                    <a:pt x="3788435" y="245922"/>
                  </a:lnTo>
                  <a:lnTo>
                    <a:pt x="3807434" y="254698"/>
                  </a:lnTo>
                  <a:lnTo>
                    <a:pt x="3807434" y="225488"/>
                  </a:lnTo>
                  <a:close/>
                </a:path>
                <a:path w="5360669" h="326390">
                  <a:moveTo>
                    <a:pt x="3859428" y="9347"/>
                  </a:moveTo>
                  <a:lnTo>
                    <a:pt x="3828465" y="9347"/>
                  </a:lnTo>
                  <a:lnTo>
                    <a:pt x="3828465" y="110401"/>
                  </a:lnTo>
                  <a:lnTo>
                    <a:pt x="3789324" y="110401"/>
                  </a:lnTo>
                  <a:lnTo>
                    <a:pt x="3789324" y="138442"/>
                  </a:lnTo>
                  <a:lnTo>
                    <a:pt x="3828465" y="138442"/>
                  </a:lnTo>
                  <a:lnTo>
                    <a:pt x="3828465" y="269303"/>
                  </a:lnTo>
                  <a:lnTo>
                    <a:pt x="3859428" y="269303"/>
                  </a:lnTo>
                  <a:lnTo>
                    <a:pt x="3859428" y="9347"/>
                  </a:lnTo>
                  <a:close/>
                </a:path>
                <a:path w="5360669" h="326390">
                  <a:moveTo>
                    <a:pt x="3914622" y="7594"/>
                  </a:moveTo>
                  <a:lnTo>
                    <a:pt x="3883672" y="7594"/>
                  </a:lnTo>
                  <a:lnTo>
                    <a:pt x="3883672" y="272516"/>
                  </a:lnTo>
                  <a:lnTo>
                    <a:pt x="3914622" y="272516"/>
                  </a:lnTo>
                  <a:lnTo>
                    <a:pt x="3914622" y="7594"/>
                  </a:lnTo>
                  <a:close/>
                </a:path>
                <a:path w="5360669" h="326390">
                  <a:moveTo>
                    <a:pt x="4099229" y="125882"/>
                  </a:moveTo>
                  <a:lnTo>
                    <a:pt x="4097845" y="113588"/>
                  </a:lnTo>
                  <a:lnTo>
                    <a:pt x="4093832" y="102628"/>
                  </a:lnTo>
                  <a:lnTo>
                    <a:pt x="4090187" y="97256"/>
                  </a:lnTo>
                  <a:lnTo>
                    <a:pt x="4087406" y="93154"/>
                  </a:lnTo>
                  <a:lnTo>
                    <a:pt x="4078782" y="85280"/>
                  </a:lnTo>
                  <a:lnTo>
                    <a:pt x="4069054" y="79489"/>
                  </a:lnTo>
                  <a:lnTo>
                    <a:pt x="4068851" y="79413"/>
                  </a:lnTo>
                  <a:lnTo>
                    <a:pt x="4068851" y="117411"/>
                  </a:lnTo>
                  <a:lnTo>
                    <a:pt x="4068851" y="134645"/>
                  </a:lnTo>
                  <a:lnTo>
                    <a:pt x="4031754" y="153924"/>
                  </a:lnTo>
                  <a:lnTo>
                    <a:pt x="4023423" y="153289"/>
                  </a:lnTo>
                  <a:lnTo>
                    <a:pt x="3994658" y="133184"/>
                  </a:lnTo>
                  <a:lnTo>
                    <a:pt x="3994658" y="117703"/>
                  </a:lnTo>
                  <a:lnTo>
                    <a:pt x="4031754" y="97256"/>
                  </a:lnTo>
                  <a:lnTo>
                    <a:pt x="4039616" y="97840"/>
                  </a:lnTo>
                  <a:lnTo>
                    <a:pt x="4068851" y="117411"/>
                  </a:lnTo>
                  <a:lnTo>
                    <a:pt x="4068851" y="79413"/>
                  </a:lnTo>
                  <a:lnTo>
                    <a:pt x="4057904" y="75285"/>
                  </a:lnTo>
                  <a:lnTo>
                    <a:pt x="4045432" y="72720"/>
                  </a:lnTo>
                  <a:lnTo>
                    <a:pt x="4031754" y="71843"/>
                  </a:lnTo>
                  <a:lnTo>
                    <a:pt x="4017822" y="72771"/>
                  </a:lnTo>
                  <a:lnTo>
                    <a:pt x="3975570" y="93687"/>
                  </a:lnTo>
                  <a:lnTo>
                    <a:pt x="3963987" y="125882"/>
                  </a:lnTo>
                  <a:lnTo>
                    <a:pt x="3965422" y="138137"/>
                  </a:lnTo>
                  <a:lnTo>
                    <a:pt x="3994340" y="171869"/>
                  </a:lnTo>
                  <a:lnTo>
                    <a:pt x="4031754" y="179628"/>
                  </a:lnTo>
                  <a:lnTo>
                    <a:pt x="4044696" y="178828"/>
                  </a:lnTo>
                  <a:lnTo>
                    <a:pt x="4086288" y="159448"/>
                  </a:lnTo>
                  <a:lnTo>
                    <a:pt x="4090327" y="153924"/>
                  </a:lnTo>
                  <a:lnTo>
                    <a:pt x="4093349" y="149796"/>
                  </a:lnTo>
                  <a:lnTo>
                    <a:pt x="4097731" y="138569"/>
                  </a:lnTo>
                  <a:lnTo>
                    <a:pt x="4099229" y="125882"/>
                  </a:lnTo>
                  <a:close/>
                </a:path>
                <a:path w="5360669" h="326390">
                  <a:moveTo>
                    <a:pt x="4106824" y="28613"/>
                  </a:moveTo>
                  <a:lnTo>
                    <a:pt x="4048112" y="28613"/>
                  </a:lnTo>
                  <a:lnTo>
                    <a:pt x="4048112" y="0"/>
                  </a:lnTo>
                  <a:lnTo>
                    <a:pt x="4016565" y="0"/>
                  </a:lnTo>
                  <a:lnTo>
                    <a:pt x="4016565" y="28613"/>
                  </a:lnTo>
                  <a:lnTo>
                    <a:pt x="3956100" y="28613"/>
                  </a:lnTo>
                  <a:lnTo>
                    <a:pt x="3956100" y="54902"/>
                  </a:lnTo>
                  <a:lnTo>
                    <a:pt x="4106824" y="54902"/>
                  </a:lnTo>
                  <a:lnTo>
                    <a:pt x="4106824" y="28613"/>
                  </a:lnTo>
                  <a:close/>
                </a:path>
                <a:path w="5360669" h="326390">
                  <a:moveTo>
                    <a:pt x="4180725" y="246227"/>
                  </a:moveTo>
                  <a:lnTo>
                    <a:pt x="4011892" y="246227"/>
                  </a:lnTo>
                  <a:lnTo>
                    <a:pt x="4011892" y="195110"/>
                  </a:lnTo>
                  <a:lnTo>
                    <a:pt x="3980345" y="195110"/>
                  </a:lnTo>
                  <a:lnTo>
                    <a:pt x="3980345" y="273685"/>
                  </a:lnTo>
                  <a:lnTo>
                    <a:pt x="4180725" y="273685"/>
                  </a:lnTo>
                  <a:lnTo>
                    <a:pt x="4180725" y="246227"/>
                  </a:lnTo>
                  <a:close/>
                </a:path>
                <a:path w="5360669" h="326390">
                  <a:moveTo>
                    <a:pt x="4214317" y="82943"/>
                  </a:moveTo>
                  <a:lnTo>
                    <a:pt x="4175760" y="82943"/>
                  </a:lnTo>
                  <a:lnTo>
                    <a:pt x="4175760" y="7594"/>
                  </a:lnTo>
                  <a:lnTo>
                    <a:pt x="4143921" y="7594"/>
                  </a:lnTo>
                  <a:lnTo>
                    <a:pt x="4143921" y="200952"/>
                  </a:lnTo>
                  <a:lnTo>
                    <a:pt x="4175760" y="200952"/>
                  </a:lnTo>
                  <a:lnTo>
                    <a:pt x="4175760" y="110693"/>
                  </a:lnTo>
                  <a:lnTo>
                    <a:pt x="4214317" y="110693"/>
                  </a:lnTo>
                  <a:lnTo>
                    <a:pt x="4214317" y="82943"/>
                  </a:lnTo>
                  <a:close/>
                </a:path>
                <a:path w="5360669" h="326390">
                  <a:moveTo>
                    <a:pt x="4348099" y="114490"/>
                  </a:moveTo>
                  <a:lnTo>
                    <a:pt x="4329696" y="76225"/>
                  </a:lnTo>
                  <a:lnTo>
                    <a:pt x="4318889" y="70053"/>
                  </a:lnTo>
                  <a:lnTo>
                    <a:pt x="4318889" y="106311"/>
                  </a:lnTo>
                  <a:lnTo>
                    <a:pt x="4318889" y="122377"/>
                  </a:lnTo>
                  <a:lnTo>
                    <a:pt x="4315384" y="129679"/>
                  </a:lnTo>
                  <a:lnTo>
                    <a:pt x="4309834" y="134061"/>
                  </a:lnTo>
                  <a:lnTo>
                    <a:pt x="4305452" y="137566"/>
                  </a:lnTo>
                  <a:lnTo>
                    <a:pt x="4299902" y="139611"/>
                  </a:lnTo>
                  <a:lnTo>
                    <a:pt x="4287342" y="139611"/>
                  </a:lnTo>
                  <a:lnTo>
                    <a:pt x="4281208" y="137566"/>
                  </a:lnTo>
                  <a:lnTo>
                    <a:pt x="4276826" y="134061"/>
                  </a:lnTo>
                  <a:lnTo>
                    <a:pt x="4271569" y="129679"/>
                  </a:lnTo>
                  <a:lnTo>
                    <a:pt x="4268063" y="122669"/>
                  </a:lnTo>
                  <a:lnTo>
                    <a:pt x="4268063" y="106603"/>
                  </a:lnTo>
                  <a:lnTo>
                    <a:pt x="4271276" y="100177"/>
                  </a:lnTo>
                  <a:lnTo>
                    <a:pt x="4276534" y="95796"/>
                  </a:lnTo>
                  <a:lnTo>
                    <a:pt x="4280916" y="91998"/>
                  </a:lnTo>
                  <a:lnTo>
                    <a:pt x="4287050" y="89954"/>
                  </a:lnTo>
                  <a:lnTo>
                    <a:pt x="4299902" y="89954"/>
                  </a:lnTo>
                  <a:lnTo>
                    <a:pt x="4305452" y="91706"/>
                  </a:lnTo>
                  <a:lnTo>
                    <a:pt x="4309834" y="95211"/>
                  </a:lnTo>
                  <a:lnTo>
                    <a:pt x="4315384" y="99593"/>
                  </a:lnTo>
                  <a:lnTo>
                    <a:pt x="4293476" y="64833"/>
                  </a:lnTo>
                  <a:lnTo>
                    <a:pt x="4282706" y="65646"/>
                  </a:lnTo>
                  <a:lnTo>
                    <a:pt x="4248836" y="84226"/>
                  </a:lnTo>
                  <a:lnTo>
                    <a:pt x="4238853" y="114490"/>
                  </a:lnTo>
                  <a:lnTo>
                    <a:pt x="4240225" y="126733"/>
                  </a:lnTo>
                  <a:lnTo>
                    <a:pt x="4266031" y="158483"/>
                  </a:lnTo>
                  <a:lnTo>
                    <a:pt x="4293476" y="164147"/>
                  </a:lnTo>
                  <a:lnTo>
                    <a:pt x="4303255" y="163550"/>
                  </a:lnTo>
                  <a:lnTo>
                    <a:pt x="4341520" y="139611"/>
                  </a:lnTo>
                  <a:lnTo>
                    <a:pt x="4342841" y="137680"/>
                  </a:lnTo>
                  <a:lnTo>
                    <a:pt x="4346753" y="126784"/>
                  </a:lnTo>
                  <a:lnTo>
                    <a:pt x="4348099" y="114490"/>
                  </a:lnTo>
                  <a:close/>
                </a:path>
                <a:path w="5360669" h="326390">
                  <a:moveTo>
                    <a:pt x="4352188" y="25400"/>
                  </a:moveTo>
                  <a:lnTo>
                    <a:pt x="4309542" y="25400"/>
                  </a:lnTo>
                  <a:lnTo>
                    <a:pt x="4309542" y="0"/>
                  </a:lnTo>
                  <a:lnTo>
                    <a:pt x="4278287" y="0"/>
                  </a:lnTo>
                  <a:lnTo>
                    <a:pt x="4278287" y="25400"/>
                  </a:lnTo>
                  <a:lnTo>
                    <a:pt x="4233888" y="25400"/>
                  </a:lnTo>
                  <a:lnTo>
                    <a:pt x="4233888" y="51104"/>
                  </a:lnTo>
                  <a:lnTo>
                    <a:pt x="4352188" y="51104"/>
                  </a:lnTo>
                  <a:lnTo>
                    <a:pt x="4352188" y="25400"/>
                  </a:lnTo>
                  <a:close/>
                </a:path>
                <a:path w="5360669" h="326390">
                  <a:moveTo>
                    <a:pt x="4458208" y="7594"/>
                  </a:moveTo>
                  <a:lnTo>
                    <a:pt x="4427537" y="7594"/>
                  </a:lnTo>
                  <a:lnTo>
                    <a:pt x="4427537" y="72720"/>
                  </a:lnTo>
                  <a:lnTo>
                    <a:pt x="4398340" y="72720"/>
                  </a:lnTo>
                  <a:lnTo>
                    <a:pt x="4398340" y="9347"/>
                  </a:lnTo>
                  <a:lnTo>
                    <a:pt x="4368254" y="9347"/>
                  </a:lnTo>
                  <a:lnTo>
                    <a:pt x="4368254" y="165608"/>
                  </a:lnTo>
                  <a:lnTo>
                    <a:pt x="4398340" y="165608"/>
                  </a:lnTo>
                  <a:lnTo>
                    <a:pt x="4398340" y="100469"/>
                  </a:lnTo>
                  <a:lnTo>
                    <a:pt x="4427537" y="100469"/>
                  </a:lnTo>
                  <a:lnTo>
                    <a:pt x="4427537" y="167068"/>
                  </a:lnTo>
                  <a:lnTo>
                    <a:pt x="4458208" y="167068"/>
                  </a:lnTo>
                  <a:lnTo>
                    <a:pt x="4458208" y="100469"/>
                  </a:lnTo>
                  <a:lnTo>
                    <a:pt x="4458208" y="72720"/>
                  </a:lnTo>
                  <a:lnTo>
                    <a:pt x="4458208" y="7594"/>
                  </a:lnTo>
                  <a:close/>
                </a:path>
                <a:path w="5360669" h="326390">
                  <a:moveTo>
                    <a:pt x="4468139" y="247688"/>
                  </a:moveTo>
                  <a:lnTo>
                    <a:pt x="4448937" y="238874"/>
                  </a:lnTo>
                  <a:lnTo>
                    <a:pt x="4446994" y="237172"/>
                  </a:lnTo>
                  <a:lnTo>
                    <a:pt x="4433455" y="225348"/>
                  </a:lnTo>
                  <a:lnTo>
                    <a:pt x="4423130" y="207429"/>
                  </a:lnTo>
                  <a:lnTo>
                    <a:pt x="4419358" y="185470"/>
                  </a:lnTo>
                  <a:lnTo>
                    <a:pt x="4419358" y="180797"/>
                  </a:lnTo>
                  <a:lnTo>
                    <a:pt x="4387532" y="180797"/>
                  </a:lnTo>
                  <a:lnTo>
                    <a:pt x="4387532" y="185470"/>
                  </a:lnTo>
                  <a:lnTo>
                    <a:pt x="4384929" y="205498"/>
                  </a:lnTo>
                  <a:lnTo>
                    <a:pt x="4377893" y="222161"/>
                  </a:lnTo>
                  <a:lnTo>
                    <a:pt x="4367568" y="235381"/>
                  </a:lnTo>
                  <a:lnTo>
                    <a:pt x="4355109" y="245059"/>
                  </a:lnTo>
                  <a:lnTo>
                    <a:pt x="4344733" y="237172"/>
                  </a:lnTo>
                  <a:lnTo>
                    <a:pt x="4342650" y="235585"/>
                  </a:lnTo>
                  <a:lnTo>
                    <a:pt x="4332325" y="222491"/>
                  </a:lnTo>
                  <a:lnTo>
                    <a:pt x="4325290" y="205790"/>
                  </a:lnTo>
                  <a:lnTo>
                    <a:pt x="4322686" y="185470"/>
                  </a:lnTo>
                  <a:lnTo>
                    <a:pt x="4322686" y="180797"/>
                  </a:lnTo>
                  <a:lnTo>
                    <a:pt x="4291139" y="180797"/>
                  </a:lnTo>
                  <a:lnTo>
                    <a:pt x="4291139" y="185470"/>
                  </a:lnTo>
                  <a:lnTo>
                    <a:pt x="4287253" y="207721"/>
                  </a:lnTo>
                  <a:lnTo>
                    <a:pt x="4276712" y="225666"/>
                  </a:lnTo>
                  <a:lnTo>
                    <a:pt x="4261193" y="239077"/>
                  </a:lnTo>
                  <a:lnTo>
                    <a:pt x="4242359" y="247688"/>
                  </a:lnTo>
                  <a:lnTo>
                    <a:pt x="4242359" y="275145"/>
                  </a:lnTo>
                  <a:lnTo>
                    <a:pt x="4261942" y="269709"/>
                  </a:lnTo>
                  <a:lnTo>
                    <a:pt x="4280293" y="260985"/>
                  </a:lnTo>
                  <a:lnTo>
                    <a:pt x="4295965" y="249847"/>
                  </a:lnTo>
                  <a:lnTo>
                    <a:pt x="4307497" y="237172"/>
                  </a:lnTo>
                  <a:lnTo>
                    <a:pt x="4316171" y="248691"/>
                  </a:lnTo>
                  <a:lnTo>
                    <a:pt x="4327791" y="259448"/>
                  </a:lnTo>
                  <a:lnTo>
                    <a:pt x="4341177" y="268554"/>
                  </a:lnTo>
                  <a:lnTo>
                    <a:pt x="4355109" y="275145"/>
                  </a:lnTo>
                  <a:lnTo>
                    <a:pt x="4369155" y="268884"/>
                  </a:lnTo>
                  <a:lnTo>
                    <a:pt x="4382338" y="259880"/>
                  </a:lnTo>
                  <a:lnTo>
                    <a:pt x="4393882" y="249021"/>
                  </a:lnTo>
                  <a:lnTo>
                    <a:pt x="4396930" y="245059"/>
                  </a:lnTo>
                  <a:lnTo>
                    <a:pt x="4403014" y="237172"/>
                  </a:lnTo>
                  <a:lnTo>
                    <a:pt x="4414672" y="249847"/>
                  </a:lnTo>
                  <a:lnTo>
                    <a:pt x="4430204" y="260870"/>
                  </a:lnTo>
                  <a:lnTo>
                    <a:pt x="4448391" y="269494"/>
                  </a:lnTo>
                  <a:lnTo>
                    <a:pt x="4468139" y="275145"/>
                  </a:lnTo>
                  <a:lnTo>
                    <a:pt x="4468139" y="247688"/>
                  </a:lnTo>
                  <a:close/>
                </a:path>
                <a:path w="5360669" h="326390">
                  <a:moveTo>
                    <a:pt x="4724603" y="170573"/>
                  </a:moveTo>
                  <a:lnTo>
                    <a:pt x="4692764" y="170573"/>
                  </a:lnTo>
                  <a:lnTo>
                    <a:pt x="4692764" y="195694"/>
                  </a:lnTo>
                  <a:lnTo>
                    <a:pt x="4692764" y="222567"/>
                  </a:lnTo>
                  <a:lnTo>
                    <a:pt x="4692764" y="248564"/>
                  </a:lnTo>
                  <a:lnTo>
                    <a:pt x="4552264" y="248564"/>
                  </a:lnTo>
                  <a:lnTo>
                    <a:pt x="4552264" y="222567"/>
                  </a:lnTo>
                  <a:lnTo>
                    <a:pt x="4692764" y="222567"/>
                  </a:lnTo>
                  <a:lnTo>
                    <a:pt x="4692764" y="195694"/>
                  </a:lnTo>
                  <a:lnTo>
                    <a:pt x="4552264" y="195694"/>
                  </a:lnTo>
                  <a:lnTo>
                    <a:pt x="4552264" y="170573"/>
                  </a:lnTo>
                  <a:lnTo>
                    <a:pt x="4520717" y="170573"/>
                  </a:lnTo>
                  <a:lnTo>
                    <a:pt x="4520717" y="275145"/>
                  </a:lnTo>
                  <a:lnTo>
                    <a:pt x="4724603" y="275145"/>
                  </a:lnTo>
                  <a:lnTo>
                    <a:pt x="4724603" y="248564"/>
                  </a:lnTo>
                  <a:lnTo>
                    <a:pt x="4724603" y="222567"/>
                  </a:lnTo>
                  <a:lnTo>
                    <a:pt x="4724603" y="195694"/>
                  </a:lnTo>
                  <a:lnTo>
                    <a:pt x="4724603" y="170573"/>
                  </a:lnTo>
                  <a:close/>
                </a:path>
                <a:path w="5360669" h="326390">
                  <a:moveTo>
                    <a:pt x="4733950" y="78854"/>
                  </a:moveTo>
                  <a:lnTo>
                    <a:pt x="4698111" y="71488"/>
                  </a:lnTo>
                  <a:lnTo>
                    <a:pt x="4672736" y="60744"/>
                  </a:lnTo>
                  <a:lnTo>
                    <a:pt x="4667389" y="58483"/>
                  </a:lnTo>
                  <a:lnTo>
                    <a:pt x="4645926" y="39674"/>
                  </a:lnTo>
                  <a:lnTo>
                    <a:pt x="4637849" y="14884"/>
                  </a:lnTo>
                  <a:lnTo>
                    <a:pt x="4637849" y="9347"/>
                  </a:lnTo>
                  <a:lnTo>
                    <a:pt x="4606302" y="9347"/>
                  </a:lnTo>
                  <a:lnTo>
                    <a:pt x="4606302" y="14884"/>
                  </a:lnTo>
                  <a:lnTo>
                    <a:pt x="4598035" y="39801"/>
                  </a:lnTo>
                  <a:lnTo>
                    <a:pt x="4576292" y="58813"/>
                  </a:lnTo>
                  <a:lnTo>
                    <a:pt x="4545673" y="71856"/>
                  </a:lnTo>
                  <a:lnTo>
                    <a:pt x="4510786" y="78854"/>
                  </a:lnTo>
                  <a:lnTo>
                    <a:pt x="4510786" y="106311"/>
                  </a:lnTo>
                  <a:lnTo>
                    <a:pt x="4544492" y="101041"/>
                  </a:lnTo>
                  <a:lnTo>
                    <a:pt x="4575530" y="91084"/>
                  </a:lnTo>
                  <a:lnTo>
                    <a:pt x="4602023" y="77355"/>
                  </a:lnTo>
                  <a:lnTo>
                    <a:pt x="4622076" y="60744"/>
                  </a:lnTo>
                  <a:lnTo>
                    <a:pt x="4642510" y="77279"/>
                  </a:lnTo>
                  <a:lnTo>
                    <a:pt x="4668812" y="90868"/>
                  </a:lnTo>
                  <a:lnTo>
                    <a:pt x="4699711" y="100799"/>
                  </a:lnTo>
                  <a:lnTo>
                    <a:pt x="4733950" y="106311"/>
                  </a:lnTo>
                  <a:lnTo>
                    <a:pt x="4733950" y="78854"/>
                  </a:lnTo>
                  <a:close/>
                </a:path>
                <a:path w="5360669" h="326390">
                  <a:moveTo>
                    <a:pt x="4741837" y="123837"/>
                  </a:moveTo>
                  <a:lnTo>
                    <a:pt x="4503191" y="123837"/>
                  </a:lnTo>
                  <a:lnTo>
                    <a:pt x="4503191" y="150710"/>
                  </a:lnTo>
                  <a:lnTo>
                    <a:pt x="4741837" y="150710"/>
                  </a:lnTo>
                  <a:lnTo>
                    <a:pt x="4741837" y="123837"/>
                  </a:lnTo>
                  <a:close/>
                </a:path>
                <a:path w="5360669" h="326390">
                  <a:moveTo>
                    <a:pt x="4997120" y="7594"/>
                  </a:moveTo>
                  <a:lnTo>
                    <a:pt x="4965281" y="7594"/>
                  </a:lnTo>
                  <a:lnTo>
                    <a:pt x="4965281" y="211175"/>
                  </a:lnTo>
                  <a:lnTo>
                    <a:pt x="4955044" y="217957"/>
                  </a:lnTo>
                  <a:lnTo>
                    <a:pt x="4942027" y="222897"/>
                  </a:lnTo>
                  <a:lnTo>
                    <a:pt x="4926546" y="225920"/>
                  </a:lnTo>
                  <a:lnTo>
                    <a:pt x="4908905" y="226949"/>
                  </a:lnTo>
                  <a:lnTo>
                    <a:pt x="4817199" y="226949"/>
                  </a:lnTo>
                  <a:lnTo>
                    <a:pt x="4817199" y="10795"/>
                  </a:lnTo>
                  <a:lnTo>
                    <a:pt x="4785652" y="10795"/>
                  </a:lnTo>
                  <a:lnTo>
                    <a:pt x="4785652" y="254698"/>
                  </a:lnTo>
                  <a:lnTo>
                    <a:pt x="4903076" y="254698"/>
                  </a:lnTo>
                  <a:lnTo>
                    <a:pt x="4922939" y="253517"/>
                  </a:lnTo>
                  <a:lnTo>
                    <a:pt x="4940427" y="250063"/>
                  </a:lnTo>
                  <a:lnTo>
                    <a:pt x="4954778" y="244475"/>
                  </a:lnTo>
                  <a:lnTo>
                    <a:pt x="4965281" y="236880"/>
                  </a:lnTo>
                  <a:lnTo>
                    <a:pt x="4965281" y="272516"/>
                  </a:lnTo>
                  <a:lnTo>
                    <a:pt x="4997120" y="272516"/>
                  </a:lnTo>
                  <a:lnTo>
                    <a:pt x="4997120" y="7594"/>
                  </a:lnTo>
                  <a:close/>
                </a:path>
                <a:path w="5360669" h="326390">
                  <a:moveTo>
                    <a:pt x="5303825" y="115658"/>
                  </a:moveTo>
                  <a:lnTo>
                    <a:pt x="5262346" y="115658"/>
                  </a:lnTo>
                  <a:lnTo>
                    <a:pt x="5262346" y="7594"/>
                  </a:lnTo>
                  <a:lnTo>
                    <a:pt x="5230507" y="7594"/>
                  </a:lnTo>
                  <a:lnTo>
                    <a:pt x="5230507" y="211759"/>
                  </a:lnTo>
                  <a:lnTo>
                    <a:pt x="5220703" y="218325"/>
                  </a:lnTo>
                  <a:lnTo>
                    <a:pt x="5208130" y="223075"/>
                  </a:lnTo>
                  <a:lnTo>
                    <a:pt x="5193081" y="225971"/>
                  </a:lnTo>
                  <a:lnTo>
                    <a:pt x="5175885" y="226949"/>
                  </a:lnTo>
                  <a:lnTo>
                    <a:pt x="5086794" y="226949"/>
                  </a:lnTo>
                  <a:lnTo>
                    <a:pt x="5086794" y="40297"/>
                  </a:lnTo>
                  <a:lnTo>
                    <a:pt x="5182895" y="40297"/>
                  </a:lnTo>
                  <a:lnTo>
                    <a:pt x="5182895" y="12255"/>
                  </a:lnTo>
                  <a:lnTo>
                    <a:pt x="5055247" y="12255"/>
                  </a:lnTo>
                  <a:lnTo>
                    <a:pt x="5055247" y="254698"/>
                  </a:lnTo>
                  <a:lnTo>
                    <a:pt x="5170043" y="254698"/>
                  </a:lnTo>
                  <a:lnTo>
                    <a:pt x="5189309" y="253580"/>
                  </a:lnTo>
                  <a:lnTo>
                    <a:pt x="5206301" y="250317"/>
                  </a:lnTo>
                  <a:lnTo>
                    <a:pt x="5220284" y="245084"/>
                  </a:lnTo>
                  <a:lnTo>
                    <a:pt x="5230507" y="238048"/>
                  </a:lnTo>
                  <a:lnTo>
                    <a:pt x="5230507" y="272516"/>
                  </a:lnTo>
                  <a:lnTo>
                    <a:pt x="5262346" y="272516"/>
                  </a:lnTo>
                  <a:lnTo>
                    <a:pt x="5262346" y="143408"/>
                  </a:lnTo>
                  <a:lnTo>
                    <a:pt x="5303825" y="143408"/>
                  </a:lnTo>
                  <a:lnTo>
                    <a:pt x="5303825" y="115658"/>
                  </a:lnTo>
                  <a:close/>
                </a:path>
                <a:path w="5360669" h="326390">
                  <a:moveTo>
                    <a:pt x="5360492" y="216141"/>
                  </a:moveTo>
                  <a:lnTo>
                    <a:pt x="5324272" y="216141"/>
                  </a:lnTo>
                  <a:lnTo>
                    <a:pt x="5324272" y="254990"/>
                  </a:lnTo>
                  <a:lnTo>
                    <a:pt x="5360492" y="254990"/>
                  </a:lnTo>
                  <a:lnTo>
                    <a:pt x="5360492" y="21614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02940" y="8334593"/>
              <a:ext cx="235134" cy="24857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981591" y="8329930"/>
              <a:ext cx="2961640" cy="318770"/>
            </a:xfrm>
            <a:custGeom>
              <a:avLst/>
              <a:gdLst/>
              <a:ahLst/>
              <a:cxnLst/>
              <a:rect l="l" t="t" r="r" b="b"/>
              <a:pathLst>
                <a:path w="2961640" h="318770">
                  <a:moveTo>
                    <a:pt x="153644" y="128511"/>
                  </a:moveTo>
                  <a:lnTo>
                    <a:pt x="143090" y="131229"/>
                  </a:lnTo>
                  <a:lnTo>
                    <a:pt x="131699" y="132930"/>
                  </a:lnTo>
                  <a:lnTo>
                    <a:pt x="119583" y="133819"/>
                  </a:lnTo>
                  <a:lnTo>
                    <a:pt x="106908" y="134061"/>
                  </a:lnTo>
                  <a:lnTo>
                    <a:pt x="31546" y="134061"/>
                  </a:lnTo>
                  <a:lnTo>
                    <a:pt x="31546" y="94640"/>
                  </a:lnTo>
                  <a:lnTo>
                    <a:pt x="120637" y="94640"/>
                  </a:lnTo>
                  <a:lnTo>
                    <a:pt x="120637" y="3213"/>
                  </a:lnTo>
                  <a:lnTo>
                    <a:pt x="0" y="3213"/>
                  </a:lnTo>
                  <a:lnTo>
                    <a:pt x="0" y="29794"/>
                  </a:lnTo>
                  <a:lnTo>
                    <a:pt x="89090" y="29794"/>
                  </a:lnTo>
                  <a:lnTo>
                    <a:pt x="89090" y="68351"/>
                  </a:lnTo>
                  <a:lnTo>
                    <a:pt x="0" y="68351"/>
                  </a:lnTo>
                  <a:lnTo>
                    <a:pt x="0" y="160642"/>
                  </a:lnTo>
                  <a:lnTo>
                    <a:pt x="105448" y="160642"/>
                  </a:lnTo>
                  <a:lnTo>
                    <a:pt x="118770" y="160286"/>
                  </a:lnTo>
                  <a:lnTo>
                    <a:pt x="131406" y="159118"/>
                  </a:lnTo>
                  <a:lnTo>
                    <a:pt x="143116" y="156946"/>
                  </a:lnTo>
                  <a:lnTo>
                    <a:pt x="153644" y="153631"/>
                  </a:lnTo>
                  <a:lnTo>
                    <a:pt x="153644" y="134061"/>
                  </a:lnTo>
                  <a:lnTo>
                    <a:pt x="153644" y="128511"/>
                  </a:lnTo>
                  <a:close/>
                </a:path>
                <a:path w="2961640" h="318770">
                  <a:moveTo>
                    <a:pt x="214096" y="0"/>
                  </a:moveTo>
                  <a:lnTo>
                    <a:pt x="182270" y="0"/>
                  </a:lnTo>
                  <a:lnTo>
                    <a:pt x="182270" y="64554"/>
                  </a:lnTo>
                  <a:lnTo>
                    <a:pt x="133197" y="64554"/>
                  </a:lnTo>
                  <a:lnTo>
                    <a:pt x="133197" y="92303"/>
                  </a:lnTo>
                  <a:lnTo>
                    <a:pt x="182270" y="92303"/>
                  </a:lnTo>
                  <a:lnTo>
                    <a:pt x="182270" y="191604"/>
                  </a:lnTo>
                  <a:lnTo>
                    <a:pt x="214096" y="191604"/>
                  </a:lnTo>
                  <a:lnTo>
                    <a:pt x="214096" y="0"/>
                  </a:lnTo>
                  <a:close/>
                </a:path>
                <a:path w="2961640" h="318770">
                  <a:moveTo>
                    <a:pt x="218770" y="238633"/>
                  </a:moveTo>
                  <a:lnTo>
                    <a:pt x="47904" y="238633"/>
                  </a:lnTo>
                  <a:lnTo>
                    <a:pt x="47904" y="182257"/>
                  </a:lnTo>
                  <a:lnTo>
                    <a:pt x="16065" y="182257"/>
                  </a:lnTo>
                  <a:lnTo>
                    <a:pt x="16065" y="266090"/>
                  </a:lnTo>
                  <a:lnTo>
                    <a:pt x="218770" y="266090"/>
                  </a:lnTo>
                  <a:lnTo>
                    <a:pt x="218770" y="238633"/>
                  </a:lnTo>
                  <a:close/>
                </a:path>
                <a:path w="2961640" h="318770">
                  <a:moveTo>
                    <a:pt x="381177" y="214388"/>
                  </a:moveTo>
                  <a:lnTo>
                    <a:pt x="371906" y="216890"/>
                  </a:lnTo>
                  <a:lnTo>
                    <a:pt x="361759" y="218414"/>
                  </a:lnTo>
                  <a:lnTo>
                    <a:pt x="350951" y="219151"/>
                  </a:lnTo>
                  <a:lnTo>
                    <a:pt x="339699" y="219354"/>
                  </a:lnTo>
                  <a:lnTo>
                    <a:pt x="302895" y="219354"/>
                  </a:lnTo>
                  <a:lnTo>
                    <a:pt x="302895" y="32715"/>
                  </a:lnTo>
                  <a:lnTo>
                    <a:pt x="366864" y="32715"/>
                  </a:lnTo>
                  <a:lnTo>
                    <a:pt x="366864" y="4673"/>
                  </a:lnTo>
                  <a:lnTo>
                    <a:pt x="271932" y="4673"/>
                  </a:lnTo>
                  <a:lnTo>
                    <a:pt x="271932" y="247103"/>
                  </a:lnTo>
                  <a:lnTo>
                    <a:pt x="337947" y="247103"/>
                  </a:lnTo>
                  <a:lnTo>
                    <a:pt x="349999" y="246761"/>
                  </a:lnTo>
                  <a:lnTo>
                    <a:pt x="361429" y="245643"/>
                  </a:lnTo>
                  <a:lnTo>
                    <a:pt x="371919" y="243662"/>
                  </a:lnTo>
                  <a:lnTo>
                    <a:pt x="381177" y="240677"/>
                  </a:lnTo>
                  <a:lnTo>
                    <a:pt x="381177" y="219354"/>
                  </a:lnTo>
                  <a:lnTo>
                    <a:pt x="381177" y="214388"/>
                  </a:lnTo>
                  <a:close/>
                </a:path>
                <a:path w="2961640" h="318770">
                  <a:moveTo>
                    <a:pt x="434047" y="1752"/>
                  </a:moveTo>
                  <a:lnTo>
                    <a:pt x="403085" y="1752"/>
                  </a:lnTo>
                  <a:lnTo>
                    <a:pt x="403085" y="105740"/>
                  </a:lnTo>
                  <a:lnTo>
                    <a:pt x="351383" y="105740"/>
                  </a:lnTo>
                  <a:lnTo>
                    <a:pt x="351383" y="133477"/>
                  </a:lnTo>
                  <a:lnTo>
                    <a:pt x="403085" y="133477"/>
                  </a:lnTo>
                  <a:lnTo>
                    <a:pt x="403085" y="261708"/>
                  </a:lnTo>
                  <a:lnTo>
                    <a:pt x="434047" y="261708"/>
                  </a:lnTo>
                  <a:lnTo>
                    <a:pt x="434047" y="1752"/>
                  </a:lnTo>
                  <a:close/>
                </a:path>
                <a:path w="2961640" h="318770">
                  <a:moveTo>
                    <a:pt x="489254" y="0"/>
                  </a:moveTo>
                  <a:lnTo>
                    <a:pt x="458292" y="0"/>
                  </a:lnTo>
                  <a:lnTo>
                    <a:pt x="458292" y="264922"/>
                  </a:lnTo>
                  <a:lnTo>
                    <a:pt x="489254" y="264922"/>
                  </a:lnTo>
                  <a:lnTo>
                    <a:pt x="489254" y="0"/>
                  </a:lnTo>
                  <a:close/>
                </a:path>
                <a:path w="2961640" h="318770">
                  <a:moveTo>
                    <a:pt x="832167" y="3213"/>
                  </a:moveTo>
                  <a:lnTo>
                    <a:pt x="800328" y="3213"/>
                  </a:lnTo>
                  <a:lnTo>
                    <a:pt x="800328" y="23355"/>
                  </a:lnTo>
                  <a:lnTo>
                    <a:pt x="659841" y="23355"/>
                  </a:lnTo>
                  <a:lnTo>
                    <a:pt x="659841" y="3035"/>
                  </a:lnTo>
                  <a:lnTo>
                    <a:pt x="628294" y="3035"/>
                  </a:lnTo>
                  <a:lnTo>
                    <a:pt x="628294" y="23355"/>
                  </a:lnTo>
                  <a:lnTo>
                    <a:pt x="628294" y="48755"/>
                  </a:lnTo>
                  <a:lnTo>
                    <a:pt x="628294" y="69075"/>
                  </a:lnTo>
                  <a:lnTo>
                    <a:pt x="628294" y="93205"/>
                  </a:lnTo>
                  <a:lnTo>
                    <a:pt x="832167" y="93205"/>
                  </a:lnTo>
                  <a:lnTo>
                    <a:pt x="832167" y="69075"/>
                  </a:lnTo>
                  <a:lnTo>
                    <a:pt x="659841" y="69075"/>
                  </a:lnTo>
                  <a:lnTo>
                    <a:pt x="659841" y="48755"/>
                  </a:lnTo>
                  <a:lnTo>
                    <a:pt x="800328" y="48755"/>
                  </a:lnTo>
                  <a:lnTo>
                    <a:pt x="800328" y="68643"/>
                  </a:lnTo>
                  <a:lnTo>
                    <a:pt x="832167" y="68643"/>
                  </a:lnTo>
                  <a:lnTo>
                    <a:pt x="832167" y="48755"/>
                  </a:lnTo>
                  <a:lnTo>
                    <a:pt x="832167" y="48488"/>
                  </a:lnTo>
                  <a:lnTo>
                    <a:pt x="832167" y="23660"/>
                  </a:lnTo>
                  <a:lnTo>
                    <a:pt x="832167" y="23355"/>
                  </a:lnTo>
                  <a:lnTo>
                    <a:pt x="832167" y="3213"/>
                  </a:lnTo>
                  <a:close/>
                </a:path>
                <a:path w="2961640" h="318770">
                  <a:moveTo>
                    <a:pt x="836549" y="243065"/>
                  </a:moveTo>
                  <a:lnTo>
                    <a:pt x="659841" y="243065"/>
                  </a:lnTo>
                  <a:lnTo>
                    <a:pt x="659841" y="224015"/>
                  </a:lnTo>
                  <a:lnTo>
                    <a:pt x="832167" y="224015"/>
                  </a:lnTo>
                  <a:lnTo>
                    <a:pt x="832167" y="199885"/>
                  </a:lnTo>
                  <a:lnTo>
                    <a:pt x="659841" y="199885"/>
                  </a:lnTo>
                  <a:lnTo>
                    <a:pt x="659841" y="182105"/>
                  </a:lnTo>
                  <a:lnTo>
                    <a:pt x="832167" y="182105"/>
                  </a:lnTo>
                  <a:lnTo>
                    <a:pt x="832167" y="156705"/>
                  </a:lnTo>
                  <a:lnTo>
                    <a:pt x="628294" y="156705"/>
                  </a:lnTo>
                  <a:lnTo>
                    <a:pt x="628294" y="182105"/>
                  </a:lnTo>
                  <a:lnTo>
                    <a:pt x="628294" y="199885"/>
                  </a:lnTo>
                  <a:lnTo>
                    <a:pt x="628294" y="224015"/>
                  </a:lnTo>
                  <a:lnTo>
                    <a:pt x="628294" y="243065"/>
                  </a:lnTo>
                  <a:lnTo>
                    <a:pt x="628294" y="267195"/>
                  </a:lnTo>
                  <a:lnTo>
                    <a:pt x="836549" y="267195"/>
                  </a:lnTo>
                  <a:lnTo>
                    <a:pt x="836549" y="243065"/>
                  </a:lnTo>
                  <a:close/>
                </a:path>
                <a:path w="2961640" h="318770">
                  <a:moveTo>
                    <a:pt x="849401" y="110693"/>
                  </a:moveTo>
                  <a:lnTo>
                    <a:pt x="610768" y="110693"/>
                  </a:lnTo>
                  <a:lnTo>
                    <a:pt x="610768" y="136982"/>
                  </a:lnTo>
                  <a:lnTo>
                    <a:pt x="714159" y="136982"/>
                  </a:lnTo>
                  <a:lnTo>
                    <a:pt x="714159" y="156552"/>
                  </a:lnTo>
                  <a:lnTo>
                    <a:pt x="745413" y="156552"/>
                  </a:lnTo>
                  <a:lnTo>
                    <a:pt x="745413" y="136982"/>
                  </a:lnTo>
                  <a:lnTo>
                    <a:pt x="849401" y="136982"/>
                  </a:lnTo>
                  <a:lnTo>
                    <a:pt x="849401" y="110693"/>
                  </a:lnTo>
                  <a:close/>
                </a:path>
                <a:path w="2961640" h="318770">
                  <a:moveTo>
                    <a:pt x="1104696" y="0"/>
                  </a:moveTo>
                  <a:lnTo>
                    <a:pt x="1072857" y="0"/>
                  </a:lnTo>
                  <a:lnTo>
                    <a:pt x="1072857" y="58420"/>
                  </a:lnTo>
                  <a:lnTo>
                    <a:pt x="1072857" y="86169"/>
                  </a:lnTo>
                  <a:lnTo>
                    <a:pt x="1072857" y="158305"/>
                  </a:lnTo>
                  <a:lnTo>
                    <a:pt x="1026121" y="158305"/>
                  </a:lnTo>
                  <a:lnTo>
                    <a:pt x="1026502" y="150482"/>
                  </a:lnTo>
                  <a:lnTo>
                    <a:pt x="1026782" y="142354"/>
                  </a:lnTo>
                  <a:lnTo>
                    <a:pt x="1026947" y="133946"/>
                  </a:lnTo>
                  <a:lnTo>
                    <a:pt x="1026934" y="114960"/>
                  </a:lnTo>
                  <a:lnTo>
                    <a:pt x="1026706" y="104965"/>
                  </a:lnTo>
                  <a:lnTo>
                    <a:pt x="1026261" y="95364"/>
                  </a:lnTo>
                  <a:lnTo>
                    <a:pt x="1025537" y="86169"/>
                  </a:lnTo>
                  <a:lnTo>
                    <a:pt x="1072857" y="86169"/>
                  </a:lnTo>
                  <a:lnTo>
                    <a:pt x="1072857" y="58420"/>
                  </a:lnTo>
                  <a:lnTo>
                    <a:pt x="1021740" y="58420"/>
                  </a:lnTo>
                  <a:lnTo>
                    <a:pt x="1018819" y="47307"/>
                  </a:lnTo>
                  <a:lnTo>
                    <a:pt x="1015199" y="37274"/>
                  </a:lnTo>
                  <a:lnTo>
                    <a:pt x="1010767" y="28384"/>
                  </a:lnTo>
                  <a:lnTo>
                    <a:pt x="1010107" y="27457"/>
                  </a:lnTo>
                  <a:lnTo>
                    <a:pt x="1005382" y="20739"/>
                  </a:lnTo>
                  <a:lnTo>
                    <a:pt x="996149" y="11823"/>
                  </a:lnTo>
                  <a:lnTo>
                    <a:pt x="995451" y="11417"/>
                  </a:lnTo>
                  <a:lnTo>
                    <a:pt x="995451" y="125298"/>
                  </a:lnTo>
                  <a:lnTo>
                    <a:pt x="994816" y="154635"/>
                  </a:lnTo>
                  <a:lnTo>
                    <a:pt x="988301" y="198628"/>
                  </a:lnTo>
                  <a:lnTo>
                    <a:pt x="967994" y="222859"/>
                  </a:lnTo>
                  <a:lnTo>
                    <a:pt x="949007" y="222859"/>
                  </a:lnTo>
                  <a:lnTo>
                    <a:pt x="924471" y="179235"/>
                  </a:lnTo>
                  <a:lnTo>
                    <a:pt x="921550" y="125298"/>
                  </a:lnTo>
                  <a:lnTo>
                    <a:pt x="922223" y="95973"/>
                  </a:lnTo>
                  <a:lnTo>
                    <a:pt x="928700" y="52108"/>
                  </a:lnTo>
                  <a:lnTo>
                    <a:pt x="958354" y="27457"/>
                  </a:lnTo>
                  <a:lnTo>
                    <a:pt x="965288" y="28155"/>
                  </a:lnTo>
                  <a:lnTo>
                    <a:pt x="992606" y="71412"/>
                  </a:lnTo>
                  <a:lnTo>
                    <a:pt x="995451" y="125298"/>
                  </a:lnTo>
                  <a:lnTo>
                    <a:pt x="995451" y="11417"/>
                  </a:lnTo>
                  <a:lnTo>
                    <a:pt x="985151" y="5321"/>
                  </a:lnTo>
                  <a:lnTo>
                    <a:pt x="972515" y="1346"/>
                  </a:lnTo>
                  <a:lnTo>
                    <a:pt x="958354" y="0"/>
                  </a:lnTo>
                  <a:lnTo>
                    <a:pt x="944321" y="1346"/>
                  </a:lnTo>
                  <a:lnTo>
                    <a:pt x="901090" y="39090"/>
                  </a:lnTo>
                  <a:lnTo>
                    <a:pt x="890993" y="91668"/>
                  </a:lnTo>
                  <a:lnTo>
                    <a:pt x="890003" y="125298"/>
                  </a:lnTo>
                  <a:lnTo>
                    <a:pt x="890993" y="158940"/>
                  </a:lnTo>
                  <a:lnTo>
                    <a:pt x="901090" y="211518"/>
                  </a:lnTo>
                  <a:lnTo>
                    <a:pt x="931697" y="244983"/>
                  </a:lnTo>
                  <a:lnTo>
                    <a:pt x="958354" y="250024"/>
                  </a:lnTo>
                  <a:lnTo>
                    <a:pt x="972515" y="248767"/>
                  </a:lnTo>
                  <a:lnTo>
                    <a:pt x="1010119" y="222859"/>
                  </a:lnTo>
                  <a:lnTo>
                    <a:pt x="1022908" y="185762"/>
                  </a:lnTo>
                  <a:lnTo>
                    <a:pt x="1072857" y="185762"/>
                  </a:lnTo>
                  <a:lnTo>
                    <a:pt x="1072857" y="264922"/>
                  </a:lnTo>
                  <a:lnTo>
                    <a:pt x="1104696" y="264922"/>
                  </a:lnTo>
                  <a:lnTo>
                    <a:pt x="1104696" y="185762"/>
                  </a:lnTo>
                  <a:lnTo>
                    <a:pt x="1104696" y="158305"/>
                  </a:lnTo>
                  <a:lnTo>
                    <a:pt x="1104696" y="86169"/>
                  </a:lnTo>
                  <a:lnTo>
                    <a:pt x="1104696" y="58420"/>
                  </a:lnTo>
                  <a:lnTo>
                    <a:pt x="1104696" y="0"/>
                  </a:lnTo>
                  <a:close/>
                </a:path>
                <a:path w="2961640" h="318770">
                  <a:moveTo>
                    <a:pt x="1319377" y="86169"/>
                  </a:moveTo>
                  <a:lnTo>
                    <a:pt x="1308874" y="89001"/>
                  </a:lnTo>
                  <a:lnTo>
                    <a:pt x="1297584" y="90690"/>
                  </a:lnTo>
                  <a:lnTo>
                    <a:pt x="1285570" y="91503"/>
                  </a:lnTo>
                  <a:lnTo>
                    <a:pt x="1272933" y="91719"/>
                  </a:lnTo>
                  <a:lnTo>
                    <a:pt x="1194371" y="91719"/>
                  </a:lnTo>
                  <a:lnTo>
                    <a:pt x="1194371" y="1752"/>
                  </a:lnTo>
                  <a:lnTo>
                    <a:pt x="1162824" y="1752"/>
                  </a:lnTo>
                  <a:lnTo>
                    <a:pt x="1162824" y="119456"/>
                  </a:lnTo>
                  <a:lnTo>
                    <a:pt x="1271473" y="119456"/>
                  </a:lnTo>
                  <a:lnTo>
                    <a:pt x="1284757" y="119100"/>
                  </a:lnTo>
                  <a:lnTo>
                    <a:pt x="1297292" y="117894"/>
                  </a:lnTo>
                  <a:lnTo>
                    <a:pt x="1308900" y="115646"/>
                  </a:lnTo>
                  <a:lnTo>
                    <a:pt x="1319377" y="112153"/>
                  </a:lnTo>
                  <a:lnTo>
                    <a:pt x="1319377" y="91719"/>
                  </a:lnTo>
                  <a:lnTo>
                    <a:pt x="1319377" y="86169"/>
                  </a:lnTo>
                  <a:close/>
                </a:path>
                <a:path w="2961640" h="318770">
                  <a:moveTo>
                    <a:pt x="1376629" y="234543"/>
                  </a:moveTo>
                  <a:lnTo>
                    <a:pt x="1344879" y="204546"/>
                  </a:lnTo>
                  <a:lnTo>
                    <a:pt x="1344790" y="231622"/>
                  </a:lnTo>
                  <a:lnTo>
                    <a:pt x="1344790" y="237464"/>
                  </a:lnTo>
                  <a:lnTo>
                    <a:pt x="1297787" y="247345"/>
                  </a:lnTo>
                  <a:lnTo>
                    <a:pt x="1276438" y="247688"/>
                  </a:lnTo>
                  <a:lnTo>
                    <a:pt x="1255102" y="247345"/>
                  </a:lnTo>
                  <a:lnTo>
                    <a:pt x="1214526" y="241554"/>
                  </a:lnTo>
                  <a:lnTo>
                    <a:pt x="1207808" y="237464"/>
                  </a:lnTo>
                  <a:lnTo>
                    <a:pt x="1207808" y="231914"/>
                  </a:lnTo>
                  <a:lnTo>
                    <a:pt x="1254048" y="222046"/>
                  </a:lnTo>
                  <a:lnTo>
                    <a:pt x="1276438" y="221691"/>
                  </a:lnTo>
                  <a:lnTo>
                    <a:pt x="1297787" y="221996"/>
                  </a:lnTo>
                  <a:lnTo>
                    <a:pt x="1338656" y="227533"/>
                  </a:lnTo>
                  <a:lnTo>
                    <a:pt x="1344790" y="231622"/>
                  </a:lnTo>
                  <a:lnTo>
                    <a:pt x="1344790" y="204533"/>
                  </a:lnTo>
                  <a:lnTo>
                    <a:pt x="1326032" y="200444"/>
                  </a:lnTo>
                  <a:lnTo>
                    <a:pt x="1303121" y="197980"/>
                  </a:lnTo>
                  <a:lnTo>
                    <a:pt x="1276438" y="197154"/>
                  </a:lnTo>
                  <a:lnTo>
                    <a:pt x="1248206" y="197993"/>
                  </a:lnTo>
                  <a:lnTo>
                    <a:pt x="1205420" y="205041"/>
                  </a:lnTo>
                  <a:lnTo>
                    <a:pt x="1176261" y="234543"/>
                  </a:lnTo>
                  <a:lnTo>
                    <a:pt x="1177378" y="241820"/>
                  </a:lnTo>
                  <a:lnTo>
                    <a:pt x="1226718" y="268757"/>
                  </a:lnTo>
                  <a:lnTo>
                    <a:pt x="1276438" y="271932"/>
                  </a:lnTo>
                  <a:lnTo>
                    <a:pt x="1304036" y="271106"/>
                  </a:lnTo>
                  <a:lnTo>
                    <a:pt x="1345984" y="264414"/>
                  </a:lnTo>
                  <a:lnTo>
                    <a:pt x="1372730" y="247688"/>
                  </a:lnTo>
                  <a:lnTo>
                    <a:pt x="1375575" y="241820"/>
                  </a:lnTo>
                  <a:lnTo>
                    <a:pt x="1375625" y="241554"/>
                  </a:lnTo>
                  <a:lnTo>
                    <a:pt x="1376629" y="234543"/>
                  </a:lnTo>
                  <a:close/>
                </a:path>
                <a:path w="2961640" h="318770">
                  <a:moveTo>
                    <a:pt x="1376921" y="0"/>
                  </a:moveTo>
                  <a:lnTo>
                    <a:pt x="1345082" y="0"/>
                  </a:lnTo>
                  <a:lnTo>
                    <a:pt x="1345082" y="35052"/>
                  </a:lnTo>
                  <a:lnTo>
                    <a:pt x="1265631" y="35052"/>
                  </a:lnTo>
                  <a:lnTo>
                    <a:pt x="1265631" y="62801"/>
                  </a:lnTo>
                  <a:lnTo>
                    <a:pt x="1345082" y="62801"/>
                  </a:lnTo>
                  <a:lnTo>
                    <a:pt x="1345082" y="136398"/>
                  </a:lnTo>
                  <a:lnTo>
                    <a:pt x="1376921" y="136398"/>
                  </a:lnTo>
                  <a:lnTo>
                    <a:pt x="1376921" y="0"/>
                  </a:lnTo>
                  <a:close/>
                </a:path>
                <a:path w="2961640" h="318770">
                  <a:moveTo>
                    <a:pt x="1383639" y="156845"/>
                  </a:moveTo>
                  <a:lnTo>
                    <a:pt x="1293088" y="156845"/>
                  </a:lnTo>
                  <a:lnTo>
                    <a:pt x="1293088" y="133477"/>
                  </a:lnTo>
                  <a:lnTo>
                    <a:pt x="1260373" y="133477"/>
                  </a:lnTo>
                  <a:lnTo>
                    <a:pt x="1260373" y="156845"/>
                  </a:lnTo>
                  <a:lnTo>
                    <a:pt x="1169543" y="156845"/>
                  </a:lnTo>
                  <a:lnTo>
                    <a:pt x="1169543" y="181965"/>
                  </a:lnTo>
                  <a:lnTo>
                    <a:pt x="1383639" y="181965"/>
                  </a:lnTo>
                  <a:lnTo>
                    <a:pt x="1383639" y="156845"/>
                  </a:lnTo>
                  <a:close/>
                </a:path>
                <a:path w="2961640" h="318770">
                  <a:moveTo>
                    <a:pt x="1563573" y="4673"/>
                  </a:moveTo>
                  <a:lnTo>
                    <a:pt x="1436509" y="4673"/>
                  </a:lnTo>
                  <a:lnTo>
                    <a:pt x="1436509" y="32715"/>
                  </a:lnTo>
                  <a:lnTo>
                    <a:pt x="1532318" y="32715"/>
                  </a:lnTo>
                  <a:lnTo>
                    <a:pt x="1532318" y="61925"/>
                  </a:lnTo>
                  <a:lnTo>
                    <a:pt x="1526514" y="118643"/>
                  </a:lnTo>
                  <a:lnTo>
                    <a:pt x="1508734" y="164299"/>
                  </a:lnTo>
                  <a:lnTo>
                    <a:pt x="1478343" y="198132"/>
                  </a:lnTo>
                  <a:lnTo>
                    <a:pt x="1434757" y="219354"/>
                  </a:lnTo>
                  <a:lnTo>
                    <a:pt x="1434757" y="249440"/>
                  </a:lnTo>
                  <a:lnTo>
                    <a:pt x="1483258" y="230251"/>
                  </a:lnTo>
                  <a:lnTo>
                    <a:pt x="1519593" y="201028"/>
                  </a:lnTo>
                  <a:lnTo>
                    <a:pt x="1544561" y="162267"/>
                  </a:lnTo>
                  <a:lnTo>
                    <a:pt x="1558950" y="114477"/>
                  </a:lnTo>
                  <a:lnTo>
                    <a:pt x="1563573" y="58127"/>
                  </a:lnTo>
                  <a:lnTo>
                    <a:pt x="1563573" y="4673"/>
                  </a:lnTo>
                  <a:close/>
                </a:path>
                <a:path w="2961640" h="318770">
                  <a:moveTo>
                    <a:pt x="1647990" y="0"/>
                  </a:moveTo>
                  <a:lnTo>
                    <a:pt x="1616151" y="0"/>
                  </a:lnTo>
                  <a:lnTo>
                    <a:pt x="1616151" y="264922"/>
                  </a:lnTo>
                  <a:lnTo>
                    <a:pt x="1647990" y="264922"/>
                  </a:lnTo>
                  <a:lnTo>
                    <a:pt x="1647990" y="0"/>
                  </a:lnTo>
                  <a:close/>
                </a:path>
                <a:path w="2961640" h="318770">
                  <a:moveTo>
                    <a:pt x="1925472" y="217893"/>
                  </a:moveTo>
                  <a:lnTo>
                    <a:pt x="1902714" y="203974"/>
                  </a:lnTo>
                  <a:lnTo>
                    <a:pt x="1883410" y="182333"/>
                  </a:lnTo>
                  <a:lnTo>
                    <a:pt x="1882902" y="181089"/>
                  </a:lnTo>
                  <a:lnTo>
                    <a:pt x="1870036" y="149669"/>
                  </a:lnTo>
                  <a:lnTo>
                    <a:pt x="1865007" y="102527"/>
                  </a:lnTo>
                  <a:lnTo>
                    <a:pt x="1865007" y="3213"/>
                  </a:lnTo>
                  <a:lnTo>
                    <a:pt x="1833460" y="3213"/>
                  </a:lnTo>
                  <a:lnTo>
                    <a:pt x="1833460" y="102527"/>
                  </a:lnTo>
                  <a:lnTo>
                    <a:pt x="1828457" y="149631"/>
                  </a:lnTo>
                  <a:lnTo>
                    <a:pt x="1815020" y="182448"/>
                  </a:lnTo>
                  <a:lnTo>
                    <a:pt x="1795627" y="204101"/>
                  </a:lnTo>
                  <a:lnTo>
                    <a:pt x="1772704" y="217893"/>
                  </a:lnTo>
                  <a:lnTo>
                    <a:pt x="1772704" y="247103"/>
                  </a:lnTo>
                  <a:lnTo>
                    <a:pt x="1797316" y="236385"/>
                  </a:lnTo>
                  <a:lnTo>
                    <a:pt x="1819300" y="221335"/>
                  </a:lnTo>
                  <a:lnTo>
                    <a:pt x="1837118" y="202666"/>
                  </a:lnTo>
                  <a:lnTo>
                    <a:pt x="1849234" y="181089"/>
                  </a:lnTo>
                  <a:lnTo>
                    <a:pt x="1861515" y="202501"/>
                  </a:lnTo>
                  <a:lnTo>
                    <a:pt x="1879358" y="221107"/>
                  </a:lnTo>
                  <a:lnTo>
                    <a:pt x="1901202" y="236220"/>
                  </a:lnTo>
                  <a:lnTo>
                    <a:pt x="1925472" y="247103"/>
                  </a:lnTo>
                  <a:lnTo>
                    <a:pt x="1925472" y="217893"/>
                  </a:lnTo>
                  <a:close/>
                </a:path>
                <a:path w="2961640" h="318770">
                  <a:moveTo>
                    <a:pt x="1995868" y="0"/>
                  </a:moveTo>
                  <a:lnTo>
                    <a:pt x="1964029" y="0"/>
                  </a:lnTo>
                  <a:lnTo>
                    <a:pt x="1964029" y="264922"/>
                  </a:lnTo>
                  <a:lnTo>
                    <a:pt x="1995868" y="264922"/>
                  </a:lnTo>
                  <a:lnTo>
                    <a:pt x="1995868" y="0"/>
                  </a:lnTo>
                  <a:close/>
                </a:path>
                <a:path w="2961640" h="318770">
                  <a:moveTo>
                    <a:pt x="2216696" y="1752"/>
                  </a:moveTo>
                  <a:lnTo>
                    <a:pt x="2185733" y="1752"/>
                  </a:lnTo>
                  <a:lnTo>
                    <a:pt x="2185733" y="105156"/>
                  </a:lnTo>
                  <a:lnTo>
                    <a:pt x="2156815" y="105156"/>
                  </a:lnTo>
                  <a:lnTo>
                    <a:pt x="2151151" y="45491"/>
                  </a:lnTo>
                  <a:lnTo>
                    <a:pt x="2129815" y="7137"/>
                  </a:lnTo>
                  <a:lnTo>
                    <a:pt x="2126437" y="5359"/>
                  </a:lnTo>
                  <a:lnTo>
                    <a:pt x="2126437" y="125298"/>
                  </a:lnTo>
                  <a:lnTo>
                    <a:pt x="2125980" y="161163"/>
                  </a:lnTo>
                  <a:lnTo>
                    <a:pt x="2121255" y="205816"/>
                  </a:lnTo>
                  <a:lnTo>
                    <a:pt x="2109203" y="222859"/>
                  </a:lnTo>
                  <a:lnTo>
                    <a:pt x="2098979" y="222859"/>
                  </a:lnTo>
                  <a:lnTo>
                    <a:pt x="2083638" y="187591"/>
                  </a:lnTo>
                  <a:lnTo>
                    <a:pt x="2081453" y="125298"/>
                  </a:lnTo>
                  <a:lnTo>
                    <a:pt x="2081949" y="89408"/>
                  </a:lnTo>
                  <a:lnTo>
                    <a:pt x="2086876" y="44678"/>
                  </a:lnTo>
                  <a:lnTo>
                    <a:pt x="2098979" y="27457"/>
                  </a:lnTo>
                  <a:lnTo>
                    <a:pt x="2109203" y="27457"/>
                  </a:lnTo>
                  <a:lnTo>
                    <a:pt x="2124392" y="62903"/>
                  </a:lnTo>
                  <a:lnTo>
                    <a:pt x="2126437" y="125298"/>
                  </a:lnTo>
                  <a:lnTo>
                    <a:pt x="2126437" y="5359"/>
                  </a:lnTo>
                  <a:lnTo>
                    <a:pt x="2122411" y="3213"/>
                  </a:lnTo>
                  <a:lnTo>
                    <a:pt x="2113813" y="812"/>
                  </a:lnTo>
                  <a:lnTo>
                    <a:pt x="2103945" y="0"/>
                  </a:lnTo>
                  <a:lnTo>
                    <a:pt x="2094115" y="812"/>
                  </a:lnTo>
                  <a:lnTo>
                    <a:pt x="2062162" y="28244"/>
                  </a:lnTo>
                  <a:lnTo>
                    <a:pt x="2052180" y="83159"/>
                  </a:lnTo>
                  <a:lnTo>
                    <a:pt x="2051075" y="125298"/>
                  </a:lnTo>
                  <a:lnTo>
                    <a:pt x="2052180" y="167436"/>
                  </a:lnTo>
                  <a:lnTo>
                    <a:pt x="2062162" y="222364"/>
                  </a:lnTo>
                  <a:lnTo>
                    <a:pt x="2094115" y="249262"/>
                  </a:lnTo>
                  <a:lnTo>
                    <a:pt x="2103945" y="250024"/>
                  </a:lnTo>
                  <a:lnTo>
                    <a:pt x="2113813" y="249262"/>
                  </a:lnTo>
                  <a:lnTo>
                    <a:pt x="2145563" y="223100"/>
                  </a:lnTo>
                  <a:lnTo>
                    <a:pt x="2145627" y="222859"/>
                  </a:lnTo>
                  <a:lnTo>
                    <a:pt x="2151951" y="201472"/>
                  </a:lnTo>
                  <a:lnTo>
                    <a:pt x="2155660" y="171843"/>
                  </a:lnTo>
                  <a:lnTo>
                    <a:pt x="2157107" y="132892"/>
                  </a:lnTo>
                  <a:lnTo>
                    <a:pt x="2185733" y="132892"/>
                  </a:lnTo>
                  <a:lnTo>
                    <a:pt x="2185733" y="261708"/>
                  </a:lnTo>
                  <a:lnTo>
                    <a:pt x="2216696" y="261708"/>
                  </a:lnTo>
                  <a:lnTo>
                    <a:pt x="2216696" y="132892"/>
                  </a:lnTo>
                  <a:lnTo>
                    <a:pt x="2216696" y="105156"/>
                  </a:lnTo>
                  <a:lnTo>
                    <a:pt x="2216696" y="1752"/>
                  </a:lnTo>
                  <a:close/>
                </a:path>
                <a:path w="2961640" h="318770">
                  <a:moveTo>
                    <a:pt x="2271598" y="0"/>
                  </a:moveTo>
                  <a:lnTo>
                    <a:pt x="2240635" y="0"/>
                  </a:lnTo>
                  <a:lnTo>
                    <a:pt x="2240635" y="264922"/>
                  </a:lnTo>
                  <a:lnTo>
                    <a:pt x="2271598" y="264922"/>
                  </a:lnTo>
                  <a:lnTo>
                    <a:pt x="2271598" y="0"/>
                  </a:lnTo>
                  <a:close/>
                </a:path>
                <a:path w="2961640" h="318770">
                  <a:moveTo>
                    <a:pt x="2534196" y="165608"/>
                  </a:moveTo>
                  <a:lnTo>
                    <a:pt x="2529636" y="127469"/>
                  </a:lnTo>
                  <a:lnTo>
                    <a:pt x="2519578" y="106895"/>
                  </a:lnTo>
                  <a:lnTo>
                    <a:pt x="2516594" y="100799"/>
                  </a:lnTo>
                  <a:lnTo>
                    <a:pt x="2502065" y="89763"/>
                  </a:lnTo>
                  <a:lnTo>
                    <a:pt x="2502065" y="165608"/>
                  </a:lnTo>
                  <a:lnTo>
                    <a:pt x="2500045" y="190068"/>
                  </a:lnTo>
                  <a:lnTo>
                    <a:pt x="2493340" y="208546"/>
                  </a:lnTo>
                  <a:lnTo>
                    <a:pt x="2480995" y="220243"/>
                  </a:lnTo>
                  <a:lnTo>
                    <a:pt x="2462047" y="224320"/>
                  </a:lnTo>
                  <a:lnTo>
                    <a:pt x="2451201" y="221983"/>
                  </a:lnTo>
                  <a:lnTo>
                    <a:pt x="2443099" y="220243"/>
                  </a:lnTo>
                  <a:lnTo>
                    <a:pt x="2430754" y="208546"/>
                  </a:lnTo>
                  <a:lnTo>
                    <a:pt x="2424049" y="190068"/>
                  </a:lnTo>
                  <a:lnTo>
                    <a:pt x="2422029" y="165608"/>
                  </a:lnTo>
                  <a:lnTo>
                    <a:pt x="2424049" y="141287"/>
                  </a:lnTo>
                  <a:lnTo>
                    <a:pt x="2430754" y="122783"/>
                  </a:lnTo>
                  <a:lnTo>
                    <a:pt x="2443099" y="111023"/>
                  </a:lnTo>
                  <a:lnTo>
                    <a:pt x="2451303" y="109232"/>
                  </a:lnTo>
                  <a:lnTo>
                    <a:pt x="2462047" y="106895"/>
                  </a:lnTo>
                  <a:lnTo>
                    <a:pt x="2480995" y="111023"/>
                  </a:lnTo>
                  <a:lnTo>
                    <a:pt x="2493340" y="122783"/>
                  </a:lnTo>
                  <a:lnTo>
                    <a:pt x="2500045" y="141287"/>
                  </a:lnTo>
                  <a:lnTo>
                    <a:pt x="2502065" y="165608"/>
                  </a:lnTo>
                  <a:lnTo>
                    <a:pt x="2502065" y="89763"/>
                  </a:lnTo>
                  <a:lnTo>
                    <a:pt x="2495994" y="85140"/>
                  </a:lnTo>
                  <a:lnTo>
                    <a:pt x="2468765" y="80035"/>
                  </a:lnTo>
                  <a:lnTo>
                    <a:pt x="2452509" y="82092"/>
                  </a:lnTo>
                  <a:lnTo>
                    <a:pt x="2439047" y="87947"/>
                  </a:lnTo>
                  <a:lnTo>
                    <a:pt x="2428760" y="97155"/>
                  </a:lnTo>
                  <a:lnTo>
                    <a:pt x="2422029" y="109232"/>
                  </a:lnTo>
                  <a:lnTo>
                    <a:pt x="2422029" y="18402"/>
                  </a:lnTo>
                  <a:lnTo>
                    <a:pt x="2389898" y="18402"/>
                  </a:lnTo>
                  <a:lnTo>
                    <a:pt x="2389898" y="247396"/>
                  </a:lnTo>
                  <a:lnTo>
                    <a:pt x="2422029" y="247396"/>
                  </a:lnTo>
                  <a:lnTo>
                    <a:pt x="2422029" y="221983"/>
                  </a:lnTo>
                  <a:lnTo>
                    <a:pt x="2428760" y="234073"/>
                  </a:lnTo>
                  <a:lnTo>
                    <a:pt x="2439047" y="243268"/>
                  </a:lnTo>
                  <a:lnTo>
                    <a:pt x="2452509" y="249135"/>
                  </a:lnTo>
                  <a:lnTo>
                    <a:pt x="2468765" y="251193"/>
                  </a:lnTo>
                  <a:lnTo>
                    <a:pt x="2495994" y="246075"/>
                  </a:lnTo>
                  <a:lnTo>
                    <a:pt x="2516594" y="230416"/>
                  </a:lnTo>
                  <a:lnTo>
                    <a:pt x="2519578" y="224320"/>
                  </a:lnTo>
                  <a:lnTo>
                    <a:pt x="2529636" y="203758"/>
                  </a:lnTo>
                  <a:lnTo>
                    <a:pt x="2534196" y="165608"/>
                  </a:lnTo>
                  <a:close/>
                </a:path>
                <a:path w="2961640" h="318770">
                  <a:moveTo>
                    <a:pt x="2699816" y="83832"/>
                  </a:moveTo>
                  <a:lnTo>
                    <a:pt x="2666225" y="83832"/>
                  </a:lnTo>
                  <a:lnTo>
                    <a:pt x="2621826" y="207670"/>
                  </a:lnTo>
                  <a:lnTo>
                    <a:pt x="2576258" y="83832"/>
                  </a:lnTo>
                  <a:lnTo>
                    <a:pt x="2542667" y="83832"/>
                  </a:lnTo>
                  <a:lnTo>
                    <a:pt x="2605468" y="247980"/>
                  </a:lnTo>
                  <a:lnTo>
                    <a:pt x="2596121" y="273685"/>
                  </a:lnTo>
                  <a:lnTo>
                    <a:pt x="2591778" y="282841"/>
                  </a:lnTo>
                  <a:lnTo>
                    <a:pt x="2586558" y="288480"/>
                  </a:lnTo>
                  <a:lnTo>
                    <a:pt x="2580348" y="291312"/>
                  </a:lnTo>
                  <a:lnTo>
                    <a:pt x="2573045" y="292087"/>
                  </a:lnTo>
                  <a:lnTo>
                    <a:pt x="2562237" y="292087"/>
                  </a:lnTo>
                  <a:lnTo>
                    <a:pt x="2562237" y="318376"/>
                  </a:lnTo>
                  <a:lnTo>
                    <a:pt x="2566035" y="318668"/>
                  </a:lnTo>
                  <a:lnTo>
                    <a:pt x="2575674" y="318668"/>
                  </a:lnTo>
                  <a:lnTo>
                    <a:pt x="2592133" y="317258"/>
                  </a:lnTo>
                  <a:lnTo>
                    <a:pt x="2605532" y="311988"/>
                  </a:lnTo>
                  <a:lnTo>
                    <a:pt x="2616416" y="301294"/>
                  </a:lnTo>
                  <a:lnTo>
                    <a:pt x="2625331" y="283616"/>
                  </a:lnTo>
                  <a:lnTo>
                    <a:pt x="2699816" y="83832"/>
                  </a:lnTo>
                  <a:close/>
                </a:path>
                <a:path w="2961640" h="318770">
                  <a:moveTo>
                    <a:pt x="2803207" y="83832"/>
                  </a:moveTo>
                  <a:lnTo>
                    <a:pt x="2758808" y="83832"/>
                  </a:lnTo>
                  <a:lnTo>
                    <a:pt x="2758808" y="37388"/>
                  </a:lnTo>
                  <a:lnTo>
                    <a:pt x="2726677" y="37388"/>
                  </a:lnTo>
                  <a:lnTo>
                    <a:pt x="2726677" y="83832"/>
                  </a:lnTo>
                  <a:lnTo>
                    <a:pt x="2703030" y="83832"/>
                  </a:lnTo>
                  <a:lnTo>
                    <a:pt x="2703030" y="110401"/>
                  </a:lnTo>
                  <a:lnTo>
                    <a:pt x="2726677" y="110401"/>
                  </a:lnTo>
                  <a:lnTo>
                    <a:pt x="2726677" y="203581"/>
                  </a:lnTo>
                  <a:lnTo>
                    <a:pt x="2729839" y="225577"/>
                  </a:lnTo>
                  <a:lnTo>
                    <a:pt x="2739644" y="239801"/>
                  </a:lnTo>
                  <a:lnTo>
                    <a:pt x="2756624" y="247459"/>
                  </a:lnTo>
                  <a:lnTo>
                    <a:pt x="2781300" y="249732"/>
                  </a:lnTo>
                  <a:lnTo>
                    <a:pt x="2797949" y="249732"/>
                  </a:lnTo>
                  <a:lnTo>
                    <a:pt x="2803207" y="248856"/>
                  </a:lnTo>
                  <a:lnTo>
                    <a:pt x="2803207" y="223151"/>
                  </a:lnTo>
                  <a:lnTo>
                    <a:pt x="2786850" y="223151"/>
                  </a:lnTo>
                  <a:lnTo>
                    <a:pt x="2773845" y="222059"/>
                  </a:lnTo>
                  <a:lnTo>
                    <a:pt x="2765171" y="218122"/>
                  </a:lnTo>
                  <a:lnTo>
                    <a:pt x="2760319" y="210337"/>
                  </a:lnTo>
                  <a:lnTo>
                    <a:pt x="2758808" y="197739"/>
                  </a:lnTo>
                  <a:lnTo>
                    <a:pt x="2758808" y="110401"/>
                  </a:lnTo>
                  <a:lnTo>
                    <a:pt x="2803207" y="110401"/>
                  </a:lnTo>
                  <a:lnTo>
                    <a:pt x="2803207" y="83832"/>
                  </a:lnTo>
                  <a:close/>
                </a:path>
                <a:path w="2961640" h="318770">
                  <a:moveTo>
                    <a:pt x="2961233" y="165608"/>
                  </a:moveTo>
                  <a:lnTo>
                    <a:pt x="2945473" y="106895"/>
                  </a:lnTo>
                  <a:lnTo>
                    <a:pt x="2928518" y="91567"/>
                  </a:lnTo>
                  <a:lnTo>
                    <a:pt x="2928518" y="151003"/>
                  </a:lnTo>
                  <a:lnTo>
                    <a:pt x="2849359" y="151003"/>
                  </a:lnTo>
                  <a:lnTo>
                    <a:pt x="2852864" y="132537"/>
                  </a:lnTo>
                  <a:lnTo>
                    <a:pt x="2860243" y="118656"/>
                  </a:lnTo>
                  <a:lnTo>
                    <a:pt x="2872117" y="109931"/>
                  </a:lnTo>
                  <a:lnTo>
                    <a:pt x="2889085" y="106895"/>
                  </a:lnTo>
                  <a:lnTo>
                    <a:pt x="2905760" y="109931"/>
                  </a:lnTo>
                  <a:lnTo>
                    <a:pt x="2917571" y="118656"/>
                  </a:lnTo>
                  <a:lnTo>
                    <a:pt x="2924987" y="132537"/>
                  </a:lnTo>
                  <a:lnTo>
                    <a:pt x="2928518" y="151003"/>
                  </a:lnTo>
                  <a:lnTo>
                    <a:pt x="2928518" y="91567"/>
                  </a:lnTo>
                  <a:lnTo>
                    <a:pt x="2920695" y="85763"/>
                  </a:lnTo>
                  <a:lnTo>
                    <a:pt x="2889085" y="80035"/>
                  </a:lnTo>
                  <a:lnTo>
                    <a:pt x="2857309" y="85763"/>
                  </a:lnTo>
                  <a:lnTo>
                    <a:pt x="2834690" y="102450"/>
                  </a:lnTo>
                  <a:lnTo>
                    <a:pt x="2821152" y="129324"/>
                  </a:lnTo>
                  <a:lnTo>
                    <a:pt x="2816644" y="165608"/>
                  </a:lnTo>
                  <a:lnTo>
                    <a:pt x="2821152" y="202031"/>
                  </a:lnTo>
                  <a:lnTo>
                    <a:pt x="2834754" y="228892"/>
                  </a:lnTo>
                  <a:lnTo>
                    <a:pt x="2857563" y="245503"/>
                  </a:lnTo>
                  <a:lnTo>
                    <a:pt x="2889669" y="251193"/>
                  </a:lnTo>
                  <a:lnTo>
                    <a:pt x="2916072" y="247573"/>
                  </a:lnTo>
                  <a:lnTo>
                    <a:pt x="2936405" y="237134"/>
                  </a:lnTo>
                  <a:lnTo>
                    <a:pt x="2947174" y="224320"/>
                  </a:lnTo>
                  <a:lnTo>
                    <a:pt x="2950375" y="220510"/>
                  </a:lnTo>
                  <a:lnTo>
                    <a:pt x="2957728" y="198323"/>
                  </a:lnTo>
                  <a:lnTo>
                    <a:pt x="2924721" y="198323"/>
                  </a:lnTo>
                  <a:lnTo>
                    <a:pt x="2921139" y="209169"/>
                  </a:lnTo>
                  <a:lnTo>
                    <a:pt x="2913989" y="217347"/>
                  </a:lnTo>
                  <a:lnTo>
                    <a:pt x="2903448" y="222516"/>
                  </a:lnTo>
                  <a:lnTo>
                    <a:pt x="2889669" y="224320"/>
                  </a:lnTo>
                  <a:lnTo>
                    <a:pt x="2871914" y="221018"/>
                  </a:lnTo>
                  <a:lnTo>
                    <a:pt x="2859506" y="211429"/>
                  </a:lnTo>
                  <a:lnTo>
                    <a:pt x="2852051" y="196100"/>
                  </a:lnTo>
                  <a:lnTo>
                    <a:pt x="2849067" y="175539"/>
                  </a:lnTo>
                  <a:lnTo>
                    <a:pt x="2960941" y="175539"/>
                  </a:lnTo>
                  <a:lnTo>
                    <a:pt x="2961233" y="172326"/>
                  </a:lnTo>
                  <a:lnTo>
                    <a:pt x="2961233" y="1656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45064" y="8334593"/>
              <a:ext cx="235134" cy="24857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324003" y="8329930"/>
              <a:ext cx="1648460" cy="271145"/>
            </a:xfrm>
            <a:custGeom>
              <a:avLst/>
              <a:gdLst/>
              <a:ahLst/>
              <a:cxnLst/>
              <a:rect l="l" t="t" r="r" b="b"/>
              <a:pathLst>
                <a:path w="1648459" h="271145">
                  <a:moveTo>
                    <a:pt x="128816" y="4673"/>
                  </a:moveTo>
                  <a:lnTo>
                    <a:pt x="1752" y="4673"/>
                  </a:lnTo>
                  <a:lnTo>
                    <a:pt x="1752" y="32715"/>
                  </a:lnTo>
                  <a:lnTo>
                    <a:pt x="97561" y="32715"/>
                  </a:lnTo>
                  <a:lnTo>
                    <a:pt x="97561" y="61925"/>
                  </a:lnTo>
                  <a:lnTo>
                    <a:pt x="91770" y="118643"/>
                  </a:lnTo>
                  <a:lnTo>
                    <a:pt x="73977" y="164299"/>
                  </a:lnTo>
                  <a:lnTo>
                    <a:pt x="43586" y="198132"/>
                  </a:lnTo>
                  <a:lnTo>
                    <a:pt x="0" y="219354"/>
                  </a:lnTo>
                  <a:lnTo>
                    <a:pt x="0" y="249440"/>
                  </a:lnTo>
                  <a:lnTo>
                    <a:pt x="48501" y="230251"/>
                  </a:lnTo>
                  <a:lnTo>
                    <a:pt x="84836" y="201028"/>
                  </a:lnTo>
                  <a:lnTo>
                    <a:pt x="109804" y="162267"/>
                  </a:lnTo>
                  <a:lnTo>
                    <a:pt x="124193" y="114477"/>
                  </a:lnTo>
                  <a:lnTo>
                    <a:pt x="128816" y="58127"/>
                  </a:lnTo>
                  <a:lnTo>
                    <a:pt x="128816" y="4673"/>
                  </a:lnTo>
                  <a:close/>
                </a:path>
                <a:path w="1648459" h="271145">
                  <a:moveTo>
                    <a:pt x="213233" y="0"/>
                  </a:moveTo>
                  <a:lnTo>
                    <a:pt x="181394" y="0"/>
                  </a:lnTo>
                  <a:lnTo>
                    <a:pt x="181394" y="264922"/>
                  </a:lnTo>
                  <a:lnTo>
                    <a:pt x="213233" y="264922"/>
                  </a:lnTo>
                  <a:lnTo>
                    <a:pt x="213233" y="0"/>
                  </a:lnTo>
                  <a:close/>
                </a:path>
                <a:path w="1648459" h="271145">
                  <a:moveTo>
                    <a:pt x="399872" y="4673"/>
                  </a:moveTo>
                  <a:lnTo>
                    <a:pt x="271360" y="4673"/>
                  </a:lnTo>
                  <a:lnTo>
                    <a:pt x="271360" y="32715"/>
                  </a:lnTo>
                  <a:lnTo>
                    <a:pt x="368338" y="32715"/>
                  </a:lnTo>
                  <a:lnTo>
                    <a:pt x="368338" y="61925"/>
                  </a:lnTo>
                  <a:lnTo>
                    <a:pt x="362521" y="118757"/>
                  </a:lnTo>
                  <a:lnTo>
                    <a:pt x="344639" y="164414"/>
                  </a:lnTo>
                  <a:lnTo>
                    <a:pt x="313994" y="198170"/>
                  </a:lnTo>
                  <a:lnTo>
                    <a:pt x="269900" y="219354"/>
                  </a:lnTo>
                  <a:lnTo>
                    <a:pt x="269900" y="249440"/>
                  </a:lnTo>
                  <a:lnTo>
                    <a:pt x="318528" y="230276"/>
                  </a:lnTo>
                  <a:lnTo>
                    <a:pt x="355142" y="201104"/>
                  </a:lnTo>
                  <a:lnTo>
                    <a:pt x="380453" y="162394"/>
                  </a:lnTo>
                  <a:lnTo>
                    <a:pt x="395135" y="114579"/>
                  </a:lnTo>
                  <a:lnTo>
                    <a:pt x="399872" y="58127"/>
                  </a:lnTo>
                  <a:lnTo>
                    <a:pt x="399872" y="4673"/>
                  </a:lnTo>
                  <a:close/>
                </a:path>
                <a:path w="1648459" h="271145">
                  <a:moveTo>
                    <a:pt x="519925" y="108064"/>
                  </a:moveTo>
                  <a:lnTo>
                    <a:pt x="478447" y="108064"/>
                  </a:lnTo>
                  <a:lnTo>
                    <a:pt x="478447" y="0"/>
                  </a:lnTo>
                  <a:lnTo>
                    <a:pt x="446608" y="0"/>
                  </a:lnTo>
                  <a:lnTo>
                    <a:pt x="446608" y="264922"/>
                  </a:lnTo>
                  <a:lnTo>
                    <a:pt x="478447" y="264922"/>
                  </a:lnTo>
                  <a:lnTo>
                    <a:pt x="478447" y="135813"/>
                  </a:lnTo>
                  <a:lnTo>
                    <a:pt x="519925" y="135813"/>
                  </a:lnTo>
                  <a:lnTo>
                    <a:pt x="519925" y="108064"/>
                  </a:lnTo>
                  <a:close/>
                </a:path>
                <a:path w="1648459" h="271145">
                  <a:moveTo>
                    <a:pt x="749223" y="4673"/>
                  </a:moveTo>
                  <a:lnTo>
                    <a:pt x="717677" y="4673"/>
                  </a:lnTo>
                  <a:lnTo>
                    <a:pt x="717677" y="98285"/>
                  </a:lnTo>
                  <a:lnTo>
                    <a:pt x="652830" y="98285"/>
                  </a:lnTo>
                  <a:lnTo>
                    <a:pt x="652830" y="4305"/>
                  </a:lnTo>
                  <a:lnTo>
                    <a:pt x="621284" y="4305"/>
                  </a:lnTo>
                  <a:lnTo>
                    <a:pt x="621284" y="98285"/>
                  </a:lnTo>
                  <a:lnTo>
                    <a:pt x="621284" y="126225"/>
                  </a:lnTo>
                  <a:lnTo>
                    <a:pt x="621284" y="220205"/>
                  </a:lnTo>
                  <a:lnTo>
                    <a:pt x="621284" y="246875"/>
                  </a:lnTo>
                  <a:lnTo>
                    <a:pt x="749223" y="246875"/>
                  </a:lnTo>
                  <a:lnTo>
                    <a:pt x="749223" y="220205"/>
                  </a:lnTo>
                  <a:lnTo>
                    <a:pt x="652830" y="220205"/>
                  </a:lnTo>
                  <a:lnTo>
                    <a:pt x="652830" y="126225"/>
                  </a:lnTo>
                  <a:lnTo>
                    <a:pt x="717677" y="126225"/>
                  </a:lnTo>
                  <a:lnTo>
                    <a:pt x="717677" y="219646"/>
                  </a:lnTo>
                  <a:lnTo>
                    <a:pt x="749223" y="219646"/>
                  </a:lnTo>
                  <a:lnTo>
                    <a:pt x="749223" y="126225"/>
                  </a:lnTo>
                  <a:lnTo>
                    <a:pt x="749223" y="125882"/>
                  </a:lnTo>
                  <a:lnTo>
                    <a:pt x="749223" y="98437"/>
                  </a:lnTo>
                  <a:lnTo>
                    <a:pt x="749223" y="98285"/>
                  </a:lnTo>
                  <a:lnTo>
                    <a:pt x="749223" y="4673"/>
                  </a:lnTo>
                  <a:close/>
                </a:path>
                <a:path w="1648459" h="271145">
                  <a:moveTo>
                    <a:pt x="832764" y="0"/>
                  </a:moveTo>
                  <a:lnTo>
                    <a:pt x="800925" y="0"/>
                  </a:lnTo>
                  <a:lnTo>
                    <a:pt x="800925" y="264922"/>
                  </a:lnTo>
                  <a:lnTo>
                    <a:pt x="832764" y="264922"/>
                  </a:lnTo>
                  <a:lnTo>
                    <a:pt x="832764" y="0"/>
                  </a:lnTo>
                  <a:close/>
                </a:path>
                <a:path w="1648459" h="271145">
                  <a:moveTo>
                    <a:pt x="1032548" y="114198"/>
                  </a:moveTo>
                  <a:lnTo>
                    <a:pt x="991400" y="91528"/>
                  </a:lnTo>
                  <a:lnTo>
                    <a:pt x="975004" y="40601"/>
                  </a:lnTo>
                  <a:lnTo>
                    <a:pt x="975004" y="30670"/>
                  </a:lnTo>
                  <a:lnTo>
                    <a:pt x="1027582" y="30670"/>
                  </a:lnTo>
                  <a:lnTo>
                    <a:pt x="1027582" y="3213"/>
                  </a:lnTo>
                  <a:lnTo>
                    <a:pt x="890892" y="3213"/>
                  </a:lnTo>
                  <a:lnTo>
                    <a:pt x="890892" y="30670"/>
                  </a:lnTo>
                  <a:lnTo>
                    <a:pt x="943457" y="30670"/>
                  </a:lnTo>
                  <a:lnTo>
                    <a:pt x="943457" y="40601"/>
                  </a:lnTo>
                  <a:lnTo>
                    <a:pt x="939241" y="70916"/>
                  </a:lnTo>
                  <a:lnTo>
                    <a:pt x="927430" y="93472"/>
                  </a:lnTo>
                  <a:lnTo>
                    <a:pt x="909332" y="108788"/>
                  </a:lnTo>
                  <a:lnTo>
                    <a:pt x="886218" y="117411"/>
                  </a:lnTo>
                  <a:lnTo>
                    <a:pt x="886218" y="145745"/>
                  </a:lnTo>
                  <a:lnTo>
                    <a:pt x="909332" y="139204"/>
                  </a:lnTo>
                  <a:lnTo>
                    <a:pt x="929919" y="128219"/>
                  </a:lnTo>
                  <a:lnTo>
                    <a:pt x="947051" y="113957"/>
                  </a:lnTo>
                  <a:lnTo>
                    <a:pt x="959815" y="97561"/>
                  </a:lnTo>
                  <a:lnTo>
                    <a:pt x="972502" y="113245"/>
                  </a:lnTo>
                  <a:lnTo>
                    <a:pt x="989393" y="126250"/>
                  </a:lnTo>
                  <a:lnTo>
                    <a:pt x="1009688" y="136080"/>
                  </a:lnTo>
                  <a:lnTo>
                    <a:pt x="1032548" y="142240"/>
                  </a:lnTo>
                  <a:lnTo>
                    <a:pt x="1032548" y="114198"/>
                  </a:lnTo>
                  <a:close/>
                </a:path>
                <a:path w="1648459" h="271145">
                  <a:moveTo>
                    <a:pt x="1104988" y="0"/>
                  </a:moveTo>
                  <a:lnTo>
                    <a:pt x="1073150" y="0"/>
                  </a:lnTo>
                  <a:lnTo>
                    <a:pt x="1073150" y="56083"/>
                  </a:lnTo>
                  <a:lnTo>
                    <a:pt x="1018527" y="56083"/>
                  </a:lnTo>
                  <a:lnTo>
                    <a:pt x="1018527" y="83248"/>
                  </a:lnTo>
                  <a:lnTo>
                    <a:pt x="1073150" y="83248"/>
                  </a:lnTo>
                  <a:lnTo>
                    <a:pt x="1073150" y="151003"/>
                  </a:lnTo>
                  <a:lnTo>
                    <a:pt x="1104988" y="151003"/>
                  </a:lnTo>
                  <a:lnTo>
                    <a:pt x="1104988" y="0"/>
                  </a:lnTo>
                  <a:close/>
                </a:path>
                <a:path w="1648459" h="271145">
                  <a:moveTo>
                    <a:pt x="1111123" y="214680"/>
                  </a:moveTo>
                  <a:lnTo>
                    <a:pt x="1087755" y="174955"/>
                  </a:lnTo>
                  <a:lnTo>
                    <a:pt x="1079284" y="171018"/>
                  </a:lnTo>
                  <a:lnTo>
                    <a:pt x="1079284" y="207086"/>
                  </a:lnTo>
                  <a:lnTo>
                    <a:pt x="1079284" y="222275"/>
                  </a:lnTo>
                  <a:lnTo>
                    <a:pt x="1041679" y="241261"/>
                  </a:lnTo>
                  <a:lnTo>
                    <a:pt x="1007135" y="243890"/>
                  </a:lnTo>
                  <a:lnTo>
                    <a:pt x="989431" y="243268"/>
                  </a:lnTo>
                  <a:lnTo>
                    <a:pt x="946378" y="232498"/>
                  </a:lnTo>
                  <a:lnTo>
                    <a:pt x="934986" y="222275"/>
                  </a:lnTo>
                  <a:lnTo>
                    <a:pt x="934986" y="207086"/>
                  </a:lnTo>
                  <a:lnTo>
                    <a:pt x="972820" y="187960"/>
                  </a:lnTo>
                  <a:lnTo>
                    <a:pt x="1007135" y="185470"/>
                  </a:lnTo>
                  <a:lnTo>
                    <a:pt x="1025017" y="186055"/>
                  </a:lnTo>
                  <a:lnTo>
                    <a:pt x="1067892" y="196570"/>
                  </a:lnTo>
                  <a:lnTo>
                    <a:pt x="1079284" y="207086"/>
                  </a:lnTo>
                  <a:lnTo>
                    <a:pt x="1079284" y="171018"/>
                  </a:lnTo>
                  <a:lnTo>
                    <a:pt x="1071054" y="167182"/>
                  </a:lnTo>
                  <a:lnTo>
                    <a:pt x="1051394" y="162039"/>
                  </a:lnTo>
                  <a:lnTo>
                    <a:pt x="1029754" y="159181"/>
                  </a:lnTo>
                  <a:lnTo>
                    <a:pt x="1007135" y="158305"/>
                  </a:lnTo>
                  <a:lnTo>
                    <a:pt x="984567" y="159181"/>
                  </a:lnTo>
                  <a:lnTo>
                    <a:pt x="943343" y="167182"/>
                  </a:lnTo>
                  <a:lnTo>
                    <a:pt x="909751" y="191389"/>
                  </a:lnTo>
                  <a:lnTo>
                    <a:pt x="903439" y="214680"/>
                  </a:lnTo>
                  <a:lnTo>
                    <a:pt x="905078" y="227177"/>
                  </a:lnTo>
                  <a:lnTo>
                    <a:pt x="943343" y="262305"/>
                  </a:lnTo>
                  <a:lnTo>
                    <a:pt x="984567" y="270217"/>
                  </a:lnTo>
                  <a:lnTo>
                    <a:pt x="1007135" y="271056"/>
                  </a:lnTo>
                  <a:lnTo>
                    <a:pt x="1029754" y="270217"/>
                  </a:lnTo>
                  <a:lnTo>
                    <a:pt x="1071054" y="262305"/>
                  </a:lnTo>
                  <a:lnTo>
                    <a:pt x="1099858" y="243890"/>
                  </a:lnTo>
                  <a:lnTo>
                    <a:pt x="1104696" y="237947"/>
                  </a:lnTo>
                  <a:lnTo>
                    <a:pt x="1109446" y="227177"/>
                  </a:lnTo>
                  <a:lnTo>
                    <a:pt x="1111123" y="214680"/>
                  </a:lnTo>
                  <a:close/>
                </a:path>
                <a:path w="1648459" h="271145">
                  <a:moveTo>
                    <a:pt x="1299527" y="114198"/>
                  </a:moveTo>
                  <a:lnTo>
                    <a:pt x="1276007" y="103886"/>
                  </a:lnTo>
                  <a:lnTo>
                    <a:pt x="1264996" y="94348"/>
                  </a:lnTo>
                  <a:lnTo>
                    <a:pt x="1257312" y="87693"/>
                  </a:lnTo>
                  <a:lnTo>
                    <a:pt x="1244981" y="64833"/>
                  </a:lnTo>
                  <a:lnTo>
                    <a:pt x="1240523" y="34467"/>
                  </a:lnTo>
                  <a:lnTo>
                    <a:pt x="1240523" y="1752"/>
                  </a:lnTo>
                  <a:lnTo>
                    <a:pt x="1208976" y="1752"/>
                  </a:lnTo>
                  <a:lnTo>
                    <a:pt x="1208976" y="34467"/>
                  </a:lnTo>
                  <a:lnTo>
                    <a:pt x="1204595" y="64719"/>
                  </a:lnTo>
                  <a:lnTo>
                    <a:pt x="1192364" y="88531"/>
                  </a:lnTo>
                  <a:lnTo>
                    <a:pt x="1173607" y="106057"/>
                  </a:lnTo>
                  <a:lnTo>
                    <a:pt x="1149680" y="117411"/>
                  </a:lnTo>
                  <a:lnTo>
                    <a:pt x="1149680" y="145453"/>
                  </a:lnTo>
                  <a:lnTo>
                    <a:pt x="1174178" y="137261"/>
                  </a:lnTo>
                  <a:lnTo>
                    <a:pt x="1195425" y="125488"/>
                  </a:lnTo>
                  <a:lnTo>
                    <a:pt x="1212570" y="110909"/>
                  </a:lnTo>
                  <a:lnTo>
                    <a:pt x="1224749" y="94348"/>
                  </a:lnTo>
                  <a:lnTo>
                    <a:pt x="1237538" y="110210"/>
                  </a:lnTo>
                  <a:lnTo>
                    <a:pt x="1254798" y="123990"/>
                  </a:lnTo>
                  <a:lnTo>
                    <a:pt x="1275727" y="134924"/>
                  </a:lnTo>
                  <a:lnTo>
                    <a:pt x="1299527" y="142240"/>
                  </a:lnTo>
                  <a:lnTo>
                    <a:pt x="1299527" y="114198"/>
                  </a:lnTo>
                  <a:close/>
                </a:path>
                <a:path w="1648459" h="271145">
                  <a:moveTo>
                    <a:pt x="1376057" y="214680"/>
                  </a:moveTo>
                  <a:lnTo>
                    <a:pt x="1356487" y="177292"/>
                  </a:lnTo>
                  <a:lnTo>
                    <a:pt x="1344218" y="170700"/>
                  </a:lnTo>
                  <a:lnTo>
                    <a:pt x="1344218" y="207378"/>
                  </a:lnTo>
                  <a:lnTo>
                    <a:pt x="1344218" y="221983"/>
                  </a:lnTo>
                  <a:lnTo>
                    <a:pt x="1309230" y="241300"/>
                  </a:lnTo>
                  <a:lnTo>
                    <a:pt x="1273530" y="243890"/>
                  </a:lnTo>
                  <a:lnTo>
                    <a:pt x="1254302" y="243268"/>
                  </a:lnTo>
                  <a:lnTo>
                    <a:pt x="1213358" y="232791"/>
                  </a:lnTo>
                  <a:lnTo>
                    <a:pt x="1202550" y="221983"/>
                  </a:lnTo>
                  <a:lnTo>
                    <a:pt x="1202550" y="207378"/>
                  </a:lnTo>
                  <a:lnTo>
                    <a:pt x="1237640" y="188175"/>
                  </a:lnTo>
                  <a:lnTo>
                    <a:pt x="1273530" y="185470"/>
                  </a:lnTo>
                  <a:lnTo>
                    <a:pt x="1292580" y="186143"/>
                  </a:lnTo>
                  <a:lnTo>
                    <a:pt x="1333995" y="196570"/>
                  </a:lnTo>
                  <a:lnTo>
                    <a:pt x="1344218" y="207378"/>
                  </a:lnTo>
                  <a:lnTo>
                    <a:pt x="1344218" y="170700"/>
                  </a:lnTo>
                  <a:lnTo>
                    <a:pt x="1340434" y="168656"/>
                  </a:lnTo>
                  <a:lnTo>
                    <a:pt x="1320812" y="162763"/>
                  </a:lnTo>
                  <a:lnTo>
                    <a:pt x="1298282" y="159385"/>
                  </a:lnTo>
                  <a:lnTo>
                    <a:pt x="1273530" y="158305"/>
                  </a:lnTo>
                  <a:lnTo>
                    <a:pt x="1248651" y="159385"/>
                  </a:lnTo>
                  <a:lnTo>
                    <a:pt x="1206449" y="168656"/>
                  </a:lnTo>
                  <a:lnTo>
                    <a:pt x="1176007" y="193357"/>
                  </a:lnTo>
                  <a:lnTo>
                    <a:pt x="1170711" y="214680"/>
                  </a:lnTo>
                  <a:lnTo>
                    <a:pt x="1172083" y="226199"/>
                  </a:lnTo>
                  <a:lnTo>
                    <a:pt x="1206449" y="260959"/>
                  </a:lnTo>
                  <a:lnTo>
                    <a:pt x="1248651" y="270027"/>
                  </a:lnTo>
                  <a:lnTo>
                    <a:pt x="1273530" y="271056"/>
                  </a:lnTo>
                  <a:lnTo>
                    <a:pt x="1298282" y="270027"/>
                  </a:lnTo>
                  <a:lnTo>
                    <a:pt x="1340434" y="260959"/>
                  </a:lnTo>
                  <a:lnTo>
                    <a:pt x="1370761" y="236258"/>
                  </a:lnTo>
                  <a:lnTo>
                    <a:pt x="1374673" y="226199"/>
                  </a:lnTo>
                  <a:lnTo>
                    <a:pt x="1376057" y="214680"/>
                  </a:lnTo>
                  <a:close/>
                </a:path>
                <a:path w="1648459" h="271145">
                  <a:moveTo>
                    <a:pt x="1408188" y="59588"/>
                  </a:moveTo>
                  <a:lnTo>
                    <a:pt x="1369631" y="59588"/>
                  </a:lnTo>
                  <a:lnTo>
                    <a:pt x="1369631" y="0"/>
                  </a:lnTo>
                  <a:lnTo>
                    <a:pt x="1337792" y="0"/>
                  </a:lnTo>
                  <a:lnTo>
                    <a:pt x="1337792" y="151003"/>
                  </a:lnTo>
                  <a:lnTo>
                    <a:pt x="1369631" y="151003"/>
                  </a:lnTo>
                  <a:lnTo>
                    <a:pt x="1369631" y="87337"/>
                  </a:lnTo>
                  <a:lnTo>
                    <a:pt x="1408188" y="87337"/>
                  </a:lnTo>
                  <a:lnTo>
                    <a:pt x="1408188" y="59588"/>
                  </a:lnTo>
                  <a:close/>
                </a:path>
                <a:path w="1648459" h="271145">
                  <a:moveTo>
                    <a:pt x="1575841" y="117411"/>
                  </a:moveTo>
                  <a:lnTo>
                    <a:pt x="1534693" y="94742"/>
                  </a:lnTo>
                  <a:lnTo>
                    <a:pt x="1518297" y="43815"/>
                  </a:lnTo>
                  <a:lnTo>
                    <a:pt x="1518297" y="30670"/>
                  </a:lnTo>
                  <a:lnTo>
                    <a:pt x="1570875" y="30670"/>
                  </a:lnTo>
                  <a:lnTo>
                    <a:pt x="1570875" y="3213"/>
                  </a:lnTo>
                  <a:lnTo>
                    <a:pt x="1434172" y="3213"/>
                  </a:lnTo>
                  <a:lnTo>
                    <a:pt x="1434172" y="30670"/>
                  </a:lnTo>
                  <a:lnTo>
                    <a:pt x="1486750" y="30670"/>
                  </a:lnTo>
                  <a:lnTo>
                    <a:pt x="1486750" y="43815"/>
                  </a:lnTo>
                  <a:lnTo>
                    <a:pt x="1482534" y="74002"/>
                  </a:lnTo>
                  <a:lnTo>
                    <a:pt x="1470723" y="96532"/>
                  </a:lnTo>
                  <a:lnTo>
                    <a:pt x="1452626" y="111836"/>
                  </a:lnTo>
                  <a:lnTo>
                    <a:pt x="1429499" y="120332"/>
                  </a:lnTo>
                  <a:lnTo>
                    <a:pt x="1429499" y="148958"/>
                  </a:lnTo>
                  <a:lnTo>
                    <a:pt x="1452626" y="142290"/>
                  </a:lnTo>
                  <a:lnTo>
                    <a:pt x="1473212" y="131330"/>
                  </a:lnTo>
                  <a:lnTo>
                    <a:pt x="1490332" y="117132"/>
                  </a:lnTo>
                  <a:lnTo>
                    <a:pt x="1503108" y="100774"/>
                  </a:lnTo>
                  <a:lnTo>
                    <a:pt x="1515795" y="116459"/>
                  </a:lnTo>
                  <a:lnTo>
                    <a:pt x="1532686" y="129463"/>
                  </a:lnTo>
                  <a:lnTo>
                    <a:pt x="1552981" y="139293"/>
                  </a:lnTo>
                  <a:lnTo>
                    <a:pt x="1575841" y="145453"/>
                  </a:lnTo>
                  <a:lnTo>
                    <a:pt x="1575841" y="117411"/>
                  </a:lnTo>
                  <a:close/>
                </a:path>
                <a:path w="1648459" h="271145">
                  <a:moveTo>
                    <a:pt x="1648282" y="170281"/>
                  </a:moveTo>
                  <a:lnTo>
                    <a:pt x="1447025" y="170281"/>
                  </a:lnTo>
                  <a:lnTo>
                    <a:pt x="1447025" y="198031"/>
                  </a:lnTo>
                  <a:lnTo>
                    <a:pt x="1616443" y="198031"/>
                  </a:lnTo>
                  <a:lnTo>
                    <a:pt x="1616443" y="269303"/>
                  </a:lnTo>
                  <a:lnTo>
                    <a:pt x="1648282" y="269303"/>
                  </a:lnTo>
                  <a:lnTo>
                    <a:pt x="1648282" y="170281"/>
                  </a:lnTo>
                  <a:close/>
                </a:path>
                <a:path w="1648459" h="271145">
                  <a:moveTo>
                    <a:pt x="1648282" y="0"/>
                  </a:moveTo>
                  <a:lnTo>
                    <a:pt x="1616443" y="0"/>
                  </a:lnTo>
                  <a:lnTo>
                    <a:pt x="1616443" y="57543"/>
                  </a:lnTo>
                  <a:lnTo>
                    <a:pt x="1561820" y="57543"/>
                  </a:lnTo>
                  <a:lnTo>
                    <a:pt x="1561820" y="85001"/>
                  </a:lnTo>
                  <a:lnTo>
                    <a:pt x="1616443" y="85001"/>
                  </a:lnTo>
                  <a:lnTo>
                    <a:pt x="1616443" y="153047"/>
                  </a:lnTo>
                  <a:lnTo>
                    <a:pt x="1648282" y="153047"/>
                  </a:lnTo>
                  <a:lnTo>
                    <a:pt x="164828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22824" y="8331672"/>
              <a:ext cx="235134" cy="25149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8294459" y="8322335"/>
              <a:ext cx="7637145" cy="280670"/>
            </a:xfrm>
            <a:custGeom>
              <a:avLst/>
              <a:gdLst/>
              <a:ahLst/>
              <a:cxnLst/>
              <a:rect l="l" t="t" r="r" b="b"/>
              <a:pathLst>
                <a:path w="7637144" h="280670">
                  <a:moveTo>
                    <a:pt x="235140" y="232879"/>
                  </a:moveTo>
                  <a:lnTo>
                    <a:pt x="134073" y="232879"/>
                  </a:lnTo>
                  <a:lnTo>
                    <a:pt x="134073" y="180809"/>
                  </a:lnTo>
                  <a:lnTo>
                    <a:pt x="224624" y="180809"/>
                  </a:lnTo>
                  <a:lnTo>
                    <a:pt x="224624" y="152869"/>
                  </a:lnTo>
                  <a:lnTo>
                    <a:pt x="45567" y="152869"/>
                  </a:lnTo>
                  <a:lnTo>
                    <a:pt x="45567" y="109689"/>
                  </a:lnTo>
                  <a:lnTo>
                    <a:pt x="221411" y="109689"/>
                  </a:lnTo>
                  <a:lnTo>
                    <a:pt x="221411" y="83019"/>
                  </a:lnTo>
                  <a:lnTo>
                    <a:pt x="221411" y="39839"/>
                  </a:lnTo>
                  <a:lnTo>
                    <a:pt x="221411" y="11899"/>
                  </a:lnTo>
                  <a:lnTo>
                    <a:pt x="13728" y="11899"/>
                  </a:lnTo>
                  <a:lnTo>
                    <a:pt x="13728" y="39839"/>
                  </a:lnTo>
                  <a:lnTo>
                    <a:pt x="189572" y="39839"/>
                  </a:lnTo>
                  <a:lnTo>
                    <a:pt x="189572" y="83019"/>
                  </a:lnTo>
                  <a:lnTo>
                    <a:pt x="13728" y="83019"/>
                  </a:lnTo>
                  <a:lnTo>
                    <a:pt x="13728" y="109689"/>
                  </a:lnTo>
                  <a:lnTo>
                    <a:pt x="13728" y="152869"/>
                  </a:lnTo>
                  <a:lnTo>
                    <a:pt x="13728" y="180809"/>
                  </a:lnTo>
                  <a:lnTo>
                    <a:pt x="102527" y="180809"/>
                  </a:lnTo>
                  <a:lnTo>
                    <a:pt x="102527" y="232879"/>
                  </a:lnTo>
                  <a:lnTo>
                    <a:pt x="0" y="232879"/>
                  </a:lnTo>
                  <a:lnTo>
                    <a:pt x="0" y="260819"/>
                  </a:lnTo>
                  <a:lnTo>
                    <a:pt x="235140" y="260819"/>
                  </a:lnTo>
                  <a:lnTo>
                    <a:pt x="235140" y="232879"/>
                  </a:lnTo>
                  <a:close/>
                </a:path>
                <a:path w="7637144" h="280670">
                  <a:moveTo>
                    <a:pt x="570166" y="81788"/>
                  </a:moveTo>
                  <a:lnTo>
                    <a:pt x="514350" y="69227"/>
                  </a:lnTo>
                  <a:lnTo>
                    <a:pt x="481076" y="37680"/>
                  </a:lnTo>
                  <a:lnTo>
                    <a:pt x="567537" y="37680"/>
                  </a:lnTo>
                  <a:lnTo>
                    <a:pt x="567537" y="10807"/>
                  </a:lnTo>
                  <a:lnTo>
                    <a:pt x="363664" y="10807"/>
                  </a:lnTo>
                  <a:lnTo>
                    <a:pt x="363664" y="37680"/>
                  </a:lnTo>
                  <a:lnTo>
                    <a:pt x="448945" y="37680"/>
                  </a:lnTo>
                  <a:lnTo>
                    <a:pt x="439178" y="55283"/>
                  </a:lnTo>
                  <a:lnTo>
                    <a:pt x="418312" y="68605"/>
                  </a:lnTo>
                  <a:lnTo>
                    <a:pt x="390499" y="77482"/>
                  </a:lnTo>
                  <a:lnTo>
                    <a:pt x="359867" y="81788"/>
                  </a:lnTo>
                  <a:lnTo>
                    <a:pt x="359867" y="108661"/>
                  </a:lnTo>
                  <a:lnTo>
                    <a:pt x="391210" y="104584"/>
                  </a:lnTo>
                  <a:lnTo>
                    <a:pt x="420471" y="96494"/>
                  </a:lnTo>
                  <a:lnTo>
                    <a:pt x="445795" y="84620"/>
                  </a:lnTo>
                  <a:lnTo>
                    <a:pt x="465302" y="69227"/>
                  </a:lnTo>
                  <a:lnTo>
                    <a:pt x="484606" y="84582"/>
                  </a:lnTo>
                  <a:lnTo>
                    <a:pt x="509739" y="96393"/>
                  </a:lnTo>
                  <a:lnTo>
                    <a:pt x="538873" y="104470"/>
                  </a:lnTo>
                  <a:lnTo>
                    <a:pt x="570166" y="108661"/>
                  </a:lnTo>
                  <a:lnTo>
                    <a:pt x="570166" y="81788"/>
                  </a:lnTo>
                  <a:close/>
                </a:path>
                <a:path w="7637144" h="280670">
                  <a:moveTo>
                    <a:pt x="572795" y="229870"/>
                  </a:moveTo>
                  <a:lnTo>
                    <a:pt x="571398" y="218554"/>
                  </a:lnTo>
                  <a:lnTo>
                    <a:pt x="567283" y="208991"/>
                  </a:lnTo>
                  <a:lnTo>
                    <a:pt x="564972" y="206209"/>
                  </a:lnTo>
                  <a:lnTo>
                    <a:pt x="560603" y="200952"/>
                  </a:lnTo>
                  <a:lnTo>
                    <a:pt x="551472" y="194233"/>
                  </a:lnTo>
                  <a:lnTo>
                    <a:pt x="541248" y="189865"/>
                  </a:lnTo>
                  <a:lnTo>
                    <a:pt x="541248" y="224028"/>
                  </a:lnTo>
                  <a:lnTo>
                    <a:pt x="541248" y="235712"/>
                  </a:lnTo>
                  <a:lnTo>
                    <a:pt x="488124" y="253022"/>
                  </a:lnTo>
                  <a:lnTo>
                    <a:pt x="465886" y="253530"/>
                  </a:lnTo>
                  <a:lnTo>
                    <a:pt x="443661" y="253022"/>
                  </a:lnTo>
                  <a:lnTo>
                    <a:pt x="399592" y="244182"/>
                  </a:lnTo>
                  <a:lnTo>
                    <a:pt x="390537" y="235712"/>
                  </a:lnTo>
                  <a:lnTo>
                    <a:pt x="390537" y="224028"/>
                  </a:lnTo>
                  <a:lnTo>
                    <a:pt x="443661" y="206730"/>
                  </a:lnTo>
                  <a:lnTo>
                    <a:pt x="465886" y="206209"/>
                  </a:lnTo>
                  <a:lnTo>
                    <a:pt x="488124" y="206730"/>
                  </a:lnTo>
                  <a:lnTo>
                    <a:pt x="531901" y="215557"/>
                  </a:lnTo>
                  <a:lnTo>
                    <a:pt x="541248" y="224028"/>
                  </a:lnTo>
                  <a:lnTo>
                    <a:pt x="541248" y="189865"/>
                  </a:lnTo>
                  <a:lnTo>
                    <a:pt x="535686" y="187477"/>
                  </a:lnTo>
                  <a:lnTo>
                    <a:pt x="516026" y="182841"/>
                  </a:lnTo>
                  <a:lnTo>
                    <a:pt x="492696" y="180187"/>
                  </a:lnTo>
                  <a:lnTo>
                    <a:pt x="465886" y="179336"/>
                  </a:lnTo>
                  <a:lnTo>
                    <a:pt x="439166" y="180187"/>
                  </a:lnTo>
                  <a:lnTo>
                    <a:pt x="395897" y="187477"/>
                  </a:lnTo>
                  <a:lnTo>
                    <a:pt x="364210" y="208991"/>
                  </a:lnTo>
                  <a:lnTo>
                    <a:pt x="358698" y="229870"/>
                  </a:lnTo>
                  <a:lnTo>
                    <a:pt x="360095" y="241185"/>
                  </a:lnTo>
                  <a:lnTo>
                    <a:pt x="395897" y="272224"/>
                  </a:lnTo>
                  <a:lnTo>
                    <a:pt x="439166" y="279311"/>
                  </a:lnTo>
                  <a:lnTo>
                    <a:pt x="465886" y="280111"/>
                  </a:lnTo>
                  <a:lnTo>
                    <a:pt x="492696" y="279311"/>
                  </a:lnTo>
                  <a:lnTo>
                    <a:pt x="535686" y="272224"/>
                  </a:lnTo>
                  <a:lnTo>
                    <a:pt x="564972" y="253530"/>
                  </a:lnTo>
                  <a:lnTo>
                    <a:pt x="567283" y="250761"/>
                  </a:lnTo>
                  <a:lnTo>
                    <a:pt x="571398" y="241185"/>
                  </a:lnTo>
                  <a:lnTo>
                    <a:pt x="572795" y="229870"/>
                  </a:lnTo>
                  <a:close/>
                </a:path>
                <a:path w="7637144" h="280670">
                  <a:moveTo>
                    <a:pt x="584771" y="129387"/>
                  </a:moveTo>
                  <a:lnTo>
                    <a:pt x="346138" y="129387"/>
                  </a:lnTo>
                  <a:lnTo>
                    <a:pt x="346138" y="156260"/>
                  </a:lnTo>
                  <a:lnTo>
                    <a:pt x="584771" y="156260"/>
                  </a:lnTo>
                  <a:lnTo>
                    <a:pt x="584771" y="129387"/>
                  </a:lnTo>
                  <a:close/>
                </a:path>
                <a:path w="7637144" h="280670">
                  <a:moveTo>
                    <a:pt x="755065" y="12268"/>
                  </a:moveTo>
                  <a:lnTo>
                    <a:pt x="626541" y="12268"/>
                  </a:lnTo>
                  <a:lnTo>
                    <a:pt x="626541" y="40309"/>
                  </a:lnTo>
                  <a:lnTo>
                    <a:pt x="723519" y="40309"/>
                  </a:lnTo>
                  <a:lnTo>
                    <a:pt x="723519" y="69519"/>
                  </a:lnTo>
                  <a:lnTo>
                    <a:pt x="717702" y="126352"/>
                  </a:lnTo>
                  <a:lnTo>
                    <a:pt x="699820" y="172008"/>
                  </a:lnTo>
                  <a:lnTo>
                    <a:pt x="669175" y="205765"/>
                  </a:lnTo>
                  <a:lnTo>
                    <a:pt x="625081" y="226949"/>
                  </a:lnTo>
                  <a:lnTo>
                    <a:pt x="625081" y="257035"/>
                  </a:lnTo>
                  <a:lnTo>
                    <a:pt x="673709" y="237871"/>
                  </a:lnTo>
                  <a:lnTo>
                    <a:pt x="710336" y="208699"/>
                  </a:lnTo>
                  <a:lnTo>
                    <a:pt x="735647" y="169989"/>
                  </a:lnTo>
                  <a:lnTo>
                    <a:pt x="750328" y="122174"/>
                  </a:lnTo>
                  <a:lnTo>
                    <a:pt x="755065" y="65722"/>
                  </a:lnTo>
                  <a:lnTo>
                    <a:pt x="755065" y="12268"/>
                  </a:lnTo>
                  <a:close/>
                </a:path>
                <a:path w="7637144" h="280670">
                  <a:moveTo>
                    <a:pt x="875118" y="115658"/>
                  </a:moveTo>
                  <a:lnTo>
                    <a:pt x="833640" y="115658"/>
                  </a:lnTo>
                  <a:lnTo>
                    <a:pt x="833640" y="7594"/>
                  </a:lnTo>
                  <a:lnTo>
                    <a:pt x="801801" y="7594"/>
                  </a:lnTo>
                  <a:lnTo>
                    <a:pt x="801801" y="272516"/>
                  </a:lnTo>
                  <a:lnTo>
                    <a:pt x="833640" y="272516"/>
                  </a:lnTo>
                  <a:lnTo>
                    <a:pt x="833640" y="143408"/>
                  </a:lnTo>
                  <a:lnTo>
                    <a:pt x="875118" y="143408"/>
                  </a:lnTo>
                  <a:lnTo>
                    <a:pt x="875118" y="115658"/>
                  </a:lnTo>
                  <a:close/>
                </a:path>
                <a:path w="7637144" h="280670">
                  <a:moveTo>
                    <a:pt x="1029627" y="172910"/>
                  </a:moveTo>
                  <a:lnTo>
                    <a:pt x="1021676" y="125196"/>
                  </a:lnTo>
                  <a:lnTo>
                    <a:pt x="998080" y="95072"/>
                  </a:lnTo>
                  <a:lnTo>
                    <a:pt x="998080" y="172910"/>
                  </a:lnTo>
                  <a:lnTo>
                    <a:pt x="997191" y="190373"/>
                  </a:lnTo>
                  <a:lnTo>
                    <a:pt x="977925" y="229870"/>
                  </a:lnTo>
                  <a:lnTo>
                    <a:pt x="971791" y="232498"/>
                  </a:lnTo>
                  <a:lnTo>
                    <a:pt x="955725" y="232498"/>
                  </a:lnTo>
                  <a:lnTo>
                    <a:pt x="930541" y="190411"/>
                  </a:lnTo>
                  <a:lnTo>
                    <a:pt x="929741" y="172910"/>
                  </a:lnTo>
                  <a:lnTo>
                    <a:pt x="930579" y="155003"/>
                  </a:lnTo>
                  <a:lnTo>
                    <a:pt x="949312" y="115366"/>
                  </a:lnTo>
                  <a:lnTo>
                    <a:pt x="955725" y="113334"/>
                  </a:lnTo>
                  <a:lnTo>
                    <a:pt x="971207" y="113334"/>
                  </a:lnTo>
                  <a:lnTo>
                    <a:pt x="997051" y="154241"/>
                  </a:lnTo>
                  <a:lnTo>
                    <a:pt x="998080" y="172910"/>
                  </a:lnTo>
                  <a:lnTo>
                    <a:pt x="998080" y="95072"/>
                  </a:lnTo>
                  <a:lnTo>
                    <a:pt x="990942" y="91046"/>
                  </a:lnTo>
                  <a:lnTo>
                    <a:pt x="982675" y="88138"/>
                  </a:lnTo>
                  <a:lnTo>
                    <a:pt x="973645" y="86423"/>
                  </a:lnTo>
                  <a:lnTo>
                    <a:pt x="963904" y="85877"/>
                  </a:lnTo>
                  <a:lnTo>
                    <a:pt x="952842" y="86626"/>
                  </a:lnTo>
                  <a:lnTo>
                    <a:pt x="913587" y="110147"/>
                  </a:lnTo>
                  <a:lnTo>
                    <a:pt x="899896" y="148196"/>
                  </a:lnTo>
                  <a:lnTo>
                    <a:pt x="898194" y="172910"/>
                  </a:lnTo>
                  <a:lnTo>
                    <a:pt x="899947" y="197967"/>
                  </a:lnTo>
                  <a:lnTo>
                    <a:pt x="914082" y="236004"/>
                  </a:lnTo>
                  <a:lnTo>
                    <a:pt x="953185" y="258965"/>
                  </a:lnTo>
                  <a:lnTo>
                    <a:pt x="963904" y="259664"/>
                  </a:lnTo>
                  <a:lnTo>
                    <a:pt x="973988" y="259067"/>
                  </a:lnTo>
                  <a:lnTo>
                    <a:pt x="1012380" y="237528"/>
                  </a:lnTo>
                  <a:lnTo>
                    <a:pt x="1015161" y="232498"/>
                  </a:lnTo>
                  <a:lnTo>
                    <a:pt x="1021892" y="220345"/>
                  </a:lnTo>
                  <a:lnTo>
                    <a:pt x="1027684" y="198729"/>
                  </a:lnTo>
                  <a:lnTo>
                    <a:pt x="1029627" y="172910"/>
                  </a:lnTo>
                  <a:close/>
                </a:path>
                <a:path w="7637144" h="280670">
                  <a:moveTo>
                    <a:pt x="1038390" y="37973"/>
                  </a:moveTo>
                  <a:lnTo>
                    <a:pt x="978509" y="37973"/>
                  </a:lnTo>
                  <a:lnTo>
                    <a:pt x="978509" y="0"/>
                  </a:lnTo>
                  <a:lnTo>
                    <a:pt x="946683" y="0"/>
                  </a:lnTo>
                  <a:lnTo>
                    <a:pt x="946683" y="37973"/>
                  </a:lnTo>
                  <a:lnTo>
                    <a:pt x="887387" y="37973"/>
                  </a:lnTo>
                  <a:lnTo>
                    <a:pt x="887387" y="65430"/>
                  </a:lnTo>
                  <a:lnTo>
                    <a:pt x="1038390" y="65430"/>
                  </a:lnTo>
                  <a:lnTo>
                    <a:pt x="1038390" y="37973"/>
                  </a:lnTo>
                  <a:close/>
                </a:path>
                <a:path w="7637144" h="280670">
                  <a:moveTo>
                    <a:pt x="1146759" y="115658"/>
                  </a:moveTo>
                  <a:lnTo>
                    <a:pt x="1105281" y="115658"/>
                  </a:lnTo>
                  <a:lnTo>
                    <a:pt x="1105281" y="7594"/>
                  </a:lnTo>
                  <a:lnTo>
                    <a:pt x="1073442" y="7594"/>
                  </a:lnTo>
                  <a:lnTo>
                    <a:pt x="1073442" y="272516"/>
                  </a:lnTo>
                  <a:lnTo>
                    <a:pt x="1105281" y="272516"/>
                  </a:lnTo>
                  <a:lnTo>
                    <a:pt x="1105281" y="143408"/>
                  </a:lnTo>
                  <a:lnTo>
                    <a:pt x="1146759" y="143408"/>
                  </a:lnTo>
                  <a:lnTo>
                    <a:pt x="1146759" y="115658"/>
                  </a:lnTo>
                  <a:close/>
                </a:path>
                <a:path w="7637144" h="280670">
                  <a:moveTo>
                    <a:pt x="1383944" y="74129"/>
                  </a:moveTo>
                  <a:lnTo>
                    <a:pt x="1210144" y="74129"/>
                  </a:lnTo>
                  <a:lnTo>
                    <a:pt x="1210144" y="9359"/>
                  </a:lnTo>
                  <a:lnTo>
                    <a:pt x="1178598" y="9359"/>
                  </a:lnTo>
                  <a:lnTo>
                    <a:pt x="1178598" y="74129"/>
                  </a:lnTo>
                  <a:lnTo>
                    <a:pt x="1178598" y="102069"/>
                  </a:lnTo>
                  <a:lnTo>
                    <a:pt x="1383944" y="102069"/>
                  </a:lnTo>
                  <a:lnTo>
                    <a:pt x="1383944" y="74129"/>
                  </a:lnTo>
                  <a:close/>
                </a:path>
                <a:path w="7637144" h="280670">
                  <a:moveTo>
                    <a:pt x="1387157" y="246849"/>
                  </a:moveTo>
                  <a:lnTo>
                    <a:pt x="1210144" y="246849"/>
                  </a:lnTo>
                  <a:lnTo>
                    <a:pt x="1210144" y="189699"/>
                  </a:lnTo>
                  <a:lnTo>
                    <a:pt x="1178598" y="189699"/>
                  </a:lnTo>
                  <a:lnTo>
                    <a:pt x="1178598" y="246849"/>
                  </a:lnTo>
                  <a:lnTo>
                    <a:pt x="1178598" y="273519"/>
                  </a:lnTo>
                  <a:lnTo>
                    <a:pt x="1387157" y="273519"/>
                  </a:lnTo>
                  <a:lnTo>
                    <a:pt x="1387157" y="246849"/>
                  </a:lnTo>
                  <a:close/>
                </a:path>
                <a:path w="7637144" h="280670">
                  <a:moveTo>
                    <a:pt x="1399717" y="136982"/>
                  </a:moveTo>
                  <a:lnTo>
                    <a:pt x="1161072" y="136982"/>
                  </a:lnTo>
                  <a:lnTo>
                    <a:pt x="1161072" y="164439"/>
                  </a:lnTo>
                  <a:lnTo>
                    <a:pt x="1399717" y="164439"/>
                  </a:lnTo>
                  <a:lnTo>
                    <a:pt x="1399717" y="136982"/>
                  </a:lnTo>
                  <a:close/>
                </a:path>
                <a:path w="7637144" h="280670">
                  <a:moveTo>
                    <a:pt x="1730362" y="37680"/>
                  </a:moveTo>
                  <a:lnTo>
                    <a:pt x="1698523" y="37680"/>
                  </a:lnTo>
                  <a:lnTo>
                    <a:pt x="1698523" y="85001"/>
                  </a:lnTo>
                  <a:lnTo>
                    <a:pt x="1730362" y="85001"/>
                  </a:lnTo>
                  <a:lnTo>
                    <a:pt x="1730362" y="37680"/>
                  </a:lnTo>
                  <a:close/>
                </a:path>
                <a:path w="7637144" h="280670">
                  <a:moveTo>
                    <a:pt x="1730362" y="10629"/>
                  </a:moveTo>
                  <a:lnTo>
                    <a:pt x="1526476" y="10629"/>
                  </a:lnTo>
                  <a:lnTo>
                    <a:pt x="1526476" y="37299"/>
                  </a:lnTo>
                  <a:lnTo>
                    <a:pt x="1526476" y="85559"/>
                  </a:lnTo>
                  <a:lnTo>
                    <a:pt x="1526476" y="110959"/>
                  </a:lnTo>
                  <a:lnTo>
                    <a:pt x="1730362" y="110959"/>
                  </a:lnTo>
                  <a:lnTo>
                    <a:pt x="1730362" y="85559"/>
                  </a:lnTo>
                  <a:lnTo>
                    <a:pt x="1558023" y="85559"/>
                  </a:lnTo>
                  <a:lnTo>
                    <a:pt x="1558023" y="37299"/>
                  </a:lnTo>
                  <a:lnTo>
                    <a:pt x="1730362" y="37299"/>
                  </a:lnTo>
                  <a:lnTo>
                    <a:pt x="1730362" y="10629"/>
                  </a:lnTo>
                  <a:close/>
                </a:path>
                <a:path w="7637144" h="280670">
                  <a:moveTo>
                    <a:pt x="1735035" y="246849"/>
                  </a:moveTo>
                  <a:lnTo>
                    <a:pt x="1558023" y="246849"/>
                  </a:lnTo>
                  <a:lnTo>
                    <a:pt x="1558023" y="196049"/>
                  </a:lnTo>
                  <a:lnTo>
                    <a:pt x="1526476" y="196049"/>
                  </a:lnTo>
                  <a:lnTo>
                    <a:pt x="1526476" y="246849"/>
                  </a:lnTo>
                  <a:lnTo>
                    <a:pt x="1526476" y="273519"/>
                  </a:lnTo>
                  <a:lnTo>
                    <a:pt x="1735035" y="273519"/>
                  </a:lnTo>
                  <a:lnTo>
                    <a:pt x="1735035" y="246849"/>
                  </a:lnTo>
                  <a:close/>
                </a:path>
                <a:path w="7637144" h="280670">
                  <a:moveTo>
                    <a:pt x="1747596" y="141363"/>
                  </a:moveTo>
                  <a:lnTo>
                    <a:pt x="1508950" y="141363"/>
                  </a:lnTo>
                  <a:lnTo>
                    <a:pt x="1508950" y="168821"/>
                  </a:lnTo>
                  <a:lnTo>
                    <a:pt x="1615567" y="168821"/>
                  </a:lnTo>
                  <a:lnTo>
                    <a:pt x="1615567" y="217893"/>
                  </a:lnTo>
                  <a:lnTo>
                    <a:pt x="1647113" y="217893"/>
                  </a:lnTo>
                  <a:lnTo>
                    <a:pt x="1647113" y="168821"/>
                  </a:lnTo>
                  <a:lnTo>
                    <a:pt x="1747596" y="168821"/>
                  </a:lnTo>
                  <a:lnTo>
                    <a:pt x="1747596" y="141363"/>
                  </a:lnTo>
                  <a:close/>
                </a:path>
                <a:path w="7637144" h="280670">
                  <a:moveTo>
                    <a:pt x="1899780" y="225488"/>
                  </a:moveTo>
                  <a:lnTo>
                    <a:pt x="1882660" y="213702"/>
                  </a:lnTo>
                  <a:lnTo>
                    <a:pt x="1876869" y="205625"/>
                  </a:lnTo>
                  <a:lnTo>
                    <a:pt x="1869795" y="195770"/>
                  </a:lnTo>
                  <a:lnTo>
                    <a:pt x="1861693" y="168973"/>
                  </a:lnTo>
                  <a:lnTo>
                    <a:pt x="1858886" y="130556"/>
                  </a:lnTo>
                  <a:lnTo>
                    <a:pt x="1858886" y="40309"/>
                  </a:lnTo>
                  <a:lnTo>
                    <a:pt x="1896567" y="40309"/>
                  </a:lnTo>
                  <a:lnTo>
                    <a:pt x="1896567" y="12268"/>
                  </a:lnTo>
                  <a:lnTo>
                    <a:pt x="1789658" y="12268"/>
                  </a:lnTo>
                  <a:lnTo>
                    <a:pt x="1789658" y="40309"/>
                  </a:lnTo>
                  <a:lnTo>
                    <a:pt x="1827923" y="40309"/>
                  </a:lnTo>
                  <a:lnTo>
                    <a:pt x="1827923" y="130556"/>
                  </a:lnTo>
                  <a:lnTo>
                    <a:pt x="1825028" y="169100"/>
                  </a:lnTo>
                  <a:lnTo>
                    <a:pt x="1816785" y="195884"/>
                  </a:lnTo>
                  <a:lnTo>
                    <a:pt x="1803895" y="213741"/>
                  </a:lnTo>
                  <a:lnTo>
                    <a:pt x="1787029" y="225488"/>
                  </a:lnTo>
                  <a:lnTo>
                    <a:pt x="1787029" y="254406"/>
                  </a:lnTo>
                  <a:lnTo>
                    <a:pt x="1806016" y="245795"/>
                  </a:lnTo>
                  <a:lnTo>
                    <a:pt x="1821700" y="234442"/>
                  </a:lnTo>
                  <a:lnTo>
                    <a:pt x="1834134" y="220814"/>
                  </a:lnTo>
                  <a:lnTo>
                    <a:pt x="1843112" y="205625"/>
                  </a:lnTo>
                  <a:lnTo>
                    <a:pt x="1852409" y="220814"/>
                  </a:lnTo>
                  <a:lnTo>
                    <a:pt x="1864944" y="234403"/>
                  </a:lnTo>
                  <a:lnTo>
                    <a:pt x="1880781" y="245922"/>
                  </a:lnTo>
                  <a:lnTo>
                    <a:pt x="1899780" y="254698"/>
                  </a:lnTo>
                  <a:lnTo>
                    <a:pt x="1899780" y="225488"/>
                  </a:lnTo>
                  <a:close/>
                </a:path>
                <a:path w="7637144" h="280670">
                  <a:moveTo>
                    <a:pt x="1951774" y="9347"/>
                  </a:moveTo>
                  <a:lnTo>
                    <a:pt x="1920811" y="9347"/>
                  </a:lnTo>
                  <a:lnTo>
                    <a:pt x="1920811" y="110413"/>
                  </a:lnTo>
                  <a:lnTo>
                    <a:pt x="1881670" y="110413"/>
                  </a:lnTo>
                  <a:lnTo>
                    <a:pt x="1881670" y="138442"/>
                  </a:lnTo>
                  <a:lnTo>
                    <a:pt x="1920811" y="138442"/>
                  </a:lnTo>
                  <a:lnTo>
                    <a:pt x="1920811" y="269303"/>
                  </a:lnTo>
                  <a:lnTo>
                    <a:pt x="1951774" y="269303"/>
                  </a:lnTo>
                  <a:lnTo>
                    <a:pt x="1951774" y="9347"/>
                  </a:lnTo>
                  <a:close/>
                </a:path>
                <a:path w="7637144" h="280670">
                  <a:moveTo>
                    <a:pt x="2006968" y="7594"/>
                  </a:moveTo>
                  <a:lnTo>
                    <a:pt x="1976005" y="7594"/>
                  </a:lnTo>
                  <a:lnTo>
                    <a:pt x="1976005" y="272516"/>
                  </a:lnTo>
                  <a:lnTo>
                    <a:pt x="2006968" y="272516"/>
                  </a:lnTo>
                  <a:lnTo>
                    <a:pt x="2006968" y="7594"/>
                  </a:lnTo>
                  <a:close/>
                </a:path>
                <a:path w="7637144" h="280670">
                  <a:moveTo>
                    <a:pt x="2275116" y="74129"/>
                  </a:moveTo>
                  <a:lnTo>
                    <a:pt x="2101316" y="74129"/>
                  </a:lnTo>
                  <a:lnTo>
                    <a:pt x="2101316" y="9359"/>
                  </a:lnTo>
                  <a:lnTo>
                    <a:pt x="2069769" y="9359"/>
                  </a:lnTo>
                  <a:lnTo>
                    <a:pt x="2069769" y="74129"/>
                  </a:lnTo>
                  <a:lnTo>
                    <a:pt x="2069769" y="102069"/>
                  </a:lnTo>
                  <a:lnTo>
                    <a:pt x="2275116" y="102069"/>
                  </a:lnTo>
                  <a:lnTo>
                    <a:pt x="2275116" y="74129"/>
                  </a:lnTo>
                  <a:close/>
                </a:path>
                <a:path w="7637144" h="280670">
                  <a:moveTo>
                    <a:pt x="2278329" y="246849"/>
                  </a:moveTo>
                  <a:lnTo>
                    <a:pt x="2101316" y="246849"/>
                  </a:lnTo>
                  <a:lnTo>
                    <a:pt x="2101316" y="189699"/>
                  </a:lnTo>
                  <a:lnTo>
                    <a:pt x="2069769" y="189699"/>
                  </a:lnTo>
                  <a:lnTo>
                    <a:pt x="2069769" y="246849"/>
                  </a:lnTo>
                  <a:lnTo>
                    <a:pt x="2069769" y="273519"/>
                  </a:lnTo>
                  <a:lnTo>
                    <a:pt x="2278329" y="273519"/>
                  </a:lnTo>
                  <a:lnTo>
                    <a:pt x="2278329" y="246849"/>
                  </a:lnTo>
                  <a:close/>
                </a:path>
                <a:path w="7637144" h="280670">
                  <a:moveTo>
                    <a:pt x="2290889" y="136982"/>
                  </a:moveTo>
                  <a:lnTo>
                    <a:pt x="2052243" y="136982"/>
                  </a:lnTo>
                  <a:lnTo>
                    <a:pt x="2052243" y="164439"/>
                  </a:lnTo>
                  <a:lnTo>
                    <a:pt x="2290889" y="164439"/>
                  </a:lnTo>
                  <a:lnTo>
                    <a:pt x="2290889" y="136982"/>
                  </a:lnTo>
                  <a:close/>
                </a:path>
                <a:path w="7637144" h="280670">
                  <a:moveTo>
                    <a:pt x="2552014" y="225488"/>
                  </a:moveTo>
                  <a:lnTo>
                    <a:pt x="2529268" y="211569"/>
                  </a:lnTo>
                  <a:lnTo>
                    <a:pt x="2509951" y="189928"/>
                  </a:lnTo>
                  <a:lnTo>
                    <a:pt x="2509443" y="188683"/>
                  </a:lnTo>
                  <a:lnTo>
                    <a:pt x="2496578" y="157264"/>
                  </a:lnTo>
                  <a:lnTo>
                    <a:pt x="2491549" y="110121"/>
                  </a:lnTo>
                  <a:lnTo>
                    <a:pt x="2491549" y="10807"/>
                  </a:lnTo>
                  <a:lnTo>
                    <a:pt x="2460015" y="10807"/>
                  </a:lnTo>
                  <a:lnTo>
                    <a:pt x="2460015" y="110121"/>
                  </a:lnTo>
                  <a:lnTo>
                    <a:pt x="2454999" y="157226"/>
                  </a:lnTo>
                  <a:lnTo>
                    <a:pt x="2441575" y="190042"/>
                  </a:lnTo>
                  <a:lnTo>
                    <a:pt x="2422182" y="211696"/>
                  </a:lnTo>
                  <a:lnTo>
                    <a:pt x="2399258" y="225488"/>
                  </a:lnTo>
                  <a:lnTo>
                    <a:pt x="2399258" y="254698"/>
                  </a:lnTo>
                  <a:lnTo>
                    <a:pt x="2423858" y="243979"/>
                  </a:lnTo>
                  <a:lnTo>
                    <a:pt x="2445842" y="228930"/>
                  </a:lnTo>
                  <a:lnTo>
                    <a:pt x="2463660" y="210261"/>
                  </a:lnTo>
                  <a:lnTo>
                    <a:pt x="2475776" y="188683"/>
                  </a:lnTo>
                  <a:lnTo>
                    <a:pt x="2488069" y="210096"/>
                  </a:lnTo>
                  <a:lnTo>
                    <a:pt x="2505900" y="228701"/>
                  </a:lnTo>
                  <a:lnTo>
                    <a:pt x="2527744" y="243814"/>
                  </a:lnTo>
                  <a:lnTo>
                    <a:pt x="2552014" y="254698"/>
                  </a:lnTo>
                  <a:lnTo>
                    <a:pt x="2552014" y="225488"/>
                  </a:lnTo>
                  <a:close/>
                </a:path>
                <a:path w="7637144" h="280670">
                  <a:moveTo>
                    <a:pt x="2622410" y="7594"/>
                  </a:moveTo>
                  <a:lnTo>
                    <a:pt x="2590571" y="7594"/>
                  </a:lnTo>
                  <a:lnTo>
                    <a:pt x="2590571" y="272516"/>
                  </a:lnTo>
                  <a:lnTo>
                    <a:pt x="2622410" y="272516"/>
                  </a:lnTo>
                  <a:lnTo>
                    <a:pt x="2622410" y="7594"/>
                  </a:lnTo>
                  <a:close/>
                </a:path>
                <a:path w="7637144" h="280670">
                  <a:moveTo>
                    <a:pt x="2804388" y="10807"/>
                  </a:moveTo>
                  <a:lnTo>
                    <a:pt x="2677033" y="10807"/>
                  </a:lnTo>
                  <a:lnTo>
                    <a:pt x="2677033" y="38557"/>
                  </a:lnTo>
                  <a:lnTo>
                    <a:pt x="2772549" y="38557"/>
                  </a:lnTo>
                  <a:lnTo>
                    <a:pt x="2765945" y="77736"/>
                  </a:lnTo>
                  <a:lnTo>
                    <a:pt x="2746476" y="108216"/>
                  </a:lnTo>
                  <a:lnTo>
                    <a:pt x="2714637" y="129489"/>
                  </a:lnTo>
                  <a:lnTo>
                    <a:pt x="2670899" y="141071"/>
                  </a:lnTo>
                  <a:lnTo>
                    <a:pt x="2670899" y="168529"/>
                  </a:lnTo>
                  <a:lnTo>
                    <a:pt x="2717533" y="158534"/>
                  </a:lnTo>
                  <a:lnTo>
                    <a:pt x="2754731" y="140131"/>
                  </a:lnTo>
                  <a:lnTo>
                    <a:pt x="2781960" y="112864"/>
                  </a:lnTo>
                  <a:lnTo>
                    <a:pt x="2798686" y="76238"/>
                  </a:lnTo>
                  <a:lnTo>
                    <a:pt x="2804388" y="29794"/>
                  </a:lnTo>
                  <a:lnTo>
                    <a:pt x="2804388" y="10807"/>
                  </a:lnTo>
                  <a:close/>
                </a:path>
                <a:path w="7637144" h="280670">
                  <a:moveTo>
                    <a:pt x="2892602" y="246227"/>
                  </a:moveTo>
                  <a:lnTo>
                    <a:pt x="2723769" y="246227"/>
                  </a:lnTo>
                  <a:lnTo>
                    <a:pt x="2723769" y="183718"/>
                  </a:lnTo>
                  <a:lnTo>
                    <a:pt x="2692222" y="183718"/>
                  </a:lnTo>
                  <a:lnTo>
                    <a:pt x="2692222" y="273685"/>
                  </a:lnTo>
                  <a:lnTo>
                    <a:pt x="2892602" y="273685"/>
                  </a:lnTo>
                  <a:lnTo>
                    <a:pt x="2892602" y="246227"/>
                  </a:lnTo>
                  <a:close/>
                </a:path>
                <a:path w="7637144" h="280670">
                  <a:moveTo>
                    <a:pt x="2926194" y="79743"/>
                  </a:moveTo>
                  <a:lnTo>
                    <a:pt x="2887637" y="79743"/>
                  </a:lnTo>
                  <a:lnTo>
                    <a:pt x="2887637" y="7594"/>
                  </a:lnTo>
                  <a:lnTo>
                    <a:pt x="2855798" y="7594"/>
                  </a:lnTo>
                  <a:lnTo>
                    <a:pt x="2855798" y="193065"/>
                  </a:lnTo>
                  <a:lnTo>
                    <a:pt x="2887637" y="193065"/>
                  </a:lnTo>
                  <a:lnTo>
                    <a:pt x="2887637" y="107784"/>
                  </a:lnTo>
                  <a:lnTo>
                    <a:pt x="2926194" y="107784"/>
                  </a:lnTo>
                  <a:lnTo>
                    <a:pt x="2926194" y="79743"/>
                  </a:lnTo>
                  <a:close/>
                </a:path>
                <a:path w="7637144" h="280670">
                  <a:moveTo>
                    <a:pt x="3088005" y="132892"/>
                  </a:moveTo>
                  <a:lnTo>
                    <a:pt x="3083560" y="70421"/>
                  </a:lnTo>
                  <a:lnTo>
                    <a:pt x="3066389" y="28333"/>
                  </a:lnTo>
                  <a:lnTo>
                    <a:pt x="3056458" y="19011"/>
                  </a:lnTo>
                  <a:lnTo>
                    <a:pt x="3056458" y="132892"/>
                  </a:lnTo>
                  <a:lnTo>
                    <a:pt x="3055836" y="162229"/>
                  </a:lnTo>
                  <a:lnTo>
                    <a:pt x="3049320" y="206222"/>
                  </a:lnTo>
                  <a:lnTo>
                    <a:pt x="3029000" y="230454"/>
                  </a:lnTo>
                  <a:lnTo>
                    <a:pt x="3010014" y="230454"/>
                  </a:lnTo>
                  <a:lnTo>
                    <a:pt x="2985478" y="186829"/>
                  </a:lnTo>
                  <a:lnTo>
                    <a:pt x="2982557" y="132892"/>
                  </a:lnTo>
                  <a:lnTo>
                    <a:pt x="2983230" y="103568"/>
                  </a:lnTo>
                  <a:lnTo>
                    <a:pt x="2989707" y="59702"/>
                  </a:lnTo>
                  <a:lnTo>
                    <a:pt x="3019361" y="35052"/>
                  </a:lnTo>
                  <a:lnTo>
                    <a:pt x="3026295" y="35750"/>
                  </a:lnTo>
                  <a:lnTo>
                    <a:pt x="3053613" y="79006"/>
                  </a:lnTo>
                  <a:lnTo>
                    <a:pt x="3056458" y="132892"/>
                  </a:lnTo>
                  <a:lnTo>
                    <a:pt x="3056458" y="19011"/>
                  </a:lnTo>
                  <a:lnTo>
                    <a:pt x="3046171" y="12915"/>
                  </a:lnTo>
                  <a:lnTo>
                    <a:pt x="3033534" y="8940"/>
                  </a:lnTo>
                  <a:lnTo>
                    <a:pt x="3019361" y="7594"/>
                  </a:lnTo>
                  <a:lnTo>
                    <a:pt x="3005328" y="8940"/>
                  </a:lnTo>
                  <a:lnTo>
                    <a:pt x="2962110" y="46685"/>
                  </a:lnTo>
                  <a:lnTo>
                    <a:pt x="2952013" y="99263"/>
                  </a:lnTo>
                  <a:lnTo>
                    <a:pt x="2951022" y="132892"/>
                  </a:lnTo>
                  <a:lnTo>
                    <a:pt x="2952013" y="166535"/>
                  </a:lnTo>
                  <a:lnTo>
                    <a:pt x="2962110" y="219113"/>
                  </a:lnTo>
                  <a:lnTo>
                    <a:pt x="2992717" y="252577"/>
                  </a:lnTo>
                  <a:lnTo>
                    <a:pt x="3019361" y="257619"/>
                  </a:lnTo>
                  <a:lnTo>
                    <a:pt x="3033534" y="256362"/>
                  </a:lnTo>
                  <a:lnTo>
                    <a:pt x="3070415" y="230454"/>
                  </a:lnTo>
                  <a:lnTo>
                    <a:pt x="3087014" y="166535"/>
                  </a:lnTo>
                  <a:lnTo>
                    <a:pt x="3088005" y="132892"/>
                  </a:lnTo>
                  <a:close/>
                </a:path>
                <a:path w="7637144" h="280670">
                  <a:moveTo>
                    <a:pt x="3165703" y="7594"/>
                  </a:moveTo>
                  <a:lnTo>
                    <a:pt x="3133864" y="7594"/>
                  </a:lnTo>
                  <a:lnTo>
                    <a:pt x="3133864" y="272516"/>
                  </a:lnTo>
                  <a:lnTo>
                    <a:pt x="3165703" y="272516"/>
                  </a:lnTo>
                  <a:lnTo>
                    <a:pt x="3165703" y="7594"/>
                  </a:lnTo>
                  <a:close/>
                </a:path>
                <a:path w="7637144" h="280670">
                  <a:moveTo>
                    <a:pt x="3514458" y="78282"/>
                  </a:moveTo>
                  <a:lnTo>
                    <a:pt x="3482619" y="78282"/>
                  </a:lnTo>
                  <a:lnTo>
                    <a:pt x="3482619" y="119456"/>
                  </a:lnTo>
                  <a:lnTo>
                    <a:pt x="3514458" y="119456"/>
                  </a:lnTo>
                  <a:lnTo>
                    <a:pt x="3514458" y="78282"/>
                  </a:lnTo>
                  <a:close/>
                </a:path>
                <a:path w="7637144" h="280670">
                  <a:moveTo>
                    <a:pt x="3514458" y="51269"/>
                  </a:moveTo>
                  <a:lnTo>
                    <a:pt x="3338626" y="51269"/>
                  </a:lnTo>
                  <a:lnTo>
                    <a:pt x="3338626" y="10629"/>
                  </a:lnTo>
                  <a:lnTo>
                    <a:pt x="3306788" y="10629"/>
                  </a:lnTo>
                  <a:lnTo>
                    <a:pt x="3306788" y="51269"/>
                  </a:lnTo>
                  <a:lnTo>
                    <a:pt x="3306788" y="77939"/>
                  </a:lnTo>
                  <a:lnTo>
                    <a:pt x="3306788" y="119849"/>
                  </a:lnTo>
                  <a:lnTo>
                    <a:pt x="3306788" y="146519"/>
                  </a:lnTo>
                  <a:lnTo>
                    <a:pt x="3514458" y="146519"/>
                  </a:lnTo>
                  <a:lnTo>
                    <a:pt x="3514458" y="119849"/>
                  </a:lnTo>
                  <a:lnTo>
                    <a:pt x="3338626" y="119849"/>
                  </a:lnTo>
                  <a:lnTo>
                    <a:pt x="3338626" y="77939"/>
                  </a:lnTo>
                  <a:lnTo>
                    <a:pt x="3514458" y="77939"/>
                  </a:lnTo>
                  <a:lnTo>
                    <a:pt x="3514458" y="51269"/>
                  </a:lnTo>
                  <a:close/>
                </a:path>
                <a:path w="7637144" h="280670">
                  <a:moveTo>
                    <a:pt x="3514458" y="10807"/>
                  </a:moveTo>
                  <a:lnTo>
                    <a:pt x="3482619" y="10807"/>
                  </a:lnTo>
                  <a:lnTo>
                    <a:pt x="3482619" y="51117"/>
                  </a:lnTo>
                  <a:lnTo>
                    <a:pt x="3514458" y="51117"/>
                  </a:lnTo>
                  <a:lnTo>
                    <a:pt x="3514458" y="10807"/>
                  </a:lnTo>
                  <a:close/>
                </a:path>
                <a:path w="7637144" h="280670">
                  <a:moveTo>
                    <a:pt x="3528187" y="179628"/>
                  </a:moveTo>
                  <a:lnTo>
                    <a:pt x="3293059" y="179628"/>
                  </a:lnTo>
                  <a:lnTo>
                    <a:pt x="3293059" y="207378"/>
                  </a:lnTo>
                  <a:lnTo>
                    <a:pt x="3394418" y="207378"/>
                  </a:lnTo>
                  <a:lnTo>
                    <a:pt x="3394418" y="276898"/>
                  </a:lnTo>
                  <a:lnTo>
                    <a:pt x="3425964" y="276898"/>
                  </a:lnTo>
                  <a:lnTo>
                    <a:pt x="3425964" y="207378"/>
                  </a:lnTo>
                  <a:lnTo>
                    <a:pt x="3528187" y="207378"/>
                  </a:lnTo>
                  <a:lnTo>
                    <a:pt x="3528187" y="179628"/>
                  </a:lnTo>
                  <a:close/>
                </a:path>
                <a:path w="7637144" h="280670">
                  <a:moveTo>
                    <a:pt x="3784358" y="193065"/>
                  </a:moveTo>
                  <a:lnTo>
                    <a:pt x="3578720" y="193065"/>
                  </a:lnTo>
                  <a:lnTo>
                    <a:pt x="3578720" y="220230"/>
                  </a:lnTo>
                  <a:lnTo>
                    <a:pt x="3752519" y="220230"/>
                  </a:lnTo>
                  <a:lnTo>
                    <a:pt x="3752519" y="276898"/>
                  </a:lnTo>
                  <a:lnTo>
                    <a:pt x="3784358" y="276898"/>
                  </a:lnTo>
                  <a:lnTo>
                    <a:pt x="3784358" y="193065"/>
                  </a:lnTo>
                  <a:close/>
                </a:path>
                <a:path w="7637144" h="280670">
                  <a:moveTo>
                    <a:pt x="3786987" y="85001"/>
                  </a:moveTo>
                  <a:lnTo>
                    <a:pt x="3732111" y="72440"/>
                  </a:lnTo>
                  <a:lnTo>
                    <a:pt x="3697605" y="37680"/>
                  </a:lnTo>
                  <a:lnTo>
                    <a:pt x="3784358" y="37680"/>
                  </a:lnTo>
                  <a:lnTo>
                    <a:pt x="3784358" y="10807"/>
                  </a:lnTo>
                  <a:lnTo>
                    <a:pt x="3580473" y="10807"/>
                  </a:lnTo>
                  <a:lnTo>
                    <a:pt x="3580473" y="37680"/>
                  </a:lnTo>
                  <a:lnTo>
                    <a:pt x="3666058" y="37680"/>
                  </a:lnTo>
                  <a:lnTo>
                    <a:pt x="3657930" y="56451"/>
                  </a:lnTo>
                  <a:lnTo>
                    <a:pt x="3637356" y="70650"/>
                  </a:lnTo>
                  <a:lnTo>
                    <a:pt x="3608806" y="80187"/>
                  </a:lnTo>
                  <a:lnTo>
                    <a:pt x="3576675" y="85001"/>
                  </a:lnTo>
                  <a:lnTo>
                    <a:pt x="3576675" y="111874"/>
                  </a:lnTo>
                  <a:lnTo>
                    <a:pt x="3608019" y="107797"/>
                  </a:lnTo>
                  <a:lnTo>
                    <a:pt x="3637292" y="99707"/>
                  </a:lnTo>
                  <a:lnTo>
                    <a:pt x="3662603" y="87833"/>
                  </a:lnTo>
                  <a:lnTo>
                    <a:pt x="3682123" y="72440"/>
                  </a:lnTo>
                  <a:lnTo>
                    <a:pt x="3701427" y="87795"/>
                  </a:lnTo>
                  <a:lnTo>
                    <a:pt x="3726561" y="99606"/>
                  </a:lnTo>
                  <a:lnTo>
                    <a:pt x="3755694" y="107683"/>
                  </a:lnTo>
                  <a:lnTo>
                    <a:pt x="3786987" y="111874"/>
                  </a:lnTo>
                  <a:lnTo>
                    <a:pt x="3786987" y="85001"/>
                  </a:lnTo>
                  <a:close/>
                </a:path>
                <a:path w="7637144" h="280670">
                  <a:moveTo>
                    <a:pt x="3801592" y="138442"/>
                  </a:moveTo>
                  <a:lnTo>
                    <a:pt x="3697605" y="138442"/>
                  </a:lnTo>
                  <a:lnTo>
                    <a:pt x="3697605" y="99898"/>
                  </a:lnTo>
                  <a:lnTo>
                    <a:pt x="3666058" y="99898"/>
                  </a:lnTo>
                  <a:lnTo>
                    <a:pt x="3666058" y="138442"/>
                  </a:lnTo>
                  <a:lnTo>
                    <a:pt x="3562947" y="138442"/>
                  </a:lnTo>
                  <a:lnTo>
                    <a:pt x="3562947" y="165608"/>
                  </a:lnTo>
                  <a:lnTo>
                    <a:pt x="3801592" y="165608"/>
                  </a:lnTo>
                  <a:lnTo>
                    <a:pt x="3801592" y="138442"/>
                  </a:lnTo>
                  <a:close/>
                </a:path>
                <a:path w="7637144" h="280670">
                  <a:moveTo>
                    <a:pt x="3949395" y="172326"/>
                  </a:moveTo>
                  <a:lnTo>
                    <a:pt x="3947947" y="145846"/>
                  </a:lnTo>
                  <a:lnTo>
                    <a:pt x="3943591" y="123939"/>
                  </a:lnTo>
                  <a:lnTo>
                    <a:pt x="3938295" y="111582"/>
                  </a:lnTo>
                  <a:lnTo>
                    <a:pt x="3936200" y="106692"/>
                  </a:lnTo>
                  <a:lnTo>
                    <a:pt x="3925735" y="94348"/>
                  </a:lnTo>
                  <a:lnTo>
                    <a:pt x="3919474" y="90081"/>
                  </a:lnTo>
                  <a:lnTo>
                    <a:pt x="3918724" y="89750"/>
                  </a:lnTo>
                  <a:lnTo>
                    <a:pt x="3918724" y="172326"/>
                  </a:lnTo>
                  <a:lnTo>
                    <a:pt x="3918013" y="193179"/>
                  </a:lnTo>
                  <a:lnTo>
                    <a:pt x="3904119" y="231622"/>
                  </a:lnTo>
                  <a:lnTo>
                    <a:pt x="3900322" y="233083"/>
                  </a:lnTo>
                  <a:lnTo>
                    <a:pt x="3891851" y="233083"/>
                  </a:lnTo>
                  <a:lnTo>
                    <a:pt x="3874452" y="192798"/>
                  </a:lnTo>
                  <a:lnTo>
                    <a:pt x="3873741" y="172326"/>
                  </a:lnTo>
                  <a:lnTo>
                    <a:pt x="3874389" y="152615"/>
                  </a:lnTo>
                  <a:lnTo>
                    <a:pt x="3887178" y="113334"/>
                  </a:lnTo>
                  <a:lnTo>
                    <a:pt x="3891267" y="111582"/>
                  </a:lnTo>
                  <a:lnTo>
                    <a:pt x="3900614" y="111582"/>
                  </a:lnTo>
                  <a:lnTo>
                    <a:pt x="3918064" y="151815"/>
                  </a:lnTo>
                  <a:lnTo>
                    <a:pt x="3918724" y="172326"/>
                  </a:lnTo>
                  <a:lnTo>
                    <a:pt x="3918724" y="89750"/>
                  </a:lnTo>
                  <a:lnTo>
                    <a:pt x="3912514" y="86969"/>
                  </a:lnTo>
                  <a:lnTo>
                    <a:pt x="3904780" y="85064"/>
                  </a:lnTo>
                  <a:lnTo>
                    <a:pt x="3896233" y="84416"/>
                  </a:lnTo>
                  <a:lnTo>
                    <a:pt x="3887686" y="85013"/>
                  </a:lnTo>
                  <a:lnTo>
                    <a:pt x="3849090" y="123291"/>
                  </a:lnTo>
                  <a:lnTo>
                    <a:pt x="3843363" y="172326"/>
                  </a:lnTo>
                  <a:lnTo>
                    <a:pt x="3844772" y="199478"/>
                  </a:lnTo>
                  <a:lnTo>
                    <a:pt x="3856786" y="239001"/>
                  </a:lnTo>
                  <a:lnTo>
                    <a:pt x="3896233" y="259664"/>
                  </a:lnTo>
                  <a:lnTo>
                    <a:pt x="3904538" y="259118"/>
                  </a:lnTo>
                  <a:lnTo>
                    <a:pt x="3938333" y="233083"/>
                  </a:lnTo>
                  <a:lnTo>
                    <a:pt x="3947934" y="199313"/>
                  </a:lnTo>
                  <a:lnTo>
                    <a:pt x="3949395" y="172326"/>
                  </a:lnTo>
                  <a:close/>
                </a:path>
                <a:path w="7637144" h="280670">
                  <a:moveTo>
                    <a:pt x="3952608" y="37973"/>
                  </a:moveTo>
                  <a:lnTo>
                    <a:pt x="3912006" y="37973"/>
                  </a:lnTo>
                  <a:lnTo>
                    <a:pt x="3912006" y="0"/>
                  </a:lnTo>
                  <a:lnTo>
                    <a:pt x="3879875" y="0"/>
                  </a:lnTo>
                  <a:lnTo>
                    <a:pt x="3879875" y="37973"/>
                  </a:lnTo>
                  <a:lnTo>
                    <a:pt x="3837813" y="37973"/>
                  </a:lnTo>
                  <a:lnTo>
                    <a:pt x="3837813" y="65430"/>
                  </a:lnTo>
                  <a:lnTo>
                    <a:pt x="3952608" y="65430"/>
                  </a:lnTo>
                  <a:lnTo>
                    <a:pt x="3952608" y="37973"/>
                  </a:lnTo>
                  <a:close/>
                </a:path>
                <a:path w="7637144" h="280670">
                  <a:moveTo>
                    <a:pt x="4060964" y="7594"/>
                  </a:moveTo>
                  <a:lnTo>
                    <a:pt x="4030586" y="7594"/>
                  </a:lnTo>
                  <a:lnTo>
                    <a:pt x="4030586" y="113042"/>
                  </a:lnTo>
                  <a:lnTo>
                    <a:pt x="4004005" y="113042"/>
                  </a:lnTo>
                  <a:lnTo>
                    <a:pt x="4004005" y="9347"/>
                  </a:lnTo>
                  <a:lnTo>
                    <a:pt x="3974515" y="9347"/>
                  </a:lnTo>
                  <a:lnTo>
                    <a:pt x="3974515" y="269303"/>
                  </a:lnTo>
                  <a:lnTo>
                    <a:pt x="4004005" y="269303"/>
                  </a:lnTo>
                  <a:lnTo>
                    <a:pt x="4004005" y="140779"/>
                  </a:lnTo>
                  <a:lnTo>
                    <a:pt x="4030586" y="140779"/>
                  </a:lnTo>
                  <a:lnTo>
                    <a:pt x="4030586" y="272516"/>
                  </a:lnTo>
                  <a:lnTo>
                    <a:pt x="4060964" y="272516"/>
                  </a:lnTo>
                  <a:lnTo>
                    <a:pt x="4060964" y="140779"/>
                  </a:lnTo>
                  <a:lnTo>
                    <a:pt x="4060964" y="113042"/>
                  </a:lnTo>
                  <a:lnTo>
                    <a:pt x="4060964" y="7594"/>
                  </a:lnTo>
                  <a:close/>
                </a:path>
                <a:path w="7637144" h="280670">
                  <a:moveTo>
                    <a:pt x="4258132" y="225488"/>
                  </a:moveTo>
                  <a:lnTo>
                    <a:pt x="4235374" y="211569"/>
                  </a:lnTo>
                  <a:lnTo>
                    <a:pt x="4216070" y="189928"/>
                  </a:lnTo>
                  <a:lnTo>
                    <a:pt x="4215562" y="188683"/>
                  </a:lnTo>
                  <a:lnTo>
                    <a:pt x="4202696" y="157264"/>
                  </a:lnTo>
                  <a:lnTo>
                    <a:pt x="4197667" y="110121"/>
                  </a:lnTo>
                  <a:lnTo>
                    <a:pt x="4197667" y="10807"/>
                  </a:lnTo>
                  <a:lnTo>
                    <a:pt x="4166120" y="10807"/>
                  </a:lnTo>
                  <a:lnTo>
                    <a:pt x="4166120" y="110121"/>
                  </a:lnTo>
                  <a:lnTo>
                    <a:pt x="4161117" y="157226"/>
                  </a:lnTo>
                  <a:lnTo>
                    <a:pt x="4147680" y="190042"/>
                  </a:lnTo>
                  <a:lnTo>
                    <a:pt x="4128287" y="211696"/>
                  </a:lnTo>
                  <a:lnTo>
                    <a:pt x="4105364" y="225488"/>
                  </a:lnTo>
                  <a:lnTo>
                    <a:pt x="4105364" y="254698"/>
                  </a:lnTo>
                  <a:lnTo>
                    <a:pt x="4129976" y="243979"/>
                  </a:lnTo>
                  <a:lnTo>
                    <a:pt x="4151960" y="228930"/>
                  </a:lnTo>
                  <a:lnTo>
                    <a:pt x="4169778" y="210261"/>
                  </a:lnTo>
                  <a:lnTo>
                    <a:pt x="4181894" y="188683"/>
                  </a:lnTo>
                  <a:lnTo>
                    <a:pt x="4194175" y="210096"/>
                  </a:lnTo>
                  <a:lnTo>
                    <a:pt x="4212018" y="228701"/>
                  </a:lnTo>
                  <a:lnTo>
                    <a:pt x="4233850" y="243814"/>
                  </a:lnTo>
                  <a:lnTo>
                    <a:pt x="4258132" y="254698"/>
                  </a:lnTo>
                  <a:lnTo>
                    <a:pt x="4258132" y="225488"/>
                  </a:lnTo>
                  <a:close/>
                </a:path>
                <a:path w="7637144" h="280670">
                  <a:moveTo>
                    <a:pt x="4328528" y="7594"/>
                  </a:moveTo>
                  <a:lnTo>
                    <a:pt x="4296689" y="7594"/>
                  </a:lnTo>
                  <a:lnTo>
                    <a:pt x="4296689" y="103111"/>
                  </a:lnTo>
                  <a:lnTo>
                    <a:pt x="4235056" y="103111"/>
                  </a:lnTo>
                  <a:lnTo>
                    <a:pt x="4235056" y="130848"/>
                  </a:lnTo>
                  <a:lnTo>
                    <a:pt x="4296689" y="130848"/>
                  </a:lnTo>
                  <a:lnTo>
                    <a:pt x="4296689" y="272516"/>
                  </a:lnTo>
                  <a:lnTo>
                    <a:pt x="4328528" y="272516"/>
                  </a:lnTo>
                  <a:lnTo>
                    <a:pt x="4328528" y="7594"/>
                  </a:lnTo>
                  <a:close/>
                </a:path>
                <a:path w="7637144" h="280670">
                  <a:moveTo>
                    <a:pt x="4568914" y="172326"/>
                  </a:moveTo>
                  <a:lnTo>
                    <a:pt x="4567479" y="145846"/>
                  </a:lnTo>
                  <a:lnTo>
                    <a:pt x="4563122" y="123939"/>
                  </a:lnTo>
                  <a:lnTo>
                    <a:pt x="4557827" y="111582"/>
                  </a:lnTo>
                  <a:lnTo>
                    <a:pt x="4555731" y="106692"/>
                  </a:lnTo>
                  <a:lnTo>
                    <a:pt x="4545254" y="94348"/>
                  </a:lnTo>
                  <a:lnTo>
                    <a:pt x="4539005" y="90081"/>
                  </a:lnTo>
                  <a:lnTo>
                    <a:pt x="4538243" y="89750"/>
                  </a:lnTo>
                  <a:lnTo>
                    <a:pt x="4538243" y="172326"/>
                  </a:lnTo>
                  <a:lnTo>
                    <a:pt x="4537532" y="193179"/>
                  </a:lnTo>
                  <a:lnTo>
                    <a:pt x="4523638" y="231622"/>
                  </a:lnTo>
                  <a:lnTo>
                    <a:pt x="4519841" y="233083"/>
                  </a:lnTo>
                  <a:lnTo>
                    <a:pt x="4511370" y="233083"/>
                  </a:lnTo>
                  <a:lnTo>
                    <a:pt x="4493984" y="192798"/>
                  </a:lnTo>
                  <a:lnTo>
                    <a:pt x="4493260" y="172326"/>
                  </a:lnTo>
                  <a:lnTo>
                    <a:pt x="4493920" y="152615"/>
                  </a:lnTo>
                  <a:lnTo>
                    <a:pt x="4506696" y="113334"/>
                  </a:lnTo>
                  <a:lnTo>
                    <a:pt x="4510786" y="111582"/>
                  </a:lnTo>
                  <a:lnTo>
                    <a:pt x="4520133" y="111582"/>
                  </a:lnTo>
                  <a:lnTo>
                    <a:pt x="4537583" y="151815"/>
                  </a:lnTo>
                  <a:lnTo>
                    <a:pt x="4538243" y="172326"/>
                  </a:lnTo>
                  <a:lnTo>
                    <a:pt x="4538243" y="89750"/>
                  </a:lnTo>
                  <a:lnTo>
                    <a:pt x="4532046" y="86969"/>
                  </a:lnTo>
                  <a:lnTo>
                    <a:pt x="4524311" y="85064"/>
                  </a:lnTo>
                  <a:lnTo>
                    <a:pt x="4515751" y="84416"/>
                  </a:lnTo>
                  <a:lnTo>
                    <a:pt x="4507217" y="85013"/>
                  </a:lnTo>
                  <a:lnTo>
                    <a:pt x="4468622" y="123291"/>
                  </a:lnTo>
                  <a:lnTo>
                    <a:pt x="4462894" y="172326"/>
                  </a:lnTo>
                  <a:lnTo>
                    <a:pt x="4464304" y="199478"/>
                  </a:lnTo>
                  <a:lnTo>
                    <a:pt x="4476318" y="239001"/>
                  </a:lnTo>
                  <a:lnTo>
                    <a:pt x="4515751" y="259664"/>
                  </a:lnTo>
                  <a:lnTo>
                    <a:pt x="4524057" y="259118"/>
                  </a:lnTo>
                  <a:lnTo>
                    <a:pt x="4557852" y="233083"/>
                  </a:lnTo>
                  <a:lnTo>
                    <a:pt x="4563008" y="221475"/>
                  </a:lnTo>
                  <a:lnTo>
                    <a:pt x="4567466" y="199313"/>
                  </a:lnTo>
                  <a:lnTo>
                    <a:pt x="4568914" y="172326"/>
                  </a:lnTo>
                  <a:close/>
                </a:path>
                <a:path w="7637144" h="280670">
                  <a:moveTo>
                    <a:pt x="4572127" y="37973"/>
                  </a:moveTo>
                  <a:lnTo>
                    <a:pt x="4531525" y="37973"/>
                  </a:lnTo>
                  <a:lnTo>
                    <a:pt x="4531525" y="0"/>
                  </a:lnTo>
                  <a:lnTo>
                    <a:pt x="4499394" y="0"/>
                  </a:lnTo>
                  <a:lnTo>
                    <a:pt x="4499394" y="37973"/>
                  </a:lnTo>
                  <a:lnTo>
                    <a:pt x="4457344" y="37973"/>
                  </a:lnTo>
                  <a:lnTo>
                    <a:pt x="4457344" y="65430"/>
                  </a:lnTo>
                  <a:lnTo>
                    <a:pt x="4572127" y="65430"/>
                  </a:lnTo>
                  <a:lnTo>
                    <a:pt x="4572127" y="37973"/>
                  </a:lnTo>
                  <a:close/>
                </a:path>
                <a:path w="7637144" h="280670">
                  <a:moveTo>
                    <a:pt x="4680496" y="7594"/>
                  </a:moveTo>
                  <a:lnTo>
                    <a:pt x="4650117" y="7594"/>
                  </a:lnTo>
                  <a:lnTo>
                    <a:pt x="4650117" y="113042"/>
                  </a:lnTo>
                  <a:lnTo>
                    <a:pt x="4623536" y="113042"/>
                  </a:lnTo>
                  <a:lnTo>
                    <a:pt x="4623536" y="9347"/>
                  </a:lnTo>
                  <a:lnTo>
                    <a:pt x="4594034" y="9347"/>
                  </a:lnTo>
                  <a:lnTo>
                    <a:pt x="4594034" y="269303"/>
                  </a:lnTo>
                  <a:lnTo>
                    <a:pt x="4623536" y="269303"/>
                  </a:lnTo>
                  <a:lnTo>
                    <a:pt x="4623536" y="140779"/>
                  </a:lnTo>
                  <a:lnTo>
                    <a:pt x="4650117" y="140779"/>
                  </a:lnTo>
                  <a:lnTo>
                    <a:pt x="4650117" y="272516"/>
                  </a:lnTo>
                  <a:lnTo>
                    <a:pt x="4680496" y="272516"/>
                  </a:lnTo>
                  <a:lnTo>
                    <a:pt x="4680496" y="140779"/>
                  </a:lnTo>
                  <a:lnTo>
                    <a:pt x="4680496" y="113042"/>
                  </a:lnTo>
                  <a:lnTo>
                    <a:pt x="4680496" y="7594"/>
                  </a:lnTo>
                  <a:close/>
                </a:path>
                <a:path w="7637144" h="280670">
                  <a:moveTo>
                    <a:pt x="4948644" y="7594"/>
                  </a:moveTo>
                  <a:lnTo>
                    <a:pt x="4916805" y="7594"/>
                  </a:lnTo>
                  <a:lnTo>
                    <a:pt x="4916805" y="32423"/>
                  </a:lnTo>
                  <a:lnTo>
                    <a:pt x="4860137" y="32423"/>
                  </a:lnTo>
                  <a:lnTo>
                    <a:pt x="4860137" y="10807"/>
                  </a:lnTo>
                  <a:lnTo>
                    <a:pt x="4734534" y="10807"/>
                  </a:lnTo>
                  <a:lnTo>
                    <a:pt x="4734534" y="38557"/>
                  </a:lnTo>
                  <a:lnTo>
                    <a:pt x="4828591" y="38557"/>
                  </a:lnTo>
                  <a:lnTo>
                    <a:pt x="4821313" y="67729"/>
                  </a:lnTo>
                  <a:lnTo>
                    <a:pt x="4801019" y="89268"/>
                  </a:lnTo>
                  <a:lnTo>
                    <a:pt x="4769396" y="103416"/>
                  </a:lnTo>
                  <a:lnTo>
                    <a:pt x="4728108" y="110413"/>
                  </a:lnTo>
                  <a:lnTo>
                    <a:pt x="4728108" y="137858"/>
                  </a:lnTo>
                  <a:lnTo>
                    <a:pt x="4775047" y="130594"/>
                  </a:lnTo>
                  <a:lnTo>
                    <a:pt x="4812957" y="116103"/>
                  </a:lnTo>
                  <a:lnTo>
                    <a:pt x="4840579" y="92849"/>
                  </a:lnTo>
                  <a:lnTo>
                    <a:pt x="4856632" y="59296"/>
                  </a:lnTo>
                  <a:lnTo>
                    <a:pt x="4916805" y="59296"/>
                  </a:lnTo>
                  <a:lnTo>
                    <a:pt x="4916805" y="84124"/>
                  </a:lnTo>
                  <a:lnTo>
                    <a:pt x="4853127" y="84124"/>
                  </a:lnTo>
                  <a:lnTo>
                    <a:pt x="4853127" y="110998"/>
                  </a:lnTo>
                  <a:lnTo>
                    <a:pt x="4916805" y="110998"/>
                  </a:lnTo>
                  <a:lnTo>
                    <a:pt x="4916805" y="137274"/>
                  </a:lnTo>
                  <a:lnTo>
                    <a:pt x="4948644" y="137274"/>
                  </a:lnTo>
                  <a:lnTo>
                    <a:pt x="4948644" y="59296"/>
                  </a:lnTo>
                  <a:lnTo>
                    <a:pt x="4948644" y="32423"/>
                  </a:lnTo>
                  <a:lnTo>
                    <a:pt x="4948644" y="7594"/>
                  </a:lnTo>
                  <a:close/>
                </a:path>
                <a:path w="7637144" h="280670">
                  <a:moveTo>
                    <a:pt x="4951857" y="249440"/>
                  </a:moveTo>
                  <a:lnTo>
                    <a:pt x="4782439" y="249440"/>
                  </a:lnTo>
                  <a:lnTo>
                    <a:pt x="4782439" y="226364"/>
                  </a:lnTo>
                  <a:lnTo>
                    <a:pt x="4948644" y="226364"/>
                  </a:lnTo>
                  <a:lnTo>
                    <a:pt x="4948644" y="152171"/>
                  </a:lnTo>
                  <a:lnTo>
                    <a:pt x="4750600" y="152171"/>
                  </a:lnTo>
                  <a:lnTo>
                    <a:pt x="4750600" y="177584"/>
                  </a:lnTo>
                  <a:lnTo>
                    <a:pt x="4916805" y="177584"/>
                  </a:lnTo>
                  <a:lnTo>
                    <a:pt x="4916805" y="201244"/>
                  </a:lnTo>
                  <a:lnTo>
                    <a:pt x="4750600" y="201244"/>
                  </a:lnTo>
                  <a:lnTo>
                    <a:pt x="4750600" y="275145"/>
                  </a:lnTo>
                  <a:lnTo>
                    <a:pt x="4951857" y="275145"/>
                  </a:lnTo>
                  <a:lnTo>
                    <a:pt x="4951857" y="249440"/>
                  </a:lnTo>
                  <a:close/>
                </a:path>
                <a:path w="7637144" h="280670">
                  <a:moveTo>
                    <a:pt x="5137620" y="172910"/>
                  </a:moveTo>
                  <a:lnTo>
                    <a:pt x="5129657" y="125196"/>
                  </a:lnTo>
                  <a:lnTo>
                    <a:pt x="5106073" y="95072"/>
                  </a:lnTo>
                  <a:lnTo>
                    <a:pt x="5106073" y="172910"/>
                  </a:lnTo>
                  <a:lnTo>
                    <a:pt x="5105184" y="190373"/>
                  </a:lnTo>
                  <a:lnTo>
                    <a:pt x="5085918" y="229870"/>
                  </a:lnTo>
                  <a:lnTo>
                    <a:pt x="5079784" y="232498"/>
                  </a:lnTo>
                  <a:lnTo>
                    <a:pt x="5063718" y="232498"/>
                  </a:lnTo>
                  <a:lnTo>
                    <a:pt x="5038534" y="190411"/>
                  </a:lnTo>
                  <a:lnTo>
                    <a:pt x="5037721" y="172910"/>
                  </a:lnTo>
                  <a:lnTo>
                    <a:pt x="5038572" y="155003"/>
                  </a:lnTo>
                  <a:lnTo>
                    <a:pt x="5057292" y="115366"/>
                  </a:lnTo>
                  <a:lnTo>
                    <a:pt x="5063718" y="113334"/>
                  </a:lnTo>
                  <a:lnTo>
                    <a:pt x="5079200" y="113334"/>
                  </a:lnTo>
                  <a:lnTo>
                    <a:pt x="5105044" y="154241"/>
                  </a:lnTo>
                  <a:lnTo>
                    <a:pt x="5106073" y="172910"/>
                  </a:lnTo>
                  <a:lnTo>
                    <a:pt x="5106073" y="95072"/>
                  </a:lnTo>
                  <a:lnTo>
                    <a:pt x="5098935" y="91046"/>
                  </a:lnTo>
                  <a:lnTo>
                    <a:pt x="5090668" y="88138"/>
                  </a:lnTo>
                  <a:lnTo>
                    <a:pt x="5081638" y="86423"/>
                  </a:lnTo>
                  <a:lnTo>
                    <a:pt x="5071897" y="85877"/>
                  </a:lnTo>
                  <a:lnTo>
                    <a:pt x="5060835" y="86626"/>
                  </a:lnTo>
                  <a:lnTo>
                    <a:pt x="5021580" y="110147"/>
                  </a:lnTo>
                  <a:lnTo>
                    <a:pt x="5007889" y="148196"/>
                  </a:lnTo>
                  <a:lnTo>
                    <a:pt x="5006175" y="172910"/>
                  </a:lnTo>
                  <a:lnTo>
                    <a:pt x="5007940" y="197967"/>
                  </a:lnTo>
                  <a:lnTo>
                    <a:pt x="5022075" y="236004"/>
                  </a:lnTo>
                  <a:lnTo>
                    <a:pt x="5061166" y="258965"/>
                  </a:lnTo>
                  <a:lnTo>
                    <a:pt x="5071897" y="259664"/>
                  </a:lnTo>
                  <a:lnTo>
                    <a:pt x="5081981" y="259067"/>
                  </a:lnTo>
                  <a:lnTo>
                    <a:pt x="5120373" y="237528"/>
                  </a:lnTo>
                  <a:lnTo>
                    <a:pt x="5123154" y="232498"/>
                  </a:lnTo>
                  <a:lnTo>
                    <a:pt x="5129885" y="220345"/>
                  </a:lnTo>
                  <a:lnTo>
                    <a:pt x="5135664" y="198729"/>
                  </a:lnTo>
                  <a:lnTo>
                    <a:pt x="5137620" y="172910"/>
                  </a:lnTo>
                  <a:close/>
                </a:path>
                <a:path w="7637144" h="280670">
                  <a:moveTo>
                    <a:pt x="5146383" y="37973"/>
                  </a:moveTo>
                  <a:lnTo>
                    <a:pt x="5086502" y="37973"/>
                  </a:lnTo>
                  <a:lnTo>
                    <a:pt x="5086502" y="0"/>
                  </a:lnTo>
                  <a:lnTo>
                    <a:pt x="5054663" y="0"/>
                  </a:lnTo>
                  <a:lnTo>
                    <a:pt x="5054663" y="37973"/>
                  </a:lnTo>
                  <a:lnTo>
                    <a:pt x="4995380" y="37973"/>
                  </a:lnTo>
                  <a:lnTo>
                    <a:pt x="4995380" y="65430"/>
                  </a:lnTo>
                  <a:lnTo>
                    <a:pt x="5146383" y="65430"/>
                  </a:lnTo>
                  <a:lnTo>
                    <a:pt x="5146383" y="37973"/>
                  </a:lnTo>
                  <a:close/>
                </a:path>
                <a:path w="7637144" h="280670">
                  <a:moveTo>
                    <a:pt x="5254752" y="115658"/>
                  </a:moveTo>
                  <a:lnTo>
                    <a:pt x="5213274" y="115658"/>
                  </a:lnTo>
                  <a:lnTo>
                    <a:pt x="5213274" y="7594"/>
                  </a:lnTo>
                  <a:lnTo>
                    <a:pt x="5181435" y="7594"/>
                  </a:lnTo>
                  <a:lnTo>
                    <a:pt x="5181435" y="272516"/>
                  </a:lnTo>
                  <a:lnTo>
                    <a:pt x="5213274" y="272516"/>
                  </a:lnTo>
                  <a:lnTo>
                    <a:pt x="5213274" y="143408"/>
                  </a:lnTo>
                  <a:lnTo>
                    <a:pt x="5254752" y="143408"/>
                  </a:lnTo>
                  <a:lnTo>
                    <a:pt x="5254752" y="115658"/>
                  </a:lnTo>
                  <a:close/>
                </a:path>
                <a:path w="7637144" h="280670">
                  <a:moveTo>
                    <a:pt x="5422709" y="225488"/>
                  </a:moveTo>
                  <a:lnTo>
                    <a:pt x="5400637" y="211467"/>
                  </a:lnTo>
                  <a:lnTo>
                    <a:pt x="5381993" y="189560"/>
                  </a:lnTo>
                  <a:lnTo>
                    <a:pt x="5369115" y="157187"/>
                  </a:lnTo>
                  <a:lnTo>
                    <a:pt x="5364289" y="111582"/>
                  </a:lnTo>
                  <a:lnTo>
                    <a:pt x="5364289" y="40309"/>
                  </a:lnTo>
                  <a:lnTo>
                    <a:pt x="5420372" y="40309"/>
                  </a:lnTo>
                  <a:lnTo>
                    <a:pt x="5420372" y="12268"/>
                  </a:lnTo>
                  <a:lnTo>
                    <a:pt x="5276659" y="12268"/>
                  </a:lnTo>
                  <a:lnTo>
                    <a:pt x="5276659" y="40309"/>
                  </a:lnTo>
                  <a:lnTo>
                    <a:pt x="5332158" y="40309"/>
                  </a:lnTo>
                  <a:lnTo>
                    <a:pt x="5332158" y="111582"/>
                  </a:lnTo>
                  <a:lnTo>
                    <a:pt x="5327269" y="157137"/>
                  </a:lnTo>
                  <a:lnTo>
                    <a:pt x="5314226" y="189674"/>
                  </a:lnTo>
                  <a:lnTo>
                    <a:pt x="5295557" y="211594"/>
                  </a:lnTo>
                  <a:lnTo>
                    <a:pt x="5273738" y="225488"/>
                  </a:lnTo>
                  <a:lnTo>
                    <a:pt x="5273738" y="254698"/>
                  </a:lnTo>
                  <a:lnTo>
                    <a:pt x="5297373" y="243789"/>
                  </a:lnTo>
                  <a:lnTo>
                    <a:pt x="5318430" y="228485"/>
                  </a:lnTo>
                  <a:lnTo>
                    <a:pt x="5335765" y="210007"/>
                  </a:lnTo>
                  <a:lnTo>
                    <a:pt x="5348224" y="189560"/>
                  </a:lnTo>
                  <a:lnTo>
                    <a:pt x="5360644" y="209969"/>
                  </a:lnTo>
                  <a:lnTo>
                    <a:pt x="5377904" y="228371"/>
                  </a:lnTo>
                  <a:lnTo>
                    <a:pt x="5398948" y="243662"/>
                  </a:lnTo>
                  <a:lnTo>
                    <a:pt x="5422709" y="254698"/>
                  </a:lnTo>
                  <a:lnTo>
                    <a:pt x="5422709" y="225488"/>
                  </a:lnTo>
                  <a:close/>
                </a:path>
                <a:path w="7637144" h="280670">
                  <a:moveTo>
                    <a:pt x="5491353" y="7594"/>
                  </a:moveTo>
                  <a:lnTo>
                    <a:pt x="5459514" y="7594"/>
                  </a:lnTo>
                  <a:lnTo>
                    <a:pt x="5459514" y="272516"/>
                  </a:lnTo>
                  <a:lnTo>
                    <a:pt x="5491353" y="272516"/>
                  </a:lnTo>
                  <a:lnTo>
                    <a:pt x="5491353" y="7594"/>
                  </a:lnTo>
                  <a:close/>
                </a:path>
                <a:path w="7637144" h="280670">
                  <a:moveTo>
                    <a:pt x="5847702" y="247688"/>
                  </a:moveTo>
                  <a:lnTo>
                    <a:pt x="5811863" y="242125"/>
                  </a:lnTo>
                  <a:lnTo>
                    <a:pt x="5790997" y="234543"/>
                  </a:lnTo>
                  <a:lnTo>
                    <a:pt x="5781141" y="230974"/>
                  </a:lnTo>
                  <a:lnTo>
                    <a:pt x="5759678" y="214007"/>
                  </a:lnTo>
                  <a:lnTo>
                    <a:pt x="5751601" y="191020"/>
                  </a:lnTo>
                  <a:lnTo>
                    <a:pt x="5751601" y="185470"/>
                  </a:lnTo>
                  <a:lnTo>
                    <a:pt x="5720054" y="185470"/>
                  </a:lnTo>
                  <a:lnTo>
                    <a:pt x="5720054" y="191020"/>
                  </a:lnTo>
                  <a:lnTo>
                    <a:pt x="5712028" y="214007"/>
                  </a:lnTo>
                  <a:lnTo>
                    <a:pt x="5690705" y="230974"/>
                  </a:lnTo>
                  <a:lnTo>
                    <a:pt x="5660161" y="242125"/>
                  </a:lnTo>
                  <a:lnTo>
                    <a:pt x="5624538" y="247688"/>
                  </a:lnTo>
                  <a:lnTo>
                    <a:pt x="5624538" y="275437"/>
                  </a:lnTo>
                  <a:lnTo>
                    <a:pt x="5658815" y="271602"/>
                  </a:lnTo>
                  <a:lnTo>
                    <a:pt x="5689752" y="263537"/>
                  </a:lnTo>
                  <a:lnTo>
                    <a:pt x="5715978" y="251206"/>
                  </a:lnTo>
                  <a:lnTo>
                    <a:pt x="5736120" y="234543"/>
                  </a:lnTo>
                  <a:lnTo>
                    <a:pt x="5756097" y="251079"/>
                  </a:lnTo>
                  <a:lnTo>
                    <a:pt x="5782272" y="263423"/>
                  </a:lnTo>
                  <a:lnTo>
                    <a:pt x="5813260" y="271551"/>
                  </a:lnTo>
                  <a:lnTo>
                    <a:pt x="5847702" y="275437"/>
                  </a:lnTo>
                  <a:lnTo>
                    <a:pt x="5847702" y="247688"/>
                  </a:lnTo>
                  <a:close/>
                </a:path>
                <a:path w="7637144" h="280670">
                  <a:moveTo>
                    <a:pt x="5855589" y="138442"/>
                  </a:moveTo>
                  <a:lnTo>
                    <a:pt x="5751601" y="138442"/>
                  </a:lnTo>
                  <a:lnTo>
                    <a:pt x="5751601" y="106616"/>
                  </a:lnTo>
                  <a:lnTo>
                    <a:pt x="5838355" y="106616"/>
                  </a:lnTo>
                  <a:lnTo>
                    <a:pt x="5838355" y="80327"/>
                  </a:lnTo>
                  <a:lnTo>
                    <a:pt x="5838355" y="37680"/>
                  </a:lnTo>
                  <a:lnTo>
                    <a:pt x="5838355" y="10807"/>
                  </a:lnTo>
                  <a:lnTo>
                    <a:pt x="5806516" y="10807"/>
                  </a:lnTo>
                  <a:lnTo>
                    <a:pt x="5806516" y="37680"/>
                  </a:lnTo>
                  <a:lnTo>
                    <a:pt x="5806516" y="80327"/>
                  </a:lnTo>
                  <a:lnTo>
                    <a:pt x="5666016" y="80327"/>
                  </a:lnTo>
                  <a:lnTo>
                    <a:pt x="5666016" y="37680"/>
                  </a:lnTo>
                  <a:lnTo>
                    <a:pt x="5806516" y="37680"/>
                  </a:lnTo>
                  <a:lnTo>
                    <a:pt x="5806516" y="10807"/>
                  </a:lnTo>
                  <a:lnTo>
                    <a:pt x="5634469" y="10807"/>
                  </a:lnTo>
                  <a:lnTo>
                    <a:pt x="5634469" y="106616"/>
                  </a:lnTo>
                  <a:lnTo>
                    <a:pt x="5720054" y="106616"/>
                  </a:lnTo>
                  <a:lnTo>
                    <a:pt x="5720054" y="138442"/>
                  </a:lnTo>
                  <a:lnTo>
                    <a:pt x="5616943" y="138442"/>
                  </a:lnTo>
                  <a:lnTo>
                    <a:pt x="5616943" y="165608"/>
                  </a:lnTo>
                  <a:lnTo>
                    <a:pt x="5855589" y="165608"/>
                  </a:lnTo>
                  <a:lnTo>
                    <a:pt x="5855589" y="138442"/>
                  </a:lnTo>
                  <a:close/>
                </a:path>
                <a:path w="7637144" h="280670">
                  <a:moveTo>
                    <a:pt x="6003391" y="172326"/>
                  </a:moveTo>
                  <a:lnTo>
                    <a:pt x="6001944" y="145846"/>
                  </a:lnTo>
                  <a:lnTo>
                    <a:pt x="5997587" y="123939"/>
                  </a:lnTo>
                  <a:lnTo>
                    <a:pt x="5992292" y="111582"/>
                  </a:lnTo>
                  <a:lnTo>
                    <a:pt x="5990196" y="106692"/>
                  </a:lnTo>
                  <a:lnTo>
                    <a:pt x="5979731" y="94348"/>
                  </a:lnTo>
                  <a:lnTo>
                    <a:pt x="5973470" y="90081"/>
                  </a:lnTo>
                  <a:lnTo>
                    <a:pt x="5972721" y="89750"/>
                  </a:lnTo>
                  <a:lnTo>
                    <a:pt x="5972721" y="172326"/>
                  </a:lnTo>
                  <a:lnTo>
                    <a:pt x="5972010" y="193179"/>
                  </a:lnTo>
                  <a:lnTo>
                    <a:pt x="5958116" y="231622"/>
                  </a:lnTo>
                  <a:lnTo>
                    <a:pt x="5954319" y="233083"/>
                  </a:lnTo>
                  <a:lnTo>
                    <a:pt x="5945848" y="233083"/>
                  </a:lnTo>
                  <a:lnTo>
                    <a:pt x="5928449" y="192798"/>
                  </a:lnTo>
                  <a:lnTo>
                    <a:pt x="5927737" y="172326"/>
                  </a:lnTo>
                  <a:lnTo>
                    <a:pt x="5928385" y="152615"/>
                  </a:lnTo>
                  <a:lnTo>
                    <a:pt x="5941174" y="113334"/>
                  </a:lnTo>
                  <a:lnTo>
                    <a:pt x="5945263" y="111582"/>
                  </a:lnTo>
                  <a:lnTo>
                    <a:pt x="5954611" y="111582"/>
                  </a:lnTo>
                  <a:lnTo>
                    <a:pt x="5972048" y="151815"/>
                  </a:lnTo>
                  <a:lnTo>
                    <a:pt x="5972721" y="172326"/>
                  </a:lnTo>
                  <a:lnTo>
                    <a:pt x="5972721" y="89750"/>
                  </a:lnTo>
                  <a:lnTo>
                    <a:pt x="5966511" y="86969"/>
                  </a:lnTo>
                  <a:lnTo>
                    <a:pt x="5958776" y="85064"/>
                  </a:lnTo>
                  <a:lnTo>
                    <a:pt x="5950229" y="84416"/>
                  </a:lnTo>
                  <a:lnTo>
                    <a:pt x="5941682" y="85013"/>
                  </a:lnTo>
                  <a:lnTo>
                    <a:pt x="5903087" y="123291"/>
                  </a:lnTo>
                  <a:lnTo>
                    <a:pt x="5897359" y="172326"/>
                  </a:lnTo>
                  <a:lnTo>
                    <a:pt x="5898769" y="199478"/>
                  </a:lnTo>
                  <a:lnTo>
                    <a:pt x="5910783" y="239001"/>
                  </a:lnTo>
                  <a:lnTo>
                    <a:pt x="5950229" y="259664"/>
                  </a:lnTo>
                  <a:lnTo>
                    <a:pt x="5958535" y="259118"/>
                  </a:lnTo>
                  <a:lnTo>
                    <a:pt x="5992317" y="233083"/>
                  </a:lnTo>
                  <a:lnTo>
                    <a:pt x="5997473" y="221475"/>
                  </a:lnTo>
                  <a:lnTo>
                    <a:pt x="6001931" y="199313"/>
                  </a:lnTo>
                  <a:lnTo>
                    <a:pt x="6003391" y="172326"/>
                  </a:lnTo>
                  <a:close/>
                </a:path>
                <a:path w="7637144" h="280670">
                  <a:moveTo>
                    <a:pt x="6006604" y="37973"/>
                  </a:moveTo>
                  <a:lnTo>
                    <a:pt x="5966003" y="37973"/>
                  </a:lnTo>
                  <a:lnTo>
                    <a:pt x="5966003" y="0"/>
                  </a:lnTo>
                  <a:lnTo>
                    <a:pt x="5933872" y="0"/>
                  </a:lnTo>
                  <a:lnTo>
                    <a:pt x="5933872" y="37973"/>
                  </a:lnTo>
                  <a:lnTo>
                    <a:pt x="5891809" y="37973"/>
                  </a:lnTo>
                  <a:lnTo>
                    <a:pt x="5891809" y="65430"/>
                  </a:lnTo>
                  <a:lnTo>
                    <a:pt x="6006604" y="65430"/>
                  </a:lnTo>
                  <a:lnTo>
                    <a:pt x="6006604" y="37973"/>
                  </a:lnTo>
                  <a:close/>
                </a:path>
                <a:path w="7637144" h="280670">
                  <a:moveTo>
                    <a:pt x="6114961" y="7594"/>
                  </a:moveTo>
                  <a:lnTo>
                    <a:pt x="6084582" y="7594"/>
                  </a:lnTo>
                  <a:lnTo>
                    <a:pt x="6084582" y="113042"/>
                  </a:lnTo>
                  <a:lnTo>
                    <a:pt x="6058001" y="113042"/>
                  </a:lnTo>
                  <a:lnTo>
                    <a:pt x="6058001" y="9347"/>
                  </a:lnTo>
                  <a:lnTo>
                    <a:pt x="6028499" y="9347"/>
                  </a:lnTo>
                  <a:lnTo>
                    <a:pt x="6028499" y="269303"/>
                  </a:lnTo>
                  <a:lnTo>
                    <a:pt x="6058001" y="269303"/>
                  </a:lnTo>
                  <a:lnTo>
                    <a:pt x="6058001" y="140779"/>
                  </a:lnTo>
                  <a:lnTo>
                    <a:pt x="6084582" y="140779"/>
                  </a:lnTo>
                  <a:lnTo>
                    <a:pt x="6084582" y="272516"/>
                  </a:lnTo>
                  <a:lnTo>
                    <a:pt x="6114961" y="272516"/>
                  </a:lnTo>
                  <a:lnTo>
                    <a:pt x="6114961" y="140779"/>
                  </a:lnTo>
                  <a:lnTo>
                    <a:pt x="6114961" y="113042"/>
                  </a:lnTo>
                  <a:lnTo>
                    <a:pt x="6114961" y="7594"/>
                  </a:lnTo>
                  <a:close/>
                </a:path>
                <a:path w="7637144" h="280670">
                  <a:moveTo>
                    <a:pt x="6379019" y="132892"/>
                  </a:moveTo>
                  <a:lnTo>
                    <a:pt x="6378016" y="99263"/>
                  </a:lnTo>
                  <a:lnTo>
                    <a:pt x="6374562" y="70421"/>
                  </a:lnTo>
                  <a:lnTo>
                    <a:pt x="6367932" y="46685"/>
                  </a:lnTo>
                  <a:lnTo>
                    <a:pt x="6361252" y="35052"/>
                  </a:lnTo>
                  <a:lnTo>
                    <a:pt x="6357404" y="28333"/>
                  </a:lnTo>
                  <a:lnTo>
                    <a:pt x="6348298" y="19418"/>
                  </a:lnTo>
                  <a:lnTo>
                    <a:pt x="6347473" y="18935"/>
                  </a:lnTo>
                  <a:lnTo>
                    <a:pt x="6347473" y="132892"/>
                  </a:lnTo>
                  <a:lnTo>
                    <a:pt x="6346799" y="162229"/>
                  </a:lnTo>
                  <a:lnTo>
                    <a:pt x="6340322" y="206222"/>
                  </a:lnTo>
                  <a:lnTo>
                    <a:pt x="6320015" y="230454"/>
                  </a:lnTo>
                  <a:lnTo>
                    <a:pt x="6301029" y="230454"/>
                  </a:lnTo>
                  <a:lnTo>
                    <a:pt x="6276568" y="186829"/>
                  </a:lnTo>
                  <a:lnTo>
                    <a:pt x="6273863" y="132892"/>
                  </a:lnTo>
                  <a:lnTo>
                    <a:pt x="6274447" y="103568"/>
                  </a:lnTo>
                  <a:lnTo>
                    <a:pt x="6280759" y="59702"/>
                  </a:lnTo>
                  <a:lnTo>
                    <a:pt x="6310668" y="35052"/>
                  </a:lnTo>
                  <a:lnTo>
                    <a:pt x="6317437" y="35750"/>
                  </a:lnTo>
                  <a:lnTo>
                    <a:pt x="6344552" y="79006"/>
                  </a:lnTo>
                  <a:lnTo>
                    <a:pt x="6347473" y="132892"/>
                  </a:lnTo>
                  <a:lnTo>
                    <a:pt x="6347473" y="18935"/>
                  </a:lnTo>
                  <a:lnTo>
                    <a:pt x="6337325" y="12915"/>
                  </a:lnTo>
                  <a:lnTo>
                    <a:pt x="6324701" y="8940"/>
                  </a:lnTo>
                  <a:lnTo>
                    <a:pt x="6310668" y="7594"/>
                  </a:lnTo>
                  <a:lnTo>
                    <a:pt x="6296495" y="8940"/>
                  </a:lnTo>
                  <a:lnTo>
                    <a:pt x="6263640" y="28333"/>
                  </a:lnTo>
                  <a:lnTo>
                    <a:pt x="6246736" y="70421"/>
                  </a:lnTo>
                  <a:lnTo>
                    <a:pt x="6242316" y="132892"/>
                  </a:lnTo>
                  <a:lnTo>
                    <a:pt x="6243307" y="166535"/>
                  </a:lnTo>
                  <a:lnTo>
                    <a:pt x="6253289" y="219113"/>
                  </a:lnTo>
                  <a:lnTo>
                    <a:pt x="6283871" y="252577"/>
                  </a:lnTo>
                  <a:lnTo>
                    <a:pt x="6310668" y="257619"/>
                  </a:lnTo>
                  <a:lnTo>
                    <a:pt x="6324701" y="256362"/>
                  </a:lnTo>
                  <a:lnTo>
                    <a:pt x="6337325" y="252577"/>
                  </a:lnTo>
                  <a:lnTo>
                    <a:pt x="6348298" y="246291"/>
                  </a:lnTo>
                  <a:lnTo>
                    <a:pt x="6357404" y="237464"/>
                  </a:lnTo>
                  <a:lnTo>
                    <a:pt x="6361417" y="230454"/>
                  </a:lnTo>
                  <a:lnTo>
                    <a:pt x="6367932" y="219113"/>
                  </a:lnTo>
                  <a:lnTo>
                    <a:pt x="6374562" y="195364"/>
                  </a:lnTo>
                  <a:lnTo>
                    <a:pt x="6378016" y="166535"/>
                  </a:lnTo>
                  <a:lnTo>
                    <a:pt x="6379019" y="132892"/>
                  </a:lnTo>
                  <a:close/>
                </a:path>
                <a:path w="7637144" h="280670">
                  <a:moveTo>
                    <a:pt x="6493815" y="115658"/>
                  </a:moveTo>
                  <a:lnTo>
                    <a:pt x="6452336" y="115658"/>
                  </a:lnTo>
                  <a:lnTo>
                    <a:pt x="6452336" y="7594"/>
                  </a:lnTo>
                  <a:lnTo>
                    <a:pt x="6420498" y="7594"/>
                  </a:lnTo>
                  <a:lnTo>
                    <a:pt x="6420498" y="272516"/>
                  </a:lnTo>
                  <a:lnTo>
                    <a:pt x="6452336" y="272516"/>
                  </a:lnTo>
                  <a:lnTo>
                    <a:pt x="6452336" y="143408"/>
                  </a:lnTo>
                  <a:lnTo>
                    <a:pt x="6493815" y="143408"/>
                  </a:lnTo>
                  <a:lnTo>
                    <a:pt x="6493815" y="115658"/>
                  </a:lnTo>
                  <a:close/>
                </a:path>
                <a:path w="7637144" h="280670">
                  <a:moveTo>
                    <a:pt x="6666433" y="68643"/>
                  </a:moveTo>
                  <a:lnTo>
                    <a:pt x="6624625" y="53162"/>
                  </a:lnTo>
                  <a:lnTo>
                    <a:pt x="6606337" y="18694"/>
                  </a:lnTo>
                  <a:lnTo>
                    <a:pt x="6606260" y="9347"/>
                  </a:lnTo>
                  <a:lnTo>
                    <a:pt x="6574714" y="9347"/>
                  </a:lnTo>
                  <a:lnTo>
                    <a:pt x="6574714" y="18694"/>
                  </a:lnTo>
                  <a:lnTo>
                    <a:pt x="6569761" y="39611"/>
                  </a:lnTo>
                  <a:lnTo>
                    <a:pt x="6556502" y="55054"/>
                  </a:lnTo>
                  <a:lnTo>
                    <a:pt x="6537376" y="65684"/>
                  </a:lnTo>
                  <a:lnTo>
                    <a:pt x="6514833" y="72148"/>
                  </a:lnTo>
                  <a:lnTo>
                    <a:pt x="6514833" y="99606"/>
                  </a:lnTo>
                  <a:lnTo>
                    <a:pt x="6537426" y="94500"/>
                  </a:lnTo>
                  <a:lnTo>
                    <a:pt x="6558648" y="86423"/>
                  </a:lnTo>
                  <a:lnTo>
                    <a:pt x="6577025" y="75653"/>
                  </a:lnTo>
                  <a:lnTo>
                    <a:pt x="6591071" y="62509"/>
                  </a:lnTo>
                  <a:lnTo>
                    <a:pt x="6605156" y="75107"/>
                  </a:lnTo>
                  <a:lnTo>
                    <a:pt x="6623278" y="84886"/>
                  </a:lnTo>
                  <a:lnTo>
                    <a:pt x="6644145" y="91871"/>
                  </a:lnTo>
                  <a:lnTo>
                    <a:pt x="6666433" y="96100"/>
                  </a:lnTo>
                  <a:lnTo>
                    <a:pt x="6666433" y="68643"/>
                  </a:lnTo>
                  <a:close/>
                </a:path>
                <a:path w="7637144" h="280670">
                  <a:moveTo>
                    <a:pt x="6730987" y="181089"/>
                  </a:moveTo>
                  <a:lnTo>
                    <a:pt x="6699148" y="181089"/>
                  </a:lnTo>
                  <a:lnTo>
                    <a:pt x="6699148" y="202120"/>
                  </a:lnTo>
                  <a:lnTo>
                    <a:pt x="6699148" y="228409"/>
                  </a:lnTo>
                  <a:lnTo>
                    <a:pt x="6699148" y="249148"/>
                  </a:lnTo>
                  <a:lnTo>
                    <a:pt x="6564782" y="249148"/>
                  </a:lnTo>
                  <a:lnTo>
                    <a:pt x="6564782" y="228409"/>
                  </a:lnTo>
                  <a:lnTo>
                    <a:pt x="6699148" y="228409"/>
                  </a:lnTo>
                  <a:lnTo>
                    <a:pt x="6699148" y="202120"/>
                  </a:lnTo>
                  <a:lnTo>
                    <a:pt x="6564782" y="202120"/>
                  </a:lnTo>
                  <a:lnTo>
                    <a:pt x="6564782" y="181089"/>
                  </a:lnTo>
                  <a:lnTo>
                    <a:pt x="6532943" y="181089"/>
                  </a:lnTo>
                  <a:lnTo>
                    <a:pt x="6532943" y="275145"/>
                  </a:lnTo>
                  <a:lnTo>
                    <a:pt x="6730987" y="275145"/>
                  </a:lnTo>
                  <a:lnTo>
                    <a:pt x="6730987" y="249148"/>
                  </a:lnTo>
                  <a:lnTo>
                    <a:pt x="6730987" y="228409"/>
                  </a:lnTo>
                  <a:lnTo>
                    <a:pt x="6730987" y="202120"/>
                  </a:lnTo>
                  <a:lnTo>
                    <a:pt x="6730987" y="181089"/>
                  </a:lnTo>
                  <a:close/>
                </a:path>
                <a:path w="7637144" h="280670">
                  <a:moveTo>
                    <a:pt x="6730987" y="7594"/>
                  </a:moveTo>
                  <a:lnTo>
                    <a:pt x="6699148" y="7594"/>
                  </a:lnTo>
                  <a:lnTo>
                    <a:pt x="6699148" y="100190"/>
                  </a:lnTo>
                  <a:lnTo>
                    <a:pt x="6690398" y="104825"/>
                  </a:lnTo>
                  <a:lnTo>
                    <a:pt x="6679031" y="108216"/>
                  </a:lnTo>
                  <a:lnTo>
                    <a:pt x="6665100" y="110286"/>
                  </a:lnTo>
                  <a:lnTo>
                    <a:pt x="6648615" y="110998"/>
                  </a:lnTo>
                  <a:lnTo>
                    <a:pt x="6507543" y="110998"/>
                  </a:lnTo>
                  <a:lnTo>
                    <a:pt x="6507543" y="138442"/>
                  </a:lnTo>
                  <a:lnTo>
                    <a:pt x="6568580" y="138442"/>
                  </a:lnTo>
                  <a:lnTo>
                    <a:pt x="6568580" y="169113"/>
                  </a:lnTo>
                  <a:lnTo>
                    <a:pt x="6600418" y="169113"/>
                  </a:lnTo>
                  <a:lnTo>
                    <a:pt x="6600418" y="138442"/>
                  </a:lnTo>
                  <a:lnTo>
                    <a:pt x="6640436" y="138442"/>
                  </a:lnTo>
                  <a:lnTo>
                    <a:pt x="6660667" y="137629"/>
                  </a:lnTo>
                  <a:lnTo>
                    <a:pt x="6676911" y="135204"/>
                  </a:lnTo>
                  <a:lnTo>
                    <a:pt x="6689611" y="131178"/>
                  </a:lnTo>
                  <a:lnTo>
                    <a:pt x="6699148" y="125590"/>
                  </a:lnTo>
                  <a:lnTo>
                    <a:pt x="6699148" y="167944"/>
                  </a:lnTo>
                  <a:lnTo>
                    <a:pt x="6730987" y="167944"/>
                  </a:lnTo>
                  <a:lnTo>
                    <a:pt x="6730987" y="125590"/>
                  </a:lnTo>
                  <a:lnTo>
                    <a:pt x="6730987" y="7594"/>
                  </a:lnTo>
                  <a:close/>
                </a:path>
                <a:path w="7637144" h="280670">
                  <a:moveTo>
                    <a:pt x="7001180" y="170573"/>
                  </a:moveTo>
                  <a:lnTo>
                    <a:pt x="6969341" y="170573"/>
                  </a:lnTo>
                  <a:lnTo>
                    <a:pt x="6969341" y="195694"/>
                  </a:lnTo>
                  <a:lnTo>
                    <a:pt x="6969341" y="222567"/>
                  </a:lnTo>
                  <a:lnTo>
                    <a:pt x="6969341" y="248564"/>
                  </a:lnTo>
                  <a:lnTo>
                    <a:pt x="6828841" y="248564"/>
                  </a:lnTo>
                  <a:lnTo>
                    <a:pt x="6828841" y="222567"/>
                  </a:lnTo>
                  <a:lnTo>
                    <a:pt x="6969341" y="222567"/>
                  </a:lnTo>
                  <a:lnTo>
                    <a:pt x="6969341" y="195694"/>
                  </a:lnTo>
                  <a:lnTo>
                    <a:pt x="6828841" y="195694"/>
                  </a:lnTo>
                  <a:lnTo>
                    <a:pt x="6828841" y="170573"/>
                  </a:lnTo>
                  <a:lnTo>
                    <a:pt x="6797294" y="170573"/>
                  </a:lnTo>
                  <a:lnTo>
                    <a:pt x="6797294" y="275145"/>
                  </a:lnTo>
                  <a:lnTo>
                    <a:pt x="7001180" y="275145"/>
                  </a:lnTo>
                  <a:lnTo>
                    <a:pt x="7001180" y="248564"/>
                  </a:lnTo>
                  <a:lnTo>
                    <a:pt x="7001180" y="222567"/>
                  </a:lnTo>
                  <a:lnTo>
                    <a:pt x="7001180" y="195694"/>
                  </a:lnTo>
                  <a:lnTo>
                    <a:pt x="7001180" y="170573"/>
                  </a:lnTo>
                  <a:close/>
                </a:path>
                <a:path w="7637144" h="280670">
                  <a:moveTo>
                    <a:pt x="7010527" y="78867"/>
                  </a:moveTo>
                  <a:lnTo>
                    <a:pt x="6949300" y="60756"/>
                  </a:lnTo>
                  <a:lnTo>
                    <a:pt x="6914426" y="14897"/>
                  </a:lnTo>
                  <a:lnTo>
                    <a:pt x="6914426" y="9347"/>
                  </a:lnTo>
                  <a:lnTo>
                    <a:pt x="6882879" y="9347"/>
                  </a:lnTo>
                  <a:lnTo>
                    <a:pt x="6882879" y="14897"/>
                  </a:lnTo>
                  <a:lnTo>
                    <a:pt x="6874611" y="39801"/>
                  </a:lnTo>
                  <a:lnTo>
                    <a:pt x="6852869" y="58813"/>
                  </a:lnTo>
                  <a:lnTo>
                    <a:pt x="6822249" y="71869"/>
                  </a:lnTo>
                  <a:lnTo>
                    <a:pt x="6787362" y="78867"/>
                  </a:lnTo>
                  <a:lnTo>
                    <a:pt x="6787362" y="106324"/>
                  </a:lnTo>
                  <a:lnTo>
                    <a:pt x="6821056" y="101041"/>
                  </a:lnTo>
                  <a:lnTo>
                    <a:pt x="6852094" y="91097"/>
                  </a:lnTo>
                  <a:lnTo>
                    <a:pt x="6878587" y="77355"/>
                  </a:lnTo>
                  <a:lnTo>
                    <a:pt x="6898653" y="60756"/>
                  </a:lnTo>
                  <a:lnTo>
                    <a:pt x="6919087" y="77279"/>
                  </a:lnTo>
                  <a:lnTo>
                    <a:pt x="6945389" y="90868"/>
                  </a:lnTo>
                  <a:lnTo>
                    <a:pt x="6976288" y="100799"/>
                  </a:lnTo>
                  <a:lnTo>
                    <a:pt x="7010527" y="106324"/>
                  </a:lnTo>
                  <a:lnTo>
                    <a:pt x="7010527" y="78867"/>
                  </a:lnTo>
                  <a:close/>
                </a:path>
                <a:path w="7637144" h="280670">
                  <a:moveTo>
                    <a:pt x="7018414" y="123837"/>
                  </a:moveTo>
                  <a:lnTo>
                    <a:pt x="6779768" y="123837"/>
                  </a:lnTo>
                  <a:lnTo>
                    <a:pt x="6779768" y="150710"/>
                  </a:lnTo>
                  <a:lnTo>
                    <a:pt x="7018414" y="150710"/>
                  </a:lnTo>
                  <a:lnTo>
                    <a:pt x="7018414" y="123837"/>
                  </a:lnTo>
                  <a:close/>
                </a:path>
                <a:path w="7637144" h="280670">
                  <a:moveTo>
                    <a:pt x="7273696" y="7594"/>
                  </a:moveTo>
                  <a:lnTo>
                    <a:pt x="7241857" y="7594"/>
                  </a:lnTo>
                  <a:lnTo>
                    <a:pt x="7241857" y="211175"/>
                  </a:lnTo>
                  <a:lnTo>
                    <a:pt x="7231608" y="217957"/>
                  </a:lnTo>
                  <a:lnTo>
                    <a:pt x="7218604" y="222897"/>
                  </a:lnTo>
                  <a:lnTo>
                    <a:pt x="7203122" y="225920"/>
                  </a:lnTo>
                  <a:lnTo>
                    <a:pt x="7185482" y="226949"/>
                  </a:lnTo>
                  <a:lnTo>
                    <a:pt x="7093763" y="226949"/>
                  </a:lnTo>
                  <a:lnTo>
                    <a:pt x="7093763" y="10807"/>
                  </a:lnTo>
                  <a:lnTo>
                    <a:pt x="7062216" y="10807"/>
                  </a:lnTo>
                  <a:lnTo>
                    <a:pt x="7062216" y="254698"/>
                  </a:lnTo>
                  <a:lnTo>
                    <a:pt x="7179640" y="254698"/>
                  </a:lnTo>
                  <a:lnTo>
                    <a:pt x="7199503" y="253517"/>
                  </a:lnTo>
                  <a:lnTo>
                    <a:pt x="7216991" y="250063"/>
                  </a:lnTo>
                  <a:lnTo>
                    <a:pt x="7231354" y="244475"/>
                  </a:lnTo>
                  <a:lnTo>
                    <a:pt x="7241857" y="236880"/>
                  </a:lnTo>
                  <a:lnTo>
                    <a:pt x="7241857" y="272516"/>
                  </a:lnTo>
                  <a:lnTo>
                    <a:pt x="7273696" y="272516"/>
                  </a:lnTo>
                  <a:lnTo>
                    <a:pt x="7273696" y="7594"/>
                  </a:lnTo>
                  <a:close/>
                </a:path>
                <a:path w="7637144" h="280670">
                  <a:moveTo>
                    <a:pt x="7580389" y="115658"/>
                  </a:moveTo>
                  <a:lnTo>
                    <a:pt x="7538910" y="115658"/>
                  </a:lnTo>
                  <a:lnTo>
                    <a:pt x="7538910" y="7594"/>
                  </a:lnTo>
                  <a:lnTo>
                    <a:pt x="7507084" y="7594"/>
                  </a:lnTo>
                  <a:lnTo>
                    <a:pt x="7507084" y="211759"/>
                  </a:lnTo>
                  <a:lnTo>
                    <a:pt x="7497267" y="218325"/>
                  </a:lnTo>
                  <a:lnTo>
                    <a:pt x="7484694" y="223088"/>
                  </a:lnTo>
                  <a:lnTo>
                    <a:pt x="7469657" y="225971"/>
                  </a:lnTo>
                  <a:lnTo>
                    <a:pt x="7452461" y="226949"/>
                  </a:lnTo>
                  <a:lnTo>
                    <a:pt x="7363371" y="226949"/>
                  </a:lnTo>
                  <a:lnTo>
                    <a:pt x="7363371" y="40309"/>
                  </a:lnTo>
                  <a:lnTo>
                    <a:pt x="7459472" y="40309"/>
                  </a:lnTo>
                  <a:lnTo>
                    <a:pt x="7459472" y="12268"/>
                  </a:lnTo>
                  <a:lnTo>
                    <a:pt x="7331824" y="12268"/>
                  </a:lnTo>
                  <a:lnTo>
                    <a:pt x="7331824" y="254698"/>
                  </a:lnTo>
                  <a:lnTo>
                    <a:pt x="7446619" y="254698"/>
                  </a:lnTo>
                  <a:lnTo>
                    <a:pt x="7465885" y="253580"/>
                  </a:lnTo>
                  <a:lnTo>
                    <a:pt x="7482865" y="250317"/>
                  </a:lnTo>
                  <a:lnTo>
                    <a:pt x="7496848" y="245084"/>
                  </a:lnTo>
                  <a:lnTo>
                    <a:pt x="7507084" y="238048"/>
                  </a:lnTo>
                  <a:lnTo>
                    <a:pt x="7507084" y="272516"/>
                  </a:lnTo>
                  <a:lnTo>
                    <a:pt x="7538910" y="272516"/>
                  </a:lnTo>
                  <a:lnTo>
                    <a:pt x="7538910" y="143408"/>
                  </a:lnTo>
                  <a:lnTo>
                    <a:pt x="7580389" y="143408"/>
                  </a:lnTo>
                  <a:lnTo>
                    <a:pt x="7580389" y="115658"/>
                  </a:lnTo>
                  <a:close/>
                </a:path>
                <a:path w="7637144" h="280670">
                  <a:moveTo>
                    <a:pt x="7637056" y="216141"/>
                  </a:moveTo>
                  <a:lnTo>
                    <a:pt x="7600836" y="216141"/>
                  </a:lnTo>
                  <a:lnTo>
                    <a:pt x="7600836" y="254990"/>
                  </a:lnTo>
                  <a:lnTo>
                    <a:pt x="7637056" y="254990"/>
                  </a:lnTo>
                  <a:lnTo>
                    <a:pt x="7637056" y="21614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496239" y="6453517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39" h="370840">
                  <a:moveTo>
                    <a:pt x="185405" y="370811"/>
                  </a:moveTo>
                  <a:lnTo>
                    <a:pt x="137806" y="364601"/>
                  </a:lnTo>
                  <a:lnTo>
                    <a:pt x="92702" y="345972"/>
                  </a:lnTo>
                  <a:lnTo>
                    <a:pt x="54017" y="316226"/>
                  </a:lnTo>
                  <a:lnTo>
                    <a:pt x="24839" y="278108"/>
                  </a:lnTo>
                  <a:lnTo>
                    <a:pt x="6417" y="233781"/>
                  </a:lnTo>
                  <a:lnTo>
                    <a:pt x="0" y="185405"/>
                  </a:lnTo>
                  <a:lnTo>
                    <a:pt x="6417" y="137030"/>
                  </a:lnTo>
                  <a:lnTo>
                    <a:pt x="24839" y="92702"/>
                  </a:lnTo>
                  <a:lnTo>
                    <a:pt x="54017" y="54585"/>
                  </a:lnTo>
                  <a:lnTo>
                    <a:pt x="92702" y="24839"/>
                  </a:lnTo>
                  <a:lnTo>
                    <a:pt x="137806" y="6209"/>
                  </a:lnTo>
                  <a:lnTo>
                    <a:pt x="185405" y="0"/>
                  </a:lnTo>
                  <a:lnTo>
                    <a:pt x="233005" y="6209"/>
                  </a:lnTo>
                  <a:lnTo>
                    <a:pt x="278108" y="24839"/>
                  </a:lnTo>
                  <a:lnTo>
                    <a:pt x="316794" y="54585"/>
                  </a:lnTo>
                  <a:lnTo>
                    <a:pt x="345972" y="92702"/>
                  </a:lnTo>
                  <a:lnTo>
                    <a:pt x="364393" y="137030"/>
                  </a:lnTo>
                  <a:lnTo>
                    <a:pt x="370811" y="185405"/>
                  </a:lnTo>
                  <a:lnTo>
                    <a:pt x="364393" y="233781"/>
                  </a:lnTo>
                  <a:lnTo>
                    <a:pt x="345972" y="278108"/>
                  </a:lnTo>
                  <a:lnTo>
                    <a:pt x="316794" y="316226"/>
                  </a:lnTo>
                  <a:lnTo>
                    <a:pt x="278108" y="345972"/>
                  </a:lnTo>
                  <a:lnTo>
                    <a:pt x="233005" y="364601"/>
                  </a:lnTo>
                  <a:lnTo>
                    <a:pt x="185405" y="37081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5901" y="6404443"/>
              <a:ext cx="471805" cy="469265"/>
            </a:xfrm>
            <a:custGeom>
              <a:avLst/>
              <a:gdLst/>
              <a:ahLst/>
              <a:cxnLst/>
              <a:rect l="l" t="t" r="r" b="b"/>
              <a:pathLst>
                <a:path w="471805" h="469265">
                  <a:moveTo>
                    <a:pt x="260130" y="468961"/>
                  </a:moveTo>
                  <a:lnTo>
                    <a:pt x="211357" y="468961"/>
                  </a:lnTo>
                  <a:lnTo>
                    <a:pt x="163395" y="458854"/>
                  </a:lnTo>
                  <a:lnTo>
                    <a:pt x="117871" y="438640"/>
                  </a:lnTo>
                  <a:lnTo>
                    <a:pt x="77604" y="409322"/>
                  </a:lnTo>
                  <a:lnTo>
                    <a:pt x="44871" y="372840"/>
                  </a:lnTo>
                  <a:lnTo>
                    <a:pt x="20484" y="330601"/>
                  </a:lnTo>
                  <a:lnTo>
                    <a:pt x="5256" y="284012"/>
                  </a:lnTo>
                  <a:lnTo>
                    <a:pt x="0" y="234480"/>
                  </a:lnTo>
                  <a:lnTo>
                    <a:pt x="5256" y="184948"/>
                  </a:lnTo>
                  <a:lnTo>
                    <a:pt x="20484" y="138359"/>
                  </a:lnTo>
                  <a:lnTo>
                    <a:pt x="44871" y="96120"/>
                  </a:lnTo>
                  <a:lnTo>
                    <a:pt x="77604" y="59638"/>
                  </a:lnTo>
                  <a:lnTo>
                    <a:pt x="117871" y="30320"/>
                  </a:lnTo>
                  <a:lnTo>
                    <a:pt x="163395" y="10106"/>
                  </a:lnTo>
                  <a:lnTo>
                    <a:pt x="211357" y="0"/>
                  </a:lnTo>
                  <a:lnTo>
                    <a:pt x="260130" y="0"/>
                  </a:lnTo>
                  <a:lnTo>
                    <a:pt x="308091" y="10106"/>
                  </a:lnTo>
                  <a:lnTo>
                    <a:pt x="353615" y="30320"/>
                  </a:lnTo>
                  <a:lnTo>
                    <a:pt x="393883" y="59638"/>
                  </a:lnTo>
                  <a:lnTo>
                    <a:pt x="426616" y="96120"/>
                  </a:lnTo>
                  <a:lnTo>
                    <a:pt x="451003" y="138359"/>
                  </a:lnTo>
                  <a:lnTo>
                    <a:pt x="466231" y="184948"/>
                  </a:lnTo>
                  <a:lnTo>
                    <a:pt x="471487" y="234480"/>
                  </a:lnTo>
                  <a:lnTo>
                    <a:pt x="466231" y="284012"/>
                  </a:lnTo>
                  <a:lnTo>
                    <a:pt x="451003" y="330601"/>
                  </a:lnTo>
                  <a:lnTo>
                    <a:pt x="426616" y="372840"/>
                  </a:lnTo>
                  <a:lnTo>
                    <a:pt x="393883" y="409322"/>
                  </a:lnTo>
                  <a:lnTo>
                    <a:pt x="353615" y="438640"/>
                  </a:lnTo>
                  <a:lnTo>
                    <a:pt x="308091" y="458854"/>
                  </a:lnTo>
                  <a:lnTo>
                    <a:pt x="260130" y="468961"/>
                  </a:lnTo>
                  <a:close/>
                </a:path>
              </a:pathLst>
            </a:custGeom>
            <a:solidFill>
              <a:srgbClr val="4284F4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09784" y="6501284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89151" y="326127"/>
                  </a:moveTo>
                  <a:lnTo>
                    <a:pt x="39861" y="311340"/>
                  </a:lnTo>
                  <a:lnTo>
                    <a:pt x="14305" y="275902"/>
                  </a:lnTo>
                  <a:lnTo>
                    <a:pt x="1291" y="207312"/>
                  </a:lnTo>
                  <a:lnTo>
                    <a:pt x="0" y="163444"/>
                  </a:ln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23917" y="6953"/>
                  </a:lnTo>
                  <a:lnTo>
                    <a:pt x="138228" y="15430"/>
                  </a:lnTo>
                  <a:lnTo>
                    <a:pt x="150110" y="27050"/>
                  </a:lnTo>
                  <a:lnTo>
                    <a:pt x="155135" y="35813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155354" y="290695"/>
                  </a:lnTo>
                  <a:lnTo>
                    <a:pt x="150110" y="299839"/>
                  </a:lnTo>
                  <a:lnTo>
                    <a:pt x="138228" y="311340"/>
                  </a:lnTo>
                  <a:lnTo>
                    <a:pt x="123917" y="319555"/>
                  </a:lnTo>
                  <a:lnTo>
                    <a:pt x="107463" y="324484"/>
                  </a:lnTo>
                  <a:lnTo>
                    <a:pt x="89151" y="326127"/>
                  </a:lnTo>
                  <a:close/>
                </a:path>
                <a:path w="328295" h="346075">
                  <a:moveTo>
                    <a:pt x="155354" y="290695"/>
                  </a:moveTo>
                  <a:lnTo>
                    <a:pt x="89151" y="290695"/>
                  </a:lnTo>
                  <a:lnTo>
                    <a:pt x="97980" y="289784"/>
                  </a:lnTo>
                  <a:lnTo>
                    <a:pt x="106058" y="287123"/>
                  </a:lnTo>
                  <a:lnTo>
                    <a:pt x="133346" y="233785"/>
                  </a:lnTo>
                  <a:lnTo>
                    <a:pt x="137156" y="163444"/>
                  </a:ln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155135" y="35813"/>
                  </a:lnTo>
                  <a:lnTo>
                    <a:pt x="163837" y="50987"/>
                  </a:lnTo>
                  <a:lnTo>
                    <a:pt x="172493" y="81960"/>
                  </a:lnTo>
                  <a:lnTo>
                    <a:pt x="177005" y="119577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72493" y="244929"/>
                  </a:lnTo>
                  <a:lnTo>
                    <a:pt x="163837" y="275902"/>
                  </a:lnTo>
                  <a:lnTo>
                    <a:pt x="155354" y="290695"/>
                  </a:lnTo>
                  <a:close/>
                </a:path>
                <a:path w="328295" h="346075">
                  <a:moveTo>
                    <a:pt x="273932" y="345558"/>
                  </a:move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09784" y="6501284"/>
              <a:ext cx="328295" cy="346075"/>
            </a:xfrm>
            <a:custGeom>
              <a:avLst/>
              <a:gdLst/>
              <a:ahLst/>
              <a:cxnLst/>
              <a:rect l="l" t="t" r="r" b="b"/>
              <a:pathLst>
                <a:path w="328295" h="346075">
                  <a:moveTo>
                    <a:pt x="137156" y="163444"/>
                  </a:moveTo>
                  <a:lnTo>
                    <a:pt x="136287" y="125191"/>
                  </a:lnTo>
                  <a:lnTo>
                    <a:pt x="127834" y="67971"/>
                  </a:lnTo>
                  <a:lnTo>
                    <a:pt x="97980" y="36735"/>
                  </a:lnTo>
                  <a:lnTo>
                    <a:pt x="89151" y="35813"/>
                  </a:lnTo>
                  <a:lnTo>
                    <a:pt x="80109" y="36735"/>
                  </a:lnTo>
                  <a:lnTo>
                    <a:pt x="50147" y="67971"/>
                  </a:lnTo>
                  <a:lnTo>
                    <a:pt x="41908" y="125191"/>
                  </a:lnTo>
                  <a:lnTo>
                    <a:pt x="41146" y="163444"/>
                  </a:lnTo>
                  <a:lnTo>
                    <a:pt x="41908" y="201704"/>
                  </a:lnTo>
                  <a:lnTo>
                    <a:pt x="50147" y="259079"/>
                  </a:lnTo>
                  <a:lnTo>
                    <a:pt x="80109" y="289784"/>
                  </a:lnTo>
                  <a:lnTo>
                    <a:pt x="89151" y="290695"/>
                  </a:lnTo>
                  <a:lnTo>
                    <a:pt x="97980" y="289784"/>
                  </a:lnTo>
                  <a:lnTo>
                    <a:pt x="127834" y="259079"/>
                  </a:lnTo>
                  <a:lnTo>
                    <a:pt x="136287" y="201704"/>
                  </a:lnTo>
                  <a:lnTo>
                    <a:pt x="137156" y="163444"/>
                  </a:lnTo>
                  <a:close/>
                </a:path>
                <a:path w="328295" h="346075">
                  <a:moveTo>
                    <a:pt x="0" y="163444"/>
                  </a:moveTo>
                  <a:lnTo>
                    <a:pt x="1291" y="119577"/>
                  </a:lnTo>
                  <a:lnTo>
                    <a:pt x="14305" y="50987"/>
                  </a:lnTo>
                  <a:lnTo>
                    <a:pt x="39861" y="15430"/>
                  </a:lnTo>
                  <a:lnTo>
                    <a:pt x="89151" y="0"/>
                  </a:lnTo>
                  <a:lnTo>
                    <a:pt x="107463" y="1762"/>
                  </a:lnTo>
                  <a:lnTo>
                    <a:pt x="150110" y="27050"/>
                  </a:lnTo>
                  <a:lnTo>
                    <a:pt x="172493" y="81960"/>
                  </a:lnTo>
                  <a:lnTo>
                    <a:pt x="178303" y="163444"/>
                  </a:lnTo>
                  <a:lnTo>
                    <a:pt x="177005" y="207312"/>
                  </a:lnTo>
                  <a:lnTo>
                    <a:pt x="163837" y="275902"/>
                  </a:lnTo>
                  <a:lnTo>
                    <a:pt x="138228" y="311340"/>
                  </a:lnTo>
                  <a:lnTo>
                    <a:pt x="89151" y="326127"/>
                  </a:lnTo>
                  <a:lnTo>
                    <a:pt x="70673" y="324484"/>
                  </a:lnTo>
                  <a:lnTo>
                    <a:pt x="27812" y="299839"/>
                  </a:lnTo>
                  <a:lnTo>
                    <a:pt x="5762" y="244929"/>
                  </a:lnTo>
                  <a:lnTo>
                    <a:pt x="0" y="163444"/>
                  </a:lnTo>
                  <a:close/>
                </a:path>
                <a:path w="328295" h="346075">
                  <a:moveTo>
                    <a:pt x="273932" y="0"/>
                  </a:moveTo>
                  <a:lnTo>
                    <a:pt x="273932" y="140966"/>
                  </a:lnTo>
                  <a:lnTo>
                    <a:pt x="328032" y="140966"/>
                  </a:lnTo>
                  <a:lnTo>
                    <a:pt x="328032" y="177160"/>
                  </a:lnTo>
                  <a:lnTo>
                    <a:pt x="273932" y="177160"/>
                  </a:lnTo>
                  <a:lnTo>
                    <a:pt x="273932" y="345558"/>
                  </a:lnTo>
                  <a:lnTo>
                    <a:pt x="232404" y="345558"/>
                  </a:lnTo>
                  <a:lnTo>
                    <a:pt x="232404" y="0"/>
                  </a:lnTo>
                  <a:lnTo>
                    <a:pt x="273932" y="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759915" y="6501284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170683" y="243833"/>
                  </a:move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lnTo>
                    <a:pt x="249167" y="0"/>
                  </a:lnTo>
                  <a:lnTo>
                    <a:pt x="290695" y="0"/>
                  </a:lnTo>
                  <a:lnTo>
                    <a:pt x="290695" y="225165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close/>
                </a:path>
                <a:path w="290829" h="346075">
                  <a:moveTo>
                    <a:pt x="10286" y="176398"/>
                  </a:moveTo>
                  <a:lnTo>
                    <a:pt x="10286" y="139823"/>
                  </a:lnTo>
                  <a:lnTo>
                    <a:pt x="41694" y="124446"/>
                  </a:lnTo>
                  <a:lnTo>
                    <a:pt x="66959" y="102819"/>
                  </a:lnTo>
                  <a:lnTo>
                    <a:pt x="83794" y="74834"/>
                  </a:lnTo>
                  <a:lnTo>
                    <a:pt x="89913" y="40384"/>
                  </a:lnTo>
                  <a:lnTo>
                    <a:pt x="89913" y="4190"/>
                  </a:lnTo>
                  <a:lnTo>
                    <a:pt x="131441" y="4190"/>
                  </a:lnTo>
                  <a:lnTo>
                    <a:pt x="131441" y="40384"/>
                  </a:lnTo>
                  <a:lnTo>
                    <a:pt x="137567" y="74340"/>
                  </a:lnTo>
                  <a:lnTo>
                    <a:pt x="154444" y="101152"/>
                  </a:lnTo>
                  <a:lnTo>
                    <a:pt x="163281" y="108201"/>
                  </a:lnTo>
                  <a:lnTo>
                    <a:pt x="111630" y="108201"/>
                  </a:lnTo>
                  <a:lnTo>
                    <a:pt x="94616" y="129036"/>
                  </a:lnTo>
                  <a:lnTo>
                    <a:pt x="71530" y="148014"/>
                  </a:lnTo>
                  <a:lnTo>
                    <a:pt x="43159" y="164135"/>
                  </a:lnTo>
                  <a:lnTo>
                    <a:pt x="10286" y="176398"/>
                  </a:lnTo>
                  <a:close/>
                </a:path>
                <a:path w="290829" h="346075">
                  <a:moveTo>
                    <a:pt x="211449" y="171826"/>
                  </a:moveTo>
                  <a:lnTo>
                    <a:pt x="179512" y="160867"/>
                  </a:lnTo>
                  <a:lnTo>
                    <a:pt x="151681" y="146157"/>
                  </a:lnTo>
                  <a:lnTo>
                    <a:pt x="128780" y="128375"/>
                  </a:lnTo>
                  <a:lnTo>
                    <a:pt x="111630" y="108201"/>
                  </a:lnTo>
                  <a:lnTo>
                    <a:pt x="163281" y="108201"/>
                  </a:lnTo>
                  <a:lnTo>
                    <a:pt x="179821" y="121393"/>
                  </a:lnTo>
                  <a:lnTo>
                    <a:pt x="211449" y="135632"/>
                  </a:lnTo>
                  <a:lnTo>
                    <a:pt x="211449" y="171826"/>
                  </a:lnTo>
                  <a:close/>
                </a:path>
                <a:path w="290829" h="346075">
                  <a:moveTo>
                    <a:pt x="290695" y="345558"/>
                  </a:moveTo>
                  <a:lnTo>
                    <a:pt x="249167" y="345558"/>
                  </a:lnTo>
                  <a:lnTo>
                    <a:pt x="249167" y="225165"/>
                  </a:lnTo>
                  <a:lnTo>
                    <a:pt x="290695" y="225165"/>
                  </a:lnTo>
                  <a:lnTo>
                    <a:pt x="290695" y="345558"/>
                  </a:lnTo>
                  <a:close/>
                </a:path>
                <a:path w="290829" h="346075">
                  <a:moveTo>
                    <a:pt x="123059" y="345939"/>
                  </a:moveTo>
                  <a:lnTo>
                    <a:pt x="81531" y="345939"/>
                  </a:lnTo>
                  <a:lnTo>
                    <a:pt x="81531" y="243833"/>
                  </a:lnTo>
                  <a:lnTo>
                    <a:pt x="123059" y="243833"/>
                  </a:lnTo>
                  <a:lnTo>
                    <a:pt x="123059" y="345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66233" y="6501506"/>
              <a:ext cx="209100" cy="18014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759915" y="6501284"/>
              <a:ext cx="290830" cy="346075"/>
            </a:xfrm>
            <a:custGeom>
              <a:avLst/>
              <a:gdLst/>
              <a:ahLst/>
              <a:cxnLst/>
              <a:rect l="l" t="t" r="r" b="b"/>
              <a:pathLst>
                <a:path w="290829" h="346075">
                  <a:moveTo>
                    <a:pt x="249167" y="191257"/>
                  </a:moveTo>
                  <a:lnTo>
                    <a:pt x="249167" y="0"/>
                  </a:lnTo>
                  <a:lnTo>
                    <a:pt x="290695" y="0"/>
                  </a:lnTo>
                  <a:lnTo>
                    <a:pt x="290695" y="345558"/>
                  </a:lnTo>
                  <a:lnTo>
                    <a:pt x="249167" y="345558"/>
                  </a:lnTo>
                  <a:lnTo>
                    <a:pt x="249167" y="225165"/>
                  </a:lnTo>
                  <a:lnTo>
                    <a:pt x="235993" y="233225"/>
                  </a:lnTo>
                  <a:lnTo>
                    <a:pt x="218640" y="239071"/>
                  </a:lnTo>
                  <a:lnTo>
                    <a:pt x="196930" y="242631"/>
                  </a:lnTo>
                  <a:lnTo>
                    <a:pt x="170683" y="243833"/>
                  </a:lnTo>
                  <a:lnTo>
                    <a:pt x="123059" y="243833"/>
                  </a:lnTo>
                  <a:lnTo>
                    <a:pt x="123059" y="345939"/>
                  </a:lnTo>
                  <a:lnTo>
                    <a:pt x="81531" y="345939"/>
                  </a:lnTo>
                  <a:lnTo>
                    <a:pt x="81531" y="243833"/>
                  </a:lnTo>
                  <a:lnTo>
                    <a:pt x="0" y="243833"/>
                  </a:lnTo>
                  <a:lnTo>
                    <a:pt x="0" y="207639"/>
                  </a:lnTo>
                  <a:lnTo>
                    <a:pt x="181351" y="207639"/>
                  </a:lnTo>
                  <a:lnTo>
                    <a:pt x="202341" y="206687"/>
                  </a:lnTo>
                  <a:lnTo>
                    <a:pt x="220688" y="203734"/>
                  </a:lnTo>
                  <a:lnTo>
                    <a:pt x="236321" y="198638"/>
                  </a:lnTo>
                  <a:lnTo>
                    <a:pt x="249167" y="19125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10807" y="6500903"/>
              <a:ext cx="311785" cy="347980"/>
            </a:xfrm>
            <a:custGeom>
              <a:avLst/>
              <a:gdLst/>
              <a:ahLst/>
              <a:cxnLst/>
              <a:rect l="l" t="t" r="r" b="b"/>
              <a:pathLst>
                <a:path w="311785" h="347979">
                  <a:moveTo>
                    <a:pt x="156206" y="142109"/>
                  </a:moveTo>
                  <a:lnTo>
                    <a:pt x="88437" y="136918"/>
                  </a:lnTo>
                  <a:lnTo>
                    <a:pt x="39242" y="117726"/>
                  </a:lnTo>
                  <a:lnTo>
                    <a:pt x="17864" y="85365"/>
                  </a:lnTo>
                  <a:lnTo>
                    <a:pt x="16382" y="70864"/>
                  </a:lnTo>
                  <a:lnTo>
                    <a:pt x="17864" y="56583"/>
                  </a:lnTo>
                  <a:lnTo>
                    <a:pt x="39242" y="24383"/>
                  </a:lnTo>
                  <a:lnTo>
                    <a:pt x="88437" y="5190"/>
                  </a:lnTo>
                  <a:lnTo>
                    <a:pt x="156206" y="0"/>
                  </a:lnTo>
                  <a:lnTo>
                    <a:pt x="191834" y="1184"/>
                  </a:lnTo>
                  <a:lnTo>
                    <a:pt x="251090" y="12697"/>
                  </a:lnTo>
                  <a:lnTo>
                    <a:pt x="283538" y="34670"/>
                  </a:lnTo>
                  <a:lnTo>
                    <a:pt x="156206" y="34670"/>
                  </a:lnTo>
                  <a:lnTo>
                    <a:pt x="127375" y="35485"/>
                  </a:lnTo>
                  <a:lnTo>
                    <a:pt x="84145" y="42545"/>
                  </a:lnTo>
                  <a:lnTo>
                    <a:pt x="57910" y="61720"/>
                  </a:lnTo>
                  <a:lnTo>
                    <a:pt x="57910" y="80388"/>
                  </a:lnTo>
                  <a:lnTo>
                    <a:pt x="103296" y="104200"/>
                  </a:lnTo>
                  <a:lnTo>
                    <a:pt x="156206" y="107439"/>
                  </a:lnTo>
                  <a:lnTo>
                    <a:pt x="283530" y="107439"/>
                  </a:lnTo>
                  <a:lnTo>
                    <a:pt x="282629" y="108796"/>
                  </a:lnTo>
                  <a:lnTo>
                    <a:pt x="272789" y="117726"/>
                  </a:lnTo>
                  <a:lnTo>
                    <a:pt x="251090" y="129411"/>
                  </a:lnTo>
                  <a:lnTo>
                    <a:pt x="223784" y="136918"/>
                  </a:lnTo>
                  <a:lnTo>
                    <a:pt x="191834" y="140924"/>
                  </a:lnTo>
                  <a:lnTo>
                    <a:pt x="156206" y="142109"/>
                  </a:lnTo>
                  <a:close/>
                </a:path>
                <a:path w="311785" h="347979">
                  <a:moveTo>
                    <a:pt x="283530" y="107439"/>
                  </a:moveTo>
                  <a:lnTo>
                    <a:pt x="156206" y="107439"/>
                  </a:lnTo>
                  <a:lnTo>
                    <a:pt x="184816" y="106677"/>
                  </a:lnTo>
                  <a:lnTo>
                    <a:pt x="208782" y="104200"/>
                  </a:lnTo>
                  <a:lnTo>
                    <a:pt x="247268" y="88437"/>
                  </a:lnTo>
                  <a:lnTo>
                    <a:pt x="254501" y="70864"/>
                  </a:lnTo>
                  <a:lnTo>
                    <a:pt x="254501" y="61720"/>
                  </a:lnTo>
                  <a:lnTo>
                    <a:pt x="208782" y="38051"/>
                  </a:lnTo>
                  <a:lnTo>
                    <a:pt x="156206" y="34670"/>
                  </a:lnTo>
                  <a:lnTo>
                    <a:pt x="283538" y="34670"/>
                  </a:lnTo>
                  <a:lnTo>
                    <a:pt x="289790" y="44052"/>
                  </a:lnTo>
                  <a:lnTo>
                    <a:pt x="294166" y="56583"/>
                  </a:lnTo>
                  <a:lnTo>
                    <a:pt x="295648" y="70864"/>
                  </a:lnTo>
                  <a:lnTo>
                    <a:pt x="294166" y="85365"/>
                  </a:lnTo>
                  <a:lnTo>
                    <a:pt x="289790" y="98009"/>
                  </a:lnTo>
                  <a:lnTo>
                    <a:pt x="283530" y="107439"/>
                  </a:lnTo>
                  <a:close/>
                </a:path>
                <a:path w="311785" h="347979">
                  <a:moveTo>
                    <a:pt x="311269" y="210687"/>
                  </a:moveTo>
                  <a:lnTo>
                    <a:pt x="0" y="210687"/>
                  </a:lnTo>
                  <a:lnTo>
                    <a:pt x="0" y="174874"/>
                  </a:lnTo>
                  <a:lnTo>
                    <a:pt x="311269" y="174874"/>
                  </a:lnTo>
                  <a:lnTo>
                    <a:pt x="311269" y="210687"/>
                  </a:lnTo>
                  <a:close/>
                </a:path>
                <a:path w="311785" h="347979">
                  <a:moveTo>
                    <a:pt x="180208" y="274694"/>
                  </a:moveTo>
                  <a:lnTo>
                    <a:pt x="139061" y="274694"/>
                  </a:lnTo>
                  <a:lnTo>
                    <a:pt x="139061" y="210687"/>
                  </a:lnTo>
                  <a:lnTo>
                    <a:pt x="180208" y="210687"/>
                  </a:lnTo>
                  <a:lnTo>
                    <a:pt x="180208" y="274694"/>
                  </a:lnTo>
                  <a:close/>
                </a:path>
                <a:path w="311785" h="347979">
                  <a:moveTo>
                    <a:pt x="294886" y="347463"/>
                  </a:moveTo>
                  <a:lnTo>
                    <a:pt x="22859" y="347463"/>
                  </a:lnTo>
                  <a:lnTo>
                    <a:pt x="22859" y="246881"/>
                  </a:lnTo>
                  <a:lnTo>
                    <a:pt x="64006" y="246881"/>
                  </a:lnTo>
                  <a:lnTo>
                    <a:pt x="64006" y="311650"/>
                  </a:lnTo>
                  <a:lnTo>
                    <a:pt x="294886" y="311650"/>
                  </a:lnTo>
                  <a:lnTo>
                    <a:pt x="294886" y="347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27189" y="6500903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40">
                  <a:moveTo>
                    <a:pt x="0" y="70864"/>
                  </a:moveTo>
                  <a:lnTo>
                    <a:pt x="13019" y="33306"/>
                  </a:lnTo>
                  <a:lnTo>
                    <a:pt x="72054" y="5190"/>
                  </a:lnTo>
                  <a:lnTo>
                    <a:pt x="139823" y="0"/>
                  </a:lnTo>
                  <a:lnTo>
                    <a:pt x="175452" y="1184"/>
                  </a:lnTo>
                  <a:lnTo>
                    <a:pt x="234707" y="12697"/>
                  </a:lnTo>
                  <a:lnTo>
                    <a:pt x="273408" y="44052"/>
                  </a:lnTo>
                  <a:lnTo>
                    <a:pt x="279266" y="70864"/>
                  </a:lnTo>
                  <a:lnTo>
                    <a:pt x="277783" y="85365"/>
                  </a:lnTo>
                  <a:lnTo>
                    <a:pt x="256406" y="117726"/>
                  </a:lnTo>
                  <a:lnTo>
                    <a:pt x="207401" y="136918"/>
                  </a:lnTo>
                  <a:lnTo>
                    <a:pt x="139823" y="142109"/>
                  </a:lnTo>
                  <a:lnTo>
                    <a:pt x="104135" y="140924"/>
                  </a:lnTo>
                  <a:lnTo>
                    <a:pt x="44617" y="129411"/>
                  </a:lnTo>
                  <a:lnTo>
                    <a:pt x="5857" y="98009"/>
                  </a:lnTo>
                  <a:lnTo>
                    <a:pt x="0" y="70864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64749" y="6531605"/>
              <a:ext cx="204528" cy="8070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110807" y="6675778"/>
              <a:ext cx="311785" cy="172720"/>
            </a:xfrm>
            <a:custGeom>
              <a:avLst/>
              <a:gdLst/>
              <a:ahLst/>
              <a:cxnLst/>
              <a:rect l="l" t="t" r="r" b="b"/>
              <a:pathLst>
                <a:path w="311785" h="172720">
                  <a:moveTo>
                    <a:pt x="0" y="35813"/>
                  </a:moveTo>
                  <a:lnTo>
                    <a:pt x="0" y="0"/>
                  </a:lnTo>
                  <a:lnTo>
                    <a:pt x="311269" y="0"/>
                  </a:lnTo>
                  <a:lnTo>
                    <a:pt x="311269" y="35813"/>
                  </a:lnTo>
                  <a:lnTo>
                    <a:pt x="180208" y="35813"/>
                  </a:lnTo>
                  <a:lnTo>
                    <a:pt x="180208" y="99819"/>
                  </a:lnTo>
                  <a:lnTo>
                    <a:pt x="139061" y="99819"/>
                  </a:lnTo>
                  <a:lnTo>
                    <a:pt x="139061" y="35813"/>
                  </a:lnTo>
                  <a:lnTo>
                    <a:pt x="0" y="35813"/>
                  </a:lnTo>
                  <a:close/>
                </a:path>
                <a:path w="311785" h="172720">
                  <a:moveTo>
                    <a:pt x="64006" y="72007"/>
                  </a:moveTo>
                  <a:lnTo>
                    <a:pt x="64006" y="136775"/>
                  </a:lnTo>
                  <a:lnTo>
                    <a:pt x="294886" y="136775"/>
                  </a:lnTo>
                  <a:lnTo>
                    <a:pt x="294886" y="172588"/>
                  </a:lnTo>
                  <a:lnTo>
                    <a:pt x="22859" y="172588"/>
                  </a:lnTo>
                  <a:lnTo>
                    <a:pt x="22859" y="72007"/>
                  </a:lnTo>
                  <a:lnTo>
                    <a:pt x="64006" y="72007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569900" y="6501284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184399" y="40003"/>
                  </a:moveTo>
                  <a:lnTo>
                    <a:pt x="6095" y="40003"/>
                  </a:ln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close/>
                </a:path>
                <a:path w="285750" h="349250">
                  <a:moveTo>
                    <a:pt x="0" y="190114"/>
                  </a:move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47141" y="127250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close/>
                </a:path>
                <a:path w="285750" h="349250">
                  <a:moveTo>
                    <a:pt x="190876" y="185542"/>
                  </a:move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147141" y="127250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close/>
                </a:path>
                <a:path w="285750" h="349250">
                  <a:moveTo>
                    <a:pt x="285361" y="348987"/>
                  </a:moveTo>
                  <a:lnTo>
                    <a:pt x="27050" y="348987"/>
                  </a:ln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250310"/>
                  </a:lnTo>
                  <a:lnTo>
                    <a:pt x="68578" y="250310"/>
                  </a:lnTo>
                  <a:lnTo>
                    <a:pt x="68578" y="313936"/>
                  </a:lnTo>
                  <a:lnTo>
                    <a:pt x="285361" y="313936"/>
                  </a:lnTo>
                  <a:lnTo>
                    <a:pt x="285361" y="348987"/>
                  </a:lnTo>
                  <a:close/>
                </a:path>
                <a:path w="285750" h="349250">
                  <a:moveTo>
                    <a:pt x="285361" y="313936"/>
                  </a:moveTo>
                  <a:lnTo>
                    <a:pt x="243833" y="313936"/>
                  </a:lnTo>
                  <a:lnTo>
                    <a:pt x="243833" y="250310"/>
                  </a:lnTo>
                  <a:lnTo>
                    <a:pt x="285361" y="250310"/>
                  </a:lnTo>
                  <a:lnTo>
                    <a:pt x="285361" y="313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569900" y="6501284"/>
              <a:ext cx="285750" cy="349250"/>
            </a:xfrm>
            <a:custGeom>
              <a:avLst/>
              <a:gdLst/>
              <a:ahLst/>
              <a:cxnLst/>
              <a:rect l="l" t="t" r="r" b="b"/>
              <a:pathLst>
                <a:path w="285750" h="349250">
                  <a:moveTo>
                    <a:pt x="6095" y="40003"/>
                  </a:moveTo>
                  <a:lnTo>
                    <a:pt x="6095" y="4190"/>
                  </a:lnTo>
                  <a:lnTo>
                    <a:pt x="184399" y="4190"/>
                  </a:lnTo>
                  <a:lnTo>
                    <a:pt x="184399" y="40003"/>
                  </a:lnTo>
                  <a:lnTo>
                    <a:pt x="115821" y="40003"/>
                  </a:lnTo>
                  <a:lnTo>
                    <a:pt x="115821" y="52957"/>
                  </a:lnTo>
                  <a:lnTo>
                    <a:pt x="121494" y="91372"/>
                  </a:lnTo>
                  <a:lnTo>
                    <a:pt x="137204" y="119392"/>
                  </a:lnTo>
                  <a:lnTo>
                    <a:pt x="160986" y="138198"/>
                  </a:lnTo>
                  <a:lnTo>
                    <a:pt x="190876" y="148967"/>
                  </a:lnTo>
                  <a:lnTo>
                    <a:pt x="190876" y="185542"/>
                  </a:lnTo>
                  <a:lnTo>
                    <a:pt x="161051" y="177505"/>
                  </a:lnTo>
                  <a:lnTo>
                    <a:pt x="134584" y="164683"/>
                  </a:lnTo>
                  <a:lnTo>
                    <a:pt x="112546" y="147717"/>
                  </a:lnTo>
                  <a:lnTo>
                    <a:pt x="96009" y="127250"/>
                  </a:lnTo>
                  <a:lnTo>
                    <a:pt x="79347" y="148645"/>
                  </a:lnTo>
                  <a:lnTo>
                    <a:pt x="57005" y="167254"/>
                  </a:lnTo>
                  <a:lnTo>
                    <a:pt x="30163" y="181577"/>
                  </a:lnTo>
                  <a:lnTo>
                    <a:pt x="0" y="190114"/>
                  </a:lnTo>
                  <a:lnTo>
                    <a:pt x="0" y="153158"/>
                  </a:lnTo>
                  <a:lnTo>
                    <a:pt x="30151" y="141895"/>
                  </a:lnTo>
                  <a:lnTo>
                    <a:pt x="53767" y="121916"/>
                  </a:lnTo>
                  <a:lnTo>
                    <a:pt x="69167" y="92509"/>
                  </a:lnTo>
                  <a:lnTo>
                    <a:pt x="74674" y="52957"/>
                  </a:lnTo>
                  <a:lnTo>
                    <a:pt x="74674" y="40003"/>
                  </a:lnTo>
                  <a:lnTo>
                    <a:pt x="6095" y="40003"/>
                  </a:lnTo>
                  <a:close/>
                </a:path>
                <a:path w="285750" h="349250">
                  <a:moveTo>
                    <a:pt x="285361" y="192781"/>
                  </a:moveTo>
                  <a:lnTo>
                    <a:pt x="243833" y="192781"/>
                  </a:lnTo>
                  <a:lnTo>
                    <a:pt x="243833" y="109344"/>
                  </a:lnTo>
                  <a:lnTo>
                    <a:pt x="172588" y="109344"/>
                  </a:lnTo>
                  <a:lnTo>
                    <a:pt x="172588" y="73912"/>
                  </a:lnTo>
                  <a:lnTo>
                    <a:pt x="243833" y="73912"/>
                  </a:lnTo>
                  <a:lnTo>
                    <a:pt x="243833" y="0"/>
                  </a:lnTo>
                  <a:lnTo>
                    <a:pt x="285361" y="0"/>
                  </a:lnTo>
                  <a:lnTo>
                    <a:pt x="285361" y="192781"/>
                  </a:lnTo>
                  <a:close/>
                </a:path>
                <a:path w="285750" h="349250">
                  <a:moveTo>
                    <a:pt x="27050" y="348987"/>
                  </a:moveTo>
                  <a:lnTo>
                    <a:pt x="27050" y="214878"/>
                  </a:lnTo>
                  <a:lnTo>
                    <a:pt x="285361" y="214878"/>
                  </a:lnTo>
                  <a:lnTo>
                    <a:pt x="285361" y="348987"/>
                  </a:lnTo>
                  <a:lnTo>
                    <a:pt x="27050" y="348987"/>
                  </a:lnTo>
                  <a:close/>
                </a:path>
                <a:path w="285750" h="349250">
                  <a:moveTo>
                    <a:pt x="243833" y="250310"/>
                  </a:moveTo>
                  <a:lnTo>
                    <a:pt x="68578" y="250310"/>
                  </a:lnTo>
                  <a:lnTo>
                    <a:pt x="68578" y="313936"/>
                  </a:lnTo>
                  <a:lnTo>
                    <a:pt x="243833" y="313936"/>
                  </a:lnTo>
                  <a:lnTo>
                    <a:pt x="243833" y="250310"/>
                  </a:lnTo>
                  <a:close/>
                </a:path>
              </a:pathLst>
            </a:custGeom>
            <a:ln w="7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01681" y="3023261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7698" y="8108577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7872" y="5500221"/>
              <a:ext cx="233724" cy="233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445" y="2654106"/>
              <a:ext cx="858777" cy="1909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7627" y="5576702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6998" y="4230697"/>
              <a:ext cx="233724" cy="233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3022" y="8151380"/>
              <a:ext cx="858777" cy="1909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43565" y="2724539"/>
              <a:ext cx="1593215" cy="1884680"/>
            </a:xfrm>
            <a:custGeom>
              <a:avLst/>
              <a:gdLst/>
              <a:ahLst/>
              <a:cxnLst/>
              <a:rect l="l" t="t" r="r" b="b"/>
              <a:pathLst>
                <a:path w="1593214" h="1884679">
                  <a:moveTo>
                    <a:pt x="1592812" y="1884426"/>
                  </a:moveTo>
                  <a:lnTo>
                    <a:pt x="1244887" y="1884426"/>
                  </a:lnTo>
                  <a:lnTo>
                    <a:pt x="1244887" y="0"/>
                  </a:lnTo>
                  <a:lnTo>
                    <a:pt x="1592812" y="0"/>
                  </a:lnTo>
                  <a:lnTo>
                    <a:pt x="1592812" y="1884426"/>
                  </a:lnTo>
                  <a:close/>
                </a:path>
                <a:path w="1593214" h="1884679">
                  <a:moveTo>
                    <a:pt x="496748" y="1834147"/>
                  </a:moveTo>
                  <a:lnTo>
                    <a:pt x="496748" y="1530467"/>
                  </a:lnTo>
                  <a:lnTo>
                    <a:pt x="533171" y="1512302"/>
                  </a:lnTo>
                  <a:lnTo>
                    <a:pt x="566621" y="1492021"/>
                  </a:lnTo>
                  <a:lnTo>
                    <a:pt x="624780" y="1443549"/>
                  </a:lnTo>
                  <a:lnTo>
                    <a:pt x="649576" y="1414575"/>
                  </a:lnTo>
                  <a:lnTo>
                    <a:pt x="671575" y="1381919"/>
                  </a:lnTo>
                  <a:lnTo>
                    <a:pt x="690822" y="1345192"/>
                  </a:lnTo>
                  <a:lnTo>
                    <a:pt x="707359" y="1304001"/>
                  </a:lnTo>
                  <a:lnTo>
                    <a:pt x="721232" y="1257956"/>
                  </a:lnTo>
                  <a:lnTo>
                    <a:pt x="732484" y="1206664"/>
                  </a:lnTo>
                  <a:lnTo>
                    <a:pt x="741158" y="1149735"/>
                  </a:lnTo>
                  <a:lnTo>
                    <a:pt x="747300" y="1086776"/>
                  </a:lnTo>
                  <a:lnTo>
                    <a:pt x="750953" y="1017398"/>
                  </a:lnTo>
                  <a:lnTo>
                    <a:pt x="752129" y="943218"/>
                  </a:lnTo>
                  <a:lnTo>
                    <a:pt x="752161" y="321780"/>
                  </a:lnTo>
                  <a:lnTo>
                    <a:pt x="12066" y="321780"/>
                  </a:lnTo>
                  <a:lnTo>
                    <a:pt x="12066" y="32178"/>
                  </a:lnTo>
                  <a:lnTo>
                    <a:pt x="1079975" y="32178"/>
                  </a:lnTo>
                  <a:lnTo>
                    <a:pt x="1079975" y="943218"/>
                  </a:lnTo>
                  <a:lnTo>
                    <a:pt x="1079131" y="1009138"/>
                  </a:lnTo>
                  <a:lnTo>
                    <a:pt x="1076586" y="1071811"/>
                  </a:lnTo>
                  <a:lnTo>
                    <a:pt x="1072315" y="1131333"/>
                  </a:lnTo>
                  <a:lnTo>
                    <a:pt x="1066298" y="1187798"/>
                  </a:lnTo>
                  <a:lnTo>
                    <a:pt x="1058512" y="1241299"/>
                  </a:lnTo>
                  <a:lnTo>
                    <a:pt x="1048934" y="1291932"/>
                  </a:lnTo>
                  <a:lnTo>
                    <a:pt x="1037542" y="1339789"/>
                  </a:lnTo>
                  <a:lnTo>
                    <a:pt x="1024313" y="1384966"/>
                  </a:lnTo>
                  <a:lnTo>
                    <a:pt x="1009226" y="1427557"/>
                  </a:lnTo>
                  <a:lnTo>
                    <a:pt x="992257" y="1467656"/>
                  </a:lnTo>
                  <a:lnTo>
                    <a:pt x="973385" y="1505356"/>
                  </a:lnTo>
                  <a:lnTo>
                    <a:pt x="952587" y="1540753"/>
                  </a:lnTo>
                  <a:lnTo>
                    <a:pt x="929840" y="1573941"/>
                  </a:lnTo>
                  <a:lnTo>
                    <a:pt x="905122" y="1605013"/>
                  </a:lnTo>
                  <a:lnTo>
                    <a:pt x="878412" y="1634064"/>
                  </a:lnTo>
                  <a:lnTo>
                    <a:pt x="849685" y="1661189"/>
                  </a:lnTo>
                  <a:lnTo>
                    <a:pt x="818921" y="1686481"/>
                  </a:lnTo>
                  <a:lnTo>
                    <a:pt x="786096" y="1710034"/>
                  </a:lnTo>
                  <a:lnTo>
                    <a:pt x="751188" y="1731943"/>
                  </a:lnTo>
                  <a:lnTo>
                    <a:pt x="714175" y="1752303"/>
                  </a:lnTo>
                  <a:lnTo>
                    <a:pt x="675034" y="1771206"/>
                  </a:lnTo>
                  <a:lnTo>
                    <a:pt x="633744" y="1788748"/>
                  </a:lnTo>
                  <a:lnTo>
                    <a:pt x="590281" y="1805023"/>
                  </a:lnTo>
                  <a:lnTo>
                    <a:pt x="544623" y="1820125"/>
                  </a:lnTo>
                  <a:lnTo>
                    <a:pt x="496748" y="1834147"/>
                  </a:lnTo>
                  <a:close/>
                </a:path>
                <a:path w="1593214" h="1884679">
                  <a:moveTo>
                    <a:pt x="0" y="1717502"/>
                  </a:moveTo>
                  <a:lnTo>
                    <a:pt x="0" y="1411811"/>
                  </a:lnTo>
                  <a:lnTo>
                    <a:pt x="35992" y="1394392"/>
                  </a:lnTo>
                  <a:lnTo>
                    <a:pt x="69017" y="1374661"/>
                  </a:lnTo>
                  <a:lnTo>
                    <a:pt x="126355" y="1326886"/>
                  </a:lnTo>
                  <a:lnTo>
                    <a:pt x="172399" y="1265743"/>
                  </a:lnTo>
                  <a:lnTo>
                    <a:pt x="191308" y="1229301"/>
                  </a:lnTo>
                  <a:lnTo>
                    <a:pt x="207538" y="1188488"/>
                  </a:lnTo>
                  <a:lnTo>
                    <a:pt x="221139" y="1142960"/>
                  </a:lnTo>
                  <a:lnTo>
                    <a:pt x="232159" y="1092376"/>
                  </a:lnTo>
                  <a:lnTo>
                    <a:pt x="240645" y="1036391"/>
                  </a:lnTo>
                  <a:lnTo>
                    <a:pt x="246647" y="974663"/>
                  </a:lnTo>
                  <a:lnTo>
                    <a:pt x="250213" y="906849"/>
                  </a:lnTo>
                  <a:lnTo>
                    <a:pt x="251358" y="834617"/>
                  </a:lnTo>
                  <a:lnTo>
                    <a:pt x="251390" y="321780"/>
                  </a:lnTo>
                  <a:lnTo>
                    <a:pt x="579204" y="321780"/>
                  </a:lnTo>
                  <a:lnTo>
                    <a:pt x="579204" y="834617"/>
                  </a:lnTo>
                  <a:lnTo>
                    <a:pt x="578389" y="896376"/>
                  </a:lnTo>
                  <a:lnTo>
                    <a:pt x="575912" y="955496"/>
                  </a:lnTo>
                  <a:lnTo>
                    <a:pt x="571721" y="1012040"/>
                  </a:lnTo>
                  <a:lnTo>
                    <a:pt x="565769" y="1066074"/>
                  </a:lnTo>
                  <a:lnTo>
                    <a:pt x="558004" y="1117660"/>
                  </a:lnTo>
                  <a:lnTo>
                    <a:pt x="548377" y="1166862"/>
                  </a:lnTo>
                  <a:lnTo>
                    <a:pt x="536839" y="1213744"/>
                  </a:lnTo>
                  <a:lnTo>
                    <a:pt x="523339" y="1258369"/>
                  </a:lnTo>
                  <a:lnTo>
                    <a:pt x="507829" y="1300802"/>
                  </a:lnTo>
                  <a:lnTo>
                    <a:pt x="490257" y="1341106"/>
                  </a:lnTo>
                  <a:lnTo>
                    <a:pt x="470575" y="1379345"/>
                  </a:lnTo>
                  <a:lnTo>
                    <a:pt x="448732" y="1415582"/>
                  </a:lnTo>
                  <a:lnTo>
                    <a:pt x="424679" y="1449881"/>
                  </a:lnTo>
                  <a:lnTo>
                    <a:pt x="398367" y="1482306"/>
                  </a:lnTo>
                  <a:lnTo>
                    <a:pt x="369744" y="1512921"/>
                  </a:lnTo>
                  <a:lnTo>
                    <a:pt x="338763" y="1541789"/>
                  </a:lnTo>
                  <a:lnTo>
                    <a:pt x="305372" y="1568974"/>
                  </a:lnTo>
                  <a:lnTo>
                    <a:pt x="269522" y="1594541"/>
                  </a:lnTo>
                  <a:lnTo>
                    <a:pt x="231163" y="1618551"/>
                  </a:lnTo>
                  <a:lnTo>
                    <a:pt x="190247" y="1641070"/>
                  </a:lnTo>
                  <a:lnTo>
                    <a:pt x="146721" y="1662161"/>
                  </a:lnTo>
                  <a:lnTo>
                    <a:pt x="100538" y="1681887"/>
                  </a:lnTo>
                  <a:lnTo>
                    <a:pt x="51648" y="1700313"/>
                  </a:lnTo>
                  <a:lnTo>
                    <a:pt x="0" y="1717502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56147" y="2724539"/>
              <a:ext cx="1529080" cy="1884680"/>
            </a:xfrm>
            <a:custGeom>
              <a:avLst/>
              <a:gdLst/>
              <a:ahLst/>
              <a:cxnLst/>
              <a:rect l="l" t="t" r="r" b="b"/>
              <a:pathLst>
                <a:path w="1529079" h="1884679">
                  <a:moveTo>
                    <a:pt x="1528456" y="1884426"/>
                  </a:moveTo>
                  <a:lnTo>
                    <a:pt x="1176509" y="1884426"/>
                  </a:lnTo>
                  <a:lnTo>
                    <a:pt x="1176509" y="1677280"/>
                  </a:lnTo>
                  <a:lnTo>
                    <a:pt x="1146043" y="1702445"/>
                  </a:lnTo>
                  <a:lnTo>
                    <a:pt x="1109596" y="1722967"/>
                  </a:lnTo>
                  <a:lnTo>
                    <a:pt x="1066853" y="1739126"/>
                  </a:lnTo>
                  <a:lnTo>
                    <a:pt x="1017495" y="1751205"/>
                  </a:lnTo>
                  <a:lnTo>
                    <a:pt x="961207" y="1759484"/>
                  </a:lnTo>
                  <a:lnTo>
                    <a:pt x="897672" y="1764245"/>
                  </a:lnTo>
                  <a:lnTo>
                    <a:pt x="826573" y="1765769"/>
                  </a:lnTo>
                  <a:lnTo>
                    <a:pt x="0" y="1765769"/>
                  </a:lnTo>
                  <a:lnTo>
                    <a:pt x="0" y="748139"/>
                  </a:lnTo>
                  <a:lnTo>
                    <a:pt x="591271" y="748139"/>
                  </a:lnTo>
                  <a:lnTo>
                    <a:pt x="591271" y="323791"/>
                  </a:lnTo>
                  <a:lnTo>
                    <a:pt x="0" y="323791"/>
                  </a:lnTo>
                  <a:lnTo>
                    <a:pt x="0" y="32178"/>
                  </a:lnTo>
                  <a:lnTo>
                    <a:pt x="939196" y="32178"/>
                  </a:lnTo>
                  <a:lnTo>
                    <a:pt x="939196" y="1035730"/>
                  </a:lnTo>
                  <a:lnTo>
                    <a:pt x="347924" y="1035730"/>
                  </a:lnTo>
                  <a:lnTo>
                    <a:pt x="347924" y="1476167"/>
                  </a:lnTo>
                  <a:lnTo>
                    <a:pt x="866795" y="1476167"/>
                  </a:lnTo>
                  <a:lnTo>
                    <a:pt x="928806" y="1474889"/>
                  </a:lnTo>
                  <a:lnTo>
                    <a:pt x="984133" y="1470866"/>
                  </a:lnTo>
                  <a:lnTo>
                    <a:pt x="1033232" y="1463819"/>
                  </a:lnTo>
                  <a:lnTo>
                    <a:pt x="1076562" y="1453464"/>
                  </a:lnTo>
                  <a:lnTo>
                    <a:pt x="1114580" y="1439521"/>
                  </a:lnTo>
                  <a:lnTo>
                    <a:pt x="1176509" y="1399744"/>
                  </a:lnTo>
                  <a:lnTo>
                    <a:pt x="1176509" y="0"/>
                  </a:lnTo>
                  <a:lnTo>
                    <a:pt x="1528456" y="0"/>
                  </a:lnTo>
                  <a:lnTo>
                    <a:pt x="1528456" y="1884426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4262" y="2724539"/>
              <a:ext cx="1593215" cy="1884680"/>
            </a:xfrm>
            <a:custGeom>
              <a:avLst/>
              <a:gdLst/>
              <a:ahLst/>
              <a:cxnLst/>
              <a:rect l="l" t="t" r="r" b="b"/>
              <a:pathLst>
                <a:path w="1593215" h="1884679">
                  <a:moveTo>
                    <a:pt x="1592812" y="1884426"/>
                  </a:moveTo>
                  <a:lnTo>
                    <a:pt x="1244887" y="1884426"/>
                  </a:lnTo>
                  <a:lnTo>
                    <a:pt x="1244887" y="0"/>
                  </a:lnTo>
                  <a:lnTo>
                    <a:pt x="1592812" y="0"/>
                  </a:lnTo>
                  <a:lnTo>
                    <a:pt x="1592812" y="1884426"/>
                  </a:lnTo>
                  <a:close/>
                </a:path>
                <a:path w="1593215" h="1884679">
                  <a:moveTo>
                    <a:pt x="496748" y="1834147"/>
                  </a:moveTo>
                  <a:lnTo>
                    <a:pt x="496748" y="1530467"/>
                  </a:lnTo>
                  <a:lnTo>
                    <a:pt x="533171" y="1512302"/>
                  </a:lnTo>
                  <a:lnTo>
                    <a:pt x="566621" y="1492021"/>
                  </a:lnTo>
                  <a:lnTo>
                    <a:pt x="624780" y="1443549"/>
                  </a:lnTo>
                  <a:lnTo>
                    <a:pt x="649576" y="1414575"/>
                  </a:lnTo>
                  <a:lnTo>
                    <a:pt x="671575" y="1381919"/>
                  </a:lnTo>
                  <a:lnTo>
                    <a:pt x="690822" y="1345192"/>
                  </a:lnTo>
                  <a:lnTo>
                    <a:pt x="707359" y="1304001"/>
                  </a:lnTo>
                  <a:lnTo>
                    <a:pt x="721232" y="1257956"/>
                  </a:lnTo>
                  <a:lnTo>
                    <a:pt x="732484" y="1206664"/>
                  </a:lnTo>
                  <a:lnTo>
                    <a:pt x="741158" y="1149735"/>
                  </a:lnTo>
                  <a:lnTo>
                    <a:pt x="747300" y="1086776"/>
                  </a:lnTo>
                  <a:lnTo>
                    <a:pt x="750953" y="1017398"/>
                  </a:lnTo>
                  <a:lnTo>
                    <a:pt x="752129" y="943218"/>
                  </a:lnTo>
                  <a:lnTo>
                    <a:pt x="752161" y="321780"/>
                  </a:lnTo>
                  <a:lnTo>
                    <a:pt x="12066" y="321780"/>
                  </a:lnTo>
                  <a:lnTo>
                    <a:pt x="12066" y="32178"/>
                  </a:lnTo>
                  <a:lnTo>
                    <a:pt x="1079975" y="32178"/>
                  </a:lnTo>
                  <a:lnTo>
                    <a:pt x="1079975" y="943218"/>
                  </a:lnTo>
                  <a:lnTo>
                    <a:pt x="1079131" y="1009138"/>
                  </a:lnTo>
                  <a:lnTo>
                    <a:pt x="1076586" y="1071811"/>
                  </a:lnTo>
                  <a:lnTo>
                    <a:pt x="1072315" y="1131333"/>
                  </a:lnTo>
                  <a:lnTo>
                    <a:pt x="1066298" y="1187798"/>
                  </a:lnTo>
                  <a:lnTo>
                    <a:pt x="1058512" y="1241299"/>
                  </a:lnTo>
                  <a:lnTo>
                    <a:pt x="1048934" y="1291932"/>
                  </a:lnTo>
                  <a:lnTo>
                    <a:pt x="1037542" y="1339789"/>
                  </a:lnTo>
                  <a:lnTo>
                    <a:pt x="1024313" y="1384966"/>
                  </a:lnTo>
                  <a:lnTo>
                    <a:pt x="1009226" y="1427557"/>
                  </a:lnTo>
                  <a:lnTo>
                    <a:pt x="992257" y="1467656"/>
                  </a:lnTo>
                  <a:lnTo>
                    <a:pt x="973385" y="1505356"/>
                  </a:lnTo>
                  <a:lnTo>
                    <a:pt x="952587" y="1540753"/>
                  </a:lnTo>
                  <a:lnTo>
                    <a:pt x="929840" y="1573941"/>
                  </a:lnTo>
                  <a:lnTo>
                    <a:pt x="905122" y="1605013"/>
                  </a:lnTo>
                  <a:lnTo>
                    <a:pt x="878412" y="1634064"/>
                  </a:lnTo>
                  <a:lnTo>
                    <a:pt x="849685" y="1661189"/>
                  </a:lnTo>
                  <a:lnTo>
                    <a:pt x="818921" y="1686481"/>
                  </a:lnTo>
                  <a:lnTo>
                    <a:pt x="786096" y="1710034"/>
                  </a:lnTo>
                  <a:lnTo>
                    <a:pt x="751188" y="1731943"/>
                  </a:lnTo>
                  <a:lnTo>
                    <a:pt x="714175" y="1752303"/>
                  </a:lnTo>
                  <a:lnTo>
                    <a:pt x="675034" y="1771206"/>
                  </a:lnTo>
                  <a:lnTo>
                    <a:pt x="633744" y="1788748"/>
                  </a:lnTo>
                  <a:lnTo>
                    <a:pt x="590281" y="1805023"/>
                  </a:lnTo>
                  <a:lnTo>
                    <a:pt x="544623" y="1820125"/>
                  </a:lnTo>
                  <a:lnTo>
                    <a:pt x="496748" y="1834147"/>
                  </a:lnTo>
                  <a:close/>
                </a:path>
                <a:path w="1593215" h="1884679">
                  <a:moveTo>
                    <a:pt x="0" y="1717502"/>
                  </a:moveTo>
                  <a:lnTo>
                    <a:pt x="0" y="1411811"/>
                  </a:lnTo>
                  <a:lnTo>
                    <a:pt x="35992" y="1394392"/>
                  </a:lnTo>
                  <a:lnTo>
                    <a:pt x="69017" y="1374661"/>
                  </a:lnTo>
                  <a:lnTo>
                    <a:pt x="126355" y="1326886"/>
                  </a:lnTo>
                  <a:lnTo>
                    <a:pt x="172399" y="1265743"/>
                  </a:lnTo>
                  <a:lnTo>
                    <a:pt x="191308" y="1229301"/>
                  </a:lnTo>
                  <a:lnTo>
                    <a:pt x="207538" y="1188488"/>
                  </a:lnTo>
                  <a:lnTo>
                    <a:pt x="221139" y="1142960"/>
                  </a:lnTo>
                  <a:lnTo>
                    <a:pt x="232159" y="1092376"/>
                  </a:lnTo>
                  <a:lnTo>
                    <a:pt x="240645" y="1036391"/>
                  </a:lnTo>
                  <a:lnTo>
                    <a:pt x="246647" y="974663"/>
                  </a:lnTo>
                  <a:lnTo>
                    <a:pt x="250213" y="906849"/>
                  </a:lnTo>
                  <a:lnTo>
                    <a:pt x="251358" y="834617"/>
                  </a:lnTo>
                  <a:lnTo>
                    <a:pt x="251390" y="321780"/>
                  </a:lnTo>
                  <a:lnTo>
                    <a:pt x="579204" y="321780"/>
                  </a:lnTo>
                  <a:lnTo>
                    <a:pt x="579204" y="834617"/>
                  </a:lnTo>
                  <a:lnTo>
                    <a:pt x="578389" y="896376"/>
                  </a:lnTo>
                  <a:lnTo>
                    <a:pt x="575912" y="955496"/>
                  </a:lnTo>
                  <a:lnTo>
                    <a:pt x="571721" y="1012040"/>
                  </a:lnTo>
                  <a:lnTo>
                    <a:pt x="565769" y="1066074"/>
                  </a:lnTo>
                  <a:lnTo>
                    <a:pt x="558004" y="1117660"/>
                  </a:lnTo>
                  <a:lnTo>
                    <a:pt x="548377" y="1166862"/>
                  </a:lnTo>
                  <a:lnTo>
                    <a:pt x="536839" y="1213744"/>
                  </a:lnTo>
                  <a:lnTo>
                    <a:pt x="523339" y="1258369"/>
                  </a:lnTo>
                  <a:lnTo>
                    <a:pt x="507829" y="1300802"/>
                  </a:lnTo>
                  <a:lnTo>
                    <a:pt x="490257" y="1341106"/>
                  </a:lnTo>
                  <a:lnTo>
                    <a:pt x="470575" y="1379345"/>
                  </a:lnTo>
                  <a:lnTo>
                    <a:pt x="448732" y="1415582"/>
                  </a:lnTo>
                  <a:lnTo>
                    <a:pt x="424679" y="1449881"/>
                  </a:lnTo>
                  <a:lnTo>
                    <a:pt x="398367" y="1482306"/>
                  </a:lnTo>
                  <a:lnTo>
                    <a:pt x="369744" y="1512921"/>
                  </a:lnTo>
                  <a:lnTo>
                    <a:pt x="338763" y="1541789"/>
                  </a:lnTo>
                  <a:lnTo>
                    <a:pt x="305372" y="1568974"/>
                  </a:lnTo>
                  <a:lnTo>
                    <a:pt x="269522" y="1594541"/>
                  </a:lnTo>
                  <a:lnTo>
                    <a:pt x="231163" y="1618551"/>
                  </a:lnTo>
                  <a:lnTo>
                    <a:pt x="190247" y="1641070"/>
                  </a:lnTo>
                  <a:lnTo>
                    <a:pt x="146721" y="1662161"/>
                  </a:lnTo>
                  <a:lnTo>
                    <a:pt x="100538" y="1681887"/>
                  </a:lnTo>
                  <a:lnTo>
                    <a:pt x="51648" y="1700313"/>
                  </a:lnTo>
                  <a:lnTo>
                    <a:pt x="0" y="1717502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96844" y="2724539"/>
              <a:ext cx="1529080" cy="1884680"/>
            </a:xfrm>
            <a:custGeom>
              <a:avLst/>
              <a:gdLst/>
              <a:ahLst/>
              <a:cxnLst/>
              <a:rect l="l" t="t" r="r" b="b"/>
              <a:pathLst>
                <a:path w="1529079" h="1884679">
                  <a:moveTo>
                    <a:pt x="1528456" y="1884426"/>
                  </a:moveTo>
                  <a:lnTo>
                    <a:pt x="1176509" y="1884426"/>
                  </a:lnTo>
                  <a:lnTo>
                    <a:pt x="1176509" y="1677280"/>
                  </a:lnTo>
                  <a:lnTo>
                    <a:pt x="1146043" y="1702445"/>
                  </a:lnTo>
                  <a:lnTo>
                    <a:pt x="1109596" y="1722967"/>
                  </a:lnTo>
                  <a:lnTo>
                    <a:pt x="1066853" y="1739126"/>
                  </a:lnTo>
                  <a:lnTo>
                    <a:pt x="1017495" y="1751205"/>
                  </a:lnTo>
                  <a:lnTo>
                    <a:pt x="961207" y="1759484"/>
                  </a:lnTo>
                  <a:lnTo>
                    <a:pt x="897672" y="1764245"/>
                  </a:lnTo>
                  <a:lnTo>
                    <a:pt x="826573" y="1765769"/>
                  </a:lnTo>
                  <a:lnTo>
                    <a:pt x="0" y="1765769"/>
                  </a:lnTo>
                  <a:lnTo>
                    <a:pt x="0" y="748139"/>
                  </a:lnTo>
                  <a:lnTo>
                    <a:pt x="591271" y="748139"/>
                  </a:lnTo>
                  <a:lnTo>
                    <a:pt x="591271" y="323791"/>
                  </a:lnTo>
                  <a:lnTo>
                    <a:pt x="0" y="323791"/>
                  </a:lnTo>
                  <a:lnTo>
                    <a:pt x="0" y="32178"/>
                  </a:lnTo>
                  <a:lnTo>
                    <a:pt x="939196" y="32178"/>
                  </a:lnTo>
                  <a:lnTo>
                    <a:pt x="939196" y="1035730"/>
                  </a:lnTo>
                  <a:lnTo>
                    <a:pt x="347924" y="1035730"/>
                  </a:lnTo>
                  <a:lnTo>
                    <a:pt x="347924" y="1476167"/>
                  </a:lnTo>
                  <a:lnTo>
                    <a:pt x="866795" y="1476167"/>
                  </a:lnTo>
                  <a:lnTo>
                    <a:pt x="928806" y="1474889"/>
                  </a:lnTo>
                  <a:lnTo>
                    <a:pt x="984133" y="1470866"/>
                  </a:lnTo>
                  <a:lnTo>
                    <a:pt x="1033232" y="1463819"/>
                  </a:lnTo>
                  <a:lnTo>
                    <a:pt x="1076562" y="1453464"/>
                  </a:lnTo>
                  <a:lnTo>
                    <a:pt x="1114580" y="1439521"/>
                  </a:lnTo>
                  <a:lnTo>
                    <a:pt x="1176509" y="1399744"/>
                  </a:lnTo>
                  <a:lnTo>
                    <a:pt x="1176509" y="0"/>
                  </a:lnTo>
                  <a:lnTo>
                    <a:pt x="1528456" y="0"/>
                  </a:lnTo>
                  <a:lnTo>
                    <a:pt x="1528456" y="1884426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26970" y="2724539"/>
              <a:ext cx="1595120" cy="1884680"/>
            </a:xfrm>
            <a:custGeom>
              <a:avLst/>
              <a:gdLst/>
              <a:ahLst/>
              <a:cxnLst/>
              <a:rect l="l" t="t" r="r" b="b"/>
              <a:pathLst>
                <a:path w="1595120" h="1884679">
                  <a:moveTo>
                    <a:pt x="394180" y="1791914"/>
                  </a:moveTo>
                  <a:lnTo>
                    <a:pt x="336727" y="1789163"/>
                  </a:lnTo>
                  <a:lnTo>
                    <a:pt x="284968" y="1780523"/>
                  </a:lnTo>
                  <a:lnTo>
                    <a:pt x="238809" y="1765415"/>
                  </a:lnTo>
                  <a:lnTo>
                    <a:pt x="198152" y="1743261"/>
                  </a:lnTo>
                  <a:lnTo>
                    <a:pt x="162901" y="1713480"/>
                  </a:lnTo>
                  <a:lnTo>
                    <a:pt x="123510" y="1667609"/>
                  </a:lnTo>
                  <a:lnTo>
                    <a:pt x="90279" y="1610313"/>
                  </a:lnTo>
                  <a:lnTo>
                    <a:pt x="62854" y="1540687"/>
                  </a:lnTo>
                  <a:lnTo>
                    <a:pt x="51209" y="1500968"/>
                  </a:lnTo>
                  <a:lnTo>
                    <a:pt x="40882" y="1457827"/>
                  </a:lnTo>
                  <a:lnTo>
                    <a:pt x="31830" y="1411153"/>
                  </a:lnTo>
                  <a:lnTo>
                    <a:pt x="24009" y="1360831"/>
                  </a:lnTo>
                  <a:lnTo>
                    <a:pt x="17374" y="1306748"/>
                  </a:lnTo>
                  <a:lnTo>
                    <a:pt x="11881" y="1248793"/>
                  </a:lnTo>
                  <a:lnTo>
                    <a:pt x="7486" y="1186851"/>
                  </a:lnTo>
                  <a:lnTo>
                    <a:pt x="4144" y="1120810"/>
                  </a:lnTo>
                  <a:lnTo>
                    <a:pt x="1812" y="1050557"/>
                  </a:lnTo>
                  <a:lnTo>
                    <a:pt x="445" y="975979"/>
                  </a:lnTo>
                  <a:lnTo>
                    <a:pt x="0" y="896962"/>
                  </a:lnTo>
                  <a:lnTo>
                    <a:pt x="445" y="818614"/>
                  </a:lnTo>
                  <a:lnTo>
                    <a:pt x="1812" y="744623"/>
                  </a:lnTo>
                  <a:lnTo>
                    <a:pt x="4144" y="674879"/>
                  </a:lnTo>
                  <a:lnTo>
                    <a:pt x="7486" y="609271"/>
                  </a:lnTo>
                  <a:lnTo>
                    <a:pt x="11881" y="547688"/>
                  </a:lnTo>
                  <a:lnTo>
                    <a:pt x="17374" y="490020"/>
                  </a:lnTo>
                  <a:lnTo>
                    <a:pt x="24043" y="435940"/>
                  </a:lnTo>
                  <a:lnTo>
                    <a:pt x="31830" y="385988"/>
                  </a:lnTo>
                  <a:lnTo>
                    <a:pt x="40882" y="339402"/>
                  </a:lnTo>
                  <a:lnTo>
                    <a:pt x="51209" y="296289"/>
                  </a:lnTo>
                  <a:lnTo>
                    <a:pt x="62854" y="256538"/>
                  </a:lnTo>
                  <a:lnTo>
                    <a:pt x="75863" y="220040"/>
                  </a:lnTo>
                  <a:lnTo>
                    <a:pt x="106147" y="156356"/>
                  </a:lnTo>
                  <a:lnTo>
                    <a:pt x="142413" y="104353"/>
                  </a:lnTo>
                  <a:lnTo>
                    <a:pt x="198152" y="53238"/>
                  </a:lnTo>
                  <a:lnTo>
                    <a:pt x="238809" y="30681"/>
                  </a:lnTo>
                  <a:lnTo>
                    <a:pt x="284968" y="14689"/>
                  </a:lnTo>
                  <a:lnTo>
                    <a:pt x="336727" y="5164"/>
                  </a:lnTo>
                  <a:lnTo>
                    <a:pt x="394180" y="2011"/>
                  </a:lnTo>
                  <a:lnTo>
                    <a:pt x="450685" y="5164"/>
                  </a:lnTo>
                  <a:lnTo>
                    <a:pt x="502073" y="14689"/>
                  </a:lnTo>
                  <a:lnTo>
                    <a:pt x="548538" y="30681"/>
                  </a:lnTo>
                  <a:lnTo>
                    <a:pt x="590273" y="53238"/>
                  </a:lnTo>
                  <a:lnTo>
                    <a:pt x="627471" y="82456"/>
                  </a:lnTo>
                  <a:lnTo>
                    <a:pt x="669307" y="134569"/>
                  </a:lnTo>
                  <a:lnTo>
                    <a:pt x="704112" y="200765"/>
                  </a:lnTo>
                  <a:lnTo>
                    <a:pt x="719002" y="239529"/>
                  </a:lnTo>
                  <a:lnTo>
                    <a:pt x="732282" y="282274"/>
                  </a:lnTo>
                  <a:lnTo>
                    <a:pt x="733109" y="285580"/>
                  </a:lnTo>
                  <a:lnTo>
                    <a:pt x="394180" y="285580"/>
                  </a:lnTo>
                  <a:lnTo>
                    <a:pt x="381925" y="287088"/>
                  </a:lnTo>
                  <a:lnTo>
                    <a:pt x="343010" y="325032"/>
                  </a:lnTo>
                  <a:lnTo>
                    <a:pt x="328599" y="370361"/>
                  </a:lnTo>
                  <a:lnTo>
                    <a:pt x="318294" y="437981"/>
                  </a:lnTo>
                  <a:lnTo>
                    <a:pt x="314490" y="481162"/>
                  </a:lnTo>
                  <a:lnTo>
                    <a:pt x="311481" y="531130"/>
                  </a:lnTo>
                  <a:lnTo>
                    <a:pt x="309192" y="588291"/>
                  </a:lnTo>
                  <a:lnTo>
                    <a:pt x="307545" y="653050"/>
                  </a:lnTo>
                  <a:lnTo>
                    <a:pt x="306464" y="725812"/>
                  </a:lnTo>
                  <a:lnTo>
                    <a:pt x="305871" y="806981"/>
                  </a:lnTo>
                  <a:lnTo>
                    <a:pt x="305691" y="896962"/>
                  </a:lnTo>
                  <a:lnTo>
                    <a:pt x="305848" y="975979"/>
                  </a:lnTo>
                  <a:lnTo>
                    <a:pt x="306464" y="1068969"/>
                  </a:lnTo>
                  <a:lnTo>
                    <a:pt x="307545" y="1142068"/>
                  </a:lnTo>
                  <a:lnTo>
                    <a:pt x="309192" y="1207123"/>
                  </a:lnTo>
                  <a:lnTo>
                    <a:pt x="311481" y="1264552"/>
                  </a:lnTo>
                  <a:lnTo>
                    <a:pt x="314490" y="1314774"/>
                  </a:lnTo>
                  <a:lnTo>
                    <a:pt x="318294" y="1358209"/>
                  </a:lnTo>
                  <a:lnTo>
                    <a:pt x="328599" y="1426391"/>
                  </a:lnTo>
                  <a:lnTo>
                    <a:pt x="343010" y="1472452"/>
                  </a:lnTo>
                  <a:lnTo>
                    <a:pt x="370047" y="1504574"/>
                  </a:lnTo>
                  <a:lnTo>
                    <a:pt x="394180" y="1510356"/>
                  </a:lnTo>
                  <a:lnTo>
                    <a:pt x="732377" y="1510356"/>
                  </a:lnTo>
                  <a:lnTo>
                    <a:pt x="727127" y="1529775"/>
                  </a:lnTo>
                  <a:lnTo>
                    <a:pt x="714248" y="1568679"/>
                  </a:lnTo>
                  <a:lnTo>
                    <a:pt x="699938" y="1604096"/>
                  </a:lnTo>
                  <a:lnTo>
                    <a:pt x="666844" y="1664988"/>
                  </a:lnTo>
                  <a:lnTo>
                    <a:pt x="627471" y="1713480"/>
                  </a:lnTo>
                  <a:lnTo>
                    <a:pt x="590273" y="1743261"/>
                  </a:lnTo>
                  <a:lnTo>
                    <a:pt x="548538" y="1765415"/>
                  </a:lnTo>
                  <a:lnTo>
                    <a:pt x="502073" y="1780523"/>
                  </a:lnTo>
                  <a:lnTo>
                    <a:pt x="450685" y="1789163"/>
                  </a:lnTo>
                  <a:lnTo>
                    <a:pt x="394180" y="1791914"/>
                  </a:lnTo>
                  <a:close/>
                </a:path>
                <a:path w="1595120" h="1884679">
                  <a:moveTo>
                    <a:pt x="1198631" y="705905"/>
                  </a:moveTo>
                  <a:lnTo>
                    <a:pt x="892940" y="705905"/>
                  </a:lnTo>
                  <a:lnTo>
                    <a:pt x="892940" y="12066"/>
                  </a:lnTo>
                  <a:lnTo>
                    <a:pt x="1198631" y="12066"/>
                  </a:lnTo>
                  <a:lnTo>
                    <a:pt x="1198631" y="705905"/>
                  </a:lnTo>
                  <a:close/>
                </a:path>
                <a:path w="1595120" h="1884679">
                  <a:moveTo>
                    <a:pt x="732377" y="1510356"/>
                  </a:moveTo>
                  <a:lnTo>
                    <a:pt x="394180" y="1510356"/>
                  </a:lnTo>
                  <a:lnTo>
                    <a:pt x="407001" y="1508879"/>
                  </a:lnTo>
                  <a:lnTo>
                    <a:pt x="418314" y="1504574"/>
                  </a:lnTo>
                  <a:lnTo>
                    <a:pt x="444889" y="1472452"/>
                  </a:lnTo>
                  <a:lnTo>
                    <a:pt x="458599" y="1426391"/>
                  </a:lnTo>
                  <a:lnTo>
                    <a:pt x="468455" y="1358209"/>
                  </a:lnTo>
                  <a:lnTo>
                    <a:pt x="472112" y="1314774"/>
                  </a:lnTo>
                  <a:lnTo>
                    <a:pt x="475014" y="1264552"/>
                  </a:lnTo>
                  <a:lnTo>
                    <a:pt x="477233" y="1207123"/>
                  </a:lnTo>
                  <a:lnTo>
                    <a:pt x="478836" y="1142068"/>
                  </a:lnTo>
                  <a:lnTo>
                    <a:pt x="479895" y="1068969"/>
                  </a:lnTo>
                  <a:lnTo>
                    <a:pt x="480378" y="1001541"/>
                  </a:lnTo>
                  <a:lnTo>
                    <a:pt x="480659" y="896962"/>
                  </a:lnTo>
                  <a:lnTo>
                    <a:pt x="480480" y="806981"/>
                  </a:lnTo>
                  <a:lnTo>
                    <a:pt x="479895" y="725812"/>
                  </a:lnTo>
                  <a:lnTo>
                    <a:pt x="478836" y="653050"/>
                  </a:lnTo>
                  <a:lnTo>
                    <a:pt x="477233" y="588291"/>
                  </a:lnTo>
                  <a:lnTo>
                    <a:pt x="475014" y="531130"/>
                  </a:lnTo>
                  <a:lnTo>
                    <a:pt x="472112" y="481162"/>
                  </a:lnTo>
                  <a:lnTo>
                    <a:pt x="468455" y="437981"/>
                  </a:lnTo>
                  <a:lnTo>
                    <a:pt x="458599" y="370361"/>
                  </a:lnTo>
                  <a:lnTo>
                    <a:pt x="444889" y="325032"/>
                  </a:lnTo>
                  <a:lnTo>
                    <a:pt x="418314" y="291613"/>
                  </a:lnTo>
                  <a:lnTo>
                    <a:pt x="394180" y="285580"/>
                  </a:lnTo>
                  <a:lnTo>
                    <a:pt x="733109" y="285580"/>
                  </a:lnTo>
                  <a:lnTo>
                    <a:pt x="744003" y="329155"/>
                  </a:lnTo>
                  <a:lnTo>
                    <a:pt x="754213" y="380326"/>
                  </a:lnTo>
                  <a:lnTo>
                    <a:pt x="762989" y="436157"/>
                  </a:lnTo>
                  <a:lnTo>
                    <a:pt x="770301" y="496151"/>
                  </a:lnTo>
                  <a:lnTo>
                    <a:pt x="776276" y="561113"/>
                  </a:lnTo>
                  <a:lnTo>
                    <a:pt x="780939" y="630980"/>
                  </a:lnTo>
                  <a:lnTo>
                    <a:pt x="784339" y="705905"/>
                  </a:lnTo>
                  <a:lnTo>
                    <a:pt x="1198631" y="705905"/>
                  </a:lnTo>
                  <a:lnTo>
                    <a:pt x="1198631" y="1001541"/>
                  </a:lnTo>
                  <a:lnTo>
                    <a:pt x="786350" y="1001541"/>
                  </a:lnTo>
                  <a:lnTo>
                    <a:pt x="784251" y="1077610"/>
                  </a:lnTo>
                  <a:lnTo>
                    <a:pt x="781140" y="1149034"/>
                  </a:lnTo>
                  <a:lnTo>
                    <a:pt x="776970" y="1215943"/>
                  </a:lnTo>
                  <a:lnTo>
                    <a:pt x="771696" y="1278465"/>
                  </a:lnTo>
                  <a:lnTo>
                    <a:pt x="765271" y="1336729"/>
                  </a:lnTo>
                  <a:lnTo>
                    <a:pt x="757647" y="1390863"/>
                  </a:lnTo>
                  <a:lnTo>
                    <a:pt x="748780" y="1440996"/>
                  </a:lnTo>
                  <a:lnTo>
                    <a:pt x="738622" y="1487258"/>
                  </a:lnTo>
                  <a:lnTo>
                    <a:pt x="732377" y="1510356"/>
                  </a:lnTo>
                  <a:close/>
                </a:path>
                <a:path w="1595120" h="1884679">
                  <a:moveTo>
                    <a:pt x="1198631" y="1866326"/>
                  </a:moveTo>
                  <a:lnTo>
                    <a:pt x="892940" y="1866326"/>
                  </a:lnTo>
                  <a:lnTo>
                    <a:pt x="892940" y="1001541"/>
                  </a:lnTo>
                  <a:lnTo>
                    <a:pt x="1198631" y="1001541"/>
                  </a:lnTo>
                  <a:lnTo>
                    <a:pt x="1198631" y="1866326"/>
                  </a:lnTo>
                  <a:close/>
                </a:path>
                <a:path w="1595120" h="1884679">
                  <a:moveTo>
                    <a:pt x="1594823" y="1884426"/>
                  </a:moveTo>
                  <a:lnTo>
                    <a:pt x="1283099" y="1884426"/>
                  </a:lnTo>
                  <a:lnTo>
                    <a:pt x="1283099" y="0"/>
                  </a:lnTo>
                  <a:lnTo>
                    <a:pt x="1594823" y="0"/>
                  </a:lnTo>
                  <a:lnTo>
                    <a:pt x="1594823" y="1884426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65141" y="2724539"/>
              <a:ext cx="1601470" cy="1884680"/>
            </a:xfrm>
            <a:custGeom>
              <a:avLst/>
              <a:gdLst/>
              <a:ahLst/>
              <a:cxnLst/>
              <a:rect l="l" t="t" r="r" b="b"/>
              <a:pathLst>
                <a:path w="1601469" h="1884679">
                  <a:moveTo>
                    <a:pt x="1600857" y="1884426"/>
                  </a:moveTo>
                  <a:lnTo>
                    <a:pt x="1248909" y="1884426"/>
                  </a:lnTo>
                  <a:lnTo>
                    <a:pt x="1248909" y="921096"/>
                  </a:lnTo>
                  <a:lnTo>
                    <a:pt x="882884" y="921096"/>
                  </a:lnTo>
                  <a:lnTo>
                    <a:pt x="882884" y="625460"/>
                  </a:lnTo>
                  <a:lnTo>
                    <a:pt x="1248909" y="625460"/>
                  </a:lnTo>
                  <a:lnTo>
                    <a:pt x="1248909" y="0"/>
                  </a:lnTo>
                  <a:lnTo>
                    <a:pt x="1600857" y="0"/>
                  </a:lnTo>
                  <a:lnTo>
                    <a:pt x="1600857" y="1884426"/>
                  </a:lnTo>
                  <a:close/>
                </a:path>
                <a:path w="1601469" h="1884679">
                  <a:moveTo>
                    <a:pt x="0" y="1775825"/>
                  </a:moveTo>
                  <a:lnTo>
                    <a:pt x="0" y="1470133"/>
                  </a:lnTo>
                  <a:lnTo>
                    <a:pt x="34032" y="1455598"/>
                  </a:lnTo>
                  <a:lnTo>
                    <a:pt x="66855" y="1439753"/>
                  </a:lnTo>
                  <a:lnTo>
                    <a:pt x="128588" y="1403047"/>
                  </a:lnTo>
                  <a:lnTo>
                    <a:pt x="184622" y="1357833"/>
                  </a:lnTo>
                  <a:lnTo>
                    <a:pt x="234377" y="1301929"/>
                  </a:lnTo>
                  <a:lnTo>
                    <a:pt x="256721" y="1269288"/>
                  </a:lnTo>
                  <a:lnTo>
                    <a:pt x="277279" y="1233155"/>
                  </a:lnTo>
                  <a:lnTo>
                    <a:pt x="295980" y="1193260"/>
                  </a:lnTo>
                  <a:lnTo>
                    <a:pt x="312750" y="1149329"/>
                  </a:lnTo>
                  <a:lnTo>
                    <a:pt x="327519" y="1101089"/>
                  </a:lnTo>
                  <a:lnTo>
                    <a:pt x="340213" y="1048269"/>
                  </a:lnTo>
                  <a:lnTo>
                    <a:pt x="350761" y="990594"/>
                  </a:lnTo>
                  <a:lnTo>
                    <a:pt x="359113" y="927540"/>
                  </a:lnTo>
                  <a:lnTo>
                    <a:pt x="365135" y="859474"/>
                  </a:lnTo>
                  <a:lnTo>
                    <a:pt x="368806" y="785690"/>
                  </a:lnTo>
                  <a:lnTo>
                    <a:pt x="370047" y="705905"/>
                  </a:lnTo>
                  <a:lnTo>
                    <a:pt x="370047" y="22122"/>
                  </a:lnTo>
                  <a:lnTo>
                    <a:pt x="721994" y="22122"/>
                  </a:lnTo>
                  <a:lnTo>
                    <a:pt x="721994" y="705905"/>
                  </a:lnTo>
                  <a:lnTo>
                    <a:pt x="723205" y="785722"/>
                  </a:lnTo>
                  <a:lnTo>
                    <a:pt x="726800" y="859593"/>
                  </a:lnTo>
                  <a:lnTo>
                    <a:pt x="732723" y="927794"/>
                  </a:lnTo>
                  <a:lnTo>
                    <a:pt x="740839" y="990172"/>
                  </a:lnTo>
                  <a:lnTo>
                    <a:pt x="751176" y="1047653"/>
                  </a:lnTo>
                  <a:lnTo>
                    <a:pt x="763636" y="1100266"/>
                  </a:lnTo>
                  <a:lnTo>
                    <a:pt x="778156" y="1148294"/>
                  </a:lnTo>
                  <a:lnTo>
                    <a:pt x="794673" y="1192021"/>
                  </a:lnTo>
                  <a:lnTo>
                    <a:pt x="813123" y="1231730"/>
                  </a:lnTo>
                  <a:lnTo>
                    <a:pt x="833443" y="1267704"/>
                  </a:lnTo>
                  <a:lnTo>
                    <a:pt x="855570" y="1300226"/>
                  </a:lnTo>
                  <a:lnTo>
                    <a:pt x="904991" y="1356049"/>
                  </a:lnTo>
                  <a:lnTo>
                    <a:pt x="960880" y="1401464"/>
                  </a:lnTo>
                  <a:lnTo>
                    <a:pt x="999841" y="1425889"/>
                  </a:lnTo>
                  <a:lnTo>
                    <a:pt x="545015" y="1425889"/>
                  </a:lnTo>
                  <a:lnTo>
                    <a:pt x="523293" y="1461203"/>
                  </a:lnTo>
                  <a:lnTo>
                    <a:pt x="497938" y="1495510"/>
                  </a:lnTo>
                  <a:lnTo>
                    <a:pt x="469198" y="1528665"/>
                  </a:lnTo>
                  <a:lnTo>
                    <a:pt x="437317" y="1560523"/>
                  </a:lnTo>
                  <a:lnTo>
                    <a:pt x="402543" y="1590938"/>
                  </a:lnTo>
                  <a:lnTo>
                    <a:pt x="365122" y="1619766"/>
                  </a:lnTo>
                  <a:lnTo>
                    <a:pt x="325299" y="1646861"/>
                  </a:lnTo>
                  <a:lnTo>
                    <a:pt x="283322" y="1672079"/>
                  </a:lnTo>
                  <a:lnTo>
                    <a:pt x="239437" y="1695273"/>
                  </a:lnTo>
                  <a:lnTo>
                    <a:pt x="193889" y="1716300"/>
                  </a:lnTo>
                  <a:lnTo>
                    <a:pt x="146925" y="1735014"/>
                  </a:lnTo>
                  <a:lnTo>
                    <a:pt x="98791" y="1751269"/>
                  </a:lnTo>
                  <a:lnTo>
                    <a:pt x="49734" y="1764921"/>
                  </a:lnTo>
                  <a:lnTo>
                    <a:pt x="0" y="1775825"/>
                  </a:lnTo>
                  <a:close/>
                </a:path>
                <a:path w="1601469" h="1884679">
                  <a:moveTo>
                    <a:pt x="1090030" y="1775825"/>
                  </a:moveTo>
                  <a:lnTo>
                    <a:pt x="1037055" y="1764329"/>
                  </a:lnTo>
                  <a:lnTo>
                    <a:pt x="985036" y="1749478"/>
                  </a:lnTo>
                  <a:lnTo>
                    <a:pt x="934214" y="1731485"/>
                  </a:lnTo>
                  <a:lnTo>
                    <a:pt x="884831" y="1710564"/>
                  </a:lnTo>
                  <a:lnTo>
                    <a:pt x="837129" y="1686931"/>
                  </a:lnTo>
                  <a:lnTo>
                    <a:pt x="791349" y="1660798"/>
                  </a:lnTo>
                  <a:lnTo>
                    <a:pt x="747733" y="1632380"/>
                  </a:lnTo>
                  <a:lnTo>
                    <a:pt x="706523" y="1601892"/>
                  </a:lnTo>
                  <a:lnTo>
                    <a:pt x="667960" y="1569547"/>
                  </a:lnTo>
                  <a:lnTo>
                    <a:pt x="632286" y="1535561"/>
                  </a:lnTo>
                  <a:lnTo>
                    <a:pt x="599743" y="1500146"/>
                  </a:lnTo>
                  <a:lnTo>
                    <a:pt x="570572" y="1463517"/>
                  </a:lnTo>
                  <a:lnTo>
                    <a:pt x="545015" y="1425889"/>
                  </a:lnTo>
                  <a:lnTo>
                    <a:pt x="999841" y="1425889"/>
                  </a:lnTo>
                  <a:lnTo>
                    <a:pt x="1022728" y="1438737"/>
                  </a:lnTo>
                  <a:lnTo>
                    <a:pt x="1055729" y="1455028"/>
                  </a:lnTo>
                  <a:lnTo>
                    <a:pt x="1090030" y="1470133"/>
                  </a:lnTo>
                  <a:lnTo>
                    <a:pt x="1090030" y="1775825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076964"/>
              <a:ext cx="18288000" cy="23703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09850" y="7624097"/>
              <a:ext cx="13073380" cy="1186180"/>
            </a:xfrm>
            <a:custGeom>
              <a:avLst/>
              <a:gdLst/>
              <a:ahLst/>
              <a:cxnLst/>
              <a:rect l="l" t="t" r="r" b="b"/>
              <a:pathLst>
                <a:path w="13073380" h="1186179">
                  <a:moveTo>
                    <a:pt x="578183" y="1185582"/>
                  </a:moveTo>
                  <a:lnTo>
                    <a:pt x="565131" y="1185582"/>
                  </a:lnTo>
                  <a:lnTo>
                    <a:pt x="564802" y="1185550"/>
                  </a:lnTo>
                  <a:lnTo>
                    <a:pt x="564457" y="1185550"/>
                  </a:lnTo>
                  <a:lnTo>
                    <a:pt x="564457" y="1184811"/>
                  </a:lnTo>
                  <a:lnTo>
                    <a:pt x="517731" y="1180762"/>
                  </a:lnTo>
                  <a:lnTo>
                    <a:pt x="472236" y="1173200"/>
                  </a:lnTo>
                  <a:lnTo>
                    <a:pt x="427963" y="1162248"/>
                  </a:lnTo>
                  <a:lnTo>
                    <a:pt x="385062" y="1148047"/>
                  </a:lnTo>
                  <a:lnTo>
                    <a:pt x="343676" y="1130735"/>
                  </a:lnTo>
                  <a:lnTo>
                    <a:pt x="303946" y="1110453"/>
                  </a:lnTo>
                  <a:lnTo>
                    <a:pt x="266012" y="1087339"/>
                  </a:lnTo>
                  <a:lnTo>
                    <a:pt x="230014" y="1061533"/>
                  </a:lnTo>
                  <a:lnTo>
                    <a:pt x="196093" y="1033176"/>
                  </a:lnTo>
                  <a:lnTo>
                    <a:pt x="164389" y="1002406"/>
                  </a:lnTo>
                  <a:lnTo>
                    <a:pt x="135040" y="969362"/>
                  </a:lnTo>
                  <a:lnTo>
                    <a:pt x="108188" y="934186"/>
                  </a:lnTo>
                  <a:lnTo>
                    <a:pt x="83972" y="897015"/>
                  </a:lnTo>
                  <a:lnTo>
                    <a:pt x="62531" y="857990"/>
                  </a:lnTo>
                  <a:lnTo>
                    <a:pt x="44005" y="817251"/>
                  </a:lnTo>
                  <a:lnTo>
                    <a:pt x="28535" y="774936"/>
                  </a:lnTo>
                  <a:lnTo>
                    <a:pt x="16259" y="731186"/>
                  </a:lnTo>
                  <a:lnTo>
                    <a:pt x="7318" y="686140"/>
                  </a:lnTo>
                  <a:lnTo>
                    <a:pt x="1852" y="639937"/>
                  </a:lnTo>
                  <a:lnTo>
                    <a:pt x="0" y="592717"/>
                  </a:lnTo>
                  <a:lnTo>
                    <a:pt x="1854" y="545516"/>
                  </a:lnTo>
                  <a:lnTo>
                    <a:pt x="7323" y="499330"/>
                  </a:lnTo>
                  <a:lnTo>
                    <a:pt x="16266" y="454298"/>
                  </a:lnTo>
                  <a:lnTo>
                    <a:pt x="28543" y="410560"/>
                  </a:lnTo>
                  <a:lnTo>
                    <a:pt x="44015" y="368257"/>
                  </a:lnTo>
                  <a:lnTo>
                    <a:pt x="62543" y="327526"/>
                  </a:lnTo>
                  <a:lnTo>
                    <a:pt x="83986" y="288510"/>
                  </a:lnTo>
                  <a:lnTo>
                    <a:pt x="108205" y="251346"/>
                  </a:lnTo>
                  <a:lnTo>
                    <a:pt x="135060" y="216174"/>
                  </a:lnTo>
                  <a:lnTo>
                    <a:pt x="164412" y="183135"/>
                  </a:lnTo>
                  <a:lnTo>
                    <a:pt x="196120" y="152368"/>
                  </a:lnTo>
                  <a:lnTo>
                    <a:pt x="230045" y="124013"/>
                  </a:lnTo>
                  <a:lnTo>
                    <a:pt x="266048" y="98209"/>
                  </a:lnTo>
                  <a:lnTo>
                    <a:pt x="303988" y="75096"/>
                  </a:lnTo>
                  <a:lnTo>
                    <a:pt x="343725" y="54814"/>
                  </a:lnTo>
                  <a:lnTo>
                    <a:pt x="385121" y="37503"/>
                  </a:lnTo>
                  <a:lnTo>
                    <a:pt x="428034" y="23301"/>
                  </a:lnTo>
                  <a:lnTo>
                    <a:pt x="472326" y="12350"/>
                  </a:lnTo>
                  <a:lnTo>
                    <a:pt x="517856" y="4788"/>
                  </a:lnTo>
                  <a:lnTo>
                    <a:pt x="564457" y="755"/>
                  </a:lnTo>
                  <a:lnTo>
                    <a:pt x="564457" y="16"/>
                  </a:lnTo>
                  <a:lnTo>
                    <a:pt x="565475" y="0"/>
                  </a:lnTo>
                  <a:lnTo>
                    <a:pt x="578183" y="0"/>
                  </a:lnTo>
                  <a:lnTo>
                    <a:pt x="578183" y="1185582"/>
                  </a:lnTo>
                  <a:close/>
                </a:path>
                <a:path w="13073380" h="1186179">
                  <a:moveTo>
                    <a:pt x="819643" y="1185582"/>
                  </a:moveTo>
                  <a:lnTo>
                    <a:pt x="578183" y="1185582"/>
                  </a:lnTo>
                  <a:lnTo>
                    <a:pt x="578183" y="0"/>
                  </a:lnTo>
                  <a:lnTo>
                    <a:pt x="819643" y="0"/>
                  </a:lnTo>
                  <a:lnTo>
                    <a:pt x="819643" y="1185582"/>
                  </a:lnTo>
                  <a:close/>
                </a:path>
                <a:path w="13073380" h="1186179">
                  <a:moveTo>
                    <a:pt x="12445927" y="1185582"/>
                  </a:moveTo>
                  <a:lnTo>
                    <a:pt x="819643" y="1185582"/>
                  </a:lnTo>
                  <a:lnTo>
                    <a:pt x="819643" y="0"/>
                  </a:lnTo>
                  <a:lnTo>
                    <a:pt x="12253428" y="0"/>
                  </a:lnTo>
                  <a:lnTo>
                    <a:pt x="12253428" y="1185566"/>
                  </a:lnTo>
                  <a:lnTo>
                    <a:pt x="12445927" y="1185566"/>
                  </a:lnTo>
                  <a:close/>
                </a:path>
                <a:path w="13073380" h="1186179">
                  <a:moveTo>
                    <a:pt x="12445927" y="1185566"/>
                  </a:moveTo>
                  <a:lnTo>
                    <a:pt x="12253428" y="1185566"/>
                  </a:lnTo>
                  <a:lnTo>
                    <a:pt x="12253428" y="0"/>
                  </a:lnTo>
                  <a:lnTo>
                    <a:pt x="12445927" y="0"/>
                  </a:lnTo>
                  <a:lnTo>
                    <a:pt x="12445927" y="1185566"/>
                  </a:lnTo>
                  <a:close/>
                </a:path>
                <a:path w="13073380" h="1186179">
                  <a:moveTo>
                    <a:pt x="12507924" y="1185566"/>
                  </a:moveTo>
                  <a:lnTo>
                    <a:pt x="12445927" y="1185566"/>
                  </a:lnTo>
                  <a:lnTo>
                    <a:pt x="12445927" y="0"/>
                  </a:lnTo>
                  <a:lnTo>
                    <a:pt x="12507924" y="0"/>
                  </a:lnTo>
                  <a:lnTo>
                    <a:pt x="12508597" y="16"/>
                  </a:lnTo>
                  <a:lnTo>
                    <a:pt x="12508597" y="755"/>
                  </a:lnTo>
                  <a:lnTo>
                    <a:pt x="12555240" y="4790"/>
                  </a:lnTo>
                  <a:lnTo>
                    <a:pt x="12600773" y="12354"/>
                  </a:lnTo>
                  <a:lnTo>
                    <a:pt x="12645065" y="23307"/>
                  </a:lnTo>
                  <a:lnTo>
                    <a:pt x="12687977" y="37509"/>
                  </a:lnTo>
                  <a:lnTo>
                    <a:pt x="12729370" y="54821"/>
                  </a:lnTo>
                  <a:lnTo>
                    <a:pt x="12769106" y="75104"/>
                  </a:lnTo>
                  <a:lnTo>
                    <a:pt x="12807043" y="98217"/>
                  </a:lnTo>
                  <a:lnTo>
                    <a:pt x="12843043" y="124021"/>
                  </a:lnTo>
                  <a:lnTo>
                    <a:pt x="12876967" y="152377"/>
                  </a:lnTo>
                  <a:lnTo>
                    <a:pt x="12908673" y="183144"/>
                  </a:lnTo>
                  <a:lnTo>
                    <a:pt x="12938023" y="216183"/>
                  </a:lnTo>
                  <a:lnTo>
                    <a:pt x="12964877" y="251354"/>
                  </a:lnTo>
                  <a:lnTo>
                    <a:pt x="12989094" y="288518"/>
                  </a:lnTo>
                  <a:lnTo>
                    <a:pt x="13010536" y="327535"/>
                  </a:lnTo>
                  <a:lnTo>
                    <a:pt x="13029063" y="368266"/>
                  </a:lnTo>
                  <a:lnTo>
                    <a:pt x="13044534" y="410570"/>
                  </a:lnTo>
                  <a:lnTo>
                    <a:pt x="13056811" y="454309"/>
                  </a:lnTo>
                  <a:lnTo>
                    <a:pt x="13065752" y="499342"/>
                  </a:lnTo>
                  <a:lnTo>
                    <a:pt x="13071219" y="545530"/>
                  </a:lnTo>
                  <a:lnTo>
                    <a:pt x="13073072" y="592733"/>
                  </a:lnTo>
                  <a:lnTo>
                    <a:pt x="13071217" y="639953"/>
                  </a:lnTo>
                  <a:lnTo>
                    <a:pt x="13065747" y="686156"/>
                  </a:lnTo>
                  <a:lnTo>
                    <a:pt x="13056804" y="731202"/>
                  </a:lnTo>
                  <a:lnTo>
                    <a:pt x="13044526" y="774953"/>
                  </a:lnTo>
                  <a:lnTo>
                    <a:pt x="13029052" y="817267"/>
                  </a:lnTo>
                  <a:lnTo>
                    <a:pt x="13010523" y="858007"/>
                  </a:lnTo>
                  <a:lnTo>
                    <a:pt x="12989079" y="897032"/>
                  </a:lnTo>
                  <a:lnTo>
                    <a:pt x="12964859" y="934202"/>
                  </a:lnTo>
                  <a:lnTo>
                    <a:pt x="12938002" y="969379"/>
                  </a:lnTo>
                  <a:lnTo>
                    <a:pt x="12908649" y="1002422"/>
                  </a:lnTo>
                  <a:lnTo>
                    <a:pt x="12876938" y="1033192"/>
                  </a:lnTo>
                  <a:lnTo>
                    <a:pt x="12843011" y="1061550"/>
                  </a:lnTo>
                  <a:lnTo>
                    <a:pt x="12807005" y="1087355"/>
                  </a:lnTo>
                  <a:lnTo>
                    <a:pt x="12769061" y="1110469"/>
                  </a:lnTo>
                  <a:lnTo>
                    <a:pt x="12729317" y="1130752"/>
                  </a:lnTo>
                  <a:lnTo>
                    <a:pt x="12687912" y="1148063"/>
                  </a:lnTo>
                  <a:lnTo>
                    <a:pt x="12644982" y="1162265"/>
                  </a:lnTo>
                  <a:lnTo>
                    <a:pt x="12600658" y="1173216"/>
                  </a:lnTo>
                  <a:lnTo>
                    <a:pt x="12555227" y="1180762"/>
                  </a:lnTo>
                  <a:lnTo>
                    <a:pt x="12508597" y="1184794"/>
                  </a:lnTo>
                  <a:lnTo>
                    <a:pt x="12508597" y="1185533"/>
                  </a:lnTo>
                  <a:lnTo>
                    <a:pt x="12508269" y="1185533"/>
                  </a:lnTo>
                  <a:lnTo>
                    <a:pt x="12507924" y="1185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57576" y="7930550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20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39744" y="800999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58557" y="7959331"/>
              <a:ext cx="3916045" cy="514984"/>
            </a:xfrm>
            <a:custGeom>
              <a:avLst/>
              <a:gdLst/>
              <a:ahLst/>
              <a:cxnLst/>
              <a:rect l="l" t="t" r="r" b="b"/>
              <a:pathLst>
                <a:path w="3916045" h="514984">
                  <a:moveTo>
                    <a:pt x="249809" y="20218"/>
                  </a:moveTo>
                  <a:lnTo>
                    <a:pt x="11480" y="20218"/>
                  </a:lnTo>
                  <a:lnTo>
                    <a:pt x="11480" y="71602"/>
                  </a:lnTo>
                  <a:lnTo>
                    <a:pt x="190220" y="71602"/>
                  </a:lnTo>
                  <a:lnTo>
                    <a:pt x="184607" y="118541"/>
                  </a:lnTo>
                  <a:lnTo>
                    <a:pt x="167995" y="157784"/>
                  </a:lnTo>
                  <a:lnTo>
                    <a:pt x="140830" y="189471"/>
                  </a:lnTo>
                  <a:lnTo>
                    <a:pt x="103492" y="213728"/>
                  </a:lnTo>
                  <a:lnTo>
                    <a:pt x="56413" y="230695"/>
                  </a:lnTo>
                  <a:lnTo>
                    <a:pt x="0" y="240512"/>
                  </a:lnTo>
                  <a:lnTo>
                    <a:pt x="0" y="292442"/>
                  </a:lnTo>
                  <a:lnTo>
                    <a:pt x="55626" y="283959"/>
                  </a:lnTo>
                  <a:lnTo>
                    <a:pt x="104990" y="270446"/>
                  </a:lnTo>
                  <a:lnTo>
                    <a:pt x="147739" y="251421"/>
                  </a:lnTo>
                  <a:lnTo>
                    <a:pt x="183527" y="226364"/>
                  </a:lnTo>
                  <a:lnTo>
                    <a:pt x="211988" y="194779"/>
                  </a:lnTo>
                  <a:lnTo>
                    <a:pt x="232765" y="156159"/>
                  </a:lnTo>
                  <a:lnTo>
                    <a:pt x="245491" y="109982"/>
                  </a:lnTo>
                  <a:lnTo>
                    <a:pt x="249809" y="55753"/>
                  </a:lnTo>
                  <a:lnTo>
                    <a:pt x="249809" y="20218"/>
                  </a:lnTo>
                  <a:close/>
                </a:path>
                <a:path w="3916045" h="514984">
                  <a:moveTo>
                    <a:pt x="405599" y="322503"/>
                  </a:moveTo>
                  <a:lnTo>
                    <a:pt x="346011" y="322503"/>
                  </a:lnTo>
                  <a:lnTo>
                    <a:pt x="346011" y="373341"/>
                  </a:lnTo>
                  <a:lnTo>
                    <a:pt x="346011" y="464629"/>
                  </a:lnTo>
                  <a:lnTo>
                    <a:pt x="98945" y="464629"/>
                  </a:lnTo>
                  <a:lnTo>
                    <a:pt x="98945" y="373341"/>
                  </a:lnTo>
                  <a:lnTo>
                    <a:pt x="346011" y="373341"/>
                  </a:lnTo>
                  <a:lnTo>
                    <a:pt x="346011" y="322503"/>
                  </a:lnTo>
                  <a:lnTo>
                    <a:pt x="39903" y="322503"/>
                  </a:lnTo>
                  <a:lnTo>
                    <a:pt x="39903" y="514921"/>
                  </a:lnTo>
                  <a:lnTo>
                    <a:pt x="405599" y="514921"/>
                  </a:lnTo>
                  <a:lnTo>
                    <a:pt x="405599" y="464629"/>
                  </a:lnTo>
                  <a:lnTo>
                    <a:pt x="405599" y="373341"/>
                  </a:lnTo>
                  <a:lnTo>
                    <a:pt x="405599" y="322503"/>
                  </a:lnTo>
                  <a:close/>
                </a:path>
                <a:path w="3916045" h="514984">
                  <a:moveTo>
                    <a:pt x="477748" y="125717"/>
                  </a:moveTo>
                  <a:lnTo>
                    <a:pt x="405599" y="125717"/>
                  </a:lnTo>
                  <a:lnTo>
                    <a:pt x="405599" y="14211"/>
                  </a:lnTo>
                  <a:lnTo>
                    <a:pt x="346011" y="14211"/>
                  </a:lnTo>
                  <a:lnTo>
                    <a:pt x="346011" y="290804"/>
                  </a:lnTo>
                  <a:lnTo>
                    <a:pt x="405599" y="290804"/>
                  </a:lnTo>
                  <a:lnTo>
                    <a:pt x="405599" y="177647"/>
                  </a:lnTo>
                  <a:lnTo>
                    <a:pt x="477748" y="177647"/>
                  </a:lnTo>
                  <a:lnTo>
                    <a:pt x="477748" y="125717"/>
                  </a:lnTo>
                  <a:close/>
                </a:path>
                <a:path w="3916045" h="514984">
                  <a:moveTo>
                    <a:pt x="791514" y="421995"/>
                  </a:moveTo>
                  <a:lnTo>
                    <a:pt x="757021" y="402107"/>
                  </a:lnTo>
                  <a:lnTo>
                    <a:pt x="725995" y="373773"/>
                  </a:lnTo>
                  <a:lnTo>
                    <a:pt x="700836" y="333794"/>
                  </a:lnTo>
                  <a:lnTo>
                    <a:pt x="683983" y="279019"/>
                  </a:lnTo>
                  <a:lnTo>
                    <a:pt x="677811" y="206070"/>
                  </a:lnTo>
                  <a:lnTo>
                    <a:pt x="677811" y="20218"/>
                  </a:lnTo>
                  <a:lnTo>
                    <a:pt x="618782" y="20218"/>
                  </a:lnTo>
                  <a:lnTo>
                    <a:pt x="618782" y="206070"/>
                  </a:lnTo>
                  <a:lnTo>
                    <a:pt x="612736" y="278955"/>
                  </a:lnTo>
                  <a:lnTo>
                    <a:pt x="596112" y="333946"/>
                  </a:lnTo>
                  <a:lnTo>
                    <a:pt x="571195" y="374015"/>
                  </a:lnTo>
                  <a:lnTo>
                    <a:pt x="540270" y="402323"/>
                  </a:lnTo>
                  <a:lnTo>
                    <a:pt x="505625" y="421995"/>
                  </a:lnTo>
                  <a:lnTo>
                    <a:pt x="505625" y="476656"/>
                  </a:lnTo>
                  <a:lnTo>
                    <a:pt x="551370" y="456577"/>
                  </a:lnTo>
                  <a:lnTo>
                    <a:pt x="592404" y="428409"/>
                  </a:lnTo>
                  <a:lnTo>
                    <a:pt x="625856" y="393484"/>
                  </a:lnTo>
                  <a:lnTo>
                    <a:pt x="648843" y="353123"/>
                  </a:lnTo>
                  <a:lnTo>
                    <a:pt x="671753" y="393179"/>
                  </a:lnTo>
                  <a:lnTo>
                    <a:pt x="705015" y="428002"/>
                  </a:lnTo>
                  <a:lnTo>
                    <a:pt x="745858" y="456272"/>
                  </a:lnTo>
                  <a:lnTo>
                    <a:pt x="791514" y="476656"/>
                  </a:lnTo>
                  <a:lnTo>
                    <a:pt x="791514" y="421995"/>
                  </a:lnTo>
                  <a:close/>
                </a:path>
                <a:path w="3916045" h="514984">
                  <a:moveTo>
                    <a:pt x="991577" y="216458"/>
                  </a:moveTo>
                  <a:lnTo>
                    <a:pt x="913955" y="216458"/>
                  </a:lnTo>
                  <a:lnTo>
                    <a:pt x="913955" y="14211"/>
                  </a:lnTo>
                  <a:lnTo>
                    <a:pt x="854379" y="14211"/>
                  </a:lnTo>
                  <a:lnTo>
                    <a:pt x="854379" y="509993"/>
                  </a:lnTo>
                  <a:lnTo>
                    <a:pt x="913955" y="509993"/>
                  </a:lnTo>
                  <a:lnTo>
                    <a:pt x="913955" y="268389"/>
                  </a:lnTo>
                  <a:lnTo>
                    <a:pt x="991577" y="268389"/>
                  </a:lnTo>
                  <a:lnTo>
                    <a:pt x="991577" y="216458"/>
                  </a:lnTo>
                  <a:close/>
                </a:path>
                <a:path w="3916045" h="514984">
                  <a:moveTo>
                    <a:pt x="1279105" y="206616"/>
                  </a:moveTo>
                  <a:lnTo>
                    <a:pt x="1270012" y="169252"/>
                  </a:lnTo>
                  <a:lnTo>
                    <a:pt x="1225550" y="131991"/>
                  </a:lnTo>
                  <a:lnTo>
                    <a:pt x="1222260" y="130886"/>
                  </a:lnTo>
                  <a:lnTo>
                    <a:pt x="1222260" y="206616"/>
                  </a:lnTo>
                  <a:lnTo>
                    <a:pt x="1221066" y="215455"/>
                  </a:lnTo>
                  <a:lnTo>
                    <a:pt x="1182141" y="244678"/>
                  </a:lnTo>
                  <a:lnTo>
                    <a:pt x="1152829" y="247624"/>
                  </a:lnTo>
                  <a:lnTo>
                    <a:pt x="1135583" y="246684"/>
                  </a:lnTo>
                  <a:lnTo>
                    <a:pt x="1096530" y="232308"/>
                  </a:lnTo>
                  <a:lnTo>
                    <a:pt x="1083411" y="206616"/>
                  </a:lnTo>
                  <a:lnTo>
                    <a:pt x="1084402" y="199136"/>
                  </a:lnTo>
                  <a:lnTo>
                    <a:pt x="1121130" y="169037"/>
                  </a:lnTo>
                  <a:lnTo>
                    <a:pt x="1152829" y="165074"/>
                  </a:lnTo>
                  <a:lnTo>
                    <a:pt x="1168577" y="165989"/>
                  </a:lnTo>
                  <a:lnTo>
                    <a:pt x="1206398" y="178739"/>
                  </a:lnTo>
                  <a:lnTo>
                    <a:pt x="1222260" y="206616"/>
                  </a:lnTo>
                  <a:lnTo>
                    <a:pt x="1222260" y="130886"/>
                  </a:lnTo>
                  <a:lnTo>
                    <a:pt x="1203807" y="124625"/>
                  </a:lnTo>
                  <a:lnTo>
                    <a:pt x="1179398" y="120142"/>
                  </a:lnTo>
                  <a:lnTo>
                    <a:pt x="1152829" y="118618"/>
                  </a:lnTo>
                  <a:lnTo>
                    <a:pt x="1124826" y="120332"/>
                  </a:lnTo>
                  <a:lnTo>
                    <a:pt x="1076807" y="133604"/>
                  </a:lnTo>
                  <a:lnTo>
                    <a:pt x="1044460" y="157035"/>
                  </a:lnTo>
                  <a:lnTo>
                    <a:pt x="1026020" y="206616"/>
                  </a:lnTo>
                  <a:lnTo>
                    <a:pt x="1028293" y="225894"/>
                  </a:lnTo>
                  <a:lnTo>
                    <a:pt x="1058811" y="269481"/>
                  </a:lnTo>
                  <a:lnTo>
                    <a:pt x="1100289" y="288201"/>
                  </a:lnTo>
                  <a:lnTo>
                    <a:pt x="1152829" y="294627"/>
                  </a:lnTo>
                  <a:lnTo>
                    <a:pt x="1178915" y="293204"/>
                  </a:lnTo>
                  <a:lnTo>
                    <a:pt x="1224318" y="281940"/>
                  </a:lnTo>
                  <a:lnTo>
                    <a:pt x="1258354" y="259816"/>
                  </a:lnTo>
                  <a:lnTo>
                    <a:pt x="1276692" y="227012"/>
                  </a:lnTo>
                  <a:lnTo>
                    <a:pt x="1279105" y="206616"/>
                  </a:lnTo>
                  <a:close/>
                </a:path>
                <a:path w="3916045" h="514984">
                  <a:moveTo>
                    <a:pt x="1293317" y="47548"/>
                  </a:moveTo>
                  <a:lnTo>
                    <a:pt x="1183449" y="47548"/>
                  </a:lnTo>
                  <a:lnTo>
                    <a:pt x="1183449" y="0"/>
                  </a:lnTo>
                  <a:lnTo>
                    <a:pt x="1124407" y="0"/>
                  </a:lnTo>
                  <a:lnTo>
                    <a:pt x="1124407" y="47548"/>
                  </a:lnTo>
                  <a:lnTo>
                    <a:pt x="1011262" y="47548"/>
                  </a:lnTo>
                  <a:lnTo>
                    <a:pt x="1011262" y="96202"/>
                  </a:lnTo>
                  <a:lnTo>
                    <a:pt x="1293317" y="96202"/>
                  </a:lnTo>
                  <a:lnTo>
                    <a:pt x="1293317" y="47548"/>
                  </a:lnTo>
                  <a:close/>
                </a:path>
                <a:path w="3916045" h="514984">
                  <a:moveTo>
                    <a:pt x="1422323" y="320865"/>
                  </a:moveTo>
                  <a:lnTo>
                    <a:pt x="1362735" y="320865"/>
                  </a:lnTo>
                  <a:lnTo>
                    <a:pt x="1362735" y="369519"/>
                  </a:lnTo>
                  <a:lnTo>
                    <a:pt x="1362735" y="419265"/>
                  </a:lnTo>
                  <a:lnTo>
                    <a:pt x="1362735" y="465175"/>
                  </a:lnTo>
                  <a:lnTo>
                    <a:pt x="1115656" y="465175"/>
                  </a:lnTo>
                  <a:lnTo>
                    <a:pt x="1115656" y="419265"/>
                  </a:lnTo>
                  <a:lnTo>
                    <a:pt x="1362735" y="419265"/>
                  </a:lnTo>
                  <a:lnTo>
                    <a:pt x="1362735" y="369519"/>
                  </a:lnTo>
                  <a:lnTo>
                    <a:pt x="1115656" y="369519"/>
                  </a:lnTo>
                  <a:lnTo>
                    <a:pt x="1115656" y="320865"/>
                  </a:lnTo>
                  <a:lnTo>
                    <a:pt x="1056627" y="320865"/>
                  </a:lnTo>
                  <a:lnTo>
                    <a:pt x="1056627" y="514921"/>
                  </a:lnTo>
                  <a:lnTo>
                    <a:pt x="1422323" y="514921"/>
                  </a:lnTo>
                  <a:lnTo>
                    <a:pt x="1422323" y="465175"/>
                  </a:lnTo>
                  <a:lnTo>
                    <a:pt x="1422323" y="419265"/>
                  </a:lnTo>
                  <a:lnTo>
                    <a:pt x="1422323" y="369519"/>
                  </a:lnTo>
                  <a:lnTo>
                    <a:pt x="1422323" y="320865"/>
                  </a:lnTo>
                  <a:close/>
                </a:path>
                <a:path w="3916045" h="514984">
                  <a:moveTo>
                    <a:pt x="1494472" y="133921"/>
                  </a:moveTo>
                  <a:lnTo>
                    <a:pt x="1422323" y="133921"/>
                  </a:lnTo>
                  <a:lnTo>
                    <a:pt x="1422323" y="14211"/>
                  </a:lnTo>
                  <a:lnTo>
                    <a:pt x="1362735" y="14211"/>
                  </a:lnTo>
                  <a:lnTo>
                    <a:pt x="1362735" y="294627"/>
                  </a:lnTo>
                  <a:lnTo>
                    <a:pt x="1422323" y="294627"/>
                  </a:lnTo>
                  <a:lnTo>
                    <a:pt x="1422323" y="185851"/>
                  </a:lnTo>
                  <a:lnTo>
                    <a:pt x="1494472" y="185851"/>
                  </a:lnTo>
                  <a:lnTo>
                    <a:pt x="1494472" y="133921"/>
                  </a:lnTo>
                  <a:close/>
                </a:path>
                <a:path w="3916045" h="514984">
                  <a:moveTo>
                    <a:pt x="1942706" y="14211"/>
                  </a:moveTo>
                  <a:lnTo>
                    <a:pt x="1883117" y="14211"/>
                  </a:lnTo>
                  <a:lnTo>
                    <a:pt x="1883117" y="395211"/>
                  </a:lnTo>
                  <a:lnTo>
                    <a:pt x="1863953" y="407885"/>
                  </a:lnTo>
                  <a:lnTo>
                    <a:pt x="1839595" y="417144"/>
                  </a:lnTo>
                  <a:lnTo>
                    <a:pt x="1810639" y="422808"/>
                  </a:lnTo>
                  <a:lnTo>
                    <a:pt x="1777631" y="424726"/>
                  </a:lnTo>
                  <a:lnTo>
                    <a:pt x="1605991" y="424726"/>
                  </a:lnTo>
                  <a:lnTo>
                    <a:pt x="1605991" y="20218"/>
                  </a:lnTo>
                  <a:lnTo>
                    <a:pt x="1546948" y="20218"/>
                  </a:lnTo>
                  <a:lnTo>
                    <a:pt x="1546948" y="476656"/>
                  </a:lnTo>
                  <a:lnTo>
                    <a:pt x="1766697" y="476656"/>
                  </a:lnTo>
                  <a:lnTo>
                    <a:pt x="1803869" y="474446"/>
                  </a:lnTo>
                  <a:lnTo>
                    <a:pt x="1836597" y="467982"/>
                  </a:lnTo>
                  <a:lnTo>
                    <a:pt x="1863471" y="457517"/>
                  </a:lnTo>
                  <a:lnTo>
                    <a:pt x="1883117" y="443306"/>
                  </a:lnTo>
                  <a:lnTo>
                    <a:pt x="1883117" y="509993"/>
                  </a:lnTo>
                  <a:lnTo>
                    <a:pt x="1942706" y="509993"/>
                  </a:lnTo>
                  <a:lnTo>
                    <a:pt x="1942706" y="14211"/>
                  </a:lnTo>
                  <a:close/>
                </a:path>
                <a:path w="3916045" h="514984">
                  <a:moveTo>
                    <a:pt x="2516657" y="216458"/>
                  </a:moveTo>
                  <a:lnTo>
                    <a:pt x="2439047" y="216458"/>
                  </a:lnTo>
                  <a:lnTo>
                    <a:pt x="2439047" y="14211"/>
                  </a:lnTo>
                  <a:lnTo>
                    <a:pt x="2379459" y="14211"/>
                  </a:lnTo>
                  <a:lnTo>
                    <a:pt x="2379459" y="396303"/>
                  </a:lnTo>
                  <a:lnTo>
                    <a:pt x="2361107" y="408584"/>
                  </a:lnTo>
                  <a:lnTo>
                    <a:pt x="2337574" y="417487"/>
                  </a:lnTo>
                  <a:lnTo>
                    <a:pt x="2309431" y="422897"/>
                  </a:lnTo>
                  <a:lnTo>
                    <a:pt x="2277237" y="424726"/>
                  </a:lnTo>
                  <a:lnTo>
                    <a:pt x="2110524" y="424726"/>
                  </a:lnTo>
                  <a:lnTo>
                    <a:pt x="2110524" y="75438"/>
                  </a:lnTo>
                  <a:lnTo>
                    <a:pt x="2290356" y="75438"/>
                  </a:lnTo>
                  <a:lnTo>
                    <a:pt x="2290356" y="22961"/>
                  </a:lnTo>
                  <a:lnTo>
                    <a:pt x="2051481" y="22961"/>
                  </a:lnTo>
                  <a:lnTo>
                    <a:pt x="2051481" y="476656"/>
                  </a:lnTo>
                  <a:lnTo>
                    <a:pt x="2266302" y="476656"/>
                  </a:lnTo>
                  <a:lnTo>
                    <a:pt x="2302357" y="474548"/>
                  </a:lnTo>
                  <a:lnTo>
                    <a:pt x="2334158" y="468452"/>
                  </a:lnTo>
                  <a:lnTo>
                    <a:pt x="2360320" y="458673"/>
                  </a:lnTo>
                  <a:lnTo>
                    <a:pt x="2379459" y="445503"/>
                  </a:lnTo>
                  <a:lnTo>
                    <a:pt x="2379459" y="509993"/>
                  </a:lnTo>
                  <a:lnTo>
                    <a:pt x="2439047" y="509993"/>
                  </a:lnTo>
                  <a:lnTo>
                    <a:pt x="2439047" y="268389"/>
                  </a:lnTo>
                  <a:lnTo>
                    <a:pt x="2516657" y="268389"/>
                  </a:lnTo>
                  <a:lnTo>
                    <a:pt x="2516657" y="216458"/>
                  </a:lnTo>
                  <a:close/>
                </a:path>
                <a:path w="3916045" h="514984">
                  <a:moveTo>
                    <a:pt x="2622702" y="404495"/>
                  </a:moveTo>
                  <a:lnTo>
                    <a:pt x="2554922" y="404495"/>
                  </a:lnTo>
                  <a:lnTo>
                    <a:pt x="2554922" y="477202"/>
                  </a:lnTo>
                  <a:lnTo>
                    <a:pt x="2622702" y="477202"/>
                  </a:lnTo>
                  <a:lnTo>
                    <a:pt x="2622702" y="404495"/>
                  </a:lnTo>
                  <a:close/>
                </a:path>
                <a:path w="3916045" h="514984">
                  <a:moveTo>
                    <a:pt x="3181908" y="453694"/>
                  </a:moveTo>
                  <a:lnTo>
                    <a:pt x="3179280" y="451510"/>
                  </a:lnTo>
                  <a:lnTo>
                    <a:pt x="3152330" y="429094"/>
                  </a:lnTo>
                  <a:lnTo>
                    <a:pt x="3129978" y="410514"/>
                  </a:lnTo>
                  <a:lnTo>
                    <a:pt x="3146374" y="368973"/>
                  </a:lnTo>
                  <a:lnTo>
                    <a:pt x="3158032" y="303593"/>
                  </a:lnTo>
                  <a:lnTo>
                    <a:pt x="3159493" y="262928"/>
                  </a:lnTo>
                  <a:lnTo>
                    <a:pt x="3157258" y="214350"/>
                  </a:lnTo>
                  <a:lnTo>
                    <a:pt x="3149790" y="168592"/>
                  </a:lnTo>
                  <a:lnTo>
                    <a:pt x="3135909" y="127368"/>
                  </a:lnTo>
                  <a:lnTo>
                    <a:pt x="3117507" y="97294"/>
                  </a:lnTo>
                  <a:lnTo>
                    <a:pt x="3114484" y="92354"/>
                  </a:lnTo>
                  <a:lnTo>
                    <a:pt x="3096082" y="75806"/>
                  </a:lnTo>
                  <a:lnTo>
                    <a:pt x="3096082" y="262928"/>
                  </a:lnTo>
                  <a:lnTo>
                    <a:pt x="3095320" y="293865"/>
                  </a:lnTo>
                  <a:lnTo>
                    <a:pt x="3092869" y="321894"/>
                  </a:lnTo>
                  <a:lnTo>
                    <a:pt x="3088475" y="346938"/>
                  </a:lnTo>
                  <a:lnTo>
                    <a:pt x="3081871" y="368973"/>
                  </a:lnTo>
                  <a:lnTo>
                    <a:pt x="3029940" y="324142"/>
                  </a:lnTo>
                  <a:lnTo>
                    <a:pt x="2994418" y="364045"/>
                  </a:lnTo>
                  <a:lnTo>
                    <a:pt x="3051264" y="412699"/>
                  </a:lnTo>
                  <a:lnTo>
                    <a:pt x="3010522" y="428078"/>
                  </a:lnTo>
                  <a:lnTo>
                    <a:pt x="2993313" y="429094"/>
                  </a:lnTo>
                  <a:lnTo>
                    <a:pt x="2951505" y="421728"/>
                  </a:lnTo>
                  <a:lnTo>
                    <a:pt x="2922003" y="400354"/>
                  </a:lnTo>
                  <a:lnTo>
                    <a:pt x="2903067" y="366052"/>
                  </a:lnTo>
                  <a:lnTo>
                    <a:pt x="2892983" y="319874"/>
                  </a:lnTo>
                  <a:lnTo>
                    <a:pt x="2890012" y="262928"/>
                  </a:lnTo>
                  <a:lnTo>
                    <a:pt x="2892933" y="206654"/>
                  </a:lnTo>
                  <a:lnTo>
                    <a:pt x="2902915" y="160705"/>
                  </a:lnTo>
                  <a:lnTo>
                    <a:pt x="2921762" y="126314"/>
                  </a:lnTo>
                  <a:lnTo>
                    <a:pt x="2951302" y="104762"/>
                  </a:lnTo>
                  <a:lnTo>
                    <a:pt x="2993313" y="97294"/>
                  </a:lnTo>
                  <a:lnTo>
                    <a:pt x="3034868" y="104762"/>
                  </a:lnTo>
                  <a:lnTo>
                    <a:pt x="3064205" y="126314"/>
                  </a:lnTo>
                  <a:lnTo>
                    <a:pt x="3083052" y="160705"/>
                  </a:lnTo>
                  <a:lnTo>
                    <a:pt x="3093110" y="206654"/>
                  </a:lnTo>
                  <a:lnTo>
                    <a:pt x="3096082" y="262928"/>
                  </a:lnTo>
                  <a:lnTo>
                    <a:pt x="3096082" y="75806"/>
                  </a:lnTo>
                  <a:lnTo>
                    <a:pt x="3084347" y="65252"/>
                  </a:lnTo>
                  <a:lnTo>
                    <a:pt x="3044342" y="47752"/>
                  </a:lnTo>
                  <a:lnTo>
                    <a:pt x="2993313" y="41541"/>
                  </a:lnTo>
                  <a:lnTo>
                    <a:pt x="2941739" y="47726"/>
                  </a:lnTo>
                  <a:lnTo>
                    <a:pt x="2901454" y="65163"/>
                  </a:lnTo>
                  <a:lnTo>
                    <a:pt x="2871241" y="92189"/>
                  </a:lnTo>
                  <a:lnTo>
                    <a:pt x="2849880" y="127139"/>
                  </a:lnTo>
                  <a:lnTo>
                    <a:pt x="2836126" y="168351"/>
                  </a:lnTo>
                  <a:lnTo>
                    <a:pt x="2828772" y="214172"/>
                  </a:lnTo>
                  <a:lnTo>
                    <a:pt x="2826601" y="262928"/>
                  </a:lnTo>
                  <a:lnTo>
                    <a:pt x="2828810" y="312191"/>
                  </a:lnTo>
                  <a:lnTo>
                    <a:pt x="2836227" y="358203"/>
                  </a:lnTo>
                  <a:lnTo>
                    <a:pt x="2850045" y="399402"/>
                  </a:lnTo>
                  <a:lnTo>
                    <a:pt x="2871470" y="434174"/>
                  </a:lnTo>
                  <a:lnTo>
                    <a:pt x="2901696" y="460971"/>
                  </a:lnTo>
                  <a:lnTo>
                    <a:pt x="2941917" y="478205"/>
                  </a:lnTo>
                  <a:lnTo>
                    <a:pt x="2993313" y="484301"/>
                  </a:lnTo>
                  <a:lnTo>
                    <a:pt x="3024924" y="482104"/>
                  </a:lnTo>
                  <a:lnTo>
                    <a:pt x="3052622" y="475703"/>
                  </a:lnTo>
                  <a:lnTo>
                    <a:pt x="3076651" y="465391"/>
                  </a:lnTo>
                  <a:lnTo>
                    <a:pt x="3097174" y="451510"/>
                  </a:lnTo>
                  <a:lnTo>
                    <a:pt x="3145828" y="493052"/>
                  </a:lnTo>
                  <a:lnTo>
                    <a:pt x="3181908" y="453694"/>
                  </a:lnTo>
                  <a:close/>
                </a:path>
                <a:path w="3916045" h="514984">
                  <a:moveTo>
                    <a:pt x="3916019" y="477202"/>
                  </a:moveTo>
                  <a:lnTo>
                    <a:pt x="3884231" y="382092"/>
                  </a:lnTo>
                  <a:lnTo>
                    <a:pt x="3865791" y="326885"/>
                  </a:lnTo>
                  <a:lnTo>
                    <a:pt x="3802875" y="138645"/>
                  </a:lnTo>
                  <a:lnTo>
                    <a:pt x="3802875" y="326885"/>
                  </a:lnTo>
                  <a:lnTo>
                    <a:pt x="3667849" y="326885"/>
                  </a:lnTo>
                  <a:lnTo>
                    <a:pt x="3735641" y="111506"/>
                  </a:lnTo>
                  <a:lnTo>
                    <a:pt x="3802875" y="326885"/>
                  </a:lnTo>
                  <a:lnTo>
                    <a:pt x="3802875" y="138645"/>
                  </a:lnTo>
                  <a:lnTo>
                    <a:pt x="3793807" y="111506"/>
                  </a:lnTo>
                  <a:lnTo>
                    <a:pt x="3772801" y="48653"/>
                  </a:lnTo>
                  <a:lnTo>
                    <a:pt x="3697922" y="48653"/>
                  </a:lnTo>
                  <a:lnTo>
                    <a:pt x="3558883" y="466267"/>
                  </a:lnTo>
                  <a:lnTo>
                    <a:pt x="3536861" y="442214"/>
                  </a:lnTo>
                  <a:lnTo>
                    <a:pt x="3526853" y="431279"/>
                  </a:lnTo>
                  <a:lnTo>
                    <a:pt x="3497313" y="399034"/>
                  </a:lnTo>
                  <a:lnTo>
                    <a:pt x="3510432" y="370878"/>
                  </a:lnTo>
                  <a:lnTo>
                    <a:pt x="3516909" y="349834"/>
                  </a:lnTo>
                  <a:lnTo>
                    <a:pt x="3520262" y="338975"/>
                  </a:lnTo>
                  <a:lnTo>
                    <a:pt x="3526828" y="303491"/>
                  </a:lnTo>
                  <a:lnTo>
                    <a:pt x="3530104" y="264566"/>
                  </a:lnTo>
                  <a:lnTo>
                    <a:pt x="3468332" y="264566"/>
                  </a:lnTo>
                  <a:lnTo>
                    <a:pt x="3466566" y="288645"/>
                  </a:lnTo>
                  <a:lnTo>
                    <a:pt x="3463620" y="310896"/>
                  </a:lnTo>
                  <a:lnTo>
                    <a:pt x="3459340" y="331292"/>
                  </a:lnTo>
                  <a:lnTo>
                    <a:pt x="3453574" y="349834"/>
                  </a:lnTo>
                  <a:lnTo>
                    <a:pt x="3422421" y="315493"/>
                  </a:lnTo>
                  <a:lnTo>
                    <a:pt x="3422421" y="400126"/>
                  </a:lnTo>
                  <a:lnTo>
                    <a:pt x="3407041" y="414223"/>
                  </a:lnTo>
                  <a:lnTo>
                    <a:pt x="3388322" y="423900"/>
                  </a:lnTo>
                  <a:lnTo>
                    <a:pt x="3366846" y="429488"/>
                  </a:lnTo>
                  <a:lnTo>
                    <a:pt x="3343160" y="431279"/>
                  </a:lnTo>
                  <a:lnTo>
                    <a:pt x="3311525" y="426694"/>
                  </a:lnTo>
                  <a:lnTo>
                    <a:pt x="3285629" y="412978"/>
                  </a:lnTo>
                  <a:lnTo>
                    <a:pt x="3268129" y="390232"/>
                  </a:lnTo>
                  <a:lnTo>
                    <a:pt x="3261715" y="358584"/>
                  </a:lnTo>
                  <a:lnTo>
                    <a:pt x="3264446" y="334987"/>
                  </a:lnTo>
                  <a:lnTo>
                    <a:pt x="3272917" y="312877"/>
                  </a:lnTo>
                  <a:lnTo>
                    <a:pt x="3287534" y="292709"/>
                  </a:lnTo>
                  <a:lnTo>
                    <a:pt x="3308718" y="274955"/>
                  </a:lnTo>
                  <a:lnTo>
                    <a:pt x="3422421" y="400126"/>
                  </a:lnTo>
                  <a:lnTo>
                    <a:pt x="3422421" y="315493"/>
                  </a:lnTo>
                  <a:lnTo>
                    <a:pt x="3385655" y="274955"/>
                  </a:lnTo>
                  <a:lnTo>
                    <a:pt x="3325672" y="208813"/>
                  </a:lnTo>
                  <a:lnTo>
                    <a:pt x="3300793" y="173964"/>
                  </a:lnTo>
                  <a:lnTo>
                    <a:pt x="3293961" y="141579"/>
                  </a:lnTo>
                  <a:lnTo>
                    <a:pt x="3297440" y="121780"/>
                  </a:lnTo>
                  <a:lnTo>
                    <a:pt x="3307423" y="106997"/>
                  </a:lnTo>
                  <a:lnTo>
                    <a:pt x="3323247" y="97751"/>
                  </a:lnTo>
                  <a:lnTo>
                    <a:pt x="3344253" y="94564"/>
                  </a:lnTo>
                  <a:lnTo>
                    <a:pt x="3365258" y="97751"/>
                  </a:lnTo>
                  <a:lnTo>
                    <a:pt x="3381083" y="106997"/>
                  </a:lnTo>
                  <a:lnTo>
                    <a:pt x="3391065" y="121780"/>
                  </a:lnTo>
                  <a:lnTo>
                    <a:pt x="3394545" y="141579"/>
                  </a:lnTo>
                  <a:lnTo>
                    <a:pt x="3394545" y="154139"/>
                  </a:lnTo>
                  <a:lnTo>
                    <a:pt x="3456305" y="154139"/>
                  </a:lnTo>
                  <a:lnTo>
                    <a:pt x="3456305" y="139928"/>
                  </a:lnTo>
                  <a:lnTo>
                    <a:pt x="3448024" y="98729"/>
                  </a:lnTo>
                  <a:lnTo>
                    <a:pt x="3444913" y="94564"/>
                  </a:lnTo>
                  <a:lnTo>
                    <a:pt x="3424885" y="67779"/>
                  </a:lnTo>
                  <a:lnTo>
                    <a:pt x="3389439" y="48310"/>
                  </a:lnTo>
                  <a:lnTo>
                    <a:pt x="3344253" y="41541"/>
                  </a:lnTo>
                  <a:lnTo>
                    <a:pt x="3298837" y="48412"/>
                  </a:lnTo>
                  <a:lnTo>
                    <a:pt x="3263417" y="68262"/>
                  </a:lnTo>
                  <a:lnTo>
                    <a:pt x="3240405" y="99885"/>
                  </a:lnTo>
                  <a:lnTo>
                    <a:pt x="3232188" y="142125"/>
                  </a:lnTo>
                  <a:lnTo>
                    <a:pt x="3234855" y="167970"/>
                  </a:lnTo>
                  <a:lnTo>
                    <a:pt x="3242856" y="192341"/>
                  </a:lnTo>
                  <a:lnTo>
                    <a:pt x="3256178" y="215379"/>
                  </a:lnTo>
                  <a:lnTo>
                    <a:pt x="3274834" y="237236"/>
                  </a:lnTo>
                  <a:lnTo>
                    <a:pt x="3241764" y="262204"/>
                  </a:lnTo>
                  <a:lnTo>
                    <a:pt x="3218599" y="291071"/>
                  </a:lnTo>
                  <a:lnTo>
                    <a:pt x="3204959" y="323634"/>
                  </a:lnTo>
                  <a:lnTo>
                    <a:pt x="3200489" y="359676"/>
                  </a:lnTo>
                  <a:lnTo>
                    <a:pt x="3206927" y="401599"/>
                  </a:lnTo>
                  <a:lnTo>
                    <a:pt x="3225482" y="436130"/>
                  </a:lnTo>
                  <a:lnTo>
                    <a:pt x="3255035" y="462165"/>
                  </a:lnTo>
                  <a:lnTo>
                    <a:pt x="3294456" y="478586"/>
                  </a:lnTo>
                  <a:lnTo>
                    <a:pt x="3342614" y="484301"/>
                  </a:lnTo>
                  <a:lnTo>
                    <a:pt x="3378123" y="481495"/>
                  </a:lnTo>
                  <a:lnTo>
                    <a:pt x="3409848" y="473303"/>
                  </a:lnTo>
                  <a:lnTo>
                    <a:pt x="3437471" y="460095"/>
                  </a:lnTo>
                  <a:lnTo>
                    <a:pt x="3460686" y="442214"/>
                  </a:lnTo>
                  <a:lnTo>
                    <a:pt x="3492385" y="477202"/>
                  </a:lnTo>
                  <a:lnTo>
                    <a:pt x="3555250" y="477202"/>
                  </a:lnTo>
                  <a:lnTo>
                    <a:pt x="3568916" y="477202"/>
                  </a:lnTo>
                  <a:lnTo>
                    <a:pt x="3620846" y="477202"/>
                  </a:lnTo>
                  <a:lnTo>
                    <a:pt x="3650907" y="382092"/>
                  </a:lnTo>
                  <a:lnTo>
                    <a:pt x="3820363" y="382092"/>
                  </a:lnTo>
                  <a:lnTo>
                    <a:pt x="3850424" y="477202"/>
                  </a:lnTo>
                  <a:lnTo>
                    <a:pt x="3916019" y="477202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3640" y="523270"/>
              <a:ext cx="17192625" cy="657860"/>
            </a:xfrm>
            <a:custGeom>
              <a:avLst/>
              <a:gdLst/>
              <a:ahLst/>
              <a:cxnLst/>
              <a:rect l="l" t="t" r="r" b="b"/>
              <a:pathLst>
                <a:path w="1719262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192625" h="657860">
                  <a:moveTo>
                    <a:pt x="17192360" y="154792"/>
                  </a:moveTo>
                  <a:lnTo>
                    <a:pt x="16956564" y="154792"/>
                  </a:lnTo>
                  <a:lnTo>
                    <a:pt x="16956564" y="0"/>
                  </a:lnTo>
                  <a:lnTo>
                    <a:pt x="17055968" y="0"/>
                  </a:lnTo>
                  <a:lnTo>
                    <a:pt x="17099080" y="6952"/>
                  </a:lnTo>
                  <a:lnTo>
                    <a:pt x="17136522" y="26313"/>
                  </a:lnTo>
                  <a:lnTo>
                    <a:pt x="17166046" y="55836"/>
                  </a:lnTo>
                  <a:lnTo>
                    <a:pt x="17185407" y="93276"/>
                  </a:lnTo>
                  <a:lnTo>
                    <a:pt x="17192360" y="136386"/>
                  </a:lnTo>
                  <a:lnTo>
                    <a:pt x="17192360" y="154792"/>
                  </a:lnTo>
                  <a:close/>
                </a:path>
                <a:path w="17192625" h="657860">
                  <a:moveTo>
                    <a:pt x="16956564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56478" y="0"/>
                  </a:lnTo>
                  <a:lnTo>
                    <a:pt x="16956564" y="154792"/>
                  </a:lnTo>
                  <a:close/>
                </a:path>
                <a:path w="17192625" h="657860">
                  <a:moveTo>
                    <a:pt x="16956564" y="154792"/>
                  </a:moveTo>
                  <a:lnTo>
                    <a:pt x="16956478" y="0"/>
                  </a:lnTo>
                  <a:lnTo>
                    <a:pt x="16956564" y="154792"/>
                  </a:lnTo>
                  <a:close/>
                </a:path>
                <a:path w="17192625" h="657860">
                  <a:moveTo>
                    <a:pt x="16956478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56478" y="154793"/>
                  </a:lnTo>
                  <a:lnTo>
                    <a:pt x="16956478" y="657829"/>
                  </a:lnTo>
                  <a:close/>
                </a:path>
                <a:path w="17192625" h="657860">
                  <a:moveTo>
                    <a:pt x="16956564" y="657829"/>
                  </a:moveTo>
                  <a:lnTo>
                    <a:pt x="16956478" y="154793"/>
                  </a:lnTo>
                  <a:lnTo>
                    <a:pt x="16956564" y="657829"/>
                  </a:lnTo>
                  <a:close/>
                </a:path>
                <a:path w="17192625" h="657860">
                  <a:moveTo>
                    <a:pt x="17192360" y="657829"/>
                  </a:moveTo>
                  <a:lnTo>
                    <a:pt x="16956564" y="657829"/>
                  </a:lnTo>
                  <a:lnTo>
                    <a:pt x="16956564" y="154793"/>
                  </a:lnTo>
                  <a:lnTo>
                    <a:pt x="17192360" y="154793"/>
                  </a:lnTo>
                  <a:lnTo>
                    <a:pt x="17192360" y="657829"/>
                  </a:lnTo>
                  <a:close/>
                </a:path>
                <a:path w="1719262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57468" y="5152351"/>
              <a:ext cx="1765935" cy="1894839"/>
            </a:xfrm>
            <a:custGeom>
              <a:avLst/>
              <a:gdLst/>
              <a:ahLst/>
              <a:cxnLst/>
              <a:rect l="l" t="t" r="r" b="b"/>
              <a:pathLst>
                <a:path w="1765934" h="1894840">
                  <a:moveTo>
                    <a:pt x="977404" y="303695"/>
                  </a:moveTo>
                  <a:lnTo>
                    <a:pt x="643559" y="303695"/>
                  </a:lnTo>
                  <a:lnTo>
                    <a:pt x="643559" y="798436"/>
                  </a:lnTo>
                  <a:lnTo>
                    <a:pt x="977404" y="798436"/>
                  </a:lnTo>
                  <a:lnTo>
                    <a:pt x="977404" y="303695"/>
                  </a:lnTo>
                  <a:close/>
                </a:path>
                <a:path w="1765934" h="1894840">
                  <a:moveTo>
                    <a:pt x="977404" y="21590"/>
                  </a:moveTo>
                  <a:lnTo>
                    <a:pt x="0" y="21590"/>
                  </a:lnTo>
                  <a:lnTo>
                    <a:pt x="0" y="303530"/>
                  </a:lnTo>
                  <a:lnTo>
                    <a:pt x="0" y="798830"/>
                  </a:lnTo>
                  <a:lnTo>
                    <a:pt x="0" y="1075690"/>
                  </a:lnTo>
                  <a:lnTo>
                    <a:pt x="977404" y="1075690"/>
                  </a:lnTo>
                  <a:lnTo>
                    <a:pt x="977404" y="798830"/>
                  </a:lnTo>
                  <a:lnTo>
                    <a:pt x="335864" y="798830"/>
                  </a:lnTo>
                  <a:lnTo>
                    <a:pt x="335864" y="303530"/>
                  </a:lnTo>
                  <a:lnTo>
                    <a:pt x="977404" y="303530"/>
                  </a:lnTo>
                  <a:lnTo>
                    <a:pt x="977404" y="21590"/>
                  </a:lnTo>
                  <a:close/>
                </a:path>
                <a:path w="1765934" h="1894840">
                  <a:moveTo>
                    <a:pt x="1544548" y="1609090"/>
                  </a:moveTo>
                  <a:lnTo>
                    <a:pt x="450494" y="1609090"/>
                  </a:lnTo>
                  <a:lnTo>
                    <a:pt x="450494" y="1209040"/>
                  </a:lnTo>
                  <a:lnTo>
                    <a:pt x="98539" y="1209040"/>
                  </a:lnTo>
                  <a:lnTo>
                    <a:pt x="98539" y="1609090"/>
                  </a:lnTo>
                  <a:lnTo>
                    <a:pt x="98539" y="1894840"/>
                  </a:lnTo>
                  <a:lnTo>
                    <a:pt x="1544548" y="1894840"/>
                  </a:lnTo>
                  <a:lnTo>
                    <a:pt x="1544548" y="1609090"/>
                  </a:lnTo>
                  <a:close/>
                </a:path>
                <a:path w="1765934" h="1894840">
                  <a:moveTo>
                    <a:pt x="1765769" y="474980"/>
                  </a:moveTo>
                  <a:lnTo>
                    <a:pt x="1518399" y="474980"/>
                  </a:lnTo>
                  <a:lnTo>
                    <a:pt x="1518399" y="0"/>
                  </a:lnTo>
                  <a:lnTo>
                    <a:pt x="1166456" y="0"/>
                  </a:lnTo>
                  <a:lnTo>
                    <a:pt x="1166456" y="474980"/>
                  </a:lnTo>
                  <a:lnTo>
                    <a:pt x="1166456" y="765810"/>
                  </a:lnTo>
                  <a:lnTo>
                    <a:pt x="1166456" y="1320800"/>
                  </a:lnTo>
                  <a:lnTo>
                    <a:pt x="1518399" y="1320800"/>
                  </a:lnTo>
                  <a:lnTo>
                    <a:pt x="1518399" y="765810"/>
                  </a:lnTo>
                  <a:lnTo>
                    <a:pt x="1765769" y="765810"/>
                  </a:lnTo>
                  <a:lnTo>
                    <a:pt x="1765769" y="47498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49946" y="5152362"/>
              <a:ext cx="1755775" cy="1884680"/>
            </a:xfrm>
            <a:custGeom>
              <a:avLst/>
              <a:gdLst/>
              <a:ahLst/>
              <a:cxnLst/>
              <a:rect l="l" t="t" r="r" b="b"/>
              <a:pathLst>
                <a:path w="1755775" h="1884679">
                  <a:moveTo>
                    <a:pt x="1496279" y="1884426"/>
                  </a:moveTo>
                  <a:lnTo>
                    <a:pt x="1144331" y="1884426"/>
                  </a:lnTo>
                  <a:lnTo>
                    <a:pt x="1144331" y="1679291"/>
                  </a:lnTo>
                  <a:lnTo>
                    <a:pt x="1113766" y="1703712"/>
                  </a:lnTo>
                  <a:lnTo>
                    <a:pt x="1077114" y="1723700"/>
                  </a:lnTo>
                  <a:lnTo>
                    <a:pt x="1034200" y="1739502"/>
                  </a:lnTo>
                  <a:lnTo>
                    <a:pt x="984848" y="1751364"/>
                  </a:lnTo>
                  <a:lnTo>
                    <a:pt x="928883" y="1759531"/>
                  </a:lnTo>
                  <a:lnTo>
                    <a:pt x="866127" y="1764251"/>
                  </a:lnTo>
                  <a:lnTo>
                    <a:pt x="796406" y="1765770"/>
                  </a:lnTo>
                  <a:lnTo>
                    <a:pt x="0" y="1765770"/>
                  </a:lnTo>
                  <a:lnTo>
                    <a:pt x="0" y="22122"/>
                  </a:lnTo>
                  <a:lnTo>
                    <a:pt x="349936" y="22122"/>
                  </a:lnTo>
                  <a:lnTo>
                    <a:pt x="349936" y="1476167"/>
                  </a:lnTo>
                  <a:lnTo>
                    <a:pt x="836629" y="1476167"/>
                  </a:lnTo>
                  <a:lnTo>
                    <a:pt x="908163" y="1474426"/>
                  </a:lnTo>
                  <a:lnTo>
                    <a:pt x="970480" y="1468942"/>
                  </a:lnTo>
                  <a:lnTo>
                    <a:pt x="1024418" y="1459324"/>
                  </a:lnTo>
                  <a:lnTo>
                    <a:pt x="1070813" y="1445181"/>
                  </a:lnTo>
                  <a:lnTo>
                    <a:pt x="1110505" y="1426122"/>
                  </a:lnTo>
                  <a:lnTo>
                    <a:pt x="1144331" y="1401756"/>
                  </a:lnTo>
                  <a:lnTo>
                    <a:pt x="1144331" y="0"/>
                  </a:lnTo>
                  <a:lnTo>
                    <a:pt x="1496279" y="0"/>
                  </a:lnTo>
                  <a:lnTo>
                    <a:pt x="1496279" y="726017"/>
                  </a:lnTo>
                  <a:lnTo>
                    <a:pt x="1755714" y="726017"/>
                  </a:lnTo>
                  <a:lnTo>
                    <a:pt x="1755714" y="1019641"/>
                  </a:lnTo>
                  <a:lnTo>
                    <a:pt x="1496279" y="1019641"/>
                  </a:lnTo>
                  <a:lnTo>
                    <a:pt x="1496279" y="1884426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74039" y="5164428"/>
              <a:ext cx="1681480" cy="1794510"/>
            </a:xfrm>
            <a:custGeom>
              <a:avLst/>
              <a:gdLst/>
              <a:ahLst/>
              <a:cxnLst/>
              <a:rect l="l" t="t" r="r" b="b"/>
              <a:pathLst>
                <a:path w="1681479" h="1794509">
                  <a:moveTo>
                    <a:pt x="683783" y="1506334"/>
                  </a:moveTo>
                  <a:lnTo>
                    <a:pt x="335858" y="1506334"/>
                  </a:lnTo>
                  <a:lnTo>
                    <a:pt x="335858" y="1047797"/>
                  </a:lnTo>
                  <a:lnTo>
                    <a:pt x="312101" y="1034159"/>
                  </a:lnTo>
                  <a:lnTo>
                    <a:pt x="266851" y="1005375"/>
                  </a:lnTo>
                  <a:lnTo>
                    <a:pt x="210140" y="959249"/>
                  </a:lnTo>
                  <a:lnTo>
                    <a:pt x="178169" y="926502"/>
                  </a:lnTo>
                  <a:lnTo>
                    <a:pt x="149553" y="891245"/>
                  </a:lnTo>
                  <a:lnTo>
                    <a:pt x="124400" y="853490"/>
                  </a:lnTo>
                  <a:lnTo>
                    <a:pt x="102818" y="813249"/>
                  </a:lnTo>
                  <a:lnTo>
                    <a:pt x="84917" y="770535"/>
                  </a:lnTo>
                  <a:lnTo>
                    <a:pt x="70805" y="725359"/>
                  </a:lnTo>
                  <a:lnTo>
                    <a:pt x="60591" y="677734"/>
                  </a:lnTo>
                  <a:lnTo>
                    <a:pt x="54382" y="627671"/>
                  </a:lnTo>
                  <a:lnTo>
                    <a:pt x="52289" y="575182"/>
                  </a:lnTo>
                  <a:lnTo>
                    <a:pt x="54382" y="523784"/>
                  </a:lnTo>
                  <a:lnTo>
                    <a:pt x="60591" y="474594"/>
                  </a:lnTo>
                  <a:lnTo>
                    <a:pt x="70805" y="427648"/>
                  </a:lnTo>
                  <a:lnTo>
                    <a:pt x="84917" y="382983"/>
                  </a:lnTo>
                  <a:lnTo>
                    <a:pt x="102818" y="340634"/>
                  </a:lnTo>
                  <a:lnTo>
                    <a:pt x="124400" y="300639"/>
                  </a:lnTo>
                  <a:lnTo>
                    <a:pt x="149553" y="263033"/>
                  </a:lnTo>
                  <a:lnTo>
                    <a:pt x="178169" y="227852"/>
                  </a:lnTo>
                  <a:lnTo>
                    <a:pt x="210140" y="195133"/>
                  </a:lnTo>
                  <a:lnTo>
                    <a:pt x="245357" y="164912"/>
                  </a:lnTo>
                  <a:lnTo>
                    <a:pt x="278583" y="140385"/>
                  </a:lnTo>
                  <a:lnTo>
                    <a:pt x="314171" y="117851"/>
                  </a:lnTo>
                  <a:lnTo>
                    <a:pt x="352055" y="97306"/>
                  </a:lnTo>
                  <a:lnTo>
                    <a:pt x="392169" y="78744"/>
                  </a:lnTo>
                  <a:lnTo>
                    <a:pt x="434446" y="62159"/>
                  </a:lnTo>
                  <a:lnTo>
                    <a:pt x="478822" y="47545"/>
                  </a:lnTo>
                  <a:lnTo>
                    <a:pt x="525230" y="34898"/>
                  </a:lnTo>
                  <a:lnTo>
                    <a:pt x="573604" y="24212"/>
                  </a:lnTo>
                  <a:lnTo>
                    <a:pt x="623879" y="15481"/>
                  </a:lnTo>
                  <a:lnTo>
                    <a:pt x="675988" y="8699"/>
                  </a:lnTo>
                  <a:lnTo>
                    <a:pt x="729865" y="3862"/>
                  </a:lnTo>
                  <a:lnTo>
                    <a:pt x="785445" y="964"/>
                  </a:lnTo>
                  <a:lnTo>
                    <a:pt x="842662" y="0"/>
                  </a:lnTo>
                  <a:lnTo>
                    <a:pt x="899450" y="964"/>
                  </a:lnTo>
                  <a:lnTo>
                    <a:pt x="954667" y="3862"/>
                  </a:lnTo>
                  <a:lnTo>
                    <a:pt x="1008241" y="8699"/>
                  </a:lnTo>
                  <a:lnTo>
                    <a:pt x="1060102" y="15481"/>
                  </a:lnTo>
                  <a:lnTo>
                    <a:pt x="1110178" y="24212"/>
                  </a:lnTo>
                  <a:lnTo>
                    <a:pt x="1158397" y="34898"/>
                  </a:lnTo>
                  <a:lnTo>
                    <a:pt x="1204689" y="47545"/>
                  </a:lnTo>
                  <a:lnTo>
                    <a:pt x="1248981" y="62159"/>
                  </a:lnTo>
                  <a:lnTo>
                    <a:pt x="1291203" y="78744"/>
                  </a:lnTo>
                  <a:lnTo>
                    <a:pt x="1331283" y="97306"/>
                  </a:lnTo>
                  <a:lnTo>
                    <a:pt x="1369149" y="117851"/>
                  </a:lnTo>
                  <a:lnTo>
                    <a:pt x="1404731" y="140385"/>
                  </a:lnTo>
                  <a:lnTo>
                    <a:pt x="1437956" y="164912"/>
                  </a:lnTo>
                  <a:lnTo>
                    <a:pt x="1473229" y="195133"/>
                  </a:lnTo>
                  <a:lnTo>
                    <a:pt x="1505353" y="227852"/>
                  </a:lnTo>
                  <a:lnTo>
                    <a:pt x="1534195" y="263033"/>
                  </a:lnTo>
                  <a:lnTo>
                    <a:pt x="1552159" y="289602"/>
                  </a:lnTo>
                  <a:lnTo>
                    <a:pt x="842662" y="289602"/>
                  </a:lnTo>
                  <a:lnTo>
                    <a:pt x="780024" y="291337"/>
                  </a:lnTo>
                  <a:lnTo>
                    <a:pt x="721537" y="296591"/>
                  </a:lnTo>
                  <a:lnTo>
                    <a:pt x="667413" y="305433"/>
                  </a:lnTo>
                  <a:lnTo>
                    <a:pt x="617861" y="317934"/>
                  </a:lnTo>
                  <a:lnTo>
                    <a:pt x="573095" y="334163"/>
                  </a:lnTo>
                  <a:lnTo>
                    <a:pt x="533324" y="354193"/>
                  </a:lnTo>
                  <a:lnTo>
                    <a:pt x="498759" y="378092"/>
                  </a:lnTo>
                  <a:lnTo>
                    <a:pt x="464988" y="409208"/>
                  </a:lnTo>
                  <a:lnTo>
                    <a:pt x="438554" y="444571"/>
                  </a:lnTo>
                  <a:lnTo>
                    <a:pt x="419553" y="484086"/>
                  </a:lnTo>
                  <a:lnTo>
                    <a:pt x="408082" y="527655"/>
                  </a:lnTo>
                  <a:lnTo>
                    <a:pt x="404236" y="575182"/>
                  </a:lnTo>
                  <a:lnTo>
                    <a:pt x="408082" y="624672"/>
                  </a:lnTo>
                  <a:lnTo>
                    <a:pt x="419553" y="669432"/>
                  </a:lnTo>
                  <a:lnTo>
                    <a:pt x="438554" y="709558"/>
                  </a:lnTo>
                  <a:lnTo>
                    <a:pt x="464988" y="745147"/>
                  </a:lnTo>
                  <a:lnTo>
                    <a:pt x="498759" y="776295"/>
                  </a:lnTo>
                  <a:lnTo>
                    <a:pt x="533324" y="799561"/>
                  </a:lnTo>
                  <a:lnTo>
                    <a:pt x="573095" y="819344"/>
                  </a:lnTo>
                  <a:lnTo>
                    <a:pt x="617861" y="835609"/>
                  </a:lnTo>
                  <a:lnTo>
                    <a:pt x="667413" y="848320"/>
                  </a:lnTo>
                  <a:lnTo>
                    <a:pt x="721537" y="857444"/>
                  </a:lnTo>
                  <a:lnTo>
                    <a:pt x="780024" y="862943"/>
                  </a:lnTo>
                  <a:lnTo>
                    <a:pt x="842662" y="864785"/>
                  </a:lnTo>
                  <a:lnTo>
                    <a:pt x="1552015" y="864785"/>
                  </a:lnTo>
                  <a:lnTo>
                    <a:pt x="1534195" y="891245"/>
                  </a:lnTo>
                  <a:lnTo>
                    <a:pt x="1505353" y="926502"/>
                  </a:lnTo>
                  <a:lnTo>
                    <a:pt x="1473229" y="959249"/>
                  </a:lnTo>
                  <a:lnTo>
                    <a:pt x="1437956" y="989474"/>
                  </a:lnTo>
                  <a:lnTo>
                    <a:pt x="1399242" y="1016373"/>
                  </a:lnTo>
                  <a:lnTo>
                    <a:pt x="1357511" y="1041764"/>
                  </a:lnTo>
                  <a:lnTo>
                    <a:pt x="1357511" y="1144331"/>
                  </a:lnTo>
                  <a:lnTo>
                    <a:pt x="1007575" y="1144331"/>
                  </a:lnTo>
                  <a:lnTo>
                    <a:pt x="988077" y="1146342"/>
                  </a:lnTo>
                  <a:lnTo>
                    <a:pt x="683783" y="1146342"/>
                  </a:lnTo>
                  <a:lnTo>
                    <a:pt x="683783" y="1506334"/>
                  </a:lnTo>
                  <a:close/>
                </a:path>
                <a:path w="1681479" h="1794509">
                  <a:moveTo>
                    <a:pt x="1552015" y="864785"/>
                  </a:moveTo>
                  <a:lnTo>
                    <a:pt x="842662" y="864785"/>
                  </a:lnTo>
                  <a:lnTo>
                    <a:pt x="904556" y="862943"/>
                  </a:lnTo>
                  <a:lnTo>
                    <a:pt x="962509" y="857444"/>
                  </a:lnTo>
                  <a:lnTo>
                    <a:pt x="1016276" y="848320"/>
                  </a:lnTo>
                  <a:lnTo>
                    <a:pt x="1065610" y="835609"/>
                  </a:lnTo>
                  <a:lnTo>
                    <a:pt x="1110265" y="819344"/>
                  </a:lnTo>
                  <a:lnTo>
                    <a:pt x="1149995" y="799561"/>
                  </a:lnTo>
                  <a:lnTo>
                    <a:pt x="1184554" y="776295"/>
                  </a:lnTo>
                  <a:lnTo>
                    <a:pt x="1218325" y="745147"/>
                  </a:lnTo>
                  <a:lnTo>
                    <a:pt x="1244759" y="709558"/>
                  </a:lnTo>
                  <a:lnTo>
                    <a:pt x="1263760" y="669432"/>
                  </a:lnTo>
                  <a:lnTo>
                    <a:pt x="1275232" y="624672"/>
                  </a:lnTo>
                  <a:lnTo>
                    <a:pt x="1279077" y="575182"/>
                  </a:lnTo>
                  <a:lnTo>
                    <a:pt x="1275232" y="527655"/>
                  </a:lnTo>
                  <a:lnTo>
                    <a:pt x="1263760" y="484086"/>
                  </a:lnTo>
                  <a:lnTo>
                    <a:pt x="1244759" y="444571"/>
                  </a:lnTo>
                  <a:lnTo>
                    <a:pt x="1218325" y="409208"/>
                  </a:lnTo>
                  <a:lnTo>
                    <a:pt x="1184554" y="378092"/>
                  </a:lnTo>
                  <a:lnTo>
                    <a:pt x="1149995" y="354193"/>
                  </a:lnTo>
                  <a:lnTo>
                    <a:pt x="1110265" y="334163"/>
                  </a:lnTo>
                  <a:lnTo>
                    <a:pt x="1065610" y="317934"/>
                  </a:lnTo>
                  <a:lnTo>
                    <a:pt x="1016276" y="305433"/>
                  </a:lnTo>
                  <a:lnTo>
                    <a:pt x="962509" y="296591"/>
                  </a:lnTo>
                  <a:lnTo>
                    <a:pt x="904556" y="291337"/>
                  </a:lnTo>
                  <a:lnTo>
                    <a:pt x="842662" y="289602"/>
                  </a:lnTo>
                  <a:lnTo>
                    <a:pt x="1552159" y="289602"/>
                  </a:lnTo>
                  <a:lnTo>
                    <a:pt x="1581500" y="340634"/>
                  </a:lnTo>
                  <a:lnTo>
                    <a:pt x="1599699" y="382983"/>
                  </a:lnTo>
                  <a:lnTo>
                    <a:pt x="1614085" y="427648"/>
                  </a:lnTo>
                  <a:lnTo>
                    <a:pt x="1624524" y="474594"/>
                  </a:lnTo>
                  <a:lnTo>
                    <a:pt x="1630886" y="523784"/>
                  </a:lnTo>
                  <a:lnTo>
                    <a:pt x="1633035" y="575182"/>
                  </a:lnTo>
                  <a:lnTo>
                    <a:pt x="1630886" y="627671"/>
                  </a:lnTo>
                  <a:lnTo>
                    <a:pt x="1624524" y="677734"/>
                  </a:lnTo>
                  <a:lnTo>
                    <a:pt x="1614085" y="725359"/>
                  </a:lnTo>
                  <a:lnTo>
                    <a:pt x="1599699" y="770535"/>
                  </a:lnTo>
                  <a:lnTo>
                    <a:pt x="1581500" y="813249"/>
                  </a:lnTo>
                  <a:lnTo>
                    <a:pt x="1559621" y="853490"/>
                  </a:lnTo>
                  <a:lnTo>
                    <a:pt x="1552015" y="864785"/>
                  </a:lnTo>
                  <a:close/>
                </a:path>
                <a:path w="1681479" h="1794509">
                  <a:moveTo>
                    <a:pt x="1357511" y="1506334"/>
                  </a:moveTo>
                  <a:lnTo>
                    <a:pt x="1007575" y="1506334"/>
                  </a:lnTo>
                  <a:lnTo>
                    <a:pt x="1007575" y="1144331"/>
                  </a:lnTo>
                  <a:lnTo>
                    <a:pt x="1357511" y="1144331"/>
                  </a:lnTo>
                  <a:lnTo>
                    <a:pt x="1357511" y="1506334"/>
                  </a:lnTo>
                  <a:close/>
                </a:path>
                <a:path w="1681479" h="1794509">
                  <a:moveTo>
                    <a:pt x="842662" y="1154387"/>
                  </a:moveTo>
                  <a:lnTo>
                    <a:pt x="802000" y="1153978"/>
                  </a:lnTo>
                  <a:lnTo>
                    <a:pt x="761714" y="1152627"/>
                  </a:lnTo>
                  <a:lnTo>
                    <a:pt x="722183" y="1150145"/>
                  </a:lnTo>
                  <a:lnTo>
                    <a:pt x="683783" y="1146342"/>
                  </a:lnTo>
                  <a:lnTo>
                    <a:pt x="988077" y="1146342"/>
                  </a:lnTo>
                  <a:lnTo>
                    <a:pt x="967666" y="1148448"/>
                  </a:lnTo>
                  <a:lnTo>
                    <a:pt x="926627" y="1151622"/>
                  </a:lnTo>
                  <a:lnTo>
                    <a:pt x="884833" y="1153664"/>
                  </a:lnTo>
                  <a:lnTo>
                    <a:pt x="842662" y="1154387"/>
                  </a:lnTo>
                  <a:close/>
                </a:path>
                <a:path w="1681479" h="1794509">
                  <a:moveTo>
                    <a:pt x="1681303" y="1793926"/>
                  </a:moveTo>
                  <a:lnTo>
                    <a:pt x="0" y="1793926"/>
                  </a:lnTo>
                  <a:lnTo>
                    <a:pt x="0" y="1506334"/>
                  </a:lnTo>
                  <a:lnTo>
                    <a:pt x="1681303" y="1506334"/>
                  </a:lnTo>
                  <a:lnTo>
                    <a:pt x="1681303" y="1793926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770533" y="5295152"/>
              <a:ext cx="356235" cy="1605280"/>
            </a:xfrm>
            <a:custGeom>
              <a:avLst/>
              <a:gdLst/>
              <a:ahLst/>
              <a:cxnLst/>
              <a:rect l="l" t="t" r="r" b="b"/>
              <a:pathLst>
                <a:path w="356234" h="1605279">
                  <a:moveTo>
                    <a:pt x="355969" y="1604880"/>
                  </a:moveTo>
                  <a:lnTo>
                    <a:pt x="0" y="1604880"/>
                  </a:lnTo>
                  <a:lnTo>
                    <a:pt x="0" y="1283099"/>
                  </a:lnTo>
                  <a:lnTo>
                    <a:pt x="355969" y="1283099"/>
                  </a:lnTo>
                  <a:lnTo>
                    <a:pt x="355969" y="1604880"/>
                  </a:lnTo>
                  <a:close/>
                </a:path>
                <a:path w="356234" h="1605279">
                  <a:moveTo>
                    <a:pt x="329825" y="1106120"/>
                  </a:moveTo>
                  <a:lnTo>
                    <a:pt x="28155" y="1106120"/>
                  </a:lnTo>
                  <a:lnTo>
                    <a:pt x="0" y="229268"/>
                  </a:lnTo>
                  <a:lnTo>
                    <a:pt x="0" y="0"/>
                  </a:lnTo>
                  <a:lnTo>
                    <a:pt x="355969" y="0"/>
                  </a:lnTo>
                  <a:lnTo>
                    <a:pt x="355969" y="229268"/>
                  </a:lnTo>
                  <a:lnTo>
                    <a:pt x="329825" y="110612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81521" y="4260679"/>
              <a:ext cx="3487103" cy="34871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88898" y="4664663"/>
              <a:ext cx="2987172" cy="298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8019278"/>
              <a:ext cx="233724" cy="2337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984" y="4190552"/>
              <a:ext cx="816017" cy="181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378" y="5356948"/>
              <a:ext cx="858777" cy="1909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7766" y="2507877"/>
              <a:ext cx="816017" cy="181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57155" y="7880263"/>
              <a:ext cx="233724" cy="2337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7408" y="3838247"/>
              <a:ext cx="233724" cy="233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060" y="1314699"/>
              <a:ext cx="18086939" cy="8972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86425" y="3783115"/>
              <a:ext cx="10972800" cy="5015230"/>
            </a:xfrm>
            <a:custGeom>
              <a:avLst/>
              <a:gdLst/>
              <a:ahLst/>
              <a:cxnLst/>
              <a:rect l="l" t="t" r="r" b="b"/>
              <a:pathLst>
                <a:path w="10972800" h="5015230">
                  <a:moveTo>
                    <a:pt x="10411861" y="4085512"/>
                  </a:moveTo>
                  <a:lnTo>
                    <a:pt x="1156725" y="4085512"/>
                  </a:lnTo>
                  <a:lnTo>
                    <a:pt x="1156725" y="0"/>
                  </a:lnTo>
                  <a:lnTo>
                    <a:pt x="10411861" y="0"/>
                  </a:lnTo>
                  <a:lnTo>
                    <a:pt x="10411861" y="4085512"/>
                  </a:lnTo>
                  <a:close/>
                </a:path>
                <a:path w="10972800" h="5015230">
                  <a:moveTo>
                    <a:pt x="10412307" y="4085512"/>
                  </a:moveTo>
                  <a:lnTo>
                    <a:pt x="10411861" y="4085512"/>
                  </a:lnTo>
                  <a:lnTo>
                    <a:pt x="10411861" y="0"/>
                  </a:lnTo>
                  <a:lnTo>
                    <a:pt x="10412307" y="0"/>
                  </a:lnTo>
                  <a:lnTo>
                    <a:pt x="10412307" y="4085512"/>
                  </a:lnTo>
                  <a:close/>
                </a:path>
                <a:path w="10972800" h="5015230">
                  <a:moveTo>
                    <a:pt x="10972803" y="4085512"/>
                  </a:moveTo>
                  <a:lnTo>
                    <a:pt x="10412307" y="4085512"/>
                  </a:lnTo>
                  <a:lnTo>
                    <a:pt x="10412307" y="0"/>
                  </a:lnTo>
                  <a:lnTo>
                    <a:pt x="10819558" y="0"/>
                  </a:lnTo>
                  <a:lnTo>
                    <a:pt x="10867995" y="7812"/>
                  </a:lnTo>
                  <a:lnTo>
                    <a:pt x="10910063" y="29567"/>
                  </a:lnTo>
                  <a:lnTo>
                    <a:pt x="10943236" y="62740"/>
                  </a:lnTo>
                  <a:lnTo>
                    <a:pt x="10964990" y="104807"/>
                  </a:lnTo>
                  <a:lnTo>
                    <a:pt x="10972803" y="153244"/>
                  </a:lnTo>
                  <a:lnTo>
                    <a:pt x="10972803" y="4085512"/>
                  </a:lnTo>
                  <a:close/>
                </a:path>
                <a:path w="10972800" h="5015230">
                  <a:moveTo>
                    <a:pt x="1156407" y="4085512"/>
                  </a:moveTo>
                  <a:lnTo>
                    <a:pt x="0" y="4085512"/>
                  </a:lnTo>
                  <a:lnTo>
                    <a:pt x="0" y="153376"/>
                  </a:lnTo>
                  <a:lnTo>
                    <a:pt x="7770" y="104932"/>
                  </a:lnTo>
                  <a:lnTo>
                    <a:pt x="29488" y="62846"/>
                  </a:lnTo>
                  <a:lnTo>
                    <a:pt x="62633" y="29645"/>
                  </a:lnTo>
                  <a:lnTo>
                    <a:pt x="104682" y="7854"/>
                  </a:lnTo>
                  <a:lnTo>
                    <a:pt x="153113" y="0"/>
                  </a:lnTo>
                  <a:lnTo>
                    <a:pt x="1156407" y="0"/>
                  </a:lnTo>
                  <a:lnTo>
                    <a:pt x="1156407" y="4085512"/>
                  </a:lnTo>
                  <a:close/>
                </a:path>
                <a:path w="10972800" h="5015230">
                  <a:moveTo>
                    <a:pt x="10411861" y="4617118"/>
                  </a:moveTo>
                  <a:lnTo>
                    <a:pt x="1156725" y="4617118"/>
                  </a:lnTo>
                  <a:lnTo>
                    <a:pt x="1156725" y="4085534"/>
                  </a:lnTo>
                  <a:lnTo>
                    <a:pt x="10411861" y="4085534"/>
                  </a:lnTo>
                  <a:lnTo>
                    <a:pt x="10411861" y="4617118"/>
                  </a:lnTo>
                  <a:close/>
                </a:path>
                <a:path w="10972800" h="5015230">
                  <a:moveTo>
                    <a:pt x="10412307" y="4617118"/>
                  </a:moveTo>
                  <a:lnTo>
                    <a:pt x="10411861" y="4617118"/>
                  </a:lnTo>
                  <a:lnTo>
                    <a:pt x="10411861" y="4085534"/>
                  </a:lnTo>
                  <a:lnTo>
                    <a:pt x="10412307" y="4085534"/>
                  </a:lnTo>
                  <a:lnTo>
                    <a:pt x="10412307" y="4617118"/>
                  </a:lnTo>
                  <a:close/>
                </a:path>
                <a:path w="10972800" h="5015230">
                  <a:moveTo>
                    <a:pt x="10819558" y="4617118"/>
                  </a:moveTo>
                  <a:lnTo>
                    <a:pt x="10412307" y="4617118"/>
                  </a:lnTo>
                  <a:lnTo>
                    <a:pt x="10412307" y="4085534"/>
                  </a:lnTo>
                  <a:lnTo>
                    <a:pt x="10972803" y="4085534"/>
                  </a:lnTo>
                  <a:lnTo>
                    <a:pt x="10972803" y="4463874"/>
                  </a:lnTo>
                  <a:lnTo>
                    <a:pt x="10964990" y="4512311"/>
                  </a:lnTo>
                  <a:lnTo>
                    <a:pt x="10943236" y="4554378"/>
                  </a:lnTo>
                  <a:lnTo>
                    <a:pt x="10910063" y="4587551"/>
                  </a:lnTo>
                  <a:lnTo>
                    <a:pt x="10867995" y="4609306"/>
                  </a:lnTo>
                  <a:lnTo>
                    <a:pt x="10819558" y="4617118"/>
                  </a:lnTo>
                  <a:close/>
                </a:path>
                <a:path w="10972800" h="5015230">
                  <a:moveTo>
                    <a:pt x="1156407" y="4617118"/>
                  </a:moveTo>
                  <a:lnTo>
                    <a:pt x="153244" y="4617118"/>
                  </a:lnTo>
                  <a:lnTo>
                    <a:pt x="104807" y="4609306"/>
                  </a:lnTo>
                  <a:lnTo>
                    <a:pt x="62740" y="4587551"/>
                  </a:lnTo>
                  <a:lnTo>
                    <a:pt x="29567" y="4554378"/>
                  </a:lnTo>
                  <a:lnTo>
                    <a:pt x="7812" y="4512311"/>
                  </a:lnTo>
                  <a:lnTo>
                    <a:pt x="0" y="4463874"/>
                  </a:lnTo>
                  <a:lnTo>
                    <a:pt x="0" y="4085534"/>
                  </a:lnTo>
                  <a:lnTo>
                    <a:pt x="1156407" y="4085534"/>
                  </a:lnTo>
                  <a:lnTo>
                    <a:pt x="1156407" y="4617118"/>
                  </a:lnTo>
                  <a:close/>
                </a:path>
                <a:path w="10972800" h="5015230">
                  <a:moveTo>
                    <a:pt x="614380" y="5014679"/>
                  </a:moveTo>
                  <a:lnTo>
                    <a:pt x="683515" y="4617118"/>
                  </a:lnTo>
                  <a:lnTo>
                    <a:pt x="995303" y="4617118"/>
                  </a:lnTo>
                  <a:lnTo>
                    <a:pt x="970631" y="4687025"/>
                  </a:lnTo>
                  <a:lnTo>
                    <a:pt x="953861" y="4723803"/>
                  </a:lnTo>
                  <a:lnTo>
                    <a:pt x="933723" y="4761094"/>
                  </a:lnTo>
                  <a:lnTo>
                    <a:pt x="909908" y="4798372"/>
                  </a:lnTo>
                  <a:lnTo>
                    <a:pt x="882109" y="4835109"/>
                  </a:lnTo>
                  <a:lnTo>
                    <a:pt x="850018" y="4870779"/>
                  </a:lnTo>
                  <a:lnTo>
                    <a:pt x="813326" y="4904855"/>
                  </a:lnTo>
                  <a:lnTo>
                    <a:pt x="771724" y="4936810"/>
                  </a:lnTo>
                  <a:lnTo>
                    <a:pt x="724905" y="4966117"/>
                  </a:lnTo>
                  <a:lnTo>
                    <a:pt x="672559" y="4992249"/>
                  </a:lnTo>
                  <a:lnTo>
                    <a:pt x="614380" y="5014679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0543" y="523270"/>
              <a:ext cx="17211675" cy="657860"/>
            </a:xfrm>
            <a:custGeom>
              <a:avLst/>
              <a:gdLst/>
              <a:ahLst/>
              <a:cxnLst/>
              <a:rect l="l" t="t" r="r" b="b"/>
              <a:pathLst>
                <a:path w="17211675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11675" h="657860">
                  <a:moveTo>
                    <a:pt x="17211410" y="154792"/>
                  </a:moveTo>
                  <a:lnTo>
                    <a:pt x="16975614" y="154792"/>
                  </a:lnTo>
                  <a:lnTo>
                    <a:pt x="16975614" y="0"/>
                  </a:lnTo>
                  <a:lnTo>
                    <a:pt x="17075018" y="0"/>
                  </a:lnTo>
                  <a:lnTo>
                    <a:pt x="17118130" y="6952"/>
                  </a:lnTo>
                  <a:lnTo>
                    <a:pt x="17155572" y="26313"/>
                  </a:lnTo>
                  <a:lnTo>
                    <a:pt x="17185096" y="55836"/>
                  </a:lnTo>
                  <a:lnTo>
                    <a:pt x="17204457" y="93276"/>
                  </a:lnTo>
                  <a:lnTo>
                    <a:pt x="17211410" y="136386"/>
                  </a:lnTo>
                  <a:lnTo>
                    <a:pt x="17211410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614" y="154792"/>
                  </a:moveTo>
                  <a:lnTo>
                    <a:pt x="16975528" y="0"/>
                  </a:lnTo>
                  <a:lnTo>
                    <a:pt x="16975614" y="154792"/>
                  </a:lnTo>
                  <a:close/>
                </a:path>
                <a:path w="17211675" h="657860">
                  <a:moveTo>
                    <a:pt x="16975528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75528" y="154793"/>
                  </a:lnTo>
                  <a:lnTo>
                    <a:pt x="16975528" y="657829"/>
                  </a:lnTo>
                  <a:close/>
                </a:path>
                <a:path w="17211675" h="657860">
                  <a:moveTo>
                    <a:pt x="16975614" y="657829"/>
                  </a:moveTo>
                  <a:lnTo>
                    <a:pt x="16975528" y="154793"/>
                  </a:lnTo>
                  <a:lnTo>
                    <a:pt x="16975614" y="657829"/>
                  </a:lnTo>
                  <a:close/>
                </a:path>
                <a:path w="17211675" h="657860">
                  <a:moveTo>
                    <a:pt x="17211410" y="657829"/>
                  </a:moveTo>
                  <a:lnTo>
                    <a:pt x="16975614" y="657829"/>
                  </a:lnTo>
                  <a:lnTo>
                    <a:pt x="16975614" y="154793"/>
                  </a:lnTo>
                  <a:lnTo>
                    <a:pt x="17211410" y="154793"/>
                  </a:lnTo>
                  <a:lnTo>
                    <a:pt x="17211410" y="657829"/>
                  </a:lnTo>
                  <a:close/>
                </a:path>
                <a:path w="17211675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9266" y="2277965"/>
              <a:ext cx="283845" cy="442595"/>
            </a:xfrm>
            <a:custGeom>
              <a:avLst/>
              <a:gdLst/>
              <a:ahLst/>
              <a:cxnLst/>
              <a:rect l="l" t="t" r="r" b="b"/>
              <a:pathLst>
                <a:path w="283845" h="442594">
                  <a:moveTo>
                    <a:pt x="142037" y="442500"/>
                  </a:moveTo>
                  <a:lnTo>
                    <a:pt x="86110" y="432803"/>
                  </a:lnTo>
                  <a:lnTo>
                    <a:pt x="43703" y="404259"/>
                  </a:lnTo>
                  <a:lnTo>
                    <a:pt x="10379" y="336723"/>
                  </a:lnTo>
                  <a:lnTo>
                    <a:pt x="2526" y="286336"/>
                  </a:lnTo>
                  <a:lnTo>
                    <a:pt x="0" y="221250"/>
                  </a:lnTo>
                  <a:lnTo>
                    <a:pt x="2526" y="156164"/>
                  </a:lnTo>
                  <a:lnTo>
                    <a:pt x="10379" y="105776"/>
                  </a:lnTo>
                  <a:lnTo>
                    <a:pt x="23968" y="67373"/>
                  </a:lnTo>
                  <a:lnTo>
                    <a:pt x="62986" y="21664"/>
                  </a:lnTo>
                  <a:lnTo>
                    <a:pt x="112613" y="2441"/>
                  </a:lnTo>
                  <a:lnTo>
                    <a:pt x="142037" y="0"/>
                  </a:lnTo>
                  <a:lnTo>
                    <a:pt x="171298" y="2441"/>
                  </a:lnTo>
                  <a:lnTo>
                    <a:pt x="197486" y="9696"/>
                  </a:lnTo>
                  <a:lnTo>
                    <a:pt x="220396" y="21664"/>
                  </a:lnTo>
                  <a:lnTo>
                    <a:pt x="239824" y="38240"/>
                  </a:lnTo>
                  <a:lnTo>
                    <a:pt x="249816" y="52990"/>
                  </a:lnTo>
                  <a:lnTo>
                    <a:pt x="142037" y="52990"/>
                  </a:lnTo>
                  <a:lnTo>
                    <a:pt x="125110" y="54612"/>
                  </a:lnTo>
                  <a:lnTo>
                    <a:pt x="86314" y="78120"/>
                  </a:lnTo>
                  <a:lnTo>
                    <a:pt x="66989" y="127560"/>
                  </a:lnTo>
                  <a:lnTo>
                    <a:pt x="62576" y="167696"/>
                  </a:lnTo>
                  <a:lnTo>
                    <a:pt x="61185" y="221250"/>
                  </a:lnTo>
                  <a:lnTo>
                    <a:pt x="62576" y="274804"/>
                  </a:lnTo>
                  <a:lnTo>
                    <a:pt x="66989" y="314940"/>
                  </a:lnTo>
                  <a:lnTo>
                    <a:pt x="86314" y="364380"/>
                  </a:lnTo>
                  <a:lnTo>
                    <a:pt x="125110" y="387887"/>
                  </a:lnTo>
                  <a:lnTo>
                    <a:pt x="142037" y="389509"/>
                  </a:lnTo>
                  <a:lnTo>
                    <a:pt x="249816" y="389509"/>
                  </a:lnTo>
                  <a:lnTo>
                    <a:pt x="239824" y="404259"/>
                  </a:lnTo>
                  <a:lnTo>
                    <a:pt x="220396" y="420836"/>
                  </a:lnTo>
                  <a:lnTo>
                    <a:pt x="197486" y="432803"/>
                  </a:lnTo>
                  <a:lnTo>
                    <a:pt x="171298" y="440059"/>
                  </a:lnTo>
                  <a:lnTo>
                    <a:pt x="142037" y="442500"/>
                  </a:lnTo>
                  <a:close/>
                </a:path>
                <a:path w="283845" h="442594">
                  <a:moveTo>
                    <a:pt x="249816" y="389509"/>
                  </a:moveTo>
                  <a:lnTo>
                    <a:pt x="142037" y="389509"/>
                  </a:lnTo>
                  <a:lnTo>
                    <a:pt x="158878" y="387887"/>
                  </a:lnTo>
                  <a:lnTo>
                    <a:pt x="173517" y="383090"/>
                  </a:lnTo>
                  <a:lnTo>
                    <a:pt x="208659" y="344013"/>
                  </a:lnTo>
                  <a:lnTo>
                    <a:pt x="220490" y="274804"/>
                  </a:lnTo>
                  <a:lnTo>
                    <a:pt x="221796" y="221250"/>
                  </a:lnTo>
                  <a:lnTo>
                    <a:pt x="220490" y="167696"/>
                  </a:lnTo>
                  <a:lnTo>
                    <a:pt x="216265" y="127560"/>
                  </a:lnTo>
                  <a:lnTo>
                    <a:pt x="197213" y="78120"/>
                  </a:lnTo>
                  <a:lnTo>
                    <a:pt x="158878" y="54612"/>
                  </a:lnTo>
                  <a:lnTo>
                    <a:pt x="142037" y="52990"/>
                  </a:lnTo>
                  <a:lnTo>
                    <a:pt x="249816" y="52990"/>
                  </a:lnTo>
                  <a:lnTo>
                    <a:pt x="259559" y="67373"/>
                  </a:lnTo>
                  <a:lnTo>
                    <a:pt x="273148" y="105776"/>
                  </a:lnTo>
                  <a:lnTo>
                    <a:pt x="281001" y="156164"/>
                  </a:lnTo>
                  <a:lnTo>
                    <a:pt x="283528" y="221250"/>
                  </a:lnTo>
                  <a:lnTo>
                    <a:pt x="281001" y="286336"/>
                  </a:lnTo>
                  <a:lnTo>
                    <a:pt x="273148" y="336723"/>
                  </a:lnTo>
                  <a:lnTo>
                    <a:pt x="259559" y="375126"/>
                  </a:lnTo>
                  <a:lnTo>
                    <a:pt x="249816" y="389509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66" y="2277965"/>
              <a:ext cx="283845" cy="442595"/>
            </a:xfrm>
            <a:custGeom>
              <a:avLst/>
              <a:gdLst/>
              <a:ahLst/>
              <a:cxnLst/>
              <a:rect l="l" t="t" r="r" b="b"/>
              <a:pathLst>
                <a:path w="283845" h="442594">
                  <a:moveTo>
                    <a:pt x="283528" y="221250"/>
                  </a:moveTo>
                  <a:lnTo>
                    <a:pt x="281001" y="156164"/>
                  </a:lnTo>
                  <a:lnTo>
                    <a:pt x="273148" y="105776"/>
                  </a:lnTo>
                  <a:lnTo>
                    <a:pt x="259559" y="67373"/>
                  </a:lnTo>
                  <a:lnTo>
                    <a:pt x="220396" y="21664"/>
                  </a:lnTo>
                  <a:lnTo>
                    <a:pt x="171298" y="2441"/>
                  </a:lnTo>
                  <a:lnTo>
                    <a:pt x="142037" y="0"/>
                  </a:lnTo>
                  <a:lnTo>
                    <a:pt x="112613" y="2441"/>
                  </a:lnTo>
                  <a:lnTo>
                    <a:pt x="62986" y="21664"/>
                  </a:lnTo>
                  <a:lnTo>
                    <a:pt x="23968" y="67373"/>
                  </a:lnTo>
                  <a:lnTo>
                    <a:pt x="10379" y="105776"/>
                  </a:lnTo>
                  <a:lnTo>
                    <a:pt x="2526" y="156164"/>
                  </a:lnTo>
                  <a:lnTo>
                    <a:pt x="0" y="221250"/>
                  </a:lnTo>
                  <a:lnTo>
                    <a:pt x="2526" y="286336"/>
                  </a:lnTo>
                  <a:lnTo>
                    <a:pt x="10379" y="336723"/>
                  </a:lnTo>
                  <a:lnTo>
                    <a:pt x="23968" y="375126"/>
                  </a:lnTo>
                  <a:lnTo>
                    <a:pt x="62986" y="420836"/>
                  </a:lnTo>
                  <a:lnTo>
                    <a:pt x="112613" y="440059"/>
                  </a:lnTo>
                  <a:lnTo>
                    <a:pt x="142037" y="442500"/>
                  </a:lnTo>
                  <a:lnTo>
                    <a:pt x="171298" y="440059"/>
                  </a:lnTo>
                  <a:lnTo>
                    <a:pt x="220396" y="420836"/>
                  </a:lnTo>
                  <a:lnTo>
                    <a:pt x="259559" y="375126"/>
                  </a:lnTo>
                  <a:lnTo>
                    <a:pt x="273148" y="336723"/>
                  </a:lnTo>
                  <a:lnTo>
                    <a:pt x="281001" y="286336"/>
                  </a:lnTo>
                  <a:lnTo>
                    <a:pt x="283528" y="221250"/>
                  </a:lnTo>
                  <a:close/>
                </a:path>
                <a:path w="283845" h="442594">
                  <a:moveTo>
                    <a:pt x="221796" y="221250"/>
                  </a:moveTo>
                  <a:lnTo>
                    <a:pt x="220490" y="274804"/>
                  </a:lnTo>
                  <a:lnTo>
                    <a:pt x="216265" y="314940"/>
                  </a:lnTo>
                  <a:lnTo>
                    <a:pt x="197213" y="364379"/>
                  </a:lnTo>
                  <a:lnTo>
                    <a:pt x="158878" y="387887"/>
                  </a:lnTo>
                  <a:lnTo>
                    <a:pt x="142037" y="389509"/>
                  </a:lnTo>
                  <a:lnTo>
                    <a:pt x="125110" y="387887"/>
                  </a:lnTo>
                  <a:lnTo>
                    <a:pt x="86314" y="364379"/>
                  </a:lnTo>
                  <a:lnTo>
                    <a:pt x="66989" y="314940"/>
                  </a:lnTo>
                  <a:lnTo>
                    <a:pt x="62576" y="274804"/>
                  </a:lnTo>
                  <a:lnTo>
                    <a:pt x="61185" y="221250"/>
                  </a:lnTo>
                  <a:lnTo>
                    <a:pt x="62576" y="167696"/>
                  </a:lnTo>
                  <a:lnTo>
                    <a:pt x="66989" y="127560"/>
                  </a:lnTo>
                  <a:lnTo>
                    <a:pt x="86314" y="78120"/>
                  </a:lnTo>
                  <a:lnTo>
                    <a:pt x="125110" y="54612"/>
                  </a:lnTo>
                  <a:lnTo>
                    <a:pt x="142037" y="52990"/>
                  </a:lnTo>
                  <a:lnTo>
                    <a:pt x="158878" y="54612"/>
                  </a:lnTo>
                  <a:lnTo>
                    <a:pt x="197213" y="78120"/>
                  </a:lnTo>
                  <a:lnTo>
                    <a:pt x="216265" y="127560"/>
                  </a:lnTo>
                  <a:lnTo>
                    <a:pt x="220490" y="167696"/>
                  </a:lnTo>
                  <a:lnTo>
                    <a:pt x="221796" y="221250"/>
                  </a:lnTo>
                  <a:close/>
                </a:path>
              </a:pathLst>
            </a:custGeom>
            <a:ln w="11381">
              <a:solidFill>
                <a:srgbClr val="428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8683" y="2277965"/>
              <a:ext cx="269240" cy="435609"/>
            </a:xfrm>
            <a:custGeom>
              <a:avLst/>
              <a:gdLst/>
              <a:ahLst/>
              <a:cxnLst/>
              <a:rect l="l" t="t" r="r" b="b"/>
              <a:pathLst>
                <a:path w="269239" h="435610">
                  <a:moveTo>
                    <a:pt x="268778" y="435398"/>
                  </a:moveTo>
                  <a:lnTo>
                    <a:pt x="6009" y="435398"/>
                  </a:lnTo>
                  <a:lnTo>
                    <a:pt x="6009" y="387324"/>
                  </a:lnTo>
                  <a:lnTo>
                    <a:pt x="172083" y="197759"/>
                  </a:lnTo>
                  <a:lnTo>
                    <a:pt x="185681" y="180397"/>
                  </a:lnTo>
                  <a:lnTo>
                    <a:pt x="194823" y="163752"/>
                  </a:lnTo>
                  <a:lnTo>
                    <a:pt x="199970" y="146902"/>
                  </a:lnTo>
                  <a:lnTo>
                    <a:pt x="201583" y="128926"/>
                  </a:lnTo>
                  <a:lnTo>
                    <a:pt x="196419" y="98478"/>
                  </a:lnTo>
                  <a:lnTo>
                    <a:pt x="181985" y="74637"/>
                  </a:lnTo>
                  <a:lnTo>
                    <a:pt x="159868" y="59093"/>
                  </a:lnTo>
                  <a:lnTo>
                    <a:pt x="131657" y="53537"/>
                  </a:lnTo>
                  <a:lnTo>
                    <a:pt x="102294" y="58940"/>
                  </a:lnTo>
                  <a:lnTo>
                    <a:pt x="80305" y="74228"/>
                  </a:lnTo>
                  <a:lnTo>
                    <a:pt x="66511" y="98017"/>
                  </a:lnTo>
                  <a:lnTo>
                    <a:pt x="61731" y="128926"/>
                  </a:lnTo>
                  <a:lnTo>
                    <a:pt x="61731" y="140398"/>
                  </a:lnTo>
                  <a:lnTo>
                    <a:pt x="0" y="140398"/>
                  </a:lnTo>
                  <a:lnTo>
                    <a:pt x="0" y="128379"/>
                  </a:lnTo>
                  <a:lnTo>
                    <a:pt x="5615" y="87757"/>
                  </a:lnTo>
                  <a:lnTo>
                    <a:pt x="22114" y="52510"/>
                  </a:lnTo>
                  <a:lnTo>
                    <a:pt x="48970" y="24736"/>
                  </a:lnTo>
                  <a:lnTo>
                    <a:pt x="85659" y="6533"/>
                  </a:lnTo>
                  <a:lnTo>
                    <a:pt x="131657" y="0"/>
                  </a:lnTo>
                  <a:lnTo>
                    <a:pt x="177598" y="6533"/>
                  </a:lnTo>
                  <a:lnTo>
                    <a:pt x="214152" y="24736"/>
                  </a:lnTo>
                  <a:lnTo>
                    <a:pt x="240846" y="52510"/>
                  </a:lnTo>
                  <a:lnTo>
                    <a:pt x="257209" y="87757"/>
                  </a:lnTo>
                  <a:lnTo>
                    <a:pt x="262768" y="128379"/>
                  </a:lnTo>
                  <a:lnTo>
                    <a:pt x="260592" y="156701"/>
                  </a:lnTo>
                  <a:lnTo>
                    <a:pt x="253959" y="181233"/>
                  </a:lnTo>
                  <a:lnTo>
                    <a:pt x="241488" y="204741"/>
                  </a:lnTo>
                  <a:lnTo>
                    <a:pt x="221796" y="229990"/>
                  </a:lnTo>
                  <a:lnTo>
                    <a:pt x="87953" y="382407"/>
                  </a:lnTo>
                  <a:lnTo>
                    <a:pt x="268778" y="382407"/>
                  </a:lnTo>
                  <a:lnTo>
                    <a:pt x="268778" y="43539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18683" y="2277965"/>
              <a:ext cx="269240" cy="435609"/>
            </a:xfrm>
            <a:custGeom>
              <a:avLst/>
              <a:gdLst/>
              <a:ahLst/>
              <a:cxnLst/>
              <a:rect l="l" t="t" r="r" b="b"/>
              <a:pathLst>
                <a:path w="269239" h="435610">
                  <a:moveTo>
                    <a:pt x="262768" y="128379"/>
                  </a:moveTo>
                  <a:lnTo>
                    <a:pt x="257209" y="87757"/>
                  </a:lnTo>
                  <a:lnTo>
                    <a:pt x="240846" y="52510"/>
                  </a:lnTo>
                  <a:lnTo>
                    <a:pt x="214152" y="24736"/>
                  </a:lnTo>
                  <a:lnTo>
                    <a:pt x="177598" y="6533"/>
                  </a:lnTo>
                  <a:lnTo>
                    <a:pt x="131657" y="0"/>
                  </a:lnTo>
                  <a:lnTo>
                    <a:pt x="85659" y="6533"/>
                  </a:lnTo>
                  <a:lnTo>
                    <a:pt x="48970" y="24736"/>
                  </a:lnTo>
                  <a:lnTo>
                    <a:pt x="22114" y="52510"/>
                  </a:lnTo>
                  <a:lnTo>
                    <a:pt x="5615" y="87757"/>
                  </a:lnTo>
                  <a:lnTo>
                    <a:pt x="0" y="128379"/>
                  </a:lnTo>
                  <a:lnTo>
                    <a:pt x="0" y="140398"/>
                  </a:lnTo>
                  <a:lnTo>
                    <a:pt x="61731" y="140398"/>
                  </a:lnTo>
                  <a:lnTo>
                    <a:pt x="61731" y="128926"/>
                  </a:lnTo>
                  <a:lnTo>
                    <a:pt x="66511" y="98017"/>
                  </a:lnTo>
                  <a:lnTo>
                    <a:pt x="80305" y="74228"/>
                  </a:lnTo>
                  <a:lnTo>
                    <a:pt x="102294" y="58940"/>
                  </a:lnTo>
                  <a:lnTo>
                    <a:pt x="131657" y="53537"/>
                  </a:lnTo>
                  <a:lnTo>
                    <a:pt x="159868" y="59093"/>
                  </a:lnTo>
                  <a:lnTo>
                    <a:pt x="181985" y="74637"/>
                  </a:lnTo>
                  <a:lnTo>
                    <a:pt x="196419" y="98478"/>
                  </a:lnTo>
                  <a:lnTo>
                    <a:pt x="201583" y="128926"/>
                  </a:lnTo>
                  <a:lnTo>
                    <a:pt x="199970" y="146902"/>
                  </a:lnTo>
                  <a:lnTo>
                    <a:pt x="194823" y="163752"/>
                  </a:lnTo>
                  <a:lnTo>
                    <a:pt x="185681" y="180397"/>
                  </a:lnTo>
                  <a:lnTo>
                    <a:pt x="172083" y="197759"/>
                  </a:lnTo>
                  <a:lnTo>
                    <a:pt x="6009" y="387324"/>
                  </a:lnTo>
                  <a:lnTo>
                    <a:pt x="6009" y="435398"/>
                  </a:lnTo>
                  <a:lnTo>
                    <a:pt x="268778" y="435398"/>
                  </a:lnTo>
                  <a:lnTo>
                    <a:pt x="268778" y="382407"/>
                  </a:lnTo>
                  <a:lnTo>
                    <a:pt x="87953" y="382407"/>
                  </a:lnTo>
                  <a:lnTo>
                    <a:pt x="221796" y="229990"/>
                  </a:lnTo>
                  <a:lnTo>
                    <a:pt x="241488" y="204741"/>
                  </a:lnTo>
                  <a:lnTo>
                    <a:pt x="253959" y="181233"/>
                  </a:lnTo>
                  <a:lnTo>
                    <a:pt x="260592" y="156701"/>
                  </a:lnTo>
                  <a:lnTo>
                    <a:pt x="262768" y="128379"/>
                  </a:lnTo>
                  <a:close/>
                </a:path>
              </a:pathLst>
            </a:custGeom>
            <a:ln w="11381">
              <a:solidFill>
                <a:srgbClr val="428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53534" y="2240533"/>
              <a:ext cx="5102860" cy="535940"/>
            </a:xfrm>
            <a:custGeom>
              <a:avLst/>
              <a:gdLst/>
              <a:ahLst/>
              <a:cxnLst/>
              <a:rect l="l" t="t" r="r" b="b"/>
              <a:pathLst>
                <a:path w="5102859" h="535939">
                  <a:moveTo>
                    <a:pt x="67741" y="400177"/>
                  </a:moveTo>
                  <a:lnTo>
                    <a:pt x="0" y="400177"/>
                  </a:lnTo>
                  <a:lnTo>
                    <a:pt x="0" y="472833"/>
                  </a:lnTo>
                  <a:lnTo>
                    <a:pt x="67741" y="472833"/>
                  </a:lnTo>
                  <a:lnTo>
                    <a:pt x="67741" y="400177"/>
                  </a:lnTo>
                  <a:close/>
                </a:path>
                <a:path w="5102859" h="535939">
                  <a:moveTo>
                    <a:pt x="708926" y="253225"/>
                  </a:moveTo>
                  <a:lnTo>
                    <a:pt x="619340" y="253225"/>
                  </a:lnTo>
                  <a:lnTo>
                    <a:pt x="626427" y="233260"/>
                  </a:lnTo>
                  <a:lnTo>
                    <a:pt x="631355" y="209042"/>
                  </a:lnTo>
                  <a:lnTo>
                    <a:pt x="634238" y="182473"/>
                  </a:lnTo>
                  <a:lnTo>
                    <a:pt x="635177" y="155435"/>
                  </a:lnTo>
                  <a:lnTo>
                    <a:pt x="635177" y="71310"/>
                  </a:lnTo>
                  <a:lnTo>
                    <a:pt x="700189" y="71310"/>
                  </a:lnTo>
                  <a:lnTo>
                    <a:pt x="700189" y="18859"/>
                  </a:lnTo>
                  <a:lnTo>
                    <a:pt x="575627" y="18859"/>
                  </a:lnTo>
                  <a:lnTo>
                    <a:pt x="575627" y="71310"/>
                  </a:lnTo>
                  <a:lnTo>
                    <a:pt x="575627" y="160896"/>
                  </a:lnTo>
                  <a:lnTo>
                    <a:pt x="574954" y="185699"/>
                  </a:lnTo>
                  <a:lnTo>
                    <a:pt x="572693" y="210540"/>
                  </a:lnTo>
                  <a:lnTo>
                    <a:pt x="568490" y="233654"/>
                  </a:lnTo>
                  <a:lnTo>
                    <a:pt x="561975" y="253225"/>
                  </a:lnTo>
                  <a:lnTo>
                    <a:pt x="436321" y="253225"/>
                  </a:lnTo>
                  <a:lnTo>
                    <a:pt x="436321" y="71310"/>
                  </a:lnTo>
                  <a:lnTo>
                    <a:pt x="575627" y="71310"/>
                  </a:lnTo>
                  <a:lnTo>
                    <a:pt x="575627" y="18859"/>
                  </a:lnTo>
                  <a:lnTo>
                    <a:pt x="311772" y="18859"/>
                  </a:lnTo>
                  <a:lnTo>
                    <a:pt x="311772" y="71310"/>
                  </a:lnTo>
                  <a:lnTo>
                    <a:pt x="376237" y="71310"/>
                  </a:lnTo>
                  <a:lnTo>
                    <a:pt x="376237" y="253225"/>
                  </a:lnTo>
                  <a:lnTo>
                    <a:pt x="303034" y="253225"/>
                  </a:lnTo>
                  <a:lnTo>
                    <a:pt x="303034" y="305663"/>
                  </a:lnTo>
                  <a:lnTo>
                    <a:pt x="708926" y="305663"/>
                  </a:lnTo>
                  <a:lnTo>
                    <a:pt x="708926" y="253225"/>
                  </a:lnTo>
                  <a:close/>
                </a:path>
                <a:path w="5102859" h="535939">
                  <a:moveTo>
                    <a:pt x="725868" y="432409"/>
                  </a:moveTo>
                  <a:lnTo>
                    <a:pt x="286092" y="432409"/>
                  </a:lnTo>
                  <a:lnTo>
                    <a:pt x="286092" y="483768"/>
                  </a:lnTo>
                  <a:lnTo>
                    <a:pt x="725868" y="483768"/>
                  </a:lnTo>
                  <a:lnTo>
                    <a:pt x="725868" y="432409"/>
                  </a:lnTo>
                  <a:close/>
                </a:path>
                <a:path w="5102859" h="535939">
                  <a:moveTo>
                    <a:pt x="1233919" y="432473"/>
                  </a:moveTo>
                  <a:lnTo>
                    <a:pt x="1044905" y="432473"/>
                  </a:lnTo>
                  <a:lnTo>
                    <a:pt x="1044905" y="334683"/>
                  </a:lnTo>
                  <a:lnTo>
                    <a:pt x="1214259" y="334683"/>
                  </a:lnTo>
                  <a:lnTo>
                    <a:pt x="1214259" y="282613"/>
                  </a:lnTo>
                  <a:lnTo>
                    <a:pt x="879373" y="282613"/>
                  </a:lnTo>
                  <a:lnTo>
                    <a:pt x="879373" y="201333"/>
                  </a:lnTo>
                  <a:lnTo>
                    <a:pt x="1208239" y="201333"/>
                  </a:lnTo>
                  <a:lnTo>
                    <a:pt x="1208239" y="150533"/>
                  </a:lnTo>
                  <a:lnTo>
                    <a:pt x="1208239" y="71793"/>
                  </a:lnTo>
                  <a:lnTo>
                    <a:pt x="1208239" y="18453"/>
                  </a:lnTo>
                  <a:lnTo>
                    <a:pt x="819823" y="18453"/>
                  </a:lnTo>
                  <a:lnTo>
                    <a:pt x="819823" y="71793"/>
                  </a:lnTo>
                  <a:lnTo>
                    <a:pt x="1148702" y="71793"/>
                  </a:lnTo>
                  <a:lnTo>
                    <a:pt x="1148702" y="150533"/>
                  </a:lnTo>
                  <a:lnTo>
                    <a:pt x="819823" y="150533"/>
                  </a:lnTo>
                  <a:lnTo>
                    <a:pt x="819823" y="201333"/>
                  </a:lnTo>
                  <a:lnTo>
                    <a:pt x="819823" y="282613"/>
                  </a:lnTo>
                  <a:lnTo>
                    <a:pt x="819823" y="334683"/>
                  </a:lnTo>
                  <a:lnTo>
                    <a:pt x="985901" y="334683"/>
                  </a:lnTo>
                  <a:lnTo>
                    <a:pt x="985901" y="432473"/>
                  </a:lnTo>
                  <a:lnTo>
                    <a:pt x="794156" y="432473"/>
                  </a:lnTo>
                  <a:lnTo>
                    <a:pt x="794156" y="483273"/>
                  </a:lnTo>
                  <a:lnTo>
                    <a:pt x="1233919" y="483273"/>
                  </a:lnTo>
                  <a:lnTo>
                    <a:pt x="1233919" y="432473"/>
                  </a:lnTo>
                  <a:close/>
                </a:path>
                <a:path w="5102859" h="535939">
                  <a:moveTo>
                    <a:pt x="1522361" y="233553"/>
                  </a:moveTo>
                  <a:lnTo>
                    <a:pt x="1486992" y="218262"/>
                  </a:lnTo>
                  <a:lnTo>
                    <a:pt x="1446923" y="161886"/>
                  </a:lnTo>
                  <a:lnTo>
                    <a:pt x="1441513" y="112826"/>
                  </a:lnTo>
                  <a:lnTo>
                    <a:pt x="1441513" y="67487"/>
                  </a:lnTo>
                  <a:lnTo>
                    <a:pt x="1515262" y="67487"/>
                  </a:lnTo>
                  <a:lnTo>
                    <a:pt x="1515262" y="16129"/>
                  </a:lnTo>
                  <a:lnTo>
                    <a:pt x="1310398" y="16129"/>
                  </a:lnTo>
                  <a:lnTo>
                    <a:pt x="1310398" y="67487"/>
                  </a:lnTo>
                  <a:lnTo>
                    <a:pt x="1383055" y="67487"/>
                  </a:lnTo>
                  <a:lnTo>
                    <a:pt x="1382941" y="112826"/>
                  </a:lnTo>
                  <a:lnTo>
                    <a:pt x="1377823" y="162826"/>
                  </a:lnTo>
                  <a:lnTo>
                    <a:pt x="1362430" y="199618"/>
                  </a:lnTo>
                  <a:lnTo>
                    <a:pt x="1337424" y="224434"/>
                  </a:lnTo>
                  <a:lnTo>
                    <a:pt x="1303299" y="239572"/>
                  </a:lnTo>
                  <a:lnTo>
                    <a:pt x="1303299" y="292011"/>
                  </a:lnTo>
                  <a:lnTo>
                    <a:pt x="1338287" y="280644"/>
                  </a:lnTo>
                  <a:lnTo>
                    <a:pt x="1369339" y="263334"/>
                  </a:lnTo>
                  <a:lnTo>
                    <a:pt x="1394955" y="241922"/>
                  </a:lnTo>
                  <a:lnTo>
                    <a:pt x="1413649" y="218262"/>
                  </a:lnTo>
                  <a:lnTo>
                    <a:pt x="1432026" y="240753"/>
                  </a:lnTo>
                  <a:lnTo>
                    <a:pt x="1456944" y="260121"/>
                  </a:lnTo>
                  <a:lnTo>
                    <a:pt x="1487398" y="275501"/>
                  </a:lnTo>
                  <a:lnTo>
                    <a:pt x="1522361" y="286004"/>
                  </a:lnTo>
                  <a:lnTo>
                    <a:pt x="1522361" y="233553"/>
                  </a:lnTo>
                  <a:close/>
                </a:path>
                <a:path w="5102859" h="535939">
                  <a:moveTo>
                    <a:pt x="1616329" y="13398"/>
                  </a:moveTo>
                  <a:lnTo>
                    <a:pt x="1560601" y="13398"/>
                  </a:lnTo>
                  <a:lnTo>
                    <a:pt x="1560601" y="118833"/>
                  </a:lnTo>
                  <a:lnTo>
                    <a:pt x="1495056" y="118833"/>
                  </a:lnTo>
                  <a:lnTo>
                    <a:pt x="1495056" y="169646"/>
                  </a:lnTo>
                  <a:lnTo>
                    <a:pt x="1560601" y="169646"/>
                  </a:lnTo>
                  <a:lnTo>
                    <a:pt x="1560601" y="293103"/>
                  </a:lnTo>
                  <a:lnTo>
                    <a:pt x="1616329" y="293103"/>
                  </a:lnTo>
                  <a:lnTo>
                    <a:pt x="1616329" y="13398"/>
                  </a:lnTo>
                  <a:close/>
                </a:path>
                <a:path w="5102859" h="535939">
                  <a:moveTo>
                    <a:pt x="1722856" y="328612"/>
                  </a:moveTo>
                  <a:lnTo>
                    <a:pt x="1342085" y="328612"/>
                  </a:lnTo>
                  <a:lnTo>
                    <a:pt x="1342085" y="380517"/>
                  </a:lnTo>
                  <a:lnTo>
                    <a:pt x="1663852" y="380517"/>
                  </a:lnTo>
                  <a:lnTo>
                    <a:pt x="1663852" y="513803"/>
                  </a:lnTo>
                  <a:lnTo>
                    <a:pt x="1722856" y="513803"/>
                  </a:lnTo>
                  <a:lnTo>
                    <a:pt x="1722856" y="328612"/>
                  </a:lnTo>
                  <a:close/>
                </a:path>
                <a:path w="5102859" h="535939">
                  <a:moveTo>
                    <a:pt x="1722856" y="10121"/>
                  </a:moveTo>
                  <a:lnTo>
                    <a:pt x="1665490" y="10121"/>
                  </a:lnTo>
                  <a:lnTo>
                    <a:pt x="1665490" y="296379"/>
                  </a:lnTo>
                  <a:lnTo>
                    <a:pt x="1722856" y="296379"/>
                  </a:lnTo>
                  <a:lnTo>
                    <a:pt x="1722856" y="10121"/>
                  </a:lnTo>
                  <a:close/>
                </a:path>
                <a:path w="5102859" h="535939">
                  <a:moveTo>
                    <a:pt x="2230361" y="288963"/>
                  </a:moveTo>
                  <a:lnTo>
                    <a:pt x="1895487" y="288963"/>
                  </a:lnTo>
                  <a:lnTo>
                    <a:pt x="1895487" y="205143"/>
                  </a:lnTo>
                  <a:lnTo>
                    <a:pt x="2218893" y="205143"/>
                  </a:lnTo>
                  <a:lnTo>
                    <a:pt x="2218893" y="153073"/>
                  </a:lnTo>
                  <a:lnTo>
                    <a:pt x="1895487" y="153073"/>
                  </a:lnTo>
                  <a:lnTo>
                    <a:pt x="1895487" y="71793"/>
                  </a:lnTo>
                  <a:lnTo>
                    <a:pt x="2224354" y="71793"/>
                  </a:lnTo>
                  <a:lnTo>
                    <a:pt x="2224354" y="18453"/>
                  </a:lnTo>
                  <a:lnTo>
                    <a:pt x="1835937" y="18453"/>
                  </a:lnTo>
                  <a:lnTo>
                    <a:pt x="1835937" y="71793"/>
                  </a:lnTo>
                  <a:lnTo>
                    <a:pt x="1835937" y="153073"/>
                  </a:lnTo>
                  <a:lnTo>
                    <a:pt x="1835937" y="205143"/>
                  </a:lnTo>
                  <a:lnTo>
                    <a:pt x="1835937" y="288963"/>
                  </a:lnTo>
                  <a:lnTo>
                    <a:pt x="1835937" y="341033"/>
                  </a:lnTo>
                  <a:lnTo>
                    <a:pt x="2230361" y="341033"/>
                  </a:lnTo>
                  <a:lnTo>
                    <a:pt x="2230361" y="288963"/>
                  </a:lnTo>
                  <a:close/>
                </a:path>
                <a:path w="5102859" h="535939">
                  <a:moveTo>
                    <a:pt x="2250033" y="432409"/>
                  </a:moveTo>
                  <a:lnTo>
                    <a:pt x="1810258" y="432409"/>
                  </a:lnTo>
                  <a:lnTo>
                    <a:pt x="1810258" y="483768"/>
                  </a:lnTo>
                  <a:lnTo>
                    <a:pt x="2250033" y="483768"/>
                  </a:lnTo>
                  <a:lnTo>
                    <a:pt x="2250033" y="432409"/>
                  </a:lnTo>
                  <a:close/>
                </a:path>
                <a:path w="5102859" h="535939">
                  <a:moveTo>
                    <a:pt x="2735783" y="247218"/>
                  </a:moveTo>
                  <a:lnTo>
                    <a:pt x="2691727" y="227672"/>
                  </a:lnTo>
                  <a:lnTo>
                    <a:pt x="2656573" y="197434"/>
                  </a:lnTo>
                  <a:lnTo>
                    <a:pt x="2633307" y="154800"/>
                  </a:lnTo>
                  <a:lnTo>
                    <a:pt x="2624886" y="98082"/>
                  </a:lnTo>
                  <a:lnTo>
                    <a:pt x="2624886" y="13398"/>
                  </a:lnTo>
                  <a:lnTo>
                    <a:pt x="2565882" y="13398"/>
                  </a:lnTo>
                  <a:lnTo>
                    <a:pt x="2565882" y="98082"/>
                  </a:lnTo>
                  <a:lnTo>
                    <a:pt x="2557792" y="154647"/>
                  </a:lnTo>
                  <a:lnTo>
                    <a:pt x="2535085" y="199136"/>
                  </a:lnTo>
                  <a:lnTo>
                    <a:pt x="2500211" y="231749"/>
                  </a:lnTo>
                  <a:lnTo>
                    <a:pt x="2455532" y="252679"/>
                  </a:lnTo>
                  <a:lnTo>
                    <a:pt x="2455532" y="305663"/>
                  </a:lnTo>
                  <a:lnTo>
                    <a:pt x="2501366" y="290271"/>
                  </a:lnTo>
                  <a:lnTo>
                    <a:pt x="2541105" y="268109"/>
                  </a:lnTo>
                  <a:lnTo>
                    <a:pt x="2573147" y="240830"/>
                  </a:lnTo>
                  <a:lnTo>
                    <a:pt x="2595930" y="210070"/>
                  </a:lnTo>
                  <a:lnTo>
                    <a:pt x="2619857" y="239661"/>
                  </a:lnTo>
                  <a:lnTo>
                    <a:pt x="2652141" y="265315"/>
                  </a:lnTo>
                  <a:lnTo>
                    <a:pt x="2691269" y="285737"/>
                  </a:lnTo>
                  <a:lnTo>
                    <a:pt x="2735783" y="299656"/>
                  </a:lnTo>
                  <a:lnTo>
                    <a:pt x="2735783" y="247218"/>
                  </a:lnTo>
                  <a:close/>
                </a:path>
                <a:path w="5102859" h="535939">
                  <a:moveTo>
                    <a:pt x="2873997" y="10121"/>
                  </a:moveTo>
                  <a:lnTo>
                    <a:pt x="2814447" y="10121"/>
                  </a:lnTo>
                  <a:lnTo>
                    <a:pt x="2814447" y="102997"/>
                  </a:lnTo>
                  <a:lnTo>
                    <a:pt x="2706281" y="102997"/>
                  </a:lnTo>
                  <a:lnTo>
                    <a:pt x="2706281" y="153797"/>
                  </a:lnTo>
                  <a:lnTo>
                    <a:pt x="2814447" y="153797"/>
                  </a:lnTo>
                  <a:lnTo>
                    <a:pt x="2814447" y="357022"/>
                  </a:lnTo>
                  <a:lnTo>
                    <a:pt x="2873997" y="357022"/>
                  </a:lnTo>
                  <a:lnTo>
                    <a:pt x="2873997" y="10121"/>
                  </a:lnTo>
                  <a:close/>
                </a:path>
                <a:path w="5102859" h="535939">
                  <a:moveTo>
                    <a:pt x="2882735" y="456450"/>
                  </a:moveTo>
                  <a:lnTo>
                    <a:pt x="2563152" y="456450"/>
                  </a:lnTo>
                  <a:lnTo>
                    <a:pt x="2563152" y="339534"/>
                  </a:lnTo>
                  <a:lnTo>
                    <a:pt x="2503614" y="339534"/>
                  </a:lnTo>
                  <a:lnTo>
                    <a:pt x="2503614" y="507796"/>
                  </a:lnTo>
                  <a:lnTo>
                    <a:pt x="2882735" y="507796"/>
                  </a:lnTo>
                  <a:lnTo>
                    <a:pt x="2882735" y="456450"/>
                  </a:lnTo>
                  <a:close/>
                </a:path>
                <a:path w="5102859" h="535939">
                  <a:moveTo>
                    <a:pt x="3246577" y="223723"/>
                  </a:moveTo>
                  <a:lnTo>
                    <a:pt x="3203714" y="208280"/>
                  </a:lnTo>
                  <a:lnTo>
                    <a:pt x="3183864" y="192582"/>
                  </a:lnTo>
                  <a:lnTo>
                    <a:pt x="3169615" y="181317"/>
                  </a:lnTo>
                  <a:lnTo>
                    <a:pt x="3147085" y="141135"/>
                  </a:lnTo>
                  <a:lnTo>
                    <a:pt x="3138957" y="86055"/>
                  </a:lnTo>
                  <a:lnTo>
                    <a:pt x="3138957" y="67487"/>
                  </a:lnTo>
                  <a:lnTo>
                    <a:pt x="3237280" y="67487"/>
                  </a:lnTo>
                  <a:lnTo>
                    <a:pt x="3237280" y="16129"/>
                  </a:lnTo>
                  <a:lnTo>
                    <a:pt x="2981617" y="16129"/>
                  </a:lnTo>
                  <a:lnTo>
                    <a:pt x="2981617" y="67487"/>
                  </a:lnTo>
                  <a:lnTo>
                    <a:pt x="3079953" y="67487"/>
                  </a:lnTo>
                  <a:lnTo>
                    <a:pt x="3079953" y="86055"/>
                  </a:lnTo>
                  <a:lnTo>
                    <a:pt x="3072053" y="142773"/>
                  </a:lnTo>
                  <a:lnTo>
                    <a:pt x="3049981" y="184937"/>
                  </a:lnTo>
                  <a:lnTo>
                    <a:pt x="3016110" y="213588"/>
                  </a:lnTo>
                  <a:lnTo>
                    <a:pt x="2972879" y="229730"/>
                  </a:lnTo>
                  <a:lnTo>
                    <a:pt x="2972879" y="282727"/>
                  </a:lnTo>
                  <a:lnTo>
                    <a:pt x="3016135" y="270484"/>
                  </a:lnTo>
                  <a:lnTo>
                    <a:pt x="3054616" y="249948"/>
                  </a:lnTo>
                  <a:lnTo>
                    <a:pt x="3086658" y="223266"/>
                  </a:lnTo>
                  <a:lnTo>
                    <a:pt x="3110547" y="192582"/>
                  </a:lnTo>
                  <a:lnTo>
                    <a:pt x="3134258" y="221932"/>
                  </a:lnTo>
                  <a:lnTo>
                    <a:pt x="3165856" y="246265"/>
                  </a:lnTo>
                  <a:lnTo>
                    <a:pt x="3203803" y="264642"/>
                  </a:lnTo>
                  <a:lnTo>
                    <a:pt x="3246577" y="276174"/>
                  </a:lnTo>
                  <a:lnTo>
                    <a:pt x="3246577" y="223723"/>
                  </a:lnTo>
                  <a:close/>
                </a:path>
                <a:path w="5102859" h="535939">
                  <a:moveTo>
                    <a:pt x="3382060" y="10121"/>
                  </a:moveTo>
                  <a:lnTo>
                    <a:pt x="3322510" y="10121"/>
                  </a:lnTo>
                  <a:lnTo>
                    <a:pt x="3322510" y="115011"/>
                  </a:lnTo>
                  <a:lnTo>
                    <a:pt x="3220351" y="115011"/>
                  </a:lnTo>
                  <a:lnTo>
                    <a:pt x="3220351" y="165823"/>
                  </a:lnTo>
                  <a:lnTo>
                    <a:pt x="3322510" y="165823"/>
                  </a:lnTo>
                  <a:lnTo>
                    <a:pt x="3322510" y="292557"/>
                  </a:lnTo>
                  <a:lnTo>
                    <a:pt x="3382060" y="292557"/>
                  </a:lnTo>
                  <a:lnTo>
                    <a:pt x="3382060" y="10121"/>
                  </a:lnTo>
                  <a:close/>
                </a:path>
                <a:path w="5102859" h="535939">
                  <a:moveTo>
                    <a:pt x="3393529" y="411645"/>
                  </a:moveTo>
                  <a:lnTo>
                    <a:pt x="3381514" y="368147"/>
                  </a:lnTo>
                  <a:lnTo>
                    <a:pt x="3349828" y="337350"/>
                  </a:lnTo>
                  <a:lnTo>
                    <a:pt x="3333978" y="329984"/>
                  </a:lnTo>
                  <a:lnTo>
                    <a:pt x="3333978" y="411645"/>
                  </a:lnTo>
                  <a:lnTo>
                    <a:pt x="3332492" y="421703"/>
                  </a:lnTo>
                  <a:lnTo>
                    <a:pt x="3290925" y="454761"/>
                  </a:lnTo>
                  <a:lnTo>
                    <a:pt x="3232467" y="465099"/>
                  </a:lnTo>
                  <a:lnTo>
                    <a:pt x="3199041" y="466280"/>
                  </a:lnTo>
                  <a:lnTo>
                    <a:pt x="3165932" y="465099"/>
                  </a:lnTo>
                  <a:lnTo>
                    <a:pt x="3107474" y="454761"/>
                  </a:lnTo>
                  <a:lnTo>
                    <a:pt x="3069844" y="430568"/>
                  </a:lnTo>
                  <a:lnTo>
                    <a:pt x="3064116" y="411645"/>
                  </a:lnTo>
                  <a:lnTo>
                    <a:pt x="3065602" y="401599"/>
                  </a:lnTo>
                  <a:lnTo>
                    <a:pt x="3107474" y="368084"/>
                  </a:lnTo>
                  <a:lnTo>
                    <a:pt x="3165932" y="358114"/>
                  </a:lnTo>
                  <a:lnTo>
                    <a:pt x="3199041" y="357022"/>
                  </a:lnTo>
                  <a:lnTo>
                    <a:pt x="3232467" y="358114"/>
                  </a:lnTo>
                  <a:lnTo>
                    <a:pt x="3290925" y="368084"/>
                  </a:lnTo>
                  <a:lnTo>
                    <a:pt x="3328251" y="392671"/>
                  </a:lnTo>
                  <a:lnTo>
                    <a:pt x="3333978" y="411645"/>
                  </a:lnTo>
                  <a:lnTo>
                    <a:pt x="3333978" y="329984"/>
                  </a:lnTo>
                  <a:lnTo>
                    <a:pt x="3318586" y="322808"/>
                  </a:lnTo>
                  <a:lnTo>
                    <a:pt x="3281807" y="313182"/>
                  </a:lnTo>
                  <a:lnTo>
                    <a:pt x="3241344" y="307860"/>
                  </a:lnTo>
                  <a:lnTo>
                    <a:pt x="3199041" y="306222"/>
                  </a:lnTo>
                  <a:lnTo>
                    <a:pt x="3156813" y="307860"/>
                  </a:lnTo>
                  <a:lnTo>
                    <a:pt x="3116491" y="313182"/>
                  </a:lnTo>
                  <a:lnTo>
                    <a:pt x="3048266" y="337350"/>
                  </a:lnTo>
                  <a:lnTo>
                    <a:pt x="3016859" y="368147"/>
                  </a:lnTo>
                  <a:lnTo>
                    <a:pt x="3005112" y="411645"/>
                  </a:lnTo>
                  <a:lnTo>
                    <a:pt x="3008172" y="435013"/>
                  </a:lnTo>
                  <a:lnTo>
                    <a:pt x="3030461" y="472109"/>
                  </a:lnTo>
                  <a:lnTo>
                    <a:pt x="3079737" y="500722"/>
                  </a:lnTo>
                  <a:lnTo>
                    <a:pt x="3156813" y="515518"/>
                  </a:lnTo>
                  <a:lnTo>
                    <a:pt x="3199041" y="517080"/>
                  </a:lnTo>
                  <a:lnTo>
                    <a:pt x="3241344" y="515518"/>
                  </a:lnTo>
                  <a:lnTo>
                    <a:pt x="3281807" y="510324"/>
                  </a:lnTo>
                  <a:lnTo>
                    <a:pt x="3349828" y="485952"/>
                  </a:lnTo>
                  <a:lnTo>
                    <a:pt x="3381514" y="455155"/>
                  </a:lnTo>
                  <a:lnTo>
                    <a:pt x="3390392" y="435013"/>
                  </a:lnTo>
                  <a:lnTo>
                    <a:pt x="3393529" y="411645"/>
                  </a:lnTo>
                  <a:close/>
                </a:path>
                <a:path w="5102859" h="535939">
                  <a:moveTo>
                    <a:pt x="3886085" y="244487"/>
                  </a:moveTo>
                  <a:lnTo>
                    <a:pt x="3884231" y="181584"/>
                  </a:lnTo>
                  <a:lnTo>
                    <a:pt x="3877754" y="127647"/>
                  </a:lnTo>
                  <a:lnTo>
                    <a:pt x="3865346" y="83235"/>
                  </a:lnTo>
                  <a:lnTo>
                    <a:pt x="3845661" y="48907"/>
                  </a:lnTo>
                  <a:lnTo>
                    <a:pt x="3827094" y="31483"/>
                  </a:lnTo>
                  <a:lnTo>
                    <a:pt x="3827094" y="244487"/>
                  </a:lnTo>
                  <a:lnTo>
                    <a:pt x="3825913" y="299339"/>
                  </a:lnTo>
                  <a:lnTo>
                    <a:pt x="3821760" y="345338"/>
                  </a:lnTo>
                  <a:lnTo>
                    <a:pt x="3800868" y="407276"/>
                  </a:lnTo>
                  <a:lnTo>
                    <a:pt x="3757714" y="426948"/>
                  </a:lnTo>
                  <a:lnTo>
                    <a:pt x="3745052" y="425640"/>
                  </a:lnTo>
                  <a:lnTo>
                    <a:pt x="3702240" y="381609"/>
                  </a:lnTo>
                  <a:lnTo>
                    <a:pt x="3690124" y="299339"/>
                  </a:lnTo>
                  <a:lnTo>
                    <a:pt x="3688880" y="244487"/>
                  </a:lnTo>
                  <a:lnTo>
                    <a:pt x="3690124" y="189636"/>
                  </a:lnTo>
                  <a:lnTo>
                    <a:pt x="3694341" y="143687"/>
                  </a:lnTo>
                  <a:lnTo>
                    <a:pt x="3714546" y="82232"/>
                  </a:lnTo>
                  <a:lnTo>
                    <a:pt x="3757714" y="61480"/>
                  </a:lnTo>
                  <a:lnTo>
                    <a:pt x="3770680" y="62801"/>
                  </a:lnTo>
                  <a:lnTo>
                    <a:pt x="3813721" y="107581"/>
                  </a:lnTo>
                  <a:lnTo>
                    <a:pt x="3825913" y="189636"/>
                  </a:lnTo>
                  <a:lnTo>
                    <a:pt x="3827094" y="244487"/>
                  </a:lnTo>
                  <a:lnTo>
                    <a:pt x="3827094" y="31483"/>
                  </a:lnTo>
                  <a:lnTo>
                    <a:pt x="3807828" y="20091"/>
                  </a:lnTo>
                  <a:lnTo>
                    <a:pt x="3784206" y="12649"/>
                  </a:lnTo>
                  <a:lnTo>
                    <a:pt x="3757714" y="10121"/>
                  </a:lnTo>
                  <a:lnTo>
                    <a:pt x="3731450" y="12649"/>
                  </a:lnTo>
                  <a:lnTo>
                    <a:pt x="3687343" y="32245"/>
                  </a:lnTo>
                  <a:lnTo>
                    <a:pt x="3650615" y="83235"/>
                  </a:lnTo>
                  <a:lnTo>
                    <a:pt x="3638207" y="127647"/>
                  </a:lnTo>
                  <a:lnTo>
                    <a:pt x="3631742" y="181584"/>
                  </a:lnTo>
                  <a:lnTo>
                    <a:pt x="3629876" y="244487"/>
                  </a:lnTo>
                  <a:lnTo>
                    <a:pt x="3631742" y="307390"/>
                  </a:lnTo>
                  <a:lnTo>
                    <a:pt x="3638207" y="361327"/>
                  </a:lnTo>
                  <a:lnTo>
                    <a:pt x="3650615" y="405739"/>
                  </a:lnTo>
                  <a:lnTo>
                    <a:pt x="3670300" y="440055"/>
                  </a:lnTo>
                  <a:lnTo>
                    <a:pt x="3707854" y="468325"/>
                  </a:lnTo>
                  <a:lnTo>
                    <a:pt x="3757714" y="477748"/>
                  </a:lnTo>
                  <a:lnTo>
                    <a:pt x="3784206" y="475399"/>
                  </a:lnTo>
                  <a:lnTo>
                    <a:pt x="3807828" y="468325"/>
                  </a:lnTo>
                  <a:lnTo>
                    <a:pt x="3828389" y="456552"/>
                  </a:lnTo>
                  <a:lnTo>
                    <a:pt x="3845661" y="440055"/>
                  </a:lnTo>
                  <a:lnTo>
                    <a:pt x="3853180" y="426948"/>
                  </a:lnTo>
                  <a:lnTo>
                    <a:pt x="3865346" y="405739"/>
                  </a:lnTo>
                  <a:lnTo>
                    <a:pt x="3877754" y="361327"/>
                  </a:lnTo>
                  <a:lnTo>
                    <a:pt x="3884231" y="307390"/>
                  </a:lnTo>
                  <a:lnTo>
                    <a:pt x="3886085" y="244487"/>
                  </a:lnTo>
                  <a:close/>
                </a:path>
                <a:path w="5102859" h="535939">
                  <a:moveTo>
                    <a:pt x="4031399" y="10121"/>
                  </a:moveTo>
                  <a:lnTo>
                    <a:pt x="3971861" y="10121"/>
                  </a:lnTo>
                  <a:lnTo>
                    <a:pt x="3971861" y="505612"/>
                  </a:lnTo>
                  <a:lnTo>
                    <a:pt x="4031399" y="505612"/>
                  </a:lnTo>
                  <a:lnTo>
                    <a:pt x="4031399" y="10121"/>
                  </a:lnTo>
                  <a:close/>
                </a:path>
                <a:path w="5102859" h="535939">
                  <a:moveTo>
                    <a:pt x="4553115" y="139052"/>
                  </a:moveTo>
                  <a:lnTo>
                    <a:pt x="4549546" y="108648"/>
                  </a:lnTo>
                  <a:lnTo>
                    <a:pt x="4539259" y="81826"/>
                  </a:lnTo>
                  <a:lnTo>
                    <a:pt x="4525289" y="62572"/>
                  </a:lnTo>
                  <a:lnTo>
                    <a:pt x="4522927" y="59309"/>
                  </a:lnTo>
                  <a:lnTo>
                    <a:pt x="4501223" y="41808"/>
                  </a:lnTo>
                  <a:lnTo>
                    <a:pt x="4494123" y="38379"/>
                  </a:lnTo>
                  <a:lnTo>
                    <a:pt x="4494123" y="139052"/>
                  </a:lnTo>
                  <a:lnTo>
                    <a:pt x="4492472" y="154940"/>
                  </a:lnTo>
                  <a:lnTo>
                    <a:pt x="4467898" y="192036"/>
                  </a:lnTo>
                  <a:lnTo>
                    <a:pt x="4420501" y="210134"/>
                  </a:lnTo>
                  <a:lnTo>
                    <a:pt x="4347705" y="215531"/>
                  </a:lnTo>
                  <a:lnTo>
                    <a:pt x="4307725" y="214236"/>
                  </a:lnTo>
                  <a:lnTo>
                    <a:pt x="4247604" y="202857"/>
                  </a:lnTo>
                  <a:lnTo>
                    <a:pt x="4207789" y="169443"/>
                  </a:lnTo>
                  <a:lnTo>
                    <a:pt x="4201299" y="139052"/>
                  </a:lnTo>
                  <a:lnTo>
                    <a:pt x="4202938" y="122682"/>
                  </a:lnTo>
                  <a:lnTo>
                    <a:pt x="4226979" y="84963"/>
                  </a:lnTo>
                  <a:lnTo>
                    <a:pt x="4274439" y="67411"/>
                  </a:lnTo>
                  <a:lnTo>
                    <a:pt x="4347705" y="62572"/>
                  </a:lnTo>
                  <a:lnTo>
                    <a:pt x="4387380" y="63690"/>
                  </a:lnTo>
                  <a:lnTo>
                    <a:pt x="4447273" y="74320"/>
                  </a:lnTo>
                  <a:lnTo>
                    <a:pt x="4479366" y="95491"/>
                  </a:lnTo>
                  <a:lnTo>
                    <a:pt x="4494123" y="139052"/>
                  </a:lnTo>
                  <a:lnTo>
                    <a:pt x="4494123" y="38379"/>
                  </a:lnTo>
                  <a:lnTo>
                    <a:pt x="4470006" y="26720"/>
                  </a:lnTo>
                  <a:lnTo>
                    <a:pt x="4434294" y="16954"/>
                  </a:lnTo>
                  <a:lnTo>
                    <a:pt x="4393666" y="11696"/>
                  </a:lnTo>
                  <a:lnTo>
                    <a:pt x="4347705" y="10121"/>
                  </a:lnTo>
                  <a:lnTo>
                    <a:pt x="4301452" y="11696"/>
                  </a:lnTo>
                  <a:lnTo>
                    <a:pt x="4260710" y="16954"/>
                  </a:lnTo>
                  <a:lnTo>
                    <a:pt x="4194200" y="41808"/>
                  </a:lnTo>
                  <a:lnTo>
                    <a:pt x="4155681" y="81826"/>
                  </a:lnTo>
                  <a:lnTo>
                    <a:pt x="4141762" y="139052"/>
                  </a:lnTo>
                  <a:lnTo>
                    <a:pt x="4145343" y="169367"/>
                  </a:lnTo>
                  <a:lnTo>
                    <a:pt x="4172178" y="218325"/>
                  </a:lnTo>
                  <a:lnTo>
                    <a:pt x="4225099" y="250837"/>
                  </a:lnTo>
                  <a:lnTo>
                    <a:pt x="4301452" y="265861"/>
                  </a:lnTo>
                  <a:lnTo>
                    <a:pt x="4347705" y="267423"/>
                  </a:lnTo>
                  <a:lnTo>
                    <a:pt x="4393666" y="265861"/>
                  </a:lnTo>
                  <a:lnTo>
                    <a:pt x="4434294" y="260604"/>
                  </a:lnTo>
                  <a:lnTo>
                    <a:pt x="4501223" y="235750"/>
                  </a:lnTo>
                  <a:lnTo>
                    <a:pt x="4539259" y="195999"/>
                  </a:lnTo>
                  <a:lnTo>
                    <a:pt x="4549546" y="169367"/>
                  </a:lnTo>
                  <a:lnTo>
                    <a:pt x="4553115" y="139052"/>
                  </a:lnTo>
                  <a:close/>
                </a:path>
                <a:path w="5102859" h="535939">
                  <a:moveTo>
                    <a:pt x="4566780" y="326428"/>
                  </a:moveTo>
                  <a:lnTo>
                    <a:pt x="4127004" y="326428"/>
                  </a:lnTo>
                  <a:lnTo>
                    <a:pt x="4127004" y="378333"/>
                  </a:lnTo>
                  <a:lnTo>
                    <a:pt x="4223702" y="378333"/>
                  </a:lnTo>
                  <a:lnTo>
                    <a:pt x="4223702" y="511073"/>
                  </a:lnTo>
                  <a:lnTo>
                    <a:pt x="4282160" y="511073"/>
                  </a:lnTo>
                  <a:lnTo>
                    <a:pt x="4282160" y="378333"/>
                  </a:lnTo>
                  <a:lnTo>
                    <a:pt x="4413809" y="378333"/>
                  </a:lnTo>
                  <a:lnTo>
                    <a:pt x="4413809" y="511073"/>
                  </a:lnTo>
                  <a:lnTo>
                    <a:pt x="4472267" y="511073"/>
                  </a:lnTo>
                  <a:lnTo>
                    <a:pt x="4472267" y="378333"/>
                  </a:lnTo>
                  <a:lnTo>
                    <a:pt x="4566780" y="378333"/>
                  </a:lnTo>
                  <a:lnTo>
                    <a:pt x="4566780" y="326428"/>
                  </a:lnTo>
                  <a:close/>
                </a:path>
                <a:path w="5102859" h="535939">
                  <a:moveTo>
                    <a:pt x="5102669" y="0"/>
                  </a:moveTo>
                  <a:lnTo>
                    <a:pt x="5065166" y="0"/>
                  </a:lnTo>
                  <a:lnTo>
                    <a:pt x="5065166" y="535787"/>
                  </a:lnTo>
                  <a:lnTo>
                    <a:pt x="5102669" y="535787"/>
                  </a:lnTo>
                  <a:lnTo>
                    <a:pt x="5102669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7571" y="2903820"/>
              <a:ext cx="15600428" cy="182869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48563" y="3325826"/>
              <a:ext cx="8515985" cy="914400"/>
            </a:xfrm>
            <a:custGeom>
              <a:avLst/>
              <a:gdLst/>
              <a:ahLst/>
              <a:cxnLst/>
              <a:rect l="l" t="t" r="r" b="b"/>
              <a:pathLst>
                <a:path w="8515985" h="914400">
                  <a:moveTo>
                    <a:pt x="446015" y="914400"/>
                  </a:moveTo>
                  <a:lnTo>
                    <a:pt x="435613" y="914374"/>
                  </a:lnTo>
                  <a:lnTo>
                    <a:pt x="435347" y="914374"/>
                  </a:lnTo>
                  <a:lnTo>
                    <a:pt x="435347" y="913804"/>
                  </a:lnTo>
                  <a:lnTo>
                    <a:pt x="387519" y="909034"/>
                  </a:lnTo>
                  <a:lnTo>
                    <a:pt x="341345" y="899502"/>
                  </a:lnTo>
                  <a:lnTo>
                    <a:pt x="296986" y="885450"/>
                  </a:lnTo>
                  <a:lnTo>
                    <a:pt x="254704" y="867133"/>
                  </a:lnTo>
                  <a:lnTo>
                    <a:pt x="214758" y="844806"/>
                  </a:lnTo>
                  <a:lnTo>
                    <a:pt x="177402" y="818725"/>
                  </a:lnTo>
                  <a:lnTo>
                    <a:pt x="142894" y="789144"/>
                  </a:lnTo>
                  <a:lnTo>
                    <a:pt x="111489" y="756320"/>
                  </a:lnTo>
                  <a:lnTo>
                    <a:pt x="83442" y="720506"/>
                  </a:lnTo>
                  <a:lnTo>
                    <a:pt x="59009" y="681958"/>
                  </a:lnTo>
                  <a:lnTo>
                    <a:pt x="38446" y="640932"/>
                  </a:lnTo>
                  <a:lnTo>
                    <a:pt x="22008" y="597682"/>
                  </a:lnTo>
                  <a:lnTo>
                    <a:pt x="9950" y="552464"/>
                  </a:lnTo>
                  <a:lnTo>
                    <a:pt x="2529" y="505532"/>
                  </a:lnTo>
                  <a:lnTo>
                    <a:pt x="0" y="457143"/>
                  </a:lnTo>
                  <a:lnTo>
                    <a:pt x="2531" y="408772"/>
                  </a:lnTo>
                  <a:lnTo>
                    <a:pt x="9955" y="361856"/>
                  </a:lnTo>
                  <a:lnTo>
                    <a:pt x="22014" y="316651"/>
                  </a:lnTo>
                  <a:lnTo>
                    <a:pt x="38454" y="273412"/>
                  </a:lnTo>
                  <a:lnTo>
                    <a:pt x="59020" y="232395"/>
                  </a:lnTo>
                  <a:lnTo>
                    <a:pt x="83455" y="193854"/>
                  </a:lnTo>
                  <a:lnTo>
                    <a:pt x="111505" y="158046"/>
                  </a:lnTo>
                  <a:lnTo>
                    <a:pt x="142914" y="125225"/>
                  </a:lnTo>
                  <a:lnTo>
                    <a:pt x="177426" y="95647"/>
                  </a:lnTo>
                  <a:lnTo>
                    <a:pt x="214787" y="69567"/>
                  </a:lnTo>
                  <a:lnTo>
                    <a:pt x="254740" y="47241"/>
                  </a:lnTo>
                  <a:lnTo>
                    <a:pt x="297031" y="28924"/>
                  </a:lnTo>
                  <a:lnTo>
                    <a:pt x="341403" y="14872"/>
                  </a:lnTo>
                  <a:lnTo>
                    <a:pt x="387603" y="5339"/>
                  </a:lnTo>
                  <a:lnTo>
                    <a:pt x="435347" y="582"/>
                  </a:lnTo>
                  <a:lnTo>
                    <a:pt x="435347" y="12"/>
                  </a:lnTo>
                  <a:lnTo>
                    <a:pt x="436132" y="0"/>
                  </a:lnTo>
                  <a:lnTo>
                    <a:pt x="446015" y="0"/>
                  </a:lnTo>
                  <a:lnTo>
                    <a:pt x="446015" y="914400"/>
                  </a:lnTo>
                  <a:close/>
                </a:path>
                <a:path w="8515985" h="914400">
                  <a:moveTo>
                    <a:pt x="632162" y="914400"/>
                  </a:moveTo>
                  <a:lnTo>
                    <a:pt x="446015" y="914400"/>
                  </a:lnTo>
                  <a:lnTo>
                    <a:pt x="446015" y="0"/>
                  </a:lnTo>
                  <a:lnTo>
                    <a:pt x="632162" y="0"/>
                  </a:lnTo>
                  <a:lnTo>
                    <a:pt x="632162" y="914400"/>
                  </a:lnTo>
                  <a:close/>
                </a:path>
                <a:path w="8515985" h="914400">
                  <a:moveTo>
                    <a:pt x="8031928" y="914400"/>
                  </a:moveTo>
                  <a:lnTo>
                    <a:pt x="632162" y="914400"/>
                  </a:lnTo>
                  <a:lnTo>
                    <a:pt x="632162" y="0"/>
                  </a:lnTo>
                  <a:lnTo>
                    <a:pt x="7883709" y="0"/>
                  </a:lnTo>
                  <a:lnTo>
                    <a:pt x="7883709" y="914387"/>
                  </a:lnTo>
                  <a:lnTo>
                    <a:pt x="8031928" y="914387"/>
                  </a:lnTo>
                  <a:close/>
                </a:path>
                <a:path w="8515985" h="914400">
                  <a:moveTo>
                    <a:pt x="8031928" y="914387"/>
                  </a:moveTo>
                  <a:lnTo>
                    <a:pt x="7883709" y="914387"/>
                  </a:lnTo>
                  <a:lnTo>
                    <a:pt x="7883709" y="0"/>
                  </a:lnTo>
                  <a:lnTo>
                    <a:pt x="8031928" y="0"/>
                  </a:lnTo>
                  <a:lnTo>
                    <a:pt x="8031928" y="914387"/>
                  </a:lnTo>
                  <a:close/>
                </a:path>
                <a:path w="8515985" h="914400">
                  <a:moveTo>
                    <a:pt x="8079993" y="914387"/>
                  </a:moveTo>
                  <a:lnTo>
                    <a:pt x="8031928" y="914387"/>
                  </a:lnTo>
                  <a:lnTo>
                    <a:pt x="8031928" y="0"/>
                  </a:lnTo>
                  <a:lnTo>
                    <a:pt x="8080512" y="12"/>
                  </a:lnTo>
                  <a:lnTo>
                    <a:pt x="8080512" y="582"/>
                  </a:lnTo>
                  <a:lnTo>
                    <a:pt x="8128291" y="5342"/>
                  </a:lnTo>
                  <a:lnTo>
                    <a:pt x="8174490" y="14876"/>
                  </a:lnTo>
                  <a:lnTo>
                    <a:pt x="8218861" y="28929"/>
                  </a:lnTo>
                  <a:lnTo>
                    <a:pt x="8261149" y="47247"/>
                  </a:lnTo>
                  <a:lnTo>
                    <a:pt x="8301100" y="69573"/>
                  </a:lnTo>
                  <a:lnTo>
                    <a:pt x="8338459" y="95653"/>
                  </a:lnTo>
                  <a:lnTo>
                    <a:pt x="8372969" y="125231"/>
                  </a:lnTo>
                  <a:lnTo>
                    <a:pt x="8404376" y="158052"/>
                  </a:lnTo>
                  <a:lnTo>
                    <a:pt x="8432425" y="193861"/>
                  </a:lnTo>
                  <a:lnTo>
                    <a:pt x="8456859" y="232402"/>
                  </a:lnTo>
                  <a:lnTo>
                    <a:pt x="8477423" y="273419"/>
                  </a:lnTo>
                  <a:lnTo>
                    <a:pt x="8493862" y="316659"/>
                  </a:lnTo>
                  <a:lnTo>
                    <a:pt x="8505920" y="361865"/>
                  </a:lnTo>
                  <a:lnTo>
                    <a:pt x="8513342" y="408782"/>
                  </a:lnTo>
                  <a:lnTo>
                    <a:pt x="8515872" y="457155"/>
                  </a:lnTo>
                  <a:lnTo>
                    <a:pt x="8513340" y="505545"/>
                  </a:lnTo>
                  <a:lnTo>
                    <a:pt x="8505915" y="552476"/>
                  </a:lnTo>
                  <a:lnTo>
                    <a:pt x="8493855" y="597695"/>
                  </a:lnTo>
                  <a:lnTo>
                    <a:pt x="8477414" y="640945"/>
                  </a:lnTo>
                  <a:lnTo>
                    <a:pt x="8456847" y="681971"/>
                  </a:lnTo>
                  <a:lnTo>
                    <a:pt x="8432411" y="720518"/>
                  </a:lnTo>
                  <a:lnTo>
                    <a:pt x="8404359" y="756332"/>
                  </a:lnTo>
                  <a:lnTo>
                    <a:pt x="8372948" y="789157"/>
                  </a:lnTo>
                  <a:lnTo>
                    <a:pt x="8338433" y="818737"/>
                  </a:lnTo>
                  <a:lnTo>
                    <a:pt x="8301069" y="844819"/>
                  </a:lnTo>
                  <a:lnTo>
                    <a:pt x="8261110" y="867145"/>
                  </a:lnTo>
                  <a:lnTo>
                    <a:pt x="8218810" y="885463"/>
                  </a:lnTo>
                  <a:lnTo>
                    <a:pt x="8174417" y="899515"/>
                  </a:lnTo>
                  <a:lnTo>
                    <a:pt x="8128281" y="909034"/>
                  </a:lnTo>
                  <a:lnTo>
                    <a:pt x="8080512" y="913792"/>
                  </a:lnTo>
                  <a:lnTo>
                    <a:pt x="8080512" y="914362"/>
                  </a:lnTo>
                  <a:lnTo>
                    <a:pt x="8079993" y="914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22740" y="3592080"/>
              <a:ext cx="3584575" cy="400050"/>
            </a:xfrm>
            <a:custGeom>
              <a:avLst/>
              <a:gdLst/>
              <a:ahLst/>
              <a:cxnLst/>
              <a:rect l="l" t="t" r="r" b="b"/>
              <a:pathLst>
                <a:path w="3584575" h="400050">
                  <a:moveTo>
                    <a:pt x="42329" y="37299"/>
                  </a:moveTo>
                  <a:lnTo>
                    <a:pt x="0" y="37299"/>
                  </a:lnTo>
                  <a:lnTo>
                    <a:pt x="0" y="131178"/>
                  </a:lnTo>
                  <a:lnTo>
                    <a:pt x="42329" y="131178"/>
                  </a:lnTo>
                  <a:lnTo>
                    <a:pt x="42329" y="37299"/>
                  </a:lnTo>
                  <a:close/>
                </a:path>
                <a:path w="3584575" h="400050">
                  <a:moveTo>
                    <a:pt x="420573" y="17602"/>
                  </a:moveTo>
                  <a:lnTo>
                    <a:pt x="211455" y="17602"/>
                  </a:lnTo>
                  <a:lnTo>
                    <a:pt x="211455" y="57835"/>
                  </a:lnTo>
                  <a:lnTo>
                    <a:pt x="273900" y="57835"/>
                  </a:lnTo>
                  <a:lnTo>
                    <a:pt x="273900" y="173507"/>
                  </a:lnTo>
                  <a:lnTo>
                    <a:pt x="269697" y="228612"/>
                  </a:lnTo>
                  <a:lnTo>
                    <a:pt x="257289" y="269214"/>
                  </a:lnTo>
                  <a:lnTo>
                    <a:pt x="236943" y="297802"/>
                  </a:lnTo>
                  <a:lnTo>
                    <a:pt x="208940" y="316839"/>
                  </a:lnTo>
                  <a:lnTo>
                    <a:pt x="208940" y="358749"/>
                  </a:lnTo>
                  <a:lnTo>
                    <a:pt x="249478" y="338772"/>
                  </a:lnTo>
                  <a:lnTo>
                    <a:pt x="280352" y="311772"/>
                  </a:lnTo>
                  <a:lnTo>
                    <a:pt x="301929" y="276517"/>
                  </a:lnTo>
                  <a:lnTo>
                    <a:pt x="314604" y="231813"/>
                  </a:lnTo>
                  <a:lnTo>
                    <a:pt x="318731" y="176441"/>
                  </a:lnTo>
                  <a:lnTo>
                    <a:pt x="318731" y="57835"/>
                  </a:lnTo>
                  <a:lnTo>
                    <a:pt x="375729" y="57835"/>
                  </a:lnTo>
                  <a:lnTo>
                    <a:pt x="375729" y="194462"/>
                  </a:lnTo>
                  <a:lnTo>
                    <a:pt x="371881" y="249212"/>
                  </a:lnTo>
                  <a:lnTo>
                    <a:pt x="360286" y="289902"/>
                  </a:lnTo>
                  <a:lnTo>
                    <a:pt x="340906" y="318808"/>
                  </a:lnTo>
                  <a:lnTo>
                    <a:pt x="313715" y="338213"/>
                  </a:lnTo>
                  <a:lnTo>
                    <a:pt x="313715" y="380123"/>
                  </a:lnTo>
                  <a:lnTo>
                    <a:pt x="353796" y="359702"/>
                  </a:lnTo>
                  <a:lnTo>
                    <a:pt x="383921" y="332371"/>
                  </a:lnTo>
                  <a:lnTo>
                    <a:pt x="404685" y="296926"/>
                  </a:lnTo>
                  <a:lnTo>
                    <a:pt x="416699" y="252196"/>
                  </a:lnTo>
                  <a:lnTo>
                    <a:pt x="420573" y="196977"/>
                  </a:lnTo>
                  <a:lnTo>
                    <a:pt x="420573" y="17602"/>
                  </a:lnTo>
                  <a:close/>
                </a:path>
                <a:path w="3584575" h="400050">
                  <a:moveTo>
                    <a:pt x="525767" y="10896"/>
                  </a:moveTo>
                  <a:lnTo>
                    <a:pt x="480085" y="10896"/>
                  </a:lnTo>
                  <a:lnTo>
                    <a:pt x="480085" y="391020"/>
                  </a:lnTo>
                  <a:lnTo>
                    <a:pt x="525767" y="391020"/>
                  </a:lnTo>
                  <a:lnTo>
                    <a:pt x="525767" y="10896"/>
                  </a:lnTo>
                  <a:close/>
                </a:path>
                <a:path w="3584575" h="400050">
                  <a:moveTo>
                    <a:pt x="910907" y="10896"/>
                  </a:moveTo>
                  <a:lnTo>
                    <a:pt x="865238" y="10896"/>
                  </a:lnTo>
                  <a:lnTo>
                    <a:pt x="865238" y="303847"/>
                  </a:lnTo>
                  <a:lnTo>
                    <a:pt x="851154" y="313258"/>
                  </a:lnTo>
                  <a:lnTo>
                    <a:pt x="833120" y="320078"/>
                  </a:lnTo>
                  <a:lnTo>
                    <a:pt x="811542" y="324231"/>
                  </a:lnTo>
                  <a:lnTo>
                    <a:pt x="786866" y="325640"/>
                  </a:lnTo>
                  <a:lnTo>
                    <a:pt x="652754" y="325640"/>
                  </a:lnTo>
                  <a:lnTo>
                    <a:pt x="652754" y="209550"/>
                  </a:lnTo>
                  <a:lnTo>
                    <a:pt x="784771" y="209550"/>
                  </a:lnTo>
                  <a:lnTo>
                    <a:pt x="784771" y="17602"/>
                  </a:lnTo>
                  <a:lnTo>
                    <a:pt x="607491" y="17602"/>
                  </a:lnTo>
                  <a:lnTo>
                    <a:pt x="607491" y="57835"/>
                  </a:lnTo>
                  <a:lnTo>
                    <a:pt x="739927" y="57835"/>
                  </a:lnTo>
                  <a:lnTo>
                    <a:pt x="739927" y="169735"/>
                  </a:lnTo>
                  <a:lnTo>
                    <a:pt x="607491" y="169735"/>
                  </a:lnTo>
                  <a:lnTo>
                    <a:pt x="607491" y="365455"/>
                  </a:lnTo>
                  <a:lnTo>
                    <a:pt x="778065" y="365455"/>
                  </a:lnTo>
                  <a:lnTo>
                    <a:pt x="806183" y="363842"/>
                  </a:lnTo>
                  <a:lnTo>
                    <a:pt x="830757" y="359168"/>
                  </a:lnTo>
                  <a:lnTo>
                    <a:pt x="850785" y="351663"/>
                  </a:lnTo>
                  <a:lnTo>
                    <a:pt x="865238" y="341566"/>
                  </a:lnTo>
                  <a:lnTo>
                    <a:pt x="865238" y="391020"/>
                  </a:lnTo>
                  <a:lnTo>
                    <a:pt x="910907" y="391020"/>
                  </a:lnTo>
                  <a:lnTo>
                    <a:pt x="910907" y="10896"/>
                  </a:lnTo>
                  <a:close/>
                </a:path>
                <a:path w="3584575" h="400050">
                  <a:moveTo>
                    <a:pt x="1200086" y="17602"/>
                  </a:moveTo>
                  <a:lnTo>
                    <a:pt x="990955" y="17602"/>
                  </a:lnTo>
                  <a:lnTo>
                    <a:pt x="990955" y="57835"/>
                  </a:lnTo>
                  <a:lnTo>
                    <a:pt x="1053401" y="57835"/>
                  </a:lnTo>
                  <a:lnTo>
                    <a:pt x="1053401" y="173507"/>
                  </a:lnTo>
                  <a:lnTo>
                    <a:pt x="1049210" y="228612"/>
                  </a:lnTo>
                  <a:lnTo>
                    <a:pt x="1036802" y="269214"/>
                  </a:lnTo>
                  <a:lnTo>
                    <a:pt x="1016457" y="297802"/>
                  </a:lnTo>
                  <a:lnTo>
                    <a:pt x="988441" y="316839"/>
                  </a:lnTo>
                  <a:lnTo>
                    <a:pt x="988441" y="358749"/>
                  </a:lnTo>
                  <a:lnTo>
                    <a:pt x="1028992" y="338772"/>
                  </a:lnTo>
                  <a:lnTo>
                    <a:pt x="1059865" y="311772"/>
                  </a:lnTo>
                  <a:lnTo>
                    <a:pt x="1081443" y="276517"/>
                  </a:lnTo>
                  <a:lnTo>
                    <a:pt x="1094105" y="231813"/>
                  </a:lnTo>
                  <a:lnTo>
                    <a:pt x="1098245" y="176441"/>
                  </a:lnTo>
                  <a:lnTo>
                    <a:pt x="1098245" y="57835"/>
                  </a:lnTo>
                  <a:lnTo>
                    <a:pt x="1155242" y="57835"/>
                  </a:lnTo>
                  <a:lnTo>
                    <a:pt x="1155242" y="194462"/>
                  </a:lnTo>
                  <a:lnTo>
                    <a:pt x="1151382" y="249212"/>
                  </a:lnTo>
                  <a:lnTo>
                    <a:pt x="1139786" y="289902"/>
                  </a:lnTo>
                  <a:lnTo>
                    <a:pt x="1120406" y="318808"/>
                  </a:lnTo>
                  <a:lnTo>
                    <a:pt x="1093216" y="338213"/>
                  </a:lnTo>
                  <a:lnTo>
                    <a:pt x="1093216" y="380123"/>
                  </a:lnTo>
                  <a:lnTo>
                    <a:pt x="1133297" y="359702"/>
                  </a:lnTo>
                  <a:lnTo>
                    <a:pt x="1163421" y="332371"/>
                  </a:lnTo>
                  <a:lnTo>
                    <a:pt x="1184198" y="296926"/>
                  </a:lnTo>
                  <a:lnTo>
                    <a:pt x="1196213" y="252196"/>
                  </a:lnTo>
                  <a:lnTo>
                    <a:pt x="1200086" y="196977"/>
                  </a:lnTo>
                  <a:lnTo>
                    <a:pt x="1200086" y="17602"/>
                  </a:lnTo>
                  <a:close/>
                </a:path>
                <a:path w="3584575" h="400050">
                  <a:moveTo>
                    <a:pt x="1305280" y="10896"/>
                  </a:moveTo>
                  <a:lnTo>
                    <a:pt x="1259598" y="10896"/>
                  </a:lnTo>
                  <a:lnTo>
                    <a:pt x="1259598" y="391020"/>
                  </a:lnTo>
                  <a:lnTo>
                    <a:pt x="1305280" y="391020"/>
                  </a:lnTo>
                  <a:lnTo>
                    <a:pt x="1305280" y="10896"/>
                  </a:lnTo>
                  <a:close/>
                </a:path>
                <a:path w="3584575" h="400050">
                  <a:moveTo>
                    <a:pt x="1690420" y="10896"/>
                  </a:moveTo>
                  <a:lnTo>
                    <a:pt x="1644738" y="10896"/>
                  </a:lnTo>
                  <a:lnTo>
                    <a:pt x="1644738" y="303847"/>
                  </a:lnTo>
                  <a:lnTo>
                    <a:pt x="1630667" y="313258"/>
                  </a:lnTo>
                  <a:lnTo>
                    <a:pt x="1612633" y="320078"/>
                  </a:lnTo>
                  <a:lnTo>
                    <a:pt x="1591056" y="324231"/>
                  </a:lnTo>
                  <a:lnTo>
                    <a:pt x="1566367" y="325640"/>
                  </a:lnTo>
                  <a:lnTo>
                    <a:pt x="1432255" y="325640"/>
                  </a:lnTo>
                  <a:lnTo>
                    <a:pt x="1432255" y="209550"/>
                  </a:lnTo>
                  <a:lnTo>
                    <a:pt x="1564271" y="209550"/>
                  </a:lnTo>
                  <a:lnTo>
                    <a:pt x="1564271" y="17602"/>
                  </a:lnTo>
                  <a:lnTo>
                    <a:pt x="1387005" y="17602"/>
                  </a:lnTo>
                  <a:lnTo>
                    <a:pt x="1387005" y="57835"/>
                  </a:lnTo>
                  <a:lnTo>
                    <a:pt x="1519428" y="57835"/>
                  </a:lnTo>
                  <a:lnTo>
                    <a:pt x="1519428" y="169735"/>
                  </a:lnTo>
                  <a:lnTo>
                    <a:pt x="1387005" y="169735"/>
                  </a:lnTo>
                  <a:lnTo>
                    <a:pt x="1387005" y="365455"/>
                  </a:lnTo>
                  <a:lnTo>
                    <a:pt x="1557566" y="365455"/>
                  </a:lnTo>
                  <a:lnTo>
                    <a:pt x="1585683" y="363842"/>
                  </a:lnTo>
                  <a:lnTo>
                    <a:pt x="1610271" y="359168"/>
                  </a:lnTo>
                  <a:lnTo>
                    <a:pt x="1630299" y="351663"/>
                  </a:lnTo>
                  <a:lnTo>
                    <a:pt x="1644738" y="341566"/>
                  </a:lnTo>
                  <a:lnTo>
                    <a:pt x="1644738" y="391020"/>
                  </a:lnTo>
                  <a:lnTo>
                    <a:pt x="1690420" y="391020"/>
                  </a:lnTo>
                  <a:lnTo>
                    <a:pt x="1690420" y="10896"/>
                  </a:lnTo>
                  <a:close/>
                </a:path>
                <a:path w="3584575" h="400050">
                  <a:moveTo>
                    <a:pt x="2067814" y="17602"/>
                  </a:moveTo>
                  <a:lnTo>
                    <a:pt x="1885505" y="17602"/>
                  </a:lnTo>
                  <a:lnTo>
                    <a:pt x="1885505" y="57835"/>
                  </a:lnTo>
                  <a:lnTo>
                    <a:pt x="2022970" y="57835"/>
                  </a:lnTo>
                  <a:lnTo>
                    <a:pt x="2022970" y="99745"/>
                  </a:lnTo>
                  <a:lnTo>
                    <a:pt x="2019300" y="155714"/>
                  </a:lnTo>
                  <a:lnTo>
                    <a:pt x="2008098" y="204787"/>
                  </a:lnTo>
                  <a:lnTo>
                    <a:pt x="1989124" y="246634"/>
                  </a:lnTo>
                  <a:lnTo>
                    <a:pt x="1962124" y="280949"/>
                  </a:lnTo>
                  <a:lnTo>
                    <a:pt x="1926831" y="307390"/>
                  </a:lnTo>
                  <a:lnTo>
                    <a:pt x="1882990" y="325640"/>
                  </a:lnTo>
                  <a:lnTo>
                    <a:pt x="1882990" y="368808"/>
                  </a:lnTo>
                  <a:lnTo>
                    <a:pt x="1928596" y="353314"/>
                  </a:lnTo>
                  <a:lnTo>
                    <a:pt x="1967204" y="332105"/>
                  </a:lnTo>
                  <a:lnTo>
                    <a:pt x="1999119" y="305333"/>
                  </a:lnTo>
                  <a:lnTo>
                    <a:pt x="2024595" y="273202"/>
                  </a:lnTo>
                  <a:lnTo>
                    <a:pt x="2043925" y="235851"/>
                  </a:lnTo>
                  <a:lnTo>
                    <a:pt x="2057374" y="193471"/>
                  </a:lnTo>
                  <a:lnTo>
                    <a:pt x="2065248" y="146227"/>
                  </a:lnTo>
                  <a:lnTo>
                    <a:pt x="2067814" y="94297"/>
                  </a:lnTo>
                  <a:lnTo>
                    <a:pt x="2067814" y="17602"/>
                  </a:lnTo>
                  <a:close/>
                </a:path>
                <a:path w="3584575" h="400050">
                  <a:moveTo>
                    <a:pt x="2188934" y="10896"/>
                  </a:moveTo>
                  <a:lnTo>
                    <a:pt x="2143252" y="10896"/>
                  </a:lnTo>
                  <a:lnTo>
                    <a:pt x="2143252" y="391020"/>
                  </a:lnTo>
                  <a:lnTo>
                    <a:pt x="2188934" y="391020"/>
                  </a:lnTo>
                  <a:lnTo>
                    <a:pt x="2188934" y="10896"/>
                  </a:lnTo>
                  <a:close/>
                </a:path>
                <a:path w="3584575" h="400050">
                  <a:moveTo>
                    <a:pt x="2489835" y="33947"/>
                  </a:moveTo>
                  <a:lnTo>
                    <a:pt x="2401405" y="33947"/>
                  </a:lnTo>
                  <a:lnTo>
                    <a:pt x="2401405" y="0"/>
                  </a:lnTo>
                  <a:lnTo>
                    <a:pt x="2356142" y="0"/>
                  </a:lnTo>
                  <a:lnTo>
                    <a:pt x="2356142" y="33947"/>
                  </a:lnTo>
                  <a:lnTo>
                    <a:pt x="2267293" y="33947"/>
                  </a:lnTo>
                  <a:lnTo>
                    <a:pt x="2267293" y="68313"/>
                  </a:lnTo>
                  <a:lnTo>
                    <a:pt x="2489835" y="68313"/>
                  </a:lnTo>
                  <a:lnTo>
                    <a:pt x="2489835" y="33947"/>
                  </a:lnTo>
                  <a:close/>
                </a:path>
                <a:path w="3584575" h="400050">
                  <a:moveTo>
                    <a:pt x="2579522" y="296303"/>
                  </a:moveTo>
                  <a:lnTo>
                    <a:pt x="2290762" y="296303"/>
                  </a:lnTo>
                  <a:lnTo>
                    <a:pt x="2290762" y="333184"/>
                  </a:lnTo>
                  <a:lnTo>
                    <a:pt x="2533840" y="333184"/>
                  </a:lnTo>
                  <a:lnTo>
                    <a:pt x="2533840" y="397306"/>
                  </a:lnTo>
                  <a:lnTo>
                    <a:pt x="2579522" y="397306"/>
                  </a:lnTo>
                  <a:lnTo>
                    <a:pt x="2579522" y="296303"/>
                  </a:lnTo>
                  <a:close/>
                </a:path>
                <a:path w="3584575" h="400050">
                  <a:moveTo>
                    <a:pt x="2579522" y="10896"/>
                  </a:moveTo>
                  <a:lnTo>
                    <a:pt x="2533840" y="10896"/>
                  </a:lnTo>
                  <a:lnTo>
                    <a:pt x="2533840" y="208711"/>
                  </a:lnTo>
                  <a:lnTo>
                    <a:pt x="2521445" y="215506"/>
                  </a:lnTo>
                  <a:lnTo>
                    <a:pt x="2505138" y="220649"/>
                  </a:lnTo>
                  <a:lnTo>
                    <a:pt x="2485047" y="223913"/>
                  </a:lnTo>
                  <a:lnTo>
                    <a:pt x="2461336" y="225056"/>
                  </a:lnTo>
                  <a:lnTo>
                    <a:pt x="2399728" y="225056"/>
                  </a:lnTo>
                  <a:lnTo>
                    <a:pt x="2399728" y="197815"/>
                  </a:lnTo>
                  <a:lnTo>
                    <a:pt x="2416124" y="195605"/>
                  </a:lnTo>
                  <a:lnTo>
                    <a:pt x="2431211" y="192100"/>
                  </a:lnTo>
                  <a:lnTo>
                    <a:pt x="2466644" y="173189"/>
                  </a:lnTo>
                  <a:lnTo>
                    <a:pt x="2480614" y="141655"/>
                  </a:lnTo>
                  <a:lnTo>
                    <a:pt x="2478798" y="129235"/>
                  </a:lnTo>
                  <a:lnTo>
                    <a:pt x="2473655" y="118338"/>
                  </a:lnTo>
                  <a:lnTo>
                    <a:pt x="2473160" y="117767"/>
                  </a:lnTo>
                  <a:lnTo>
                    <a:pt x="2465590" y="108940"/>
                  </a:lnTo>
                  <a:lnTo>
                    <a:pt x="2455049" y="101003"/>
                  </a:lnTo>
                  <a:lnTo>
                    <a:pt x="2439479" y="94094"/>
                  </a:lnTo>
                  <a:lnTo>
                    <a:pt x="2437447" y="93548"/>
                  </a:lnTo>
                  <a:lnTo>
                    <a:pt x="2437447" y="135788"/>
                  </a:lnTo>
                  <a:lnTo>
                    <a:pt x="2437447" y="147523"/>
                  </a:lnTo>
                  <a:lnTo>
                    <a:pt x="2394051" y="164566"/>
                  </a:lnTo>
                  <a:lnTo>
                    <a:pt x="2378773" y="165125"/>
                  </a:lnTo>
                  <a:lnTo>
                    <a:pt x="2363330" y="164566"/>
                  </a:lnTo>
                  <a:lnTo>
                    <a:pt x="2323452" y="152133"/>
                  </a:lnTo>
                  <a:lnTo>
                    <a:pt x="2320099" y="147523"/>
                  </a:lnTo>
                  <a:lnTo>
                    <a:pt x="2320099" y="135788"/>
                  </a:lnTo>
                  <a:lnTo>
                    <a:pt x="2363393" y="118325"/>
                  </a:lnTo>
                  <a:lnTo>
                    <a:pt x="2378773" y="117767"/>
                  </a:lnTo>
                  <a:lnTo>
                    <a:pt x="2394051" y="118325"/>
                  </a:lnTo>
                  <a:lnTo>
                    <a:pt x="2433675" y="130759"/>
                  </a:lnTo>
                  <a:lnTo>
                    <a:pt x="2437447" y="135788"/>
                  </a:lnTo>
                  <a:lnTo>
                    <a:pt x="2437447" y="93548"/>
                  </a:lnTo>
                  <a:lnTo>
                    <a:pt x="2421318" y="89115"/>
                  </a:lnTo>
                  <a:lnTo>
                    <a:pt x="2401036" y="86106"/>
                  </a:lnTo>
                  <a:lnTo>
                    <a:pt x="2378773" y="85077"/>
                  </a:lnTo>
                  <a:lnTo>
                    <a:pt x="2356167" y="86106"/>
                  </a:lnTo>
                  <a:lnTo>
                    <a:pt x="2316607" y="94449"/>
                  </a:lnTo>
                  <a:lnTo>
                    <a:pt x="2283218" y="118605"/>
                  </a:lnTo>
                  <a:lnTo>
                    <a:pt x="2276932" y="141655"/>
                  </a:lnTo>
                  <a:lnTo>
                    <a:pt x="2278824" y="154559"/>
                  </a:lnTo>
                  <a:lnTo>
                    <a:pt x="2314575" y="188087"/>
                  </a:lnTo>
                  <a:lnTo>
                    <a:pt x="2354465" y="197396"/>
                  </a:lnTo>
                  <a:lnTo>
                    <a:pt x="2354465" y="225056"/>
                  </a:lnTo>
                  <a:lnTo>
                    <a:pt x="2258923" y="225056"/>
                  </a:lnTo>
                  <a:lnTo>
                    <a:pt x="2258923" y="261937"/>
                  </a:lnTo>
                  <a:lnTo>
                    <a:pt x="2449601" y="261937"/>
                  </a:lnTo>
                  <a:lnTo>
                    <a:pt x="2478621" y="260819"/>
                  </a:lnTo>
                  <a:lnTo>
                    <a:pt x="2501938" y="257429"/>
                  </a:lnTo>
                  <a:lnTo>
                    <a:pt x="2520150" y="251675"/>
                  </a:lnTo>
                  <a:lnTo>
                    <a:pt x="2533840" y="243497"/>
                  </a:lnTo>
                  <a:lnTo>
                    <a:pt x="2533840" y="274091"/>
                  </a:lnTo>
                  <a:lnTo>
                    <a:pt x="2579522" y="274091"/>
                  </a:lnTo>
                  <a:lnTo>
                    <a:pt x="2579522" y="243497"/>
                  </a:lnTo>
                  <a:lnTo>
                    <a:pt x="2579522" y="10896"/>
                  </a:lnTo>
                  <a:close/>
                </a:path>
                <a:path w="3584575" h="400050">
                  <a:moveTo>
                    <a:pt x="2915856" y="150634"/>
                  </a:moveTo>
                  <a:lnTo>
                    <a:pt x="2815704" y="150634"/>
                  </a:lnTo>
                  <a:lnTo>
                    <a:pt x="2815704" y="17284"/>
                  </a:lnTo>
                  <a:lnTo>
                    <a:pt x="2771698" y="17284"/>
                  </a:lnTo>
                  <a:lnTo>
                    <a:pt x="2771698" y="150634"/>
                  </a:lnTo>
                  <a:lnTo>
                    <a:pt x="2771698" y="190004"/>
                  </a:lnTo>
                  <a:lnTo>
                    <a:pt x="2771698" y="327164"/>
                  </a:lnTo>
                  <a:lnTo>
                    <a:pt x="2771698" y="365264"/>
                  </a:lnTo>
                  <a:lnTo>
                    <a:pt x="2915856" y="365264"/>
                  </a:lnTo>
                  <a:lnTo>
                    <a:pt x="2915856" y="327164"/>
                  </a:lnTo>
                  <a:lnTo>
                    <a:pt x="2815704" y="327164"/>
                  </a:lnTo>
                  <a:lnTo>
                    <a:pt x="2815704" y="190004"/>
                  </a:lnTo>
                  <a:lnTo>
                    <a:pt x="2871863" y="190004"/>
                  </a:lnTo>
                  <a:lnTo>
                    <a:pt x="2871863" y="326898"/>
                  </a:lnTo>
                  <a:lnTo>
                    <a:pt x="2915856" y="326898"/>
                  </a:lnTo>
                  <a:lnTo>
                    <a:pt x="2915856" y="190004"/>
                  </a:lnTo>
                  <a:lnTo>
                    <a:pt x="2915856" y="189433"/>
                  </a:lnTo>
                  <a:lnTo>
                    <a:pt x="2915856" y="150634"/>
                  </a:lnTo>
                  <a:close/>
                </a:path>
                <a:path w="3584575" h="400050">
                  <a:moveTo>
                    <a:pt x="2915856" y="17602"/>
                  </a:moveTo>
                  <a:lnTo>
                    <a:pt x="2871863" y="17602"/>
                  </a:lnTo>
                  <a:lnTo>
                    <a:pt x="2871863" y="150456"/>
                  </a:lnTo>
                  <a:lnTo>
                    <a:pt x="2915856" y="150456"/>
                  </a:lnTo>
                  <a:lnTo>
                    <a:pt x="2915856" y="17602"/>
                  </a:lnTo>
                  <a:close/>
                </a:path>
                <a:path w="3584575" h="400050">
                  <a:moveTo>
                    <a:pt x="3083496" y="202006"/>
                  </a:moveTo>
                  <a:lnTo>
                    <a:pt x="3039072" y="202006"/>
                  </a:lnTo>
                  <a:lnTo>
                    <a:pt x="3039072" y="391020"/>
                  </a:lnTo>
                  <a:lnTo>
                    <a:pt x="3083496" y="391020"/>
                  </a:lnTo>
                  <a:lnTo>
                    <a:pt x="3083496" y="202006"/>
                  </a:lnTo>
                  <a:close/>
                </a:path>
                <a:path w="3584575" h="400050">
                  <a:moveTo>
                    <a:pt x="3083496" y="10896"/>
                  </a:moveTo>
                  <a:lnTo>
                    <a:pt x="3039072" y="10896"/>
                  </a:lnTo>
                  <a:lnTo>
                    <a:pt x="3039072" y="162064"/>
                  </a:lnTo>
                  <a:lnTo>
                    <a:pt x="2996323" y="162064"/>
                  </a:lnTo>
                  <a:lnTo>
                    <a:pt x="2996323" y="13474"/>
                  </a:lnTo>
                  <a:lnTo>
                    <a:pt x="2952737" y="13474"/>
                  </a:lnTo>
                  <a:lnTo>
                    <a:pt x="2952737" y="162064"/>
                  </a:lnTo>
                  <a:lnTo>
                    <a:pt x="2952737" y="201434"/>
                  </a:lnTo>
                  <a:lnTo>
                    <a:pt x="2952737" y="386854"/>
                  </a:lnTo>
                  <a:lnTo>
                    <a:pt x="2996323" y="386854"/>
                  </a:lnTo>
                  <a:lnTo>
                    <a:pt x="2996323" y="201434"/>
                  </a:lnTo>
                  <a:lnTo>
                    <a:pt x="3083496" y="201434"/>
                  </a:lnTo>
                  <a:lnTo>
                    <a:pt x="3083496" y="162191"/>
                  </a:lnTo>
                  <a:lnTo>
                    <a:pt x="3083496" y="162064"/>
                  </a:lnTo>
                  <a:lnTo>
                    <a:pt x="3083496" y="10896"/>
                  </a:lnTo>
                  <a:close/>
                </a:path>
                <a:path w="3584575" h="400050">
                  <a:moveTo>
                    <a:pt x="3468217" y="10896"/>
                  </a:moveTo>
                  <a:lnTo>
                    <a:pt x="3422548" y="10896"/>
                  </a:lnTo>
                  <a:lnTo>
                    <a:pt x="3422548" y="54483"/>
                  </a:lnTo>
                  <a:lnTo>
                    <a:pt x="3340824" y="54483"/>
                  </a:lnTo>
                  <a:lnTo>
                    <a:pt x="3341243" y="50711"/>
                  </a:lnTo>
                  <a:lnTo>
                    <a:pt x="3341243" y="15506"/>
                  </a:lnTo>
                  <a:lnTo>
                    <a:pt x="3161030" y="15506"/>
                  </a:lnTo>
                  <a:lnTo>
                    <a:pt x="3161030" y="54902"/>
                  </a:lnTo>
                  <a:lnTo>
                    <a:pt x="3295980" y="54902"/>
                  </a:lnTo>
                  <a:lnTo>
                    <a:pt x="3289795" y="97383"/>
                  </a:lnTo>
                  <a:lnTo>
                    <a:pt x="3271659" y="131381"/>
                  </a:lnTo>
                  <a:lnTo>
                    <a:pt x="3242208" y="157099"/>
                  </a:lnTo>
                  <a:lnTo>
                    <a:pt x="3202051" y="174713"/>
                  </a:lnTo>
                  <a:lnTo>
                    <a:pt x="3151809" y="184404"/>
                  </a:lnTo>
                  <a:lnTo>
                    <a:pt x="3151809" y="224218"/>
                  </a:lnTo>
                  <a:lnTo>
                    <a:pt x="3208197" y="214680"/>
                  </a:lnTo>
                  <a:lnTo>
                    <a:pt x="3255340" y="197624"/>
                  </a:lnTo>
                  <a:lnTo>
                    <a:pt x="3292729" y="172250"/>
                  </a:lnTo>
                  <a:lnTo>
                    <a:pt x="3319843" y="137795"/>
                  </a:lnTo>
                  <a:lnTo>
                    <a:pt x="3336213" y="93459"/>
                  </a:lnTo>
                  <a:lnTo>
                    <a:pt x="3422548" y="93459"/>
                  </a:lnTo>
                  <a:lnTo>
                    <a:pt x="3422548" y="135788"/>
                  </a:lnTo>
                  <a:lnTo>
                    <a:pt x="3330765" y="135788"/>
                  </a:lnTo>
                  <a:lnTo>
                    <a:pt x="3330765" y="175183"/>
                  </a:lnTo>
                  <a:lnTo>
                    <a:pt x="3422548" y="175183"/>
                  </a:lnTo>
                  <a:lnTo>
                    <a:pt x="3422548" y="231343"/>
                  </a:lnTo>
                  <a:lnTo>
                    <a:pt x="3468217" y="231343"/>
                  </a:lnTo>
                  <a:lnTo>
                    <a:pt x="3468217" y="93459"/>
                  </a:lnTo>
                  <a:lnTo>
                    <a:pt x="3468217" y="54483"/>
                  </a:lnTo>
                  <a:lnTo>
                    <a:pt x="3468217" y="10896"/>
                  </a:lnTo>
                  <a:close/>
                </a:path>
                <a:path w="3584575" h="400050">
                  <a:moveTo>
                    <a:pt x="3477018" y="318935"/>
                  </a:moveTo>
                  <a:lnTo>
                    <a:pt x="3460864" y="277025"/>
                  </a:lnTo>
                  <a:lnTo>
                    <a:pt x="3431349" y="256286"/>
                  </a:lnTo>
                  <a:lnTo>
                    <a:pt x="3431349" y="318935"/>
                  </a:lnTo>
                  <a:lnTo>
                    <a:pt x="3430206" y="326644"/>
                  </a:lnTo>
                  <a:lnTo>
                    <a:pt x="3398316" y="352005"/>
                  </a:lnTo>
                  <a:lnTo>
                    <a:pt x="3353473" y="359930"/>
                  </a:lnTo>
                  <a:lnTo>
                    <a:pt x="3327831" y="360845"/>
                  </a:lnTo>
                  <a:lnTo>
                    <a:pt x="3302419" y="359930"/>
                  </a:lnTo>
                  <a:lnTo>
                    <a:pt x="3257575" y="352005"/>
                  </a:lnTo>
                  <a:lnTo>
                    <a:pt x="3225457" y="326644"/>
                  </a:lnTo>
                  <a:lnTo>
                    <a:pt x="3224314" y="318935"/>
                  </a:lnTo>
                  <a:lnTo>
                    <a:pt x="3225457" y="311213"/>
                  </a:lnTo>
                  <a:lnTo>
                    <a:pt x="3257575" y="285508"/>
                  </a:lnTo>
                  <a:lnTo>
                    <a:pt x="3302419" y="277863"/>
                  </a:lnTo>
                  <a:lnTo>
                    <a:pt x="3327831" y="277025"/>
                  </a:lnTo>
                  <a:lnTo>
                    <a:pt x="3353473" y="277863"/>
                  </a:lnTo>
                  <a:lnTo>
                    <a:pt x="3398316" y="285508"/>
                  </a:lnTo>
                  <a:lnTo>
                    <a:pt x="3430206" y="311213"/>
                  </a:lnTo>
                  <a:lnTo>
                    <a:pt x="3431349" y="318935"/>
                  </a:lnTo>
                  <a:lnTo>
                    <a:pt x="3431349" y="256286"/>
                  </a:lnTo>
                  <a:lnTo>
                    <a:pt x="3419525" y="250774"/>
                  </a:lnTo>
                  <a:lnTo>
                    <a:pt x="3391319" y="243395"/>
                  </a:lnTo>
                  <a:lnTo>
                    <a:pt x="3360280" y="239306"/>
                  </a:lnTo>
                  <a:lnTo>
                    <a:pt x="3327831" y="238048"/>
                  </a:lnTo>
                  <a:lnTo>
                    <a:pt x="3295434" y="239306"/>
                  </a:lnTo>
                  <a:lnTo>
                    <a:pt x="3236303" y="250774"/>
                  </a:lnTo>
                  <a:lnTo>
                    <a:pt x="3198495" y="272554"/>
                  </a:lnTo>
                  <a:lnTo>
                    <a:pt x="3179051" y="318935"/>
                  </a:lnTo>
                  <a:lnTo>
                    <a:pt x="3181400" y="336854"/>
                  </a:lnTo>
                  <a:lnTo>
                    <a:pt x="3212160" y="375932"/>
                  </a:lnTo>
                  <a:lnTo>
                    <a:pt x="3264497" y="394627"/>
                  </a:lnTo>
                  <a:lnTo>
                    <a:pt x="3327831" y="399821"/>
                  </a:lnTo>
                  <a:lnTo>
                    <a:pt x="3360280" y="398614"/>
                  </a:lnTo>
                  <a:lnTo>
                    <a:pt x="3419525" y="387261"/>
                  </a:lnTo>
                  <a:lnTo>
                    <a:pt x="3457219" y="365315"/>
                  </a:lnTo>
                  <a:lnTo>
                    <a:pt x="3474618" y="336854"/>
                  </a:lnTo>
                  <a:lnTo>
                    <a:pt x="3477018" y="318935"/>
                  </a:lnTo>
                  <a:close/>
                </a:path>
                <a:path w="3584575" h="400050">
                  <a:moveTo>
                    <a:pt x="3584308" y="37299"/>
                  </a:moveTo>
                  <a:lnTo>
                    <a:pt x="3541979" y="37299"/>
                  </a:lnTo>
                  <a:lnTo>
                    <a:pt x="3541979" y="131178"/>
                  </a:lnTo>
                  <a:lnTo>
                    <a:pt x="3584308" y="131178"/>
                  </a:lnTo>
                  <a:lnTo>
                    <a:pt x="3584308" y="3729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04201" y="4677460"/>
              <a:ext cx="6026150" cy="727075"/>
            </a:xfrm>
            <a:custGeom>
              <a:avLst/>
              <a:gdLst/>
              <a:ahLst/>
              <a:cxnLst/>
              <a:rect l="l" t="t" r="r" b="b"/>
              <a:pathLst>
                <a:path w="6026150" h="727075">
                  <a:moveTo>
                    <a:pt x="125717" y="698588"/>
                  </a:moveTo>
                  <a:lnTo>
                    <a:pt x="0" y="698588"/>
                  </a:lnTo>
                  <a:lnTo>
                    <a:pt x="0" y="726770"/>
                  </a:lnTo>
                  <a:lnTo>
                    <a:pt x="125717" y="726770"/>
                  </a:lnTo>
                  <a:lnTo>
                    <a:pt x="125717" y="698588"/>
                  </a:lnTo>
                  <a:close/>
                </a:path>
                <a:path w="6026150" h="727075">
                  <a:moveTo>
                    <a:pt x="192011" y="80378"/>
                  </a:moveTo>
                  <a:lnTo>
                    <a:pt x="175298" y="30454"/>
                  </a:lnTo>
                  <a:lnTo>
                    <a:pt x="161912" y="17691"/>
                  </a:lnTo>
                  <a:lnTo>
                    <a:pt x="161912" y="80378"/>
                  </a:lnTo>
                  <a:lnTo>
                    <a:pt x="160743" y="92811"/>
                  </a:lnTo>
                  <a:lnTo>
                    <a:pt x="136309" y="127152"/>
                  </a:lnTo>
                  <a:lnTo>
                    <a:pt x="103632" y="134861"/>
                  </a:lnTo>
                  <a:lnTo>
                    <a:pt x="91567" y="134010"/>
                  </a:lnTo>
                  <a:lnTo>
                    <a:pt x="55079" y="113233"/>
                  </a:lnTo>
                  <a:lnTo>
                    <a:pt x="44958" y="80378"/>
                  </a:lnTo>
                  <a:lnTo>
                    <a:pt x="46139" y="67957"/>
                  </a:lnTo>
                  <a:lnTo>
                    <a:pt x="70891" y="33782"/>
                  </a:lnTo>
                  <a:lnTo>
                    <a:pt x="103632" y="25908"/>
                  </a:lnTo>
                  <a:lnTo>
                    <a:pt x="115519" y="26809"/>
                  </a:lnTo>
                  <a:lnTo>
                    <a:pt x="151955" y="47536"/>
                  </a:lnTo>
                  <a:lnTo>
                    <a:pt x="161912" y="80378"/>
                  </a:lnTo>
                  <a:lnTo>
                    <a:pt x="161912" y="17691"/>
                  </a:lnTo>
                  <a:lnTo>
                    <a:pt x="150990" y="10604"/>
                  </a:lnTo>
                  <a:lnTo>
                    <a:pt x="136677" y="4762"/>
                  </a:lnTo>
                  <a:lnTo>
                    <a:pt x="120789" y="1193"/>
                  </a:lnTo>
                  <a:lnTo>
                    <a:pt x="103632" y="0"/>
                  </a:lnTo>
                  <a:lnTo>
                    <a:pt x="86461" y="1193"/>
                  </a:lnTo>
                  <a:lnTo>
                    <a:pt x="43815" y="18669"/>
                  </a:lnTo>
                  <a:lnTo>
                    <a:pt x="17233" y="61315"/>
                  </a:lnTo>
                  <a:lnTo>
                    <a:pt x="15240" y="80378"/>
                  </a:lnTo>
                  <a:lnTo>
                    <a:pt x="17233" y="99301"/>
                  </a:lnTo>
                  <a:lnTo>
                    <a:pt x="43815" y="142100"/>
                  </a:lnTo>
                  <a:lnTo>
                    <a:pt x="86461" y="159575"/>
                  </a:lnTo>
                  <a:lnTo>
                    <a:pt x="103632" y="160769"/>
                  </a:lnTo>
                  <a:lnTo>
                    <a:pt x="120789" y="159575"/>
                  </a:lnTo>
                  <a:lnTo>
                    <a:pt x="136677" y="156006"/>
                  </a:lnTo>
                  <a:lnTo>
                    <a:pt x="150990" y="150164"/>
                  </a:lnTo>
                  <a:lnTo>
                    <a:pt x="163436" y="142100"/>
                  </a:lnTo>
                  <a:lnTo>
                    <a:pt x="170688" y="134861"/>
                  </a:lnTo>
                  <a:lnTo>
                    <a:pt x="175298" y="130263"/>
                  </a:lnTo>
                  <a:lnTo>
                    <a:pt x="184302" y="115963"/>
                  </a:lnTo>
                  <a:lnTo>
                    <a:pt x="190017" y="99301"/>
                  </a:lnTo>
                  <a:lnTo>
                    <a:pt x="192011" y="80378"/>
                  </a:lnTo>
                  <a:close/>
                </a:path>
                <a:path w="6026150" h="727075">
                  <a:moveTo>
                    <a:pt x="294500" y="2286"/>
                  </a:moveTo>
                  <a:lnTo>
                    <a:pt x="264020" y="2286"/>
                  </a:lnTo>
                  <a:lnTo>
                    <a:pt x="264020" y="164960"/>
                  </a:lnTo>
                  <a:lnTo>
                    <a:pt x="294500" y="164960"/>
                  </a:lnTo>
                  <a:lnTo>
                    <a:pt x="294500" y="2286"/>
                  </a:lnTo>
                  <a:close/>
                </a:path>
                <a:path w="6026150" h="727075">
                  <a:moveTo>
                    <a:pt x="299072" y="322313"/>
                  </a:moveTo>
                  <a:lnTo>
                    <a:pt x="72009" y="322313"/>
                  </a:lnTo>
                  <a:lnTo>
                    <a:pt x="72009" y="282308"/>
                  </a:lnTo>
                  <a:lnTo>
                    <a:pt x="294500" y="282308"/>
                  </a:lnTo>
                  <a:lnTo>
                    <a:pt x="294500" y="192392"/>
                  </a:lnTo>
                  <a:lnTo>
                    <a:pt x="41148" y="192392"/>
                  </a:lnTo>
                  <a:lnTo>
                    <a:pt x="41148" y="217538"/>
                  </a:lnTo>
                  <a:lnTo>
                    <a:pt x="264020" y="217538"/>
                  </a:lnTo>
                  <a:lnTo>
                    <a:pt x="264020" y="257162"/>
                  </a:lnTo>
                  <a:lnTo>
                    <a:pt x="41148" y="257162"/>
                  </a:lnTo>
                  <a:lnTo>
                    <a:pt x="41148" y="347078"/>
                  </a:lnTo>
                  <a:lnTo>
                    <a:pt x="299072" y="347078"/>
                  </a:lnTo>
                  <a:lnTo>
                    <a:pt x="299072" y="322313"/>
                  </a:lnTo>
                  <a:close/>
                </a:path>
                <a:path w="6026150" h="727075">
                  <a:moveTo>
                    <a:pt x="533006" y="100952"/>
                  </a:moveTo>
                  <a:lnTo>
                    <a:pt x="502907" y="100952"/>
                  </a:lnTo>
                  <a:lnTo>
                    <a:pt x="502907" y="169913"/>
                  </a:lnTo>
                  <a:lnTo>
                    <a:pt x="533006" y="169913"/>
                  </a:lnTo>
                  <a:lnTo>
                    <a:pt x="533006" y="100952"/>
                  </a:lnTo>
                  <a:close/>
                </a:path>
                <a:path w="6026150" h="727075">
                  <a:moveTo>
                    <a:pt x="533006" y="75018"/>
                  </a:moveTo>
                  <a:lnTo>
                    <a:pt x="399656" y="75018"/>
                  </a:lnTo>
                  <a:lnTo>
                    <a:pt x="399656" y="6438"/>
                  </a:lnTo>
                  <a:lnTo>
                    <a:pt x="369557" y="6438"/>
                  </a:lnTo>
                  <a:lnTo>
                    <a:pt x="369557" y="75018"/>
                  </a:lnTo>
                  <a:lnTo>
                    <a:pt x="369557" y="100418"/>
                  </a:lnTo>
                  <a:lnTo>
                    <a:pt x="369557" y="170268"/>
                  </a:lnTo>
                  <a:lnTo>
                    <a:pt x="369557" y="195668"/>
                  </a:lnTo>
                  <a:lnTo>
                    <a:pt x="533006" y="195668"/>
                  </a:lnTo>
                  <a:lnTo>
                    <a:pt x="533006" y="170268"/>
                  </a:lnTo>
                  <a:lnTo>
                    <a:pt x="399656" y="170268"/>
                  </a:lnTo>
                  <a:lnTo>
                    <a:pt x="399656" y="100418"/>
                  </a:lnTo>
                  <a:lnTo>
                    <a:pt x="533006" y="100418"/>
                  </a:lnTo>
                  <a:lnTo>
                    <a:pt x="533006" y="75018"/>
                  </a:lnTo>
                  <a:close/>
                </a:path>
                <a:path w="6026150" h="727075">
                  <a:moveTo>
                    <a:pt x="533006" y="6096"/>
                  </a:moveTo>
                  <a:lnTo>
                    <a:pt x="502907" y="6096"/>
                  </a:lnTo>
                  <a:lnTo>
                    <a:pt x="502907" y="74663"/>
                  </a:lnTo>
                  <a:lnTo>
                    <a:pt x="533006" y="74663"/>
                  </a:lnTo>
                  <a:lnTo>
                    <a:pt x="533006" y="6096"/>
                  </a:lnTo>
                  <a:close/>
                </a:path>
                <a:path w="6026150" h="727075">
                  <a:moveTo>
                    <a:pt x="645769" y="318858"/>
                  </a:moveTo>
                  <a:lnTo>
                    <a:pt x="419849" y="318858"/>
                  </a:lnTo>
                  <a:lnTo>
                    <a:pt x="419849" y="237578"/>
                  </a:lnTo>
                  <a:lnTo>
                    <a:pt x="389369" y="237578"/>
                  </a:lnTo>
                  <a:lnTo>
                    <a:pt x="389369" y="318858"/>
                  </a:lnTo>
                  <a:lnTo>
                    <a:pt x="389369" y="344258"/>
                  </a:lnTo>
                  <a:lnTo>
                    <a:pt x="645769" y="344258"/>
                  </a:lnTo>
                  <a:lnTo>
                    <a:pt x="645769" y="318858"/>
                  </a:lnTo>
                  <a:close/>
                </a:path>
                <a:path w="6026150" h="727075">
                  <a:moveTo>
                    <a:pt x="691489" y="99148"/>
                  </a:moveTo>
                  <a:lnTo>
                    <a:pt x="639292" y="99148"/>
                  </a:lnTo>
                  <a:lnTo>
                    <a:pt x="639292" y="2628"/>
                  </a:lnTo>
                  <a:lnTo>
                    <a:pt x="608825" y="2628"/>
                  </a:lnTo>
                  <a:lnTo>
                    <a:pt x="608825" y="99148"/>
                  </a:lnTo>
                  <a:lnTo>
                    <a:pt x="608825" y="127088"/>
                  </a:lnTo>
                  <a:lnTo>
                    <a:pt x="608825" y="241388"/>
                  </a:lnTo>
                  <a:lnTo>
                    <a:pt x="639292" y="241388"/>
                  </a:lnTo>
                  <a:lnTo>
                    <a:pt x="639292" y="127088"/>
                  </a:lnTo>
                  <a:lnTo>
                    <a:pt x="691489" y="127088"/>
                  </a:lnTo>
                  <a:lnTo>
                    <a:pt x="691489" y="99148"/>
                  </a:lnTo>
                  <a:close/>
                </a:path>
                <a:path w="6026150" h="727075">
                  <a:moveTo>
                    <a:pt x="907516" y="158102"/>
                  </a:moveTo>
                  <a:lnTo>
                    <a:pt x="878078" y="147218"/>
                  </a:lnTo>
                  <a:lnTo>
                    <a:pt x="853414" y="127863"/>
                  </a:lnTo>
                  <a:lnTo>
                    <a:pt x="849185" y="120764"/>
                  </a:lnTo>
                  <a:lnTo>
                    <a:pt x="836472" y="99441"/>
                  </a:lnTo>
                  <a:lnTo>
                    <a:pt x="830173" y="61341"/>
                  </a:lnTo>
                  <a:lnTo>
                    <a:pt x="830173" y="32766"/>
                  </a:lnTo>
                  <a:lnTo>
                    <a:pt x="901420" y="32766"/>
                  </a:lnTo>
                  <a:lnTo>
                    <a:pt x="901420" y="6096"/>
                  </a:lnTo>
                  <a:lnTo>
                    <a:pt x="728446" y="6096"/>
                  </a:lnTo>
                  <a:lnTo>
                    <a:pt x="728446" y="32766"/>
                  </a:lnTo>
                  <a:lnTo>
                    <a:pt x="799693" y="32766"/>
                  </a:lnTo>
                  <a:lnTo>
                    <a:pt x="799693" y="61341"/>
                  </a:lnTo>
                  <a:lnTo>
                    <a:pt x="793623" y="100469"/>
                  </a:lnTo>
                  <a:lnTo>
                    <a:pt x="777074" y="130441"/>
                  </a:lnTo>
                  <a:lnTo>
                    <a:pt x="752602" y="151180"/>
                  </a:lnTo>
                  <a:lnTo>
                    <a:pt x="722731" y="162674"/>
                  </a:lnTo>
                  <a:lnTo>
                    <a:pt x="722731" y="190487"/>
                  </a:lnTo>
                  <a:lnTo>
                    <a:pt x="752906" y="180822"/>
                  </a:lnTo>
                  <a:lnTo>
                    <a:pt x="779221" y="164922"/>
                  </a:lnTo>
                  <a:lnTo>
                    <a:pt x="800531" y="144360"/>
                  </a:lnTo>
                  <a:lnTo>
                    <a:pt x="815695" y="120764"/>
                  </a:lnTo>
                  <a:lnTo>
                    <a:pt x="830846" y="143052"/>
                  </a:lnTo>
                  <a:lnTo>
                    <a:pt x="852030" y="161912"/>
                  </a:lnTo>
                  <a:lnTo>
                    <a:pt x="878001" y="176491"/>
                  </a:lnTo>
                  <a:lnTo>
                    <a:pt x="907516" y="185915"/>
                  </a:lnTo>
                  <a:lnTo>
                    <a:pt x="907516" y="158102"/>
                  </a:lnTo>
                  <a:close/>
                </a:path>
                <a:path w="6026150" h="727075">
                  <a:moveTo>
                    <a:pt x="1003147" y="227063"/>
                  </a:moveTo>
                  <a:lnTo>
                    <a:pt x="745591" y="227063"/>
                  </a:lnTo>
                  <a:lnTo>
                    <a:pt x="745591" y="253733"/>
                  </a:lnTo>
                  <a:lnTo>
                    <a:pt x="972667" y="253733"/>
                  </a:lnTo>
                  <a:lnTo>
                    <a:pt x="972667" y="348983"/>
                  </a:lnTo>
                  <a:lnTo>
                    <a:pt x="1003147" y="348983"/>
                  </a:lnTo>
                  <a:lnTo>
                    <a:pt x="1003147" y="227063"/>
                  </a:lnTo>
                  <a:close/>
                </a:path>
                <a:path w="6026150" h="727075">
                  <a:moveTo>
                    <a:pt x="1003147" y="2286"/>
                  </a:moveTo>
                  <a:lnTo>
                    <a:pt x="972667" y="2286"/>
                  </a:lnTo>
                  <a:lnTo>
                    <a:pt x="972667" y="78092"/>
                  </a:lnTo>
                  <a:lnTo>
                    <a:pt x="896086" y="78092"/>
                  </a:lnTo>
                  <a:lnTo>
                    <a:pt x="896086" y="104381"/>
                  </a:lnTo>
                  <a:lnTo>
                    <a:pt x="972667" y="104381"/>
                  </a:lnTo>
                  <a:lnTo>
                    <a:pt x="972667" y="197726"/>
                  </a:lnTo>
                  <a:lnTo>
                    <a:pt x="1003147" y="197726"/>
                  </a:lnTo>
                  <a:lnTo>
                    <a:pt x="1003147" y="2286"/>
                  </a:lnTo>
                  <a:close/>
                </a:path>
                <a:path w="6026150" h="727075">
                  <a:moveTo>
                    <a:pt x="1254975" y="97523"/>
                  </a:moveTo>
                  <a:lnTo>
                    <a:pt x="1247546" y="53149"/>
                  </a:lnTo>
                  <a:lnTo>
                    <a:pt x="1226400" y="21336"/>
                  </a:lnTo>
                  <a:lnTo>
                    <a:pt x="1224876" y="20180"/>
                  </a:lnTo>
                  <a:lnTo>
                    <a:pt x="1224876" y="97523"/>
                  </a:lnTo>
                  <a:lnTo>
                    <a:pt x="1223683" y="114795"/>
                  </a:lnTo>
                  <a:lnTo>
                    <a:pt x="1206588" y="153530"/>
                  </a:lnTo>
                  <a:lnTo>
                    <a:pt x="1166583" y="168770"/>
                  </a:lnTo>
                  <a:lnTo>
                    <a:pt x="1154658" y="167779"/>
                  </a:lnTo>
                  <a:lnTo>
                    <a:pt x="1118527" y="142913"/>
                  </a:lnTo>
                  <a:lnTo>
                    <a:pt x="1107922" y="97523"/>
                  </a:lnTo>
                  <a:lnTo>
                    <a:pt x="1109116" y="80264"/>
                  </a:lnTo>
                  <a:lnTo>
                    <a:pt x="1126578" y="41529"/>
                  </a:lnTo>
                  <a:lnTo>
                    <a:pt x="1166583" y="26670"/>
                  </a:lnTo>
                  <a:lnTo>
                    <a:pt x="1178521" y="27647"/>
                  </a:lnTo>
                  <a:lnTo>
                    <a:pt x="1214437" y="52146"/>
                  </a:lnTo>
                  <a:lnTo>
                    <a:pt x="1224876" y="97523"/>
                  </a:lnTo>
                  <a:lnTo>
                    <a:pt x="1224876" y="20180"/>
                  </a:lnTo>
                  <a:lnTo>
                    <a:pt x="1214437" y="12204"/>
                  </a:lnTo>
                  <a:lnTo>
                    <a:pt x="1200353" y="5524"/>
                  </a:lnTo>
                  <a:lnTo>
                    <a:pt x="1184351" y="1397"/>
                  </a:lnTo>
                  <a:lnTo>
                    <a:pt x="1166583" y="0"/>
                  </a:lnTo>
                  <a:lnTo>
                    <a:pt x="1148829" y="1397"/>
                  </a:lnTo>
                  <a:lnTo>
                    <a:pt x="1106398" y="21336"/>
                  </a:lnTo>
                  <a:lnTo>
                    <a:pt x="1080084" y="73837"/>
                  </a:lnTo>
                  <a:lnTo>
                    <a:pt x="1078204" y="97523"/>
                  </a:lnTo>
                  <a:lnTo>
                    <a:pt x="1080084" y="121437"/>
                  </a:lnTo>
                  <a:lnTo>
                    <a:pt x="1094435" y="159842"/>
                  </a:lnTo>
                  <a:lnTo>
                    <a:pt x="1132776" y="190068"/>
                  </a:lnTo>
                  <a:lnTo>
                    <a:pt x="1166583" y="195440"/>
                  </a:lnTo>
                  <a:lnTo>
                    <a:pt x="1184351" y="194094"/>
                  </a:lnTo>
                  <a:lnTo>
                    <a:pt x="1226400" y="174104"/>
                  </a:lnTo>
                  <a:lnTo>
                    <a:pt x="1247546" y="142252"/>
                  </a:lnTo>
                  <a:lnTo>
                    <a:pt x="1253083" y="121437"/>
                  </a:lnTo>
                  <a:lnTo>
                    <a:pt x="1254975" y="97523"/>
                  </a:lnTo>
                  <a:close/>
                </a:path>
                <a:path w="6026150" h="727075">
                  <a:moveTo>
                    <a:pt x="1357464" y="2286"/>
                  </a:moveTo>
                  <a:lnTo>
                    <a:pt x="1326984" y="2286"/>
                  </a:lnTo>
                  <a:lnTo>
                    <a:pt x="1326984" y="239636"/>
                  </a:lnTo>
                  <a:lnTo>
                    <a:pt x="1357464" y="239636"/>
                  </a:lnTo>
                  <a:lnTo>
                    <a:pt x="1357464" y="2286"/>
                  </a:lnTo>
                  <a:close/>
                </a:path>
                <a:path w="6026150" h="727075">
                  <a:moveTo>
                    <a:pt x="1363941" y="318503"/>
                  </a:moveTo>
                  <a:lnTo>
                    <a:pt x="1134960" y="318503"/>
                  </a:lnTo>
                  <a:lnTo>
                    <a:pt x="1134960" y="233159"/>
                  </a:lnTo>
                  <a:lnTo>
                    <a:pt x="1104112" y="233159"/>
                  </a:lnTo>
                  <a:lnTo>
                    <a:pt x="1104112" y="344792"/>
                  </a:lnTo>
                  <a:lnTo>
                    <a:pt x="1363941" y="344792"/>
                  </a:lnTo>
                  <a:lnTo>
                    <a:pt x="1363941" y="318503"/>
                  </a:lnTo>
                  <a:close/>
                </a:path>
                <a:path w="6026150" h="727075">
                  <a:moveTo>
                    <a:pt x="1809496" y="2286"/>
                  </a:moveTo>
                  <a:lnTo>
                    <a:pt x="1778635" y="2286"/>
                  </a:lnTo>
                  <a:lnTo>
                    <a:pt x="1778635" y="140957"/>
                  </a:lnTo>
                  <a:lnTo>
                    <a:pt x="1694446" y="140957"/>
                  </a:lnTo>
                  <a:lnTo>
                    <a:pt x="1696440" y="125818"/>
                  </a:lnTo>
                  <a:lnTo>
                    <a:pt x="1697875" y="110147"/>
                  </a:lnTo>
                  <a:lnTo>
                    <a:pt x="1698726" y="93980"/>
                  </a:lnTo>
                  <a:lnTo>
                    <a:pt x="1699018" y="77330"/>
                  </a:lnTo>
                  <a:lnTo>
                    <a:pt x="1699018" y="8382"/>
                  </a:lnTo>
                  <a:lnTo>
                    <a:pt x="1538998" y="8382"/>
                  </a:lnTo>
                  <a:lnTo>
                    <a:pt x="1538998" y="35052"/>
                  </a:lnTo>
                  <a:lnTo>
                    <a:pt x="1668538" y="35052"/>
                  </a:lnTo>
                  <a:lnTo>
                    <a:pt x="1668538" y="80378"/>
                  </a:lnTo>
                  <a:lnTo>
                    <a:pt x="1665490" y="129908"/>
                  </a:lnTo>
                  <a:lnTo>
                    <a:pt x="1612976" y="138861"/>
                  </a:lnTo>
                  <a:lnTo>
                    <a:pt x="1590814" y="139433"/>
                  </a:lnTo>
                  <a:lnTo>
                    <a:pt x="1536712" y="139433"/>
                  </a:lnTo>
                  <a:lnTo>
                    <a:pt x="1536712" y="166484"/>
                  </a:lnTo>
                  <a:lnTo>
                    <a:pt x="1590052" y="166484"/>
                  </a:lnTo>
                  <a:lnTo>
                    <a:pt x="1610601" y="165925"/>
                  </a:lnTo>
                  <a:lnTo>
                    <a:pt x="1629575" y="164249"/>
                  </a:lnTo>
                  <a:lnTo>
                    <a:pt x="1646415" y="161505"/>
                  </a:lnTo>
                  <a:lnTo>
                    <a:pt x="1660537" y="157721"/>
                  </a:lnTo>
                  <a:lnTo>
                    <a:pt x="1643710" y="205168"/>
                  </a:lnTo>
                  <a:lnTo>
                    <a:pt x="1617624" y="243827"/>
                  </a:lnTo>
                  <a:lnTo>
                    <a:pt x="1582039" y="273342"/>
                  </a:lnTo>
                  <a:lnTo>
                    <a:pt x="1536712" y="293357"/>
                  </a:lnTo>
                  <a:lnTo>
                    <a:pt x="1536712" y="321170"/>
                  </a:lnTo>
                  <a:lnTo>
                    <a:pt x="1582508" y="304622"/>
                  </a:lnTo>
                  <a:lnTo>
                    <a:pt x="1620393" y="280758"/>
                  </a:lnTo>
                  <a:lnTo>
                    <a:pt x="1650580" y="249847"/>
                  </a:lnTo>
                  <a:lnTo>
                    <a:pt x="1673288" y="212178"/>
                  </a:lnTo>
                  <a:lnTo>
                    <a:pt x="1688731" y="168008"/>
                  </a:lnTo>
                  <a:lnTo>
                    <a:pt x="1778635" y="168008"/>
                  </a:lnTo>
                  <a:lnTo>
                    <a:pt x="1778635" y="343268"/>
                  </a:lnTo>
                  <a:lnTo>
                    <a:pt x="1809496" y="343268"/>
                  </a:lnTo>
                  <a:lnTo>
                    <a:pt x="1809496" y="2286"/>
                  </a:lnTo>
                  <a:close/>
                </a:path>
                <a:path w="6026150" h="727075">
                  <a:moveTo>
                    <a:pt x="2165350" y="33147"/>
                  </a:moveTo>
                  <a:lnTo>
                    <a:pt x="2134870" y="33147"/>
                  </a:lnTo>
                  <a:lnTo>
                    <a:pt x="2134870" y="140576"/>
                  </a:lnTo>
                  <a:lnTo>
                    <a:pt x="2165350" y="140576"/>
                  </a:lnTo>
                  <a:lnTo>
                    <a:pt x="2165350" y="33147"/>
                  </a:lnTo>
                  <a:close/>
                </a:path>
                <a:path w="6026150" h="727075">
                  <a:moveTo>
                    <a:pt x="2165350" y="6438"/>
                  </a:moveTo>
                  <a:lnTo>
                    <a:pt x="1899031" y="6438"/>
                  </a:lnTo>
                  <a:lnTo>
                    <a:pt x="1899031" y="33108"/>
                  </a:lnTo>
                  <a:lnTo>
                    <a:pt x="1899031" y="141058"/>
                  </a:lnTo>
                  <a:lnTo>
                    <a:pt x="1899031" y="167728"/>
                  </a:lnTo>
                  <a:lnTo>
                    <a:pt x="2165350" y="167728"/>
                  </a:lnTo>
                  <a:lnTo>
                    <a:pt x="2165350" y="141058"/>
                  </a:lnTo>
                  <a:lnTo>
                    <a:pt x="1929511" y="141058"/>
                  </a:lnTo>
                  <a:lnTo>
                    <a:pt x="1929511" y="33108"/>
                  </a:lnTo>
                  <a:lnTo>
                    <a:pt x="2165350" y="33108"/>
                  </a:lnTo>
                  <a:lnTo>
                    <a:pt x="2165350" y="6438"/>
                  </a:lnTo>
                  <a:close/>
                </a:path>
                <a:path w="6026150" h="727075">
                  <a:moveTo>
                    <a:pt x="2184019" y="226682"/>
                  </a:moveTo>
                  <a:lnTo>
                    <a:pt x="1880743" y="226682"/>
                  </a:lnTo>
                  <a:lnTo>
                    <a:pt x="1880743" y="253733"/>
                  </a:lnTo>
                  <a:lnTo>
                    <a:pt x="1950466" y="253733"/>
                  </a:lnTo>
                  <a:lnTo>
                    <a:pt x="1950466" y="348221"/>
                  </a:lnTo>
                  <a:lnTo>
                    <a:pt x="1980565" y="348221"/>
                  </a:lnTo>
                  <a:lnTo>
                    <a:pt x="1980565" y="253733"/>
                  </a:lnTo>
                  <a:lnTo>
                    <a:pt x="2085340" y="253733"/>
                  </a:lnTo>
                  <a:lnTo>
                    <a:pt x="2085340" y="348221"/>
                  </a:lnTo>
                  <a:lnTo>
                    <a:pt x="2115439" y="348221"/>
                  </a:lnTo>
                  <a:lnTo>
                    <a:pt x="2115439" y="253733"/>
                  </a:lnTo>
                  <a:lnTo>
                    <a:pt x="2184019" y="253733"/>
                  </a:lnTo>
                  <a:lnTo>
                    <a:pt x="2184019" y="226682"/>
                  </a:lnTo>
                  <a:close/>
                </a:path>
                <a:path w="6026150" h="727075">
                  <a:moveTo>
                    <a:pt x="2518143" y="2286"/>
                  </a:moveTo>
                  <a:lnTo>
                    <a:pt x="2487282" y="2286"/>
                  </a:lnTo>
                  <a:lnTo>
                    <a:pt x="2487282" y="265544"/>
                  </a:lnTo>
                  <a:lnTo>
                    <a:pt x="2470708" y="277228"/>
                  </a:lnTo>
                  <a:lnTo>
                    <a:pt x="2450134" y="285838"/>
                  </a:lnTo>
                  <a:lnTo>
                    <a:pt x="2426424" y="291160"/>
                  </a:lnTo>
                  <a:lnTo>
                    <a:pt x="2400414" y="292976"/>
                  </a:lnTo>
                  <a:lnTo>
                    <a:pt x="2277732" y="292976"/>
                  </a:lnTo>
                  <a:lnTo>
                    <a:pt x="2277732" y="6096"/>
                  </a:lnTo>
                  <a:lnTo>
                    <a:pt x="2247646" y="6096"/>
                  </a:lnTo>
                  <a:lnTo>
                    <a:pt x="2247646" y="319265"/>
                  </a:lnTo>
                  <a:lnTo>
                    <a:pt x="2395080" y="319265"/>
                  </a:lnTo>
                  <a:lnTo>
                    <a:pt x="2423744" y="317373"/>
                  </a:lnTo>
                  <a:lnTo>
                    <a:pt x="2449474" y="311886"/>
                  </a:lnTo>
                  <a:lnTo>
                    <a:pt x="2471051" y="303034"/>
                  </a:lnTo>
                  <a:lnTo>
                    <a:pt x="2487282" y="291071"/>
                  </a:lnTo>
                  <a:lnTo>
                    <a:pt x="2487282" y="342887"/>
                  </a:lnTo>
                  <a:lnTo>
                    <a:pt x="2518143" y="342887"/>
                  </a:lnTo>
                  <a:lnTo>
                    <a:pt x="2518143" y="2286"/>
                  </a:lnTo>
                  <a:close/>
                </a:path>
                <a:path w="6026150" h="727075">
                  <a:moveTo>
                    <a:pt x="2872460" y="2286"/>
                  </a:moveTo>
                  <a:lnTo>
                    <a:pt x="2841599" y="2286"/>
                  </a:lnTo>
                  <a:lnTo>
                    <a:pt x="2841599" y="267449"/>
                  </a:lnTo>
                  <a:lnTo>
                    <a:pt x="2823133" y="279311"/>
                  </a:lnTo>
                  <a:lnTo>
                    <a:pt x="2799270" y="287210"/>
                  </a:lnTo>
                  <a:lnTo>
                    <a:pt x="2771038" y="291617"/>
                  </a:lnTo>
                  <a:lnTo>
                    <a:pt x="2739504" y="292976"/>
                  </a:lnTo>
                  <a:lnTo>
                    <a:pt x="2632062" y="292976"/>
                  </a:lnTo>
                  <a:lnTo>
                    <a:pt x="2632062" y="175628"/>
                  </a:lnTo>
                  <a:lnTo>
                    <a:pt x="2757792" y="175628"/>
                  </a:lnTo>
                  <a:lnTo>
                    <a:pt x="2757792" y="148958"/>
                  </a:lnTo>
                  <a:lnTo>
                    <a:pt x="2632062" y="148958"/>
                  </a:lnTo>
                  <a:lnTo>
                    <a:pt x="2632062" y="35052"/>
                  </a:lnTo>
                  <a:lnTo>
                    <a:pt x="2761983" y="35052"/>
                  </a:lnTo>
                  <a:lnTo>
                    <a:pt x="2761983" y="8382"/>
                  </a:lnTo>
                  <a:lnTo>
                    <a:pt x="2601963" y="8382"/>
                  </a:lnTo>
                  <a:lnTo>
                    <a:pt x="2601963" y="318884"/>
                  </a:lnTo>
                  <a:lnTo>
                    <a:pt x="2753601" y="318884"/>
                  </a:lnTo>
                  <a:lnTo>
                    <a:pt x="2781058" y="317195"/>
                  </a:lnTo>
                  <a:lnTo>
                    <a:pt x="2805595" y="312216"/>
                  </a:lnTo>
                  <a:lnTo>
                    <a:pt x="2826143" y="304101"/>
                  </a:lnTo>
                  <a:lnTo>
                    <a:pt x="2841599" y="292976"/>
                  </a:lnTo>
                  <a:lnTo>
                    <a:pt x="2841599" y="342887"/>
                  </a:lnTo>
                  <a:lnTo>
                    <a:pt x="2872460" y="342887"/>
                  </a:lnTo>
                  <a:lnTo>
                    <a:pt x="2872460" y="2286"/>
                  </a:lnTo>
                  <a:close/>
                </a:path>
                <a:path w="6026150" h="727075">
                  <a:moveTo>
                    <a:pt x="3215144" y="8382"/>
                  </a:moveTo>
                  <a:lnTo>
                    <a:pt x="3055124" y="8382"/>
                  </a:lnTo>
                  <a:lnTo>
                    <a:pt x="3055124" y="35052"/>
                  </a:lnTo>
                  <a:lnTo>
                    <a:pt x="3184664" y="35052"/>
                  </a:lnTo>
                  <a:lnTo>
                    <a:pt x="3184664" y="80378"/>
                  </a:lnTo>
                  <a:lnTo>
                    <a:pt x="3181070" y="133197"/>
                  </a:lnTo>
                  <a:lnTo>
                    <a:pt x="3170212" y="179451"/>
                  </a:lnTo>
                  <a:lnTo>
                    <a:pt x="3152038" y="218871"/>
                  </a:lnTo>
                  <a:lnTo>
                    <a:pt x="3126473" y="251180"/>
                  </a:lnTo>
                  <a:lnTo>
                    <a:pt x="3093428" y="276098"/>
                  </a:lnTo>
                  <a:lnTo>
                    <a:pt x="3052838" y="293357"/>
                  </a:lnTo>
                  <a:lnTo>
                    <a:pt x="3052838" y="321932"/>
                  </a:lnTo>
                  <a:lnTo>
                    <a:pt x="3097098" y="305803"/>
                  </a:lnTo>
                  <a:lnTo>
                    <a:pt x="3134004" y="283032"/>
                  </a:lnTo>
                  <a:lnTo>
                    <a:pt x="3163747" y="253847"/>
                  </a:lnTo>
                  <a:lnTo>
                    <a:pt x="3186531" y="218478"/>
                  </a:lnTo>
                  <a:lnTo>
                    <a:pt x="3202559" y="177114"/>
                  </a:lnTo>
                  <a:lnTo>
                    <a:pt x="3212033" y="129997"/>
                  </a:lnTo>
                  <a:lnTo>
                    <a:pt x="3215144" y="77330"/>
                  </a:lnTo>
                  <a:lnTo>
                    <a:pt x="3215144" y="8382"/>
                  </a:lnTo>
                  <a:close/>
                </a:path>
                <a:path w="6026150" h="727075">
                  <a:moveTo>
                    <a:pt x="3325634" y="2286"/>
                  </a:moveTo>
                  <a:lnTo>
                    <a:pt x="3294773" y="2286"/>
                  </a:lnTo>
                  <a:lnTo>
                    <a:pt x="3294773" y="342887"/>
                  </a:lnTo>
                  <a:lnTo>
                    <a:pt x="3325634" y="342887"/>
                  </a:lnTo>
                  <a:lnTo>
                    <a:pt x="3325634" y="2286"/>
                  </a:lnTo>
                  <a:close/>
                </a:path>
                <a:path w="6026150" h="727075">
                  <a:moveTo>
                    <a:pt x="3681095" y="81902"/>
                  </a:moveTo>
                  <a:lnTo>
                    <a:pt x="3448697" y="81902"/>
                  </a:lnTo>
                  <a:lnTo>
                    <a:pt x="3448697" y="4191"/>
                  </a:lnTo>
                  <a:lnTo>
                    <a:pt x="3418217" y="4191"/>
                  </a:lnTo>
                  <a:lnTo>
                    <a:pt x="3418217" y="108572"/>
                  </a:lnTo>
                  <a:lnTo>
                    <a:pt x="3681095" y="108572"/>
                  </a:lnTo>
                  <a:lnTo>
                    <a:pt x="3681095" y="81902"/>
                  </a:lnTo>
                  <a:close/>
                </a:path>
                <a:path w="6026150" h="727075">
                  <a:moveTo>
                    <a:pt x="3686429" y="289547"/>
                  </a:moveTo>
                  <a:lnTo>
                    <a:pt x="3684549" y="275285"/>
                  </a:lnTo>
                  <a:lnTo>
                    <a:pt x="3679101" y="263207"/>
                  </a:lnTo>
                  <a:lnTo>
                    <a:pt x="3670363" y="253060"/>
                  </a:lnTo>
                  <a:lnTo>
                    <a:pt x="3667061" y="250685"/>
                  </a:lnTo>
                  <a:lnTo>
                    <a:pt x="3658616" y="244589"/>
                  </a:lnTo>
                  <a:lnTo>
                    <a:pt x="3655568" y="243281"/>
                  </a:lnTo>
                  <a:lnTo>
                    <a:pt x="3655568" y="289547"/>
                  </a:lnTo>
                  <a:lnTo>
                    <a:pt x="3654653" y="296329"/>
                  </a:lnTo>
                  <a:lnTo>
                    <a:pt x="3604704" y="324218"/>
                  </a:lnTo>
                  <a:lnTo>
                    <a:pt x="3548888" y="328028"/>
                  </a:lnTo>
                  <a:lnTo>
                    <a:pt x="3518509" y="327088"/>
                  </a:lnTo>
                  <a:lnTo>
                    <a:pt x="3471900" y="319354"/>
                  </a:lnTo>
                  <a:lnTo>
                    <a:pt x="3442220" y="289547"/>
                  </a:lnTo>
                  <a:lnTo>
                    <a:pt x="3443135" y="282600"/>
                  </a:lnTo>
                  <a:lnTo>
                    <a:pt x="3492741" y="254495"/>
                  </a:lnTo>
                  <a:lnTo>
                    <a:pt x="3548888" y="250685"/>
                  </a:lnTo>
                  <a:lnTo>
                    <a:pt x="3579050" y="251625"/>
                  </a:lnTo>
                  <a:lnTo>
                    <a:pt x="3625507" y="259372"/>
                  </a:lnTo>
                  <a:lnTo>
                    <a:pt x="3655568" y="289547"/>
                  </a:lnTo>
                  <a:lnTo>
                    <a:pt x="3655568" y="243281"/>
                  </a:lnTo>
                  <a:lnTo>
                    <a:pt x="3637940" y="235712"/>
                  </a:lnTo>
                  <a:lnTo>
                    <a:pt x="3612324" y="229539"/>
                  </a:lnTo>
                  <a:lnTo>
                    <a:pt x="3582428" y="225945"/>
                  </a:lnTo>
                  <a:lnTo>
                    <a:pt x="3548888" y="224777"/>
                  </a:lnTo>
                  <a:lnTo>
                    <a:pt x="3515195" y="225945"/>
                  </a:lnTo>
                  <a:lnTo>
                    <a:pt x="3459797" y="235712"/>
                  </a:lnTo>
                  <a:lnTo>
                    <a:pt x="3418687" y="263207"/>
                  </a:lnTo>
                  <a:lnTo>
                    <a:pt x="3411359" y="289547"/>
                  </a:lnTo>
                  <a:lnTo>
                    <a:pt x="3413239" y="303479"/>
                  </a:lnTo>
                  <a:lnTo>
                    <a:pt x="3439172" y="334124"/>
                  </a:lnTo>
                  <a:lnTo>
                    <a:pt x="3485311" y="349123"/>
                  </a:lnTo>
                  <a:lnTo>
                    <a:pt x="3548888" y="353555"/>
                  </a:lnTo>
                  <a:lnTo>
                    <a:pt x="3582428" y="352501"/>
                  </a:lnTo>
                  <a:lnTo>
                    <a:pt x="3612324" y="349123"/>
                  </a:lnTo>
                  <a:lnTo>
                    <a:pt x="3637940" y="343103"/>
                  </a:lnTo>
                  <a:lnTo>
                    <a:pt x="3658616" y="334124"/>
                  </a:lnTo>
                  <a:lnTo>
                    <a:pt x="3667175" y="328028"/>
                  </a:lnTo>
                  <a:lnTo>
                    <a:pt x="3670363" y="325767"/>
                  </a:lnTo>
                  <a:lnTo>
                    <a:pt x="3679101" y="315556"/>
                  </a:lnTo>
                  <a:lnTo>
                    <a:pt x="3684549" y="303479"/>
                  </a:lnTo>
                  <a:lnTo>
                    <a:pt x="3686429" y="289547"/>
                  </a:lnTo>
                  <a:close/>
                </a:path>
                <a:path w="6026150" h="727075">
                  <a:moveTo>
                    <a:pt x="3702050" y="153911"/>
                  </a:moveTo>
                  <a:lnTo>
                    <a:pt x="3394976" y="153911"/>
                  </a:lnTo>
                  <a:lnTo>
                    <a:pt x="3394976" y="180200"/>
                  </a:lnTo>
                  <a:lnTo>
                    <a:pt x="3702050" y="180200"/>
                  </a:lnTo>
                  <a:lnTo>
                    <a:pt x="3702050" y="153911"/>
                  </a:lnTo>
                  <a:close/>
                </a:path>
                <a:path w="6026150" h="727075">
                  <a:moveTo>
                    <a:pt x="3932936" y="8382"/>
                  </a:moveTo>
                  <a:lnTo>
                    <a:pt x="3764534" y="8382"/>
                  </a:lnTo>
                  <a:lnTo>
                    <a:pt x="3764534" y="35052"/>
                  </a:lnTo>
                  <a:lnTo>
                    <a:pt x="3902456" y="35052"/>
                  </a:lnTo>
                  <a:lnTo>
                    <a:pt x="3902456" y="139052"/>
                  </a:lnTo>
                  <a:lnTo>
                    <a:pt x="3901897" y="162928"/>
                  </a:lnTo>
                  <a:lnTo>
                    <a:pt x="3900309" y="187109"/>
                  </a:lnTo>
                  <a:lnTo>
                    <a:pt x="3897795" y="209943"/>
                  </a:lnTo>
                  <a:lnTo>
                    <a:pt x="3894455" y="229730"/>
                  </a:lnTo>
                  <a:lnTo>
                    <a:pt x="3924554" y="229730"/>
                  </a:lnTo>
                  <a:lnTo>
                    <a:pt x="3928110" y="209600"/>
                  </a:lnTo>
                  <a:lnTo>
                    <a:pt x="3930739" y="185826"/>
                  </a:lnTo>
                  <a:lnTo>
                    <a:pt x="3932377" y="160185"/>
                  </a:lnTo>
                  <a:lnTo>
                    <a:pt x="3932834" y="139052"/>
                  </a:lnTo>
                  <a:lnTo>
                    <a:pt x="3932936" y="8382"/>
                  </a:lnTo>
                  <a:close/>
                </a:path>
                <a:path w="6026150" h="727075">
                  <a:moveTo>
                    <a:pt x="4081513" y="145529"/>
                  </a:moveTo>
                  <a:lnTo>
                    <a:pt x="4025900" y="145529"/>
                  </a:lnTo>
                  <a:lnTo>
                    <a:pt x="4025900" y="2286"/>
                  </a:lnTo>
                  <a:lnTo>
                    <a:pt x="3995420" y="2286"/>
                  </a:lnTo>
                  <a:lnTo>
                    <a:pt x="3995420" y="275069"/>
                  </a:lnTo>
                  <a:lnTo>
                    <a:pt x="3980954" y="284416"/>
                  </a:lnTo>
                  <a:lnTo>
                    <a:pt x="3962552" y="291211"/>
                  </a:lnTo>
                  <a:lnTo>
                    <a:pt x="3940873" y="295376"/>
                  </a:lnTo>
                  <a:lnTo>
                    <a:pt x="3916553" y="296786"/>
                  </a:lnTo>
                  <a:lnTo>
                    <a:pt x="3836924" y="296786"/>
                  </a:lnTo>
                  <a:lnTo>
                    <a:pt x="3836924" y="134861"/>
                  </a:lnTo>
                  <a:lnTo>
                    <a:pt x="3806063" y="134861"/>
                  </a:lnTo>
                  <a:lnTo>
                    <a:pt x="3806063" y="296786"/>
                  </a:lnTo>
                  <a:lnTo>
                    <a:pt x="3752342" y="296786"/>
                  </a:lnTo>
                  <a:lnTo>
                    <a:pt x="3752342" y="323456"/>
                  </a:lnTo>
                  <a:lnTo>
                    <a:pt x="3911981" y="323456"/>
                  </a:lnTo>
                  <a:lnTo>
                    <a:pt x="3938092" y="322033"/>
                  </a:lnTo>
                  <a:lnTo>
                    <a:pt x="3961130" y="317792"/>
                  </a:lnTo>
                  <a:lnTo>
                    <a:pt x="3980446" y="310756"/>
                  </a:lnTo>
                  <a:lnTo>
                    <a:pt x="3995420" y="300977"/>
                  </a:lnTo>
                  <a:lnTo>
                    <a:pt x="3995420" y="342887"/>
                  </a:lnTo>
                  <a:lnTo>
                    <a:pt x="4025900" y="342887"/>
                  </a:lnTo>
                  <a:lnTo>
                    <a:pt x="4025900" y="300977"/>
                  </a:lnTo>
                  <a:lnTo>
                    <a:pt x="4025900" y="172199"/>
                  </a:lnTo>
                  <a:lnTo>
                    <a:pt x="4081513" y="172199"/>
                  </a:lnTo>
                  <a:lnTo>
                    <a:pt x="4081513" y="145529"/>
                  </a:lnTo>
                  <a:close/>
                </a:path>
                <a:path w="6026150" h="727075">
                  <a:moveTo>
                    <a:pt x="4507700" y="301358"/>
                  </a:moveTo>
                  <a:lnTo>
                    <a:pt x="4372064" y="301358"/>
                  </a:lnTo>
                  <a:lnTo>
                    <a:pt x="4372064" y="196938"/>
                  </a:lnTo>
                  <a:lnTo>
                    <a:pt x="4489031" y="196938"/>
                  </a:lnTo>
                  <a:lnTo>
                    <a:pt x="4489031" y="169532"/>
                  </a:lnTo>
                  <a:lnTo>
                    <a:pt x="4489031" y="168998"/>
                  </a:lnTo>
                  <a:lnTo>
                    <a:pt x="4489031" y="35648"/>
                  </a:lnTo>
                  <a:lnTo>
                    <a:pt x="4489031" y="35052"/>
                  </a:lnTo>
                  <a:lnTo>
                    <a:pt x="4489031" y="8978"/>
                  </a:lnTo>
                  <a:lnTo>
                    <a:pt x="4458551" y="8978"/>
                  </a:lnTo>
                  <a:lnTo>
                    <a:pt x="4458551" y="35648"/>
                  </a:lnTo>
                  <a:lnTo>
                    <a:pt x="4458551" y="168998"/>
                  </a:lnTo>
                  <a:lnTo>
                    <a:pt x="4253192" y="168998"/>
                  </a:lnTo>
                  <a:lnTo>
                    <a:pt x="4253192" y="35648"/>
                  </a:lnTo>
                  <a:lnTo>
                    <a:pt x="4458551" y="35648"/>
                  </a:lnTo>
                  <a:lnTo>
                    <a:pt x="4458551" y="8978"/>
                  </a:lnTo>
                  <a:lnTo>
                    <a:pt x="4222712" y="8978"/>
                  </a:lnTo>
                  <a:lnTo>
                    <a:pt x="4222712" y="35648"/>
                  </a:lnTo>
                  <a:lnTo>
                    <a:pt x="4222712" y="168998"/>
                  </a:lnTo>
                  <a:lnTo>
                    <a:pt x="4222712" y="196938"/>
                  </a:lnTo>
                  <a:lnTo>
                    <a:pt x="4341203" y="196938"/>
                  </a:lnTo>
                  <a:lnTo>
                    <a:pt x="4341203" y="301358"/>
                  </a:lnTo>
                  <a:lnTo>
                    <a:pt x="4204424" y="301358"/>
                  </a:lnTo>
                  <a:lnTo>
                    <a:pt x="4204424" y="328028"/>
                  </a:lnTo>
                  <a:lnTo>
                    <a:pt x="4507700" y="328028"/>
                  </a:lnTo>
                  <a:lnTo>
                    <a:pt x="4507700" y="301358"/>
                  </a:lnTo>
                  <a:close/>
                </a:path>
                <a:path w="6026150" h="727075">
                  <a:moveTo>
                    <a:pt x="4740478" y="88379"/>
                  </a:moveTo>
                  <a:lnTo>
                    <a:pt x="4733429" y="48577"/>
                  </a:lnTo>
                  <a:lnTo>
                    <a:pt x="4710379" y="18554"/>
                  </a:lnTo>
                  <a:lnTo>
                    <a:pt x="4710379" y="88379"/>
                  </a:lnTo>
                  <a:lnTo>
                    <a:pt x="4709249" y="103009"/>
                  </a:lnTo>
                  <a:lnTo>
                    <a:pt x="4684661" y="142125"/>
                  </a:lnTo>
                  <a:lnTo>
                    <a:pt x="4652086" y="150482"/>
                  </a:lnTo>
                  <a:lnTo>
                    <a:pt x="4639869" y="149504"/>
                  </a:lnTo>
                  <a:lnTo>
                    <a:pt x="4603547" y="126961"/>
                  </a:lnTo>
                  <a:lnTo>
                    <a:pt x="4593412" y="88379"/>
                  </a:lnTo>
                  <a:lnTo>
                    <a:pt x="4594606" y="73990"/>
                  </a:lnTo>
                  <a:lnTo>
                    <a:pt x="4619307" y="34861"/>
                  </a:lnTo>
                  <a:lnTo>
                    <a:pt x="4652086" y="26670"/>
                  </a:lnTo>
                  <a:lnTo>
                    <a:pt x="4664138" y="27584"/>
                  </a:lnTo>
                  <a:lnTo>
                    <a:pt x="4700422" y="50190"/>
                  </a:lnTo>
                  <a:lnTo>
                    <a:pt x="4710379" y="88379"/>
                  </a:lnTo>
                  <a:lnTo>
                    <a:pt x="4710379" y="18554"/>
                  </a:lnTo>
                  <a:lnTo>
                    <a:pt x="4700422" y="11404"/>
                  </a:lnTo>
                  <a:lnTo>
                    <a:pt x="4686097" y="5092"/>
                  </a:lnTo>
                  <a:lnTo>
                    <a:pt x="4669917" y="1270"/>
                  </a:lnTo>
                  <a:lnTo>
                    <a:pt x="4652086" y="0"/>
                  </a:lnTo>
                  <a:lnTo>
                    <a:pt x="4634204" y="1270"/>
                  </a:lnTo>
                  <a:lnTo>
                    <a:pt x="4590745" y="20193"/>
                  </a:lnTo>
                  <a:lnTo>
                    <a:pt x="4565459" y="67119"/>
                  </a:lnTo>
                  <a:lnTo>
                    <a:pt x="4563694" y="88379"/>
                  </a:lnTo>
                  <a:lnTo>
                    <a:pt x="4565459" y="109702"/>
                  </a:lnTo>
                  <a:lnTo>
                    <a:pt x="4590745" y="156959"/>
                  </a:lnTo>
                  <a:lnTo>
                    <a:pt x="4634204" y="175818"/>
                  </a:lnTo>
                  <a:lnTo>
                    <a:pt x="4652086" y="177152"/>
                  </a:lnTo>
                  <a:lnTo>
                    <a:pt x="4669917" y="175818"/>
                  </a:lnTo>
                  <a:lnTo>
                    <a:pt x="4712665" y="156959"/>
                  </a:lnTo>
                  <a:lnTo>
                    <a:pt x="4738700" y="109702"/>
                  </a:lnTo>
                  <a:lnTo>
                    <a:pt x="4740478" y="88379"/>
                  </a:lnTo>
                  <a:close/>
                </a:path>
                <a:path w="6026150" h="727075">
                  <a:moveTo>
                    <a:pt x="4842967" y="219443"/>
                  </a:moveTo>
                  <a:lnTo>
                    <a:pt x="4812487" y="219443"/>
                  </a:lnTo>
                  <a:lnTo>
                    <a:pt x="4812487" y="245732"/>
                  </a:lnTo>
                  <a:lnTo>
                    <a:pt x="4812487" y="320789"/>
                  </a:lnTo>
                  <a:lnTo>
                    <a:pt x="4620463" y="320789"/>
                  </a:lnTo>
                  <a:lnTo>
                    <a:pt x="4620463" y="245732"/>
                  </a:lnTo>
                  <a:lnTo>
                    <a:pt x="4812487" y="245732"/>
                  </a:lnTo>
                  <a:lnTo>
                    <a:pt x="4812487" y="219443"/>
                  </a:lnTo>
                  <a:lnTo>
                    <a:pt x="4589602" y="219443"/>
                  </a:lnTo>
                  <a:lnTo>
                    <a:pt x="4589602" y="347078"/>
                  </a:lnTo>
                  <a:lnTo>
                    <a:pt x="4842967" y="347078"/>
                  </a:lnTo>
                  <a:lnTo>
                    <a:pt x="4842967" y="320789"/>
                  </a:lnTo>
                  <a:lnTo>
                    <a:pt x="4842967" y="245732"/>
                  </a:lnTo>
                  <a:lnTo>
                    <a:pt x="4842967" y="219443"/>
                  </a:lnTo>
                  <a:close/>
                </a:path>
                <a:path w="6026150" h="727075">
                  <a:moveTo>
                    <a:pt x="4842967" y="2286"/>
                  </a:moveTo>
                  <a:lnTo>
                    <a:pt x="4812487" y="2286"/>
                  </a:lnTo>
                  <a:lnTo>
                    <a:pt x="4812487" y="192011"/>
                  </a:lnTo>
                  <a:lnTo>
                    <a:pt x="4842967" y="192011"/>
                  </a:lnTo>
                  <a:lnTo>
                    <a:pt x="4842967" y="2286"/>
                  </a:lnTo>
                  <a:close/>
                </a:path>
                <a:path w="6026150" h="727075">
                  <a:moveTo>
                    <a:pt x="5111559" y="109334"/>
                  </a:moveTo>
                  <a:lnTo>
                    <a:pt x="5103609" y="60579"/>
                  </a:lnTo>
                  <a:lnTo>
                    <a:pt x="5081079" y="26835"/>
                  </a:lnTo>
                  <a:lnTo>
                    <a:pt x="5081079" y="109334"/>
                  </a:lnTo>
                  <a:lnTo>
                    <a:pt x="5079784" y="128981"/>
                  </a:lnTo>
                  <a:lnTo>
                    <a:pt x="5059756" y="172961"/>
                  </a:lnTo>
                  <a:lnTo>
                    <a:pt x="5018989" y="187439"/>
                  </a:lnTo>
                  <a:lnTo>
                    <a:pt x="5006772" y="186524"/>
                  </a:lnTo>
                  <a:lnTo>
                    <a:pt x="4968672" y="161251"/>
                  </a:lnTo>
                  <a:lnTo>
                    <a:pt x="4957267" y="109334"/>
                  </a:lnTo>
                  <a:lnTo>
                    <a:pt x="4958499" y="89700"/>
                  </a:lnTo>
                  <a:lnTo>
                    <a:pt x="4977841" y="45720"/>
                  </a:lnTo>
                  <a:lnTo>
                    <a:pt x="5018989" y="31242"/>
                  </a:lnTo>
                  <a:lnTo>
                    <a:pt x="5031029" y="32105"/>
                  </a:lnTo>
                  <a:lnTo>
                    <a:pt x="5069192" y="57429"/>
                  </a:lnTo>
                  <a:lnTo>
                    <a:pt x="5081079" y="109334"/>
                  </a:lnTo>
                  <a:lnTo>
                    <a:pt x="5081079" y="26835"/>
                  </a:lnTo>
                  <a:lnTo>
                    <a:pt x="5036655" y="5588"/>
                  </a:lnTo>
                  <a:lnTo>
                    <a:pt x="5018989" y="4191"/>
                  </a:lnTo>
                  <a:lnTo>
                    <a:pt x="5001260" y="5588"/>
                  </a:lnTo>
                  <a:lnTo>
                    <a:pt x="4958029" y="25527"/>
                  </a:lnTo>
                  <a:lnTo>
                    <a:pt x="4934356" y="60579"/>
                  </a:lnTo>
                  <a:lnTo>
                    <a:pt x="4926406" y="109334"/>
                  </a:lnTo>
                  <a:lnTo>
                    <a:pt x="4928400" y="135077"/>
                  </a:lnTo>
                  <a:lnTo>
                    <a:pt x="4944249" y="177279"/>
                  </a:lnTo>
                  <a:lnTo>
                    <a:pt x="4984928" y="208775"/>
                  </a:lnTo>
                  <a:lnTo>
                    <a:pt x="5018989" y="214109"/>
                  </a:lnTo>
                  <a:lnTo>
                    <a:pt x="5036655" y="212763"/>
                  </a:lnTo>
                  <a:lnTo>
                    <a:pt x="5079936" y="193154"/>
                  </a:lnTo>
                  <a:lnTo>
                    <a:pt x="5103609" y="157822"/>
                  </a:lnTo>
                  <a:lnTo>
                    <a:pt x="5109565" y="135077"/>
                  </a:lnTo>
                  <a:lnTo>
                    <a:pt x="5111559" y="109334"/>
                  </a:lnTo>
                  <a:close/>
                </a:path>
                <a:path w="6026150" h="727075">
                  <a:moveTo>
                    <a:pt x="5196141" y="2286"/>
                  </a:moveTo>
                  <a:lnTo>
                    <a:pt x="5165280" y="2286"/>
                  </a:lnTo>
                  <a:lnTo>
                    <a:pt x="5165280" y="275069"/>
                  </a:lnTo>
                  <a:lnTo>
                    <a:pt x="5147742" y="285699"/>
                  </a:lnTo>
                  <a:lnTo>
                    <a:pt x="5126710" y="292354"/>
                  </a:lnTo>
                  <a:lnTo>
                    <a:pt x="5103241" y="295808"/>
                  </a:lnTo>
                  <a:lnTo>
                    <a:pt x="5078412" y="296786"/>
                  </a:lnTo>
                  <a:lnTo>
                    <a:pt x="4914214" y="296786"/>
                  </a:lnTo>
                  <a:lnTo>
                    <a:pt x="4914214" y="323456"/>
                  </a:lnTo>
                  <a:lnTo>
                    <a:pt x="5067376" y="323456"/>
                  </a:lnTo>
                  <a:lnTo>
                    <a:pt x="5098313" y="322364"/>
                  </a:lnTo>
                  <a:lnTo>
                    <a:pt x="5125466" y="318693"/>
                  </a:lnTo>
                  <a:lnTo>
                    <a:pt x="5148059" y="311886"/>
                  </a:lnTo>
                  <a:lnTo>
                    <a:pt x="5165280" y="301358"/>
                  </a:lnTo>
                  <a:lnTo>
                    <a:pt x="5165280" y="343268"/>
                  </a:lnTo>
                  <a:lnTo>
                    <a:pt x="5196141" y="343268"/>
                  </a:lnTo>
                  <a:lnTo>
                    <a:pt x="5196141" y="301358"/>
                  </a:lnTo>
                  <a:lnTo>
                    <a:pt x="5196141" y="2286"/>
                  </a:lnTo>
                  <a:close/>
                </a:path>
                <a:path w="6026150" h="727075">
                  <a:moveTo>
                    <a:pt x="5648452" y="6096"/>
                  </a:moveTo>
                  <a:lnTo>
                    <a:pt x="5385193" y="6096"/>
                  </a:lnTo>
                  <a:lnTo>
                    <a:pt x="5385193" y="33147"/>
                  </a:lnTo>
                  <a:lnTo>
                    <a:pt x="5617972" y="33147"/>
                  </a:lnTo>
                  <a:lnTo>
                    <a:pt x="5617972" y="69329"/>
                  </a:lnTo>
                  <a:lnTo>
                    <a:pt x="5617680" y="83324"/>
                  </a:lnTo>
                  <a:lnTo>
                    <a:pt x="5616791" y="97624"/>
                  </a:lnTo>
                  <a:lnTo>
                    <a:pt x="5615241" y="111709"/>
                  </a:lnTo>
                  <a:lnTo>
                    <a:pt x="5613019" y="124193"/>
                  </a:lnTo>
                  <a:lnTo>
                    <a:pt x="5643118" y="124193"/>
                  </a:lnTo>
                  <a:lnTo>
                    <a:pt x="5648071" y="83324"/>
                  </a:lnTo>
                  <a:lnTo>
                    <a:pt x="5648426" y="69329"/>
                  </a:lnTo>
                  <a:lnTo>
                    <a:pt x="5648452" y="6096"/>
                  </a:lnTo>
                  <a:close/>
                </a:path>
                <a:path w="6026150" h="727075">
                  <a:moveTo>
                    <a:pt x="5656072" y="289547"/>
                  </a:moveTo>
                  <a:lnTo>
                    <a:pt x="5640006" y="253060"/>
                  </a:lnTo>
                  <a:lnTo>
                    <a:pt x="5625211" y="243281"/>
                  </a:lnTo>
                  <a:lnTo>
                    <a:pt x="5625211" y="289547"/>
                  </a:lnTo>
                  <a:lnTo>
                    <a:pt x="5624296" y="296329"/>
                  </a:lnTo>
                  <a:lnTo>
                    <a:pt x="5574360" y="324218"/>
                  </a:lnTo>
                  <a:lnTo>
                    <a:pt x="5518543" y="328028"/>
                  </a:lnTo>
                  <a:lnTo>
                    <a:pt x="5488165" y="327088"/>
                  </a:lnTo>
                  <a:lnTo>
                    <a:pt x="5441543" y="319354"/>
                  </a:lnTo>
                  <a:lnTo>
                    <a:pt x="5411863" y="289547"/>
                  </a:lnTo>
                  <a:lnTo>
                    <a:pt x="5412778" y="282600"/>
                  </a:lnTo>
                  <a:lnTo>
                    <a:pt x="5462397" y="254495"/>
                  </a:lnTo>
                  <a:lnTo>
                    <a:pt x="5518543" y="250685"/>
                  </a:lnTo>
                  <a:lnTo>
                    <a:pt x="5548693" y="251625"/>
                  </a:lnTo>
                  <a:lnTo>
                    <a:pt x="5595150" y="259372"/>
                  </a:lnTo>
                  <a:lnTo>
                    <a:pt x="5625211" y="289547"/>
                  </a:lnTo>
                  <a:lnTo>
                    <a:pt x="5625211" y="243281"/>
                  </a:lnTo>
                  <a:lnTo>
                    <a:pt x="5607583" y="235712"/>
                  </a:lnTo>
                  <a:lnTo>
                    <a:pt x="5581980" y="229539"/>
                  </a:lnTo>
                  <a:lnTo>
                    <a:pt x="5552084" y="225945"/>
                  </a:lnTo>
                  <a:lnTo>
                    <a:pt x="5518543" y="224777"/>
                  </a:lnTo>
                  <a:lnTo>
                    <a:pt x="5484838" y="225945"/>
                  </a:lnTo>
                  <a:lnTo>
                    <a:pt x="5429440" y="235712"/>
                  </a:lnTo>
                  <a:lnTo>
                    <a:pt x="5388330" y="263207"/>
                  </a:lnTo>
                  <a:lnTo>
                    <a:pt x="5381002" y="289547"/>
                  </a:lnTo>
                  <a:lnTo>
                    <a:pt x="5382882" y="303479"/>
                  </a:lnTo>
                  <a:lnTo>
                    <a:pt x="5408815" y="334124"/>
                  </a:lnTo>
                  <a:lnTo>
                    <a:pt x="5454967" y="349123"/>
                  </a:lnTo>
                  <a:lnTo>
                    <a:pt x="5518543" y="353555"/>
                  </a:lnTo>
                  <a:lnTo>
                    <a:pt x="5552084" y="352501"/>
                  </a:lnTo>
                  <a:lnTo>
                    <a:pt x="5607583" y="343103"/>
                  </a:lnTo>
                  <a:lnTo>
                    <a:pt x="5648744" y="315556"/>
                  </a:lnTo>
                  <a:lnTo>
                    <a:pt x="5654192" y="303479"/>
                  </a:lnTo>
                  <a:lnTo>
                    <a:pt x="5656072" y="289547"/>
                  </a:lnTo>
                  <a:close/>
                </a:path>
                <a:path w="6026150" h="727075">
                  <a:moveTo>
                    <a:pt x="5671693" y="154673"/>
                  </a:moveTo>
                  <a:lnTo>
                    <a:pt x="5504065" y="154673"/>
                  </a:lnTo>
                  <a:lnTo>
                    <a:pt x="5504065" y="81140"/>
                  </a:lnTo>
                  <a:lnTo>
                    <a:pt x="5473204" y="81140"/>
                  </a:lnTo>
                  <a:lnTo>
                    <a:pt x="5473204" y="154673"/>
                  </a:lnTo>
                  <a:lnTo>
                    <a:pt x="5364619" y="154673"/>
                  </a:lnTo>
                  <a:lnTo>
                    <a:pt x="5364619" y="180962"/>
                  </a:lnTo>
                  <a:lnTo>
                    <a:pt x="5671693" y="180962"/>
                  </a:lnTo>
                  <a:lnTo>
                    <a:pt x="5671693" y="154673"/>
                  </a:lnTo>
                  <a:close/>
                </a:path>
                <a:path w="6026150" h="727075">
                  <a:moveTo>
                    <a:pt x="6006973" y="114287"/>
                  </a:moveTo>
                  <a:lnTo>
                    <a:pt x="5965939" y="106718"/>
                  </a:lnTo>
                  <a:lnTo>
                    <a:pt x="5927293" y="90855"/>
                  </a:lnTo>
                  <a:lnTo>
                    <a:pt x="5912904" y="79616"/>
                  </a:lnTo>
                  <a:lnTo>
                    <a:pt x="5898578" y="68427"/>
                  </a:lnTo>
                  <a:lnTo>
                    <a:pt x="5887339" y="41148"/>
                  </a:lnTo>
                  <a:lnTo>
                    <a:pt x="5887339" y="32385"/>
                  </a:lnTo>
                  <a:lnTo>
                    <a:pt x="6002782" y="32385"/>
                  </a:lnTo>
                  <a:lnTo>
                    <a:pt x="6002782" y="6096"/>
                  </a:lnTo>
                  <a:lnTo>
                    <a:pt x="5742178" y="6096"/>
                  </a:lnTo>
                  <a:lnTo>
                    <a:pt x="5742178" y="32385"/>
                  </a:lnTo>
                  <a:lnTo>
                    <a:pt x="5856478" y="32385"/>
                  </a:lnTo>
                  <a:lnTo>
                    <a:pt x="5856478" y="41148"/>
                  </a:lnTo>
                  <a:lnTo>
                    <a:pt x="5845175" y="68541"/>
                  </a:lnTo>
                  <a:lnTo>
                    <a:pt x="5816384" y="91147"/>
                  </a:lnTo>
                  <a:lnTo>
                    <a:pt x="5777725" y="107035"/>
                  </a:lnTo>
                  <a:lnTo>
                    <a:pt x="5736844" y="114287"/>
                  </a:lnTo>
                  <a:lnTo>
                    <a:pt x="5736844" y="140195"/>
                  </a:lnTo>
                  <a:lnTo>
                    <a:pt x="5777369" y="134112"/>
                  </a:lnTo>
                  <a:lnTo>
                    <a:pt x="5815622" y="120916"/>
                  </a:lnTo>
                  <a:lnTo>
                    <a:pt x="5848286" y="102209"/>
                  </a:lnTo>
                  <a:lnTo>
                    <a:pt x="5872099" y="79616"/>
                  </a:lnTo>
                  <a:lnTo>
                    <a:pt x="5895632" y="101841"/>
                  </a:lnTo>
                  <a:lnTo>
                    <a:pt x="5928106" y="120484"/>
                  </a:lnTo>
                  <a:lnTo>
                    <a:pt x="5966282" y="133845"/>
                  </a:lnTo>
                  <a:lnTo>
                    <a:pt x="6006973" y="140195"/>
                  </a:lnTo>
                  <a:lnTo>
                    <a:pt x="6006973" y="114287"/>
                  </a:lnTo>
                  <a:close/>
                </a:path>
                <a:path w="6026150" h="727075">
                  <a:moveTo>
                    <a:pt x="6009640" y="318503"/>
                  </a:moveTo>
                  <a:lnTo>
                    <a:pt x="5772658" y="318503"/>
                  </a:lnTo>
                  <a:lnTo>
                    <a:pt x="5772658" y="248399"/>
                  </a:lnTo>
                  <a:lnTo>
                    <a:pt x="5742178" y="248399"/>
                  </a:lnTo>
                  <a:lnTo>
                    <a:pt x="5742178" y="344792"/>
                  </a:lnTo>
                  <a:lnTo>
                    <a:pt x="6009640" y="344792"/>
                  </a:lnTo>
                  <a:lnTo>
                    <a:pt x="6009640" y="318503"/>
                  </a:lnTo>
                  <a:close/>
                </a:path>
                <a:path w="6026150" h="727075">
                  <a:moveTo>
                    <a:pt x="6026023" y="186296"/>
                  </a:moveTo>
                  <a:lnTo>
                    <a:pt x="5887339" y="186296"/>
                  </a:lnTo>
                  <a:lnTo>
                    <a:pt x="5887339" y="126479"/>
                  </a:lnTo>
                  <a:lnTo>
                    <a:pt x="5856478" y="126479"/>
                  </a:lnTo>
                  <a:lnTo>
                    <a:pt x="5856478" y="186296"/>
                  </a:lnTo>
                  <a:lnTo>
                    <a:pt x="5718937" y="186296"/>
                  </a:lnTo>
                  <a:lnTo>
                    <a:pt x="5718937" y="212966"/>
                  </a:lnTo>
                  <a:lnTo>
                    <a:pt x="6026023" y="212966"/>
                  </a:lnTo>
                  <a:lnTo>
                    <a:pt x="6026023" y="1862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3077" y="5296410"/>
              <a:ext cx="173731" cy="18782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75488" y="4963375"/>
              <a:ext cx="6851650" cy="1552575"/>
            </a:xfrm>
            <a:custGeom>
              <a:avLst/>
              <a:gdLst/>
              <a:ahLst/>
              <a:cxnLst/>
              <a:rect l="l" t="t" r="r" b="b"/>
              <a:pathLst>
                <a:path w="6851650" h="1552575">
                  <a:moveTo>
                    <a:pt x="316369" y="97002"/>
                  </a:moveTo>
                  <a:lnTo>
                    <a:pt x="281533" y="67538"/>
                  </a:lnTo>
                  <a:lnTo>
                    <a:pt x="152996" y="232232"/>
                  </a:lnTo>
                  <a:lnTo>
                    <a:pt x="85064" y="145288"/>
                  </a:lnTo>
                  <a:lnTo>
                    <a:pt x="49872" y="174205"/>
                  </a:lnTo>
                  <a:lnTo>
                    <a:pt x="136639" y="285343"/>
                  </a:lnTo>
                  <a:lnTo>
                    <a:pt x="150126" y="291122"/>
                  </a:lnTo>
                  <a:lnTo>
                    <a:pt x="158330" y="290664"/>
                  </a:lnTo>
                  <a:lnTo>
                    <a:pt x="166027" y="287312"/>
                  </a:lnTo>
                  <a:lnTo>
                    <a:pt x="172593" y="281216"/>
                  </a:lnTo>
                  <a:lnTo>
                    <a:pt x="316369" y="97002"/>
                  </a:lnTo>
                  <a:close/>
                </a:path>
                <a:path w="6851650" h="1552575">
                  <a:moveTo>
                    <a:pt x="364337" y="43446"/>
                  </a:moveTo>
                  <a:lnTo>
                    <a:pt x="360908" y="26555"/>
                  </a:lnTo>
                  <a:lnTo>
                    <a:pt x="357466" y="21437"/>
                  </a:lnTo>
                  <a:lnTo>
                    <a:pt x="351599" y="12738"/>
                  </a:lnTo>
                  <a:lnTo>
                    <a:pt x="342900" y="6870"/>
                  </a:lnTo>
                  <a:lnTo>
                    <a:pt x="342900" y="43446"/>
                  </a:lnTo>
                  <a:lnTo>
                    <a:pt x="342900" y="320890"/>
                  </a:lnTo>
                  <a:lnTo>
                    <a:pt x="341172" y="329450"/>
                  </a:lnTo>
                  <a:lnTo>
                    <a:pt x="336448" y="336448"/>
                  </a:lnTo>
                  <a:lnTo>
                    <a:pt x="329450" y="341172"/>
                  </a:lnTo>
                  <a:lnTo>
                    <a:pt x="320890" y="342900"/>
                  </a:lnTo>
                  <a:lnTo>
                    <a:pt x="43446" y="342900"/>
                  </a:lnTo>
                  <a:lnTo>
                    <a:pt x="34886" y="341172"/>
                  </a:lnTo>
                  <a:lnTo>
                    <a:pt x="27889" y="336448"/>
                  </a:lnTo>
                  <a:lnTo>
                    <a:pt x="23164" y="329450"/>
                  </a:lnTo>
                  <a:lnTo>
                    <a:pt x="21437" y="320890"/>
                  </a:lnTo>
                  <a:lnTo>
                    <a:pt x="21437" y="43446"/>
                  </a:lnTo>
                  <a:lnTo>
                    <a:pt x="23164" y="34886"/>
                  </a:lnTo>
                  <a:lnTo>
                    <a:pt x="27889" y="27889"/>
                  </a:lnTo>
                  <a:lnTo>
                    <a:pt x="34886" y="23164"/>
                  </a:lnTo>
                  <a:lnTo>
                    <a:pt x="43446" y="21437"/>
                  </a:lnTo>
                  <a:lnTo>
                    <a:pt x="320890" y="21437"/>
                  </a:lnTo>
                  <a:lnTo>
                    <a:pt x="329450" y="23164"/>
                  </a:lnTo>
                  <a:lnTo>
                    <a:pt x="336448" y="27889"/>
                  </a:lnTo>
                  <a:lnTo>
                    <a:pt x="341172" y="34886"/>
                  </a:lnTo>
                  <a:lnTo>
                    <a:pt x="342900" y="43446"/>
                  </a:lnTo>
                  <a:lnTo>
                    <a:pt x="342900" y="6870"/>
                  </a:lnTo>
                  <a:lnTo>
                    <a:pt x="337781" y="3416"/>
                  </a:lnTo>
                  <a:lnTo>
                    <a:pt x="320890" y="0"/>
                  </a:lnTo>
                  <a:lnTo>
                    <a:pt x="43446" y="0"/>
                  </a:lnTo>
                  <a:lnTo>
                    <a:pt x="26543" y="3416"/>
                  </a:lnTo>
                  <a:lnTo>
                    <a:pt x="12738" y="12738"/>
                  </a:lnTo>
                  <a:lnTo>
                    <a:pt x="3416" y="26555"/>
                  </a:lnTo>
                  <a:lnTo>
                    <a:pt x="0" y="43446"/>
                  </a:lnTo>
                  <a:lnTo>
                    <a:pt x="0" y="320890"/>
                  </a:lnTo>
                  <a:lnTo>
                    <a:pt x="3416" y="337781"/>
                  </a:lnTo>
                  <a:lnTo>
                    <a:pt x="12738" y="351586"/>
                  </a:lnTo>
                  <a:lnTo>
                    <a:pt x="26543" y="360908"/>
                  </a:lnTo>
                  <a:lnTo>
                    <a:pt x="43446" y="364337"/>
                  </a:lnTo>
                  <a:lnTo>
                    <a:pt x="320890" y="364337"/>
                  </a:lnTo>
                  <a:lnTo>
                    <a:pt x="357454" y="342900"/>
                  </a:lnTo>
                  <a:lnTo>
                    <a:pt x="364337" y="320890"/>
                  </a:lnTo>
                  <a:lnTo>
                    <a:pt x="364337" y="43446"/>
                  </a:lnTo>
                  <a:close/>
                </a:path>
                <a:path w="6851650" h="1552575">
                  <a:moveTo>
                    <a:pt x="1107414" y="1481569"/>
                  </a:moveTo>
                  <a:lnTo>
                    <a:pt x="971778" y="1481569"/>
                  </a:lnTo>
                  <a:lnTo>
                    <a:pt x="971778" y="1377162"/>
                  </a:lnTo>
                  <a:lnTo>
                    <a:pt x="1088745" y="1377162"/>
                  </a:lnTo>
                  <a:lnTo>
                    <a:pt x="1088745" y="1349756"/>
                  </a:lnTo>
                  <a:lnTo>
                    <a:pt x="1088745" y="1349222"/>
                  </a:lnTo>
                  <a:lnTo>
                    <a:pt x="1088745" y="1215872"/>
                  </a:lnTo>
                  <a:lnTo>
                    <a:pt x="1088745" y="1215263"/>
                  </a:lnTo>
                  <a:lnTo>
                    <a:pt x="1088745" y="1189202"/>
                  </a:lnTo>
                  <a:lnTo>
                    <a:pt x="1058265" y="1189202"/>
                  </a:lnTo>
                  <a:lnTo>
                    <a:pt x="1058265" y="1215872"/>
                  </a:lnTo>
                  <a:lnTo>
                    <a:pt x="1058265" y="1349222"/>
                  </a:lnTo>
                  <a:lnTo>
                    <a:pt x="852919" y="1349222"/>
                  </a:lnTo>
                  <a:lnTo>
                    <a:pt x="852919" y="1215872"/>
                  </a:lnTo>
                  <a:lnTo>
                    <a:pt x="1058265" y="1215872"/>
                  </a:lnTo>
                  <a:lnTo>
                    <a:pt x="1058265" y="1189202"/>
                  </a:lnTo>
                  <a:lnTo>
                    <a:pt x="822439" y="1189202"/>
                  </a:lnTo>
                  <a:lnTo>
                    <a:pt x="822439" y="1215872"/>
                  </a:lnTo>
                  <a:lnTo>
                    <a:pt x="822439" y="1349222"/>
                  </a:lnTo>
                  <a:lnTo>
                    <a:pt x="822439" y="1377162"/>
                  </a:lnTo>
                  <a:lnTo>
                    <a:pt x="940917" y="1377162"/>
                  </a:lnTo>
                  <a:lnTo>
                    <a:pt x="940917" y="1481569"/>
                  </a:lnTo>
                  <a:lnTo>
                    <a:pt x="804151" y="1481569"/>
                  </a:lnTo>
                  <a:lnTo>
                    <a:pt x="804151" y="1508239"/>
                  </a:lnTo>
                  <a:lnTo>
                    <a:pt x="1107414" y="1508239"/>
                  </a:lnTo>
                  <a:lnTo>
                    <a:pt x="1107414" y="1481569"/>
                  </a:lnTo>
                  <a:close/>
                </a:path>
                <a:path w="6851650" h="1552575">
                  <a:moveTo>
                    <a:pt x="1340205" y="1268603"/>
                  </a:moveTo>
                  <a:lnTo>
                    <a:pt x="1338427" y="1247330"/>
                  </a:lnTo>
                  <a:lnTo>
                    <a:pt x="1333157" y="1228788"/>
                  </a:lnTo>
                  <a:lnTo>
                    <a:pt x="1324444" y="1213091"/>
                  </a:lnTo>
                  <a:lnTo>
                    <a:pt x="1318539" y="1206881"/>
                  </a:lnTo>
                  <a:lnTo>
                    <a:pt x="1312392" y="1200404"/>
                  </a:lnTo>
                  <a:lnTo>
                    <a:pt x="1310106" y="1198778"/>
                  </a:lnTo>
                  <a:lnTo>
                    <a:pt x="1310106" y="1268603"/>
                  </a:lnTo>
                  <a:lnTo>
                    <a:pt x="1308976" y="1283220"/>
                  </a:lnTo>
                  <a:lnTo>
                    <a:pt x="1284389" y="1322349"/>
                  </a:lnTo>
                  <a:lnTo>
                    <a:pt x="1251813" y="1330706"/>
                  </a:lnTo>
                  <a:lnTo>
                    <a:pt x="1239596" y="1329728"/>
                  </a:lnTo>
                  <a:lnTo>
                    <a:pt x="1203261" y="1307172"/>
                  </a:lnTo>
                  <a:lnTo>
                    <a:pt x="1193139" y="1268603"/>
                  </a:lnTo>
                  <a:lnTo>
                    <a:pt x="1194320" y="1254201"/>
                  </a:lnTo>
                  <a:lnTo>
                    <a:pt x="1219022" y="1215072"/>
                  </a:lnTo>
                  <a:lnTo>
                    <a:pt x="1251813" y="1206881"/>
                  </a:lnTo>
                  <a:lnTo>
                    <a:pt x="1263865" y="1207808"/>
                  </a:lnTo>
                  <a:lnTo>
                    <a:pt x="1300137" y="1230401"/>
                  </a:lnTo>
                  <a:lnTo>
                    <a:pt x="1310106" y="1268603"/>
                  </a:lnTo>
                  <a:lnTo>
                    <a:pt x="1310106" y="1198778"/>
                  </a:lnTo>
                  <a:lnTo>
                    <a:pt x="1300137" y="1191628"/>
                  </a:lnTo>
                  <a:lnTo>
                    <a:pt x="1285811" y="1185303"/>
                  </a:lnTo>
                  <a:lnTo>
                    <a:pt x="1269631" y="1181493"/>
                  </a:lnTo>
                  <a:lnTo>
                    <a:pt x="1251813" y="1180211"/>
                  </a:lnTo>
                  <a:lnTo>
                    <a:pt x="1233919" y="1181493"/>
                  </a:lnTo>
                  <a:lnTo>
                    <a:pt x="1190472" y="1200404"/>
                  </a:lnTo>
                  <a:lnTo>
                    <a:pt x="1165186" y="1247330"/>
                  </a:lnTo>
                  <a:lnTo>
                    <a:pt x="1163421" y="1268603"/>
                  </a:lnTo>
                  <a:lnTo>
                    <a:pt x="1165186" y="1289926"/>
                  </a:lnTo>
                  <a:lnTo>
                    <a:pt x="1190472" y="1337183"/>
                  </a:lnTo>
                  <a:lnTo>
                    <a:pt x="1233919" y="1356042"/>
                  </a:lnTo>
                  <a:lnTo>
                    <a:pt x="1251813" y="1357376"/>
                  </a:lnTo>
                  <a:lnTo>
                    <a:pt x="1269631" y="1356042"/>
                  </a:lnTo>
                  <a:lnTo>
                    <a:pt x="1285811" y="1352130"/>
                  </a:lnTo>
                  <a:lnTo>
                    <a:pt x="1300137" y="1345793"/>
                  </a:lnTo>
                  <a:lnTo>
                    <a:pt x="1312392" y="1337183"/>
                  </a:lnTo>
                  <a:lnTo>
                    <a:pt x="1318514" y="1330706"/>
                  </a:lnTo>
                  <a:lnTo>
                    <a:pt x="1324444" y="1324432"/>
                  </a:lnTo>
                  <a:lnTo>
                    <a:pt x="1333157" y="1308608"/>
                  </a:lnTo>
                  <a:lnTo>
                    <a:pt x="1338427" y="1289926"/>
                  </a:lnTo>
                  <a:lnTo>
                    <a:pt x="1340205" y="1268603"/>
                  </a:lnTo>
                  <a:close/>
                </a:path>
                <a:path w="6851650" h="1552575">
                  <a:moveTo>
                    <a:pt x="1442681" y="1399667"/>
                  </a:moveTo>
                  <a:lnTo>
                    <a:pt x="1412201" y="1399667"/>
                  </a:lnTo>
                  <a:lnTo>
                    <a:pt x="1412201" y="1425943"/>
                  </a:lnTo>
                  <a:lnTo>
                    <a:pt x="1412201" y="1501000"/>
                  </a:lnTo>
                  <a:lnTo>
                    <a:pt x="1220190" y="1501000"/>
                  </a:lnTo>
                  <a:lnTo>
                    <a:pt x="1220190" y="1425943"/>
                  </a:lnTo>
                  <a:lnTo>
                    <a:pt x="1412201" y="1425943"/>
                  </a:lnTo>
                  <a:lnTo>
                    <a:pt x="1412201" y="1399667"/>
                  </a:lnTo>
                  <a:lnTo>
                    <a:pt x="1189329" y="1399667"/>
                  </a:lnTo>
                  <a:lnTo>
                    <a:pt x="1189329" y="1527289"/>
                  </a:lnTo>
                  <a:lnTo>
                    <a:pt x="1442681" y="1527289"/>
                  </a:lnTo>
                  <a:lnTo>
                    <a:pt x="1442681" y="1501000"/>
                  </a:lnTo>
                  <a:lnTo>
                    <a:pt x="1442681" y="1425943"/>
                  </a:lnTo>
                  <a:lnTo>
                    <a:pt x="1442681" y="1399667"/>
                  </a:lnTo>
                  <a:close/>
                </a:path>
                <a:path w="6851650" h="1552575">
                  <a:moveTo>
                    <a:pt x="1442681" y="1182497"/>
                  </a:moveTo>
                  <a:lnTo>
                    <a:pt x="1412201" y="1182497"/>
                  </a:lnTo>
                  <a:lnTo>
                    <a:pt x="1412201" y="1372235"/>
                  </a:lnTo>
                  <a:lnTo>
                    <a:pt x="1442681" y="1372235"/>
                  </a:lnTo>
                  <a:lnTo>
                    <a:pt x="1442681" y="1182497"/>
                  </a:lnTo>
                  <a:close/>
                </a:path>
                <a:path w="6851650" h="1552575">
                  <a:moveTo>
                    <a:pt x="1493024" y="561632"/>
                  </a:moveTo>
                  <a:lnTo>
                    <a:pt x="1256055" y="561632"/>
                  </a:lnTo>
                  <a:lnTo>
                    <a:pt x="1256055" y="491528"/>
                  </a:lnTo>
                  <a:lnTo>
                    <a:pt x="1225575" y="491528"/>
                  </a:lnTo>
                  <a:lnTo>
                    <a:pt x="1225575" y="587921"/>
                  </a:lnTo>
                  <a:lnTo>
                    <a:pt x="1493024" y="587921"/>
                  </a:lnTo>
                  <a:lnTo>
                    <a:pt x="1493024" y="561632"/>
                  </a:lnTo>
                  <a:close/>
                </a:path>
                <a:path w="6851650" h="1552575">
                  <a:moveTo>
                    <a:pt x="1509407" y="429437"/>
                  </a:moveTo>
                  <a:lnTo>
                    <a:pt x="1370723" y="429437"/>
                  </a:lnTo>
                  <a:lnTo>
                    <a:pt x="1370723" y="382193"/>
                  </a:lnTo>
                  <a:lnTo>
                    <a:pt x="1401318" y="380276"/>
                  </a:lnTo>
                  <a:lnTo>
                    <a:pt x="1428254" y="376047"/>
                  </a:lnTo>
                  <a:lnTo>
                    <a:pt x="1451203" y="369163"/>
                  </a:lnTo>
                  <a:lnTo>
                    <a:pt x="1469783" y="359333"/>
                  </a:lnTo>
                  <a:lnTo>
                    <a:pt x="1473276" y="356285"/>
                  </a:lnTo>
                  <a:lnTo>
                    <a:pt x="1480121" y="350316"/>
                  </a:lnTo>
                  <a:lnTo>
                    <a:pt x="1487639" y="339750"/>
                  </a:lnTo>
                  <a:lnTo>
                    <a:pt x="1492237" y="327558"/>
                  </a:lnTo>
                  <a:lnTo>
                    <a:pt x="1493786" y="313613"/>
                  </a:lnTo>
                  <a:lnTo>
                    <a:pt x="1492237" y="299618"/>
                  </a:lnTo>
                  <a:lnTo>
                    <a:pt x="1469783" y="268274"/>
                  </a:lnTo>
                  <a:lnTo>
                    <a:pt x="1462925" y="264782"/>
                  </a:lnTo>
                  <a:lnTo>
                    <a:pt x="1462925" y="313613"/>
                  </a:lnTo>
                  <a:lnTo>
                    <a:pt x="1461998" y="321538"/>
                  </a:lnTo>
                  <a:lnTo>
                    <a:pt x="1432496" y="347764"/>
                  </a:lnTo>
                  <a:lnTo>
                    <a:pt x="1386662" y="355396"/>
                  </a:lnTo>
                  <a:lnTo>
                    <a:pt x="1356245" y="356285"/>
                  </a:lnTo>
                  <a:lnTo>
                    <a:pt x="1325778" y="355396"/>
                  </a:lnTo>
                  <a:lnTo>
                    <a:pt x="1279855" y="347764"/>
                  </a:lnTo>
                  <a:lnTo>
                    <a:pt x="1250505" y="321538"/>
                  </a:lnTo>
                  <a:lnTo>
                    <a:pt x="1249578" y="313613"/>
                  </a:lnTo>
                  <a:lnTo>
                    <a:pt x="1250505" y="305536"/>
                  </a:lnTo>
                  <a:lnTo>
                    <a:pt x="1279855" y="279781"/>
                  </a:lnTo>
                  <a:lnTo>
                    <a:pt x="1325778" y="271881"/>
                  </a:lnTo>
                  <a:lnTo>
                    <a:pt x="1356245" y="270941"/>
                  </a:lnTo>
                  <a:lnTo>
                    <a:pt x="1386662" y="271881"/>
                  </a:lnTo>
                  <a:lnTo>
                    <a:pt x="1432496" y="279781"/>
                  </a:lnTo>
                  <a:lnTo>
                    <a:pt x="1461998" y="305536"/>
                  </a:lnTo>
                  <a:lnTo>
                    <a:pt x="1462925" y="313613"/>
                  </a:lnTo>
                  <a:lnTo>
                    <a:pt x="1462925" y="264782"/>
                  </a:lnTo>
                  <a:lnTo>
                    <a:pt x="1448943" y="257632"/>
                  </a:lnTo>
                  <a:lnTo>
                    <a:pt x="1422730" y="250558"/>
                  </a:lnTo>
                  <a:lnTo>
                    <a:pt x="1391666" y="246634"/>
                  </a:lnTo>
                  <a:lnTo>
                    <a:pt x="1356245" y="245414"/>
                  </a:lnTo>
                  <a:lnTo>
                    <a:pt x="1320939" y="246634"/>
                  </a:lnTo>
                  <a:lnTo>
                    <a:pt x="1263459" y="257632"/>
                  </a:lnTo>
                  <a:lnTo>
                    <a:pt x="1224851" y="287375"/>
                  </a:lnTo>
                  <a:lnTo>
                    <a:pt x="1218717" y="313613"/>
                  </a:lnTo>
                  <a:lnTo>
                    <a:pt x="1220266" y="327558"/>
                  </a:lnTo>
                  <a:lnTo>
                    <a:pt x="1242720" y="359333"/>
                  </a:lnTo>
                  <a:lnTo>
                    <a:pt x="1283436" y="375716"/>
                  </a:lnTo>
                  <a:lnTo>
                    <a:pt x="1339862" y="381812"/>
                  </a:lnTo>
                  <a:lnTo>
                    <a:pt x="1339862" y="429437"/>
                  </a:lnTo>
                  <a:lnTo>
                    <a:pt x="1202334" y="429437"/>
                  </a:lnTo>
                  <a:lnTo>
                    <a:pt x="1202334" y="456095"/>
                  </a:lnTo>
                  <a:lnTo>
                    <a:pt x="1509407" y="456095"/>
                  </a:lnTo>
                  <a:lnTo>
                    <a:pt x="1509407" y="429437"/>
                  </a:lnTo>
                  <a:close/>
                </a:path>
                <a:path w="6851650" h="1552575">
                  <a:moveTo>
                    <a:pt x="1888871" y="388670"/>
                  </a:moveTo>
                  <a:lnTo>
                    <a:pt x="1833245" y="388670"/>
                  </a:lnTo>
                  <a:lnTo>
                    <a:pt x="1833245" y="245414"/>
                  </a:lnTo>
                  <a:lnTo>
                    <a:pt x="1802777" y="245414"/>
                  </a:lnTo>
                  <a:lnTo>
                    <a:pt x="1802777" y="510197"/>
                  </a:lnTo>
                  <a:lnTo>
                    <a:pt x="1787385" y="521322"/>
                  </a:lnTo>
                  <a:lnTo>
                    <a:pt x="1768005" y="529437"/>
                  </a:lnTo>
                  <a:lnTo>
                    <a:pt x="1745335" y="534416"/>
                  </a:lnTo>
                  <a:lnTo>
                    <a:pt x="1720100" y="536105"/>
                  </a:lnTo>
                  <a:lnTo>
                    <a:pt x="1598561" y="536105"/>
                  </a:lnTo>
                  <a:lnTo>
                    <a:pt x="1598561" y="418769"/>
                  </a:lnTo>
                  <a:lnTo>
                    <a:pt x="1725053" y="418769"/>
                  </a:lnTo>
                  <a:lnTo>
                    <a:pt x="1725053" y="251510"/>
                  </a:lnTo>
                  <a:lnTo>
                    <a:pt x="1568081" y="251510"/>
                  </a:lnTo>
                  <a:lnTo>
                    <a:pt x="1568081" y="278180"/>
                  </a:lnTo>
                  <a:lnTo>
                    <a:pt x="1694192" y="278180"/>
                  </a:lnTo>
                  <a:lnTo>
                    <a:pt x="1694192" y="392099"/>
                  </a:lnTo>
                  <a:lnTo>
                    <a:pt x="1568081" y="392099"/>
                  </a:lnTo>
                  <a:lnTo>
                    <a:pt x="1568081" y="562394"/>
                  </a:lnTo>
                  <a:lnTo>
                    <a:pt x="1715147" y="562394"/>
                  </a:lnTo>
                  <a:lnTo>
                    <a:pt x="1742440" y="560641"/>
                  </a:lnTo>
                  <a:lnTo>
                    <a:pt x="1766963" y="555498"/>
                  </a:lnTo>
                  <a:lnTo>
                    <a:pt x="1787474" y="547128"/>
                  </a:lnTo>
                  <a:lnTo>
                    <a:pt x="1802777" y="535724"/>
                  </a:lnTo>
                  <a:lnTo>
                    <a:pt x="1802777" y="586397"/>
                  </a:lnTo>
                  <a:lnTo>
                    <a:pt x="1833245" y="586397"/>
                  </a:lnTo>
                  <a:lnTo>
                    <a:pt x="1833245" y="415340"/>
                  </a:lnTo>
                  <a:lnTo>
                    <a:pt x="1888871" y="415340"/>
                  </a:lnTo>
                  <a:lnTo>
                    <a:pt x="1888871" y="388670"/>
                  </a:lnTo>
                  <a:close/>
                </a:path>
                <a:path w="6851650" h="1552575">
                  <a:moveTo>
                    <a:pt x="1893684" y="1426692"/>
                  </a:moveTo>
                  <a:lnTo>
                    <a:pt x="1630426" y="1426692"/>
                  </a:lnTo>
                  <a:lnTo>
                    <a:pt x="1630426" y="1453362"/>
                  </a:lnTo>
                  <a:lnTo>
                    <a:pt x="1863204" y="1453362"/>
                  </a:lnTo>
                  <a:lnTo>
                    <a:pt x="1863204" y="1529562"/>
                  </a:lnTo>
                  <a:lnTo>
                    <a:pt x="1893684" y="1529562"/>
                  </a:lnTo>
                  <a:lnTo>
                    <a:pt x="1893684" y="1453362"/>
                  </a:lnTo>
                  <a:lnTo>
                    <a:pt x="1893684" y="1426692"/>
                  </a:lnTo>
                  <a:close/>
                </a:path>
                <a:path w="6851650" h="1552575">
                  <a:moveTo>
                    <a:pt x="1916925" y="1355090"/>
                  </a:moveTo>
                  <a:lnTo>
                    <a:pt x="1778241" y="1355090"/>
                  </a:lnTo>
                  <a:lnTo>
                    <a:pt x="1778241" y="1304772"/>
                  </a:lnTo>
                  <a:lnTo>
                    <a:pt x="1893684" y="1304772"/>
                  </a:lnTo>
                  <a:lnTo>
                    <a:pt x="1893684" y="1278509"/>
                  </a:lnTo>
                  <a:lnTo>
                    <a:pt x="1893684" y="1278102"/>
                  </a:lnTo>
                  <a:lnTo>
                    <a:pt x="1893684" y="1212596"/>
                  </a:lnTo>
                  <a:lnTo>
                    <a:pt x="1863204" y="1212596"/>
                  </a:lnTo>
                  <a:lnTo>
                    <a:pt x="1863204" y="1278102"/>
                  </a:lnTo>
                  <a:lnTo>
                    <a:pt x="1663573" y="1278102"/>
                  </a:lnTo>
                  <a:lnTo>
                    <a:pt x="1663573" y="1212062"/>
                  </a:lnTo>
                  <a:lnTo>
                    <a:pt x="1893684" y="1212062"/>
                  </a:lnTo>
                  <a:lnTo>
                    <a:pt x="1893684" y="1186662"/>
                  </a:lnTo>
                  <a:lnTo>
                    <a:pt x="1633093" y="1186662"/>
                  </a:lnTo>
                  <a:lnTo>
                    <a:pt x="1633093" y="1212062"/>
                  </a:lnTo>
                  <a:lnTo>
                    <a:pt x="1633093" y="1278102"/>
                  </a:lnTo>
                  <a:lnTo>
                    <a:pt x="1633093" y="1304772"/>
                  </a:lnTo>
                  <a:lnTo>
                    <a:pt x="1747380" y="1304772"/>
                  </a:lnTo>
                  <a:lnTo>
                    <a:pt x="1747380" y="1355090"/>
                  </a:lnTo>
                  <a:lnTo>
                    <a:pt x="1609852" y="1355090"/>
                  </a:lnTo>
                  <a:lnTo>
                    <a:pt x="1609852" y="1381379"/>
                  </a:lnTo>
                  <a:lnTo>
                    <a:pt x="1916925" y="1381379"/>
                  </a:lnTo>
                  <a:lnTo>
                    <a:pt x="1916925" y="1355090"/>
                  </a:lnTo>
                  <a:close/>
                </a:path>
                <a:path w="6851650" h="1552575">
                  <a:moveTo>
                    <a:pt x="2094611" y="340664"/>
                  </a:moveTo>
                  <a:lnTo>
                    <a:pt x="2087181" y="296278"/>
                  </a:lnTo>
                  <a:lnTo>
                    <a:pt x="2066036" y="264464"/>
                  </a:lnTo>
                  <a:lnTo>
                    <a:pt x="2064512" y="263309"/>
                  </a:lnTo>
                  <a:lnTo>
                    <a:pt x="2064512" y="340664"/>
                  </a:lnTo>
                  <a:lnTo>
                    <a:pt x="2063318" y="357936"/>
                  </a:lnTo>
                  <a:lnTo>
                    <a:pt x="2046224" y="396671"/>
                  </a:lnTo>
                  <a:lnTo>
                    <a:pt x="2006219" y="411911"/>
                  </a:lnTo>
                  <a:lnTo>
                    <a:pt x="1994293" y="410921"/>
                  </a:lnTo>
                  <a:lnTo>
                    <a:pt x="1958162" y="386041"/>
                  </a:lnTo>
                  <a:lnTo>
                    <a:pt x="1947545" y="340664"/>
                  </a:lnTo>
                  <a:lnTo>
                    <a:pt x="1948751" y="323392"/>
                  </a:lnTo>
                  <a:lnTo>
                    <a:pt x="1966214" y="284657"/>
                  </a:lnTo>
                  <a:lnTo>
                    <a:pt x="2006219" y="269798"/>
                  </a:lnTo>
                  <a:lnTo>
                    <a:pt x="2018144" y="270776"/>
                  </a:lnTo>
                  <a:lnTo>
                    <a:pt x="2054059" y="295287"/>
                  </a:lnTo>
                  <a:lnTo>
                    <a:pt x="2064512" y="340664"/>
                  </a:lnTo>
                  <a:lnTo>
                    <a:pt x="2064512" y="263309"/>
                  </a:lnTo>
                  <a:lnTo>
                    <a:pt x="2054059" y="255346"/>
                  </a:lnTo>
                  <a:lnTo>
                    <a:pt x="2039988" y="248653"/>
                  </a:lnTo>
                  <a:lnTo>
                    <a:pt x="2023973" y="244538"/>
                  </a:lnTo>
                  <a:lnTo>
                    <a:pt x="2006219" y="243128"/>
                  </a:lnTo>
                  <a:lnTo>
                    <a:pt x="1988451" y="244538"/>
                  </a:lnTo>
                  <a:lnTo>
                    <a:pt x="1946021" y="264464"/>
                  </a:lnTo>
                  <a:lnTo>
                    <a:pt x="1919719" y="316966"/>
                  </a:lnTo>
                  <a:lnTo>
                    <a:pt x="1917827" y="340664"/>
                  </a:lnTo>
                  <a:lnTo>
                    <a:pt x="1919719" y="364578"/>
                  </a:lnTo>
                  <a:lnTo>
                    <a:pt x="1934070" y="402971"/>
                  </a:lnTo>
                  <a:lnTo>
                    <a:pt x="1972411" y="433197"/>
                  </a:lnTo>
                  <a:lnTo>
                    <a:pt x="2006219" y="438581"/>
                  </a:lnTo>
                  <a:lnTo>
                    <a:pt x="2023973" y="437222"/>
                  </a:lnTo>
                  <a:lnTo>
                    <a:pt x="2039988" y="433197"/>
                  </a:lnTo>
                  <a:lnTo>
                    <a:pt x="2054059" y="426516"/>
                  </a:lnTo>
                  <a:lnTo>
                    <a:pt x="2066036" y="417245"/>
                  </a:lnTo>
                  <a:lnTo>
                    <a:pt x="2070582" y="411911"/>
                  </a:lnTo>
                  <a:lnTo>
                    <a:pt x="2078215" y="402971"/>
                  </a:lnTo>
                  <a:lnTo>
                    <a:pt x="2087181" y="385381"/>
                  </a:lnTo>
                  <a:lnTo>
                    <a:pt x="2092718" y="364578"/>
                  </a:lnTo>
                  <a:lnTo>
                    <a:pt x="2094611" y="340664"/>
                  </a:lnTo>
                  <a:close/>
                </a:path>
                <a:path w="6851650" h="1552575">
                  <a:moveTo>
                    <a:pt x="2154669" y="1338326"/>
                  </a:moveTo>
                  <a:lnTo>
                    <a:pt x="2100567" y="1308074"/>
                  </a:lnTo>
                  <a:lnTo>
                    <a:pt x="2077326" y="1241552"/>
                  </a:lnTo>
                  <a:lnTo>
                    <a:pt x="2077326" y="1212977"/>
                  </a:lnTo>
                  <a:lnTo>
                    <a:pt x="2148573" y="1212977"/>
                  </a:lnTo>
                  <a:lnTo>
                    <a:pt x="2148573" y="1186307"/>
                  </a:lnTo>
                  <a:lnTo>
                    <a:pt x="1975599" y="1186307"/>
                  </a:lnTo>
                  <a:lnTo>
                    <a:pt x="1975599" y="1212977"/>
                  </a:lnTo>
                  <a:lnTo>
                    <a:pt x="2046846" y="1212977"/>
                  </a:lnTo>
                  <a:lnTo>
                    <a:pt x="2046846" y="1241552"/>
                  </a:lnTo>
                  <a:lnTo>
                    <a:pt x="2040763" y="1280693"/>
                  </a:lnTo>
                  <a:lnTo>
                    <a:pt x="2024227" y="1310652"/>
                  </a:lnTo>
                  <a:lnTo>
                    <a:pt x="1999754" y="1331404"/>
                  </a:lnTo>
                  <a:lnTo>
                    <a:pt x="1969884" y="1342898"/>
                  </a:lnTo>
                  <a:lnTo>
                    <a:pt x="1969884" y="1370711"/>
                  </a:lnTo>
                  <a:lnTo>
                    <a:pt x="2000059" y="1361046"/>
                  </a:lnTo>
                  <a:lnTo>
                    <a:pt x="2026361" y="1345133"/>
                  </a:lnTo>
                  <a:lnTo>
                    <a:pt x="2047671" y="1324571"/>
                  </a:lnTo>
                  <a:lnTo>
                    <a:pt x="2062848" y="1300988"/>
                  </a:lnTo>
                  <a:lnTo>
                    <a:pt x="2077999" y="1323276"/>
                  </a:lnTo>
                  <a:lnTo>
                    <a:pt x="2099183" y="1342136"/>
                  </a:lnTo>
                  <a:lnTo>
                    <a:pt x="2125154" y="1356702"/>
                  </a:lnTo>
                  <a:lnTo>
                    <a:pt x="2154669" y="1366139"/>
                  </a:lnTo>
                  <a:lnTo>
                    <a:pt x="2154669" y="1338326"/>
                  </a:lnTo>
                  <a:close/>
                </a:path>
                <a:path w="6851650" h="1552575">
                  <a:moveTo>
                    <a:pt x="2197100" y="245414"/>
                  </a:moveTo>
                  <a:lnTo>
                    <a:pt x="2166620" y="245414"/>
                  </a:lnTo>
                  <a:lnTo>
                    <a:pt x="2166620" y="482765"/>
                  </a:lnTo>
                  <a:lnTo>
                    <a:pt x="2197100" y="482765"/>
                  </a:lnTo>
                  <a:lnTo>
                    <a:pt x="2197100" y="245414"/>
                  </a:lnTo>
                  <a:close/>
                </a:path>
                <a:path w="6851650" h="1552575">
                  <a:moveTo>
                    <a:pt x="2203577" y="561632"/>
                  </a:moveTo>
                  <a:lnTo>
                    <a:pt x="1974596" y="561632"/>
                  </a:lnTo>
                  <a:lnTo>
                    <a:pt x="1974596" y="476288"/>
                  </a:lnTo>
                  <a:lnTo>
                    <a:pt x="1943735" y="476288"/>
                  </a:lnTo>
                  <a:lnTo>
                    <a:pt x="1943735" y="587921"/>
                  </a:lnTo>
                  <a:lnTo>
                    <a:pt x="2203577" y="587921"/>
                  </a:lnTo>
                  <a:lnTo>
                    <a:pt x="2203577" y="561632"/>
                  </a:lnTo>
                  <a:close/>
                </a:path>
                <a:path w="6851650" h="1552575">
                  <a:moveTo>
                    <a:pt x="2250287" y="1407287"/>
                  </a:moveTo>
                  <a:lnTo>
                    <a:pt x="1992744" y="1407287"/>
                  </a:lnTo>
                  <a:lnTo>
                    <a:pt x="1992744" y="1433944"/>
                  </a:lnTo>
                  <a:lnTo>
                    <a:pt x="2219807" y="1433944"/>
                  </a:lnTo>
                  <a:lnTo>
                    <a:pt x="2219807" y="1529194"/>
                  </a:lnTo>
                  <a:lnTo>
                    <a:pt x="2250287" y="1529194"/>
                  </a:lnTo>
                  <a:lnTo>
                    <a:pt x="2250287" y="1407287"/>
                  </a:lnTo>
                  <a:close/>
                </a:path>
                <a:path w="6851650" h="1552575">
                  <a:moveTo>
                    <a:pt x="2250287" y="1182497"/>
                  </a:moveTo>
                  <a:lnTo>
                    <a:pt x="2219807" y="1182497"/>
                  </a:lnTo>
                  <a:lnTo>
                    <a:pt x="2219807" y="1258316"/>
                  </a:lnTo>
                  <a:lnTo>
                    <a:pt x="2143239" y="1258316"/>
                  </a:lnTo>
                  <a:lnTo>
                    <a:pt x="2143239" y="1284605"/>
                  </a:lnTo>
                  <a:lnTo>
                    <a:pt x="2219807" y="1284605"/>
                  </a:lnTo>
                  <a:lnTo>
                    <a:pt x="2219807" y="1377950"/>
                  </a:lnTo>
                  <a:lnTo>
                    <a:pt x="2250287" y="1377950"/>
                  </a:lnTo>
                  <a:lnTo>
                    <a:pt x="2250287" y="1182497"/>
                  </a:lnTo>
                  <a:close/>
                </a:path>
                <a:path w="6851650" h="1552575">
                  <a:moveTo>
                    <a:pt x="2448928" y="251510"/>
                  </a:moveTo>
                  <a:lnTo>
                    <a:pt x="2280539" y="251510"/>
                  </a:lnTo>
                  <a:lnTo>
                    <a:pt x="2280539" y="278180"/>
                  </a:lnTo>
                  <a:lnTo>
                    <a:pt x="2418448" y="278180"/>
                  </a:lnTo>
                  <a:lnTo>
                    <a:pt x="2418448" y="382193"/>
                  </a:lnTo>
                  <a:lnTo>
                    <a:pt x="2417902" y="406057"/>
                  </a:lnTo>
                  <a:lnTo>
                    <a:pt x="2416314" y="430237"/>
                  </a:lnTo>
                  <a:lnTo>
                    <a:pt x="2413787" y="453072"/>
                  </a:lnTo>
                  <a:lnTo>
                    <a:pt x="2410447" y="472859"/>
                  </a:lnTo>
                  <a:lnTo>
                    <a:pt x="2440546" y="472859"/>
                  </a:lnTo>
                  <a:lnTo>
                    <a:pt x="2444115" y="452729"/>
                  </a:lnTo>
                  <a:lnTo>
                    <a:pt x="2446744" y="428955"/>
                  </a:lnTo>
                  <a:lnTo>
                    <a:pt x="2448369" y="403326"/>
                  </a:lnTo>
                  <a:lnTo>
                    <a:pt x="2448826" y="382193"/>
                  </a:lnTo>
                  <a:lnTo>
                    <a:pt x="2448928" y="251510"/>
                  </a:lnTo>
                  <a:close/>
                </a:path>
                <a:path w="6851650" h="1552575">
                  <a:moveTo>
                    <a:pt x="2503271" y="1343660"/>
                  </a:moveTo>
                  <a:lnTo>
                    <a:pt x="2501773" y="1298867"/>
                  </a:lnTo>
                  <a:lnTo>
                    <a:pt x="2496743" y="1260792"/>
                  </a:lnTo>
                  <a:lnTo>
                    <a:pt x="2474455" y="1209167"/>
                  </a:lnTo>
                  <a:lnTo>
                    <a:pt x="2472791" y="1206500"/>
                  </a:lnTo>
                  <a:lnTo>
                    <a:pt x="2472791" y="1343660"/>
                  </a:lnTo>
                  <a:lnTo>
                    <a:pt x="2471686" y="1383779"/>
                  </a:lnTo>
                  <a:lnTo>
                    <a:pt x="2461056" y="1444167"/>
                  </a:lnTo>
                  <a:lnTo>
                    <a:pt x="2435593" y="1474431"/>
                  </a:lnTo>
                  <a:lnTo>
                    <a:pt x="2416022" y="1478140"/>
                  </a:lnTo>
                  <a:lnTo>
                    <a:pt x="2405888" y="1477213"/>
                  </a:lnTo>
                  <a:lnTo>
                    <a:pt x="2370988" y="1444167"/>
                  </a:lnTo>
                  <a:lnTo>
                    <a:pt x="2360409" y="1383779"/>
                  </a:lnTo>
                  <a:lnTo>
                    <a:pt x="2359253" y="1343660"/>
                  </a:lnTo>
                  <a:lnTo>
                    <a:pt x="2360409" y="1303375"/>
                  </a:lnTo>
                  <a:lnTo>
                    <a:pt x="2370988" y="1243253"/>
                  </a:lnTo>
                  <a:lnTo>
                    <a:pt x="2396693" y="1213065"/>
                  </a:lnTo>
                  <a:lnTo>
                    <a:pt x="2416022" y="1209167"/>
                  </a:lnTo>
                  <a:lnTo>
                    <a:pt x="2426360" y="1210157"/>
                  </a:lnTo>
                  <a:lnTo>
                    <a:pt x="2461056" y="1243253"/>
                  </a:lnTo>
                  <a:lnTo>
                    <a:pt x="2471686" y="1303375"/>
                  </a:lnTo>
                  <a:lnTo>
                    <a:pt x="2472791" y="1343660"/>
                  </a:lnTo>
                  <a:lnTo>
                    <a:pt x="2472791" y="1206500"/>
                  </a:lnTo>
                  <a:lnTo>
                    <a:pt x="2461615" y="1196162"/>
                  </a:lnTo>
                  <a:lnTo>
                    <a:pt x="2448268" y="1188643"/>
                  </a:lnTo>
                  <a:lnTo>
                    <a:pt x="2432989" y="1184046"/>
                  </a:lnTo>
                  <a:lnTo>
                    <a:pt x="2416022" y="1182497"/>
                  </a:lnTo>
                  <a:lnTo>
                    <a:pt x="2398903" y="1184046"/>
                  </a:lnTo>
                  <a:lnTo>
                    <a:pt x="2359253" y="1206500"/>
                  </a:lnTo>
                  <a:lnTo>
                    <a:pt x="2335441" y="1260792"/>
                  </a:lnTo>
                  <a:lnTo>
                    <a:pt x="2330323" y="1298867"/>
                  </a:lnTo>
                  <a:lnTo>
                    <a:pt x="2328773" y="1343660"/>
                  </a:lnTo>
                  <a:lnTo>
                    <a:pt x="2330323" y="1388237"/>
                  </a:lnTo>
                  <a:lnTo>
                    <a:pt x="2335441" y="1426235"/>
                  </a:lnTo>
                  <a:lnTo>
                    <a:pt x="2359253" y="1480807"/>
                  </a:lnTo>
                  <a:lnTo>
                    <a:pt x="2398903" y="1502676"/>
                  </a:lnTo>
                  <a:lnTo>
                    <a:pt x="2416022" y="1504048"/>
                  </a:lnTo>
                  <a:lnTo>
                    <a:pt x="2432989" y="1502676"/>
                  </a:lnTo>
                  <a:lnTo>
                    <a:pt x="2472791" y="1480807"/>
                  </a:lnTo>
                  <a:lnTo>
                    <a:pt x="2496743" y="1426235"/>
                  </a:lnTo>
                  <a:lnTo>
                    <a:pt x="2501773" y="1388237"/>
                  </a:lnTo>
                  <a:lnTo>
                    <a:pt x="2503271" y="1343660"/>
                  </a:lnTo>
                  <a:close/>
                </a:path>
                <a:path w="6851650" h="1552575">
                  <a:moveTo>
                    <a:pt x="2597518" y="388670"/>
                  </a:moveTo>
                  <a:lnTo>
                    <a:pt x="2541892" y="388670"/>
                  </a:lnTo>
                  <a:lnTo>
                    <a:pt x="2541892" y="245414"/>
                  </a:lnTo>
                  <a:lnTo>
                    <a:pt x="2511412" y="245414"/>
                  </a:lnTo>
                  <a:lnTo>
                    <a:pt x="2511412" y="518198"/>
                  </a:lnTo>
                  <a:lnTo>
                    <a:pt x="2496947" y="527545"/>
                  </a:lnTo>
                  <a:lnTo>
                    <a:pt x="2478557" y="534352"/>
                  </a:lnTo>
                  <a:lnTo>
                    <a:pt x="2456878" y="538505"/>
                  </a:lnTo>
                  <a:lnTo>
                    <a:pt x="2432545" y="539915"/>
                  </a:lnTo>
                  <a:lnTo>
                    <a:pt x="2352916" y="539915"/>
                  </a:lnTo>
                  <a:lnTo>
                    <a:pt x="2352916" y="378002"/>
                  </a:lnTo>
                  <a:lnTo>
                    <a:pt x="2322055" y="378002"/>
                  </a:lnTo>
                  <a:lnTo>
                    <a:pt x="2322055" y="539915"/>
                  </a:lnTo>
                  <a:lnTo>
                    <a:pt x="2268347" y="539915"/>
                  </a:lnTo>
                  <a:lnTo>
                    <a:pt x="2268347" y="566585"/>
                  </a:lnTo>
                  <a:lnTo>
                    <a:pt x="2427973" y="566585"/>
                  </a:lnTo>
                  <a:lnTo>
                    <a:pt x="2454084" y="565162"/>
                  </a:lnTo>
                  <a:lnTo>
                    <a:pt x="2477122" y="560920"/>
                  </a:lnTo>
                  <a:lnTo>
                    <a:pt x="2496451" y="553885"/>
                  </a:lnTo>
                  <a:lnTo>
                    <a:pt x="2511412" y="544106"/>
                  </a:lnTo>
                  <a:lnTo>
                    <a:pt x="2511412" y="586016"/>
                  </a:lnTo>
                  <a:lnTo>
                    <a:pt x="2541892" y="586016"/>
                  </a:lnTo>
                  <a:lnTo>
                    <a:pt x="2541892" y="544106"/>
                  </a:lnTo>
                  <a:lnTo>
                    <a:pt x="2541892" y="415340"/>
                  </a:lnTo>
                  <a:lnTo>
                    <a:pt x="2597518" y="415340"/>
                  </a:lnTo>
                  <a:lnTo>
                    <a:pt x="2597518" y="388670"/>
                  </a:lnTo>
                  <a:close/>
                </a:path>
                <a:path w="6851650" h="1552575">
                  <a:moveTo>
                    <a:pt x="2603474" y="1182497"/>
                  </a:moveTo>
                  <a:lnTo>
                    <a:pt x="2572613" y="1182497"/>
                  </a:lnTo>
                  <a:lnTo>
                    <a:pt x="2572613" y="1523098"/>
                  </a:lnTo>
                  <a:lnTo>
                    <a:pt x="2603474" y="1523098"/>
                  </a:lnTo>
                  <a:lnTo>
                    <a:pt x="2603474" y="1182497"/>
                  </a:lnTo>
                  <a:close/>
                </a:path>
                <a:path w="6851650" h="1552575">
                  <a:moveTo>
                    <a:pt x="2869019" y="1471663"/>
                  </a:moveTo>
                  <a:lnTo>
                    <a:pt x="2839758" y="1452460"/>
                  </a:lnTo>
                  <a:lnTo>
                    <a:pt x="2814396" y="1422615"/>
                  </a:lnTo>
                  <a:lnTo>
                    <a:pt x="2806687" y="1404239"/>
                  </a:lnTo>
                  <a:lnTo>
                    <a:pt x="2796527" y="1380058"/>
                  </a:lnTo>
                  <a:lnTo>
                    <a:pt x="2789771" y="1322705"/>
                  </a:lnTo>
                  <a:lnTo>
                    <a:pt x="2789771" y="1215263"/>
                  </a:lnTo>
                  <a:lnTo>
                    <a:pt x="2866352" y="1215263"/>
                  </a:lnTo>
                  <a:lnTo>
                    <a:pt x="2866352" y="1188593"/>
                  </a:lnTo>
                  <a:lnTo>
                    <a:pt x="2683103" y="1188593"/>
                  </a:lnTo>
                  <a:lnTo>
                    <a:pt x="2683103" y="1215263"/>
                  </a:lnTo>
                  <a:lnTo>
                    <a:pt x="2758910" y="1215263"/>
                  </a:lnTo>
                  <a:lnTo>
                    <a:pt x="2758910" y="1322705"/>
                  </a:lnTo>
                  <a:lnTo>
                    <a:pt x="2751937" y="1380159"/>
                  </a:lnTo>
                  <a:lnTo>
                    <a:pt x="2733675" y="1422908"/>
                  </a:lnTo>
                  <a:lnTo>
                    <a:pt x="2708122" y="1452791"/>
                  </a:lnTo>
                  <a:lnTo>
                    <a:pt x="2679293" y="1471663"/>
                  </a:lnTo>
                  <a:lnTo>
                    <a:pt x="2679293" y="1499857"/>
                  </a:lnTo>
                  <a:lnTo>
                    <a:pt x="2710129" y="1483791"/>
                  </a:lnTo>
                  <a:lnTo>
                    <a:pt x="2737434" y="1461338"/>
                  </a:lnTo>
                  <a:lnTo>
                    <a:pt x="2759379" y="1434236"/>
                  </a:lnTo>
                  <a:lnTo>
                    <a:pt x="2774150" y="1404239"/>
                  </a:lnTo>
                  <a:lnTo>
                    <a:pt x="2789136" y="1434122"/>
                  </a:lnTo>
                  <a:lnTo>
                    <a:pt x="2810878" y="1461046"/>
                  </a:lnTo>
                  <a:lnTo>
                    <a:pt x="2837967" y="1483474"/>
                  </a:lnTo>
                  <a:lnTo>
                    <a:pt x="2869019" y="1499857"/>
                  </a:lnTo>
                  <a:lnTo>
                    <a:pt x="2869019" y="1471663"/>
                  </a:lnTo>
                  <a:close/>
                </a:path>
                <a:path w="6851650" h="1552575">
                  <a:moveTo>
                    <a:pt x="2957792" y="1182497"/>
                  </a:moveTo>
                  <a:lnTo>
                    <a:pt x="2926931" y="1182497"/>
                  </a:lnTo>
                  <a:lnTo>
                    <a:pt x="2926931" y="1523098"/>
                  </a:lnTo>
                  <a:lnTo>
                    <a:pt x="2957792" y="1523098"/>
                  </a:lnTo>
                  <a:lnTo>
                    <a:pt x="2957792" y="1182497"/>
                  </a:lnTo>
                  <a:close/>
                </a:path>
                <a:path w="6851650" h="1552575">
                  <a:moveTo>
                    <a:pt x="3023641" y="544487"/>
                  </a:moveTo>
                  <a:lnTo>
                    <a:pt x="2888018" y="544487"/>
                  </a:lnTo>
                  <a:lnTo>
                    <a:pt x="2888018" y="448856"/>
                  </a:lnTo>
                  <a:lnTo>
                    <a:pt x="2915983" y="445719"/>
                  </a:lnTo>
                  <a:lnTo>
                    <a:pt x="2940875" y="439674"/>
                  </a:lnTo>
                  <a:lnTo>
                    <a:pt x="2975394" y="422198"/>
                  </a:lnTo>
                  <a:lnTo>
                    <a:pt x="3004502" y="388810"/>
                  </a:lnTo>
                  <a:lnTo>
                    <a:pt x="3012973" y="348284"/>
                  </a:lnTo>
                  <a:lnTo>
                    <a:pt x="3010814" y="326923"/>
                  </a:lnTo>
                  <a:lnTo>
                    <a:pt x="3004502" y="307987"/>
                  </a:lnTo>
                  <a:lnTo>
                    <a:pt x="2994329" y="291490"/>
                  </a:lnTo>
                  <a:lnTo>
                    <a:pt x="2982493" y="279374"/>
                  </a:lnTo>
                  <a:lnTo>
                    <a:pt x="2982493" y="348284"/>
                  </a:lnTo>
                  <a:lnTo>
                    <a:pt x="2981007" y="363423"/>
                  </a:lnTo>
                  <a:lnTo>
                    <a:pt x="2959252" y="398576"/>
                  </a:lnTo>
                  <a:lnTo>
                    <a:pt x="2922498" y="416382"/>
                  </a:lnTo>
                  <a:lnTo>
                    <a:pt x="2872016" y="422198"/>
                  </a:lnTo>
                  <a:lnTo>
                    <a:pt x="2845371" y="420751"/>
                  </a:lnTo>
                  <a:lnTo>
                    <a:pt x="2801505" y="409016"/>
                  </a:lnTo>
                  <a:lnTo>
                    <a:pt x="2767761" y="376859"/>
                  </a:lnTo>
                  <a:lnTo>
                    <a:pt x="2761526" y="348284"/>
                  </a:lnTo>
                  <a:lnTo>
                    <a:pt x="2763126" y="333349"/>
                  </a:lnTo>
                  <a:lnTo>
                    <a:pt x="2785148" y="297992"/>
                  </a:lnTo>
                  <a:lnTo>
                    <a:pt x="2821724" y="280365"/>
                  </a:lnTo>
                  <a:lnTo>
                    <a:pt x="2872016" y="274751"/>
                  </a:lnTo>
                  <a:lnTo>
                    <a:pt x="2898711" y="276136"/>
                  </a:lnTo>
                  <a:lnTo>
                    <a:pt x="2942844" y="287604"/>
                  </a:lnTo>
                  <a:lnTo>
                    <a:pt x="2976588" y="319989"/>
                  </a:lnTo>
                  <a:lnTo>
                    <a:pt x="2982493" y="348284"/>
                  </a:lnTo>
                  <a:lnTo>
                    <a:pt x="2982493" y="279374"/>
                  </a:lnTo>
                  <a:lnTo>
                    <a:pt x="2980588" y="277418"/>
                  </a:lnTo>
                  <a:lnTo>
                    <a:pt x="2976308" y="274751"/>
                  </a:lnTo>
                  <a:lnTo>
                    <a:pt x="2959722" y="264414"/>
                  </a:lnTo>
                  <a:lnTo>
                    <a:pt x="2934449" y="255130"/>
                  </a:lnTo>
                  <a:lnTo>
                    <a:pt x="2905099" y="249555"/>
                  </a:lnTo>
                  <a:lnTo>
                    <a:pt x="2872016" y="247700"/>
                  </a:lnTo>
                  <a:lnTo>
                    <a:pt x="2839135" y="249555"/>
                  </a:lnTo>
                  <a:lnTo>
                    <a:pt x="2784525" y="264414"/>
                  </a:lnTo>
                  <a:lnTo>
                    <a:pt x="2749689" y="291490"/>
                  </a:lnTo>
                  <a:lnTo>
                    <a:pt x="2733217" y="326923"/>
                  </a:lnTo>
                  <a:lnTo>
                    <a:pt x="2731046" y="348284"/>
                  </a:lnTo>
                  <a:lnTo>
                    <a:pt x="2733217" y="369849"/>
                  </a:lnTo>
                  <a:lnTo>
                    <a:pt x="2749689" y="405130"/>
                  </a:lnTo>
                  <a:lnTo>
                    <a:pt x="2782036" y="430758"/>
                  </a:lnTo>
                  <a:lnTo>
                    <a:pt x="2829115" y="445871"/>
                  </a:lnTo>
                  <a:lnTo>
                    <a:pt x="2857157" y="448856"/>
                  </a:lnTo>
                  <a:lnTo>
                    <a:pt x="2857157" y="544487"/>
                  </a:lnTo>
                  <a:lnTo>
                    <a:pt x="2720378" y="544487"/>
                  </a:lnTo>
                  <a:lnTo>
                    <a:pt x="2720378" y="571157"/>
                  </a:lnTo>
                  <a:lnTo>
                    <a:pt x="3023641" y="571157"/>
                  </a:lnTo>
                  <a:lnTo>
                    <a:pt x="3023641" y="544487"/>
                  </a:lnTo>
                  <a:close/>
                </a:path>
                <a:path w="6851650" h="1552575">
                  <a:moveTo>
                    <a:pt x="3197441" y="1186662"/>
                  </a:moveTo>
                  <a:lnTo>
                    <a:pt x="3033992" y="1186662"/>
                  </a:lnTo>
                  <a:lnTo>
                    <a:pt x="3033992" y="1213332"/>
                  </a:lnTo>
                  <a:lnTo>
                    <a:pt x="3033992" y="1341602"/>
                  </a:lnTo>
                  <a:lnTo>
                    <a:pt x="3033992" y="1367002"/>
                  </a:lnTo>
                  <a:lnTo>
                    <a:pt x="3197441" y="1367002"/>
                  </a:lnTo>
                  <a:lnTo>
                    <a:pt x="3197441" y="1341602"/>
                  </a:lnTo>
                  <a:lnTo>
                    <a:pt x="3064091" y="1341602"/>
                  </a:lnTo>
                  <a:lnTo>
                    <a:pt x="3064091" y="1213332"/>
                  </a:lnTo>
                  <a:lnTo>
                    <a:pt x="3167342" y="1213332"/>
                  </a:lnTo>
                  <a:lnTo>
                    <a:pt x="3167342" y="1341374"/>
                  </a:lnTo>
                  <a:lnTo>
                    <a:pt x="3197441" y="1341374"/>
                  </a:lnTo>
                  <a:lnTo>
                    <a:pt x="3197441" y="1213332"/>
                  </a:lnTo>
                  <a:lnTo>
                    <a:pt x="3197441" y="1212977"/>
                  </a:lnTo>
                  <a:lnTo>
                    <a:pt x="3197441" y="1186662"/>
                  </a:lnTo>
                  <a:close/>
                </a:path>
                <a:path w="6851650" h="1552575">
                  <a:moveTo>
                    <a:pt x="3310204" y="1499082"/>
                  </a:moveTo>
                  <a:lnTo>
                    <a:pt x="3084284" y="1499082"/>
                  </a:lnTo>
                  <a:lnTo>
                    <a:pt x="3084284" y="1413992"/>
                  </a:lnTo>
                  <a:lnTo>
                    <a:pt x="3053804" y="1413992"/>
                  </a:lnTo>
                  <a:lnTo>
                    <a:pt x="3053804" y="1499082"/>
                  </a:lnTo>
                  <a:lnTo>
                    <a:pt x="3053804" y="1524482"/>
                  </a:lnTo>
                  <a:lnTo>
                    <a:pt x="3310204" y="1524482"/>
                  </a:lnTo>
                  <a:lnTo>
                    <a:pt x="3310204" y="1499082"/>
                  </a:lnTo>
                  <a:close/>
                </a:path>
                <a:path w="6851650" h="1552575">
                  <a:moveTo>
                    <a:pt x="3355924" y="1279372"/>
                  </a:moveTo>
                  <a:lnTo>
                    <a:pt x="3303727" y="1279372"/>
                  </a:lnTo>
                  <a:lnTo>
                    <a:pt x="3303727" y="1182852"/>
                  </a:lnTo>
                  <a:lnTo>
                    <a:pt x="3273247" y="1182852"/>
                  </a:lnTo>
                  <a:lnTo>
                    <a:pt x="3273247" y="1279372"/>
                  </a:lnTo>
                  <a:lnTo>
                    <a:pt x="3273247" y="1306042"/>
                  </a:lnTo>
                  <a:lnTo>
                    <a:pt x="3273247" y="1420342"/>
                  </a:lnTo>
                  <a:lnTo>
                    <a:pt x="3303727" y="1420342"/>
                  </a:lnTo>
                  <a:lnTo>
                    <a:pt x="3303727" y="1306042"/>
                  </a:lnTo>
                  <a:lnTo>
                    <a:pt x="3355924" y="1306042"/>
                  </a:lnTo>
                  <a:lnTo>
                    <a:pt x="3355924" y="1279372"/>
                  </a:lnTo>
                  <a:close/>
                </a:path>
                <a:path w="6851650" h="1552575">
                  <a:moveTo>
                    <a:pt x="3365779" y="418007"/>
                  </a:moveTo>
                  <a:lnTo>
                    <a:pt x="3300628" y="418007"/>
                  </a:lnTo>
                  <a:lnTo>
                    <a:pt x="3306064" y="401828"/>
                  </a:lnTo>
                  <a:lnTo>
                    <a:pt x="3309861" y="382384"/>
                  </a:lnTo>
                  <a:lnTo>
                    <a:pt x="3312096" y="361213"/>
                  </a:lnTo>
                  <a:lnTo>
                    <a:pt x="3312731" y="342569"/>
                  </a:lnTo>
                  <a:lnTo>
                    <a:pt x="3312820" y="278180"/>
                  </a:lnTo>
                  <a:lnTo>
                    <a:pt x="3359302" y="278180"/>
                  </a:lnTo>
                  <a:lnTo>
                    <a:pt x="3359302" y="251510"/>
                  </a:lnTo>
                  <a:lnTo>
                    <a:pt x="3282340" y="251510"/>
                  </a:lnTo>
                  <a:lnTo>
                    <a:pt x="3282340" y="278180"/>
                  </a:lnTo>
                  <a:lnTo>
                    <a:pt x="3282340" y="342569"/>
                  </a:lnTo>
                  <a:lnTo>
                    <a:pt x="3281730" y="362597"/>
                  </a:lnTo>
                  <a:lnTo>
                    <a:pt x="3279762" y="382854"/>
                  </a:lnTo>
                  <a:lnTo>
                    <a:pt x="3276231" y="401828"/>
                  </a:lnTo>
                  <a:lnTo>
                    <a:pt x="3270910" y="418007"/>
                  </a:lnTo>
                  <a:lnTo>
                    <a:pt x="3169945" y="418007"/>
                  </a:lnTo>
                  <a:lnTo>
                    <a:pt x="3169945" y="278180"/>
                  </a:lnTo>
                  <a:lnTo>
                    <a:pt x="3282340" y="278180"/>
                  </a:lnTo>
                  <a:lnTo>
                    <a:pt x="3282340" y="251510"/>
                  </a:lnTo>
                  <a:lnTo>
                    <a:pt x="3092983" y="251510"/>
                  </a:lnTo>
                  <a:lnTo>
                    <a:pt x="3092983" y="278180"/>
                  </a:lnTo>
                  <a:lnTo>
                    <a:pt x="3139465" y="278180"/>
                  </a:lnTo>
                  <a:lnTo>
                    <a:pt x="3139465" y="418007"/>
                  </a:lnTo>
                  <a:lnTo>
                    <a:pt x="3086506" y="418007"/>
                  </a:lnTo>
                  <a:lnTo>
                    <a:pt x="3086506" y="445046"/>
                  </a:lnTo>
                  <a:lnTo>
                    <a:pt x="3365779" y="445046"/>
                  </a:lnTo>
                  <a:lnTo>
                    <a:pt x="3365779" y="418007"/>
                  </a:lnTo>
                  <a:close/>
                </a:path>
                <a:path w="6851650" h="1552575">
                  <a:moveTo>
                    <a:pt x="3377971" y="544487"/>
                  </a:moveTo>
                  <a:lnTo>
                    <a:pt x="3074695" y="544487"/>
                  </a:lnTo>
                  <a:lnTo>
                    <a:pt x="3074695" y="571157"/>
                  </a:lnTo>
                  <a:lnTo>
                    <a:pt x="3377971" y="571157"/>
                  </a:lnTo>
                  <a:lnTo>
                    <a:pt x="3377971" y="544487"/>
                  </a:lnTo>
                  <a:close/>
                </a:path>
                <a:path w="6851650" h="1552575">
                  <a:moveTo>
                    <a:pt x="3428695" y="1457566"/>
                  </a:moveTo>
                  <a:lnTo>
                    <a:pt x="3392500" y="1457566"/>
                  </a:lnTo>
                  <a:lnTo>
                    <a:pt x="3392500" y="1502905"/>
                  </a:lnTo>
                  <a:lnTo>
                    <a:pt x="3410026" y="1502905"/>
                  </a:lnTo>
                  <a:lnTo>
                    <a:pt x="3410026" y="1510144"/>
                  </a:lnTo>
                  <a:lnTo>
                    <a:pt x="3408680" y="1520012"/>
                  </a:lnTo>
                  <a:lnTo>
                    <a:pt x="3404692" y="1527390"/>
                  </a:lnTo>
                  <a:lnTo>
                    <a:pt x="3398139" y="1532331"/>
                  </a:lnTo>
                  <a:lnTo>
                    <a:pt x="3389071" y="1534909"/>
                  </a:lnTo>
                  <a:lnTo>
                    <a:pt x="3389071" y="1552054"/>
                  </a:lnTo>
                  <a:lnTo>
                    <a:pt x="3406356" y="1547774"/>
                  </a:lnTo>
                  <a:lnTo>
                    <a:pt x="3418738" y="1539252"/>
                  </a:lnTo>
                  <a:lnTo>
                    <a:pt x="3426206" y="1526070"/>
                  </a:lnTo>
                  <a:lnTo>
                    <a:pt x="3428695" y="1507858"/>
                  </a:lnTo>
                  <a:lnTo>
                    <a:pt x="3428695" y="1457566"/>
                  </a:lnTo>
                  <a:close/>
                </a:path>
                <a:path w="6851650" h="1552575">
                  <a:moveTo>
                    <a:pt x="3759339" y="388670"/>
                  </a:moveTo>
                  <a:lnTo>
                    <a:pt x="3703713" y="388670"/>
                  </a:lnTo>
                  <a:lnTo>
                    <a:pt x="3703713" y="245414"/>
                  </a:lnTo>
                  <a:lnTo>
                    <a:pt x="3673233" y="245414"/>
                  </a:lnTo>
                  <a:lnTo>
                    <a:pt x="3673233" y="510197"/>
                  </a:lnTo>
                  <a:lnTo>
                    <a:pt x="3657854" y="521322"/>
                  </a:lnTo>
                  <a:lnTo>
                    <a:pt x="3638473" y="529437"/>
                  </a:lnTo>
                  <a:lnTo>
                    <a:pt x="3615804" y="534416"/>
                  </a:lnTo>
                  <a:lnTo>
                    <a:pt x="3590556" y="536105"/>
                  </a:lnTo>
                  <a:lnTo>
                    <a:pt x="3469017" y="536105"/>
                  </a:lnTo>
                  <a:lnTo>
                    <a:pt x="3469017" y="418769"/>
                  </a:lnTo>
                  <a:lnTo>
                    <a:pt x="3595509" y="418769"/>
                  </a:lnTo>
                  <a:lnTo>
                    <a:pt x="3595509" y="251510"/>
                  </a:lnTo>
                  <a:lnTo>
                    <a:pt x="3438550" y="251510"/>
                  </a:lnTo>
                  <a:lnTo>
                    <a:pt x="3438550" y="278180"/>
                  </a:lnTo>
                  <a:lnTo>
                    <a:pt x="3564648" y="278180"/>
                  </a:lnTo>
                  <a:lnTo>
                    <a:pt x="3564648" y="392099"/>
                  </a:lnTo>
                  <a:lnTo>
                    <a:pt x="3438550" y="392099"/>
                  </a:lnTo>
                  <a:lnTo>
                    <a:pt x="3438550" y="562394"/>
                  </a:lnTo>
                  <a:lnTo>
                    <a:pt x="3585603" y="562394"/>
                  </a:lnTo>
                  <a:lnTo>
                    <a:pt x="3612908" y="560641"/>
                  </a:lnTo>
                  <a:lnTo>
                    <a:pt x="3637419" y="555498"/>
                  </a:lnTo>
                  <a:lnTo>
                    <a:pt x="3657930" y="547128"/>
                  </a:lnTo>
                  <a:lnTo>
                    <a:pt x="3673233" y="535724"/>
                  </a:lnTo>
                  <a:lnTo>
                    <a:pt x="3673233" y="586397"/>
                  </a:lnTo>
                  <a:lnTo>
                    <a:pt x="3703713" y="586397"/>
                  </a:lnTo>
                  <a:lnTo>
                    <a:pt x="3703713" y="415340"/>
                  </a:lnTo>
                  <a:lnTo>
                    <a:pt x="3759339" y="415340"/>
                  </a:lnTo>
                  <a:lnTo>
                    <a:pt x="3759339" y="388670"/>
                  </a:lnTo>
                  <a:close/>
                </a:path>
                <a:path w="6851650" h="1552575">
                  <a:moveTo>
                    <a:pt x="3875773" y="1182497"/>
                  </a:moveTo>
                  <a:lnTo>
                    <a:pt x="3846055" y="1182497"/>
                  </a:lnTo>
                  <a:lnTo>
                    <a:pt x="3846055" y="1323086"/>
                  </a:lnTo>
                  <a:lnTo>
                    <a:pt x="3796144" y="1323086"/>
                  </a:lnTo>
                  <a:lnTo>
                    <a:pt x="3796144" y="1184402"/>
                  </a:lnTo>
                  <a:lnTo>
                    <a:pt x="3766426" y="1184402"/>
                  </a:lnTo>
                  <a:lnTo>
                    <a:pt x="3766426" y="1452613"/>
                  </a:lnTo>
                  <a:lnTo>
                    <a:pt x="3753167" y="1461617"/>
                  </a:lnTo>
                  <a:lnTo>
                    <a:pt x="3736898" y="1468043"/>
                  </a:lnTo>
                  <a:lnTo>
                    <a:pt x="3717785" y="1471904"/>
                  </a:lnTo>
                  <a:lnTo>
                    <a:pt x="3695941" y="1473187"/>
                  </a:lnTo>
                  <a:lnTo>
                    <a:pt x="3628123" y="1473187"/>
                  </a:lnTo>
                  <a:lnTo>
                    <a:pt x="3628123" y="1215263"/>
                  </a:lnTo>
                  <a:lnTo>
                    <a:pt x="3717658" y="1215263"/>
                  </a:lnTo>
                  <a:lnTo>
                    <a:pt x="3717658" y="1188593"/>
                  </a:lnTo>
                  <a:lnTo>
                    <a:pt x="3598405" y="1188593"/>
                  </a:lnTo>
                  <a:lnTo>
                    <a:pt x="3598405" y="1499476"/>
                  </a:lnTo>
                  <a:lnTo>
                    <a:pt x="3690607" y="1499476"/>
                  </a:lnTo>
                  <a:lnTo>
                    <a:pt x="3714940" y="1498180"/>
                  </a:lnTo>
                  <a:lnTo>
                    <a:pt x="3735806" y="1494193"/>
                  </a:lnTo>
                  <a:lnTo>
                    <a:pt x="3753027" y="1487424"/>
                  </a:lnTo>
                  <a:lnTo>
                    <a:pt x="3766426" y="1477759"/>
                  </a:lnTo>
                  <a:lnTo>
                    <a:pt x="3766426" y="1519669"/>
                  </a:lnTo>
                  <a:lnTo>
                    <a:pt x="3796144" y="1519669"/>
                  </a:lnTo>
                  <a:lnTo>
                    <a:pt x="3796144" y="1349756"/>
                  </a:lnTo>
                  <a:lnTo>
                    <a:pt x="3846055" y="1349756"/>
                  </a:lnTo>
                  <a:lnTo>
                    <a:pt x="3846055" y="1523479"/>
                  </a:lnTo>
                  <a:lnTo>
                    <a:pt x="3875773" y="1523479"/>
                  </a:lnTo>
                  <a:lnTo>
                    <a:pt x="3875773" y="1182497"/>
                  </a:lnTo>
                  <a:close/>
                </a:path>
                <a:path w="6851650" h="1552575">
                  <a:moveTo>
                    <a:pt x="3965067" y="340664"/>
                  </a:moveTo>
                  <a:lnTo>
                    <a:pt x="3963174" y="316966"/>
                  </a:lnTo>
                  <a:lnTo>
                    <a:pt x="3957650" y="296278"/>
                  </a:lnTo>
                  <a:lnTo>
                    <a:pt x="3948684" y="278726"/>
                  </a:lnTo>
                  <a:lnTo>
                    <a:pt x="3941051" y="269798"/>
                  </a:lnTo>
                  <a:lnTo>
                    <a:pt x="3936504" y="264464"/>
                  </a:lnTo>
                  <a:lnTo>
                    <a:pt x="3934980" y="263309"/>
                  </a:lnTo>
                  <a:lnTo>
                    <a:pt x="3934980" y="340664"/>
                  </a:lnTo>
                  <a:lnTo>
                    <a:pt x="3933774" y="357936"/>
                  </a:lnTo>
                  <a:lnTo>
                    <a:pt x="3916692" y="396671"/>
                  </a:lnTo>
                  <a:lnTo>
                    <a:pt x="3876687" y="411911"/>
                  </a:lnTo>
                  <a:lnTo>
                    <a:pt x="3864749" y="410921"/>
                  </a:lnTo>
                  <a:lnTo>
                    <a:pt x="3828618" y="386041"/>
                  </a:lnTo>
                  <a:lnTo>
                    <a:pt x="3818013" y="340664"/>
                  </a:lnTo>
                  <a:lnTo>
                    <a:pt x="3819207" y="323392"/>
                  </a:lnTo>
                  <a:lnTo>
                    <a:pt x="3836682" y="284657"/>
                  </a:lnTo>
                  <a:lnTo>
                    <a:pt x="3876687" y="269798"/>
                  </a:lnTo>
                  <a:lnTo>
                    <a:pt x="3888613" y="270776"/>
                  </a:lnTo>
                  <a:lnTo>
                    <a:pt x="3924528" y="295287"/>
                  </a:lnTo>
                  <a:lnTo>
                    <a:pt x="3934980" y="340664"/>
                  </a:lnTo>
                  <a:lnTo>
                    <a:pt x="3934980" y="263309"/>
                  </a:lnTo>
                  <a:lnTo>
                    <a:pt x="3924528" y="255346"/>
                  </a:lnTo>
                  <a:lnTo>
                    <a:pt x="3910444" y="248653"/>
                  </a:lnTo>
                  <a:lnTo>
                    <a:pt x="3894442" y="244538"/>
                  </a:lnTo>
                  <a:lnTo>
                    <a:pt x="3876687" y="243128"/>
                  </a:lnTo>
                  <a:lnTo>
                    <a:pt x="3858920" y="244538"/>
                  </a:lnTo>
                  <a:lnTo>
                    <a:pt x="3816489" y="264464"/>
                  </a:lnTo>
                  <a:lnTo>
                    <a:pt x="3790175" y="316966"/>
                  </a:lnTo>
                  <a:lnTo>
                    <a:pt x="3788295" y="340664"/>
                  </a:lnTo>
                  <a:lnTo>
                    <a:pt x="3790175" y="364578"/>
                  </a:lnTo>
                  <a:lnTo>
                    <a:pt x="3804526" y="402971"/>
                  </a:lnTo>
                  <a:lnTo>
                    <a:pt x="3842867" y="433197"/>
                  </a:lnTo>
                  <a:lnTo>
                    <a:pt x="3876687" y="438581"/>
                  </a:lnTo>
                  <a:lnTo>
                    <a:pt x="3894442" y="437222"/>
                  </a:lnTo>
                  <a:lnTo>
                    <a:pt x="3910444" y="433197"/>
                  </a:lnTo>
                  <a:lnTo>
                    <a:pt x="3924528" y="426516"/>
                  </a:lnTo>
                  <a:lnTo>
                    <a:pt x="3936504" y="417245"/>
                  </a:lnTo>
                  <a:lnTo>
                    <a:pt x="3941051" y="411911"/>
                  </a:lnTo>
                  <a:lnTo>
                    <a:pt x="3948684" y="402971"/>
                  </a:lnTo>
                  <a:lnTo>
                    <a:pt x="3957650" y="385381"/>
                  </a:lnTo>
                  <a:lnTo>
                    <a:pt x="3963174" y="364578"/>
                  </a:lnTo>
                  <a:lnTo>
                    <a:pt x="3965067" y="340664"/>
                  </a:lnTo>
                  <a:close/>
                </a:path>
                <a:path w="6851650" h="1552575">
                  <a:moveTo>
                    <a:pt x="4067556" y="245414"/>
                  </a:moveTo>
                  <a:lnTo>
                    <a:pt x="4037076" y="245414"/>
                  </a:lnTo>
                  <a:lnTo>
                    <a:pt x="4037076" y="482765"/>
                  </a:lnTo>
                  <a:lnTo>
                    <a:pt x="4067556" y="482765"/>
                  </a:lnTo>
                  <a:lnTo>
                    <a:pt x="4067556" y="245414"/>
                  </a:lnTo>
                  <a:close/>
                </a:path>
                <a:path w="6851650" h="1552575">
                  <a:moveTo>
                    <a:pt x="4074033" y="561632"/>
                  </a:moveTo>
                  <a:lnTo>
                    <a:pt x="3845064" y="561632"/>
                  </a:lnTo>
                  <a:lnTo>
                    <a:pt x="3845064" y="476288"/>
                  </a:lnTo>
                  <a:lnTo>
                    <a:pt x="3814203" y="476288"/>
                  </a:lnTo>
                  <a:lnTo>
                    <a:pt x="3814203" y="587921"/>
                  </a:lnTo>
                  <a:lnTo>
                    <a:pt x="4074033" y="587921"/>
                  </a:lnTo>
                  <a:lnTo>
                    <a:pt x="4074033" y="561632"/>
                  </a:lnTo>
                  <a:close/>
                </a:path>
                <a:path w="6851650" h="1552575">
                  <a:moveTo>
                    <a:pt x="4272381" y="1325753"/>
                  </a:moveTo>
                  <a:lnTo>
                    <a:pt x="4216755" y="1325753"/>
                  </a:lnTo>
                  <a:lnTo>
                    <a:pt x="4216755" y="1182497"/>
                  </a:lnTo>
                  <a:lnTo>
                    <a:pt x="4186275" y="1182497"/>
                  </a:lnTo>
                  <a:lnTo>
                    <a:pt x="4186275" y="1447279"/>
                  </a:lnTo>
                  <a:lnTo>
                    <a:pt x="4170896" y="1458404"/>
                  </a:lnTo>
                  <a:lnTo>
                    <a:pt x="4151515" y="1466519"/>
                  </a:lnTo>
                  <a:lnTo>
                    <a:pt x="4128846" y="1471498"/>
                  </a:lnTo>
                  <a:lnTo>
                    <a:pt x="4103598" y="1473187"/>
                  </a:lnTo>
                  <a:lnTo>
                    <a:pt x="3982072" y="1473187"/>
                  </a:lnTo>
                  <a:lnTo>
                    <a:pt x="3982072" y="1215263"/>
                  </a:lnTo>
                  <a:lnTo>
                    <a:pt x="4112361" y="1215263"/>
                  </a:lnTo>
                  <a:lnTo>
                    <a:pt x="4112361" y="1188593"/>
                  </a:lnTo>
                  <a:lnTo>
                    <a:pt x="3951592" y="1188593"/>
                  </a:lnTo>
                  <a:lnTo>
                    <a:pt x="3951592" y="1499476"/>
                  </a:lnTo>
                  <a:lnTo>
                    <a:pt x="4098645" y="1499476"/>
                  </a:lnTo>
                  <a:lnTo>
                    <a:pt x="4125950" y="1497723"/>
                  </a:lnTo>
                  <a:lnTo>
                    <a:pt x="4150461" y="1492580"/>
                  </a:lnTo>
                  <a:lnTo>
                    <a:pt x="4170984" y="1484210"/>
                  </a:lnTo>
                  <a:lnTo>
                    <a:pt x="4186275" y="1472806"/>
                  </a:lnTo>
                  <a:lnTo>
                    <a:pt x="4186275" y="1523479"/>
                  </a:lnTo>
                  <a:lnTo>
                    <a:pt x="4216755" y="1523479"/>
                  </a:lnTo>
                  <a:lnTo>
                    <a:pt x="4216755" y="1352423"/>
                  </a:lnTo>
                  <a:lnTo>
                    <a:pt x="4272381" y="1352423"/>
                  </a:lnTo>
                  <a:lnTo>
                    <a:pt x="4272381" y="1325753"/>
                  </a:lnTo>
                  <a:close/>
                </a:path>
                <a:path w="6851650" h="1552575">
                  <a:moveTo>
                    <a:pt x="4336161" y="352475"/>
                  </a:moveTo>
                  <a:lnTo>
                    <a:pt x="4328211" y="303707"/>
                  </a:lnTo>
                  <a:lnTo>
                    <a:pt x="4305681" y="269963"/>
                  </a:lnTo>
                  <a:lnTo>
                    <a:pt x="4305681" y="352475"/>
                  </a:lnTo>
                  <a:lnTo>
                    <a:pt x="4304385" y="372110"/>
                  </a:lnTo>
                  <a:lnTo>
                    <a:pt x="4284345" y="416102"/>
                  </a:lnTo>
                  <a:lnTo>
                    <a:pt x="4243578" y="430580"/>
                  </a:lnTo>
                  <a:lnTo>
                    <a:pt x="4231360" y="429653"/>
                  </a:lnTo>
                  <a:lnTo>
                    <a:pt x="4193273" y="404393"/>
                  </a:lnTo>
                  <a:lnTo>
                    <a:pt x="4181856" y="352475"/>
                  </a:lnTo>
                  <a:lnTo>
                    <a:pt x="4183088" y="332828"/>
                  </a:lnTo>
                  <a:lnTo>
                    <a:pt x="4202430" y="288848"/>
                  </a:lnTo>
                  <a:lnTo>
                    <a:pt x="4243578" y="274370"/>
                  </a:lnTo>
                  <a:lnTo>
                    <a:pt x="4255630" y="275234"/>
                  </a:lnTo>
                  <a:lnTo>
                    <a:pt x="4293781" y="300558"/>
                  </a:lnTo>
                  <a:lnTo>
                    <a:pt x="4305681" y="352475"/>
                  </a:lnTo>
                  <a:lnTo>
                    <a:pt x="4305681" y="269963"/>
                  </a:lnTo>
                  <a:lnTo>
                    <a:pt x="4261243" y="248729"/>
                  </a:lnTo>
                  <a:lnTo>
                    <a:pt x="4243578" y="247319"/>
                  </a:lnTo>
                  <a:lnTo>
                    <a:pt x="4225861" y="248729"/>
                  </a:lnTo>
                  <a:lnTo>
                    <a:pt x="4182618" y="268655"/>
                  </a:lnTo>
                  <a:lnTo>
                    <a:pt x="4158945" y="303707"/>
                  </a:lnTo>
                  <a:lnTo>
                    <a:pt x="4150995" y="352475"/>
                  </a:lnTo>
                  <a:lnTo>
                    <a:pt x="4152989" y="378206"/>
                  </a:lnTo>
                  <a:lnTo>
                    <a:pt x="4168838" y="420408"/>
                  </a:lnTo>
                  <a:lnTo>
                    <a:pt x="4209529" y="451904"/>
                  </a:lnTo>
                  <a:lnTo>
                    <a:pt x="4243578" y="457238"/>
                  </a:lnTo>
                  <a:lnTo>
                    <a:pt x="4261243" y="455904"/>
                  </a:lnTo>
                  <a:lnTo>
                    <a:pt x="4277487" y="451904"/>
                  </a:lnTo>
                  <a:lnTo>
                    <a:pt x="4292016" y="445350"/>
                  </a:lnTo>
                  <a:lnTo>
                    <a:pt x="4304538" y="436295"/>
                  </a:lnTo>
                  <a:lnTo>
                    <a:pt x="4309491" y="430580"/>
                  </a:lnTo>
                  <a:lnTo>
                    <a:pt x="4318317" y="420408"/>
                  </a:lnTo>
                  <a:lnTo>
                    <a:pt x="4328211" y="400951"/>
                  </a:lnTo>
                  <a:lnTo>
                    <a:pt x="4334167" y="378206"/>
                  </a:lnTo>
                  <a:lnTo>
                    <a:pt x="4336161" y="352475"/>
                  </a:lnTo>
                  <a:close/>
                </a:path>
                <a:path w="6851650" h="1552575">
                  <a:moveTo>
                    <a:pt x="4420743" y="245414"/>
                  </a:moveTo>
                  <a:lnTo>
                    <a:pt x="4389882" y="245414"/>
                  </a:lnTo>
                  <a:lnTo>
                    <a:pt x="4389882" y="518198"/>
                  </a:lnTo>
                  <a:lnTo>
                    <a:pt x="4372343" y="528828"/>
                  </a:lnTo>
                  <a:lnTo>
                    <a:pt x="4351299" y="535495"/>
                  </a:lnTo>
                  <a:lnTo>
                    <a:pt x="4327830" y="538937"/>
                  </a:lnTo>
                  <a:lnTo>
                    <a:pt x="4303014" y="539915"/>
                  </a:lnTo>
                  <a:lnTo>
                    <a:pt x="4138803" y="539915"/>
                  </a:lnTo>
                  <a:lnTo>
                    <a:pt x="4138803" y="566585"/>
                  </a:lnTo>
                  <a:lnTo>
                    <a:pt x="4291965" y="566585"/>
                  </a:lnTo>
                  <a:lnTo>
                    <a:pt x="4322902" y="565492"/>
                  </a:lnTo>
                  <a:lnTo>
                    <a:pt x="4350067" y="561822"/>
                  </a:lnTo>
                  <a:lnTo>
                    <a:pt x="4372648" y="555015"/>
                  </a:lnTo>
                  <a:lnTo>
                    <a:pt x="4389882" y="544487"/>
                  </a:lnTo>
                  <a:lnTo>
                    <a:pt x="4389882" y="586397"/>
                  </a:lnTo>
                  <a:lnTo>
                    <a:pt x="4420743" y="586397"/>
                  </a:lnTo>
                  <a:lnTo>
                    <a:pt x="4420743" y="544487"/>
                  </a:lnTo>
                  <a:lnTo>
                    <a:pt x="4420743" y="245414"/>
                  </a:lnTo>
                  <a:close/>
                </a:path>
                <a:path w="6851650" h="1552575">
                  <a:moveTo>
                    <a:pt x="4593171" y="1323086"/>
                  </a:moveTo>
                  <a:lnTo>
                    <a:pt x="4541317" y="1307363"/>
                  </a:lnTo>
                  <a:lnTo>
                    <a:pt x="4500029" y="1282217"/>
                  </a:lnTo>
                  <a:lnTo>
                    <a:pt x="4472737" y="1247216"/>
                  </a:lnTo>
                  <a:lnTo>
                    <a:pt x="4462881" y="1201928"/>
                  </a:lnTo>
                  <a:lnTo>
                    <a:pt x="4462881" y="1184402"/>
                  </a:lnTo>
                  <a:lnTo>
                    <a:pt x="4432020" y="1184402"/>
                  </a:lnTo>
                  <a:lnTo>
                    <a:pt x="4432020" y="1201928"/>
                  </a:lnTo>
                  <a:lnTo>
                    <a:pt x="4422330" y="1247432"/>
                  </a:lnTo>
                  <a:lnTo>
                    <a:pt x="4395343" y="1282509"/>
                  </a:lnTo>
                  <a:lnTo>
                    <a:pt x="4354220" y="1307579"/>
                  </a:lnTo>
                  <a:lnTo>
                    <a:pt x="4302099" y="1323086"/>
                  </a:lnTo>
                  <a:lnTo>
                    <a:pt x="4302099" y="1350137"/>
                  </a:lnTo>
                  <a:lnTo>
                    <a:pt x="4353077" y="1337284"/>
                  </a:lnTo>
                  <a:lnTo>
                    <a:pt x="4394733" y="1318171"/>
                  </a:lnTo>
                  <a:lnTo>
                    <a:pt x="4426458" y="1293710"/>
                  </a:lnTo>
                  <a:lnTo>
                    <a:pt x="4447641" y="1264793"/>
                  </a:lnTo>
                  <a:lnTo>
                    <a:pt x="4469092" y="1293825"/>
                  </a:lnTo>
                  <a:lnTo>
                    <a:pt x="4500981" y="1318171"/>
                  </a:lnTo>
                  <a:lnTo>
                    <a:pt x="4542574" y="1337170"/>
                  </a:lnTo>
                  <a:lnTo>
                    <a:pt x="4593171" y="1350137"/>
                  </a:lnTo>
                  <a:lnTo>
                    <a:pt x="4593171" y="1323086"/>
                  </a:lnTo>
                  <a:close/>
                </a:path>
                <a:path w="6851650" h="1552575">
                  <a:moveTo>
                    <a:pt x="4599648" y="1406906"/>
                  </a:moveTo>
                  <a:lnTo>
                    <a:pt x="4296384" y="1406906"/>
                  </a:lnTo>
                  <a:lnTo>
                    <a:pt x="4296384" y="1433944"/>
                  </a:lnTo>
                  <a:lnTo>
                    <a:pt x="4432020" y="1433944"/>
                  </a:lnTo>
                  <a:lnTo>
                    <a:pt x="4432020" y="1529194"/>
                  </a:lnTo>
                  <a:lnTo>
                    <a:pt x="4462881" y="1529194"/>
                  </a:lnTo>
                  <a:lnTo>
                    <a:pt x="4462881" y="1433944"/>
                  </a:lnTo>
                  <a:lnTo>
                    <a:pt x="4599648" y="1433944"/>
                  </a:lnTo>
                  <a:lnTo>
                    <a:pt x="4599648" y="1406906"/>
                  </a:lnTo>
                  <a:close/>
                </a:path>
                <a:path w="6851650" h="1552575">
                  <a:moveTo>
                    <a:pt x="4849203" y="1289558"/>
                  </a:moveTo>
                  <a:lnTo>
                    <a:pt x="4841252" y="1240790"/>
                  </a:lnTo>
                  <a:lnTo>
                    <a:pt x="4818723" y="1207046"/>
                  </a:lnTo>
                  <a:lnTo>
                    <a:pt x="4818723" y="1289558"/>
                  </a:lnTo>
                  <a:lnTo>
                    <a:pt x="4817427" y="1309192"/>
                  </a:lnTo>
                  <a:lnTo>
                    <a:pt x="4797387" y="1353185"/>
                  </a:lnTo>
                  <a:lnTo>
                    <a:pt x="4756620" y="1367663"/>
                  </a:lnTo>
                  <a:lnTo>
                    <a:pt x="4744402" y="1366735"/>
                  </a:lnTo>
                  <a:lnTo>
                    <a:pt x="4706315" y="1341475"/>
                  </a:lnTo>
                  <a:lnTo>
                    <a:pt x="4694898" y="1289558"/>
                  </a:lnTo>
                  <a:lnTo>
                    <a:pt x="4696130" y="1269911"/>
                  </a:lnTo>
                  <a:lnTo>
                    <a:pt x="4715472" y="1225931"/>
                  </a:lnTo>
                  <a:lnTo>
                    <a:pt x="4756620" y="1211453"/>
                  </a:lnTo>
                  <a:lnTo>
                    <a:pt x="4768672" y="1212316"/>
                  </a:lnTo>
                  <a:lnTo>
                    <a:pt x="4806823" y="1237640"/>
                  </a:lnTo>
                  <a:lnTo>
                    <a:pt x="4818723" y="1289558"/>
                  </a:lnTo>
                  <a:lnTo>
                    <a:pt x="4818723" y="1207046"/>
                  </a:lnTo>
                  <a:lnTo>
                    <a:pt x="4774285" y="1185811"/>
                  </a:lnTo>
                  <a:lnTo>
                    <a:pt x="4756620" y="1184402"/>
                  </a:lnTo>
                  <a:lnTo>
                    <a:pt x="4738903" y="1185811"/>
                  </a:lnTo>
                  <a:lnTo>
                    <a:pt x="4695660" y="1205738"/>
                  </a:lnTo>
                  <a:lnTo>
                    <a:pt x="4672000" y="1240790"/>
                  </a:lnTo>
                  <a:lnTo>
                    <a:pt x="4664037" y="1289558"/>
                  </a:lnTo>
                  <a:lnTo>
                    <a:pt x="4666031" y="1315300"/>
                  </a:lnTo>
                  <a:lnTo>
                    <a:pt x="4681880" y="1357490"/>
                  </a:lnTo>
                  <a:lnTo>
                    <a:pt x="4722571" y="1388999"/>
                  </a:lnTo>
                  <a:lnTo>
                    <a:pt x="4756620" y="1394333"/>
                  </a:lnTo>
                  <a:lnTo>
                    <a:pt x="4774285" y="1392986"/>
                  </a:lnTo>
                  <a:lnTo>
                    <a:pt x="4790529" y="1388999"/>
                  </a:lnTo>
                  <a:lnTo>
                    <a:pt x="4805057" y="1382433"/>
                  </a:lnTo>
                  <a:lnTo>
                    <a:pt x="4817580" y="1373378"/>
                  </a:lnTo>
                  <a:lnTo>
                    <a:pt x="4822533" y="1367663"/>
                  </a:lnTo>
                  <a:lnTo>
                    <a:pt x="4831359" y="1357490"/>
                  </a:lnTo>
                  <a:lnTo>
                    <a:pt x="4841252" y="1338033"/>
                  </a:lnTo>
                  <a:lnTo>
                    <a:pt x="4847209" y="1315300"/>
                  </a:lnTo>
                  <a:lnTo>
                    <a:pt x="4849203" y="1289558"/>
                  </a:lnTo>
                  <a:close/>
                </a:path>
                <a:path w="6851650" h="1552575">
                  <a:moveTo>
                    <a:pt x="4887569" y="420674"/>
                  </a:moveTo>
                  <a:lnTo>
                    <a:pt x="4834750" y="401332"/>
                  </a:lnTo>
                  <a:lnTo>
                    <a:pt x="4793564" y="370281"/>
                  </a:lnTo>
                  <a:lnTo>
                    <a:pt x="4766818" y="328510"/>
                  </a:lnTo>
                  <a:lnTo>
                    <a:pt x="4757280" y="277037"/>
                  </a:lnTo>
                  <a:lnTo>
                    <a:pt x="4757280" y="249224"/>
                  </a:lnTo>
                  <a:lnTo>
                    <a:pt x="4726419" y="249224"/>
                  </a:lnTo>
                  <a:lnTo>
                    <a:pt x="4726419" y="277037"/>
                  </a:lnTo>
                  <a:lnTo>
                    <a:pt x="4717148" y="328510"/>
                  </a:lnTo>
                  <a:lnTo>
                    <a:pt x="4690884" y="370281"/>
                  </a:lnTo>
                  <a:lnTo>
                    <a:pt x="4649902" y="401332"/>
                  </a:lnTo>
                  <a:lnTo>
                    <a:pt x="4596498" y="420674"/>
                  </a:lnTo>
                  <a:lnTo>
                    <a:pt x="4596498" y="447713"/>
                  </a:lnTo>
                  <a:lnTo>
                    <a:pt x="4648708" y="432054"/>
                  </a:lnTo>
                  <a:lnTo>
                    <a:pt x="4690122" y="408711"/>
                  </a:lnTo>
                  <a:lnTo>
                    <a:pt x="4721123" y="379730"/>
                  </a:lnTo>
                  <a:lnTo>
                    <a:pt x="4742040" y="347141"/>
                  </a:lnTo>
                  <a:lnTo>
                    <a:pt x="4763059" y="379679"/>
                  </a:lnTo>
                  <a:lnTo>
                    <a:pt x="4794237" y="408571"/>
                  </a:lnTo>
                  <a:lnTo>
                    <a:pt x="4835690" y="431901"/>
                  </a:lnTo>
                  <a:lnTo>
                    <a:pt x="4887569" y="447713"/>
                  </a:lnTo>
                  <a:lnTo>
                    <a:pt x="4887569" y="420674"/>
                  </a:lnTo>
                  <a:close/>
                </a:path>
                <a:path w="6851650" h="1552575">
                  <a:moveTo>
                    <a:pt x="4894046" y="544487"/>
                  </a:moveTo>
                  <a:lnTo>
                    <a:pt x="4757280" y="544487"/>
                  </a:lnTo>
                  <a:lnTo>
                    <a:pt x="4757280" y="435914"/>
                  </a:lnTo>
                  <a:lnTo>
                    <a:pt x="4726419" y="435914"/>
                  </a:lnTo>
                  <a:lnTo>
                    <a:pt x="4726419" y="544487"/>
                  </a:lnTo>
                  <a:lnTo>
                    <a:pt x="4590783" y="544487"/>
                  </a:lnTo>
                  <a:lnTo>
                    <a:pt x="4590783" y="571157"/>
                  </a:lnTo>
                  <a:lnTo>
                    <a:pt x="4894046" y="571157"/>
                  </a:lnTo>
                  <a:lnTo>
                    <a:pt x="4894046" y="544487"/>
                  </a:lnTo>
                  <a:close/>
                </a:path>
                <a:path w="6851650" h="1552575">
                  <a:moveTo>
                    <a:pt x="4933785" y="1182497"/>
                  </a:moveTo>
                  <a:lnTo>
                    <a:pt x="4902924" y="1182497"/>
                  </a:lnTo>
                  <a:lnTo>
                    <a:pt x="4902924" y="1455280"/>
                  </a:lnTo>
                  <a:lnTo>
                    <a:pt x="4885385" y="1465910"/>
                  </a:lnTo>
                  <a:lnTo>
                    <a:pt x="4864341" y="1472577"/>
                  </a:lnTo>
                  <a:lnTo>
                    <a:pt x="4840884" y="1476019"/>
                  </a:lnTo>
                  <a:lnTo>
                    <a:pt x="4816056" y="1476997"/>
                  </a:lnTo>
                  <a:lnTo>
                    <a:pt x="4651845" y="1476997"/>
                  </a:lnTo>
                  <a:lnTo>
                    <a:pt x="4651845" y="1503667"/>
                  </a:lnTo>
                  <a:lnTo>
                    <a:pt x="4805007" y="1503667"/>
                  </a:lnTo>
                  <a:lnTo>
                    <a:pt x="4835957" y="1502575"/>
                  </a:lnTo>
                  <a:lnTo>
                    <a:pt x="4863109" y="1498904"/>
                  </a:lnTo>
                  <a:lnTo>
                    <a:pt x="4885690" y="1492097"/>
                  </a:lnTo>
                  <a:lnTo>
                    <a:pt x="4902924" y="1481569"/>
                  </a:lnTo>
                  <a:lnTo>
                    <a:pt x="4902924" y="1523479"/>
                  </a:lnTo>
                  <a:lnTo>
                    <a:pt x="4933785" y="1523479"/>
                  </a:lnTo>
                  <a:lnTo>
                    <a:pt x="4933785" y="1481569"/>
                  </a:lnTo>
                  <a:lnTo>
                    <a:pt x="4933785" y="1182497"/>
                  </a:lnTo>
                  <a:close/>
                </a:path>
                <a:path w="6851650" h="1552575">
                  <a:moveTo>
                    <a:pt x="5234660" y="540677"/>
                  </a:moveTo>
                  <a:lnTo>
                    <a:pt x="5206847" y="502196"/>
                  </a:lnTo>
                  <a:lnTo>
                    <a:pt x="5203799" y="501027"/>
                  </a:lnTo>
                  <a:lnTo>
                    <a:pt x="5203799" y="533819"/>
                  </a:lnTo>
                  <a:lnTo>
                    <a:pt x="5203799" y="548297"/>
                  </a:lnTo>
                  <a:lnTo>
                    <a:pt x="5154130" y="568629"/>
                  </a:lnTo>
                  <a:lnTo>
                    <a:pt x="5097119" y="571919"/>
                  </a:lnTo>
                  <a:lnTo>
                    <a:pt x="5066347" y="571119"/>
                  </a:lnTo>
                  <a:lnTo>
                    <a:pt x="5018786" y="564362"/>
                  </a:lnTo>
                  <a:lnTo>
                    <a:pt x="4990439" y="548297"/>
                  </a:lnTo>
                  <a:lnTo>
                    <a:pt x="4990439" y="533819"/>
                  </a:lnTo>
                  <a:lnTo>
                    <a:pt x="5040071" y="513054"/>
                  </a:lnTo>
                  <a:lnTo>
                    <a:pt x="5097119" y="509816"/>
                  </a:lnTo>
                  <a:lnTo>
                    <a:pt x="5127993" y="510616"/>
                  </a:lnTo>
                  <a:lnTo>
                    <a:pt x="5175186" y="517220"/>
                  </a:lnTo>
                  <a:lnTo>
                    <a:pt x="5203799" y="533819"/>
                  </a:lnTo>
                  <a:lnTo>
                    <a:pt x="5203799" y="501027"/>
                  </a:lnTo>
                  <a:lnTo>
                    <a:pt x="5186426" y="494322"/>
                  </a:lnTo>
                  <a:lnTo>
                    <a:pt x="5160988" y="488861"/>
                  </a:lnTo>
                  <a:lnTo>
                    <a:pt x="5131028" y="485698"/>
                  </a:lnTo>
                  <a:lnTo>
                    <a:pt x="5097119" y="484670"/>
                  </a:lnTo>
                  <a:lnTo>
                    <a:pt x="5063210" y="485698"/>
                  </a:lnTo>
                  <a:lnTo>
                    <a:pt x="5007800" y="494322"/>
                  </a:lnTo>
                  <a:lnTo>
                    <a:pt x="4966919" y="518160"/>
                  </a:lnTo>
                  <a:lnTo>
                    <a:pt x="4959578" y="540677"/>
                  </a:lnTo>
                  <a:lnTo>
                    <a:pt x="4961458" y="552970"/>
                  </a:lnTo>
                  <a:lnTo>
                    <a:pt x="5007800" y="587362"/>
                  </a:lnTo>
                  <a:lnTo>
                    <a:pt x="5063210" y="595718"/>
                  </a:lnTo>
                  <a:lnTo>
                    <a:pt x="5097119" y="596684"/>
                  </a:lnTo>
                  <a:lnTo>
                    <a:pt x="5131028" y="595718"/>
                  </a:lnTo>
                  <a:lnTo>
                    <a:pt x="5186426" y="587362"/>
                  </a:lnTo>
                  <a:lnTo>
                    <a:pt x="5219052" y="571919"/>
                  </a:lnTo>
                  <a:lnTo>
                    <a:pt x="5227320" y="563537"/>
                  </a:lnTo>
                  <a:lnTo>
                    <a:pt x="5232781" y="552970"/>
                  </a:lnTo>
                  <a:lnTo>
                    <a:pt x="5234660" y="540677"/>
                  </a:lnTo>
                  <a:close/>
                </a:path>
                <a:path w="6851650" h="1552575">
                  <a:moveTo>
                    <a:pt x="5250281" y="428294"/>
                  </a:moveTo>
                  <a:lnTo>
                    <a:pt x="5111597" y="428294"/>
                  </a:lnTo>
                  <a:lnTo>
                    <a:pt x="5111597" y="392861"/>
                  </a:lnTo>
                  <a:lnTo>
                    <a:pt x="5229326" y="392861"/>
                  </a:lnTo>
                  <a:lnTo>
                    <a:pt x="5229326" y="368477"/>
                  </a:lnTo>
                  <a:lnTo>
                    <a:pt x="4996916" y="368477"/>
                  </a:lnTo>
                  <a:lnTo>
                    <a:pt x="4996916" y="333425"/>
                  </a:lnTo>
                  <a:lnTo>
                    <a:pt x="5222849" y="333425"/>
                  </a:lnTo>
                  <a:lnTo>
                    <a:pt x="5222849" y="309041"/>
                  </a:lnTo>
                  <a:lnTo>
                    <a:pt x="4996916" y="309041"/>
                  </a:lnTo>
                  <a:lnTo>
                    <a:pt x="4996916" y="274370"/>
                  </a:lnTo>
                  <a:lnTo>
                    <a:pt x="5227040" y="274370"/>
                  </a:lnTo>
                  <a:lnTo>
                    <a:pt x="5227040" y="249224"/>
                  </a:lnTo>
                  <a:lnTo>
                    <a:pt x="4966436" y="249224"/>
                  </a:lnTo>
                  <a:lnTo>
                    <a:pt x="4966436" y="392861"/>
                  </a:lnTo>
                  <a:lnTo>
                    <a:pt x="5080736" y="392861"/>
                  </a:lnTo>
                  <a:lnTo>
                    <a:pt x="5080736" y="428294"/>
                  </a:lnTo>
                  <a:lnTo>
                    <a:pt x="4943195" y="428294"/>
                  </a:lnTo>
                  <a:lnTo>
                    <a:pt x="4943195" y="453428"/>
                  </a:lnTo>
                  <a:lnTo>
                    <a:pt x="5250281" y="453428"/>
                  </a:lnTo>
                  <a:lnTo>
                    <a:pt x="5250281" y="428294"/>
                  </a:lnTo>
                  <a:close/>
                </a:path>
                <a:path w="6851650" h="1552575">
                  <a:moveTo>
                    <a:pt x="5295138" y="1471663"/>
                  </a:moveTo>
                  <a:lnTo>
                    <a:pt x="5264315" y="1452473"/>
                  </a:lnTo>
                  <a:lnTo>
                    <a:pt x="5237746" y="1423238"/>
                  </a:lnTo>
                  <a:lnTo>
                    <a:pt x="5228361" y="1401572"/>
                  </a:lnTo>
                  <a:lnTo>
                    <a:pt x="5219103" y="1380210"/>
                  </a:lnTo>
                  <a:lnTo>
                    <a:pt x="5212080" y="1319657"/>
                  </a:lnTo>
                  <a:lnTo>
                    <a:pt x="5212080" y="1186307"/>
                  </a:lnTo>
                  <a:lnTo>
                    <a:pt x="5181219" y="1186307"/>
                  </a:lnTo>
                  <a:lnTo>
                    <a:pt x="5181219" y="1319657"/>
                  </a:lnTo>
                  <a:lnTo>
                    <a:pt x="5174234" y="1380375"/>
                  </a:lnTo>
                  <a:lnTo>
                    <a:pt x="5155692" y="1423670"/>
                  </a:lnTo>
                  <a:lnTo>
                    <a:pt x="5129136" y="1452956"/>
                  </a:lnTo>
                  <a:lnTo>
                    <a:pt x="5098161" y="1471663"/>
                  </a:lnTo>
                  <a:lnTo>
                    <a:pt x="5098161" y="1499857"/>
                  </a:lnTo>
                  <a:lnTo>
                    <a:pt x="5131257" y="1483753"/>
                  </a:lnTo>
                  <a:lnTo>
                    <a:pt x="5160073" y="1461287"/>
                  </a:lnTo>
                  <a:lnTo>
                    <a:pt x="5182603" y="1433537"/>
                  </a:lnTo>
                  <a:lnTo>
                    <a:pt x="5196840" y="1401572"/>
                  </a:lnTo>
                  <a:lnTo>
                    <a:pt x="5211280" y="1433271"/>
                  </a:lnTo>
                  <a:lnTo>
                    <a:pt x="5233835" y="1460855"/>
                  </a:lnTo>
                  <a:lnTo>
                    <a:pt x="5262473" y="1483372"/>
                  </a:lnTo>
                  <a:lnTo>
                    <a:pt x="5295138" y="1499857"/>
                  </a:lnTo>
                  <a:lnTo>
                    <a:pt x="5295138" y="1471663"/>
                  </a:lnTo>
                  <a:close/>
                </a:path>
                <a:path w="6851650" h="1552575">
                  <a:moveTo>
                    <a:pt x="5434190" y="1325753"/>
                  </a:moveTo>
                  <a:lnTo>
                    <a:pt x="5378564" y="1325753"/>
                  </a:lnTo>
                  <a:lnTo>
                    <a:pt x="5378564" y="1182497"/>
                  </a:lnTo>
                  <a:lnTo>
                    <a:pt x="5348084" y="1182497"/>
                  </a:lnTo>
                  <a:lnTo>
                    <a:pt x="5348084" y="1523479"/>
                  </a:lnTo>
                  <a:lnTo>
                    <a:pt x="5378564" y="1523479"/>
                  </a:lnTo>
                  <a:lnTo>
                    <a:pt x="5378564" y="1352423"/>
                  </a:lnTo>
                  <a:lnTo>
                    <a:pt x="5434190" y="1352423"/>
                  </a:lnTo>
                  <a:lnTo>
                    <a:pt x="5434190" y="1325753"/>
                  </a:lnTo>
                  <a:close/>
                </a:path>
                <a:path w="6851650" h="1552575">
                  <a:moveTo>
                    <a:pt x="5497919" y="352475"/>
                  </a:moveTo>
                  <a:lnTo>
                    <a:pt x="5489968" y="303707"/>
                  </a:lnTo>
                  <a:lnTo>
                    <a:pt x="5467439" y="269963"/>
                  </a:lnTo>
                  <a:lnTo>
                    <a:pt x="5467439" y="352475"/>
                  </a:lnTo>
                  <a:lnTo>
                    <a:pt x="5466143" y="372110"/>
                  </a:lnTo>
                  <a:lnTo>
                    <a:pt x="5446103" y="416102"/>
                  </a:lnTo>
                  <a:lnTo>
                    <a:pt x="5405336" y="430580"/>
                  </a:lnTo>
                  <a:lnTo>
                    <a:pt x="5393118" y="429653"/>
                  </a:lnTo>
                  <a:lnTo>
                    <a:pt x="5355031" y="404393"/>
                  </a:lnTo>
                  <a:lnTo>
                    <a:pt x="5343614" y="352475"/>
                  </a:lnTo>
                  <a:lnTo>
                    <a:pt x="5344846" y="332828"/>
                  </a:lnTo>
                  <a:lnTo>
                    <a:pt x="5364188" y="288848"/>
                  </a:lnTo>
                  <a:lnTo>
                    <a:pt x="5405336" y="274370"/>
                  </a:lnTo>
                  <a:lnTo>
                    <a:pt x="5417388" y="275234"/>
                  </a:lnTo>
                  <a:lnTo>
                    <a:pt x="5455551" y="300558"/>
                  </a:lnTo>
                  <a:lnTo>
                    <a:pt x="5467439" y="352475"/>
                  </a:lnTo>
                  <a:lnTo>
                    <a:pt x="5467439" y="269963"/>
                  </a:lnTo>
                  <a:lnTo>
                    <a:pt x="5423014" y="248729"/>
                  </a:lnTo>
                  <a:lnTo>
                    <a:pt x="5405336" y="247319"/>
                  </a:lnTo>
                  <a:lnTo>
                    <a:pt x="5387619" y="248729"/>
                  </a:lnTo>
                  <a:lnTo>
                    <a:pt x="5344376" y="268655"/>
                  </a:lnTo>
                  <a:lnTo>
                    <a:pt x="5320716" y="303707"/>
                  </a:lnTo>
                  <a:lnTo>
                    <a:pt x="5312765" y="352475"/>
                  </a:lnTo>
                  <a:lnTo>
                    <a:pt x="5314759" y="378206"/>
                  </a:lnTo>
                  <a:lnTo>
                    <a:pt x="5330596" y="420408"/>
                  </a:lnTo>
                  <a:lnTo>
                    <a:pt x="5371287" y="451904"/>
                  </a:lnTo>
                  <a:lnTo>
                    <a:pt x="5405336" y="457238"/>
                  </a:lnTo>
                  <a:lnTo>
                    <a:pt x="5423014" y="455904"/>
                  </a:lnTo>
                  <a:lnTo>
                    <a:pt x="5466296" y="436295"/>
                  </a:lnTo>
                  <a:lnTo>
                    <a:pt x="5489968" y="400951"/>
                  </a:lnTo>
                  <a:lnTo>
                    <a:pt x="5495925" y="378206"/>
                  </a:lnTo>
                  <a:lnTo>
                    <a:pt x="5497919" y="352475"/>
                  </a:lnTo>
                  <a:close/>
                </a:path>
                <a:path w="6851650" h="1552575">
                  <a:moveTo>
                    <a:pt x="5582501" y="245414"/>
                  </a:moveTo>
                  <a:lnTo>
                    <a:pt x="5551640" y="245414"/>
                  </a:lnTo>
                  <a:lnTo>
                    <a:pt x="5551640" y="518198"/>
                  </a:lnTo>
                  <a:lnTo>
                    <a:pt x="5534101" y="528828"/>
                  </a:lnTo>
                  <a:lnTo>
                    <a:pt x="5513070" y="535495"/>
                  </a:lnTo>
                  <a:lnTo>
                    <a:pt x="5489600" y="538937"/>
                  </a:lnTo>
                  <a:lnTo>
                    <a:pt x="5464772" y="539915"/>
                  </a:lnTo>
                  <a:lnTo>
                    <a:pt x="5300573" y="539915"/>
                  </a:lnTo>
                  <a:lnTo>
                    <a:pt x="5300573" y="566585"/>
                  </a:lnTo>
                  <a:lnTo>
                    <a:pt x="5453723" y="566585"/>
                  </a:lnTo>
                  <a:lnTo>
                    <a:pt x="5484673" y="565492"/>
                  </a:lnTo>
                  <a:lnTo>
                    <a:pt x="5511825" y="561822"/>
                  </a:lnTo>
                  <a:lnTo>
                    <a:pt x="5534418" y="555015"/>
                  </a:lnTo>
                  <a:lnTo>
                    <a:pt x="5551640" y="544487"/>
                  </a:lnTo>
                  <a:lnTo>
                    <a:pt x="5551640" y="586397"/>
                  </a:lnTo>
                  <a:lnTo>
                    <a:pt x="5582501" y="586397"/>
                  </a:lnTo>
                  <a:lnTo>
                    <a:pt x="5582501" y="544487"/>
                  </a:lnTo>
                  <a:lnTo>
                    <a:pt x="5582501" y="245414"/>
                  </a:lnTo>
                  <a:close/>
                </a:path>
                <a:path w="6851650" h="1552575">
                  <a:moveTo>
                    <a:pt x="5641073" y="1343660"/>
                  </a:moveTo>
                  <a:lnTo>
                    <a:pt x="5639574" y="1298867"/>
                  </a:lnTo>
                  <a:lnTo>
                    <a:pt x="5634545" y="1260792"/>
                  </a:lnTo>
                  <a:lnTo>
                    <a:pt x="5612257" y="1209167"/>
                  </a:lnTo>
                  <a:lnTo>
                    <a:pt x="5610593" y="1206500"/>
                  </a:lnTo>
                  <a:lnTo>
                    <a:pt x="5610593" y="1343660"/>
                  </a:lnTo>
                  <a:lnTo>
                    <a:pt x="5609488" y="1383779"/>
                  </a:lnTo>
                  <a:lnTo>
                    <a:pt x="5598858" y="1444167"/>
                  </a:lnTo>
                  <a:lnTo>
                    <a:pt x="5573395" y="1474431"/>
                  </a:lnTo>
                  <a:lnTo>
                    <a:pt x="5553824" y="1478140"/>
                  </a:lnTo>
                  <a:lnTo>
                    <a:pt x="5543689" y="1477213"/>
                  </a:lnTo>
                  <a:lnTo>
                    <a:pt x="5508790" y="1444167"/>
                  </a:lnTo>
                  <a:lnTo>
                    <a:pt x="5498211" y="1383779"/>
                  </a:lnTo>
                  <a:lnTo>
                    <a:pt x="5497055" y="1343660"/>
                  </a:lnTo>
                  <a:lnTo>
                    <a:pt x="5498211" y="1303375"/>
                  </a:lnTo>
                  <a:lnTo>
                    <a:pt x="5508790" y="1243253"/>
                  </a:lnTo>
                  <a:lnTo>
                    <a:pt x="5534495" y="1213065"/>
                  </a:lnTo>
                  <a:lnTo>
                    <a:pt x="5553824" y="1209167"/>
                  </a:lnTo>
                  <a:lnTo>
                    <a:pt x="5564162" y="1210157"/>
                  </a:lnTo>
                  <a:lnTo>
                    <a:pt x="5598858" y="1243253"/>
                  </a:lnTo>
                  <a:lnTo>
                    <a:pt x="5609488" y="1303375"/>
                  </a:lnTo>
                  <a:lnTo>
                    <a:pt x="5610593" y="1343660"/>
                  </a:lnTo>
                  <a:lnTo>
                    <a:pt x="5610593" y="1206500"/>
                  </a:lnTo>
                  <a:lnTo>
                    <a:pt x="5599417" y="1196162"/>
                  </a:lnTo>
                  <a:lnTo>
                    <a:pt x="5586069" y="1188643"/>
                  </a:lnTo>
                  <a:lnTo>
                    <a:pt x="5570779" y="1184046"/>
                  </a:lnTo>
                  <a:lnTo>
                    <a:pt x="5553824" y="1182497"/>
                  </a:lnTo>
                  <a:lnTo>
                    <a:pt x="5536704" y="1184046"/>
                  </a:lnTo>
                  <a:lnTo>
                    <a:pt x="5497055" y="1206500"/>
                  </a:lnTo>
                  <a:lnTo>
                    <a:pt x="5473243" y="1260792"/>
                  </a:lnTo>
                  <a:lnTo>
                    <a:pt x="5468124" y="1298867"/>
                  </a:lnTo>
                  <a:lnTo>
                    <a:pt x="5466575" y="1343660"/>
                  </a:lnTo>
                  <a:lnTo>
                    <a:pt x="5468124" y="1388237"/>
                  </a:lnTo>
                  <a:lnTo>
                    <a:pt x="5473243" y="1426235"/>
                  </a:lnTo>
                  <a:lnTo>
                    <a:pt x="5497055" y="1480807"/>
                  </a:lnTo>
                  <a:lnTo>
                    <a:pt x="5536704" y="1502676"/>
                  </a:lnTo>
                  <a:lnTo>
                    <a:pt x="5553824" y="1504048"/>
                  </a:lnTo>
                  <a:lnTo>
                    <a:pt x="5570779" y="1502676"/>
                  </a:lnTo>
                  <a:lnTo>
                    <a:pt x="5610593" y="1480807"/>
                  </a:lnTo>
                  <a:lnTo>
                    <a:pt x="5634545" y="1426235"/>
                  </a:lnTo>
                  <a:lnTo>
                    <a:pt x="5639574" y="1388237"/>
                  </a:lnTo>
                  <a:lnTo>
                    <a:pt x="5641073" y="1343660"/>
                  </a:lnTo>
                  <a:close/>
                </a:path>
                <a:path w="6851650" h="1552575">
                  <a:moveTo>
                    <a:pt x="5741276" y="1182497"/>
                  </a:moveTo>
                  <a:lnTo>
                    <a:pt x="5710415" y="1182497"/>
                  </a:lnTo>
                  <a:lnTo>
                    <a:pt x="5710415" y="1523098"/>
                  </a:lnTo>
                  <a:lnTo>
                    <a:pt x="5741276" y="1523098"/>
                  </a:lnTo>
                  <a:lnTo>
                    <a:pt x="5741276" y="1182497"/>
                  </a:lnTo>
                  <a:close/>
                </a:path>
                <a:path w="6851650" h="1552575">
                  <a:moveTo>
                    <a:pt x="5937275" y="397433"/>
                  </a:moveTo>
                  <a:lnTo>
                    <a:pt x="5882983" y="366852"/>
                  </a:lnTo>
                  <a:lnTo>
                    <a:pt x="5859551" y="300278"/>
                  </a:lnTo>
                  <a:lnTo>
                    <a:pt x="5859551" y="275894"/>
                  </a:lnTo>
                  <a:lnTo>
                    <a:pt x="5931179" y="275894"/>
                  </a:lnTo>
                  <a:lnTo>
                    <a:pt x="5931179" y="249224"/>
                  </a:lnTo>
                  <a:lnTo>
                    <a:pt x="5757824" y="249224"/>
                  </a:lnTo>
                  <a:lnTo>
                    <a:pt x="5757824" y="275894"/>
                  </a:lnTo>
                  <a:lnTo>
                    <a:pt x="5829071" y="275894"/>
                  </a:lnTo>
                  <a:lnTo>
                    <a:pt x="5829071" y="300278"/>
                  </a:lnTo>
                  <a:lnTo>
                    <a:pt x="5822988" y="339420"/>
                  </a:lnTo>
                  <a:lnTo>
                    <a:pt x="5806452" y="369430"/>
                  </a:lnTo>
                  <a:lnTo>
                    <a:pt x="5781980" y="390283"/>
                  </a:lnTo>
                  <a:lnTo>
                    <a:pt x="5752109" y="402005"/>
                  </a:lnTo>
                  <a:lnTo>
                    <a:pt x="5752109" y="429437"/>
                  </a:lnTo>
                  <a:lnTo>
                    <a:pt x="5782284" y="419773"/>
                  </a:lnTo>
                  <a:lnTo>
                    <a:pt x="5808586" y="403860"/>
                  </a:lnTo>
                  <a:lnTo>
                    <a:pt x="5829897" y="383298"/>
                  </a:lnTo>
                  <a:lnTo>
                    <a:pt x="5845073" y="359714"/>
                  </a:lnTo>
                  <a:lnTo>
                    <a:pt x="5860440" y="382155"/>
                  </a:lnTo>
                  <a:lnTo>
                    <a:pt x="5881738" y="401002"/>
                  </a:lnTo>
                  <a:lnTo>
                    <a:pt x="5907760" y="415480"/>
                  </a:lnTo>
                  <a:lnTo>
                    <a:pt x="5937275" y="424865"/>
                  </a:lnTo>
                  <a:lnTo>
                    <a:pt x="5937275" y="397433"/>
                  </a:lnTo>
                  <a:close/>
                </a:path>
                <a:path w="6851650" h="1552575">
                  <a:moveTo>
                    <a:pt x="6036322" y="524294"/>
                  </a:moveTo>
                  <a:lnTo>
                    <a:pt x="6021540" y="486956"/>
                  </a:lnTo>
                  <a:lnTo>
                    <a:pt x="6005461" y="474903"/>
                  </a:lnTo>
                  <a:lnTo>
                    <a:pt x="6005461" y="524294"/>
                  </a:lnTo>
                  <a:lnTo>
                    <a:pt x="6004471" y="532066"/>
                  </a:lnTo>
                  <a:lnTo>
                    <a:pt x="5974702" y="559168"/>
                  </a:lnTo>
                  <a:lnTo>
                    <a:pt x="5931827" y="567486"/>
                  </a:lnTo>
                  <a:lnTo>
                    <a:pt x="5904890" y="568490"/>
                  </a:lnTo>
                  <a:lnTo>
                    <a:pt x="5877738" y="567486"/>
                  </a:lnTo>
                  <a:lnTo>
                    <a:pt x="5835027" y="559168"/>
                  </a:lnTo>
                  <a:lnTo>
                    <a:pt x="5804979" y="532066"/>
                  </a:lnTo>
                  <a:lnTo>
                    <a:pt x="5803925" y="524294"/>
                  </a:lnTo>
                  <a:lnTo>
                    <a:pt x="5804979" y="516318"/>
                  </a:lnTo>
                  <a:lnTo>
                    <a:pt x="5835027" y="489369"/>
                  </a:lnTo>
                  <a:lnTo>
                    <a:pt x="5877738" y="480796"/>
                  </a:lnTo>
                  <a:lnTo>
                    <a:pt x="5904890" y="479717"/>
                  </a:lnTo>
                  <a:lnTo>
                    <a:pt x="5931827" y="480796"/>
                  </a:lnTo>
                  <a:lnTo>
                    <a:pt x="5974702" y="489369"/>
                  </a:lnTo>
                  <a:lnTo>
                    <a:pt x="6004471" y="516318"/>
                  </a:lnTo>
                  <a:lnTo>
                    <a:pt x="6005461" y="524294"/>
                  </a:lnTo>
                  <a:lnTo>
                    <a:pt x="6005461" y="474903"/>
                  </a:lnTo>
                  <a:lnTo>
                    <a:pt x="5990768" y="466877"/>
                  </a:lnTo>
                  <a:lnTo>
                    <a:pt x="5965990" y="459143"/>
                  </a:lnTo>
                  <a:lnTo>
                    <a:pt x="5937135" y="454571"/>
                  </a:lnTo>
                  <a:lnTo>
                    <a:pt x="5904890" y="453047"/>
                  </a:lnTo>
                  <a:lnTo>
                    <a:pt x="5872632" y="454571"/>
                  </a:lnTo>
                  <a:lnTo>
                    <a:pt x="5818848" y="466877"/>
                  </a:lnTo>
                  <a:lnTo>
                    <a:pt x="5779821" y="497776"/>
                  </a:lnTo>
                  <a:lnTo>
                    <a:pt x="5773064" y="524294"/>
                  </a:lnTo>
                  <a:lnTo>
                    <a:pt x="5774804" y="538365"/>
                  </a:lnTo>
                  <a:lnTo>
                    <a:pt x="5798591" y="571157"/>
                  </a:lnTo>
                  <a:lnTo>
                    <a:pt x="5843740" y="589114"/>
                  </a:lnTo>
                  <a:lnTo>
                    <a:pt x="5904890" y="594779"/>
                  </a:lnTo>
                  <a:lnTo>
                    <a:pt x="5937135" y="593394"/>
                  </a:lnTo>
                  <a:lnTo>
                    <a:pt x="5965990" y="589114"/>
                  </a:lnTo>
                  <a:lnTo>
                    <a:pt x="5990768" y="581761"/>
                  </a:lnTo>
                  <a:lnTo>
                    <a:pt x="6010795" y="571157"/>
                  </a:lnTo>
                  <a:lnTo>
                    <a:pt x="6013856" y="568490"/>
                  </a:lnTo>
                  <a:lnTo>
                    <a:pt x="6021540" y="561797"/>
                  </a:lnTo>
                  <a:lnTo>
                    <a:pt x="6029566" y="550875"/>
                  </a:lnTo>
                  <a:lnTo>
                    <a:pt x="6034595" y="538365"/>
                  </a:lnTo>
                  <a:lnTo>
                    <a:pt x="6036322" y="524294"/>
                  </a:lnTo>
                  <a:close/>
                </a:path>
                <a:path w="6851650" h="1552575">
                  <a:moveTo>
                    <a:pt x="6079756" y="324662"/>
                  </a:moveTo>
                  <a:lnTo>
                    <a:pt x="6027559" y="324662"/>
                  </a:lnTo>
                  <a:lnTo>
                    <a:pt x="6027559" y="245414"/>
                  </a:lnTo>
                  <a:lnTo>
                    <a:pt x="5997079" y="245414"/>
                  </a:lnTo>
                  <a:lnTo>
                    <a:pt x="5997079" y="439343"/>
                  </a:lnTo>
                  <a:lnTo>
                    <a:pt x="6027559" y="439343"/>
                  </a:lnTo>
                  <a:lnTo>
                    <a:pt x="6027559" y="351713"/>
                  </a:lnTo>
                  <a:lnTo>
                    <a:pt x="6079756" y="351713"/>
                  </a:lnTo>
                  <a:lnTo>
                    <a:pt x="6079756" y="324662"/>
                  </a:lnTo>
                  <a:close/>
                </a:path>
                <a:path w="6851650" h="1552575">
                  <a:moveTo>
                    <a:pt x="6101689" y="1379702"/>
                  </a:moveTo>
                  <a:lnTo>
                    <a:pt x="5861278" y="1379702"/>
                  </a:lnTo>
                  <a:lnTo>
                    <a:pt x="5861278" y="1311122"/>
                  </a:lnTo>
                  <a:lnTo>
                    <a:pt x="6092926" y="1311122"/>
                  </a:lnTo>
                  <a:lnTo>
                    <a:pt x="6092926" y="1284452"/>
                  </a:lnTo>
                  <a:lnTo>
                    <a:pt x="5861278" y="1284452"/>
                  </a:lnTo>
                  <a:lnTo>
                    <a:pt x="5861278" y="1215872"/>
                  </a:lnTo>
                  <a:lnTo>
                    <a:pt x="6097117" y="1215872"/>
                  </a:lnTo>
                  <a:lnTo>
                    <a:pt x="6097117" y="1189202"/>
                  </a:lnTo>
                  <a:lnTo>
                    <a:pt x="5830811" y="1189202"/>
                  </a:lnTo>
                  <a:lnTo>
                    <a:pt x="5830811" y="1215872"/>
                  </a:lnTo>
                  <a:lnTo>
                    <a:pt x="5830811" y="1284452"/>
                  </a:lnTo>
                  <a:lnTo>
                    <a:pt x="5830811" y="1311122"/>
                  </a:lnTo>
                  <a:lnTo>
                    <a:pt x="5830811" y="1379702"/>
                  </a:lnTo>
                  <a:lnTo>
                    <a:pt x="5830811" y="1406372"/>
                  </a:lnTo>
                  <a:lnTo>
                    <a:pt x="6101689" y="1406372"/>
                  </a:lnTo>
                  <a:lnTo>
                    <a:pt x="6101689" y="1379702"/>
                  </a:lnTo>
                  <a:close/>
                </a:path>
                <a:path w="6851650" h="1552575">
                  <a:moveTo>
                    <a:pt x="6115786" y="1481569"/>
                  </a:moveTo>
                  <a:lnTo>
                    <a:pt x="5812523" y="1481569"/>
                  </a:lnTo>
                  <a:lnTo>
                    <a:pt x="5812523" y="1508239"/>
                  </a:lnTo>
                  <a:lnTo>
                    <a:pt x="6115786" y="1508239"/>
                  </a:lnTo>
                  <a:lnTo>
                    <a:pt x="6115786" y="1481569"/>
                  </a:lnTo>
                  <a:close/>
                </a:path>
                <a:path w="6851650" h="1552575">
                  <a:moveTo>
                    <a:pt x="6379032" y="251383"/>
                  </a:moveTo>
                  <a:lnTo>
                    <a:pt x="6215964" y="251383"/>
                  </a:lnTo>
                  <a:lnTo>
                    <a:pt x="6215964" y="278053"/>
                  </a:lnTo>
                  <a:lnTo>
                    <a:pt x="6215964" y="535863"/>
                  </a:lnTo>
                  <a:lnTo>
                    <a:pt x="6215964" y="562533"/>
                  </a:lnTo>
                  <a:lnTo>
                    <a:pt x="6379032" y="562533"/>
                  </a:lnTo>
                  <a:lnTo>
                    <a:pt x="6379032" y="536105"/>
                  </a:lnTo>
                  <a:lnTo>
                    <a:pt x="6379032" y="535863"/>
                  </a:lnTo>
                  <a:lnTo>
                    <a:pt x="6379032" y="278180"/>
                  </a:lnTo>
                  <a:lnTo>
                    <a:pt x="6348552" y="278180"/>
                  </a:lnTo>
                  <a:lnTo>
                    <a:pt x="6348552" y="535863"/>
                  </a:lnTo>
                  <a:lnTo>
                    <a:pt x="6246444" y="535863"/>
                  </a:lnTo>
                  <a:lnTo>
                    <a:pt x="6246444" y="278053"/>
                  </a:lnTo>
                  <a:lnTo>
                    <a:pt x="6379032" y="278053"/>
                  </a:lnTo>
                  <a:lnTo>
                    <a:pt x="6379032" y="251383"/>
                  </a:lnTo>
                  <a:close/>
                </a:path>
                <a:path w="6851650" h="1552575">
                  <a:moveTo>
                    <a:pt x="6448768" y="1383512"/>
                  </a:moveTo>
                  <a:lnTo>
                    <a:pt x="6188176" y="1383512"/>
                  </a:lnTo>
                  <a:lnTo>
                    <a:pt x="6188176" y="1408912"/>
                  </a:lnTo>
                  <a:lnTo>
                    <a:pt x="6418288" y="1408912"/>
                  </a:lnTo>
                  <a:lnTo>
                    <a:pt x="6418288" y="1443202"/>
                  </a:lnTo>
                  <a:lnTo>
                    <a:pt x="6188176" y="1443202"/>
                  </a:lnTo>
                  <a:lnTo>
                    <a:pt x="6188176" y="1468602"/>
                  </a:lnTo>
                  <a:lnTo>
                    <a:pt x="6188176" y="1502892"/>
                  </a:lnTo>
                  <a:lnTo>
                    <a:pt x="6218656" y="1502892"/>
                  </a:lnTo>
                  <a:lnTo>
                    <a:pt x="6218656" y="1468602"/>
                  </a:lnTo>
                  <a:lnTo>
                    <a:pt x="6448768" y="1468602"/>
                  </a:lnTo>
                  <a:lnTo>
                    <a:pt x="6448768" y="1443202"/>
                  </a:lnTo>
                  <a:lnTo>
                    <a:pt x="6448768" y="1408912"/>
                  </a:lnTo>
                  <a:lnTo>
                    <a:pt x="6448768" y="1383512"/>
                  </a:lnTo>
                  <a:close/>
                </a:path>
                <a:path w="6851650" h="1552575">
                  <a:moveTo>
                    <a:pt x="6451054" y="1260322"/>
                  </a:moveTo>
                  <a:lnTo>
                    <a:pt x="6218656" y="1260322"/>
                  </a:lnTo>
                  <a:lnTo>
                    <a:pt x="6218656" y="1212062"/>
                  </a:lnTo>
                  <a:lnTo>
                    <a:pt x="6448768" y="1212062"/>
                  </a:lnTo>
                  <a:lnTo>
                    <a:pt x="6448768" y="1186662"/>
                  </a:lnTo>
                  <a:lnTo>
                    <a:pt x="6188176" y="1186662"/>
                  </a:lnTo>
                  <a:lnTo>
                    <a:pt x="6188176" y="1212062"/>
                  </a:lnTo>
                  <a:lnTo>
                    <a:pt x="6188176" y="1260322"/>
                  </a:lnTo>
                  <a:lnTo>
                    <a:pt x="6188176" y="1285722"/>
                  </a:lnTo>
                  <a:lnTo>
                    <a:pt x="6451054" y="1285722"/>
                  </a:lnTo>
                  <a:lnTo>
                    <a:pt x="6451054" y="1260322"/>
                  </a:lnTo>
                  <a:close/>
                </a:path>
                <a:path w="6851650" h="1552575">
                  <a:moveTo>
                    <a:pt x="6472009" y="1321181"/>
                  </a:moveTo>
                  <a:lnTo>
                    <a:pt x="6164935" y="1321181"/>
                  </a:lnTo>
                  <a:lnTo>
                    <a:pt x="6164935" y="1347089"/>
                  </a:lnTo>
                  <a:lnTo>
                    <a:pt x="6472009" y="1347089"/>
                  </a:lnTo>
                  <a:lnTo>
                    <a:pt x="6472009" y="1321181"/>
                  </a:lnTo>
                  <a:close/>
                </a:path>
                <a:path w="6851650" h="1552575">
                  <a:moveTo>
                    <a:pt x="6536766" y="388543"/>
                  </a:moveTo>
                  <a:lnTo>
                    <a:pt x="6481140" y="388543"/>
                  </a:lnTo>
                  <a:lnTo>
                    <a:pt x="6481140" y="245033"/>
                  </a:lnTo>
                  <a:lnTo>
                    <a:pt x="6450660" y="245033"/>
                  </a:lnTo>
                  <a:lnTo>
                    <a:pt x="6450660" y="388543"/>
                  </a:lnTo>
                  <a:lnTo>
                    <a:pt x="6450660" y="415213"/>
                  </a:lnTo>
                  <a:lnTo>
                    <a:pt x="6450660" y="586663"/>
                  </a:lnTo>
                  <a:lnTo>
                    <a:pt x="6481140" y="586663"/>
                  </a:lnTo>
                  <a:lnTo>
                    <a:pt x="6481140" y="415213"/>
                  </a:lnTo>
                  <a:lnTo>
                    <a:pt x="6536766" y="415213"/>
                  </a:lnTo>
                  <a:lnTo>
                    <a:pt x="6536766" y="388543"/>
                  </a:lnTo>
                  <a:close/>
                </a:path>
                <a:path w="6851650" h="1552575">
                  <a:moveTo>
                    <a:pt x="6770306" y="412292"/>
                  </a:moveTo>
                  <a:lnTo>
                    <a:pt x="6755054" y="417550"/>
                  </a:lnTo>
                  <a:lnTo>
                    <a:pt x="6737731" y="420954"/>
                  </a:lnTo>
                  <a:lnTo>
                    <a:pt x="6718986" y="422783"/>
                  </a:lnTo>
                  <a:lnTo>
                    <a:pt x="6699440" y="423341"/>
                  </a:lnTo>
                  <a:lnTo>
                    <a:pt x="6600761" y="423341"/>
                  </a:lnTo>
                  <a:lnTo>
                    <a:pt x="6600761" y="361619"/>
                  </a:lnTo>
                  <a:lnTo>
                    <a:pt x="6723824" y="361619"/>
                  </a:lnTo>
                  <a:lnTo>
                    <a:pt x="6723824" y="249224"/>
                  </a:lnTo>
                  <a:lnTo>
                    <a:pt x="6570281" y="249224"/>
                  </a:lnTo>
                  <a:lnTo>
                    <a:pt x="6570281" y="275132"/>
                  </a:lnTo>
                  <a:lnTo>
                    <a:pt x="6693344" y="275132"/>
                  </a:lnTo>
                  <a:lnTo>
                    <a:pt x="6693344" y="335711"/>
                  </a:lnTo>
                  <a:lnTo>
                    <a:pt x="6570281" y="335711"/>
                  </a:lnTo>
                  <a:lnTo>
                    <a:pt x="6570281" y="449237"/>
                  </a:lnTo>
                  <a:lnTo>
                    <a:pt x="6698297" y="449237"/>
                  </a:lnTo>
                  <a:lnTo>
                    <a:pt x="6718389" y="448576"/>
                  </a:lnTo>
                  <a:lnTo>
                    <a:pt x="6737591" y="446430"/>
                  </a:lnTo>
                  <a:lnTo>
                    <a:pt x="6755143" y="442658"/>
                  </a:lnTo>
                  <a:lnTo>
                    <a:pt x="6770306" y="437057"/>
                  </a:lnTo>
                  <a:lnTo>
                    <a:pt x="6770306" y="423341"/>
                  </a:lnTo>
                  <a:lnTo>
                    <a:pt x="6770306" y="412292"/>
                  </a:lnTo>
                  <a:close/>
                </a:path>
                <a:path w="6851650" h="1552575">
                  <a:moveTo>
                    <a:pt x="6844982" y="245414"/>
                  </a:moveTo>
                  <a:lnTo>
                    <a:pt x="6814502" y="245414"/>
                  </a:lnTo>
                  <a:lnTo>
                    <a:pt x="6814502" y="288086"/>
                  </a:lnTo>
                  <a:lnTo>
                    <a:pt x="6744779" y="288086"/>
                  </a:lnTo>
                  <a:lnTo>
                    <a:pt x="6744779" y="314756"/>
                  </a:lnTo>
                  <a:lnTo>
                    <a:pt x="6814502" y="314756"/>
                  </a:lnTo>
                  <a:lnTo>
                    <a:pt x="6814502" y="358952"/>
                  </a:lnTo>
                  <a:lnTo>
                    <a:pt x="6744779" y="358952"/>
                  </a:lnTo>
                  <a:lnTo>
                    <a:pt x="6744779" y="385622"/>
                  </a:lnTo>
                  <a:lnTo>
                    <a:pt x="6814502" y="385622"/>
                  </a:lnTo>
                  <a:lnTo>
                    <a:pt x="6814502" y="491147"/>
                  </a:lnTo>
                  <a:lnTo>
                    <a:pt x="6844982" y="491147"/>
                  </a:lnTo>
                  <a:lnTo>
                    <a:pt x="6844982" y="245414"/>
                  </a:lnTo>
                  <a:close/>
                </a:path>
                <a:path w="6851650" h="1552575">
                  <a:moveTo>
                    <a:pt x="6851459" y="561632"/>
                  </a:moveTo>
                  <a:lnTo>
                    <a:pt x="6622478" y="561632"/>
                  </a:lnTo>
                  <a:lnTo>
                    <a:pt x="6622478" y="485051"/>
                  </a:lnTo>
                  <a:lnTo>
                    <a:pt x="6591617" y="485051"/>
                  </a:lnTo>
                  <a:lnTo>
                    <a:pt x="6591617" y="587921"/>
                  </a:lnTo>
                  <a:lnTo>
                    <a:pt x="6851459" y="587921"/>
                  </a:lnTo>
                  <a:lnTo>
                    <a:pt x="6851459" y="561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72694" y="6145872"/>
              <a:ext cx="9258300" cy="1861820"/>
            </a:xfrm>
            <a:custGeom>
              <a:avLst/>
              <a:gdLst/>
              <a:ahLst/>
              <a:cxnLst/>
              <a:rect l="l" t="t" r="r" b="b"/>
              <a:pathLst>
                <a:path w="9258300" h="1861820">
                  <a:moveTo>
                    <a:pt x="316357" y="333883"/>
                  </a:moveTo>
                  <a:lnTo>
                    <a:pt x="281533" y="304419"/>
                  </a:lnTo>
                  <a:lnTo>
                    <a:pt x="152984" y="469112"/>
                  </a:lnTo>
                  <a:lnTo>
                    <a:pt x="85064" y="382168"/>
                  </a:lnTo>
                  <a:lnTo>
                    <a:pt x="49860" y="411086"/>
                  </a:lnTo>
                  <a:lnTo>
                    <a:pt x="136639" y="522224"/>
                  </a:lnTo>
                  <a:lnTo>
                    <a:pt x="150114" y="528002"/>
                  </a:lnTo>
                  <a:lnTo>
                    <a:pt x="158318" y="527545"/>
                  </a:lnTo>
                  <a:lnTo>
                    <a:pt x="166014" y="524192"/>
                  </a:lnTo>
                  <a:lnTo>
                    <a:pt x="172580" y="518096"/>
                  </a:lnTo>
                  <a:lnTo>
                    <a:pt x="316357" y="333883"/>
                  </a:lnTo>
                  <a:close/>
                </a:path>
                <a:path w="9258300" h="1861820">
                  <a:moveTo>
                    <a:pt x="364324" y="280327"/>
                  </a:moveTo>
                  <a:lnTo>
                    <a:pt x="360908" y="263436"/>
                  </a:lnTo>
                  <a:lnTo>
                    <a:pt x="357454" y="258318"/>
                  </a:lnTo>
                  <a:lnTo>
                    <a:pt x="351586" y="249618"/>
                  </a:lnTo>
                  <a:lnTo>
                    <a:pt x="342900" y="243763"/>
                  </a:lnTo>
                  <a:lnTo>
                    <a:pt x="342900" y="280327"/>
                  </a:lnTo>
                  <a:lnTo>
                    <a:pt x="342900" y="557771"/>
                  </a:lnTo>
                  <a:lnTo>
                    <a:pt x="341160" y="566331"/>
                  </a:lnTo>
                  <a:lnTo>
                    <a:pt x="336448" y="573328"/>
                  </a:lnTo>
                  <a:lnTo>
                    <a:pt x="329450" y="578053"/>
                  </a:lnTo>
                  <a:lnTo>
                    <a:pt x="320890" y="579780"/>
                  </a:lnTo>
                  <a:lnTo>
                    <a:pt x="43434" y="579780"/>
                  </a:lnTo>
                  <a:lnTo>
                    <a:pt x="34874" y="578053"/>
                  </a:lnTo>
                  <a:lnTo>
                    <a:pt x="27876" y="573328"/>
                  </a:lnTo>
                  <a:lnTo>
                    <a:pt x="23164" y="566331"/>
                  </a:lnTo>
                  <a:lnTo>
                    <a:pt x="21424" y="557771"/>
                  </a:lnTo>
                  <a:lnTo>
                    <a:pt x="21424" y="280327"/>
                  </a:lnTo>
                  <a:lnTo>
                    <a:pt x="23164" y="271767"/>
                  </a:lnTo>
                  <a:lnTo>
                    <a:pt x="27876" y="264769"/>
                  </a:lnTo>
                  <a:lnTo>
                    <a:pt x="34874" y="260045"/>
                  </a:lnTo>
                  <a:lnTo>
                    <a:pt x="43434" y="258318"/>
                  </a:lnTo>
                  <a:lnTo>
                    <a:pt x="320890" y="258318"/>
                  </a:lnTo>
                  <a:lnTo>
                    <a:pt x="329450" y="260045"/>
                  </a:lnTo>
                  <a:lnTo>
                    <a:pt x="336448" y="264769"/>
                  </a:lnTo>
                  <a:lnTo>
                    <a:pt x="341160" y="271767"/>
                  </a:lnTo>
                  <a:lnTo>
                    <a:pt x="342900" y="280327"/>
                  </a:lnTo>
                  <a:lnTo>
                    <a:pt x="342900" y="243763"/>
                  </a:lnTo>
                  <a:lnTo>
                    <a:pt x="337781" y="240296"/>
                  </a:lnTo>
                  <a:lnTo>
                    <a:pt x="320890" y="236880"/>
                  </a:lnTo>
                  <a:lnTo>
                    <a:pt x="43434" y="236880"/>
                  </a:lnTo>
                  <a:lnTo>
                    <a:pt x="26543" y="240296"/>
                  </a:lnTo>
                  <a:lnTo>
                    <a:pt x="12738" y="249618"/>
                  </a:lnTo>
                  <a:lnTo>
                    <a:pt x="3416" y="263436"/>
                  </a:lnTo>
                  <a:lnTo>
                    <a:pt x="0" y="280327"/>
                  </a:lnTo>
                  <a:lnTo>
                    <a:pt x="0" y="557771"/>
                  </a:lnTo>
                  <a:lnTo>
                    <a:pt x="3416" y="574662"/>
                  </a:lnTo>
                  <a:lnTo>
                    <a:pt x="12738" y="588467"/>
                  </a:lnTo>
                  <a:lnTo>
                    <a:pt x="26543" y="597789"/>
                  </a:lnTo>
                  <a:lnTo>
                    <a:pt x="43434" y="601218"/>
                  </a:lnTo>
                  <a:lnTo>
                    <a:pt x="320890" y="601218"/>
                  </a:lnTo>
                  <a:lnTo>
                    <a:pt x="337781" y="597789"/>
                  </a:lnTo>
                  <a:lnTo>
                    <a:pt x="351586" y="588479"/>
                  </a:lnTo>
                  <a:lnTo>
                    <a:pt x="357454" y="579780"/>
                  </a:lnTo>
                  <a:lnTo>
                    <a:pt x="360908" y="574662"/>
                  </a:lnTo>
                  <a:lnTo>
                    <a:pt x="364324" y="557771"/>
                  </a:lnTo>
                  <a:lnTo>
                    <a:pt x="364324" y="280327"/>
                  </a:lnTo>
                  <a:close/>
                </a:path>
                <a:path w="9258300" h="1861820">
                  <a:moveTo>
                    <a:pt x="982954" y="654392"/>
                  </a:moveTo>
                  <a:lnTo>
                    <a:pt x="965428" y="618578"/>
                  </a:lnTo>
                  <a:lnTo>
                    <a:pt x="953236" y="611136"/>
                  </a:lnTo>
                  <a:lnTo>
                    <a:pt x="953236" y="647534"/>
                  </a:lnTo>
                  <a:lnTo>
                    <a:pt x="953236" y="661250"/>
                  </a:lnTo>
                  <a:lnTo>
                    <a:pt x="911542" y="683374"/>
                  </a:lnTo>
                  <a:lnTo>
                    <a:pt x="896480" y="684110"/>
                  </a:lnTo>
                  <a:lnTo>
                    <a:pt x="881621" y="683374"/>
                  </a:lnTo>
                  <a:lnTo>
                    <a:pt x="842759" y="666965"/>
                  </a:lnTo>
                  <a:lnTo>
                    <a:pt x="840092" y="661250"/>
                  </a:lnTo>
                  <a:lnTo>
                    <a:pt x="840092" y="647534"/>
                  </a:lnTo>
                  <a:lnTo>
                    <a:pt x="881621" y="625462"/>
                  </a:lnTo>
                  <a:lnTo>
                    <a:pt x="896480" y="624674"/>
                  </a:lnTo>
                  <a:lnTo>
                    <a:pt x="911542" y="625462"/>
                  </a:lnTo>
                  <a:lnTo>
                    <a:pt x="950569" y="641819"/>
                  </a:lnTo>
                  <a:lnTo>
                    <a:pt x="953236" y="647534"/>
                  </a:lnTo>
                  <a:lnTo>
                    <a:pt x="953236" y="611136"/>
                  </a:lnTo>
                  <a:lnTo>
                    <a:pt x="952677" y="610793"/>
                  </a:lnTo>
                  <a:lnTo>
                    <a:pt x="936815" y="605193"/>
                  </a:lnTo>
                  <a:lnTo>
                    <a:pt x="918019" y="601814"/>
                  </a:lnTo>
                  <a:lnTo>
                    <a:pt x="896480" y="600671"/>
                  </a:lnTo>
                  <a:lnTo>
                    <a:pt x="875144" y="601814"/>
                  </a:lnTo>
                  <a:lnTo>
                    <a:pt x="827900" y="618578"/>
                  </a:lnTo>
                  <a:lnTo>
                    <a:pt x="810374" y="654392"/>
                  </a:lnTo>
                  <a:lnTo>
                    <a:pt x="811504" y="665022"/>
                  </a:lnTo>
                  <a:lnTo>
                    <a:pt x="840651" y="697992"/>
                  </a:lnTo>
                  <a:lnTo>
                    <a:pt x="896480" y="708113"/>
                  </a:lnTo>
                  <a:lnTo>
                    <a:pt x="918019" y="706970"/>
                  </a:lnTo>
                  <a:lnTo>
                    <a:pt x="936815" y="703592"/>
                  </a:lnTo>
                  <a:lnTo>
                    <a:pt x="952677" y="697992"/>
                  </a:lnTo>
                  <a:lnTo>
                    <a:pt x="965428" y="690206"/>
                  </a:lnTo>
                  <a:lnTo>
                    <a:pt x="971829" y="684110"/>
                  </a:lnTo>
                  <a:lnTo>
                    <a:pt x="972997" y="683006"/>
                  </a:lnTo>
                  <a:lnTo>
                    <a:pt x="978484" y="674585"/>
                  </a:lnTo>
                  <a:lnTo>
                    <a:pt x="981824" y="665022"/>
                  </a:lnTo>
                  <a:lnTo>
                    <a:pt x="982954" y="654392"/>
                  </a:lnTo>
                  <a:close/>
                </a:path>
                <a:path w="9258300" h="1861820">
                  <a:moveTo>
                    <a:pt x="993241" y="553427"/>
                  </a:moveTo>
                  <a:lnTo>
                    <a:pt x="912088" y="553427"/>
                  </a:lnTo>
                  <a:lnTo>
                    <a:pt x="912088" y="518375"/>
                  </a:lnTo>
                  <a:lnTo>
                    <a:pt x="882002" y="518375"/>
                  </a:lnTo>
                  <a:lnTo>
                    <a:pt x="882002" y="553427"/>
                  </a:lnTo>
                  <a:lnTo>
                    <a:pt x="799706" y="553427"/>
                  </a:lnTo>
                  <a:lnTo>
                    <a:pt x="799706" y="578192"/>
                  </a:lnTo>
                  <a:lnTo>
                    <a:pt x="993241" y="578192"/>
                  </a:lnTo>
                  <a:lnTo>
                    <a:pt x="993241" y="553427"/>
                  </a:lnTo>
                  <a:close/>
                </a:path>
                <a:path w="9258300" h="1861820">
                  <a:moveTo>
                    <a:pt x="998194" y="1799590"/>
                  </a:moveTo>
                  <a:lnTo>
                    <a:pt x="940816" y="1751152"/>
                  </a:lnTo>
                  <a:lnTo>
                    <a:pt x="922172" y="1708124"/>
                  </a:lnTo>
                  <a:lnTo>
                    <a:pt x="915136" y="1647571"/>
                  </a:lnTo>
                  <a:lnTo>
                    <a:pt x="915136" y="1514221"/>
                  </a:lnTo>
                  <a:lnTo>
                    <a:pt x="884288" y="1514221"/>
                  </a:lnTo>
                  <a:lnTo>
                    <a:pt x="884288" y="1647571"/>
                  </a:lnTo>
                  <a:lnTo>
                    <a:pt x="877303" y="1708289"/>
                  </a:lnTo>
                  <a:lnTo>
                    <a:pt x="858761" y="1751584"/>
                  </a:lnTo>
                  <a:lnTo>
                    <a:pt x="832205" y="1780870"/>
                  </a:lnTo>
                  <a:lnTo>
                    <a:pt x="801230" y="1799590"/>
                  </a:lnTo>
                  <a:lnTo>
                    <a:pt x="801230" y="1827784"/>
                  </a:lnTo>
                  <a:lnTo>
                    <a:pt x="834326" y="1811667"/>
                  </a:lnTo>
                  <a:lnTo>
                    <a:pt x="863142" y="1789201"/>
                  </a:lnTo>
                  <a:lnTo>
                    <a:pt x="885659" y="1761451"/>
                  </a:lnTo>
                  <a:lnTo>
                    <a:pt x="899909" y="1729486"/>
                  </a:lnTo>
                  <a:lnTo>
                    <a:pt x="914349" y="1761185"/>
                  </a:lnTo>
                  <a:lnTo>
                    <a:pt x="936904" y="1788769"/>
                  </a:lnTo>
                  <a:lnTo>
                    <a:pt x="965530" y="1811299"/>
                  </a:lnTo>
                  <a:lnTo>
                    <a:pt x="998194" y="1827784"/>
                  </a:lnTo>
                  <a:lnTo>
                    <a:pt x="998194" y="1799590"/>
                  </a:lnTo>
                  <a:close/>
                </a:path>
                <a:path w="9258300" h="1861820">
                  <a:moveTo>
                    <a:pt x="1086205" y="850226"/>
                  </a:moveTo>
                  <a:lnTo>
                    <a:pt x="862190" y="850226"/>
                  </a:lnTo>
                  <a:lnTo>
                    <a:pt x="862190" y="815174"/>
                  </a:lnTo>
                  <a:lnTo>
                    <a:pt x="1081633" y="815174"/>
                  </a:lnTo>
                  <a:lnTo>
                    <a:pt x="1081633" y="733259"/>
                  </a:lnTo>
                  <a:lnTo>
                    <a:pt x="831710" y="733259"/>
                  </a:lnTo>
                  <a:lnTo>
                    <a:pt x="831710" y="756881"/>
                  </a:lnTo>
                  <a:lnTo>
                    <a:pt x="1051153" y="756881"/>
                  </a:lnTo>
                  <a:lnTo>
                    <a:pt x="1051153" y="791933"/>
                  </a:lnTo>
                  <a:lnTo>
                    <a:pt x="831710" y="791933"/>
                  </a:lnTo>
                  <a:lnTo>
                    <a:pt x="831710" y="873467"/>
                  </a:lnTo>
                  <a:lnTo>
                    <a:pt x="1086205" y="873467"/>
                  </a:lnTo>
                  <a:lnTo>
                    <a:pt x="1086205" y="850226"/>
                  </a:lnTo>
                  <a:close/>
                </a:path>
                <a:path w="9258300" h="1861820">
                  <a:moveTo>
                    <a:pt x="1133830" y="607529"/>
                  </a:moveTo>
                  <a:lnTo>
                    <a:pt x="1081633" y="607529"/>
                  </a:lnTo>
                  <a:lnTo>
                    <a:pt x="1081633" y="529043"/>
                  </a:lnTo>
                  <a:lnTo>
                    <a:pt x="1051153" y="529043"/>
                  </a:lnTo>
                  <a:lnTo>
                    <a:pt x="1051153" y="706589"/>
                  </a:lnTo>
                  <a:lnTo>
                    <a:pt x="1081633" y="706589"/>
                  </a:lnTo>
                  <a:lnTo>
                    <a:pt x="1081633" y="634580"/>
                  </a:lnTo>
                  <a:lnTo>
                    <a:pt x="1133830" y="634580"/>
                  </a:lnTo>
                  <a:lnTo>
                    <a:pt x="1133830" y="607529"/>
                  </a:lnTo>
                  <a:close/>
                </a:path>
                <a:path w="9258300" h="1861820">
                  <a:moveTo>
                    <a:pt x="1137259" y="1653667"/>
                  </a:moveTo>
                  <a:lnTo>
                    <a:pt x="1081633" y="1653667"/>
                  </a:lnTo>
                  <a:lnTo>
                    <a:pt x="1081633" y="1510411"/>
                  </a:lnTo>
                  <a:lnTo>
                    <a:pt x="1051153" y="1510411"/>
                  </a:lnTo>
                  <a:lnTo>
                    <a:pt x="1051153" y="1851393"/>
                  </a:lnTo>
                  <a:lnTo>
                    <a:pt x="1081633" y="1851393"/>
                  </a:lnTo>
                  <a:lnTo>
                    <a:pt x="1081633" y="1680337"/>
                  </a:lnTo>
                  <a:lnTo>
                    <a:pt x="1137259" y="1680337"/>
                  </a:lnTo>
                  <a:lnTo>
                    <a:pt x="1137259" y="1653667"/>
                  </a:lnTo>
                  <a:close/>
                </a:path>
                <a:path w="9258300" h="1861820">
                  <a:moveTo>
                    <a:pt x="1450809" y="1799590"/>
                  </a:moveTo>
                  <a:lnTo>
                    <a:pt x="1449120" y="1786496"/>
                  </a:lnTo>
                  <a:lnTo>
                    <a:pt x="1444142" y="1775155"/>
                  </a:lnTo>
                  <a:lnTo>
                    <a:pt x="1436027" y="1765452"/>
                  </a:lnTo>
                  <a:lnTo>
                    <a:pt x="1432699" y="1763014"/>
                  </a:lnTo>
                  <a:lnTo>
                    <a:pt x="1424901" y="1757299"/>
                  </a:lnTo>
                  <a:lnTo>
                    <a:pt x="1419948" y="1755101"/>
                  </a:lnTo>
                  <a:lnTo>
                    <a:pt x="1419948" y="1791208"/>
                  </a:lnTo>
                  <a:lnTo>
                    <a:pt x="1419948" y="1808353"/>
                  </a:lnTo>
                  <a:lnTo>
                    <a:pt x="1370660" y="1832394"/>
                  </a:lnTo>
                  <a:lnTo>
                    <a:pt x="1313281" y="1836153"/>
                  </a:lnTo>
                  <a:lnTo>
                    <a:pt x="1281925" y="1835226"/>
                  </a:lnTo>
                  <a:lnTo>
                    <a:pt x="1235214" y="1827644"/>
                  </a:lnTo>
                  <a:lnTo>
                    <a:pt x="1206601" y="1808353"/>
                  </a:lnTo>
                  <a:lnTo>
                    <a:pt x="1206601" y="1791208"/>
                  </a:lnTo>
                  <a:lnTo>
                    <a:pt x="1255890" y="1766773"/>
                  </a:lnTo>
                  <a:lnTo>
                    <a:pt x="1313281" y="1763014"/>
                  </a:lnTo>
                  <a:lnTo>
                    <a:pt x="1344637" y="1763941"/>
                  </a:lnTo>
                  <a:lnTo>
                    <a:pt x="1391335" y="1771523"/>
                  </a:lnTo>
                  <a:lnTo>
                    <a:pt x="1419948" y="1791208"/>
                  </a:lnTo>
                  <a:lnTo>
                    <a:pt x="1419948" y="1755101"/>
                  </a:lnTo>
                  <a:lnTo>
                    <a:pt x="1404785" y="1748358"/>
                  </a:lnTo>
                  <a:lnTo>
                    <a:pt x="1379385" y="1742059"/>
                  </a:lnTo>
                  <a:lnTo>
                    <a:pt x="1348828" y="1738325"/>
                  </a:lnTo>
                  <a:lnTo>
                    <a:pt x="1313281" y="1737106"/>
                  </a:lnTo>
                  <a:lnTo>
                    <a:pt x="1277670" y="1738325"/>
                  </a:lnTo>
                  <a:lnTo>
                    <a:pt x="1221447" y="1748358"/>
                  </a:lnTo>
                  <a:lnTo>
                    <a:pt x="1182217" y="1775155"/>
                  </a:lnTo>
                  <a:lnTo>
                    <a:pt x="1175740" y="1799590"/>
                  </a:lnTo>
                  <a:lnTo>
                    <a:pt x="1177366" y="1812518"/>
                  </a:lnTo>
                  <a:lnTo>
                    <a:pt x="1201267" y="1842249"/>
                  </a:lnTo>
                  <a:lnTo>
                    <a:pt x="1246987" y="1857108"/>
                  </a:lnTo>
                  <a:lnTo>
                    <a:pt x="1313281" y="1861680"/>
                  </a:lnTo>
                  <a:lnTo>
                    <a:pt x="1348828" y="1860575"/>
                  </a:lnTo>
                  <a:lnTo>
                    <a:pt x="1379385" y="1857108"/>
                  </a:lnTo>
                  <a:lnTo>
                    <a:pt x="1404785" y="1851075"/>
                  </a:lnTo>
                  <a:lnTo>
                    <a:pt x="1424901" y="1842249"/>
                  </a:lnTo>
                  <a:lnTo>
                    <a:pt x="1432941" y="1836153"/>
                  </a:lnTo>
                  <a:lnTo>
                    <a:pt x="1436027" y="1833816"/>
                  </a:lnTo>
                  <a:lnTo>
                    <a:pt x="1444142" y="1823923"/>
                  </a:lnTo>
                  <a:lnTo>
                    <a:pt x="1449120" y="1812518"/>
                  </a:lnTo>
                  <a:lnTo>
                    <a:pt x="1450809" y="1799590"/>
                  </a:lnTo>
                  <a:close/>
                </a:path>
                <a:path w="9258300" h="1861820">
                  <a:moveTo>
                    <a:pt x="1466430" y="1673860"/>
                  </a:moveTo>
                  <a:lnTo>
                    <a:pt x="1392529" y="1673860"/>
                  </a:lnTo>
                  <a:lnTo>
                    <a:pt x="1392529" y="1632331"/>
                  </a:lnTo>
                  <a:lnTo>
                    <a:pt x="1392529" y="1626997"/>
                  </a:lnTo>
                  <a:lnTo>
                    <a:pt x="1429473" y="1611757"/>
                  </a:lnTo>
                  <a:lnTo>
                    <a:pt x="1450809" y="1572133"/>
                  </a:lnTo>
                  <a:lnTo>
                    <a:pt x="1449362" y="1560258"/>
                  </a:lnTo>
                  <a:lnTo>
                    <a:pt x="1419948" y="1527810"/>
                  </a:lnTo>
                  <a:lnTo>
                    <a:pt x="1419948" y="1564132"/>
                  </a:lnTo>
                  <a:lnTo>
                    <a:pt x="1419948" y="1580515"/>
                  </a:lnTo>
                  <a:lnTo>
                    <a:pt x="1371523" y="1604657"/>
                  </a:lnTo>
                  <a:lnTo>
                    <a:pt x="1362049" y="1605648"/>
                  </a:lnTo>
                  <a:lnTo>
                    <a:pt x="1362049" y="1632331"/>
                  </a:lnTo>
                  <a:lnTo>
                    <a:pt x="1362049" y="1673860"/>
                  </a:lnTo>
                  <a:lnTo>
                    <a:pt x="1265275" y="1673860"/>
                  </a:lnTo>
                  <a:lnTo>
                    <a:pt x="1265275" y="1632331"/>
                  </a:lnTo>
                  <a:lnTo>
                    <a:pt x="1276413" y="1633334"/>
                  </a:lnTo>
                  <a:lnTo>
                    <a:pt x="1288135" y="1634045"/>
                  </a:lnTo>
                  <a:lnTo>
                    <a:pt x="1300416" y="1634477"/>
                  </a:lnTo>
                  <a:lnTo>
                    <a:pt x="1313281" y="1634617"/>
                  </a:lnTo>
                  <a:lnTo>
                    <a:pt x="1326197" y="1634477"/>
                  </a:lnTo>
                  <a:lnTo>
                    <a:pt x="1338656" y="1634045"/>
                  </a:lnTo>
                  <a:lnTo>
                    <a:pt x="1350619" y="1633334"/>
                  </a:lnTo>
                  <a:lnTo>
                    <a:pt x="1362049" y="1632331"/>
                  </a:lnTo>
                  <a:lnTo>
                    <a:pt x="1362049" y="1605648"/>
                  </a:lnTo>
                  <a:lnTo>
                    <a:pt x="1344917" y="1607439"/>
                  </a:lnTo>
                  <a:lnTo>
                    <a:pt x="1313281" y="1608328"/>
                  </a:lnTo>
                  <a:lnTo>
                    <a:pt x="1255128" y="1604657"/>
                  </a:lnTo>
                  <a:lnTo>
                    <a:pt x="1218412" y="1592707"/>
                  </a:lnTo>
                  <a:lnTo>
                    <a:pt x="1206601" y="1580515"/>
                  </a:lnTo>
                  <a:lnTo>
                    <a:pt x="1206601" y="1564132"/>
                  </a:lnTo>
                  <a:lnTo>
                    <a:pt x="1255128" y="1540040"/>
                  </a:lnTo>
                  <a:lnTo>
                    <a:pt x="1313281" y="1536319"/>
                  </a:lnTo>
                  <a:lnTo>
                    <a:pt x="1344917" y="1537208"/>
                  </a:lnTo>
                  <a:lnTo>
                    <a:pt x="1392631" y="1545005"/>
                  </a:lnTo>
                  <a:lnTo>
                    <a:pt x="1419948" y="1564132"/>
                  </a:lnTo>
                  <a:lnTo>
                    <a:pt x="1419948" y="1527810"/>
                  </a:lnTo>
                  <a:lnTo>
                    <a:pt x="1408811" y="1522310"/>
                  </a:lnTo>
                  <a:lnTo>
                    <a:pt x="1382090" y="1515465"/>
                  </a:lnTo>
                  <a:lnTo>
                    <a:pt x="1350022" y="1511617"/>
                  </a:lnTo>
                  <a:lnTo>
                    <a:pt x="1313281" y="1510411"/>
                  </a:lnTo>
                  <a:lnTo>
                    <a:pt x="1276375" y="1511617"/>
                  </a:lnTo>
                  <a:lnTo>
                    <a:pt x="1217701" y="1522310"/>
                  </a:lnTo>
                  <a:lnTo>
                    <a:pt x="1181265" y="1549755"/>
                  </a:lnTo>
                  <a:lnTo>
                    <a:pt x="1175740" y="1572133"/>
                  </a:lnTo>
                  <a:lnTo>
                    <a:pt x="1177150" y="1584223"/>
                  </a:lnTo>
                  <a:lnTo>
                    <a:pt x="1204849" y="1616608"/>
                  </a:lnTo>
                  <a:lnTo>
                    <a:pt x="1235176" y="1627378"/>
                  </a:lnTo>
                  <a:lnTo>
                    <a:pt x="1235176" y="1673860"/>
                  </a:lnTo>
                  <a:lnTo>
                    <a:pt x="1159357" y="1673860"/>
                  </a:lnTo>
                  <a:lnTo>
                    <a:pt x="1159357" y="1700149"/>
                  </a:lnTo>
                  <a:lnTo>
                    <a:pt x="1466430" y="1700149"/>
                  </a:lnTo>
                  <a:lnTo>
                    <a:pt x="1466430" y="1673860"/>
                  </a:lnTo>
                  <a:close/>
                </a:path>
                <a:path w="9258300" h="1861820">
                  <a:moveTo>
                    <a:pt x="1551965" y="529043"/>
                  </a:moveTo>
                  <a:lnTo>
                    <a:pt x="1522247" y="529043"/>
                  </a:lnTo>
                  <a:lnTo>
                    <a:pt x="1522247" y="667346"/>
                  </a:lnTo>
                  <a:lnTo>
                    <a:pt x="1478051" y="667346"/>
                  </a:lnTo>
                  <a:lnTo>
                    <a:pt x="1478051" y="530948"/>
                  </a:lnTo>
                  <a:lnTo>
                    <a:pt x="1448714" y="530948"/>
                  </a:lnTo>
                  <a:lnTo>
                    <a:pt x="1448714" y="801458"/>
                  </a:lnTo>
                  <a:lnTo>
                    <a:pt x="1436154" y="809993"/>
                  </a:lnTo>
                  <a:lnTo>
                    <a:pt x="1420850" y="815784"/>
                  </a:lnTo>
                  <a:lnTo>
                    <a:pt x="1402905" y="819086"/>
                  </a:lnTo>
                  <a:lnTo>
                    <a:pt x="1382420" y="820127"/>
                  </a:lnTo>
                  <a:lnTo>
                    <a:pt x="1373657" y="820127"/>
                  </a:lnTo>
                  <a:lnTo>
                    <a:pt x="1373657" y="561428"/>
                  </a:lnTo>
                  <a:lnTo>
                    <a:pt x="1418234" y="561428"/>
                  </a:lnTo>
                  <a:lnTo>
                    <a:pt x="1418234" y="535139"/>
                  </a:lnTo>
                  <a:lnTo>
                    <a:pt x="1344320" y="535139"/>
                  </a:lnTo>
                  <a:lnTo>
                    <a:pt x="1344320" y="561428"/>
                  </a:lnTo>
                  <a:lnTo>
                    <a:pt x="1344320" y="820127"/>
                  </a:lnTo>
                  <a:lnTo>
                    <a:pt x="1294790" y="820127"/>
                  </a:lnTo>
                  <a:lnTo>
                    <a:pt x="1294790" y="561428"/>
                  </a:lnTo>
                  <a:lnTo>
                    <a:pt x="1344320" y="561428"/>
                  </a:lnTo>
                  <a:lnTo>
                    <a:pt x="1344320" y="535139"/>
                  </a:lnTo>
                  <a:lnTo>
                    <a:pt x="1265453" y="535139"/>
                  </a:lnTo>
                  <a:lnTo>
                    <a:pt x="1265453" y="846035"/>
                  </a:lnTo>
                  <a:lnTo>
                    <a:pt x="1377467" y="846035"/>
                  </a:lnTo>
                  <a:lnTo>
                    <a:pt x="1400225" y="844981"/>
                  </a:lnTo>
                  <a:lnTo>
                    <a:pt x="1419809" y="841654"/>
                  </a:lnTo>
                  <a:lnTo>
                    <a:pt x="1436027" y="835748"/>
                  </a:lnTo>
                  <a:lnTo>
                    <a:pt x="1448714" y="826985"/>
                  </a:lnTo>
                  <a:lnTo>
                    <a:pt x="1448714" y="866228"/>
                  </a:lnTo>
                  <a:lnTo>
                    <a:pt x="1478051" y="866228"/>
                  </a:lnTo>
                  <a:lnTo>
                    <a:pt x="1478051" y="826985"/>
                  </a:lnTo>
                  <a:lnTo>
                    <a:pt x="1478051" y="820127"/>
                  </a:lnTo>
                  <a:lnTo>
                    <a:pt x="1478051" y="694397"/>
                  </a:lnTo>
                  <a:lnTo>
                    <a:pt x="1522247" y="694397"/>
                  </a:lnTo>
                  <a:lnTo>
                    <a:pt x="1522247" y="870038"/>
                  </a:lnTo>
                  <a:lnTo>
                    <a:pt x="1551965" y="870038"/>
                  </a:lnTo>
                  <a:lnTo>
                    <a:pt x="1551965" y="694397"/>
                  </a:lnTo>
                  <a:lnTo>
                    <a:pt x="1551965" y="667346"/>
                  </a:lnTo>
                  <a:lnTo>
                    <a:pt x="1551965" y="529043"/>
                  </a:lnTo>
                  <a:close/>
                </a:path>
                <a:path w="9258300" h="1861820">
                  <a:moveTo>
                    <a:pt x="1660156" y="804125"/>
                  </a:moveTo>
                  <a:lnTo>
                    <a:pt x="1623961" y="804125"/>
                  </a:lnTo>
                  <a:lnTo>
                    <a:pt x="1623961" y="849464"/>
                  </a:lnTo>
                  <a:lnTo>
                    <a:pt x="1641487" y="849464"/>
                  </a:lnTo>
                  <a:lnTo>
                    <a:pt x="1641487" y="856703"/>
                  </a:lnTo>
                  <a:lnTo>
                    <a:pt x="1640154" y="866571"/>
                  </a:lnTo>
                  <a:lnTo>
                    <a:pt x="1636153" y="873937"/>
                  </a:lnTo>
                  <a:lnTo>
                    <a:pt x="1629600" y="878878"/>
                  </a:lnTo>
                  <a:lnTo>
                    <a:pt x="1620532" y="881468"/>
                  </a:lnTo>
                  <a:lnTo>
                    <a:pt x="1620532" y="898601"/>
                  </a:lnTo>
                  <a:lnTo>
                    <a:pt x="1637817" y="894321"/>
                  </a:lnTo>
                  <a:lnTo>
                    <a:pt x="1650212" y="885799"/>
                  </a:lnTo>
                  <a:lnTo>
                    <a:pt x="1657667" y="872617"/>
                  </a:lnTo>
                  <a:lnTo>
                    <a:pt x="1660156" y="854417"/>
                  </a:lnTo>
                  <a:lnTo>
                    <a:pt x="1660156" y="804125"/>
                  </a:lnTo>
                  <a:close/>
                </a:path>
                <a:path w="9258300" h="1861820">
                  <a:moveTo>
                    <a:pt x="1692744" y="1723771"/>
                  </a:moveTo>
                  <a:lnTo>
                    <a:pt x="1684502" y="1668043"/>
                  </a:lnTo>
                  <a:lnTo>
                    <a:pt x="1662264" y="1632546"/>
                  </a:lnTo>
                  <a:lnTo>
                    <a:pt x="1662264" y="1723771"/>
                  </a:lnTo>
                  <a:lnTo>
                    <a:pt x="1661033" y="1747177"/>
                  </a:lnTo>
                  <a:lnTo>
                    <a:pt x="1642071" y="1795399"/>
                  </a:lnTo>
                  <a:lnTo>
                    <a:pt x="1608924" y="1807972"/>
                  </a:lnTo>
                  <a:lnTo>
                    <a:pt x="1599349" y="1807121"/>
                  </a:lnTo>
                  <a:lnTo>
                    <a:pt x="1566837" y="1783130"/>
                  </a:lnTo>
                  <a:lnTo>
                    <a:pt x="1555584" y="1723771"/>
                  </a:lnTo>
                  <a:lnTo>
                    <a:pt x="1556816" y="1700530"/>
                  </a:lnTo>
                  <a:lnTo>
                    <a:pt x="1575777" y="1652524"/>
                  </a:lnTo>
                  <a:lnTo>
                    <a:pt x="1608924" y="1639951"/>
                  </a:lnTo>
                  <a:lnTo>
                    <a:pt x="1618500" y="1640789"/>
                  </a:lnTo>
                  <a:lnTo>
                    <a:pt x="1651012" y="1664614"/>
                  </a:lnTo>
                  <a:lnTo>
                    <a:pt x="1662264" y="1723771"/>
                  </a:lnTo>
                  <a:lnTo>
                    <a:pt x="1662264" y="1632546"/>
                  </a:lnTo>
                  <a:lnTo>
                    <a:pt x="1624050" y="1614411"/>
                  </a:lnTo>
                  <a:lnTo>
                    <a:pt x="1608924" y="1613281"/>
                  </a:lnTo>
                  <a:lnTo>
                    <a:pt x="1593811" y="1614411"/>
                  </a:lnTo>
                  <a:lnTo>
                    <a:pt x="1556727" y="1631188"/>
                  </a:lnTo>
                  <a:lnTo>
                    <a:pt x="1533347" y="1668043"/>
                  </a:lnTo>
                  <a:lnTo>
                    <a:pt x="1525104" y="1723771"/>
                  </a:lnTo>
                  <a:lnTo>
                    <a:pt x="1527213" y="1754035"/>
                  </a:lnTo>
                  <a:lnTo>
                    <a:pt x="1543265" y="1800440"/>
                  </a:lnTo>
                  <a:lnTo>
                    <a:pt x="1579968" y="1829536"/>
                  </a:lnTo>
                  <a:lnTo>
                    <a:pt x="1608924" y="1833867"/>
                  </a:lnTo>
                  <a:lnTo>
                    <a:pt x="1624050" y="1832800"/>
                  </a:lnTo>
                  <a:lnTo>
                    <a:pt x="1637880" y="1829536"/>
                  </a:lnTo>
                  <a:lnTo>
                    <a:pt x="1650288" y="1824062"/>
                  </a:lnTo>
                  <a:lnTo>
                    <a:pt x="1661121" y="1816354"/>
                  </a:lnTo>
                  <a:lnTo>
                    <a:pt x="1668208" y="1807972"/>
                  </a:lnTo>
                  <a:lnTo>
                    <a:pt x="1674583" y="1800440"/>
                  </a:lnTo>
                  <a:lnTo>
                    <a:pt x="1684502" y="1779625"/>
                  </a:lnTo>
                  <a:lnTo>
                    <a:pt x="1690636" y="1754035"/>
                  </a:lnTo>
                  <a:lnTo>
                    <a:pt x="1692744" y="1723771"/>
                  </a:lnTo>
                  <a:close/>
                </a:path>
                <a:path w="9258300" h="1861820">
                  <a:moveTo>
                    <a:pt x="1706079" y="1552321"/>
                  </a:moveTo>
                  <a:lnTo>
                    <a:pt x="1623021" y="1552321"/>
                  </a:lnTo>
                  <a:lnTo>
                    <a:pt x="1623021" y="1499743"/>
                  </a:lnTo>
                  <a:lnTo>
                    <a:pt x="1592541" y="1499743"/>
                  </a:lnTo>
                  <a:lnTo>
                    <a:pt x="1592541" y="1552321"/>
                  </a:lnTo>
                  <a:lnTo>
                    <a:pt x="1510245" y="1552321"/>
                  </a:lnTo>
                  <a:lnTo>
                    <a:pt x="1510245" y="1578991"/>
                  </a:lnTo>
                  <a:lnTo>
                    <a:pt x="1706079" y="1578991"/>
                  </a:lnTo>
                  <a:lnTo>
                    <a:pt x="1706079" y="1552321"/>
                  </a:lnTo>
                  <a:close/>
                </a:path>
                <a:path w="9258300" h="1861820">
                  <a:moveTo>
                    <a:pt x="1845906" y="1653667"/>
                  </a:moveTo>
                  <a:lnTo>
                    <a:pt x="1790280" y="1653667"/>
                  </a:lnTo>
                  <a:lnTo>
                    <a:pt x="1790280" y="1510411"/>
                  </a:lnTo>
                  <a:lnTo>
                    <a:pt x="1759800" y="1510411"/>
                  </a:lnTo>
                  <a:lnTo>
                    <a:pt x="1759800" y="1851393"/>
                  </a:lnTo>
                  <a:lnTo>
                    <a:pt x="1790280" y="1851393"/>
                  </a:lnTo>
                  <a:lnTo>
                    <a:pt x="1790280" y="1680337"/>
                  </a:lnTo>
                  <a:lnTo>
                    <a:pt x="1845906" y="1680337"/>
                  </a:lnTo>
                  <a:lnTo>
                    <a:pt x="1845906" y="1653667"/>
                  </a:lnTo>
                  <a:close/>
                </a:path>
                <a:path w="9258300" h="1861820">
                  <a:moveTo>
                    <a:pt x="2042490" y="1516507"/>
                  </a:moveTo>
                  <a:lnTo>
                    <a:pt x="1882482" y="1516507"/>
                  </a:lnTo>
                  <a:lnTo>
                    <a:pt x="1882482" y="1543177"/>
                  </a:lnTo>
                  <a:lnTo>
                    <a:pt x="2012010" y="1543177"/>
                  </a:lnTo>
                  <a:lnTo>
                    <a:pt x="2012010" y="1588516"/>
                  </a:lnTo>
                  <a:lnTo>
                    <a:pt x="2008416" y="1641335"/>
                  </a:lnTo>
                  <a:lnTo>
                    <a:pt x="1997570" y="1687588"/>
                  </a:lnTo>
                  <a:lnTo>
                    <a:pt x="1979396" y="1727009"/>
                  </a:lnTo>
                  <a:lnTo>
                    <a:pt x="1953818" y="1759318"/>
                  </a:lnTo>
                  <a:lnTo>
                    <a:pt x="1920773" y="1784235"/>
                  </a:lnTo>
                  <a:lnTo>
                    <a:pt x="1880196" y="1801495"/>
                  </a:lnTo>
                  <a:lnTo>
                    <a:pt x="1880196" y="1830070"/>
                  </a:lnTo>
                  <a:lnTo>
                    <a:pt x="1924456" y="1813941"/>
                  </a:lnTo>
                  <a:lnTo>
                    <a:pt x="1961349" y="1791169"/>
                  </a:lnTo>
                  <a:lnTo>
                    <a:pt x="1991093" y="1761985"/>
                  </a:lnTo>
                  <a:lnTo>
                    <a:pt x="2013877" y="1726603"/>
                  </a:lnTo>
                  <a:lnTo>
                    <a:pt x="2029904" y="1685239"/>
                  </a:lnTo>
                  <a:lnTo>
                    <a:pt x="2039378" y="1638122"/>
                  </a:lnTo>
                  <a:lnTo>
                    <a:pt x="2042490" y="1585468"/>
                  </a:lnTo>
                  <a:lnTo>
                    <a:pt x="2042490" y="1516507"/>
                  </a:lnTo>
                  <a:close/>
                </a:path>
                <a:path w="9258300" h="1861820">
                  <a:moveTo>
                    <a:pt x="2104021" y="561809"/>
                  </a:moveTo>
                  <a:lnTo>
                    <a:pt x="2073541" y="561809"/>
                  </a:lnTo>
                  <a:lnTo>
                    <a:pt x="2073541" y="696302"/>
                  </a:lnTo>
                  <a:lnTo>
                    <a:pt x="2104021" y="696302"/>
                  </a:lnTo>
                  <a:lnTo>
                    <a:pt x="2104021" y="561809"/>
                  </a:lnTo>
                  <a:close/>
                </a:path>
                <a:path w="9258300" h="1861820">
                  <a:moveTo>
                    <a:pt x="2104021" y="535025"/>
                  </a:moveTo>
                  <a:lnTo>
                    <a:pt x="1837702" y="535025"/>
                  </a:lnTo>
                  <a:lnTo>
                    <a:pt x="1837702" y="561695"/>
                  </a:lnTo>
                  <a:lnTo>
                    <a:pt x="1837702" y="696315"/>
                  </a:lnTo>
                  <a:lnTo>
                    <a:pt x="1837702" y="722985"/>
                  </a:lnTo>
                  <a:lnTo>
                    <a:pt x="2104021" y="722985"/>
                  </a:lnTo>
                  <a:lnTo>
                    <a:pt x="2104021" y="696315"/>
                  </a:lnTo>
                  <a:lnTo>
                    <a:pt x="1868182" y="696315"/>
                  </a:lnTo>
                  <a:lnTo>
                    <a:pt x="1868182" y="561695"/>
                  </a:lnTo>
                  <a:lnTo>
                    <a:pt x="2104021" y="561695"/>
                  </a:lnTo>
                  <a:lnTo>
                    <a:pt x="2104021" y="535025"/>
                  </a:lnTo>
                  <a:close/>
                </a:path>
                <a:path w="9258300" h="1861820">
                  <a:moveTo>
                    <a:pt x="2122690" y="828128"/>
                  </a:moveTo>
                  <a:lnTo>
                    <a:pt x="1987054" y="828128"/>
                  </a:lnTo>
                  <a:lnTo>
                    <a:pt x="1987054" y="723353"/>
                  </a:lnTo>
                  <a:lnTo>
                    <a:pt x="1956193" y="723353"/>
                  </a:lnTo>
                  <a:lnTo>
                    <a:pt x="1956193" y="828128"/>
                  </a:lnTo>
                  <a:lnTo>
                    <a:pt x="1819414" y="828128"/>
                  </a:lnTo>
                  <a:lnTo>
                    <a:pt x="1819414" y="854798"/>
                  </a:lnTo>
                  <a:lnTo>
                    <a:pt x="2122690" y="854798"/>
                  </a:lnTo>
                  <a:lnTo>
                    <a:pt x="2122690" y="828128"/>
                  </a:lnTo>
                  <a:close/>
                </a:path>
                <a:path w="9258300" h="1861820">
                  <a:moveTo>
                    <a:pt x="2152980" y="1510411"/>
                  </a:moveTo>
                  <a:lnTo>
                    <a:pt x="2122119" y="1510411"/>
                  </a:lnTo>
                  <a:lnTo>
                    <a:pt x="2122119" y="1851012"/>
                  </a:lnTo>
                  <a:lnTo>
                    <a:pt x="2152980" y="1851012"/>
                  </a:lnTo>
                  <a:lnTo>
                    <a:pt x="2152980" y="1510411"/>
                  </a:lnTo>
                  <a:close/>
                </a:path>
                <a:path w="9258300" h="1861820">
                  <a:moveTo>
                    <a:pt x="2355469" y="615149"/>
                  </a:moveTo>
                  <a:lnTo>
                    <a:pt x="2348420" y="575335"/>
                  </a:lnTo>
                  <a:lnTo>
                    <a:pt x="2325370" y="545312"/>
                  </a:lnTo>
                  <a:lnTo>
                    <a:pt x="2325370" y="615149"/>
                  </a:lnTo>
                  <a:lnTo>
                    <a:pt x="2324239" y="629767"/>
                  </a:lnTo>
                  <a:lnTo>
                    <a:pt x="2299652" y="668896"/>
                  </a:lnTo>
                  <a:lnTo>
                    <a:pt x="2267089" y="677252"/>
                  </a:lnTo>
                  <a:lnTo>
                    <a:pt x="2254872" y="676275"/>
                  </a:lnTo>
                  <a:lnTo>
                    <a:pt x="2218537" y="653719"/>
                  </a:lnTo>
                  <a:lnTo>
                    <a:pt x="2208415" y="615149"/>
                  </a:lnTo>
                  <a:lnTo>
                    <a:pt x="2209596" y="600748"/>
                  </a:lnTo>
                  <a:lnTo>
                    <a:pt x="2234298" y="561632"/>
                  </a:lnTo>
                  <a:lnTo>
                    <a:pt x="2267089" y="553427"/>
                  </a:lnTo>
                  <a:lnTo>
                    <a:pt x="2279129" y="554355"/>
                  </a:lnTo>
                  <a:lnTo>
                    <a:pt x="2315413" y="576948"/>
                  </a:lnTo>
                  <a:lnTo>
                    <a:pt x="2325370" y="615149"/>
                  </a:lnTo>
                  <a:lnTo>
                    <a:pt x="2325370" y="545312"/>
                  </a:lnTo>
                  <a:lnTo>
                    <a:pt x="2315413" y="538175"/>
                  </a:lnTo>
                  <a:lnTo>
                    <a:pt x="2301087" y="531850"/>
                  </a:lnTo>
                  <a:lnTo>
                    <a:pt x="2284907" y="528040"/>
                  </a:lnTo>
                  <a:lnTo>
                    <a:pt x="2267089" y="526757"/>
                  </a:lnTo>
                  <a:lnTo>
                    <a:pt x="2249195" y="528040"/>
                  </a:lnTo>
                  <a:lnTo>
                    <a:pt x="2205748" y="546950"/>
                  </a:lnTo>
                  <a:lnTo>
                    <a:pt x="2180450" y="593890"/>
                  </a:lnTo>
                  <a:lnTo>
                    <a:pt x="2178697" y="615149"/>
                  </a:lnTo>
                  <a:lnTo>
                    <a:pt x="2180450" y="636473"/>
                  </a:lnTo>
                  <a:lnTo>
                    <a:pt x="2205748" y="683729"/>
                  </a:lnTo>
                  <a:lnTo>
                    <a:pt x="2249195" y="702589"/>
                  </a:lnTo>
                  <a:lnTo>
                    <a:pt x="2267089" y="703922"/>
                  </a:lnTo>
                  <a:lnTo>
                    <a:pt x="2284907" y="702589"/>
                  </a:lnTo>
                  <a:lnTo>
                    <a:pt x="2327656" y="683729"/>
                  </a:lnTo>
                  <a:lnTo>
                    <a:pt x="2353703" y="636473"/>
                  </a:lnTo>
                  <a:lnTo>
                    <a:pt x="2355469" y="615149"/>
                  </a:lnTo>
                  <a:close/>
                </a:path>
                <a:path w="9258300" h="1861820">
                  <a:moveTo>
                    <a:pt x="2457958" y="746213"/>
                  </a:moveTo>
                  <a:lnTo>
                    <a:pt x="2427478" y="746213"/>
                  </a:lnTo>
                  <a:lnTo>
                    <a:pt x="2427478" y="772502"/>
                  </a:lnTo>
                  <a:lnTo>
                    <a:pt x="2427478" y="847559"/>
                  </a:lnTo>
                  <a:lnTo>
                    <a:pt x="2235466" y="847559"/>
                  </a:lnTo>
                  <a:lnTo>
                    <a:pt x="2235466" y="772502"/>
                  </a:lnTo>
                  <a:lnTo>
                    <a:pt x="2427478" y="772502"/>
                  </a:lnTo>
                  <a:lnTo>
                    <a:pt x="2427478" y="746213"/>
                  </a:lnTo>
                  <a:lnTo>
                    <a:pt x="2204605" y="746213"/>
                  </a:lnTo>
                  <a:lnTo>
                    <a:pt x="2204605" y="873848"/>
                  </a:lnTo>
                  <a:lnTo>
                    <a:pt x="2457958" y="873848"/>
                  </a:lnTo>
                  <a:lnTo>
                    <a:pt x="2457958" y="847559"/>
                  </a:lnTo>
                  <a:lnTo>
                    <a:pt x="2457958" y="772502"/>
                  </a:lnTo>
                  <a:lnTo>
                    <a:pt x="2457958" y="746213"/>
                  </a:lnTo>
                  <a:close/>
                </a:path>
                <a:path w="9258300" h="1861820">
                  <a:moveTo>
                    <a:pt x="2457958" y="529043"/>
                  </a:moveTo>
                  <a:lnTo>
                    <a:pt x="2427478" y="529043"/>
                  </a:lnTo>
                  <a:lnTo>
                    <a:pt x="2427478" y="718781"/>
                  </a:lnTo>
                  <a:lnTo>
                    <a:pt x="2457958" y="718781"/>
                  </a:lnTo>
                  <a:lnTo>
                    <a:pt x="2457958" y="529043"/>
                  </a:lnTo>
                  <a:close/>
                </a:path>
                <a:path w="9258300" h="1861820">
                  <a:moveTo>
                    <a:pt x="2606154" y="1510411"/>
                  </a:moveTo>
                  <a:lnTo>
                    <a:pt x="2575293" y="1510411"/>
                  </a:lnTo>
                  <a:lnTo>
                    <a:pt x="2575293" y="1650619"/>
                  </a:lnTo>
                  <a:lnTo>
                    <a:pt x="2505583" y="1650619"/>
                  </a:lnTo>
                  <a:lnTo>
                    <a:pt x="2503119" y="1613166"/>
                  </a:lnTo>
                  <a:lnTo>
                    <a:pt x="2497671" y="1581086"/>
                  </a:lnTo>
                  <a:lnTo>
                    <a:pt x="2488641" y="1554708"/>
                  </a:lnTo>
                  <a:lnTo>
                    <a:pt x="2477211" y="1537081"/>
                  </a:lnTo>
                  <a:lnTo>
                    <a:pt x="2475484" y="1534414"/>
                  </a:lnTo>
                  <a:lnTo>
                    <a:pt x="2475484" y="1671574"/>
                  </a:lnTo>
                  <a:lnTo>
                    <a:pt x="2474379" y="1711693"/>
                  </a:lnTo>
                  <a:lnTo>
                    <a:pt x="2463749" y="1772081"/>
                  </a:lnTo>
                  <a:lnTo>
                    <a:pt x="2438285" y="1802345"/>
                  </a:lnTo>
                  <a:lnTo>
                    <a:pt x="2418715" y="1806067"/>
                  </a:lnTo>
                  <a:lnTo>
                    <a:pt x="2408580" y="1805127"/>
                  </a:lnTo>
                  <a:lnTo>
                    <a:pt x="2373680" y="1772081"/>
                  </a:lnTo>
                  <a:lnTo>
                    <a:pt x="2363089" y="1711693"/>
                  </a:lnTo>
                  <a:lnTo>
                    <a:pt x="2361946" y="1671574"/>
                  </a:lnTo>
                  <a:lnTo>
                    <a:pt x="2363089" y="1631289"/>
                  </a:lnTo>
                  <a:lnTo>
                    <a:pt x="2373680" y="1571167"/>
                  </a:lnTo>
                  <a:lnTo>
                    <a:pt x="2399373" y="1540992"/>
                  </a:lnTo>
                  <a:lnTo>
                    <a:pt x="2438285" y="1540992"/>
                  </a:lnTo>
                  <a:lnTo>
                    <a:pt x="2463749" y="1571167"/>
                  </a:lnTo>
                  <a:lnTo>
                    <a:pt x="2474379" y="1631289"/>
                  </a:lnTo>
                  <a:lnTo>
                    <a:pt x="2475484" y="1671574"/>
                  </a:lnTo>
                  <a:lnTo>
                    <a:pt x="2475484" y="1534414"/>
                  </a:lnTo>
                  <a:lnTo>
                    <a:pt x="2464308" y="1524076"/>
                  </a:lnTo>
                  <a:lnTo>
                    <a:pt x="2450947" y="1516557"/>
                  </a:lnTo>
                  <a:lnTo>
                    <a:pt x="2435669" y="1511960"/>
                  </a:lnTo>
                  <a:lnTo>
                    <a:pt x="2418715" y="1510411"/>
                  </a:lnTo>
                  <a:lnTo>
                    <a:pt x="2401595" y="1511960"/>
                  </a:lnTo>
                  <a:lnTo>
                    <a:pt x="2361946" y="1534414"/>
                  </a:lnTo>
                  <a:lnTo>
                    <a:pt x="2338133" y="1588706"/>
                  </a:lnTo>
                  <a:lnTo>
                    <a:pt x="2333015" y="1626781"/>
                  </a:lnTo>
                  <a:lnTo>
                    <a:pt x="2331466" y="1671574"/>
                  </a:lnTo>
                  <a:lnTo>
                    <a:pt x="2333015" y="1716151"/>
                  </a:lnTo>
                  <a:lnTo>
                    <a:pt x="2338133" y="1754149"/>
                  </a:lnTo>
                  <a:lnTo>
                    <a:pt x="2361946" y="1808734"/>
                  </a:lnTo>
                  <a:lnTo>
                    <a:pt x="2401595" y="1830590"/>
                  </a:lnTo>
                  <a:lnTo>
                    <a:pt x="2418715" y="1831962"/>
                  </a:lnTo>
                  <a:lnTo>
                    <a:pt x="2435669" y="1830590"/>
                  </a:lnTo>
                  <a:lnTo>
                    <a:pt x="2450947" y="1826348"/>
                  </a:lnTo>
                  <a:lnTo>
                    <a:pt x="2464308" y="1819109"/>
                  </a:lnTo>
                  <a:lnTo>
                    <a:pt x="2475484" y="1808734"/>
                  </a:lnTo>
                  <a:lnTo>
                    <a:pt x="2477135" y="1806067"/>
                  </a:lnTo>
                  <a:lnTo>
                    <a:pt x="2489670" y="1785937"/>
                  </a:lnTo>
                  <a:lnTo>
                    <a:pt x="2499004" y="1756105"/>
                  </a:lnTo>
                  <a:lnTo>
                    <a:pt x="2504198" y="1719630"/>
                  </a:lnTo>
                  <a:lnTo>
                    <a:pt x="2505964" y="1676908"/>
                  </a:lnTo>
                  <a:lnTo>
                    <a:pt x="2575293" y="1676908"/>
                  </a:lnTo>
                  <a:lnTo>
                    <a:pt x="2575293" y="1851393"/>
                  </a:lnTo>
                  <a:lnTo>
                    <a:pt x="2606154" y="1851393"/>
                  </a:lnTo>
                  <a:lnTo>
                    <a:pt x="2606154" y="1676908"/>
                  </a:lnTo>
                  <a:lnTo>
                    <a:pt x="2606154" y="1650619"/>
                  </a:lnTo>
                  <a:lnTo>
                    <a:pt x="2606154" y="1510411"/>
                  </a:lnTo>
                  <a:close/>
                </a:path>
                <a:path w="9258300" h="1861820">
                  <a:moveTo>
                    <a:pt x="2744089" y="530948"/>
                  </a:moveTo>
                  <a:lnTo>
                    <a:pt x="2714371" y="530948"/>
                  </a:lnTo>
                  <a:lnTo>
                    <a:pt x="2714371" y="668870"/>
                  </a:lnTo>
                  <a:lnTo>
                    <a:pt x="2668270" y="668870"/>
                  </a:lnTo>
                  <a:lnTo>
                    <a:pt x="2666111" y="624001"/>
                  </a:lnTo>
                  <a:lnTo>
                    <a:pt x="2652509" y="562419"/>
                  </a:lnTo>
                  <a:lnTo>
                    <a:pt x="2639314" y="543280"/>
                  </a:lnTo>
                  <a:lnTo>
                    <a:pt x="2639314" y="690206"/>
                  </a:lnTo>
                  <a:lnTo>
                    <a:pt x="2638387" y="737603"/>
                  </a:lnTo>
                  <a:lnTo>
                    <a:pt x="2629662" y="799401"/>
                  </a:lnTo>
                  <a:lnTo>
                    <a:pt x="2609215" y="824699"/>
                  </a:lnTo>
                  <a:lnTo>
                    <a:pt x="2592832" y="824699"/>
                  </a:lnTo>
                  <a:lnTo>
                    <a:pt x="2566924" y="773645"/>
                  </a:lnTo>
                  <a:lnTo>
                    <a:pt x="2563114" y="690206"/>
                  </a:lnTo>
                  <a:lnTo>
                    <a:pt x="2563977" y="642975"/>
                  </a:lnTo>
                  <a:lnTo>
                    <a:pt x="2572435" y="581228"/>
                  </a:lnTo>
                  <a:lnTo>
                    <a:pt x="2592832" y="555713"/>
                  </a:lnTo>
                  <a:lnTo>
                    <a:pt x="2609215" y="555713"/>
                  </a:lnTo>
                  <a:lnTo>
                    <a:pt x="2635313" y="606958"/>
                  </a:lnTo>
                  <a:lnTo>
                    <a:pt x="2639314" y="690206"/>
                  </a:lnTo>
                  <a:lnTo>
                    <a:pt x="2639314" y="543280"/>
                  </a:lnTo>
                  <a:lnTo>
                    <a:pt x="2632443" y="537565"/>
                  </a:lnTo>
                  <a:lnTo>
                    <a:pt x="2623312" y="532904"/>
                  </a:lnTo>
                  <a:lnTo>
                    <a:pt x="2612745" y="530034"/>
                  </a:lnTo>
                  <a:lnTo>
                    <a:pt x="2600833" y="529043"/>
                  </a:lnTo>
                  <a:lnTo>
                    <a:pt x="2589187" y="530034"/>
                  </a:lnTo>
                  <a:lnTo>
                    <a:pt x="2548661" y="564680"/>
                  </a:lnTo>
                  <a:lnTo>
                    <a:pt x="2534920" y="636651"/>
                  </a:lnTo>
                  <a:lnTo>
                    <a:pt x="2533396" y="690206"/>
                  </a:lnTo>
                  <a:lnTo>
                    <a:pt x="2534920" y="743762"/>
                  </a:lnTo>
                  <a:lnTo>
                    <a:pt x="2539822" y="785164"/>
                  </a:lnTo>
                  <a:lnTo>
                    <a:pt x="2561971" y="836129"/>
                  </a:lnTo>
                  <a:lnTo>
                    <a:pt x="2600833" y="850607"/>
                  </a:lnTo>
                  <a:lnTo>
                    <a:pt x="2612745" y="849731"/>
                  </a:lnTo>
                  <a:lnTo>
                    <a:pt x="2647632" y="824699"/>
                  </a:lnTo>
                  <a:lnTo>
                    <a:pt x="2662072" y="786688"/>
                  </a:lnTo>
                  <a:lnTo>
                    <a:pt x="2666974" y="746861"/>
                  </a:lnTo>
                  <a:lnTo>
                    <a:pt x="2668651" y="695540"/>
                  </a:lnTo>
                  <a:lnTo>
                    <a:pt x="2714371" y="695540"/>
                  </a:lnTo>
                  <a:lnTo>
                    <a:pt x="2714371" y="866228"/>
                  </a:lnTo>
                  <a:lnTo>
                    <a:pt x="2744089" y="866228"/>
                  </a:lnTo>
                  <a:lnTo>
                    <a:pt x="2744089" y="695540"/>
                  </a:lnTo>
                  <a:lnTo>
                    <a:pt x="2744089" y="668870"/>
                  </a:lnTo>
                  <a:lnTo>
                    <a:pt x="2744089" y="530948"/>
                  </a:lnTo>
                  <a:close/>
                </a:path>
                <a:path w="9258300" h="1861820">
                  <a:moveTo>
                    <a:pt x="2816085" y="529043"/>
                  </a:moveTo>
                  <a:lnTo>
                    <a:pt x="2786380" y="529043"/>
                  </a:lnTo>
                  <a:lnTo>
                    <a:pt x="2786380" y="869657"/>
                  </a:lnTo>
                  <a:lnTo>
                    <a:pt x="2816085" y="869657"/>
                  </a:lnTo>
                  <a:lnTo>
                    <a:pt x="2816085" y="529043"/>
                  </a:lnTo>
                  <a:close/>
                </a:path>
                <a:path w="9258300" h="1861820">
                  <a:moveTo>
                    <a:pt x="2885427" y="1789684"/>
                  </a:moveTo>
                  <a:lnTo>
                    <a:pt x="2869679" y="1795005"/>
                  </a:lnTo>
                  <a:lnTo>
                    <a:pt x="2851467" y="1798535"/>
                  </a:lnTo>
                  <a:lnTo>
                    <a:pt x="2831477" y="1800504"/>
                  </a:lnTo>
                  <a:lnTo>
                    <a:pt x="2810370" y="1801114"/>
                  </a:lnTo>
                  <a:lnTo>
                    <a:pt x="2720073" y="1801114"/>
                  </a:lnTo>
                  <a:lnTo>
                    <a:pt x="2720073" y="1683766"/>
                  </a:lnTo>
                  <a:lnTo>
                    <a:pt x="2836659" y="1683766"/>
                  </a:lnTo>
                  <a:lnTo>
                    <a:pt x="2836659" y="1516507"/>
                  </a:lnTo>
                  <a:lnTo>
                    <a:pt x="2689974" y="1516507"/>
                  </a:lnTo>
                  <a:lnTo>
                    <a:pt x="2689974" y="1543177"/>
                  </a:lnTo>
                  <a:lnTo>
                    <a:pt x="2806560" y="1543177"/>
                  </a:lnTo>
                  <a:lnTo>
                    <a:pt x="2806560" y="1657096"/>
                  </a:lnTo>
                  <a:lnTo>
                    <a:pt x="2689974" y="1657096"/>
                  </a:lnTo>
                  <a:lnTo>
                    <a:pt x="2689974" y="1827403"/>
                  </a:lnTo>
                  <a:lnTo>
                    <a:pt x="2809227" y="1827403"/>
                  </a:lnTo>
                  <a:lnTo>
                    <a:pt x="2830931" y="1826780"/>
                  </a:lnTo>
                  <a:lnTo>
                    <a:pt x="2851467" y="1824736"/>
                  </a:lnTo>
                  <a:lnTo>
                    <a:pt x="2869933" y="1820964"/>
                  </a:lnTo>
                  <a:lnTo>
                    <a:pt x="2885427" y="1815211"/>
                  </a:lnTo>
                  <a:lnTo>
                    <a:pt x="2885427" y="1801114"/>
                  </a:lnTo>
                  <a:lnTo>
                    <a:pt x="2885427" y="1789684"/>
                  </a:lnTo>
                  <a:close/>
                </a:path>
                <a:path w="9258300" h="1861820">
                  <a:moveTo>
                    <a:pt x="2960484" y="1510411"/>
                  </a:moveTo>
                  <a:lnTo>
                    <a:pt x="2929623" y="1510411"/>
                  </a:lnTo>
                  <a:lnTo>
                    <a:pt x="2929623" y="1590802"/>
                  </a:lnTo>
                  <a:lnTo>
                    <a:pt x="2860281" y="1590802"/>
                  </a:lnTo>
                  <a:lnTo>
                    <a:pt x="2860281" y="1617853"/>
                  </a:lnTo>
                  <a:lnTo>
                    <a:pt x="2929623" y="1617853"/>
                  </a:lnTo>
                  <a:lnTo>
                    <a:pt x="2929623" y="1703578"/>
                  </a:lnTo>
                  <a:lnTo>
                    <a:pt x="2860281" y="1703578"/>
                  </a:lnTo>
                  <a:lnTo>
                    <a:pt x="2860281" y="1730248"/>
                  </a:lnTo>
                  <a:lnTo>
                    <a:pt x="2929623" y="1730248"/>
                  </a:lnTo>
                  <a:lnTo>
                    <a:pt x="2929623" y="1851393"/>
                  </a:lnTo>
                  <a:lnTo>
                    <a:pt x="2960484" y="1851393"/>
                  </a:lnTo>
                  <a:lnTo>
                    <a:pt x="2960484" y="1510411"/>
                  </a:lnTo>
                  <a:close/>
                </a:path>
                <a:path w="9258300" h="1861820">
                  <a:moveTo>
                    <a:pt x="3154108" y="535139"/>
                  </a:moveTo>
                  <a:lnTo>
                    <a:pt x="2991040" y="535139"/>
                  </a:lnTo>
                  <a:lnTo>
                    <a:pt x="2991040" y="561809"/>
                  </a:lnTo>
                  <a:lnTo>
                    <a:pt x="3123628" y="561809"/>
                  </a:lnTo>
                  <a:lnTo>
                    <a:pt x="3123628" y="607148"/>
                  </a:lnTo>
                  <a:lnTo>
                    <a:pt x="3119958" y="660234"/>
                  </a:lnTo>
                  <a:lnTo>
                    <a:pt x="3108896" y="706564"/>
                  </a:lnTo>
                  <a:lnTo>
                    <a:pt x="3090341" y="745921"/>
                  </a:lnTo>
                  <a:lnTo>
                    <a:pt x="3064192" y="778116"/>
                  </a:lnTo>
                  <a:lnTo>
                    <a:pt x="3030359" y="802919"/>
                  </a:lnTo>
                  <a:lnTo>
                    <a:pt x="2988754" y="820127"/>
                  </a:lnTo>
                  <a:lnTo>
                    <a:pt x="2988754" y="848702"/>
                  </a:lnTo>
                  <a:lnTo>
                    <a:pt x="3033661" y="832510"/>
                  </a:lnTo>
                  <a:lnTo>
                    <a:pt x="3071190" y="809840"/>
                  </a:lnTo>
                  <a:lnTo>
                    <a:pt x="3101505" y="780821"/>
                  </a:lnTo>
                  <a:lnTo>
                    <a:pt x="3124771" y="745591"/>
                  </a:lnTo>
                  <a:lnTo>
                    <a:pt x="3141192" y="704303"/>
                  </a:lnTo>
                  <a:lnTo>
                    <a:pt x="3150908" y="657098"/>
                  </a:lnTo>
                  <a:lnTo>
                    <a:pt x="3154108" y="604100"/>
                  </a:lnTo>
                  <a:lnTo>
                    <a:pt x="3154108" y="535139"/>
                  </a:lnTo>
                  <a:close/>
                </a:path>
                <a:path w="9258300" h="1861820">
                  <a:moveTo>
                    <a:pt x="3311842" y="672299"/>
                  </a:moveTo>
                  <a:lnTo>
                    <a:pt x="3256216" y="672299"/>
                  </a:lnTo>
                  <a:lnTo>
                    <a:pt x="3256216" y="529043"/>
                  </a:lnTo>
                  <a:lnTo>
                    <a:pt x="3225736" y="529043"/>
                  </a:lnTo>
                  <a:lnTo>
                    <a:pt x="3225736" y="870038"/>
                  </a:lnTo>
                  <a:lnTo>
                    <a:pt x="3256216" y="870038"/>
                  </a:lnTo>
                  <a:lnTo>
                    <a:pt x="3256216" y="698969"/>
                  </a:lnTo>
                  <a:lnTo>
                    <a:pt x="3311842" y="698969"/>
                  </a:lnTo>
                  <a:lnTo>
                    <a:pt x="3311842" y="672299"/>
                  </a:lnTo>
                  <a:close/>
                </a:path>
                <a:path w="9258300" h="1861820">
                  <a:moveTo>
                    <a:pt x="3320516" y="1826641"/>
                  </a:moveTo>
                  <a:lnTo>
                    <a:pt x="3083534" y="1826641"/>
                  </a:lnTo>
                  <a:lnTo>
                    <a:pt x="3083534" y="1756537"/>
                  </a:lnTo>
                  <a:lnTo>
                    <a:pt x="3053067" y="1756537"/>
                  </a:lnTo>
                  <a:lnTo>
                    <a:pt x="3053067" y="1852917"/>
                  </a:lnTo>
                  <a:lnTo>
                    <a:pt x="3320516" y="1852917"/>
                  </a:lnTo>
                  <a:lnTo>
                    <a:pt x="3320516" y="1826641"/>
                  </a:lnTo>
                  <a:close/>
                </a:path>
                <a:path w="9258300" h="1861820">
                  <a:moveTo>
                    <a:pt x="3321278" y="1578610"/>
                  </a:moveTo>
                  <a:lnTo>
                    <a:pt x="3319729" y="1564614"/>
                  </a:lnTo>
                  <a:lnTo>
                    <a:pt x="3315131" y="1552371"/>
                  </a:lnTo>
                  <a:lnTo>
                    <a:pt x="3307613" y="1541907"/>
                  </a:lnTo>
                  <a:lnTo>
                    <a:pt x="3300463" y="1535938"/>
                  </a:lnTo>
                  <a:lnTo>
                    <a:pt x="3297275" y="1533271"/>
                  </a:lnTo>
                  <a:lnTo>
                    <a:pt x="3290417" y="1529778"/>
                  </a:lnTo>
                  <a:lnTo>
                    <a:pt x="3290417" y="1578610"/>
                  </a:lnTo>
                  <a:lnTo>
                    <a:pt x="3289477" y="1586534"/>
                  </a:lnTo>
                  <a:lnTo>
                    <a:pt x="3259975" y="1612760"/>
                  </a:lnTo>
                  <a:lnTo>
                    <a:pt x="3214154" y="1620393"/>
                  </a:lnTo>
                  <a:lnTo>
                    <a:pt x="3183737" y="1621282"/>
                  </a:lnTo>
                  <a:lnTo>
                    <a:pt x="3153270" y="1620393"/>
                  </a:lnTo>
                  <a:lnTo>
                    <a:pt x="3107334" y="1612760"/>
                  </a:lnTo>
                  <a:lnTo>
                    <a:pt x="3077997" y="1586534"/>
                  </a:lnTo>
                  <a:lnTo>
                    <a:pt x="3077057" y="1578610"/>
                  </a:lnTo>
                  <a:lnTo>
                    <a:pt x="3077997" y="1570532"/>
                  </a:lnTo>
                  <a:lnTo>
                    <a:pt x="3107334" y="1544777"/>
                  </a:lnTo>
                  <a:lnTo>
                    <a:pt x="3153270" y="1536890"/>
                  </a:lnTo>
                  <a:lnTo>
                    <a:pt x="3183737" y="1535938"/>
                  </a:lnTo>
                  <a:lnTo>
                    <a:pt x="3214154" y="1536890"/>
                  </a:lnTo>
                  <a:lnTo>
                    <a:pt x="3259975" y="1544777"/>
                  </a:lnTo>
                  <a:lnTo>
                    <a:pt x="3289477" y="1570532"/>
                  </a:lnTo>
                  <a:lnTo>
                    <a:pt x="3290417" y="1578610"/>
                  </a:lnTo>
                  <a:lnTo>
                    <a:pt x="3290417" y="1529778"/>
                  </a:lnTo>
                  <a:lnTo>
                    <a:pt x="3276435" y="1522628"/>
                  </a:lnTo>
                  <a:lnTo>
                    <a:pt x="3250222" y="1515554"/>
                  </a:lnTo>
                  <a:lnTo>
                    <a:pt x="3219158" y="1511630"/>
                  </a:lnTo>
                  <a:lnTo>
                    <a:pt x="3183737" y="1510411"/>
                  </a:lnTo>
                  <a:lnTo>
                    <a:pt x="3148431" y="1511630"/>
                  </a:lnTo>
                  <a:lnTo>
                    <a:pt x="3090951" y="1522628"/>
                  </a:lnTo>
                  <a:lnTo>
                    <a:pt x="3052343" y="1552371"/>
                  </a:lnTo>
                  <a:lnTo>
                    <a:pt x="3046209" y="1578610"/>
                  </a:lnTo>
                  <a:lnTo>
                    <a:pt x="3047758" y="1592554"/>
                  </a:lnTo>
                  <a:lnTo>
                    <a:pt x="3070199" y="1624330"/>
                  </a:lnTo>
                  <a:lnTo>
                    <a:pt x="3117253" y="1642046"/>
                  </a:lnTo>
                  <a:lnTo>
                    <a:pt x="3183737" y="1647190"/>
                  </a:lnTo>
                  <a:lnTo>
                    <a:pt x="3219158" y="1645970"/>
                  </a:lnTo>
                  <a:lnTo>
                    <a:pt x="3250222" y="1642046"/>
                  </a:lnTo>
                  <a:lnTo>
                    <a:pt x="3276435" y="1634972"/>
                  </a:lnTo>
                  <a:lnTo>
                    <a:pt x="3297275" y="1624330"/>
                  </a:lnTo>
                  <a:lnTo>
                    <a:pt x="3300768" y="1621282"/>
                  </a:lnTo>
                  <a:lnTo>
                    <a:pt x="3307613" y="1615313"/>
                  </a:lnTo>
                  <a:lnTo>
                    <a:pt x="3315131" y="1604759"/>
                  </a:lnTo>
                  <a:lnTo>
                    <a:pt x="3319729" y="1592554"/>
                  </a:lnTo>
                  <a:lnTo>
                    <a:pt x="3321278" y="1578610"/>
                  </a:lnTo>
                  <a:close/>
                </a:path>
                <a:path w="9258300" h="1861820">
                  <a:moveTo>
                    <a:pt x="3336899" y="1687576"/>
                  </a:moveTo>
                  <a:lnTo>
                    <a:pt x="3029826" y="1687576"/>
                  </a:lnTo>
                  <a:lnTo>
                    <a:pt x="3029826" y="1714246"/>
                  </a:lnTo>
                  <a:lnTo>
                    <a:pt x="3171926" y="1714246"/>
                  </a:lnTo>
                  <a:lnTo>
                    <a:pt x="3171926" y="1781683"/>
                  </a:lnTo>
                  <a:lnTo>
                    <a:pt x="3202406" y="1781683"/>
                  </a:lnTo>
                  <a:lnTo>
                    <a:pt x="3202406" y="1714246"/>
                  </a:lnTo>
                  <a:lnTo>
                    <a:pt x="3336899" y="1714246"/>
                  </a:lnTo>
                  <a:lnTo>
                    <a:pt x="3336899" y="1687576"/>
                  </a:lnTo>
                  <a:close/>
                </a:path>
                <a:path w="9258300" h="1861820">
                  <a:moveTo>
                    <a:pt x="3517569" y="613244"/>
                  </a:moveTo>
                  <a:lnTo>
                    <a:pt x="3515563" y="592264"/>
                  </a:lnTo>
                  <a:lnTo>
                    <a:pt x="3509759" y="574001"/>
                  </a:lnTo>
                  <a:lnTo>
                    <a:pt x="3500539" y="558596"/>
                  </a:lnTo>
                  <a:lnTo>
                    <a:pt x="3495408" y="553427"/>
                  </a:lnTo>
                  <a:lnTo>
                    <a:pt x="3488232" y="546188"/>
                  </a:lnTo>
                  <a:lnTo>
                    <a:pt x="3487470" y="545668"/>
                  </a:lnTo>
                  <a:lnTo>
                    <a:pt x="3487470" y="613244"/>
                  </a:lnTo>
                  <a:lnTo>
                    <a:pt x="3486277" y="627138"/>
                  </a:lnTo>
                  <a:lnTo>
                    <a:pt x="3460851" y="664857"/>
                  </a:lnTo>
                  <a:lnTo>
                    <a:pt x="3429177" y="673061"/>
                  </a:lnTo>
                  <a:lnTo>
                    <a:pt x="3417417" y="672096"/>
                  </a:lnTo>
                  <a:lnTo>
                    <a:pt x="3381273" y="650214"/>
                  </a:lnTo>
                  <a:lnTo>
                    <a:pt x="3370503" y="613244"/>
                  </a:lnTo>
                  <a:lnTo>
                    <a:pt x="3371761" y="599186"/>
                  </a:lnTo>
                  <a:lnTo>
                    <a:pt x="3397300" y="561301"/>
                  </a:lnTo>
                  <a:lnTo>
                    <a:pt x="3429177" y="553427"/>
                  </a:lnTo>
                  <a:lnTo>
                    <a:pt x="3440734" y="554342"/>
                  </a:lnTo>
                  <a:lnTo>
                    <a:pt x="3477031" y="576059"/>
                  </a:lnTo>
                  <a:lnTo>
                    <a:pt x="3487470" y="613244"/>
                  </a:lnTo>
                  <a:lnTo>
                    <a:pt x="3487470" y="545668"/>
                  </a:lnTo>
                  <a:lnTo>
                    <a:pt x="3476066" y="537845"/>
                  </a:lnTo>
                  <a:lnTo>
                    <a:pt x="3461994" y="531761"/>
                  </a:lnTo>
                  <a:lnTo>
                    <a:pt x="3446284" y="528027"/>
                  </a:lnTo>
                  <a:lnTo>
                    <a:pt x="3429177" y="526757"/>
                  </a:lnTo>
                  <a:lnTo>
                    <a:pt x="3412071" y="528027"/>
                  </a:lnTo>
                  <a:lnTo>
                    <a:pt x="3369741" y="546188"/>
                  </a:lnTo>
                  <a:lnTo>
                    <a:pt x="3342792" y="592264"/>
                  </a:lnTo>
                  <a:lnTo>
                    <a:pt x="3340785" y="613244"/>
                  </a:lnTo>
                  <a:lnTo>
                    <a:pt x="3342792" y="634009"/>
                  </a:lnTo>
                  <a:lnTo>
                    <a:pt x="3369741" y="680300"/>
                  </a:lnTo>
                  <a:lnTo>
                    <a:pt x="3412071" y="698461"/>
                  </a:lnTo>
                  <a:lnTo>
                    <a:pt x="3429177" y="699731"/>
                  </a:lnTo>
                  <a:lnTo>
                    <a:pt x="3446284" y="698461"/>
                  </a:lnTo>
                  <a:lnTo>
                    <a:pt x="3488232" y="680300"/>
                  </a:lnTo>
                  <a:lnTo>
                    <a:pt x="3515563" y="634009"/>
                  </a:lnTo>
                  <a:lnTo>
                    <a:pt x="3517569" y="613244"/>
                  </a:lnTo>
                  <a:close/>
                </a:path>
                <a:path w="9258300" h="1861820">
                  <a:moveTo>
                    <a:pt x="3620058" y="730592"/>
                  </a:moveTo>
                  <a:lnTo>
                    <a:pt x="3589578" y="730592"/>
                  </a:lnTo>
                  <a:lnTo>
                    <a:pt x="3589578" y="774788"/>
                  </a:lnTo>
                  <a:lnTo>
                    <a:pt x="3589578" y="801077"/>
                  </a:lnTo>
                  <a:lnTo>
                    <a:pt x="3589578" y="847559"/>
                  </a:lnTo>
                  <a:lnTo>
                    <a:pt x="3397554" y="847559"/>
                  </a:lnTo>
                  <a:lnTo>
                    <a:pt x="3397554" y="801077"/>
                  </a:lnTo>
                  <a:lnTo>
                    <a:pt x="3589578" y="801077"/>
                  </a:lnTo>
                  <a:lnTo>
                    <a:pt x="3589578" y="774788"/>
                  </a:lnTo>
                  <a:lnTo>
                    <a:pt x="3397554" y="774788"/>
                  </a:lnTo>
                  <a:lnTo>
                    <a:pt x="3397554" y="730592"/>
                  </a:lnTo>
                  <a:lnTo>
                    <a:pt x="3366693" y="730592"/>
                  </a:lnTo>
                  <a:lnTo>
                    <a:pt x="3366693" y="873848"/>
                  </a:lnTo>
                  <a:lnTo>
                    <a:pt x="3620058" y="873848"/>
                  </a:lnTo>
                  <a:lnTo>
                    <a:pt x="3620058" y="847559"/>
                  </a:lnTo>
                  <a:lnTo>
                    <a:pt x="3620058" y="801077"/>
                  </a:lnTo>
                  <a:lnTo>
                    <a:pt x="3620058" y="774788"/>
                  </a:lnTo>
                  <a:lnTo>
                    <a:pt x="3620058" y="730592"/>
                  </a:lnTo>
                  <a:close/>
                </a:path>
                <a:path w="9258300" h="1861820">
                  <a:moveTo>
                    <a:pt x="3620058" y="529043"/>
                  </a:moveTo>
                  <a:lnTo>
                    <a:pt x="3589578" y="529043"/>
                  </a:lnTo>
                  <a:lnTo>
                    <a:pt x="3589578" y="706208"/>
                  </a:lnTo>
                  <a:lnTo>
                    <a:pt x="3620058" y="706208"/>
                  </a:lnTo>
                  <a:lnTo>
                    <a:pt x="3620058" y="529043"/>
                  </a:lnTo>
                  <a:close/>
                </a:path>
                <a:path w="9258300" h="1861820">
                  <a:moveTo>
                    <a:pt x="3676205" y="1799590"/>
                  </a:moveTo>
                  <a:lnTo>
                    <a:pt x="3618827" y="1751152"/>
                  </a:lnTo>
                  <a:lnTo>
                    <a:pt x="3600183" y="1708124"/>
                  </a:lnTo>
                  <a:lnTo>
                    <a:pt x="3593147" y="1647571"/>
                  </a:lnTo>
                  <a:lnTo>
                    <a:pt x="3593147" y="1514221"/>
                  </a:lnTo>
                  <a:lnTo>
                    <a:pt x="3562299" y="1514221"/>
                  </a:lnTo>
                  <a:lnTo>
                    <a:pt x="3562299" y="1647571"/>
                  </a:lnTo>
                  <a:lnTo>
                    <a:pt x="3555314" y="1708289"/>
                  </a:lnTo>
                  <a:lnTo>
                    <a:pt x="3536772" y="1751584"/>
                  </a:lnTo>
                  <a:lnTo>
                    <a:pt x="3510216" y="1780870"/>
                  </a:lnTo>
                  <a:lnTo>
                    <a:pt x="3479241" y="1799590"/>
                  </a:lnTo>
                  <a:lnTo>
                    <a:pt x="3479241" y="1827784"/>
                  </a:lnTo>
                  <a:lnTo>
                    <a:pt x="3512337" y="1811667"/>
                  </a:lnTo>
                  <a:lnTo>
                    <a:pt x="3541153" y="1789201"/>
                  </a:lnTo>
                  <a:lnTo>
                    <a:pt x="3563670" y="1761451"/>
                  </a:lnTo>
                  <a:lnTo>
                    <a:pt x="3577920" y="1729486"/>
                  </a:lnTo>
                  <a:lnTo>
                    <a:pt x="3592360" y="1761185"/>
                  </a:lnTo>
                  <a:lnTo>
                    <a:pt x="3614915" y="1788769"/>
                  </a:lnTo>
                  <a:lnTo>
                    <a:pt x="3643541" y="1811299"/>
                  </a:lnTo>
                  <a:lnTo>
                    <a:pt x="3676205" y="1827784"/>
                  </a:lnTo>
                  <a:lnTo>
                    <a:pt x="3676205" y="1799590"/>
                  </a:lnTo>
                  <a:close/>
                </a:path>
                <a:path w="9258300" h="1861820">
                  <a:moveTo>
                    <a:pt x="3815270" y="1653667"/>
                  </a:moveTo>
                  <a:lnTo>
                    <a:pt x="3759644" y="1653667"/>
                  </a:lnTo>
                  <a:lnTo>
                    <a:pt x="3759644" y="1510411"/>
                  </a:lnTo>
                  <a:lnTo>
                    <a:pt x="3729164" y="1510411"/>
                  </a:lnTo>
                  <a:lnTo>
                    <a:pt x="3729164" y="1851393"/>
                  </a:lnTo>
                  <a:lnTo>
                    <a:pt x="3759644" y="1851393"/>
                  </a:lnTo>
                  <a:lnTo>
                    <a:pt x="3759644" y="1680337"/>
                  </a:lnTo>
                  <a:lnTo>
                    <a:pt x="3815270" y="1680337"/>
                  </a:lnTo>
                  <a:lnTo>
                    <a:pt x="3815270" y="1653667"/>
                  </a:lnTo>
                  <a:close/>
                </a:path>
                <a:path w="9258300" h="1861820">
                  <a:moveTo>
                    <a:pt x="3866172" y="654392"/>
                  </a:moveTo>
                  <a:lnTo>
                    <a:pt x="3848646" y="618578"/>
                  </a:lnTo>
                  <a:lnTo>
                    <a:pt x="3836466" y="611149"/>
                  </a:lnTo>
                  <a:lnTo>
                    <a:pt x="3836466" y="647534"/>
                  </a:lnTo>
                  <a:lnTo>
                    <a:pt x="3836466" y="661250"/>
                  </a:lnTo>
                  <a:lnTo>
                    <a:pt x="3794760" y="683374"/>
                  </a:lnTo>
                  <a:lnTo>
                    <a:pt x="3779697" y="684110"/>
                  </a:lnTo>
                  <a:lnTo>
                    <a:pt x="3764851" y="683374"/>
                  </a:lnTo>
                  <a:lnTo>
                    <a:pt x="3725976" y="666965"/>
                  </a:lnTo>
                  <a:lnTo>
                    <a:pt x="3723309" y="661250"/>
                  </a:lnTo>
                  <a:lnTo>
                    <a:pt x="3723309" y="647534"/>
                  </a:lnTo>
                  <a:lnTo>
                    <a:pt x="3764851" y="625462"/>
                  </a:lnTo>
                  <a:lnTo>
                    <a:pt x="3779697" y="624674"/>
                  </a:lnTo>
                  <a:lnTo>
                    <a:pt x="3794760" y="625462"/>
                  </a:lnTo>
                  <a:lnTo>
                    <a:pt x="3833799" y="641819"/>
                  </a:lnTo>
                  <a:lnTo>
                    <a:pt x="3836466" y="647534"/>
                  </a:lnTo>
                  <a:lnTo>
                    <a:pt x="3836466" y="611149"/>
                  </a:lnTo>
                  <a:lnTo>
                    <a:pt x="3835895" y="610793"/>
                  </a:lnTo>
                  <a:lnTo>
                    <a:pt x="3820033" y="605193"/>
                  </a:lnTo>
                  <a:lnTo>
                    <a:pt x="3801237" y="601814"/>
                  </a:lnTo>
                  <a:lnTo>
                    <a:pt x="3779697" y="600671"/>
                  </a:lnTo>
                  <a:lnTo>
                    <a:pt x="3758374" y="601814"/>
                  </a:lnTo>
                  <a:lnTo>
                    <a:pt x="3711117" y="618578"/>
                  </a:lnTo>
                  <a:lnTo>
                    <a:pt x="3693591" y="654392"/>
                  </a:lnTo>
                  <a:lnTo>
                    <a:pt x="3694722" y="665022"/>
                  </a:lnTo>
                  <a:lnTo>
                    <a:pt x="3723868" y="697992"/>
                  </a:lnTo>
                  <a:lnTo>
                    <a:pt x="3779697" y="708113"/>
                  </a:lnTo>
                  <a:lnTo>
                    <a:pt x="3801237" y="706970"/>
                  </a:lnTo>
                  <a:lnTo>
                    <a:pt x="3820033" y="703592"/>
                  </a:lnTo>
                  <a:lnTo>
                    <a:pt x="3835895" y="697992"/>
                  </a:lnTo>
                  <a:lnTo>
                    <a:pt x="3848646" y="690206"/>
                  </a:lnTo>
                  <a:lnTo>
                    <a:pt x="3855047" y="684110"/>
                  </a:lnTo>
                  <a:lnTo>
                    <a:pt x="3856215" y="683006"/>
                  </a:lnTo>
                  <a:lnTo>
                    <a:pt x="3861701" y="674585"/>
                  </a:lnTo>
                  <a:lnTo>
                    <a:pt x="3865041" y="665022"/>
                  </a:lnTo>
                  <a:lnTo>
                    <a:pt x="3866172" y="654392"/>
                  </a:lnTo>
                  <a:close/>
                </a:path>
                <a:path w="9258300" h="1861820">
                  <a:moveTo>
                    <a:pt x="3876459" y="553427"/>
                  </a:moveTo>
                  <a:lnTo>
                    <a:pt x="3795318" y="553427"/>
                  </a:lnTo>
                  <a:lnTo>
                    <a:pt x="3795318" y="518375"/>
                  </a:lnTo>
                  <a:lnTo>
                    <a:pt x="3765219" y="518375"/>
                  </a:lnTo>
                  <a:lnTo>
                    <a:pt x="3765219" y="553427"/>
                  </a:lnTo>
                  <a:lnTo>
                    <a:pt x="3682923" y="553427"/>
                  </a:lnTo>
                  <a:lnTo>
                    <a:pt x="3682923" y="578192"/>
                  </a:lnTo>
                  <a:lnTo>
                    <a:pt x="3876459" y="578192"/>
                  </a:lnTo>
                  <a:lnTo>
                    <a:pt x="3876459" y="553427"/>
                  </a:lnTo>
                  <a:close/>
                </a:path>
                <a:path w="9258300" h="1861820">
                  <a:moveTo>
                    <a:pt x="3969423" y="850226"/>
                  </a:moveTo>
                  <a:lnTo>
                    <a:pt x="3745407" y="850226"/>
                  </a:lnTo>
                  <a:lnTo>
                    <a:pt x="3745407" y="815174"/>
                  </a:lnTo>
                  <a:lnTo>
                    <a:pt x="3964851" y="815174"/>
                  </a:lnTo>
                  <a:lnTo>
                    <a:pt x="3964851" y="733259"/>
                  </a:lnTo>
                  <a:lnTo>
                    <a:pt x="3714927" y="733259"/>
                  </a:lnTo>
                  <a:lnTo>
                    <a:pt x="3714927" y="756881"/>
                  </a:lnTo>
                  <a:lnTo>
                    <a:pt x="3934371" y="756881"/>
                  </a:lnTo>
                  <a:lnTo>
                    <a:pt x="3934371" y="791933"/>
                  </a:lnTo>
                  <a:lnTo>
                    <a:pt x="3714927" y="791933"/>
                  </a:lnTo>
                  <a:lnTo>
                    <a:pt x="3714927" y="873467"/>
                  </a:lnTo>
                  <a:lnTo>
                    <a:pt x="3969423" y="873467"/>
                  </a:lnTo>
                  <a:lnTo>
                    <a:pt x="3969423" y="850226"/>
                  </a:lnTo>
                  <a:close/>
                </a:path>
                <a:path w="9258300" h="1861820">
                  <a:moveTo>
                    <a:pt x="4017048" y="607529"/>
                  </a:moveTo>
                  <a:lnTo>
                    <a:pt x="3964851" y="607529"/>
                  </a:lnTo>
                  <a:lnTo>
                    <a:pt x="3964851" y="529043"/>
                  </a:lnTo>
                  <a:lnTo>
                    <a:pt x="3934371" y="529043"/>
                  </a:lnTo>
                  <a:lnTo>
                    <a:pt x="3934371" y="706589"/>
                  </a:lnTo>
                  <a:lnTo>
                    <a:pt x="3964851" y="706589"/>
                  </a:lnTo>
                  <a:lnTo>
                    <a:pt x="3964851" y="634580"/>
                  </a:lnTo>
                  <a:lnTo>
                    <a:pt x="4017048" y="634580"/>
                  </a:lnTo>
                  <a:lnTo>
                    <a:pt x="4017048" y="607529"/>
                  </a:lnTo>
                  <a:close/>
                </a:path>
                <a:path w="9258300" h="1861820">
                  <a:moveTo>
                    <a:pt x="4022153" y="1671574"/>
                  </a:moveTo>
                  <a:lnTo>
                    <a:pt x="4020655" y="1626781"/>
                  </a:lnTo>
                  <a:lnTo>
                    <a:pt x="4015625" y="1588706"/>
                  </a:lnTo>
                  <a:lnTo>
                    <a:pt x="3993337" y="1537081"/>
                  </a:lnTo>
                  <a:lnTo>
                    <a:pt x="3991673" y="1534414"/>
                  </a:lnTo>
                  <a:lnTo>
                    <a:pt x="3991673" y="1671574"/>
                  </a:lnTo>
                  <a:lnTo>
                    <a:pt x="3990568" y="1711693"/>
                  </a:lnTo>
                  <a:lnTo>
                    <a:pt x="3979938" y="1772081"/>
                  </a:lnTo>
                  <a:lnTo>
                    <a:pt x="3954475" y="1802345"/>
                  </a:lnTo>
                  <a:lnTo>
                    <a:pt x="3934904" y="1806067"/>
                  </a:lnTo>
                  <a:lnTo>
                    <a:pt x="3924770" y="1805127"/>
                  </a:lnTo>
                  <a:lnTo>
                    <a:pt x="3889870" y="1772081"/>
                  </a:lnTo>
                  <a:lnTo>
                    <a:pt x="3879278" y="1711693"/>
                  </a:lnTo>
                  <a:lnTo>
                    <a:pt x="3878135" y="1671574"/>
                  </a:lnTo>
                  <a:lnTo>
                    <a:pt x="3879278" y="1631289"/>
                  </a:lnTo>
                  <a:lnTo>
                    <a:pt x="3889870" y="1571167"/>
                  </a:lnTo>
                  <a:lnTo>
                    <a:pt x="3915562" y="1540992"/>
                  </a:lnTo>
                  <a:lnTo>
                    <a:pt x="3934904" y="1537081"/>
                  </a:lnTo>
                  <a:lnTo>
                    <a:pt x="3945242" y="1538071"/>
                  </a:lnTo>
                  <a:lnTo>
                    <a:pt x="3979938" y="1571167"/>
                  </a:lnTo>
                  <a:lnTo>
                    <a:pt x="3990568" y="1631289"/>
                  </a:lnTo>
                  <a:lnTo>
                    <a:pt x="3991673" y="1671574"/>
                  </a:lnTo>
                  <a:lnTo>
                    <a:pt x="3991673" y="1534414"/>
                  </a:lnTo>
                  <a:lnTo>
                    <a:pt x="3980497" y="1524076"/>
                  </a:lnTo>
                  <a:lnTo>
                    <a:pt x="3967137" y="1516557"/>
                  </a:lnTo>
                  <a:lnTo>
                    <a:pt x="3951859" y="1511960"/>
                  </a:lnTo>
                  <a:lnTo>
                    <a:pt x="3934904" y="1510411"/>
                  </a:lnTo>
                  <a:lnTo>
                    <a:pt x="3917785" y="1511960"/>
                  </a:lnTo>
                  <a:lnTo>
                    <a:pt x="3878135" y="1534414"/>
                  </a:lnTo>
                  <a:lnTo>
                    <a:pt x="3854323" y="1588706"/>
                  </a:lnTo>
                  <a:lnTo>
                    <a:pt x="3849205" y="1626781"/>
                  </a:lnTo>
                  <a:lnTo>
                    <a:pt x="3847655" y="1671574"/>
                  </a:lnTo>
                  <a:lnTo>
                    <a:pt x="3849205" y="1716151"/>
                  </a:lnTo>
                  <a:lnTo>
                    <a:pt x="3854323" y="1754149"/>
                  </a:lnTo>
                  <a:lnTo>
                    <a:pt x="3878135" y="1808734"/>
                  </a:lnTo>
                  <a:lnTo>
                    <a:pt x="3917785" y="1830590"/>
                  </a:lnTo>
                  <a:lnTo>
                    <a:pt x="3934904" y="1831962"/>
                  </a:lnTo>
                  <a:lnTo>
                    <a:pt x="3951859" y="1830590"/>
                  </a:lnTo>
                  <a:lnTo>
                    <a:pt x="3967137" y="1826348"/>
                  </a:lnTo>
                  <a:lnTo>
                    <a:pt x="3980497" y="1819109"/>
                  </a:lnTo>
                  <a:lnTo>
                    <a:pt x="3991673" y="1808734"/>
                  </a:lnTo>
                  <a:lnTo>
                    <a:pt x="3993311" y="1806067"/>
                  </a:lnTo>
                  <a:lnTo>
                    <a:pt x="4006240" y="1785150"/>
                  </a:lnTo>
                  <a:lnTo>
                    <a:pt x="4015625" y="1754149"/>
                  </a:lnTo>
                  <a:lnTo>
                    <a:pt x="4020655" y="1716151"/>
                  </a:lnTo>
                  <a:lnTo>
                    <a:pt x="4022153" y="1671574"/>
                  </a:lnTo>
                  <a:close/>
                </a:path>
                <a:path w="9258300" h="1861820">
                  <a:moveTo>
                    <a:pt x="4122343" y="1510411"/>
                  </a:moveTo>
                  <a:lnTo>
                    <a:pt x="4091495" y="1510411"/>
                  </a:lnTo>
                  <a:lnTo>
                    <a:pt x="4091495" y="1851012"/>
                  </a:lnTo>
                  <a:lnTo>
                    <a:pt x="4122343" y="1851012"/>
                  </a:lnTo>
                  <a:lnTo>
                    <a:pt x="4122343" y="1510411"/>
                  </a:lnTo>
                  <a:close/>
                </a:path>
                <a:path w="9258300" h="1861820">
                  <a:moveTo>
                    <a:pt x="4434840" y="529043"/>
                  </a:moveTo>
                  <a:lnTo>
                    <a:pt x="4405122" y="529043"/>
                  </a:lnTo>
                  <a:lnTo>
                    <a:pt x="4405122" y="667346"/>
                  </a:lnTo>
                  <a:lnTo>
                    <a:pt x="4360938" y="667346"/>
                  </a:lnTo>
                  <a:lnTo>
                    <a:pt x="4360938" y="530948"/>
                  </a:lnTo>
                  <a:lnTo>
                    <a:pt x="4331601" y="530948"/>
                  </a:lnTo>
                  <a:lnTo>
                    <a:pt x="4331601" y="801458"/>
                  </a:lnTo>
                  <a:lnTo>
                    <a:pt x="4319041" y="809993"/>
                  </a:lnTo>
                  <a:lnTo>
                    <a:pt x="4303738" y="815784"/>
                  </a:lnTo>
                  <a:lnTo>
                    <a:pt x="4285793" y="819086"/>
                  </a:lnTo>
                  <a:lnTo>
                    <a:pt x="4265307" y="820127"/>
                  </a:lnTo>
                  <a:lnTo>
                    <a:pt x="4256544" y="820127"/>
                  </a:lnTo>
                  <a:lnTo>
                    <a:pt x="4256544" y="561428"/>
                  </a:lnTo>
                  <a:lnTo>
                    <a:pt x="4301121" y="561428"/>
                  </a:lnTo>
                  <a:lnTo>
                    <a:pt x="4301121" y="535139"/>
                  </a:lnTo>
                  <a:lnTo>
                    <a:pt x="4227207" y="535139"/>
                  </a:lnTo>
                  <a:lnTo>
                    <a:pt x="4227207" y="561428"/>
                  </a:lnTo>
                  <a:lnTo>
                    <a:pt x="4227207" y="820127"/>
                  </a:lnTo>
                  <a:lnTo>
                    <a:pt x="4177677" y="820127"/>
                  </a:lnTo>
                  <a:lnTo>
                    <a:pt x="4177677" y="561428"/>
                  </a:lnTo>
                  <a:lnTo>
                    <a:pt x="4227207" y="561428"/>
                  </a:lnTo>
                  <a:lnTo>
                    <a:pt x="4227207" y="535139"/>
                  </a:lnTo>
                  <a:lnTo>
                    <a:pt x="4148340" y="535139"/>
                  </a:lnTo>
                  <a:lnTo>
                    <a:pt x="4148340" y="846035"/>
                  </a:lnTo>
                  <a:lnTo>
                    <a:pt x="4260354" y="846035"/>
                  </a:lnTo>
                  <a:lnTo>
                    <a:pt x="4283113" y="844981"/>
                  </a:lnTo>
                  <a:lnTo>
                    <a:pt x="4302684" y="841654"/>
                  </a:lnTo>
                  <a:lnTo>
                    <a:pt x="4318914" y="835748"/>
                  </a:lnTo>
                  <a:lnTo>
                    <a:pt x="4331601" y="826985"/>
                  </a:lnTo>
                  <a:lnTo>
                    <a:pt x="4331601" y="866228"/>
                  </a:lnTo>
                  <a:lnTo>
                    <a:pt x="4360938" y="866228"/>
                  </a:lnTo>
                  <a:lnTo>
                    <a:pt x="4360938" y="826985"/>
                  </a:lnTo>
                  <a:lnTo>
                    <a:pt x="4360938" y="820127"/>
                  </a:lnTo>
                  <a:lnTo>
                    <a:pt x="4360938" y="694397"/>
                  </a:lnTo>
                  <a:lnTo>
                    <a:pt x="4405122" y="694397"/>
                  </a:lnTo>
                  <a:lnTo>
                    <a:pt x="4405122" y="870038"/>
                  </a:lnTo>
                  <a:lnTo>
                    <a:pt x="4434840" y="870038"/>
                  </a:lnTo>
                  <a:lnTo>
                    <a:pt x="4434840" y="694397"/>
                  </a:lnTo>
                  <a:lnTo>
                    <a:pt x="4434840" y="667346"/>
                  </a:lnTo>
                  <a:lnTo>
                    <a:pt x="4434840" y="529043"/>
                  </a:lnTo>
                  <a:close/>
                </a:path>
                <a:path w="9258300" h="1861820">
                  <a:moveTo>
                    <a:pt x="4478198" y="1517116"/>
                  </a:moveTo>
                  <a:lnTo>
                    <a:pt x="4211879" y="1517116"/>
                  </a:lnTo>
                  <a:lnTo>
                    <a:pt x="4211879" y="1543786"/>
                  </a:lnTo>
                  <a:lnTo>
                    <a:pt x="4211879" y="1612366"/>
                  </a:lnTo>
                  <a:lnTo>
                    <a:pt x="4242359" y="1612366"/>
                  </a:lnTo>
                  <a:lnTo>
                    <a:pt x="4242359" y="1543786"/>
                  </a:lnTo>
                  <a:lnTo>
                    <a:pt x="4478198" y="1543786"/>
                  </a:lnTo>
                  <a:lnTo>
                    <a:pt x="4478198" y="1517116"/>
                  </a:lnTo>
                  <a:close/>
                </a:path>
                <a:path w="9258300" h="1861820">
                  <a:moveTo>
                    <a:pt x="4766488" y="532853"/>
                  </a:moveTo>
                  <a:lnTo>
                    <a:pt x="4606468" y="532853"/>
                  </a:lnTo>
                  <a:lnTo>
                    <a:pt x="4606468" y="559904"/>
                  </a:lnTo>
                  <a:lnTo>
                    <a:pt x="4736008" y="559904"/>
                  </a:lnTo>
                  <a:lnTo>
                    <a:pt x="4725975" y="603262"/>
                  </a:lnTo>
                  <a:lnTo>
                    <a:pt x="4697717" y="635254"/>
                  </a:lnTo>
                  <a:lnTo>
                    <a:pt x="4654042" y="656234"/>
                  </a:lnTo>
                  <a:lnTo>
                    <a:pt x="4597705" y="666584"/>
                  </a:lnTo>
                  <a:lnTo>
                    <a:pt x="4597705" y="693254"/>
                  </a:lnTo>
                  <a:lnTo>
                    <a:pt x="4654029" y="684174"/>
                  </a:lnTo>
                  <a:lnTo>
                    <a:pt x="4700740" y="666584"/>
                  </a:lnTo>
                  <a:lnTo>
                    <a:pt x="4736160" y="639216"/>
                  </a:lnTo>
                  <a:lnTo>
                    <a:pt x="4758626" y="600773"/>
                  </a:lnTo>
                  <a:lnTo>
                    <a:pt x="4766488" y="549998"/>
                  </a:lnTo>
                  <a:lnTo>
                    <a:pt x="4766488" y="532853"/>
                  </a:lnTo>
                  <a:close/>
                </a:path>
                <a:path w="9258300" h="1861820">
                  <a:moveTo>
                    <a:pt x="4881169" y="529043"/>
                  </a:moveTo>
                  <a:lnTo>
                    <a:pt x="4850689" y="529043"/>
                  </a:lnTo>
                  <a:lnTo>
                    <a:pt x="4850689" y="564095"/>
                  </a:lnTo>
                  <a:lnTo>
                    <a:pt x="4775632" y="564095"/>
                  </a:lnTo>
                  <a:lnTo>
                    <a:pt x="4775632" y="590003"/>
                  </a:lnTo>
                  <a:lnTo>
                    <a:pt x="4850689" y="590003"/>
                  </a:lnTo>
                  <a:lnTo>
                    <a:pt x="4850689" y="627722"/>
                  </a:lnTo>
                  <a:lnTo>
                    <a:pt x="4770679" y="627722"/>
                  </a:lnTo>
                  <a:lnTo>
                    <a:pt x="4770679" y="653630"/>
                  </a:lnTo>
                  <a:lnTo>
                    <a:pt x="4850689" y="653630"/>
                  </a:lnTo>
                  <a:lnTo>
                    <a:pt x="4850689" y="694397"/>
                  </a:lnTo>
                  <a:lnTo>
                    <a:pt x="4881169" y="694397"/>
                  </a:lnTo>
                  <a:lnTo>
                    <a:pt x="4881169" y="529043"/>
                  </a:lnTo>
                  <a:close/>
                </a:path>
                <a:path w="9258300" h="1861820">
                  <a:moveTo>
                    <a:pt x="4885741" y="849083"/>
                  </a:moveTo>
                  <a:lnTo>
                    <a:pt x="4658665" y="849083"/>
                  </a:lnTo>
                  <a:lnTo>
                    <a:pt x="4658665" y="809078"/>
                  </a:lnTo>
                  <a:lnTo>
                    <a:pt x="4881169" y="809078"/>
                  </a:lnTo>
                  <a:lnTo>
                    <a:pt x="4881169" y="719162"/>
                  </a:lnTo>
                  <a:lnTo>
                    <a:pt x="4627804" y="719162"/>
                  </a:lnTo>
                  <a:lnTo>
                    <a:pt x="4627804" y="744308"/>
                  </a:lnTo>
                  <a:lnTo>
                    <a:pt x="4850689" y="744308"/>
                  </a:lnTo>
                  <a:lnTo>
                    <a:pt x="4850689" y="783932"/>
                  </a:lnTo>
                  <a:lnTo>
                    <a:pt x="4627804" y="783932"/>
                  </a:lnTo>
                  <a:lnTo>
                    <a:pt x="4627804" y="873848"/>
                  </a:lnTo>
                  <a:lnTo>
                    <a:pt x="4885741" y="873848"/>
                  </a:lnTo>
                  <a:lnTo>
                    <a:pt x="4885741" y="849083"/>
                  </a:lnTo>
                  <a:close/>
                </a:path>
                <a:path w="9258300" h="1861820">
                  <a:moveTo>
                    <a:pt x="5102136" y="818222"/>
                  </a:moveTo>
                  <a:lnTo>
                    <a:pt x="5061280" y="778738"/>
                  </a:lnTo>
                  <a:lnTo>
                    <a:pt x="5044999" y="694397"/>
                  </a:lnTo>
                  <a:lnTo>
                    <a:pt x="5044999" y="561809"/>
                  </a:lnTo>
                  <a:lnTo>
                    <a:pt x="5097945" y="561809"/>
                  </a:lnTo>
                  <a:lnTo>
                    <a:pt x="5097945" y="535139"/>
                  </a:lnTo>
                  <a:lnTo>
                    <a:pt x="4961941" y="535139"/>
                  </a:lnTo>
                  <a:lnTo>
                    <a:pt x="4961941" y="561809"/>
                  </a:lnTo>
                  <a:lnTo>
                    <a:pt x="5015281" y="561809"/>
                  </a:lnTo>
                  <a:lnTo>
                    <a:pt x="5015281" y="694397"/>
                  </a:lnTo>
                  <a:lnTo>
                    <a:pt x="5010848" y="743534"/>
                  </a:lnTo>
                  <a:lnTo>
                    <a:pt x="4998707" y="778598"/>
                  </a:lnTo>
                  <a:lnTo>
                    <a:pt x="4980559" y="802513"/>
                  </a:lnTo>
                  <a:lnTo>
                    <a:pt x="4958131" y="818222"/>
                  </a:lnTo>
                  <a:lnTo>
                    <a:pt x="4958131" y="846035"/>
                  </a:lnTo>
                  <a:lnTo>
                    <a:pt x="4983200" y="833145"/>
                  </a:lnTo>
                  <a:lnTo>
                    <a:pt x="5003800" y="815784"/>
                  </a:lnTo>
                  <a:lnTo>
                    <a:pt x="5019472" y="795083"/>
                  </a:lnTo>
                  <a:lnTo>
                    <a:pt x="5029759" y="772121"/>
                  </a:lnTo>
                  <a:lnTo>
                    <a:pt x="5040427" y="794981"/>
                  </a:lnTo>
                  <a:lnTo>
                    <a:pt x="5056238" y="815835"/>
                  </a:lnTo>
                  <a:lnTo>
                    <a:pt x="5076901" y="833412"/>
                  </a:lnTo>
                  <a:lnTo>
                    <a:pt x="5102136" y="846416"/>
                  </a:lnTo>
                  <a:lnTo>
                    <a:pt x="5102136" y="818222"/>
                  </a:lnTo>
                  <a:close/>
                </a:path>
                <a:path w="9258300" h="1861820">
                  <a:moveTo>
                    <a:pt x="5166525" y="530948"/>
                  </a:moveTo>
                  <a:lnTo>
                    <a:pt x="5136807" y="530948"/>
                  </a:lnTo>
                  <a:lnTo>
                    <a:pt x="5136807" y="665822"/>
                  </a:lnTo>
                  <a:lnTo>
                    <a:pt x="5080800" y="665822"/>
                  </a:lnTo>
                  <a:lnTo>
                    <a:pt x="5080800" y="692873"/>
                  </a:lnTo>
                  <a:lnTo>
                    <a:pt x="5136807" y="692873"/>
                  </a:lnTo>
                  <a:lnTo>
                    <a:pt x="5136807" y="866228"/>
                  </a:lnTo>
                  <a:lnTo>
                    <a:pt x="5166525" y="866228"/>
                  </a:lnTo>
                  <a:lnTo>
                    <a:pt x="5166525" y="530948"/>
                  </a:lnTo>
                  <a:close/>
                </a:path>
                <a:path w="9258300" h="1861820">
                  <a:moveTo>
                    <a:pt x="5239296" y="529043"/>
                  </a:moveTo>
                  <a:lnTo>
                    <a:pt x="5209578" y="529043"/>
                  </a:lnTo>
                  <a:lnTo>
                    <a:pt x="5209578" y="869657"/>
                  </a:lnTo>
                  <a:lnTo>
                    <a:pt x="5239296" y="869657"/>
                  </a:lnTo>
                  <a:lnTo>
                    <a:pt x="5239296" y="529043"/>
                  </a:lnTo>
                  <a:close/>
                </a:path>
                <a:path w="9258300" h="1861820">
                  <a:moveTo>
                    <a:pt x="5589803" y="637895"/>
                  </a:moveTo>
                  <a:lnTo>
                    <a:pt x="5357406" y="637895"/>
                  </a:lnTo>
                  <a:lnTo>
                    <a:pt x="5357406" y="607415"/>
                  </a:lnTo>
                  <a:lnTo>
                    <a:pt x="5587517" y="607415"/>
                  </a:lnTo>
                  <a:lnTo>
                    <a:pt x="5587517" y="584555"/>
                  </a:lnTo>
                  <a:lnTo>
                    <a:pt x="5587517" y="556615"/>
                  </a:lnTo>
                  <a:lnTo>
                    <a:pt x="5587517" y="532485"/>
                  </a:lnTo>
                  <a:lnTo>
                    <a:pt x="5326926" y="532485"/>
                  </a:lnTo>
                  <a:lnTo>
                    <a:pt x="5326926" y="556615"/>
                  </a:lnTo>
                  <a:lnTo>
                    <a:pt x="5557050" y="556615"/>
                  </a:lnTo>
                  <a:lnTo>
                    <a:pt x="5557050" y="584555"/>
                  </a:lnTo>
                  <a:lnTo>
                    <a:pt x="5326926" y="584555"/>
                  </a:lnTo>
                  <a:lnTo>
                    <a:pt x="5326926" y="607415"/>
                  </a:lnTo>
                  <a:lnTo>
                    <a:pt x="5326926" y="637895"/>
                  </a:lnTo>
                  <a:lnTo>
                    <a:pt x="5326926" y="660755"/>
                  </a:lnTo>
                  <a:lnTo>
                    <a:pt x="5589803" y="660755"/>
                  </a:lnTo>
                  <a:lnTo>
                    <a:pt x="5589803" y="637895"/>
                  </a:lnTo>
                  <a:close/>
                </a:path>
                <a:path w="9258300" h="1861820">
                  <a:moveTo>
                    <a:pt x="5595899" y="851255"/>
                  </a:moveTo>
                  <a:lnTo>
                    <a:pt x="5357406" y="851255"/>
                  </a:lnTo>
                  <a:lnTo>
                    <a:pt x="5357406" y="820775"/>
                  </a:lnTo>
                  <a:lnTo>
                    <a:pt x="5587517" y="820775"/>
                  </a:lnTo>
                  <a:lnTo>
                    <a:pt x="5587517" y="797915"/>
                  </a:lnTo>
                  <a:lnTo>
                    <a:pt x="5587517" y="768705"/>
                  </a:lnTo>
                  <a:lnTo>
                    <a:pt x="5587517" y="745845"/>
                  </a:lnTo>
                  <a:lnTo>
                    <a:pt x="5326926" y="745845"/>
                  </a:lnTo>
                  <a:lnTo>
                    <a:pt x="5326926" y="768705"/>
                  </a:lnTo>
                  <a:lnTo>
                    <a:pt x="5557050" y="768705"/>
                  </a:lnTo>
                  <a:lnTo>
                    <a:pt x="5557050" y="797915"/>
                  </a:lnTo>
                  <a:lnTo>
                    <a:pt x="5326926" y="797915"/>
                  </a:lnTo>
                  <a:lnTo>
                    <a:pt x="5326926" y="820775"/>
                  </a:lnTo>
                  <a:lnTo>
                    <a:pt x="5326926" y="851255"/>
                  </a:lnTo>
                  <a:lnTo>
                    <a:pt x="5326926" y="874115"/>
                  </a:lnTo>
                  <a:lnTo>
                    <a:pt x="5595899" y="874115"/>
                  </a:lnTo>
                  <a:lnTo>
                    <a:pt x="5595899" y="851255"/>
                  </a:lnTo>
                  <a:close/>
                </a:path>
                <a:path w="9258300" h="1861820">
                  <a:moveTo>
                    <a:pt x="5610758" y="690968"/>
                  </a:moveTo>
                  <a:lnTo>
                    <a:pt x="5303685" y="690968"/>
                  </a:lnTo>
                  <a:lnTo>
                    <a:pt x="5303685" y="715733"/>
                  </a:lnTo>
                  <a:lnTo>
                    <a:pt x="5610758" y="715733"/>
                  </a:lnTo>
                  <a:lnTo>
                    <a:pt x="5610758" y="690968"/>
                  </a:lnTo>
                  <a:close/>
                </a:path>
                <a:path w="9258300" h="1861820">
                  <a:moveTo>
                    <a:pt x="6062319" y="828128"/>
                  </a:moveTo>
                  <a:lnTo>
                    <a:pt x="5991072" y="828128"/>
                  </a:lnTo>
                  <a:lnTo>
                    <a:pt x="5991072" y="728306"/>
                  </a:lnTo>
                  <a:lnTo>
                    <a:pt x="5991072" y="719162"/>
                  </a:lnTo>
                  <a:lnTo>
                    <a:pt x="6033008" y="688759"/>
                  </a:lnTo>
                  <a:lnTo>
                    <a:pt x="6049480" y="653478"/>
                  </a:lnTo>
                  <a:lnTo>
                    <a:pt x="6051651" y="631913"/>
                  </a:lnTo>
                  <a:lnTo>
                    <a:pt x="6049480" y="610552"/>
                  </a:lnTo>
                  <a:lnTo>
                    <a:pt x="6043168" y="591629"/>
                  </a:lnTo>
                  <a:lnTo>
                    <a:pt x="6033008" y="575119"/>
                  </a:lnTo>
                  <a:lnTo>
                    <a:pt x="6021171" y="563003"/>
                  </a:lnTo>
                  <a:lnTo>
                    <a:pt x="6021171" y="631913"/>
                  </a:lnTo>
                  <a:lnTo>
                    <a:pt x="6019685" y="647052"/>
                  </a:lnTo>
                  <a:lnTo>
                    <a:pt x="5997930" y="682205"/>
                  </a:lnTo>
                  <a:lnTo>
                    <a:pt x="5961164" y="700011"/>
                  </a:lnTo>
                  <a:lnTo>
                    <a:pt x="5960592" y="700125"/>
                  </a:lnTo>
                  <a:lnTo>
                    <a:pt x="5960592" y="728306"/>
                  </a:lnTo>
                  <a:lnTo>
                    <a:pt x="5960592" y="828128"/>
                  </a:lnTo>
                  <a:lnTo>
                    <a:pt x="5862675" y="828128"/>
                  </a:lnTo>
                  <a:lnTo>
                    <a:pt x="5862675" y="728687"/>
                  </a:lnTo>
                  <a:lnTo>
                    <a:pt x="5873877" y="730465"/>
                  </a:lnTo>
                  <a:lnTo>
                    <a:pt x="5885675" y="731786"/>
                  </a:lnTo>
                  <a:lnTo>
                    <a:pt x="5897892" y="732586"/>
                  </a:lnTo>
                  <a:lnTo>
                    <a:pt x="5910681" y="732878"/>
                  </a:lnTo>
                  <a:lnTo>
                    <a:pt x="5923889" y="732586"/>
                  </a:lnTo>
                  <a:lnTo>
                    <a:pt x="5936640" y="731735"/>
                  </a:lnTo>
                  <a:lnTo>
                    <a:pt x="5948883" y="730300"/>
                  </a:lnTo>
                  <a:lnTo>
                    <a:pt x="5958357" y="728687"/>
                  </a:lnTo>
                  <a:lnTo>
                    <a:pt x="5960592" y="728306"/>
                  </a:lnTo>
                  <a:lnTo>
                    <a:pt x="5960592" y="700125"/>
                  </a:lnTo>
                  <a:lnTo>
                    <a:pt x="5937389" y="704380"/>
                  </a:lnTo>
                  <a:lnTo>
                    <a:pt x="5910681" y="705827"/>
                  </a:lnTo>
                  <a:lnTo>
                    <a:pt x="5860389" y="700011"/>
                  </a:lnTo>
                  <a:lnTo>
                    <a:pt x="5823813" y="682205"/>
                  </a:lnTo>
                  <a:lnTo>
                    <a:pt x="5801792" y="647052"/>
                  </a:lnTo>
                  <a:lnTo>
                    <a:pt x="5800191" y="631913"/>
                  </a:lnTo>
                  <a:lnTo>
                    <a:pt x="5801792" y="616978"/>
                  </a:lnTo>
                  <a:lnTo>
                    <a:pt x="5823813" y="581621"/>
                  </a:lnTo>
                  <a:lnTo>
                    <a:pt x="5860389" y="564007"/>
                  </a:lnTo>
                  <a:lnTo>
                    <a:pt x="5910681" y="558380"/>
                  </a:lnTo>
                  <a:lnTo>
                    <a:pt x="5937389" y="559765"/>
                  </a:lnTo>
                  <a:lnTo>
                    <a:pt x="5981509" y="571246"/>
                  </a:lnTo>
                  <a:lnTo>
                    <a:pt x="6015266" y="603631"/>
                  </a:lnTo>
                  <a:lnTo>
                    <a:pt x="6021171" y="631913"/>
                  </a:lnTo>
                  <a:lnTo>
                    <a:pt x="6021171" y="563003"/>
                  </a:lnTo>
                  <a:lnTo>
                    <a:pt x="6019266" y="561047"/>
                  </a:lnTo>
                  <a:lnTo>
                    <a:pt x="6014974" y="558380"/>
                  </a:lnTo>
                  <a:lnTo>
                    <a:pt x="5998388" y="548043"/>
                  </a:lnTo>
                  <a:lnTo>
                    <a:pt x="5973115" y="538759"/>
                  </a:lnTo>
                  <a:lnTo>
                    <a:pt x="5943778" y="533184"/>
                  </a:lnTo>
                  <a:lnTo>
                    <a:pt x="5910681" y="531329"/>
                  </a:lnTo>
                  <a:lnTo>
                    <a:pt x="5877801" y="533184"/>
                  </a:lnTo>
                  <a:lnTo>
                    <a:pt x="5823191" y="548043"/>
                  </a:lnTo>
                  <a:lnTo>
                    <a:pt x="5788355" y="575119"/>
                  </a:lnTo>
                  <a:lnTo>
                    <a:pt x="5771883" y="610552"/>
                  </a:lnTo>
                  <a:lnTo>
                    <a:pt x="5769711" y="631913"/>
                  </a:lnTo>
                  <a:lnTo>
                    <a:pt x="5771883" y="653478"/>
                  </a:lnTo>
                  <a:lnTo>
                    <a:pt x="5788355" y="688759"/>
                  </a:lnTo>
                  <a:lnTo>
                    <a:pt x="5824220" y="716280"/>
                  </a:lnTo>
                  <a:lnTo>
                    <a:pt x="5832576" y="719924"/>
                  </a:lnTo>
                  <a:lnTo>
                    <a:pt x="5832576" y="828128"/>
                  </a:lnTo>
                  <a:lnTo>
                    <a:pt x="5759043" y="828128"/>
                  </a:lnTo>
                  <a:lnTo>
                    <a:pt x="5759043" y="854798"/>
                  </a:lnTo>
                  <a:lnTo>
                    <a:pt x="6062319" y="854798"/>
                  </a:lnTo>
                  <a:lnTo>
                    <a:pt x="6062319" y="828128"/>
                  </a:lnTo>
                  <a:close/>
                </a:path>
                <a:path w="9258300" h="1861820">
                  <a:moveTo>
                    <a:pt x="6397968" y="532853"/>
                  </a:moveTo>
                  <a:lnTo>
                    <a:pt x="6129744" y="532853"/>
                  </a:lnTo>
                  <a:lnTo>
                    <a:pt x="6129744" y="559904"/>
                  </a:lnTo>
                  <a:lnTo>
                    <a:pt x="6367488" y="559904"/>
                  </a:lnTo>
                  <a:lnTo>
                    <a:pt x="6367488" y="611339"/>
                  </a:lnTo>
                  <a:lnTo>
                    <a:pt x="6366980" y="634492"/>
                  </a:lnTo>
                  <a:lnTo>
                    <a:pt x="6365443" y="657821"/>
                  </a:lnTo>
                  <a:lnTo>
                    <a:pt x="6362827" y="680351"/>
                  </a:lnTo>
                  <a:lnTo>
                    <a:pt x="6359106" y="700493"/>
                  </a:lnTo>
                  <a:lnTo>
                    <a:pt x="6389586" y="700493"/>
                  </a:lnTo>
                  <a:lnTo>
                    <a:pt x="6393142" y="680618"/>
                  </a:lnTo>
                  <a:lnTo>
                    <a:pt x="6395771" y="657910"/>
                  </a:lnTo>
                  <a:lnTo>
                    <a:pt x="6397409" y="633310"/>
                  </a:lnTo>
                  <a:lnTo>
                    <a:pt x="6397904" y="611339"/>
                  </a:lnTo>
                  <a:lnTo>
                    <a:pt x="6397968" y="532853"/>
                  </a:lnTo>
                  <a:close/>
                </a:path>
                <a:path w="9258300" h="1861820">
                  <a:moveTo>
                    <a:pt x="6416637" y="736307"/>
                  </a:moveTo>
                  <a:lnTo>
                    <a:pt x="6113373" y="736307"/>
                  </a:lnTo>
                  <a:lnTo>
                    <a:pt x="6113373" y="763358"/>
                  </a:lnTo>
                  <a:lnTo>
                    <a:pt x="6248997" y="763358"/>
                  </a:lnTo>
                  <a:lnTo>
                    <a:pt x="6248997" y="875753"/>
                  </a:lnTo>
                  <a:lnTo>
                    <a:pt x="6279858" y="875753"/>
                  </a:lnTo>
                  <a:lnTo>
                    <a:pt x="6279858" y="763358"/>
                  </a:lnTo>
                  <a:lnTo>
                    <a:pt x="6416637" y="763358"/>
                  </a:lnTo>
                  <a:lnTo>
                    <a:pt x="6416637" y="736307"/>
                  </a:lnTo>
                  <a:close/>
                </a:path>
                <a:path w="9258300" h="1861820">
                  <a:moveTo>
                    <a:pt x="6459944" y="320395"/>
                  </a:moveTo>
                  <a:lnTo>
                    <a:pt x="6221450" y="320395"/>
                  </a:lnTo>
                  <a:lnTo>
                    <a:pt x="6221450" y="286105"/>
                  </a:lnTo>
                  <a:lnTo>
                    <a:pt x="6190970" y="286105"/>
                  </a:lnTo>
                  <a:lnTo>
                    <a:pt x="6190970" y="320395"/>
                  </a:lnTo>
                  <a:lnTo>
                    <a:pt x="6190970" y="344525"/>
                  </a:lnTo>
                  <a:lnTo>
                    <a:pt x="6459944" y="344525"/>
                  </a:lnTo>
                  <a:lnTo>
                    <a:pt x="6459944" y="320395"/>
                  </a:lnTo>
                  <a:close/>
                </a:path>
                <a:path w="9258300" h="1861820">
                  <a:moveTo>
                    <a:pt x="6644843" y="742403"/>
                  </a:moveTo>
                  <a:lnTo>
                    <a:pt x="6636613" y="686676"/>
                  </a:lnTo>
                  <a:lnTo>
                    <a:pt x="6614376" y="651179"/>
                  </a:lnTo>
                  <a:lnTo>
                    <a:pt x="6614376" y="742403"/>
                  </a:lnTo>
                  <a:lnTo>
                    <a:pt x="6613144" y="765810"/>
                  </a:lnTo>
                  <a:lnTo>
                    <a:pt x="6594183" y="814031"/>
                  </a:lnTo>
                  <a:lnTo>
                    <a:pt x="6561036" y="826604"/>
                  </a:lnTo>
                  <a:lnTo>
                    <a:pt x="6551460" y="825766"/>
                  </a:lnTo>
                  <a:lnTo>
                    <a:pt x="6518948" y="801763"/>
                  </a:lnTo>
                  <a:lnTo>
                    <a:pt x="6507696" y="742403"/>
                  </a:lnTo>
                  <a:lnTo>
                    <a:pt x="6508915" y="719162"/>
                  </a:lnTo>
                  <a:lnTo>
                    <a:pt x="6527889" y="671156"/>
                  </a:lnTo>
                  <a:lnTo>
                    <a:pt x="6561036" y="658583"/>
                  </a:lnTo>
                  <a:lnTo>
                    <a:pt x="6570599" y="659422"/>
                  </a:lnTo>
                  <a:lnTo>
                    <a:pt x="6603124" y="683247"/>
                  </a:lnTo>
                  <a:lnTo>
                    <a:pt x="6614376" y="742403"/>
                  </a:lnTo>
                  <a:lnTo>
                    <a:pt x="6614376" y="651179"/>
                  </a:lnTo>
                  <a:lnTo>
                    <a:pt x="6576149" y="633056"/>
                  </a:lnTo>
                  <a:lnTo>
                    <a:pt x="6561036" y="631913"/>
                  </a:lnTo>
                  <a:lnTo>
                    <a:pt x="6545910" y="633056"/>
                  </a:lnTo>
                  <a:lnTo>
                    <a:pt x="6508839" y="649820"/>
                  </a:lnTo>
                  <a:lnTo>
                    <a:pt x="6485458" y="686676"/>
                  </a:lnTo>
                  <a:lnTo>
                    <a:pt x="6477216" y="742403"/>
                  </a:lnTo>
                  <a:lnTo>
                    <a:pt x="6479311" y="772668"/>
                  </a:lnTo>
                  <a:lnTo>
                    <a:pt x="6495377" y="819073"/>
                  </a:lnTo>
                  <a:lnTo>
                    <a:pt x="6532080" y="848169"/>
                  </a:lnTo>
                  <a:lnTo>
                    <a:pt x="6561036" y="852512"/>
                  </a:lnTo>
                  <a:lnTo>
                    <a:pt x="6576149" y="851433"/>
                  </a:lnTo>
                  <a:lnTo>
                    <a:pt x="6613233" y="834986"/>
                  </a:lnTo>
                  <a:lnTo>
                    <a:pt x="6636613" y="798258"/>
                  </a:lnTo>
                  <a:lnTo>
                    <a:pt x="6642748" y="772668"/>
                  </a:lnTo>
                  <a:lnTo>
                    <a:pt x="6644843" y="742403"/>
                  </a:lnTo>
                  <a:close/>
                </a:path>
                <a:path w="9258300" h="1861820">
                  <a:moveTo>
                    <a:pt x="6658178" y="570953"/>
                  </a:moveTo>
                  <a:lnTo>
                    <a:pt x="6575133" y="570953"/>
                  </a:lnTo>
                  <a:lnTo>
                    <a:pt x="6575133" y="518375"/>
                  </a:lnTo>
                  <a:lnTo>
                    <a:pt x="6544653" y="518375"/>
                  </a:lnTo>
                  <a:lnTo>
                    <a:pt x="6544653" y="570953"/>
                  </a:lnTo>
                  <a:lnTo>
                    <a:pt x="6462357" y="570953"/>
                  </a:lnTo>
                  <a:lnTo>
                    <a:pt x="6462357" y="597623"/>
                  </a:lnTo>
                  <a:lnTo>
                    <a:pt x="6658178" y="597623"/>
                  </a:lnTo>
                  <a:lnTo>
                    <a:pt x="6658178" y="570953"/>
                  </a:lnTo>
                  <a:close/>
                </a:path>
                <a:path w="9258300" h="1861820">
                  <a:moveTo>
                    <a:pt x="6798005" y="672299"/>
                  </a:moveTo>
                  <a:lnTo>
                    <a:pt x="6742379" y="672299"/>
                  </a:lnTo>
                  <a:lnTo>
                    <a:pt x="6742379" y="529043"/>
                  </a:lnTo>
                  <a:lnTo>
                    <a:pt x="6711899" y="529043"/>
                  </a:lnTo>
                  <a:lnTo>
                    <a:pt x="6711899" y="870038"/>
                  </a:lnTo>
                  <a:lnTo>
                    <a:pt x="6742379" y="870038"/>
                  </a:lnTo>
                  <a:lnTo>
                    <a:pt x="6742379" y="698969"/>
                  </a:lnTo>
                  <a:lnTo>
                    <a:pt x="6798005" y="698969"/>
                  </a:lnTo>
                  <a:lnTo>
                    <a:pt x="6798005" y="672299"/>
                  </a:lnTo>
                  <a:close/>
                </a:path>
                <a:path w="9258300" h="1861820">
                  <a:moveTo>
                    <a:pt x="6812750" y="316217"/>
                  </a:moveTo>
                  <a:lnTo>
                    <a:pt x="6575768" y="316217"/>
                  </a:lnTo>
                  <a:lnTo>
                    <a:pt x="6575768" y="246113"/>
                  </a:lnTo>
                  <a:lnTo>
                    <a:pt x="6545288" y="246113"/>
                  </a:lnTo>
                  <a:lnTo>
                    <a:pt x="6545288" y="342506"/>
                  </a:lnTo>
                  <a:lnTo>
                    <a:pt x="6812750" y="342506"/>
                  </a:lnTo>
                  <a:lnTo>
                    <a:pt x="6812750" y="316217"/>
                  </a:lnTo>
                  <a:close/>
                </a:path>
                <a:path w="9258300" h="1861820">
                  <a:moveTo>
                    <a:pt x="6813512" y="68199"/>
                  </a:moveTo>
                  <a:lnTo>
                    <a:pt x="6811950" y="54203"/>
                  </a:lnTo>
                  <a:lnTo>
                    <a:pt x="6807365" y="41960"/>
                  </a:lnTo>
                  <a:lnTo>
                    <a:pt x="6799847" y="31496"/>
                  </a:lnTo>
                  <a:lnTo>
                    <a:pt x="6792696" y="25527"/>
                  </a:lnTo>
                  <a:lnTo>
                    <a:pt x="6789509" y="22860"/>
                  </a:lnTo>
                  <a:lnTo>
                    <a:pt x="6782651" y="19367"/>
                  </a:lnTo>
                  <a:lnTo>
                    <a:pt x="6782651" y="68199"/>
                  </a:lnTo>
                  <a:lnTo>
                    <a:pt x="6781711" y="76123"/>
                  </a:lnTo>
                  <a:lnTo>
                    <a:pt x="6752209" y="102349"/>
                  </a:lnTo>
                  <a:lnTo>
                    <a:pt x="6706387" y="109982"/>
                  </a:lnTo>
                  <a:lnTo>
                    <a:pt x="6675971" y="110871"/>
                  </a:lnTo>
                  <a:lnTo>
                    <a:pt x="6645503" y="109982"/>
                  </a:lnTo>
                  <a:lnTo>
                    <a:pt x="6599568" y="102349"/>
                  </a:lnTo>
                  <a:lnTo>
                    <a:pt x="6570231" y="76123"/>
                  </a:lnTo>
                  <a:lnTo>
                    <a:pt x="6569291" y="68199"/>
                  </a:lnTo>
                  <a:lnTo>
                    <a:pt x="6570231" y="60121"/>
                  </a:lnTo>
                  <a:lnTo>
                    <a:pt x="6599568" y="34366"/>
                  </a:lnTo>
                  <a:lnTo>
                    <a:pt x="6645503" y="26466"/>
                  </a:lnTo>
                  <a:lnTo>
                    <a:pt x="6675971" y="25527"/>
                  </a:lnTo>
                  <a:lnTo>
                    <a:pt x="6706387" y="26466"/>
                  </a:lnTo>
                  <a:lnTo>
                    <a:pt x="6752209" y="34366"/>
                  </a:lnTo>
                  <a:lnTo>
                    <a:pt x="6781711" y="60121"/>
                  </a:lnTo>
                  <a:lnTo>
                    <a:pt x="6782651" y="68199"/>
                  </a:lnTo>
                  <a:lnTo>
                    <a:pt x="6782651" y="19367"/>
                  </a:lnTo>
                  <a:lnTo>
                    <a:pt x="6768655" y="12217"/>
                  </a:lnTo>
                  <a:lnTo>
                    <a:pt x="6742455" y="5143"/>
                  </a:lnTo>
                  <a:lnTo>
                    <a:pt x="6711391" y="1219"/>
                  </a:lnTo>
                  <a:lnTo>
                    <a:pt x="6675971" y="0"/>
                  </a:lnTo>
                  <a:lnTo>
                    <a:pt x="6640652" y="1219"/>
                  </a:lnTo>
                  <a:lnTo>
                    <a:pt x="6583172" y="12217"/>
                  </a:lnTo>
                  <a:lnTo>
                    <a:pt x="6544577" y="41960"/>
                  </a:lnTo>
                  <a:lnTo>
                    <a:pt x="6538430" y="68199"/>
                  </a:lnTo>
                  <a:lnTo>
                    <a:pt x="6539979" y="82143"/>
                  </a:lnTo>
                  <a:lnTo>
                    <a:pt x="6562433" y="113919"/>
                  </a:lnTo>
                  <a:lnTo>
                    <a:pt x="6609486" y="131635"/>
                  </a:lnTo>
                  <a:lnTo>
                    <a:pt x="6675971" y="136779"/>
                  </a:lnTo>
                  <a:lnTo>
                    <a:pt x="6711391" y="135559"/>
                  </a:lnTo>
                  <a:lnTo>
                    <a:pt x="6742455" y="131635"/>
                  </a:lnTo>
                  <a:lnTo>
                    <a:pt x="6768655" y="124561"/>
                  </a:lnTo>
                  <a:lnTo>
                    <a:pt x="6789509" y="113919"/>
                  </a:lnTo>
                  <a:lnTo>
                    <a:pt x="6793001" y="110871"/>
                  </a:lnTo>
                  <a:lnTo>
                    <a:pt x="6799847" y="104902"/>
                  </a:lnTo>
                  <a:lnTo>
                    <a:pt x="6807365" y="94348"/>
                  </a:lnTo>
                  <a:lnTo>
                    <a:pt x="6811950" y="82143"/>
                  </a:lnTo>
                  <a:lnTo>
                    <a:pt x="6813512" y="68199"/>
                  </a:lnTo>
                  <a:close/>
                </a:path>
                <a:path w="9258300" h="1861820">
                  <a:moveTo>
                    <a:pt x="6829133" y="180213"/>
                  </a:moveTo>
                  <a:lnTo>
                    <a:pt x="6522047" y="180213"/>
                  </a:lnTo>
                  <a:lnTo>
                    <a:pt x="6522047" y="206502"/>
                  </a:lnTo>
                  <a:lnTo>
                    <a:pt x="6829133" y="206502"/>
                  </a:lnTo>
                  <a:lnTo>
                    <a:pt x="6829133" y="180213"/>
                  </a:lnTo>
                  <a:close/>
                </a:path>
                <a:path w="9258300" h="1861820">
                  <a:moveTo>
                    <a:pt x="6923608" y="275069"/>
                  </a:moveTo>
                  <a:lnTo>
                    <a:pt x="6887413" y="275069"/>
                  </a:lnTo>
                  <a:lnTo>
                    <a:pt x="6887413" y="320408"/>
                  </a:lnTo>
                  <a:lnTo>
                    <a:pt x="6904939" y="320408"/>
                  </a:lnTo>
                  <a:lnTo>
                    <a:pt x="6904939" y="327647"/>
                  </a:lnTo>
                  <a:lnTo>
                    <a:pt x="6903593" y="337515"/>
                  </a:lnTo>
                  <a:lnTo>
                    <a:pt x="6899605" y="344893"/>
                  </a:lnTo>
                  <a:lnTo>
                    <a:pt x="6893052" y="349834"/>
                  </a:lnTo>
                  <a:lnTo>
                    <a:pt x="6883984" y="352412"/>
                  </a:lnTo>
                  <a:lnTo>
                    <a:pt x="6883984" y="369557"/>
                  </a:lnTo>
                  <a:lnTo>
                    <a:pt x="6901269" y="365277"/>
                  </a:lnTo>
                  <a:lnTo>
                    <a:pt x="6913664" y="356755"/>
                  </a:lnTo>
                  <a:lnTo>
                    <a:pt x="6921119" y="343573"/>
                  </a:lnTo>
                  <a:lnTo>
                    <a:pt x="6923608" y="325361"/>
                  </a:lnTo>
                  <a:lnTo>
                    <a:pt x="6923608" y="275069"/>
                  </a:lnTo>
                  <a:close/>
                </a:path>
                <a:path w="9258300" h="1861820">
                  <a:moveTo>
                    <a:pt x="7106234" y="618845"/>
                  </a:moveTo>
                  <a:lnTo>
                    <a:pt x="6873824" y="618845"/>
                  </a:lnTo>
                  <a:lnTo>
                    <a:pt x="6873824" y="531215"/>
                  </a:lnTo>
                  <a:lnTo>
                    <a:pt x="6843344" y="531215"/>
                  </a:lnTo>
                  <a:lnTo>
                    <a:pt x="6843344" y="618845"/>
                  </a:lnTo>
                  <a:lnTo>
                    <a:pt x="6843344" y="645515"/>
                  </a:lnTo>
                  <a:lnTo>
                    <a:pt x="7106234" y="645515"/>
                  </a:lnTo>
                  <a:lnTo>
                    <a:pt x="7106234" y="618845"/>
                  </a:lnTo>
                  <a:close/>
                </a:path>
                <a:path w="9258300" h="1861820">
                  <a:moveTo>
                    <a:pt x="7110806" y="844905"/>
                  </a:moveTo>
                  <a:lnTo>
                    <a:pt x="6873824" y="844905"/>
                  </a:lnTo>
                  <a:lnTo>
                    <a:pt x="6873824" y="766165"/>
                  </a:lnTo>
                  <a:lnTo>
                    <a:pt x="6843344" y="766165"/>
                  </a:lnTo>
                  <a:lnTo>
                    <a:pt x="6843344" y="844905"/>
                  </a:lnTo>
                  <a:lnTo>
                    <a:pt x="6843344" y="871575"/>
                  </a:lnTo>
                  <a:lnTo>
                    <a:pt x="7110806" y="871575"/>
                  </a:lnTo>
                  <a:lnTo>
                    <a:pt x="7110806" y="844905"/>
                  </a:lnTo>
                  <a:close/>
                </a:path>
                <a:path w="9258300" h="1861820">
                  <a:moveTo>
                    <a:pt x="7127189" y="701636"/>
                  </a:moveTo>
                  <a:lnTo>
                    <a:pt x="6820103" y="701636"/>
                  </a:lnTo>
                  <a:lnTo>
                    <a:pt x="6820103" y="728306"/>
                  </a:lnTo>
                  <a:lnTo>
                    <a:pt x="7127189" y="728306"/>
                  </a:lnTo>
                  <a:lnTo>
                    <a:pt x="7127189" y="701636"/>
                  </a:lnTo>
                  <a:close/>
                </a:path>
                <a:path w="9258300" h="1861820">
                  <a:moveTo>
                    <a:pt x="7295782" y="1905"/>
                  </a:moveTo>
                  <a:lnTo>
                    <a:pt x="7265683" y="1905"/>
                  </a:lnTo>
                  <a:lnTo>
                    <a:pt x="7265683" y="138303"/>
                  </a:lnTo>
                  <a:lnTo>
                    <a:pt x="7213105" y="138303"/>
                  </a:lnTo>
                  <a:lnTo>
                    <a:pt x="7213613" y="130568"/>
                  </a:lnTo>
                  <a:lnTo>
                    <a:pt x="7213968" y="122770"/>
                  </a:lnTo>
                  <a:lnTo>
                    <a:pt x="7214184" y="114833"/>
                  </a:lnTo>
                  <a:lnTo>
                    <a:pt x="7214248" y="6096"/>
                  </a:lnTo>
                  <a:lnTo>
                    <a:pt x="7093102" y="6096"/>
                  </a:lnTo>
                  <a:lnTo>
                    <a:pt x="7093102" y="32766"/>
                  </a:lnTo>
                  <a:lnTo>
                    <a:pt x="7183780" y="32766"/>
                  </a:lnTo>
                  <a:lnTo>
                    <a:pt x="7183780" y="108204"/>
                  </a:lnTo>
                  <a:lnTo>
                    <a:pt x="7179615" y="163309"/>
                  </a:lnTo>
                  <a:lnTo>
                    <a:pt x="7167473" y="209207"/>
                  </a:lnTo>
                  <a:lnTo>
                    <a:pt x="7147890" y="245719"/>
                  </a:lnTo>
                  <a:lnTo>
                    <a:pt x="7088530" y="289928"/>
                  </a:lnTo>
                  <a:lnTo>
                    <a:pt x="7088530" y="319646"/>
                  </a:lnTo>
                  <a:lnTo>
                    <a:pt x="7135381" y="297954"/>
                  </a:lnTo>
                  <a:lnTo>
                    <a:pt x="7171017" y="264642"/>
                  </a:lnTo>
                  <a:lnTo>
                    <a:pt x="7195782" y="220268"/>
                  </a:lnTo>
                  <a:lnTo>
                    <a:pt x="7210057" y="165354"/>
                  </a:lnTo>
                  <a:lnTo>
                    <a:pt x="7265683" y="165354"/>
                  </a:lnTo>
                  <a:lnTo>
                    <a:pt x="7265683" y="337172"/>
                  </a:lnTo>
                  <a:lnTo>
                    <a:pt x="7295782" y="337172"/>
                  </a:lnTo>
                  <a:lnTo>
                    <a:pt x="7295782" y="165354"/>
                  </a:lnTo>
                  <a:lnTo>
                    <a:pt x="7295782" y="138303"/>
                  </a:lnTo>
                  <a:lnTo>
                    <a:pt x="7295782" y="1905"/>
                  </a:lnTo>
                  <a:close/>
                </a:path>
                <a:path w="9258300" h="1861820">
                  <a:moveTo>
                    <a:pt x="7370458" y="0"/>
                  </a:moveTo>
                  <a:lnTo>
                    <a:pt x="7340740" y="0"/>
                  </a:lnTo>
                  <a:lnTo>
                    <a:pt x="7340740" y="340601"/>
                  </a:lnTo>
                  <a:lnTo>
                    <a:pt x="7370458" y="340601"/>
                  </a:lnTo>
                  <a:lnTo>
                    <a:pt x="7370458" y="0"/>
                  </a:lnTo>
                  <a:close/>
                </a:path>
                <a:path w="9258300" h="1861820">
                  <a:moveTo>
                    <a:pt x="7557109" y="532853"/>
                  </a:moveTo>
                  <a:lnTo>
                    <a:pt x="7293851" y="532853"/>
                  </a:lnTo>
                  <a:lnTo>
                    <a:pt x="7293851" y="559904"/>
                  </a:lnTo>
                  <a:lnTo>
                    <a:pt x="7526629" y="559904"/>
                  </a:lnTo>
                  <a:lnTo>
                    <a:pt x="7526629" y="594575"/>
                  </a:lnTo>
                  <a:lnTo>
                    <a:pt x="7526198" y="609866"/>
                  </a:lnTo>
                  <a:lnTo>
                    <a:pt x="7524877" y="625386"/>
                  </a:lnTo>
                  <a:lnTo>
                    <a:pt x="7522616" y="640600"/>
                  </a:lnTo>
                  <a:lnTo>
                    <a:pt x="7519390" y="654392"/>
                  </a:lnTo>
                  <a:lnTo>
                    <a:pt x="7549108" y="654392"/>
                  </a:lnTo>
                  <a:lnTo>
                    <a:pt x="7552614" y="640689"/>
                  </a:lnTo>
                  <a:lnTo>
                    <a:pt x="7555090" y="625487"/>
                  </a:lnTo>
                  <a:lnTo>
                    <a:pt x="7556614" y="609447"/>
                  </a:lnTo>
                  <a:lnTo>
                    <a:pt x="7557084" y="594575"/>
                  </a:lnTo>
                  <a:lnTo>
                    <a:pt x="7557109" y="532853"/>
                  </a:lnTo>
                  <a:close/>
                </a:path>
                <a:path w="9258300" h="1861820">
                  <a:moveTo>
                    <a:pt x="7570063" y="846797"/>
                  </a:moveTo>
                  <a:lnTo>
                    <a:pt x="7523962" y="839482"/>
                  </a:lnTo>
                  <a:lnTo>
                    <a:pt x="7482726" y="823747"/>
                  </a:lnTo>
                  <a:lnTo>
                    <a:pt x="7441666" y="769835"/>
                  </a:lnTo>
                  <a:lnTo>
                    <a:pt x="7441666" y="756119"/>
                  </a:lnTo>
                  <a:lnTo>
                    <a:pt x="7410805" y="756119"/>
                  </a:lnTo>
                  <a:lnTo>
                    <a:pt x="7410805" y="769835"/>
                  </a:lnTo>
                  <a:lnTo>
                    <a:pt x="7399439" y="800290"/>
                  </a:lnTo>
                  <a:lnTo>
                    <a:pt x="7369810" y="823747"/>
                  </a:lnTo>
                  <a:lnTo>
                    <a:pt x="7328675" y="839482"/>
                  </a:lnTo>
                  <a:lnTo>
                    <a:pt x="7282802" y="846797"/>
                  </a:lnTo>
                  <a:lnTo>
                    <a:pt x="7282802" y="873848"/>
                  </a:lnTo>
                  <a:lnTo>
                    <a:pt x="7327201" y="867943"/>
                  </a:lnTo>
                  <a:lnTo>
                    <a:pt x="7367765" y="855751"/>
                  </a:lnTo>
                  <a:lnTo>
                    <a:pt x="7401738" y="837844"/>
                  </a:lnTo>
                  <a:lnTo>
                    <a:pt x="7426426" y="814793"/>
                  </a:lnTo>
                  <a:lnTo>
                    <a:pt x="7450861" y="837361"/>
                  </a:lnTo>
                  <a:lnTo>
                    <a:pt x="7484681" y="855319"/>
                  </a:lnTo>
                  <a:lnTo>
                    <a:pt x="7525283" y="867778"/>
                  </a:lnTo>
                  <a:lnTo>
                    <a:pt x="7570063" y="873848"/>
                  </a:lnTo>
                  <a:lnTo>
                    <a:pt x="7570063" y="846797"/>
                  </a:lnTo>
                  <a:close/>
                </a:path>
                <a:path w="9258300" h="1861820">
                  <a:moveTo>
                    <a:pt x="7580350" y="689444"/>
                  </a:moveTo>
                  <a:lnTo>
                    <a:pt x="7412710" y="689444"/>
                  </a:lnTo>
                  <a:lnTo>
                    <a:pt x="7412710" y="612101"/>
                  </a:lnTo>
                  <a:lnTo>
                    <a:pt x="7381849" y="612101"/>
                  </a:lnTo>
                  <a:lnTo>
                    <a:pt x="7381849" y="689444"/>
                  </a:lnTo>
                  <a:lnTo>
                    <a:pt x="7273277" y="689444"/>
                  </a:lnTo>
                  <a:lnTo>
                    <a:pt x="7273277" y="716495"/>
                  </a:lnTo>
                  <a:lnTo>
                    <a:pt x="7580350" y="716495"/>
                  </a:lnTo>
                  <a:lnTo>
                    <a:pt x="7580350" y="689444"/>
                  </a:lnTo>
                  <a:close/>
                </a:path>
                <a:path w="9258300" h="1861820">
                  <a:moveTo>
                    <a:pt x="7629919" y="289166"/>
                  </a:moveTo>
                  <a:lnTo>
                    <a:pt x="7599096" y="269976"/>
                  </a:lnTo>
                  <a:lnTo>
                    <a:pt x="7572527" y="240741"/>
                  </a:lnTo>
                  <a:lnTo>
                    <a:pt x="7563142" y="219075"/>
                  </a:lnTo>
                  <a:lnTo>
                    <a:pt x="7553884" y="197713"/>
                  </a:lnTo>
                  <a:lnTo>
                    <a:pt x="7546861" y="137160"/>
                  </a:lnTo>
                  <a:lnTo>
                    <a:pt x="7546861" y="3810"/>
                  </a:lnTo>
                  <a:lnTo>
                    <a:pt x="7516381" y="3810"/>
                  </a:lnTo>
                  <a:lnTo>
                    <a:pt x="7516381" y="137160"/>
                  </a:lnTo>
                  <a:lnTo>
                    <a:pt x="7509396" y="197878"/>
                  </a:lnTo>
                  <a:lnTo>
                    <a:pt x="7490803" y="241173"/>
                  </a:lnTo>
                  <a:lnTo>
                    <a:pt x="7464145" y="270459"/>
                  </a:lnTo>
                  <a:lnTo>
                    <a:pt x="7432942" y="289166"/>
                  </a:lnTo>
                  <a:lnTo>
                    <a:pt x="7432942" y="317360"/>
                  </a:lnTo>
                  <a:lnTo>
                    <a:pt x="7466038" y="301256"/>
                  </a:lnTo>
                  <a:lnTo>
                    <a:pt x="7494854" y="278790"/>
                  </a:lnTo>
                  <a:lnTo>
                    <a:pt x="7517384" y="251040"/>
                  </a:lnTo>
                  <a:lnTo>
                    <a:pt x="7531621" y="219075"/>
                  </a:lnTo>
                  <a:lnTo>
                    <a:pt x="7546226" y="250774"/>
                  </a:lnTo>
                  <a:lnTo>
                    <a:pt x="7568768" y="278358"/>
                  </a:lnTo>
                  <a:lnTo>
                    <a:pt x="7597305" y="300875"/>
                  </a:lnTo>
                  <a:lnTo>
                    <a:pt x="7629919" y="317360"/>
                  </a:lnTo>
                  <a:lnTo>
                    <a:pt x="7629919" y="289166"/>
                  </a:lnTo>
                  <a:close/>
                </a:path>
                <a:path w="9258300" h="1861820">
                  <a:moveTo>
                    <a:pt x="7719822" y="0"/>
                  </a:moveTo>
                  <a:lnTo>
                    <a:pt x="7688974" y="0"/>
                  </a:lnTo>
                  <a:lnTo>
                    <a:pt x="7688974" y="340601"/>
                  </a:lnTo>
                  <a:lnTo>
                    <a:pt x="7719822" y="340601"/>
                  </a:lnTo>
                  <a:lnTo>
                    <a:pt x="7719822" y="0"/>
                  </a:lnTo>
                  <a:close/>
                </a:path>
                <a:path w="9258300" h="1861820">
                  <a:moveTo>
                    <a:pt x="7812379" y="690206"/>
                  </a:moveTo>
                  <a:lnTo>
                    <a:pt x="7810881" y="645414"/>
                  </a:lnTo>
                  <a:lnTo>
                    <a:pt x="7805852" y="607339"/>
                  </a:lnTo>
                  <a:lnTo>
                    <a:pt x="7783563" y="555713"/>
                  </a:lnTo>
                  <a:lnTo>
                    <a:pt x="7781899" y="553046"/>
                  </a:lnTo>
                  <a:lnTo>
                    <a:pt x="7781899" y="690206"/>
                  </a:lnTo>
                  <a:lnTo>
                    <a:pt x="7780795" y="730326"/>
                  </a:lnTo>
                  <a:lnTo>
                    <a:pt x="7770165" y="790714"/>
                  </a:lnTo>
                  <a:lnTo>
                    <a:pt x="7744701" y="820978"/>
                  </a:lnTo>
                  <a:lnTo>
                    <a:pt x="7725130" y="824699"/>
                  </a:lnTo>
                  <a:lnTo>
                    <a:pt x="7714996" y="823772"/>
                  </a:lnTo>
                  <a:lnTo>
                    <a:pt x="7680096" y="790714"/>
                  </a:lnTo>
                  <a:lnTo>
                    <a:pt x="7669504" y="730326"/>
                  </a:lnTo>
                  <a:lnTo>
                    <a:pt x="7668361" y="690206"/>
                  </a:lnTo>
                  <a:lnTo>
                    <a:pt x="7669504" y="649922"/>
                  </a:lnTo>
                  <a:lnTo>
                    <a:pt x="7680096" y="589800"/>
                  </a:lnTo>
                  <a:lnTo>
                    <a:pt x="7705788" y="559625"/>
                  </a:lnTo>
                  <a:lnTo>
                    <a:pt x="7725130" y="555713"/>
                  </a:lnTo>
                  <a:lnTo>
                    <a:pt x="7735468" y="556704"/>
                  </a:lnTo>
                  <a:lnTo>
                    <a:pt x="7770165" y="589800"/>
                  </a:lnTo>
                  <a:lnTo>
                    <a:pt x="7780795" y="649922"/>
                  </a:lnTo>
                  <a:lnTo>
                    <a:pt x="7781899" y="690206"/>
                  </a:lnTo>
                  <a:lnTo>
                    <a:pt x="7781899" y="553046"/>
                  </a:lnTo>
                  <a:lnTo>
                    <a:pt x="7770723" y="542709"/>
                  </a:lnTo>
                  <a:lnTo>
                    <a:pt x="7757376" y="535190"/>
                  </a:lnTo>
                  <a:lnTo>
                    <a:pt x="7742085" y="530606"/>
                  </a:lnTo>
                  <a:lnTo>
                    <a:pt x="7725130" y="529043"/>
                  </a:lnTo>
                  <a:lnTo>
                    <a:pt x="7708011" y="530606"/>
                  </a:lnTo>
                  <a:lnTo>
                    <a:pt x="7668361" y="553046"/>
                  </a:lnTo>
                  <a:lnTo>
                    <a:pt x="7644549" y="607339"/>
                  </a:lnTo>
                  <a:lnTo>
                    <a:pt x="7639431" y="645414"/>
                  </a:lnTo>
                  <a:lnTo>
                    <a:pt x="7637881" y="690206"/>
                  </a:lnTo>
                  <a:lnTo>
                    <a:pt x="7639431" y="734783"/>
                  </a:lnTo>
                  <a:lnTo>
                    <a:pt x="7644549" y="772782"/>
                  </a:lnTo>
                  <a:lnTo>
                    <a:pt x="7668361" y="827366"/>
                  </a:lnTo>
                  <a:lnTo>
                    <a:pt x="7708011" y="849223"/>
                  </a:lnTo>
                  <a:lnTo>
                    <a:pt x="7725130" y="850607"/>
                  </a:lnTo>
                  <a:lnTo>
                    <a:pt x="7742085" y="849223"/>
                  </a:lnTo>
                  <a:lnTo>
                    <a:pt x="7757376" y="844981"/>
                  </a:lnTo>
                  <a:lnTo>
                    <a:pt x="7770723" y="837742"/>
                  </a:lnTo>
                  <a:lnTo>
                    <a:pt x="7781899" y="827366"/>
                  </a:lnTo>
                  <a:lnTo>
                    <a:pt x="7783538" y="824699"/>
                  </a:lnTo>
                  <a:lnTo>
                    <a:pt x="7796466" y="803783"/>
                  </a:lnTo>
                  <a:lnTo>
                    <a:pt x="7805852" y="772782"/>
                  </a:lnTo>
                  <a:lnTo>
                    <a:pt x="7810881" y="734783"/>
                  </a:lnTo>
                  <a:lnTo>
                    <a:pt x="7812379" y="690206"/>
                  </a:lnTo>
                  <a:close/>
                </a:path>
                <a:path w="9258300" h="1861820">
                  <a:moveTo>
                    <a:pt x="7912570" y="529043"/>
                  </a:moveTo>
                  <a:lnTo>
                    <a:pt x="7881721" y="529043"/>
                  </a:lnTo>
                  <a:lnTo>
                    <a:pt x="7881721" y="869657"/>
                  </a:lnTo>
                  <a:lnTo>
                    <a:pt x="7912570" y="869657"/>
                  </a:lnTo>
                  <a:lnTo>
                    <a:pt x="7912570" y="529043"/>
                  </a:lnTo>
                  <a:close/>
                </a:path>
                <a:path w="9258300" h="1861820">
                  <a:moveTo>
                    <a:pt x="8073009" y="3810"/>
                  </a:moveTo>
                  <a:lnTo>
                    <a:pt x="7809738" y="3810"/>
                  </a:lnTo>
                  <a:lnTo>
                    <a:pt x="7809738" y="30099"/>
                  </a:lnTo>
                  <a:lnTo>
                    <a:pt x="8042529" y="30099"/>
                  </a:lnTo>
                  <a:lnTo>
                    <a:pt x="8042529" y="59055"/>
                  </a:lnTo>
                  <a:lnTo>
                    <a:pt x="8042237" y="71780"/>
                  </a:lnTo>
                  <a:lnTo>
                    <a:pt x="8041399" y="84391"/>
                  </a:lnTo>
                  <a:lnTo>
                    <a:pt x="8039951" y="96926"/>
                  </a:lnTo>
                  <a:lnTo>
                    <a:pt x="8037957" y="108585"/>
                  </a:lnTo>
                  <a:lnTo>
                    <a:pt x="8067675" y="108585"/>
                  </a:lnTo>
                  <a:lnTo>
                    <a:pt x="8069948" y="97015"/>
                  </a:lnTo>
                  <a:lnTo>
                    <a:pt x="8071612" y="84531"/>
                  </a:lnTo>
                  <a:lnTo>
                    <a:pt x="8072653" y="71183"/>
                  </a:lnTo>
                  <a:lnTo>
                    <a:pt x="8072971" y="59055"/>
                  </a:lnTo>
                  <a:lnTo>
                    <a:pt x="8073009" y="3810"/>
                  </a:lnTo>
                  <a:close/>
                </a:path>
                <a:path w="9258300" h="1861820">
                  <a:moveTo>
                    <a:pt x="8081391" y="320027"/>
                  </a:moveTo>
                  <a:lnTo>
                    <a:pt x="7842885" y="320027"/>
                  </a:lnTo>
                  <a:lnTo>
                    <a:pt x="7842885" y="282308"/>
                  </a:lnTo>
                  <a:lnTo>
                    <a:pt x="8073009" y="282308"/>
                  </a:lnTo>
                  <a:lnTo>
                    <a:pt x="8073009" y="196215"/>
                  </a:lnTo>
                  <a:lnTo>
                    <a:pt x="7812405" y="196215"/>
                  </a:lnTo>
                  <a:lnTo>
                    <a:pt x="7812405" y="221742"/>
                  </a:lnTo>
                  <a:lnTo>
                    <a:pt x="8042529" y="221742"/>
                  </a:lnTo>
                  <a:lnTo>
                    <a:pt x="8042529" y="257543"/>
                  </a:lnTo>
                  <a:lnTo>
                    <a:pt x="7812405" y="257543"/>
                  </a:lnTo>
                  <a:lnTo>
                    <a:pt x="7812405" y="344792"/>
                  </a:lnTo>
                  <a:lnTo>
                    <a:pt x="8081391" y="344792"/>
                  </a:lnTo>
                  <a:lnTo>
                    <a:pt x="8081391" y="320027"/>
                  </a:lnTo>
                  <a:close/>
                </a:path>
                <a:path w="9258300" h="1861820">
                  <a:moveTo>
                    <a:pt x="8096250" y="131064"/>
                  </a:moveTo>
                  <a:lnTo>
                    <a:pt x="7789164" y="131064"/>
                  </a:lnTo>
                  <a:lnTo>
                    <a:pt x="7789164" y="156972"/>
                  </a:lnTo>
                  <a:lnTo>
                    <a:pt x="8096250" y="156972"/>
                  </a:lnTo>
                  <a:lnTo>
                    <a:pt x="8096250" y="131064"/>
                  </a:lnTo>
                  <a:close/>
                </a:path>
                <a:path w="9258300" h="1861820">
                  <a:moveTo>
                    <a:pt x="8212544" y="847559"/>
                  </a:moveTo>
                  <a:lnTo>
                    <a:pt x="8135975" y="847559"/>
                  </a:lnTo>
                  <a:lnTo>
                    <a:pt x="8135975" y="727544"/>
                  </a:lnTo>
                  <a:lnTo>
                    <a:pt x="8105495" y="727544"/>
                  </a:lnTo>
                  <a:lnTo>
                    <a:pt x="8105495" y="873848"/>
                  </a:lnTo>
                  <a:lnTo>
                    <a:pt x="8212544" y="873848"/>
                  </a:lnTo>
                  <a:lnTo>
                    <a:pt x="8212544" y="847559"/>
                  </a:lnTo>
                  <a:close/>
                </a:path>
                <a:path w="9258300" h="1861820">
                  <a:moveTo>
                    <a:pt x="8251406" y="532853"/>
                  </a:moveTo>
                  <a:lnTo>
                    <a:pt x="8221307" y="532853"/>
                  </a:lnTo>
                  <a:lnTo>
                    <a:pt x="8221307" y="558761"/>
                  </a:lnTo>
                  <a:lnTo>
                    <a:pt x="8221307" y="653249"/>
                  </a:lnTo>
                  <a:lnTo>
                    <a:pt x="8118068" y="653249"/>
                  </a:lnTo>
                  <a:lnTo>
                    <a:pt x="8118068" y="558761"/>
                  </a:lnTo>
                  <a:lnTo>
                    <a:pt x="8221307" y="558761"/>
                  </a:lnTo>
                  <a:lnTo>
                    <a:pt x="8221307" y="532853"/>
                  </a:lnTo>
                  <a:lnTo>
                    <a:pt x="8087969" y="532853"/>
                  </a:lnTo>
                  <a:lnTo>
                    <a:pt x="8087969" y="678395"/>
                  </a:lnTo>
                  <a:lnTo>
                    <a:pt x="8251406" y="678395"/>
                  </a:lnTo>
                  <a:lnTo>
                    <a:pt x="8251406" y="653249"/>
                  </a:lnTo>
                  <a:lnTo>
                    <a:pt x="8251406" y="558761"/>
                  </a:lnTo>
                  <a:lnTo>
                    <a:pt x="8251406" y="532853"/>
                  </a:lnTo>
                  <a:close/>
                </a:path>
                <a:path w="9258300" h="1861820">
                  <a:moveTo>
                    <a:pt x="8369897" y="832700"/>
                  </a:moveTo>
                  <a:lnTo>
                    <a:pt x="8368868" y="823036"/>
                  </a:lnTo>
                  <a:lnTo>
                    <a:pt x="8365947" y="814603"/>
                  </a:lnTo>
                  <a:lnTo>
                    <a:pt x="8362010" y="808316"/>
                  </a:lnTo>
                  <a:lnTo>
                    <a:pt x="8361375" y="807300"/>
                  </a:lnTo>
                  <a:lnTo>
                    <a:pt x="8355419" y="801077"/>
                  </a:lnTo>
                  <a:lnTo>
                    <a:pt x="8344192" y="794346"/>
                  </a:lnTo>
                  <a:lnTo>
                    <a:pt x="8341322" y="793343"/>
                  </a:lnTo>
                  <a:lnTo>
                    <a:pt x="8341322" y="826604"/>
                  </a:lnTo>
                  <a:lnTo>
                    <a:pt x="8341322" y="838796"/>
                  </a:lnTo>
                  <a:lnTo>
                    <a:pt x="8298650" y="857084"/>
                  </a:lnTo>
                  <a:lnTo>
                    <a:pt x="8287372" y="856500"/>
                  </a:lnTo>
                  <a:lnTo>
                    <a:pt x="8255978" y="838796"/>
                  </a:lnTo>
                  <a:lnTo>
                    <a:pt x="8255978" y="826604"/>
                  </a:lnTo>
                  <a:lnTo>
                    <a:pt x="8298650" y="808316"/>
                  </a:lnTo>
                  <a:lnTo>
                    <a:pt x="8309940" y="808837"/>
                  </a:lnTo>
                  <a:lnTo>
                    <a:pt x="8341322" y="826604"/>
                  </a:lnTo>
                  <a:lnTo>
                    <a:pt x="8341322" y="793343"/>
                  </a:lnTo>
                  <a:lnTo>
                    <a:pt x="8330755" y="789597"/>
                  </a:lnTo>
                  <a:lnTo>
                    <a:pt x="8315452" y="786765"/>
                  </a:lnTo>
                  <a:lnTo>
                    <a:pt x="8298650" y="785837"/>
                  </a:lnTo>
                  <a:lnTo>
                    <a:pt x="8281860" y="786765"/>
                  </a:lnTo>
                  <a:lnTo>
                    <a:pt x="8241881" y="801077"/>
                  </a:lnTo>
                  <a:lnTo>
                    <a:pt x="8227403" y="832700"/>
                  </a:lnTo>
                  <a:lnTo>
                    <a:pt x="8228444" y="842187"/>
                  </a:lnTo>
                  <a:lnTo>
                    <a:pt x="8266557" y="875753"/>
                  </a:lnTo>
                  <a:lnTo>
                    <a:pt x="8298650" y="879563"/>
                  </a:lnTo>
                  <a:lnTo>
                    <a:pt x="8315452" y="878611"/>
                  </a:lnTo>
                  <a:lnTo>
                    <a:pt x="8355419" y="863942"/>
                  </a:lnTo>
                  <a:lnTo>
                    <a:pt x="8368868" y="842187"/>
                  </a:lnTo>
                  <a:lnTo>
                    <a:pt x="8369897" y="832700"/>
                  </a:lnTo>
                  <a:close/>
                </a:path>
                <a:path w="9258300" h="1861820">
                  <a:moveTo>
                    <a:pt x="8380184" y="742784"/>
                  </a:moveTo>
                  <a:lnTo>
                    <a:pt x="8314652" y="742784"/>
                  </a:lnTo>
                  <a:lnTo>
                    <a:pt x="8314652" y="707351"/>
                  </a:lnTo>
                  <a:lnTo>
                    <a:pt x="8283029" y="707351"/>
                  </a:lnTo>
                  <a:lnTo>
                    <a:pt x="8283029" y="742784"/>
                  </a:lnTo>
                  <a:lnTo>
                    <a:pt x="8217878" y="742784"/>
                  </a:lnTo>
                  <a:lnTo>
                    <a:pt x="8217878" y="765263"/>
                  </a:lnTo>
                  <a:lnTo>
                    <a:pt x="8380184" y="765263"/>
                  </a:lnTo>
                  <a:lnTo>
                    <a:pt x="8380184" y="742784"/>
                  </a:lnTo>
                  <a:close/>
                </a:path>
                <a:path w="9258300" h="1861820">
                  <a:moveTo>
                    <a:pt x="8409902" y="595718"/>
                  </a:moveTo>
                  <a:lnTo>
                    <a:pt x="8357705" y="595718"/>
                  </a:lnTo>
                  <a:lnTo>
                    <a:pt x="8357705" y="529043"/>
                  </a:lnTo>
                  <a:lnTo>
                    <a:pt x="8327225" y="529043"/>
                  </a:lnTo>
                  <a:lnTo>
                    <a:pt x="8327225" y="693635"/>
                  </a:lnTo>
                  <a:lnTo>
                    <a:pt x="8357705" y="693635"/>
                  </a:lnTo>
                  <a:lnTo>
                    <a:pt x="8357705" y="622769"/>
                  </a:lnTo>
                  <a:lnTo>
                    <a:pt x="8409902" y="622769"/>
                  </a:lnTo>
                  <a:lnTo>
                    <a:pt x="8409902" y="595718"/>
                  </a:lnTo>
                  <a:close/>
                </a:path>
                <a:path w="9258300" h="1861820">
                  <a:moveTo>
                    <a:pt x="8434946" y="52959"/>
                  </a:moveTo>
                  <a:lnTo>
                    <a:pt x="8433879" y="43065"/>
                  </a:lnTo>
                  <a:lnTo>
                    <a:pt x="8430666" y="34429"/>
                  </a:lnTo>
                  <a:lnTo>
                    <a:pt x="8425307" y="26860"/>
                  </a:lnTo>
                  <a:lnTo>
                    <a:pt x="8422945" y="24765"/>
                  </a:lnTo>
                  <a:lnTo>
                    <a:pt x="8417801" y="20193"/>
                  </a:lnTo>
                  <a:lnTo>
                    <a:pt x="8404085" y="13525"/>
                  </a:lnTo>
                  <a:lnTo>
                    <a:pt x="8404085" y="46863"/>
                  </a:lnTo>
                  <a:lnTo>
                    <a:pt x="8404085" y="59055"/>
                  </a:lnTo>
                  <a:lnTo>
                    <a:pt x="8360651" y="77533"/>
                  </a:lnTo>
                  <a:lnTo>
                    <a:pt x="8297405" y="80391"/>
                  </a:lnTo>
                  <a:lnTo>
                    <a:pt x="8262074" y="79705"/>
                  </a:lnTo>
                  <a:lnTo>
                    <a:pt x="8213395" y="73634"/>
                  </a:lnTo>
                  <a:lnTo>
                    <a:pt x="8190738" y="59055"/>
                  </a:lnTo>
                  <a:lnTo>
                    <a:pt x="8190738" y="46863"/>
                  </a:lnTo>
                  <a:lnTo>
                    <a:pt x="8234159" y="27762"/>
                  </a:lnTo>
                  <a:lnTo>
                    <a:pt x="8297405" y="24765"/>
                  </a:lnTo>
                  <a:lnTo>
                    <a:pt x="8332749" y="25501"/>
                  </a:lnTo>
                  <a:lnTo>
                    <a:pt x="8381416" y="31673"/>
                  </a:lnTo>
                  <a:lnTo>
                    <a:pt x="8404085" y="46863"/>
                  </a:lnTo>
                  <a:lnTo>
                    <a:pt x="8404085" y="13525"/>
                  </a:lnTo>
                  <a:lnTo>
                    <a:pt x="8398777" y="10934"/>
                  </a:lnTo>
                  <a:lnTo>
                    <a:pt x="8372462" y="4660"/>
                  </a:lnTo>
                  <a:lnTo>
                    <a:pt x="8338718" y="1117"/>
                  </a:lnTo>
                  <a:lnTo>
                    <a:pt x="8297405" y="0"/>
                  </a:lnTo>
                  <a:lnTo>
                    <a:pt x="8256092" y="1117"/>
                  </a:lnTo>
                  <a:lnTo>
                    <a:pt x="8195881" y="10934"/>
                  </a:lnTo>
                  <a:lnTo>
                    <a:pt x="8163966" y="34429"/>
                  </a:lnTo>
                  <a:lnTo>
                    <a:pt x="8159877" y="52959"/>
                  </a:lnTo>
                  <a:lnTo>
                    <a:pt x="8160880" y="62458"/>
                  </a:lnTo>
                  <a:lnTo>
                    <a:pt x="8195881" y="94500"/>
                  </a:lnTo>
                  <a:lnTo>
                    <a:pt x="8256092" y="104724"/>
                  </a:lnTo>
                  <a:lnTo>
                    <a:pt x="8297405" y="105918"/>
                  </a:lnTo>
                  <a:lnTo>
                    <a:pt x="8338718" y="104724"/>
                  </a:lnTo>
                  <a:lnTo>
                    <a:pt x="8372462" y="101015"/>
                  </a:lnTo>
                  <a:lnTo>
                    <a:pt x="8398777" y="94500"/>
                  </a:lnTo>
                  <a:lnTo>
                    <a:pt x="8417801" y="84963"/>
                  </a:lnTo>
                  <a:lnTo>
                    <a:pt x="8423072" y="80391"/>
                  </a:lnTo>
                  <a:lnTo>
                    <a:pt x="8425307" y="78460"/>
                  </a:lnTo>
                  <a:lnTo>
                    <a:pt x="8430666" y="70954"/>
                  </a:lnTo>
                  <a:lnTo>
                    <a:pt x="8433879" y="62458"/>
                  </a:lnTo>
                  <a:lnTo>
                    <a:pt x="8434946" y="52959"/>
                  </a:lnTo>
                  <a:close/>
                </a:path>
                <a:path w="9258300" h="1861820">
                  <a:moveTo>
                    <a:pt x="8435708" y="320027"/>
                  </a:moveTo>
                  <a:lnTo>
                    <a:pt x="8197215" y="320027"/>
                  </a:lnTo>
                  <a:lnTo>
                    <a:pt x="8197215" y="285737"/>
                  </a:lnTo>
                  <a:lnTo>
                    <a:pt x="8427326" y="285737"/>
                  </a:lnTo>
                  <a:lnTo>
                    <a:pt x="8427326" y="201168"/>
                  </a:lnTo>
                  <a:lnTo>
                    <a:pt x="8166735" y="201168"/>
                  </a:lnTo>
                  <a:lnTo>
                    <a:pt x="8166735" y="225933"/>
                  </a:lnTo>
                  <a:lnTo>
                    <a:pt x="8396846" y="225933"/>
                  </a:lnTo>
                  <a:lnTo>
                    <a:pt x="8396846" y="260591"/>
                  </a:lnTo>
                  <a:lnTo>
                    <a:pt x="8166735" y="260591"/>
                  </a:lnTo>
                  <a:lnTo>
                    <a:pt x="8166735" y="344792"/>
                  </a:lnTo>
                  <a:lnTo>
                    <a:pt x="8435708" y="344792"/>
                  </a:lnTo>
                  <a:lnTo>
                    <a:pt x="8435708" y="320027"/>
                  </a:lnTo>
                  <a:close/>
                </a:path>
                <a:path w="9258300" h="1861820">
                  <a:moveTo>
                    <a:pt x="8450567" y="138684"/>
                  </a:moveTo>
                  <a:lnTo>
                    <a:pt x="8143494" y="138684"/>
                  </a:lnTo>
                  <a:lnTo>
                    <a:pt x="8143494" y="164592"/>
                  </a:lnTo>
                  <a:lnTo>
                    <a:pt x="8450567" y="164592"/>
                  </a:lnTo>
                  <a:lnTo>
                    <a:pt x="8450567" y="138684"/>
                  </a:lnTo>
                  <a:close/>
                </a:path>
                <a:path w="9258300" h="1861820">
                  <a:moveTo>
                    <a:pt x="8719261" y="760691"/>
                  </a:moveTo>
                  <a:lnTo>
                    <a:pt x="8688794" y="760691"/>
                  </a:lnTo>
                  <a:lnTo>
                    <a:pt x="8688794" y="786980"/>
                  </a:lnTo>
                  <a:lnTo>
                    <a:pt x="8688794" y="847940"/>
                  </a:lnTo>
                  <a:lnTo>
                    <a:pt x="8489150" y="847940"/>
                  </a:lnTo>
                  <a:lnTo>
                    <a:pt x="8489150" y="786980"/>
                  </a:lnTo>
                  <a:lnTo>
                    <a:pt x="8688794" y="786980"/>
                  </a:lnTo>
                  <a:lnTo>
                    <a:pt x="8688794" y="760691"/>
                  </a:lnTo>
                  <a:lnTo>
                    <a:pt x="8458670" y="760691"/>
                  </a:lnTo>
                  <a:lnTo>
                    <a:pt x="8458670" y="873848"/>
                  </a:lnTo>
                  <a:lnTo>
                    <a:pt x="8719261" y="873848"/>
                  </a:lnTo>
                  <a:lnTo>
                    <a:pt x="8719261" y="847940"/>
                  </a:lnTo>
                  <a:lnTo>
                    <a:pt x="8719261" y="786980"/>
                  </a:lnTo>
                  <a:lnTo>
                    <a:pt x="8719261" y="760691"/>
                  </a:lnTo>
                  <a:close/>
                </a:path>
                <a:path w="9258300" h="1861820">
                  <a:moveTo>
                    <a:pt x="8726881" y="590765"/>
                  </a:moveTo>
                  <a:lnTo>
                    <a:pt x="8709812" y="554951"/>
                  </a:lnTo>
                  <a:lnTo>
                    <a:pt x="8696033" y="546455"/>
                  </a:lnTo>
                  <a:lnTo>
                    <a:pt x="8696033" y="582764"/>
                  </a:lnTo>
                  <a:lnTo>
                    <a:pt x="8696033" y="599147"/>
                  </a:lnTo>
                  <a:lnTo>
                    <a:pt x="8647595" y="623290"/>
                  </a:lnTo>
                  <a:lnTo>
                    <a:pt x="8589353" y="626960"/>
                  </a:lnTo>
                  <a:lnTo>
                    <a:pt x="8557755" y="626071"/>
                  </a:lnTo>
                  <a:lnTo>
                    <a:pt x="8510003" y="618439"/>
                  </a:lnTo>
                  <a:lnTo>
                    <a:pt x="8482673" y="599147"/>
                  </a:lnTo>
                  <a:lnTo>
                    <a:pt x="8482673" y="582764"/>
                  </a:lnTo>
                  <a:lnTo>
                    <a:pt x="8531200" y="558673"/>
                  </a:lnTo>
                  <a:lnTo>
                    <a:pt x="8589353" y="554951"/>
                  </a:lnTo>
                  <a:lnTo>
                    <a:pt x="8620989" y="555840"/>
                  </a:lnTo>
                  <a:lnTo>
                    <a:pt x="8668702" y="563638"/>
                  </a:lnTo>
                  <a:lnTo>
                    <a:pt x="8696033" y="582764"/>
                  </a:lnTo>
                  <a:lnTo>
                    <a:pt x="8696033" y="546455"/>
                  </a:lnTo>
                  <a:lnTo>
                    <a:pt x="8684882" y="540943"/>
                  </a:lnTo>
                  <a:lnTo>
                    <a:pt x="8658161" y="534098"/>
                  </a:lnTo>
                  <a:lnTo>
                    <a:pt x="8626094" y="530250"/>
                  </a:lnTo>
                  <a:lnTo>
                    <a:pt x="8589353" y="529043"/>
                  </a:lnTo>
                  <a:lnTo>
                    <a:pt x="8552447" y="530250"/>
                  </a:lnTo>
                  <a:lnTo>
                    <a:pt x="8493773" y="540943"/>
                  </a:lnTo>
                  <a:lnTo>
                    <a:pt x="8457336" y="568388"/>
                  </a:lnTo>
                  <a:lnTo>
                    <a:pt x="8451812" y="590765"/>
                  </a:lnTo>
                  <a:lnTo>
                    <a:pt x="8453222" y="602856"/>
                  </a:lnTo>
                  <a:lnTo>
                    <a:pt x="8493773" y="640867"/>
                  </a:lnTo>
                  <a:lnTo>
                    <a:pt x="8552447" y="651979"/>
                  </a:lnTo>
                  <a:lnTo>
                    <a:pt x="8589353" y="653249"/>
                  </a:lnTo>
                  <a:lnTo>
                    <a:pt x="8626094" y="651979"/>
                  </a:lnTo>
                  <a:lnTo>
                    <a:pt x="8684882" y="640867"/>
                  </a:lnTo>
                  <a:lnTo>
                    <a:pt x="8721217" y="613435"/>
                  </a:lnTo>
                  <a:lnTo>
                    <a:pt x="8725433" y="602856"/>
                  </a:lnTo>
                  <a:lnTo>
                    <a:pt x="8726881" y="590765"/>
                  </a:lnTo>
                  <a:close/>
                </a:path>
                <a:path w="9258300" h="1861820">
                  <a:moveTo>
                    <a:pt x="8742502" y="689825"/>
                  </a:moveTo>
                  <a:lnTo>
                    <a:pt x="8435429" y="689825"/>
                  </a:lnTo>
                  <a:lnTo>
                    <a:pt x="8435429" y="716114"/>
                  </a:lnTo>
                  <a:lnTo>
                    <a:pt x="8742502" y="716114"/>
                  </a:lnTo>
                  <a:lnTo>
                    <a:pt x="8742502" y="689825"/>
                  </a:lnTo>
                  <a:close/>
                </a:path>
                <a:path w="9258300" h="1861820">
                  <a:moveTo>
                    <a:pt x="8882786" y="91440"/>
                  </a:moveTo>
                  <a:lnTo>
                    <a:pt x="8650389" y="91440"/>
                  </a:lnTo>
                  <a:lnTo>
                    <a:pt x="8650389" y="30099"/>
                  </a:lnTo>
                  <a:lnTo>
                    <a:pt x="8880500" y="30099"/>
                  </a:lnTo>
                  <a:lnTo>
                    <a:pt x="8880500" y="3810"/>
                  </a:lnTo>
                  <a:lnTo>
                    <a:pt x="8619909" y="3810"/>
                  </a:lnTo>
                  <a:lnTo>
                    <a:pt x="8619909" y="117348"/>
                  </a:lnTo>
                  <a:lnTo>
                    <a:pt x="8882786" y="117348"/>
                  </a:lnTo>
                  <a:lnTo>
                    <a:pt x="8882786" y="91440"/>
                  </a:lnTo>
                  <a:close/>
                </a:path>
                <a:path w="9258300" h="1861820">
                  <a:moveTo>
                    <a:pt x="8888120" y="289166"/>
                  </a:moveTo>
                  <a:lnTo>
                    <a:pt x="8870010" y="252590"/>
                  </a:lnTo>
                  <a:lnTo>
                    <a:pt x="8857259" y="244678"/>
                  </a:lnTo>
                  <a:lnTo>
                    <a:pt x="8857259" y="280784"/>
                  </a:lnTo>
                  <a:lnTo>
                    <a:pt x="8857259" y="297929"/>
                  </a:lnTo>
                  <a:lnTo>
                    <a:pt x="8807971" y="321983"/>
                  </a:lnTo>
                  <a:lnTo>
                    <a:pt x="8750592" y="325742"/>
                  </a:lnTo>
                  <a:lnTo>
                    <a:pt x="8719236" y="324815"/>
                  </a:lnTo>
                  <a:lnTo>
                    <a:pt x="8672525" y="317233"/>
                  </a:lnTo>
                  <a:lnTo>
                    <a:pt x="8643912" y="297929"/>
                  </a:lnTo>
                  <a:lnTo>
                    <a:pt x="8643912" y="280784"/>
                  </a:lnTo>
                  <a:lnTo>
                    <a:pt x="8693201" y="256362"/>
                  </a:lnTo>
                  <a:lnTo>
                    <a:pt x="8750592" y="252590"/>
                  </a:lnTo>
                  <a:lnTo>
                    <a:pt x="8781948" y="253530"/>
                  </a:lnTo>
                  <a:lnTo>
                    <a:pt x="8828646" y="261112"/>
                  </a:lnTo>
                  <a:lnTo>
                    <a:pt x="8857259" y="280784"/>
                  </a:lnTo>
                  <a:lnTo>
                    <a:pt x="8857259" y="244678"/>
                  </a:lnTo>
                  <a:lnTo>
                    <a:pt x="8842096" y="237934"/>
                  </a:lnTo>
                  <a:lnTo>
                    <a:pt x="8816696" y="231648"/>
                  </a:lnTo>
                  <a:lnTo>
                    <a:pt x="8786139" y="227914"/>
                  </a:lnTo>
                  <a:lnTo>
                    <a:pt x="8750592" y="226695"/>
                  </a:lnTo>
                  <a:lnTo>
                    <a:pt x="8714981" y="227914"/>
                  </a:lnTo>
                  <a:lnTo>
                    <a:pt x="8658758" y="237934"/>
                  </a:lnTo>
                  <a:lnTo>
                    <a:pt x="8619528" y="264744"/>
                  </a:lnTo>
                  <a:lnTo>
                    <a:pt x="8613051" y="289166"/>
                  </a:lnTo>
                  <a:lnTo>
                    <a:pt x="8614677" y="302107"/>
                  </a:lnTo>
                  <a:lnTo>
                    <a:pt x="8638578" y="331838"/>
                  </a:lnTo>
                  <a:lnTo>
                    <a:pt x="8684298" y="346697"/>
                  </a:lnTo>
                  <a:lnTo>
                    <a:pt x="8750592" y="351269"/>
                  </a:lnTo>
                  <a:lnTo>
                    <a:pt x="8786139" y="350164"/>
                  </a:lnTo>
                  <a:lnTo>
                    <a:pt x="8816696" y="346697"/>
                  </a:lnTo>
                  <a:lnTo>
                    <a:pt x="8842096" y="340664"/>
                  </a:lnTo>
                  <a:lnTo>
                    <a:pt x="8862212" y="331838"/>
                  </a:lnTo>
                  <a:lnTo>
                    <a:pt x="8870251" y="325742"/>
                  </a:lnTo>
                  <a:lnTo>
                    <a:pt x="8873338" y="323405"/>
                  </a:lnTo>
                  <a:lnTo>
                    <a:pt x="8881453" y="313512"/>
                  </a:lnTo>
                  <a:lnTo>
                    <a:pt x="8886431" y="302107"/>
                  </a:lnTo>
                  <a:lnTo>
                    <a:pt x="8888120" y="289166"/>
                  </a:lnTo>
                  <a:close/>
                </a:path>
                <a:path w="9258300" h="1861820">
                  <a:moveTo>
                    <a:pt x="8903741" y="160782"/>
                  </a:moveTo>
                  <a:lnTo>
                    <a:pt x="8596668" y="160782"/>
                  </a:lnTo>
                  <a:lnTo>
                    <a:pt x="8596668" y="187071"/>
                  </a:lnTo>
                  <a:lnTo>
                    <a:pt x="8903741" y="187071"/>
                  </a:lnTo>
                  <a:lnTo>
                    <a:pt x="8903741" y="160782"/>
                  </a:lnTo>
                  <a:close/>
                </a:path>
                <a:path w="9258300" h="1861820">
                  <a:moveTo>
                    <a:pt x="9234830" y="255625"/>
                  </a:moveTo>
                  <a:lnTo>
                    <a:pt x="8971559" y="255625"/>
                  </a:lnTo>
                  <a:lnTo>
                    <a:pt x="8971559" y="281025"/>
                  </a:lnTo>
                  <a:lnTo>
                    <a:pt x="9204350" y="281025"/>
                  </a:lnTo>
                  <a:lnTo>
                    <a:pt x="9204350" y="347065"/>
                  </a:lnTo>
                  <a:lnTo>
                    <a:pt x="9234830" y="347065"/>
                  </a:lnTo>
                  <a:lnTo>
                    <a:pt x="9234830" y="281025"/>
                  </a:lnTo>
                  <a:lnTo>
                    <a:pt x="9234830" y="255625"/>
                  </a:lnTo>
                  <a:close/>
                </a:path>
                <a:path w="9258300" h="1861820">
                  <a:moveTo>
                    <a:pt x="9237116" y="127355"/>
                  </a:moveTo>
                  <a:lnTo>
                    <a:pt x="9004706" y="127355"/>
                  </a:lnTo>
                  <a:lnTo>
                    <a:pt x="9004706" y="90525"/>
                  </a:lnTo>
                  <a:lnTo>
                    <a:pt x="9234830" y="90525"/>
                  </a:lnTo>
                  <a:lnTo>
                    <a:pt x="9234830" y="66395"/>
                  </a:lnTo>
                  <a:lnTo>
                    <a:pt x="9234830" y="29565"/>
                  </a:lnTo>
                  <a:lnTo>
                    <a:pt x="9234830" y="4165"/>
                  </a:lnTo>
                  <a:lnTo>
                    <a:pt x="8974226" y="4165"/>
                  </a:lnTo>
                  <a:lnTo>
                    <a:pt x="8974226" y="29565"/>
                  </a:lnTo>
                  <a:lnTo>
                    <a:pt x="9204350" y="29565"/>
                  </a:lnTo>
                  <a:lnTo>
                    <a:pt x="9204350" y="66395"/>
                  </a:lnTo>
                  <a:lnTo>
                    <a:pt x="8974226" y="66395"/>
                  </a:lnTo>
                  <a:lnTo>
                    <a:pt x="8974226" y="90525"/>
                  </a:lnTo>
                  <a:lnTo>
                    <a:pt x="8974226" y="127355"/>
                  </a:lnTo>
                  <a:lnTo>
                    <a:pt x="8974226" y="152755"/>
                  </a:lnTo>
                  <a:lnTo>
                    <a:pt x="9237116" y="152755"/>
                  </a:lnTo>
                  <a:lnTo>
                    <a:pt x="9237116" y="127355"/>
                  </a:lnTo>
                  <a:close/>
                </a:path>
                <a:path w="9258300" h="1861820">
                  <a:moveTo>
                    <a:pt x="9258071" y="192786"/>
                  </a:moveTo>
                  <a:lnTo>
                    <a:pt x="9119387" y="192786"/>
                  </a:lnTo>
                  <a:lnTo>
                    <a:pt x="9119387" y="152781"/>
                  </a:lnTo>
                  <a:lnTo>
                    <a:pt x="9088526" y="152781"/>
                  </a:lnTo>
                  <a:lnTo>
                    <a:pt x="9088526" y="192786"/>
                  </a:lnTo>
                  <a:lnTo>
                    <a:pt x="8950985" y="192786"/>
                  </a:lnTo>
                  <a:lnTo>
                    <a:pt x="8950985" y="218694"/>
                  </a:lnTo>
                  <a:lnTo>
                    <a:pt x="9258071" y="218694"/>
                  </a:lnTo>
                  <a:lnTo>
                    <a:pt x="9258071" y="192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72694" y="7656283"/>
              <a:ext cx="5661025" cy="389890"/>
            </a:xfrm>
            <a:custGeom>
              <a:avLst/>
              <a:gdLst/>
              <a:ahLst/>
              <a:cxnLst/>
              <a:rect l="l" t="t" r="r" b="b"/>
              <a:pathLst>
                <a:path w="5661025" h="389890">
                  <a:moveTo>
                    <a:pt x="316357" y="121958"/>
                  </a:moveTo>
                  <a:lnTo>
                    <a:pt x="281533" y="92494"/>
                  </a:lnTo>
                  <a:lnTo>
                    <a:pt x="152984" y="257187"/>
                  </a:lnTo>
                  <a:lnTo>
                    <a:pt x="85064" y="170243"/>
                  </a:lnTo>
                  <a:lnTo>
                    <a:pt x="49860" y="199161"/>
                  </a:lnTo>
                  <a:lnTo>
                    <a:pt x="136639" y="310299"/>
                  </a:lnTo>
                  <a:lnTo>
                    <a:pt x="150114" y="316077"/>
                  </a:lnTo>
                  <a:lnTo>
                    <a:pt x="158318" y="315620"/>
                  </a:lnTo>
                  <a:lnTo>
                    <a:pt x="166014" y="312267"/>
                  </a:lnTo>
                  <a:lnTo>
                    <a:pt x="172580" y="306171"/>
                  </a:lnTo>
                  <a:lnTo>
                    <a:pt x="316357" y="121958"/>
                  </a:lnTo>
                  <a:close/>
                </a:path>
                <a:path w="5661025" h="389890">
                  <a:moveTo>
                    <a:pt x="364324" y="68402"/>
                  </a:moveTo>
                  <a:lnTo>
                    <a:pt x="360908" y="51511"/>
                  </a:lnTo>
                  <a:lnTo>
                    <a:pt x="357454" y="46393"/>
                  </a:lnTo>
                  <a:lnTo>
                    <a:pt x="351586" y="37693"/>
                  </a:lnTo>
                  <a:lnTo>
                    <a:pt x="342900" y="31838"/>
                  </a:lnTo>
                  <a:lnTo>
                    <a:pt x="342900" y="68402"/>
                  </a:lnTo>
                  <a:lnTo>
                    <a:pt x="342900" y="345846"/>
                  </a:lnTo>
                  <a:lnTo>
                    <a:pt x="341160" y="354406"/>
                  </a:lnTo>
                  <a:lnTo>
                    <a:pt x="336448" y="361403"/>
                  </a:lnTo>
                  <a:lnTo>
                    <a:pt x="329450" y="366128"/>
                  </a:lnTo>
                  <a:lnTo>
                    <a:pt x="320890" y="367855"/>
                  </a:lnTo>
                  <a:lnTo>
                    <a:pt x="43434" y="367855"/>
                  </a:lnTo>
                  <a:lnTo>
                    <a:pt x="34874" y="366128"/>
                  </a:lnTo>
                  <a:lnTo>
                    <a:pt x="27876" y="361403"/>
                  </a:lnTo>
                  <a:lnTo>
                    <a:pt x="23164" y="354406"/>
                  </a:lnTo>
                  <a:lnTo>
                    <a:pt x="21424" y="345846"/>
                  </a:lnTo>
                  <a:lnTo>
                    <a:pt x="21424" y="68402"/>
                  </a:lnTo>
                  <a:lnTo>
                    <a:pt x="23164" y="59842"/>
                  </a:lnTo>
                  <a:lnTo>
                    <a:pt x="27876" y="52844"/>
                  </a:lnTo>
                  <a:lnTo>
                    <a:pt x="34874" y="48120"/>
                  </a:lnTo>
                  <a:lnTo>
                    <a:pt x="43434" y="46393"/>
                  </a:lnTo>
                  <a:lnTo>
                    <a:pt x="320890" y="46393"/>
                  </a:lnTo>
                  <a:lnTo>
                    <a:pt x="329450" y="48120"/>
                  </a:lnTo>
                  <a:lnTo>
                    <a:pt x="336448" y="52844"/>
                  </a:lnTo>
                  <a:lnTo>
                    <a:pt x="341160" y="59842"/>
                  </a:lnTo>
                  <a:lnTo>
                    <a:pt x="342900" y="68402"/>
                  </a:lnTo>
                  <a:lnTo>
                    <a:pt x="342900" y="31838"/>
                  </a:lnTo>
                  <a:lnTo>
                    <a:pt x="337781" y="28384"/>
                  </a:lnTo>
                  <a:lnTo>
                    <a:pt x="320890" y="24955"/>
                  </a:lnTo>
                  <a:lnTo>
                    <a:pt x="43434" y="24955"/>
                  </a:lnTo>
                  <a:lnTo>
                    <a:pt x="26543" y="28384"/>
                  </a:lnTo>
                  <a:lnTo>
                    <a:pt x="12738" y="37693"/>
                  </a:lnTo>
                  <a:lnTo>
                    <a:pt x="3416" y="51511"/>
                  </a:lnTo>
                  <a:lnTo>
                    <a:pt x="0" y="68402"/>
                  </a:lnTo>
                  <a:lnTo>
                    <a:pt x="0" y="345846"/>
                  </a:lnTo>
                  <a:lnTo>
                    <a:pt x="3416" y="362737"/>
                  </a:lnTo>
                  <a:lnTo>
                    <a:pt x="12738" y="376555"/>
                  </a:lnTo>
                  <a:lnTo>
                    <a:pt x="26543" y="385876"/>
                  </a:lnTo>
                  <a:lnTo>
                    <a:pt x="43434" y="389293"/>
                  </a:lnTo>
                  <a:lnTo>
                    <a:pt x="320890" y="389293"/>
                  </a:lnTo>
                  <a:lnTo>
                    <a:pt x="337781" y="385876"/>
                  </a:lnTo>
                  <a:lnTo>
                    <a:pt x="351586" y="376555"/>
                  </a:lnTo>
                  <a:lnTo>
                    <a:pt x="357454" y="367855"/>
                  </a:lnTo>
                  <a:lnTo>
                    <a:pt x="360908" y="362737"/>
                  </a:lnTo>
                  <a:lnTo>
                    <a:pt x="364324" y="345846"/>
                  </a:lnTo>
                  <a:lnTo>
                    <a:pt x="364324" y="68402"/>
                  </a:lnTo>
                  <a:close/>
                </a:path>
                <a:path w="5661025" h="389890">
                  <a:moveTo>
                    <a:pt x="4482770" y="197205"/>
                  </a:moveTo>
                  <a:lnTo>
                    <a:pt x="4242359" y="197205"/>
                  </a:lnTo>
                  <a:lnTo>
                    <a:pt x="4242359" y="128625"/>
                  </a:lnTo>
                  <a:lnTo>
                    <a:pt x="4474007" y="128625"/>
                  </a:lnTo>
                  <a:lnTo>
                    <a:pt x="4474007" y="101955"/>
                  </a:lnTo>
                  <a:lnTo>
                    <a:pt x="4242359" y="101955"/>
                  </a:lnTo>
                  <a:lnTo>
                    <a:pt x="4242359" y="33375"/>
                  </a:lnTo>
                  <a:lnTo>
                    <a:pt x="4211879" y="33375"/>
                  </a:lnTo>
                  <a:lnTo>
                    <a:pt x="4211879" y="101955"/>
                  </a:lnTo>
                  <a:lnTo>
                    <a:pt x="4211879" y="128625"/>
                  </a:lnTo>
                  <a:lnTo>
                    <a:pt x="4211879" y="197205"/>
                  </a:lnTo>
                  <a:lnTo>
                    <a:pt x="4211879" y="223875"/>
                  </a:lnTo>
                  <a:lnTo>
                    <a:pt x="4482770" y="223875"/>
                  </a:lnTo>
                  <a:lnTo>
                    <a:pt x="4482770" y="197205"/>
                  </a:lnTo>
                  <a:close/>
                </a:path>
                <a:path w="5661025" h="389890">
                  <a:moveTo>
                    <a:pt x="4496867" y="299085"/>
                  </a:moveTo>
                  <a:lnTo>
                    <a:pt x="4193590" y="299085"/>
                  </a:lnTo>
                  <a:lnTo>
                    <a:pt x="4193590" y="325742"/>
                  </a:lnTo>
                  <a:lnTo>
                    <a:pt x="4496867" y="325742"/>
                  </a:lnTo>
                  <a:lnTo>
                    <a:pt x="4496867" y="299085"/>
                  </a:lnTo>
                  <a:close/>
                </a:path>
                <a:path w="5661025" h="389890">
                  <a:moveTo>
                    <a:pt x="4720501" y="6096"/>
                  </a:moveTo>
                  <a:lnTo>
                    <a:pt x="4557446" y="6096"/>
                  </a:lnTo>
                  <a:lnTo>
                    <a:pt x="4557446" y="32766"/>
                  </a:lnTo>
                  <a:lnTo>
                    <a:pt x="4690021" y="32766"/>
                  </a:lnTo>
                  <a:lnTo>
                    <a:pt x="4690021" y="78105"/>
                  </a:lnTo>
                  <a:lnTo>
                    <a:pt x="4686363" y="131191"/>
                  </a:lnTo>
                  <a:lnTo>
                    <a:pt x="4675289" y="177520"/>
                  </a:lnTo>
                  <a:lnTo>
                    <a:pt x="4656734" y="216877"/>
                  </a:lnTo>
                  <a:lnTo>
                    <a:pt x="4630585" y="249072"/>
                  </a:lnTo>
                  <a:lnTo>
                    <a:pt x="4596765" y="273875"/>
                  </a:lnTo>
                  <a:lnTo>
                    <a:pt x="4555160" y="291084"/>
                  </a:lnTo>
                  <a:lnTo>
                    <a:pt x="4555160" y="319659"/>
                  </a:lnTo>
                  <a:lnTo>
                    <a:pt x="4600067" y="303466"/>
                  </a:lnTo>
                  <a:lnTo>
                    <a:pt x="4637583" y="280797"/>
                  </a:lnTo>
                  <a:lnTo>
                    <a:pt x="4667897" y="251777"/>
                  </a:lnTo>
                  <a:lnTo>
                    <a:pt x="4691177" y="216547"/>
                  </a:lnTo>
                  <a:lnTo>
                    <a:pt x="4707585" y="175260"/>
                  </a:lnTo>
                  <a:lnTo>
                    <a:pt x="4717300" y="128054"/>
                  </a:lnTo>
                  <a:lnTo>
                    <a:pt x="4720501" y="75057"/>
                  </a:lnTo>
                  <a:lnTo>
                    <a:pt x="4720501" y="6096"/>
                  </a:lnTo>
                  <a:close/>
                </a:path>
                <a:path w="5661025" h="389890">
                  <a:moveTo>
                    <a:pt x="4878235" y="143256"/>
                  </a:moveTo>
                  <a:lnTo>
                    <a:pt x="4822609" y="143256"/>
                  </a:lnTo>
                  <a:lnTo>
                    <a:pt x="4822609" y="0"/>
                  </a:lnTo>
                  <a:lnTo>
                    <a:pt x="4792129" y="0"/>
                  </a:lnTo>
                  <a:lnTo>
                    <a:pt x="4792129" y="340982"/>
                  </a:lnTo>
                  <a:lnTo>
                    <a:pt x="4822609" y="340982"/>
                  </a:lnTo>
                  <a:lnTo>
                    <a:pt x="4822609" y="169926"/>
                  </a:lnTo>
                  <a:lnTo>
                    <a:pt x="4878235" y="169926"/>
                  </a:lnTo>
                  <a:lnTo>
                    <a:pt x="4878235" y="143256"/>
                  </a:lnTo>
                  <a:close/>
                </a:path>
                <a:path w="5661025" h="389890">
                  <a:moveTo>
                    <a:pt x="5130622" y="318516"/>
                  </a:moveTo>
                  <a:lnTo>
                    <a:pt x="5054041" y="318516"/>
                  </a:lnTo>
                  <a:lnTo>
                    <a:pt x="5054041" y="198501"/>
                  </a:lnTo>
                  <a:lnTo>
                    <a:pt x="5023561" y="198501"/>
                  </a:lnTo>
                  <a:lnTo>
                    <a:pt x="5023561" y="344792"/>
                  </a:lnTo>
                  <a:lnTo>
                    <a:pt x="5130622" y="344792"/>
                  </a:lnTo>
                  <a:lnTo>
                    <a:pt x="5130622" y="318516"/>
                  </a:lnTo>
                  <a:close/>
                </a:path>
                <a:path w="5661025" h="389890">
                  <a:moveTo>
                    <a:pt x="5169484" y="3810"/>
                  </a:moveTo>
                  <a:lnTo>
                    <a:pt x="5139385" y="3810"/>
                  </a:lnTo>
                  <a:lnTo>
                    <a:pt x="5139385" y="29718"/>
                  </a:lnTo>
                  <a:lnTo>
                    <a:pt x="5139385" y="124206"/>
                  </a:lnTo>
                  <a:lnTo>
                    <a:pt x="5036134" y="124206"/>
                  </a:lnTo>
                  <a:lnTo>
                    <a:pt x="5036134" y="29718"/>
                  </a:lnTo>
                  <a:lnTo>
                    <a:pt x="5139385" y="29718"/>
                  </a:lnTo>
                  <a:lnTo>
                    <a:pt x="5139385" y="3810"/>
                  </a:lnTo>
                  <a:lnTo>
                    <a:pt x="5006035" y="3810"/>
                  </a:lnTo>
                  <a:lnTo>
                    <a:pt x="5006035" y="149352"/>
                  </a:lnTo>
                  <a:lnTo>
                    <a:pt x="5169484" y="149352"/>
                  </a:lnTo>
                  <a:lnTo>
                    <a:pt x="5169484" y="124206"/>
                  </a:lnTo>
                  <a:lnTo>
                    <a:pt x="5169484" y="29718"/>
                  </a:lnTo>
                  <a:lnTo>
                    <a:pt x="5169484" y="3810"/>
                  </a:lnTo>
                  <a:close/>
                </a:path>
                <a:path w="5661025" h="389890">
                  <a:moveTo>
                    <a:pt x="5287975" y="303657"/>
                  </a:moveTo>
                  <a:lnTo>
                    <a:pt x="5262270" y="265303"/>
                  </a:lnTo>
                  <a:lnTo>
                    <a:pt x="5259400" y="264299"/>
                  </a:lnTo>
                  <a:lnTo>
                    <a:pt x="5259400" y="297561"/>
                  </a:lnTo>
                  <a:lnTo>
                    <a:pt x="5259400" y="309753"/>
                  </a:lnTo>
                  <a:lnTo>
                    <a:pt x="5216728" y="328028"/>
                  </a:lnTo>
                  <a:lnTo>
                    <a:pt x="5205438" y="327456"/>
                  </a:lnTo>
                  <a:lnTo>
                    <a:pt x="5174056" y="309753"/>
                  </a:lnTo>
                  <a:lnTo>
                    <a:pt x="5174056" y="297561"/>
                  </a:lnTo>
                  <a:lnTo>
                    <a:pt x="5216728" y="279273"/>
                  </a:lnTo>
                  <a:lnTo>
                    <a:pt x="5228018" y="279793"/>
                  </a:lnTo>
                  <a:lnTo>
                    <a:pt x="5259400" y="297561"/>
                  </a:lnTo>
                  <a:lnTo>
                    <a:pt x="5259400" y="264299"/>
                  </a:lnTo>
                  <a:lnTo>
                    <a:pt x="5248821" y="260553"/>
                  </a:lnTo>
                  <a:lnTo>
                    <a:pt x="5233530" y="257721"/>
                  </a:lnTo>
                  <a:lnTo>
                    <a:pt x="5216728" y="256794"/>
                  </a:lnTo>
                  <a:lnTo>
                    <a:pt x="5199926" y="257721"/>
                  </a:lnTo>
                  <a:lnTo>
                    <a:pt x="5159959" y="272034"/>
                  </a:lnTo>
                  <a:lnTo>
                    <a:pt x="5145481" y="303657"/>
                  </a:lnTo>
                  <a:lnTo>
                    <a:pt x="5146510" y="313143"/>
                  </a:lnTo>
                  <a:lnTo>
                    <a:pt x="5184622" y="346697"/>
                  </a:lnTo>
                  <a:lnTo>
                    <a:pt x="5216728" y="350507"/>
                  </a:lnTo>
                  <a:lnTo>
                    <a:pt x="5233530" y="349567"/>
                  </a:lnTo>
                  <a:lnTo>
                    <a:pt x="5273497" y="334886"/>
                  </a:lnTo>
                  <a:lnTo>
                    <a:pt x="5279949" y="328028"/>
                  </a:lnTo>
                  <a:lnTo>
                    <a:pt x="5284013" y="321551"/>
                  </a:lnTo>
                  <a:lnTo>
                    <a:pt x="5286946" y="313143"/>
                  </a:lnTo>
                  <a:lnTo>
                    <a:pt x="5287975" y="303657"/>
                  </a:lnTo>
                  <a:close/>
                </a:path>
                <a:path w="5661025" h="389890">
                  <a:moveTo>
                    <a:pt x="5298262" y="213741"/>
                  </a:moveTo>
                  <a:lnTo>
                    <a:pt x="5232730" y="213741"/>
                  </a:lnTo>
                  <a:lnTo>
                    <a:pt x="5232730" y="178308"/>
                  </a:lnTo>
                  <a:lnTo>
                    <a:pt x="5201107" y="178308"/>
                  </a:lnTo>
                  <a:lnTo>
                    <a:pt x="5201107" y="213741"/>
                  </a:lnTo>
                  <a:lnTo>
                    <a:pt x="5135956" y="213741"/>
                  </a:lnTo>
                  <a:lnTo>
                    <a:pt x="5135956" y="236220"/>
                  </a:lnTo>
                  <a:lnTo>
                    <a:pt x="5298262" y="236220"/>
                  </a:lnTo>
                  <a:lnTo>
                    <a:pt x="5298262" y="213741"/>
                  </a:lnTo>
                  <a:close/>
                </a:path>
                <a:path w="5661025" h="389890">
                  <a:moveTo>
                    <a:pt x="5327980" y="66675"/>
                  </a:moveTo>
                  <a:lnTo>
                    <a:pt x="5275783" y="66675"/>
                  </a:lnTo>
                  <a:lnTo>
                    <a:pt x="5275783" y="0"/>
                  </a:lnTo>
                  <a:lnTo>
                    <a:pt x="5245303" y="0"/>
                  </a:lnTo>
                  <a:lnTo>
                    <a:pt x="5245303" y="164592"/>
                  </a:lnTo>
                  <a:lnTo>
                    <a:pt x="5275783" y="164592"/>
                  </a:lnTo>
                  <a:lnTo>
                    <a:pt x="5275783" y="93726"/>
                  </a:lnTo>
                  <a:lnTo>
                    <a:pt x="5327980" y="93726"/>
                  </a:lnTo>
                  <a:lnTo>
                    <a:pt x="5327980" y="66675"/>
                  </a:lnTo>
                  <a:close/>
                </a:path>
                <a:path w="5661025" h="389890">
                  <a:moveTo>
                    <a:pt x="5637339" y="231648"/>
                  </a:moveTo>
                  <a:lnTo>
                    <a:pt x="5606859" y="231648"/>
                  </a:lnTo>
                  <a:lnTo>
                    <a:pt x="5606859" y="257937"/>
                  </a:lnTo>
                  <a:lnTo>
                    <a:pt x="5606859" y="318897"/>
                  </a:lnTo>
                  <a:lnTo>
                    <a:pt x="5407215" y="318897"/>
                  </a:lnTo>
                  <a:lnTo>
                    <a:pt x="5407215" y="257937"/>
                  </a:lnTo>
                  <a:lnTo>
                    <a:pt x="5606859" y="257937"/>
                  </a:lnTo>
                  <a:lnTo>
                    <a:pt x="5606859" y="231648"/>
                  </a:lnTo>
                  <a:lnTo>
                    <a:pt x="5376735" y="231648"/>
                  </a:lnTo>
                  <a:lnTo>
                    <a:pt x="5376735" y="344792"/>
                  </a:lnTo>
                  <a:lnTo>
                    <a:pt x="5637339" y="344792"/>
                  </a:lnTo>
                  <a:lnTo>
                    <a:pt x="5637339" y="318897"/>
                  </a:lnTo>
                  <a:lnTo>
                    <a:pt x="5637339" y="257937"/>
                  </a:lnTo>
                  <a:lnTo>
                    <a:pt x="5637339" y="231648"/>
                  </a:lnTo>
                  <a:close/>
                </a:path>
                <a:path w="5661025" h="389890">
                  <a:moveTo>
                    <a:pt x="5644959" y="61722"/>
                  </a:moveTo>
                  <a:lnTo>
                    <a:pt x="5643499" y="49847"/>
                  </a:lnTo>
                  <a:lnTo>
                    <a:pt x="5639295" y="39344"/>
                  </a:lnTo>
                  <a:lnTo>
                    <a:pt x="5632577" y="30111"/>
                  </a:lnTo>
                  <a:lnTo>
                    <a:pt x="5627878" y="25908"/>
                  </a:lnTo>
                  <a:lnTo>
                    <a:pt x="5623623" y="22098"/>
                  </a:lnTo>
                  <a:lnTo>
                    <a:pt x="5614098" y="17411"/>
                  </a:lnTo>
                  <a:lnTo>
                    <a:pt x="5614098" y="53721"/>
                  </a:lnTo>
                  <a:lnTo>
                    <a:pt x="5614098" y="70104"/>
                  </a:lnTo>
                  <a:lnTo>
                    <a:pt x="5565660" y="94246"/>
                  </a:lnTo>
                  <a:lnTo>
                    <a:pt x="5507418" y="97917"/>
                  </a:lnTo>
                  <a:lnTo>
                    <a:pt x="5475833" y="97028"/>
                  </a:lnTo>
                  <a:lnTo>
                    <a:pt x="5428069" y="89395"/>
                  </a:lnTo>
                  <a:lnTo>
                    <a:pt x="5400738" y="70104"/>
                  </a:lnTo>
                  <a:lnTo>
                    <a:pt x="5400738" y="53721"/>
                  </a:lnTo>
                  <a:lnTo>
                    <a:pt x="5449278" y="29629"/>
                  </a:lnTo>
                  <a:lnTo>
                    <a:pt x="5507418" y="25908"/>
                  </a:lnTo>
                  <a:lnTo>
                    <a:pt x="5539067" y="26797"/>
                  </a:lnTo>
                  <a:lnTo>
                    <a:pt x="5586768" y="34594"/>
                  </a:lnTo>
                  <a:lnTo>
                    <a:pt x="5614098" y="53721"/>
                  </a:lnTo>
                  <a:lnTo>
                    <a:pt x="5614098" y="17411"/>
                  </a:lnTo>
                  <a:lnTo>
                    <a:pt x="5602948" y="11899"/>
                  </a:lnTo>
                  <a:lnTo>
                    <a:pt x="5576240" y="5054"/>
                  </a:lnTo>
                  <a:lnTo>
                    <a:pt x="5544172" y="1206"/>
                  </a:lnTo>
                  <a:lnTo>
                    <a:pt x="5507418" y="0"/>
                  </a:lnTo>
                  <a:lnTo>
                    <a:pt x="5470512" y="1206"/>
                  </a:lnTo>
                  <a:lnTo>
                    <a:pt x="5411838" y="11899"/>
                  </a:lnTo>
                  <a:lnTo>
                    <a:pt x="5375402" y="39344"/>
                  </a:lnTo>
                  <a:lnTo>
                    <a:pt x="5369877" y="61722"/>
                  </a:lnTo>
                  <a:lnTo>
                    <a:pt x="5371287" y="73812"/>
                  </a:lnTo>
                  <a:lnTo>
                    <a:pt x="5411838" y="111823"/>
                  </a:lnTo>
                  <a:lnTo>
                    <a:pt x="5470512" y="122936"/>
                  </a:lnTo>
                  <a:lnTo>
                    <a:pt x="5507418" y="124206"/>
                  </a:lnTo>
                  <a:lnTo>
                    <a:pt x="5544172" y="122936"/>
                  </a:lnTo>
                  <a:lnTo>
                    <a:pt x="5576240" y="118922"/>
                  </a:lnTo>
                  <a:lnTo>
                    <a:pt x="5602948" y="111823"/>
                  </a:lnTo>
                  <a:lnTo>
                    <a:pt x="5623623" y="101346"/>
                  </a:lnTo>
                  <a:lnTo>
                    <a:pt x="5627560" y="97917"/>
                  </a:lnTo>
                  <a:lnTo>
                    <a:pt x="5632577" y="93548"/>
                  </a:lnTo>
                  <a:lnTo>
                    <a:pt x="5639295" y="84391"/>
                  </a:lnTo>
                  <a:lnTo>
                    <a:pt x="5643499" y="73812"/>
                  </a:lnTo>
                  <a:lnTo>
                    <a:pt x="5644959" y="61722"/>
                  </a:lnTo>
                  <a:close/>
                </a:path>
                <a:path w="5661025" h="389890">
                  <a:moveTo>
                    <a:pt x="5660580" y="160782"/>
                  </a:moveTo>
                  <a:lnTo>
                    <a:pt x="5353507" y="160782"/>
                  </a:lnTo>
                  <a:lnTo>
                    <a:pt x="5353507" y="187071"/>
                  </a:lnTo>
                  <a:lnTo>
                    <a:pt x="5660580" y="187071"/>
                  </a:lnTo>
                  <a:lnTo>
                    <a:pt x="5660580" y="1607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7097" y="5876150"/>
              <a:ext cx="9315450" cy="1415415"/>
            </a:xfrm>
            <a:custGeom>
              <a:avLst/>
              <a:gdLst/>
              <a:ahLst/>
              <a:cxnLst/>
              <a:rect l="l" t="t" r="r" b="b"/>
              <a:pathLst>
                <a:path w="9315450" h="1415415">
                  <a:moveTo>
                    <a:pt x="9315450" y="1390269"/>
                  </a:moveTo>
                  <a:lnTo>
                    <a:pt x="0" y="1390269"/>
                  </a:lnTo>
                  <a:lnTo>
                    <a:pt x="0" y="1415262"/>
                  </a:lnTo>
                  <a:lnTo>
                    <a:pt x="9315450" y="1415262"/>
                  </a:lnTo>
                  <a:lnTo>
                    <a:pt x="9315450" y="1390269"/>
                  </a:lnTo>
                  <a:close/>
                </a:path>
                <a:path w="9315450" h="1415415">
                  <a:moveTo>
                    <a:pt x="9315450" y="0"/>
                  </a:moveTo>
                  <a:lnTo>
                    <a:pt x="0" y="0"/>
                  </a:lnTo>
                  <a:lnTo>
                    <a:pt x="0" y="24993"/>
                  </a:lnTo>
                  <a:lnTo>
                    <a:pt x="9315450" y="24993"/>
                  </a:lnTo>
                  <a:lnTo>
                    <a:pt x="9315450" y="0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8264265" cy="102870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4418" y="3522372"/>
              <a:ext cx="4636072" cy="67646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6396" y="3831885"/>
              <a:ext cx="1731344" cy="20831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86341" y="4432189"/>
              <a:ext cx="563880" cy="666115"/>
            </a:xfrm>
            <a:custGeom>
              <a:avLst/>
              <a:gdLst/>
              <a:ahLst/>
              <a:cxnLst/>
              <a:rect l="l" t="t" r="r" b="b"/>
              <a:pathLst>
                <a:path w="563879" h="666114">
                  <a:moveTo>
                    <a:pt x="219913" y="663595"/>
                  </a:moveTo>
                  <a:lnTo>
                    <a:pt x="50559" y="591709"/>
                  </a:lnTo>
                  <a:lnTo>
                    <a:pt x="40961" y="585132"/>
                  </a:lnTo>
                  <a:lnTo>
                    <a:pt x="34852" y="575711"/>
                  </a:lnTo>
                  <a:lnTo>
                    <a:pt x="32727" y="564677"/>
                  </a:lnTo>
                  <a:lnTo>
                    <a:pt x="35079" y="553257"/>
                  </a:lnTo>
                  <a:lnTo>
                    <a:pt x="39335" y="540375"/>
                  </a:lnTo>
                  <a:lnTo>
                    <a:pt x="42166" y="527623"/>
                  </a:lnTo>
                  <a:lnTo>
                    <a:pt x="43621" y="514636"/>
                  </a:lnTo>
                  <a:lnTo>
                    <a:pt x="43750" y="501053"/>
                  </a:lnTo>
                  <a:lnTo>
                    <a:pt x="36982" y="453495"/>
                  </a:lnTo>
                  <a:lnTo>
                    <a:pt x="23849" y="404885"/>
                  </a:lnTo>
                  <a:lnTo>
                    <a:pt x="9956" y="355739"/>
                  </a:lnTo>
                  <a:lnTo>
                    <a:pt x="911" y="306575"/>
                  </a:lnTo>
                  <a:lnTo>
                    <a:pt x="3128" y="238881"/>
                  </a:lnTo>
                  <a:lnTo>
                    <a:pt x="22276" y="171617"/>
                  </a:lnTo>
                  <a:lnTo>
                    <a:pt x="43589" y="130867"/>
                  </a:lnTo>
                  <a:lnTo>
                    <a:pt x="70433" y="95010"/>
                  </a:lnTo>
                  <a:lnTo>
                    <a:pt x="102042" y="64358"/>
                  </a:lnTo>
                  <a:lnTo>
                    <a:pt x="137652" y="39221"/>
                  </a:lnTo>
                  <a:lnTo>
                    <a:pt x="176499" y="19909"/>
                  </a:lnTo>
                  <a:lnTo>
                    <a:pt x="217816" y="6732"/>
                  </a:lnTo>
                  <a:lnTo>
                    <a:pt x="260840" y="0"/>
                  </a:lnTo>
                  <a:lnTo>
                    <a:pt x="304805" y="22"/>
                  </a:lnTo>
                  <a:lnTo>
                    <a:pt x="348947" y="7111"/>
                  </a:lnTo>
                  <a:lnTo>
                    <a:pt x="392502" y="21575"/>
                  </a:lnTo>
                  <a:lnTo>
                    <a:pt x="433160" y="42857"/>
                  </a:lnTo>
                  <a:lnTo>
                    <a:pt x="468924" y="69687"/>
                  </a:lnTo>
                  <a:lnTo>
                    <a:pt x="499484" y="101298"/>
                  </a:lnTo>
                  <a:lnTo>
                    <a:pt x="524531" y="136924"/>
                  </a:lnTo>
                  <a:lnTo>
                    <a:pt x="543757" y="175801"/>
                  </a:lnTo>
                  <a:lnTo>
                    <a:pt x="556853" y="217161"/>
                  </a:lnTo>
                  <a:lnTo>
                    <a:pt x="563510" y="260240"/>
                  </a:lnTo>
                  <a:lnTo>
                    <a:pt x="563421" y="304271"/>
                  </a:lnTo>
                  <a:lnTo>
                    <a:pt x="556277" y="348490"/>
                  </a:lnTo>
                  <a:lnTo>
                    <a:pt x="547313" y="375451"/>
                  </a:lnTo>
                  <a:lnTo>
                    <a:pt x="159664" y="210904"/>
                  </a:lnTo>
                  <a:lnTo>
                    <a:pt x="152576" y="209371"/>
                  </a:lnTo>
                  <a:lnTo>
                    <a:pt x="145286" y="210704"/>
                  </a:lnTo>
                  <a:lnTo>
                    <a:pt x="139049" y="215007"/>
                  </a:lnTo>
                  <a:lnTo>
                    <a:pt x="134989" y="221109"/>
                  </a:lnTo>
                  <a:lnTo>
                    <a:pt x="133447" y="228206"/>
                  </a:lnTo>
                  <a:lnTo>
                    <a:pt x="134763" y="235495"/>
                  </a:lnTo>
                  <a:lnTo>
                    <a:pt x="171772" y="327351"/>
                  </a:lnTo>
                  <a:lnTo>
                    <a:pt x="176049" y="333594"/>
                  </a:lnTo>
                  <a:lnTo>
                    <a:pt x="182133" y="337652"/>
                  </a:lnTo>
                  <a:lnTo>
                    <a:pt x="492349" y="469331"/>
                  </a:lnTo>
                  <a:lnTo>
                    <a:pt x="484378" y="478585"/>
                  </a:lnTo>
                  <a:lnTo>
                    <a:pt x="459509" y="501239"/>
                  </a:lnTo>
                  <a:lnTo>
                    <a:pt x="417872" y="528889"/>
                  </a:lnTo>
                  <a:lnTo>
                    <a:pt x="372873" y="553037"/>
                  </a:lnTo>
                  <a:lnTo>
                    <a:pt x="328778" y="577355"/>
                  </a:lnTo>
                  <a:lnTo>
                    <a:pt x="289855" y="605518"/>
                  </a:lnTo>
                  <a:lnTo>
                    <a:pt x="264656" y="636018"/>
                  </a:lnTo>
                  <a:lnTo>
                    <a:pt x="258347" y="648029"/>
                  </a:lnTo>
                  <a:lnTo>
                    <a:pt x="251763" y="657652"/>
                  </a:lnTo>
                  <a:lnTo>
                    <a:pt x="242342" y="663785"/>
                  </a:lnTo>
                  <a:lnTo>
                    <a:pt x="231315" y="665932"/>
                  </a:lnTo>
                  <a:lnTo>
                    <a:pt x="219913" y="663595"/>
                  </a:lnTo>
                  <a:close/>
                </a:path>
                <a:path w="563879" h="666114">
                  <a:moveTo>
                    <a:pt x="199928" y="295423"/>
                  </a:moveTo>
                  <a:lnTo>
                    <a:pt x="170025" y="221205"/>
                  </a:lnTo>
                  <a:lnTo>
                    <a:pt x="165748" y="214962"/>
                  </a:lnTo>
                  <a:lnTo>
                    <a:pt x="159664" y="210904"/>
                  </a:lnTo>
                  <a:lnTo>
                    <a:pt x="288441" y="265567"/>
                  </a:lnTo>
                  <a:lnTo>
                    <a:pt x="281353" y="264034"/>
                  </a:lnTo>
                  <a:lnTo>
                    <a:pt x="274064" y="265367"/>
                  </a:lnTo>
                  <a:lnTo>
                    <a:pt x="199928" y="295423"/>
                  </a:lnTo>
                  <a:close/>
                </a:path>
                <a:path w="563879" h="666114">
                  <a:moveTo>
                    <a:pt x="328679" y="350075"/>
                  </a:moveTo>
                  <a:lnTo>
                    <a:pt x="298802" y="275867"/>
                  </a:lnTo>
                  <a:lnTo>
                    <a:pt x="294525" y="269625"/>
                  </a:lnTo>
                  <a:lnTo>
                    <a:pt x="288441" y="265567"/>
                  </a:lnTo>
                  <a:lnTo>
                    <a:pt x="417195" y="320219"/>
                  </a:lnTo>
                  <a:lnTo>
                    <a:pt x="410108" y="318687"/>
                  </a:lnTo>
                  <a:lnTo>
                    <a:pt x="402820" y="320020"/>
                  </a:lnTo>
                  <a:lnTo>
                    <a:pt x="328679" y="350075"/>
                  </a:lnTo>
                  <a:close/>
                </a:path>
                <a:path w="563879" h="666114">
                  <a:moveTo>
                    <a:pt x="492349" y="469331"/>
                  </a:moveTo>
                  <a:lnTo>
                    <a:pt x="310884" y="392304"/>
                  </a:lnTo>
                  <a:lnTo>
                    <a:pt x="317972" y="393837"/>
                  </a:lnTo>
                  <a:lnTo>
                    <a:pt x="325261" y="392504"/>
                  </a:lnTo>
                  <a:lnTo>
                    <a:pt x="417025" y="355307"/>
                  </a:lnTo>
                  <a:lnTo>
                    <a:pt x="423271" y="351017"/>
                  </a:lnTo>
                  <a:lnTo>
                    <a:pt x="427335" y="344919"/>
                  </a:lnTo>
                  <a:lnTo>
                    <a:pt x="428878" y="337819"/>
                  </a:lnTo>
                  <a:lnTo>
                    <a:pt x="427558" y="330521"/>
                  </a:lnTo>
                  <a:lnTo>
                    <a:pt x="423279" y="324278"/>
                  </a:lnTo>
                  <a:lnTo>
                    <a:pt x="417195" y="320219"/>
                  </a:lnTo>
                  <a:lnTo>
                    <a:pt x="547313" y="375451"/>
                  </a:lnTo>
                  <a:lnTo>
                    <a:pt x="541769" y="392129"/>
                  </a:lnTo>
                  <a:lnTo>
                    <a:pt x="525889" y="423876"/>
                  </a:lnTo>
                  <a:lnTo>
                    <a:pt x="506632" y="452746"/>
                  </a:lnTo>
                  <a:lnTo>
                    <a:pt x="492349" y="469331"/>
                  </a:lnTo>
                  <a:close/>
                </a:path>
                <a:path w="563879" h="666114">
                  <a:moveTo>
                    <a:pt x="310884" y="392304"/>
                  </a:moveTo>
                  <a:lnTo>
                    <a:pt x="182133" y="337652"/>
                  </a:lnTo>
                  <a:lnTo>
                    <a:pt x="189221" y="339185"/>
                  </a:lnTo>
                  <a:lnTo>
                    <a:pt x="196510" y="337852"/>
                  </a:lnTo>
                  <a:lnTo>
                    <a:pt x="270645" y="307795"/>
                  </a:lnTo>
                  <a:lnTo>
                    <a:pt x="300523" y="382003"/>
                  </a:lnTo>
                  <a:lnTo>
                    <a:pt x="304800" y="388245"/>
                  </a:lnTo>
                  <a:lnTo>
                    <a:pt x="310884" y="392304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55403" y="5046515"/>
              <a:ext cx="259079" cy="240029"/>
            </a:xfrm>
            <a:custGeom>
              <a:avLst/>
              <a:gdLst/>
              <a:ahLst/>
              <a:cxnLst/>
              <a:rect l="l" t="t" r="r" b="b"/>
              <a:pathLst>
                <a:path w="259079" h="240029">
                  <a:moveTo>
                    <a:pt x="71739" y="235801"/>
                  </a:moveTo>
                  <a:lnTo>
                    <a:pt x="56044" y="225003"/>
                  </a:lnTo>
                  <a:lnTo>
                    <a:pt x="46079" y="209537"/>
                  </a:lnTo>
                  <a:lnTo>
                    <a:pt x="42613" y="191484"/>
                  </a:lnTo>
                  <a:lnTo>
                    <a:pt x="46413" y="172926"/>
                  </a:lnTo>
                  <a:lnTo>
                    <a:pt x="49111" y="166569"/>
                  </a:lnTo>
                  <a:lnTo>
                    <a:pt x="137280" y="203994"/>
                  </a:lnTo>
                  <a:lnTo>
                    <a:pt x="134582" y="210351"/>
                  </a:lnTo>
                  <a:lnTo>
                    <a:pt x="123773" y="226084"/>
                  </a:lnTo>
                  <a:lnTo>
                    <a:pt x="108307" y="236084"/>
                  </a:lnTo>
                  <a:lnTo>
                    <a:pt x="90268" y="239580"/>
                  </a:lnTo>
                  <a:lnTo>
                    <a:pt x="71739" y="235801"/>
                  </a:lnTo>
                  <a:close/>
                </a:path>
                <a:path w="259079" h="240029">
                  <a:moveTo>
                    <a:pt x="190846" y="198593"/>
                  </a:moveTo>
                  <a:lnTo>
                    <a:pt x="16094" y="124415"/>
                  </a:lnTo>
                  <a:lnTo>
                    <a:pt x="7490" y="118464"/>
                  </a:lnTo>
                  <a:lnTo>
                    <a:pt x="1966" y="109882"/>
                  </a:lnTo>
                  <a:lnTo>
                    <a:pt x="0" y="99859"/>
                  </a:lnTo>
                  <a:lnTo>
                    <a:pt x="2069" y="89585"/>
                  </a:lnTo>
                  <a:lnTo>
                    <a:pt x="8023" y="80958"/>
                  </a:lnTo>
                  <a:lnTo>
                    <a:pt x="16600" y="75410"/>
                  </a:lnTo>
                  <a:lnTo>
                    <a:pt x="26610" y="73423"/>
                  </a:lnTo>
                  <a:lnTo>
                    <a:pt x="36866" y="75479"/>
                  </a:lnTo>
                  <a:lnTo>
                    <a:pt x="211618" y="149657"/>
                  </a:lnTo>
                  <a:lnTo>
                    <a:pt x="220232" y="155611"/>
                  </a:lnTo>
                  <a:lnTo>
                    <a:pt x="225763" y="164195"/>
                  </a:lnTo>
                  <a:lnTo>
                    <a:pt x="227733" y="174219"/>
                  </a:lnTo>
                  <a:lnTo>
                    <a:pt x="225663" y="184495"/>
                  </a:lnTo>
                  <a:lnTo>
                    <a:pt x="219707" y="193122"/>
                  </a:lnTo>
                  <a:lnTo>
                    <a:pt x="211127" y="198668"/>
                  </a:lnTo>
                  <a:lnTo>
                    <a:pt x="201110" y="200652"/>
                  </a:lnTo>
                  <a:lnTo>
                    <a:pt x="190846" y="198593"/>
                  </a:lnTo>
                  <a:close/>
                </a:path>
                <a:path w="259079" h="240029">
                  <a:moveTo>
                    <a:pt x="222006" y="125184"/>
                  </a:moveTo>
                  <a:lnTo>
                    <a:pt x="47254" y="51006"/>
                  </a:lnTo>
                  <a:lnTo>
                    <a:pt x="38651" y="45057"/>
                  </a:lnTo>
                  <a:lnTo>
                    <a:pt x="33126" y="36476"/>
                  </a:lnTo>
                  <a:lnTo>
                    <a:pt x="31159" y="26453"/>
                  </a:lnTo>
                  <a:lnTo>
                    <a:pt x="33229" y="16176"/>
                  </a:lnTo>
                  <a:lnTo>
                    <a:pt x="39187" y="7540"/>
                  </a:lnTo>
                  <a:lnTo>
                    <a:pt x="47766" y="1988"/>
                  </a:lnTo>
                  <a:lnTo>
                    <a:pt x="57777" y="0"/>
                  </a:lnTo>
                  <a:lnTo>
                    <a:pt x="68032" y="2055"/>
                  </a:lnTo>
                  <a:lnTo>
                    <a:pt x="242784" y="76233"/>
                  </a:lnTo>
                  <a:lnTo>
                    <a:pt x="251399" y="82187"/>
                  </a:lnTo>
                  <a:lnTo>
                    <a:pt x="256929" y="90772"/>
                  </a:lnTo>
                  <a:lnTo>
                    <a:pt x="258897" y="100801"/>
                  </a:lnTo>
                  <a:lnTo>
                    <a:pt x="256824" y="111087"/>
                  </a:lnTo>
                  <a:lnTo>
                    <a:pt x="250869" y="119714"/>
                  </a:lnTo>
                  <a:lnTo>
                    <a:pt x="242290" y="125261"/>
                  </a:lnTo>
                  <a:lnTo>
                    <a:pt x="232273" y="127245"/>
                  </a:lnTo>
                  <a:lnTo>
                    <a:pt x="222006" y="125184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905634" y="8993269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88"/>
                  </a:moveTo>
                  <a:lnTo>
                    <a:pt x="0" y="378788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905634" y="9182683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374"/>
                  </a:moveTo>
                  <a:lnTo>
                    <a:pt x="0" y="189374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374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810164" y="8928774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007424" y="492874"/>
                  </a:moveTo>
                  <a:lnTo>
                    <a:pt x="51015" y="492874"/>
                  </a:lnTo>
                  <a:lnTo>
                    <a:pt x="31152" y="488871"/>
                  </a:lnTo>
                  <a:lnTo>
                    <a:pt x="14936" y="477944"/>
                  </a:lnTo>
                  <a:lnTo>
                    <a:pt x="4007" y="461719"/>
                  </a:lnTo>
                  <a:lnTo>
                    <a:pt x="0" y="441821"/>
                  </a:lnTo>
                  <a:lnTo>
                    <a:pt x="4007" y="421948"/>
                  </a:lnTo>
                  <a:lnTo>
                    <a:pt x="14936" y="405717"/>
                  </a:lnTo>
                  <a:lnTo>
                    <a:pt x="31152" y="394771"/>
                  </a:lnTo>
                  <a:lnTo>
                    <a:pt x="51015" y="390757"/>
                  </a:lnTo>
                  <a:lnTo>
                    <a:pt x="1007424" y="390757"/>
                  </a:lnTo>
                  <a:lnTo>
                    <a:pt x="1047082" y="382718"/>
                  </a:lnTo>
                  <a:lnTo>
                    <a:pt x="1079511" y="360809"/>
                  </a:lnTo>
                  <a:lnTo>
                    <a:pt x="1101397" y="328342"/>
                  </a:lnTo>
                  <a:lnTo>
                    <a:pt x="1109429" y="288629"/>
                  </a:lnTo>
                  <a:lnTo>
                    <a:pt x="1109429" y="204249"/>
                  </a:lnTo>
                  <a:lnTo>
                    <a:pt x="1101397" y="164537"/>
                  </a:lnTo>
                  <a:lnTo>
                    <a:pt x="1079509" y="132072"/>
                  </a:lnTo>
                  <a:lnTo>
                    <a:pt x="1047081" y="110166"/>
                  </a:lnTo>
                  <a:lnTo>
                    <a:pt x="1007424" y="102128"/>
                  </a:lnTo>
                  <a:lnTo>
                    <a:pt x="51015" y="102128"/>
                  </a:lnTo>
                  <a:lnTo>
                    <a:pt x="31152" y="98112"/>
                  </a:lnTo>
                  <a:lnTo>
                    <a:pt x="14936" y="87163"/>
                  </a:lnTo>
                  <a:lnTo>
                    <a:pt x="4007" y="70929"/>
                  </a:lnTo>
                  <a:lnTo>
                    <a:pt x="0" y="51056"/>
                  </a:lnTo>
                  <a:lnTo>
                    <a:pt x="4007" y="31155"/>
                  </a:lnTo>
                  <a:lnTo>
                    <a:pt x="14936" y="14929"/>
                  </a:lnTo>
                  <a:lnTo>
                    <a:pt x="31152" y="4003"/>
                  </a:lnTo>
                  <a:lnTo>
                    <a:pt x="51015" y="0"/>
                  </a:lnTo>
                  <a:lnTo>
                    <a:pt x="1007424" y="0"/>
                  </a:lnTo>
                  <a:lnTo>
                    <a:pt x="1054159" y="5399"/>
                  </a:lnTo>
                  <a:lnTo>
                    <a:pt x="1097085" y="20778"/>
                  </a:lnTo>
                  <a:lnTo>
                    <a:pt x="1134969" y="44904"/>
                  </a:lnTo>
                  <a:lnTo>
                    <a:pt x="1166579" y="76546"/>
                  </a:lnTo>
                  <a:lnTo>
                    <a:pt x="1190684" y="114472"/>
                  </a:lnTo>
                  <a:lnTo>
                    <a:pt x="1206050" y="157450"/>
                  </a:lnTo>
                  <a:lnTo>
                    <a:pt x="1211445" y="204249"/>
                  </a:lnTo>
                  <a:lnTo>
                    <a:pt x="1211445" y="288629"/>
                  </a:lnTo>
                  <a:lnTo>
                    <a:pt x="1206050" y="335427"/>
                  </a:lnTo>
                  <a:lnTo>
                    <a:pt x="1190684" y="378405"/>
                  </a:lnTo>
                  <a:lnTo>
                    <a:pt x="1166579" y="416330"/>
                  </a:lnTo>
                  <a:lnTo>
                    <a:pt x="1134969" y="447971"/>
                  </a:lnTo>
                  <a:lnTo>
                    <a:pt x="1097085" y="472096"/>
                  </a:lnTo>
                  <a:lnTo>
                    <a:pt x="1054159" y="487474"/>
                  </a:lnTo>
                  <a:lnTo>
                    <a:pt x="1007424" y="492874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52957" y="9486217"/>
              <a:ext cx="1020444" cy="379095"/>
            </a:xfrm>
            <a:custGeom>
              <a:avLst/>
              <a:gdLst/>
              <a:ahLst/>
              <a:cxnLst/>
              <a:rect l="l" t="t" r="r" b="b"/>
              <a:pathLst>
                <a:path w="1020444" h="379095">
                  <a:moveTo>
                    <a:pt x="1020168" y="378796"/>
                  </a:moveTo>
                  <a:lnTo>
                    <a:pt x="0" y="378796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37879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752957" y="9675581"/>
              <a:ext cx="1020444" cy="189865"/>
            </a:xfrm>
            <a:custGeom>
              <a:avLst/>
              <a:gdLst/>
              <a:ahLst/>
              <a:cxnLst/>
              <a:rect l="l" t="t" r="r" b="b"/>
              <a:pathLst>
                <a:path w="1020444" h="189865">
                  <a:moveTo>
                    <a:pt x="1020168" y="189432"/>
                  </a:moveTo>
                  <a:lnTo>
                    <a:pt x="0" y="189432"/>
                  </a:lnTo>
                  <a:lnTo>
                    <a:pt x="0" y="0"/>
                  </a:lnTo>
                  <a:lnTo>
                    <a:pt x="1020168" y="0"/>
                  </a:lnTo>
                  <a:lnTo>
                    <a:pt x="1020168" y="189432"/>
                  </a:lnTo>
                  <a:close/>
                </a:path>
              </a:pathLst>
            </a:custGeom>
            <a:solidFill>
              <a:srgbClr val="FBBC0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657155" y="9421656"/>
              <a:ext cx="1211580" cy="493395"/>
            </a:xfrm>
            <a:custGeom>
              <a:avLst/>
              <a:gdLst/>
              <a:ahLst/>
              <a:cxnLst/>
              <a:rect l="l" t="t" r="r" b="b"/>
              <a:pathLst>
                <a:path w="1211580" h="493395">
                  <a:moveTo>
                    <a:pt x="1160433" y="492955"/>
                  </a:moveTo>
                  <a:lnTo>
                    <a:pt x="204025" y="492955"/>
                  </a:lnTo>
                  <a:lnTo>
                    <a:pt x="157289" y="487551"/>
                  </a:lnTo>
                  <a:lnTo>
                    <a:pt x="114363" y="472162"/>
                  </a:lnTo>
                  <a:lnTo>
                    <a:pt x="76478" y="448023"/>
                  </a:lnTo>
                  <a:lnTo>
                    <a:pt x="44867" y="416372"/>
                  </a:lnTo>
                  <a:lnTo>
                    <a:pt x="20762" y="378444"/>
                  </a:lnTo>
                  <a:lnTo>
                    <a:pt x="5396" y="335476"/>
                  </a:lnTo>
                  <a:lnTo>
                    <a:pt x="0" y="288702"/>
                  </a:lnTo>
                  <a:lnTo>
                    <a:pt x="0" y="204268"/>
                  </a:lnTo>
                  <a:lnTo>
                    <a:pt x="5396" y="157486"/>
                  </a:lnTo>
                  <a:lnTo>
                    <a:pt x="20762" y="114511"/>
                  </a:lnTo>
                  <a:lnTo>
                    <a:pt x="44867" y="76580"/>
                  </a:lnTo>
                  <a:lnTo>
                    <a:pt x="76478" y="44927"/>
                  </a:lnTo>
                  <a:lnTo>
                    <a:pt x="114363" y="20789"/>
                  </a:lnTo>
                  <a:lnTo>
                    <a:pt x="157289" y="5401"/>
                  </a:lnTo>
                  <a:lnTo>
                    <a:pt x="204025" y="0"/>
                  </a:lnTo>
                  <a:lnTo>
                    <a:pt x="1160433" y="0"/>
                  </a:lnTo>
                  <a:lnTo>
                    <a:pt x="1180294" y="4015"/>
                  </a:lnTo>
                  <a:lnTo>
                    <a:pt x="1196510" y="14964"/>
                  </a:lnTo>
                  <a:lnTo>
                    <a:pt x="1207441" y="31199"/>
                  </a:lnTo>
                  <a:lnTo>
                    <a:pt x="1211449" y="51072"/>
                  </a:lnTo>
                  <a:lnTo>
                    <a:pt x="1207441" y="70969"/>
                  </a:lnTo>
                  <a:lnTo>
                    <a:pt x="1196510" y="87194"/>
                  </a:lnTo>
                  <a:lnTo>
                    <a:pt x="1180294" y="98121"/>
                  </a:lnTo>
                  <a:lnTo>
                    <a:pt x="1160433" y="102124"/>
                  </a:lnTo>
                  <a:lnTo>
                    <a:pt x="204025" y="102124"/>
                  </a:lnTo>
                  <a:lnTo>
                    <a:pt x="164364" y="110171"/>
                  </a:lnTo>
                  <a:lnTo>
                    <a:pt x="131933" y="132095"/>
                  </a:lnTo>
                  <a:lnTo>
                    <a:pt x="110044" y="164570"/>
                  </a:lnTo>
                  <a:lnTo>
                    <a:pt x="102012" y="204272"/>
                  </a:lnTo>
                  <a:lnTo>
                    <a:pt x="102012" y="288706"/>
                  </a:lnTo>
                  <a:lnTo>
                    <a:pt x="110044" y="328417"/>
                  </a:lnTo>
                  <a:lnTo>
                    <a:pt x="131931" y="360883"/>
                  </a:lnTo>
                  <a:lnTo>
                    <a:pt x="164362" y="382792"/>
                  </a:lnTo>
                  <a:lnTo>
                    <a:pt x="204025" y="390831"/>
                  </a:lnTo>
                  <a:lnTo>
                    <a:pt x="1160433" y="390831"/>
                  </a:lnTo>
                  <a:lnTo>
                    <a:pt x="1180294" y="394846"/>
                  </a:lnTo>
                  <a:lnTo>
                    <a:pt x="1196510" y="405793"/>
                  </a:lnTo>
                  <a:lnTo>
                    <a:pt x="1207441" y="422022"/>
                  </a:lnTo>
                  <a:lnTo>
                    <a:pt x="1211449" y="441883"/>
                  </a:lnTo>
                  <a:lnTo>
                    <a:pt x="1207441" y="461785"/>
                  </a:lnTo>
                  <a:lnTo>
                    <a:pt x="1196510" y="478017"/>
                  </a:lnTo>
                  <a:lnTo>
                    <a:pt x="1180294" y="488949"/>
                  </a:lnTo>
                  <a:lnTo>
                    <a:pt x="1160433" y="492955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991" y="5533630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764" y="349399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2783" y="2507877"/>
              <a:ext cx="816017" cy="1814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0792" y="7325411"/>
              <a:ext cx="233724" cy="2337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16745" y="8555638"/>
              <a:ext cx="14530705" cy="610235"/>
            </a:xfrm>
            <a:custGeom>
              <a:avLst/>
              <a:gdLst/>
              <a:ahLst/>
              <a:cxnLst/>
              <a:rect l="l" t="t" r="r" b="b"/>
              <a:pathLst>
                <a:path w="14530705" h="610234">
                  <a:moveTo>
                    <a:pt x="143706" y="609924"/>
                  </a:moveTo>
                  <a:lnTo>
                    <a:pt x="118929" y="609924"/>
                  </a:lnTo>
                  <a:lnTo>
                    <a:pt x="72542" y="600609"/>
                  </a:lnTo>
                  <a:lnTo>
                    <a:pt x="34749" y="575174"/>
                  </a:lnTo>
                  <a:lnTo>
                    <a:pt x="9314" y="537382"/>
                  </a:lnTo>
                  <a:lnTo>
                    <a:pt x="0" y="490995"/>
                  </a:lnTo>
                  <a:lnTo>
                    <a:pt x="0" y="118929"/>
                  </a:lnTo>
                  <a:lnTo>
                    <a:pt x="9314" y="72542"/>
                  </a:lnTo>
                  <a:lnTo>
                    <a:pt x="34749" y="34749"/>
                  </a:lnTo>
                  <a:lnTo>
                    <a:pt x="72542" y="9314"/>
                  </a:lnTo>
                  <a:lnTo>
                    <a:pt x="118929" y="0"/>
                  </a:lnTo>
                  <a:lnTo>
                    <a:pt x="143706" y="0"/>
                  </a:lnTo>
                  <a:lnTo>
                    <a:pt x="143706" y="39643"/>
                  </a:lnTo>
                  <a:lnTo>
                    <a:pt x="118929" y="39643"/>
                  </a:lnTo>
                  <a:lnTo>
                    <a:pt x="88143" y="45899"/>
                  </a:lnTo>
                  <a:lnTo>
                    <a:pt x="62933" y="62933"/>
                  </a:lnTo>
                  <a:lnTo>
                    <a:pt x="45899" y="88143"/>
                  </a:lnTo>
                  <a:lnTo>
                    <a:pt x="39643" y="118929"/>
                  </a:lnTo>
                  <a:lnTo>
                    <a:pt x="39643" y="490995"/>
                  </a:lnTo>
                  <a:lnTo>
                    <a:pt x="45899" y="521780"/>
                  </a:lnTo>
                  <a:lnTo>
                    <a:pt x="62933" y="546990"/>
                  </a:lnTo>
                  <a:lnTo>
                    <a:pt x="88143" y="564025"/>
                  </a:lnTo>
                  <a:lnTo>
                    <a:pt x="118929" y="570281"/>
                  </a:lnTo>
                  <a:lnTo>
                    <a:pt x="143706" y="570281"/>
                  </a:lnTo>
                  <a:lnTo>
                    <a:pt x="143706" y="609924"/>
                  </a:lnTo>
                  <a:close/>
                </a:path>
                <a:path w="14530705" h="610234">
                  <a:moveTo>
                    <a:pt x="148661" y="39643"/>
                  </a:moveTo>
                  <a:lnTo>
                    <a:pt x="143706" y="39643"/>
                  </a:lnTo>
                  <a:lnTo>
                    <a:pt x="143706" y="0"/>
                  </a:lnTo>
                  <a:lnTo>
                    <a:pt x="148661" y="0"/>
                  </a:lnTo>
                  <a:lnTo>
                    <a:pt x="148661" y="39643"/>
                  </a:lnTo>
                  <a:close/>
                </a:path>
                <a:path w="14530705" h="610234">
                  <a:moveTo>
                    <a:pt x="14381729" y="39643"/>
                  </a:moveTo>
                  <a:lnTo>
                    <a:pt x="148661" y="39643"/>
                  </a:lnTo>
                  <a:lnTo>
                    <a:pt x="148661" y="0"/>
                  </a:lnTo>
                  <a:lnTo>
                    <a:pt x="14381729" y="0"/>
                  </a:lnTo>
                  <a:lnTo>
                    <a:pt x="14381729" y="39643"/>
                  </a:lnTo>
                  <a:close/>
                </a:path>
                <a:path w="14530705" h="610234">
                  <a:moveTo>
                    <a:pt x="14386684" y="39643"/>
                  </a:moveTo>
                  <a:lnTo>
                    <a:pt x="14381729" y="39643"/>
                  </a:lnTo>
                  <a:lnTo>
                    <a:pt x="14381729" y="0"/>
                  </a:lnTo>
                  <a:lnTo>
                    <a:pt x="14386684" y="0"/>
                  </a:lnTo>
                  <a:lnTo>
                    <a:pt x="14386684" y="39643"/>
                  </a:lnTo>
                  <a:close/>
                </a:path>
                <a:path w="14530705" h="610234">
                  <a:moveTo>
                    <a:pt x="14411461" y="609924"/>
                  </a:moveTo>
                  <a:lnTo>
                    <a:pt x="14386684" y="609924"/>
                  </a:lnTo>
                  <a:lnTo>
                    <a:pt x="14386684" y="570281"/>
                  </a:lnTo>
                  <a:lnTo>
                    <a:pt x="14411461" y="570281"/>
                  </a:lnTo>
                  <a:lnTo>
                    <a:pt x="14442246" y="564025"/>
                  </a:lnTo>
                  <a:lnTo>
                    <a:pt x="14467457" y="546990"/>
                  </a:lnTo>
                  <a:lnTo>
                    <a:pt x="14484491" y="521780"/>
                  </a:lnTo>
                  <a:lnTo>
                    <a:pt x="14490747" y="490995"/>
                  </a:lnTo>
                  <a:lnTo>
                    <a:pt x="14490747" y="118929"/>
                  </a:lnTo>
                  <a:lnTo>
                    <a:pt x="14484491" y="88143"/>
                  </a:lnTo>
                  <a:lnTo>
                    <a:pt x="14467457" y="62933"/>
                  </a:lnTo>
                  <a:lnTo>
                    <a:pt x="14442246" y="45899"/>
                  </a:lnTo>
                  <a:lnTo>
                    <a:pt x="14411461" y="39643"/>
                  </a:lnTo>
                  <a:lnTo>
                    <a:pt x="14386684" y="39643"/>
                  </a:lnTo>
                  <a:lnTo>
                    <a:pt x="14386684" y="0"/>
                  </a:lnTo>
                  <a:lnTo>
                    <a:pt x="14411461" y="0"/>
                  </a:lnTo>
                  <a:lnTo>
                    <a:pt x="14457848" y="9314"/>
                  </a:lnTo>
                  <a:lnTo>
                    <a:pt x="14495640" y="34749"/>
                  </a:lnTo>
                  <a:lnTo>
                    <a:pt x="14521075" y="72542"/>
                  </a:lnTo>
                  <a:lnTo>
                    <a:pt x="14530390" y="118929"/>
                  </a:lnTo>
                  <a:lnTo>
                    <a:pt x="14530390" y="490995"/>
                  </a:lnTo>
                  <a:lnTo>
                    <a:pt x="14521075" y="537382"/>
                  </a:lnTo>
                  <a:lnTo>
                    <a:pt x="14495640" y="575174"/>
                  </a:lnTo>
                  <a:lnTo>
                    <a:pt x="14457848" y="600609"/>
                  </a:lnTo>
                  <a:lnTo>
                    <a:pt x="14411461" y="609924"/>
                  </a:lnTo>
                  <a:close/>
                </a:path>
                <a:path w="14530705" h="610234">
                  <a:moveTo>
                    <a:pt x="148661" y="609924"/>
                  </a:moveTo>
                  <a:lnTo>
                    <a:pt x="143706" y="609924"/>
                  </a:lnTo>
                  <a:lnTo>
                    <a:pt x="143706" y="570281"/>
                  </a:lnTo>
                  <a:lnTo>
                    <a:pt x="148661" y="570281"/>
                  </a:lnTo>
                  <a:lnTo>
                    <a:pt x="148661" y="609924"/>
                  </a:lnTo>
                  <a:close/>
                </a:path>
                <a:path w="14530705" h="610234">
                  <a:moveTo>
                    <a:pt x="14381729" y="609924"/>
                  </a:moveTo>
                  <a:lnTo>
                    <a:pt x="148661" y="609924"/>
                  </a:lnTo>
                  <a:lnTo>
                    <a:pt x="148661" y="570281"/>
                  </a:lnTo>
                  <a:lnTo>
                    <a:pt x="14381729" y="570281"/>
                  </a:lnTo>
                  <a:lnTo>
                    <a:pt x="14381729" y="609924"/>
                  </a:lnTo>
                  <a:close/>
                </a:path>
                <a:path w="14530705" h="610234">
                  <a:moveTo>
                    <a:pt x="14386684" y="609924"/>
                  </a:moveTo>
                  <a:lnTo>
                    <a:pt x="14381729" y="609924"/>
                  </a:lnTo>
                  <a:lnTo>
                    <a:pt x="14381729" y="570281"/>
                  </a:lnTo>
                  <a:lnTo>
                    <a:pt x="14386684" y="570281"/>
                  </a:lnTo>
                  <a:lnTo>
                    <a:pt x="14386684" y="609924"/>
                  </a:lnTo>
                  <a:close/>
                </a:path>
              </a:pathLst>
            </a:custGeom>
            <a:solidFill>
              <a:srgbClr val="848484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530" y="2236456"/>
              <a:ext cx="5227955" cy="521334"/>
            </a:xfrm>
            <a:custGeom>
              <a:avLst/>
              <a:gdLst/>
              <a:ahLst/>
              <a:cxnLst/>
              <a:rect l="l" t="t" r="r" b="b"/>
              <a:pathLst>
                <a:path w="5227955" h="521335">
                  <a:moveTo>
                    <a:pt x="293357" y="262216"/>
                  </a:moveTo>
                  <a:lnTo>
                    <a:pt x="290474" y="198043"/>
                  </a:lnTo>
                  <a:lnTo>
                    <a:pt x="281813" y="147434"/>
                  </a:lnTo>
                  <a:lnTo>
                    <a:pt x="267309" y="108191"/>
                  </a:lnTo>
                  <a:lnTo>
                    <a:pt x="227380" y="61150"/>
                  </a:lnTo>
                  <a:lnTo>
                    <a:pt x="215785" y="55016"/>
                  </a:lnTo>
                  <a:lnTo>
                    <a:pt x="215785" y="262216"/>
                  </a:lnTo>
                  <a:lnTo>
                    <a:pt x="214680" y="313296"/>
                  </a:lnTo>
                  <a:lnTo>
                    <a:pt x="211074" y="351612"/>
                  </a:lnTo>
                  <a:lnTo>
                    <a:pt x="194475" y="398792"/>
                  </a:lnTo>
                  <a:lnTo>
                    <a:pt x="161213" y="419849"/>
                  </a:lnTo>
                  <a:lnTo>
                    <a:pt x="146951" y="421195"/>
                  </a:lnTo>
                  <a:lnTo>
                    <a:pt x="132384" y="419849"/>
                  </a:lnTo>
                  <a:lnTo>
                    <a:pt x="99428" y="398792"/>
                  </a:lnTo>
                  <a:lnTo>
                    <a:pt x="82346" y="351612"/>
                  </a:lnTo>
                  <a:lnTo>
                    <a:pt x="78676" y="313296"/>
                  </a:lnTo>
                  <a:lnTo>
                    <a:pt x="77571" y="262216"/>
                  </a:lnTo>
                  <a:lnTo>
                    <a:pt x="78676" y="211772"/>
                  </a:lnTo>
                  <a:lnTo>
                    <a:pt x="82346" y="173723"/>
                  </a:lnTo>
                  <a:lnTo>
                    <a:pt x="99428" y="126199"/>
                  </a:lnTo>
                  <a:lnTo>
                    <a:pt x="132384" y="105689"/>
                  </a:lnTo>
                  <a:lnTo>
                    <a:pt x="146951" y="104343"/>
                  </a:lnTo>
                  <a:lnTo>
                    <a:pt x="161213" y="105689"/>
                  </a:lnTo>
                  <a:lnTo>
                    <a:pt x="194475" y="126199"/>
                  </a:lnTo>
                  <a:lnTo>
                    <a:pt x="211074" y="173723"/>
                  </a:lnTo>
                  <a:lnTo>
                    <a:pt x="214680" y="211772"/>
                  </a:lnTo>
                  <a:lnTo>
                    <a:pt x="215785" y="262216"/>
                  </a:lnTo>
                  <a:lnTo>
                    <a:pt x="215785" y="55016"/>
                  </a:lnTo>
                  <a:lnTo>
                    <a:pt x="204101" y="48831"/>
                  </a:lnTo>
                  <a:lnTo>
                    <a:pt x="177241" y="41325"/>
                  </a:lnTo>
                  <a:lnTo>
                    <a:pt x="146951" y="38785"/>
                  </a:lnTo>
                  <a:lnTo>
                    <a:pt x="116344" y="41325"/>
                  </a:lnTo>
                  <a:lnTo>
                    <a:pt x="65976" y="61150"/>
                  </a:lnTo>
                  <a:lnTo>
                    <a:pt x="26035" y="108191"/>
                  </a:lnTo>
                  <a:lnTo>
                    <a:pt x="11544" y="147434"/>
                  </a:lnTo>
                  <a:lnTo>
                    <a:pt x="2870" y="198043"/>
                  </a:lnTo>
                  <a:lnTo>
                    <a:pt x="0" y="262216"/>
                  </a:lnTo>
                  <a:lnTo>
                    <a:pt x="2870" y="327025"/>
                  </a:lnTo>
                  <a:lnTo>
                    <a:pt x="11544" y="377901"/>
                  </a:lnTo>
                  <a:lnTo>
                    <a:pt x="26035" y="417093"/>
                  </a:lnTo>
                  <a:lnTo>
                    <a:pt x="65976" y="464070"/>
                  </a:lnTo>
                  <a:lnTo>
                    <a:pt x="116344" y="483743"/>
                  </a:lnTo>
                  <a:lnTo>
                    <a:pt x="146951" y="486194"/>
                  </a:lnTo>
                  <a:lnTo>
                    <a:pt x="177241" y="483743"/>
                  </a:lnTo>
                  <a:lnTo>
                    <a:pt x="227380" y="464070"/>
                  </a:lnTo>
                  <a:lnTo>
                    <a:pt x="264502" y="421195"/>
                  </a:lnTo>
                  <a:lnTo>
                    <a:pt x="281813" y="377901"/>
                  </a:lnTo>
                  <a:lnTo>
                    <a:pt x="290474" y="327025"/>
                  </a:lnTo>
                  <a:lnTo>
                    <a:pt x="293357" y="262216"/>
                  </a:lnTo>
                  <a:close/>
                </a:path>
                <a:path w="5227955" h="521335">
                  <a:moveTo>
                    <a:pt x="612381" y="413550"/>
                  </a:moveTo>
                  <a:lnTo>
                    <a:pt x="441947" y="413550"/>
                  </a:lnTo>
                  <a:lnTo>
                    <a:pt x="564311" y="272605"/>
                  </a:lnTo>
                  <a:lnTo>
                    <a:pt x="584479" y="247180"/>
                  </a:lnTo>
                  <a:lnTo>
                    <a:pt x="597433" y="223647"/>
                  </a:lnTo>
                  <a:lnTo>
                    <a:pt x="604342" y="198780"/>
                  </a:lnTo>
                  <a:lnTo>
                    <a:pt x="606374" y="169354"/>
                  </a:lnTo>
                  <a:lnTo>
                    <a:pt x="600621" y="128295"/>
                  </a:lnTo>
                  <a:lnTo>
                    <a:pt x="583666" y="92481"/>
                  </a:lnTo>
                  <a:lnTo>
                    <a:pt x="555993" y="64135"/>
                  </a:lnTo>
                  <a:lnTo>
                    <a:pt x="518058" y="45504"/>
                  </a:lnTo>
                  <a:lnTo>
                    <a:pt x="470357" y="38785"/>
                  </a:lnTo>
                  <a:lnTo>
                    <a:pt x="422846" y="45504"/>
                  </a:lnTo>
                  <a:lnTo>
                    <a:pt x="384949" y="64135"/>
                  </a:lnTo>
                  <a:lnTo>
                    <a:pt x="357187" y="92481"/>
                  </a:lnTo>
                  <a:lnTo>
                    <a:pt x="340131" y="128295"/>
                  </a:lnTo>
                  <a:lnTo>
                    <a:pt x="334327" y="169354"/>
                  </a:lnTo>
                  <a:lnTo>
                    <a:pt x="334327" y="183007"/>
                  </a:lnTo>
                  <a:lnTo>
                    <a:pt x="411899" y="183007"/>
                  </a:lnTo>
                  <a:lnTo>
                    <a:pt x="411899" y="169900"/>
                  </a:lnTo>
                  <a:lnTo>
                    <a:pt x="415963" y="142367"/>
                  </a:lnTo>
                  <a:lnTo>
                    <a:pt x="427609" y="121754"/>
                  </a:lnTo>
                  <a:lnTo>
                    <a:pt x="446011" y="108826"/>
                  </a:lnTo>
                  <a:lnTo>
                    <a:pt x="470357" y="104343"/>
                  </a:lnTo>
                  <a:lnTo>
                    <a:pt x="494931" y="108902"/>
                  </a:lnTo>
                  <a:lnTo>
                    <a:pt x="513308" y="121958"/>
                  </a:lnTo>
                  <a:lnTo>
                    <a:pt x="524814" y="142608"/>
                  </a:lnTo>
                  <a:lnTo>
                    <a:pt x="528802" y="169900"/>
                  </a:lnTo>
                  <a:lnTo>
                    <a:pt x="527215" y="186651"/>
                  </a:lnTo>
                  <a:lnTo>
                    <a:pt x="522249" y="202336"/>
                  </a:lnTo>
                  <a:lnTo>
                    <a:pt x="513588" y="217919"/>
                  </a:lnTo>
                  <a:lnTo>
                    <a:pt x="500938" y="234365"/>
                  </a:lnTo>
                  <a:lnTo>
                    <a:pt x="340334" y="419557"/>
                  </a:lnTo>
                  <a:lnTo>
                    <a:pt x="340334" y="478548"/>
                  </a:lnTo>
                  <a:lnTo>
                    <a:pt x="612381" y="478548"/>
                  </a:lnTo>
                  <a:lnTo>
                    <a:pt x="612381" y="413550"/>
                  </a:lnTo>
                  <a:close/>
                </a:path>
                <a:path w="5227955" h="521335">
                  <a:moveTo>
                    <a:pt x="743508" y="404253"/>
                  </a:moveTo>
                  <a:lnTo>
                    <a:pt x="675767" y="404253"/>
                  </a:lnTo>
                  <a:lnTo>
                    <a:pt x="675767" y="476910"/>
                  </a:lnTo>
                  <a:lnTo>
                    <a:pt x="743508" y="476910"/>
                  </a:lnTo>
                  <a:lnTo>
                    <a:pt x="743508" y="404253"/>
                  </a:lnTo>
                  <a:close/>
                </a:path>
                <a:path w="5227955" h="521335">
                  <a:moveTo>
                    <a:pt x="1384693" y="257302"/>
                  </a:moveTo>
                  <a:lnTo>
                    <a:pt x="1295095" y="257302"/>
                  </a:lnTo>
                  <a:lnTo>
                    <a:pt x="1302181" y="237337"/>
                  </a:lnTo>
                  <a:lnTo>
                    <a:pt x="1307109" y="213118"/>
                  </a:lnTo>
                  <a:lnTo>
                    <a:pt x="1310005" y="186550"/>
                  </a:lnTo>
                  <a:lnTo>
                    <a:pt x="1310944" y="159524"/>
                  </a:lnTo>
                  <a:lnTo>
                    <a:pt x="1310944" y="75387"/>
                  </a:lnTo>
                  <a:lnTo>
                    <a:pt x="1375943" y="75387"/>
                  </a:lnTo>
                  <a:lnTo>
                    <a:pt x="1375943" y="22948"/>
                  </a:lnTo>
                  <a:lnTo>
                    <a:pt x="1251394" y="22948"/>
                  </a:lnTo>
                  <a:lnTo>
                    <a:pt x="1251394" y="75387"/>
                  </a:lnTo>
                  <a:lnTo>
                    <a:pt x="1251394" y="164985"/>
                  </a:lnTo>
                  <a:lnTo>
                    <a:pt x="1250721" y="189776"/>
                  </a:lnTo>
                  <a:lnTo>
                    <a:pt x="1248460" y="214630"/>
                  </a:lnTo>
                  <a:lnTo>
                    <a:pt x="1244244" y="237731"/>
                  </a:lnTo>
                  <a:lnTo>
                    <a:pt x="1237742" y="257302"/>
                  </a:lnTo>
                  <a:lnTo>
                    <a:pt x="1112088" y="257302"/>
                  </a:lnTo>
                  <a:lnTo>
                    <a:pt x="1112088" y="75387"/>
                  </a:lnTo>
                  <a:lnTo>
                    <a:pt x="1251394" y="75387"/>
                  </a:lnTo>
                  <a:lnTo>
                    <a:pt x="1251394" y="22948"/>
                  </a:lnTo>
                  <a:lnTo>
                    <a:pt x="987539" y="22948"/>
                  </a:lnTo>
                  <a:lnTo>
                    <a:pt x="987539" y="75387"/>
                  </a:lnTo>
                  <a:lnTo>
                    <a:pt x="1052004" y="75387"/>
                  </a:lnTo>
                  <a:lnTo>
                    <a:pt x="1052004" y="257302"/>
                  </a:lnTo>
                  <a:lnTo>
                    <a:pt x="978801" y="257302"/>
                  </a:lnTo>
                  <a:lnTo>
                    <a:pt x="978801" y="309753"/>
                  </a:lnTo>
                  <a:lnTo>
                    <a:pt x="1384693" y="309753"/>
                  </a:lnTo>
                  <a:lnTo>
                    <a:pt x="1384693" y="257302"/>
                  </a:lnTo>
                  <a:close/>
                </a:path>
                <a:path w="5227955" h="521335">
                  <a:moveTo>
                    <a:pt x="1401622" y="436486"/>
                  </a:moveTo>
                  <a:lnTo>
                    <a:pt x="961859" y="436486"/>
                  </a:lnTo>
                  <a:lnTo>
                    <a:pt x="961859" y="487845"/>
                  </a:lnTo>
                  <a:lnTo>
                    <a:pt x="1401622" y="487845"/>
                  </a:lnTo>
                  <a:lnTo>
                    <a:pt x="1401622" y="436486"/>
                  </a:lnTo>
                  <a:close/>
                </a:path>
                <a:path w="5227955" h="521335">
                  <a:moveTo>
                    <a:pt x="1909673" y="436549"/>
                  </a:moveTo>
                  <a:lnTo>
                    <a:pt x="1720659" y="436549"/>
                  </a:lnTo>
                  <a:lnTo>
                    <a:pt x="1720659" y="338759"/>
                  </a:lnTo>
                  <a:lnTo>
                    <a:pt x="1890001" y="338759"/>
                  </a:lnTo>
                  <a:lnTo>
                    <a:pt x="1890001" y="286689"/>
                  </a:lnTo>
                  <a:lnTo>
                    <a:pt x="1555127" y="286689"/>
                  </a:lnTo>
                  <a:lnTo>
                    <a:pt x="1555127" y="205409"/>
                  </a:lnTo>
                  <a:lnTo>
                    <a:pt x="1883994" y="205409"/>
                  </a:lnTo>
                  <a:lnTo>
                    <a:pt x="1883994" y="154609"/>
                  </a:lnTo>
                  <a:lnTo>
                    <a:pt x="1883994" y="75869"/>
                  </a:lnTo>
                  <a:lnTo>
                    <a:pt x="1883994" y="22529"/>
                  </a:lnTo>
                  <a:lnTo>
                    <a:pt x="1495590" y="22529"/>
                  </a:lnTo>
                  <a:lnTo>
                    <a:pt x="1495590" y="75869"/>
                  </a:lnTo>
                  <a:lnTo>
                    <a:pt x="1824443" y="75869"/>
                  </a:lnTo>
                  <a:lnTo>
                    <a:pt x="1824443" y="154609"/>
                  </a:lnTo>
                  <a:lnTo>
                    <a:pt x="1495590" y="154609"/>
                  </a:lnTo>
                  <a:lnTo>
                    <a:pt x="1495590" y="205409"/>
                  </a:lnTo>
                  <a:lnTo>
                    <a:pt x="1495590" y="286689"/>
                  </a:lnTo>
                  <a:lnTo>
                    <a:pt x="1495590" y="338759"/>
                  </a:lnTo>
                  <a:lnTo>
                    <a:pt x="1661655" y="338759"/>
                  </a:lnTo>
                  <a:lnTo>
                    <a:pt x="1661655" y="436549"/>
                  </a:lnTo>
                  <a:lnTo>
                    <a:pt x="1469910" y="436549"/>
                  </a:lnTo>
                  <a:lnTo>
                    <a:pt x="1469910" y="487349"/>
                  </a:lnTo>
                  <a:lnTo>
                    <a:pt x="1909673" y="487349"/>
                  </a:lnTo>
                  <a:lnTo>
                    <a:pt x="1909673" y="436549"/>
                  </a:lnTo>
                  <a:close/>
                </a:path>
                <a:path w="5227955" h="521335">
                  <a:moveTo>
                    <a:pt x="2198116" y="237642"/>
                  </a:moveTo>
                  <a:lnTo>
                    <a:pt x="2163813" y="223304"/>
                  </a:lnTo>
                  <a:lnTo>
                    <a:pt x="2162746" y="222338"/>
                  </a:lnTo>
                  <a:lnTo>
                    <a:pt x="2138426" y="200418"/>
                  </a:lnTo>
                  <a:lnTo>
                    <a:pt x="2122665" y="165963"/>
                  </a:lnTo>
                  <a:lnTo>
                    <a:pt x="2117255" y="116916"/>
                  </a:lnTo>
                  <a:lnTo>
                    <a:pt x="2117255" y="71564"/>
                  </a:lnTo>
                  <a:lnTo>
                    <a:pt x="2191004" y="71564"/>
                  </a:lnTo>
                  <a:lnTo>
                    <a:pt x="2191004" y="20218"/>
                  </a:lnTo>
                  <a:lnTo>
                    <a:pt x="1986153" y="20218"/>
                  </a:lnTo>
                  <a:lnTo>
                    <a:pt x="1986153" y="71564"/>
                  </a:lnTo>
                  <a:lnTo>
                    <a:pt x="2058809" y="71564"/>
                  </a:lnTo>
                  <a:lnTo>
                    <a:pt x="2058695" y="116916"/>
                  </a:lnTo>
                  <a:lnTo>
                    <a:pt x="2053564" y="166903"/>
                  </a:lnTo>
                  <a:lnTo>
                    <a:pt x="2038184" y="203695"/>
                  </a:lnTo>
                  <a:lnTo>
                    <a:pt x="2013178" y="228511"/>
                  </a:lnTo>
                  <a:lnTo>
                    <a:pt x="1979053" y="243649"/>
                  </a:lnTo>
                  <a:lnTo>
                    <a:pt x="1979053" y="296087"/>
                  </a:lnTo>
                  <a:lnTo>
                    <a:pt x="2014042" y="284721"/>
                  </a:lnTo>
                  <a:lnTo>
                    <a:pt x="2045081" y="267411"/>
                  </a:lnTo>
                  <a:lnTo>
                    <a:pt x="2070696" y="245999"/>
                  </a:lnTo>
                  <a:lnTo>
                    <a:pt x="2089404" y="222338"/>
                  </a:lnTo>
                  <a:lnTo>
                    <a:pt x="2107768" y="244830"/>
                  </a:lnTo>
                  <a:lnTo>
                    <a:pt x="2132698" y="264198"/>
                  </a:lnTo>
                  <a:lnTo>
                    <a:pt x="2163153" y="279577"/>
                  </a:lnTo>
                  <a:lnTo>
                    <a:pt x="2198116" y="290080"/>
                  </a:lnTo>
                  <a:lnTo>
                    <a:pt x="2198116" y="237642"/>
                  </a:lnTo>
                  <a:close/>
                </a:path>
                <a:path w="5227955" h="521335">
                  <a:moveTo>
                    <a:pt x="2292070" y="17487"/>
                  </a:moveTo>
                  <a:lnTo>
                    <a:pt x="2236355" y="17487"/>
                  </a:lnTo>
                  <a:lnTo>
                    <a:pt x="2236355" y="122923"/>
                  </a:lnTo>
                  <a:lnTo>
                    <a:pt x="2170798" y="122923"/>
                  </a:lnTo>
                  <a:lnTo>
                    <a:pt x="2170798" y="173723"/>
                  </a:lnTo>
                  <a:lnTo>
                    <a:pt x="2236355" y="173723"/>
                  </a:lnTo>
                  <a:lnTo>
                    <a:pt x="2236355" y="297180"/>
                  </a:lnTo>
                  <a:lnTo>
                    <a:pt x="2292070" y="297180"/>
                  </a:lnTo>
                  <a:lnTo>
                    <a:pt x="2292070" y="17487"/>
                  </a:lnTo>
                  <a:close/>
                </a:path>
                <a:path w="5227955" h="521335">
                  <a:moveTo>
                    <a:pt x="2398598" y="332689"/>
                  </a:moveTo>
                  <a:lnTo>
                    <a:pt x="2017839" y="332689"/>
                  </a:lnTo>
                  <a:lnTo>
                    <a:pt x="2017839" y="384594"/>
                  </a:lnTo>
                  <a:lnTo>
                    <a:pt x="2339594" y="384594"/>
                  </a:lnTo>
                  <a:lnTo>
                    <a:pt x="2339594" y="517880"/>
                  </a:lnTo>
                  <a:lnTo>
                    <a:pt x="2398598" y="517880"/>
                  </a:lnTo>
                  <a:lnTo>
                    <a:pt x="2398598" y="332689"/>
                  </a:lnTo>
                  <a:close/>
                </a:path>
                <a:path w="5227955" h="521335">
                  <a:moveTo>
                    <a:pt x="2398598" y="14211"/>
                  </a:moveTo>
                  <a:lnTo>
                    <a:pt x="2341232" y="14211"/>
                  </a:lnTo>
                  <a:lnTo>
                    <a:pt x="2341232" y="300456"/>
                  </a:lnTo>
                  <a:lnTo>
                    <a:pt x="2398598" y="300456"/>
                  </a:lnTo>
                  <a:lnTo>
                    <a:pt x="2398598" y="14211"/>
                  </a:lnTo>
                  <a:close/>
                </a:path>
                <a:path w="5227955" h="521335">
                  <a:moveTo>
                    <a:pt x="2906103" y="293039"/>
                  </a:moveTo>
                  <a:lnTo>
                    <a:pt x="2571229" y="293039"/>
                  </a:lnTo>
                  <a:lnTo>
                    <a:pt x="2571229" y="209219"/>
                  </a:lnTo>
                  <a:lnTo>
                    <a:pt x="2894622" y="209219"/>
                  </a:lnTo>
                  <a:lnTo>
                    <a:pt x="2894622" y="157149"/>
                  </a:lnTo>
                  <a:lnTo>
                    <a:pt x="2571229" y="157149"/>
                  </a:lnTo>
                  <a:lnTo>
                    <a:pt x="2571229" y="75869"/>
                  </a:lnTo>
                  <a:lnTo>
                    <a:pt x="2900083" y="75869"/>
                  </a:lnTo>
                  <a:lnTo>
                    <a:pt x="2900083" y="22529"/>
                  </a:lnTo>
                  <a:lnTo>
                    <a:pt x="2511679" y="22529"/>
                  </a:lnTo>
                  <a:lnTo>
                    <a:pt x="2511679" y="75869"/>
                  </a:lnTo>
                  <a:lnTo>
                    <a:pt x="2511679" y="157149"/>
                  </a:lnTo>
                  <a:lnTo>
                    <a:pt x="2511679" y="209219"/>
                  </a:lnTo>
                  <a:lnTo>
                    <a:pt x="2511679" y="293039"/>
                  </a:lnTo>
                  <a:lnTo>
                    <a:pt x="2511679" y="345109"/>
                  </a:lnTo>
                  <a:lnTo>
                    <a:pt x="2906103" y="345109"/>
                  </a:lnTo>
                  <a:lnTo>
                    <a:pt x="2906103" y="293039"/>
                  </a:lnTo>
                  <a:close/>
                </a:path>
                <a:path w="5227955" h="521335">
                  <a:moveTo>
                    <a:pt x="2925762" y="436486"/>
                  </a:moveTo>
                  <a:lnTo>
                    <a:pt x="2485999" y="436486"/>
                  </a:lnTo>
                  <a:lnTo>
                    <a:pt x="2485999" y="487845"/>
                  </a:lnTo>
                  <a:lnTo>
                    <a:pt x="2925762" y="487845"/>
                  </a:lnTo>
                  <a:lnTo>
                    <a:pt x="2925762" y="436486"/>
                  </a:lnTo>
                  <a:close/>
                </a:path>
                <a:path w="5227955" h="521335">
                  <a:moveTo>
                    <a:pt x="3390785" y="22948"/>
                  </a:moveTo>
                  <a:lnTo>
                    <a:pt x="3153143" y="22948"/>
                  </a:lnTo>
                  <a:lnTo>
                    <a:pt x="3153143" y="75387"/>
                  </a:lnTo>
                  <a:lnTo>
                    <a:pt x="3332327" y="75387"/>
                  </a:lnTo>
                  <a:lnTo>
                    <a:pt x="3332327" y="130022"/>
                  </a:lnTo>
                  <a:lnTo>
                    <a:pt x="3329635" y="185559"/>
                  </a:lnTo>
                  <a:lnTo>
                    <a:pt x="3321481" y="236105"/>
                  </a:lnTo>
                  <a:lnTo>
                    <a:pt x="3307727" y="281470"/>
                  </a:lnTo>
                  <a:lnTo>
                    <a:pt x="3288207" y="321500"/>
                  </a:lnTo>
                  <a:lnTo>
                    <a:pt x="3262807" y="355981"/>
                  </a:lnTo>
                  <a:lnTo>
                    <a:pt x="3231388" y="384759"/>
                  </a:lnTo>
                  <a:lnTo>
                    <a:pt x="3193783" y="407644"/>
                  </a:lnTo>
                  <a:lnTo>
                    <a:pt x="3149866" y="424472"/>
                  </a:lnTo>
                  <a:lnTo>
                    <a:pt x="3149866" y="480733"/>
                  </a:lnTo>
                  <a:lnTo>
                    <a:pt x="3198164" y="465188"/>
                  </a:lnTo>
                  <a:lnTo>
                    <a:pt x="3240582" y="444830"/>
                  </a:lnTo>
                  <a:lnTo>
                    <a:pt x="3277311" y="419798"/>
                  </a:lnTo>
                  <a:lnTo>
                    <a:pt x="3308540" y="390182"/>
                  </a:lnTo>
                  <a:lnTo>
                    <a:pt x="3334448" y="356120"/>
                  </a:lnTo>
                  <a:lnTo>
                    <a:pt x="3355225" y="317703"/>
                  </a:lnTo>
                  <a:lnTo>
                    <a:pt x="3371062" y="275069"/>
                  </a:lnTo>
                  <a:lnTo>
                    <a:pt x="3382137" y="228307"/>
                  </a:lnTo>
                  <a:lnTo>
                    <a:pt x="3388652" y="177558"/>
                  </a:lnTo>
                  <a:lnTo>
                    <a:pt x="3390785" y="122923"/>
                  </a:lnTo>
                  <a:lnTo>
                    <a:pt x="3390785" y="22948"/>
                  </a:lnTo>
                  <a:close/>
                </a:path>
                <a:path w="5227955" h="521335">
                  <a:moveTo>
                    <a:pt x="3548659" y="14211"/>
                  </a:moveTo>
                  <a:lnTo>
                    <a:pt x="3489109" y="14211"/>
                  </a:lnTo>
                  <a:lnTo>
                    <a:pt x="3489109" y="509689"/>
                  </a:lnTo>
                  <a:lnTo>
                    <a:pt x="3548659" y="509689"/>
                  </a:lnTo>
                  <a:lnTo>
                    <a:pt x="3548659" y="14211"/>
                  </a:lnTo>
                  <a:close/>
                </a:path>
                <a:path w="5227955" h="521335">
                  <a:moveTo>
                    <a:pt x="3940886" y="44259"/>
                  </a:moveTo>
                  <a:lnTo>
                    <a:pt x="3825621" y="44259"/>
                  </a:lnTo>
                  <a:lnTo>
                    <a:pt x="3825621" y="0"/>
                  </a:lnTo>
                  <a:lnTo>
                    <a:pt x="3766629" y="0"/>
                  </a:lnTo>
                  <a:lnTo>
                    <a:pt x="3766629" y="44259"/>
                  </a:lnTo>
                  <a:lnTo>
                    <a:pt x="3650818" y="44259"/>
                  </a:lnTo>
                  <a:lnTo>
                    <a:pt x="3650818" y="89052"/>
                  </a:lnTo>
                  <a:lnTo>
                    <a:pt x="3940886" y="89052"/>
                  </a:lnTo>
                  <a:lnTo>
                    <a:pt x="3940886" y="44259"/>
                  </a:lnTo>
                  <a:close/>
                </a:path>
                <a:path w="5227955" h="521335">
                  <a:moveTo>
                    <a:pt x="4057802" y="386232"/>
                  </a:moveTo>
                  <a:lnTo>
                    <a:pt x="3681399" y="386232"/>
                  </a:lnTo>
                  <a:lnTo>
                    <a:pt x="3681399" y="434301"/>
                  </a:lnTo>
                  <a:lnTo>
                    <a:pt x="3998252" y="434301"/>
                  </a:lnTo>
                  <a:lnTo>
                    <a:pt x="3998252" y="517880"/>
                  </a:lnTo>
                  <a:lnTo>
                    <a:pt x="4057802" y="517880"/>
                  </a:lnTo>
                  <a:lnTo>
                    <a:pt x="4057802" y="386232"/>
                  </a:lnTo>
                  <a:close/>
                </a:path>
                <a:path w="5227955" h="521335">
                  <a:moveTo>
                    <a:pt x="4057802" y="14211"/>
                  </a:moveTo>
                  <a:lnTo>
                    <a:pt x="3998252" y="14211"/>
                  </a:lnTo>
                  <a:lnTo>
                    <a:pt x="3998252" y="272059"/>
                  </a:lnTo>
                  <a:lnTo>
                    <a:pt x="3982097" y="280911"/>
                  </a:lnTo>
                  <a:lnTo>
                    <a:pt x="3960825" y="287629"/>
                  </a:lnTo>
                  <a:lnTo>
                    <a:pt x="3934637" y="291871"/>
                  </a:lnTo>
                  <a:lnTo>
                    <a:pt x="3903738" y="293357"/>
                  </a:lnTo>
                  <a:lnTo>
                    <a:pt x="3823436" y="293357"/>
                  </a:lnTo>
                  <a:lnTo>
                    <a:pt x="3823436" y="257848"/>
                  </a:lnTo>
                  <a:lnTo>
                    <a:pt x="3844798" y="254977"/>
                  </a:lnTo>
                  <a:lnTo>
                    <a:pt x="3864483" y="250405"/>
                  </a:lnTo>
                  <a:lnTo>
                    <a:pt x="3882212" y="244106"/>
                  </a:lnTo>
                  <a:lnTo>
                    <a:pt x="3897731" y="236004"/>
                  </a:lnTo>
                  <a:lnTo>
                    <a:pt x="3910660" y="225755"/>
                  </a:lnTo>
                  <a:lnTo>
                    <a:pt x="3919296" y="215239"/>
                  </a:lnTo>
                  <a:lnTo>
                    <a:pt x="3920477" y="213804"/>
                  </a:lnTo>
                  <a:lnTo>
                    <a:pt x="3926700" y="200126"/>
                  </a:lnTo>
                  <a:lnTo>
                    <a:pt x="3928872" y="184645"/>
                  </a:lnTo>
                  <a:lnTo>
                    <a:pt x="3926509" y="168452"/>
                  </a:lnTo>
                  <a:lnTo>
                    <a:pt x="3919791" y="154266"/>
                  </a:lnTo>
                  <a:lnTo>
                    <a:pt x="3919143" y="153517"/>
                  </a:lnTo>
                  <a:lnTo>
                    <a:pt x="3909288" y="142011"/>
                  </a:lnTo>
                  <a:lnTo>
                    <a:pt x="3895547" y="131660"/>
                  </a:lnTo>
                  <a:lnTo>
                    <a:pt x="3875252" y="122656"/>
                  </a:lnTo>
                  <a:lnTo>
                    <a:pt x="3872611" y="121932"/>
                  </a:lnTo>
                  <a:lnTo>
                    <a:pt x="3872611" y="176999"/>
                  </a:lnTo>
                  <a:lnTo>
                    <a:pt x="3872611" y="192303"/>
                  </a:lnTo>
                  <a:lnTo>
                    <a:pt x="3833685" y="212305"/>
                  </a:lnTo>
                  <a:lnTo>
                    <a:pt x="3796119" y="215239"/>
                  </a:lnTo>
                  <a:lnTo>
                    <a:pt x="3775989" y="214515"/>
                  </a:lnTo>
                  <a:lnTo>
                    <a:pt x="3731666" y="203225"/>
                  </a:lnTo>
                  <a:lnTo>
                    <a:pt x="3719639" y="192303"/>
                  </a:lnTo>
                  <a:lnTo>
                    <a:pt x="3719639" y="176999"/>
                  </a:lnTo>
                  <a:lnTo>
                    <a:pt x="3758641" y="156451"/>
                  </a:lnTo>
                  <a:lnTo>
                    <a:pt x="3796119" y="153517"/>
                  </a:lnTo>
                  <a:lnTo>
                    <a:pt x="3816032" y="154241"/>
                  </a:lnTo>
                  <a:lnTo>
                    <a:pt x="3860584" y="165531"/>
                  </a:lnTo>
                  <a:lnTo>
                    <a:pt x="3872611" y="176999"/>
                  </a:lnTo>
                  <a:lnTo>
                    <a:pt x="3872611" y="121932"/>
                  </a:lnTo>
                  <a:lnTo>
                    <a:pt x="3851567" y="116154"/>
                  </a:lnTo>
                  <a:lnTo>
                    <a:pt x="3825138" y="112242"/>
                  </a:lnTo>
                  <a:lnTo>
                    <a:pt x="3796119" y="110896"/>
                  </a:lnTo>
                  <a:lnTo>
                    <a:pt x="3766655" y="112242"/>
                  </a:lnTo>
                  <a:lnTo>
                    <a:pt x="3715080" y="123113"/>
                  </a:lnTo>
                  <a:lnTo>
                    <a:pt x="3681349" y="142709"/>
                  </a:lnTo>
                  <a:lnTo>
                    <a:pt x="3663378" y="184645"/>
                  </a:lnTo>
                  <a:lnTo>
                    <a:pt x="3665842" y="201460"/>
                  </a:lnTo>
                  <a:lnTo>
                    <a:pt x="3698341" y="238188"/>
                  </a:lnTo>
                  <a:lnTo>
                    <a:pt x="3745738" y="254622"/>
                  </a:lnTo>
                  <a:lnTo>
                    <a:pt x="3764445" y="257302"/>
                  </a:lnTo>
                  <a:lnTo>
                    <a:pt x="3764445" y="293357"/>
                  </a:lnTo>
                  <a:lnTo>
                    <a:pt x="3639883" y="293357"/>
                  </a:lnTo>
                  <a:lnTo>
                    <a:pt x="3639883" y="341439"/>
                  </a:lnTo>
                  <a:lnTo>
                    <a:pt x="3888448" y="341439"/>
                  </a:lnTo>
                  <a:lnTo>
                    <a:pt x="3926268" y="339979"/>
                  </a:lnTo>
                  <a:lnTo>
                    <a:pt x="3956659" y="335559"/>
                  </a:lnTo>
                  <a:lnTo>
                    <a:pt x="3980408" y="328066"/>
                  </a:lnTo>
                  <a:lnTo>
                    <a:pt x="3998252" y="317398"/>
                  </a:lnTo>
                  <a:lnTo>
                    <a:pt x="3998252" y="357276"/>
                  </a:lnTo>
                  <a:lnTo>
                    <a:pt x="4057802" y="357276"/>
                  </a:lnTo>
                  <a:lnTo>
                    <a:pt x="4057802" y="317398"/>
                  </a:lnTo>
                  <a:lnTo>
                    <a:pt x="4057802" y="14211"/>
                  </a:lnTo>
                  <a:close/>
                </a:path>
                <a:path w="5227955" h="521335">
                  <a:moveTo>
                    <a:pt x="4496295" y="196519"/>
                  </a:moveTo>
                  <a:lnTo>
                    <a:pt x="4365739" y="196519"/>
                  </a:lnTo>
                  <a:lnTo>
                    <a:pt x="4365739" y="22529"/>
                  </a:lnTo>
                  <a:lnTo>
                    <a:pt x="4308373" y="22529"/>
                  </a:lnTo>
                  <a:lnTo>
                    <a:pt x="4308373" y="196519"/>
                  </a:lnTo>
                  <a:lnTo>
                    <a:pt x="4308373" y="247319"/>
                  </a:lnTo>
                  <a:lnTo>
                    <a:pt x="4308373" y="426389"/>
                  </a:lnTo>
                  <a:lnTo>
                    <a:pt x="4308373" y="475919"/>
                  </a:lnTo>
                  <a:lnTo>
                    <a:pt x="4496295" y="475919"/>
                  </a:lnTo>
                  <a:lnTo>
                    <a:pt x="4496295" y="426389"/>
                  </a:lnTo>
                  <a:lnTo>
                    <a:pt x="4365739" y="426389"/>
                  </a:lnTo>
                  <a:lnTo>
                    <a:pt x="4365739" y="247319"/>
                  </a:lnTo>
                  <a:lnTo>
                    <a:pt x="4438942" y="247319"/>
                  </a:lnTo>
                  <a:lnTo>
                    <a:pt x="4438942" y="426110"/>
                  </a:lnTo>
                  <a:lnTo>
                    <a:pt x="4496295" y="426110"/>
                  </a:lnTo>
                  <a:lnTo>
                    <a:pt x="4496295" y="247319"/>
                  </a:lnTo>
                  <a:lnTo>
                    <a:pt x="4496295" y="246926"/>
                  </a:lnTo>
                  <a:lnTo>
                    <a:pt x="4496295" y="196519"/>
                  </a:lnTo>
                  <a:close/>
                </a:path>
                <a:path w="5227955" h="521335">
                  <a:moveTo>
                    <a:pt x="4496295" y="22948"/>
                  </a:moveTo>
                  <a:lnTo>
                    <a:pt x="4438942" y="22948"/>
                  </a:lnTo>
                  <a:lnTo>
                    <a:pt x="4438942" y="196126"/>
                  </a:lnTo>
                  <a:lnTo>
                    <a:pt x="4496295" y="196126"/>
                  </a:lnTo>
                  <a:lnTo>
                    <a:pt x="4496295" y="22948"/>
                  </a:lnTo>
                  <a:close/>
                </a:path>
                <a:path w="5227955" h="521335">
                  <a:moveTo>
                    <a:pt x="4714811" y="211759"/>
                  </a:moveTo>
                  <a:lnTo>
                    <a:pt x="4601184" y="211759"/>
                  </a:lnTo>
                  <a:lnTo>
                    <a:pt x="4601184" y="17449"/>
                  </a:lnTo>
                  <a:lnTo>
                    <a:pt x="4544365" y="17449"/>
                  </a:lnTo>
                  <a:lnTo>
                    <a:pt x="4544365" y="211759"/>
                  </a:lnTo>
                  <a:lnTo>
                    <a:pt x="4544365" y="263829"/>
                  </a:lnTo>
                  <a:lnTo>
                    <a:pt x="4544365" y="503859"/>
                  </a:lnTo>
                  <a:lnTo>
                    <a:pt x="4601184" y="503859"/>
                  </a:lnTo>
                  <a:lnTo>
                    <a:pt x="4601184" y="263829"/>
                  </a:lnTo>
                  <a:lnTo>
                    <a:pt x="4656899" y="263829"/>
                  </a:lnTo>
                  <a:lnTo>
                    <a:pt x="4656899" y="509689"/>
                  </a:lnTo>
                  <a:lnTo>
                    <a:pt x="4714811" y="509689"/>
                  </a:lnTo>
                  <a:lnTo>
                    <a:pt x="4714811" y="263829"/>
                  </a:lnTo>
                  <a:lnTo>
                    <a:pt x="4714811" y="263309"/>
                  </a:lnTo>
                  <a:lnTo>
                    <a:pt x="4714811" y="211759"/>
                  </a:lnTo>
                  <a:close/>
                </a:path>
                <a:path w="5227955" h="521335">
                  <a:moveTo>
                    <a:pt x="4714811" y="14211"/>
                  </a:moveTo>
                  <a:lnTo>
                    <a:pt x="4656899" y="14211"/>
                  </a:lnTo>
                  <a:lnTo>
                    <a:pt x="4656899" y="211416"/>
                  </a:lnTo>
                  <a:lnTo>
                    <a:pt x="4714811" y="211416"/>
                  </a:lnTo>
                  <a:lnTo>
                    <a:pt x="4714811" y="14211"/>
                  </a:lnTo>
                  <a:close/>
                </a:path>
                <a:path w="5227955" h="521335">
                  <a:moveTo>
                    <a:pt x="5216309" y="14211"/>
                  </a:moveTo>
                  <a:lnTo>
                    <a:pt x="5156759" y="14211"/>
                  </a:lnTo>
                  <a:lnTo>
                    <a:pt x="5156759" y="71018"/>
                  </a:lnTo>
                  <a:lnTo>
                    <a:pt x="5050231" y="71018"/>
                  </a:lnTo>
                  <a:lnTo>
                    <a:pt x="5050777" y="66103"/>
                  </a:lnTo>
                  <a:lnTo>
                    <a:pt x="5050777" y="20218"/>
                  </a:lnTo>
                  <a:lnTo>
                    <a:pt x="4815878" y="20218"/>
                  </a:lnTo>
                  <a:lnTo>
                    <a:pt x="4815878" y="71564"/>
                  </a:lnTo>
                  <a:lnTo>
                    <a:pt x="4991773" y="71564"/>
                  </a:lnTo>
                  <a:lnTo>
                    <a:pt x="4986172" y="118478"/>
                  </a:lnTo>
                  <a:lnTo>
                    <a:pt x="4969649" y="157695"/>
                  </a:lnTo>
                  <a:lnTo>
                    <a:pt x="4942687" y="189357"/>
                  </a:lnTo>
                  <a:lnTo>
                    <a:pt x="4905743" y="213601"/>
                  </a:lnTo>
                  <a:lnTo>
                    <a:pt x="4859312" y="230555"/>
                  </a:lnTo>
                  <a:lnTo>
                    <a:pt x="4803851" y="240372"/>
                  </a:lnTo>
                  <a:lnTo>
                    <a:pt x="4803851" y="292265"/>
                  </a:lnTo>
                  <a:lnTo>
                    <a:pt x="4857559" y="284340"/>
                  </a:lnTo>
                  <a:lnTo>
                    <a:pt x="4905210" y="271564"/>
                  </a:lnTo>
                  <a:lnTo>
                    <a:pt x="4946561" y="253568"/>
                  </a:lnTo>
                  <a:lnTo>
                    <a:pt x="4981384" y="229958"/>
                  </a:lnTo>
                  <a:lnTo>
                    <a:pt x="5009426" y="200380"/>
                  </a:lnTo>
                  <a:lnTo>
                    <a:pt x="5030444" y="164465"/>
                  </a:lnTo>
                  <a:lnTo>
                    <a:pt x="5044224" y="121831"/>
                  </a:lnTo>
                  <a:lnTo>
                    <a:pt x="5156759" y="121831"/>
                  </a:lnTo>
                  <a:lnTo>
                    <a:pt x="5156759" y="176999"/>
                  </a:lnTo>
                  <a:lnTo>
                    <a:pt x="5037125" y="176999"/>
                  </a:lnTo>
                  <a:lnTo>
                    <a:pt x="5037125" y="228358"/>
                  </a:lnTo>
                  <a:lnTo>
                    <a:pt x="5156759" y="228358"/>
                  </a:lnTo>
                  <a:lnTo>
                    <a:pt x="5156759" y="301561"/>
                  </a:lnTo>
                  <a:lnTo>
                    <a:pt x="5216309" y="301561"/>
                  </a:lnTo>
                  <a:lnTo>
                    <a:pt x="5216309" y="121831"/>
                  </a:lnTo>
                  <a:lnTo>
                    <a:pt x="5216309" y="71018"/>
                  </a:lnTo>
                  <a:lnTo>
                    <a:pt x="5216309" y="14211"/>
                  </a:lnTo>
                  <a:close/>
                </a:path>
                <a:path w="5227955" h="521335">
                  <a:moveTo>
                    <a:pt x="5227777" y="415734"/>
                  </a:moveTo>
                  <a:lnTo>
                    <a:pt x="5215763" y="372237"/>
                  </a:lnTo>
                  <a:lnTo>
                    <a:pt x="5184076" y="341439"/>
                  </a:lnTo>
                  <a:lnTo>
                    <a:pt x="5168227" y="334060"/>
                  </a:lnTo>
                  <a:lnTo>
                    <a:pt x="5168227" y="415734"/>
                  </a:lnTo>
                  <a:lnTo>
                    <a:pt x="5166741" y="425780"/>
                  </a:lnTo>
                  <a:lnTo>
                    <a:pt x="5125174" y="458838"/>
                  </a:lnTo>
                  <a:lnTo>
                    <a:pt x="5066728" y="469176"/>
                  </a:lnTo>
                  <a:lnTo>
                    <a:pt x="5033302" y="470357"/>
                  </a:lnTo>
                  <a:lnTo>
                    <a:pt x="5000180" y="469176"/>
                  </a:lnTo>
                  <a:lnTo>
                    <a:pt x="4941722" y="458838"/>
                  </a:lnTo>
                  <a:lnTo>
                    <a:pt x="4904105" y="434644"/>
                  </a:lnTo>
                  <a:lnTo>
                    <a:pt x="4898364" y="415734"/>
                  </a:lnTo>
                  <a:lnTo>
                    <a:pt x="4899850" y="405676"/>
                  </a:lnTo>
                  <a:lnTo>
                    <a:pt x="4941722" y="372160"/>
                  </a:lnTo>
                  <a:lnTo>
                    <a:pt x="5000180" y="362191"/>
                  </a:lnTo>
                  <a:lnTo>
                    <a:pt x="5033302" y="361099"/>
                  </a:lnTo>
                  <a:lnTo>
                    <a:pt x="5066728" y="362191"/>
                  </a:lnTo>
                  <a:lnTo>
                    <a:pt x="5125174" y="372160"/>
                  </a:lnTo>
                  <a:lnTo>
                    <a:pt x="5162499" y="396748"/>
                  </a:lnTo>
                  <a:lnTo>
                    <a:pt x="5168227" y="415734"/>
                  </a:lnTo>
                  <a:lnTo>
                    <a:pt x="5168227" y="334060"/>
                  </a:lnTo>
                  <a:lnTo>
                    <a:pt x="5152834" y="326885"/>
                  </a:lnTo>
                  <a:lnTo>
                    <a:pt x="5116055" y="317258"/>
                  </a:lnTo>
                  <a:lnTo>
                    <a:pt x="5075606" y="311937"/>
                  </a:lnTo>
                  <a:lnTo>
                    <a:pt x="5033302" y="310299"/>
                  </a:lnTo>
                  <a:lnTo>
                    <a:pt x="4991074" y="311937"/>
                  </a:lnTo>
                  <a:lnTo>
                    <a:pt x="4950739" y="317258"/>
                  </a:lnTo>
                  <a:lnTo>
                    <a:pt x="4882527" y="341439"/>
                  </a:lnTo>
                  <a:lnTo>
                    <a:pt x="4851108" y="372237"/>
                  </a:lnTo>
                  <a:lnTo>
                    <a:pt x="4839360" y="415734"/>
                  </a:lnTo>
                  <a:lnTo>
                    <a:pt x="4842421" y="439089"/>
                  </a:lnTo>
                  <a:lnTo>
                    <a:pt x="4864722" y="476186"/>
                  </a:lnTo>
                  <a:lnTo>
                    <a:pt x="4913998" y="504799"/>
                  </a:lnTo>
                  <a:lnTo>
                    <a:pt x="4991074" y="519595"/>
                  </a:lnTo>
                  <a:lnTo>
                    <a:pt x="5033302" y="521157"/>
                  </a:lnTo>
                  <a:lnTo>
                    <a:pt x="5075606" y="519595"/>
                  </a:lnTo>
                  <a:lnTo>
                    <a:pt x="5116055" y="514400"/>
                  </a:lnTo>
                  <a:lnTo>
                    <a:pt x="5184076" y="490029"/>
                  </a:lnTo>
                  <a:lnTo>
                    <a:pt x="5215763" y="459232"/>
                  </a:lnTo>
                  <a:lnTo>
                    <a:pt x="5224640" y="439089"/>
                  </a:lnTo>
                  <a:lnTo>
                    <a:pt x="5227777" y="415734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190780"/>
              <a:ext cx="8567378" cy="79427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55770" y="4115363"/>
              <a:ext cx="4410075" cy="3971925"/>
            </a:xfrm>
            <a:custGeom>
              <a:avLst/>
              <a:gdLst/>
              <a:ahLst/>
              <a:cxnLst/>
              <a:rect l="l" t="t" r="r" b="b"/>
              <a:pathLst>
                <a:path w="4410075" h="3971925">
                  <a:moveTo>
                    <a:pt x="540310" y="3971925"/>
                  </a:moveTo>
                  <a:lnTo>
                    <a:pt x="371838" y="3971925"/>
                  </a:lnTo>
                  <a:lnTo>
                    <a:pt x="325192" y="3969028"/>
                  </a:lnTo>
                  <a:lnTo>
                    <a:pt x="280276" y="3960568"/>
                  </a:lnTo>
                  <a:lnTo>
                    <a:pt x="237438" y="3946894"/>
                  </a:lnTo>
                  <a:lnTo>
                    <a:pt x="197027" y="3928355"/>
                  </a:lnTo>
                  <a:lnTo>
                    <a:pt x="159390" y="3905300"/>
                  </a:lnTo>
                  <a:lnTo>
                    <a:pt x="124876" y="3878077"/>
                  </a:lnTo>
                  <a:lnTo>
                    <a:pt x="93834" y="3847034"/>
                  </a:lnTo>
                  <a:lnTo>
                    <a:pt x="66612" y="3812520"/>
                  </a:lnTo>
                  <a:lnTo>
                    <a:pt x="43559" y="3774884"/>
                  </a:lnTo>
                  <a:lnTo>
                    <a:pt x="25022" y="3734474"/>
                  </a:lnTo>
                  <a:lnTo>
                    <a:pt x="11352" y="3691638"/>
                  </a:lnTo>
                  <a:lnTo>
                    <a:pt x="2895" y="3646726"/>
                  </a:lnTo>
                  <a:lnTo>
                    <a:pt x="0" y="3600116"/>
                  </a:lnTo>
                  <a:lnTo>
                    <a:pt x="0" y="371838"/>
                  </a:lnTo>
                  <a:lnTo>
                    <a:pt x="2896" y="325192"/>
                  </a:lnTo>
                  <a:lnTo>
                    <a:pt x="11355" y="280276"/>
                  </a:lnTo>
                  <a:lnTo>
                    <a:pt x="25027" y="237439"/>
                  </a:lnTo>
                  <a:lnTo>
                    <a:pt x="43563" y="197028"/>
                  </a:lnTo>
                  <a:lnTo>
                    <a:pt x="66616" y="159392"/>
                  </a:lnTo>
                  <a:lnTo>
                    <a:pt x="93838" y="124879"/>
                  </a:lnTo>
                  <a:lnTo>
                    <a:pt x="124879" y="93838"/>
                  </a:lnTo>
                  <a:lnTo>
                    <a:pt x="159392" y="66616"/>
                  </a:lnTo>
                  <a:lnTo>
                    <a:pt x="197028" y="43563"/>
                  </a:lnTo>
                  <a:lnTo>
                    <a:pt x="237439" y="25027"/>
                  </a:lnTo>
                  <a:lnTo>
                    <a:pt x="280276" y="11355"/>
                  </a:lnTo>
                  <a:lnTo>
                    <a:pt x="325192" y="2896"/>
                  </a:lnTo>
                  <a:lnTo>
                    <a:pt x="371838" y="0"/>
                  </a:lnTo>
                  <a:lnTo>
                    <a:pt x="540310" y="0"/>
                  </a:lnTo>
                  <a:lnTo>
                    <a:pt x="540310" y="3971925"/>
                  </a:lnTo>
                  <a:close/>
                </a:path>
                <a:path w="4410075" h="3971925">
                  <a:moveTo>
                    <a:pt x="633284" y="3971925"/>
                  </a:moveTo>
                  <a:lnTo>
                    <a:pt x="540310" y="3971925"/>
                  </a:lnTo>
                  <a:lnTo>
                    <a:pt x="540310" y="0"/>
                  </a:lnTo>
                  <a:lnTo>
                    <a:pt x="633284" y="0"/>
                  </a:lnTo>
                  <a:lnTo>
                    <a:pt x="633284" y="3971925"/>
                  </a:lnTo>
                  <a:close/>
                </a:path>
                <a:path w="4410075" h="3971925">
                  <a:moveTo>
                    <a:pt x="3776698" y="3971925"/>
                  </a:moveTo>
                  <a:lnTo>
                    <a:pt x="633284" y="3971925"/>
                  </a:lnTo>
                  <a:lnTo>
                    <a:pt x="633284" y="0"/>
                  </a:lnTo>
                  <a:lnTo>
                    <a:pt x="3776669" y="0"/>
                  </a:lnTo>
                  <a:lnTo>
                    <a:pt x="3776698" y="633284"/>
                  </a:lnTo>
                  <a:lnTo>
                    <a:pt x="3776698" y="3971925"/>
                  </a:lnTo>
                  <a:close/>
                </a:path>
                <a:path w="4410075" h="3971925">
                  <a:moveTo>
                    <a:pt x="3869643" y="3971925"/>
                  </a:moveTo>
                  <a:lnTo>
                    <a:pt x="3776698" y="3971925"/>
                  </a:lnTo>
                  <a:lnTo>
                    <a:pt x="3776698" y="540310"/>
                  </a:lnTo>
                  <a:lnTo>
                    <a:pt x="3776669" y="0"/>
                  </a:lnTo>
                  <a:lnTo>
                    <a:pt x="3869643" y="0"/>
                  </a:lnTo>
                  <a:lnTo>
                    <a:pt x="3869643" y="3971925"/>
                  </a:lnTo>
                  <a:close/>
                </a:path>
                <a:path w="4410075" h="3971925">
                  <a:moveTo>
                    <a:pt x="4038174" y="3971925"/>
                  </a:moveTo>
                  <a:lnTo>
                    <a:pt x="3869643" y="3971925"/>
                  </a:lnTo>
                  <a:lnTo>
                    <a:pt x="3869643" y="0"/>
                  </a:lnTo>
                  <a:lnTo>
                    <a:pt x="4038144" y="0"/>
                  </a:lnTo>
                  <a:lnTo>
                    <a:pt x="4084784" y="2896"/>
                  </a:lnTo>
                  <a:lnTo>
                    <a:pt x="4129696" y="11355"/>
                  </a:lnTo>
                  <a:lnTo>
                    <a:pt x="4172531" y="25027"/>
                  </a:lnTo>
                  <a:lnTo>
                    <a:pt x="4212942" y="43563"/>
                  </a:lnTo>
                  <a:lnTo>
                    <a:pt x="4250578" y="66616"/>
                  </a:lnTo>
                  <a:lnTo>
                    <a:pt x="4285092" y="93838"/>
                  </a:lnTo>
                  <a:lnTo>
                    <a:pt x="4316135" y="124879"/>
                  </a:lnTo>
                  <a:lnTo>
                    <a:pt x="4343358" y="159392"/>
                  </a:lnTo>
                  <a:lnTo>
                    <a:pt x="4366413" y="197028"/>
                  </a:lnTo>
                  <a:lnTo>
                    <a:pt x="4384952" y="237439"/>
                  </a:lnTo>
                  <a:lnTo>
                    <a:pt x="4398626" y="280276"/>
                  </a:lnTo>
                  <a:lnTo>
                    <a:pt x="4407085" y="325192"/>
                  </a:lnTo>
                  <a:lnTo>
                    <a:pt x="4409983" y="371838"/>
                  </a:lnTo>
                  <a:lnTo>
                    <a:pt x="4409981" y="3600116"/>
                  </a:lnTo>
                  <a:lnTo>
                    <a:pt x="4407081" y="3646749"/>
                  </a:lnTo>
                  <a:lnTo>
                    <a:pt x="4398620" y="3691656"/>
                  </a:lnTo>
                  <a:lnTo>
                    <a:pt x="4384946" y="3734487"/>
                  </a:lnTo>
                  <a:lnTo>
                    <a:pt x="4366408" y="3774893"/>
                  </a:lnTo>
                  <a:lnTo>
                    <a:pt x="4343354" y="3812527"/>
                  </a:lnTo>
                  <a:lnTo>
                    <a:pt x="4316133" y="3847038"/>
                  </a:lnTo>
                  <a:lnTo>
                    <a:pt x="4285093" y="3878080"/>
                  </a:lnTo>
                  <a:lnTo>
                    <a:pt x="4250582" y="3905302"/>
                  </a:lnTo>
                  <a:lnTo>
                    <a:pt x="4212949" y="3928356"/>
                  </a:lnTo>
                  <a:lnTo>
                    <a:pt x="4172544" y="3946895"/>
                  </a:lnTo>
                  <a:lnTo>
                    <a:pt x="4129713" y="3960568"/>
                  </a:lnTo>
                  <a:lnTo>
                    <a:pt x="4084807" y="3969028"/>
                  </a:lnTo>
                  <a:lnTo>
                    <a:pt x="4038174" y="3971925"/>
                  </a:lnTo>
                  <a:close/>
                </a:path>
                <a:path w="4410075" h="3971925">
                  <a:moveTo>
                    <a:pt x="3776698" y="633284"/>
                  </a:moveTo>
                  <a:lnTo>
                    <a:pt x="3776669" y="540310"/>
                  </a:lnTo>
                  <a:lnTo>
                    <a:pt x="3776698" y="633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4642" y="2190780"/>
            <a:ext cx="8818714" cy="794272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2190780"/>
            <a:ext cx="18288000" cy="7943215"/>
            <a:chOff x="0" y="2190780"/>
            <a:chExt cx="18288000" cy="7943215"/>
          </a:xfrm>
        </p:grpSpPr>
        <p:sp>
          <p:nvSpPr>
            <p:cNvPr id="21" name="object 21"/>
            <p:cNvSpPr/>
            <p:nvPr/>
          </p:nvSpPr>
          <p:spPr>
            <a:xfrm>
              <a:off x="6941748" y="4115363"/>
              <a:ext cx="4410075" cy="3971925"/>
            </a:xfrm>
            <a:custGeom>
              <a:avLst/>
              <a:gdLst/>
              <a:ahLst/>
              <a:cxnLst/>
              <a:rect l="l" t="t" r="r" b="b"/>
              <a:pathLst>
                <a:path w="4410075" h="3971925">
                  <a:moveTo>
                    <a:pt x="540310" y="3971925"/>
                  </a:moveTo>
                  <a:lnTo>
                    <a:pt x="371838" y="3971925"/>
                  </a:lnTo>
                  <a:lnTo>
                    <a:pt x="325192" y="3969028"/>
                  </a:lnTo>
                  <a:lnTo>
                    <a:pt x="280276" y="3960568"/>
                  </a:lnTo>
                  <a:lnTo>
                    <a:pt x="237438" y="3946894"/>
                  </a:lnTo>
                  <a:lnTo>
                    <a:pt x="197027" y="3928355"/>
                  </a:lnTo>
                  <a:lnTo>
                    <a:pt x="159390" y="3905300"/>
                  </a:lnTo>
                  <a:lnTo>
                    <a:pt x="124876" y="3878077"/>
                  </a:lnTo>
                  <a:lnTo>
                    <a:pt x="93834" y="3847034"/>
                  </a:lnTo>
                  <a:lnTo>
                    <a:pt x="66612" y="3812520"/>
                  </a:lnTo>
                  <a:lnTo>
                    <a:pt x="43559" y="3774884"/>
                  </a:lnTo>
                  <a:lnTo>
                    <a:pt x="25022" y="3734474"/>
                  </a:lnTo>
                  <a:lnTo>
                    <a:pt x="11352" y="3691638"/>
                  </a:lnTo>
                  <a:lnTo>
                    <a:pt x="2895" y="3646726"/>
                  </a:lnTo>
                  <a:lnTo>
                    <a:pt x="0" y="3600116"/>
                  </a:lnTo>
                  <a:lnTo>
                    <a:pt x="0" y="371838"/>
                  </a:lnTo>
                  <a:lnTo>
                    <a:pt x="2896" y="325192"/>
                  </a:lnTo>
                  <a:lnTo>
                    <a:pt x="11355" y="280276"/>
                  </a:lnTo>
                  <a:lnTo>
                    <a:pt x="25027" y="237439"/>
                  </a:lnTo>
                  <a:lnTo>
                    <a:pt x="43563" y="197028"/>
                  </a:lnTo>
                  <a:lnTo>
                    <a:pt x="66616" y="159392"/>
                  </a:lnTo>
                  <a:lnTo>
                    <a:pt x="93838" y="124879"/>
                  </a:lnTo>
                  <a:lnTo>
                    <a:pt x="124879" y="93838"/>
                  </a:lnTo>
                  <a:lnTo>
                    <a:pt x="159392" y="66616"/>
                  </a:lnTo>
                  <a:lnTo>
                    <a:pt x="197028" y="43563"/>
                  </a:lnTo>
                  <a:lnTo>
                    <a:pt x="237439" y="25027"/>
                  </a:lnTo>
                  <a:lnTo>
                    <a:pt x="280276" y="11355"/>
                  </a:lnTo>
                  <a:lnTo>
                    <a:pt x="325192" y="2896"/>
                  </a:lnTo>
                  <a:lnTo>
                    <a:pt x="371838" y="0"/>
                  </a:lnTo>
                  <a:lnTo>
                    <a:pt x="540310" y="0"/>
                  </a:lnTo>
                  <a:lnTo>
                    <a:pt x="540310" y="3971925"/>
                  </a:lnTo>
                  <a:close/>
                </a:path>
                <a:path w="4410075" h="3971925">
                  <a:moveTo>
                    <a:pt x="633284" y="3971925"/>
                  </a:moveTo>
                  <a:lnTo>
                    <a:pt x="540310" y="3971925"/>
                  </a:lnTo>
                  <a:lnTo>
                    <a:pt x="540310" y="0"/>
                  </a:lnTo>
                  <a:lnTo>
                    <a:pt x="633284" y="0"/>
                  </a:lnTo>
                  <a:lnTo>
                    <a:pt x="633284" y="3971925"/>
                  </a:lnTo>
                  <a:close/>
                </a:path>
                <a:path w="4410075" h="3971925">
                  <a:moveTo>
                    <a:pt x="3776698" y="3971925"/>
                  </a:moveTo>
                  <a:lnTo>
                    <a:pt x="633284" y="3971925"/>
                  </a:lnTo>
                  <a:lnTo>
                    <a:pt x="633284" y="0"/>
                  </a:lnTo>
                  <a:lnTo>
                    <a:pt x="3776669" y="0"/>
                  </a:lnTo>
                  <a:lnTo>
                    <a:pt x="3776698" y="633284"/>
                  </a:lnTo>
                  <a:lnTo>
                    <a:pt x="3776698" y="3971925"/>
                  </a:lnTo>
                  <a:close/>
                </a:path>
                <a:path w="4410075" h="3971925">
                  <a:moveTo>
                    <a:pt x="3869643" y="3971925"/>
                  </a:moveTo>
                  <a:lnTo>
                    <a:pt x="3776698" y="3971925"/>
                  </a:lnTo>
                  <a:lnTo>
                    <a:pt x="3776698" y="540310"/>
                  </a:lnTo>
                  <a:lnTo>
                    <a:pt x="3776669" y="0"/>
                  </a:lnTo>
                  <a:lnTo>
                    <a:pt x="3869643" y="0"/>
                  </a:lnTo>
                  <a:lnTo>
                    <a:pt x="3869643" y="3971925"/>
                  </a:lnTo>
                  <a:close/>
                </a:path>
                <a:path w="4410075" h="3971925">
                  <a:moveTo>
                    <a:pt x="4038174" y="3971925"/>
                  </a:moveTo>
                  <a:lnTo>
                    <a:pt x="3869643" y="3971925"/>
                  </a:lnTo>
                  <a:lnTo>
                    <a:pt x="3869643" y="0"/>
                  </a:lnTo>
                  <a:lnTo>
                    <a:pt x="4038144" y="0"/>
                  </a:lnTo>
                  <a:lnTo>
                    <a:pt x="4084784" y="2896"/>
                  </a:lnTo>
                  <a:lnTo>
                    <a:pt x="4129696" y="11355"/>
                  </a:lnTo>
                  <a:lnTo>
                    <a:pt x="4172531" y="25027"/>
                  </a:lnTo>
                  <a:lnTo>
                    <a:pt x="4212942" y="43563"/>
                  </a:lnTo>
                  <a:lnTo>
                    <a:pt x="4250578" y="66616"/>
                  </a:lnTo>
                  <a:lnTo>
                    <a:pt x="4285092" y="93838"/>
                  </a:lnTo>
                  <a:lnTo>
                    <a:pt x="4316135" y="124879"/>
                  </a:lnTo>
                  <a:lnTo>
                    <a:pt x="4343358" y="159392"/>
                  </a:lnTo>
                  <a:lnTo>
                    <a:pt x="4366413" y="197028"/>
                  </a:lnTo>
                  <a:lnTo>
                    <a:pt x="4384952" y="237439"/>
                  </a:lnTo>
                  <a:lnTo>
                    <a:pt x="4398626" y="280276"/>
                  </a:lnTo>
                  <a:lnTo>
                    <a:pt x="4407085" y="325192"/>
                  </a:lnTo>
                  <a:lnTo>
                    <a:pt x="4409983" y="371838"/>
                  </a:lnTo>
                  <a:lnTo>
                    <a:pt x="4409981" y="3600116"/>
                  </a:lnTo>
                  <a:lnTo>
                    <a:pt x="4407081" y="3646749"/>
                  </a:lnTo>
                  <a:lnTo>
                    <a:pt x="4398620" y="3691656"/>
                  </a:lnTo>
                  <a:lnTo>
                    <a:pt x="4384946" y="3734487"/>
                  </a:lnTo>
                  <a:lnTo>
                    <a:pt x="4366408" y="3774893"/>
                  </a:lnTo>
                  <a:lnTo>
                    <a:pt x="4343354" y="3812527"/>
                  </a:lnTo>
                  <a:lnTo>
                    <a:pt x="4316133" y="3847038"/>
                  </a:lnTo>
                  <a:lnTo>
                    <a:pt x="4285093" y="3878080"/>
                  </a:lnTo>
                  <a:lnTo>
                    <a:pt x="4250582" y="3905302"/>
                  </a:lnTo>
                  <a:lnTo>
                    <a:pt x="4212949" y="3928356"/>
                  </a:lnTo>
                  <a:lnTo>
                    <a:pt x="4172544" y="3946895"/>
                  </a:lnTo>
                  <a:lnTo>
                    <a:pt x="4129713" y="3960568"/>
                  </a:lnTo>
                  <a:lnTo>
                    <a:pt x="4084807" y="3969028"/>
                  </a:lnTo>
                  <a:lnTo>
                    <a:pt x="4038174" y="3971925"/>
                  </a:lnTo>
                  <a:close/>
                </a:path>
                <a:path w="4410075" h="3971925">
                  <a:moveTo>
                    <a:pt x="3776698" y="633284"/>
                  </a:moveTo>
                  <a:lnTo>
                    <a:pt x="3776669" y="540310"/>
                  </a:lnTo>
                  <a:lnTo>
                    <a:pt x="3776698" y="633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7539" y="2190780"/>
              <a:ext cx="8490460" cy="79427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004644" y="4115363"/>
              <a:ext cx="4410075" cy="3971925"/>
            </a:xfrm>
            <a:custGeom>
              <a:avLst/>
              <a:gdLst/>
              <a:ahLst/>
              <a:cxnLst/>
              <a:rect l="l" t="t" r="r" b="b"/>
              <a:pathLst>
                <a:path w="4410075" h="3971925">
                  <a:moveTo>
                    <a:pt x="540310" y="3971925"/>
                  </a:moveTo>
                  <a:lnTo>
                    <a:pt x="371838" y="3971925"/>
                  </a:lnTo>
                  <a:lnTo>
                    <a:pt x="325192" y="3969028"/>
                  </a:lnTo>
                  <a:lnTo>
                    <a:pt x="280276" y="3960568"/>
                  </a:lnTo>
                  <a:lnTo>
                    <a:pt x="237438" y="3946894"/>
                  </a:lnTo>
                  <a:lnTo>
                    <a:pt x="197027" y="3928355"/>
                  </a:lnTo>
                  <a:lnTo>
                    <a:pt x="159390" y="3905300"/>
                  </a:lnTo>
                  <a:lnTo>
                    <a:pt x="124876" y="3878077"/>
                  </a:lnTo>
                  <a:lnTo>
                    <a:pt x="93834" y="3847034"/>
                  </a:lnTo>
                  <a:lnTo>
                    <a:pt x="66612" y="3812520"/>
                  </a:lnTo>
                  <a:lnTo>
                    <a:pt x="43559" y="3774884"/>
                  </a:lnTo>
                  <a:lnTo>
                    <a:pt x="25022" y="3734474"/>
                  </a:lnTo>
                  <a:lnTo>
                    <a:pt x="11352" y="3691638"/>
                  </a:lnTo>
                  <a:lnTo>
                    <a:pt x="2895" y="3646726"/>
                  </a:lnTo>
                  <a:lnTo>
                    <a:pt x="0" y="3600116"/>
                  </a:lnTo>
                  <a:lnTo>
                    <a:pt x="0" y="371838"/>
                  </a:lnTo>
                  <a:lnTo>
                    <a:pt x="2896" y="325192"/>
                  </a:lnTo>
                  <a:lnTo>
                    <a:pt x="11355" y="280276"/>
                  </a:lnTo>
                  <a:lnTo>
                    <a:pt x="25027" y="237439"/>
                  </a:lnTo>
                  <a:lnTo>
                    <a:pt x="43563" y="197028"/>
                  </a:lnTo>
                  <a:lnTo>
                    <a:pt x="66616" y="159392"/>
                  </a:lnTo>
                  <a:lnTo>
                    <a:pt x="93838" y="124879"/>
                  </a:lnTo>
                  <a:lnTo>
                    <a:pt x="124879" y="93838"/>
                  </a:lnTo>
                  <a:lnTo>
                    <a:pt x="159392" y="66616"/>
                  </a:lnTo>
                  <a:lnTo>
                    <a:pt x="197028" y="43563"/>
                  </a:lnTo>
                  <a:lnTo>
                    <a:pt x="237439" y="25027"/>
                  </a:lnTo>
                  <a:lnTo>
                    <a:pt x="280276" y="11355"/>
                  </a:lnTo>
                  <a:lnTo>
                    <a:pt x="325192" y="2896"/>
                  </a:lnTo>
                  <a:lnTo>
                    <a:pt x="371838" y="0"/>
                  </a:lnTo>
                  <a:lnTo>
                    <a:pt x="540310" y="0"/>
                  </a:lnTo>
                  <a:lnTo>
                    <a:pt x="540310" y="3971925"/>
                  </a:lnTo>
                  <a:close/>
                </a:path>
                <a:path w="4410075" h="3971925">
                  <a:moveTo>
                    <a:pt x="633284" y="3971925"/>
                  </a:moveTo>
                  <a:lnTo>
                    <a:pt x="540310" y="3971925"/>
                  </a:lnTo>
                  <a:lnTo>
                    <a:pt x="540310" y="0"/>
                  </a:lnTo>
                  <a:lnTo>
                    <a:pt x="633284" y="0"/>
                  </a:lnTo>
                  <a:lnTo>
                    <a:pt x="633284" y="3971925"/>
                  </a:lnTo>
                  <a:close/>
                </a:path>
                <a:path w="4410075" h="3971925">
                  <a:moveTo>
                    <a:pt x="3776698" y="3971925"/>
                  </a:moveTo>
                  <a:lnTo>
                    <a:pt x="633284" y="3971925"/>
                  </a:lnTo>
                  <a:lnTo>
                    <a:pt x="633284" y="0"/>
                  </a:lnTo>
                  <a:lnTo>
                    <a:pt x="3776669" y="0"/>
                  </a:lnTo>
                  <a:lnTo>
                    <a:pt x="3776698" y="633284"/>
                  </a:lnTo>
                  <a:lnTo>
                    <a:pt x="3776698" y="3971925"/>
                  </a:lnTo>
                  <a:close/>
                </a:path>
                <a:path w="4410075" h="3971925">
                  <a:moveTo>
                    <a:pt x="3869643" y="3971925"/>
                  </a:moveTo>
                  <a:lnTo>
                    <a:pt x="3776698" y="3971925"/>
                  </a:lnTo>
                  <a:lnTo>
                    <a:pt x="3776698" y="540310"/>
                  </a:lnTo>
                  <a:lnTo>
                    <a:pt x="3776669" y="0"/>
                  </a:lnTo>
                  <a:lnTo>
                    <a:pt x="3869643" y="0"/>
                  </a:lnTo>
                  <a:lnTo>
                    <a:pt x="3869643" y="3971925"/>
                  </a:lnTo>
                  <a:close/>
                </a:path>
                <a:path w="4410075" h="3971925">
                  <a:moveTo>
                    <a:pt x="4038174" y="3971925"/>
                  </a:moveTo>
                  <a:lnTo>
                    <a:pt x="3869643" y="3971925"/>
                  </a:lnTo>
                  <a:lnTo>
                    <a:pt x="3869643" y="0"/>
                  </a:lnTo>
                  <a:lnTo>
                    <a:pt x="4038144" y="0"/>
                  </a:lnTo>
                  <a:lnTo>
                    <a:pt x="4084784" y="2896"/>
                  </a:lnTo>
                  <a:lnTo>
                    <a:pt x="4129696" y="11355"/>
                  </a:lnTo>
                  <a:lnTo>
                    <a:pt x="4172531" y="25027"/>
                  </a:lnTo>
                  <a:lnTo>
                    <a:pt x="4212942" y="43563"/>
                  </a:lnTo>
                  <a:lnTo>
                    <a:pt x="4250578" y="66616"/>
                  </a:lnTo>
                  <a:lnTo>
                    <a:pt x="4285092" y="93838"/>
                  </a:lnTo>
                  <a:lnTo>
                    <a:pt x="4316135" y="124879"/>
                  </a:lnTo>
                  <a:lnTo>
                    <a:pt x="4343358" y="159392"/>
                  </a:lnTo>
                  <a:lnTo>
                    <a:pt x="4366413" y="197028"/>
                  </a:lnTo>
                  <a:lnTo>
                    <a:pt x="4384952" y="237439"/>
                  </a:lnTo>
                  <a:lnTo>
                    <a:pt x="4398626" y="280276"/>
                  </a:lnTo>
                  <a:lnTo>
                    <a:pt x="4407085" y="325192"/>
                  </a:lnTo>
                  <a:lnTo>
                    <a:pt x="4409983" y="371838"/>
                  </a:lnTo>
                  <a:lnTo>
                    <a:pt x="4409981" y="3600116"/>
                  </a:lnTo>
                  <a:lnTo>
                    <a:pt x="4407081" y="3646749"/>
                  </a:lnTo>
                  <a:lnTo>
                    <a:pt x="4398620" y="3691656"/>
                  </a:lnTo>
                  <a:lnTo>
                    <a:pt x="4384946" y="3734487"/>
                  </a:lnTo>
                  <a:lnTo>
                    <a:pt x="4366408" y="3774893"/>
                  </a:lnTo>
                  <a:lnTo>
                    <a:pt x="4343354" y="3812527"/>
                  </a:lnTo>
                  <a:lnTo>
                    <a:pt x="4316133" y="3847038"/>
                  </a:lnTo>
                  <a:lnTo>
                    <a:pt x="4285093" y="3878080"/>
                  </a:lnTo>
                  <a:lnTo>
                    <a:pt x="4250582" y="3905302"/>
                  </a:lnTo>
                  <a:lnTo>
                    <a:pt x="4212949" y="3928356"/>
                  </a:lnTo>
                  <a:lnTo>
                    <a:pt x="4172544" y="3946895"/>
                  </a:lnTo>
                  <a:lnTo>
                    <a:pt x="4129713" y="3960568"/>
                  </a:lnTo>
                  <a:lnTo>
                    <a:pt x="4084807" y="3969028"/>
                  </a:lnTo>
                  <a:lnTo>
                    <a:pt x="4038174" y="3971925"/>
                  </a:lnTo>
                  <a:close/>
                </a:path>
                <a:path w="4410075" h="3971925">
                  <a:moveTo>
                    <a:pt x="3776698" y="633284"/>
                  </a:moveTo>
                  <a:lnTo>
                    <a:pt x="3776669" y="540310"/>
                  </a:lnTo>
                  <a:lnTo>
                    <a:pt x="3776698" y="633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295754"/>
              <a:ext cx="8567378" cy="18718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53343" y="3730663"/>
              <a:ext cx="4415155" cy="937260"/>
            </a:xfrm>
            <a:custGeom>
              <a:avLst/>
              <a:gdLst/>
              <a:ahLst/>
              <a:cxnLst/>
              <a:rect l="l" t="t" r="r" b="b"/>
              <a:pathLst>
                <a:path w="4415155" h="937260">
                  <a:moveTo>
                    <a:pt x="457313" y="937096"/>
                  </a:moveTo>
                  <a:lnTo>
                    <a:pt x="446684" y="937096"/>
                  </a:lnTo>
                  <a:lnTo>
                    <a:pt x="446425" y="937070"/>
                  </a:lnTo>
                  <a:lnTo>
                    <a:pt x="446152" y="937070"/>
                  </a:lnTo>
                  <a:lnTo>
                    <a:pt x="446152" y="936486"/>
                  </a:lnTo>
                  <a:lnTo>
                    <a:pt x="397138" y="931597"/>
                  </a:lnTo>
                  <a:lnTo>
                    <a:pt x="349817" y="921828"/>
                  </a:lnTo>
                  <a:lnTo>
                    <a:pt x="304357" y="907427"/>
                  </a:lnTo>
                  <a:lnTo>
                    <a:pt x="261026" y="888656"/>
                  </a:lnTo>
                  <a:lnTo>
                    <a:pt x="220088" y="865775"/>
                  </a:lnTo>
                  <a:lnTo>
                    <a:pt x="181806" y="839046"/>
                  </a:lnTo>
                  <a:lnTo>
                    <a:pt x="146441" y="808731"/>
                  </a:lnTo>
                  <a:lnTo>
                    <a:pt x="114256" y="775092"/>
                  </a:lnTo>
                  <a:lnTo>
                    <a:pt x="85513" y="738389"/>
                  </a:lnTo>
                  <a:lnTo>
                    <a:pt x="60474" y="698885"/>
                  </a:lnTo>
                  <a:lnTo>
                    <a:pt x="39400" y="656840"/>
                  </a:lnTo>
                  <a:lnTo>
                    <a:pt x="22554" y="612517"/>
                  </a:lnTo>
                  <a:lnTo>
                    <a:pt x="10197" y="566176"/>
                  </a:lnTo>
                  <a:lnTo>
                    <a:pt x="2592" y="518080"/>
                  </a:lnTo>
                  <a:lnTo>
                    <a:pt x="0" y="468489"/>
                  </a:lnTo>
                  <a:lnTo>
                    <a:pt x="2594" y="418918"/>
                  </a:lnTo>
                  <a:lnTo>
                    <a:pt x="10202" y="370838"/>
                  </a:lnTo>
                  <a:lnTo>
                    <a:pt x="22561" y="324511"/>
                  </a:lnTo>
                  <a:lnTo>
                    <a:pt x="39409" y="280199"/>
                  </a:lnTo>
                  <a:lnTo>
                    <a:pt x="60484" y="238163"/>
                  </a:lnTo>
                  <a:lnTo>
                    <a:pt x="85526" y="198666"/>
                  </a:lnTo>
                  <a:lnTo>
                    <a:pt x="114272" y="161969"/>
                  </a:lnTo>
                  <a:lnTo>
                    <a:pt x="146461" y="128333"/>
                  </a:lnTo>
                  <a:lnTo>
                    <a:pt x="181830" y="98021"/>
                  </a:lnTo>
                  <a:lnTo>
                    <a:pt x="220118" y="71294"/>
                  </a:lnTo>
                  <a:lnTo>
                    <a:pt x="261063" y="48414"/>
                  </a:lnTo>
                  <a:lnTo>
                    <a:pt x="304403" y="29642"/>
                  </a:lnTo>
                  <a:lnTo>
                    <a:pt x="349877" y="15241"/>
                  </a:lnTo>
                  <a:lnTo>
                    <a:pt x="397223" y="5472"/>
                  </a:lnTo>
                  <a:lnTo>
                    <a:pt x="446152" y="597"/>
                  </a:lnTo>
                  <a:lnTo>
                    <a:pt x="446152" y="12"/>
                  </a:lnTo>
                  <a:lnTo>
                    <a:pt x="446957" y="0"/>
                  </a:lnTo>
                  <a:lnTo>
                    <a:pt x="457313" y="0"/>
                  </a:lnTo>
                  <a:lnTo>
                    <a:pt x="457313" y="937096"/>
                  </a:lnTo>
                  <a:close/>
                </a:path>
                <a:path w="4415155" h="937260">
                  <a:moveTo>
                    <a:pt x="647853" y="937096"/>
                  </a:moveTo>
                  <a:lnTo>
                    <a:pt x="457313" y="937096"/>
                  </a:lnTo>
                  <a:lnTo>
                    <a:pt x="457313" y="0"/>
                  </a:lnTo>
                  <a:lnTo>
                    <a:pt x="647853" y="0"/>
                  </a:lnTo>
                  <a:lnTo>
                    <a:pt x="647853" y="937096"/>
                  </a:lnTo>
                  <a:close/>
                </a:path>
                <a:path w="4415155" h="937260">
                  <a:moveTo>
                    <a:pt x="3918212" y="937096"/>
                  </a:moveTo>
                  <a:lnTo>
                    <a:pt x="647853" y="937096"/>
                  </a:lnTo>
                  <a:lnTo>
                    <a:pt x="647853" y="0"/>
                  </a:lnTo>
                  <a:lnTo>
                    <a:pt x="3766995" y="0"/>
                  </a:lnTo>
                  <a:lnTo>
                    <a:pt x="3766995" y="937083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18212" y="937083"/>
                  </a:moveTo>
                  <a:lnTo>
                    <a:pt x="3766995" y="937083"/>
                  </a:lnTo>
                  <a:lnTo>
                    <a:pt x="3766995" y="0"/>
                  </a:lnTo>
                  <a:lnTo>
                    <a:pt x="3918212" y="0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68151" y="937083"/>
                  </a:moveTo>
                  <a:lnTo>
                    <a:pt x="3918212" y="937083"/>
                  </a:lnTo>
                  <a:lnTo>
                    <a:pt x="3918212" y="0"/>
                  </a:lnTo>
                  <a:lnTo>
                    <a:pt x="3968151" y="0"/>
                  </a:lnTo>
                  <a:lnTo>
                    <a:pt x="3968683" y="12"/>
                  </a:lnTo>
                  <a:lnTo>
                    <a:pt x="3968683" y="597"/>
                  </a:lnTo>
                  <a:lnTo>
                    <a:pt x="4017648" y="5474"/>
                  </a:lnTo>
                  <a:lnTo>
                    <a:pt x="4064994" y="15245"/>
                  </a:lnTo>
                  <a:lnTo>
                    <a:pt x="4110466" y="29647"/>
                  </a:lnTo>
                  <a:lnTo>
                    <a:pt x="4153804" y="48420"/>
                  </a:lnTo>
                  <a:lnTo>
                    <a:pt x="4194747" y="71300"/>
                  </a:lnTo>
                  <a:lnTo>
                    <a:pt x="4233033" y="98027"/>
                  </a:lnTo>
                  <a:lnTo>
                    <a:pt x="4268400" y="128340"/>
                  </a:lnTo>
                  <a:lnTo>
                    <a:pt x="4300586" y="161975"/>
                  </a:lnTo>
                  <a:lnTo>
                    <a:pt x="4329331" y="198672"/>
                  </a:lnTo>
                  <a:lnTo>
                    <a:pt x="4354371" y="238170"/>
                  </a:lnTo>
                  <a:lnTo>
                    <a:pt x="4375446" y="280206"/>
                  </a:lnTo>
                  <a:lnTo>
                    <a:pt x="4392293" y="324519"/>
                  </a:lnTo>
                  <a:lnTo>
                    <a:pt x="4404650" y="370847"/>
                  </a:lnTo>
                  <a:lnTo>
                    <a:pt x="4412256" y="418928"/>
                  </a:lnTo>
                  <a:lnTo>
                    <a:pt x="4414849" y="468502"/>
                  </a:lnTo>
                  <a:lnTo>
                    <a:pt x="4412254" y="518093"/>
                  </a:lnTo>
                  <a:lnTo>
                    <a:pt x="4404646" y="566189"/>
                  </a:lnTo>
                  <a:lnTo>
                    <a:pt x="4392286" y="612530"/>
                  </a:lnTo>
                  <a:lnTo>
                    <a:pt x="4375437" y="656853"/>
                  </a:lnTo>
                  <a:lnTo>
                    <a:pt x="4354360" y="698898"/>
                  </a:lnTo>
                  <a:lnTo>
                    <a:pt x="4329316" y="738402"/>
                  </a:lnTo>
                  <a:lnTo>
                    <a:pt x="4300569" y="775105"/>
                  </a:lnTo>
                  <a:lnTo>
                    <a:pt x="4268378" y="808744"/>
                  </a:lnTo>
                  <a:lnTo>
                    <a:pt x="4233006" y="839059"/>
                  </a:lnTo>
                  <a:lnTo>
                    <a:pt x="4194715" y="865788"/>
                  </a:lnTo>
                  <a:lnTo>
                    <a:pt x="4153764" y="888669"/>
                  </a:lnTo>
                  <a:lnTo>
                    <a:pt x="4110414" y="907440"/>
                  </a:lnTo>
                  <a:lnTo>
                    <a:pt x="4064919" y="921841"/>
                  </a:lnTo>
                  <a:lnTo>
                    <a:pt x="4017637" y="931597"/>
                  </a:lnTo>
                  <a:lnTo>
                    <a:pt x="3968683" y="936473"/>
                  </a:lnTo>
                  <a:lnTo>
                    <a:pt x="3968683" y="937057"/>
                  </a:lnTo>
                  <a:lnTo>
                    <a:pt x="3968151" y="937083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1110" y="3995165"/>
              <a:ext cx="1640205" cy="400050"/>
            </a:xfrm>
            <a:custGeom>
              <a:avLst/>
              <a:gdLst/>
              <a:ahLst/>
              <a:cxnLst/>
              <a:rect l="l" t="t" r="r" b="b"/>
              <a:pathLst>
                <a:path w="1640204" h="400050">
                  <a:moveTo>
                    <a:pt x="225044" y="169735"/>
                  </a:moveTo>
                  <a:lnTo>
                    <a:pt x="192735" y="159473"/>
                  </a:lnTo>
                  <a:lnTo>
                    <a:pt x="181102" y="152133"/>
                  </a:lnTo>
                  <a:lnTo>
                    <a:pt x="166484" y="142913"/>
                  </a:lnTo>
                  <a:lnTo>
                    <a:pt x="148551" y="118821"/>
                  </a:lnTo>
                  <a:lnTo>
                    <a:pt x="141224" y="85915"/>
                  </a:lnTo>
                  <a:lnTo>
                    <a:pt x="218757" y="85915"/>
                  </a:lnTo>
                  <a:lnTo>
                    <a:pt x="218757" y="46101"/>
                  </a:lnTo>
                  <a:lnTo>
                    <a:pt x="141224" y="46101"/>
                  </a:lnTo>
                  <a:lnTo>
                    <a:pt x="141224" y="0"/>
                  </a:lnTo>
                  <a:lnTo>
                    <a:pt x="95973" y="0"/>
                  </a:lnTo>
                  <a:lnTo>
                    <a:pt x="95973" y="46101"/>
                  </a:lnTo>
                  <a:lnTo>
                    <a:pt x="16344" y="46101"/>
                  </a:lnTo>
                  <a:lnTo>
                    <a:pt x="16344" y="85915"/>
                  </a:lnTo>
                  <a:lnTo>
                    <a:pt x="95973" y="85915"/>
                  </a:lnTo>
                  <a:lnTo>
                    <a:pt x="88582" y="119545"/>
                  </a:lnTo>
                  <a:lnTo>
                    <a:pt x="70510" y="145275"/>
                  </a:lnTo>
                  <a:lnTo>
                    <a:pt x="44107" y="163537"/>
                  </a:lnTo>
                  <a:lnTo>
                    <a:pt x="11734" y="174764"/>
                  </a:lnTo>
                  <a:lnTo>
                    <a:pt x="11734" y="214998"/>
                  </a:lnTo>
                  <a:lnTo>
                    <a:pt x="45707" y="205473"/>
                  </a:lnTo>
                  <a:lnTo>
                    <a:pt x="75742" y="191262"/>
                  </a:lnTo>
                  <a:lnTo>
                    <a:pt x="100609" y="173215"/>
                  </a:lnTo>
                  <a:lnTo>
                    <a:pt x="119011" y="152133"/>
                  </a:lnTo>
                  <a:lnTo>
                    <a:pt x="138125" y="172377"/>
                  </a:lnTo>
                  <a:lnTo>
                    <a:pt x="163080" y="189280"/>
                  </a:lnTo>
                  <a:lnTo>
                    <a:pt x="192506" y="202171"/>
                  </a:lnTo>
                  <a:lnTo>
                    <a:pt x="225044" y="210388"/>
                  </a:lnTo>
                  <a:lnTo>
                    <a:pt x="225044" y="169735"/>
                  </a:lnTo>
                  <a:close/>
                </a:path>
                <a:path w="1640204" h="400050">
                  <a:moveTo>
                    <a:pt x="319760" y="10896"/>
                  </a:moveTo>
                  <a:lnTo>
                    <a:pt x="274078" y="10896"/>
                  </a:lnTo>
                  <a:lnTo>
                    <a:pt x="274078" y="229247"/>
                  </a:lnTo>
                  <a:lnTo>
                    <a:pt x="259956" y="237185"/>
                  </a:lnTo>
                  <a:lnTo>
                    <a:pt x="242760" y="242811"/>
                  </a:lnTo>
                  <a:lnTo>
                    <a:pt x="222567" y="246164"/>
                  </a:lnTo>
                  <a:lnTo>
                    <a:pt x="199478" y="247269"/>
                  </a:lnTo>
                  <a:lnTo>
                    <a:pt x="0" y="247269"/>
                  </a:lnTo>
                  <a:lnTo>
                    <a:pt x="0" y="286664"/>
                  </a:lnTo>
                  <a:lnTo>
                    <a:pt x="89687" y="286664"/>
                  </a:lnTo>
                  <a:lnTo>
                    <a:pt x="89687" y="391858"/>
                  </a:lnTo>
                  <a:lnTo>
                    <a:pt x="135356" y="391858"/>
                  </a:lnTo>
                  <a:lnTo>
                    <a:pt x="135356" y="286664"/>
                  </a:lnTo>
                  <a:lnTo>
                    <a:pt x="187744" y="286664"/>
                  </a:lnTo>
                  <a:lnTo>
                    <a:pt x="216623" y="285343"/>
                  </a:lnTo>
                  <a:lnTo>
                    <a:pt x="240499" y="281482"/>
                  </a:lnTo>
                  <a:lnTo>
                    <a:pt x="259588" y="275170"/>
                  </a:lnTo>
                  <a:lnTo>
                    <a:pt x="274078" y="266547"/>
                  </a:lnTo>
                  <a:lnTo>
                    <a:pt x="274078" y="391439"/>
                  </a:lnTo>
                  <a:lnTo>
                    <a:pt x="319760" y="391439"/>
                  </a:lnTo>
                  <a:lnTo>
                    <a:pt x="319760" y="266547"/>
                  </a:lnTo>
                  <a:lnTo>
                    <a:pt x="319760" y="10896"/>
                  </a:lnTo>
                  <a:close/>
                </a:path>
                <a:path w="1640204" h="400050">
                  <a:moveTo>
                    <a:pt x="585050" y="17284"/>
                  </a:moveTo>
                  <a:lnTo>
                    <a:pt x="539788" y="17284"/>
                  </a:lnTo>
                  <a:lnTo>
                    <a:pt x="539788" y="57924"/>
                  </a:lnTo>
                  <a:lnTo>
                    <a:pt x="539788" y="325894"/>
                  </a:lnTo>
                  <a:lnTo>
                    <a:pt x="446747" y="325894"/>
                  </a:lnTo>
                  <a:lnTo>
                    <a:pt x="446747" y="57924"/>
                  </a:lnTo>
                  <a:lnTo>
                    <a:pt x="539788" y="57924"/>
                  </a:lnTo>
                  <a:lnTo>
                    <a:pt x="539788" y="17284"/>
                  </a:lnTo>
                  <a:lnTo>
                    <a:pt x="401485" y="17284"/>
                  </a:lnTo>
                  <a:lnTo>
                    <a:pt x="401485" y="57924"/>
                  </a:lnTo>
                  <a:lnTo>
                    <a:pt x="401485" y="325894"/>
                  </a:lnTo>
                  <a:lnTo>
                    <a:pt x="401485" y="365264"/>
                  </a:lnTo>
                  <a:lnTo>
                    <a:pt x="585050" y="365264"/>
                  </a:lnTo>
                  <a:lnTo>
                    <a:pt x="585050" y="326059"/>
                  </a:lnTo>
                  <a:lnTo>
                    <a:pt x="585050" y="325894"/>
                  </a:lnTo>
                  <a:lnTo>
                    <a:pt x="585050" y="57924"/>
                  </a:lnTo>
                  <a:lnTo>
                    <a:pt x="585050" y="17284"/>
                  </a:lnTo>
                  <a:close/>
                </a:path>
                <a:path w="1640204" h="400050">
                  <a:moveTo>
                    <a:pt x="704900" y="10896"/>
                  </a:moveTo>
                  <a:lnTo>
                    <a:pt x="659231" y="10896"/>
                  </a:lnTo>
                  <a:lnTo>
                    <a:pt x="659231" y="391020"/>
                  </a:lnTo>
                  <a:lnTo>
                    <a:pt x="704900" y="391020"/>
                  </a:lnTo>
                  <a:lnTo>
                    <a:pt x="704900" y="10896"/>
                  </a:lnTo>
                  <a:close/>
                </a:path>
                <a:path w="1640204" h="400050">
                  <a:moveTo>
                    <a:pt x="1052334" y="173926"/>
                  </a:moveTo>
                  <a:lnTo>
                    <a:pt x="1007643" y="137414"/>
                  </a:lnTo>
                  <a:lnTo>
                    <a:pt x="989050" y="66636"/>
                  </a:lnTo>
                  <a:lnTo>
                    <a:pt x="989050" y="13411"/>
                  </a:lnTo>
                  <a:lnTo>
                    <a:pt x="944206" y="13411"/>
                  </a:lnTo>
                  <a:lnTo>
                    <a:pt x="944206" y="67894"/>
                  </a:lnTo>
                  <a:lnTo>
                    <a:pt x="939203" y="109766"/>
                  </a:lnTo>
                  <a:lnTo>
                    <a:pt x="925563" y="141973"/>
                  </a:lnTo>
                  <a:lnTo>
                    <a:pt x="905306" y="165849"/>
                  </a:lnTo>
                  <a:lnTo>
                    <a:pt x="880503" y="182727"/>
                  </a:lnTo>
                  <a:lnTo>
                    <a:pt x="880503" y="225056"/>
                  </a:lnTo>
                  <a:lnTo>
                    <a:pt x="907554" y="211658"/>
                  </a:lnTo>
                  <a:lnTo>
                    <a:pt x="932205" y="194259"/>
                  </a:lnTo>
                  <a:lnTo>
                    <a:pt x="952703" y="174015"/>
                  </a:lnTo>
                  <a:lnTo>
                    <a:pt x="967257" y="152133"/>
                  </a:lnTo>
                  <a:lnTo>
                    <a:pt x="982433" y="172288"/>
                  </a:lnTo>
                  <a:lnTo>
                    <a:pt x="1002563" y="190119"/>
                  </a:lnTo>
                  <a:lnTo>
                    <a:pt x="1026312" y="204876"/>
                  </a:lnTo>
                  <a:lnTo>
                    <a:pt x="1052334" y="215836"/>
                  </a:lnTo>
                  <a:lnTo>
                    <a:pt x="1052334" y="173926"/>
                  </a:lnTo>
                  <a:close/>
                </a:path>
                <a:path w="1640204" h="400050">
                  <a:moveTo>
                    <a:pt x="1209916" y="10896"/>
                  </a:moveTo>
                  <a:lnTo>
                    <a:pt x="1165910" y="10896"/>
                  </a:lnTo>
                  <a:lnTo>
                    <a:pt x="1165910" y="90525"/>
                  </a:lnTo>
                  <a:lnTo>
                    <a:pt x="1119390" y="90525"/>
                  </a:lnTo>
                  <a:lnTo>
                    <a:pt x="1119390" y="13411"/>
                  </a:lnTo>
                  <a:lnTo>
                    <a:pt x="1076223" y="13411"/>
                  </a:lnTo>
                  <a:lnTo>
                    <a:pt x="1076223" y="220027"/>
                  </a:lnTo>
                  <a:lnTo>
                    <a:pt x="1119390" y="220027"/>
                  </a:lnTo>
                  <a:lnTo>
                    <a:pt x="1119390" y="130340"/>
                  </a:lnTo>
                  <a:lnTo>
                    <a:pt x="1165910" y="130340"/>
                  </a:lnTo>
                  <a:lnTo>
                    <a:pt x="1165910" y="226733"/>
                  </a:lnTo>
                  <a:lnTo>
                    <a:pt x="1209916" y="226733"/>
                  </a:lnTo>
                  <a:lnTo>
                    <a:pt x="1209916" y="130340"/>
                  </a:lnTo>
                  <a:lnTo>
                    <a:pt x="1209916" y="90525"/>
                  </a:lnTo>
                  <a:lnTo>
                    <a:pt x="1209916" y="10896"/>
                  </a:lnTo>
                  <a:close/>
                </a:path>
                <a:path w="1640204" h="400050">
                  <a:moveTo>
                    <a:pt x="1217460" y="321030"/>
                  </a:moveTo>
                  <a:lnTo>
                    <a:pt x="1202855" y="280377"/>
                  </a:lnTo>
                  <a:lnTo>
                    <a:pt x="1172197" y="259346"/>
                  </a:lnTo>
                  <a:lnTo>
                    <a:pt x="1172197" y="321030"/>
                  </a:lnTo>
                  <a:lnTo>
                    <a:pt x="1171194" y="328117"/>
                  </a:lnTo>
                  <a:lnTo>
                    <a:pt x="1141310" y="352247"/>
                  </a:lnTo>
                  <a:lnTo>
                    <a:pt x="1095057" y="360349"/>
                  </a:lnTo>
                  <a:lnTo>
                    <a:pt x="1066584" y="361264"/>
                  </a:lnTo>
                  <a:lnTo>
                    <a:pt x="1038047" y="360349"/>
                  </a:lnTo>
                  <a:lnTo>
                    <a:pt x="991501" y="352247"/>
                  </a:lnTo>
                  <a:lnTo>
                    <a:pt x="961542" y="328117"/>
                  </a:lnTo>
                  <a:lnTo>
                    <a:pt x="960551" y="321030"/>
                  </a:lnTo>
                  <a:lnTo>
                    <a:pt x="961542" y="313880"/>
                  </a:lnTo>
                  <a:lnTo>
                    <a:pt x="991501" y="289572"/>
                  </a:lnTo>
                  <a:lnTo>
                    <a:pt x="1038047" y="281343"/>
                  </a:lnTo>
                  <a:lnTo>
                    <a:pt x="1066584" y="280377"/>
                  </a:lnTo>
                  <a:lnTo>
                    <a:pt x="1095057" y="281343"/>
                  </a:lnTo>
                  <a:lnTo>
                    <a:pt x="1141310" y="289572"/>
                  </a:lnTo>
                  <a:lnTo>
                    <a:pt x="1171194" y="313880"/>
                  </a:lnTo>
                  <a:lnTo>
                    <a:pt x="1172197" y="321030"/>
                  </a:lnTo>
                  <a:lnTo>
                    <a:pt x="1172197" y="259346"/>
                  </a:lnTo>
                  <a:lnTo>
                    <a:pt x="1164704" y="255549"/>
                  </a:lnTo>
                  <a:lnTo>
                    <a:pt x="1135468" y="247370"/>
                  </a:lnTo>
                  <a:lnTo>
                    <a:pt x="1102385" y="242811"/>
                  </a:lnTo>
                  <a:lnTo>
                    <a:pt x="1066584" y="241401"/>
                  </a:lnTo>
                  <a:lnTo>
                    <a:pt x="1030719" y="242811"/>
                  </a:lnTo>
                  <a:lnTo>
                    <a:pt x="968273" y="255549"/>
                  </a:lnTo>
                  <a:lnTo>
                    <a:pt x="932268" y="277888"/>
                  </a:lnTo>
                  <a:lnTo>
                    <a:pt x="915289" y="321030"/>
                  </a:lnTo>
                  <a:lnTo>
                    <a:pt x="917333" y="337477"/>
                  </a:lnTo>
                  <a:lnTo>
                    <a:pt x="944206" y="374256"/>
                  </a:lnTo>
                  <a:lnTo>
                    <a:pt x="997534" y="394106"/>
                  </a:lnTo>
                  <a:lnTo>
                    <a:pt x="1066584" y="399821"/>
                  </a:lnTo>
                  <a:lnTo>
                    <a:pt x="1102385" y="398475"/>
                  </a:lnTo>
                  <a:lnTo>
                    <a:pt x="1164704" y="386207"/>
                  </a:lnTo>
                  <a:lnTo>
                    <a:pt x="1201013" y="363931"/>
                  </a:lnTo>
                  <a:lnTo>
                    <a:pt x="1202969" y="361264"/>
                  </a:lnTo>
                  <a:lnTo>
                    <a:pt x="1209967" y="351726"/>
                  </a:lnTo>
                  <a:lnTo>
                    <a:pt x="1215542" y="337477"/>
                  </a:lnTo>
                  <a:lnTo>
                    <a:pt x="1217460" y="321030"/>
                  </a:lnTo>
                  <a:close/>
                </a:path>
                <a:path w="1640204" h="400050">
                  <a:moveTo>
                    <a:pt x="1496987" y="28079"/>
                  </a:moveTo>
                  <a:lnTo>
                    <a:pt x="1411490" y="28079"/>
                  </a:lnTo>
                  <a:lnTo>
                    <a:pt x="1411490" y="0"/>
                  </a:lnTo>
                  <a:lnTo>
                    <a:pt x="1365389" y="0"/>
                  </a:lnTo>
                  <a:lnTo>
                    <a:pt x="1365389" y="28079"/>
                  </a:lnTo>
                  <a:lnTo>
                    <a:pt x="1279474" y="28079"/>
                  </a:lnTo>
                  <a:lnTo>
                    <a:pt x="1279474" y="61188"/>
                  </a:lnTo>
                  <a:lnTo>
                    <a:pt x="1496987" y="61188"/>
                  </a:lnTo>
                  <a:lnTo>
                    <a:pt x="1496987" y="28079"/>
                  </a:lnTo>
                  <a:close/>
                </a:path>
                <a:path w="1640204" h="400050">
                  <a:moveTo>
                    <a:pt x="1588770" y="362102"/>
                  </a:moveTo>
                  <a:lnTo>
                    <a:pt x="1349044" y="362102"/>
                  </a:lnTo>
                  <a:lnTo>
                    <a:pt x="1349044" y="337794"/>
                  </a:lnTo>
                  <a:lnTo>
                    <a:pt x="1584159" y="337794"/>
                  </a:lnTo>
                  <a:lnTo>
                    <a:pt x="1584159" y="249783"/>
                  </a:lnTo>
                  <a:lnTo>
                    <a:pt x="1303782" y="249783"/>
                  </a:lnTo>
                  <a:lnTo>
                    <a:pt x="1303782" y="282473"/>
                  </a:lnTo>
                  <a:lnTo>
                    <a:pt x="1538478" y="282473"/>
                  </a:lnTo>
                  <a:lnTo>
                    <a:pt x="1538478" y="305943"/>
                  </a:lnTo>
                  <a:lnTo>
                    <a:pt x="1303782" y="305943"/>
                  </a:lnTo>
                  <a:lnTo>
                    <a:pt x="1303782" y="394792"/>
                  </a:lnTo>
                  <a:lnTo>
                    <a:pt x="1588770" y="394792"/>
                  </a:lnTo>
                  <a:lnTo>
                    <a:pt x="1588770" y="362102"/>
                  </a:lnTo>
                  <a:close/>
                </a:path>
                <a:path w="1640204" h="400050">
                  <a:moveTo>
                    <a:pt x="1639900" y="105194"/>
                  </a:moveTo>
                  <a:lnTo>
                    <a:pt x="1584159" y="105194"/>
                  </a:lnTo>
                  <a:lnTo>
                    <a:pt x="1584159" y="10896"/>
                  </a:lnTo>
                  <a:lnTo>
                    <a:pt x="1538478" y="10896"/>
                  </a:lnTo>
                  <a:lnTo>
                    <a:pt x="1538478" y="175183"/>
                  </a:lnTo>
                  <a:lnTo>
                    <a:pt x="1525917" y="181673"/>
                  </a:lnTo>
                  <a:lnTo>
                    <a:pt x="1509661" y="186550"/>
                  </a:lnTo>
                  <a:lnTo>
                    <a:pt x="1489798" y="189623"/>
                  </a:lnTo>
                  <a:lnTo>
                    <a:pt x="1466392" y="190690"/>
                  </a:lnTo>
                  <a:lnTo>
                    <a:pt x="1411071" y="190690"/>
                  </a:lnTo>
                  <a:lnTo>
                    <a:pt x="1411071" y="168897"/>
                  </a:lnTo>
                  <a:lnTo>
                    <a:pt x="1426997" y="167170"/>
                  </a:lnTo>
                  <a:lnTo>
                    <a:pt x="1441348" y="164503"/>
                  </a:lnTo>
                  <a:lnTo>
                    <a:pt x="1481162" y="142290"/>
                  </a:lnTo>
                  <a:lnTo>
                    <a:pt x="1482674" y="139141"/>
                  </a:lnTo>
                  <a:lnTo>
                    <a:pt x="1485468" y="133337"/>
                  </a:lnTo>
                  <a:lnTo>
                    <a:pt x="1486928" y="123215"/>
                  </a:lnTo>
                  <a:lnTo>
                    <a:pt x="1485392" y="112420"/>
                  </a:lnTo>
                  <a:lnTo>
                    <a:pt x="1482686" y="106870"/>
                  </a:lnTo>
                  <a:lnTo>
                    <a:pt x="1480908" y="103200"/>
                  </a:lnTo>
                  <a:lnTo>
                    <a:pt x="1473669" y="95402"/>
                  </a:lnTo>
                  <a:lnTo>
                    <a:pt x="1463878" y="88849"/>
                  </a:lnTo>
                  <a:lnTo>
                    <a:pt x="1449374" y="83108"/>
                  </a:lnTo>
                  <a:lnTo>
                    <a:pt x="1444180" y="81915"/>
                  </a:lnTo>
                  <a:lnTo>
                    <a:pt x="1444180" y="118605"/>
                  </a:lnTo>
                  <a:lnTo>
                    <a:pt x="1444180" y="127406"/>
                  </a:lnTo>
                  <a:lnTo>
                    <a:pt x="1402727" y="138874"/>
                  </a:lnTo>
                  <a:lnTo>
                    <a:pt x="1388021" y="139141"/>
                  </a:lnTo>
                  <a:lnTo>
                    <a:pt x="1373073" y="138874"/>
                  </a:lnTo>
                  <a:lnTo>
                    <a:pt x="1334795" y="131178"/>
                  </a:lnTo>
                  <a:lnTo>
                    <a:pt x="1331442" y="127406"/>
                  </a:lnTo>
                  <a:lnTo>
                    <a:pt x="1331442" y="118605"/>
                  </a:lnTo>
                  <a:lnTo>
                    <a:pt x="1372997" y="107137"/>
                  </a:lnTo>
                  <a:lnTo>
                    <a:pt x="1388021" y="106870"/>
                  </a:lnTo>
                  <a:lnTo>
                    <a:pt x="1402549" y="107137"/>
                  </a:lnTo>
                  <a:lnTo>
                    <a:pt x="1440827" y="115252"/>
                  </a:lnTo>
                  <a:lnTo>
                    <a:pt x="1444180" y="118605"/>
                  </a:lnTo>
                  <a:lnTo>
                    <a:pt x="1444180" y="81915"/>
                  </a:lnTo>
                  <a:lnTo>
                    <a:pt x="1431772" y="79057"/>
                  </a:lnTo>
                  <a:lnTo>
                    <a:pt x="1411363" y="76669"/>
                  </a:lnTo>
                  <a:lnTo>
                    <a:pt x="1388021" y="75857"/>
                  </a:lnTo>
                  <a:lnTo>
                    <a:pt x="1364424" y="76669"/>
                  </a:lnTo>
                  <a:lnTo>
                    <a:pt x="1325372" y="83464"/>
                  </a:lnTo>
                  <a:lnTo>
                    <a:pt x="1289748" y="112674"/>
                  </a:lnTo>
                  <a:lnTo>
                    <a:pt x="1288275" y="123215"/>
                  </a:lnTo>
                  <a:lnTo>
                    <a:pt x="1289812" y="133273"/>
                  </a:lnTo>
                  <a:lnTo>
                    <a:pt x="1321485" y="160705"/>
                  </a:lnTo>
                  <a:lnTo>
                    <a:pt x="1365389" y="168897"/>
                  </a:lnTo>
                  <a:lnTo>
                    <a:pt x="1365389" y="190690"/>
                  </a:lnTo>
                  <a:lnTo>
                    <a:pt x="1274038" y="190690"/>
                  </a:lnTo>
                  <a:lnTo>
                    <a:pt x="1274038" y="225056"/>
                  </a:lnTo>
                  <a:lnTo>
                    <a:pt x="1454238" y="225056"/>
                  </a:lnTo>
                  <a:lnTo>
                    <a:pt x="1483080" y="223951"/>
                  </a:lnTo>
                  <a:lnTo>
                    <a:pt x="1506423" y="220599"/>
                  </a:lnTo>
                  <a:lnTo>
                    <a:pt x="1524723" y="214972"/>
                  </a:lnTo>
                  <a:lnTo>
                    <a:pt x="1538478" y="207035"/>
                  </a:lnTo>
                  <a:lnTo>
                    <a:pt x="1538478" y="231762"/>
                  </a:lnTo>
                  <a:lnTo>
                    <a:pt x="1584159" y="231762"/>
                  </a:lnTo>
                  <a:lnTo>
                    <a:pt x="1584159" y="207035"/>
                  </a:lnTo>
                  <a:lnTo>
                    <a:pt x="1584159" y="145008"/>
                  </a:lnTo>
                  <a:lnTo>
                    <a:pt x="1639900" y="145008"/>
                  </a:lnTo>
                  <a:lnTo>
                    <a:pt x="1639900" y="105194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4642" y="3295754"/>
              <a:ext cx="8818714" cy="1871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39322" y="3730663"/>
              <a:ext cx="4415155" cy="937260"/>
            </a:xfrm>
            <a:custGeom>
              <a:avLst/>
              <a:gdLst/>
              <a:ahLst/>
              <a:cxnLst/>
              <a:rect l="l" t="t" r="r" b="b"/>
              <a:pathLst>
                <a:path w="4415155" h="937260">
                  <a:moveTo>
                    <a:pt x="457313" y="937096"/>
                  </a:moveTo>
                  <a:lnTo>
                    <a:pt x="446684" y="937096"/>
                  </a:lnTo>
                  <a:lnTo>
                    <a:pt x="446425" y="937070"/>
                  </a:lnTo>
                  <a:lnTo>
                    <a:pt x="446152" y="937070"/>
                  </a:lnTo>
                  <a:lnTo>
                    <a:pt x="446152" y="936486"/>
                  </a:lnTo>
                  <a:lnTo>
                    <a:pt x="397138" y="931597"/>
                  </a:lnTo>
                  <a:lnTo>
                    <a:pt x="349817" y="921828"/>
                  </a:lnTo>
                  <a:lnTo>
                    <a:pt x="304357" y="907427"/>
                  </a:lnTo>
                  <a:lnTo>
                    <a:pt x="261026" y="888656"/>
                  </a:lnTo>
                  <a:lnTo>
                    <a:pt x="220088" y="865775"/>
                  </a:lnTo>
                  <a:lnTo>
                    <a:pt x="181806" y="839046"/>
                  </a:lnTo>
                  <a:lnTo>
                    <a:pt x="146441" y="808731"/>
                  </a:lnTo>
                  <a:lnTo>
                    <a:pt x="114256" y="775092"/>
                  </a:lnTo>
                  <a:lnTo>
                    <a:pt x="85513" y="738389"/>
                  </a:lnTo>
                  <a:lnTo>
                    <a:pt x="60474" y="698885"/>
                  </a:lnTo>
                  <a:lnTo>
                    <a:pt x="39400" y="656840"/>
                  </a:lnTo>
                  <a:lnTo>
                    <a:pt x="22554" y="612517"/>
                  </a:lnTo>
                  <a:lnTo>
                    <a:pt x="10197" y="566176"/>
                  </a:lnTo>
                  <a:lnTo>
                    <a:pt x="2592" y="518080"/>
                  </a:lnTo>
                  <a:lnTo>
                    <a:pt x="0" y="468489"/>
                  </a:lnTo>
                  <a:lnTo>
                    <a:pt x="2594" y="418918"/>
                  </a:lnTo>
                  <a:lnTo>
                    <a:pt x="10202" y="370838"/>
                  </a:lnTo>
                  <a:lnTo>
                    <a:pt x="22561" y="324511"/>
                  </a:lnTo>
                  <a:lnTo>
                    <a:pt x="39409" y="280199"/>
                  </a:lnTo>
                  <a:lnTo>
                    <a:pt x="60484" y="238163"/>
                  </a:lnTo>
                  <a:lnTo>
                    <a:pt x="85526" y="198666"/>
                  </a:lnTo>
                  <a:lnTo>
                    <a:pt x="114272" y="161969"/>
                  </a:lnTo>
                  <a:lnTo>
                    <a:pt x="146461" y="128333"/>
                  </a:lnTo>
                  <a:lnTo>
                    <a:pt x="181830" y="98021"/>
                  </a:lnTo>
                  <a:lnTo>
                    <a:pt x="220118" y="71294"/>
                  </a:lnTo>
                  <a:lnTo>
                    <a:pt x="261063" y="48414"/>
                  </a:lnTo>
                  <a:lnTo>
                    <a:pt x="304403" y="29642"/>
                  </a:lnTo>
                  <a:lnTo>
                    <a:pt x="349877" y="15241"/>
                  </a:lnTo>
                  <a:lnTo>
                    <a:pt x="397223" y="5472"/>
                  </a:lnTo>
                  <a:lnTo>
                    <a:pt x="446152" y="597"/>
                  </a:lnTo>
                  <a:lnTo>
                    <a:pt x="446152" y="12"/>
                  </a:lnTo>
                  <a:lnTo>
                    <a:pt x="446957" y="0"/>
                  </a:lnTo>
                  <a:lnTo>
                    <a:pt x="457313" y="0"/>
                  </a:lnTo>
                  <a:lnTo>
                    <a:pt x="457313" y="937096"/>
                  </a:lnTo>
                  <a:close/>
                </a:path>
                <a:path w="4415155" h="937260">
                  <a:moveTo>
                    <a:pt x="647853" y="937096"/>
                  </a:moveTo>
                  <a:lnTo>
                    <a:pt x="457313" y="937096"/>
                  </a:lnTo>
                  <a:lnTo>
                    <a:pt x="457313" y="0"/>
                  </a:lnTo>
                  <a:lnTo>
                    <a:pt x="647853" y="0"/>
                  </a:lnTo>
                  <a:lnTo>
                    <a:pt x="647853" y="937096"/>
                  </a:lnTo>
                  <a:close/>
                </a:path>
                <a:path w="4415155" h="937260">
                  <a:moveTo>
                    <a:pt x="3918212" y="937096"/>
                  </a:moveTo>
                  <a:lnTo>
                    <a:pt x="647853" y="937096"/>
                  </a:lnTo>
                  <a:lnTo>
                    <a:pt x="647853" y="0"/>
                  </a:lnTo>
                  <a:lnTo>
                    <a:pt x="3766995" y="0"/>
                  </a:lnTo>
                  <a:lnTo>
                    <a:pt x="3766995" y="937083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18212" y="937083"/>
                  </a:moveTo>
                  <a:lnTo>
                    <a:pt x="3766995" y="937083"/>
                  </a:lnTo>
                  <a:lnTo>
                    <a:pt x="3766995" y="0"/>
                  </a:lnTo>
                  <a:lnTo>
                    <a:pt x="3918212" y="0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68151" y="937083"/>
                  </a:moveTo>
                  <a:lnTo>
                    <a:pt x="3918212" y="937083"/>
                  </a:lnTo>
                  <a:lnTo>
                    <a:pt x="3918212" y="0"/>
                  </a:lnTo>
                  <a:lnTo>
                    <a:pt x="3968151" y="0"/>
                  </a:lnTo>
                  <a:lnTo>
                    <a:pt x="3968683" y="12"/>
                  </a:lnTo>
                  <a:lnTo>
                    <a:pt x="3968683" y="597"/>
                  </a:lnTo>
                  <a:lnTo>
                    <a:pt x="4017648" y="5474"/>
                  </a:lnTo>
                  <a:lnTo>
                    <a:pt x="4064994" y="15245"/>
                  </a:lnTo>
                  <a:lnTo>
                    <a:pt x="4110466" y="29647"/>
                  </a:lnTo>
                  <a:lnTo>
                    <a:pt x="4153804" y="48420"/>
                  </a:lnTo>
                  <a:lnTo>
                    <a:pt x="4194747" y="71300"/>
                  </a:lnTo>
                  <a:lnTo>
                    <a:pt x="4233033" y="98027"/>
                  </a:lnTo>
                  <a:lnTo>
                    <a:pt x="4268400" y="128340"/>
                  </a:lnTo>
                  <a:lnTo>
                    <a:pt x="4300586" y="161975"/>
                  </a:lnTo>
                  <a:lnTo>
                    <a:pt x="4329331" y="198672"/>
                  </a:lnTo>
                  <a:lnTo>
                    <a:pt x="4354371" y="238170"/>
                  </a:lnTo>
                  <a:lnTo>
                    <a:pt x="4375446" y="280206"/>
                  </a:lnTo>
                  <a:lnTo>
                    <a:pt x="4392293" y="324519"/>
                  </a:lnTo>
                  <a:lnTo>
                    <a:pt x="4404650" y="370847"/>
                  </a:lnTo>
                  <a:lnTo>
                    <a:pt x="4412256" y="418928"/>
                  </a:lnTo>
                  <a:lnTo>
                    <a:pt x="4414849" y="468502"/>
                  </a:lnTo>
                  <a:lnTo>
                    <a:pt x="4412254" y="518093"/>
                  </a:lnTo>
                  <a:lnTo>
                    <a:pt x="4404646" y="566189"/>
                  </a:lnTo>
                  <a:lnTo>
                    <a:pt x="4392286" y="612530"/>
                  </a:lnTo>
                  <a:lnTo>
                    <a:pt x="4375437" y="656853"/>
                  </a:lnTo>
                  <a:lnTo>
                    <a:pt x="4354360" y="698898"/>
                  </a:lnTo>
                  <a:lnTo>
                    <a:pt x="4329316" y="738402"/>
                  </a:lnTo>
                  <a:lnTo>
                    <a:pt x="4300569" y="775105"/>
                  </a:lnTo>
                  <a:lnTo>
                    <a:pt x="4268378" y="808744"/>
                  </a:lnTo>
                  <a:lnTo>
                    <a:pt x="4233006" y="839059"/>
                  </a:lnTo>
                  <a:lnTo>
                    <a:pt x="4194715" y="865788"/>
                  </a:lnTo>
                  <a:lnTo>
                    <a:pt x="4153764" y="888669"/>
                  </a:lnTo>
                  <a:lnTo>
                    <a:pt x="4110414" y="907440"/>
                  </a:lnTo>
                  <a:lnTo>
                    <a:pt x="4064919" y="921841"/>
                  </a:lnTo>
                  <a:lnTo>
                    <a:pt x="4017637" y="931597"/>
                  </a:lnTo>
                  <a:lnTo>
                    <a:pt x="3968683" y="936473"/>
                  </a:lnTo>
                  <a:lnTo>
                    <a:pt x="3968683" y="937057"/>
                  </a:lnTo>
                  <a:lnTo>
                    <a:pt x="3968151" y="937083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5565" y="4006062"/>
              <a:ext cx="2790825" cy="384175"/>
            </a:xfrm>
            <a:custGeom>
              <a:avLst/>
              <a:gdLst/>
              <a:ahLst/>
              <a:cxnLst/>
              <a:rect l="l" t="t" r="r" b="b"/>
              <a:pathLst>
                <a:path w="2790825" h="384175">
                  <a:moveTo>
                    <a:pt x="219176" y="312648"/>
                  </a:moveTo>
                  <a:lnTo>
                    <a:pt x="186461" y="292671"/>
                  </a:lnTo>
                  <a:lnTo>
                    <a:pt x="158623" y="261620"/>
                  </a:lnTo>
                  <a:lnTo>
                    <a:pt x="139268" y="214693"/>
                  </a:lnTo>
                  <a:lnTo>
                    <a:pt x="132003" y="147104"/>
                  </a:lnTo>
                  <a:lnTo>
                    <a:pt x="132003" y="4610"/>
                  </a:lnTo>
                  <a:lnTo>
                    <a:pt x="86753" y="4610"/>
                  </a:lnTo>
                  <a:lnTo>
                    <a:pt x="86753" y="147104"/>
                  </a:lnTo>
                  <a:lnTo>
                    <a:pt x="79616" y="214757"/>
                  </a:lnTo>
                  <a:lnTo>
                    <a:pt x="60502" y="261785"/>
                  </a:lnTo>
                  <a:lnTo>
                    <a:pt x="32816" y="292849"/>
                  </a:lnTo>
                  <a:lnTo>
                    <a:pt x="0" y="312648"/>
                  </a:lnTo>
                  <a:lnTo>
                    <a:pt x="0" y="354558"/>
                  </a:lnTo>
                  <a:lnTo>
                    <a:pt x="35064" y="339166"/>
                  </a:lnTo>
                  <a:lnTo>
                    <a:pt x="66522" y="317576"/>
                  </a:lnTo>
                  <a:lnTo>
                    <a:pt x="92163" y="290791"/>
                  </a:lnTo>
                  <a:lnTo>
                    <a:pt x="109804" y="259842"/>
                  </a:lnTo>
                  <a:lnTo>
                    <a:pt x="127355" y="290550"/>
                  </a:lnTo>
                  <a:lnTo>
                    <a:pt x="152857" y="317258"/>
                  </a:lnTo>
                  <a:lnTo>
                    <a:pt x="184175" y="338924"/>
                  </a:lnTo>
                  <a:lnTo>
                    <a:pt x="219176" y="354558"/>
                  </a:lnTo>
                  <a:lnTo>
                    <a:pt x="219176" y="312648"/>
                  </a:lnTo>
                  <a:close/>
                </a:path>
                <a:path w="2790825" h="384175">
                  <a:moveTo>
                    <a:pt x="372567" y="155067"/>
                  </a:moveTo>
                  <a:lnTo>
                    <a:pt x="313055" y="155067"/>
                  </a:lnTo>
                  <a:lnTo>
                    <a:pt x="313055" y="0"/>
                  </a:lnTo>
                  <a:lnTo>
                    <a:pt x="267373" y="0"/>
                  </a:lnTo>
                  <a:lnTo>
                    <a:pt x="267373" y="380123"/>
                  </a:lnTo>
                  <a:lnTo>
                    <a:pt x="313055" y="380123"/>
                  </a:lnTo>
                  <a:lnTo>
                    <a:pt x="313055" y="194881"/>
                  </a:lnTo>
                  <a:lnTo>
                    <a:pt x="372567" y="194881"/>
                  </a:lnTo>
                  <a:lnTo>
                    <a:pt x="372567" y="155067"/>
                  </a:lnTo>
                  <a:close/>
                </a:path>
                <a:path w="2790825" h="384175">
                  <a:moveTo>
                    <a:pt x="702805" y="249783"/>
                  </a:moveTo>
                  <a:lnTo>
                    <a:pt x="657136" y="249783"/>
                  </a:lnTo>
                  <a:lnTo>
                    <a:pt x="657136" y="288759"/>
                  </a:lnTo>
                  <a:lnTo>
                    <a:pt x="657136" y="345338"/>
                  </a:lnTo>
                  <a:lnTo>
                    <a:pt x="467702" y="345338"/>
                  </a:lnTo>
                  <a:lnTo>
                    <a:pt x="467702" y="288759"/>
                  </a:lnTo>
                  <a:lnTo>
                    <a:pt x="657136" y="288759"/>
                  </a:lnTo>
                  <a:lnTo>
                    <a:pt x="657136" y="249783"/>
                  </a:lnTo>
                  <a:lnTo>
                    <a:pt x="422440" y="249783"/>
                  </a:lnTo>
                  <a:lnTo>
                    <a:pt x="422440" y="383895"/>
                  </a:lnTo>
                  <a:lnTo>
                    <a:pt x="702805" y="383895"/>
                  </a:lnTo>
                  <a:lnTo>
                    <a:pt x="702805" y="345338"/>
                  </a:lnTo>
                  <a:lnTo>
                    <a:pt x="702805" y="288759"/>
                  </a:lnTo>
                  <a:lnTo>
                    <a:pt x="702805" y="249783"/>
                  </a:lnTo>
                  <a:close/>
                </a:path>
                <a:path w="2790825" h="384175">
                  <a:moveTo>
                    <a:pt x="758126" y="89687"/>
                  </a:moveTo>
                  <a:lnTo>
                    <a:pt x="702805" y="89687"/>
                  </a:lnTo>
                  <a:lnTo>
                    <a:pt x="702805" y="0"/>
                  </a:lnTo>
                  <a:lnTo>
                    <a:pt x="657136" y="0"/>
                  </a:lnTo>
                  <a:lnTo>
                    <a:pt x="657136" y="157162"/>
                  </a:lnTo>
                  <a:lnTo>
                    <a:pt x="643470" y="164909"/>
                  </a:lnTo>
                  <a:lnTo>
                    <a:pt x="626795" y="170103"/>
                  </a:lnTo>
                  <a:lnTo>
                    <a:pt x="606742" y="173012"/>
                  </a:lnTo>
                  <a:lnTo>
                    <a:pt x="582955" y="173926"/>
                  </a:lnTo>
                  <a:lnTo>
                    <a:pt x="446328" y="173926"/>
                  </a:lnTo>
                  <a:lnTo>
                    <a:pt x="446328" y="126568"/>
                  </a:lnTo>
                  <a:lnTo>
                    <a:pt x="585470" y="126568"/>
                  </a:lnTo>
                  <a:lnTo>
                    <a:pt x="585470" y="4610"/>
                  </a:lnTo>
                  <a:lnTo>
                    <a:pt x="400646" y="4610"/>
                  </a:lnTo>
                  <a:lnTo>
                    <a:pt x="400646" y="42748"/>
                  </a:lnTo>
                  <a:lnTo>
                    <a:pt x="540207" y="42748"/>
                  </a:lnTo>
                  <a:lnTo>
                    <a:pt x="540207" y="88430"/>
                  </a:lnTo>
                  <a:lnTo>
                    <a:pt x="400646" y="88430"/>
                  </a:lnTo>
                  <a:lnTo>
                    <a:pt x="400646" y="211645"/>
                  </a:lnTo>
                  <a:lnTo>
                    <a:pt x="571220" y="211645"/>
                  </a:lnTo>
                  <a:lnTo>
                    <a:pt x="600430" y="210527"/>
                  </a:lnTo>
                  <a:lnTo>
                    <a:pt x="624230" y="207086"/>
                  </a:lnTo>
                  <a:lnTo>
                    <a:pt x="643001" y="201218"/>
                  </a:lnTo>
                  <a:lnTo>
                    <a:pt x="657136" y="192786"/>
                  </a:lnTo>
                  <a:lnTo>
                    <a:pt x="657136" y="226314"/>
                  </a:lnTo>
                  <a:lnTo>
                    <a:pt x="702805" y="226314"/>
                  </a:lnTo>
                  <a:lnTo>
                    <a:pt x="702805" y="192786"/>
                  </a:lnTo>
                  <a:lnTo>
                    <a:pt x="702805" y="173926"/>
                  </a:lnTo>
                  <a:lnTo>
                    <a:pt x="702805" y="129921"/>
                  </a:lnTo>
                  <a:lnTo>
                    <a:pt x="758126" y="129921"/>
                  </a:lnTo>
                  <a:lnTo>
                    <a:pt x="758126" y="89687"/>
                  </a:lnTo>
                  <a:close/>
                </a:path>
                <a:path w="2790825" h="384175">
                  <a:moveTo>
                    <a:pt x="1102626" y="82588"/>
                  </a:moveTo>
                  <a:lnTo>
                    <a:pt x="853262" y="82588"/>
                  </a:lnTo>
                  <a:lnTo>
                    <a:pt x="853262" y="41948"/>
                  </a:lnTo>
                  <a:lnTo>
                    <a:pt x="1100531" y="41948"/>
                  </a:lnTo>
                  <a:lnTo>
                    <a:pt x="1100531" y="5118"/>
                  </a:lnTo>
                  <a:lnTo>
                    <a:pt x="807999" y="5118"/>
                  </a:lnTo>
                  <a:lnTo>
                    <a:pt x="807999" y="41948"/>
                  </a:lnTo>
                  <a:lnTo>
                    <a:pt x="807999" y="82588"/>
                  </a:lnTo>
                  <a:lnTo>
                    <a:pt x="807999" y="119418"/>
                  </a:lnTo>
                  <a:lnTo>
                    <a:pt x="1102626" y="119418"/>
                  </a:lnTo>
                  <a:lnTo>
                    <a:pt x="1102626" y="82588"/>
                  </a:lnTo>
                  <a:close/>
                </a:path>
                <a:path w="2790825" h="384175">
                  <a:moveTo>
                    <a:pt x="1108913" y="346748"/>
                  </a:moveTo>
                  <a:lnTo>
                    <a:pt x="853262" y="346748"/>
                  </a:lnTo>
                  <a:lnTo>
                    <a:pt x="853262" y="318808"/>
                  </a:lnTo>
                  <a:lnTo>
                    <a:pt x="1100531" y="318808"/>
                  </a:lnTo>
                  <a:lnTo>
                    <a:pt x="1100531" y="283248"/>
                  </a:lnTo>
                  <a:lnTo>
                    <a:pt x="1100531" y="255308"/>
                  </a:lnTo>
                  <a:lnTo>
                    <a:pt x="1100531" y="218478"/>
                  </a:lnTo>
                  <a:lnTo>
                    <a:pt x="807999" y="218478"/>
                  </a:lnTo>
                  <a:lnTo>
                    <a:pt x="807999" y="255308"/>
                  </a:lnTo>
                  <a:lnTo>
                    <a:pt x="1054849" y="255308"/>
                  </a:lnTo>
                  <a:lnTo>
                    <a:pt x="1054849" y="283248"/>
                  </a:lnTo>
                  <a:lnTo>
                    <a:pt x="807999" y="283248"/>
                  </a:lnTo>
                  <a:lnTo>
                    <a:pt x="807999" y="318808"/>
                  </a:lnTo>
                  <a:lnTo>
                    <a:pt x="807999" y="346748"/>
                  </a:lnTo>
                  <a:lnTo>
                    <a:pt x="807999" y="383578"/>
                  </a:lnTo>
                  <a:lnTo>
                    <a:pt x="1108913" y="383578"/>
                  </a:lnTo>
                  <a:lnTo>
                    <a:pt x="1108913" y="346748"/>
                  </a:lnTo>
                  <a:close/>
                </a:path>
                <a:path w="2790825" h="384175">
                  <a:moveTo>
                    <a:pt x="1125258" y="149199"/>
                  </a:moveTo>
                  <a:lnTo>
                    <a:pt x="782853" y="149199"/>
                  </a:lnTo>
                  <a:lnTo>
                    <a:pt x="782853" y="186918"/>
                  </a:lnTo>
                  <a:lnTo>
                    <a:pt x="1125258" y="186918"/>
                  </a:lnTo>
                  <a:lnTo>
                    <a:pt x="1125258" y="149199"/>
                  </a:lnTo>
                  <a:close/>
                </a:path>
                <a:path w="2790825" h="384175">
                  <a:moveTo>
                    <a:pt x="1380477" y="6705"/>
                  </a:moveTo>
                  <a:lnTo>
                    <a:pt x="1188961" y="6705"/>
                  </a:lnTo>
                  <a:lnTo>
                    <a:pt x="1188961" y="46939"/>
                  </a:lnTo>
                  <a:lnTo>
                    <a:pt x="1335214" y="46939"/>
                  </a:lnTo>
                  <a:lnTo>
                    <a:pt x="1335214" y="159258"/>
                  </a:lnTo>
                  <a:lnTo>
                    <a:pt x="1334604" y="183896"/>
                  </a:lnTo>
                  <a:lnTo>
                    <a:pt x="1332865" y="208978"/>
                  </a:lnTo>
                  <a:lnTo>
                    <a:pt x="1330096" y="232867"/>
                  </a:lnTo>
                  <a:lnTo>
                    <a:pt x="1326413" y="253974"/>
                  </a:lnTo>
                  <a:lnTo>
                    <a:pt x="1371257" y="253974"/>
                  </a:lnTo>
                  <a:lnTo>
                    <a:pt x="1375181" y="232168"/>
                  </a:lnTo>
                  <a:lnTo>
                    <a:pt x="1378064" y="206565"/>
                  </a:lnTo>
                  <a:lnTo>
                    <a:pt x="1379867" y="179298"/>
                  </a:lnTo>
                  <a:lnTo>
                    <a:pt x="1380426" y="155067"/>
                  </a:lnTo>
                  <a:lnTo>
                    <a:pt x="1380477" y="6705"/>
                  </a:lnTo>
                  <a:close/>
                </a:path>
                <a:path w="2790825" h="384175">
                  <a:moveTo>
                    <a:pt x="1541830" y="155067"/>
                  </a:moveTo>
                  <a:lnTo>
                    <a:pt x="1482318" y="155067"/>
                  </a:lnTo>
                  <a:lnTo>
                    <a:pt x="1482318" y="0"/>
                  </a:lnTo>
                  <a:lnTo>
                    <a:pt x="1436636" y="0"/>
                  </a:lnTo>
                  <a:lnTo>
                    <a:pt x="1436636" y="299656"/>
                  </a:lnTo>
                  <a:lnTo>
                    <a:pt x="1423022" y="308216"/>
                  </a:lnTo>
                  <a:lnTo>
                    <a:pt x="1405623" y="314375"/>
                  </a:lnTo>
                  <a:lnTo>
                    <a:pt x="1384769" y="318096"/>
                  </a:lnTo>
                  <a:lnTo>
                    <a:pt x="1360779" y="319354"/>
                  </a:lnTo>
                  <a:lnTo>
                    <a:pt x="1276121" y="319354"/>
                  </a:lnTo>
                  <a:lnTo>
                    <a:pt x="1276121" y="146265"/>
                  </a:lnTo>
                  <a:lnTo>
                    <a:pt x="1230871" y="146265"/>
                  </a:lnTo>
                  <a:lnTo>
                    <a:pt x="1230871" y="319354"/>
                  </a:lnTo>
                  <a:lnTo>
                    <a:pt x="1176388" y="319354"/>
                  </a:lnTo>
                  <a:lnTo>
                    <a:pt x="1176388" y="358749"/>
                  </a:lnTo>
                  <a:lnTo>
                    <a:pt x="1351978" y="358749"/>
                  </a:lnTo>
                  <a:lnTo>
                    <a:pt x="1379118" y="357416"/>
                  </a:lnTo>
                  <a:lnTo>
                    <a:pt x="1402791" y="353402"/>
                  </a:lnTo>
                  <a:lnTo>
                    <a:pt x="1422234" y="346722"/>
                  </a:lnTo>
                  <a:lnTo>
                    <a:pt x="1436636" y="337375"/>
                  </a:lnTo>
                  <a:lnTo>
                    <a:pt x="1436636" y="380123"/>
                  </a:lnTo>
                  <a:lnTo>
                    <a:pt x="1482318" y="380123"/>
                  </a:lnTo>
                  <a:lnTo>
                    <a:pt x="1482318" y="337375"/>
                  </a:lnTo>
                  <a:lnTo>
                    <a:pt x="1482318" y="194881"/>
                  </a:lnTo>
                  <a:lnTo>
                    <a:pt x="1541830" y="194881"/>
                  </a:lnTo>
                  <a:lnTo>
                    <a:pt x="1541830" y="155067"/>
                  </a:lnTo>
                  <a:close/>
                </a:path>
                <a:path w="2790825" h="384175">
                  <a:moveTo>
                    <a:pt x="1787004" y="120700"/>
                  </a:moveTo>
                  <a:lnTo>
                    <a:pt x="1778304" y="64909"/>
                  </a:lnTo>
                  <a:lnTo>
                    <a:pt x="1751380" y="25146"/>
                  </a:lnTo>
                  <a:lnTo>
                    <a:pt x="1741741" y="18491"/>
                  </a:lnTo>
                  <a:lnTo>
                    <a:pt x="1741741" y="120700"/>
                  </a:lnTo>
                  <a:lnTo>
                    <a:pt x="1740535" y="140995"/>
                  </a:lnTo>
                  <a:lnTo>
                    <a:pt x="1721205" y="185661"/>
                  </a:lnTo>
                  <a:lnTo>
                    <a:pt x="1683067" y="199491"/>
                  </a:lnTo>
                  <a:lnTo>
                    <a:pt x="1671916" y="198628"/>
                  </a:lnTo>
                  <a:lnTo>
                    <a:pt x="1635772" y="173863"/>
                  </a:lnTo>
                  <a:lnTo>
                    <a:pt x="1624812" y="120700"/>
                  </a:lnTo>
                  <a:lnTo>
                    <a:pt x="1625955" y="100533"/>
                  </a:lnTo>
                  <a:lnTo>
                    <a:pt x="1644929" y="55321"/>
                  </a:lnTo>
                  <a:lnTo>
                    <a:pt x="1683067" y="41910"/>
                  </a:lnTo>
                  <a:lnTo>
                    <a:pt x="1694497" y="42710"/>
                  </a:lnTo>
                  <a:lnTo>
                    <a:pt x="1730425" y="67246"/>
                  </a:lnTo>
                  <a:lnTo>
                    <a:pt x="1741741" y="120700"/>
                  </a:lnTo>
                  <a:lnTo>
                    <a:pt x="1741741" y="18491"/>
                  </a:lnTo>
                  <a:lnTo>
                    <a:pt x="1737220" y="15354"/>
                  </a:lnTo>
                  <a:lnTo>
                    <a:pt x="1720837" y="8128"/>
                  </a:lnTo>
                  <a:lnTo>
                    <a:pt x="1702638" y="3644"/>
                  </a:lnTo>
                  <a:lnTo>
                    <a:pt x="1683067" y="2095"/>
                  </a:lnTo>
                  <a:lnTo>
                    <a:pt x="1663496" y="3644"/>
                  </a:lnTo>
                  <a:lnTo>
                    <a:pt x="1614754" y="25146"/>
                  </a:lnTo>
                  <a:lnTo>
                    <a:pt x="1588135" y="64909"/>
                  </a:lnTo>
                  <a:lnTo>
                    <a:pt x="1579130" y="120700"/>
                  </a:lnTo>
                  <a:lnTo>
                    <a:pt x="1581391" y="150368"/>
                  </a:lnTo>
                  <a:lnTo>
                    <a:pt x="1599285" y="198374"/>
                  </a:lnTo>
                  <a:lnTo>
                    <a:pt x="1628902" y="226047"/>
                  </a:lnTo>
                  <a:lnTo>
                    <a:pt x="1683067" y="239306"/>
                  </a:lnTo>
                  <a:lnTo>
                    <a:pt x="1702638" y="237769"/>
                  </a:lnTo>
                  <a:lnTo>
                    <a:pt x="1751380" y="216255"/>
                  </a:lnTo>
                  <a:lnTo>
                    <a:pt x="1778304" y="176339"/>
                  </a:lnTo>
                  <a:lnTo>
                    <a:pt x="1784845" y="150368"/>
                  </a:lnTo>
                  <a:lnTo>
                    <a:pt x="1787004" y="120700"/>
                  </a:lnTo>
                  <a:close/>
                </a:path>
                <a:path w="2790825" h="384175">
                  <a:moveTo>
                    <a:pt x="1881289" y="0"/>
                  </a:moveTo>
                  <a:lnTo>
                    <a:pt x="1835607" y="0"/>
                  </a:lnTo>
                  <a:lnTo>
                    <a:pt x="1835607" y="299656"/>
                  </a:lnTo>
                  <a:lnTo>
                    <a:pt x="1820379" y="308914"/>
                  </a:lnTo>
                  <a:lnTo>
                    <a:pt x="1801456" y="314998"/>
                  </a:lnTo>
                  <a:lnTo>
                    <a:pt x="1779384" y="318338"/>
                  </a:lnTo>
                  <a:lnTo>
                    <a:pt x="1754733" y="319354"/>
                  </a:lnTo>
                  <a:lnTo>
                    <a:pt x="1566138" y="319354"/>
                  </a:lnTo>
                  <a:lnTo>
                    <a:pt x="1566138" y="358330"/>
                  </a:lnTo>
                  <a:lnTo>
                    <a:pt x="1742998" y="358330"/>
                  </a:lnTo>
                  <a:lnTo>
                    <a:pt x="1772843" y="357162"/>
                  </a:lnTo>
                  <a:lnTo>
                    <a:pt x="1798891" y="353453"/>
                  </a:lnTo>
                  <a:lnTo>
                    <a:pt x="1820138" y="346837"/>
                  </a:lnTo>
                  <a:lnTo>
                    <a:pt x="1835607" y="336956"/>
                  </a:lnTo>
                  <a:lnTo>
                    <a:pt x="1835607" y="380123"/>
                  </a:lnTo>
                  <a:lnTo>
                    <a:pt x="1881289" y="380123"/>
                  </a:lnTo>
                  <a:lnTo>
                    <a:pt x="1881289" y="336956"/>
                  </a:lnTo>
                  <a:lnTo>
                    <a:pt x="1881289" y="0"/>
                  </a:lnTo>
                  <a:close/>
                </a:path>
                <a:path w="2790825" h="384175">
                  <a:moveTo>
                    <a:pt x="2380843" y="6705"/>
                  </a:moveTo>
                  <a:lnTo>
                    <a:pt x="2080348" y="6705"/>
                  </a:lnTo>
                  <a:lnTo>
                    <a:pt x="2080348" y="46939"/>
                  </a:lnTo>
                  <a:lnTo>
                    <a:pt x="2335161" y="46939"/>
                  </a:lnTo>
                  <a:lnTo>
                    <a:pt x="2335085" y="151295"/>
                  </a:lnTo>
                  <a:lnTo>
                    <a:pt x="2334539" y="176949"/>
                  </a:lnTo>
                  <a:lnTo>
                    <a:pt x="2332748" y="206768"/>
                  </a:lnTo>
                  <a:lnTo>
                    <a:pt x="2329853" y="235585"/>
                  </a:lnTo>
                  <a:lnTo>
                    <a:pt x="2325941" y="261518"/>
                  </a:lnTo>
                  <a:lnTo>
                    <a:pt x="2370785" y="261518"/>
                  </a:lnTo>
                  <a:lnTo>
                    <a:pt x="2375179" y="234429"/>
                  </a:lnTo>
                  <a:lnTo>
                    <a:pt x="2378329" y="203898"/>
                  </a:lnTo>
                  <a:lnTo>
                    <a:pt x="2380208" y="171462"/>
                  </a:lnTo>
                  <a:lnTo>
                    <a:pt x="2380843" y="138722"/>
                  </a:lnTo>
                  <a:lnTo>
                    <a:pt x="2380843" y="6705"/>
                  </a:lnTo>
                  <a:close/>
                </a:path>
                <a:path w="2790825" h="384175">
                  <a:moveTo>
                    <a:pt x="2400541" y="323964"/>
                  </a:moveTo>
                  <a:lnTo>
                    <a:pt x="2278164" y="323964"/>
                  </a:lnTo>
                  <a:lnTo>
                    <a:pt x="2278164" y="151295"/>
                  </a:lnTo>
                  <a:lnTo>
                    <a:pt x="2232482" y="151295"/>
                  </a:lnTo>
                  <a:lnTo>
                    <a:pt x="2232482" y="323964"/>
                  </a:lnTo>
                  <a:lnTo>
                    <a:pt x="2178837" y="323964"/>
                  </a:lnTo>
                  <a:lnTo>
                    <a:pt x="2178837" y="151295"/>
                  </a:lnTo>
                  <a:lnTo>
                    <a:pt x="2133574" y="151295"/>
                  </a:lnTo>
                  <a:lnTo>
                    <a:pt x="2133574" y="323964"/>
                  </a:lnTo>
                  <a:lnTo>
                    <a:pt x="2063165" y="323964"/>
                  </a:lnTo>
                  <a:lnTo>
                    <a:pt x="2063165" y="363359"/>
                  </a:lnTo>
                  <a:lnTo>
                    <a:pt x="2400541" y="363359"/>
                  </a:lnTo>
                  <a:lnTo>
                    <a:pt x="2400541" y="323964"/>
                  </a:lnTo>
                  <a:close/>
                </a:path>
                <a:path w="2790825" h="384175">
                  <a:moveTo>
                    <a:pt x="2775204" y="175298"/>
                  </a:moveTo>
                  <a:lnTo>
                    <a:pt x="2518295" y="175298"/>
                  </a:lnTo>
                  <a:lnTo>
                    <a:pt x="2518295" y="128308"/>
                  </a:lnTo>
                  <a:lnTo>
                    <a:pt x="2770594" y="128308"/>
                  </a:lnTo>
                  <a:lnTo>
                    <a:pt x="2770594" y="88938"/>
                  </a:lnTo>
                  <a:lnTo>
                    <a:pt x="2770594" y="44488"/>
                  </a:lnTo>
                  <a:lnTo>
                    <a:pt x="2770594" y="5118"/>
                  </a:lnTo>
                  <a:lnTo>
                    <a:pt x="2472613" y="5118"/>
                  </a:lnTo>
                  <a:lnTo>
                    <a:pt x="2472613" y="44488"/>
                  </a:lnTo>
                  <a:lnTo>
                    <a:pt x="2724912" y="44488"/>
                  </a:lnTo>
                  <a:lnTo>
                    <a:pt x="2724912" y="88938"/>
                  </a:lnTo>
                  <a:lnTo>
                    <a:pt x="2472613" y="88938"/>
                  </a:lnTo>
                  <a:lnTo>
                    <a:pt x="2472613" y="128308"/>
                  </a:lnTo>
                  <a:lnTo>
                    <a:pt x="2472613" y="175298"/>
                  </a:lnTo>
                  <a:lnTo>
                    <a:pt x="2472613" y="215938"/>
                  </a:lnTo>
                  <a:lnTo>
                    <a:pt x="2775204" y="215938"/>
                  </a:lnTo>
                  <a:lnTo>
                    <a:pt x="2775204" y="175298"/>
                  </a:lnTo>
                  <a:close/>
                </a:path>
                <a:path w="2790825" h="384175">
                  <a:moveTo>
                    <a:pt x="2790291" y="258584"/>
                  </a:moveTo>
                  <a:lnTo>
                    <a:pt x="2452928" y="258584"/>
                  </a:lnTo>
                  <a:lnTo>
                    <a:pt x="2452928" y="298399"/>
                  </a:lnTo>
                  <a:lnTo>
                    <a:pt x="2527096" y="298399"/>
                  </a:lnTo>
                  <a:lnTo>
                    <a:pt x="2527096" y="383895"/>
                  </a:lnTo>
                  <a:lnTo>
                    <a:pt x="2571940" y="383895"/>
                  </a:lnTo>
                  <a:lnTo>
                    <a:pt x="2571940" y="298399"/>
                  </a:lnTo>
                  <a:lnTo>
                    <a:pt x="2672943" y="298399"/>
                  </a:lnTo>
                  <a:lnTo>
                    <a:pt x="2672943" y="383895"/>
                  </a:lnTo>
                  <a:lnTo>
                    <a:pt x="2717787" y="383895"/>
                  </a:lnTo>
                  <a:lnTo>
                    <a:pt x="2717787" y="298399"/>
                  </a:lnTo>
                  <a:lnTo>
                    <a:pt x="2790291" y="298399"/>
                  </a:lnTo>
                  <a:lnTo>
                    <a:pt x="2790291" y="258584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97539" y="3295754"/>
              <a:ext cx="8490460" cy="18718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002218" y="3730663"/>
              <a:ext cx="4415155" cy="937260"/>
            </a:xfrm>
            <a:custGeom>
              <a:avLst/>
              <a:gdLst/>
              <a:ahLst/>
              <a:cxnLst/>
              <a:rect l="l" t="t" r="r" b="b"/>
              <a:pathLst>
                <a:path w="4415155" h="937260">
                  <a:moveTo>
                    <a:pt x="457313" y="937096"/>
                  </a:moveTo>
                  <a:lnTo>
                    <a:pt x="446684" y="937096"/>
                  </a:lnTo>
                  <a:lnTo>
                    <a:pt x="446425" y="937070"/>
                  </a:lnTo>
                  <a:lnTo>
                    <a:pt x="446152" y="937070"/>
                  </a:lnTo>
                  <a:lnTo>
                    <a:pt x="446152" y="936486"/>
                  </a:lnTo>
                  <a:lnTo>
                    <a:pt x="397138" y="931597"/>
                  </a:lnTo>
                  <a:lnTo>
                    <a:pt x="349817" y="921828"/>
                  </a:lnTo>
                  <a:lnTo>
                    <a:pt x="304357" y="907427"/>
                  </a:lnTo>
                  <a:lnTo>
                    <a:pt x="261026" y="888656"/>
                  </a:lnTo>
                  <a:lnTo>
                    <a:pt x="220088" y="865775"/>
                  </a:lnTo>
                  <a:lnTo>
                    <a:pt x="181806" y="839046"/>
                  </a:lnTo>
                  <a:lnTo>
                    <a:pt x="146441" y="808731"/>
                  </a:lnTo>
                  <a:lnTo>
                    <a:pt x="114256" y="775092"/>
                  </a:lnTo>
                  <a:lnTo>
                    <a:pt x="85513" y="738389"/>
                  </a:lnTo>
                  <a:lnTo>
                    <a:pt x="60474" y="698885"/>
                  </a:lnTo>
                  <a:lnTo>
                    <a:pt x="39400" y="656840"/>
                  </a:lnTo>
                  <a:lnTo>
                    <a:pt x="22554" y="612517"/>
                  </a:lnTo>
                  <a:lnTo>
                    <a:pt x="10197" y="566176"/>
                  </a:lnTo>
                  <a:lnTo>
                    <a:pt x="2592" y="518080"/>
                  </a:lnTo>
                  <a:lnTo>
                    <a:pt x="0" y="468489"/>
                  </a:lnTo>
                  <a:lnTo>
                    <a:pt x="2594" y="418918"/>
                  </a:lnTo>
                  <a:lnTo>
                    <a:pt x="10202" y="370838"/>
                  </a:lnTo>
                  <a:lnTo>
                    <a:pt x="22561" y="324511"/>
                  </a:lnTo>
                  <a:lnTo>
                    <a:pt x="39409" y="280199"/>
                  </a:lnTo>
                  <a:lnTo>
                    <a:pt x="60484" y="238163"/>
                  </a:lnTo>
                  <a:lnTo>
                    <a:pt x="85526" y="198666"/>
                  </a:lnTo>
                  <a:lnTo>
                    <a:pt x="114272" y="161969"/>
                  </a:lnTo>
                  <a:lnTo>
                    <a:pt x="146461" y="128333"/>
                  </a:lnTo>
                  <a:lnTo>
                    <a:pt x="181830" y="98021"/>
                  </a:lnTo>
                  <a:lnTo>
                    <a:pt x="220118" y="71294"/>
                  </a:lnTo>
                  <a:lnTo>
                    <a:pt x="261063" y="48414"/>
                  </a:lnTo>
                  <a:lnTo>
                    <a:pt x="304403" y="29642"/>
                  </a:lnTo>
                  <a:lnTo>
                    <a:pt x="349877" y="15241"/>
                  </a:lnTo>
                  <a:lnTo>
                    <a:pt x="397223" y="5472"/>
                  </a:lnTo>
                  <a:lnTo>
                    <a:pt x="446152" y="597"/>
                  </a:lnTo>
                  <a:lnTo>
                    <a:pt x="446152" y="12"/>
                  </a:lnTo>
                  <a:lnTo>
                    <a:pt x="446957" y="0"/>
                  </a:lnTo>
                  <a:lnTo>
                    <a:pt x="457313" y="0"/>
                  </a:lnTo>
                  <a:lnTo>
                    <a:pt x="457313" y="937096"/>
                  </a:lnTo>
                  <a:close/>
                </a:path>
                <a:path w="4415155" h="937260">
                  <a:moveTo>
                    <a:pt x="647853" y="937096"/>
                  </a:moveTo>
                  <a:lnTo>
                    <a:pt x="457313" y="937096"/>
                  </a:lnTo>
                  <a:lnTo>
                    <a:pt x="457313" y="0"/>
                  </a:lnTo>
                  <a:lnTo>
                    <a:pt x="647853" y="0"/>
                  </a:lnTo>
                  <a:lnTo>
                    <a:pt x="647853" y="937096"/>
                  </a:lnTo>
                  <a:close/>
                </a:path>
                <a:path w="4415155" h="937260">
                  <a:moveTo>
                    <a:pt x="3918212" y="937096"/>
                  </a:moveTo>
                  <a:lnTo>
                    <a:pt x="647853" y="937096"/>
                  </a:lnTo>
                  <a:lnTo>
                    <a:pt x="647853" y="0"/>
                  </a:lnTo>
                  <a:lnTo>
                    <a:pt x="3766995" y="0"/>
                  </a:lnTo>
                  <a:lnTo>
                    <a:pt x="3766995" y="937083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18212" y="937083"/>
                  </a:moveTo>
                  <a:lnTo>
                    <a:pt x="3766995" y="937083"/>
                  </a:lnTo>
                  <a:lnTo>
                    <a:pt x="3766995" y="0"/>
                  </a:lnTo>
                  <a:lnTo>
                    <a:pt x="3918212" y="0"/>
                  </a:lnTo>
                  <a:lnTo>
                    <a:pt x="3918212" y="937083"/>
                  </a:lnTo>
                  <a:close/>
                </a:path>
                <a:path w="4415155" h="937260">
                  <a:moveTo>
                    <a:pt x="3968151" y="937083"/>
                  </a:moveTo>
                  <a:lnTo>
                    <a:pt x="3918212" y="937083"/>
                  </a:lnTo>
                  <a:lnTo>
                    <a:pt x="3918212" y="0"/>
                  </a:lnTo>
                  <a:lnTo>
                    <a:pt x="3968151" y="0"/>
                  </a:lnTo>
                  <a:lnTo>
                    <a:pt x="3968683" y="12"/>
                  </a:lnTo>
                  <a:lnTo>
                    <a:pt x="3968683" y="597"/>
                  </a:lnTo>
                  <a:lnTo>
                    <a:pt x="4017648" y="5474"/>
                  </a:lnTo>
                  <a:lnTo>
                    <a:pt x="4064994" y="15245"/>
                  </a:lnTo>
                  <a:lnTo>
                    <a:pt x="4110466" y="29647"/>
                  </a:lnTo>
                  <a:lnTo>
                    <a:pt x="4153804" y="48420"/>
                  </a:lnTo>
                  <a:lnTo>
                    <a:pt x="4194747" y="71300"/>
                  </a:lnTo>
                  <a:lnTo>
                    <a:pt x="4233033" y="98027"/>
                  </a:lnTo>
                  <a:lnTo>
                    <a:pt x="4268400" y="128340"/>
                  </a:lnTo>
                  <a:lnTo>
                    <a:pt x="4300586" y="161975"/>
                  </a:lnTo>
                  <a:lnTo>
                    <a:pt x="4329331" y="198672"/>
                  </a:lnTo>
                  <a:lnTo>
                    <a:pt x="4354371" y="238170"/>
                  </a:lnTo>
                  <a:lnTo>
                    <a:pt x="4375446" y="280206"/>
                  </a:lnTo>
                  <a:lnTo>
                    <a:pt x="4392293" y="324519"/>
                  </a:lnTo>
                  <a:lnTo>
                    <a:pt x="4404650" y="370847"/>
                  </a:lnTo>
                  <a:lnTo>
                    <a:pt x="4412256" y="418928"/>
                  </a:lnTo>
                  <a:lnTo>
                    <a:pt x="4414849" y="468502"/>
                  </a:lnTo>
                  <a:lnTo>
                    <a:pt x="4412254" y="518093"/>
                  </a:lnTo>
                  <a:lnTo>
                    <a:pt x="4404646" y="566189"/>
                  </a:lnTo>
                  <a:lnTo>
                    <a:pt x="4392286" y="612530"/>
                  </a:lnTo>
                  <a:lnTo>
                    <a:pt x="4375437" y="656853"/>
                  </a:lnTo>
                  <a:lnTo>
                    <a:pt x="4354360" y="698898"/>
                  </a:lnTo>
                  <a:lnTo>
                    <a:pt x="4329316" y="738402"/>
                  </a:lnTo>
                  <a:lnTo>
                    <a:pt x="4300569" y="775105"/>
                  </a:lnTo>
                  <a:lnTo>
                    <a:pt x="4268378" y="808744"/>
                  </a:lnTo>
                  <a:lnTo>
                    <a:pt x="4233006" y="839059"/>
                  </a:lnTo>
                  <a:lnTo>
                    <a:pt x="4194715" y="865788"/>
                  </a:lnTo>
                  <a:lnTo>
                    <a:pt x="4153764" y="888669"/>
                  </a:lnTo>
                  <a:lnTo>
                    <a:pt x="4110414" y="907440"/>
                  </a:lnTo>
                  <a:lnTo>
                    <a:pt x="4064919" y="921841"/>
                  </a:lnTo>
                  <a:lnTo>
                    <a:pt x="4017637" y="931597"/>
                  </a:lnTo>
                  <a:lnTo>
                    <a:pt x="3968683" y="936473"/>
                  </a:lnTo>
                  <a:lnTo>
                    <a:pt x="3968683" y="937057"/>
                  </a:lnTo>
                  <a:lnTo>
                    <a:pt x="3968151" y="937083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5778" y="3995165"/>
              <a:ext cx="2483485" cy="401955"/>
            </a:xfrm>
            <a:custGeom>
              <a:avLst/>
              <a:gdLst/>
              <a:ahLst/>
              <a:cxnLst/>
              <a:rect l="l" t="t" r="r" b="b"/>
              <a:pathLst>
                <a:path w="2483484" h="401954">
                  <a:moveTo>
                    <a:pt x="225044" y="169735"/>
                  </a:moveTo>
                  <a:lnTo>
                    <a:pt x="192735" y="159473"/>
                  </a:lnTo>
                  <a:lnTo>
                    <a:pt x="181102" y="152133"/>
                  </a:lnTo>
                  <a:lnTo>
                    <a:pt x="166484" y="142913"/>
                  </a:lnTo>
                  <a:lnTo>
                    <a:pt x="148551" y="118821"/>
                  </a:lnTo>
                  <a:lnTo>
                    <a:pt x="141224" y="85915"/>
                  </a:lnTo>
                  <a:lnTo>
                    <a:pt x="218757" y="85915"/>
                  </a:lnTo>
                  <a:lnTo>
                    <a:pt x="218757" y="46101"/>
                  </a:lnTo>
                  <a:lnTo>
                    <a:pt x="141224" y="46101"/>
                  </a:lnTo>
                  <a:lnTo>
                    <a:pt x="141224" y="0"/>
                  </a:lnTo>
                  <a:lnTo>
                    <a:pt x="95973" y="0"/>
                  </a:lnTo>
                  <a:lnTo>
                    <a:pt x="95973" y="46101"/>
                  </a:lnTo>
                  <a:lnTo>
                    <a:pt x="16344" y="46101"/>
                  </a:lnTo>
                  <a:lnTo>
                    <a:pt x="16344" y="85915"/>
                  </a:lnTo>
                  <a:lnTo>
                    <a:pt x="95973" y="85915"/>
                  </a:lnTo>
                  <a:lnTo>
                    <a:pt x="88582" y="119545"/>
                  </a:lnTo>
                  <a:lnTo>
                    <a:pt x="70510" y="145275"/>
                  </a:lnTo>
                  <a:lnTo>
                    <a:pt x="44107" y="163537"/>
                  </a:lnTo>
                  <a:lnTo>
                    <a:pt x="11734" y="174764"/>
                  </a:lnTo>
                  <a:lnTo>
                    <a:pt x="11734" y="214998"/>
                  </a:lnTo>
                  <a:lnTo>
                    <a:pt x="45707" y="205473"/>
                  </a:lnTo>
                  <a:lnTo>
                    <a:pt x="75742" y="191262"/>
                  </a:lnTo>
                  <a:lnTo>
                    <a:pt x="100609" y="173215"/>
                  </a:lnTo>
                  <a:lnTo>
                    <a:pt x="119011" y="152133"/>
                  </a:lnTo>
                  <a:lnTo>
                    <a:pt x="138125" y="172377"/>
                  </a:lnTo>
                  <a:lnTo>
                    <a:pt x="163080" y="189280"/>
                  </a:lnTo>
                  <a:lnTo>
                    <a:pt x="192506" y="202171"/>
                  </a:lnTo>
                  <a:lnTo>
                    <a:pt x="225044" y="210388"/>
                  </a:lnTo>
                  <a:lnTo>
                    <a:pt x="225044" y="169735"/>
                  </a:lnTo>
                  <a:close/>
                </a:path>
                <a:path w="2483484" h="401954">
                  <a:moveTo>
                    <a:pt x="319760" y="10896"/>
                  </a:moveTo>
                  <a:lnTo>
                    <a:pt x="274078" y="10896"/>
                  </a:lnTo>
                  <a:lnTo>
                    <a:pt x="274078" y="229247"/>
                  </a:lnTo>
                  <a:lnTo>
                    <a:pt x="259956" y="237185"/>
                  </a:lnTo>
                  <a:lnTo>
                    <a:pt x="242760" y="242811"/>
                  </a:lnTo>
                  <a:lnTo>
                    <a:pt x="222567" y="246164"/>
                  </a:lnTo>
                  <a:lnTo>
                    <a:pt x="199478" y="247269"/>
                  </a:lnTo>
                  <a:lnTo>
                    <a:pt x="0" y="247269"/>
                  </a:lnTo>
                  <a:lnTo>
                    <a:pt x="0" y="286664"/>
                  </a:lnTo>
                  <a:lnTo>
                    <a:pt x="89687" y="286664"/>
                  </a:lnTo>
                  <a:lnTo>
                    <a:pt x="89687" y="391858"/>
                  </a:lnTo>
                  <a:lnTo>
                    <a:pt x="135356" y="391858"/>
                  </a:lnTo>
                  <a:lnTo>
                    <a:pt x="135356" y="286664"/>
                  </a:lnTo>
                  <a:lnTo>
                    <a:pt x="187744" y="286664"/>
                  </a:lnTo>
                  <a:lnTo>
                    <a:pt x="216623" y="285343"/>
                  </a:lnTo>
                  <a:lnTo>
                    <a:pt x="240499" y="281482"/>
                  </a:lnTo>
                  <a:lnTo>
                    <a:pt x="259588" y="275170"/>
                  </a:lnTo>
                  <a:lnTo>
                    <a:pt x="274078" y="266547"/>
                  </a:lnTo>
                  <a:lnTo>
                    <a:pt x="274078" y="391439"/>
                  </a:lnTo>
                  <a:lnTo>
                    <a:pt x="319760" y="391439"/>
                  </a:lnTo>
                  <a:lnTo>
                    <a:pt x="319760" y="266547"/>
                  </a:lnTo>
                  <a:lnTo>
                    <a:pt x="319760" y="10896"/>
                  </a:lnTo>
                  <a:close/>
                </a:path>
                <a:path w="2483484" h="401954">
                  <a:moveTo>
                    <a:pt x="585050" y="17284"/>
                  </a:moveTo>
                  <a:lnTo>
                    <a:pt x="539788" y="17284"/>
                  </a:lnTo>
                  <a:lnTo>
                    <a:pt x="539788" y="57924"/>
                  </a:lnTo>
                  <a:lnTo>
                    <a:pt x="539788" y="325894"/>
                  </a:lnTo>
                  <a:lnTo>
                    <a:pt x="446747" y="325894"/>
                  </a:lnTo>
                  <a:lnTo>
                    <a:pt x="446747" y="57924"/>
                  </a:lnTo>
                  <a:lnTo>
                    <a:pt x="539788" y="57924"/>
                  </a:lnTo>
                  <a:lnTo>
                    <a:pt x="539788" y="17284"/>
                  </a:lnTo>
                  <a:lnTo>
                    <a:pt x="401485" y="17284"/>
                  </a:lnTo>
                  <a:lnTo>
                    <a:pt x="401485" y="57924"/>
                  </a:lnTo>
                  <a:lnTo>
                    <a:pt x="401485" y="325894"/>
                  </a:lnTo>
                  <a:lnTo>
                    <a:pt x="401485" y="365264"/>
                  </a:lnTo>
                  <a:lnTo>
                    <a:pt x="585050" y="365264"/>
                  </a:lnTo>
                  <a:lnTo>
                    <a:pt x="585050" y="326059"/>
                  </a:lnTo>
                  <a:lnTo>
                    <a:pt x="585050" y="325894"/>
                  </a:lnTo>
                  <a:lnTo>
                    <a:pt x="585050" y="57924"/>
                  </a:lnTo>
                  <a:lnTo>
                    <a:pt x="585050" y="17284"/>
                  </a:lnTo>
                  <a:close/>
                </a:path>
                <a:path w="2483484" h="401954">
                  <a:moveTo>
                    <a:pt x="704900" y="10896"/>
                  </a:moveTo>
                  <a:lnTo>
                    <a:pt x="659231" y="10896"/>
                  </a:lnTo>
                  <a:lnTo>
                    <a:pt x="659231" y="391020"/>
                  </a:lnTo>
                  <a:lnTo>
                    <a:pt x="704900" y="391020"/>
                  </a:lnTo>
                  <a:lnTo>
                    <a:pt x="704900" y="10896"/>
                  </a:lnTo>
                  <a:close/>
                </a:path>
                <a:path w="2483484" h="401954">
                  <a:moveTo>
                    <a:pt x="1202372" y="15506"/>
                  </a:moveTo>
                  <a:lnTo>
                    <a:pt x="907326" y="15506"/>
                  </a:lnTo>
                  <a:lnTo>
                    <a:pt x="907326" y="55321"/>
                  </a:lnTo>
                  <a:lnTo>
                    <a:pt x="1156690" y="55321"/>
                  </a:lnTo>
                  <a:lnTo>
                    <a:pt x="1156690" y="89687"/>
                  </a:lnTo>
                  <a:lnTo>
                    <a:pt x="1156360" y="105181"/>
                  </a:lnTo>
                  <a:lnTo>
                    <a:pt x="1155382" y="120916"/>
                  </a:lnTo>
                  <a:lnTo>
                    <a:pt x="1153693" y="135915"/>
                  </a:lnTo>
                  <a:lnTo>
                    <a:pt x="1151242" y="149618"/>
                  </a:lnTo>
                  <a:lnTo>
                    <a:pt x="1196086" y="149618"/>
                  </a:lnTo>
                  <a:lnTo>
                    <a:pt x="1198638" y="136017"/>
                  </a:lnTo>
                  <a:lnTo>
                    <a:pt x="1200645" y="120497"/>
                  </a:lnTo>
                  <a:lnTo>
                    <a:pt x="1201915" y="104127"/>
                  </a:lnTo>
                  <a:lnTo>
                    <a:pt x="1202309" y="89687"/>
                  </a:lnTo>
                  <a:lnTo>
                    <a:pt x="1202372" y="15506"/>
                  </a:lnTo>
                  <a:close/>
                </a:path>
                <a:path w="2483484" h="401954">
                  <a:moveTo>
                    <a:pt x="1209916" y="327736"/>
                  </a:moveTo>
                  <a:lnTo>
                    <a:pt x="1197089" y="291274"/>
                  </a:lnTo>
                  <a:lnTo>
                    <a:pt x="1164653" y="269074"/>
                  </a:lnTo>
                  <a:lnTo>
                    <a:pt x="1164653" y="327736"/>
                  </a:lnTo>
                  <a:lnTo>
                    <a:pt x="1163650" y="334264"/>
                  </a:lnTo>
                  <a:lnTo>
                    <a:pt x="1113002" y="360578"/>
                  </a:lnTo>
                  <a:lnTo>
                    <a:pt x="1056525" y="363778"/>
                  </a:lnTo>
                  <a:lnTo>
                    <a:pt x="1025766" y="363016"/>
                  </a:lnTo>
                  <a:lnTo>
                    <a:pt x="978547" y="356171"/>
                  </a:lnTo>
                  <a:lnTo>
                    <a:pt x="948397" y="327736"/>
                  </a:lnTo>
                  <a:lnTo>
                    <a:pt x="949325" y="320967"/>
                  </a:lnTo>
                  <a:lnTo>
                    <a:pt x="999680" y="294627"/>
                  </a:lnTo>
                  <a:lnTo>
                    <a:pt x="1056525" y="291274"/>
                  </a:lnTo>
                  <a:lnTo>
                    <a:pt x="1087043" y="292087"/>
                  </a:lnTo>
                  <a:lnTo>
                    <a:pt x="1134084" y="299046"/>
                  </a:lnTo>
                  <a:lnTo>
                    <a:pt x="1164653" y="327736"/>
                  </a:lnTo>
                  <a:lnTo>
                    <a:pt x="1164653" y="269074"/>
                  </a:lnTo>
                  <a:lnTo>
                    <a:pt x="1152296" y="264033"/>
                  </a:lnTo>
                  <a:lnTo>
                    <a:pt x="1123950" y="257530"/>
                  </a:lnTo>
                  <a:lnTo>
                    <a:pt x="1091742" y="253873"/>
                  </a:lnTo>
                  <a:lnTo>
                    <a:pt x="1056525" y="252717"/>
                  </a:lnTo>
                  <a:lnTo>
                    <a:pt x="1021118" y="253873"/>
                  </a:lnTo>
                  <a:lnTo>
                    <a:pt x="960691" y="264033"/>
                  </a:lnTo>
                  <a:lnTo>
                    <a:pt x="922693" y="283527"/>
                  </a:lnTo>
                  <a:lnTo>
                    <a:pt x="902716" y="327736"/>
                  </a:lnTo>
                  <a:lnTo>
                    <a:pt x="905078" y="345122"/>
                  </a:lnTo>
                  <a:lnTo>
                    <a:pt x="937082" y="381381"/>
                  </a:lnTo>
                  <a:lnTo>
                    <a:pt x="988949" y="397306"/>
                  </a:lnTo>
                  <a:lnTo>
                    <a:pt x="1056525" y="401916"/>
                  </a:lnTo>
                  <a:lnTo>
                    <a:pt x="1091742" y="400824"/>
                  </a:lnTo>
                  <a:lnTo>
                    <a:pt x="1152296" y="390956"/>
                  </a:lnTo>
                  <a:lnTo>
                    <a:pt x="1190282" y="371754"/>
                  </a:lnTo>
                  <a:lnTo>
                    <a:pt x="1207617" y="345135"/>
                  </a:lnTo>
                  <a:lnTo>
                    <a:pt x="1209916" y="327736"/>
                  </a:lnTo>
                  <a:close/>
                </a:path>
                <a:path w="2483484" h="401954">
                  <a:moveTo>
                    <a:pt x="1227099" y="176022"/>
                  </a:moveTo>
                  <a:lnTo>
                    <a:pt x="1046048" y="176022"/>
                  </a:lnTo>
                  <a:lnTo>
                    <a:pt x="1046048" y="98488"/>
                  </a:lnTo>
                  <a:lnTo>
                    <a:pt x="1000366" y="98488"/>
                  </a:lnTo>
                  <a:lnTo>
                    <a:pt x="1000366" y="176022"/>
                  </a:lnTo>
                  <a:lnTo>
                    <a:pt x="884694" y="176022"/>
                  </a:lnTo>
                  <a:lnTo>
                    <a:pt x="884694" y="215417"/>
                  </a:lnTo>
                  <a:lnTo>
                    <a:pt x="1227099" y="215417"/>
                  </a:lnTo>
                  <a:lnTo>
                    <a:pt x="1227099" y="176022"/>
                  </a:lnTo>
                  <a:close/>
                </a:path>
                <a:path w="2483484" h="401954">
                  <a:moveTo>
                    <a:pt x="1603857" y="109804"/>
                  </a:moveTo>
                  <a:lnTo>
                    <a:pt x="1593227" y="65913"/>
                  </a:lnTo>
                  <a:lnTo>
                    <a:pt x="1564043" y="35204"/>
                  </a:lnTo>
                  <a:lnTo>
                    <a:pt x="1558594" y="32575"/>
                  </a:lnTo>
                  <a:lnTo>
                    <a:pt x="1558594" y="109804"/>
                  </a:lnTo>
                  <a:lnTo>
                    <a:pt x="1557337" y="121996"/>
                  </a:lnTo>
                  <a:lnTo>
                    <a:pt x="1522653" y="158750"/>
                  </a:lnTo>
                  <a:lnTo>
                    <a:pt x="1476717" y="167487"/>
                  </a:lnTo>
                  <a:lnTo>
                    <a:pt x="1446276" y="168478"/>
                  </a:lnTo>
                  <a:lnTo>
                    <a:pt x="1415605" y="167487"/>
                  </a:lnTo>
                  <a:lnTo>
                    <a:pt x="1369491" y="158750"/>
                  </a:lnTo>
                  <a:lnTo>
                    <a:pt x="1338935" y="133121"/>
                  </a:lnTo>
                  <a:lnTo>
                    <a:pt x="1333957" y="109804"/>
                  </a:lnTo>
                  <a:lnTo>
                    <a:pt x="1335214" y="97256"/>
                  </a:lnTo>
                  <a:lnTo>
                    <a:pt x="1369491" y="60147"/>
                  </a:lnTo>
                  <a:lnTo>
                    <a:pt x="1415605" y="51993"/>
                  </a:lnTo>
                  <a:lnTo>
                    <a:pt x="1446276" y="51130"/>
                  </a:lnTo>
                  <a:lnTo>
                    <a:pt x="1476717" y="51993"/>
                  </a:lnTo>
                  <a:lnTo>
                    <a:pt x="1522653" y="60147"/>
                  </a:lnTo>
                  <a:lnTo>
                    <a:pt x="1553565" y="86080"/>
                  </a:lnTo>
                  <a:lnTo>
                    <a:pt x="1558594" y="109804"/>
                  </a:lnTo>
                  <a:lnTo>
                    <a:pt x="1558594" y="32575"/>
                  </a:lnTo>
                  <a:lnTo>
                    <a:pt x="1540103" y="23634"/>
                  </a:lnTo>
                  <a:lnTo>
                    <a:pt x="1512709" y="16141"/>
                  </a:lnTo>
                  <a:lnTo>
                    <a:pt x="1481531" y="12103"/>
                  </a:lnTo>
                  <a:lnTo>
                    <a:pt x="1446276" y="10896"/>
                  </a:lnTo>
                  <a:lnTo>
                    <a:pt x="1410792" y="12103"/>
                  </a:lnTo>
                  <a:lnTo>
                    <a:pt x="1352219" y="23634"/>
                  </a:lnTo>
                  <a:lnTo>
                    <a:pt x="1311617" y="48628"/>
                  </a:lnTo>
                  <a:lnTo>
                    <a:pt x="1291031" y="86487"/>
                  </a:lnTo>
                  <a:lnTo>
                    <a:pt x="1288275" y="109804"/>
                  </a:lnTo>
                  <a:lnTo>
                    <a:pt x="1291031" y="133070"/>
                  </a:lnTo>
                  <a:lnTo>
                    <a:pt x="1311617" y="170624"/>
                  </a:lnTo>
                  <a:lnTo>
                    <a:pt x="1352219" y="195567"/>
                  </a:lnTo>
                  <a:lnTo>
                    <a:pt x="1410792" y="207086"/>
                  </a:lnTo>
                  <a:lnTo>
                    <a:pt x="1446276" y="208292"/>
                  </a:lnTo>
                  <a:lnTo>
                    <a:pt x="1481531" y="207086"/>
                  </a:lnTo>
                  <a:lnTo>
                    <a:pt x="1540103" y="195567"/>
                  </a:lnTo>
                  <a:lnTo>
                    <a:pt x="1580692" y="170624"/>
                  </a:lnTo>
                  <a:lnTo>
                    <a:pt x="1601114" y="133070"/>
                  </a:lnTo>
                  <a:lnTo>
                    <a:pt x="1603857" y="109804"/>
                  </a:lnTo>
                  <a:close/>
                </a:path>
                <a:path w="2483484" h="401954">
                  <a:moveTo>
                    <a:pt x="1614335" y="253555"/>
                  </a:moveTo>
                  <a:lnTo>
                    <a:pt x="1276959" y="253555"/>
                  </a:lnTo>
                  <a:lnTo>
                    <a:pt x="1276959" y="293370"/>
                  </a:lnTo>
                  <a:lnTo>
                    <a:pt x="1351140" y="293370"/>
                  </a:lnTo>
                  <a:lnTo>
                    <a:pt x="1351140" y="395211"/>
                  </a:lnTo>
                  <a:lnTo>
                    <a:pt x="1395984" y="395211"/>
                  </a:lnTo>
                  <a:lnTo>
                    <a:pt x="1395984" y="293370"/>
                  </a:lnTo>
                  <a:lnTo>
                    <a:pt x="1496987" y="293370"/>
                  </a:lnTo>
                  <a:lnTo>
                    <a:pt x="1496987" y="395211"/>
                  </a:lnTo>
                  <a:lnTo>
                    <a:pt x="1541830" y="395211"/>
                  </a:lnTo>
                  <a:lnTo>
                    <a:pt x="1541830" y="293370"/>
                  </a:lnTo>
                  <a:lnTo>
                    <a:pt x="1614335" y="293370"/>
                  </a:lnTo>
                  <a:lnTo>
                    <a:pt x="1614335" y="253555"/>
                  </a:lnTo>
                  <a:close/>
                </a:path>
                <a:path w="2483484" h="401954">
                  <a:moveTo>
                    <a:pt x="2113280" y="334860"/>
                  </a:moveTo>
                  <a:lnTo>
                    <a:pt x="1968271" y="334860"/>
                  </a:lnTo>
                  <a:lnTo>
                    <a:pt x="1968271" y="230644"/>
                  </a:lnTo>
                  <a:lnTo>
                    <a:pt x="2093582" y="230644"/>
                  </a:lnTo>
                  <a:lnTo>
                    <a:pt x="2093582" y="190271"/>
                  </a:lnTo>
                  <a:lnTo>
                    <a:pt x="2093582" y="190004"/>
                  </a:lnTo>
                  <a:lnTo>
                    <a:pt x="2093582" y="57924"/>
                  </a:lnTo>
                  <a:lnTo>
                    <a:pt x="2093582" y="17284"/>
                  </a:lnTo>
                  <a:lnTo>
                    <a:pt x="2047900" y="17284"/>
                  </a:lnTo>
                  <a:lnTo>
                    <a:pt x="2047900" y="57924"/>
                  </a:lnTo>
                  <a:lnTo>
                    <a:pt x="2047900" y="190004"/>
                  </a:lnTo>
                  <a:lnTo>
                    <a:pt x="1841296" y="190004"/>
                  </a:lnTo>
                  <a:lnTo>
                    <a:pt x="1841296" y="57924"/>
                  </a:lnTo>
                  <a:lnTo>
                    <a:pt x="2047900" y="57924"/>
                  </a:lnTo>
                  <a:lnTo>
                    <a:pt x="2047900" y="17284"/>
                  </a:lnTo>
                  <a:lnTo>
                    <a:pt x="1795614" y="17284"/>
                  </a:lnTo>
                  <a:lnTo>
                    <a:pt x="1795614" y="57924"/>
                  </a:lnTo>
                  <a:lnTo>
                    <a:pt x="1795614" y="190004"/>
                  </a:lnTo>
                  <a:lnTo>
                    <a:pt x="1795614" y="230644"/>
                  </a:lnTo>
                  <a:lnTo>
                    <a:pt x="1923008" y="230644"/>
                  </a:lnTo>
                  <a:lnTo>
                    <a:pt x="1923008" y="334860"/>
                  </a:lnTo>
                  <a:lnTo>
                    <a:pt x="1775917" y="334860"/>
                  </a:lnTo>
                  <a:lnTo>
                    <a:pt x="1775917" y="374256"/>
                  </a:lnTo>
                  <a:lnTo>
                    <a:pt x="2113280" y="374256"/>
                  </a:lnTo>
                  <a:lnTo>
                    <a:pt x="2113280" y="334860"/>
                  </a:lnTo>
                  <a:close/>
                </a:path>
                <a:path w="2483484" h="401954">
                  <a:moveTo>
                    <a:pt x="2370188" y="108966"/>
                  </a:moveTo>
                  <a:lnTo>
                    <a:pt x="2361958" y="62611"/>
                  </a:lnTo>
                  <a:lnTo>
                    <a:pt x="2338336" y="29756"/>
                  </a:lnTo>
                  <a:lnTo>
                    <a:pt x="2325763" y="21513"/>
                  </a:lnTo>
                  <a:lnTo>
                    <a:pt x="2325763" y="108966"/>
                  </a:lnTo>
                  <a:lnTo>
                    <a:pt x="2324595" y="123799"/>
                  </a:lnTo>
                  <a:lnTo>
                    <a:pt x="2300554" y="162382"/>
                  </a:lnTo>
                  <a:lnTo>
                    <a:pt x="2270442" y="170154"/>
                  </a:lnTo>
                  <a:lnTo>
                    <a:pt x="2259355" y="169240"/>
                  </a:lnTo>
                  <a:lnTo>
                    <a:pt x="2225192" y="147802"/>
                  </a:lnTo>
                  <a:lnTo>
                    <a:pt x="2215121" y="108966"/>
                  </a:lnTo>
                  <a:lnTo>
                    <a:pt x="2216277" y="94132"/>
                  </a:lnTo>
                  <a:lnTo>
                    <a:pt x="2240496" y="55384"/>
                  </a:lnTo>
                  <a:lnTo>
                    <a:pt x="2270442" y="47777"/>
                  </a:lnTo>
                  <a:lnTo>
                    <a:pt x="2281580" y="48641"/>
                  </a:lnTo>
                  <a:lnTo>
                    <a:pt x="2315680" y="70129"/>
                  </a:lnTo>
                  <a:lnTo>
                    <a:pt x="2325763" y="108966"/>
                  </a:lnTo>
                  <a:lnTo>
                    <a:pt x="2325763" y="21513"/>
                  </a:lnTo>
                  <a:lnTo>
                    <a:pt x="2324366" y="20586"/>
                  </a:lnTo>
                  <a:lnTo>
                    <a:pt x="2308314" y="13893"/>
                  </a:lnTo>
                  <a:lnTo>
                    <a:pt x="2290305" y="9779"/>
                  </a:lnTo>
                  <a:lnTo>
                    <a:pt x="2270442" y="8382"/>
                  </a:lnTo>
                  <a:lnTo>
                    <a:pt x="2250757" y="9779"/>
                  </a:lnTo>
                  <a:lnTo>
                    <a:pt x="2202548" y="29756"/>
                  </a:lnTo>
                  <a:lnTo>
                    <a:pt x="2178926" y="62611"/>
                  </a:lnTo>
                  <a:lnTo>
                    <a:pt x="2170696" y="108966"/>
                  </a:lnTo>
                  <a:lnTo>
                    <a:pt x="2172779" y="133540"/>
                  </a:lnTo>
                  <a:lnTo>
                    <a:pt x="2188908" y="173088"/>
                  </a:lnTo>
                  <a:lnTo>
                    <a:pt x="2232723" y="203784"/>
                  </a:lnTo>
                  <a:lnTo>
                    <a:pt x="2270442" y="209130"/>
                  </a:lnTo>
                  <a:lnTo>
                    <a:pt x="2290305" y="207797"/>
                  </a:lnTo>
                  <a:lnTo>
                    <a:pt x="2338336" y="187756"/>
                  </a:lnTo>
                  <a:lnTo>
                    <a:pt x="2353589" y="170154"/>
                  </a:lnTo>
                  <a:lnTo>
                    <a:pt x="2361958" y="154965"/>
                  </a:lnTo>
                  <a:lnTo>
                    <a:pt x="2368092" y="133540"/>
                  </a:lnTo>
                  <a:lnTo>
                    <a:pt x="2370188" y="108966"/>
                  </a:lnTo>
                  <a:close/>
                </a:path>
                <a:path w="2483484" h="401954">
                  <a:moveTo>
                    <a:pt x="2482913" y="247269"/>
                  </a:moveTo>
                  <a:lnTo>
                    <a:pt x="2437244" y="247269"/>
                  </a:lnTo>
                  <a:lnTo>
                    <a:pt x="2437244" y="286245"/>
                  </a:lnTo>
                  <a:lnTo>
                    <a:pt x="2437244" y="356235"/>
                  </a:lnTo>
                  <a:lnTo>
                    <a:pt x="2244458" y="356235"/>
                  </a:lnTo>
                  <a:lnTo>
                    <a:pt x="2244458" y="286245"/>
                  </a:lnTo>
                  <a:lnTo>
                    <a:pt x="2437244" y="286245"/>
                  </a:lnTo>
                  <a:lnTo>
                    <a:pt x="2437244" y="247269"/>
                  </a:lnTo>
                  <a:lnTo>
                    <a:pt x="2198776" y="247269"/>
                  </a:lnTo>
                  <a:lnTo>
                    <a:pt x="2198776" y="394792"/>
                  </a:lnTo>
                  <a:lnTo>
                    <a:pt x="2482913" y="394792"/>
                  </a:lnTo>
                  <a:lnTo>
                    <a:pt x="2482913" y="356235"/>
                  </a:lnTo>
                  <a:lnTo>
                    <a:pt x="2482913" y="286245"/>
                  </a:lnTo>
                  <a:lnTo>
                    <a:pt x="2482913" y="247269"/>
                  </a:lnTo>
                  <a:close/>
                </a:path>
                <a:path w="2483484" h="401954">
                  <a:moveTo>
                    <a:pt x="2482913" y="10896"/>
                  </a:moveTo>
                  <a:lnTo>
                    <a:pt x="2437244" y="10896"/>
                  </a:lnTo>
                  <a:lnTo>
                    <a:pt x="2437244" y="222961"/>
                  </a:lnTo>
                  <a:lnTo>
                    <a:pt x="2482913" y="222961"/>
                  </a:lnTo>
                  <a:lnTo>
                    <a:pt x="2482913" y="1089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6219" y="5163794"/>
              <a:ext cx="10967085" cy="876935"/>
            </a:xfrm>
            <a:custGeom>
              <a:avLst/>
              <a:gdLst/>
              <a:ahLst/>
              <a:cxnLst/>
              <a:rect l="l" t="t" r="r" b="b"/>
              <a:pathLst>
                <a:path w="10967085" h="876935">
                  <a:moveTo>
                    <a:pt x="38481" y="33909"/>
                  </a:moveTo>
                  <a:lnTo>
                    <a:pt x="0" y="33909"/>
                  </a:lnTo>
                  <a:lnTo>
                    <a:pt x="0" y="119253"/>
                  </a:lnTo>
                  <a:lnTo>
                    <a:pt x="38481" y="119253"/>
                  </a:lnTo>
                  <a:lnTo>
                    <a:pt x="38481" y="33909"/>
                  </a:lnTo>
                  <a:close/>
                </a:path>
                <a:path w="10967085" h="876935">
                  <a:moveTo>
                    <a:pt x="273926" y="14097"/>
                  </a:moveTo>
                  <a:lnTo>
                    <a:pt x="99060" y="14097"/>
                  </a:lnTo>
                  <a:lnTo>
                    <a:pt x="99060" y="50292"/>
                  </a:lnTo>
                  <a:lnTo>
                    <a:pt x="232778" y="50292"/>
                  </a:lnTo>
                  <a:lnTo>
                    <a:pt x="232778" y="88011"/>
                  </a:lnTo>
                  <a:lnTo>
                    <a:pt x="232384" y="102844"/>
                  </a:lnTo>
                  <a:lnTo>
                    <a:pt x="231254" y="117868"/>
                  </a:lnTo>
                  <a:lnTo>
                    <a:pt x="229603" y="132283"/>
                  </a:lnTo>
                  <a:lnTo>
                    <a:pt x="227444" y="146304"/>
                  </a:lnTo>
                  <a:lnTo>
                    <a:pt x="268592" y="146304"/>
                  </a:lnTo>
                  <a:lnTo>
                    <a:pt x="273507" y="102844"/>
                  </a:lnTo>
                  <a:lnTo>
                    <a:pt x="273888" y="88011"/>
                  </a:lnTo>
                  <a:lnTo>
                    <a:pt x="273926" y="14097"/>
                  </a:lnTo>
                  <a:close/>
                </a:path>
                <a:path w="10967085" h="876935">
                  <a:moveTo>
                    <a:pt x="372605" y="323075"/>
                  </a:moveTo>
                  <a:lnTo>
                    <a:pt x="152400" y="323075"/>
                  </a:lnTo>
                  <a:lnTo>
                    <a:pt x="152400" y="250685"/>
                  </a:lnTo>
                  <a:lnTo>
                    <a:pt x="111252" y="250685"/>
                  </a:lnTo>
                  <a:lnTo>
                    <a:pt x="111252" y="358889"/>
                  </a:lnTo>
                  <a:lnTo>
                    <a:pt x="372605" y="358889"/>
                  </a:lnTo>
                  <a:lnTo>
                    <a:pt x="372605" y="323075"/>
                  </a:lnTo>
                  <a:close/>
                </a:path>
                <a:path w="10967085" h="876935">
                  <a:moveTo>
                    <a:pt x="416801" y="111633"/>
                  </a:moveTo>
                  <a:lnTo>
                    <a:pt x="366128" y="111633"/>
                  </a:lnTo>
                  <a:lnTo>
                    <a:pt x="366128" y="9906"/>
                  </a:lnTo>
                  <a:lnTo>
                    <a:pt x="324599" y="9906"/>
                  </a:lnTo>
                  <a:lnTo>
                    <a:pt x="324599" y="166497"/>
                  </a:lnTo>
                  <a:lnTo>
                    <a:pt x="313512" y="172123"/>
                  </a:lnTo>
                  <a:lnTo>
                    <a:pt x="298691" y="176733"/>
                  </a:lnTo>
                  <a:lnTo>
                    <a:pt x="280454" y="179832"/>
                  </a:lnTo>
                  <a:lnTo>
                    <a:pt x="259067" y="180975"/>
                  </a:lnTo>
                  <a:lnTo>
                    <a:pt x="180213" y="180975"/>
                  </a:lnTo>
                  <a:lnTo>
                    <a:pt x="180213" y="100203"/>
                  </a:lnTo>
                  <a:lnTo>
                    <a:pt x="138684" y="100203"/>
                  </a:lnTo>
                  <a:lnTo>
                    <a:pt x="138684" y="180975"/>
                  </a:lnTo>
                  <a:lnTo>
                    <a:pt x="84201" y="180975"/>
                  </a:lnTo>
                  <a:lnTo>
                    <a:pt x="84201" y="216776"/>
                  </a:lnTo>
                  <a:lnTo>
                    <a:pt x="248018" y="216776"/>
                  </a:lnTo>
                  <a:lnTo>
                    <a:pt x="274243" y="215773"/>
                  </a:lnTo>
                  <a:lnTo>
                    <a:pt x="295452" y="212737"/>
                  </a:lnTo>
                  <a:lnTo>
                    <a:pt x="312102" y="207619"/>
                  </a:lnTo>
                  <a:lnTo>
                    <a:pt x="324599" y="200406"/>
                  </a:lnTo>
                  <a:lnTo>
                    <a:pt x="324599" y="257924"/>
                  </a:lnTo>
                  <a:lnTo>
                    <a:pt x="366128" y="257924"/>
                  </a:lnTo>
                  <a:lnTo>
                    <a:pt x="366128" y="200406"/>
                  </a:lnTo>
                  <a:lnTo>
                    <a:pt x="366128" y="147066"/>
                  </a:lnTo>
                  <a:lnTo>
                    <a:pt x="416801" y="147066"/>
                  </a:lnTo>
                  <a:lnTo>
                    <a:pt x="416801" y="111633"/>
                  </a:lnTo>
                  <a:close/>
                </a:path>
                <a:path w="10967085" h="876935">
                  <a:moveTo>
                    <a:pt x="558850" y="671893"/>
                  </a:moveTo>
                  <a:lnTo>
                    <a:pt x="518909" y="655891"/>
                  </a:lnTo>
                  <a:lnTo>
                    <a:pt x="489305" y="625602"/>
                  </a:lnTo>
                  <a:lnTo>
                    <a:pt x="482650" y="595693"/>
                  </a:lnTo>
                  <a:lnTo>
                    <a:pt x="553135" y="595693"/>
                  </a:lnTo>
                  <a:lnTo>
                    <a:pt x="553135" y="559498"/>
                  </a:lnTo>
                  <a:lnTo>
                    <a:pt x="482650" y="559498"/>
                  </a:lnTo>
                  <a:lnTo>
                    <a:pt x="482650" y="517588"/>
                  </a:lnTo>
                  <a:lnTo>
                    <a:pt x="441515" y="517588"/>
                  </a:lnTo>
                  <a:lnTo>
                    <a:pt x="441515" y="559498"/>
                  </a:lnTo>
                  <a:lnTo>
                    <a:pt x="369125" y="559498"/>
                  </a:lnTo>
                  <a:lnTo>
                    <a:pt x="369125" y="595693"/>
                  </a:lnTo>
                  <a:lnTo>
                    <a:pt x="441515" y="595693"/>
                  </a:lnTo>
                  <a:lnTo>
                    <a:pt x="434797" y="626262"/>
                  </a:lnTo>
                  <a:lnTo>
                    <a:pt x="418363" y="649643"/>
                  </a:lnTo>
                  <a:lnTo>
                    <a:pt x="394360" y="666254"/>
                  </a:lnTo>
                  <a:lnTo>
                    <a:pt x="364934" y="676465"/>
                  </a:lnTo>
                  <a:lnTo>
                    <a:pt x="364934" y="713041"/>
                  </a:lnTo>
                  <a:lnTo>
                    <a:pt x="395808" y="704380"/>
                  </a:lnTo>
                  <a:lnTo>
                    <a:pt x="423125" y="691464"/>
                  </a:lnTo>
                  <a:lnTo>
                    <a:pt x="445719" y="675055"/>
                  </a:lnTo>
                  <a:lnTo>
                    <a:pt x="462457" y="655891"/>
                  </a:lnTo>
                  <a:lnTo>
                    <a:pt x="479831" y="674293"/>
                  </a:lnTo>
                  <a:lnTo>
                    <a:pt x="502513" y="689648"/>
                  </a:lnTo>
                  <a:lnTo>
                    <a:pt x="529272" y="701370"/>
                  </a:lnTo>
                  <a:lnTo>
                    <a:pt x="558850" y="708850"/>
                  </a:lnTo>
                  <a:lnTo>
                    <a:pt x="558850" y="671893"/>
                  </a:lnTo>
                  <a:close/>
                </a:path>
                <a:path w="10967085" h="876935">
                  <a:moveTo>
                    <a:pt x="633209" y="158877"/>
                  </a:moveTo>
                  <a:lnTo>
                    <a:pt x="588022" y="132969"/>
                  </a:lnTo>
                  <a:lnTo>
                    <a:pt x="561733" y="94475"/>
                  </a:lnTo>
                  <a:lnTo>
                    <a:pt x="555866" y="54864"/>
                  </a:lnTo>
                  <a:lnTo>
                    <a:pt x="555866" y="12192"/>
                  </a:lnTo>
                  <a:lnTo>
                    <a:pt x="514718" y="12192"/>
                  </a:lnTo>
                  <a:lnTo>
                    <a:pt x="514718" y="54864"/>
                  </a:lnTo>
                  <a:lnTo>
                    <a:pt x="509066" y="94322"/>
                  </a:lnTo>
                  <a:lnTo>
                    <a:pt x="493242" y="125387"/>
                  </a:lnTo>
                  <a:lnTo>
                    <a:pt x="468909" y="148247"/>
                  </a:lnTo>
                  <a:lnTo>
                    <a:pt x="437756" y="163068"/>
                  </a:lnTo>
                  <a:lnTo>
                    <a:pt x="437756" y="199644"/>
                  </a:lnTo>
                  <a:lnTo>
                    <a:pt x="469722" y="188950"/>
                  </a:lnTo>
                  <a:lnTo>
                    <a:pt x="497433" y="173583"/>
                  </a:lnTo>
                  <a:lnTo>
                    <a:pt x="519785" y="154584"/>
                  </a:lnTo>
                  <a:lnTo>
                    <a:pt x="535673" y="132969"/>
                  </a:lnTo>
                  <a:lnTo>
                    <a:pt x="552361" y="153657"/>
                  </a:lnTo>
                  <a:lnTo>
                    <a:pt x="574865" y="171640"/>
                  </a:lnTo>
                  <a:lnTo>
                    <a:pt x="602157" y="185902"/>
                  </a:lnTo>
                  <a:lnTo>
                    <a:pt x="633209" y="195453"/>
                  </a:lnTo>
                  <a:lnTo>
                    <a:pt x="633209" y="158877"/>
                  </a:lnTo>
                  <a:close/>
                </a:path>
                <a:path w="10967085" h="876935">
                  <a:moveTo>
                    <a:pt x="644956" y="527494"/>
                  </a:moveTo>
                  <a:lnTo>
                    <a:pt x="603427" y="527494"/>
                  </a:lnTo>
                  <a:lnTo>
                    <a:pt x="603427" y="725982"/>
                  </a:lnTo>
                  <a:lnTo>
                    <a:pt x="590588" y="733209"/>
                  </a:lnTo>
                  <a:lnTo>
                    <a:pt x="574954" y="738327"/>
                  </a:lnTo>
                  <a:lnTo>
                    <a:pt x="556602" y="741362"/>
                  </a:lnTo>
                  <a:lnTo>
                    <a:pt x="535609" y="742365"/>
                  </a:lnTo>
                  <a:lnTo>
                    <a:pt x="354266" y="742365"/>
                  </a:lnTo>
                  <a:lnTo>
                    <a:pt x="354266" y="778179"/>
                  </a:lnTo>
                  <a:lnTo>
                    <a:pt x="435800" y="778179"/>
                  </a:lnTo>
                  <a:lnTo>
                    <a:pt x="435800" y="873810"/>
                  </a:lnTo>
                  <a:lnTo>
                    <a:pt x="477316" y="873810"/>
                  </a:lnTo>
                  <a:lnTo>
                    <a:pt x="477316" y="778179"/>
                  </a:lnTo>
                  <a:lnTo>
                    <a:pt x="524941" y="778179"/>
                  </a:lnTo>
                  <a:lnTo>
                    <a:pt x="551192" y="776986"/>
                  </a:lnTo>
                  <a:lnTo>
                    <a:pt x="572909" y="773468"/>
                  </a:lnTo>
                  <a:lnTo>
                    <a:pt x="590257" y="767740"/>
                  </a:lnTo>
                  <a:lnTo>
                    <a:pt x="603427" y="759891"/>
                  </a:lnTo>
                  <a:lnTo>
                    <a:pt x="603427" y="873429"/>
                  </a:lnTo>
                  <a:lnTo>
                    <a:pt x="644956" y="873429"/>
                  </a:lnTo>
                  <a:lnTo>
                    <a:pt x="644956" y="759891"/>
                  </a:lnTo>
                  <a:lnTo>
                    <a:pt x="644956" y="527494"/>
                  </a:lnTo>
                  <a:close/>
                </a:path>
                <a:path w="10967085" h="876935">
                  <a:moveTo>
                    <a:pt x="729602" y="224777"/>
                  </a:moveTo>
                  <a:lnTo>
                    <a:pt x="688073" y="224777"/>
                  </a:lnTo>
                  <a:lnTo>
                    <a:pt x="688073" y="260210"/>
                  </a:lnTo>
                  <a:lnTo>
                    <a:pt x="688073" y="323837"/>
                  </a:lnTo>
                  <a:lnTo>
                    <a:pt x="512813" y="323837"/>
                  </a:lnTo>
                  <a:lnTo>
                    <a:pt x="512813" y="260210"/>
                  </a:lnTo>
                  <a:lnTo>
                    <a:pt x="688073" y="260210"/>
                  </a:lnTo>
                  <a:lnTo>
                    <a:pt x="688073" y="224777"/>
                  </a:lnTo>
                  <a:lnTo>
                    <a:pt x="471284" y="224777"/>
                  </a:lnTo>
                  <a:lnTo>
                    <a:pt x="471284" y="358889"/>
                  </a:lnTo>
                  <a:lnTo>
                    <a:pt x="729602" y="358889"/>
                  </a:lnTo>
                  <a:lnTo>
                    <a:pt x="729602" y="323837"/>
                  </a:lnTo>
                  <a:lnTo>
                    <a:pt x="729602" y="260210"/>
                  </a:lnTo>
                  <a:lnTo>
                    <a:pt x="729602" y="224777"/>
                  </a:lnTo>
                  <a:close/>
                </a:path>
                <a:path w="10967085" h="876935">
                  <a:moveTo>
                    <a:pt x="729602" y="9906"/>
                  </a:moveTo>
                  <a:lnTo>
                    <a:pt x="688073" y="9906"/>
                  </a:lnTo>
                  <a:lnTo>
                    <a:pt x="688073" y="202692"/>
                  </a:lnTo>
                  <a:lnTo>
                    <a:pt x="729602" y="202692"/>
                  </a:lnTo>
                  <a:lnTo>
                    <a:pt x="729602" y="9906"/>
                  </a:lnTo>
                  <a:close/>
                </a:path>
                <a:path w="10967085" h="876935">
                  <a:moveTo>
                    <a:pt x="886129" y="533869"/>
                  </a:moveTo>
                  <a:lnTo>
                    <a:pt x="719251" y="533869"/>
                  </a:lnTo>
                  <a:lnTo>
                    <a:pt x="719251" y="570699"/>
                  </a:lnTo>
                  <a:lnTo>
                    <a:pt x="719251" y="814539"/>
                  </a:lnTo>
                  <a:lnTo>
                    <a:pt x="719251" y="850099"/>
                  </a:lnTo>
                  <a:lnTo>
                    <a:pt x="886129" y="850099"/>
                  </a:lnTo>
                  <a:lnTo>
                    <a:pt x="886129" y="814539"/>
                  </a:lnTo>
                  <a:lnTo>
                    <a:pt x="760399" y="814539"/>
                  </a:lnTo>
                  <a:lnTo>
                    <a:pt x="760399" y="570699"/>
                  </a:lnTo>
                  <a:lnTo>
                    <a:pt x="844981" y="570699"/>
                  </a:lnTo>
                  <a:lnTo>
                    <a:pt x="844981" y="813993"/>
                  </a:lnTo>
                  <a:lnTo>
                    <a:pt x="886129" y="813993"/>
                  </a:lnTo>
                  <a:lnTo>
                    <a:pt x="886129" y="570699"/>
                  </a:lnTo>
                  <a:lnTo>
                    <a:pt x="886129" y="570166"/>
                  </a:lnTo>
                  <a:lnTo>
                    <a:pt x="886129" y="533869"/>
                  </a:lnTo>
                  <a:close/>
                </a:path>
                <a:path w="10967085" h="876935">
                  <a:moveTo>
                    <a:pt x="989431" y="294119"/>
                  </a:moveTo>
                  <a:lnTo>
                    <a:pt x="959688" y="275971"/>
                  </a:lnTo>
                  <a:lnTo>
                    <a:pt x="934377" y="247738"/>
                  </a:lnTo>
                  <a:lnTo>
                    <a:pt x="933716" y="246113"/>
                  </a:lnTo>
                  <a:lnTo>
                    <a:pt x="916787" y="205079"/>
                  </a:lnTo>
                  <a:lnTo>
                    <a:pt x="910183" y="143637"/>
                  </a:lnTo>
                  <a:lnTo>
                    <a:pt x="910183" y="14097"/>
                  </a:lnTo>
                  <a:lnTo>
                    <a:pt x="869035" y="14097"/>
                  </a:lnTo>
                  <a:lnTo>
                    <a:pt x="869035" y="143637"/>
                  </a:lnTo>
                  <a:lnTo>
                    <a:pt x="862558" y="205130"/>
                  </a:lnTo>
                  <a:lnTo>
                    <a:pt x="845185" y="247878"/>
                  </a:lnTo>
                  <a:lnTo>
                    <a:pt x="820013" y="276123"/>
                  </a:lnTo>
                  <a:lnTo>
                    <a:pt x="790168" y="294119"/>
                  </a:lnTo>
                  <a:lnTo>
                    <a:pt x="790168" y="332219"/>
                  </a:lnTo>
                  <a:lnTo>
                    <a:pt x="822058" y="318236"/>
                  </a:lnTo>
                  <a:lnTo>
                    <a:pt x="850658" y="298602"/>
                  </a:lnTo>
                  <a:lnTo>
                    <a:pt x="873963" y="274256"/>
                  </a:lnTo>
                  <a:lnTo>
                    <a:pt x="889990" y="246113"/>
                  </a:lnTo>
                  <a:lnTo>
                    <a:pt x="905954" y="274040"/>
                  </a:lnTo>
                  <a:lnTo>
                    <a:pt x="929144" y="298310"/>
                  </a:lnTo>
                  <a:lnTo>
                    <a:pt x="957605" y="318020"/>
                  </a:lnTo>
                  <a:lnTo>
                    <a:pt x="989431" y="332219"/>
                  </a:lnTo>
                  <a:lnTo>
                    <a:pt x="989431" y="294119"/>
                  </a:lnTo>
                  <a:close/>
                </a:path>
                <a:path w="10967085" h="876935">
                  <a:moveTo>
                    <a:pt x="995083" y="527494"/>
                  </a:moveTo>
                  <a:lnTo>
                    <a:pt x="953566" y="527494"/>
                  </a:lnTo>
                  <a:lnTo>
                    <a:pt x="953566" y="873048"/>
                  </a:lnTo>
                  <a:lnTo>
                    <a:pt x="995083" y="873048"/>
                  </a:lnTo>
                  <a:lnTo>
                    <a:pt x="995083" y="527494"/>
                  </a:lnTo>
                  <a:close/>
                </a:path>
                <a:path w="10967085" h="876935">
                  <a:moveTo>
                    <a:pt x="1128877" y="150876"/>
                  </a:moveTo>
                  <a:lnTo>
                    <a:pt x="1074775" y="150876"/>
                  </a:lnTo>
                  <a:lnTo>
                    <a:pt x="1074775" y="9906"/>
                  </a:lnTo>
                  <a:lnTo>
                    <a:pt x="1033246" y="9906"/>
                  </a:lnTo>
                  <a:lnTo>
                    <a:pt x="1033246" y="355460"/>
                  </a:lnTo>
                  <a:lnTo>
                    <a:pt x="1074775" y="355460"/>
                  </a:lnTo>
                  <a:lnTo>
                    <a:pt x="1074775" y="187071"/>
                  </a:lnTo>
                  <a:lnTo>
                    <a:pt x="1128877" y="187071"/>
                  </a:lnTo>
                  <a:lnTo>
                    <a:pt x="1128877" y="150876"/>
                  </a:lnTo>
                  <a:close/>
                </a:path>
                <a:path w="10967085" h="876935">
                  <a:moveTo>
                    <a:pt x="1350073" y="683323"/>
                  </a:moveTo>
                  <a:lnTo>
                    <a:pt x="1306576" y="661606"/>
                  </a:lnTo>
                  <a:lnTo>
                    <a:pt x="1282192" y="628827"/>
                  </a:lnTo>
                  <a:lnTo>
                    <a:pt x="1275397" y="593788"/>
                  </a:lnTo>
                  <a:lnTo>
                    <a:pt x="1343977" y="593788"/>
                  </a:lnTo>
                  <a:lnTo>
                    <a:pt x="1343977" y="557593"/>
                  </a:lnTo>
                  <a:lnTo>
                    <a:pt x="1275397" y="557593"/>
                  </a:lnTo>
                  <a:lnTo>
                    <a:pt x="1275397" y="517588"/>
                  </a:lnTo>
                  <a:lnTo>
                    <a:pt x="1233881" y="517588"/>
                  </a:lnTo>
                  <a:lnTo>
                    <a:pt x="1233881" y="557593"/>
                  </a:lnTo>
                  <a:lnTo>
                    <a:pt x="1165301" y="557593"/>
                  </a:lnTo>
                  <a:lnTo>
                    <a:pt x="1165301" y="593788"/>
                  </a:lnTo>
                  <a:lnTo>
                    <a:pt x="1233881" y="593788"/>
                  </a:lnTo>
                  <a:lnTo>
                    <a:pt x="1227404" y="630351"/>
                  </a:lnTo>
                  <a:lnTo>
                    <a:pt x="1211821" y="657987"/>
                  </a:lnTo>
                  <a:lnTo>
                    <a:pt x="1188605" y="677049"/>
                  </a:lnTo>
                  <a:lnTo>
                    <a:pt x="1159205" y="687895"/>
                  </a:lnTo>
                  <a:lnTo>
                    <a:pt x="1159205" y="724471"/>
                  </a:lnTo>
                  <a:lnTo>
                    <a:pt x="1189532" y="716140"/>
                  </a:lnTo>
                  <a:lnTo>
                    <a:pt x="1216393" y="701890"/>
                  </a:lnTo>
                  <a:lnTo>
                    <a:pt x="1238758" y="683209"/>
                  </a:lnTo>
                  <a:lnTo>
                    <a:pt x="1255598" y="661606"/>
                  </a:lnTo>
                  <a:lnTo>
                    <a:pt x="1272120" y="682231"/>
                  </a:lnTo>
                  <a:lnTo>
                    <a:pt x="1294117" y="699223"/>
                  </a:lnTo>
                  <a:lnTo>
                    <a:pt x="1320469" y="712076"/>
                  </a:lnTo>
                  <a:lnTo>
                    <a:pt x="1350073" y="720280"/>
                  </a:lnTo>
                  <a:lnTo>
                    <a:pt x="1350073" y="683323"/>
                  </a:lnTo>
                  <a:close/>
                </a:path>
                <a:path w="10967085" h="876935">
                  <a:moveTo>
                    <a:pt x="1371180" y="12192"/>
                  </a:moveTo>
                  <a:lnTo>
                    <a:pt x="1330794" y="12192"/>
                  </a:lnTo>
                  <a:lnTo>
                    <a:pt x="1330794" y="147066"/>
                  </a:lnTo>
                  <a:lnTo>
                    <a:pt x="1293075" y="147066"/>
                  </a:lnTo>
                  <a:lnTo>
                    <a:pt x="1290726" y="103111"/>
                  </a:lnTo>
                  <a:lnTo>
                    <a:pt x="1278128" y="45720"/>
                  </a:lnTo>
                  <a:lnTo>
                    <a:pt x="1253451" y="16891"/>
                  </a:lnTo>
                  <a:lnTo>
                    <a:pt x="1253451" y="173355"/>
                  </a:lnTo>
                  <a:lnTo>
                    <a:pt x="1252880" y="220116"/>
                  </a:lnTo>
                  <a:lnTo>
                    <a:pt x="1246708" y="278358"/>
                  </a:lnTo>
                  <a:lnTo>
                    <a:pt x="1230985" y="300596"/>
                  </a:lnTo>
                  <a:lnTo>
                    <a:pt x="1217650" y="300596"/>
                  </a:lnTo>
                  <a:lnTo>
                    <a:pt x="1197648" y="254596"/>
                  </a:lnTo>
                  <a:lnTo>
                    <a:pt x="1194790" y="173355"/>
                  </a:lnTo>
                  <a:lnTo>
                    <a:pt x="1195425" y="126530"/>
                  </a:lnTo>
                  <a:lnTo>
                    <a:pt x="1201851" y="68173"/>
                  </a:lnTo>
                  <a:lnTo>
                    <a:pt x="1217650" y="45720"/>
                  </a:lnTo>
                  <a:lnTo>
                    <a:pt x="1230985" y="45720"/>
                  </a:lnTo>
                  <a:lnTo>
                    <a:pt x="1250784" y="91960"/>
                  </a:lnTo>
                  <a:lnTo>
                    <a:pt x="1253451" y="173355"/>
                  </a:lnTo>
                  <a:lnTo>
                    <a:pt x="1253451" y="16891"/>
                  </a:lnTo>
                  <a:lnTo>
                    <a:pt x="1248219" y="14097"/>
                  </a:lnTo>
                  <a:lnTo>
                    <a:pt x="1236992" y="10960"/>
                  </a:lnTo>
                  <a:lnTo>
                    <a:pt x="1224127" y="9906"/>
                  </a:lnTo>
                  <a:lnTo>
                    <a:pt x="1211300" y="10960"/>
                  </a:lnTo>
                  <a:lnTo>
                    <a:pt x="1169631" y="46748"/>
                  </a:lnTo>
                  <a:lnTo>
                    <a:pt x="1156601" y="118389"/>
                  </a:lnTo>
                  <a:lnTo>
                    <a:pt x="1155166" y="173355"/>
                  </a:lnTo>
                  <a:lnTo>
                    <a:pt x="1156601" y="228307"/>
                  </a:lnTo>
                  <a:lnTo>
                    <a:pt x="1161262" y="269887"/>
                  </a:lnTo>
                  <a:lnTo>
                    <a:pt x="1182217" y="320408"/>
                  </a:lnTo>
                  <a:lnTo>
                    <a:pt x="1224127" y="336029"/>
                  </a:lnTo>
                  <a:lnTo>
                    <a:pt x="1236992" y="335038"/>
                  </a:lnTo>
                  <a:lnTo>
                    <a:pt x="1278407" y="300913"/>
                  </a:lnTo>
                  <a:lnTo>
                    <a:pt x="1278496" y="300596"/>
                  </a:lnTo>
                  <a:lnTo>
                    <a:pt x="1286751" y="272694"/>
                  </a:lnTo>
                  <a:lnTo>
                    <a:pt x="1291590" y="234048"/>
                  </a:lnTo>
                  <a:lnTo>
                    <a:pt x="1293456" y="183261"/>
                  </a:lnTo>
                  <a:lnTo>
                    <a:pt x="1330794" y="183261"/>
                  </a:lnTo>
                  <a:lnTo>
                    <a:pt x="1330794" y="351269"/>
                  </a:lnTo>
                  <a:lnTo>
                    <a:pt x="1371180" y="351269"/>
                  </a:lnTo>
                  <a:lnTo>
                    <a:pt x="1371180" y="183261"/>
                  </a:lnTo>
                  <a:lnTo>
                    <a:pt x="1371180" y="147066"/>
                  </a:lnTo>
                  <a:lnTo>
                    <a:pt x="1371180" y="12192"/>
                  </a:lnTo>
                  <a:close/>
                </a:path>
                <a:path w="10967085" h="876935">
                  <a:moveTo>
                    <a:pt x="1442808" y="9906"/>
                  </a:moveTo>
                  <a:lnTo>
                    <a:pt x="1402422" y="9906"/>
                  </a:lnTo>
                  <a:lnTo>
                    <a:pt x="1402422" y="355460"/>
                  </a:lnTo>
                  <a:lnTo>
                    <a:pt x="1442808" y="355460"/>
                  </a:lnTo>
                  <a:lnTo>
                    <a:pt x="1442808" y="9906"/>
                  </a:lnTo>
                  <a:close/>
                </a:path>
                <a:path w="10967085" h="876935">
                  <a:moveTo>
                    <a:pt x="1448752" y="841044"/>
                  </a:moveTo>
                  <a:lnTo>
                    <a:pt x="1403375" y="836815"/>
                  </a:lnTo>
                  <a:lnTo>
                    <a:pt x="1366316" y="825525"/>
                  </a:lnTo>
                  <a:lnTo>
                    <a:pt x="1332166" y="783132"/>
                  </a:lnTo>
                  <a:lnTo>
                    <a:pt x="1332166" y="781989"/>
                  </a:lnTo>
                  <a:lnTo>
                    <a:pt x="1439989" y="781989"/>
                  </a:lnTo>
                  <a:lnTo>
                    <a:pt x="1439989" y="746556"/>
                  </a:lnTo>
                  <a:lnTo>
                    <a:pt x="1185113" y="746556"/>
                  </a:lnTo>
                  <a:lnTo>
                    <a:pt x="1185113" y="781989"/>
                  </a:lnTo>
                  <a:lnTo>
                    <a:pt x="1291018" y="781989"/>
                  </a:lnTo>
                  <a:lnTo>
                    <a:pt x="1291018" y="783132"/>
                  </a:lnTo>
                  <a:lnTo>
                    <a:pt x="1281925" y="807567"/>
                  </a:lnTo>
                  <a:lnTo>
                    <a:pt x="1257071" y="825665"/>
                  </a:lnTo>
                  <a:lnTo>
                    <a:pt x="1220139" y="836980"/>
                  </a:lnTo>
                  <a:lnTo>
                    <a:pt x="1174826" y="841044"/>
                  </a:lnTo>
                  <a:lnTo>
                    <a:pt x="1174826" y="876477"/>
                  </a:lnTo>
                  <a:lnTo>
                    <a:pt x="1218857" y="873328"/>
                  </a:lnTo>
                  <a:lnTo>
                    <a:pt x="1257071" y="864666"/>
                  </a:lnTo>
                  <a:lnTo>
                    <a:pt x="1288351" y="850874"/>
                  </a:lnTo>
                  <a:lnTo>
                    <a:pt x="1311592" y="832281"/>
                  </a:lnTo>
                  <a:lnTo>
                    <a:pt x="1334579" y="850760"/>
                  </a:lnTo>
                  <a:lnTo>
                    <a:pt x="1365745" y="864387"/>
                  </a:lnTo>
                  <a:lnTo>
                    <a:pt x="1404124" y="872998"/>
                  </a:lnTo>
                  <a:lnTo>
                    <a:pt x="1448752" y="876477"/>
                  </a:lnTo>
                  <a:lnTo>
                    <a:pt x="1448752" y="841044"/>
                  </a:lnTo>
                  <a:close/>
                </a:path>
                <a:path w="10967085" h="876935">
                  <a:moveTo>
                    <a:pt x="1490281" y="607123"/>
                  </a:moveTo>
                  <a:lnTo>
                    <a:pt x="1439989" y="607123"/>
                  </a:lnTo>
                  <a:lnTo>
                    <a:pt x="1439989" y="527494"/>
                  </a:lnTo>
                  <a:lnTo>
                    <a:pt x="1398460" y="527494"/>
                  </a:lnTo>
                  <a:lnTo>
                    <a:pt x="1398460" y="724471"/>
                  </a:lnTo>
                  <a:lnTo>
                    <a:pt x="1439989" y="724471"/>
                  </a:lnTo>
                  <a:lnTo>
                    <a:pt x="1439989" y="643318"/>
                  </a:lnTo>
                  <a:lnTo>
                    <a:pt x="1490281" y="643318"/>
                  </a:lnTo>
                  <a:lnTo>
                    <a:pt x="1490281" y="607123"/>
                  </a:lnTo>
                  <a:close/>
                </a:path>
                <a:path w="10967085" h="876935">
                  <a:moveTo>
                    <a:pt x="1692592" y="533590"/>
                  </a:moveTo>
                  <a:lnTo>
                    <a:pt x="1526857" y="533590"/>
                  </a:lnTo>
                  <a:lnTo>
                    <a:pt x="1526857" y="570166"/>
                  </a:lnTo>
                  <a:lnTo>
                    <a:pt x="1651825" y="570166"/>
                  </a:lnTo>
                  <a:lnTo>
                    <a:pt x="1651825" y="608266"/>
                  </a:lnTo>
                  <a:lnTo>
                    <a:pt x="1648485" y="659142"/>
                  </a:lnTo>
                  <a:lnTo>
                    <a:pt x="1638300" y="703745"/>
                  </a:lnTo>
                  <a:lnTo>
                    <a:pt x="1621053" y="741794"/>
                  </a:lnTo>
                  <a:lnTo>
                    <a:pt x="1596504" y="772998"/>
                  </a:lnTo>
                  <a:lnTo>
                    <a:pt x="1564424" y="797026"/>
                  </a:lnTo>
                  <a:lnTo>
                    <a:pt x="1524571" y="813612"/>
                  </a:lnTo>
                  <a:lnTo>
                    <a:pt x="1524571" y="852855"/>
                  </a:lnTo>
                  <a:lnTo>
                    <a:pt x="1571421" y="836333"/>
                  </a:lnTo>
                  <a:lnTo>
                    <a:pt x="1610029" y="813054"/>
                  </a:lnTo>
                  <a:lnTo>
                    <a:pt x="1640763" y="783234"/>
                  </a:lnTo>
                  <a:lnTo>
                    <a:pt x="1664004" y="747115"/>
                  </a:lnTo>
                  <a:lnTo>
                    <a:pt x="1680133" y="704938"/>
                  </a:lnTo>
                  <a:lnTo>
                    <a:pt x="1689544" y="656920"/>
                  </a:lnTo>
                  <a:lnTo>
                    <a:pt x="1692592" y="603313"/>
                  </a:lnTo>
                  <a:lnTo>
                    <a:pt x="1692592" y="533590"/>
                  </a:lnTo>
                  <a:close/>
                </a:path>
                <a:path w="10967085" h="876935">
                  <a:moveTo>
                    <a:pt x="1776183" y="14097"/>
                  </a:moveTo>
                  <a:lnTo>
                    <a:pt x="1736178" y="14097"/>
                  </a:lnTo>
                  <a:lnTo>
                    <a:pt x="1736178" y="49911"/>
                  </a:lnTo>
                  <a:lnTo>
                    <a:pt x="1736178" y="149733"/>
                  </a:lnTo>
                  <a:lnTo>
                    <a:pt x="1648167" y="149733"/>
                  </a:lnTo>
                  <a:lnTo>
                    <a:pt x="1648167" y="49911"/>
                  </a:lnTo>
                  <a:lnTo>
                    <a:pt x="1736178" y="49911"/>
                  </a:lnTo>
                  <a:lnTo>
                    <a:pt x="1736178" y="14097"/>
                  </a:lnTo>
                  <a:lnTo>
                    <a:pt x="1607400" y="14097"/>
                  </a:lnTo>
                  <a:lnTo>
                    <a:pt x="1607400" y="184785"/>
                  </a:lnTo>
                  <a:lnTo>
                    <a:pt x="1776183" y="184785"/>
                  </a:lnTo>
                  <a:lnTo>
                    <a:pt x="1776183" y="149733"/>
                  </a:lnTo>
                  <a:lnTo>
                    <a:pt x="1776183" y="49911"/>
                  </a:lnTo>
                  <a:lnTo>
                    <a:pt x="1776183" y="14097"/>
                  </a:lnTo>
                  <a:close/>
                </a:path>
                <a:path w="10967085" h="876935">
                  <a:moveTo>
                    <a:pt x="1802688" y="527494"/>
                  </a:moveTo>
                  <a:lnTo>
                    <a:pt x="1761172" y="527494"/>
                  </a:lnTo>
                  <a:lnTo>
                    <a:pt x="1761172" y="873048"/>
                  </a:lnTo>
                  <a:lnTo>
                    <a:pt x="1802688" y="873048"/>
                  </a:lnTo>
                  <a:lnTo>
                    <a:pt x="1802688" y="527494"/>
                  </a:lnTo>
                  <a:close/>
                </a:path>
                <a:path w="10967085" h="876935">
                  <a:moveTo>
                    <a:pt x="1890852" y="323456"/>
                  </a:moveTo>
                  <a:lnTo>
                    <a:pt x="1845475" y="318757"/>
                  </a:lnTo>
                  <a:lnTo>
                    <a:pt x="1823643" y="311645"/>
                  </a:lnTo>
                  <a:lnTo>
                    <a:pt x="1808416" y="306692"/>
                  </a:lnTo>
                  <a:lnTo>
                    <a:pt x="1783435" y="287782"/>
                  </a:lnTo>
                  <a:lnTo>
                    <a:pt x="1774278" y="262496"/>
                  </a:lnTo>
                  <a:lnTo>
                    <a:pt x="1774278" y="260210"/>
                  </a:lnTo>
                  <a:lnTo>
                    <a:pt x="1882089" y="260210"/>
                  </a:lnTo>
                  <a:lnTo>
                    <a:pt x="1882089" y="224777"/>
                  </a:lnTo>
                  <a:lnTo>
                    <a:pt x="1627212" y="224777"/>
                  </a:lnTo>
                  <a:lnTo>
                    <a:pt x="1627212" y="260210"/>
                  </a:lnTo>
                  <a:lnTo>
                    <a:pt x="1733130" y="260210"/>
                  </a:lnTo>
                  <a:lnTo>
                    <a:pt x="1733130" y="262496"/>
                  </a:lnTo>
                  <a:lnTo>
                    <a:pt x="1724025" y="287782"/>
                  </a:lnTo>
                  <a:lnTo>
                    <a:pt x="1699171" y="306692"/>
                  </a:lnTo>
                  <a:lnTo>
                    <a:pt x="1662239" y="318757"/>
                  </a:lnTo>
                  <a:lnTo>
                    <a:pt x="1616925" y="323456"/>
                  </a:lnTo>
                  <a:lnTo>
                    <a:pt x="1616925" y="358889"/>
                  </a:lnTo>
                  <a:lnTo>
                    <a:pt x="1662836" y="354723"/>
                  </a:lnTo>
                  <a:lnTo>
                    <a:pt x="1701596" y="344982"/>
                  </a:lnTo>
                  <a:lnTo>
                    <a:pt x="1732216" y="330390"/>
                  </a:lnTo>
                  <a:lnTo>
                    <a:pt x="1753704" y="311645"/>
                  </a:lnTo>
                  <a:lnTo>
                    <a:pt x="1775180" y="330174"/>
                  </a:lnTo>
                  <a:lnTo>
                    <a:pt x="1805851" y="344703"/>
                  </a:lnTo>
                  <a:lnTo>
                    <a:pt x="1844725" y="354507"/>
                  </a:lnTo>
                  <a:lnTo>
                    <a:pt x="1890852" y="358889"/>
                  </a:lnTo>
                  <a:lnTo>
                    <a:pt x="1890852" y="323456"/>
                  </a:lnTo>
                  <a:close/>
                </a:path>
                <a:path w="10967085" h="876935">
                  <a:moveTo>
                    <a:pt x="1908987" y="551497"/>
                  </a:moveTo>
                  <a:lnTo>
                    <a:pt x="1870506" y="551497"/>
                  </a:lnTo>
                  <a:lnTo>
                    <a:pt x="1870506" y="636841"/>
                  </a:lnTo>
                  <a:lnTo>
                    <a:pt x="1908987" y="636841"/>
                  </a:lnTo>
                  <a:lnTo>
                    <a:pt x="1908987" y="551497"/>
                  </a:lnTo>
                  <a:close/>
                </a:path>
                <a:path w="10967085" h="876935">
                  <a:moveTo>
                    <a:pt x="1932381" y="87630"/>
                  </a:moveTo>
                  <a:lnTo>
                    <a:pt x="1882089" y="87630"/>
                  </a:lnTo>
                  <a:lnTo>
                    <a:pt x="1882089" y="9906"/>
                  </a:lnTo>
                  <a:lnTo>
                    <a:pt x="1840560" y="9906"/>
                  </a:lnTo>
                  <a:lnTo>
                    <a:pt x="1840560" y="202692"/>
                  </a:lnTo>
                  <a:lnTo>
                    <a:pt x="1882089" y="202692"/>
                  </a:lnTo>
                  <a:lnTo>
                    <a:pt x="1882089" y="123825"/>
                  </a:lnTo>
                  <a:lnTo>
                    <a:pt x="1932381" y="123825"/>
                  </a:lnTo>
                  <a:lnTo>
                    <a:pt x="1932381" y="87630"/>
                  </a:lnTo>
                  <a:close/>
                </a:path>
                <a:path w="10967085" h="876935">
                  <a:moveTo>
                    <a:pt x="2245563" y="96989"/>
                  </a:moveTo>
                  <a:lnTo>
                    <a:pt x="2018868" y="96989"/>
                  </a:lnTo>
                  <a:lnTo>
                    <a:pt x="2018868" y="11899"/>
                  </a:lnTo>
                  <a:lnTo>
                    <a:pt x="1977720" y="11899"/>
                  </a:lnTo>
                  <a:lnTo>
                    <a:pt x="1977720" y="96989"/>
                  </a:lnTo>
                  <a:lnTo>
                    <a:pt x="1977720" y="132549"/>
                  </a:lnTo>
                  <a:lnTo>
                    <a:pt x="2245563" y="132549"/>
                  </a:lnTo>
                  <a:lnTo>
                    <a:pt x="2245563" y="96989"/>
                  </a:lnTo>
                  <a:close/>
                </a:path>
                <a:path w="10967085" h="876935">
                  <a:moveTo>
                    <a:pt x="2249754" y="321779"/>
                  </a:moveTo>
                  <a:lnTo>
                    <a:pt x="2018868" y="321779"/>
                  </a:lnTo>
                  <a:lnTo>
                    <a:pt x="2018868" y="246849"/>
                  </a:lnTo>
                  <a:lnTo>
                    <a:pt x="1977720" y="246849"/>
                  </a:lnTo>
                  <a:lnTo>
                    <a:pt x="1977720" y="321779"/>
                  </a:lnTo>
                  <a:lnTo>
                    <a:pt x="1977720" y="357339"/>
                  </a:lnTo>
                  <a:lnTo>
                    <a:pt x="2249754" y="357339"/>
                  </a:lnTo>
                  <a:lnTo>
                    <a:pt x="2249754" y="321779"/>
                  </a:lnTo>
                  <a:close/>
                </a:path>
                <a:path w="10967085" h="876935">
                  <a:moveTo>
                    <a:pt x="2266137" y="178689"/>
                  </a:moveTo>
                  <a:lnTo>
                    <a:pt x="1954860" y="178689"/>
                  </a:lnTo>
                  <a:lnTo>
                    <a:pt x="1954860" y="214490"/>
                  </a:lnTo>
                  <a:lnTo>
                    <a:pt x="2266137" y="214490"/>
                  </a:lnTo>
                  <a:lnTo>
                    <a:pt x="2266137" y="178689"/>
                  </a:lnTo>
                  <a:close/>
                </a:path>
                <a:path w="10967085" h="876935">
                  <a:moveTo>
                    <a:pt x="4856962" y="33909"/>
                  </a:moveTo>
                  <a:lnTo>
                    <a:pt x="4818481" y="33909"/>
                  </a:lnTo>
                  <a:lnTo>
                    <a:pt x="4818481" y="119253"/>
                  </a:lnTo>
                  <a:lnTo>
                    <a:pt x="4856962" y="119253"/>
                  </a:lnTo>
                  <a:lnTo>
                    <a:pt x="4856962" y="33909"/>
                  </a:lnTo>
                  <a:close/>
                </a:path>
                <a:path w="10967085" h="876935">
                  <a:moveTo>
                    <a:pt x="5053165" y="294119"/>
                  </a:moveTo>
                  <a:lnTo>
                    <a:pt x="5029390" y="275005"/>
                  </a:lnTo>
                  <a:lnTo>
                    <a:pt x="5017770" y="257924"/>
                  </a:lnTo>
                  <a:lnTo>
                    <a:pt x="5011255" y="248361"/>
                  </a:lnTo>
                  <a:lnTo>
                    <a:pt x="4999698" y="211353"/>
                  </a:lnTo>
                  <a:lnTo>
                    <a:pt x="4995634" y="161163"/>
                  </a:lnTo>
                  <a:lnTo>
                    <a:pt x="4995634" y="14097"/>
                  </a:lnTo>
                  <a:lnTo>
                    <a:pt x="4954867" y="14097"/>
                  </a:lnTo>
                  <a:lnTo>
                    <a:pt x="4954867" y="161163"/>
                  </a:lnTo>
                  <a:lnTo>
                    <a:pt x="4950815" y="211239"/>
                  </a:lnTo>
                  <a:lnTo>
                    <a:pt x="4939296" y="248310"/>
                  </a:lnTo>
                  <a:lnTo>
                    <a:pt x="4921275" y="274955"/>
                  </a:lnTo>
                  <a:lnTo>
                    <a:pt x="4897729" y="293738"/>
                  </a:lnTo>
                  <a:lnTo>
                    <a:pt x="4897729" y="332219"/>
                  </a:lnTo>
                  <a:lnTo>
                    <a:pt x="4922723" y="318147"/>
                  </a:lnTo>
                  <a:lnTo>
                    <a:pt x="4944580" y="300507"/>
                  </a:lnTo>
                  <a:lnTo>
                    <a:pt x="4962449" y="280149"/>
                  </a:lnTo>
                  <a:lnTo>
                    <a:pt x="4975441" y="257924"/>
                  </a:lnTo>
                  <a:lnTo>
                    <a:pt x="4988611" y="280035"/>
                  </a:lnTo>
                  <a:lnTo>
                    <a:pt x="5006454" y="300507"/>
                  </a:lnTo>
                  <a:lnTo>
                    <a:pt x="5028222" y="318262"/>
                  </a:lnTo>
                  <a:lnTo>
                    <a:pt x="5053165" y="332219"/>
                  </a:lnTo>
                  <a:lnTo>
                    <a:pt x="5053165" y="294119"/>
                  </a:lnTo>
                  <a:close/>
                </a:path>
                <a:path w="10967085" h="876935">
                  <a:moveTo>
                    <a:pt x="5198326" y="9906"/>
                  </a:moveTo>
                  <a:lnTo>
                    <a:pt x="5157940" y="9906"/>
                  </a:lnTo>
                  <a:lnTo>
                    <a:pt x="5157940" y="147447"/>
                  </a:lnTo>
                  <a:lnTo>
                    <a:pt x="5115268" y="147447"/>
                  </a:lnTo>
                  <a:lnTo>
                    <a:pt x="5115268" y="12192"/>
                  </a:lnTo>
                  <a:lnTo>
                    <a:pt x="5075263" y="12192"/>
                  </a:lnTo>
                  <a:lnTo>
                    <a:pt x="5075263" y="351269"/>
                  </a:lnTo>
                  <a:lnTo>
                    <a:pt x="5115268" y="351269"/>
                  </a:lnTo>
                  <a:lnTo>
                    <a:pt x="5115268" y="183642"/>
                  </a:lnTo>
                  <a:lnTo>
                    <a:pt x="5157940" y="183642"/>
                  </a:lnTo>
                  <a:lnTo>
                    <a:pt x="5157940" y="355460"/>
                  </a:lnTo>
                  <a:lnTo>
                    <a:pt x="5198326" y="355460"/>
                  </a:lnTo>
                  <a:lnTo>
                    <a:pt x="5198326" y="183642"/>
                  </a:lnTo>
                  <a:lnTo>
                    <a:pt x="5198326" y="147447"/>
                  </a:lnTo>
                  <a:lnTo>
                    <a:pt x="5198326" y="9906"/>
                  </a:lnTo>
                  <a:close/>
                </a:path>
                <a:path w="10967085" h="876935">
                  <a:moveTo>
                    <a:pt x="5566359" y="303999"/>
                  </a:moveTo>
                  <a:lnTo>
                    <a:pt x="5434533" y="303999"/>
                  </a:lnTo>
                  <a:lnTo>
                    <a:pt x="5434533" y="235419"/>
                  </a:lnTo>
                  <a:lnTo>
                    <a:pt x="5552643" y="235419"/>
                  </a:lnTo>
                  <a:lnTo>
                    <a:pt x="5552643" y="199859"/>
                  </a:lnTo>
                  <a:lnTo>
                    <a:pt x="5319103" y="199859"/>
                  </a:lnTo>
                  <a:lnTo>
                    <a:pt x="5319103" y="143979"/>
                  </a:lnTo>
                  <a:lnTo>
                    <a:pt x="5548452" y="143979"/>
                  </a:lnTo>
                  <a:lnTo>
                    <a:pt x="5548452" y="108419"/>
                  </a:lnTo>
                  <a:lnTo>
                    <a:pt x="5548452" y="52539"/>
                  </a:lnTo>
                  <a:lnTo>
                    <a:pt x="5548452" y="15709"/>
                  </a:lnTo>
                  <a:lnTo>
                    <a:pt x="5277574" y="15709"/>
                  </a:lnTo>
                  <a:lnTo>
                    <a:pt x="5277574" y="52539"/>
                  </a:lnTo>
                  <a:lnTo>
                    <a:pt x="5506923" y="52539"/>
                  </a:lnTo>
                  <a:lnTo>
                    <a:pt x="5506923" y="108419"/>
                  </a:lnTo>
                  <a:lnTo>
                    <a:pt x="5277574" y="108419"/>
                  </a:lnTo>
                  <a:lnTo>
                    <a:pt x="5277574" y="143979"/>
                  </a:lnTo>
                  <a:lnTo>
                    <a:pt x="5277574" y="199859"/>
                  </a:lnTo>
                  <a:lnTo>
                    <a:pt x="5277574" y="235419"/>
                  </a:lnTo>
                  <a:lnTo>
                    <a:pt x="5393398" y="235419"/>
                  </a:lnTo>
                  <a:lnTo>
                    <a:pt x="5393398" y="303999"/>
                  </a:lnTo>
                  <a:lnTo>
                    <a:pt x="5259667" y="303999"/>
                  </a:lnTo>
                  <a:lnTo>
                    <a:pt x="5259667" y="340829"/>
                  </a:lnTo>
                  <a:lnTo>
                    <a:pt x="5566359" y="340829"/>
                  </a:lnTo>
                  <a:lnTo>
                    <a:pt x="5566359" y="303999"/>
                  </a:lnTo>
                  <a:close/>
                </a:path>
                <a:path w="10967085" h="876935">
                  <a:moveTo>
                    <a:pt x="5906592" y="321170"/>
                  </a:moveTo>
                  <a:lnTo>
                    <a:pt x="5675706" y="321170"/>
                  </a:lnTo>
                  <a:lnTo>
                    <a:pt x="5675706" y="256400"/>
                  </a:lnTo>
                  <a:lnTo>
                    <a:pt x="5634558" y="256400"/>
                  </a:lnTo>
                  <a:lnTo>
                    <a:pt x="5634558" y="356984"/>
                  </a:lnTo>
                  <a:lnTo>
                    <a:pt x="5906592" y="356984"/>
                  </a:lnTo>
                  <a:lnTo>
                    <a:pt x="5906592" y="321170"/>
                  </a:lnTo>
                  <a:close/>
                </a:path>
                <a:path w="10967085" h="876935">
                  <a:moveTo>
                    <a:pt x="5907354" y="80391"/>
                  </a:moveTo>
                  <a:lnTo>
                    <a:pt x="5895238" y="44196"/>
                  </a:lnTo>
                  <a:lnTo>
                    <a:pt x="5866206" y="24066"/>
                  </a:lnTo>
                  <a:lnTo>
                    <a:pt x="5866206" y="71247"/>
                  </a:lnTo>
                  <a:lnTo>
                    <a:pt x="5866206" y="80391"/>
                  </a:lnTo>
                  <a:lnTo>
                    <a:pt x="5839587" y="109245"/>
                  </a:lnTo>
                  <a:lnTo>
                    <a:pt x="5796521" y="116205"/>
                  </a:lnTo>
                  <a:lnTo>
                    <a:pt x="5767908" y="116967"/>
                  </a:lnTo>
                  <a:lnTo>
                    <a:pt x="5739079" y="116205"/>
                  </a:lnTo>
                  <a:lnTo>
                    <a:pt x="5695848" y="109245"/>
                  </a:lnTo>
                  <a:lnTo>
                    <a:pt x="5669610" y="89916"/>
                  </a:lnTo>
                  <a:lnTo>
                    <a:pt x="5669610" y="71247"/>
                  </a:lnTo>
                  <a:lnTo>
                    <a:pt x="5715000" y="47574"/>
                  </a:lnTo>
                  <a:lnTo>
                    <a:pt x="5767908" y="44196"/>
                  </a:lnTo>
                  <a:lnTo>
                    <a:pt x="5796521" y="45008"/>
                  </a:lnTo>
                  <a:lnTo>
                    <a:pt x="5839587" y="52070"/>
                  </a:lnTo>
                  <a:lnTo>
                    <a:pt x="5866206" y="71247"/>
                  </a:lnTo>
                  <a:lnTo>
                    <a:pt x="5866206" y="24066"/>
                  </a:lnTo>
                  <a:lnTo>
                    <a:pt x="5862790" y="22225"/>
                  </a:lnTo>
                  <a:lnTo>
                    <a:pt x="5835485" y="14719"/>
                  </a:lnTo>
                  <a:lnTo>
                    <a:pt x="5803531" y="10706"/>
                  </a:lnTo>
                  <a:lnTo>
                    <a:pt x="5767908" y="9525"/>
                  </a:lnTo>
                  <a:lnTo>
                    <a:pt x="5732221" y="10706"/>
                  </a:lnTo>
                  <a:lnTo>
                    <a:pt x="5672696" y="22225"/>
                  </a:lnTo>
                  <a:lnTo>
                    <a:pt x="5633936" y="53581"/>
                  </a:lnTo>
                  <a:lnTo>
                    <a:pt x="5628081" y="80391"/>
                  </a:lnTo>
                  <a:lnTo>
                    <a:pt x="5629567" y="94894"/>
                  </a:lnTo>
                  <a:lnTo>
                    <a:pt x="5650941" y="127254"/>
                  </a:lnTo>
                  <a:lnTo>
                    <a:pt x="5700141" y="146443"/>
                  </a:lnTo>
                  <a:lnTo>
                    <a:pt x="5767908" y="151638"/>
                  </a:lnTo>
                  <a:lnTo>
                    <a:pt x="5803531" y="150444"/>
                  </a:lnTo>
                  <a:lnTo>
                    <a:pt x="5862790" y="138938"/>
                  </a:lnTo>
                  <a:lnTo>
                    <a:pt x="5895225" y="116967"/>
                  </a:lnTo>
                  <a:lnTo>
                    <a:pt x="5905868" y="94894"/>
                  </a:lnTo>
                  <a:lnTo>
                    <a:pt x="5907354" y="80391"/>
                  </a:lnTo>
                  <a:close/>
                </a:path>
                <a:path w="10967085" h="876935">
                  <a:moveTo>
                    <a:pt x="5922975" y="184404"/>
                  </a:moveTo>
                  <a:lnTo>
                    <a:pt x="5611698" y="184404"/>
                  </a:lnTo>
                  <a:lnTo>
                    <a:pt x="5611698" y="220205"/>
                  </a:lnTo>
                  <a:lnTo>
                    <a:pt x="5750763" y="220205"/>
                  </a:lnTo>
                  <a:lnTo>
                    <a:pt x="5750763" y="284213"/>
                  </a:lnTo>
                  <a:lnTo>
                    <a:pt x="5791911" y="284213"/>
                  </a:lnTo>
                  <a:lnTo>
                    <a:pt x="5791911" y="220205"/>
                  </a:lnTo>
                  <a:lnTo>
                    <a:pt x="5922975" y="220205"/>
                  </a:lnTo>
                  <a:lnTo>
                    <a:pt x="5922975" y="184404"/>
                  </a:lnTo>
                  <a:close/>
                </a:path>
                <a:path w="10967085" h="876935">
                  <a:moveTo>
                    <a:pt x="5925883" y="567499"/>
                  </a:moveTo>
                  <a:lnTo>
                    <a:pt x="5885878" y="567499"/>
                  </a:lnTo>
                  <a:lnTo>
                    <a:pt x="5885878" y="683704"/>
                  </a:lnTo>
                  <a:lnTo>
                    <a:pt x="5925883" y="683704"/>
                  </a:lnTo>
                  <a:lnTo>
                    <a:pt x="5925883" y="567499"/>
                  </a:lnTo>
                  <a:close/>
                </a:path>
                <a:path w="10967085" h="876935">
                  <a:moveTo>
                    <a:pt x="5925883" y="531329"/>
                  </a:moveTo>
                  <a:lnTo>
                    <a:pt x="5757113" y="531329"/>
                  </a:lnTo>
                  <a:lnTo>
                    <a:pt x="5757113" y="566889"/>
                  </a:lnTo>
                  <a:lnTo>
                    <a:pt x="5757113" y="683729"/>
                  </a:lnTo>
                  <a:lnTo>
                    <a:pt x="5757113" y="719289"/>
                  </a:lnTo>
                  <a:lnTo>
                    <a:pt x="5925883" y="719289"/>
                  </a:lnTo>
                  <a:lnTo>
                    <a:pt x="5925883" y="683729"/>
                  </a:lnTo>
                  <a:lnTo>
                    <a:pt x="5797880" y="683729"/>
                  </a:lnTo>
                  <a:lnTo>
                    <a:pt x="5797880" y="566889"/>
                  </a:lnTo>
                  <a:lnTo>
                    <a:pt x="5925883" y="566889"/>
                  </a:lnTo>
                  <a:lnTo>
                    <a:pt x="5925883" y="531329"/>
                  </a:lnTo>
                  <a:close/>
                </a:path>
                <a:path w="10967085" h="876935">
                  <a:moveTo>
                    <a:pt x="6038278" y="838669"/>
                  </a:moveTo>
                  <a:lnTo>
                    <a:pt x="5818073" y="838669"/>
                  </a:lnTo>
                  <a:lnTo>
                    <a:pt x="5818073" y="757389"/>
                  </a:lnTo>
                  <a:lnTo>
                    <a:pt x="5776925" y="757389"/>
                  </a:lnTo>
                  <a:lnTo>
                    <a:pt x="5776925" y="838669"/>
                  </a:lnTo>
                  <a:lnTo>
                    <a:pt x="5776925" y="874229"/>
                  </a:lnTo>
                  <a:lnTo>
                    <a:pt x="6038278" y="874229"/>
                  </a:lnTo>
                  <a:lnTo>
                    <a:pt x="6038278" y="838669"/>
                  </a:lnTo>
                  <a:close/>
                </a:path>
                <a:path w="10967085" h="876935">
                  <a:moveTo>
                    <a:pt x="6082093" y="621499"/>
                  </a:moveTo>
                  <a:lnTo>
                    <a:pt x="6031801" y="621499"/>
                  </a:lnTo>
                  <a:lnTo>
                    <a:pt x="6031801" y="527519"/>
                  </a:lnTo>
                  <a:lnTo>
                    <a:pt x="5990272" y="527519"/>
                  </a:lnTo>
                  <a:lnTo>
                    <a:pt x="5990272" y="621499"/>
                  </a:lnTo>
                  <a:lnTo>
                    <a:pt x="5990272" y="658329"/>
                  </a:lnTo>
                  <a:lnTo>
                    <a:pt x="5990272" y="768819"/>
                  </a:lnTo>
                  <a:lnTo>
                    <a:pt x="6031801" y="768819"/>
                  </a:lnTo>
                  <a:lnTo>
                    <a:pt x="6031801" y="658329"/>
                  </a:lnTo>
                  <a:lnTo>
                    <a:pt x="6082093" y="658329"/>
                  </a:lnTo>
                  <a:lnTo>
                    <a:pt x="6082093" y="621499"/>
                  </a:lnTo>
                  <a:close/>
                </a:path>
                <a:path w="10967085" h="876935">
                  <a:moveTo>
                    <a:pt x="6261189" y="294119"/>
                  </a:moveTo>
                  <a:lnTo>
                    <a:pt x="6206134" y="247738"/>
                  </a:lnTo>
                  <a:lnTo>
                    <a:pt x="6188532" y="205079"/>
                  </a:lnTo>
                  <a:lnTo>
                    <a:pt x="6181941" y="143637"/>
                  </a:lnTo>
                  <a:lnTo>
                    <a:pt x="6181941" y="14097"/>
                  </a:lnTo>
                  <a:lnTo>
                    <a:pt x="6140793" y="14097"/>
                  </a:lnTo>
                  <a:lnTo>
                    <a:pt x="6140793" y="143637"/>
                  </a:lnTo>
                  <a:lnTo>
                    <a:pt x="6134316" y="205130"/>
                  </a:lnTo>
                  <a:lnTo>
                    <a:pt x="6116929" y="247878"/>
                  </a:lnTo>
                  <a:lnTo>
                    <a:pt x="6091771" y="276123"/>
                  </a:lnTo>
                  <a:lnTo>
                    <a:pt x="6061926" y="294119"/>
                  </a:lnTo>
                  <a:lnTo>
                    <a:pt x="6061926" y="332219"/>
                  </a:lnTo>
                  <a:lnTo>
                    <a:pt x="6093815" y="318236"/>
                  </a:lnTo>
                  <a:lnTo>
                    <a:pt x="6122416" y="298602"/>
                  </a:lnTo>
                  <a:lnTo>
                    <a:pt x="6145720" y="274256"/>
                  </a:lnTo>
                  <a:lnTo>
                    <a:pt x="6161748" y="246113"/>
                  </a:lnTo>
                  <a:lnTo>
                    <a:pt x="6177712" y="274040"/>
                  </a:lnTo>
                  <a:lnTo>
                    <a:pt x="6200889" y="298310"/>
                  </a:lnTo>
                  <a:lnTo>
                    <a:pt x="6229362" y="318020"/>
                  </a:lnTo>
                  <a:lnTo>
                    <a:pt x="6261189" y="332219"/>
                  </a:lnTo>
                  <a:lnTo>
                    <a:pt x="6261189" y="294119"/>
                  </a:lnTo>
                  <a:close/>
                </a:path>
                <a:path w="10967085" h="876935">
                  <a:moveTo>
                    <a:pt x="6386119" y="742365"/>
                  </a:moveTo>
                  <a:lnTo>
                    <a:pt x="6344602" y="742365"/>
                  </a:lnTo>
                  <a:lnTo>
                    <a:pt x="6344602" y="777798"/>
                  </a:lnTo>
                  <a:lnTo>
                    <a:pt x="6344602" y="841425"/>
                  </a:lnTo>
                  <a:lnTo>
                    <a:pt x="6172390" y="841425"/>
                  </a:lnTo>
                  <a:lnTo>
                    <a:pt x="6172390" y="777798"/>
                  </a:lnTo>
                  <a:lnTo>
                    <a:pt x="6344602" y="777798"/>
                  </a:lnTo>
                  <a:lnTo>
                    <a:pt x="6344602" y="742365"/>
                  </a:lnTo>
                  <a:lnTo>
                    <a:pt x="6131242" y="742365"/>
                  </a:lnTo>
                  <a:lnTo>
                    <a:pt x="6131242" y="876477"/>
                  </a:lnTo>
                  <a:lnTo>
                    <a:pt x="6386119" y="876477"/>
                  </a:lnTo>
                  <a:lnTo>
                    <a:pt x="6386119" y="841425"/>
                  </a:lnTo>
                  <a:lnTo>
                    <a:pt x="6386119" y="777798"/>
                  </a:lnTo>
                  <a:lnTo>
                    <a:pt x="6386119" y="742365"/>
                  </a:lnTo>
                  <a:close/>
                </a:path>
                <a:path w="10967085" h="876935">
                  <a:moveTo>
                    <a:pt x="6400635" y="150876"/>
                  </a:moveTo>
                  <a:lnTo>
                    <a:pt x="6346533" y="150876"/>
                  </a:lnTo>
                  <a:lnTo>
                    <a:pt x="6346533" y="9906"/>
                  </a:lnTo>
                  <a:lnTo>
                    <a:pt x="6305004" y="9906"/>
                  </a:lnTo>
                  <a:lnTo>
                    <a:pt x="6305004" y="355460"/>
                  </a:lnTo>
                  <a:lnTo>
                    <a:pt x="6346533" y="355460"/>
                  </a:lnTo>
                  <a:lnTo>
                    <a:pt x="6346533" y="187071"/>
                  </a:lnTo>
                  <a:lnTo>
                    <a:pt x="6400635" y="187071"/>
                  </a:lnTo>
                  <a:lnTo>
                    <a:pt x="6400635" y="150876"/>
                  </a:lnTo>
                  <a:close/>
                </a:path>
                <a:path w="10967085" h="876935">
                  <a:moveTo>
                    <a:pt x="6436411" y="605218"/>
                  </a:moveTo>
                  <a:lnTo>
                    <a:pt x="6386119" y="605218"/>
                  </a:lnTo>
                  <a:lnTo>
                    <a:pt x="6386119" y="527494"/>
                  </a:lnTo>
                  <a:lnTo>
                    <a:pt x="6344602" y="527494"/>
                  </a:lnTo>
                  <a:lnTo>
                    <a:pt x="6344602" y="643318"/>
                  </a:lnTo>
                  <a:lnTo>
                    <a:pt x="6332182" y="650633"/>
                  </a:lnTo>
                  <a:lnTo>
                    <a:pt x="6317018" y="655599"/>
                  </a:lnTo>
                  <a:lnTo>
                    <a:pt x="6298793" y="658418"/>
                  </a:lnTo>
                  <a:lnTo>
                    <a:pt x="6277165" y="659320"/>
                  </a:lnTo>
                  <a:lnTo>
                    <a:pt x="6152959" y="659320"/>
                  </a:lnTo>
                  <a:lnTo>
                    <a:pt x="6152959" y="529780"/>
                  </a:lnTo>
                  <a:lnTo>
                    <a:pt x="6111430" y="529780"/>
                  </a:lnTo>
                  <a:lnTo>
                    <a:pt x="6111430" y="695134"/>
                  </a:lnTo>
                  <a:lnTo>
                    <a:pt x="6266116" y="695134"/>
                  </a:lnTo>
                  <a:lnTo>
                    <a:pt x="6292901" y="694105"/>
                  </a:lnTo>
                  <a:lnTo>
                    <a:pt x="6314643" y="690981"/>
                  </a:lnTo>
                  <a:lnTo>
                    <a:pt x="6331750" y="685647"/>
                  </a:lnTo>
                  <a:lnTo>
                    <a:pt x="6344602" y="677989"/>
                  </a:lnTo>
                  <a:lnTo>
                    <a:pt x="6344602" y="720280"/>
                  </a:lnTo>
                  <a:lnTo>
                    <a:pt x="6386119" y="720280"/>
                  </a:lnTo>
                  <a:lnTo>
                    <a:pt x="6386119" y="677989"/>
                  </a:lnTo>
                  <a:lnTo>
                    <a:pt x="6386119" y="659320"/>
                  </a:lnTo>
                  <a:lnTo>
                    <a:pt x="6386119" y="641413"/>
                  </a:lnTo>
                  <a:lnTo>
                    <a:pt x="6436411" y="641413"/>
                  </a:lnTo>
                  <a:lnTo>
                    <a:pt x="6436411" y="605218"/>
                  </a:lnTo>
                  <a:close/>
                </a:path>
                <a:path w="10967085" h="876935">
                  <a:moveTo>
                    <a:pt x="6500800" y="551497"/>
                  </a:moveTo>
                  <a:lnTo>
                    <a:pt x="6462319" y="551497"/>
                  </a:lnTo>
                  <a:lnTo>
                    <a:pt x="6462319" y="636841"/>
                  </a:lnTo>
                  <a:lnTo>
                    <a:pt x="6500800" y="636841"/>
                  </a:lnTo>
                  <a:lnTo>
                    <a:pt x="6500800" y="551497"/>
                  </a:lnTo>
                  <a:close/>
                </a:path>
                <a:path w="10967085" h="876935">
                  <a:moveTo>
                    <a:pt x="6700850" y="236969"/>
                  </a:moveTo>
                  <a:lnTo>
                    <a:pt x="6659321" y="236969"/>
                  </a:lnTo>
                  <a:lnTo>
                    <a:pt x="6659321" y="272402"/>
                  </a:lnTo>
                  <a:lnTo>
                    <a:pt x="6659321" y="323837"/>
                  </a:lnTo>
                  <a:lnTo>
                    <a:pt x="6487109" y="323837"/>
                  </a:lnTo>
                  <a:lnTo>
                    <a:pt x="6487109" y="272402"/>
                  </a:lnTo>
                  <a:lnTo>
                    <a:pt x="6659321" y="272402"/>
                  </a:lnTo>
                  <a:lnTo>
                    <a:pt x="6659321" y="236969"/>
                  </a:lnTo>
                  <a:lnTo>
                    <a:pt x="6445961" y="236969"/>
                  </a:lnTo>
                  <a:lnTo>
                    <a:pt x="6445961" y="358889"/>
                  </a:lnTo>
                  <a:lnTo>
                    <a:pt x="6700850" y="358889"/>
                  </a:lnTo>
                  <a:lnTo>
                    <a:pt x="6700850" y="323837"/>
                  </a:lnTo>
                  <a:lnTo>
                    <a:pt x="6700850" y="272402"/>
                  </a:lnTo>
                  <a:lnTo>
                    <a:pt x="6700850" y="236969"/>
                  </a:lnTo>
                  <a:close/>
                </a:path>
                <a:path w="10967085" h="876935">
                  <a:moveTo>
                    <a:pt x="6751142" y="91440"/>
                  </a:moveTo>
                  <a:lnTo>
                    <a:pt x="6700850" y="91440"/>
                  </a:lnTo>
                  <a:lnTo>
                    <a:pt x="6700850" y="9906"/>
                  </a:lnTo>
                  <a:lnTo>
                    <a:pt x="6659321" y="9906"/>
                  </a:lnTo>
                  <a:lnTo>
                    <a:pt x="6659321" y="152781"/>
                  </a:lnTo>
                  <a:lnTo>
                    <a:pt x="6646913" y="159816"/>
                  </a:lnTo>
                  <a:lnTo>
                    <a:pt x="6631749" y="164541"/>
                  </a:lnTo>
                  <a:lnTo>
                    <a:pt x="6613512" y="167182"/>
                  </a:lnTo>
                  <a:lnTo>
                    <a:pt x="6591884" y="168021"/>
                  </a:lnTo>
                  <a:lnTo>
                    <a:pt x="6467678" y="168021"/>
                  </a:lnTo>
                  <a:lnTo>
                    <a:pt x="6467678" y="124968"/>
                  </a:lnTo>
                  <a:lnTo>
                    <a:pt x="6594170" y="124968"/>
                  </a:lnTo>
                  <a:lnTo>
                    <a:pt x="6594170" y="14097"/>
                  </a:lnTo>
                  <a:lnTo>
                    <a:pt x="6426149" y="14097"/>
                  </a:lnTo>
                  <a:lnTo>
                    <a:pt x="6426149" y="48768"/>
                  </a:lnTo>
                  <a:lnTo>
                    <a:pt x="6553022" y="48768"/>
                  </a:lnTo>
                  <a:lnTo>
                    <a:pt x="6553022" y="90297"/>
                  </a:lnTo>
                  <a:lnTo>
                    <a:pt x="6426149" y="90297"/>
                  </a:lnTo>
                  <a:lnTo>
                    <a:pt x="6426149" y="202311"/>
                  </a:lnTo>
                  <a:lnTo>
                    <a:pt x="6581216" y="202311"/>
                  </a:lnTo>
                  <a:lnTo>
                    <a:pt x="6607784" y="201282"/>
                  </a:lnTo>
                  <a:lnTo>
                    <a:pt x="6629413" y="198158"/>
                  </a:lnTo>
                  <a:lnTo>
                    <a:pt x="6646469" y="192824"/>
                  </a:lnTo>
                  <a:lnTo>
                    <a:pt x="6659321" y="185166"/>
                  </a:lnTo>
                  <a:lnTo>
                    <a:pt x="6659321" y="215633"/>
                  </a:lnTo>
                  <a:lnTo>
                    <a:pt x="6700850" y="215633"/>
                  </a:lnTo>
                  <a:lnTo>
                    <a:pt x="6700850" y="185166"/>
                  </a:lnTo>
                  <a:lnTo>
                    <a:pt x="6700850" y="168021"/>
                  </a:lnTo>
                  <a:lnTo>
                    <a:pt x="6700850" y="128016"/>
                  </a:lnTo>
                  <a:lnTo>
                    <a:pt x="6751142" y="128016"/>
                  </a:lnTo>
                  <a:lnTo>
                    <a:pt x="6751142" y="91440"/>
                  </a:lnTo>
                  <a:close/>
                </a:path>
                <a:path w="10967085" h="876935">
                  <a:moveTo>
                    <a:pt x="7064311" y="84289"/>
                  </a:moveTo>
                  <a:lnTo>
                    <a:pt x="6837629" y="84289"/>
                  </a:lnTo>
                  <a:lnTo>
                    <a:pt x="6837629" y="48729"/>
                  </a:lnTo>
                  <a:lnTo>
                    <a:pt x="7062406" y="48729"/>
                  </a:lnTo>
                  <a:lnTo>
                    <a:pt x="7062406" y="14439"/>
                  </a:lnTo>
                  <a:lnTo>
                    <a:pt x="6796481" y="14439"/>
                  </a:lnTo>
                  <a:lnTo>
                    <a:pt x="6796481" y="48729"/>
                  </a:lnTo>
                  <a:lnTo>
                    <a:pt x="6796481" y="84289"/>
                  </a:lnTo>
                  <a:lnTo>
                    <a:pt x="6796481" y="118579"/>
                  </a:lnTo>
                  <a:lnTo>
                    <a:pt x="7064311" y="118579"/>
                  </a:lnTo>
                  <a:lnTo>
                    <a:pt x="7064311" y="84289"/>
                  </a:lnTo>
                  <a:close/>
                </a:path>
                <a:path w="10967085" h="876935">
                  <a:moveTo>
                    <a:pt x="7070026" y="325589"/>
                  </a:moveTo>
                  <a:lnTo>
                    <a:pt x="6837629" y="325589"/>
                  </a:lnTo>
                  <a:lnTo>
                    <a:pt x="6837629" y="300189"/>
                  </a:lnTo>
                  <a:lnTo>
                    <a:pt x="7062406" y="300189"/>
                  </a:lnTo>
                  <a:lnTo>
                    <a:pt x="7062406" y="267169"/>
                  </a:lnTo>
                  <a:lnTo>
                    <a:pt x="7062406" y="241769"/>
                  </a:lnTo>
                  <a:lnTo>
                    <a:pt x="7062406" y="207479"/>
                  </a:lnTo>
                  <a:lnTo>
                    <a:pt x="6796481" y="207479"/>
                  </a:lnTo>
                  <a:lnTo>
                    <a:pt x="6796481" y="241769"/>
                  </a:lnTo>
                  <a:lnTo>
                    <a:pt x="7020877" y="241769"/>
                  </a:lnTo>
                  <a:lnTo>
                    <a:pt x="7020877" y="267169"/>
                  </a:lnTo>
                  <a:lnTo>
                    <a:pt x="6796481" y="267169"/>
                  </a:lnTo>
                  <a:lnTo>
                    <a:pt x="6796481" y="300189"/>
                  </a:lnTo>
                  <a:lnTo>
                    <a:pt x="6796481" y="325589"/>
                  </a:lnTo>
                  <a:lnTo>
                    <a:pt x="6796481" y="358609"/>
                  </a:lnTo>
                  <a:lnTo>
                    <a:pt x="7070026" y="358609"/>
                  </a:lnTo>
                  <a:lnTo>
                    <a:pt x="7070026" y="325589"/>
                  </a:lnTo>
                  <a:close/>
                </a:path>
                <a:path w="10967085" h="876935">
                  <a:moveTo>
                    <a:pt x="7084885" y="145542"/>
                  </a:moveTo>
                  <a:lnTo>
                    <a:pt x="6773621" y="145542"/>
                  </a:lnTo>
                  <a:lnTo>
                    <a:pt x="6773621" y="179832"/>
                  </a:lnTo>
                  <a:lnTo>
                    <a:pt x="7084885" y="179832"/>
                  </a:lnTo>
                  <a:lnTo>
                    <a:pt x="7084885" y="145542"/>
                  </a:lnTo>
                  <a:close/>
                </a:path>
                <a:path w="10967085" h="876935">
                  <a:moveTo>
                    <a:pt x="7316914" y="16002"/>
                  </a:moveTo>
                  <a:lnTo>
                    <a:pt x="7142797" y="16002"/>
                  </a:lnTo>
                  <a:lnTo>
                    <a:pt x="7142797" y="52578"/>
                  </a:lnTo>
                  <a:lnTo>
                    <a:pt x="7275766" y="52578"/>
                  </a:lnTo>
                  <a:lnTo>
                    <a:pt x="7275766" y="154686"/>
                  </a:lnTo>
                  <a:lnTo>
                    <a:pt x="7275208" y="177076"/>
                  </a:lnTo>
                  <a:lnTo>
                    <a:pt x="7273620" y="199872"/>
                  </a:lnTo>
                  <a:lnTo>
                    <a:pt x="7271105" y="221602"/>
                  </a:lnTo>
                  <a:lnTo>
                    <a:pt x="7267765" y="240779"/>
                  </a:lnTo>
                  <a:lnTo>
                    <a:pt x="7308532" y="240779"/>
                  </a:lnTo>
                  <a:lnTo>
                    <a:pt x="7312088" y="220967"/>
                  </a:lnTo>
                  <a:lnTo>
                    <a:pt x="7314717" y="197688"/>
                  </a:lnTo>
                  <a:lnTo>
                    <a:pt x="7316356" y="172897"/>
                  </a:lnTo>
                  <a:lnTo>
                    <a:pt x="7316864" y="150876"/>
                  </a:lnTo>
                  <a:lnTo>
                    <a:pt x="7316914" y="16002"/>
                  </a:lnTo>
                  <a:close/>
                </a:path>
                <a:path w="10967085" h="876935">
                  <a:moveTo>
                    <a:pt x="7463587" y="150876"/>
                  </a:moveTo>
                  <a:lnTo>
                    <a:pt x="7409497" y="150876"/>
                  </a:lnTo>
                  <a:lnTo>
                    <a:pt x="7409497" y="9906"/>
                  </a:lnTo>
                  <a:lnTo>
                    <a:pt x="7367968" y="9906"/>
                  </a:lnTo>
                  <a:lnTo>
                    <a:pt x="7367968" y="282308"/>
                  </a:lnTo>
                  <a:lnTo>
                    <a:pt x="7355586" y="290093"/>
                  </a:lnTo>
                  <a:lnTo>
                    <a:pt x="7339774" y="295694"/>
                  </a:lnTo>
                  <a:lnTo>
                    <a:pt x="7320813" y="299085"/>
                  </a:lnTo>
                  <a:lnTo>
                    <a:pt x="7299007" y="300215"/>
                  </a:lnTo>
                  <a:lnTo>
                    <a:pt x="7222045" y="300215"/>
                  </a:lnTo>
                  <a:lnTo>
                    <a:pt x="7222045" y="142875"/>
                  </a:lnTo>
                  <a:lnTo>
                    <a:pt x="7180897" y="142875"/>
                  </a:lnTo>
                  <a:lnTo>
                    <a:pt x="7180897" y="300215"/>
                  </a:lnTo>
                  <a:lnTo>
                    <a:pt x="7131367" y="300215"/>
                  </a:lnTo>
                  <a:lnTo>
                    <a:pt x="7131367" y="336029"/>
                  </a:lnTo>
                  <a:lnTo>
                    <a:pt x="7291006" y="336029"/>
                  </a:lnTo>
                  <a:lnTo>
                    <a:pt x="7315670" y="334822"/>
                  </a:lnTo>
                  <a:lnTo>
                    <a:pt x="7337196" y="331177"/>
                  </a:lnTo>
                  <a:lnTo>
                    <a:pt x="7354862" y="325107"/>
                  </a:lnTo>
                  <a:lnTo>
                    <a:pt x="7367968" y="316598"/>
                  </a:lnTo>
                  <a:lnTo>
                    <a:pt x="7367968" y="355460"/>
                  </a:lnTo>
                  <a:lnTo>
                    <a:pt x="7409497" y="355460"/>
                  </a:lnTo>
                  <a:lnTo>
                    <a:pt x="7409497" y="316598"/>
                  </a:lnTo>
                  <a:lnTo>
                    <a:pt x="7409497" y="187071"/>
                  </a:lnTo>
                  <a:lnTo>
                    <a:pt x="7463587" y="187071"/>
                  </a:lnTo>
                  <a:lnTo>
                    <a:pt x="7463587" y="150876"/>
                  </a:lnTo>
                  <a:close/>
                </a:path>
                <a:path w="10967085" h="876935">
                  <a:moveTo>
                    <a:pt x="9900755" y="33909"/>
                  </a:moveTo>
                  <a:lnTo>
                    <a:pt x="9862274" y="33909"/>
                  </a:lnTo>
                  <a:lnTo>
                    <a:pt x="9862274" y="119253"/>
                  </a:lnTo>
                  <a:lnTo>
                    <a:pt x="9900755" y="119253"/>
                  </a:lnTo>
                  <a:lnTo>
                    <a:pt x="9900755" y="33909"/>
                  </a:lnTo>
                  <a:close/>
                </a:path>
                <a:path w="10967085" h="876935">
                  <a:moveTo>
                    <a:pt x="10154882" y="154305"/>
                  </a:moveTo>
                  <a:lnTo>
                    <a:pt x="10114928" y="138303"/>
                  </a:lnTo>
                  <a:lnTo>
                    <a:pt x="10085337" y="108013"/>
                  </a:lnTo>
                  <a:lnTo>
                    <a:pt x="10078682" y="78105"/>
                  </a:lnTo>
                  <a:lnTo>
                    <a:pt x="10149167" y="78105"/>
                  </a:lnTo>
                  <a:lnTo>
                    <a:pt x="10149167" y="41910"/>
                  </a:lnTo>
                  <a:lnTo>
                    <a:pt x="10078682" y="41910"/>
                  </a:lnTo>
                  <a:lnTo>
                    <a:pt x="10078682" y="0"/>
                  </a:lnTo>
                  <a:lnTo>
                    <a:pt x="10037534" y="0"/>
                  </a:lnTo>
                  <a:lnTo>
                    <a:pt x="10037534" y="41910"/>
                  </a:lnTo>
                  <a:lnTo>
                    <a:pt x="9965144" y="41910"/>
                  </a:lnTo>
                  <a:lnTo>
                    <a:pt x="9965144" y="78105"/>
                  </a:lnTo>
                  <a:lnTo>
                    <a:pt x="10037534" y="78105"/>
                  </a:lnTo>
                  <a:lnTo>
                    <a:pt x="10030816" y="108673"/>
                  </a:lnTo>
                  <a:lnTo>
                    <a:pt x="10014394" y="132054"/>
                  </a:lnTo>
                  <a:lnTo>
                    <a:pt x="9990391" y="148666"/>
                  </a:lnTo>
                  <a:lnTo>
                    <a:pt x="9960953" y="158877"/>
                  </a:lnTo>
                  <a:lnTo>
                    <a:pt x="9960953" y="195453"/>
                  </a:lnTo>
                  <a:lnTo>
                    <a:pt x="9991839" y="186791"/>
                  </a:lnTo>
                  <a:lnTo>
                    <a:pt x="10019157" y="173875"/>
                  </a:lnTo>
                  <a:lnTo>
                    <a:pt x="10041750" y="157467"/>
                  </a:lnTo>
                  <a:lnTo>
                    <a:pt x="10058489" y="138303"/>
                  </a:lnTo>
                  <a:lnTo>
                    <a:pt x="10075850" y="156705"/>
                  </a:lnTo>
                  <a:lnTo>
                    <a:pt x="10098545" y="172059"/>
                  </a:lnTo>
                  <a:lnTo>
                    <a:pt x="10125304" y="183781"/>
                  </a:lnTo>
                  <a:lnTo>
                    <a:pt x="10154882" y="191262"/>
                  </a:lnTo>
                  <a:lnTo>
                    <a:pt x="10154882" y="154305"/>
                  </a:lnTo>
                  <a:close/>
                </a:path>
                <a:path w="10967085" h="876935">
                  <a:moveTo>
                    <a:pt x="10240988" y="9906"/>
                  </a:moveTo>
                  <a:lnTo>
                    <a:pt x="10199459" y="9906"/>
                  </a:lnTo>
                  <a:lnTo>
                    <a:pt x="10199459" y="208394"/>
                  </a:lnTo>
                  <a:lnTo>
                    <a:pt x="10186606" y="215620"/>
                  </a:lnTo>
                  <a:lnTo>
                    <a:pt x="10170973" y="220738"/>
                  </a:lnTo>
                  <a:lnTo>
                    <a:pt x="10152634" y="223774"/>
                  </a:lnTo>
                  <a:lnTo>
                    <a:pt x="10131641" y="224777"/>
                  </a:lnTo>
                  <a:lnTo>
                    <a:pt x="9950285" y="224777"/>
                  </a:lnTo>
                  <a:lnTo>
                    <a:pt x="9950285" y="260591"/>
                  </a:lnTo>
                  <a:lnTo>
                    <a:pt x="10031819" y="260591"/>
                  </a:lnTo>
                  <a:lnTo>
                    <a:pt x="10031819" y="356222"/>
                  </a:lnTo>
                  <a:lnTo>
                    <a:pt x="10073348" y="356222"/>
                  </a:lnTo>
                  <a:lnTo>
                    <a:pt x="10073348" y="260591"/>
                  </a:lnTo>
                  <a:lnTo>
                    <a:pt x="10120973" y="260591"/>
                  </a:lnTo>
                  <a:lnTo>
                    <a:pt x="10147224" y="259397"/>
                  </a:lnTo>
                  <a:lnTo>
                    <a:pt x="10168928" y="255879"/>
                  </a:lnTo>
                  <a:lnTo>
                    <a:pt x="10186276" y="250151"/>
                  </a:lnTo>
                  <a:lnTo>
                    <a:pt x="10199459" y="242303"/>
                  </a:lnTo>
                  <a:lnTo>
                    <a:pt x="10199459" y="355841"/>
                  </a:lnTo>
                  <a:lnTo>
                    <a:pt x="10240988" y="355841"/>
                  </a:lnTo>
                  <a:lnTo>
                    <a:pt x="10240988" y="242303"/>
                  </a:lnTo>
                  <a:lnTo>
                    <a:pt x="10240988" y="9906"/>
                  </a:lnTo>
                  <a:close/>
                </a:path>
                <a:path w="10967085" h="876935">
                  <a:moveTo>
                    <a:pt x="10482148" y="15709"/>
                  </a:moveTo>
                  <a:lnTo>
                    <a:pt x="10315283" y="15709"/>
                  </a:lnTo>
                  <a:lnTo>
                    <a:pt x="10315283" y="52539"/>
                  </a:lnTo>
                  <a:lnTo>
                    <a:pt x="10315283" y="296379"/>
                  </a:lnTo>
                  <a:lnTo>
                    <a:pt x="10315283" y="331939"/>
                  </a:lnTo>
                  <a:lnTo>
                    <a:pt x="10482148" y="331939"/>
                  </a:lnTo>
                  <a:lnTo>
                    <a:pt x="10482148" y="296405"/>
                  </a:lnTo>
                  <a:lnTo>
                    <a:pt x="10482148" y="52578"/>
                  </a:lnTo>
                  <a:lnTo>
                    <a:pt x="10441000" y="52578"/>
                  </a:lnTo>
                  <a:lnTo>
                    <a:pt x="10441000" y="296379"/>
                  </a:lnTo>
                  <a:lnTo>
                    <a:pt x="10356418" y="296379"/>
                  </a:lnTo>
                  <a:lnTo>
                    <a:pt x="10356418" y="52539"/>
                  </a:lnTo>
                  <a:lnTo>
                    <a:pt x="10482148" y="52539"/>
                  </a:lnTo>
                  <a:lnTo>
                    <a:pt x="10482148" y="15709"/>
                  </a:lnTo>
                  <a:close/>
                </a:path>
                <a:path w="10967085" h="876935">
                  <a:moveTo>
                    <a:pt x="10591114" y="9906"/>
                  </a:moveTo>
                  <a:lnTo>
                    <a:pt x="10549585" y="9906"/>
                  </a:lnTo>
                  <a:lnTo>
                    <a:pt x="10549585" y="355460"/>
                  </a:lnTo>
                  <a:lnTo>
                    <a:pt x="10591114" y="355460"/>
                  </a:lnTo>
                  <a:lnTo>
                    <a:pt x="10591114" y="9906"/>
                  </a:lnTo>
                  <a:close/>
                </a:path>
                <a:path w="10967085" h="876935">
                  <a:moveTo>
                    <a:pt x="10946194" y="117309"/>
                  </a:moveTo>
                  <a:lnTo>
                    <a:pt x="10719511" y="117309"/>
                  </a:lnTo>
                  <a:lnTo>
                    <a:pt x="10719511" y="95719"/>
                  </a:lnTo>
                  <a:lnTo>
                    <a:pt x="10944289" y="95719"/>
                  </a:lnTo>
                  <a:lnTo>
                    <a:pt x="10944289" y="66509"/>
                  </a:lnTo>
                  <a:lnTo>
                    <a:pt x="10944289" y="44919"/>
                  </a:lnTo>
                  <a:lnTo>
                    <a:pt x="10944289" y="14439"/>
                  </a:lnTo>
                  <a:lnTo>
                    <a:pt x="10678363" y="14439"/>
                  </a:lnTo>
                  <a:lnTo>
                    <a:pt x="10678363" y="44919"/>
                  </a:lnTo>
                  <a:lnTo>
                    <a:pt x="10902760" y="44919"/>
                  </a:lnTo>
                  <a:lnTo>
                    <a:pt x="10902760" y="66509"/>
                  </a:lnTo>
                  <a:lnTo>
                    <a:pt x="10678363" y="66509"/>
                  </a:lnTo>
                  <a:lnTo>
                    <a:pt x="10678363" y="95719"/>
                  </a:lnTo>
                  <a:lnTo>
                    <a:pt x="10678363" y="117309"/>
                  </a:lnTo>
                  <a:lnTo>
                    <a:pt x="10678363" y="147789"/>
                  </a:lnTo>
                  <a:lnTo>
                    <a:pt x="10946194" y="147789"/>
                  </a:lnTo>
                  <a:lnTo>
                    <a:pt x="10946194" y="117309"/>
                  </a:lnTo>
                  <a:close/>
                </a:path>
                <a:path w="10967085" h="876935">
                  <a:moveTo>
                    <a:pt x="10951909" y="329399"/>
                  </a:moveTo>
                  <a:lnTo>
                    <a:pt x="10719511" y="329399"/>
                  </a:lnTo>
                  <a:lnTo>
                    <a:pt x="10719511" y="306539"/>
                  </a:lnTo>
                  <a:lnTo>
                    <a:pt x="10944289" y="306539"/>
                  </a:lnTo>
                  <a:lnTo>
                    <a:pt x="10944289" y="277329"/>
                  </a:lnTo>
                  <a:lnTo>
                    <a:pt x="10944289" y="255739"/>
                  </a:lnTo>
                  <a:lnTo>
                    <a:pt x="10944289" y="225259"/>
                  </a:lnTo>
                  <a:lnTo>
                    <a:pt x="10678363" y="225259"/>
                  </a:lnTo>
                  <a:lnTo>
                    <a:pt x="10678363" y="255739"/>
                  </a:lnTo>
                  <a:lnTo>
                    <a:pt x="10902760" y="255739"/>
                  </a:lnTo>
                  <a:lnTo>
                    <a:pt x="10902760" y="277329"/>
                  </a:lnTo>
                  <a:lnTo>
                    <a:pt x="10678363" y="277329"/>
                  </a:lnTo>
                  <a:lnTo>
                    <a:pt x="10678363" y="306539"/>
                  </a:lnTo>
                  <a:lnTo>
                    <a:pt x="10678363" y="329399"/>
                  </a:lnTo>
                  <a:lnTo>
                    <a:pt x="10678363" y="358609"/>
                  </a:lnTo>
                  <a:lnTo>
                    <a:pt x="10951909" y="358609"/>
                  </a:lnTo>
                  <a:lnTo>
                    <a:pt x="10951909" y="329399"/>
                  </a:lnTo>
                  <a:close/>
                </a:path>
                <a:path w="10967085" h="876935">
                  <a:moveTo>
                    <a:pt x="10966768" y="170307"/>
                  </a:moveTo>
                  <a:lnTo>
                    <a:pt x="10655503" y="170307"/>
                  </a:lnTo>
                  <a:lnTo>
                    <a:pt x="10655503" y="202311"/>
                  </a:lnTo>
                  <a:lnTo>
                    <a:pt x="10966768" y="202311"/>
                  </a:lnTo>
                  <a:lnTo>
                    <a:pt x="10966768" y="170307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17931" y="5163794"/>
              <a:ext cx="1991360" cy="883285"/>
            </a:xfrm>
            <a:custGeom>
              <a:avLst/>
              <a:gdLst/>
              <a:ahLst/>
              <a:cxnLst/>
              <a:rect l="l" t="t" r="r" b="b"/>
              <a:pathLst>
                <a:path w="1991359" h="883285">
                  <a:moveTo>
                    <a:pt x="288785" y="533869"/>
                  </a:moveTo>
                  <a:lnTo>
                    <a:pt x="247256" y="533869"/>
                  </a:lnTo>
                  <a:lnTo>
                    <a:pt x="247256" y="570699"/>
                  </a:lnTo>
                  <a:lnTo>
                    <a:pt x="247256" y="690079"/>
                  </a:lnTo>
                  <a:lnTo>
                    <a:pt x="59436" y="690079"/>
                  </a:lnTo>
                  <a:lnTo>
                    <a:pt x="59436" y="570699"/>
                  </a:lnTo>
                  <a:lnTo>
                    <a:pt x="247256" y="570699"/>
                  </a:lnTo>
                  <a:lnTo>
                    <a:pt x="247256" y="533869"/>
                  </a:lnTo>
                  <a:lnTo>
                    <a:pt x="17907" y="533869"/>
                  </a:lnTo>
                  <a:lnTo>
                    <a:pt x="17907" y="570699"/>
                  </a:lnTo>
                  <a:lnTo>
                    <a:pt x="17907" y="690079"/>
                  </a:lnTo>
                  <a:lnTo>
                    <a:pt x="17907" y="726909"/>
                  </a:lnTo>
                  <a:lnTo>
                    <a:pt x="288785" y="726909"/>
                  </a:lnTo>
                  <a:lnTo>
                    <a:pt x="288785" y="690562"/>
                  </a:lnTo>
                  <a:lnTo>
                    <a:pt x="288785" y="690079"/>
                  </a:lnTo>
                  <a:lnTo>
                    <a:pt x="288785" y="570699"/>
                  </a:lnTo>
                  <a:lnTo>
                    <a:pt x="288785" y="570166"/>
                  </a:lnTo>
                  <a:lnTo>
                    <a:pt x="288785" y="533869"/>
                  </a:lnTo>
                  <a:close/>
                </a:path>
                <a:path w="1991359" h="883285">
                  <a:moveTo>
                    <a:pt x="306692" y="821994"/>
                  </a:moveTo>
                  <a:lnTo>
                    <a:pt x="174879" y="821994"/>
                  </a:lnTo>
                  <a:lnTo>
                    <a:pt x="174879" y="727125"/>
                  </a:lnTo>
                  <a:lnTo>
                    <a:pt x="133731" y="727125"/>
                  </a:lnTo>
                  <a:lnTo>
                    <a:pt x="133731" y="821994"/>
                  </a:lnTo>
                  <a:lnTo>
                    <a:pt x="0" y="821994"/>
                  </a:lnTo>
                  <a:lnTo>
                    <a:pt x="0" y="857808"/>
                  </a:lnTo>
                  <a:lnTo>
                    <a:pt x="306692" y="857808"/>
                  </a:lnTo>
                  <a:lnTo>
                    <a:pt x="306692" y="821994"/>
                  </a:lnTo>
                  <a:close/>
                </a:path>
                <a:path w="1991359" h="883285">
                  <a:moveTo>
                    <a:pt x="460197" y="329399"/>
                  </a:moveTo>
                  <a:lnTo>
                    <a:pt x="186651" y="329399"/>
                  </a:lnTo>
                  <a:lnTo>
                    <a:pt x="186651" y="358609"/>
                  </a:lnTo>
                  <a:lnTo>
                    <a:pt x="460197" y="358609"/>
                  </a:lnTo>
                  <a:lnTo>
                    <a:pt x="460197" y="329399"/>
                  </a:lnTo>
                  <a:close/>
                </a:path>
                <a:path w="1991359" h="883285">
                  <a:moveTo>
                    <a:pt x="540245" y="616648"/>
                  </a:moveTo>
                  <a:lnTo>
                    <a:pt x="532765" y="574497"/>
                  </a:lnTo>
                  <a:lnTo>
                    <a:pt x="499859" y="537133"/>
                  </a:lnTo>
                  <a:lnTo>
                    <a:pt x="499859" y="616648"/>
                  </a:lnTo>
                  <a:lnTo>
                    <a:pt x="498805" y="630123"/>
                  </a:lnTo>
                  <a:lnTo>
                    <a:pt x="476948" y="665200"/>
                  </a:lnTo>
                  <a:lnTo>
                    <a:pt x="449567" y="672274"/>
                  </a:lnTo>
                  <a:lnTo>
                    <a:pt x="439496" y="671436"/>
                  </a:lnTo>
                  <a:lnTo>
                    <a:pt x="403415" y="641934"/>
                  </a:lnTo>
                  <a:lnTo>
                    <a:pt x="399275" y="616648"/>
                  </a:lnTo>
                  <a:lnTo>
                    <a:pt x="400329" y="603161"/>
                  </a:lnTo>
                  <a:lnTo>
                    <a:pt x="422351" y="567931"/>
                  </a:lnTo>
                  <a:lnTo>
                    <a:pt x="449567" y="561022"/>
                  </a:lnTo>
                  <a:lnTo>
                    <a:pt x="459689" y="561797"/>
                  </a:lnTo>
                  <a:lnTo>
                    <a:pt x="495719" y="591362"/>
                  </a:lnTo>
                  <a:lnTo>
                    <a:pt x="499859" y="616648"/>
                  </a:lnTo>
                  <a:lnTo>
                    <a:pt x="499859" y="537133"/>
                  </a:lnTo>
                  <a:lnTo>
                    <a:pt x="498589" y="536295"/>
                  </a:lnTo>
                  <a:lnTo>
                    <a:pt x="483997" y="530212"/>
                  </a:lnTo>
                  <a:lnTo>
                    <a:pt x="467626" y="526478"/>
                  </a:lnTo>
                  <a:lnTo>
                    <a:pt x="449567" y="525208"/>
                  </a:lnTo>
                  <a:lnTo>
                    <a:pt x="431673" y="526478"/>
                  </a:lnTo>
                  <a:lnTo>
                    <a:pt x="387845" y="544639"/>
                  </a:lnTo>
                  <a:lnTo>
                    <a:pt x="360794" y="594093"/>
                  </a:lnTo>
                  <a:lnTo>
                    <a:pt x="358889" y="616648"/>
                  </a:lnTo>
                  <a:lnTo>
                    <a:pt x="360794" y="638975"/>
                  </a:lnTo>
                  <a:lnTo>
                    <a:pt x="375450" y="674941"/>
                  </a:lnTo>
                  <a:lnTo>
                    <a:pt x="415277" y="702843"/>
                  </a:lnTo>
                  <a:lnTo>
                    <a:pt x="449567" y="707707"/>
                  </a:lnTo>
                  <a:lnTo>
                    <a:pt x="467626" y="706488"/>
                  </a:lnTo>
                  <a:lnTo>
                    <a:pt x="511289" y="688276"/>
                  </a:lnTo>
                  <a:lnTo>
                    <a:pt x="538340" y="638975"/>
                  </a:lnTo>
                  <a:lnTo>
                    <a:pt x="540245" y="616648"/>
                  </a:lnTo>
                  <a:close/>
                </a:path>
                <a:path w="1991359" h="883285">
                  <a:moveTo>
                    <a:pt x="642734" y="742365"/>
                  </a:moveTo>
                  <a:lnTo>
                    <a:pt x="601205" y="742365"/>
                  </a:lnTo>
                  <a:lnTo>
                    <a:pt x="601205" y="777798"/>
                  </a:lnTo>
                  <a:lnTo>
                    <a:pt x="601205" y="841425"/>
                  </a:lnTo>
                  <a:lnTo>
                    <a:pt x="425945" y="841425"/>
                  </a:lnTo>
                  <a:lnTo>
                    <a:pt x="425945" y="777798"/>
                  </a:lnTo>
                  <a:lnTo>
                    <a:pt x="601205" y="777798"/>
                  </a:lnTo>
                  <a:lnTo>
                    <a:pt x="601205" y="742365"/>
                  </a:lnTo>
                  <a:lnTo>
                    <a:pt x="384416" y="742365"/>
                  </a:lnTo>
                  <a:lnTo>
                    <a:pt x="384416" y="876477"/>
                  </a:lnTo>
                  <a:lnTo>
                    <a:pt x="642734" y="876477"/>
                  </a:lnTo>
                  <a:lnTo>
                    <a:pt x="642734" y="841425"/>
                  </a:lnTo>
                  <a:lnTo>
                    <a:pt x="642734" y="777798"/>
                  </a:lnTo>
                  <a:lnTo>
                    <a:pt x="642734" y="742365"/>
                  </a:lnTo>
                  <a:close/>
                </a:path>
                <a:path w="1991359" h="883285">
                  <a:moveTo>
                    <a:pt x="642734" y="527494"/>
                  </a:moveTo>
                  <a:lnTo>
                    <a:pt x="601205" y="527494"/>
                  </a:lnTo>
                  <a:lnTo>
                    <a:pt x="601205" y="720280"/>
                  </a:lnTo>
                  <a:lnTo>
                    <a:pt x="642734" y="720280"/>
                  </a:lnTo>
                  <a:lnTo>
                    <a:pt x="642734" y="527494"/>
                  </a:lnTo>
                  <a:close/>
                </a:path>
                <a:path w="1991359" h="883285">
                  <a:moveTo>
                    <a:pt x="905852" y="14097"/>
                  </a:moveTo>
                  <a:lnTo>
                    <a:pt x="637641" y="14097"/>
                  </a:lnTo>
                  <a:lnTo>
                    <a:pt x="637641" y="50292"/>
                  </a:lnTo>
                  <a:lnTo>
                    <a:pt x="864323" y="50292"/>
                  </a:lnTo>
                  <a:lnTo>
                    <a:pt x="864323" y="81534"/>
                  </a:lnTo>
                  <a:lnTo>
                    <a:pt x="864031" y="95618"/>
                  </a:lnTo>
                  <a:lnTo>
                    <a:pt x="863142" y="109918"/>
                  </a:lnTo>
                  <a:lnTo>
                    <a:pt x="861606" y="123558"/>
                  </a:lnTo>
                  <a:lnTo>
                    <a:pt x="859370" y="136017"/>
                  </a:lnTo>
                  <a:lnTo>
                    <a:pt x="900137" y="136017"/>
                  </a:lnTo>
                  <a:lnTo>
                    <a:pt x="902462" y="123647"/>
                  </a:lnTo>
                  <a:lnTo>
                    <a:pt x="904290" y="109537"/>
                  </a:lnTo>
                  <a:lnTo>
                    <a:pt x="905446" y="94653"/>
                  </a:lnTo>
                  <a:lnTo>
                    <a:pt x="905802" y="81534"/>
                  </a:lnTo>
                  <a:lnTo>
                    <a:pt x="905852" y="14097"/>
                  </a:lnTo>
                  <a:close/>
                </a:path>
                <a:path w="1991359" h="883285">
                  <a:moveTo>
                    <a:pt x="908659" y="543115"/>
                  </a:moveTo>
                  <a:lnTo>
                    <a:pt x="830935" y="543115"/>
                  </a:lnTo>
                  <a:lnTo>
                    <a:pt x="830935" y="517588"/>
                  </a:lnTo>
                  <a:lnTo>
                    <a:pt x="789025" y="517588"/>
                  </a:lnTo>
                  <a:lnTo>
                    <a:pt x="789025" y="543115"/>
                  </a:lnTo>
                  <a:lnTo>
                    <a:pt x="710933" y="543115"/>
                  </a:lnTo>
                  <a:lnTo>
                    <a:pt x="710933" y="573214"/>
                  </a:lnTo>
                  <a:lnTo>
                    <a:pt x="908659" y="573214"/>
                  </a:lnTo>
                  <a:lnTo>
                    <a:pt x="908659" y="543115"/>
                  </a:lnTo>
                  <a:close/>
                </a:path>
                <a:path w="1991359" h="883285">
                  <a:moveTo>
                    <a:pt x="912710" y="297929"/>
                  </a:moveTo>
                  <a:lnTo>
                    <a:pt x="910628" y="282105"/>
                  </a:lnTo>
                  <a:lnTo>
                    <a:pt x="904570" y="268782"/>
                  </a:lnTo>
                  <a:lnTo>
                    <a:pt x="901052" y="264782"/>
                  </a:lnTo>
                  <a:lnTo>
                    <a:pt x="894880" y="257746"/>
                  </a:lnTo>
                  <a:lnTo>
                    <a:pt x="881849" y="248780"/>
                  </a:lnTo>
                  <a:lnTo>
                    <a:pt x="871562" y="244602"/>
                  </a:lnTo>
                  <a:lnTo>
                    <a:pt x="871562" y="289166"/>
                  </a:lnTo>
                  <a:lnTo>
                    <a:pt x="871562" y="306311"/>
                  </a:lnTo>
                  <a:lnTo>
                    <a:pt x="824611" y="327799"/>
                  </a:lnTo>
                  <a:lnTo>
                    <a:pt x="773277" y="330695"/>
                  </a:lnTo>
                  <a:lnTo>
                    <a:pt x="745312" y="330009"/>
                  </a:lnTo>
                  <a:lnTo>
                    <a:pt x="702386" y="323786"/>
                  </a:lnTo>
                  <a:lnTo>
                    <a:pt x="674979" y="306311"/>
                  </a:lnTo>
                  <a:lnTo>
                    <a:pt x="674979" y="289166"/>
                  </a:lnTo>
                  <a:lnTo>
                    <a:pt x="721601" y="267830"/>
                  </a:lnTo>
                  <a:lnTo>
                    <a:pt x="773277" y="264782"/>
                  </a:lnTo>
                  <a:lnTo>
                    <a:pt x="801014" y="265531"/>
                  </a:lnTo>
                  <a:lnTo>
                    <a:pt x="843775" y="271856"/>
                  </a:lnTo>
                  <a:lnTo>
                    <a:pt x="871562" y="289166"/>
                  </a:lnTo>
                  <a:lnTo>
                    <a:pt x="871562" y="244602"/>
                  </a:lnTo>
                  <a:lnTo>
                    <a:pt x="860336" y="240017"/>
                  </a:lnTo>
                  <a:lnTo>
                    <a:pt x="834567" y="234111"/>
                  </a:lnTo>
                  <a:lnTo>
                    <a:pt x="805294" y="230784"/>
                  </a:lnTo>
                  <a:lnTo>
                    <a:pt x="773277" y="229730"/>
                  </a:lnTo>
                  <a:lnTo>
                    <a:pt x="741095" y="230784"/>
                  </a:lnTo>
                  <a:lnTo>
                    <a:pt x="686155" y="240017"/>
                  </a:lnTo>
                  <a:lnTo>
                    <a:pt x="651611" y="257746"/>
                  </a:lnTo>
                  <a:lnTo>
                    <a:pt x="633450" y="297929"/>
                  </a:lnTo>
                  <a:lnTo>
                    <a:pt x="635596" y="313753"/>
                  </a:lnTo>
                  <a:lnTo>
                    <a:pt x="664692" y="346697"/>
                  </a:lnTo>
                  <a:lnTo>
                    <a:pt x="711835" y="361175"/>
                  </a:lnTo>
                  <a:lnTo>
                    <a:pt x="773277" y="365366"/>
                  </a:lnTo>
                  <a:lnTo>
                    <a:pt x="805294" y="364375"/>
                  </a:lnTo>
                  <a:lnTo>
                    <a:pt x="860336" y="355409"/>
                  </a:lnTo>
                  <a:lnTo>
                    <a:pt x="894880" y="337959"/>
                  </a:lnTo>
                  <a:lnTo>
                    <a:pt x="901319" y="330695"/>
                  </a:lnTo>
                  <a:lnTo>
                    <a:pt x="904570" y="327037"/>
                  </a:lnTo>
                  <a:lnTo>
                    <a:pt x="910628" y="313753"/>
                  </a:lnTo>
                  <a:lnTo>
                    <a:pt x="912710" y="297929"/>
                  </a:lnTo>
                  <a:close/>
                </a:path>
                <a:path w="1991359" h="883285">
                  <a:moveTo>
                    <a:pt x="928331" y="160020"/>
                  </a:moveTo>
                  <a:lnTo>
                    <a:pt x="763752" y="160020"/>
                  </a:lnTo>
                  <a:lnTo>
                    <a:pt x="763752" y="89535"/>
                  </a:lnTo>
                  <a:lnTo>
                    <a:pt x="722223" y="89535"/>
                  </a:lnTo>
                  <a:lnTo>
                    <a:pt x="722223" y="160020"/>
                  </a:lnTo>
                  <a:lnTo>
                    <a:pt x="617067" y="160020"/>
                  </a:lnTo>
                  <a:lnTo>
                    <a:pt x="617067" y="195834"/>
                  </a:lnTo>
                  <a:lnTo>
                    <a:pt x="928331" y="195834"/>
                  </a:lnTo>
                  <a:lnTo>
                    <a:pt x="928331" y="160020"/>
                  </a:lnTo>
                  <a:close/>
                </a:path>
                <a:path w="1991359" h="883285">
                  <a:moveTo>
                    <a:pt x="992098" y="846759"/>
                  </a:moveTo>
                  <a:lnTo>
                    <a:pt x="774166" y="846759"/>
                  </a:lnTo>
                  <a:lnTo>
                    <a:pt x="774166" y="824661"/>
                  </a:lnTo>
                  <a:lnTo>
                    <a:pt x="987907" y="824661"/>
                  </a:lnTo>
                  <a:lnTo>
                    <a:pt x="987907" y="744651"/>
                  </a:lnTo>
                  <a:lnTo>
                    <a:pt x="733031" y="744651"/>
                  </a:lnTo>
                  <a:lnTo>
                    <a:pt x="733031" y="774369"/>
                  </a:lnTo>
                  <a:lnTo>
                    <a:pt x="946378" y="774369"/>
                  </a:lnTo>
                  <a:lnTo>
                    <a:pt x="946378" y="795705"/>
                  </a:lnTo>
                  <a:lnTo>
                    <a:pt x="733031" y="795705"/>
                  </a:lnTo>
                  <a:lnTo>
                    <a:pt x="733031" y="876477"/>
                  </a:lnTo>
                  <a:lnTo>
                    <a:pt x="992098" y="876477"/>
                  </a:lnTo>
                  <a:lnTo>
                    <a:pt x="992098" y="846759"/>
                  </a:lnTo>
                  <a:close/>
                </a:path>
                <a:path w="1991359" h="883285">
                  <a:moveTo>
                    <a:pt x="1038580" y="613219"/>
                  </a:moveTo>
                  <a:lnTo>
                    <a:pt x="987907" y="613219"/>
                  </a:lnTo>
                  <a:lnTo>
                    <a:pt x="987907" y="527494"/>
                  </a:lnTo>
                  <a:lnTo>
                    <a:pt x="946378" y="527494"/>
                  </a:lnTo>
                  <a:lnTo>
                    <a:pt x="946378" y="676846"/>
                  </a:lnTo>
                  <a:lnTo>
                    <a:pt x="934961" y="682739"/>
                  </a:lnTo>
                  <a:lnTo>
                    <a:pt x="920191" y="687171"/>
                  </a:lnTo>
                  <a:lnTo>
                    <a:pt x="902119" y="689965"/>
                  </a:lnTo>
                  <a:lnTo>
                    <a:pt x="880846" y="690943"/>
                  </a:lnTo>
                  <a:lnTo>
                    <a:pt x="830554" y="690943"/>
                  </a:lnTo>
                  <a:lnTo>
                    <a:pt x="830554" y="671131"/>
                  </a:lnTo>
                  <a:lnTo>
                    <a:pt x="845032" y="669556"/>
                  </a:lnTo>
                  <a:lnTo>
                    <a:pt x="858088" y="667131"/>
                  </a:lnTo>
                  <a:lnTo>
                    <a:pt x="894283" y="646938"/>
                  </a:lnTo>
                  <a:lnTo>
                    <a:pt x="899515" y="629602"/>
                  </a:lnTo>
                  <a:lnTo>
                    <a:pt x="898118" y="619785"/>
                  </a:lnTo>
                  <a:lnTo>
                    <a:pt x="865378" y="593140"/>
                  </a:lnTo>
                  <a:lnTo>
                    <a:pt x="860653" y="592061"/>
                  </a:lnTo>
                  <a:lnTo>
                    <a:pt x="860653" y="625411"/>
                  </a:lnTo>
                  <a:lnTo>
                    <a:pt x="860653" y="633412"/>
                  </a:lnTo>
                  <a:lnTo>
                    <a:pt x="822972" y="643826"/>
                  </a:lnTo>
                  <a:lnTo>
                    <a:pt x="809599" y="644080"/>
                  </a:lnTo>
                  <a:lnTo>
                    <a:pt x="796010" y="643826"/>
                  </a:lnTo>
                  <a:lnTo>
                    <a:pt x="758164" y="633412"/>
                  </a:lnTo>
                  <a:lnTo>
                    <a:pt x="758164" y="625411"/>
                  </a:lnTo>
                  <a:lnTo>
                    <a:pt x="795947" y="614984"/>
                  </a:lnTo>
                  <a:lnTo>
                    <a:pt x="809599" y="614743"/>
                  </a:lnTo>
                  <a:lnTo>
                    <a:pt x="822807" y="614984"/>
                  </a:lnTo>
                  <a:lnTo>
                    <a:pt x="860653" y="625411"/>
                  </a:lnTo>
                  <a:lnTo>
                    <a:pt x="860653" y="592061"/>
                  </a:lnTo>
                  <a:lnTo>
                    <a:pt x="849376" y="589457"/>
                  </a:lnTo>
                  <a:lnTo>
                    <a:pt x="830821" y="587273"/>
                  </a:lnTo>
                  <a:lnTo>
                    <a:pt x="809599" y="586549"/>
                  </a:lnTo>
                  <a:lnTo>
                    <a:pt x="788149" y="587273"/>
                  </a:lnTo>
                  <a:lnTo>
                    <a:pt x="739114" y="599122"/>
                  </a:lnTo>
                  <a:lnTo>
                    <a:pt x="718934" y="629602"/>
                  </a:lnTo>
                  <a:lnTo>
                    <a:pt x="720318" y="638746"/>
                  </a:lnTo>
                  <a:lnTo>
                    <a:pt x="760793" y="667080"/>
                  </a:lnTo>
                  <a:lnTo>
                    <a:pt x="789025" y="671131"/>
                  </a:lnTo>
                  <a:lnTo>
                    <a:pt x="789025" y="690943"/>
                  </a:lnTo>
                  <a:lnTo>
                    <a:pt x="705980" y="690943"/>
                  </a:lnTo>
                  <a:lnTo>
                    <a:pt x="705980" y="722185"/>
                  </a:lnTo>
                  <a:lnTo>
                    <a:pt x="869797" y="722185"/>
                  </a:lnTo>
                  <a:lnTo>
                    <a:pt x="896023" y="721169"/>
                  </a:lnTo>
                  <a:lnTo>
                    <a:pt x="917232" y="718134"/>
                  </a:lnTo>
                  <a:lnTo>
                    <a:pt x="933881" y="713016"/>
                  </a:lnTo>
                  <a:lnTo>
                    <a:pt x="946378" y="705802"/>
                  </a:lnTo>
                  <a:lnTo>
                    <a:pt x="946378" y="728268"/>
                  </a:lnTo>
                  <a:lnTo>
                    <a:pt x="987907" y="728268"/>
                  </a:lnTo>
                  <a:lnTo>
                    <a:pt x="987907" y="705802"/>
                  </a:lnTo>
                  <a:lnTo>
                    <a:pt x="987907" y="649414"/>
                  </a:lnTo>
                  <a:lnTo>
                    <a:pt x="1038580" y="649414"/>
                  </a:lnTo>
                  <a:lnTo>
                    <a:pt x="1038580" y="613219"/>
                  </a:lnTo>
                  <a:close/>
                </a:path>
                <a:path w="1991359" h="883285">
                  <a:moveTo>
                    <a:pt x="1270850" y="99822"/>
                  </a:moveTo>
                  <a:lnTo>
                    <a:pt x="1261173" y="59905"/>
                  </a:lnTo>
                  <a:lnTo>
                    <a:pt x="1234655" y="32004"/>
                  </a:lnTo>
                  <a:lnTo>
                    <a:pt x="1229702" y="29616"/>
                  </a:lnTo>
                  <a:lnTo>
                    <a:pt x="1229702" y="99822"/>
                  </a:lnTo>
                  <a:lnTo>
                    <a:pt x="1228559" y="110896"/>
                  </a:lnTo>
                  <a:lnTo>
                    <a:pt x="1197025" y="144322"/>
                  </a:lnTo>
                  <a:lnTo>
                    <a:pt x="1155268" y="152260"/>
                  </a:lnTo>
                  <a:lnTo>
                    <a:pt x="1127594" y="153162"/>
                  </a:lnTo>
                  <a:lnTo>
                    <a:pt x="1099705" y="152260"/>
                  </a:lnTo>
                  <a:lnTo>
                    <a:pt x="1057783" y="144322"/>
                  </a:lnTo>
                  <a:lnTo>
                    <a:pt x="1026629" y="110896"/>
                  </a:lnTo>
                  <a:lnTo>
                    <a:pt x="1025486" y="99822"/>
                  </a:lnTo>
                  <a:lnTo>
                    <a:pt x="1026629" y="88404"/>
                  </a:lnTo>
                  <a:lnTo>
                    <a:pt x="1057783" y="54673"/>
                  </a:lnTo>
                  <a:lnTo>
                    <a:pt x="1099705" y="47256"/>
                  </a:lnTo>
                  <a:lnTo>
                    <a:pt x="1127594" y="46482"/>
                  </a:lnTo>
                  <a:lnTo>
                    <a:pt x="1155268" y="47256"/>
                  </a:lnTo>
                  <a:lnTo>
                    <a:pt x="1197025" y="54673"/>
                  </a:lnTo>
                  <a:lnTo>
                    <a:pt x="1228559" y="88404"/>
                  </a:lnTo>
                  <a:lnTo>
                    <a:pt x="1229702" y="99822"/>
                  </a:lnTo>
                  <a:lnTo>
                    <a:pt x="1229702" y="29616"/>
                  </a:lnTo>
                  <a:lnTo>
                    <a:pt x="1212888" y="21475"/>
                  </a:lnTo>
                  <a:lnTo>
                    <a:pt x="1187983" y="14668"/>
                  </a:lnTo>
                  <a:lnTo>
                    <a:pt x="1159649" y="10998"/>
                  </a:lnTo>
                  <a:lnTo>
                    <a:pt x="1127594" y="9906"/>
                  </a:lnTo>
                  <a:lnTo>
                    <a:pt x="1095324" y="10998"/>
                  </a:lnTo>
                  <a:lnTo>
                    <a:pt x="1042085" y="21475"/>
                  </a:lnTo>
                  <a:lnTo>
                    <a:pt x="1005179" y="44208"/>
                  </a:lnTo>
                  <a:lnTo>
                    <a:pt x="986459" y="78613"/>
                  </a:lnTo>
                  <a:lnTo>
                    <a:pt x="983957" y="99822"/>
                  </a:lnTo>
                  <a:lnTo>
                    <a:pt x="986459" y="120967"/>
                  </a:lnTo>
                  <a:lnTo>
                    <a:pt x="1005179" y="155105"/>
                  </a:lnTo>
                  <a:lnTo>
                    <a:pt x="1042085" y="177774"/>
                  </a:lnTo>
                  <a:lnTo>
                    <a:pt x="1095324" y="188252"/>
                  </a:lnTo>
                  <a:lnTo>
                    <a:pt x="1127594" y="189357"/>
                  </a:lnTo>
                  <a:lnTo>
                    <a:pt x="1159649" y="188252"/>
                  </a:lnTo>
                  <a:lnTo>
                    <a:pt x="1212888" y="177774"/>
                  </a:lnTo>
                  <a:lnTo>
                    <a:pt x="1249794" y="155105"/>
                  </a:lnTo>
                  <a:lnTo>
                    <a:pt x="1268336" y="121005"/>
                  </a:lnTo>
                  <a:lnTo>
                    <a:pt x="1270850" y="99822"/>
                  </a:lnTo>
                  <a:close/>
                </a:path>
                <a:path w="1991359" h="883285">
                  <a:moveTo>
                    <a:pt x="1280375" y="230492"/>
                  </a:moveTo>
                  <a:lnTo>
                    <a:pt x="973670" y="230492"/>
                  </a:lnTo>
                  <a:lnTo>
                    <a:pt x="973670" y="266687"/>
                  </a:lnTo>
                  <a:lnTo>
                    <a:pt x="1041107" y="266687"/>
                  </a:lnTo>
                  <a:lnTo>
                    <a:pt x="1041107" y="359270"/>
                  </a:lnTo>
                  <a:lnTo>
                    <a:pt x="1081874" y="359270"/>
                  </a:lnTo>
                  <a:lnTo>
                    <a:pt x="1081874" y="266687"/>
                  </a:lnTo>
                  <a:lnTo>
                    <a:pt x="1173695" y="266687"/>
                  </a:lnTo>
                  <a:lnTo>
                    <a:pt x="1173695" y="359270"/>
                  </a:lnTo>
                  <a:lnTo>
                    <a:pt x="1214462" y="359270"/>
                  </a:lnTo>
                  <a:lnTo>
                    <a:pt x="1214462" y="266687"/>
                  </a:lnTo>
                  <a:lnTo>
                    <a:pt x="1280375" y="266687"/>
                  </a:lnTo>
                  <a:lnTo>
                    <a:pt x="1280375" y="230492"/>
                  </a:lnTo>
                  <a:close/>
                </a:path>
                <a:path w="1991359" h="883285">
                  <a:moveTo>
                    <a:pt x="1356321" y="817422"/>
                  </a:moveTo>
                  <a:lnTo>
                    <a:pt x="1340408" y="779703"/>
                  </a:lnTo>
                  <a:lnTo>
                    <a:pt x="1315173" y="765238"/>
                  </a:lnTo>
                  <a:lnTo>
                    <a:pt x="1315173" y="809802"/>
                  </a:lnTo>
                  <a:lnTo>
                    <a:pt x="1315173" y="825042"/>
                  </a:lnTo>
                  <a:lnTo>
                    <a:pt x="1269936" y="845477"/>
                  </a:lnTo>
                  <a:lnTo>
                    <a:pt x="1216888" y="848283"/>
                  </a:lnTo>
                  <a:lnTo>
                    <a:pt x="1187881" y="847610"/>
                  </a:lnTo>
                  <a:lnTo>
                    <a:pt x="1144612" y="841692"/>
                  </a:lnTo>
                  <a:lnTo>
                    <a:pt x="1118590" y="825042"/>
                  </a:lnTo>
                  <a:lnTo>
                    <a:pt x="1118590" y="809802"/>
                  </a:lnTo>
                  <a:lnTo>
                    <a:pt x="1163777" y="789381"/>
                  </a:lnTo>
                  <a:lnTo>
                    <a:pt x="1216888" y="786561"/>
                  </a:lnTo>
                  <a:lnTo>
                    <a:pt x="1245870" y="787234"/>
                  </a:lnTo>
                  <a:lnTo>
                    <a:pt x="1288999" y="793153"/>
                  </a:lnTo>
                  <a:lnTo>
                    <a:pt x="1315173" y="809802"/>
                  </a:lnTo>
                  <a:lnTo>
                    <a:pt x="1315173" y="765238"/>
                  </a:lnTo>
                  <a:lnTo>
                    <a:pt x="1307909" y="762127"/>
                  </a:lnTo>
                  <a:lnTo>
                    <a:pt x="1282268" y="756081"/>
                  </a:lnTo>
                  <a:lnTo>
                    <a:pt x="1251839" y="752627"/>
                  </a:lnTo>
                  <a:lnTo>
                    <a:pt x="1216888" y="751509"/>
                  </a:lnTo>
                  <a:lnTo>
                    <a:pt x="1182027" y="752627"/>
                  </a:lnTo>
                  <a:lnTo>
                    <a:pt x="1125588" y="762127"/>
                  </a:lnTo>
                  <a:lnTo>
                    <a:pt x="1084249" y="790181"/>
                  </a:lnTo>
                  <a:lnTo>
                    <a:pt x="1077061" y="817422"/>
                  </a:lnTo>
                  <a:lnTo>
                    <a:pt x="1078890" y="832192"/>
                  </a:lnTo>
                  <a:lnTo>
                    <a:pt x="1104874" y="863904"/>
                  </a:lnTo>
                  <a:lnTo>
                    <a:pt x="1151445" y="878573"/>
                  </a:lnTo>
                  <a:lnTo>
                    <a:pt x="1216888" y="882954"/>
                  </a:lnTo>
                  <a:lnTo>
                    <a:pt x="1251839" y="881913"/>
                  </a:lnTo>
                  <a:lnTo>
                    <a:pt x="1307909" y="872667"/>
                  </a:lnTo>
                  <a:lnTo>
                    <a:pt x="1346123" y="848283"/>
                  </a:lnTo>
                  <a:lnTo>
                    <a:pt x="1354493" y="832192"/>
                  </a:lnTo>
                  <a:lnTo>
                    <a:pt x="1356321" y="817422"/>
                  </a:lnTo>
                  <a:close/>
                </a:path>
                <a:path w="1991359" h="883285">
                  <a:moveTo>
                    <a:pt x="1371942" y="688276"/>
                  </a:moveTo>
                  <a:lnTo>
                    <a:pt x="1236319" y="688276"/>
                  </a:lnTo>
                  <a:lnTo>
                    <a:pt x="1236319" y="652081"/>
                  </a:lnTo>
                  <a:lnTo>
                    <a:pt x="1351368" y="652081"/>
                  </a:lnTo>
                  <a:lnTo>
                    <a:pt x="1351368" y="617410"/>
                  </a:lnTo>
                  <a:lnTo>
                    <a:pt x="1124686" y="617410"/>
                  </a:lnTo>
                  <a:lnTo>
                    <a:pt x="1124686" y="566737"/>
                  </a:lnTo>
                  <a:lnTo>
                    <a:pt x="1349463" y="566737"/>
                  </a:lnTo>
                  <a:lnTo>
                    <a:pt x="1349463" y="531685"/>
                  </a:lnTo>
                  <a:lnTo>
                    <a:pt x="1083538" y="531685"/>
                  </a:lnTo>
                  <a:lnTo>
                    <a:pt x="1083538" y="652081"/>
                  </a:lnTo>
                  <a:lnTo>
                    <a:pt x="1195171" y="652081"/>
                  </a:lnTo>
                  <a:lnTo>
                    <a:pt x="1195171" y="688276"/>
                  </a:lnTo>
                  <a:lnTo>
                    <a:pt x="1060678" y="688276"/>
                  </a:lnTo>
                  <a:lnTo>
                    <a:pt x="1060678" y="723709"/>
                  </a:lnTo>
                  <a:lnTo>
                    <a:pt x="1371942" y="723709"/>
                  </a:lnTo>
                  <a:lnTo>
                    <a:pt x="1371942" y="688276"/>
                  </a:lnTo>
                  <a:close/>
                </a:path>
                <a:path w="1991359" h="883285">
                  <a:moveTo>
                    <a:pt x="1456905" y="551497"/>
                  </a:moveTo>
                  <a:lnTo>
                    <a:pt x="1418424" y="551497"/>
                  </a:lnTo>
                  <a:lnTo>
                    <a:pt x="1418424" y="636841"/>
                  </a:lnTo>
                  <a:lnTo>
                    <a:pt x="1456905" y="636841"/>
                  </a:lnTo>
                  <a:lnTo>
                    <a:pt x="1456905" y="551497"/>
                  </a:lnTo>
                  <a:close/>
                </a:path>
                <a:path w="1991359" h="883285">
                  <a:moveTo>
                    <a:pt x="1508582" y="225539"/>
                  </a:moveTo>
                  <a:lnTo>
                    <a:pt x="1505966" y="191757"/>
                  </a:lnTo>
                  <a:lnTo>
                    <a:pt x="1498206" y="163296"/>
                  </a:lnTo>
                  <a:lnTo>
                    <a:pt x="1489494" y="147828"/>
                  </a:lnTo>
                  <a:lnTo>
                    <a:pt x="1485442" y="140627"/>
                  </a:lnTo>
                  <a:lnTo>
                    <a:pt x="1467815" y="124206"/>
                  </a:lnTo>
                  <a:lnTo>
                    <a:pt x="1467434" y="124002"/>
                  </a:lnTo>
                  <a:lnTo>
                    <a:pt x="1467434" y="225539"/>
                  </a:lnTo>
                  <a:lnTo>
                    <a:pt x="1466278" y="248310"/>
                  </a:lnTo>
                  <a:lnTo>
                    <a:pt x="1447622" y="294119"/>
                  </a:lnTo>
                  <a:lnTo>
                    <a:pt x="1422857" y="303263"/>
                  </a:lnTo>
                  <a:lnTo>
                    <a:pt x="1415288" y="302641"/>
                  </a:lnTo>
                  <a:lnTo>
                    <a:pt x="1382572" y="267360"/>
                  </a:lnTo>
                  <a:lnTo>
                    <a:pt x="1378280" y="225539"/>
                  </a:lnTo>
                  <a:lnTo>
                    <a:pt x="1379385" y="202184"/>
                  </a:lnTo>
                  <a:lnTo>
                    <a:pt x="1397330" y="156591"/>
                  </a:lnTo>
                  <a:lnTo>
                    <a:pt x="1422857" y="147828"/>
                  </a:lnTo>
                  <a:lnTo>
                    <a:pt x="1432382" y="147828"/>
                  </a:lnTo>
                  <a:lnTo>
                    <a:pt x="1462062" y="181305"/>
                  </a:lnTo>
                  <a:lnTo>
                    <a:pt x="1467434" y="225539"/>
                  </a:lnTo>
                  <a:lnTo>
                    <a:pt x="1467434" y="124002"/>
                  </a:lnTo>
                  <a:lnTo>
                    <a:pt x="1458112" y="118757"/>
                  </a:lnTo>
                  <a:lnTo>
                    <a:pt x="1447342" y="114960"/>
                  </a:lnTo>
                  <a:lnTo>
                    <a:pt x="1435569" y="112737"/>
                  </a:lnTo>
                  <a:lnTo>
                    <a:pt x="1422857" y="112014"/>
                  </a:lnTo>
                  <a:lnTo>
                    <a:pt x="1408417" y="112991"/>
                  </a:lnTo>
                  <a:lnTo>
                    <a:pt x="1357236" y="143675"/>
                  </a:lnTo>
                  <a:lnTo>
                    <a:pt x="1339354" y="193306"/>
                  </a:lnTo>
                  <a:lnTo>
                    <a:pt x="1337144" y="225539"/>
                  </a:lnTo>
                  <a:lnTo>
                    <a:pt x="1339430" y="258216"/>
                  </a:lnTo>
                  <a:lnTo>
                    <a:pt x="1357871" y="307835"/>
                  </a:lnTo>
                  <a:lnTo>
                    <a:pt x="1396047" y="335026"/>
                  </a:lnTo>
                  <a:lnTo>
                    <a:pt x="1422857" y="338696"/>
                  </a:lnTo>
                  <a:lnTo>
                    <a:pt x="1436014" y="337908"/>
                  </a:lnTo>
                  <a:lnTo>
                    <a:pt x="1486077" y="309816"/>
                  </a:lnTo>
                  <a:lnTo>
                    <a:pt x="1506042" y="259207"/>
                  </a:lnTo>
                  <a:lnTo>
                    <a:pt x="1508582" y="225539"/>
                  </a:lnTo>
                  <a:close/>
                </a:path>
                <a:path w="1991359" h="883285">
                  <a:moveTo>
                    <a:pt x="1520012" y="49530"/>
                  </a:moveTo>
                  <a:lnTo>
                    <a:pt x="1441907" y="49530"/>
                  </a:lnTo>
                  <a:lnTo>
                    <a:pt x="1441907" y="0"/>
                  </a:lnTo>
                  <a:lnTo>
                    <a:pt x="1400378" y="0"/>
                  </a:lnTo>
                  <a:lnTo>
                    <a:pt x="1400378" y="49530"/>
                  </a:lnTo>
                  <a:lnTo>
                    <a:pt x="1323047" y="49530"/>
                  </a:lnTo>
                  <a:lnTo>
                    <a:pt x="1323047" y="85344"/>
                  </a:lnTo>
                  <a:lnTo>
                    <a:pt x="1520012" y="85344"/>
                  </a:lnTo>
                  <a:lnTo>
                    <a:pt x="1520012" y="49530"/>
                  </a:lnTo>
                  <a:close/>
                </a:path>
                <a:path w="1991359" h="883285">
                  <a:moveTo>
                    <a:pt x="1661363" y="150876"/>
                  </a:moveTo>
                  <a:lnTo>
                    <a:pt x="1607261" y="150876"/>
                  </a:lnTo>
                  <a:lnTo>
                    <a:pt x="1607261" y="9906"/>
                  </a:lnTo>
                  <a:lnTo>
                    <a:pt x="1565732" y="9906"/>
                  </a:lnTo>
                  <a:lnTo>
                    <a:pt x="1565732" y="355460"/>
                  </a:lnTo>
                  <a:lnTo>
                    <a:pt x="1607261" y="355460"/>
                  </a:lnTo>
                  <a:lnTo>
                    <a:pt x="1607261" y="187071"/>
                  </a:lnTo>
                  <a:lnTo>
                    <a:pt x="1661363" y="187071"/>
                  </a:lnTo>
                  <a:lnTo>
                    <a:pt x="1661363" y="150876"/>
                  </a:lnTo>
                  <a:close/>
                </a:path>
                <a:path w="1991359" h="883285">
                  <a:moveTo>
                    <a:pt x="1970722" y="96989"/>
                  </a:moveTo>
                  <a:lnTo>
                    <a:pt x="1744040" y="96989"/>
                  </a:lnTo>
                  <a:lnTo>
                    <a:pt x="1744040" y="11899"/>
                  </a:lnTo>
                  <a:lnTo>
                    <a:pt x="1702892" y="11899"/>
                  </a:lnTo>
                  <a:lnTo>
                    <a:pt x="1702892" y="96989"/>
                  </a:lnTo>
                  <a:lnTo>
                    <a:pt x="1702892" y="132549"/>
                  </a:lnTo>
                  <a:lnTo>
                    <a:pt x="1970722" y="132549"/>
                  </a:lnTo>
                  <a:lnTo>
                    <a:pt x="1970722" y="96989"/>
                  </a:lnTo>
                  <a:close/>
                </a:path>
                <a:path w="1991359" h="883285">
                  <a:moveTo>
                    <a:pt x="1974913" y="321779"/>
                  </a:moveTo>
                  <a:lnTo>
                    <a:pt x="1744040" y="321779"/>
                  </a:lnTo>
                  <a:lnTo>
                    <a:pt x="1744040" y="246849"/>
                  </a:lnTo>
                  <a:lnTo>
                    <a:pt x="1702892" y="246849"/>
                  </a:lnTo>
                  <a:lnTo>
                    <a:pt x="1702892" y="321779"/>
                  </a:lnTo>
                  <a:lnTo>
                    <a:pt x="1702892" y="357339"/>
                  </a:lnTo>
                  <a:lnTo>
                    <a:pt x="1974913" y="357339"/>
                  </a:lnTo>
                  <a:lnTo>
                    <a:pt x="1974913" y="321779"/>
                  </a:lnTo>
                  <a:close/>
                </a:path>
                <a:path w="1991359" h="883285">
                  <a:moveTo>
                    <a:pt x="1991296" y="178689"/>
                  </a:moveTo>
                  <a:lnTo>
                    <a:pt x="1680032" y="178689"/>
                  </a:lnTo>
                  <a:lnTo>
                    <a:pt x="1680032" y="214490"/>
                  </a:lnTo>
                  <a:lnTo>
                    <a:pt x="1991296" y="214490"/>
                  </a:lnTo>
                  <a:lnTo>
                    <a:pt x="1991296" y="17868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73221" y="6390108"/>
              <a:ext cx="3771900" cy="25400"/>
            </a:xfrm>
            <a:custGeom>
              <a:avLst/>
              <a:gdLst/>
              <a:ahLst/>
              <a:cxnLst/>
              <a:rect l="l" t="t" r="r" b="b"/>
              <a:pathLst>
                <a:path w="3771900" h="25400">
                  <a:moveTo>
                    <a:pt x="3771900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3771900" y="0"/>
                  </a:lnTo>
                  <a:lnTo>
                    <a:pt x="3771900" y="25003"/>
                  </a:lnTo>
                  <a:close/>
                </a:path>
              </a:pathLst>
            </a:custGeom>
            <a:solidFill>
              <a:srgbClr val="848484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92565" y="6845439"/>
              <a:ext cx="798830" cy="259715"/>
            </a:xfrm>
            <a:custGeom>
              <a:avLst/>
              <a:gdLst/>
              <a:ahLst/>
              <a:cxnLst/>
              <a:rect l="l" t="t" r="r" b="b"/>
              <a:pathLst>
                <a:path w="798829" h="259715">
                  <a:moveTo>
                    <a:pt x="119583" y="123774"/>
                  </a:moveTo>
                  <a:lnTo>
                    <a:pt x="97231" y="123774"/>
                  </a:lnTo>
                  <a:lnTo>
                    <a:pt x="97231" y="221005"/>
                  </a:lnTo>
                  <a:lnTo>
                    <a:pt x="119583" y="221005"/>
                  </a:lnTo>
                  <a:lnTo>
                    <a:pt x="119583" y="123774"/>
                  </a:lnTo>
                  <a:close/>
                </a:path>
                <a:path w="798829" h="259715">
                  <a:moveTo>
                    <a:pt x="119583" y="104432"/>
                  </a:moveTo>
                  <a:lnTo>
                    <a:pt x="22352" y="104432"/>
                  </a:lnTo>
                  <a:lnTo>
                    <a:pt x="22352" y="11722"/>
                  </a:lnTo>
                  <a:lnTo>
                    <a:pt x="0" y="11722"/>
                  </a:lnTo>
                  <a:lnTo>
                    <a:pt x="0" y="104432"/>
                  </a:lnTo>
                  <a:lnTo>
                    <a:pt x="0" y="123482"/>
                  </a:lnTo>
                  <a:lnTo>
                    <a:pt x="0" y="221272"/>
                  </a:lnTo>
                  <a:lnTo>
                    <a:pt x="0" y="240322"/>
                  </a:lnTo>
                  <a:lnTo>
                    <a:pt x="119583" y="240322"/>
                  </a:lnTo>
                  <a:lnTo>
                    <a:pt x="119583" y="221272"/>
                  </a:lnTo>
                  <a:lnTo>
                    <a:pt x="22352" y="221272"/>
                  </a:lnTo>
                  <a:lnTo>
                    <a:pt x="22352" y="123482"/>
                  </a:lnTo>
                  <a:lnTo>
                    <a:pt x="119583" y="123482"/>
                  </a:lnTo>
                  <a:lnTo>
                    <a:pt x="119583" y="104432"/>
                  </a:lnTo>
                  <a:close/>
                </a:path>
                <a:path w="798829" h="259715">
                  <a:moveTo>
                    <a:pt x="119583" y="12293"/>
                  </a:moveTo>
                  <a:lnTo>
                    <a:pt x="97231" y="12293"/>
                  </a:lnTo>
                  <a:lnTo>
                    <a:pt x="97231" y="104216"/>
                  </a:lnTo>
                  <a:lnTo>
                    <a:pt x="119583" y="104216"/>
                  </a:lnTo>
                  <a:lnTo>
                    <a:pt x="119583" y="12293"/>
                  </a:lnTo>
                  <a:close/>
                </a:path>
                <a:path w="798829" h="259715">
                  <a:moveTo>
                    <a:pt x="235254" y="113322"/>
                  </a:moveTo>
                  <a:lnTo>
                    <a:pt x="194462" y="113322"/>
                  </a:lnTo>
                  <a:lnTo>
                    <a:pt x="194462" y="7912"/>
                  </a:lnTo>
                  <a:lnTo>
                    <a:pt x="172110" y="7912"/>
                  </a:lnTo>
                  <a:lnTo>
                    <a:pt x="172110" y="113322"/>
                  </a:lnTo>
                  <a:lnTo>
                    <a:pt x="172110" y="132372"/>
                  </a:lnTo>
                  <a:lnTo>
                    <a:pt x="172110" y="258102"/>
                  </a:lnTo>
                  <a:lnTo>
                    <a:pt x="194462" y="258102"/>
                  </a:lnTo>
                  <a:lnTo>
                    <a:pt x="194462" y="132372"/>
                  </a:lnTo>
                  <a:lnTo>
                    <a:pt x="235254" y="132372"/>
                  </a:lnTo>
                  <a:lnTo>
                    <a:pt x="235254" y="113322"/>
                  </a:lnTo>
                  <a:close/>
                </a:path>
                <a:path w="798829" h="259715">
                  <a:moveTo>
                    <a:pt x="374954" y="61468"/>
                  </a:moveTo>
                  <a:lnTo>
                    <a:pt x="353161" y="61468"/>
                  </a:lnTo>
                  <a:lnTo>
                    <a:pt x="353161" y="97790"/>
                  </a:lnTo>
                  <a:lnTo>
                    <a:pt x="374954" y="97790"/>
                  </a:lnTo>
                  <a:lnTo>
                    <a:pt x="374954" y="61468"/>
                  </a:lnTo>
                  <a:close/>
                </a:path>
                <a:path w="798829" h="259715">
                  <a:moveTo>
                    <a:pt x="374954" y="10617"/>
                  </a:moveTo>
                  <a:lnTo>
                    <a:pt x="353161" y="10617"/>
                  </a:lnTo>
                  <a:lnTo>
                    <a:pt x="353161" y="43027"/>
                  </a:lnTo>
                  <a:lnTo>
                    <a:pt x="374954" y="43027"/>
                  </a:lnTo>
                  <a:lnTo>
                    <a:pt x="374954" y="10617"/>
                  </a:lnTo>
                  <a:close/>
                </a:path>
                <a:path w="798829" h="259715">
                  <a:moveTo>
                    <a:pt x="459613" y="61468"/>
                  </a:moveTo>
                  <a:lnTo>
                    <a:pt x="437819" y="61468"/>
                  </a:lnTo>
                  <a:lnTo>
                    <a:pt x="437819" y="97790"/>
                  </a:lnTo>
                  <a:lnTo>
                    <a:pt x="459613" y="97790"/>
                  </a:lnTo>
                  <a:lnTo>
                    <a:pt x="459613" y="61468"/>
                  </a:lnTo>
                  <a:close/>
                </a:path>
                <a:path w="798829" h="259715">
                  <a:moveTo>
                    <a:pt x="459613" y="43472"/>
                  </a:moveTo>
                  <a:lnTo>
                    <a:pt x="290296" y="43472"/>
                  </a:lnTo>
                  <a:lnTo>
                    <a:pt x="290296" y="10452"/>
                  </a:lnTo>
                  <a:lnTo>
                    <a:pt x="268503" y="10452"/>
                  </a:lnTo>
                  <a:lnTo>
                    <a:pt x="268503" y="43472"/>
                  </a:lnTo>
                  <a:lnTo>
                    <a:pt x="268503" y="61252"/>
                  </a:lnTo>
                  <a:lnTo>
                    <a:pt x="268503" y="98082"/>
                  </a:lnTo>
                  <a:lnTo>
                    <a:pt x="268503" y="115862"/>
                  </a:lnTo>
                  <a:lnTo>
                    <a:pt x="459613" y="115862"/>
                  </a:lnTo>
                  <a:lnTo>
                    <a:pt x="459613" y="98082"/>
                  </a:lnTo>
                  <a:lnTo>
                    <a:pt x="290296" y="98082"/>
                  </a:lnTo>
                  <a:lnTo>
                    <a:pt x="290296" y="61252"/>
                  </a:lnTo>
                  <a:lnTo>
                    <a:pt x="459613" y="61252"/>
                  </a:lnTo>
                  <a:lnTo>
                    <a:pt x="459613" y="43472"/>
                  </a:lnTo>
                  <a:close/>
                </a:path>
                <a:path w="798829" h="259715">
                  <a:moveTo>
                    <a:pt x="459613" y="10617"/>
                  </a:moveTo>
                  <a:lnTo>
                    <a:pt x="437819" y="10617"/>
                  </a:lnTo>
                  <a:lnTo>
                    <a:pt x="437819" y="43027"/>
                  </a:lnTo>
                  <a:lnTo>
                    <a:pt x="459613" y="43027"/>
                  </a:lnTo>
                  <a:lnTo>
                    <a:pt x="459613" y="10617"/>
                  </a:lnTo>
                  <a:close/>
                </a:path>
                <a:path w="798829" h="259715">
                  <a:moveTo>
                    <a:pt x="464642" y="240322"/>
                  </a:moveTo>
                  <a:lnTo>
                    <a:pt x="290855" y="240322"/>
                  </a:lnTo>
                  <a:lnTo>
                    <a:pt x="290855" y="193332"/>
                  </a:lnTo>
                  <a:lnTo>
                    <a:pt x="268503" y="193332"/>
                  </a:lnTo>
                  <a:lnTo>
                    <a:pt x="268503" y="240322"/>
                  </a:lnTo>
                  <a:lnTo>
                    <a:pt x="268503" y="259372"/>
                  </a:lnTo>
                  <a:lnTo>
                    <a:pt x="464642" y="259372"/>
                  </a:lnTo>
                  <a:lnTo>
                    <a:pt x="464642" y="240322"/>
                  </a:lnTo>
                  <a:close/>
                </a:path>
                <a:path w="798829" h="259715">
                  <a:moveTo>
                    <a:pt x="476656" y="146685"/>
                  </a:moveTo>
                  <a:lnTo>
                    <a:pt x="251460" y="146685"/>
                  </a:lnTo>
                  <a:lnTo>
                    <a:pt x="251460" y="166243"/>
                  </a:lnTo>
                  <a:lnTo>
                    <a:pt x="476656" y="166243"/>
                  </a:lnTo>
                  <a:lnTo>
                    <a:pt x="476656" y="146685"/>
                  </a:lnTo>
                  <a:close/>
                </a:path>
                <a:path w="798829" h="259715">
                  <a:moveTo>
                    <a:pt x="717575" y="119024"/>
                  </a:moveTo>
                  <a:lnTo>
                    <a:pt x="700532" y="83540"/>
                  </a:lnTo>
                  <a:lnTo>
                    <a:pt x="695782" y="80568"/>
                  </a:lnTo>
                  <a:lnTo>
                    <a:pt x="695782" y="110642"/>
                  </a:lnTo>
                  <a:lnTo>
                    <a:pt x="695782" y="127406"/>
                  </a:lnTo>
                  <a:lnTo>
                    <a:pt x="663371" y="149326"/>
                  </a:lnTo>
                  <a:lnTo>
                    <a:pt x="654151" y="150037"/>
                  </a:lnTo>
                  <a:lnTo>
                    <a:pt x="644931" y="149326"/>
                  </a:lnTo>
                  <a:lnTo>
                    <a:pt x="612521" y="127406"/>
                  </a:lnTo>
                  <a:lnTo>
                    <a:pt x="612521" y="110642"/>
                  </a:lnTo>
                  <a:lnTo>
                    <a:pt x="644931" y="88455"/>
                  </a:lnTo>
                  <a:lnTo>
                    <a:pt x="654151" y="87731"/>
                  </a:lnTo>
                  <a:lnTo>
                    <a:pt x="663371" y="88455"/>
                  </a:lnTo>
                  <a:lnTo>
                    <a:pt x="695782" y="110642"/>
                  </a:lnTo>
                  <a:lnTo>
                    <a:pt x="695782" y="80568"/>
                  </a:lnTo>
                  <a:lnTo>
                    <a:pt x="691045" y="77597"/>
                  </a:lnTo>
                  <a:lnTo>
                    <a:pt x="679958" y="73202"/>
                  </a:lnTo>
                  <a:lnTo>
                    <a:pt x="667562" y="70497"/>
                  </a:lnTo>
                  <a:lnTo>
                    <a:pt x="654151" y="69570"/>
                  </a:lnTo>
                  <a:lnTo>
                    <a:pt x="640727" y="70497"/>
                  </a:lnTo>
                  <a:lnTo>
                    <a:pt x="600621" y="90500"/>
                  </a:lnTo>
                  <a:lnTo>
                    <a:pt x="590727" y="119024"/>
                  </a:lnTo>
                  <a:lnTo>
                    <a:pt x="591896" y="129603"/>
                  </a:lnTo>
                  <a:lnTo>
                    <a:pt x="617258" y="160185"/>
                  </a:lnTo>
                  <a:lnTo>
                    <a:pt x="654151" y="168198"/>
                  </a:lnTo>
                  <a:lnTo>
                    <a:pt x="667562" y="167271"/>
                  </a:lnTo>
                  <a:lnTo>
                    <a:pt x="679958" y="164566"/>
                  </a:lnTo>
                  <a:lnTo>
                    <a:pt x="691045" y="160185"/>
                  </a:lnTo>
                  <a:lnTo>
                    <a:pt x="700532" y="154228"/>
                  </a:lnTo>
                  <a:lnTo>
                    <a:pt x="704837" y="150037"/>
                  </a:lnTo>
                  <a:lnTo>
                    <a:pt x="707669" y="147281"/>
                  </a:lnTo>
                  <a:lnTo>
                    <a:pt x="713028" y="139039"/>
                  </a:lnTo>
                  <a:lnTo>
                    <a:pt x="716394" y="129603"/>
                  </a:lnTo>
                  <a:lnTo>
                    <a:pt x="717575" y="119024"/>
                  </a:lnTo>
                  <a:close/>
                </a:path>
                <a:path w="798829" h="259715">
                  <a:moveTo>
                    <a:pt x="724001" y="29616"/>
                  </a:moveTo>
                  <a:lnTo>
                    <a:pt x="665607" y="29616"/>
                  </a:lnTo>
                  <a:lnTo>
                    <a:pt x="665607" y="0"/>
                  </a:lnTo>
                  <a:lnTo>
                    <a:pt x="643534" y="0"/>
                  </a:lnTo>
                  <a:lnTo>
                    <a:pt x="643534" y="29616"/>
                  </a:lnTo>
                  <a:lnTo>
                    <a:pt x="582904" y="29616"/>
                  </a:lnTo>
                  <a:lnTo>
                    <a:pt x="582904" y="48056"/>
                  </a:lnTo>
                  <a:lnTo>
                    <a:pt x="724001" y="48056"/>
                  </a:lnTo>
                  <a:lnTo>
                    <a:pt x="724001" y="29616"/>
                  </a:lnTo>
                  <a:close/>
                </a:path>
                <a:path w="798829" h="259715">
                  <a:moveTo>
                    <a:pt x="793851" y="7823"/>
                  </a:moveTo>
                  <a:lnTo>
                    <a:pt x="771499" y="7823"/>
                  </a:lnTo>
                  <a:lnTo>
                    <a:pt x="771499" y="69011"/>
                  </a:lnTo>
                  <a:lnTo>
                    <a:pt x="726516" y="69011"/>
                  </a:lnTo>
                  <a:lnTo>
                    <a:pt x="726516" y="87731"/>
                  </a:lnTo>
                  <a:lnTo>
                    <a:pt x="771499" y="87731"/>
                  </a:lnTo>
                  <a:lnTo>
                    <a:pt x="771499" y="124333"/>
                  </a:lnTo>
                  <a:lnTo>
                    <a:pt x="726516" y="124333"/>
                  </a:lnTo>
                  <a:lnTo>
                    <a:pt x="726516" y="143052"/>
                  </a:lnTo>
                  <a:lnTo>
                    <a:pt x="771499" y="143052"/>
                  </a:lnTo>
                  <a:lnTo>
                    <a:pt x="771499" y="188874"/>
                  </a:lnTo>
                  <a:lnTo>
                    <a:pt x="793851" y="188874"/>
                  </a:lnTo>
                  <a:lnTo>
                    <a:pt x="793851" y="7823"/>
                  </a:lnTo>
                  <a:close/>
                </a:path>
                <a:path w="798829" h="259715">
                  <a:moveTo>
                    <a:pt x="798601" y="239725"/>
                  </a:moveTo>
                  <a:lnTo>
                    <a:pt x="630682" y="239725"/>
                  </a:lnTo>
                  <a:lnTo>
                    <a:pt x="630682" y="188315"/>
                  </a:lnTo>
                  <a:lnTo>
                    <a:pt x="608050" y="188315"/>
                  </a:lnTo>
                  <a:lnTo>
                    <a:pt x="608050" y="259003"/>
                  </a:lnTo>
                  <a:lnTo>
                    <a:pt x="798601" y="259003"/>
                  </a:lnTo>
                  <a:lnTo>
                    <a:pt x="798601" y="239725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5649" y="6853262"/>
              <a:ext cx="203400" cy="2500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1297" y="6851585"/>
              <a:ext cx="209547" cy="25285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56100" y="6855891"/>
              <a:ext cx="225425" cy="250190"/>
            </a:xfrm>
            <a:custGeom>
              <a:avLst/>
              <a:gdLst/>
              <a:ahLst/>
              <a:cxnLst/>
              <a:rect l="l" t="t" r="r" b="b"/>
              <a:pathLst>
                <a:path w="225425" h="250190">
                  <a:moveTo>
                    <a:pt x="209829" y="54610"/>
                  </a:moveTo>
                  <a:lnTo>
                    <a:pt x="39395" y="54610"/>
                  </a:lnTo>
                  <a:lnTo>
                    <a:pt x="39395" y="19050"/>
                  </a:lnTo>
                  <a:lnTo>
                    <a:pt x="208153" y="19050"/>
                  </a:lnTo>
                  <a:lnTo>
                    <a:pt x="208153" y="0"/>
                  </a:lnTo>
                  <a:lnTo>
                    <a:pt x="17043" y="0"/>
                  </a:lnTo>
                  <a:lnTo>
                    <a:pt x="17043" y="19050"/>
                  </a:lnTo>
                  <a:lnTo>
                    <a:pt x="17043" y="54610"/>
                  </a:lnTo>
                  <a:lnTo>
                    <a:pt x="17043" y="72390"/>
                  </a:lnTo>
                  <a:lnTo>
                    <a:pt x="209829" y="72390"/>
                  </a:lnTo>
                  <a:lnTo>
                    <a:pt x="209829" y="54610"/>
                  </a:lnTo>
                  <a:close/>
                </a:path>
                <a:path w="225425" h="250190">
                  <a:moveTo>
                    <a:pt x="214299" y="232410"/>
                  </a:moveTo>
                  <a:lnTo>
                    <a:pt x="39395" y="232410"/>
                  </a:lnTo>
                  <a:lnTo>
                    <a:pt x="39395" y="207010"/>
                  </a:lnTo>
                  <a:lnTo>
                    <a:pt x="208153" y="207010"/>
                  </a:lnTo>
                  <a:lnTo>
                    <a:pt x="208153" y="187960"/>
                  </a:lnTo>
                  <a:lnTo>
                    <a:pt x="208153" y="162560"/>
                  </a:lnTo>
                  <a:lnTo>
                    <a:pt x="208153" y="144780"/>
                  </a:lnTo>
                  <a:lnTo>
                    <a:pt x="17043" y="144780"/>
                  </a:lnTo>
                  <a:lnTo>
                    <a:pt x="17043" y="162560"/>
                  </a:lnTo>
                  <a:lnTo>
                    <a:pt x="185801" y="162560"/>
                  </a:lnTo>
                  <a:lnTo>
                    <a:pt x="185801" y="187960"/>
                  </a:lnTo>
                  <a:lnTo>
                    <a:pt x="17043" y="187960"/>
                  </a:lnTo>
                  <a:lnTo>
                    <a:pt x="17043" y="207010"/>
                  </a:lnTo>
                  <a:lnTo>
                    <a:pt x="17043" y="232410"/>
                  </a:lnTo>
                  <a:lnTo>
                    <a:pt x="17043" y="250190"/>
                  </a:lnTo>
                  <a:lnTo>
                    <a:pt x="214299" y="250190"/>
                  </a:lnTo>
                  <a:lnTo>
                    <a:pt x="214299" y="232410"/>
                  </a:lnTo>
                  <a:close/>
                </a:path>
                <a:path w="225425" h="250190">
                  <a:moveTo>
                    <a:pt x="225196" y="99072"/>
                  </a:moveTo>
                  <a:lnTo>
                    <a:pt x="0" y="99072"/>
                  </a:lnTo>
                  <a:lnTo>
                    <a:pt x="0" y="118071"/>
                  </a:lnTo>
                  <a:lnTo>
                    <a:pt x="225196" y="118071"/>
                  </a:lnTo>
                  <a:lnTo>
                    <a:pt x="225196" y="99072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18181" y="6853262"/>
              <a:ext cx="206753" cy="2500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72536" y="6845439"/>
              <a:ext cx="2320925" cy="640715"/>
            </a:xfrm>
            <a:custGeom>
              <a:avLst/>
              <a:gdLst/>
              <a:ahLst/>
              <a:cxnLst/>
              <a:rect l="l" t="t" r="r" b="b"/>
              <a:pathLst>
                <a:path w="2320925" h="640715">
                  <a:moveTo>
                    <a:pt x="135788" y="504837"/>
                  </a:moveTo>
                  <a:lnTo>
                    <a:pt x="114160" y="496722"/>
                  </a:lnTo>
                  <a:lnTo>
                    <a:pt x="95973" y="482307"/>
                  </a:lnTo>
                  <a:lnTo>
                    <a:pt x="93078" y="477456"/>
                  </a:lnTo>
                  <a:lnTo>
                    <a:pt x="83451" y="461340"/>
                  </a:lnTo>
                  <a:lnTo>
                    <a:pt x="78790" y="433590"/>
                  </a:lnTo>
                  <a:lnTo>
                    <a:pt x="78790" y="430237"/>
                  </a:lnTo>
                  <a:lnTo>
                    <a:pt x="131318" y="430237"/>
                  </a:lnTo>
                  <a:lnTo>
                    <a:pt x="131318" y="410679"/>
                  </a:lnTo>
                  <a:lnTo>
                    <a:pt x="78790" y="410679"/>
                  </a:lnTo>
                  <a:lnTo>
                    <a:pt x="78790" y="379666"/>
                  </a:lnTo>
                  <a:lnTo>
                    <a:pt x="56438" y="379666"/>
                  </a:lnTo>
                  <a:lnTo>
                    <a:pt x="56438" y="410679"/>
                  </a:lnTo>
                  <a:lnTo>
                    <a:pt x="4191" y="410679"/>
                  </a:lnTo>
                  <a:lnTo>
                    <a:pt x="4191" y="430237"/>
                  </a:lnTo>
                  <a:lnTo>
                    <a:pt x="56438" y="430237"/>
                  </a:lnTo>
                  <a:lnTo>
                    <a:pt x="56438" y="433590"/>
                  </a:lnTo>
                  <a:lnTo>
                    <a:pt x="51981" y="462064"/>
                  </a:lnTo>
                  <a:lnTo>
                    <a:pt x="39852" y="484085"/>
                  </a:lnTo>
                  <a:lnTo>
                    <a:pt x="21907" y="499516"/>
                  </a:lnTo>
                  <a:lnTo>
                    <a:pt x="0" y="508190"/>
                  </a:lnTo>
                  <a:lnTo>
                    <a:pt x="0" y="528586"/>
                  </a:lnTo>
                  <a:lnTo>
                    <a:pt x="22123" y="521335"/>
                  </a:lnTo>
                  <a:lnTo>
                    <a:pt x="41427" y="509612"/>
                  </a:lnTo>
                  <a:lnTo>
                    <a:pt x="57048" y="494601"/>
                  </a:lnTo>
                  <a:lnTo>
                    <a:pt x="68173" y="477456"/>
                  </a:lnTo>
                  <a:lnTo>
                    <a:pt x="79451" y="493763"/>
                  </a:lnTo>
                  <a:lnTo>
                    <a:pt x="95072" y="507517"/>
                  </a:lnTo>
                  <a:lnTo>
                    <a:pt x="114147" y="518198"/>
                  </a:lnTo>
                  <a:lnTo>
                    <a:pt x="135788" y="525233"/>
                  </a:lnTo>
                  <a:lnTo>
                    <a:pt x="135788" y="504837"/>
                  </a:lnTo>
                  <a:close/>
                </a:path>
                <a:path w="2320925" h="640715">
                  <a:moveTo>
                    <a:pt x="209270" y="621068"/>
                  </a:moveTo>
                  <a:lnTo>
                    <a:pt x="147421" y="608418"/>
                  </a:lnTo>
                  <a:lnTo>
                    <a:pt x="120980" y="574408"/>
                  </a:lnTo>
                  <a:lnTo>
                    <a:pt x="120980" y="569099"/>
                  </a:lnTo>
                  <a:lnTo>
                    <a:pt x="202006" y="569099"/>
                  </a:lnTo>
                  <a:lnTo>
                    <a:pt x="202006" y="549821"/>
                  </a:lnTo>
                  <a:lnTo>
                    <a:pt x="18719" y="549821"/>
                  </a:lnTo>
                  <a:lnTo>
                    <a:pt x="18719" y="569099"/>
                  </a:lnTo>
                  <a:lnTo>
                    <a:pt x="98628" y="569099"/>
                  </a:lnTo>
                  <a:lnTo>
                    <a:pt x="98628" y="574408"/>
                  </a:lnTo>
                  <a:lnTo>
                    <a:pt x="91528" y="593915"/>
                  </a:lnTo>
                  <a:lnTo>
                    <a:pt x="72402" y="608520"/>
                  </a:lnTo>
                  <a:lnTo>
                    <a:pt x="44526" y="617740"/>
                  </a:lnTo>
                  <a:lnTo>
                    <a:pt x="11176" y="621068"/>
                  </a:lnTo>
                  <a:lnTo>
                    <a:pt x="11176" y="640334"/>
                  </a:lnTo>
                  <a:lnTo>
                    <a:pt x="43599" y="637603"/>
                  </a:lnTo>
                  <a:lnTo>
                    <a:pt x="71704" y="630415"/>
                  </a:lnTo>
                  <a:lnTo>
                    <a:pt x="94195" y="619048"/>
                  </a:lnTo>
                  <a:lnTo>
                    <a:pt x="109804" y="603745"/>
                  </a:lnTo>
                  <a:lnTo>
                    <a:pt x="125145" y="618617"/>
                  </a:lnTo>
                  <a:lnTo>
                    <a:pt x="147701" y="629894"/>
                  </a:lnTo>
                  <a:lnTo>
                    <a:pt x="176161" y="637247"/>
                  </a:lnTo>
                  <a:lnTo>
                    <a:pt x="209270" y="640334"/>
                  </a:lnTo>
                  <a:lnTo>
                    <a:pt x="209270" y="621068"/>
                  </a:lnTo>
                  <a:close/>
                </a:path>
                <a:path w="2320925" h="640715">
                  <a:moveTo>
                    <a:pt x="240284" y="447281"/>
                  </a:moveTo>
                  <a:lnTo>
                    <a:pt x="202006" y="447281"/>
                  </a:lnTo>
                  <a:lnTo>
                    <a:pt x="202006" y="387489"/>
                  </a:lnTo>
                  <a:lnTo>
                    <a:pt x="179654" y="387489"/>
                  </a:lnTo>
                  <a:lnTo>
                    <a:pt x="179654" y="529704"/>
                  </a:lnTo>
                  <a:lnTo>
                    <a:pt x="202006" y="529704"/>
                  </a:lnTo>
                  <a:lnTo>
                    <a:pt x="202006" y="466839"/>
                  </a:lnTo>
                  <a:lnTo>
                    <a:pt x="240284" y="466839"/>
                  </a:lnTo>
                  <a:lnTo>
                    <a:pt x="240284" y="447281"/>
                  </a:lnTo>
                  <a:close/>
                </a:path>
                <a:path w="2320925" h="640715">
                  <a:moveTo>
                    <a:pt x="1724596" y="116230"/>
                  </a:moveTo>
                  <a:lnTo>
                    <a:pt x="1702879" y="108889"/>
                  </a:lnTo>
                  <a:lnTo>
                    <a:pt x="1684502" y="96647"/>
                  </a:lnTo>
                  <a:lnTo>
                    <a:pt x="1682305" y="93599"/>
                  </a:lnTo>
                  <a:lnTo>
                    <a:pt x="1671789" y="79108"/>
                  </a:lnTo>
                  <a:lnTo>
                    <a:pt x="1667103" y="56159"/>
                  </a:lnTo>
                  <a:lnTo>
                    <a:pt x="1667040" y="51409"/>
                  </a:lnTo>
                  <a:lnTo>
                    <a:pt x="1720126" y="51409"/>
                  </a:lnTo>
                  <a:lnTo>
                    <a:pt x="1720126" y="31572"/>
                  </a:lnTo>
                  <a:lnTo>
                    <a:pt x="1667040" y="31572"/>
                  </a:lnTo>
                  <a:lnTo>
                    <a:pt x="1667040" y="0"/>
                  </a:lnTo>
                  <a:lnTo>
                    <a:pt x="1644688" y="0"/>
                  </a:lnTo>
                  <a:lnTo>
                    <a:pt x="1644688" y="31572"/>
                  </a:lnTo>
                  <a:lnTo>
                    <a:pt x="1589925" y="31572"/>
                  </a:lnTo>
                  <a:lnTo>
                    <a:pt x="1589925" y="51409"/>
                  </a:lnTo>
                  <a:lnTo>
                    <a:pt x="1644688" y="51409"/>
                  </a:lnTo>
                  <a:lnTo>
                    <a:pt x="1644688" y="56159"/>
                  </a:lnTo>
                  <a:lnTo>
                    <a:pt x="1639697" y="79819"/>
                  </a:lnTo>
                  <a:lnTo>
                    <a:pt x="1626527" y="98323"/>
                  </a:lnTo>
                  <a:lnTo>
                    <a:pt x="1607921" y="111518"/>
                  </a:lnTo>
                  <a:lnTo>
                    <a:pt x="1586572" y="119303"/>
                  </a:lnTo>
                  <a:lnTo>
                    <a:pt x="1586572" y="139420"/>
                  </a:lnTo>
                  <a:lnTo>
                    <a:pt x="1608874" y="132422"/>
                  </a:lnTo>
                  <a:lnTo>
                    <a:pt x="1628559" y="121958"/>
                  </a:lnTo>
                  <a:lnTo>
                    <a:pt x="1644573" y="108775"/>
                  </a:lnTo>
                  <a:lnTo>
                    <a:pt x="1655864" y="93599"/>
                  </a:lnTo>
                  <a:lnTo>
                    <a:pt x="1667433" y="108229"/>
                  </a:lnTo>
                  <a:lnTo>
                    <a:pt x="1683423" y="120675"/>
                  </a:lnTo>
                  <a:lnTo>
                    <a:pt x="1702816" y="130340"/>
                  </a:lnTo>
                  <a:lnTo>
                    <a:pt x="1724596" y="136626"/>
                  </a:lnTo>
                  <a:lnTo>
                    <a:pt x="1724596" y="116230"/>
                  </a:lnTo>
                  <a:close/>
                </a:path>
                <a:path w="2320925" h="640715">
                  <a:moveTo>
                    <a:pt x="1787740" y="7823"/>
                  </a:moveTo>
                  <a:lnTo>
                    <a:pt x="1765388" y="7823"/>
                  </a:lnTo>
                  <a:lnTo>
                    <a:pt x="1765388" y="151434"/>
                  </a:lnTo>
                  <a:lnTo>
                    <a:pt x="1753895" y="158318"/>
                  </a:lnTo>
                  <a:lnTo>
                    <a:pt x="1740281" y="163106"/>
                  </a:lnTo>
                  <a:lnTo>
                    <a:pt x="1725041" y="165900"/>
                  </a:lnTo>
                  <a:lnTo>
                    <a:pt x="1708670" y="166801"/>
                  </a:lnTo>
                  <a:lnTo>
                    <a:pt x="1578190" y="166801"/>
                  </a:lnTo>
                  <a:lnTo>
                    <a:pt x="1578190" y="186359"/>
                  </a:lnTo>
                  <a:lnTo>
                    <a:pt x="1640497" y="186359"/>
                  </a:lnTo>
                  <a:lnTo>
                    <a:pt x="1640497" y="258165"/>
                  </a:lnTo>
                  <a:lnTo>
                    <a:pt x="1662849" y="258165"/>
                  </a:lnTo>
                  <a:lnTo>
                    <a:pt x="1662849" y="186359"/>
                  </a:lnTo>
                  <a:lnTo>
                    <a:pt x="1703082" y="186359"/>
                  </a:lnTo>
                  <a:lnTo>
                    <a:pt x="1722729" y="185280"/>
                  </a:lnTo>
                  <a:lnTo>
                    <a:pt x="1739900" y="182143"/>
                  </a:lnTo>
                  <a:lnTo>
                    <a:pt x="1754238" y="177050"/>
                  </a:lnTo>
                  <a:lnTo>
                    <a:pt x="1765388" y="170154"/>
                  </a:lnTo>
                  <a:lnTo>
                    <a:pt x="1765388" y="257886"/>
                  </a:lnTo>
                  <a:lnTo>
                    <a:pt x="1787740" y="257886"/>
                  </a:lnTo>
                  <a:lnTo>
                    <a:pt x="1787740" y="170154"/>
                  </a:lnTo>
                  <a:lnTo>
                    <a:pt x="1787740" y="7823"/>
                  </a:lnTo>
                  <a:close/>
                </a:path>
                <a:path w="2320925" h="640715">
                  <a:moveTo>
                    <a:pt x="1965159" y="11722"/>
                  </a:moveTo>
                  <a:lnTo>
                    <a:pt x="1846414" y="11722"/>
                  </a:lnTo>
                  <a:lnTo>
                    <a:pt x="1846414" y="32042"/>
                  </a:lnTo>
                  <a:lnTo>
                    <a:pt x="1846414" y="221272"/>
                  </a:lnTo>
                  <a:lnTo>
                    <a:pt x="1846414" y="240322"/>
                  </a:lnTo>
                  <a:lnTo>
                    <a:pt x="1965159" y="240322"/>
                  </a:lnTo>
                  <a:lnTo>
                    <a:pt x="1965159" y="221272"/>
                  </a:lnTo>
                  <a:lnTo>
                    <a:pt x="1868487" y="221272"/>
                  </a:lnTo>
                  <a:lnTo>
                    <a:pt x="1868487" y="32042"/>
                  </a:lnTo>
                  <a:lnTo>
                    <a:pt x="1943087" y="32042"/>
                  </a:lnTo>
                  <a:lnTo>
                    <a:pt x="1943087" y="221005"/>
                  </a:lnTo>
                  <a:lnTo>
                    <a:pt x="1965159" y="221005"/>
                  </a:lnTo>
                  <a:lnTo>
                    <a:pt x="1965159" y="32042"/>
                  </a:lnTo>
                  <a:lnTo>
                    <a:pt x="1965159" y="31851"/>
                  </a:lnTo>
                  <a:lnTo>
                    <a:pt x="1965159" y="11722"/>
                  </a:lnTo>
                  <a:close/>
                </a:path>
                <a:path w="2320925" h="640715">
                  <a:moveTo>
                    <a:pt x="2044788" y="7823"/>
                  </a:moveTo>
                  <a:lnTo>
                    <a:pt x="2022157" y="7823"/>
                  </a:lnTo>
                  <a:lnTo>
                    <a:pt x="2022157" y="257606"/>
                  </a:lnTo>
                  <a:lnTo>
                    <a:pt x="2044788" y="257606"/>
                  </a:lnTo>
                  <a:lnTo>
                    <a:pt x="2044788" y="7823"/>
                  </a:lnTo>
                  <a:close/>
                </a:path>
                <a:path w="2320925" h="640715">
                  <a:moveTo>
                    <a:pt x="2305469" y="87922"/>
                  </a:moveTo>
                  <a:lnTo>
                    <a:pt x="2135035" y="87922"/>
                  </a:lnTo>
                  <a:lnTo>
                    <a:pt x="2135035" y="65062"/>
                  </a:lnTo>
                  <a:lnTo>
                    <a:pt x="2303792" y="65062"/>
                  </a:lnTo>
                  <a:lnTo>
                    <a:pt x="2303792" y="48552"/>
                  </a:lnTo>
                  <a:lnTo>
                    <a:pt x="2303792" y="28232"/>
                  </a:lnTo>
                  <a:lnTo>
                    <a:pt x="2303792" y="10452"/>
                  </a:lnTo>
                  <a:lnTo>
                    <a:pt x="2112683" y="10452"/>
                  </a:lnTo>
                  <a:lnTo>
                    <a:pt x="2112683" y="28232"/>
                  </a:lnTo>
                  <a:lnTo>
                    <a:pt x="2281440" y="28232"/>
                  </a:lnTo>
                  <a:lnTo>
                    <a:pt x="2281440" y="48552"/>
                  </a:lnTo>
                  <a:lnTo>
                    <a:pt x="2112683" y="48552"/>
                  </a:lnTo>
                  <a:lnTo>
                    <a:pt x="2112683" y="65062"/>
                  </a:lnTo>
                  <a:lnTo>
                    <a:pt x="2112683" y="87922"/>
                  </a:lnTo>
                  <a:lnTo>
                    <a:pt x="2112683" y="104432"/>
                  </a:lnTo>
                  <a:lnTo>
                    <a:pt x="2305469" y="104432"/>
                  </a:lnTo>
                  <a:lnTo>
                    <a:pt x="2305469" y="87922"/>
                  </a:lnTo>
                  <a:close/>
                </a:path>
                <a:path w="2320925" h="640715">
                  <a:moveTo>
                    <a:pt x="2309939" y="244132"/>
                  </a:moveTo>
                  <a:lnTo>
                    <a:pt x="2135035" y="244132"/>
                  </a:lnTo>
                  <a:lnTo>
                    <a:pt x="2135035" y="221272"/>
                  </a:lnTo>
                  <a:lnTo>
                    <a:pt x="2303792" y="221272"/>
                  </a:lnTo>
                  <a:lnTo>
                    <a:pt x="2303792" y="204762"/>
                  </a:lnTo>
                  <a:lnTo>
                    <a:pt x="2303792" y="184442"/>
                  </a:lnTo>
                  <a:lnTo>
                    <a:pt x="2303792" y="166662"/>
                  </a:lnTo>
                  <a:lnTo>
                    <a:pt x="2112683" y="166662"/>
                  </a:lnTo>
                  <a:lnTo>
                    <a:pt x="2112683" y="184442"/>
                  </a:lnTo>
                  <a:lnTo>
                    <a:pt x="2281440" y="184442"/>
                  </a:lnTo>
                  <a:lnTo>
                    <a:pt x="2281440" y="204762"/>
                  </a:lnTo>
                  <a:lnTo>
                    <a:pt x="2112683" y="204762"/>
                  </a:lnTo>
                  <a:lnTo>
                    <a:pt x="2112683" y="221272"/>
                  </a:lnTo>
                  <a:lnTo>
                    <a:pt x="2112683" y="244132"/>
                  </a:lnTo>
                  <a:lnTo>
                    <a:pt x="2112683" y="260642"/>
                  </a:lnTo>
                  <a:lnTo>
                    <a:pt x="2309939" y="260642"/>
                  </a:lnTo>
                  <a:lnTo>
                    <a:pt x="2309939" y="244132"/>
                  </a:lnTo>
                  <a:close/>
                </a:path>
                <a:path w="2320925" h="640715">
                  <a:moveTo>
                    <a:pt x="2320836" y="126568"/>
                  </a:moveTo>
                  <a:lnTo>
                    <a:pt x="2095639" y="126568"/>
                  </a:lnTo>
                  <a:lnTo>
                    <a:pt x="2095639" y="144729"/>
                  </a:lnTo>
                  <a:lnTo>
                    <a:pt x="2320836" y="144729"/>
                  </a:lnTo>
                  <a:lnTo>
                    <a:pt x="2320836" y="12656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37413" y="7232919"/>
              <a:ext cx="206753" cy="2497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765499" y="7236891"/>
              <a:ext cx="222885" cy="234950"/>
            </a:xfrm>
            <a:custGeom>
              <a:avLst/>
              <a:gdLst/>
              <a:ahLst/>
              <a:cxnLst/>
              <a:rect l="l" t="t" r="r" b="b"/>
              <a:pathLst>
                <a:path w="222885" h="234950">
                  <a:moveTo>
                    <a:pt x="222402" y="215900"/>
                  </a:moveTo>
                  <a:lnTo>
                    <a:pt x="122936" y="215900"/>
                  </a:lnTo>
                  <a:lnTo>
                    <a:pt x="122936" y="137160"/>
                  </a:lnTo>
                  <a:lnTo>
                    <a:pt x="210947" y="137160"/>
                  </a:lnTo>
                  <a:lnTo>
                    <a:pt x="210947" y="116840"/>
                  </a:lnTo>
                  <a:lnTo>
                    <a:pt x="35763" y="116840"/>
                  </a:lnTo>
                  <a:lnTo>
                    <a:pt x="35763" y="20320"/>
                  </a:lnTo>
                  <a:lnTo>
                    <a:pt x="208711" y="20320"/>
                  </a:lnTo>
                  <a:lnTo>
                    <a:pt x="208711" y="0"/>
                  </a:lnTo>
                  <a:lnTo>
                    <a:pt x="13411" y="0"/>
                  </a:lnTo>
                  <a:lnTo>
                    <a:pt x="13411" y="20320"/>
                  </a:lnTo>
                  <a:lnTo>
                    <a:pt x="13411" y="116840"/>
                  </a:lnTo>
                  <a:lnTo>
                    <a:pt x="13411" y="137160"/>
                  </a:lnTo>
                  <a:lnTo>
                    <a:pt x="100304" y="137160"/>
                  </a:lnTo>
                  <a:lnTo>
                    <a:pt x="100304" y="215900"/>
                  </a:lnTo>
                  <a:lnTo>
                    <a:pt x="0" y="215900"/>
                  </a:lnTo>
                  <a:lnTo>
                    <a:pt x="0" y="234950"/>
                  </a:lnTo>
                  <a:lnTo>
                    <a:pt x="222402" y="234950"/>
                  </a:lnTo>
                  <a:lnTo>
                    <a:pt x="222402" y="21590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6179" y="7232919"/>
              <a:ext cx="482797" cy="25285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54239" y="7232919"/>
              <a:ext cx="198371" cy="2497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1843" y="7232919"/>
              <a:ext cx="235252" cy="2500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71402" y="7434644"/>
              <a:ext cx="26670" cy="33655"/>
            </a:xfrm>
            <a:custGeom>
              <a:avLst/>
              <a:gdLst/>
              <a:ahLst/>
              <a:cxnLst/>
              <a:rect l="l" t="t" r="r" b="b"/>
              <a:pathLst>
                <a:path w="26670" h="33654">
                  <a:moveTo>
                    <a:pt x="26542" y="33248"/>
                  </a:moveTo>
                  <a:lnTo>
                    <a:pt x="0" y="33248"/>
                  </a:lnTo>
                  <a:lnTo>
                    <a:pt x="0" y="0"/>
                  </a:lnTo>
                  <a:lnTo>
                    <a:pt x="26542" y="0"/>
                  </a:lnTo>
                  <a:lnTo>
                    <a:pt x="26542" y="3324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59200" y="6390108"/>
              <a:ext cx="3771900" cy="25400"/>
            </a:xfrm>
            <a:custGeom>
              <a:avLst/>
              <a:gdLst/>
              <a:ahLst/>
              <a:cxnLst/>
              <a:rect l="l" t="t" r="r" b="b"/>
              <a:pathLst>
                <a:path w="3771900" h="25400">
                  <a:moveTo>
                    <a:pt x="3771900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3771900" y="0"/>
                  </a:lnTo>
                  <a:lnTo>
                    <a:pt x="3771900" y="25003"/>
                  </a:lnTo>
                  <a:close/>
                </a:path>
              </a:pathLst>
            </a:custGeom>
            <a:solidFill>
              <a:srgbClr val="848484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63696" y="6853262"/>
              <a:ext cx="246428" cy="2500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331352" y="6853262"/>
              <a:ext cx="480059" cy="253365"/>
            </a:xfrm>
            <a:custGeom>
              <a:avLst/>
              <a:gdLst/>
              <a:ahLst/>
              <a:cxnLst/>
              <a:rect l="l" t="t" r="r" b="b"/>
              <a:pathLst>
                <a:path w="480059" h="253365">
                  <a:moveTo>
                    <a:pt x="197815" y="168198"/>
                  </a:moveTo>
                  <a:lnTo>
                    <a:pt x="175463" y="168198"/>
                  </a:lnTo>
                  <a:lnTo>
                    <a:pt x="175463" y="187756"/>
                  </a:lnTo>
                  <a:lnTo>
                    <a:pt x="175463" y="233578"/>
                  </a:lnTo>
                  <a:lnTo>
                    <a:pt x="36880" y="233578"/>
                  </a:lnTo>
                  <a:lnTo>
                    <a:pt x="36880" y="187756"/>
                  </a:lnTo>
                  <a:lnTo>
                    <a:pt x="175463" y="187756"/>
                  </a:lnTo>
                  <a:lnTo>
                    <a:pt x="175463" y="168198"/>
                  </a:lnTo>
                  <a:lnTo>
                    <a:pt x="14528" y="168198"/>
                  </a:lnTo>
                  <a:lnTo>
                    <a:pt x="14528" y="252857"/>
                  </a:lnTo>
                  <a:lnTo>
                    <a:pt x="197815" y="252857"/>
                  </a:lnTo>
                  <a:lnTo>
                    <a:pt x="197815" y="233578"/>
                  </a:lnTo>
                  <a:lnTo>
                    <a:pt x="197815" y="187756"/>
                  </a:lnTo>
                  <a:lnTo>
                    <a:pt x="197815" y="168198"/>
                  </a:lnTo>
                  <a:close/>
                </a:path>
                <a:path w="480059" h="253365">
                  <a:moveTo>
                    <a:pt x="236093" y="61188"/>
                  </a:moveTo>
                  <a:lnTo>
                    <a:pt x="197815" y="61188"/>
                  </a:lnTo>
                  <a:lnTo>
                    <a:pt x="197815" y="0"/>
                  </a:lnTo>
                  <a:lnTo>
                    <a:pt x="175463" y="0"/>
                  </a:lnTo>
                  <a:lnTo>
                    <a:pt x="175463" y="104495"/>
                  </a:lnTo>
                  <a:lnTo>
                    <a:pt x="164668" y="110769"/>
                  </a:lnTo>
                  <a:lnTo>
                    <a:pt x="151612" y="115011"/>
                  </a:lnTo>
                  <a:lnTo>
                    <a:pt x="136283" y="117424"/>
                  </a:lnTo>
                  <a:lnTo>
                    <a:pt x="118745" y="118186"/>
                  </a:lnTo>
                  <a:lnTo>
                    <a:pt x="22352" y="118186"/>
                  </a:lnTo>
                  <a:lnTo>
                    <a:pt x="22352" y="78790"/>
                  </a:lnTo>
                  <a:lnTo>
                    <a:pt x="118465" y="78790"/>
                  </a:lnTo>
                  <a:lnTo>
                    <a:pt x="118465" y="2794"/>
                  </a:lnTo>
                  <a:lnTo>
                    <a:pt x="0" y="2794"/>
                  </a:lnTo>
                  <a:lnTo>
                    <a:pt x="0" y="21793"/>
                  </a:lnTo>
                  <a:lnTo>
                    <a:pt x="95834" y="21793"/>
                  </a:lnTo>
                  <a:lnTo>
                    <a:pt x="95834" y="60071"/>
                  </a:lnTo>
                  <a:lnTo>
                    <a:pt x="0" y="60071"/>
                  </a:lnTo>
                  <a:lnTo>
                    <a:pt x="0" y="137185"/>
                  </a:lnTo>
                  <a:lnTo>
                    <a:pt x="113436" y="137185"/>
                  </a:lnTo>
                  <a:lnTo>
                    <a:pt x="133502" y="136372"/>
                  </a:lnTo>
                  <a:lnTo>
                    <a:pt x="150520" y="133769"/>
                  </a:lnTo>
                  <a:lnTo>
                    <a:pt x="164515" y="129171"/>
                  </a:lnTo>
                  <a:lnTo>
                    <a:pt x="175463" y="122377"/>
                  </a:lnTo>
                  <a:lnTo>
                    <a:pt x="175463" y="148361"/>
                  </a:lnTo>
                  <a:lnTo>
                    <a:pt x="197815" y="148361"/>
                  </a:lnTo>
                  <a:lnTo>
                    <a:pt x="197815" y="122377"/>
                  </a:lnTo>
                  <a:lnTo>
                    <a:pt x="197815" y="118186"/>
                  </a:lnTo>
                  <a:lnTo>
                    <a:pt x="197815" y="81026"/>
                  </a:lnTo>
                  <a:lnTo>
                    <a:pt x="236093" y="81026"/>
                  </a:lnTo>
                  <a:lnTo>
                    <a:pt x="236093" y="61188"/>
                  </a:lnTo>
                  <a:close/>
                </a:path>
                <a:path w="480059" h="253365">
                  <a:moveTo>
                    <a:pt x="464642" y="57238"/>
                  </a:moveTo>
                  <a:lnTo>
                    <a:pt x="294208" y="57238"/>
                  </a:lnTo>
                  <a:lnTo>
                    <a:pt x="294208" y="21678"/>
                  </a:lnTo>
                  <a:lnTo>
                    <a:pt x="462965" y="21678"/>
                  </a:lnTo>
                  <a:lnTo>
                    <a:pt x="462965" y="2628"/>
                  </a:lnTo>
                  <a:lnTo>
                    <a:pt x="271856" y="2628"/>
                  </a:lnTo>
                  <a:lnTo>
                    <a:pt x="271856" y="21678"/>
                  </a:lnTo>
                  <a:lnTo>
                    <a:pt x="271856" y="57238"/>
                  </a:lnTo>
                  <a:lnTo>
                    <a:pt x="271856" y="75018"/>
                  </a:lnTo>
                  <a:lnTo>
                    <a:pt x="464642" y="75018"/>
                  </a:lnTo>
                  <a:lnTo>
                    <a:pt x="464642" y="57238"/>
                  </a:lnTo>
                  <a:close/>
                </a:path>
                <a:path w="480059" h="253365">
                  <a:moveTo>
                    <a:pt x="469112" y="235038"/>
                  </a:moveTo>
                  <a:lnTo>
                    <a:pt x="294208" y="235038"/>
                  </a:lnTo>
                  <a:lnTo>
                    <a:pt x="294208" y="209638"/>
                  </a:lnTo>
                  <a:lnTo>
                    <a:pt x="462965" y="209638"/>
                  </a:lnTo>
                  <a:lnTo>
                    <a:pt x="462965" y="190588"/>
                  </a:lnTo>
                  <a:lnTo>
                    <a:pt x="462965" y="165188"/>
                  </a:lnTo>
                  <a:lnTo>
                    <a:pt x="462965" y="147408"/>
                  </a:lnTo>
                  <a:lnTo>
                    <a:pt x="271856" y="147408"/>
                  </a:lnTo>
                  <a:lnTo>
                    <a:pt x="271856" y="165188"/>
                  </a:lnTo>
                  <a:lnTo>
                    <a:pt x="440613" y="165188"/>
                  </a:lnTo>
                  <a:lnTo>
                    <a:pt x="440613" y="190588"/>
                  </a:lnTo>
                  <a:lnTo>
                    <a:pt x="271856" y="190588"/>
                  </a:lnTo>
                  <a:lnTo>
                    <a:pt x="271856" y="209638"/>
                  </a:lnTo>
                  <a:lnTo>
                    <a:pt x="271856" y="235038"/>
                  </a:lnTo>
                  <a:lnTo>
                    <a:pt x="271856" y="252818"/>
                  </a:lnTo>
                  <a:lnTo>
                    <a:pt x="469112" y="252818"/>
                  </a:lnTo>
                  <a:lnTo>
                    <a:pt x="469112" y="235038"/>
                  </a:lnTo>
                  <a:close/>
                </a:path>
                <a:path w="480059" h="253365">
                  <a:moveTo>
                    <a:pt x="480009" y="101701"/>
                  </a:moveTo>
                  <a:lnTo>
                    <a:pt x="254812" y="101701"/>
                  </a:lnTo>
                  <a:lnTo>
                    <a:pt x="254812" y="120700"/>
                  </a:lnTo>
                  <a:lnTo>
                    <a:pt x="480009" y="120700"/>
                  </a:lnTo>
                  <a:lnTo>
                    <a:pt x="480009" y="10170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8242" y="6853262"/>
              <a:ext cx="241398" cy="2497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79883" y="6856056"/>
              <a:ext cx="222399" cy="23609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736561" y="6845439"/>
              <a:ext cx="2430780" cy="639445"/>
            </a:xfrm>
            <a:custGeom>
              <a:avLst/>
              <a:gdLst/>
              <a:ahLst/>
              <a:cxnLst/>
              <a:rect l="l" t="t" r="r" b="b"/>
              <a:pathLst>
                <a:path w="2430779" h="639445">
                  <a:moveTo>
                    <a:pt x="119862" y="409841"/>
                  </a:moveTo>
                  <a:lnTo>
                    <a:pt x="97790" y="409841"/>
                  </a:lnTo>
                  <a:lnTo>
                    <a:pt x="97790" y="503999"/>
                  </a:lnTo>
                  <a:lnTo>
                    <a:pt x="119862" y="503999"/>
                  </a:lnTo>
                  <a:lnTo>
                    <a:pt x="119862" y="409841"/>
                  </a:lnTo>
                  <a:close/>
                </a:path>
                <a:path w="2430779" h="639445">
                  <a:moveTo>
                    <a:pt x="119862" y="390182"/>
                  </a:moveTo>
                  <a:lnTo>
                    <a:pt x="0" y="390182"/>
                  </a:lnTo>
                  <a:lnTo>
                    <a:pt x="0" y="409232"/>
                  </a:lnTo>
                  <a:lnTo>
                    <a:pt x="0" y="504482"/>
                  </a:lnTo>
                  <a:lnTo>
                    <a:pt x="0" y="523532"/>
                  </a:lnTo>
                  <a:lnTo>
                    <a:pt x="119862" y="523532"/>
                  </a:lnTo>
                  <a:lnTo>
                    <a:pt x="119862" y="504482"/>
                  </a:lnTo>
                  <a:lnTo>
                    <a:pt x="22072" y="504482"/>
                  </a:lnTo>
                  <a:lnTo>
                    <a:pt x="22072" y="409232"/>
                  </a:lnTo>
                  <a:lnTo>
                    <a:pt x="119862" y="409232"/>
                  </a:lnTo>
                  <a:lnTo>
                    <a:pt x="119862" y="390182"/>
                  </a:lnTo>
                  <a:close/>
                </a:path>
                <a:path w="2430779" h="639445">
                  <a:moveTo>
                    <a:pt x="202565" y="618782"/>
                  </a:moveTo>
                  <a:lnTo>
                    <a:pt x="36880" y="618782"/>
                  </a:lnTo>
                  <a:lnTo>
                    <a:pt x="36880" y="556552"/>
                  </a:lnTo>
                  <a:lnTo>
                    <a:pt x="14528" y="556552"/>
                  </a:lnTo>
                  <a:lnTo>
                    <a:pt x="14528" y="618782"/>
                  </a:lnTo>
                  <a:lnTo>
                    <a:pt x="14528" y="639102"/>
                  </a:lnTo>
                  <a:lnTo>
                    <a:pt x="202565" y="639102"/>
                  </a:lnTo>
                  <a:lnTo>
                    <a:pt x="202565" y="618782"/>
                  </a:lnTo>
                  <a:close/>
                </a:path>
                <a:path w="2430779" h="639445">
                  <a:moveTo>
                    <a:pt x="236093" y="458762"/>
                  </a:moveTo>
                  <a:lnTo>
                    <a:pt x="197815" y="458762"/>
                  </a:lnTo>
                  <a:lnTo>
                    <a:pt x="197815" y="387642"/>
                  </a:lnTo>
                  <a:lnTo>
                    <a:pt x="175463" y="387642"/>
                  </a:lnTo>
                  <a:lnTo>
                    <a:pt x="175463" y="458762"/>
                  </a:lnTo>
                  <a:lnTo>
                    <a:pt x="175463" y="477812"/>
                  </a:lnTo>
                  <a:lnTo>
                    <a:pt x="175463" y="561632"/>
                  </a:lnTo>
                  <a:lnTo>
                    <a:pt x="197815" y="561632"/>
                  </a:lnTo>
                  <a:lnTo>
                    <a:pt x="197815" y="477812"/>
                  </a:lnTo>
                  <a:lnTo>
                    <a:pt x="236093" y="477812"/>
                  </a:lnTo>
                  <a:lnTo>
                    <a:pt x="236093" y="458762"/>
                  </a:lnTo>
                  <a:close/>
                </a:path>
                <a:path w="2430779" h="639445">
                  <a:moveTo>
                    <a:pt x="1915502" y="224358"/>
                  </a:moveTo>
                  <a:lnTo>
                    <a:pt x="1892871" y="195287"/>
                  </a:lnTo>
                  <a:lnTo>
                    <a:pt x="1892871" y="219329"/>
                  </a:lnTo>
                  <a:lnTo>
                    <a:pt x="1892871" y="229946"/>
                  </a:lnTo>
                  <a:lnTo>
                    <a:pt x="1856435" y="244856"/>
                  </a:lnTo>
                  <a:lnTo>
                    <a:pt x="1814639" y="247269"/>
                  </a:lnTo>
                  <a:lnTo>
                    <a:pt x="1792058" y="246684"/>
                  </a:lnTo>
                  <a:lnTo>
                    <a:pt x="1745627" y="237210"/>
                  </a:lnTo>
                  <a:lnTo>
                    <a:pt x="1736407" y="229946"/>
                  </a:lnTo>
                  <a:lnTo>
                    <a:pt x="1736407" y="219329"/>
                  </a:lnTo>
                  <a:lnTo>
                    <a:pt x="1772793" y="204101"/>
                  </a:lnTo>
                  <a:lnTo>
                    <a:pt x="1814639" y="201726"/>
                  </a:lnTo>
                  <a:lnTo>
                    <a:pt x="1837283" y="202311"/>
                  </a:lnTo>
                  <a:lnTo>
                    <a:pt x="1883371" y="211505"/>
                  </a:lnTo>
                  <a:lnTo>
                    <a:pt x="1892871" y="219329"/>
                  </a:lnTo>
                  <a:lnTo>
                    <a:pt x="1892871" y="195287"/>
                  </a:lnTo>
                  <a:lnTo>
                    <a:pt x="1880133" y="190360"/>
                  </a:lnTo>
                  <a:lnTo>
                    <a:pt x="1861464" y="186359"/>
                  </a:lnTo>
                  <a:lnTo>
                    <a:pt x="1839506" y="184035"/>
                  </a:lnTo>
                  <a:lnTo>
                    <a:pt x="1814639" y="183286"/>
                  </a:lnTo>
                  <a:lnTo>
                    <a:pt x="1789760" y="184035"/>
                  </a:lnTo>
                  <a:lnTo>
                    <a:pt x="1749132" y="190360"/>
                  </a:lnTo>
                  <a:lnTo>
                    <a:pt x="1715147" y="215430"/>
                  </a:lnTo>
                  <a:lnTo>
                    <a:pt x="1713776" y="224358"/>
                  </a:lnTo>
                  <a:lnTo>
                    <a:pt x="1715147" y="233375"/>
                  </a:lnTo>
                  <a:lnTo>
                    <a:pt x="1749132" y="258597"/>
                  </a:lnTo>
                  <a:lnTo>
                    <a:pt x="1789760" y="264731"/>
                  </a:lnTo>
                  <a:lnTo>
                    <a:pt x="1814639" y="265430"/>
                  </a:lnTo>
                  <a:lnTo>
                    <a:pt x="1839506" y="264731"/>
                  </a:lnTo>
                  <a:lnTo>
                    <a:pt x="1880133" y="258597"/>
                  </a:lnTo>
                  <a:lnTo>
                    <a:pt x="1914118" y="233375"/>
                  </a:lnTo>
                  <a:lnTo>
                    <a:pt x="1915502" y="224358"/>
                  </a:lnTo>
                  <a:close/>
                </a:path>
                <a:path w="2430779" h="639445">
                  <a:moveTo>
                    <a:pt x="1926958" y="141935"/>
                  </a:moveTo>
                  <a:lnTo>
                    <a:pt x="1825256" y="141935"/>
                  </a:lnTo>
                  <a:lnTo>
                    <a:pt x="1825256" y="115951"/>
                  </a:lnTo>
                  <a:lnTo>
                    <a:pt x="1911591" y="115951"/>
                  </a:lnTo>
                  <a:lnTo>
                    <a:pt x="1911591" y="98069"/>
                  </a:lnTo>
                  <a:lnTo>
                    <a:pt x="1741157" y="98069"/>
                  </a:lnTo>
                  <a:lnTo>
                    <a:pt x="1741157" y="72364"/>
                  </a:lnTo>
                  <a:lnTo>
                    <a:pt x="1906841" y="72364"/>
                  </a:lnTo>
                  <a:lnTo>
                    <a:pt x="1906841" y="54483"/>
                  </a:lnTo>
                  <a:lnTo>
                    <a:pt x="1741157" y="54483"/>
                  </a:lnTo>
                  <a:lnTo>
                    <a:pt x="1741157" y="29057"/>
                  </a:lnTo>
                  <a:lnTo>
                    <a:pt x="1909914" y="29057"/>
                  </a:lnTo>
                  <a:lnTo>
                    <a:pt x="1909914" y="10617"/>
                  </a:lnTo>
                  <a:lnTo>
                    <a:pt x="1718805" y="10617"/>
                  </a:lnTo>
                  <a:lnTo>
                    <a:pt x="1718805" y="115951"/>
                  </a:lnTo>
                  <a:lnTo>
                    <a:pt x="1802625" y="115951"/>
                  </a:lnTo>
                  <a:lnTo>
                    <a:pt x="1802625" y="141935"/>
                  </a:lnTo>
                  <a:lnTo>
                    <a:pt x="1701761" y="141935"/>
                  </a:lnTo>
                  <a:lnTo>
                    <a:pt x="1701761" y="160375"/>
                  </a:lnTo>
                  <a:lnTo>
                    <a:pt x="1926958" y="160375"/>
                  </a:lnTo>
                  <a:lnTo>
                    <a:pt x="1926958" y="141935"/>
                  </a:lnTo>
                  <a:close/>
                </a:path>
                <a:path w="2430779" h="639445">
                  <a:moveTo>
                    <a:pt x="2092909" y="164287"/>
                  </a:moveTo>
                  <a:lnTo>
                    <a:pt x="2086876" y="123431"/>
                  </a:lnTo>
                  <a:lnTo>
                    <a:pt x="2070557" y="97396"/>
                  </a:lnTo>
                  <a:lnTo>
                    <a:pt x="2070557" y="164287"/>
                  </a:lnTo>
                  <a:lnTo>
                    <a:pt x="2069668" y="181457"/>
                  </a:lnTo>
                  <a:lnTo>
                    <a:pt x="2050618" y="220738"/>
                  </a:lnTo>
                  <a:lnTo>
                    <a:pt x="2031441" y="226034"/>
                  </a:lnTo>
                  <a:lnTo>
                    <a:pt x="2024430" y="225425"/>
                  </a:lnTo>
                  <a:lnTo>
                    <a:pt x="1995957" y="195999"/>
                  </a:lnTo>
                  <a:lnTo>
                    <a:pt x="1992325" y="164287"/>
                  </a:lnTo>
                  <a:lnTo>
                    <a:pt x="1993226" y="147243"/>
                  </a:lnTo>
                  <a:lnTo>
                    <a:pt x="2012276" y="108127"/>
                  </a:lnTo>
                  <a:lnTo>
                    <a:pt x="2031441" y="102819"/>
                  </a:lnTo>
                  <a:lnTo>
                    <a:pt x="2038464" y="103441"/>
                  </a:lnTo>
                  <a:lnTo>
                    <a:pt x="2066925" y="132715"/>
                  </a:lnTo>
                  <a:lnTo>
                    <a:pt x="2070557" y="164287"/>
                  </a:lnTo>
                  <a:lnTo>
                    <a:pt x="2070557" y="97396"/>
                  </a:lnTo>
                  <a:lnTo>
                    <a:pt x="2031441" y="83261"/>
                  </a:lnTo>
                  <a:lnTo>
                    <a:pt x="2020354" y="84099"/>
                  </a:lnTo>
                  <a:lnTo>
                    <a:pt x="1983295" y="108102"/>
                  </a:lnTo>
                  <a:lnTo>
                    <a:pt x="1969985" y="164287"/>
                  </a:lnTo>
                  <a:lnTo>
                    <a:pt x="1971522" y="186486"/>
                  </a:lnTo>
                  <a:lnTo>
                    <a:pt x="1993163" y="232181"/>
                  </a:lnTo>
                  <a:lnTo>
                    <a:pt x="2031441" y="245033"/>
                  </a:lnTo>
                  <a:lnTo>
                    <a:pt x="2042541" y="244246"/>
                  </a:lnTo>
                  <a:lnTo>
                    <a:pt x="2079599" y="220510"/>
                  </a:lnTo>
                  <a:lnTo>
                    <a:pt x="2091372" y="186486"/>
                  </a:lnTo>
                  <a:lnTo>
                    <a:pt x="2092909" y="164287"/>
                  </a:lnTo>
                  <a:close/>
                </a:path>
                <a:path w="2430779" h="639445">
                  <a:moveTo>
                    <a:pt x="2102688" y="38557"/>
                  </a:moveTo>
                  <a:lnTo>
                    <a:pt x="2041779" y="38557"/>
                  </a:lnTo>
                  <a:lnTo>
                    <a:pt x="2041779" y="0"/>
                  </a:lnTo>
                  <a:lnTo>
                    <a:pt x="2019427" y="0"/>
                  </a:lnTo>
                  <a:lnTo>
                    <a:pt x="2019427" y="38557"/>
                  </a:lnTo>
                  <a:lnTo>
                    <a:pt x="1959089" y="38557"/>
                  </a:lnTo>
                  <a:lnTo>
                    <a:pt x="1959089" y="58115"/>
                  </a:lnTo>
                  <a:lnTo>
                    <a:pt x="2102688" y="58115"/>
                  </a:lnTo>
                  <a:lnTo>
                    <a:pt x="2102688" y="38557"/>
                  </a:lnTo>
                  <a:close/>
                </a:path>
                <a:path w="2430779" h="639445">
                  <a:moveTo>
                    <a:pt x="2205228" y="112877"/>
                  </a:moveTo>
                  <a:lnTo>
                    <a:pt x="2164435" y="112877"/>
                  </a:lnTo>
                  <a:lnTo>
                    <a:pt x="2164435" y="7823"/>
                  </a:lnTo>
                  <a:lnTo>
                    <a:pt x="2142083" y="7823"/>
                  </a:lnTo>
                  <a:lnTo>
                    <a:pt x="2142083" y="257886"/>
                  </a:lnTo>
                  <a:lnTo>
                    <a:pt x="2164435" y="257886"/>
                  </a:lnTo>
                  <a:lnTo>
                    <a:pt x="2164435" y="132435"/>
                  </a:lnTo>
                  <a:lnTo>
                    <a:pt x="2205228" y="132435"/>
                  </a:lnTo>
                  <a:lnTo>
                    <a:pt x="2205228" y="112877"/>
                  </a:lnTo>
                  <a:close/>
                </a:path>
                <a:path w="2430779" h="639445">
                  <a:moveTo>
                    <a:pt x="2430424" y="179933"/>
                  </a:moveTo>
                  <a:lnTo>
                    <a:pt x="2407793" y="179933"/>
                  </a:lnTo>
                  <a:lnTo>
                    <a:pt x="2407793" y="257606"/>
                  </a:lnTo>
                  <a:lnTo>
                    <a:pt x="2430424" y="257606"/>
                  </a:lnTo>
                  <a:lnTo>
                    <a:pt x="2430424" y="179933"/>
                  </a:lnTo>
                  <a:close/>
                </a:path>
                <a:path w="2430779" h="639445">
                  <a:moveTo>
                    <a:pt x="2430424" y="7823"/>
                  </a:moveTo>
                  <a:lnTo>
                    <a:pt x="2407793" y="7823"/>
                  </a:lnTo>
                  <a:lnTo>
                    <a:pt x="2407793" y="65062"/>
                  </a:lnTo>
                  <a:lnTo>
                    <a:pt x="2407793" y="85382"/>
                  </a:lnTo>
                  <a:lnTo>
                    <a:pt x="2407793" y="160312"/>
                  </a:lnTo>
                  <a:lnTo>
                    <a:pt x="2350795" y="160312"/>
                  </a:lnTo>
                  <a:lnTo>
                    <a:pt x="2350795" y="85382"/>
                  </a:lnTo>
                  <a:lnTo>
                    <a:pt x="2407793" y="85382"/>
                  </a:lnTo>
                  <a:lnTo>
                    <a:pt x="2407793" y="65062"/>
                  </a:lnTo>
                  <a:lnTo>
                    <a:pt x="2350795" y="65062"/>
                  </a:lnTo>
                  <a:lnTo>
                    <a:pt x="2350795" y="32042"/>
                  </a:lnTo>
                  <a:lnTo>
                    <a:pt x="2350795" y="11722"/>
                  </a:lnTo>
                  <a:lnTo>
                    <a:pt x="2328722" y="11722"/>
                  </a:lnTo>
                  <a:lnTo>
                    <a:pt x="2328722" y="32042"/>
                  </a:lnTo>
                  <a:lnTo>
                    <a:pt x="2328722" y="65062"/>
                  </a:lnTo>
                  <a:lnTo>
                    <a:pt x="2328722" y="85382"/>
                  </a:lnTo>
                  <a:lnTo>
                    <a:pt x="2328722" y="160312"/>
                  </a:lnTo>
                  <a:lnTo>
                    <a:pt x="2328722" y="179362"/>
                  </a:lnTo>
                  <a:lnTo>
                    <a:pt x="2328722" y="221272"/>
                  </a:lnTo>
                  <a:lnTo>
                    <a:pt x="2254123" y="221272"/>
                  </a:lnTo>
                  <a:lnTo>
                    <a:pt x="2254123" y="32042"/>
                  </a:lnTo>
                  <a:lnTo>
                    <a:pt x="2328722" y="32042"/>
                  </a:lnTo>
                  <a:lnTo>
                    <a:pt x="2328722" y="11722"/>
                  </a:lnTo>
                  <a:lnTo>
                    <a:pt x="2232050" y="11722"/>
                  </a:lnTo>
                  <a:lnTo>
                    <a:pt x="2232050" y="32042"/>
                  </a:lnTo>
                  <a:lnTo>
                    <a:pt x="2232050" y="221272"/>
                  </a:lnTo>
                  <a:lnTo>
                    <a:pt x="2232050" y="240322"/>
                  </a:lnTo>
                  <a:lnTo>
                    <a:pt x="2350795" y="240322"/>
                  </a:lnTo>
                  <a:lnTo>
                    <a:pt x="2350795" y="221272"/>
                  </a:lnTo>
                  <a:lnTo>
                    <a:pt x="2350795" y="179362"/>
                  </a:lnTo>
                  <a:lnTo>
                    <a:pt x="2430424" y="179362"/>
                  </a:lnTo>
                  <a:lnTo>
                    <a:pt x="2430424" y="160375"/>
                  </a:lnTo>
                  <a:lnTo>
                    <a:pt x="2430424" y="85382"/>
                  </a:lnTo>
                  <a:lnTo>
                    <a:pt x="2430424" y="85217"/>
                  </a:lnTo>
                  <a:lnTo>
                    <a:pt x="2430424" y="65659"/>
                  </a:lnTo>
                  <a:lnTo>
                    <a:pt x="2430424" y="65062"/>
                  </a:lnTo>
                  <a:lnTo>
                    <a:pt x="2430424" y="7823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96411" y="7232919"/>
              <a:ext cx="236090" cy="2528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2872" y="7232919"/>
              <a:ext cx="200048" cy="24978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586000" y="7225106"/>
              <a:ext cx="483234" cy="260985"/>
            </a:xfrm>
            <a:custGeom>
              <a:avLst/>
              <a:gdLst/>
              <a:ahLst/>
              <a:cxnLst/>
              <a:rect l="l" t="t" r="r" b="b"/>
              <a:pathLst>
                <a:path w="483234" h="260984">
                  <a:moveTo>
                    <a:pt x="146405" y="31851"/>
                  </a:moveTo>
                  <a:lnTo>
                    <a:pt x="86334" y="31851"/>
                  </a:lnTo>
                  <a:lnTo>
                    <a:pt x="86334" y="0"/>
                  </a:lnTo>
                  <a:lnTo>
                    <a:pt x="63982" y="0"/>
                  </a:lnTo>
                  <a:lnTo>
                    <a:pt x="63982" y="31851"/>
                  </a:lnTo>
                  <a:lnTo>
                    <a:pt x="4470" y="31851"/>
                  </a:lnTo>
                  <a:lnTo>
                    <a:pt x="4470" y="51409"/>
                  </a:lnTo>
                  <a:lnTo>
                    <a:pt x="146405" y="51409"/>
                  </a:lnTo>
                  <a:lnTo>
                    <a:pt x="146405" y="31851"/>
                  </a:lnTo>
                  <a:close/>
                </a:path>
                <a:path w="483234" h="260984">
                  <a:moveTo>
                    <a:pt x="206756" y="7823"/>
                  </a:moveTo>
                  <a:lnTo>
                    <a:pt x="184124" y="7823"/>
                  </a:lnTo>
                  <a:lnTo>
                    <a:pt x="184124" y="207873"/>
                  </a:lnTo>
                  <a:lnTo>
                    <a:pt x="171259" y="215658"/>
                  </a:lnTo>
                  <a:lnTo>
                    <a:pt x="155829" y="220548"/>
                  </a:lnTo>
                  <a:lnTo>
                    <a:pt x="138620" y="223075"/>
                  </a:lnTo>
                  <a:lnTo>
                    <a:pt x="120421" y="223799"/>
                  </a:lnTo>
                  <a:lnTo>
                    <a:pt x="86614" y="223799"/>
                  </a:lnTo>
                  <a:lnTo>
                    <a:pt x="86614" y="182168"/>
                  </a:lnTo>
                  <a:lnTo>
                    <a:pt x="96215" y="180289"/>
                  </a:lnTo>
                  <a:lnTo>
                    <a:pt x="105194" y="177279"/>
                  </a:lnTo>
                  <a:lnTo>
                    <a:pt x="134315" y="150761"/>
                  </a:lnTo>
                  <a:lnTo>
                    <a:pt x="139420" y="127685"/>
                  </a:lnTo>
                  <a:lnTo>
                    <a:pt x="138099" y="115455"/>
                  </a:lnTo>
                  <a:lnTo>
                    <a:pt x="134315" y="104457"/>
                  </a:lnTo>
                  <a:lnTo>
                    <a:pt x="128333" y="94869"/>
                  </a:lnTo>
                  <a:lnTo>
                    <a:pt x="124574" y="91084"/>
                  </a:lnTo>
                  <a:lnTo>
                    <a:pt x="120421" y="86893"/>
                  </a:lnTo>
                  <a:lnTo>
                    <a:pt x="117348" y="84861"/>
                  </a:lnTo>
                  <a:lnTo>
                    <a:pt x="117348" y="127685"/>
                  </a:lnTo>
                  <a:lnTo>
                    <a:pt x="116535" y="135267"/>
                  </a:lnTo>
                  <a:lnTo>
                    <a:pt x="84442" y="163283"/>
                  </a:lnTo>
                  <a:lnTo>
                    <a:pt x="75717" y="164007"/>
                  </a:lnTo>
                  <a:lnTo>
                    <a:pt x="66992" y="163283"/>
                  </a:lnTo>
                  <a:lnTo>
                    <a:pt x="34899" y="135267"/>
                  </a:lnTo>
                  <a:lnTo>
                    <a:pt x="34086" y="127685"/>
                  </a:lnTo>
                  <a:lnTo>
                    <a:pt x="34899" y="119926"/>
                  </a:lnTo>
                  <a:lnTo>
                    <a:pt x="66992" y="91795"/>
                  </a:lnTo>
                  <a:lnTo>
                    <a:pt x="75717" y="91084"/>
                  </a:lnTo>
                  <a:lnTo>
                    <a:pt x="84442" y="91795"/>
                  </a:lnTo>
                  <a:lnTo>
                    <a:pt x="116535" y="119926"/>
                  </a:lnTo>
                  <a:lnTo>
                    <a:pt x="117348" y="127685"/>
                  </a:lnTo>
                  <a:lnTo>
                    <a:pt x="117348" y="84861"/>
                  </a:lnTo>
                  <a:lnTo>
                    <a:pt x="111150" y="80733"/>
                  </a:lnTo>
                  <a:lnTo>
                    <a:pt x="100368" y="76161"/>
                  </a:lnTo>
                  <a:lnTo>
                    <a:pt x="88442" y="73329"/>
                  </a:lnTo>
                  <a:lnTo>
                    <a:pt x="75717" y="72364"/>
                  </a:lnTo>
                  <a:lnTo>
                    <a:pt x="62992" y="73329"/>
                  </a:lnTo>
                  <a:lnTo>
                    <a:pt x="22974" y="94869"/>
                  </a:lnTo>
                  <a:lnTo>
                    <a:pt x="12014" y="127685"/>
                  </a:lnTo>
                  <a:lnTo>
                    <a:pt x="13322" y="139865"/>
                  </a:lnTo>
                  <a:lnTo>
                    <a:pt x="37934" y="173164"/>
                  </a:lnTo>
                  <a:lnTo>
                    <a:pt x="64262" y="182168"/>
                  </a:lnTo>
                  <a:lnTo>
                    <a:pt x="64262" y="223799"/>
                  </a:lnTo>
                  <a:lnTo>
                    <a:pt x="0" y="223799"/>
                  </a:lnTo>
                  <a:lnTo>
                    <a:pt x="0" y="243357"/>
                  </a:lnTo>
                  <a:lnTo>
                    <a:pt x="112318" y="243357"/>
                  </a:lnTo>
                  <a:lnTo>
                    <a:pt x="135013" y="242544"/>
                  </a:lnTo>
                  <a:lnTo>
                    <a:pt x="154927" y="239864"/>
                  </a:lnTo>
                  <a:lnTo>
                    <a:pt x="171488" y="234861"/>
                  </a:lnTo>
                  <a:lnTo>
                    <a:pt x="184124" y="227152"/>
                  </a:lnTo>
                  <a:lnTo>
                    <a:pt x="184124" y="257873"/>
                  </a:lnTo>
                  <a:lnTo>
                    <a:pt x="206756" y="257873"/>
                  </a:lnTo>
                  <a:lnTo>
                    <a:pt x="206756" y="227152"/>
                  </a:lnTo>
                  <a:lnTo>
                    <a:pt x="206756" y="7823"/>
                  </a:lnTo>
                  <a:close/>
                </a:path>
                <a:path w="483234" h="260984">
                  <a:moveTo>
                    <a:pt x="467436" y="87985"/>
                  </a:moveTo>
                  <a:lnTo>
                    <a:pt x="297002" y="87985"/>
                  </a:lnTo>
                  <a:lnTo>
                    <a:pt x="297002" y="65125"/>
                  </a:lnTo>
                  <a:lnTo>
                    <a:pt x="465759" y="65125"/>
                  </a:lnTo>
                  <a:lnTo>
                    <a:pt x="465759" y="48615"/>
                  </a:lnTo>
                  <a:lnTo>
                    <a:pt x="465759" y="28295"/>
                  </a:lnTo>
                  <a:lnTo>
                    <a:pt x="465759" y="10515"/>
                  </a:lnTo>
                  <a:lnTo>
                    <a:pt x="274650" y="10515"/>
                  </a:lnTo>
                  <a:lnTo>
                    <a:pt x="274650" y="28295"/>
                  </a:lnTo>
                  <a:lnTo>
                    <a:pt x="443407" y="28295"/>
                  </a:lnTo>
                  <a:lnTo>
                    <a:pt x="443407" y="48615"/>
                  </a:lnTo>
                  <a:lnTo>
                    <a:pt x="274650" y="48615"/>
                  </a:lnTo>
                  <a:lnTo>
                    <a:pt x="274650" y="65125"/>
                  </a:lnTo>
                  <a:lnTo>
                    <a:pt x="274650" y="87985"/>
                  </a:lnTo>
                  <a:lnTo>
                    <a:pt x="274650" y="104495"/>
                  </a:lnTo>
                  <a:lnTo>
                    <a:pt x="467436" y="104495"/>
                  </a:lnTo>
                  <a:lnTo>
                    <a:pt x="467436" y="87985"/>
                  </a:lnTo>
                  <a:close/>
                </a:path>
                <a:path w="483234" h="260984">
                  <a:moveTo>
                    <a:pt x="471906" y="244195"/>
                  </a:moveTo>
                  <a:lnTo>
                    <a:pt x="297002" y="244195"/>
                  </a:lnTo>
                  <a:lnTo>
                    <a:pt x="297002" y="221335"/>
                  </a:lnTo>
                  <a:lnTo>
                    <a:pt x="465759" y="221335"/>
                  </a:lnTo>
                  <a:lnTo>
                    <a:pt x="465759" y="204825"/>
                  </a:lnTo>
                  <a:lnTo>
                    <a:pt x="465759" y="183235"/>
                  </a:lnTo>
                  <a:lnTo>
                    <a:pt x="465759" y="166725"/>
                  </a:lnTo>
                  <a:lnTo>
                    <a:pt x="274650" y="166725"/>
                  </a:lnTo>
                  <a:lnTo>
                    <a:pt x="274650" y="183235"/>
                  </a:lnTo>
                  <a:lnTo>
                    <a:pt x="443407" y="183235"/>
                  </a:lnTo>
                  <a:lnTo>
                    <a:pt x="443407" y="204825"/>
                  </a:lnTo>
                  <a:lnTo>
                    <a:pt x="274650" y="204825"/>
                  </a:lnTo>
                  <a:lnTo>
                    <a:pt x="274650" y="221335"/>
                  </a:lnTo>
                  <a:lnTo>
                    <a:pt x="274650" y="244195"/>
                  </a:lnTo>
                  <a:lnTo>
                    <a:pt x="274650" y="260705"/>
                  </a:lnTo>
                  <a:lnTo>
                    <a:pt x="471906" y="260705"/>
                  </a:lnTo>
                  <a:lnTo>
                    <a:pt x="471906" y="244195"/>
                  </a:lnTo>
                  <a:close/>
                </a:path>
                <a:path w="483234" h="260984">
                  <a:moveTo>
                    <a:pt x="482803" y="126568"/>
                  </a:moveTo>
                  <a:lnTo>
                    <a:pt x="257606" y="126568"/>
                  </a:lnTo>
                  <a:lnTo>
                    <a:pt x="257606" y="144729"/>
                  </a:lnTo>
                  <a:lnTo>
                    <a:pt x="482803" y="144729"/>
                  </a:lnTo>
                  <a:lnTo>
                    <a:pt x="482803" y="12656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2665" y="7232919"/>
              <a:ext cx="206194" cy="2497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436075" y="7225106"/>
              <a:ext cx="501015" cy="265430"/>
            </a:xfrm>
            <a:custGeom>
              <a:avLst/>
              <a:gdLst/>
              <a:ahLst/>
              <a:cxnLst/>
              <a:rect l="l" t="t" r="r" b="b"/>
              <a:pathLst>
                <a:path w="501015" h="265429">
                  <a:moveTo>
                    <a:pt x="208153" y="10617"/>
                  </a:moveTo>
                  <a:lnTo>
                    <a:pt x="15087" y="10617"/>
                  </a:lnTo>
                  <a:lnTo>
                    <a:pt x="15087" y="30454"/>
                  </a:lnTo>
                  <a:lnTo>
                    <a:pt x="185801" y="30454"/>
                  </a:lnTo>
                  <a:lnTo>
                    <a:pt x="185801" y="56997"/>
                  </a:lnTo>
                  <a:lnTo>
                    <a:pt x="185585" y="67246"/>
                  </a:lnTo>
                  <a:lnTo>
                    <a:pt x="184924" y="77736"/>
                  </a:lnTo>
                  <a:lnTo>
                    <a:pt x="183794" y="88074"/>
                  </a:lnTo>
                  <a:lnTo>
                    <a:pt x="182168" y="97231"/>
                  </a:lnTo>
                  <a:lnTo>
                    <a:pt x="204241" y="97231"/>
                  </a:lnTo>
                  <a:lnTo>
                    <a:pt x="208127" y="56997"/>
                  </a:lnTo>
                  <a:lnTo>
                    <a:pt x="208153" y="10617"/>
                  </a:lnTo>
                  <a:close/>
                </a:path>
                <a:path w="501015" h="265429">
                  <a:moveTo>
                    <a:pt x="213741" y="218490"/>
                  </a:moveTo>
                  <a:lnTo>
                    <a:pt x="212356" y="208026"/>
                  </a:lnTo>
                  <a:lnTo>
                    <a:pt x="208356" y="199174"/>
                  </a:lnTo>
                  <a:lnTo>
                    <a:pt x="201942" y="191731"/>
                  </a:lnTo>
                  <a:lnTo>
                    <a:pt x="199529" y="189992"/>
                  </a:lnTo>
                  <a:lnTo>
                    <a:pt x="193344" y="185521"/>
                  </a:lnTo>
                  <a:lnTo>
                    <a:pt x="191109" y="184569"/>
                  </a:lnTo>
                  <a:lnTo>
                    <a:pt x="191109" y="211226"/>
                  </a:lnTo>
                  <a:lnTo>
                    <a:pt x="191109" y="225475"/>
                  </a:lnTo>
                  <a:lnTo>
                    <a:pt x="153809" y="243916"/>
                  </a:lnTo>
                  <a:lnTo>
                    <a:pt x="112877" y="246697"/>
                  </a:lnTo>
                  <a:lnTo>
                    <a:pt x="90601" y="246011"/>
                  </a:lnTo>
                  <a:lnTo>
                    <a:pt x="44983" y="235254"/>
                  </a:lnTo>
                  <a:lnTo>
                    <a:pt x="34645" y="225475"/>
                  </a:lnTo>
                  <a:lnTo>
                    <a:pt x="34645" y="211226"/>
                  </a:lnTo>
                  <a:lnTo>
                    <a:pt x="71691" y="192786"/>
                  </a:lnTo>
                  <a:lnTo>
                    <a:pt x="112877" y="189992"/>
                  </a:lnTo>
                  <a:lnTo>
                    <a:pt x="134988" y="190677"/>
                  </a:lnTo>
                  <a:lnTo>
                    <a:pt x="180492" y="201447"/>
                  </a:lnTo>
                  <a:lnTo>
                    <a:pt x="191109" y="211226"/>
                  </a:lnTo>
                  <a:lnTo>
                    <a:pt x="191109" y="184569"/>
                  </a:lnTo>
                  <a:lnTo>
                    <a:pt x="178168" y="179006"/>
                  </a:lnTo>
                  <a:lnTo>
                    <a:pt x="159397" y="174485"/>
                  </a:lnTo>
                  <a:lnTo>
                    <a:pt x="137464" y="171843"/>
                  </a:lnTo>
                  <a:lnTo>
                    <a:pt x="112877" y="170992"/>
                  </a:lnTo>
                  <a:lnTo>
                    <a:pt x="88163" y="171843"/>
                  </a:lnTo>
                  <a:lnTo>
                    <a:pt x="47536" y="179006"/>
                  </a:lnTo>
                  <a:lnTo>
                    <a:pt x="13385" y="208026"/>
                  </a:lnTo>
                  <a:lnTo>
                    <a:pt x="12014" y="218490"/>
                  </a:lnTo>
                  <a:lnTo>
                    <a:pt x="13385" y="228701"/>
                  </a:lnTo>
                  <a:lnTo>
                    <a:pt x="47536" y="257759"/>
                  </a:lnTo>
                  <a:lnTo>
                    <a:pt x="88163" y="264655"/>
                  </a:lnTo>
                  <a:lnTo>
                    <a:pt x="112877" y="265417"/>
                  </a:lnTo>
                  <a:lnTo>
                    <a:pt x="137464" y="264655"/>
                  </a:lnTo>
                  <a:lnTo>
                    <a:pt x="159397" y="262178"/>
                  </a:lnTo>
                  <a:lnTo>
                    <a:pt x="178168" y="257759"/>
                  </a:lnTo>
                  <a:lnTo>
                    <a:pt x="193344" y="251167"/>
                  </a:lnTo>
                  <a:lnTo>
                    <a:pt x="199618" y="246697"/>
                  </a:lnTo>
                  <a:lnTo>
                    <a:pt x="201942" y="245046"/>
                  </a:lnTo>
                  <a:lnTo>
                    <a:pt x="208356" y="237553"/>
                  </a:lnTo>
                  <a:lnTo>
                    <a:pt x="212356" y="228701"/>
                  </a:lnTo>
                  <a:lnTo>
                    <a:pt x="213741" y="218490"/>
                  </a:lnTo>
                  <a:close/>
                </a:path>
                <a:path w="501015" h="265429">
                  <a:moveTo>
                    <a:pt x="225196" y="119583"/>
                  </a:moveTo>
                  <a:lnTo>
                    <a:pt x="102260" y="119583"/>
                  </a:lnTo>
                  <a:lnTo>
                    <a:pt x="102260" y="65659"/>
                  </a:lnTo>
                  <a:lnTo>
                    <a:pt x="79629" y="65659"/>
                  </a:lnTo>
                  <a:lnTo>
                    <a:pt x="79629" y="119583"/>
                  </a:lnTo>
                  <a:lnTo>
                    <a:pt x="0" y="119583"/>
                  </a:lnTo>
                  <a:lnTo>
                    <a:pt x="0" y="138861"/>
                  </a:lnTo>
                  <a:lnTo>
                    <a:pt x="225196" y="138861"/>
                  </a:lnTo>
                  <a:lnTo>
                    <a:pt x="225196" y="119583"/>
                  </a:lnTo>
                  <a:close/>
                </a:path>
                <a:path w="501015" h="265429">
                  <a:moveTo>
                    <a:pt x="390309" y="104495"/>
                  </a:moveTo>
                  <a:lnTo>
                    <a:pt x="368515" y="70726"/>
                  </a:lnTo>
                  <a:lnTo>
                    <a:pt x="368515" y="98628"/>
                  </a:lnTo>
                  <a:lnTo>
                    <a:pt x="368515" y="110642"/>
                  </a:lnTo>
                  <a:lnTo>
                    <a:pt x="326885" y="129921"/>
                  </a:lnTo>
                  <a:lnTo>
                    <a:pt x="316522" y="129247"/>
                  </a:lnTo>
                  <a:lnTo>
                    <a:pt x="285534" y="110642"/>
                  </a:lnTo>
                  <a:lnTo>
                    <a:pt x="285534" y="98628"/>
                  </a:lnTo>
                  <a:lnTo>
                    <a:pt x="326885" y="79070"/>
                  </a:lnTo>
                  <a:lnTo>
                    <a:pt x="337413" y="79743"/>
                  </a:lnTo>
                  <a:lnTo>
                    <a:pt x="368515" y="98628"/>
                  </a:lnTo>
                  <a:lnTo>
                    <a:pt x="368515" y="70726"/>
                  </a:lnTo>
                  <a:lnTo>
                    <a:pt x="366496" y="69430"/>
                  </a:lnTo>
                  <a:lnTo>
                    <a:pt x="354761" y="64884"/>
                  </a:lnTo>
                  <a:lnTo>
                    <a:pt x="341452" y="62115"/>
                  </a:lnTo>
                  <a:lnTo>
                    <a:pt x="326885" y="61188"/>
                  </a:lnTo>
                  <a:lnTo>
                    <a:pt x="312483" y="62115"/>
                  </a:lnTo>
                  <a:lnTo>
                    <a:pt x="271881" y="81432"/>
                  </a:lnTo>
                  <a:lnTo>
                    <a:pt x="263753" y="104495"/>
                  </a:lnTo>
                  <a:lnTo>
                    <a:pt x="264706" y="113195"/>
                  </a:lnTo>
                  <a:lnTo>
                    <a:pt x="299262" y="144132"/>
                  </a:lnTo>
                  <a:lnTo>
                    <a:pt x="326885" y="147802"/>
                  </a:lnTo>
                  <a:lnTo>
                    <a:pt x="341452" y="146862"/>
                  </a:lnTo>
                  <a:lnTo>
                    <a:pt x="379958" y="129921"/>
                  </a:lnTo>
                  <a:lnTo>
                    <a:pt x="389343" y="113195"/>
                  </a:lnTo>
                  <a:lnTo>
                    <a:pt x="390309" y="104495"/>
                  </a:lnTo>
                  <a:close/>
                </a:path>
                <a:path w="501015" h="265429">
                  <a:moveTo>
                    <a:pt x="397852" y="26543"/>
                  </a:moveTo>
                  <a:lnTo>
                    <a:pt x="338340" y="26543"/>
                  </a:lnTo>
                  <a:lnTo>
                    <a:pt x="338340" y="0"/>
                  </a:lnTo>
                  <a:lnTo>
                    <a:pt x="316268" y="0"/>
                  </a:lnTo>
                  <a:lnTo>
                    <a:pt x="316268" y="26543"/>
                  </a:lnTo>
                  <a:lnTo>
                    <a:pt x="255930" y="26543"/>
                  </a:lnTo>
                  <a:lnTo>
                    <a:pt x="255930" y="44983"/>
                  </a:lnTo>
                  <a:lnTo>
                    <a:pt x="397852" y="44983"/>
                  </a:lnTo>
                  <a:lnTo>
                    <a:pt x="397852" y="26543"/>
                  </a:lnTo>
                  <a:close/>
                </a:path>
                <a:path w="501015" h="265429">
                  <a:moveTo>
                    <a:pt x="462673" y="164566"/>
                  </a:moveTo>
                  <a:lnTo>
                    <a:pt x="440321" y="164566"/>
                  </a:lnTo>
                  <a:lnTo>
                    <a:pt x="440321" y="193065"/>
                  </a:lnTo>
                  <a:lnTo>
                    <a:pt x="440321" y="211785"/>
                  </a:lnTo>
                  <a:lnTo>
                    <a:pt x="440321" y="241681"/>
                  </a:lnTo>
                  <a:lnTo>
                    <a:pt x="301739" y="241681"/>
                  </a:lnTo>
                  <a:lnTo>
                    <a:pt x="301739" y="211785"/>
                  </a:lnTo>
                  <a:lnTo>
                    <a:pt x="440321" y="211785"/>
                  </a:lnTo>
                  <a:lnTo>
                    <a:pt x="440321" y="193065"/>
                  </a:lnTo>
                  <a:lnTo>
                    <a:pt x="301739" y="193065"/>
                  </a:lnTo>
                  <a:lnTo>
                    <a:pt x="301739" y="164566"/>
                  </a:lnTo>
                  <a:lnTo>
                    <a:pt x="279400" y="164566"/>
                  </a:lnTo>
                  <a:lnTo>
                    <a:pt x="279400" y="260667"/>
                  </a:lnTo>
                  <a:lnTo>
                    <a:pt x="462673" y="260667"/>
                  </a:lnTo>
                  <a:lnTo>
                    <a:pt x="462673" y="241681"/>
                  </a:lnTo>
                  <a:lnTo>
                    <a:pt x="462673" y="211785"/>
                  </a:lnTo>
                  <a:lnTo>
                    <a:pt x="462673" y="193065"/>
                  </a:lnTo>
                  <a:lnTo>
                    <a:pt x="462673" y="164566"/>
                  </a:lnTo>
                  <a:close/>
                </a:path>
                <a:path w="501015" h="265429">
                  <a:moveTo>
                    <a:pt x="500951" y="70129"/>
                  </a:moveTo>
                  <a:lnTo>
                    <a:pt x="462673" y="70129"/>
                  </a:lnTo>
                  <a:lnTo>
                    <a:pt x="462673" y="7823"/>
                  </a:lnTo>
                  <a:lnTo>
                    <a:pt x="440321" y="7823"/>
                  </a:lnTo>
                  <a:lnTo>
                    <a:pt x="440321" y="147802"/>
                  </a:lnTo>
                  <a:lnTo>
                    <a:pt x="462673" y="147802"/>
                  </a:lnTo>
                  <a:lnTo>
                    <a:pt x="462673" y="89966"/>
                  </a:lnTo>
                  <a:lnTo>
                    <a:pt x="500951" y="89966"/>
                  </a:lnTo>
                  <a:lnTo>
                    <a:pt x="500951" y="7012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66373" y="7232919"/>
              <a:ext cx="198371" cy="2497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23976" y="7232919"/>
              <a:ext cx="235252" cy="2500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483536" y="7434644"/>
              <a:ext cx="26670" cy="33655"/>
            </a:xfrm>
            <a:custGeom>
              <a:avLst/>
              <a:gdLst/>
              <a:ahLst/>
              <a:cxnLst/>
              <a:rect l="l" t="t" r="r" b="b"/>
              <a:pathLst>
                <a:path w="26670" h="33654">
                  <a:moveTo>
                    <a:pt x="26542" y="33248"/>
                  </a:moveTo>
                  <a:lnTo>
                    <a:pt x="0" y="33248"/>
                  </a:lnTo>
                  <a:lnTo>
                    <a:pt x="0" y="0"/>
                  </a:lnTo>
                  <a:lnTo>
                    <a:pt x="26542" y="0"/>
                  </a:lnTo>
                  <a:lnTo>
                    <a:pt x="26542" y="3324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362150" y="6390108"/>
              <a:ext cx="3771900" cy="25400"/>
            </a:xfrm>
            <a:custGeom>
              <a:avLst/>
              <a:gdLst/>
              <a:ahLst/>
              <a:cxnLst/>
              <a:rect l="l" t="t" r="r" b="b"/>
              <a:pathLst>
                <a:path w="3771900" h="25400">
                  <a:moveTo>
                    <a:pt x="3771900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3771900" y="0"/>
                  </a:lnTo>
                  <a:lnTo>
                    <a:pt x="3771900" y="25003"/>
                  </a:lnTo>
                  <a:close/>
                </a:path>
              </a:pathLst>
            </a:custGeom>
            <a:solidFill>
              <a:srgbClr val="848484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133032" y="6779869"/>
              <a:ext cx="485140" cy="255270"/>
            </a:xfrm>
            <a:custGeom>
              <a:avLst/>
              <a:gdLst/>
              <a:ahLst/>
              <a:cxnLst/>
              <a:rect l="l" t="t" r="r" b="b"/>
              <a:pathLst>
                <a:path w="485140" h="255270">
                  <a:moveTo>
                    <a:pt x="208153" y="0"/>
                  </a:moveTo>
                  <a:lnTo>
                    <a:pt x="15087" y="0"/>
                  </a:lnTo>
                  <a:lnTo>
                    <a:pt x="15087" y="19837"/>
                  </a:lnTo>
                  <a:lnTo>
                    <a:pt x="185801" y="19837"/>
                  </a:lnTo>
                  <a:lnTo>
                    <a:pt x="185801" y="46380"/>
                  </a:lnTo>
                  <a:lnTo>
                    <a:pt x="185585" y="56642"/>
                  </a:lnTo>
                  <a:lnTo>
                    <a:pt x="184937" y="67132"/>
                  </a:lnTo>
                  <a:lnTo>
                    <a:pt x="183794" y="77457"/>
                  </a:lnTo>
                  <a:lnTo>
                    <a:pt x="182168" y="86614"/>
                  </a:lnTo>
                  <a:lnTo>
                    <a:pt x="204241" y="86614"/>
                  </a:lnTo>
                  <a:lnTo>
                    <a:pt x="208127" y="46380"/>
                  </a:lnTo>
                  <a:lnTo>
                    <a:pt x="208153" y="0"/>
                  </a:lnTo>
                  <a:close/>
                </a:path>
                <a:path w="485140" h="255270">
                  <a:moveTo>
                    <a:pt x="213741" y="207873"/>
                  </a:moveTo>
                  <a:lnTo>
                    <a:pt x="212356" y="197421"/>
                  </a:lnTo>
                  <a:lnTo>
                    <a:pt x="208356" y="188556"/>
                  </a:lnTo>
                  <a:lnTo>
                    <a:pt x="201955" y="181114"/>
                  </a:lnTo>
                  <a:lnTo>
                    <a:pt x="199542" y="179374"/>
                  </a:lnTo>
                  <a:lnTo>
                    <a:pt x="193344" y="174904"/>
                  </a:lnTo>
                  <a:lnTo>
                    <a:pt x="191109" y="173951"/>
                  </a:lnTo>
                  <a:lnTo>
                    <a:pt x="191109" y="200609"/>
                  </a:lnTo>
                  <a:lnTo>
                    <a:pt x="191109" y="214858"/>
                  </a:lnTo>
                  <a:lnTo>
                    <a:pt x="153809" y="233299"/>
                  </a:lnTo>
                  <a:lnTo>
                    <a:pt x="112877" y="236093"/>
                  </a:lnTo>
                  <a:lnTo>
                    <a:pt x="90601" y="235407"/>
                  </a:lnTo>
                  <a:lnTo>
                    <a:pt x="44983" y="224637"/>
                  </a:lnTo>
                  <a:lnTo>
                    <a:pt x="34645" y="214858"/>
                  </a:lnTo>
                  <a:lnTo>
                    <a:pt x="34645" y="200609"/>
                  </a:lnTo>
                  <a:lnTo>
                    <a:pt x="71704" y="182168"/>
                  </a:lnTo>
                  <a:lnTo>
                    <a:pt x="112877" y="179374"/>
                  </a:lnTo>
                  <a:lnTo>
                    <a:pt x="134988" y="180060"/>
                  </a:lnTo>
                  <a:lnTo>
                    <a:pt x="180492" y="190830"/>
                  </a:lnTo>
                  <a:lnTo>
                    <a:pt x="191109" y="200609"/>
                  </a:lnTo>
                  <a:lnTo>
                    <a:pt x="191109" y="173951"/>
                  </a:lnTo>
                  <a:lnTo>
                    <a:pt x="178181" y="168389"/>
                  </a:lnTo>
                  <a:lnTo>
                    <a:pt x="159397" y="163868"/>
                  </a:lnTo>
                  <a:lnTo>
                    <a:pt x="137477" y="161226"/>
                  </a:lnTo>
                  <a:lnTo>
                    <a:pt x="112877" y="160375"/>
                  </a:lnTo>
                  <a:lnTo>
                    <a:pt x="88163" y="161226"/>
                  </a:lnTo>
                  <a:lnTo>
                    <a:pt x="47536" y="168389"/>
                  </a:lnTo>
                  <a:lnTo>
                    <a:pt x="13398" y="197421"/>
                  </a:lnTo>
                  <a:lnTo>
                    <a:pt x="12014" y="207873"/>
                  </a:lnTo>
                  <a:lnTo>
                    <a:pt x="13398" y="218084"/>
                  </a:lnTo>
                  <a:lnTo>
                    <a:pt x="47536" y="247154"/>
                  </a:lnTo>
                  <a:lnTo>
                    <a:pt x="88163" y="254038"/>
                  </a:lnTo>
                  <a:lnTo>
                    <a:pt x="112877" y="254812"/>
                  </a:lnTo>
                  <a:lnTo>
                    <a:pt x="137477" y="254038"/>
                  </a:lnTo>
                  <a:lnTo>
                    <a:pt x="159397" y="251561"/>
                  </a:lnTo>
                  <a:lnTo>
                    <a:pt x="178181" y="247154"/>
                  </a:lnTo>
                  <a:lnTo>
                    <a:pt x="193344" y="240563"/>
                  </a:lnTo>
                  <a:lnTo>
                    <a:pt x="199618" y="236093"/>
                  </a:lnTo>
                  <a:lnTo>
                    <a:pt x="201955" y="234429"/>
                  </a:lnTo>
                  <a:lnTo>
                    <a:pt x="208356" y="226949"/>
                  </a:lnTo>
                  <a:lnTo>
                    <a:pt x="212356" y="218084"/>
                  </a:lnTo>
                  <a:lnTo>
                    <a:pt x="213741" y="207873"/>
                  </a:lnTo>
                  <a:close/>
                </a:path>
                <a:path w="485140" h="255270">
                  <a:moveTo>
                    <a:pt x="225196" y="108966"/>
                  </a:moveTo>
                  <a:lnTo>
                    <a:pt x="102260" y="108966"/>
                  </a:lnTo>
                  <a:lnTo>
                    <a:pt x="102260" y="55041"/>
                  </a:lnTo>
                  <a:lnTo>
                    <a:pt x="79629" y="55041"/>
                  </a:lnTo>
                  <a:lnTo>
                    <a:pt x="79629" y="108966"/>
                  </a:lnTo>
                  <a:lnTo>
                    <a:pt x="0" y="108966"/>
                  </a:lnTo>
                  <a:lnTo>
                    <a:pt x="0" y="128244"/>
                  </a:lnTo>
                  <a:lnTo>
                    <a:pt x="225196" y="128244"/>
                  </a:lnTo>
                  <a:lnTo>
                    <a:pt x="225196" y="108966"/>
                  </a:lnTo>
                  <a:close/>
                </a:path>
                <a:path w="485140" h="255270">
                  <a:moveTo>
                    <a:pt x="473583" y="213741"/>
                  </a:moveTo>
                  <a:lnTo>
                    <a:pt x="472198" y="204812"/>
                  </a:lnTo>
                  <a:lnTo>
                    <a:pt x="468198" y="197218"/>
                  </a:lnTo>
                  <a:lnTo>
                    <a:pt x="462064" y="191109"/>
                  </a:lnTo>
                  <a:lnTo>
                    <a:pt x="461784" y="190830"/>
                  </a:lnTo>
                  <a:lnTo>
                    <a:pt x="453186" y="185521"/>
                  </a:lnTo>
                  <a:lnTo>
                    <a:pt x="450951" y="184670"/>
                  </a:lnTo>
                  <a:lnTo>
                    <a:pt x="450951" y="208711"/>
                  </a:lnTo>
                  <a:lnTo>
                    <a:pt x="450951" y="219329"/>
                  </a:lnTo>
                  <a:lnTo>
                    <a:pt x="414515" y="234238"/>
                  </a:lnTo>
                  <a:lnTo>
                    <a:pt x="372719" y="236651"/>
                  </a:lnTo>
                  <a:lnTo>
                    <a:pt x="350139" y="236067"/>
                  </a:lnTo>
                  <a:lnTo>
                    <a:pt x="303707" y="226593"/>
                  </a:lnTo>
                  <a:lnTo>
                    <a:pt x="294487" y="219329"/>
                  </a:lnTo>
                  <a:lnTo>
                    <a:pt x="294487" y="208711"/>
                  </a:lnTo>
                  <a:lnTo>
                    <a:pt x="330873" y="193484"/>
                  </a:lnTo>
                  <a:lnTo>
                    <a:pt x="372719" y="191109"/>
                  </a:lnTo>
                  <a:lnTo>
                    <a:pt x="395363" y="191693"/>
                  </a:lnTo>
                  <a:lnTo>
                    <a:pt x="441452" y="200888"/>
                  </a:lnTo>
                  <a:lnTo>
                    <a:pt x="450951" y="208711"/>
                  </a:lnTo>
                  <a:lnTo>
                    <a:pt x="450951" y="184670"/>
                  </a:lnTo>
                  <a:lnTo>
                    <a:pt x="438213" y="179743"/>
                  </a:lnTo>
                  <a:lnTo>
                    <a:pt x="419544" y="175742"/>
                  </a:lnTo>
                  <a:lnTo>
                    <a:pt x="397586" y="173418"/>
                  </a:lnTo>
                  <a:lnTo>
                    <a:pt x="372719" y="172669"/>
                  </a:lnTo>
                  <a:lnTo>
                    <a:pt x="347840" y="173418"/>
                  </a:lnTo>
                  <a:lnTo>
                    <a:pt x="307213" y="179743"/>
                  </a:lnTo>
                  <a:lnTo>
                    <a:pt x="273227" y="204812"/>
                  </a:lnTo>
                  <a:lnTo>
                    <a:pt x="271856" y="213741"/>
                  </a:lnTo>
                  <a:lnTo>
                    <a:pt x="273227" y="222758"/>
                  </a:lnTo>
                  <a:lnTo>
                    <a:pt x="307213" y="247980"/>
                  </a:lnTo>
                  <a:lnTo>
                    <a:pt x="347840" y="254101"/>
                  </a:lnTo>
                  <a:lnTo>
                    <a:pt x="372719" y="254812"/>
                  </a:lnTo>
                  <a:lnTo>
                    <a:pt x="397586" y="254101"/>
                  </a:lnTo>
                  <a:lnTo>
                    <a:pt x="438213" y="247980"/>
                  </a:lnTo>
                  <a:lnTo>
                    <a:pt x="472198" y="222758"/>
                  </a:lnTo>
                  <a:lnTo>
                    <a:pt x="473583" y="213741"/>
                  </a:lnTo>
                  <a:close/>
                </a:path>
                <a:path w="485140" h="255270">
                  <a:moveTo>
                    <a:pt x="485038" y="131318"/>
                  </a:moveTo>
                  <a:lnTo>
                    <a:pt x="383336" y="131318"/>
                  </a:lnTo>
                  <a:lnTo>
                    <a:pt x="383336" y="105333"/>
                  </a:lnTo>
                  <a:lnTo>
                    <a:pt x="469671" y="105333"/>
                  </a:lnTo>
                  <a:lnTo>
                    <a:pt x="469671" y="87452"/>
                  </a:lnTo>
                  <a:lnTo>
                    <a:pt x="299237" y="87452"/>
                  </a:lnTo>
                  <a:lnTo>
                    <a:pt x="299237" y="61747"/>
                  </a:lnTo>
                  <a:lnTo>
                    <a:pt x="464921" y="61747"/>
                  </a:lnTo>
                  <a:lnTo>
                    <a:pt x="464921" y="43865"/>
                  </a:lnTo>
                  <a:lnTo>
                    <a:pt x="299237" y="43865"/>
                  </a:lnTo>
                  <a:lnTo>
                    <a:pt x="299237" y="18440"/>
                  </a:lnTo>
                  <a:lnTo>
                    <a:pt x="467995" y="18440"/>
                  </a:lnTo>
                  <a:lnTo>
                    <a:pt x="467995" y="0"/>
                  </a:lnTo>
                  <a:lnTo>
                    <a:pt x="276885" y="0"/>
                  </a:lnTo>
                  <a:lnTo>
                    <a:pt x="276885" y="105333"/>
                  </a:lnTo>
                  <a:lnTo>
                    <a:pt x="360705" y="105333"/>
                  </a:lnTo>
                  <a:lnTo>
                    <a:pt x="360705" y="131318"/>
                  </a:lnTo>
                  <a:lnTo>
                    <a:pt x="259842" y="131318"/>
                  </a:lnTo>
                  <a:lnTo>
                    <a:pt x="259842" y="149758"/>
                  </a:lnTo>
                  <a:lnTo>
                    <a:pt x="485038" y="149758"/>
                  </a:lnTo>
                  <a:lnTo>
                    <a:pt x="485038" y="13131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24597" y="6777071"/>
              <a:ext cx="470504" cy="25285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242313" y="6777075"/>
              <a:ext cx="488315" cy="253365"/>
            </a:xfrm>
            <a:custGeom>
              <a:avLst/>
              <a:gdLst/>
              <a:ahLst/>
              <a:cxnLst/>
              <a:rect l="l" t="t" r="r" b="b"/>
              <a:pathLst>
                <a:path w="488315" h="253365">
                  <a:moveTo>
                    <a:pt x="144449" y="212064"/>
                  </a:moveTo>
                  <a:lnTo>
                    <a:pt x="102362" y="176542"/>
                  </a:lnTo>
                  <a:lnTo>
                    <a:pt x="83540" y="100584"/>
                  </a:lnTo>
                  <a:lnTo>
                    <a:pt x="83540" y="2794"/>
                  </a:lnTo>
                  <a:lnTo>
                    <a:pt x="60909" y="2794"/>
                  </a:lnTo>
                  <a:lnTo>
                    <a:pt x="60909" y="100584"/>
                  </a:lnTo>
                  <a:lnTo>
                    <a:pt x="55791" y="145110"/>
                  </a:lnTo>
                  <a:lnTo>
                    <a:pt x="42189" y="176860"/>
                  </a:lnTo>
                  <a:lnTo>
                    <a:pt x="22720" y="198335"/>
                  </a:lnTo>
                  <a:lnTo>
                    <a:pt x="0" y="212064"/>
                  </a:lnTo>
                  <a:lnTo>
                    <a:pt x="0" y="232740"/>
                  </a:lnTo>
                  <a:lnTo>
                    <a:pt x="24269" y="220929"/>
                  </a:lnTo>
                  <a:lnTo>
                    <a:pt x="45402" y="204457"/>
                  </a:lnTo>
                  <a:lnTo>
                    <a:pt x="61925" y="184099"/>
                  </a:lnTo>
                  <a:lnTo>
                    <a:pt x="72364" y="160655"/>
                  </a:lnTo>
                  <a:lnTo>
                    <a:pt x="82956" y="183908"/>
                  </a:lnTo>
                  <a:lnTo>
                    <a:pt x="99504" y="204139"/>
                  </a:lnTo>
                  <a:lnTo>
                    <a:pt x="120497" y="220649"/>
                  </a:lnTo>
                  <a:lnTo>
                    <a:pt x="144449" y="232740"/>
                  </a:lnTo>
                  <a:lnTo>
                    <a:pt x="144449" y="212064"/>
                  </a:lnTo>
                  <a:close/>
                </a:path>
                <a:path w="488315" h="253365">
                  <a:moveTo>
                    <a:pt x="246430" y="105054"/>
                  </a:moveTo>
                  <a:lnTo>
                    <a:pt x="205638" y="105054"/>
                  </a:lnTo>
                  <a:lnTo>
                    <a:pt x="205638" y="0"/>
                  </a:lnTo>
                  <a:lnTo>
                    <a:pt x="183286" y="0"/>
                  </a:lnTo>
                  <a:lnTo>
                    <a:pt x="183286" y="250063"/>
                  </a:lnTo>
                  <a:lnTo>
                    <a:pt x="205638" y="250063"/>
                  </a:lnTo>
                  <a:lnTo>
                    <a:pt x="205638" y="124612"/>
                  </a:lnTo>
                  <a:lnTo>
                    <a:pt x="246430" y="124612"/>
                  </a:lnTo>
                  <a:lnTo>
                    <a:pt x="246430" y="105054"/>
                  </a:lnTo>
                  <a:close/>
                </a:path>
                <a:path w="488315" h="253365">
                  <a:moveTo>
                    <a:pt x="472465" y="80086"/>
                  </a:moveTo>
                  <a:lnTo>
                    <a:pt x="302031" y="80086"/>
                  </a:lnTo>
                  <a:lnTo>
                    <a:pt x="302031" y="57226"/>
                  </a:lnTo>
                  <a:lnTo>
                    <a:pt x="470789" y="57226"/>
                  </a:lnTo>
                  <a:lnTo>
                    <a:pt x="470789" y="40716"/>
                  </a:lnTo>
                  <a:lnTo>
                    <a:pt x="470789" y="20396"/>
                  </a:lnTo>
                  <a:lnTo>
                    <a:pt x="470789" y="2616"/>
                  </a:lnTo>
                  <a:lnTo>
                    <a:pt x="279679" y="2616"/>
                  </a:lnTo>
                  <a:lnTo>
                    <a:pt x="279679" y="20396"/>
                  </a:lnTo>
                  <a:lnTo>
                    <a:pt x="448437" y="20396"/>
                  </a:lnTo>
                  <a:lnTo>
                    <a:pt x="448437" y="40716"/>
                  </a:lnTo>
                  <a:lnTo>
                    <a:pt x="279679" y="40716"/>
                  </a:lnTo>
                  <a:lnTo>
                    <a:pt x="279679" y="57226"/>
                  </a:lnTo>
                  <a:lnTo>
                    <a:pt x="279679" y="80086"/>
                  </a:lnTo>
                  <a:lnTo>
                    <a:pt x="279679" y="96596"/>
                  </a:lnTo>
                  <a:lnTo>
                    <a:pt x="472465" y="96596"/>
                  </a:lnTo>
                  <a:lnTo>
                    <a:pt x="472465" y="80086"/>
                  </a:lnTo>
                  <a:close/>
                </a:path>
                <a:path w="488315" h="253365">
                  <a:moveTo>
                    <a:pt x="476935" y="236296"/>
                  </a:moveTo>
                  <a:lnTo>
                    <a:pt x="302031" y="236296"/>
                  </a:lnTo>
                  <a:lnTo>
                    <a:pt x="302031" y="213436"/>
                  </a:lnTo>
                  <a:lnTo>
                    <a:pt x="470789" y="213436"/>
                  </a:lnTo>
                  <a:lnTo>
                    <a:pt x="470789" y="196926"/>
                  </a:lnTo>
                  <a:lnTo>
                    <a:pt x="470789" y="176606"/>
                  </a:lnTo>
                  <a:lnTo>
                    <a:pt x="470789" y="158826"/>
                  </a:lnTo>
                  <a:lnTo>
                    <a:pt x="279679" y="158826"/>
                  </a:lnTo>
                  <a:lnTo>
                    <a:pt x="279679" y="176606"/>
                  </a:lnTo>
                  <a:lnTo>
                    <a:pt x="448437" y="176606"/>
                  </a:lnTo>
                  <a:lnTo>
                    <a:pt x="448437" y="196926"/>
                  </a:lnTo>
                  <a:lnTo>
                    <a:pt x="279679" y="196926"/>
                  </a:lnTo>
                  <a:lnTo>
                    <a:pt x="279679" y="213436"/>
                  </a:lnTo>
                  <a:lnTo>
                    <a:pt x="279679" y="236296"/>
                  </a:lnTo>
                  <a:lnTo>
                    <a:pt x="279679" y="252806"/>
                  </a:lnTo>
                  <a:lnTo>
                    <a:pt x="476935" y="252806"/>
                  </a:lnTo>
                  <a:lnTo>
                    <a:pt x="476935" y="236296"/>
                  </a:lnTo>
                  <a:close/>
                </a:path>
                <a:path w="488315" h="253365">
                  <a:moveTo>
                    <a:pt x="487832" y="118745"/>
                  </a:moveTo>
                  <a:lnTo>
                    <a:pt x="262636" y="118745"/>
                  </a:lnTo>
                  <a:lnTo>
                    <a:pt x="262636" y="136906"/>
                  </a:lnTo>
                  <a:lnTo>
                    <a:pt x="487832" y="136906"/>
                  </a:lnTo>
                  <a:lnTo>
                    <a:pt x="487832" y="118745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44137" y="6777071"/>
              <a:ext cx="236928" cy="25006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101462" y="6777071"/>
              <a:ext cx="210385" cy="25117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70326" y="7156719"/>
              <a:ext cx="246428" cy="2500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3137985" y="7156729"/>
              <a:ext cx="480059" cy="253365"/>
            </a:xfrm>
            <a:custGeom>
              <a:avLst/>
              <a:gdLst/>
              <a:ahLst/>
              <a:cxnLst/>
              <a:rect l="l" t="t" r="r" b="b"/>
              <a:pathLst>
                <a:path w="480059" h="253365">
                  <a:moveTo>
                    <a:pt x="197815" y="168198"/>
                  </a:moveTo>
                  <a:lnTo>
                    <a:pt x="175463" y="168198"/>
                  </a:lnTo>
                  <a:lnTo>
                    <a:pt x="175463" y="187756"/>
                  </a:lnTo>
                  <a:lnTo>
                    <a:pt x="175463" y="233578"/>
                  </a:lnTo>
                  <a:lnTo>
                    <a:pt x="36880" y="233578"/>
                  </a:lnTo>
                  <a:lnTo>
                    <a:pt x="36880" y="187756"/>
                  </a:lnTo>
                  <a:lnTo>
                    <a:pt x="175463" y="187756"/>
                  </a:lnTo>
                  <a:lnTo>
                    <a:pt x="175463" y="168198"/>
                  </a:lnTo>
                  <a:lnTo>
                    <a:pt x="14528" y="168198"/>
                  </a:lnTo>
                  <a:lnTo>
                    <a:pt x="14528" y="252844"/>
                  </a:lnTo>
                  <a:lnTo>
                    <a:pt x="197815" y="252844"/>
                  </a:lnTo>
                  <a:lnTo>
                    <a:pt x="197815" y="233578"/>
                  </a:lnTo>
                  <a:lnTo>
                    <a:pt x="197815" y="187756"/>
                  </a:lnTo>
                  <a:lnTo>
                    <a:pt x="197815" y="168198"/>
                  </a:lnTo>
                  <a:close/>
                </a:path>
                <a:path w="480059" h="253365">
                  <a:moveTo>
                    <a:pt x="236093" y="61188"/>
                  </a:moveTo>
                  <a:lnTo>
                    <a:pt x="197815" y="61188"/>
                  </a:lnTo>
                  <a:lnTo>
                    <a:pt x="197815" y="0"/>
                  </a:lnTo>
                  <a:lnTo>
                    <a:pt x="175463" y="0"/>
                  </a:lnTo>
                  <a:lnTo>
                    <a:pt x="175463" y="104495"/>
                  </a:lnTo>
                  <a:lnTo>
                    <a:pt x="164668" y="110756"/>
                  </a:lnTo>
                  <a:lnTo>
                    <a:pt x="151599" y="114998"/>
                  </a:lnTo>
                  <a:lnTo>
                    <a:pt x="136283" y="117411"/>
                  </a:lnTo>
                  <a:lnTo>
                    <a:pt x="118745" y="118186"/>
                  </a:lnTo>
                  <a:lnTo>
                    <a:pt x="22352" y="118186"/>
                  </a:lnTo>
                  <a:lnTo>
                    <a:pt x="22352" y="78790"/>
                  </a:lnTo>
                  <a:lnTo>
                    <a:pt x="118465" y="78790"/>
                  </a:lnTo>
                  <a:lnTo>
                    <a:pt x="118465" y="2794"/>
                  </a:lnTo>
                  <a:lnTo>
                    <a:pt x="0" y="2794"/>
                  </a:lnTo>
                  <a:lnTo>
                    <a:pt x="0" y="21793"/>
                  </a:lnTo>
                  <a:lnTo>
                    <a:pt x="95834" y="21793"/>
                  </a:lnTo>
                  <a:lnTo>
                    <a:pt x="95834" y="60071"/>
                  </a:lnTo>
                  <a:lnTo>
                    <a:pt x="0" y="60071"/>
                  </a:lnTo>
                  <a:lnTo>
                    <a:pt x="0" y="137185"/>
                  </a:lnTo>
                  <a:lnTo>
                    <a:pt x="113436" y="137185"/>
                  </a:lnTo>
                  <a:lnTo>
                    <a:pt x="133502" y="136359"/>
                  </a:lnTo>
                  <a:lnTo>
                    <a:pt x="150520" y="133756"/>
                  </a:lnTo>
                  <a:lnTo>
                    <a:pt x="164503" y="129159"/>
                  </a:lnTo>
                  <a:lnTo>
                    <a:pt x="175463" y="122377"/>
                  </a:lnTo>
                  <a:lnTo>
                    <a:pt x="175463" y="148361"/>
                  </a:lnTo>
                  <a:lnTo>
                    <a:pt x="197815" y="148361"/>
                  </a:lnTo>
                  <a:lnTo>
                    <a:pt x="197815" y="122377"/>
                  </a:lnTo>
                  <a:lnTo>
                    <a:pt x="197815" y="118186"/>
                  </a:lnTo>
                  <a:lnTo>
                    <a:pt x="197815" y="81026"/>
                  </a:lnTo>
                  <a:lnTo>
                    <a:pt x="236093" y="81026"/>
                  </a:lnTo>
                  <a:lnTo>
                    <a:pt x="236093" y="61188"/>
                  </a:lnTo>
                  <a:close/>
                </a:path>
                <a:path w="480059" h="253365">
                  <a:moveTo>
                    <a:pt x="464629" y="57302"/>
                  </a:moveTo>
                  <a:lnTo>
                    <a:pt x="294195" y="57302"/>
                  </a:lnTo>
                  <a:lnTo>
                    <a:pt x="294195" y="21742"/>
                  </a:lnTo>
                  <a:lnTo>
                    <a:pt x="462953" y="21742"/>
                  </a:lnTo>
                  <a:lnTo>
                    <a:pt x="462953" y="2692"/>
                  </a:lnTo>
                  <a:lnTo>
                    <a:pt x="271856" y="2692"/>
                  </a:lnTo>
                  <a:lnTo>
                    <a:pt x="271856" y="21742"/>
                  </a:lnTo>
                  <a:lnTo>
                    <a:pt x="271856" y="57302"/>
                  </a:lnTo>
                  <a:lnTo>
                    <a:pt x="271856" y="75082"/>
                  </a:lnTo>
                  <a:lnTo>
                    <a:pt x="464629" y="75082"/>
                  </a:lnTo>
                  <a:lnTo>
                    <a:pt x="464629" y="57302"/>
                  </a:lnTo>
                  <a:close/>
                </a:path>
                <a:path w="480059" h="253365">
                  <a:moveTo>
                    <a:pt x="469099" y="235102"/>
                  </a:moveTo>
                  <a:lnTo>
                    <a:pt x="294195" y="235102"/>
                  </a:lnTo>
                  <a:lnTo>
                    <a:pt x="294195" y="209702"/>
                  </a:lnTo>
                  <a:lnTo>
                    <a:pt x="462953" y="209702"/>
                  </a:lnTo>
                  <a:lnTo>
                    <a:pt x="462953" y="190652"/>
                  </a:lnTo>
                  <a:lnTo>
                    <a:pt x="462953" y="165252"/>
                  </a:lnTo>
                  <a:lnTo>
                    <a:pt x="462953" y="147472"/>
                  </a:lnTo>
                  <a:lnTo>
                    <a:pt x="271856" y="147472"/>
                  </a:lnTo>
                  <a:lnTo>
                    <a:pt x="271856" y="165252"/>
                  </a:lnTo>
                  <a:lnTo>
                    <a:pt x="440601" y="165252"/>
                  </a:lnTo>
                  <a:lnTo>
                    <a:pt x="440601" y="190652"/>
                  </a:lnTo>
                  <a:lnTo>
                    <a:pt x="271856" y="190652"/>
                  </a:lnTo>
                  <a:lnTo>
                    <a:pt x="271856" y="209702"/>
                  </a:lnTo>
                  <a:lnTo>
                    <a:pt x="271856" y="235102"/>
                  </a:lnTo>
                  <a:lnTo>
                    <a:pt x="271856" y="252882"/>
                  </a:lnTo>
                  <a:lnTo>
                    <a:pt x="469099" y="252882"/>
                  </a:lnTo>
                  <a:lnTo>
                    <a:pt x="469099" y="235102"/>
                  </a:lnTo>
                  <a:close/>
                </a:path>
                <a:path w="480059" h="253365">
                  <a:moveTo>
                    <a:pt x="479996" y="101701"/>
                  </a:moveTo>
                  <a:lnTo>
                    <a:pt x="254812" y="101701"/>
                  </a:lnTo>
                  <a:lnTo>
                    <a:pt x="254812" y="120700"/>
                  </a:lnTo>
                  <a:lnTo>
                    <a:pt x="479996" y="120700"/>
                  </a:lnTo>
                  <a:lnTo>
                    <a:pt x="479996" y="10170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4871" y="7156719"/>
              <a:ext cx="241398" cy="24978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986510" y="7155052"/>
              <a:ext cx="468630" cy="254635"/>
            </a:xfrm>
            <a:custGeom>
              <a:avLst/>
              <a:gdLst/>
              <a:ahLst/>
              <a:cxnLst/>
              <a:rect l="l" t="t" r="r" b="b"/>
              <a:pathLst>
                <a:path w="468630" h="254634">
                  <a:moveTo>
                    <a:pt x="208711" y="5638"/>
                  </a:moveTo>
                  <a:lnTo>
                    <a:pt x="186359" y="5638"/>
                  </a:lnTo>
                  <a:lnTo>
                    <a:pt x="186359" y="25958"/>
                  </a:lnTo>
                  <a:lnTo>
                    <a:pt x="186359" y="123748"/>
                  </a:lnTo>
                  <a:lnTo>
                    <a:pt x="35763" y="123748"/>
                  </a:lnTo>
                  <a:lnTo>
                    <a:pt x="35763" y="25958"/>
                  </a:lnTo>
                  <a:lnTo>
                    <a:pt x="186359" y="25958"/>
                  </a:lnTo>
                  <a:lnTo>
                    <a:pt x="186359" y="5638"/>
                  </a:lnTo>
                  <a:lnTo>
                    <a:pt x="13411" y="5638"/>
                  </a:lnTo>
                  <a:lnTo>
                    <a:pt x="13411" y="25958"/>
                  </a:lnTo>
                  <a:lnTo>
                    <a:pt x="13411" y="123748"/>
                  </a:lnTo>
                  <a:lnTo>
                    <a:pt x="13411" y="144068"/>
                  </a:lnTo>
                  <a:lnTo>
                    <a:pt x="208711" y="144068"/>
                  </a:lnTo>
                  <a:lnTo>
                    <a:pt x="208711" y="124333"/>
                  </a:lnTo>
                  <a:lnTo>
                    <a:pt x="208711" y="123748"/>
                  </a:lnTo>
                  <a:lnTo>
                    <a:pt x="208711" y="25958"/>
                  </a:lnTo>
                  <a:lnTo>
                    <a:pt x="208711" y="25704"/>
                  </a:lnTo>
                  <a:lnTo>
                    <a:pt x="208711" y="5638"/>
                  </a:lnTo>
                  <a:close/>
                </a:path>
                <a:path w="468630" h="254634">
                  <a:moveTo>
                    <a:pt x="222402" y="221005"/>
                  </a:moveTo>
                  <a:lnTo>
                    <a:pt x="122936" y="221005"/>
                  </a:lnTo>
                  <a:lnTo>
                    <a:pt x="122936" y="144170"/>
                  </a:lnTo>
                  <a:lnTo>
                    <a:pt x="100304" y="144170"/>
                  </a:lnTo>
                  <a:lnTo>
                    <a:pt x="100304" y="221005"/>
                  </a:lnTo>
                  <a:lnTo>
                    <a:pt x="0" y="221005"/>
                  </a:lnTo>
                  <a:lnTo>
                    <a:pt x="0" y="240550"/>
                  </a:lnTo>
                  <a:lnTo>
                    <a:pt x="222402" y="240550"/>
                  </a:lnTo>
                  <a:lnTo>
                    <a:pt x="222402" y="221005"/>
                  </a:lnTo>
                  <a:close/>
                </a:path>
                <a:path w="468630" h="254634">
                  <a:moveTo>
                    <a:pt x="393115" y="64820"/>
                  </a:moveTo>
                  <a:lnTo>
                    <a:pt x="381571" y="24117"/>
                  </a:lnTo>
                  <a:lnTo>
                    <a:pt x="371043" y="13614"/>
                  </a:lnTo>
                  <a:lnTo>
                    <a:pt x="371043" y="64820"/>
                  </a:lnTo>
                  <a:lnTo>
                    <a:pt x="370217" y="75539"/>
                  </a:lnTo>
                  <a:lnTo>
                    <a:pt x="345135" y="107569"/>
                  </a:lnTo>
                  <a:lnTo>
                    <a:pt x="328295" y="110363"/>
                  </a:lnTo>
                  <a:lnTo>
                    <a:pt x="319341" y="109639"/>
                  </a:lnTo>
                  <a:lnTo>
                    <a:pt x="288658" y="85001"/>
                  </a:lnTo>
                  <a:lnTo>
                    <a:pt x="285267" y="64820"/>
                  </a:lnTo>
                  <a:lnTo>
                    <a:pt x="286143" y="54254"/>
                  </a:lnTo>
                  <a:lnTo>
                    <a:pt x="311327" y="22237"/>
                  </a:lnTo>
                  <a:lnTo>
                    <a:pt x="328295" y="19558"/>
                  </a:lnTo>
                  <a:lnTo>
                    <a:pt x="337134" y="20231"/>
                  </a:lnTo>
                  <a:lnTo>
                    <a:pt x="367766" y="44869"/>
                  </a:lnTo>
                  <a:lnTo>
                    <a:pt x="371043" y="64820"/>
                  </a:lnTo>
                  <a:lnTo>
                    <a:pt x="371043" y="13614"/>
                  </a:lnTo>
                  <a:lnTo>
                    <a:pt x="363740" y="8369"/>
                  </a:lnTo>
                  <a:lnTo>
                    <a:pt x="353237" y="3733"/>
                  </a:lnTo>
                  <a:lnTo>
                    <a:pt x="341363" y="939"/>
                  </a:lnTo>
                  <a:lnTo>
                    <a:pt x="328295" y="0"/>
                  </a:lnTo>
                  <a:lnTo>
                    <a:pt x="315175" y="939"/>
                  </a:lnTo>
                  <a:lnTo>
                    <a:pt x="274789" y="24117"/>
                  </a:lnTo>
                  <a:lnTo>
                    <a:pt x="263474" y="64820"/>
                  </a:lnTo>
                  <a:lnTo>
                    <a:pt x="264769" y="80454"/>
                  </a:lnTo>
                  <a:lnTo>
                    <a:pt x="283311" y="115112"/>
                  </a:lnTo>
                  <a:lnTo>
                    <a:pt x="328295" y="129921"/>
                  </a:lnTo>
                  <a:lnTo>
                    <a:pt x="341363" y="128943"/>
                  </a:lnTo>
                  <a:lnTo>
                    <a:pt x="377215" y="110363"/>
                  </a:lnTo>
                  <a:lnTo>
                    <a:pt x="391820" y="80454"/>
                  </a:lnTo>
                  <a:lnTo>
                    <a:pt x="393115" y="64820"/>
                  </a:lnTo>
                  <a:close/>
                </a:path>
                <a:path w="468630" h="254634">
                  <a:moveTo>
                    <a:pt x="468274" y="160934"/>
                  </a:moveTo>
                  <a:lnTo>
                    <a:pt x="445922" y="160934"/>
                  </a:lnTo>
                  <a:lnTo>
                    <a:pt x="445922" y="180213"/>
                  </a:lnTo>
                  <a:lnTo>
                    <a:pt x="445922" y="235254"/>
                  </a:lnTo>
                  <a:lnTo>
                    <a:pt x="305104" y="235254"/>
                  </a:lnTo>
                  <a:lnTo>
                    <a:pt x="305104" y="180213"/>
                  </a:lnTo>
                  <a:lnTo>
                    <a:pt x="445922" y="180213"/>
                  </a:lnTo>
                  <a:lnTo>
                    <a:pt x="445922" y="160934"/>
                  </a:lnTo>
                  <a:lnTo>
                    <a:pt x="282473" y="160934"/>
                  </a:lnTo>
                  <a:lnTo>
                    <a:pt x="282473" y="254520"/>
                  </a:lnTo>
                  <a:lnTo>
                    <a:pt x="468274" y="254520"/>
                  </a:lnTo>
                  <a:lnTo>
                    <a:pt x="468274" y="235254"/>
                  </a:lnTo>
                  <a:lnTo>
                    <a:pt x="468274" y="180213"/>
                  </a:lnTo>
                  <a:lnTo>
                    <a:pt x="468274" y="160934"/>
                  </a:lnTo>
                  <a:close/>
                </a:path>
                <a:path w="468630" h="254634">
                  <a:moveTo>
                    <a:pt x="468274" y="1676"/>
                  </a:moveTo>
                  <a:lnTo>
                    <a:pt x="445922" y="1676"/>
                  </a:lnTo>
                  <a:lnTo>
                    <a:pt x="445922" y="140817"/>
                  </a:lnTo>
                  <a:lnTo>
                    <a:pt x="468274" y="140817"/>
                  </a:lnTo>
                  <a:lnTo>
                    <a:pt x="468274" y="1676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04803" y="7156719"/>
              <a:ext cx="225193" cy="25285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842452" y="7156881"/>
              <a:ext cx="480059" cy="252729"/>
            </a:xfrm>
            <a:custGeom>
              <a:avLst/>
              <a:gdLst/>
              <a:ahLst/>
              <a:cxnLst/>
              <a:rect l="l" t="t" r="r" b="b"/>
              <a:pathLst>
                <a:path w="480059" h="252729">
                  <a:moveTo>
                    <a:pt x="119862" y="22199"/>
                  </a:moveTo>
                  <a:lnTo>
                    <a:pt x="97790" y="22199"/>
                  </a:lnTo>
                  <a:lnTo>
                    <a:pt x="97790" y="116357"/>
                  </a:lnTo>
                  <a:lnTo>
                    <a:pt x="119862" y="116357"/>
                  </a:lnTo>
                  <a:lnTo>
                    <a:pt x="119862" y="22199"/>
                  </a:lnTo>
                  <a:close/>
                </a:path>
                <a:path w="480059" h="252729">
                  <a:moveTo>
                    <a:pt x="119862" y="2540"/>
                  </a:moveTo>
                  <a:lnTo>
                    <a:pt x="0" y="2540"/>
                  </a:lnTo>
                  <a:lnTo>
                    <a:pt x="0" y="21590"/>
                  </a:lnTo>
                  <a:lnTo>
                    <a:pt x="0" y="116840"/>
                  </a:lnTo>
                  <a:lnTo>
                    <a:pt x="0" y="135890"/>
                  </a:lnTo>
                  <a:lnTo>
                    <a:pt x="119862" y="135890"/>
                  </a:lnTo>
                  <a:lnTo>
                    <a:pt x="119862" y="116840"/>
                  </a:lnTo>
                  <a:lnTo>
                    <a:pt x="22072" y="116840"/>
                  </a:lnTo>
                  <a:lnTo>
                    <a:pt x="22072" y="21590"/>
                  </a:lnTo>
                  <a:lnTo>
                    <a:pt x="119862" y="21590"/>
                  </a:lnTo>
                  <a:lnTo>
                    <a:pt x="119862" y="2540"/>
                  </a:lnTo>
                  <a:close/>
                </a:path>
                <a:path w="480059" h="252729">
                  <a:moveTo>
                    <a:pt x="202565" y="231140"/>
                  </a:moveTo>
                  <a:lnTo>
                    <a:pt x="36880" y="231140"/>
                  </a:lnTo>
                  <a:lnTo>
                    <a:pt x="36880" y="168910"/>
                  </a:lnTo>
                  <a:lnTo>
                    <a:pt x="14528" y="168910"/>
                  </a:lnTo>
                  <a:lnTo>
                    <a:pt x="14528" y="231140"/>
                  </a:lnTo>
                  <a:lnTo>
                    <a:pt x="14528" y="251460"/>
                  </a:lnTo>
                  <a:lnTo>
                    <a:pt x="202565" y="251460"/>
                  </a:lnTo>
                  <a:lnTo>
                    <a:pt x="202565" y="231140"/>
                  </a:lnTo>
                  <a:close/>
                </a:path>
                <a:path w="480059" h="252729">
                  <a:moveTo>
                    <a:pt x="236093" y="71120"/>
                  </a:moveTo>
                  <a:lnTo>
                    <a:pt x="197815" y="71120"/>
                  </a:lnTo>
                  <a:lnTo>
                    <a:pt x="197815" y="0"/>
                  </a:lnTo>
                  <a:lnTo>
                    <a:pt x="175463" y="0"/>
                  </a:lnTo>
                  <a:lnTo>
                    <a:pt x="175463" y="71120"/>
                  </a:lnTo>
                  <a:lnTo>
                    <a:pt x="175463" y="90170"/>
                  </a:lnTo>
                  <a:lnTo>
                    <a:pt x="175463" y="173990"/>
                  </a:lnTo>
                  <a:lnTo>
                    <a:pt x="197815" y="173990"/>
                  </a:lnTo>
                  <a:lnTo>
                    <a:pt x="197815" y="90170"/>
                  </a:lnTo>
                  <a:lnTo>
                    <a:pt x="236093" y="90170"/>
                  </a:lnTo>
                  <a:lnTo>
                    <a:pt x="236093" y="71120"/>
                  </a:lnTo>
                  <a:close/>
                </a:path>
                <a:path w="480059" h="252729">
                  <a:moveTo>
                    <a:pt x="464642" y="57150"/>
                  </a:moveTo>
                  <a:lnTo>
                    <a:pt x="294208" y="57150"/>
                  </a:lnTo>
                  <a:lnTo>
                    <a:pt x="294208" y="21590"/>
                  </a:lnTo>
                  <a:lnTo>
                    <a:pt x="462965" y="21590"/>
                  </a:lnTo>
                  <a:lnTo>
                    <a:pt x="462965" y="2540"/>
                  </a:lnTo>
                  <a:lnTo>
                    <a:pt x="271856" y="2540"/>
                  </a:lnTo>
                  <a:lnTo>
                    <a:pt x="271856" y="21590"/>
                  </a:lnTo>
                  <a:lnTo>
                    <a:pt x="271856" y="57150"/>
                  </a:lnTo>
                  <a:lnTo>
                    <a:pt x="271856" y="74930"/>
                  </a:lnTo>
                  <a:lnTo>
                    <a:pt x="464642" y="74930"/>
                  </a:lnTo>
                  <a:lnTo>
                    <a:pt x="464642" y="57150"/>
                  </a:lnTo>
                  <a:close/>
                </a:path>
                <a:path w="480059" h="252729">
                  <a:moveTo>
                    <a:pt x="469112" y="234950"/>
                  </a:moveTo>
                  <a:lnTo>
                    <a:pt x="294208" y="234950"/>
                  </a:lnTo>
                  <a:lnTo>
                    <a:pt x="294208" y="209550"/>
                  </a:lnTo>
                  <a:lnTo>
                    <a:pt x="462965" y="209550"/>
                  </a:lnTo>
                  <a:lnTo>
                    <a:pt x="462965" y="190500"/>
                  </a:lnTo>
                  <a:lnTo>
                    <a:pt x="462965" y="165100"/>
                  </a:lnTo>
                  <a:lnTo>
                    <a:pt x="462965" y="147320"/>
                  </a:lnTo>
                  <a:lnTo>
                    <a:pt x="271856" y="147320"/>
                  </a:lnTo>
                  <a:lnTo>
                    <a:pt x="271856" y="165100"/>
                  </a:lnTo>
                  <a:lnTo>
                    <a:pt x="440613" y="165100"/>
                  </a:lnTo>
                  <a:lnTo>
                    <a:pt x="440613" y="190500"/>
                  </a:lnTo>
                  <a:lnTo>
                    <a:pt x="271856" y="190500"/>
                  </a:lnTo>
                  <a:lnTo>
                    <a:pt x="271856" y="209550"/>
                  </a:lnTo>
                  <a:lnTo>
                    <a:pt x="271856" y="234950"/>
                  </a:lnTo>
                  <a:lnTo>
                    <a:pt x="271856" y="252730"/>
                  </a:lnTo>
                  <a:lnTo>
                    <a:pt x="469112" y="252730"/>
                  </a:lnTo>
                  <a:lnTo>
                    <a:pt x="469112" y="234950"/>
                  </a:lnTo>
                  <a:close/>
                </a:path>
                <a:path w="480059" h="252729">
                  <a:moveTo>
                    <a:pt x="480009" y="101549"/>
                  </a:moveTo>
                  <a:lnTo>
                    <a:pt x="254812" y="101549"/>
                  </a:lnTo>
                  <a:lnTo>
                    <a:pt x="254812" y="120548"/>
                  </a:lnTo>
                  <a:lnTo>
                    <a:pt x="480009" y="120548"/>
                  </a:lnTo>
                  <a:lnTo>
                    <a:pt x="480009" y="10154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64654" y="7156719"/>
              <a:ext cx="201445" cy="25006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3094175" y="7539170"/>
              <a:ext cx="225425" cy="255270"/>
            </a:xfrm>
            <a:custGeom>
              <a:avLst/>
              <a:gdLst/>
              <a:ahLst/>
              <a:cxnLst/>
              <a:rect l="l" t="t" r="r" b="b"/>
              <a:pathLst>
                <a:path w="225425" h="255270">
                  <a:moveTo>
                    <a:pt x="204239" y="86613"/>
                  </a:moveTo>
                  <a:lnTo>
                    <a:pt x="182166" y="86613"/>
                  </a:lnTo>
                  <a:lnTo>
                    <a:pt x="183795" y="77458"/>
                  </a:lnTo>
                  <a:lnTo>
                    <a:pt x="184932" y="67125"/>
                  </a:lnTo>
                  <a:lnTo>
                    <a:pt x="185584" y="56634"/>
                  </a:lnTo>
                  <a:lnTo>
                    <a:pt x="185798" y="46379"/>
                  </a:lnTo>
                  <a:lnTo>
                    <a:pt x="185798" y="19837"/>
                  </a:lnTo>
                  <a:lnTo>
                    <a:pt x="15087" y="19837"/>
                  </a:lnTo>
                  <a:lnTo>
                    <a:pt x="15087" y="0"/>
                  </a:lnTo>
                  <a:lnTo>
                    <a:pt x="208150" y="0"/>
                  </a:lnTo>
                  <a:lnTo>
                    <a:pt x="208130" y="46379"/>
                  </a:lnTo>
                  <a:lnTo>
                    <a:pt x="207921" y="55041"/>
                  </a:lnTo>
                  <a:lnTo>
                    <a:pt x="207863" y="56634"/>
                  </a:lnTo>
                  <a:lnTo>
                    <a:pt x="207125" y="67229"/>
                  </a:lnTo>
                  <a:lnTo>
                    <a:pt x="205911" y="77523"/>
                  </a:lnTo>
                  <a:lnTo>
                    <a:pt x="204239" y="86613"/>
                  </a:lnTo>
                  <a:close/>
                </a:path>
                <a:path w="225425" h="255270">
                  <a:moveTo>
                    <a:pt x="102259" y="108964"/>
                  </a:moveTo>
                  <a:lnTo>
                    <a:pt x="79628" y="108964"/>
                  </a:lnTo>
                  <a:lnTo>
                    <a:pt x="79628" y="55041"/>
                  </a:lnTo>
                  <a:lnTo>
                    <a:pt x="102259" y="55041"/>
                  </a:lnTo>
                  <a:lnTo>
                    <a:pt x="102259" y="108964"/>
                  </a:lnTo>
                  <a:close/>
                </a:path>
                <a:path w="225425" h="255270">
                  <a:moveTo>
                    <a:pt x="225193" y="128243"/>
                  </a:moveTo>
                  <a:lnTo>
                    <a:pt x="0" y="128243"/>
                  </a:lnTo>
                  <a:lnTo>
                    <a:pt x="0" y="108964"/>
                  </a:lnTo>
                  <a:lnTo>
                    <a:pt x="225193" y="108964"/>
                  </a:lnTo>
                  <a:lnTo>
                    <a:pt x="225193" y="128243"/>
                  </a:lnTo>
                  <a:close/>
                </a:path>
                <a:path w="225425" h="255270">
                  <a:moveTo>
                    <a:pt x="112876" y="254809"/>
                  </a:moveTo>
                  <a:lnTo>
                    <a:pt x="66251" y="251561"/>
                  </a:lnTo>
                  <a:lnTo>
                    <a:pt x="23801" y="234431"/>
                  </a:lnTo>
                  <a:lnTo>
                    <a:pt x="12014" y="207871"/>
                  </a:lnTo>
                  <a:lnTo>
                    <a:pt x="13393" y="197415"/>
                  </a:lnTo>
                  <a:lnTo>
                    <a:pt x="47536" y="168388"/>
                  </a:lnTo>
                  <a:lnTo>
                    <a:pt x="88162" y="161229"/>
                  </a:lnTo>
                  <a:lnTo>
                    <a:pt x="112876" y="160373"/>
                  </a:lnTo>
                  <a:lnTo>
                    <a:pt x="137471" y="161229"/>
                  </a:lnTo>
                  <a:lnTo>
                    <a:pt x="159395" y="163866"/>
                  </a:lnTo>
                  <a:lnTo>
                    <a:pt x="178176" y="168388"/>
                  </a:lnTo>
                  <a:lnTo>
                    <a:pt x="193342" y="174902"/>
                  </a:lnTo>
                  <a:lnTo>
                    <a:pt x="199537" y="179372"/>
                  </a:lnTo>
                  <a:lnTo>
                    <a:pt x="112876" y="179372"/>
                  </a:lnTo>
                  <a:lnTo>
                    <a:pt x="90598" y="180062"/>
                  </a:lnTo>
                  <a:lnTo>
                    <a:pt x="44982" y="190828"/>
                  </a:lnTo>
                  <a:lnTo>
                    <a:pt x="34645" y="200606"/>
                  </a:lnTo>
                  <a:lnTo>
                    <a:pt x="34645" y="214856"/>
                  </a:lnTo>
                  <a:lnTo>
                    <a:pt x="71700" y="233296"/>
                  </a:lnTo>
                  <a:lnTo>
                    <a:pt x="112876" y="236090"/>
                  </a:lnTo>
                  <a:lnTo>
                    <a:pt x="199621" y="236090"/>
                  </a:lnTo>
                  <a:lnTo>
                    <a:pt x="193342" y="240560"/>
                  </a:lnTo>
                  <a:lnTo>
                    <a:pt x="178176" y="247148"/>
                  </a:lnTo>
                  <a:lnTo>
                    <a:pt x="159395" y="251561"/>
                  </a:lnTo>
                  <a:lnTo>
                    <a:pt x="137471" y="254037"/>
                  </a:lnTo>
                  <a:lnTo>
                    <a:pt x="112876" y="254809"/>
                  </a:lnTo>
                  <a:close/>
                </a:path>
                <a:path w="225425" h="255270">
                  <a:moveTo>
                    <a:pt x="199621" y="236090"/>
                  </a:moveTo>
                  <a:lnTo>
                    <a:pt x="112876" y="236090"/>
                  </a:lnTo>
                  <a:lnTo>
                    <a:pt x="134992" y="235400"/>
                  </a:lnTo>
                  <a:lnTo>
                    <a:pt x="153807" y="233296"/>
                  </a:lnTo>
                  <a:lnTo>
                    <a:pt x="169061" y="229725"/>
                  </a:lnTo>
                  <a:lnTo>
                    <a:pt x="180490" y="224635"/>
                  </a:lnTo>
                  <a:lnTo>
                    <a:pt x="187475" y="220444"/>
                  </a:lnTo>
                  <a:lnTo>
                    <a:pt x="191107" y="214856"/>
                  </a:lnTo>
                  <a:lnTo>
                    <a:pt x="191107" y="200606"/>
                  </a:lnTo>
                  <a:lnTo>
                    <a:pt x="153807" y="182166"/>
                  </a:lnTo>
                  <a:lnTo>
                    <a:pt x="112876" y="179372"/>
                  </a:lnTo>
                  <a:lnTo>
                    <a:pt x="199537" y="179372"/>
                  </a:lnTo>
                  <a:lnTo>
                    <a:pt x="201951" y="181114"/>
                  </a:lnTo>
                  <a:lnTo>
                    <a:pt x="208360" y="188557"/>
                  </a:lnTo>
                  <a:lnTo>
                    <a:pt x="212359" y="197415"/>
                  </a:lnTo>
                  <a:lnTo>
                    <a:pt x="213738" y="207871"/>
                  </a:lnTo>
                  <a:lnTo>
                    <a:pt x="212359" y="218086"/>
                  </a:lnTo>
                  <a:lnTo>
                    <a:pt x="208360" y="226940"/>
                  </a:lnTo>
                  <a:lnTo>
                    <a:pt x="201951" y="234431"/>
                  </a:lnTo>
                  <a:lnTo>
                    <a:pt x="199621" y="236090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55412" y="7536376"/>
              <a:ext cx="222399" cy="25369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609942" y="7528553"/>
              <a:ext cx="245110" cy="260985"/>
            </a:xfrm>
            <a:custGeom>
              <a:avLst/>
              <a:gdLst/>
              <a:ahLst/>
              <a:cxnLst/>
              <a:rect l="l" t="t" r="r" b="b"/>
              <a:pathLst>
                <a:path w="245109" h="260984">
                  <a:moveTo>
                    <a:pt x="82422" y="25704"/>
                  </a:moveTo>
                  <a:lnTo>
                    <a:pt x="60349" y="25704"/>
                  </a:lnTo>
                  <a:lnTo>
                    <a:pt x="60349" y="0"/>
                  </a:lnTo>
                  <a:lnTo>
                    <a:pt x="82422" y="0"/>
                  </a:lnTo>
                  <a:lnTo>
                    <a:pt x="82422" y="25704"/>
                  </a:lnTo>
                  <a:close/>
                </a:path>
                <a:path w="245109" h="260984">
                  <a:moveTo>
                    <a:pt x="141933" y="43865"/>
                  </a:moveTo>
                  <a:lnTo>
                    <a:pt x="0" y="43865"/>
                  </a:lnTo>
                  <a:lnTo>
                    <a:pt x="0" y="25704"/>
                  </a:lnTo>
                  <a:lnTo>
                    <a:pt x="141933" y="25704"/>
                  </a:lnTo>
                  <a:lnTo>
                    <a:pt x="141933" y="43865"/>
                  </a:lnTo>
                  <a:close/>
                </a:path>
                <a:path w="245109" h="260984">
                  <a:moveTo>
                    <a:pt x="70966" y="139139"/>
                  </a:moveTo>
                  <a:lnTo>
                    <a:pt x="30026" y="131713"/>
                  </a:lnTo>
                  <a:lnTo>
                    <a:pt x="7823" y="99744"/>
                  </a:lnTo>
                  <a:lnTo>
                    <a:pt x="8652" y="92104"/>
                  </a:lnTo>
                  <a:lnTo>
                    <a:pt x="41630" y="63667"/>
                  </a:lnTo>
                  <a:lnTo>
                    <a:pt x="70966" y="60349"/>
                  </a:lnTo>
                  <a:lnTo>
                    <a:pt x="86765" y="61183"/>
                  </a:lnTo>
                  <a:lnTo>
                    <a:pt x="100547" y="63667"/>
                  </a:lnTo>
                  <a:lnTo>
                    <a:pt x="112182" y="67775"/>
                  </a:lnTo>
                  <a:lnTo>
                    <a:pt x="121537" y="73481"/>
                  </a:lnTo>
                  <a:lnTo>
                    <a:pt x="126094" y="77951"/>
                  </a:lnTo>
                  <a:lnTo>
                    <a:pt x="70966" y="77951"/>
                  </a:lnTo>
                  <a:lnTo>
                    <a:pt x="60079" y="78527"/>
                  </a:lnTo>
                  <a:lnTo>
                    <a:pt x="29616" y="94715"/>
                  </a:lnTo>
                  <a:lnTo>
                    <a:pt x="29616" y="104773"/>
                  </a:lnTo>
                  <a:lnTo>
                    <a:pt x="70966" y="121537"/>
                  </a:lnTo>
                  <a:lnTo>
                    <a:pt x="126229" y="121537"/>
                  </a:lnTo>
                  <a:lnTo>
                    <a:pt x="121537" y="126007"/>
                  </a:lnTo>
                  <a:lnTo>
                    <a:pt x="112182" y="131713"/>
                  </a:lnTo>
                  <a:lnTo>
                    <a:pt x="100547" y="135821"/>
                  </a:lnTo>
                  <a:lnTo>
                    <a:pt x="86765" y="138305"/>
                  </a:lnTo>
                  <a:lnTo>
                    <a:pt x="70966" y="139139"/>
                  </a:lnTo>
                  <a:close/>
                </a:path>
                <a:path w="245109" h="260984">
                  <a:moveTo>
                    <a:pt x="126229" y="121537"/>
                  </a:moveTo>
                  <a:lnTo>
                    <a:pt x="70966" y="121537"/>
                  </a:lnTo>
                  <a:lnTo>
                    <a:pt x="82016" y="121000"/>
                  </a:lnTo>
                  <a:lnTo>
                    <a:pt x="91886" y="119337"/>
                  </a:lnTo>
                  <a:lnTo>
                    <a:pt x="100237" y="116469"/>
                  </a:lnTo>
                  <a:lnTo>
                    <a:pt x="106729" y="112317"/>
                  </a:lnTo>
                  <a:lnTo>
                    <a:pt x="110641" y="108964"/>
                  </a:lnTo>
                  <a:lnTo>
                    <a:pt x="112596" y="104773"/>
                  </a:lnTo>
                  <a:lnTo>
                    <a:pt x="112596" y="94715"/>
                  </a:lnTo>
                  <a:lnTo>
                    <a:pt x="70966" y="77951"/>
                  </a:lnTo>
                  <a:lnTo>
                    <a:pt x="126094" y="77951"/>
                  </a:lnTo>
                  <a:lnTo>
                    <a:pt x="127081" y="78920"/>
                  </a:lnTo>
                  <a:lnTo>
                    <a:pt x="131106" y="85146"/>
                  </a:lnTo>
                  <a:lnTo>
                    <a:pt x="133560" y="92104"/>
                  </a:lnTo>
                  <a:lnTo>
                    <a:pt x="134389" y="99744"/>
                  </a:lnTo>
                  <a:lnTo>
                    <a:pt x="133560" y="107541"/>
                  </a:lnTo>
                  <a:lnTo>
                    <a:pt x="131106" y="114552"/>
                  </a:lnTo>
                  <a:lnTo>
                    <a:pt x="127081" y="120725"/>
                  </a:lnTo>
                  <a:lnTo>
                    <a:pt x="126229" y="121537"/>
                  </a:lnTo>
                  <a:close/>
                </a:path>
                <a:path w="245109" h="260984">
                  <a:moveTo>
                    <a:pt x="206753" y="138022"/>
                  </a:moveTo>
                  <a:lnTo>
                    <a:pt x="184401" y="138022"/>
                  </a:lnTo>
                  <a:lnTo>
                    <a:pt x="184401" y="7823"/>
                  </a:lnTo>
                  <a:lnTo>
                    <a:pt x="206753" y="7823"/>
                  </a:lnTo>
                  <a:lnTo>
                    <a:pt x="206753" y="65378"/>
                  </a:lnTo>
                  <a:lnTo>
                    <a:pt x="245031" y="65378"/>
                  </a:lnTo>
                  <a:lnTo>
                    <a:pt x="245031" y="85216"/>
                  </a:lnTo>
                  <a:lnTo>
                    <a:pt x="206753" y="85216"/>
                  </a:lnTo>
                  <a:lnTo>
                    <a:pt x="206753" y="138022"/>
                  </a:lnTo>
                  <a:close/>
                </a:path>
                <a:path w="245109" h="260984">
                  <a:moveTo>
                    <a:pt x="210106" y="260397"/>
                  </a:moveTo>
                  <a:lnTo>
                    <a:pt x="23469" y="260397"/>
                  </a:lnTo>
                  <a:lnTo>
                    <a:pt x="23469" y="200606"/>
                  </a:lnTo>
                  <a:lnTo>
                    <a:pt x="184401" y="200606"/>
                  </a:lnTo>
                  <a:lnTo>
                    <a:pt x="184401" y="174902"/>
                  </a:lnTo>
                  <a:lnTo>
                    <a:pt x="23469" y="174902"/>
                  </a:lnTo>
                  <a:lnTo>
                    <a:pt x="23469" y="157579"/>
                  </a:lnTo>
                  <a:lnTo>
                    <a:pt x="206753" y="157579"/>
                  </a:lnTo>
                  <a:lnTo>
                    <a:pt x="206753" y="217650"/>
                  </a:lnTo>
                  <a:lnTo>
                    <a:pt x="45821" y="217650"/>
                  </a:lnTo>
                  <a:lnTo>
                    <a:pt x="45821" y="243354"/>
                  </a:lnTo>
                  <a:lnTo>
                    <a:pt x="210106" y="243354"/>
                  </a:lnTo>
                  <a:lnTo>
                    <a:pt x="210106" y="260397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47650" y="7537773"/>
              <a:ext cx="222399" cy="25285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4283991" y="7534699"/>
              <a:ext cx="219075" cy="255270"/>
            </a:xfrm>
            <a:custGeom>
              <a:avLst/>
              <a:gdLst/>
              <a:ahLst/>
              <a:cxnLst/>
              <a:rect l="l" t="t" r="r" b="b"/>
              <a:pathLst>
                <a:path w="219075" h="255270">
                  <a:moveTo>
                    <a:pt x="64820" y="129919"/>
                  </a:moveTo>
                  <a:lnTo>
                    <a:pt x="19837" y="115111"/>
                  </a:lnTo>
                  <a:lnTo>
                    <a:pt x="1292" y="80457"/>
                  </a:lnTo>
                  <a:lnTo>
                    <a:pt x="0" y="64820"/>
                  </a:lnTo>
                  <a:lnTo>
                    <a:pt x="1292" y="49226"/>
                  </a:lnTo>
                  <a:lnTo>
                    <a:pt x="19837" y="14808"/>
                  </a:lnTo>
                  <a:lnTo>
                    <a:pt x="64820" y="0"/>
                  </a:lnTo>
                  <a:lnTo>
                    <a:pt x="77890" y="938"/>
                  </a:lnTo>
                  <a:lnTo>
                    <a:pt x="89756" y="3736"/>
                  </a:lnTo>
                  <a:lnTo>
                    <a:pt x="100259" y="8368"/>
                  </a:lnTo>
                  <a:lnTo>
                    <a:pt x="109244" y="14808"/>
                  </a:lnTo>
                  <a:lnTo>
                    <a:pt x="113757" y="19557"/>
                  </a:lnTo>
                  <a:lnTo>
                    <a:pt x="64820" y="19557"/>
                  </a:lnTo>
                  <a:lnTo>
                    <a:pt x="55861" y="20234"/>
                  </a:lnTo>
                  <a:lnTo>
                    <a:pt x="25180" y="44878"/>
                  </a:lnTo>
                  <a:lnTo>
                    <a:pt x="21792" y="64820"/>
                  </a:lnTo>
                  <a:lnTo>
                    <a:pt x="22661" y="75541"/>
                  </a:lnTo>
                  <a:lnTo>
                    <a:pt x="47846" y="107567"/>
                  </a:lnTo>
                  <a:lnTo>
                    <a:pt x="64820" y="110361"/>
                  </a:lnTo>
                  <a:lnTo>
                    <a:pt x="113736" y="110361"/>
                  </a:lnTo>
                  <a:lnTo>
                    <a:pt x="109244" y="115111"/>
                  </a:lnTo>
                  <a:lnTo>
                    <a:pt x="100259" y="121432"/>
                  </a:lnTo>
                  <a:lnTo>
                    <a:pt x="89756" y="126077"/>
                  </a:lnTo>
                  <a:lnTo>
                    <a:pt x="77890" y="128941"/>
                  </a:lnTo>
                  <a:lnTo>
                    <a:pt x="64820" y="129919"/>
                  </a:lnTo>
                  <a:close/>
                </a:path>
                <a:path w="219075" h="255270">
                  <a:moveTo>
                    <a:pt x="113736" y="110361"/>
                  </a:moveTo>
                  <a:lnTo>
                    <a:pt x="64820" y="110361"/>
                  </a:lnTo>
                  <a:lnTo>
                    <a:pt x="73655" y="109645"/>
                  </a:lnTo>
                  <a:lnTo>
                    <a:pt x="81653" y="107567"/>
                  </a:lnTo>
                  <a:lnTo>
                    <a:pt x="106738" y="75541"/>
                  </a:lnTo>
                  <a:lnTo>
                    <a:pt x="107567" y="64820"/>
                  </a:lnTo>
                  <a:lnTo>
                    <a:pt x="106738" y="54259"/>
                  </a:lnTo>
                  <a:lnTo>
                    <a:pt x="81653" y="22246"/>
                  </a:lnTo>
                  <a:lnTo>
                    <a:pt x="64820" y="19557"/>
                  </a:lnTo>
                  <a:lnTo>
                    <a:pt x="113757" y="19557"/>
                  </a:lnTo>
                  <a:lnTo>
                    <a:pt x="118088" y="24115"/>
                  </a:lnTo>
                  <a:lnTo>
                    <a:pt x="124471" y="35623"/>
                  </a:lnTo>
                  <a:lnTo>
                    <a:pt x="128339" y="49226"/>
                  </a:lnTo>
                  <a:lnTo>
                    <a:pt x="129640" y="64820"/>
                  </a:lnTo>
                  <a:lnTo>
                    <a:pt x="128339" y="80457"/>
                  </a:lnTo>
                  <a:lnTo>
                    <a:pt x="124471" y="94156"/>
                  </a:lnTo>
                  <a:lnTo>
                    <a:pt x="118088" y="105760"/>
                  </a:lnTo>
                  <a:lnTo>
                    <a:pt x="113736" y="110361"/>
                  </a:lnTo>
                  <a:close/>
                </a:path>
                <a:path w="219075" h="255270">
                  <a:moveTo>
                    <a:pt x="204797" y="140816"/>
                  </a:moveTo>
                  <a:lnTo>
                    <a:pt x="182446" y="140816"/>
                  </a:lnTo>
                  <a:lnTo>
                    <a:pt x="182446" y="1676"/>
                  </a:lnTo>
                  <a:lnTo>
                    <a:pt x="204797" y="1676"/>
                  </a:lnTo>
                  <a:lnTo>
                    <a:pt x="204797" y="140816"/>
                  </a:lnTo>
                  <a:close/>
                </a:path>
                <a:path w="219075" h="255270">
                  <a:moveTo>
                    <a:pt x="6705" y="254809"/>
                  </a:moveTo>
                  <a:lnTo>
                    <a:pt x="6705" y="234972"/>
                  </a:lnTo>
                  <a:lnTo>
                    <a:pt x="24530" y="225791"/>
                  </a:lnTo>
                  <a:lnTo>
                    <a:pt x="39499" y="211608"/>
                  </a:lnTo>
                  <a:lnTo>
                    <a:pt x="49806" y="192971"/>
                  </a:lnTo>
                  <a:lnTo>
                    <a:pt x="53644" y="170432"/>
                  </a:lnTo>
                  <a:lnTo>
                    <a:pt x="53644" y="159535"/>
                  </a:lnTo>
                  <a:lnTo>
                    <a:pt x="76275" y="159535"/>
                  </a:lnTo>
                  <a:lnTo>
                    <a:pt x="76316" y="170432"/>
                  </a:lnTo>
                  <a:lnTo>
                    <a:pt x="79278" y="190592"/>
                  </a:lnTo>
                  <a:lnTo>
                    <a:pt x="87311" y="208360"/>
                  </a:lnTo>
                  <a:lnTo>
                    <a:pt x="90044" y="211782"/>
                  </a:lnTo>
                  <a:lnTo>
                    <a:pt x="65378" y="211782"/>
                  </a:lnTo>
                  <a:lnTo>
                    <a:pt x="55936" y="224910"/>
                  </a:lnTo>
                  <a:lnTo>
                    <a:pt x="42223" y="237172"/>
                  </a:lnTo>
                  <a:lnTo>
                    <a:pt x="25420" y="247497"/>
                  </a:lnTo>
                  <a:lnTo>
                    <a:pt x="6705" y="254809"/>
                  </a:lnTo>
                  <a:close/>
                </a:path>
                <a:path w="219075" h="255270">
                  <a:moveTo>
                    <a:pt x="143757" y="233575"/>
                  </a:moveTo>
                  <a:lnTo>
                    <a:pt x="112596" y="233575"/>
                  </a:lnTo>
                  <a:lnTo>
                    <a:pt x="126536" y="222880"/>
                  </a:lnTo>
                  <a:lnTo>
                    <a:pt x="138406" y="208360"/>
                  </a:lnTo>
                  <a:lnTo>
                    <a:pt x="146661" y="190592"/>
                  </a:lnTo>
                  <a:lnTo>
                    <a:pt x="149714" y="170432"/>
                  </a:lnTo>
                  <a:lnTo>
                    <a:pt x="149756" y="159535"/>
                  </a:lnTo>
                  <a:lnTo>
                    <a:pt x="172108" y="159535"/>
                  </a:lnTo>
                  <a:lnTo>
                    <a:pt x="172108" y="170432"/>
                  </a:lnTo>
                  <a:lnTo>
                    <a:pt x="175827" y="192892"/>
                  </a:lnTo>
                  <a:lnTo>
                    <a:pt x="185938" y="211398"/>
                  </a:lnTo>
                  <a:lnTo>
                    <a:pt x="186343" y="211782"/>
                  </a:lnTo>
                  <a:lnTo>
                    <a:pt x="160094" y="211782"/>
                  </a:lnTo>
                  <a:lnTo>
                    <a:pt x="152127" y="224595"/>
                  </a:lnTo>
                  <a:lnTo>
                    <a:pt x="143757" y="233575"/>
                  </a:lnTo>
                  <a:close/>
                </a:path>
                <a:path w="219075" h="255270">
                  <a:moveTo>
                    <a:pt x="112876" y="254809"/>
                  </a:moveTo>
                  <a:lnTo>
                    <a:pt x="98500" y="247104"/>
                  </a:lnTo>
                  <a:lnTo>
                    <a:pt x="85041" y="236753"/>
                  </a:lnTo>
                  <a:lnTo>
                    <a:pt x="73625" y="224674"/>
                  </a:lnTo>
                  <a:lnTo>
                    <a:pt x="65378" y="211782"/>
                  </a:lnTo>
                  <a:lnTo>
                    <a:pt x="90044" y="211782"/>
                  </a:lnTo>
                  <a:lnTo>
                    <a:pt x="98906" y="222880"/>
                  </a:lnTo>
                  <a:lnTo>
                    <a:pt x="112596" y="233575"/>
                  </a:lnTo>
                  <a:lnTo>
                    <a:pt x="143757" y="233575"/>
                  </a:lnTo>
                  <a:lnTo>
                    <a:pt x="140990" y="236544"/>
                  </a:lnTo>
                  <a:lnTo>
                    <a:pt x="127601" y="246868"/>
                  </a:lnTo>
                  <a:lnTo>
                    <a:pt x="112876" y="254809"/>
                  </a:lnTo>
                  <a:close/>
                </a:path>
                <a:path w="219075" h="255270">
                  <a:moveTo>
                    <a:pt x="219047" y="254809"/>
                  </a:moveTo>
                  <a:lnTo>
                    <a:pt x="200366" y="247536"/>
                  </a:lnTo>
                  <a:lnTo>
                    <a:pt x="183598" y="237277"/>
                  </a:lnTo>
                  <a:lnTo>
                    <a:pt x="169816" y="225027"/>
                  </a:lnTo>
                  <a:lnTo>
                    <a:pt x="160094" y="211782"/>
                  </a:lnTo>
                  <a:lnTo>
                    <a:pt x="186343" y="211782"/>
                  </a:lnTo>
                  <a:lnTo>
                    <a:pt x="200868" y="225556"/>
                  </a:lnTo>
                  <a:lnTo>
                    <a:pt x="219047" y="234972"/>
                  </a:lnTo>
                  <a:lnTo>
                    <a:pt x="219047" y="25480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09257" y="7536376"/>
              <a:ext cx="198371" cy="24978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538800" y="7537773"/>
              <a:ext cx="225193" cy="25145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066861" y="7536376"/>
              <a:ext cx="235252" cy="25006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5326421" y="7738100"/>
              <a:ext cx="26670" cy="33655"/>
            </a:xfrm>
            <a:custGeom>
              <a:avLst/>
              <a:gdLst/>
              <a:ahLst/>
              <a:cxnLst/>
              <a:rect l="l" t="t" r="r" b="b"/>
              <a:pathLst>
                <a:path w="26669" h="33654">
                  <a:moveTo>
                    <a:pt x="26542" y="33248"/>
                  </a:moveTo>
                  <a:lnTo>
                    <a:pt x="0" y="33248"/>
                  </a:lnTo>
                  <a:lnTo>
                    <a:pt x="0" y="0"/>
                  </a:lnTo>
                  <a:lnTo>
                    <a:pt x="26542" y="0"/>
                  </a:lnTo>
                  <a:lnTo>
                    <a:pt x="26542" y="3324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46638" y="8727439"/>
              <a:ext cx="206474" cy="25006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11785" y="8727439"/>
              <a:ext cx="198371" cy="24978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66316" y="8727439"/>
              <a:ext cx="206474" cy="25006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31463" y="8727439"/>
              <a:ext cx="198371" cy="24978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380685" y="8728760"/>
              <a:ext cx="225425" cy="250190"/>
            </a:xfrm>
            <a:custGeom>
              <a:avLst/>
              <a:gdLst/>
              <a:ahLst/>
              <a:cxnLst/>
              <a:rect l="l" t="t" r="r" b="b"/>
              <a:pathLst>
                <a:path w="225425" h="250190">
                  <a:moveTo>
                    <a:pt x="209816" y="64770"/>
                  </a:moveTo>
                  <a:lnTo>
                    <a:pt x="39395" y="64770"/>
                  </a:lnTo>
                  <a:lnTo>
                    <a:pt x="39395" y="0"/>
                  </a:lnTo>
                  <a:lnTo>
                    <a:pt x="17043" y="0"/>
                  </a:lnTo>
                  <a:lnTo>
                    <a:pt x="17043" y="64770"/>
                  </a:lnTo>
                  <a:lnTo>
                    <a:pt x="17043" y="85090"/>
                  </a:lnTo>
                  <a:lnTo>
                    <a:pt x="209816" y="85090"/>
                  </a:lnTo>
                  <a:lnTo>
                    <a:pt x="209816" y="64770"/>
                  </a:lnTo>
                  <a:close/>
                </a:path>
                <a:path w="225425" h="250190">
                  <a:moveTo>
                    <a:pt x="213169" y="231140"/>
                  </a:moveTo>
                  <a:lnTo>
                    <a:pt x="39395" y="231140"/>
                  </a:lnTo>
                  <a:lnTo>
                    <a:pt x="39395" y="172720"/>
                  </a:lnTo>
                  <a:lnTo>
                    <a:pt x="17043" y="172720"/>
                  </a:lnTo>
                  <a:lnTo>
                    <a:pt x="17043" y="231140"/>
                  </a:lnTo>
                  <a:lnTo>
                    <a:pt x="17043" y="250190"/>
                  </a:lnTo>
                  <a:lnTo>
                    <a:pt x="213169" y="250190"/>
                  </a:lnTo>
                  <a:lnTo>
                    <a:pt x="213169" y="231140"/>
                  </a:lnTo>
                  <a:close/>
                </a:path>
                <a:path w="225425" h="250190">
                  <a:moveTo>
                    <a:pt x="225183" y="125247"/>
                  </a:moveTo>
                  <a:lnTo>
                    <a:pt x="0" y="125247"/>
                  </a:lnTo>
                  <a:lnTo>
                    <a:pt x="0" y="144805"/>
                  </a:lnTo>
                  <a:lnTo>
                    <a:pt x="225183" y="144805"/>
                  </a:lnTo>
                  <a:lnTo>
                    <a:pt x="225183" y="125247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11618" y="8727439"/>
              <a:ext cx="486429" cy="25285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307861" y="8719616"/>
              <a:ext cx="1075690" cy="265430"/>
            </a:xfrm>
            <a:custGeom>
              <a:avLst/>
              <a:gdLst/>
              <a:ahLst/>
              <a:cxnLst/>
              <a:rect l="l" t="t" r="r" b="b"/>
              <a:pathLst>
                <a:path w="1075690" h="265429">
                  <a:moveTo>
                    <a:pt x="146405" y="116230"/>
                  </a:moveTo>
                  <a:lnTo>
                    <a:pt x="106311" y="96647"/>
                  </a:lnTo>
                  <a:lnTo>
                    <a:pt x="88900" y="56159"/>
                  </a:lnTo>
                  <a:lnTo>
                    <a:pt x="88849" y="51409"/>
                  </a:lnTo>
                  <a:lnTo>
                    <a:pt x="141935" y="51409"/>
                  </a:lnTo>
                  <a:lnTo>
                    <a:pt x="141935" y="31572"/>
                  </a:lnTo>
                  <a:lnTo>
                    <a:pt x="88849" y="31572"/>
                  </a:lnTo>
                  <a:lnTo>
                    <a:pt x="88849" y="0"/>
                  </a:lnTo>
                  <a:lnTo>
                    <a:pt x="66497" y="0"/>
                  </a:lnTo>
                  <a:lnTo>
                    <a:pt x="66497" y="31572"/>
                  </a:lnTo>
                  <a:lnTo>
                    <a:pt x="11734" y="31572"/>
                  </a:lnTo>
                  <a:lnTo>
                    <a:pt x="11734" y="51409"/>
                  </a:lnTo>
                  <a:lnTo>
                    <a:pt x="66497" y="51409"/>
                  </a:lnTo>
                  <a:lnTo>
                    <a:pt x="66497" y="56159"/>
                  </a:lnTo>
                  <a:lnTo>
                    <a:pt x="61506" y="79819"/>
                  </a:lnTo>
                  <a:lnTo>
                    <a:pt x="48336" y="98323"/>
                  </a:lnTo>
                  <a:lnTo>
                    <a:pt x="29718" y="111518"/>
                  </a:lnTo>
                  <a:lnTo>
                    <a:pt x="8382" y="119303"/>
                  </a:lnTo>
                  <a:lnTo>
                    <a:pt x="8382" y="139420"/>
                  </a:lnTo>
                  <a:lnTo>
                    <a:pt x="30683" y="132422"/>
                  </a:lnTo>
                  <a:lnTo>
                    <a:pt x="50355" y="121958"/>
                  </a:lnTo>
                  <a:lnTo>
                    <a:pt x="66370" y="108775"/>
                  </a:lnTo>
                  <a:lnTo>
                    <a:pt x="77673" y="93599"/>
                  </a:lnTo>
                  <a:lnTo>
                    <a:pt x="89242" y="108229"/>
                  </a:lnTo>
                  <a:lnTo>
                    <a:pt x="105232" y="120675"/>
                  </a:lnTo>
                  <a:lnTo>
                    <a:pt x="124625" y="130340"/>
                  </a:lnTo>
                  <a:lnTo>
                    <a:pt x="146405" y="136626"/>
                  </a:lnTo>
                  <a:lnTo>
                    <a:pt x="146405" y="116230"/>
                  </a:lnTo>
                  <a:close/>
                </a:path>
                <a:path w="1075690" h="265429">
                  <a:moveTo>
                    <a:pt x="209550" y="7823"/>
                  </a:moveTo>
                  <a:lnTo>
                    <a:pt x="187198" y="7823"/>
                  </a:lnTo>
                  <a:lnTo>
                    <a:pt x="187198" y="151434"/>
                  </a:lnTo>
                  <a:lnTo>
                    <a:pt x="175704" y="158318"/>
                  </a:lnTo>
                  <a:lnTo>
                    <a:pt x="162090" y="163106"/>
                  </a:lnTo>
                  <a:lnTo>
                    <a:pt x="146850" y="165900"/>
                  </a:lnTo>
                  <a:lnTo>
                    <a:pt x="130479" y="166801"/>
                  </a:lnTo>
                  <a:lnTo>
                    <a:pt x="0" y="166801"/>
                  </a:lnTo>
                  <a:lnTo>
                    <a:pt x="0" y="186359"/>
                  </a:lnTo>
                  <a:lnTo>
                    <a:pt x="62306" y="186359"/>
                  </a:lnTo>
                  <a:lnTo>
                    <a:pt x="62306" y="258165"/>
                  </a:lnTo>
                  <a:lnTo>
                    <a:pt x="84658" y="258165"/>
                  </a:lnTo>
                  <a:lnTo>
                    <a:pt x="84658" y="186359"/>
                  </a:lnTo>
                  <a:lnTo>
                    <a:pt x="124891" y="186359"/>
                  </a:lnTo>
                  <a:lnTo>
                    <a:pt x="144526" y="185280"/>
                  </a:lnTo>
                  <a:lnTo>
                    <a:pt x="161696" y="182143"/>
                  </a:lnTo>
                  <a:lnTo>
                    <a:pt x="176047" y="177050"/>
                  </a:lnTo>
                  <a:lnTo>
                    <a:pt x="187198" y="170154"/>
                  </a:lnTo>
                  <a:lnTo>
                    <a:pt x="187198" y="257886"/>
                  </a:lnTo>
                  <a:lnTo>
                    <a:pt x="209550" y="257886"/>
                  </a:lnTo>
                  <a:lnTo>
                    <a:pt x="209550" y="170154"/>
                  </a:lnTo>
                  <a:lnTo>
                    <a:pt x="209550" y="7823"/>
                  </a:lnTo>
                  <a:close/>
                </a:path>
                <a:path w="1075690" h="265429">
                  <a:moveTo>
                    <a:pt x="386969" y="11684"/>
                  </a:moveTo>
                  <a:lnTo>
                    <a:pt x="268224" y="11684"/>
                  </a:lnTo>
                  <a:lnTo>
                    <a:pt x="268224" y="32004"/>
                  </a:lnTo>
                  <a:lnTo>
                    <a:pt x="268224" y="221234"/>
                  </a:lnTo>
                  <a:lnTo>
                    <a:pt x="268224" y="240284"/>
                  </a:lnTo>
                  <a:lnTo>
                    <a:pt x="386969" y="240284"/>
                  </a:lnTo>
                  <a:lnTo>
                    <a:pt x="386969" y="221234"/>
                  </a:lnTo>
                  <a:lnTo>
                    <a:pt x="290296" y="221234"/>
                  </a:lnTo>
                  <a:lnTo>
                    <a:pt x="290296" y="32004"/>
                  </a:lnTo>
                  <a:lnTo>
                    <a:pt x="364896" y="32004"/>
                  </a:lnTo>
                  <a:lnTo>
                    <a:pt x="364896" y="221005"/>
                  </a:lnTo>
                  <a:lnTo>
                    <a:pt x="386969" y="221005"/>
                  </a:lnTo>
                  <a:lnTo>
                    <a:pt x="386969" y="32004"/>
                  </a:lnTo>
                  <a:lnTo>
                    <a:pt x="386969" y="31851"/>
                  </a:lnTo>
                  <a:lnTo>
                    <a:pt x="386969" y="11684"/>
                  </a:lnTo>
                  <a:close/>
                </a:path>
                <a:path w="1075690" h="265429">
                  <a:moveTo>
                    <a:pt x="466598" y="7823"/>
                  </a:moveTo>
                  <a:lnTo>
                    <a:pt x="443966" y="7823"/>
                  </a:lnTo>
                  <a:lnTo>
                    <a:pt x="443966" y="257606"/>
                  </a:lnTo>
                  <a:lnTo>
                    <a:pt x="466598" y="257606"/>
                  </a:lnTo>
                  <a:lnTo>
                    <a:pt x="466598" y="7823"/>
                  </a:lnTo>
                  <a:close/>
                </a:path>
                <a:path w="1075690" h="265429">
                  <a:moveTo>
                    <a:pt x="727265" y="87884"/>
                  </a:moveTo>
                  <a:lnTo>
                    <a:pt x="556831" y="87884"/>
                  </a:lnTo>
                  <a:lnTo>
                    <a:pt x="556831" y="66294"/>
                  </a:lnTo>
                  <a:lnTo>
                    <a:pt x="725589" y="66294"/>
                  </a:lnTo>
                  <a:lnTo>
                    <a:pt x="725589" y="48514"/>
                  </a:lnTo>
                  <a:lnTo>
                    <a:pt x="725589" y="28194"/>
                  </a:lnTo>
                  <a:lnTo>
                    <a:pt x="725589" y="10414"/>
                  </a:lnTo>
                  <a:lnTo>
                    <a:pt x="534492" y="10414"/>
                  </a:lnTo>
                  <a:lnTo>
                    <a:pt x="534492" y="28194"/>
                  </a:lnTo>
                  <a:lnTo>
                    <a:pt x="703237" y="28194"/>
                  </a:lnTo>
                  <a:lnTo>
                    <a:pt x="703237" y="48514"/>
                  </a:lnTo>
                  <a:lnTo>
                    <a:pt x="534492" y="48514"/>
                  </a:lnTo>
                  <a:lnTo>
                    <a:pt x="534492" y="66294"/>
                  </a:lnTo>
                  <a:lnTo>
                    <a:pt x="534492" y="87884"/>
                  </a:lnTo>
                  <a:lnTo>
                    <a:pt x="534492" y="104394"/>
                  </a:lnTo>
                  <a:lnTo>
                    <a:pt x="727265" y="104394"/>
                  </a:lnTo>
                  <a:lnTo>
                    <a:pt x="727265" y="87884"/>
                  </a:lnTo>
                  <a:close/>
                </a:path>
                <a:path w="1075690" h="265429">
                  <a:moveTo>
                    <a:pt x="731735" y="244094"/>
                  </a:moveTo>
                  <a:lnTo>
                    <a:pt x="556831" y="244094"/>
                  </a:lnTo>
                  <a:lnTo>
                    <a:pt x="556831" y="221234"/>
                  </a:lnTo>
                  <a:lnTo>
                    <a:pt x="725589" y="221234"/>
                  </a:lnTo>
                  <a:lnTo>
                    <a:pt x="725589" y="205994"/>
                  </a:lnTo>
                  <a:lnTo>
                    <a:pt x="725589" y="184404"/>
                  </a:lnTo>
                  <a:lnTo>
                    <a:pt x="725589" y="166624"/>
                  </a:lnTo>
                  <a:lnTo>
                    <a:pt x="534492" y="166624"/>
                  </a:lnTo>
                  <a:lnTo>
                    <a:pt x="534492" y="184404"/>
                  </a:lnTo>
                  <a:lnTo>
                    <a:pt x="703237" y="184404"/>
                  </a:lnTo>
                  <a:lnTo>
                    <a:pt x="703237" y="205994"/>
                  </a:lnTo>
                  <a:lnTo>
                    <a:pt x="534492" y="205994"/>
                  </a:lnTo>
                  <a:lnTo>
                    <a:pt x="534492" y="221234"/>
                  </a:lnTo>
                  <a:lnTo>
                    <a:pt x="534492" y="244094"/>
                  </a:lnTo>
                  <a:lnTo>
                    <a:pt x="534492" y="260604"/>
                  </a:lnTo>
                  <a:lnTo>
                    <a:pt x="731735" y="260604"/>
                  </a:lnTo>
                  <a:lnTo>
                    <a:pt x="731735" y="244094"/>
                  </a:lnTo>
                  <a:close/>
                </a:path>
                <a:path w="1075690" h="265429">
                  <a:moveTo>
                    <a:pt x="742632" y="126568"/>
                  </a:moveTo>
                  <a:lnTo>
                    <a:pt x="517448" y="126568"/>
                  </a:lnTo>
                  <a:lnTo>
                    <a:pt x="517448" y="144729"/>
                  </a:lnTo>
                  <a:lnTo>
                    <a:pt x="742632" y="144729"/>
                  </a:lnTo>
                  <a:lnTo>
                    <a:pt x="742632" y="126568"/>
                  </a:lnTo>
                  <a:close/>
                </a:path>
                <a:path w="1075690" h="265429">
                  <a:moveTo>
                    <a:pt x="1058227" y="10617"/>
                  </a:moveTo>
                  <a:lnTo>
                    <a:pt x="865162" y="10617"/>
                  </a:lnTo>
                  <a:lnTo>
                    <a:pt x="865162" y="30454"/>
                  </a:lnTo>
                  <a:lnTo>
                    <a:pt x="1035875" y="30454"/>
                  </a:lnTo>
                  <a:lnTo>
                    <a:pt x="1035875" y="56997"/>
                  </a:lnTo>
                  <a:lnTo>
                    <a:pt x="1035659" y="67259"/>
                  </a:lnTo>
                  <a:lnTo>
                    <a:pt x="1035011" y="77749"/>
                  </a:lnTo>
                  <a:lnTo>
                    <a:pt x="1033881" y="88087"/>
                  </a:lnTo>
                  <a:lnTo>
                    <a:pt x="1032243" y="97231"/>
                  </a:lnTo>
                  <a:lnTo>
                    <a:pt x="1054315" y="97231"/>
                  </a:lnTo>
                  <a:lnTo>
                    <a:pt x="1058214" y="56997"/>
                  </a:lnTo>
                  <a:lnTo>
                    <a:pt x="1058227" y="10617"/>
                  </a:lnTo>
                  <a:close/>
                </a:path>
                <a:path w="1075690" h="265429">
                  <a:moveTo>
                    <a:pt x="1063815" y="218490"/>
                  </a:moveTo>
                  <a:lnTo>
                    <a:pt x="1062443" y="208038"/>
                  </a:lnTo>
                  <a:lnTo>
                    <a:pt x="1058443" y="199186"/>
                  </a:lnTo>
                  <a:lnTo>
                    <a:pt x="1052029" y="191731"/>
                  </a:lnTo>
                  <a:lnTo>
                    <a:pt x="1049616" y="189992"/>
                  </a:lnTo>
                  <a:lnTo>
                    <a:pt x="1043419" y="185521"/>
                  </a:lnTo>
                  <a:lnTo>
                    <a:pt x="1041184" y="184569"/>
                  </a:lnTo>
                  <a:lnTo>
                    <a:pt x="1041184" y="211226"/>
                  </a:lnTo>
                  <a:lnTo>
                    <a:pt x="1041184" y="225475"/>
                  </a:lnTo>
                  <a:lnTo>
                    <a:pt x="1003884" y="243916"/>
                  </a:lnTo>
                  <a:lnTo>
                    <a:pt x="962952" y="246710"/>
                  </a:lnTo>
                  <a:lnTo>
                    <a:pt x="940676" y="246024"/>
                  </a:lnTo>
                  <a:lnTo>
                    <a:pt x="895057" y="235254"/>
                  </a:lnTo>
                  <a:lnTo>
                    <a:pt x="884720" y="225475"/>
                  </a:lnTo>
                  <a:lnTo>
                    <a:pt x="884720" y="211226"/>
                  </a:lnTo>
                  <a:lnTo>
                    <a:pt x="921778" y="192786"/>
                  </a:lnTo>
                  <a:lnTo>
                    <a:pt x="962952" y="189992"/>
                  </a:lnTo>
                  <a:lnTo>
                    <a:pt x="985075" y="190690"/>
                  </a:lnTo>
                  <a:lnTo>
                    <a:pt x="1030566" y="201447"/>
                  </a:lnTo>
                  <a:lnTo>
                    <a:pt x="1041184" y="211226"/>
                  </a:lnTo>
                  <a:lnTo>
                    <a:pt x="1041184" y="184569"/>
                  </a:lnTo>
                  <a:lnTo>
                    <a:pt x="1028255" y="179006"/>
                  </a:lnTo>
                  <a:lnTo>
                    <a:pt x="1009472" y="174485"/>
                  </a:lnTo>
                  <a:lnTo>
                    <a:pt x="987552" y="171856"/>
                  </a:lnTo>
                  <a:lnTo>
                    <a:pt x="962952" y="170992"/>
                  </a:lnTo>
                  <a:lnTo>
                    <a:pt x="938237" y="171856"/>
                  </a:lnTo>
                  <a:lnTo>
                    <a:pt x="897623" y="179006"/>
                  </a:lnTo>
                  <a:lnTo>
                    <a:pt x="863473" y="208038"/>
                  </a:lnTo>
                  <a:lnTo>
                    <a:pt x="862088" y="218490"/>
                  </a:lnTo>
                  <a:lnTo>
                    <a:pt x="863473" y="228714"/>
                  </a:lnTo>
                  <a:lnTo>
                    <a:pt x="897623" y="257771"/>
                  </a:lnTo>
                  <a:lnTo>
                    <a:pt x="938237" y="264655"/>
                  </a:lnTo>
                  <a:lnTo>
                    <a:pt x="962952" y="265430"/>
                  </a:lnTo>
                  <a:lnTo>
                    <a:pt x="987552" y="264655"/>
                  </a:lnTo>
                  <a:lnTo>
                    <a:pt x="1009472" y="262178"/>
                  </a:lnTo>
                  <a:lnTo>
                    <a:pt x="1028255" y="257771"/>
                  </a:lnTo>
                  <a:lnTo>
                    <a:pt x="1043419" y="251180"/>
                  </a:lnTo>
                  <a:lnTo>
                    <a:pt x="1049705" y="246710"/>
                  </a:lnTo>
                  <a:lnTo>
                    <a:pt x="1052029" y="245059"/>
                  </a:lnTo>
                  <a:lnTo>
                    <a:pt x="1058443" y="237566"/>
                  </a:lnTo>
                  <a:lnTo>
                    <a:pt x="1062443" y="228714"/>
                  </a:lnTo>
                  <a:lnTo>
                    <a:pt x="1063815" y="218490"/>
                  </a:lnTo>
                  <a:close/>
                </a:path>
                <a:path w="1075690" h="265429">
                  <a:moveTo>
                    <a:pt x="1075270" y="119583"/>
                  </a:moveTo>
                  <a:lnTo>
                    <a:pt x="952334" y="119583"/>
                  </a:lnTo>
                  <a:lnTo>
                    <a:pt x="952334" y="65659"/>
                  </a:lnTo>
                  <a:lnTo>
                    <a:pt x="929703" y="65659"/>
                  </a:lnTo>
                  <a:lnTo>
                    <a:pt x="929703" y="119583"/>
                  </a:lnTo>
                  <a:lnTo>
                    <a:pt x="850074" y="119583"/>
                  </a:lnTo>
                  <a:lnTo>
                    <a:pt x="850074" y="138861"/>
                  </a:lnTo>
                  <a:lnTo>
                    <a:pt x="1075270" y="138861"/>
                  </a:lnTo>
                  <a:lnTo>
                    <a:pt x="1075270" y="119583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19184" y="8727439"/>
              <a:ext cx="222399" cy="25369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675112" y="8719616"/>
              <a:ext cx="246379" cy="258445"/>
            </a:xfrm>
            <a:custGeom>
              <a:avLst/>
              <a:gdLst/>
              <a:ahLst/>
              <a:cxnLst/>
              <a:rect l="l" t="t" r="r" b="b"/>
              <a:pathLst>
                <a:path w="246379" h="258445">
                  <a:moveTo>
                    <a:pt x="82701" y="38556"/>
                  </a:moveTo>
                  <a:lnTo>
                    <a:pt x="60349" y="38556"/>
                  </a:lnTo>
                  <a:lnTo>
                    <a:pt x="60349" y="0"/>
                  </a:lnTo>
                  <a:lnTo>
                    <a:pt x="82701" y="0"/>
                  </a:lnTo>
                  <a:lnTo>
                    <a:pt x="82701" y="38556"/>
                  </a:lnTo>
                  <a:close/>
                </a:path>
                <a:path w="246379" h="258445">
                  <a:moveTo>
                    <a:pt x="143609" y="58114"/>
                  </a:moveTo>
                  <a:lnTo>
                    <a:pt x="0" y="58114"/>
                  </a:lnTo>
                  <a:lnTo>
                    <a:pt x="0" y="38556"/>
                  </a:lnTo>
                  <a:lnTo>
                    <a:pt x="143609" y="38556"/>
                  </a:lnTo>
                  <a:lnTo>
                    <a:pt x="143609" y="58114"/>
                  </a:lnTo>
                  <a:close/>
                </a:path>
                <a:path w="246379" h="258445">
                  <a:moveTo>
                    <a:pt x="72363" y="245031"/>
                  </a:moveTo>
                  <a:lnTo>
                    <a:pt x="34086" y="232178"/>
                  </a:lnTo>
                  <a:lnTo>
                    <a:pt x="12437" y="186484"/>
                  </a:lnTo>
                  <a:lnTo>
                    <a:pt x="10896" y="164285"/>
                  </a:lnTo>
                  <a:lnTo>
                    <a:pt x="12437" y="142204"/>
                  </a:lnTo>
                  <a:lnTo>
                    <a:pt x="34086" y="96391"/>
                  </a:lnTo>
                  <a:lnTo>
                    <a:pt x="72363" y="83260"/>
                  </a:lnTo>
                  <a:lnTo>
                    <a:pt x="83452" y="84094"/>
                  </a:lnTo>
                  <a:lnTo>
                    <a:pt x="93597" y="86578"/>
                  </a:lnTo>
                  <a:lnTo>
                    <a:pt x="102695" y="90686"/>
                  </a:lnTo>
                  <a:lnTo>
                    <a:pt x="110641" y="96391"/>
                  </a:lnTo>
                  <a:lnTo>
                    <a:pt x="116058" y="102818"/>
                  </a:lnTo>
                  <a:lnTo>
                    <a:pt x="72363" y="102818"/>
                  </a:lnTo>
                  <a:lnTo>
                    <a:pt x="65343" y="103433"/>
                  </a:lnTo>
                  <a:lnTo>
                    <a:pt x="36880" y="132713"/>
                  </a:lnTo>
                  <a:lnTo>
                    <a:pt x="33248" y="164285"/>
                  </a:lnTo>
                  <a:lnTo>
                    <a:pt x="34147" y="181450"/>
                  </a:lnTo>
                  <a:lnTo>
                    <a:pt x="53190" y="220727"/>
                  </a:lnTo>
                  <a:lnTo>
                    <a:pt x="72363" y="226032"/>
                  </a:lnTo>
                  <a:lnTo>
                    <a:pt x="115840" y="226032"/>
                  </a:lnTo>
                  <a:lnTo>
                    <a:pt x="110641" y="232178"/>
                  </a:lnTo>
                  <a:lnTo>
                    <a:pt x="102695" y="237840"/>
                  </a:lnTo>
                  <a:lnTo>
                    <a:pt x="93597" y="241852"/>
                  </a:lnTo>
                  <a:lnTo>
                    <a:pt x="83452" y="244240"/>
                  </a:lnTo>
                  <a:lnTo>
                    <a:pt x="72363" y="245031"/>
                  </a:lnTo>
                  <a:close/>
                </a:path>
                <a:path w="246379" h="258445">
                  <a:moveTo>
                    <a:pt x="115840" y="226032"/>
                  </a:moveTo>
                  <a:lnTo>
                    <a:pt x="72363" y="226032"/>
                  </a:lnTo>
                  <a:lnTo>
                    <a:pt x="79383" y="225416"/>
                  </a:lnTo>
                  <a:lnTo>
                    <a:pt x="85774" y="223622"/>
                  </a:lnTo>
                  <a:lnTo>
                    <a:pt x="110580" y="181450"/>
                  </a:lnTo>
                  <a:lnTo>
                    <a:pt x="111479" y="164285"/>
                  </a:lnTo>
                  <a:lnTo>
                    <a:pt x="110580" y="147242"/>
                  </a:lnTo>
                  <a:lnTo>
                    <a:pt x="91493" y="108100"/>
                  </a:lnTo>
                  <a:lnTo>
                    <a:pt x="72363" y="102818"/>
                  </a:lnTo>
                  <a:lnTo>
                    <a:pt x="116058" y="102818"/>
                  </a:lnTo>
                  <a:lnTo>
                    <a:pt x="120522" y="108122"/>
                  </a:lnTo>
                  <a:lnTo>
                    <a:pt x="127789" y="123423"/>
                  </a:lnTo>
                  <a:lnTo>
                    <a:pt x="132290" y="142204"/>
                  </a:lnTo>
                  <a:lnTo>
                    <a:pt x="133831" y="164285"/>
                  </a:lnTo>
                  <a:lnTo>
                    <a:pt x="132290" y="186484"/>
                  </a:lnTo>
                  <a:lnTo>
                    <a:pt x="127789" y="205251"/>
                  </a:lnTo>
                  <a:lnTo>
                    <a:pt x="120511" y="220509"/>
                  </a:lnTo>
                  <a:lnTo>
                    <a:pt x="115840" y="226032"/>
                  </a:lnTo>
                  <a:close/>
                </a:path>
                <a:path w="246379" h="258445">
                  <a:moveTo>
                    <a:pt x="205356" y="257883"/>
                  </a:moveTo>
                  <a:lnTo>
                    <a:pt x="183004" y="257883"/>
                  </a:lnTo>
                  <a:lnTo>
                    <a:pt x="183004" y="7823"/>
                  </a:lnTo>
                  <a:lnTo>
                    <a:pt x="205356" y="7823"/>
                  </a:lnTo>
                  <a:lnTo>
                    <a:pt x="205356" y="112876"/>
                  </a:lnTo>
                  <a:lnTo>
                    <a:pt x="246148" y="112876"/>
                  </a:lnTo>
                  <a:lnTo>
                    <a:pt x="246148" y="132434"/>
                  </a:lnTo>
                  <a:lnTo>
                    <a:pt x="205356" y="132434"/>
                  </a:lnTo>
                  <a:lnTo>
                    <a:pt x="205356" y="257883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38862" y="8731910"/>
              <a:ext cx="222399" cy="23441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68548" y="8727439"/>
              <a:ext cx="215694" cy="25285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29784" y="8727439"/>
              <a:ext cx="225193" cy="25117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59767" y="8727439"/>
              <a:ext cx="246428" cy="25006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9127426" y="8727439"/>
              <a:ext cx="480059" cy="253365"/>
            </a:xfrm>
            <a:custGeom>
              <a:avLst/>
              <a:gdLst/>
              <a:ahLst/>
              <a:cxnLst/>
              <a:rect l="l" t="t" r="r" b="b"/>
              <a:pathLst>
                <a:path w="480059" h="253365">
                  <a:moveTo>
                    <a:pt x="197815" y="168198"/>
                  </a:moveTo>
                  <a:lnTo>
                    <a:pt x="175463" y="168198"/>
                  </a:lnTo>
                  <a:lnTo>
                    <a:pt x="175463" y="187756"/>
                  </a:lnTo>
                  <a:lnTo>
                    <a:pt x="175463" y="233578"/>
                  </a:lnTo>
                  <a:lnTo>
                    <a:pt x="36880" y="233578"/>
                  </a:lnTo>
                  <a:lnTo>
                    <a:pt x="36880" y="187756"/>
                  </a:lnTo>
                  <a:lnTo>
                    <a:pt x="175463" y="187756"/>
                  </a:lnTo>
                  <a:lnTo>
                    <a:pt x="175463" y="168198"/>
                  </a:lnTo>
                  <a:lnTo>
                    <a:pt x="14528" y="168198"/>
                  </a:lnTo>
                  <a:lnTo>
                    <a:pt x="14528" y="252857"/>
                  </a:lnTo>
                  <a:lnTo>
                    <a:pt x="197815" y="252857"/>
                  </a:lnTo>
                  <a:lnTo>
                    <a:pt x="197815" y="233578"/>
                  </a:lnTo>
                  <a:lnTo>
                    <a:pt x="197815" y="187756"/>
                  </a:lnTo>
                  <a:lnTo>
                    <a:pt x="197815" y="168198"/>
                  </a:lnTo>
                  <a:close/>
                </a:path>
                <a:path w="480059" h="253365">
                  <a:moveTo>
                    <a:pt x="236093" y="61188"/>
                  </a:moveTo>
                  <a:lnTo>
                    <a:pt x="197815" y="61188"/>
                  </a:lnTo>
                  <a:lnTo>
                    <a:pt x="197815" y="0"/>
                  </a:lnTo>
                  <a:lnTo>
                    <a:pt x="175463" y="0"/>
                  </a:lnTo>
                  <a:lnTo>
                    <a:pt x="175463" y="104495"/>
                  </a:lnTo>
                  <a:lnTo>
                    <a:pt x="164668" y="110769"/>
                  </a:lnTo>
                  <a:lnTo>
                    <a:pt x="151599" y="115011"/>
                  </a:lnTo>
                  <a:lnTo>
                    <a:pt x="136283" y="117424"/>
                  </a:lnTo>
                  <a:lnTo>
                    <a:pt x="118745" y="118186"/>
                  </a:lnTo>
                  <a:lnTo>
                    <a:pt x="22352" y="118186"/>
                  </a:lnTo>
                  <a:lnTo>
                    <a:pt x="22352" y="78790"/>
                  </a:lnTo>
                  <a:lnTo>
                    <a:pt x="118465" y="78790"/>
                  </a:lnTo>
                  <a:lnTo>
                    <a:pt x="118465" y="2794"/>
                  </a:lnTo>
                  <a:lnTo>
                    <a:pt x="0" y="2794"/>
                  </a:lnTo>
                  <a:lnTo>
                    <a:pt x="0" y="21793"/>
                  </a:lnTo>
                  <a:lnTo>
                    <a:pt x="95834" y="21793"/>
                  </a:lnTo>
                  <a:lnTo>
                    <a:pt x="95834" y="60071"/>
                  </a:lnTo>
                  <a:lnTo>
                    <a:pt x="0" y="60071"/>
                  </a:lnTo>
                  <a:lnTo>
                    <a:pt x="0" y="137185"/>
                  </a:lnTo>
                  <a:lnTo>
                    <a:pt x="113436" y="137185"/>
                  </a:lnTo>
                  <a:lnTo>
                    <a:pt x="133502" y="136372"/>
                  </a:lnTo>
                  <a:lnTo>
                    <a:pt x="150520" y="133769"/>
                  </a:lnTo>
                  <a:lnTo>
                    <a:pt x="164503" y="129171"/>
                  </a:lnTo>
                  <a:lnTo>
                    <a:pt x="175463" y="122377"/>
                  </a:lnTo>
                  <a:lnTo>
                    <a:pt x="175463" y="148361"/>
                  </a:lnTo>
                  <a:lnTo>
                    <a:pt x="197815" y="148361"/>
                  </a:lnTo>
                  <a:lnTo>
                    <a:pt x="197815" y="122377"/>
                  </a:lnTo>
                  <a:lnTo>
                    <a:pt x="197815" y="118186"/>
                  </a:lnTo>
                  <a:lnTo>
                    <a:pt x="197815" y="81026"/>
                  </a:lnTo>
                  <a:lnTo>
                    <a:pt x="236093" y="81026"/>
                  </a:lnTo>
                  <a:lnTo>
                    <a:pt x="236093" y="61188"/>
                  </a:lnTo>
                  <a:close/>
                </a:path>
                <a:path w="480059" h="253365">
                  <a:moveTo>
                    <a:pt x="464629" y="57200"/>
                  </a:moveTo>
                  <a:lnTo>
                    <a:pt x="294195" y="57200"/>
                  </a:lnTo>
                  <a:lnTo>
                    <a:pt x="294195" y="21640"/>
                  </a:lnTo>
                  <a:lnTo>
                    <a:pt x="462953" y="21640"/>
                  </a:lnTo>
                  <a:lnTo>
                    <a:pt x="462953" y="2590"/>
                  </a:lnTo>
                  <a:lnTo>
                    <a:pt x="271856" y="2590"/>
                  </a:lnTo>
                  <a:lnTo>
                    <a:pt x="271856" y="21640"/>
                  </a:lnTo>
                  <a:lnTo>
                    <a:pt x="271856" y="57200"/>
                  </a:lnTo>
                  <a:lnTo>
                    <a:pt x="271856" y="74980"/>
                  </a:lnTo>
                  <a:lnTo>
                    <a:pt x="464629" y="74980"/>
                  </a:lnTo>
                  <a:lnTo>
                    <a:pt x="464629" y="57200"/>
                  </a:lnTo>
                  <a:close/>
                </a:path>
                <a:path w="480059" h="253365">
                  <a:moveTo>
                    <a:pt x="469099" y="235000"/>
                  </a:moveTo>
                  <a:lnTo>
                    <a:pt x="294195" y="235000"/>
                  </a:lnTo>
                  <a:lnTo>
                    <a:pt x="294195" y="209600"/>
                  </a:lnTo>
                  <a:lnTo>
                    <a:pt x="462953" y="209600"/>
                  </a:lnTo>
                  <a:lnTo>
                    <a:pt x="462953" y="190550"/>
                  </a:lnTo>
                  <a:lnTo>
                    <a:pt x="462953" y="165150"/>
                  </a:lnTo>
                  <a:lnTo>
                    <a:pt x="462953" y="147370"/>
                  </a:lnTo>
                  <a:lnTo>
                    <a:pt x="271856" y="147370"/>
                  </a:lnTo>
                  <a:lnTo>
                    <a:pt x="271856" y="165150"/>
                  </a:lnTo>
                  <a:lnTo>
                    <a:pt x="440601" y="165150"/>
                  </a:lnTo>
                  <a:lnTo>
                    <a:pt x="440601" y="190550"/>
                  </a:lnTo>
                  <a:lnTo>
                    <a:pt x="271856" y="190550"/>
                  </a:lnTo>
                  <a:lnTo>
                    <a:pt x="271856" y="209600"/>
                  </a:lnTo>
                  <a:lnTo>
                    <a:pt x="271856" y="235000"/>
                  </a:lnTo>
                  <a:lnTo>
                    <a:pt x="271856" y="252780"/>
                  </a:lnTo>
                  <a:lnTo>
                    <a:pt x="469099" y="252780"/>
                  </a:lnTo>
                  <a:lnTo>
                    <a:pt x="469099" y="235000"/>
                  </a:lnTo>
                  <a:close/>
                </a:path>
                <a:path w="480059" h="253365">
                  <a:moveTo>
                    <a:pt x="479996" y="101701"/>
                  </a:moveTo>
                  <a:lnTo>
                    <a:pt x="254812" y="101701"/>
                  </a:lnTo>
                  <a:lnTo>
                    <a:pt x="254812" y="120700"/>
                  </a:lnTo>
                  <a:lnTo>
                    <a:pt x="479996" y="120700"/>
                  </a:lnTo>
                  <a:lnTo>
                    <a:pt x="479996" y="10170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49622" y="8727439"/>
              <a:ext cx="201445" cy="24978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75954" y="8730233"/>
              <a:ext cx="222399" cy="23609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234397" y="8719616"/>
              <a:ext cx="501015" cy="265430"/>
            </a:xfrm>
            <a:custGeom>
              <a:avLst/>
              <a:gdLst/>
              <a:ahLst/>
              <a:cxnLst/>
              <a:rect l="l" t="t" r="r" b="b"/>
              <a:pathLst>
                <a:path w="501015" h="265429">
                  <a:moveTo>
                    <a:pt x="213728" y="224358"/>
                  </a:moveTo>
                  <a:lnTo>
                    <a:pt x="191096" y="195287"/>
                  </a:lnTo>
                  <a:lnTo>
                    <a:pt x="191096" y="219329"/>
                  </a:lnTo>
                  <a:lnTo>
                    <a:pt x="191096" y="229946"/>
                  </a:lnTo>
                  <a:lnTo>
                    <a:pt x="154673" y="244856"/>
                  </a:lnTo>
                  <a:lnTo>
                    <a:pt x="112864" y="247269"/>
                  </a:lnTo>
                  <a:lnTo>
                    <a:pt x="90297" y="246684"/>
                  </a:lnTo>
                  <a:lnTo>
                    <a:pt x="43853" y="237210"/>
                  </a:lnTo>
                  <a:lnTo>
                    <a:pt x="34632" y="229946"/>
                  </a:lnTo>
                  <a:lnTo>
                    <a:pt x="34632" y="219329"/>
                  </a:lnTo>
                  <a:lnTo>
                    <a:pt x="71031" y="204101"/>
                  </a:lnTo>
                  <a:lnTo>
                    <a:pt x="112864" y="201726"/>
                  </a:lnTo>
                  <a:lnTo>
                    <a:pt x="135509" y="202311"/>
                  </a:lnTo>
                  <a:lnTo>
                    <a:pt x="181597" y="211505"/>
                  </a:lnTo>
                  <a:lnTo>
                    <a:pt x="191096" y="219329"/>
                  </a:lnTo>
                  <a:lnTo>
                    <a:pt x="191096" y="195287"/>
                  </a:lnTo>
                  <a:lnTo>
                    <a:pt x="178371" y="190360"/>
                  </a:lnTo>
                  <a:lnTo>
                    <a:pt x="159702" y="186359"/>
                  </a:lnTo>
                  <a:lnTo>
                    <a:pt x="137744" y="184035"/>
                  </a:lnTo>
                  <a:lnTo>
                    <a:pt x="112864" y="183286"/>
                  </a:lnTo>
                  <a:lnTo>
                    <a:pt x="87998" y="184035"/>
                  </a:lnTo>
                  <a:lnTo>
                    <a:pt x="47371" y="190360"/>
                  </a:lnTo>
                  <a:lnTo>
                    <a:pt x="13385" y="215430"/>
                  </a:lnTo>
                  <a:lnTo>
                    <a:pt x="12014" y="224358"/>
                  </a:lnTo>
                  <a:lnTo>
                    <a:pt x="13385" y="233375"/>
                  </a:lnTo>
                  <a:lnTo>
                    <a:pt x="47371" y="258597"/>
                  </a:lnTo>
                  <a:lnTo>
                    <a:pt x="87998" y="264731"/>
                  </a:lnTo>
                  <a:lnTo>
                    <a:pt x="112864" y="265430"/>
                  </a:lnTo>
                  <a:lnTo>
                    <a:pt x="137744" y="264731"/>
                  </a:lnTo>
                  <a:lnTo>
                    <a:pt x="178371" y="258597"/>
                  </a:lnTo>
                  <a:lnTo>
                    <a:pt x="202285" y="247269"/>
                  </a:lnTo>
                  <a:lnTo>
                    <a:pt x="208356" y="241122"/>
                  </a:lnTo>
                  <a:lnTo>
                    <a:pt x="212356" y="233375"/>
                  </a:lnTo>
                  <a:lnTo>
                    <a:pt x="213728" y="224358"/>
                  </a:lnTo>
                  <a:close/>
                </a:path>
                <a:path w="501015" h="265429">
                  <a:moveTo>
                    <a:pt x="225183" y="141935"/>
                  </a:moveTo>
                  <a:lnTo>
                    <a:pt x="123482" y="141935"/>
                  </a:lnTo>
                  <a:lnTo>
                    <a:pt x="123482" y="115951"/>
                  </a:lnTo>
                  <a:lnTo>
                    <a:pt x="209816" y="115951"/>
                  </a:lnTo>
                  <a:lnTo>
                    <a:pt x="209816" y="98069"/>
                  </a:lnTo>
                  <a:lnTo>
                    <a:pt x="39382" y="98069"/>
                  </a:lnTo>
                  <a:lnTo>
                    <a:pt x="39382" y="72364"/>
                  </a:lnTo>
                  <a:lnTo>
                    <a:pt x="205066" y="72364"/>
                  </a:lnTo>
                  <a:lnTo>
                    <a:pt x="205066" y="54483"/>
                  </a:lnTo>
                  <a:lnTo>
                    <a:pt x="39382" y="54483"/>
                  </a:lnTo>
                  <a:lnTo>
                    <a:pt x="39382" y="29057"/>
                  </a:lnTo>
                  <a:lnTo>
                    <a:pt x="208140" y="29057"/>
                  </a:lnTo>
                  <a:lnTo>
                    <a:pt x="208140" y="10617"/>
                  </a:lnTo>
                  <a:lnTo>
                    <a:pt x="17043" y="10617"/>
                  </a:lnTo>
                  <a:lnTo>
                    <a:pt x="17043" y="115951"/>
                  </a:lnTo>
                  <a:lnTo>
                    <a:pt x="100850" y="115951"/>
                  </a:lnTo>
                  <a:lnTo>
                    <a:pt x="100850" y="141935"/>
                  </a:lnTo>
                  <a:lnTo>
                    <a:pt x="0" y="141935"/>
                  </a:lnTo>
                  <a:lnTo>
                    <a:pt x="0" y="160375"/>
                  </a:lnTo>
                  <a:lnTo>
                    <a:pt x="225183" y="160375"/>
                  </a:lnTo>
                  <a:lnTo>
                    <a:pt x="225183" y="141935"/>
                  </a:lnTo>
                  <a:close/>
                </a:path>
                <a:path w="501015" h="265429">
                  <a:moveTo>
                    <a:pt x="390309" y="99745"/>
                  </a:moveTo>
                  <a:lnTo>
                    <a:pt x="368515" y="68033"/>
                  </a:lnTo>
                  <a:lnTo>
                    <a:pt x="368515" y="94716"/>
                  </a:lnTo>
                  <a:lnTo>
                    <a:pt x="368515" y="104775"/>
                  </a:lnTo>
                  <a:lnTo>
                    <a:pt x="326885" y="121539"/>
                  </a:lnTo>
                  <a:lnTo>
                    <a:pt x="316001" y="121005"/>
                  </a:lnTo>
                  <a:lnTo>
                    <a:pt x="285534" y="104775"/>
                  </a:lnTo>
                  <a:lnTo>
                    <a:pt x="285534" y="94716"/>
                  </a:lnTo>
                  <a:lnTo>
                    <a:pt x="326885" y="77952"/>
                  </a:lnTo>
                  <a:lnTo>
                    <a:pt x="337934" y="78536"/>
                  </a:lnTo>
                  <a:lnTo>
                    <a:pt x="368515" y="94716"/>
                  </a:lnTo>
                  <a:lnTo>
                    <a:pt x="368515" y="68033"/>
                  </a:lnTo>
                  <a:lnTo>
                    <a:pt x="368109" y="67779"/>
                  </a:lnTo>
                  <a:lnTo>
                    <a:pt x="356463" y="63677"/>
                  </a:lnTo>
                  <a:lnTo>
                    <a:pt x="342684" y="61188"/>
                  </a:lnTo>
                  <a:lnTo>
                    <a:pt x="326885" y="60350"/>
                  </a:lnTo>
                  <a:lnTo>
                    <a:pt x="311251" y="61188"/>
                  </a:lnTo>
                  <a:lnTo>
                    <a:pt x="271056" y="78930"/>
                  </a:lnTo>
                  <a:lnTo>
                    <a:pt x="263740" y="99745"/>
                  </a:lnTo>
                  <a:lnTo>
                    <a:pt x="264579" y="107543"/>
                  </a:lnTo>
                  <a:lnTo>
                    <a:pt x="297548" y="135826"/>
                  </a:lnTo>
                  <a:lnTo>
                    <a:pt x="326885" y="139141"/>
                  </a:lnTo>
                  <a:lnTo>
                    <a:pt x="342684" y="138315"/>
                  </a:lnTo>
                  <a:lnTo>
                    <a:pt x="382155" y="121539"/>
                  </a:lnTo>
                  <a:lnTo>
                    <a:pt x="389483" y="107543"/>
                  </a:lnTo>
                  <a:lnTo>
                    <a:pt x="390309" y="99745"/>
                  </a:lnTo>
                  <a:close/>
                </a:path>
                <a:path w="501015" h="265429">
                  <a:moveTo>
                    <a:pt x="397852" y="25704"/>
                  </a:moveTo>
                  <a:lnTo>
                    <a:pt x="338340" y="25704"/>
                  </a:lnTo>
                  <a:lnTo>
                    <a:pt x="338340" y="0"/>
                  </a:lnTo>
                  <a:lnTo>
                    <a:pt x="316268" y="0"/>
                  </a:lnTo>
                  <a:lnTo>
                    <a:pt x="316268" y="25704"/>
                  </a:lnTo>
                  <a:lnTo>
                    <a:pt x="255917" y="25704"/>
                  </a:lnTo>
                  <a:lnTo>
                    <a:pt x="255917" y="43865"/>
                  </a:lnTo>
                  <a:lnTo>
                    <a:pt x="397852" y="43865"/>
                  </a:lnTo>
                  <a:lnTo>
                    <a:pt x="397852" y="25704"/>
                  </a:lnTo>
                  <a:close/>
                </a:path>
                <a:path w="501015" h="265429">
                  <a:moveTo>
                    <a:pt x="466026" y="243357"/>
                  </a:moveTo>
                  <a:lnTo>
                    <a:pt x="301739" y="243357"/>
                  </a:lnTo>
                  <a:lnTo>
                    <a:pt x="301739" y="217652"/>
                  </a:lnTo>
                  <a:lnTo>
                    <a:pt x="462673" y="217652"/>
                  </a:lnTo>
                  <a:lnTo>
                    <a:pt x="462673" y="157581"/>
                  </a:lnTo>
                  <a:lnTo>
                    <a:pt x="279387" y="157581"/>
                  </a:lnTo>
                  <a:lnTo>
                    <a:pt x="279387" y="174904"/>
                  </a:lnTo>
                  <a:lnTo>
                    <a:pt x="440321" y="174904"/>
                  </a:lnTo>
                  <a:lnTo>
                    <a:pt x="440321" y="200609"/>
                  </a:lnTo>
                  <a:lnTo>
                    <a:pt x="279387" y="200609"/>
                  </a:lnTo>
                  <a:lnTo>
                    <a:pt x="279387" y="260400"/>
                  </a:lnTo>
                  <a:lnTo>
                    <a:pt x="466026" y="260400"/>
                  </a:lnTo>
                  <a:lnTo>
                    <a:pt x="466026" y="243357"/>
                  </a:lnTo>
                  <a:close/>
                </a:path>
                <a:path w="501015" h="265429">
                  <a:moveTo>
                    <a:pt x="500951" y="65379"/>
                  </a:moveTo>
                  <a:lnTo>
                    <a:pt x="462673" y="65379"/>
                  </a:lnTo>
                  <a:lnTo>
                    <a:pt x="462673" y="7823"/>
                  </a:lnTo>
                  <a:lnTo>
                    <a:pt x="440321" y="7823"/>
                  </a:lnTo>
                  <a:lnTo>
                    <a:pt x="440321" y="138023"/>
                  </a:lnTo>
                  <a:lnTo>
                    <a:pt x="462673" y="138023"/>
                  </a:lnTo>
                  <a:lnTo>
                    <a:pt x="462673" y="85217"/>
                  </a:lnTo>
                  <a:lnTo>
                    <a:pt x="500951" y="85217"/>
                  </a:lnTo>
                  <a:lnTo>
                    <a:pt x="500951" y="6537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828261" y="8728836"/>
              <a:ext cx="222399" cy="25285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1164582" y="8725763"/>
              <a:ext cx="812800" cy="259715"/>
            </a:xfrm>
            <a:custGeom>
              <a:avLst/>
              <a:gdLst/>
              <a:ahLst/>
              <a:cxnLst/>
              <a:rect l="l" t="t" r="r" b="b"/>
              <a:pathLst>
                <a:path w="812800" h="259715">
                  <a:moveTo>
                    <a:pt x="129641" y="64820"/>
                  </a:moveTo>
                  <a:lnTo>
                    <a:pt x="118097" y="24117"/>
                  </a:lnTo>
                  <a:lnTo>
                    <a:pt x="107569" y="13614"/>
                  </a:lnTo>
                  <a:lnTo>
                    <a:pt x="107569" y="64820"/>
                  </a:lnTo>
                  <a:lnTo>
                    <a:pt x="106743" y="75552"/>
                  </a:lnTo>
                  <a:lnTo>
                    <a:pt x="81661" y="107569"/>
                  </a:lnTo>
                  <a:lnTo>
                    <a:pt x="64820" y="110363"/>
                  </a:lnTo>
                  <a:lnTo>
                    <a:pt x="55867" y="109651"/>
                  </a:lnTo>
                  <a:lnTo>
                    <a:pt x="25184" y="85013"/>
                  </a:lnTo>
                  <a:lnTo>
                    <a:pt x="21793" y="64820"/>
                  </a:lnTo>
                  <a:lnTo>
                    <a:pt x="22669" y="54267"/>
                  </a:lnTo>
                  <a:lnTo>
                    <a:pt x="47853" y="22250"/>
                  </a:lnTo>
                  <a:lnTo>
                    <a:pt x="64820" y="19558"/>
                  </a:lnTo>
                  <a:lnTo>
                    <a:pt x="73660" y="20243"/>
                  </a:lnTo>
                  <a:lnTo>
                    <a:pt x="104292" y="44881"/>
                  </a:lnTo>
                  <a:lnTo>
                    <a:pt x="107569" y="64820"/>
                  </a:lnTo>
                  <a:lnTo>
                    <a:pt x="107569" y="13614"/>
                  </a:lnTo>
                  <a:lnTo>
                    <a:pt x="100266" y="8369"/>
                  </a:lnTo>
                  <a:lnTo>
                    <a:pt x="89763" y="3746"/>
                  </a:lnTo>
                  <a:lnTo>
                    <a:pt x="77889" y="939"/>
                  </a:lnTo>
                  <a:lnTo>
                    <a:pt x="64820" y="0"/>
                  </a:lnTo>
                  <a:lnTo>
                    <a:pt x="51701" y="939"/>
                  </a:lnTo>
                  <a:lnTo>
                    <a:pt x="11315" y="24117"/>
                  </a:lnTo>
                  <a:lnTo>
                    <a:pt x="0" y="64820"/>
                  </a:lnTo>
                  <a:lnTo>
                    <a:pt x="1295" y="80467"/>
                  </a:lnTo>
                  <a:lnTo>
                    <a:pt x="19837" y="115112"/>
                  </a:lnTo>
                  <a:lnTo>
                    <a:pt x="64820" y="129921"/>
                  </a:lnTo>
                  <a:lnTo>
                    <a:pt x="77889" y="128943"/>
                  </a:lnTo>
                  <a:lnTo>
                    <a:pt x="89763" y="126085"/>
                  </a:lnTo>
                  <a:lnTo>
                    <a:pt x="100266" y="121437"/>
                  </a:lnTo>
                  <a:lnTo>
                    <a:pt x="109245" y="115112"/>
                  </a:lnTo>
                  <a:lnTo>
                    <a:pt x="113741" y="110363"/>
                  </a:lnTo>
                  <a:lnTo>
                    <a:pt x="118097" y="105765"/>
                  </a:lnTo>
                  <a:lnTo>
                    <a:pt x="124472" y="94157"/>
                  </a:lnTo>
                  <a:lnTo>
                    <a:pt x="128346" y="80467"/>
                  </a:lnTo>
                  <a:lnTo>
                    <a:pt x="129641" y="64820"/>
                  </a:lnTo>
                  <a:close/>
                </a:path>
                <a:path w="812800" h="259715">
                  <a:moveTo>
                    <a:pt x="204800" y="1676"/>
                  </a:moveTo>
                  <a:lnTo>
                    <a:pt x="182448" y="1676"/>
                  </a:lnTo>
                  <a:lnTo>
                    <a:pt x="182448" y="140817"/>
                  </a:lnTo>
                  <a:lnTo>
                    <a:pt x="204800" y="140817"/>
                  </a:lnTo>
                  <a:lnTo>
                    <a:pt x="204800" y="1676"/>
                  </a:lnTo>
                  <a:close/>
                </a:path>
                <a:path w="812800" h="259715">
                  <a:moveTo>
                    <a:pt x="219049" y="234975"/>
                  </a:moveTo>
                  <a:lnTo>
                    <a:pt x="200875" y="225564"/>
                  </a:lnTo>
                  <a:lnTo>
                    <a:pt x="186347" y="211785"/>
                  </a:lnTo>
                  <a:lnTo>
                    <a:pt x="185940" y="211404"/>
                  </a:lnTo>
                  <a:lnTo>
                    <a:pt x="175831" y="192900"/>
                  </a:lnTo>
                  <a:lnTo>
                    <a:pt x="172110" y="170434"/>
                  </a:lnTo>
                  <a:lnTo>
                    <a:pt x="172110" y="159537"/>
                  </a:lnTo>
                  <a:lnTo>
                    <a:pt x="149758" y="159537"/>
                  </a:lnTo>
                  <a:lnTo>
                    <a:pt x="138404" y="208368"/>
                  </a:lnTo>
                  <a:lnTo>
                    <a:pt x="112598" y="233578"/>
                  </a:lnTo>
                  <a:lnTo>
                    <a:pt x="98907" y="222885"/>
                  </a:lnTo>
                  <a:lnTo>
                    <a:pt x="90043" y="211785"/>
                  </a:lnTo>
                  <a:lnTo>
                    <a:pt x="87312" y="208368"/>
                  </a:lnTo>
                  <a:lnTo>
                    <a:pt x="79286" y="190601"/>
                  </a:lnTo>
                  <a:lnTo>
                    <a:pt x="76314" y="170434"/>
                  </a:lnTo>
                  <a:lnTo>
                    <a:pt x="76276" y="159537"/>
                  </a:lnTo>
                  <a:lnTo>
                    <a:pt x="53644" y="159537"/>
                  </a:lnTo>
                  <a:lnTo>
                    <a:pt x="53644" y="170434"/>
                  </a:lnTo>
                  <a:lnTo>
                    <a:pt x="49809" y="192976"/>
                  </a:lnTo>
                  <a:lnTo>
                    <a:pt x="39497" y="211620"/>
                  </a:lnTo>
                  <a:lnTo>
                    <a:pt x="24536" y="225793"/>
                  </a:lnTo>
                  <a:lnTo>
                    <a:pt x="6705" y="234975"/>
                  </a:lnTo>
                  <a:lnTo>
                    <a:pt x="6705" y="254812"/>
                  </a:lnTo>
                  <a:lnTo>
                    <a:pt x="25425" y="247497"/>
                  </a:lnTo>
                  <a:lnTo>
                    <a:pt x="42227" y="237185"/>
                  </a:lnTo>
                  <a:lnTo>
                    <a:pt x="55943" y="224917"/>
                  </a:lnTo>
                  <a:lnTo>
                    <a:pt x="65379" y="211785"/>
                  </a:lnTo>
                  <a:lnTo>
                    <a:pt x="73634" y="224675"/>
                  </a:lnTo>
                  <a:lnTo>
                    <a:pt x="85039" y="236766"/>
                  </a:lnTo>
                  <a:lnTo>
                    <a:pt x="98501" y="247116"/>
                  </a:lnTo>
                  <a:lnTo>
                    <a:pt x="112877" y="254812"/>
                  </a:lnTo>
                  <a:lnTo>
                    <a:pt x="127609" y="246875"/>
                  </a:lnTo>
                  <a:lnTo>
                    <a:pt x="140995" y="236550"/>
                  </a:lnTo>
                  <a:lnTo>
                    <a:pt x="143764" y="233578"/>
                  </a:lnTo>
                  <a:lnTo>
                    <a:pt x="152133" y="224599"/>
                  </a:lnTo>
                  <a:lnTo>
                    <a:pt x="160096" y="211785"/>
                  </a:lnTo>
                  <a:lnTo>
                    <a:pt x="169824" y="225031"/>
                  </a:lnTo>
                  <a:lnTo>
                    <a:pt x="183603" y="237286"/>
                  </a:lnTo>
                  <a:lnTo>
                    <a:pt x="200367" y="247548"/>
                  </a:lnTo>
                  <a:lnTo>
                    <a:pt x="219049" y="254812"/>
                  </a:lnTo>
                  <a:lnTo>
                    <a:pt x="219049" y="234975"/>
                  </a:lnTo>
                  <a:close/>
                </a:path>
                <a:path w="812800" h="259715">
                  <a:moveTo>
                    <a:pt x="464642" y="67767"/>
                  </a:moveTo>
                  <a:lnTo>
                    <a:pt x="294208" y="67767"/>
                  </a:lnTo>
                  <a:lnTo>
                    <a:pt x="294208" y="2997"/>
                  </a:lnTo>
                  <a:lnTo>
                    <a:pt x="271856" y="2997"/>
                  </a:lnTo>
                  <a:lnTo>
                    <a:pt x="271856" y="67767"/>
                  </a:lnTo>
                  <a:lnTo>
                    <a:pt x="271856" y="88087"/>
                  </a:lnTo>
                  <a:lnTo>
                    <a:pt x="464642" y="88087"/>
                  </a:lnTo>
                  <a:lnTo>
                    <a:pt x="464642" y="67767"/>
                  </a:lnTo>
                  <a:close/>
                </a:path>
                <a:path w="812800" h="259715">
                  <a:moveTo>
                    <a:pt x="467995" y="234137"/>
                  </a:moveTo>
                  <a:lnTo>
                    <a:pt x="294208" y="234137"/>
                  </a:lnTo>
                  <a:lnTo>
                    <a:pt x="294208" y="175717"/>
                  </a:lnTo>
                  <a:lnTo>
                    <a:pt x="271856" y="175717"/>
                  </a:lnTo>
                  <a:lnTo>
                    <a:pt x="271856" y="234137"/>
                  </a:lnTo>
                  <a:lnTo>
                    <a:pt x="271856" y="253187"/>
                  </a:lnTo>
                  <a:lnTo>
                    <a:pt x="467995" y="253187"/>
                  </a:lnTo>
                  <a:lnTo>
                    <a:pt x="467995" y="234137"/>
                  </a:lnTo>
                  <a:close/>
                </a:path>
                <a:path w="812800" h="259715">
                  <a:moveTo>
                    <a:pt x="480009" y="128244"/>
                  </a:moveTo>
                  <a:lnTo>
                    <a:pt x="254812" y="128244"/>
                  </a:lnTo>
                  <a:lnTo>
                    <a:pt x="254812" y="147802"/>
                  </a:lnTo>
                  <a:lnTo>
                    <a:pt x="480009" y="147802"/>
                  </a:lnTo>
                  <a:lnTo>
                    <a:pt x="480009" y="128244"/>
                  </a:lnTo>
                  <a:close/>
                </a:path>
                <a:path w="812800" h="259715">
                  <a:moveTo>
                    <a:pt x="795743" y="4470"/>
                  </a:moveTo>
                  <a:lnTo>
                    <a:pt x="602678" y="4470"/>
                  </a:lnTo>
                  <a:lnTo>
                    <a:pt x="602678" y="24307"/>
                  </a:lnTo>
                  <a:lnTo>
                    <a:pt x="773391" y="24307"/>
                  </a:lnTo>
                  <a:lnTo>
                    <a:pt x="773391" y="50850"/>
                  </a:lnTo>
                  <a:lnTo>
                    <a:pt x="773176" y="61112"/>
                  </a:lnTo>
                  <a:lnTo>
                    <a:pt x="772528" y="71602"/>
                  </a:lnTo>
                  <a:lnTo>
                    <a:pt x="771385" y="81940"/>
                  </a:lnTo>
                  <a:lnTo>
                    <a:pt x="769759" y="91084"/>
                  </a:lnTo>
                  <a:lnTo>
                    <a:pt x="791832" y="91084"/>
                  </a:lnTo>
                  <a:lnTo>
                    <a:pt x="795718" y="50850"/>
                  </a:lnTo>
                  <a:lnTo>
                    <a:pt x="795743" y="4470"/>
                  </a:lnTo>
                  <a:close/>
                </a:path>
                <a:path w="812800" h="259715">
                  <a:moveTo>
                    <a:pt x="801331" y="212344"/>
                  </a:moveTo>
                  <a:lnTo>
                    <a:pt x="799947" y="201891"/>
                  </a:lnTo>
                  <a:lnTo>
                    <a:pt x="795947" y="193040"/>
                  </a:lnTo>
                  <a:lnTo>
                    <a:pt x="789546" y="185585"/>
                  </a:lnTo>
                  <a:lnTo>
                    <a:pt x="787133" y="183845"/>
                  </a:lnTo>
                  <a:lnTo>
                    <a:pt x="780935" y="179374"/>
                  </a:lnTo>
                  <a:lnTo>
                    <a:pt x="778700" y="178422"/>
                  </a:lnTo>
                  <a:lnTo>
                    <a:pt x="778700" y="205079"/>
                  </a:lnTo>
                  <a:lnTo>
                    <a:pt x="778700" y="219329"/>
                  </a:lnTo>
                  <a:lnTo>
                    <a:pt x="741400" y="237769"/>
                  </a:lnTo>
                  <a:lnTo>
                    <a:pt x="700468" y="240563"/>
                  </a:lnTo>
                  <a:lnTo>
                    <a:pt x="678192" y="239877"/>
                  </a:lnTo>
                  <a:lnTo>
                    <a:pt x="632574" y="229108"/>
                  </a:lnTo>
                  <a:lnTo>
                    <a:pt x="622236" y="219329"/>
                  </a:lnTo>
                  <a:lnTo>
                    <a:pt x="622236" y="205079"/>
                  </a:lnTo>
                  <a:lnTo>
                    <a:pt x="659295" y="186639"/>
                  </a:lnTo>
                  <a:lnTo>
                    <a:pt x="700468" y="183845"/>
                  </a:lnTo>
                  <a:lnTo>
                    <a:pt x="722579" y="184543"/>
                  </a:lnTo>
                  <a:lnTo>
                    <a:pt x="768083" y="195300"/>
                  </a:lnTo>
                  <a:lnTo>
                    <a:pt x="778700" y="205079"/>
                  </a:lnTo>
                  <a:lnTo>
                    <a:pt x="778700" y="178422"/>
                  </a:lnTo>
                  <a:lnTo>
                    <a:pt x="765771" y="172859"/>
                  </a:lnTo>
                  <a:lnTo>
                    <a:pt x="746988" y="168338"/>
                  </a:lnTo>
                  <a:lnTo>
                    <a:pt x="725068" y="165709"/>
                  </a:lnTo>
                  <a:lnTo>
                    <a:pt x="700468" y="164846"/>
                  </a:lnTo>
                  <a:lnTo>
                    <a:pt x="675754" y="165709"/>
                  </a:lnTo>
                  <a:lnTo>
                    <a:pt x="635127" y="172859"/>
                  </a:lnTo>
                  <a:lnTo>
                    <a:pt x="600989" y="201891"/>
                  </a:lnTo>
                  <a:lnTo>
                    <a:pt x="599605" y="212344"/>
                  </a:lnTo>
                  <a:lnTo>
                    <a:pt x="600989" y="222567"/>
                  </a:lnTo>
                  <a:lnTo>
                    <a:pt x="635127" y="251625"/>
                  </a:lnTo>
                  <a:lnTo>
                    <a:pt x="675754" y="258508"/>
                  </a:lnTo>
                  <a:lnTo>
                    <a:pt x="700468" y="259283"/>
                  </a:lnTo>
                  <a:lnTo>
                    <a:pt x="725068" y="258508"/>
                  </a:lnTo>
                  <a:lnTo>
                    <a:pt x="746988" y="256032"/>
                  </a:lnTo>
                  <a:lnTo>
                    <a:pt x="765771" y="251625"/>
                  </a:lnTo>
                  <a:lnTo>
                    <a:pt x="780935" y="245033"/>
                  </a:lnTo>
                  <a:lnTo>
                    <a:pt x="787209" y="240563"/>
                  </a:lnTo>
                  <a:lnTo>
                    <a:pt x="789546" y="238912"/>
                  </a:lnTo>
                  <a:lnTo>
                    <a:pt x="795947" y="231419"/>
                  </a:lnTo>
                  <a:lnTo>
                    <a:pt x="799947" y="222567"/>
                  </a:lnTo>
                  <a:lnTo>
                    <a:pt x="801331" y="212344"/>
                  </a:lnTo>
                  <a:close/>
                </a:path>
                <a:path w="812800" h="259715">
                  <a:moveTo>
                    <a:pt x="812787" y="113436"/>
                  </a:moveTo>
                  <a:lnTo>
                    <a:pt x="689851" y="113436"/>
                  </a:lnTo>
                  <a:lnTo>
                    <a:pt x="689851" y="59512"/>
                  </a:lnTo>
                  <a:lnTo>
                    <a:pt x="667219" y="59512"/>
                  </a:lnTo>
                  <a:lnTo>
                    <a:pt x="667219" y="113436"/>
                  </a:lnTo>
                  <a:lnTo>
                    <a:pt x="587590" y="113436"/>
                  </a:lnTo>
                  <a:lnTo>
                    <a:pt x="587590" y="132715"/>
                  </a:lnTo>
                  <a:lnTo>
                    <a:pt x="812787" y="132715"/>
                  </a:lnTo>
                  <a:lnTo>
                    <a:pt x="812787" y="113436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010621" y="8727439"/>
              <a:ext cx="486429" cy="25285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10912" y="8727439"/>
              <a:ext cx="206194" cy="2497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2864325" y="8719616"/>
              <a:ext cx="501015" cy="265430"/>
            </a:xfrm>
            <a:custGeom>
              <a:avLst/>
              <a:gdLst/>
              <a:ahLst/>
              <a:cxnLst/>
              <a:rect l="l" t="t" r="r" b="b"/>
              <a:pathLst>
                <a:path w="501015" h="265429">
                  <a:moveTo>
                    <a:pt x="208140" y="10617"/>
                  </a:moveTo>
                  <a:lnTo>
                    <a:pt x="15087" y="10617"/>
                  </a:lnTo>
                  <a:lnTo>
                    <a:pt x="15087" y="30454"/>
                  </a:lnTo>
                  <a:lnTo>
                    <a:pt x="185788" y="30454"/>
                  </a:lnTo>
                  <a:lnTo>
                    <a:pt x="185788" y="56997"/>
                  </a:lnTo>
                  <a:lnTo>
                    <a:pt x="185585" y="67259"/>
                  </a:lnTo>
                  <a:lnTo>
                    <a:pt x="184924" y="77749"/>
                  </a:lnTo>
                  <a:lnTo>
                    <a:pt x="183794" y="88087"/>
                  </a:lnTo>
                  <a:lnTo>
                    <a:pt x="182156" y="97231"/>
                  </a:lnTo>
                  <a:lnTo>
                    <a:pt x="204228" y="97231"/>
                  </a:lnTo>
                  <a:lnTo>
                    <a:pt x="208127" y="56997"/>
                  </a:lnTo>
                  <a:lnTo>
                    <a:pt x="208140" y="10617"/>
                  </a:lnTo>
                  <a:close/>
                </a:path>
                <a:path w="501015" h="265429">
                  <a:moveTo>
                    <a:pt x="213728" y="218490"/>
                  </a:moveTo>
                  <a:lnTo>
                    <a:pt x="212356" y="208038"/>
                  </a:lnTo>
                  <a:lnTo>
                    <a:pt x="208356" y="199186"/>
                  </a:lnTo>
                  <a:lnTo>
                    <a:pt x="201942" y="191731"/>
                  </a:lnTo>
                  <a:lnTo>
                    <a:pt x="199529" y="189992"/>
                  </a:lnTo>
                  <a:lnTo>
                    <a:pt x="193332" y="185521"/>
                  </a:lnTo>
                  <a:lnTo>
                    <a:pt x="191096" y="184569"/>
                  </a:lnTo>
                  <a:lnTo>
                    <a:pt x="191096" y="211226"/>
                  </a:lnTo>
                  <a:lnTo>
                    <a:pt x="191096" y="225475"/>
                  </a:lnTo>
                  <a:lnTo>
                    <a:pt x="153797" y="243916"/>
                  </a:lnTo>
                  <a:lnTo>
                    <a:pt x="112864" y="246710"/>
                  </a:lnTo>
                  <a:lnTo>
                    <a:pt x="90589" y="246024"/>
                  </a:lnTo>
                  <a:lnTo>
                    <a:pt x="44970" y="235254"/>
                  </a:lnTo>
                  <a:lnTo>
                    <a:pt x="34632" y="225475"/>
                  </a:lnTo>
                  <a:lnTo>
                    <a:pt x="34632" y="211226"/>
                  </a:lnTo>
                  <a:lnTo>
                    <a:pt x="71691" y="192786"/>
                  </a:lnTo>
                  <a:lnTo>
                    <a:pt x="112864" y="189992"/>
                  </a:lnTo>
                  <a:lnTo>
                    <a:pt x="134988" y="190690"/>
                  </a:lnTo>
                  <a:lnTo>
                    <a:pt x="180479" y="201447"/>
                  </a:lnTo>
                  <a:lnTo>
                    <a:pt x="191096" y="211226"/>
                  </a:lnTo>
                  <a:lnTo>
                    <a:pt x="191096" y="184569"/>
                  </a:lnTo>
                  <a:lnTo>
                    <a:pt x="178168" y="179006"/>
                  </a:lnTo>
                  <a:lnTo>
                    <a:pt x="159385" y="174485"/>
                  </a:lnTo>
                  <a:lnTo>
                    <a:pt x="137464" y="171856"/>
                  </a:lnTo>
                  <a:lnTo>
                    <a:pt x="112864" y="170992"/>
                  </a:lnTo>
                  <a:lnTo>
                    <a:pt x="88150" y="171856"/>
                  </a:lnTo>
                  <a:lnTo>
                    <a:pt x="47536" y="179006"/>
                  </a:lnTo>
                  <a:lnTo>
                    <a:pt x="13385" y="208038"/>
                  </a:lnTo>
                  <a:lnTo>
                    <a:pt x="12014" y="218490"/>
                  </a:lnTo>
                  <a:lnTo>
                    <a:pt x="13385" y="228714"/>
                  </a:lnTo>
                  <a:lnTo>
                    <a:pt x="47536" y="257771"/>
                  </a:lnTo>
                  <a:lnTo>
                    <a:pt x="88150" y="264655"/>
                  </a:lnTo>
                  <a:lnTo>
                    <a:pt x="112864" y="265430"/>
                  </a:lnTo>
                  <a:lnTo>
                    <a:pt x="137464" y="264655"/>
                  </a:lnTo>
                  <a:lnTo>
                    <a:pt x="159385" y="262178"/>
                  </a:lnTo>
                  <a:lnTo>
                    <a:pt x="178168" y="257771"/>
                  </a:lnTo>
                  <a:lnTo>
                    <a:pt x="193332" y="251180"/>
                  </a:lnTo>
                  <a:lnTo>
                    <a:pt x="199618" y="246710"/>
                  </a:lnTo>
                  <a:lnTo>
                    <a:pt x="201942" y="245059"/>
                  </a:lnTo>
                  <a:lnTo>
                    <a:pt x="208356" y="237566"/>
                  </a:lnTo>
                  <a:lnTo>
                    <a:pt x="212356" y="228714"/>
                  </a:lnTo>
                  <a:lnTo>
                    <a:pt x="213728" y="218490"/>
                  </a:lnTo>
                  <a:close/>
                </a:path>
                <a:path w="501015" h="265429">
                  <a:moveTo>
                    <a:pt x="225183" y="119583"/>
                  </a:moveTo>
                  <a:lnTo>
                    <a:pt x="102247" y="119583"/>
                  </a:lnTo>
                  <a:lnTo>
                    <a:pt x="102247" y="65659"/>
                  </a:lnTo>
                  <a:lnTo>
                    <a:pt x="79616" y="65659"/>
                  </a:lnTo>
                  <a:lnTo>
                    <a:pt x="79616" y="119583"/>
                  </a:lnTo>
                  <a:lnTo>
                    <a:pt x="0" y="119583"/>
                  </a:lnTo>
                  <a:lnTo>
                    <a:pt x="0" y="138861"/>
                  </a:lnTo>
                  <a:lnTo>
                    <a:pt x="225183" y="138861"/>
                  </a:lnTo>
                  <a:lnTo>
                    <a:pt x="225183" y="119583"/>
                  </a:lnTo>
                  <a:close/>
                </a:path>
                <a:path w="501015" h="265429">
                  <a:moveTo>
                    <a:pt x="390309" y="104495"/>
                  </a:moveTo>
                  <a:lnTo>
                    <a:pt x="368515" y="70739"/>
                  </a:lnTo>
                  <a:lnTo>
                    <a:pt x="368515" y="98628"/>
                  </a:lnTo>
                  <a:lnTo>
                    <a:pt x="368515" y="110642"/>
                  </a:lnTo>
                  <a:lnTo>
                    <a:pt x="326885" y="129921"/>
                  </a:lnTo>
                  <a:lnTo>
                    <a:pt x="316522" y="129260"/>
                  </a:lnTo>
                  <a:lnTo>
                    <a:pt x="285534" y="110642"/>
                  </a:lnTo>
                  <a:lnTo>
                    <a:pt x="285534" y="98628"/>
                  </a:lnTo>
                  <a:lnTo>
                    <a:pt x="326885" y="79070"/>
                  </a:lnTo>
                  <a:lnTo>
                    <a:pt x="337413" y="79743"/>
                  </a:lnTo>
                  <a:lnTo>
                    <a:pt x="368515" y="98628"/>
                  </a:lnTo>
                  <a:lnTo>
                    <a:pt x="368515" y="70739"/>
                  </a:lnTo>
                  <a:lnTo>
                    <a:pt x="366496" y="69443"/>
                  </a:lnTo>
                  <a:lnTo>
                    <a:pt x="354761" y="64897"/>
                  </a:lnTo>
                  <a:lnTo>
                    <a:pt x="341452" y="62128"/>
                  </a:lnTo>
                  <a:lnTo>
                    <a:pt x="326885" y="61188"/>
                  </a:lnTo>
                  <a:lnTo>
                    <a:pt x="312483" y="62128"/>
                  </a:lnTo>
                  <a:lnTo>
                    <a:pt x="271881" y="81432"/>
                  </a:lnTo>
                  <a:lnTo>
                    <a:pt x="263740" y="104495"/>
                  </a:lnTo>
                  <a:lnTo>
                    <a:pt x="264706" y="113207"/>
                  </a:lnTo>
                  <a:lnTo>
                    <a:pt x="299262" y="144145"/>
                  </a:lnTo>
                  <a:lnTo>
                    <a:pt x="326885" y="147802"/>
                  </a:lnTo>
                  <a:lnTo>
                    <a:pt x="341452" y="146875"/>
                  </a:lnTo>
                  <a:lnTo>
                    <a:pt x="354761" y="144145"/>
                  </a:lnTo>
                  <a:lnTo>
                    <a:pt x="366496" y="139674"/>
                  </a:lnTo>
                  <a:lnTo>
                    <a:pt x="376339" y="133553"/>
                  </a:lnTo>
                  <a:lnTo>
                    <a:pt x="379945" y="129921"/>
                  </a:lnTo>
                  <a:lnTo>
                    <a:pt x="382181" y="127685"/>
                  </a:lnTo>
                  <a:lnTo>
                    <a:pt x="386575" y="120916"/>
                  </a:lnTo>
                  <a:lnTo>
                    <a:pt x="389343" y="113207"/>
                  </a:lnTo>
                  <a:lnTo>
                    <a:pt x="390309" y="104495"/>
                  </a:lnTo>
                  <a:close/>
                </a:path>
                <a:path w="501015" h="265429">
                  <a:moveTo>
                    <a:pt x="397852" y="26543"/>
                  </a:moveTo>
                  <a:lnTo>
                    <a:pt x="338340" y="26543"/>
                  </a:lnTo>
                  <a:lnTo>
                    <a:pt x="338340" y="0"/>
                  </a:lnTo>
                  <a:lnTo>
                    <a:pt x="316268" y="0"/>
                  </a:lnTo>
                  <a:lnTo>
                    <a:pt x="316268" y="26543"/>
                  </a:lnTo>
                  <a:lnTo>
                    <a:pt x="255917" y="26543"/>
                  </a:lnTo>
                  <a:lnTo>
                    <a:pt x="255917" y="44983"/>
                  </a:lnTo>
                  <a:lnTo>
                    <a:pt x="397852" y="44983"/>
                  </a:lnTo>
                  <a:lnTo>
                    <a:pt x="397852" y="26543"/>
                  </a:lnTo>
                  <a:close/>
                </a:path>
                <a:path w="501015" h="265429">
                  <a:moveTo>
                    <a:pt x="462673" y="164566"/>
                  </a:moveTo>
                  <a:lnTo>
                    <a:pt x="440321" y="164566"/>
                  </a:lnTo>
                  <a:lnTo>
                    <a:pt x="440321" y="193065"/>
                  </a:lnTo>
                  <a:lnTo>
                    <a:pt x="440321" y="211785"/>
                  </a:lnTo>
                  <a:lnTo>
                    <a:pt x="440321" y="241681"/>
                  </a:lnTo>
                  <a:lnTo>
                    <a:pt x="301739" y="241681"/>
                  </a:lnTo>
                  <a:lnTo>
                    <a:pt x="301739" y="211785"/>
                  </a:lnTo>
                  <a:lnTo>
                    <a:pt x="440321" y="211785"/>
                  </a:lnTo>
                  <a:lnTo>
                    <a:pt x="440321" y="193065"/>
                  </a:lnTo>
                  <a:lnTo>
                    <a:pt x="301739" y="193065"/>
                  </a:lnTo>
                  <a:lnTo>
                    <a:pt x="301739" y="164566"/>
                  </a:lnTo>
                  <a:lnTo>
                    <a:pt x="279387" y="164566"/>
                  </a:lnTo>
                  <a:lnTo>
                    <a:pt x="279387" y="260680"/>
                  </a:lnTo>
                  <a:lnTo>
                    <a:pt x="462673" y="260680"/>
                  </a:lnTo>
                  <a:lnTo>
                    <a:pt x="462673" y="241681"/>
                  </a:lnTo>
                  <a:lnTo>
                    <a:pt x="462673" y="211785"/>
                  </a:lnTo>
                  <a:lnTo>
                    <a:pt x="462673" y="193065"/>
                  </a:lnTo>
                  <a:lnTo>
                    <a:pt x="462673" y="164566"/>
                  </a:lnTo>
                  <a:close/>
                </a:path>
                <a:path w="501015" h="265429">
                  <a:moveTo>
                    <a:pt x="500951" y="70129"/>
                  </a:moveTo>
                  <a:lnTo>
                    <a:pt x="462673" y="70129"/>
                  </a:lnTo>
                  <a:lnTo>
                    <a:pt x="462673" y="7823"/>
                  </a:lnTo>
                  <a:lnTo>
                    <a:pt x="440321" y="7823"/>
                  </a:lnTo>
                  <a:lnTo>
                    <a:pt x="440321" y="147802"/>
                  </a:lnTo>
                  <a:lnTo>
                    <a:pt x="462673" y="147802"/>
                  </a:lnTo>
                  <a:lnTo>
                    <a:pt x="462673" y="89966"/>
                  </a:lnTo>
                  <a:lnTo>
                    <a:pt x="500951" y="89966"/>
                  </a:lnTo>
                  <a:lnTo>
                    <a:pt x="500951" y="70129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94621" y="8727439"/>
              <a:ext cx="198371" cy="24978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52224" y="8727439"/>
              <a:ext cx="235252" cy="25006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3911783" y="8929164"/>
              <a:ext cx="26670" cy="33655"/>
            </a:xfrm>
            <a:custGeom>
              <a:avLst/>
              <a:gdLst/>
              <a:ahLst/>
              <a:cxnLst/>
              <a:rect l="l" t="t" r="r" b="b"/>
              <a:pathLst>
                <a:path w="26669" h="33654">
                  <a:moveTo>
                    <a:pt x="26542" y="33248"/>
                  </a:moveTo>
                  <a:lnTo>
                    <a:pt x="0" y="33248"/>
                  </a:lnTo>
                  <a:lnTo>
                    <a:pt x="0" y="0"/>
                  </a:lnTo>
                  <a:lnTo>
                    <a:pt x="26542" y="0"/>
                  </a:lnTo>
                  <a:lnTo>
                    <a:pt x="26542" y="33248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589285" y="2249410"/>
              <a:ext cx="38100" cy="535940"/>
            </a:xfrm>
            <a:custGeom>
              <a:avLst/>
              <a:gdLst/>
              <a:ahLst/>
              <a:cxnLst/>
              <a:rect l="l" t="t" r="r" b="b"/>
              <a:pathLst>
                <a:path w="38100" h="535939">
                  <a:moveTo>
                    <a:pt x="0" y="535781"/>
                  </a:moveTo>
                  <a:lnTo>
                    <a:pt x="0" y="0"/>
                  </a:lnTo>
                  <a:lnTo>
                    <a:pt x="37504" y="0"/>
                  </a:lnTo>
                  <a:lnTo>
                    <a:pt x="37504" y="535781"/>
                  </a:lnTo>
                  <a:lnTo>
                    <a:pt x="0" y="53578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0" name="object 11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42954" y="776299"/>
            <a:ext cx="176351" cy="176351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715948" y="776299"/>
            <a:ext cx="176351" cy="176351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429451" y="776299"/>
            <a:ext cx="176351" cy="176351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541597" y="781062"/>
            <a:ext cx="264707" cy="180339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893250" y="767218"/>
            <a:ext cx="384489" cy="207331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5323230" y="767218"/>
            <a:ext cx="170071" cy="209388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15589956" y="767218"/>
            <a:ext cx="601345" cy="210820"/>
            <a:chOff x="15589956" y="767218"/>
            <a:chExt cx="601345" cy="210820"/>
          </a:xfrm>
        </p:grpSpPr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</p:grpSp>
      <p:sp>
        <p:nvSpPr>
          <p:cNvPr id="120" name="object 120"/>
          <p:cNvSpPr/>
          <p:nvPr/>
        </p:nvSpPr>
        <p:spPr>
          <a:xfrm>
            <a:off x="16227718" y="770902"/>
            <a:ext cx="184150" cy="194945"/>
          </a:xfrm>
          <a:custGeom>
            <a:avLst/>
            <a:gdLst/>
            <a:ahLst/>
            <a:cxnLst/>
            <a:rect l="l" t="t" r="r" b="b"/>
            <a:pathLst>
              <a:path w="184150" h="194944">
                <a:moveTo>
                  <a:pt x="175793" y="113030"/>
                </a:moveTo>
                <a:lnTo>
                  <a:pt x="35661" y="113030"/>
                </a:lnTo>
                <a:lnTo>
                  <a:pt x="35661" y="77470"/>
                </a:lnTo>
                <a:lnTo>
                  <a:pt x="170992" y="77470"/>
                </a:lnTo>
                <a:lnTo>
                  <a:pt x="170992" y="55880"/>
                </a:lnTo>
                <a:lnTo>
                  <a:pt x="35661" y="55880"/>
                </a:lnTo>
                <a:lnTo>
                  <a:pt x="35661" y="21590"/>
                </a:lnTo>
                <a:lnTo>
                  <a:pt x="173278" y="21590"/>
                </a:lnTo>
                <a:lnTo>
                  <a:pt x="173278" y="0"/>
                </a:lnTo>
                <a:lnTo>
                  <a:pt x="10744" y="0"/>
                </a:lnTo>
                <a:lnTo>
                  <a:pt x="10744" y="21590"/>
                </a:lnTo>
                <a:lnTo>
                  <a:pt x="10744" y="55880"/>
                </a:lnTo>
                <a:lnTo>
                  <a:pt x="10744" y="77470"/>
                </a:lnTo>
                <a:lnTo>
                  <a:pt x="10744" y="113030"/>
                </a:lnTo>
                <a:lnTo>
                  <a:pt x="10744" y="134620"/>
                </a:lnTo>
                <a:lnTo>
                  <a:pt x="175793" y="134620"/>
                </a:lnTo>
                <a:lnTo>
                  <a:pt x="175793" y="113030"/>
                </a:lnTo>
                <a:close/>
              </a:path>
              <a:path w="184150" h="194944">
                <a:moveTo>
                  <a:pt x="184023" y="173024"/>
                </a:moveTo>
                <a:lnTo>
                  <a:pt x="0" y="173024"/>
                </a:lnTo>
                <a:lnTo>
                  <a:pt x="0" y="194513"/>
                </a:lnTo>
                <a:lnTo>
                  <a:pt x="184023" y="194513"/>
                </a:lnTo>
                <a:lnTo>
                  <a:pt x="184023" y="173024"/>
                </a:lnTo>
                <a:close/>
              </a:path>
            </a:pathLst>
          </a:custGeom>
          <a:solidFill>
            <a:srgbClr val="5E5E5E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493918" y="866426"/>
            <a:ext cx="78740" cy="22225"/>
          </a:xfrm>
          <a:custGeom>
            <a:avLst/>
            <a:gdLst/>
            <a:ahLst/>
            <a:cxnLst/>
            <a:rect l="l" t="t" r="r" b="b"/>
            <a:pathLst>
              <a:path w="78740" h="22225">
                <a:moveTo>
                  <a:pt x="78177" y="22173"/>
                </a:moveTo>
                <a:lnTo>
                  <a:pt x="0" y="22173"/>
                </a:lnTo>
                <a:lnTo>
                  <a:pt x="0" y="0"/>
                </a:lnTo>
                <a:lnTo>
                  <a:pt x="78177" y="0"/>
                </a:lnTo>
                <a:lnTo>
                  <a:pt x="78177" y="22173"/>
                </a:lnTo>
                <a:close/>
              </a:path>
            </a:pathLst>
          </a:custGeom>
          <a:solidFill>
            <a:srgbClr val="5E5E5E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16654357" y="761274"/>
            <a:ext cx="387350" cy="215900"/>
            <a:chOff x="16654357" y="761274"/>
            <a:chExt cx="387350" cy="215900"/>
          </a:xfrm>
        </p:grpSpPr>
        <p:pic>
          <p:nvPicPr>
            <p:cNvPr id="123" name="object 12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/>
          <p:nvPr/>
        </p:nvSpPr>
        <p:spPr>
          <a:xfrm>
            <a:off x="11377344" y="5908536"/>
            <a:ext cx="591185" cy="140335"/>
          </a:xfrm>
          <a:custGeom>
            <a:avLst/>
            <a:gdLst/>
            <a:ahLst/>
            <a:cxnLst/>
            <a:rect l="l" t="t" r="r" b="b"/>
            <a:pathLst>
              <a:path w="591184" h="140335">
                <a:moveTo>
                  <a:pt x="543367" y="140308"/>
                </a:moveTo>
                <a:lnTo>
                  <a:pt x="47249" y="140308"/>
                </a:lnTo>
                <a:lnTo>
                  <a:pt x="28902" y="136617"/>
                </a:lnTo>
                <a:lnTo>
                  <a:pt x="13878" y="126568"/>
                </a:lnTo>
                <a:lnTo>
                  <a:pt x="3728" y="111697"/>
                </a:lnTo>
                <a:lnTo>
                  <a:pt x="0" y="93539"/>
                </a:lnTo>
                <a:lnTo>
                  <a:pt x="0" y="46769"/>
                </a:lnTo>
                <a:lnTo>
                  <a:pt x="3728" y="28606"/>
                </a:lnTo>
                <a:lnTo>
                  <a:pt x="13878" y="13735"/>
                </a:lnTo>
                <a:lnTo>
                  <a:pt x="28902" y="3689"/>
                </a:lnTo>
                <a:lnTo>
                  <a:pt x="47249" y="0"/>
                </a:lnTo>
                <a:lnTo>
                  <a:pt x="543367" y="0"/>
                </a:lnTo>
                <a:lnTo>
                  <a:pt x="561711" y="3689"/>
                </a:lnTo>
                <a:lnTo>
                  <a:pt x="576733" y="13734"/>
                </a:lnTo>
                <a:lnTo>
                  <a:pt x="586883" y="28604"/>
                </a:lnTo>
                <a:lnTo>
                  <a:pt x="590611" y="46763"/>
                </a:lnTo>
                <a:lnTo>
                  <a:pt x="590611" y="93539"/>
                </a:lnTo>
                <a:lnTo>
                  <a:pt x="586883" y="111699"/>
                </a:lnTo>
                <a:lnTo>
                  <a:pt x="576731" y="126570"/>
                </a:lnTo>
                <a:lnTo>
                  <a:pt x="561708" y="136618"/>
                </a:lnTo>
                <a:lnTo>
                  <a:pt x="543367" y="140308"/>
                </a:lnTo>
                <a:close/>
              </a:path>
            </a:pathLst>
          </a:custGeom>
          <a:solidFill>
            <a:srgbClr val="FF5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377344" y="6154067"/>
            <a:ext cx="591185" cy="140335"/>
          </a:xfrm>
          <a:custGeom>
            <a:avLst/>
            <a:gdLst/>
            <a:ahLst/>
            <a:cxnLst/>
            <a:rect l="l" t="t" r="r" b="b"/>
            <a:pathLst>
              <a:path w="591184" h="140335">
                <a:moveTo>
                  <a:pt x="543367" y="140302"/>
                </a:moveTo>
                <a:lnTo>
                  <a:pt x="47249" y="140302"/>
                </a:lnTo>
                <a:lnTo>
                  <a:pt x="28902" y="136612"/>
                </a:lnTo>
                <a:lnTo>
                  <a:pt x="13878" y="126565"/>
                </a:lnTo>
                <a:lnTo>
                  <a:pt x="3728" y="111696"/>
                </a:lnTo>
                <a:lnTo>
                  <a:pt x="0" y="93539"/>
                </a:lnTo>
                <a:lnTo>
                  <a:pt x="0" y="46775"/>
                </a:lnTo>
                <a:lnTo>
                  <a:pt x="3728" y="28614"/>
                </a:lnTo>
                <a:lnTo>
                  <a:pt x="13878" y="13740"/>
                </a:lnTo>
                <a:lnTo>
                  <a:pt x="28902" y="3691"/>
                </a:lnTo>
                <a:lnTo>
                  <a:pt x="47249" y="0"/>
                </a:lnTo>
                <a:lnTo>
                  <a:pt x="543367" y="0"/>
                </a:lnTo>
                <a:lnTo>
                  <a:pt x="561711" y="3691"/>
                </a:lnTo>
                <a:lnTo>
                  <a:pt x="576733" y="13740"/>
                </a:lnTo>
                <a:lnTo>
                  <a:pt x="586883" y="28614"/>
                </a:lnTo>
                <a:lnTo>
                  <a:pt x="590611" y="46775"/>
                </a:lnTo>
                <a:lnTo>
                  <a:pt x="590611" y="93539"/>
                </a:lnTo>
                <a:lnTo>
                  <a:pt x="586883" y="111696"/>
                </a:lnTo>
                <a:lnTo>
                  <a:pt x="576731" y="126565"/>
                </a:lnTo>
                <a:lnTo>
                  <a:pt x="561708" y="136612"/>
                </a:lnTo>
                <a:lnTo>
                  <a:pt x="543367" y="140302"/>
                </a:lnTo>
                <a:close/>
              </a:path>
            </a:pathLst>
          </a:custGeom>
          <a:solidFill>
            <a:srgbClr val="FF5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73433" y="5806809"/>
            <a:ext cx="563245" cy="563245"/>
          </a:xfrm>
          <a:custGeom>
            <a:avLst/>
            <a:gdLst/>
            <a:ahLst/>
            <a:cxnLst/>
            <a:rect l="l" t="t" r="r" b="b"/>
            <a:pathLst>
              <a:path w="563245" h="563245">
                <a:moveTo>
                  <a:pt x="303932" y="562829"/>
                </a:moveTo>
                <a:lnTo>
                  <a:pt x="258902" y="562829"/>
                </a:lnTo>
                <a:lnTo>
                  <a:pt x="241419" y="559276"/>
                </a:lnTo>
                <a:lnTo>
                  <a:pt x="227103" y="549602"/>
                </a:lnTo>
                <a:lnTo>
                  <a:pt x="217430" y="535285"/>
                </a:lnTo>
                <a:lnTo>
                  <a:pt x="213878" y="517805"/>
                </a:lnTo>
                <a:lnTo>
                  <a:pt x="213878" y="348951"/>
                </a:lnTo>
                <a:lnTo>
                  <a:pt x="45030" y="348951"/>
                </a:lnTo>
                <a:lnTo>
                  <a:pt x="27543" y="345397"/>
                </a:lnTo>
                <a:lnTo>
                  <a:pt x="13225" y="335724"/>
                </a:lnTo>
                <a:lnTo>
                  <a:pt x="3552" y="321407"/>
                </a:lnTo>
                <a:lnTo>
                  <a:pt x="0" y="303926"/>
                </a:lnTo>
                <a:lnTo>
                  <a:pt x="0" y="258896"/>
                </a:lnTo>
                <a:lnTo>
                  <a:pt x="3553" y="241413"/>
                </a:lnTo>
                <a:lnTo>
                  <a:pt x="13227" y="227097"/>
                </a:lnTo>
                <a:lnTo>
                  <a:pt x="27545" y="217424"/>
                </a:lnTo>
                <a:lnTo>
                  <a:pt x="45030" y="213872"/>
                </a:lnTo>
                <a:lnTo>
                  <a:pt x="213884" y="213872"/>
                </a:lnTo>
                <a:lnTo>
                  <a:pt x="213884" y="45024"/>
                </a:lnTo>
                <a:lnTo>
                  <a:pt x="217436" y="27541"/>
                </a:lnTo>
                <a:lnTo>
                  <a:pt x="227108" y="13224"/>
                </a:lnTo>
                <a:lnTo>
                  <a:pt x="241425" y="3552"/>
                </a:lnTo>
                <a:lnTo>
                  <a:pt x="258908" y="0"/>
                </a:lnTo>
                <a:lnTo>
                  <a:pt x="303938" y="0"/>
                </a:lnTo>
                <a:lnTo>
                  <a:pt x="321415" y="3552"/>
                </a:lnTo>
                <a:lnTo>
                  <a:pt x="335730" y="13224"/>
                </a:lnTo>
                <a:lnTo>
                  <a:pt x="345403" y="27541"/>
                </a:lnTo>
                <a:lnTo>
                  <a:pt x="348956" y="45024"/>
                </a:lnTo>
                <a:lnTo>
                  <a:pt x="348956" y="213878"/>
                </a:lnTo>
                <a:lnTo>
                  <a:pt x="517810" y="213878"/>
                </a:lnTo>
                <a:lnTo>
                  <a:pt x="535291" y="217430"/>
                </a:lnTo>
                <a:lnTo>
                  <a:pt x="549607" y="227103"/>
                </a:lnTo>
                <a:lnTo>
                  <a:pt x="559279" y="241419"/>
                </a:lnTo>
                <a:lnTo>
                  <a:pt x="562829" y="258902"/>
                </a:lnTo>
                <a:lnTo>
                  <a:pt x="562829" y="303932"/>
                </a:lnTo>
                <a:lnTo>
                  <a:pt x="559276" y="321413"/>
                </a:lnTo>
                <a:lnTo>
                  <a:pt x="549602" y="335729"/>
                </a:lnTo>
                <a:lnTo>
                  <a:pt x="535285" y="345403"/>
                </a:lnTo>
                <a:lnTo>
                  <a:pt x="517805" y="348956"/>
                </a:lnTo>
                <a:lnTo>
                  <a:pt x="348951" y="348956"/>
                </a:lnTo>
                <a:lnTo>
                  <a:pt x="348951" y="517805"/>
                </a:lnTo>
                <a:lnTo>
                  <a:pt x="345398" y="535285"/>
                </a:lnTo>
                <a:lnTo>
                  <a:pt x="335724" y="549602"/>
                </a:lnTo>
                <a:lnTo>
                  <a:pt x="321410" y="559276"/>
                </a:lnTo>
                <a:lnTo>
                  <a:pt x="303932" y="562829"/>
                </a:lnTo>
                <a:close/>
              </a:path>
            </a:pathLst>
          </a:custGeom>
          <a:solidFill>
            <a:srgbClr val="FF5A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799" y="6081265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892" y="3252489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950" y="1916094"/>
              <a:ext cx="14523256" cy="11850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1184" y="2275052"/>
              <a:ext cx="7857620" cy="80119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15590" y="4296878"/>
              <a:ext cx="3929379" cy="4163060"/>
            </a:xfrm>
            <a:custGeom>
              <a:avLst/>
              <a:gdLst/>
              <a:ahLst/>
              <a:cxnLst/>
              <a:rect l="l" t="t" r="r" b="b"/>
              <a:pathLst>
                <a:path w="3929379" h="4163059">
                  <a:moveTo>
                    <a:pt x="482466" y="4162598"/>
                  </a:moveTo>
                  <a:lnTo>
                    <a:pt x="332030" y="4162598"/>
                  </a:lnTo>
                  <a:lnTo>
                    <a:pt x="282962" y="4158997"/>
                  </a:lnTo>
                  <a:lnTo>
                    <a:pt x="236130" y="4148539"/>
                  </a:lnTo>
                  <a:lnTo>
                    <a:pt x="192047" y="4131736"/>
                  </a:lnTo>
                  <a:lnTo>
                    <a:pt x="151228" y="4109102"/>
                  </a:lnTo>
                  <a:lnTo>
                    <a:pt x="114186" y="4081152"/>
                  </a:lnTo>
                  <a:lnTo>
                    <a:pt x="81433" y="4048399"/>
                  </a:lnTo>
                  <a:lnTo>
                    <a:pt x="53484" y="4011356"/>
                  </a:lnTo>
                  <a:lnTo>
                    <a:pt x="30853" y="3970538"/>
                  </a:lnTo>
                  <a:lnTo>
                    <a:pt x="14053" y="3926457"/>
                  </a:lnTo>
                  <a:lnTo>
                    <a:pt x="3598" y="3879629"/>
                  </a:lnTo>
                  <a:lnTo>
                    <a:pt x="0" y="3830593"/>
                  </a:lnTo>
                  <a:lnTo>
                    <a:pt x="0" y="332030"/>
                  </a:lnTo>
                  <a:lnTo>
                    <a:pt x="3599" y="282962"/>
                  </a:lnTo>
                  <a:lnTo>
                    <a:pt x="14056" y="236130"/>
                  </a:lnTo>
                  <a:lnTo>
                    <a:pt x="30857" y="192048"/>
                  </a:lnTo>
                  <a:lnTo>
                    <a:pt x="53488" y="151230"/>
                  </a:lnTo>
                  <a:lnTo>
                    <a:pt x="81436" y="114188"/>
                  </a:lnTo>
                  <a:lnTo>
                    <a:pt x="114188" y="81436"/>
                  </a:lnTo>
                  <a:lnTo>
                    <a:pt x="151230" y="53488"/>
                  </a:lnTo>
                  <a:lnTo>
                    <a:pt x="192048" y="30857"/>
                  </a:lnTo>
                  <a:lnTo>
                    <a:pt x="236130" y="14056"/>
                  </a:lnTo>
                  <a:lnTo>
                    <a:pt x="282962" y="3599"/>
                  </a:lnTo>
                  <a:lnTo>
                    <a:pt x="332030" y="0"/>
                  </a:lnTo>
                  <a:lnTo>
                    <a:pt x="482466" y="0"/>
                  </a:lnTo>
                  <a:lnTo>
                    <a:pt x="482466" y="4162598"/>
                  </a:lnTo>
                  <a:close/>
                </a:path>
                <a:path w="3929379" h="4163059">
                  <a:moveTo>
                    <a:pt x="565487" y="4162598"/>
                  </a:moveTo>
                  <a:lnTo>
                    <a:pt x="482466" y="4162598"/>
                  </a:lnTo>
                  <a:lnTo>
                    <a:pt x="482466" y="0"/>
                  </a:lnTo>
                  <a:lnTo>
                    <a:pt x="565487" y="0"/>
                  </a:lnTo>
                  <a:lnTo>
                    <a:pt x="565487" y="4162598"/>
                  </a:lnTo>
                  <a:close/>
                </a:path>
                <a:path w="3929379" h="4163059">
                  <a:moveTo>
                    <a:pt x="3363574" y="4162598"/>
                  </a:moveTo>
                  <a:lnTo>
                    <a:pt x="565487" y="4162598"/>
                  </a:lnTo>
                  <a:lnTo>
                    <a:pt x="565487" y="0"/>
                  </a:lnTo>
                  <a:lnTo>
                    <a:pt x="3363548" y="0"/>
                  </a:lnTo>
                  <a:lnTo>
                    <a:pt x="3363574" y="565487"/>
                  </a:lnTo>
                  <a:lnTo>
                    <a:pt x="3363574" y="4162598"/>
                  </a:lnTo>
                  <a:close/>
                </a:path>
                <a:path w="3929379" h="4163059">
                  <a:moveTo>
                    <a:pt x="3446568" y="4162598"/>
                  </a:moveTo>
                  <a:lnTo>
                    <a:pt x="3363574" y="4162598"/>
                  </a:lnTo>
                  <a:lnTo>
                    <a:pt x="3363574" y="482466"/>
                  </a:lnTo>
                  <a:lnTo>
                    <a:pt x="3363548" y="0"/>
                  </a:lnTo>
                  <a:lnTo>
                    <a:pt x="3446568" y="0"/>
                  </a:lnTo>
                  <a:lnTo>
                    <a:pt x="3446568" y="4162598"/>
                  </a:lnTo>
                  <a:close/>
                </a:path>
                <a:path w="3929379" h="4163059">
                  <a:moveTo>
                    <a:pt x="3597056" y="4162598"/>
                  </a:moveTo>
                  <a:lnTo>
                    <a:pt x="3446568" y="4162598"/>
                  </a:lnTo>
                  <a:lnTo>
                    <a:pt x="3446568" y="0"/>
                  </a:lnTo>
                  <a:lnTo>
                    <a:pt x="3597030" y="0"/>
                  </a:lnTo>
                  <a:lnTo>
                    <a:pt x="3646093" y="3599"/>
                  </a:lnTo>
                  <a:lnTo>
                    <a:pt x="3692921" y="14056"/>
                  </a:lnTo>
                  <a:lnTo>
                    <a:pt x="3737001" y="30857"/>
                  </a:lnTo>
                  <a:lnTo>
                    <a:pt x="3777819" y="53488"/>
                  </a:lnTo>
                  <a:lnTo>
                    <a:pt x="3814862" y="81436"/>
                  </a:lnTo>
                  <a:lnTo>
                    <a:pt x="3847615" y="114188"/>
                  </a:lnTo>
                  <a:lnTo>
                    <a:pt x="3875566" y="151230"/>
                  </a:lnTo>
                  <a:lnTo>
                    <a:pt x="3898199" y="192048"/>
                  </a:lnTo>
                  <a:lnTo>
                    <a:pt x="3915002" y="236130"/>
                  </a:lnTo>
                  <a:lnTo>
                    <a:pt x="3925461" y="282962"/>
                  </a:lnTo>
                  <a:lnTo>
                    <a:pt x="3929061" y="332030"/>
                  </a:lnTo>
                  <a:lnTo>
                    <a:pt x="3929059" y="3830593"/>
                  </a:lnTo>
                  <a:lnTo>
                    <a:pt x="3925456" y="3879649"/>
                  </a:lnTo>
                  <a:lnTo>
                    <a:pt x="3914997" y="3926472"/>
                  </a:lnTo>
                  <a:lnTo>
                    <a:pt x="3898194" y="3970548"/>
                  </a:lnTo>
                  <a:lnTo>
                    <a:pt x="3875562" y="4011363"/>
                  </a:lnTo>
                  <a:lnTo>
                    <a:pt x="3847614" y="4048403"/>
                  </a:lnTo>
                  <a:lnTo>
                    <a:pt x="3814863" y="4081155"/>
                  </a:lnTo>
                  <a:lnTo>
                    <a:pt x="3777824" y="4109104"/>
                  </a:lnTo>
                  <a:lnTo>
                    <a:pt x="3737009" y="4131737"/>
                  </a:lnTo>
                  <a:lnTo>
                    <a:pt x="3692934" y="4148539"/>
                  </a:lnTo>
                  <a:lnTo>
                    <a:pt x="3646112" y="4158997"/>
                  </a:lnTo>
                  <a:lnTo>
                    <a:pt x="3597056" y="4162598"/>
                  </a:lnTo>
                  <a:close/>
                </a:path>
                <a:path w="3929379" h="4163059">
                  <a:moveTo>
                    <a:pt x="3363574" y="565487"/>
                  </a:moveTo>
                  <a:lnTo>
                    <a:pt x="3363548" y="482466"/>
                  </a:lnTo>
                  <a:lnTo>
                    <a:pt x="3363574" y="565487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84191"/>
              <a:ext cx="10533567" cy="84028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42854" y="4116630"/>
              <a:ext cx="5729605" cy="4532630"/>
            </a:xfrm>
            <a:custGeom>
              <a:avLst/>
              <a:gdLst/>
              <a:ahLst/>
              <a:cxnLst/>
              <a:rect l="l" t="t" r="r" b="b"/>
              <a:pathLst>
                <a:path w="5729605" h="4532630">
                  <a:moveTo>
                    <a:pt x="5377656" y="3950151"/>
                  </a:moveTo>
                  <a:lnTo>
                    <a:pt x="725065" y="3950151"/>
                  </a:lnTo>
                  <a:lnTo>
                    <a:pt x="725065" y="0"/>
                  </a:lnTo>
                  <a:lnTo>
                    <a:pt x="5377656" y="0"/>
                  </a:lnTo>
                  <a:lnTo>
                    <a:pt x="5377656" y="3950151"/>
                  </a:lnTo>
                  <a:close/>
                </a:path>
                <a:path w="5729605" h="4532630">
                  <a:moveTo>
                    <a:pt x="5377876" y="3950151"/>
                  </a:moveTo>
                  <a:lnTo>
                    <a:pt x="5377656" y="3950151"/>
                  </a:lnTo>
                  <a:lnTo>
                    <a:pt x="5377656" y="0"/>
                  </a:lnTo>
                  <a:lnTo>
                    <a:pt x="5377876" y="0"/>
                  </a:lnTo>
                  <a:lnTo>
                    <a:pt x="5377876" y="3950151"/>
                  </a:lnTo>
                  <a:close/>
                </a:path>
                <a:path w="5729605" h="4532630">
                  <a:moveTo>
                    <a:pt x="5729289" y="3950151"/>
                  </a:moveTo>
                  <a:lnTo>
                    <a:pt x="5377876" y="3950151"/>
                  </a:lnTo>
                  <a:lnTo>
                    <a:pt x="5377876" y="0"/>
                  </a:lnTo>
                  <a:lnTo>
                    <a:pt x="5633226" y="0"/>
                  </a:lnTo>
                  <a:lnTo>
                    <a:pt x="5670618" y="7549"/>
                  </a:lnTo>
                  <a:lnTo>
                    <a:pt x="5701153" y="28136"/>
                  </a:lnTo>
                  <a:lnTo>
                    <a:pt x="5721740" y="58671"/>
                  </a:lnTo>
                  <a:lnTo>
                    <a:pt x="5729289" y="96063"/>
                  </a:lnTo>
                  <a:lnTo>
                    <a:pt x="5729289" y="3950151"/>
                  </a:lnTo>
                  <a:close/>
                </a:path>
                <a:path w="5729605" h="4532630">
                  <a:moveTo>
                    <a:pt x="724908" y="3950151"/>
                  </a:moveTo>
                  <a:lnTo>
                    <a:pt x="0" y="3950151"/>
                  </a:lnTo>
                  <a:lnTo>
                    <a:pt x="0" y="96145"/>
                  </a:lnTo>
                  <a:lnTo>
                    <a:pt x="7516" y="58747"/>
                  </a:lnTo>
                  <a:lnTo>
                    <a:pt x="28077" y="28194"/>
                  </a:lnTo>
                  <a:lnTo>
                    <a:pt x="58595" y="7581"/>
                  </a:lnTo>
                  <a:lnTo>
                    <a:pt x="95981" y="0"/>
                  </a:lnTo>
                  <a:lnTo>
                    <a:pt x="724908" y="0"/>
                  </a:lnTo>
                  <a:lnTo>
                    <a:pt x="724908" y="3950151"/>
                  </a:lnTo>
                  <a:close/>
                </a:path>
                <a:path w="5729605" h="4532630">
                  <a:moveTo>
                    <a:pt x="5377656" y="4283405"/>
                  </a:moveTo>
                  <a:lnTo>
                    <a:pt x="725065" y="4283405"/>
                  </a:lnTo>
                  <a:lnTo>
                    <a:pt x="725065" y="3950175"/>
                  </a:lnTo>
                  <a:lnTo>
                    <a:pt x="5377656" y="3950175"/>
                  </a:lnTo>
                  <a:lnTo>
                    <a:pt x="5377656" y="4283405"/>
                  </a:lnTo>
                  <a:close/>
                </a:path>
                <a:path w="5729605" h="4532630">
                  <a:moveTo>
                    <a:pt x="5377876" y="4283405"/>
                  </a:moveTo>
                  <a:lnTo>
                    <a:pt x="5377656" y="4283405"/>
                  </a:lnTo>
                  <a:lnTo>
                    <a:pt x="5377656" y="3950175"/>
                  </a:lnTo>
                  <a:lnTo>
                    <a:pt x="5377876" y="3950175"/>
                  </a:lnTo>
                  <a:lnTo>
                    <a:pt x="5377876" y="4283405"/>
                  </a:lnTo>
                  <a:close/>
                </a:path>
                <a:path w="5729605" h="4532630">
                  <a:moveTo>
                    <a:pt x="5633226" y="4283405"/>
                  </a:moveTo>
                  <a:lnTo>
                    <a:pt x="5377876" y="4283405"/>
                  </a:lnTo>
                  <a:lnTo>
                    <a:pt x="5377876" y="3950175"/>
                  </a:lnTo>
                  <a:lnTo>
                    <a:pt x="5729289" y="3950175"/>
                  </a:lnTo>
                  <a:lnTo>
                    <a:pt x="5729289" y="4187342"/>
                  </a:lnTo>
                  <a:lnTo>
                    <a:pt x="5721740" y="4224734"/>
                  </a:lnTo>
                  <a:lnTo>
                    <a:pt x="5701153" y="4255269"/>
                  </a:lnTo>
                  <a:lnTo>
                    <a:pt x="5670618" y="4275856"/>
                  </a:lnTo>
                  <a:lnTo>
                    <a:pt x="5633226" y="4283405"/>
                  </a:lnTo>
                  <a:close/>
                </a:path>
                <a:path w="5729605" h="4532630">
                  <a:moveTo>
                    <a:pt x="724908" y="4283405"/>
                  </a:moveTo>
                  <a:lnTo>
                    <a:pt x="96063" y="4283405"/>
                  </a:lnTo>
                  <a:lnTo>
                    <a:pt x="58671" y="4275856"/>
                  </a:lnTo>
                  <a:lnTo>
                    <a:pt x="28136" y="4255269"/>
                  </a:lnTo>
                  <a:lnTo>
                    <a:pt x="7549" y="4224734"/>
                  </a:lnTo>
                  <a:lnTo>
                    <a:pt x="0" y="4187342"/>
                  </a:lnTo>
                  <a:lnTo>
                    <a:pt x="0" y="3950175"/>
                  </a:lnTo>
                  <a:lnTo>
                    <a:pt x="724908" y="3950175"/>
                  </a:lnTo>
                  <a:lnTo>
                    <a:pt x="724908" y="4283405"/>
                  </a:lnTo>
                  <a:close/>
                </a:path>
                <a:path w="5729605" h="4532630">
                  <a:moveTo>
                    <a:pt x="385131" y="4532621"/>
                  </a:moveTo>
                  <a:lnTo>
                    <a:pt x="428470" y="4283405"/>
                  </a:lnTo>
                  <a:lnTo>
                    <a:pt x="623918" y="4283405"/>
                  </a:lnTo>
                  <a:lnTo>
                    <a:pt x="611095" y="4320746"/>
                  </a:lnTo>
                  <a:lnTo>
                    <a:pt x="592799" y="4360280"/>
                  </a:lnTo>
                  <a:lnTo>
                    <a:pt x="568055" y="4400345"/>
                  </a:lnTo>
                  <a:lnTo>
                    <a:pt x="535890" y="4439275"/>
                  </a:lnTo>
                  <a:lnTo>
                    <a:pt x="495330" y="4475407"/>
                  </a:lnTo>
                  <a:lnTo>
                    <a:pt x="445402" y="4507077"/>
                  </a:lnTo>
                  <a:lnTo>
                    <a:pt x="385131" y="453262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4754" y="2268407"/>
              <a:ext cx="6993860" cy="80185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43933" y="4295775"/>
              <a:ext cx="3499485" cy="4164965"/>
            </a:xfrm>
            <a:custGeom>
              <a:avLst/>
              <a:gdLst/>
              <a:ahLst/>
              <a:cxnLst/>
              <a:rect l="l" t="t" r="r" b="b"/>
              <a:pathLst>
                <a:path w="3499484" h="4164965">
                  <a:moveTo>
                    <a:pt x="482722" y="4164804"/>
                  </a:moveTo>
                  <a:lnTo>
                    <a:pt x="332206" y="4164804"/>
                  </a:lnTo>
                  <a:lnTo>
                    <a:pt x="283112" y="4161202"/>
                  </a:lnTo>
                  <a:lnTo>
                    <a:pt x="236255" y="4150738"/>
                  </a:lnTo>
                  <a:lnTo>
                    <a:pt x="192149" y="4133926"/>
                  </a:lnTo>
                  <a:lnTo>
                    <a:pt x="151308" y="4111280"/>
                  </a:lnTo>
                  <a:lnTo>
                    <a:pt x="114246" y="4083315"/>
                  </a:lnTo>
                  <a:lnTo>
                    <a:pt x="81476" y="4050544"/>
                  </a:lnTo>
                  <a:lnTo>
                    <a:pt x="53513" y="4013482"/>
                  </a:lnTo>
                  <a:lnTo>
                    <a:pt x="30870" y="3972642"/>
                  </a:lnTo>
                  <a:lnTo>
                    <a:pt x="14061" y="3928539"/>
                  </a:lnTo>
                  <a:lnTo>
                    <a:pt x="3600" y="3881686"/>
                  </a:lnTo>
                  <a:lnTo>
                    <a:pt x="0" y="3832623"/>
                  </a:lnTo>
                  <a:lnTo>
                    <a:pt x="0" y="332206"/>
                  </a:lnTo>
                  <a:lnTo>
                    <a:pt x="3601" y="283112"/>
                  </a:lnTo>
                  <a:lnTo>
                    <a:pt x="14064" y="236255"/>
                  </a:lnTo>
                  <a:lnTo>
                    <a:pt x="30873" y="192150"/>
                  </a:lnTo>
                  <a:lnTo>
                    <a:pt x="53517" y="151310"/>
                  </a:lnTo>
                  <a:lnTo>
                    <a:pt x="81480" y="114249"/>
                  </a:lnTo>
                  <a:lnTo>
                    <a:pt x="114249" y="81480"/>
                  </a:lnTo>
                  <a:lnTo>
                    <a:pt x="151310" y="53517"/>
                  </a:lnTo>
                  <a:lnTo>
                    <a:pt x="192150" y="30873"/>
                  </a:lnTo>
                  <a:lnTo>
                    <a:pt x="236255" y="14064"/>
                  </a:lnTo>
                  <a:lnTo>
                    <a:pt x="283112" y="3601"/>
                  </a:lnTo>
                  <a:lnTo>
                    <a:pt x="332206" y="0"/>
                  </a:lnTo>
                  <a:lnTo>
                    <a:pt x="482722" y="0"/>
                  </a:lnTo>
                  <a:lnTo>
                    <a:pt x="482722" y="4164804"/>
                  </a:lnTo>
                  <a:close/>
                </a:path>
                <a:path w="3499484" h="4164965">
                  <a:moveTo>
                    <a:pt x="565787" y="4164804"/>
                  </a:moveTo>
                  <a:lnTo>
                    <a:pt x="482722" y="4164804"/>
                  </a:lnTo>
                  <a:lnTo>
                    <a:pt x="482722" y="0"/>
                  </a:lnTo>
                  <a:lnTo>
                    <a:pt x="565787" y="0"/>
                  </a:lnTo>
                  <a:lnTo>
                    <a:pt x="565787" y="4164804"/>
                  </a:lnTo>
                  <a:close/>
                </a:path>
                <a:path w="3499484" h="4164965">
                  <a:moveTo>
                    <a:pt x="2933220" y="4164804"/>
                  </a:moveTo>
                  <a:lnTo>
                    <a:pt x="565787" y="4164804"/>
                  </a:lnTo>
                  <a:lnTo>
                    <a:pt x="565787" y="0"/>
                  </a:lnTo>
                  <a:lnTo>
                    <a:pt x="2933194" y="0"/>
                  </a:lnTo>
                  <a:lnTo>
                    <a:pt x="2933220" y="565787"/>
                  </a:lnTo>
                  <a:lnTo>
                    <a:pt x="2933220" y="4164804"/>
                  </a:lnTo>
                  <a:close/>
                </a:path>
                <a:path w="3499484" h="4164965">
                  <a:moveTo>
                    <a:pt x="3016259" y="4164804"/>
                  </a:moveTo>
                  <a:lnTo>
                    <a:pt x="2933220" y="4164804"/>
                  </a:lnTo>
                  <a:lnTo>
                    <a:pt x="2933220" y="482722"/>
                  </a:lnTo>
                  <a:lnTo>
                    <a:pt x="2933194" y="0"/>
                  </a:lnTo>
                  <a:lnTo>
                    <a:pt x="3016259" y="0"/>
                  </a:lnTo>
                  <a:lnTo>
                    <a:pt x="3016259" y="4164804"/>
                  </a:lnTo>
                  <a:close/>
                </a:path>
                <a:path w="3499484" h="4164965">
                  <a:moveTo>
                    <a:pt x="3166826" y="4164804"/>
                  </a:moveTo>
                  <a:lnTo>
                    <a:pt x="3016259" y="4164804"/>
                  </a:lnTo>
                  <a:lnTo>
                    <a:pt x="3016259" y="0"/>
                  </a:lnTo>
                  <a:lnTo>
                    <a:pt x="3166800" y="0"/>
                  </a:lnTo>
                  <a:lnTo>
                    <a:pt x="3215889" y="3601"/>
                  </a:lnTo>
                  <a:lnTo>
                    <a:pt x="3262742" y="14064"/>
                  </a:lnTo>
                  <a:lnTo>
                    <a:pt x="3306845" y="30873"/>
                  </a:lnTo>
                  <a:lnTo>
                    <a:pt x="3347685" y="53517"/>
                  </a:lnTo>
                  <a:lnTo>
                    <a:pt x="3384747" y="81480"/>
                  </a:lnTo>
                  <a:lnTo>
                    <a:pt x="3417518" y="114249"/>
                  </a:lnTo>
                  <a:lnTo>
                    <a:pt x="3445483" y="151310"/>
                  </a:lnTo>
                  <a:lnTo>
                    <a:pt x="3468129" y="192150"/>
                  </a:lnTo>
                  <a:lnTo>
                    <a:pt x="3484941" y="236255"/>
                  </a:lnTo>
                  <a:lnTo>
                    <a:pt x="3495405" y="283112"/>
                  </a:lnTo>
                  <a:lnTo>
                    <a:pt x="3499007" y="332206"/>
                  </a:lnTo>
                  <a:lnTo>
                    <a:pt x="3499005" y="3832623"/>
                  </a:lnTo>
                  <a:lnTo>
                    <a:pt x="3495400" y="3881705"/>
                  </a:lnTo>
                  <a:lnTo>
                    <a:pt x="3484935" y="3928553"/>
                  </a:lnTo>
                  <a:lnTo>
                    <a:pt x="3468124" y="3972652"/>
                  </a:lnTo>
                  <a:lnTo>
                    <a:pt x="3445480" y="4013489"/>
                  </a:lnTo>
                  <a:lnTo>
                    <a:pt x="3417516" y="4050549"/>
                  </a:lnTo>
                  <a:lnTo>
                    <a:pt x="3384748" y="4083318"/>
                  </a:lnTo>
                  <a:lnTo>
                    <a:pt x="3347689" y="4111282"/>
                  </a:lnTo>
                  <a:lnTo>
                    <a:pt x="3306854" y="4133926"/>
                  </a:lnTo>
                  <a:lnTo>
                    <a:pt x="3262755" y="4150738"/>
                  </a:lnTo>
                  <a:lnTo>
                    <a:pt x="3215908" y="4161202"/>
                  </a:lnTo>
                  <a:lnTo>
                    <a:pt x="3166826" y="4164804"/>
                  </a:lnTo>
                  <a:close/>
                </a:path>
                <a:path w="3499484" h="4164965">
                  <a:moveTo>
                    <a:pt x="2933220" y="565787"/>
                  </a:moveTo>
                  <a:lnTo>
                    <a:pt x="2933194" y="482722"/>
                  </a:lnTo>
                  <a:lnTo>
                    <a:pt x="2933220" y="565787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8286" y="4384179"/>
              <a:ext cx="5037455" cy="1831339"/>
            </a:xfrm>
            <a:custGeom>
              <a:avLst/>
              <a:gdLst/>
              <a:ahLst/>
              <a:cxnLst/>
              <a:rect l="l" t="t" r="r" b="b"/>
              <a:pathLst>
                <a:path w="5037455" h="1831339">
                  <a:moveTo>
                    <a:pt x="102184" y="1681492"/>
                  </a:moveTo>
                  <a:lnTo>
                    <a:pt x="0" y="1681492"/>
                  </a:lnTo>
                  <a:lnTo>
                    <a:pt x="0" y="1704416"/>
                  </a:lnTo>
                  <a:lnTo>
                    <a:pt x="102184" y="1704416"/>
                  </a:lnTo>
                  <a:lnTo>
                    <a:pt x="102184" y="1681492"/>
                  </a:lnTo>
                  <a:close/>
                </a:path>
                <a:path w="5037455" h="1831339">
                  <a:moveTo>
                    <a:pt x="290449" y="1780590"/>
                  </a:moveTo>
                  <a:lnTo>
                    <a:pt x="265404" y="1764982"/>
                  </a:lnTo>
                  <a:lnTo>
                    <a:pt x="243814" y="1741220"/>
                  </a:lnTo>
                  <a:lnTo>
                    <a:pt x="236181" y="1723605"/>
                  </a:lnTo>
                  <a:lnTo>
                    <a:pt x="228663" y="1706257"/>
                  </a:lnTo>
                  <a:lnTo>
                    <a:pt x="222948" y="1657032"/>
                  </a:lnTo>
                  <a:lnTo>
                    <a:pt x="222948" y="1548663"/>
                  </a:lnTo>
                  <a:lnTo>
                    <a:pt x="197866" y="1548663"/>
                  </a:lnTo>
                  <a:lnTo>
                    <a:pt x="197866" y="1657032"/>
                  </a:lnTo>
                  <a:lnTo>
                    <a:pt x="192189" y="1706384"/>
                  </a:lnTo>
                  <a:lnTo>
                    <a:pt x="177114" y="1741563"/>
                  </a:lnTo>
                  <a:lnTo>
                    <a:pt x="155536" y="1765376"/>
                  </a:lnTo>
                  <a:lnTo>
                    <a:pt x="130365" y="1780590"/>
                  </a:lnTo>
                  <a:lnTo>
                    <a:pt x="130365" y="1803501"/>
                  </a:lnTo>
                  <a:lnTo>
                    <a:pt x="157264" y="1790407"/>
                  </a:lnTo>
                  <a:lnTo>
                    <a:pt x="180682" y="1772145"/>
                  </a:lnTo>
                  <a:lnTo>
                    <a:pt x="198983" y="1749590"/>
                  </a:lnTo>
                  <a:lnTo>
                    <a:pt x="210566" y="1723605"/>
                  </a:lnTo>
                  <a:lnTo>
                    <a:pt x="222300" y="1749374"/>
                  </a:lnTo>
                  <a:lnTo>
                    <a:pt x="240639" y="1771802"/>
                  </a:lnTo>
                  <a:lnTo>
                    <a:pt x="263906" y="1790103"/>
                  </a:lnTo>
                  <a:lnTo>
                    <a:pt x="290449" y="1803501"/>
                  </a:lnTo>
                  <a:lnTo>
                    <a:pt x="290449" y="1780590"/>
                  </a:lnTo>
                  <a:close/>
                </a:path>
                <a:path w="5037455" h="1831339">
                  <a:moveTo>
                    <a:pt x="403466" y="1661985"/>
                  </a:moveTo>
                  <a:lnTo>
                    <a:pt x="358267" y="1661985"/>
                  </a:lnTo>
                  <a:lnTo>
                    <a:pt x="358267" y="1545564"/>
                  </a:lnTo>
                  <a:lnTo>
                    <a:pt x="333489" y="1545564"/>
                  </a:lnTo>
                  <a:lnTo>
                    <a:pt x="333489" y="1822691"/>
                  </a:lnTo>
                  <a:lnTo>
                    <a:pt x="358267" y="1822691"/>
                  </a:lnTo>
                  <a:lnTo>
                    <a:pt x="358267" y="1683664"/>
                  </a:lnTo>
                  <a:lnTo>
                    <a:pt x="403466" y="1683664"/>
                  </a:lnTo>
                  <a:lnTo>
                    <a:pt x="403466" y="1661985"/>
                  </a:lnTo>
                  <a:close/>
                </a:path>
                <a:path w="5037455" h="1831339">
                  <a:moveTo>
                    <a:pt x="441236" y="496366"/>
                  </a:moveTo>
                  <a:lnTo>
                    <a:pt x="193027" y="496366"/>
                  </a:lnTo>
                  <a:lnTo>
                    <a:pt x="193027" y="528726"/>
                  </a:lnTo>
                  <a:lnTo>
                    <a:pt x="402475" y="528726"/>
                  </a:lnTo>
                  <a:lnTo>
                    <a:pt x="402475" y="552196"/>
                  </a:lnTo>
                  <a:lnTo>
                    <a:pt x="381101" y="554570"/>
                  </a:lnTo>
                  <a:lnTo>
                    <a:pt x="357085" y="555980"/>
                  </a:lnTo>
                  <a:lnTo>
                    <a:pt x="331419" y="556653"/>
                  </a:lnTo>
                  <a:lnTo>
                    <a:pt x="193027" y="556818"/>
                  </a:lnTo>
                  <a:lnTo>
                    <a:pt x="193027" y="588467"/>
                  </a:lnTo>
                  <a:lnTo>
                    <a:pt x="304330" y="588467"/>
                  </a:lnTo>
                  <a:lnTo>
                    <a:pt x="331304" y="588225"/>
                  </a:lnTo>
                  <a:lnTo>
                    <a:pt x="356870" y="587311"/>
                  </a:lnTo>
                  <a:lnTo>
                    <a:pt x="380441" y="585470"/>
                  </a:lnTo>
                  <a:lnTo>
                    <a:pt x="401408" y="582422"/>
                  </a:lnTo>
                  <a:lnTo>
                    <a:pt x="400697" y="591312"/>
                  </a:lnTo>
                  <a:lnTo>
                    <a:pt x="399275" y="599846"/>
                  </a:lnTo>
                  <a:lnTo>
                    <a:pt x="397852" y="607314"/>
                  </a:lnTo>
                  <a:lnTo>
                    <a:pt x="435546" y="607314"/>
                  </a:lnTo>
                  <a:lnTo>
                    <a:pt x="440994" y="567055"/>
                  </a:lnTo>
                  <a:lnTo>
                    <a:pt x="441159" y="556818"/>
                  </a:lnTo>
                  <a:lnTo>
                    <a:pt x="441236" y="496366"/>
                  </a:lnTo>
                  <a:close/>
                </a:path>
                <a:path w="5037455" h="1831339">
                  <a:moveTo>
                    <a:pt x="448348" y="786879"/>
                  </a:moveTo>
                  <a:lnTo>
                    <a:pt x="231432" y="786879"/>
                  </a:lnTo>
                  <a:lnTo>
                    <a:pt x="231432" y="763422"/>
                  </a:lnTo>
                  <a:lnTo>
                    <a:pt x="441236" y="763422"/>
                  </a:lnTo>
                  <a:lnTo>
                    <a:pt x="441236" y="677367"/>
                  </a:lnTo>
                  <a:lnTo>
                    <a:pt x="193027" y="677367"/>
                  </a:lnTo>
                  <a:lnTo>
                    <a:pt x="193027" y="708660"/>
                  </a:lnTo>
                  <a:lnTo>
                    <a:pt x="402475" y="708660"/>
                  </a:lnTo>
                  <a:lnTo>
                    <a:pt x="402475" y="732485"/>
                  </a:lnTo>
                  <a:lnTo>
                    <a:pt x="193027" y="732485"/>
                  </a:lnTo>
                  <a:lnTo>
                    <a:pt x="193027" y="818172"/>
                  </a:lnTo>
                  <a:lnTo>
                    <a:pt x="448348" y="818172"/>
                  </a:lnTo>
                  <a:lnTo>
                    <a:pt x="448348" y="786879"/>
                  </a:lnTo>
                  <a:close/>
                </a:path>
                <a:path w="5037455" h="1831339">
                  <a:moveTo>
                    <a:pt x="462216" y="619048"/>
                  </a:moveTo>
                  <a:lnTo>
                    <a:pt x="171691" y="619048"/>
                  </a:lnTo>
                  <a:lnTo>
                    <a:pt x="171691" y="651052"/>
                  </a:lnTo>
                  <a:lnTo>
                    <a:pt x="462216" y="651052"/>
                  </a:lnTo>
                  <a:lnTo>
                    <a:pt x="462216" y="619048"/>
                  </a:lnTo>
                  <a:close/>
                </a:path>
                <a:path w="5037455" h="1831339">
                  <a:moveTo>
                    <a:pt x="571614" y="1676539"/>
                  </a:moveTo>
                  <a:lnTo>
                    <a:pt x="566305" y="1609191"/>
                  </a:lnTo>
                  <a:lnTo>
                    <a:pt x="548195" y="1567243"/>
                  </a:lnTo>
                  <a:lnTo>
                    <a:pt x="546836" y="1565071"/>
                  </a:lnTo>
                  <a:lnTo>
                    <a:pt x="546836" y="1676539"/>
                  </a:lnTo>
                  <a:lnTo>
                    <a:pt x="545947" y="1709153"/>
                  </a:lnTo>
                  <a:lnTo>
                    <a:pt x="537298" y="1758238"/>
                  </a:lnTo>
                  <a:lnTo>
                    <a:pt x="509104" y="1785099"/>
                  </a:lnTo>
                  <a:lnTo>
                    <a:pt x="500697" y="1785848"/>
                  </a:lnTo>
                  <a:lnTo>
                    <a:pt x="492467" y="1785099"/>
                  </a:lnTo>
                  <a:lnTo>
                    <a:pt x="464096" y="1758238"/>
                  </a:lnTo>
                  <a:lnTo>
                    <a:pt x="455498" y="1709153"/>
                  </a:lnTo>
                  <a:lnTo>
                    <a:pt x="454558" y="1676539"/>
                  </a:lnTo>
                  <a:lnTo>
                    <a:pt x="455498" y="1643811"/>
                  </a:lnTo>
                  <a:lnTo>
                    <a:pt x="464096" y="1594942"/>
                  </a:lnTo>
                  <a:lnTo>
                    <a:pt x="492467" y="1568043"/>
                  </a:lnTo>
                  <a:lnTo>
                    <a:pt x="500697" y="1567243"/>
                  </a:lnTo>
                  <a:lnTo>
                    <a:pt x="509104" y="1568043"/>
                  </a:lnTo>
                  <a:lnTo>
                    <a:pt x="537298" y="1594942"/>
                  </a:lnTo>
                  <a:lnTo>
                    <a:pt x="545947" y="1643811"/>
                  </a:lnTo>
                  <a:lnTo>
                    <a:pt x="546836" y="1676539"/>
                  </a:lnTo>
                  <a:lnTo>
                    <a:pt x="546836" y="1565071"/>
                  </a:lnTo>
                  <a:lnTo>
                    <a:pt x="537756" y="1556664"/>
                  </a:lnTo>
                  <a:lnTo>
                    <a:pt x="526910" y="1550555"/>
                  </a:lnTo>
                  <a:lnTo>
                    <a:pt x="514489" y="1546821"/>
                  </a:lnTo>
                  <a:lnTo>
                    <a:pt x="500697" y="1545564"/>
                  </a:lnTo>
                  <a:lnTo>
                    <a:pt x="486791" y="1546821"/>
                  </a:lnTo>
                  <a:lnTo>
                    <a:pt x="442849" y="1584058"/>
                  </a:lnTo>
                  <a:lnTo>
                    <a:pt x="431050" y="1640141"/>
                  </a:lnTo>
                  <a:lnTo>
                    <a:pt x="429793" y="1676539"/>
                  </a:lnTo>
                  <a:lnTo>
                    <a:pt x="431050" y="1712772"/>
                  </a:lnTo>
                  <a:lnTo>
                    <a:pt x="442849" y="1768856"/>
                  </a:lnTo>
                  <a:lnTo>
                    <a:pt x="474383" y="1802333"/>
                  </a:lnTo>
                  <a:lnTo>
                    <a:pt x="500697" y="1806905"/>
                  </a:lnTo>
                  <a:lnTo>
                    <a:pt x="514489" y="1805787"/>
                  </a:lnTo>
                  <a:lnTo>
                    <a:pt x="548182" y="1785848"/>
                  </a:lnTo>
                  <a:lnTo>
                    <a:pt x="566305" y="1743659"/>
                  </a:lnTo>
                  <a:lnTo>
                    <a:pt x="570395" y="1712772"/>
                  </a:lnTo>
                  <a:lnTo>
                    <a:pt x="571614" y="1676539"/>
                  </a:lnTo>
                  <a:close/>
                </a:path>
                <a:path w="5037455" h="1831339">
                  <a:moveTo>
                    <a:pt x="653046" y="1545564"/>
                  </a:moveTo>
                  <a:lnTo>
                    <a:pt x="627964" y="1545564"/>
                  </a:lnTo>
                  <a:lnTo>
                    <a:pt x="627964" y="1822386"/>
                  </a:lnTo>
                  <a:lnTo>
                    <a:pt x="653046" y="1822386"/>
                  </a:lnTo>
                  <a:lnTo>
                    <a:pt x="653046" y="1545564"/>
                  </a:lnTo>
                  <a:close/>
                </a:path>
                <a:path w="5037455" h="1831339">
                  <a:moveTo>
                    <a:pt x="777976" y="492455"/>
                  </a:moveTo>
                  <a:lnTo>
                    <a:pt x="740283" y="492455"/>
                  </a:lnTo>
                  <a:lnTo>
                    <a:pt x="740283" y="620826"/>
                  </a:lnTo>
                  <a:lnTo>
                    <a:pt x="704011" y="620826"/>
                  </a:lnTo>
                  <a:lnTo>
                    <a:pt x="704011" y="494588"/>
                  </a:lnTo>
                  <a:lnTo>
                    <a:pt x="667029" y="494588"/>
                  </a:lnTo>
                  <a:lnTo>
                    <a:pt x="667029" y="743864"/>
                  </a:lnTo>
                  <a:lnTo>
                    <a:pt x="656310" y="750798"/>
                  </a:lnTo>
                  <a:lnTo>
                    <a:pt x="642848" y="755688"/>
                  </a:lnTo>
                  <a:lnTo>
                    <a:pt x="626719" y="758558"/>
                  </a:lnTo>
                  <a:lnTo>
                    <a:pt x="607999" y="759510"/>
                  </a:lnTo>
                  <a:lnTo>
                    <a:pt x="551103" y="759510"/>
                  </a:lnTo>
                  <a:lnTo>
                    <a:pt x="551103" y="661009"/>
                  </a:lnTo>
                  <a:lnTo>
                    <a:pt x="628980" y="661009"/>
                  </a:lnTo>
                  <a:lnTo>
                    <a:pt x="628980" y="498144"/>
                  </a:lnTo>
                  <a:lnTo>
                    <a:pt x="513410" y="498144"/>
                  </a:lnTo>
                  <a:lnTo>
                    <a:pt x="513410" y="532282"/>
                  </a:lnTo>
                  <a:lnTo>
                    <a:pt x="590931" y="532282"/>
                  </a:lnTo>
                  <a:lnTo>
                    <a:pt x="590931" y="627227"/>
                  </a:lnTo>
                  <a:lnTo>
                    <a:pt x="513410" y="627227"/>
                  </a:lnTo>
                  <a:lnTo>
                    <a:pt x="513410" y="793280"/>
                  </a:lnTo>
                  <a:lnTo>
                    <a:pt x="600532" y="793280"/>
                  </a:lnTo>
                  <a:lnTo>
                    <a:pt x="622223" y="792162"/>
                  </a:lnTo>
                  <a:lnTo>
                    <a:pt x="640715" y="788797"/>
                  </a:lnTo>
                  <a:lnTo>
                    <a:pt x="655739" y="783234"/>
                  </a:lnTo>
                  <a:lnTo>
                    <a:pt x="667029" y="775500"/>
                  </a:lnTo>
                  <a:lnTo>
                    <a:pt x="667029" y="811060"/>
                  </a:lnTo>
                  <a:lnTo>
                    <a:pt x="704011" y="811060"/>
                  </a:lnTo>
                  <a:lnTo>
                    <a:pt x="704011" y="654608"/>
                  </a:lnTo>
                  <a:lnTo>
                    <a:pt x="740283" y="654608"/>
                  </a:lnTo>
                  <a:lnTo>
                    <a:pt x="740283" y="814971"/>
                  </a:lnTo>
                  <a:lnTo>
                    <a:pt x="777976" y="814971"/>
                  </a:lnTo>
                  <a:lnTo>
                    <a:pt x="777976" y="492455"/>
                  </a:lnTo>
                  <a:close/>
                </a:path>
                <a:path w="5037455" h="1831339">
                  <a:moveTo>
                    <a:pt x="945972" y="1706105"/>
                  </a:moveTo>
                  <a:lnTo>
                    <a:pt x="750582" y="1706105"/>
                  </a:lnTo>
                  <a:lnTo>
                    <a:pt x="750582" y="1650225"/>
                  </a:lnTo>
                  <a:lnTo>
                    <a:pt x="938847" y="1650225"/>
                  </a:lnTo>
                  <a:lnTo>
                    <a:pt x="938847" y="1628635"/>
                  </a:lnTo>
                  <a:lnTo>
                    <a:pt x="750582" y="1628635"/>
                  </a:lnTo>
                  <a:lnTo>
                    <a:pt x="750582" y="1572755"/>
                  </a:lnTo>
                  <a:lnTo>
                    <a:pt x="942263" y="1572755"/>
                  </a:lnTo>
                  <a:lnTo>
                    <a:pt x="942263" y="1549895"/>
                  </a:lnTo>
                  <a:lnTo>
                    <a:pt x="725817" y="1549895"/>
                  </a:lnTo>
                  <a:lnTo>
                    <a:pt x="725817" y="1572755"/>
                  </a:lnTo>
                  <a:lnTo>
                    <a:pt x="725817" y="1628635"/>
                  </a:lnTo>
                  <a:lnTo>
                    <a:pt x="725817" y="1650225"/>
                  </a:lnTo>
                  <a:lnTo>
                    <a:pt x="725817" y="1706105"/>
                  </a:lnTo>
                  <a:lnTo>
                    <a:pt x="725817" y="1727695"/>
                  </a:lnTo>
                  <a:lnTo>
                    <a:pt x="945972" y="1727695"/>
                  </a:lnTo>
                  <a:lnTo>
                    <a:pt x="945972" y="1706105"/>
                  </a:lnTo>
                  <a:close/>
                </a:path>
                <a:path w="5037455" h="1831339">
                  <a:moveTo>
                    <a:pt x="957427" y="1788629"/>
                  </a:moveTo>
                  <a:lnTo>
                    <a:pt x="710946" y="1788629"/>
                  </a:lnTo>
                  <a:lnTo>
                    <a:pt x="710946" y="1810308"/>
                  </a:lnTo>
                  <a:lnTo>
                    <a:pt x="957427" y="1810308"/>
                  </a:lnTo>
                  <a:lnTo>
                    <a:pt x="957427" y="1788629"/>
                  </a:lnTo>
                  <a:close/>
                </a:path>
                <a:path w="5037455" h="1831339">
                  <a:moveTo>
                    <a:pt x="1115783" y="655675"/>
                  </a:moveTo>
                  <a:lnTo>
                    <a:pt x="1066317" y="637743"/>
                  </a:lnTo>
                  <a:lnTo>
                    <a:pt x="1028928" y="609307"/>
                  </a:lnTo>
                  <a:lnTo>
                    <a:pt x="1005268" y="570814"/>
                  </a:lnTo>
                  <a:lnTo>
                    <a:pt x="997013" y="522681"/>
                  </a:lnTo>
                  <a:lnTo>
                    <a:pt x="997013" y="496366"/>
                  </a:lnTo>
                  <a:lnTo>
                    <a:pt x="958608" y="496366"/>
                  </a:lnTo>
                  <a:lnTo>
                    <a:pt x="958608" y="522681"/>
                  </a:lnTo>
                  <a:lnTo>
                    <a:pt x="950518" y="570814"/>
                  </a:lnTo>
                  <a:lnTo>
                    <a:pt x="927188" y="609307"/>
                  </a:lnTo>
                  <a:lnTo>
                    <a:pt x="890054" y="637743"/>
                  </a:lnTo>
                  <a:lnTo>
                    <a:pt x="840549" y="655675"/>
                  </a:lnTo>
                  <a:lnTo>
                    <a:pt x="840549" y="690168"/>
                  </a:lnTo>
                  <a:lnTo>
                    <a:pt x="888707" y="676211"/>
                  </a:lnTo>
                  <a:lnTo>
                    <a:pt x="927633" y="655853"/>
                  </a:lnTo>
                  <a:lnTo>
                    <a:pt x="957414" y="630961"/>
                  </a:lnTo>
                  <a:lnTo>
                    <a:pt x="978166" y="603402"/>
                  </a:lnTo>
                  <a:lnTo>
                    <a:pt x="998969" y="630961"/>
                  </a:lnTo>
                  <a:lnTo>
                    <a:pt x="1028839" y="655853"/>
                  </a:lnTo>
                  <a:lnTo>
                    <a:pt x="1067777" y="676211"/>
                  </a:lnTo>
                  <a:lnTo>
                    <a:pt x="1115783" y="690168"/>
                  </a:lnTo>
                  <a:lnTo>
                    <a:pt x="1115783" y="655675"/>
                  </a:lnTo>
                  <a:close/>
                </a:path>
                <a:path w="5037455" h="1831339">
                  <a:moveTo>
                    <a:pt x="1121473" y="767334"/>
                  </a:moveTo>
                  <a:lnTo>
                    <a:pt x="835215" y="767334"/>
                  </a:lnTo>
                  <a:lnTo>
                    <a:pt x="835215" y="800747"/>
                  </a:lnTo>
                  <a:lnTo>
                    <a:pt x="1121473" y="800747"/>
                  </a:lnTo>
                  <a:lnTo>
                    <a:pt x="1121473" y="767334"/>
                  </a:lnTo>
                  <a:close/>
                </a:path>
                <a:path w="5037455" h="1831339">
                  <a:moveTo>
                    <a:pt x="1227874" y="1676539"/>
                  </a:moveTo>
                  <a:lnTo>
                    <a:pt x="1226667" y="1640141"/>
                  </a:lnTo>
                  <a:lnTo>
                    <a:pt x="1222578" y="1609191"/>
                  </a:lnTo>
                  <a:lnTo>
                    <a:pt x="1214945" y="1584058"/>
                  </a:lnTo>
                  <a:lnTo>
                    <a:pt x="1204455" y="1567243"/>
                  </a:lnTo>
                  <a:lnTo>
                    <a:pt x="1203109" y="1565071"/>
                  </a:lnTo>
                  <a:lnTo>
                    <a:pt x="1203109" y="1676539"/>
                  </a:lnTo>
                  <a:lnTo>
                    <a:pt x="1202207" y="1709153"/>
                  </a:lnTo>
                  <a:lnTo>
                    <a:pt x="1193571" y="1758238"/>
                  </a:lnTo>
                  <a:lnTo>
                    <a:pt x="1165377" y="1785099"/>
                  </a:lnTo>
                  <a:lnTo>
                    <a:pt x="1156970" y="1785848"/>
                  </a:lnTo>
                  <a:lnTo>
                    <a:pt x="1148727" y="1785099"/>
                  </a:lnTo>
                  <a:lnTo>
                    <a:pt x="1120368" y="1758238"/>
                  </a:lnTo>
                  <a:lnTo>
                    <a:pt x="1111770" y="1709153"/>
                  </a:lnTo>
                  <a:lnTo>
                    <a:pt x="1110830" y="1676539"/>
                  </a:lnTo>
                  <a:lnTo>
                    <a:pt x="1111770" y="1643811"/>
                  </a:lnTo>
                  <a:lnTo>
                    <a:pt x="1120368" y="1594942"/>
                  </a:lnTo>
                  <a:lnTo>
                    <a:pt x="1148727" y="1568043"/>
                  </a:lnTo>
                  <a:lnTo>
                    <a:pt x="1193571" y="1594942"/>
                  </a:lnTo>
                  <a:lnTo>
                    <a:pt x="1202207" y="1643811"/>
                  </a:lnTo>
                  <a:lnTo>
                    <a:pt x="1203109" y="1676539"/>
                  </a:lnTo>
                  <a:lnTo>
                    <a:pt x="1203109" y="1565071"/>
                  </a:lnTo>
                  <a:lnTo>
                    <a:pt x="1194028" y="1556664"/>
                  </a:lnTo>
                  <a:lnTo>
                    <a:pt x="1183170" y="1550555"/>
                  </a:lnTo>
                  <a:lnTo>
                    <a:pt x="1170749" y="1546821"/>
                  </a:lnTo>
                  <a:lnTo>
                    <a:pt x="1156970" y="1545564"/>
                  </a:lnTo>
                  <a:lnTo>
                    <a:pt x="1143050" y="1546821"/>
                  </a:lnTo>
                  <a:lnTo>
                    <a:pt x="1099121" y="1584058"/>
                  </a:lnTo>
                  <a:lnTo>
                    <a:pt x="1087323" y="1640141"/>
                  </a:lnTo>
                  <a:lnTo>
                    <a:pt x="1086053" y="1676539"/>
                  </a:lnTo>
                  <a:lnTo>
                    <a:pt x="1087323" y="1712772"/>
                  </a:lnTo>
                  <a:lnTo>
                    <a:pt x="1099121" y="1768856"/>
                  </a:lnTo>
                  <a:lnTo>
                    <a:pt x="1130642" y="1802333"/>
                  </a:lnTo>
                  <a:lnTo>
                    <a:pt x="1156970" y="1806905"/>
                  </a:lnTo>
                  <a:lnTo>
                    <a:pt x="1170749" y="1805787"/>
                  </a:lnTo>
                  <a:lnTo>
                    <a:pt x="1183170" y="1802333"/>
                  </a:lnTo>
                  <a:lnTo>
                    <a:pt x="1194028" y="1796453"/>
                  </a:lnTo>
                  <a:lnTo>
                    <a:pt x="1203109" y="1788020"/>
                  </a:lnTo>
                  <a:lnTo>
                    <a:pt x="1204442" y="1785848"/>
                  </a:lnTo>
                  <a:lnTo>
                    <a:pt x="1214945" y="1768856"/>
                  </a:lnTo>
                  <a:lnTo>
                    <a:pt x="1222578" y="1743659"/>
                  </a:lnTo>
                  <a:lnTo>
                    <a:pt x="1226667" y="1712772"/>
                  </a:lnTo>
                  <a:lnTo>
                    <a:pt x="1227874" y="1676539"/>
                  </a:lnTo>
                  <a:close/>
                </a:path>
                <a:path w="5037455" h="1831339">
                  <a:moveTo>
                    <a:pt x="1309319" y="1545564"/>
                  </a:moveTo>
                  <a:lnTo>
                    <a:pt x="1284236" y="1545564"/>
                  </a:lnTo>
                  <a:lnTo>
                    <a:pt x="1284236" y="1822386"/>
                  </a:lnTo>
                  <a:lnTo>
                    <a:pt x="1309319" y="1822386"/>
                  </a:lnTo>
                  <a:lnTo>
                    <a:pt x="1309319" y="1545564"/>
                  </a:lnTo>
                  <a:close/>
                </a:path>
                <a:path w="5037455" h="1831339">
                  <a:moveTo>
                    <a:pt x="1538986" y="619760"/>
                  </a:moveTo>
                  <a:lnTo>
                    <a:pt x="1490421" y="605409"/>
                  </a:lnTo>
                  <a:lnTo>
                    <a:pt x="1452930" y="582333"/>
                  </a:lnTo>
                  <a:lnTo>
                    <a:pt x="1428775" y="550049"/>
                  </a:lnTo>
                  <a:lnTo>
                    <a:pt x="1420215" y="508101"/>
                  </a:lnTo>
                  <a:lnTo>
                    <a:pt x="1420215" y="494588"/>
                  </a:lnTo>
                  <a:lnTo>
                    <a:pt x="1381810" y="494588"/>
                  </a:lnTo>
                  <a:lnTo>
                    <a:pt x="1381810" y="508101"/>
                  </a:lnTo>
                  <a:lnTo>
                    <a:pt x="1373365" y="550100"/>
                  </a:lnTo>
                  <a:lnTo>
                    <a:pt x="1349451" y="582472"/>
                  </a:lnTo>
                  <a:lnTo>
                    <a:pt x="1312202" y="605561"/>
                  </a:lnTo>
                  <a:lnTo>
                    <a:pt x="1263751" y="619760"/>
                  </a:lnTo>
                  <a:lnTo>
                    <a:pt x="1263751" y="653897"/>
                  </a:lnTo>
                  <a:lnTo>
                    <a:pt x="1310411" y="643039"/>
                  </a:lnTo>
                  <a:lnTo>
                    <a:pt x="1349502" y="626465"/>
                  </a:lnTo>
                  <a:lnTo>
                    <a:pt x="1380121" y="605040"/>
                  </a:lnTo>
                  <a:lnTo>
                    <a:pt x="1401368" y="579577"/>
                  </a:lnTo>
                  <a:lnTo>
                    <a:pt x="1422666" y="605040"/>
                  </a:lnTo>
                  <a:lnTo>
                    <a:pt x="1453375" y="626465"/>
                  </a:lnTo>
                  <a:lnTo>
                    <a:pt x="1492478" y="643039"/>
                  </a:lnTo>
                  <a:lnTo>
                    <a:pt x="1538986" y="653897"/>
                  </a:lnTo>
                  <a:lnTo>
                    <a:pt x="1538986" y="619760"/>
                  </a:lnTo>
                  <a:close/>
                </a:path>
                <a:path w="5037455" h="1831339">
                  <a:moveTo>
                    <a:pt x="1544675" y="699414"/>
                  </a:moveTo>
                  <a:lnTo>
                    <a:pt x="1258417" y="699414"/>
                  </a:lnTo>
                  <a:lnTo>
                    <a:pt x="1258417" y="733552"/>
                  </a:lnTo>
                  <a:lnTo>
                    <a:pt x="1381810" y="733552"/>
                  </a:lnTo>
                  <a:lnTo>
                    <a:pt x="1381810" y="820305"/>
                  </a:lnTo>
                  <a:lnTo>
                    <a:pt x="1420215" y="820305"/>
                  </a:lnTo>
                  <a:lnTo>
                    <a:pt x="1420215" y="733552"/>
                  </a:lnTo>
                  <a:lnTo>
                    <a:pt x="1544675" y="733552"/>
                  </a:lnTo>
                  <a:lnTo>
                    <a:pt x="1544675" y="699414"/>
                  </a:lnTo>
                  <a:close/>
                </a:path>
                <a:path w="5037455" h="1831339">
                  <a:moveTo>
                    <a:pt x="1602549" y="1780590"/>
                  </a:moveTo>
                  <a:lnTo>
                    <a:pt x="1601177" y="1769948"/>
                  </a:lnTo>
                  <a:lnTo>
                    <a:pt x="1597139" y="1760728"/>
                  </a:lnTo>
                  <a:lnTo>
                    <a:pt x="1590535" y="1752841"/>
                  </a:lnTo>
                  <a:lnTo>
                    <a:pt x="1587830" y="1750860"/>
                  </a:lnTo>
                  <a:lnTo>
                    <a:pt x="1581492" y="1746211"/>
                  </a:lnTo>
                  <a:lnTo>
                    <a:pt x="1577467" y="1744433"/>
                  </a:lnTo>
                  <a:lnTo>
                    <a:pt x="1577467" y="1773770"/>
                  </a:lnTo>
                  <a:lnTo>
                    <a:pt x="1577467" y="1787702"/>
                  </a:lnTo>
                  <a:lnTo>
                    <a:pt x="1537411" y="1807248"/>
                  </a:lnTo>
                  <a:lnTo>
                    <a:pt x="1490764" y="1810308"/>
                  </a:lnTo>
                  <a:lnTo>
                    <a:pt x="1465287" y="1809546"/>
                  </a:lnTo>
                  <a:lnTo>
                    <a:pt x="1427327" y="1803387"/>
                  </a:lnTo>
                  <a:lnTo>
                    <a:pt x="1404073" y="1787702"/>
                  </a:lnTo>
                  <a:lnTo>
                    <a:pt x="1404073" y="1773770"/>
                  </a:lnTo>
                  <a:lnTo>
                    <a:pt x="1444129" y="1753920"/>
                  </a:lnTo>
                  <a:lnTo>
                    <a:pt x="1490764" y="1750860"/>
                  </a:lnTo>
                  <a:lnTo>
                    <a:pt x="1516253" y="1751622"/>
                  </a:lnTo>
                  <a:lnTo>
                    <a:pt x="1554213" y="1757781"/>
                  </a:lnTo>
                  <a:lnTo>
                    <a:pt x="1577467" y="1773770"/>
                  </a:lnTo>
                  <a:lnTo>
                    <a:pt x="1577467" y="1744433"/>
                  </a:lnTo>
                  <a:lnTo>
                    <a:pt x="1565148" y="1738947"/>
                  </a:lnTo>
                  <a:lnTo>
                    <a:pt x="1544497" y="1733829"/>
                  </a:lnTo>
                  <a:lnTo>
                    <a:pt x="1519669" y="1730794"/>
                  </a:lnTo>
                  <a:lnTo>
                    <a:pt x="1490764" y="1729803"/>
                  </a:lnTo>
                  <a:lnTo>
                    <a:pt x="1461820" y="1730794"/>
                  </a:lnTo>
                  <a:lnTo>
                    <a:pt x="1416138" y="1738947"/>
                  </a:lnTo>
                  <a:lnTo>
                    <a:pt x="1384249" y="1760728"/>
                  </a:lnTo>
                  <a:lnTo>
                    <a:pt x="1378991" y="1780590"/>
                  </a:lnTo>
                  <a:lnTo>
                    <a:pt x="1380312" y="1791093"/>
                  </a:lnTo>
                  <a:lnTo>
                    <a:pt x="1416138" y="1822437"/>
                  </a:lnTo>
                  <a:lnTo>
                    <a:pt x="1461820" y="1830158"/>
                  </a:lnTo>
                  <a:lnTo>
                    <a:pt x="1490764" y="1831060"/>
                  </a:lnTo>
                  <a:lnTo>
                    <a:pt x="1519669" y="1830158"/>
                  </a:lnTo>
                  <a:lnTo>
                    <a:pt x="1565148" y="1822437"/>
                  </a:lnTo>
                  <a:lnTo>
                    <a:pt x="1597139" y="1800364"/>
                  </a:lnTo>
                  <a:lnTo>
                    <a:pt x="1601177" y="1791093"/>
                  </a:lnTo>
                  <a:lnTo>
                    <a:pt x="1602549" y="1780590"/>
                  </a:lnTo>
                  <a:close/>
                </a:path>
                <a:path w="5037455" h="1831339">
                  <a:moveTo>
                    <a:pt x="1615249" y="1678406"/>
                  </a:moveTo>
                  <a:lnTo>
                    <a:pt x="1555178" y="1678406"/>
                  </a:lnTo>
                  <a:lnTo>
                    <a:pt x="1555178" y="1644650"/>
                  </a:lnTo>
                  <a:lnTo>
                    <a:pt x="1555178" y="1640319"/>
                  </a:lnTo>
                  <a:lnTo>
                    <a:pt x="1592491" y="1621586"/>
                  </a:lnTo>
                  <a:lnTo>
                    <a:pt x="1602549" y="1595729"/>
                  </a:lnTo>
                  <a:lnTo>
                    <a:pt x="1601368" y="1586077"/>
                  </a:lnTo>
                  <a:lnTo>
                    <a:pt x="1597952" y="1577530"/>
                  </a:lnTo>
                  <a:lnTo>
                    <a:pt x="1592491" y="1570037"/>
                  </a:lnTo>
                  <a:lnTo>
                    <a:pt x="1588668" y="1566621"/>
                  </a:lnTo>
                  <a:lnTo>
                    <a:pt x="1585214" y="1563522"/>
                  </a:lnTo>
                  <a:lnTo>
                    <a:pt x="1577467" y="1559699"/>
                  </a:lnTo>
                  <a:lnTo>
                    <a:pt x="1577467" y="1589227"/>
                  </a:lnTo>
                  <a:lnTo>
                    <a:pt x="1577467" y="1602536"/>
                  </a:lnTo>
                  <a:lnTo>
                    <a:pt x="1538109" y="1622158"/>
                  </a:lnTo>
                  <a:lnTo>
                    <a:pt x="1530400" y="1622971"/>
                  </a:lnTo>
                  <a:lnTo>
                    <a:pt x="1530400" y="1644650"/>
                  </a:lnTo>
                  <a:lnTo>
                    <a:pt x="1530400" y="1678406"/>
                  </a:lnTo>
                  <a:lnTo>
                    <a:pt x="1451749" y="1678406"/>
                  </a:lnTo>
                  <a:lnTo>
                    <a:pt x="1451749" y="1644650"/>
                  </a:lnTo>
                  <a:lnTo>
                    <a:pt x="1460804" y="1645462"/>
                  </a:lnTo>
                  <a:lnTo>
                    <a:pt x="1470329" y="1646047"/>
                  </a:lnTo>
                  <a:lnTo>
                    <a:pt x="1480324" y="1646389"/>
                  </a:lnTo>
                  <a:lnTo>
                    <a:pt x="1490764" y="1646504"/>
                  </a:lnTo>
                  <a:lnTo>
                    <a:pt x="1501267" y="1646389"/>
                  </a:lnTo>
                  <a:lnTo>
                    <a:pt x="1511401" y="1646047"/>
                  </a:lnTo>
                  <a:lnTo>
                    <a:pt x="1521117" y="1645462"/>
                  </a:lnTo>
                  <a:lnTo>
                    <a:pt x="1530400" y="1644650"/>
                  </a:lnTo>
                  <a:lnTo>
                    <a:pt x="1530400" y="1622971"/>
                  </a:lnTo>
                  <a:lnTo>
                    <a:pt x="1516481" y="1624418"/>
                  </a:lnTo>
                  <a:lnTo>
                    <a:pt x="1490764" y="1625142"/>
                  </a:lnTo>
                  <a:lnTo>
                    <a:pt x="1443507" y="1622158"/>
                  </a:lnTo>
                  <a:lnTo>
                    <a:pt x="1407160" y="1608112"/>
                  </a:lnTo>
                  <a:lnTo>
                    <a:pt x="1404073" y="1602536"/>
                  </a:lnTo>
                  <a:lnTo>
                    <a:pt x="1404073" y="1589227"/>
                  </a:lnTo>
                  <a:lnTo>
                    <a:pt x="1443507" y="1569631"/>
                  </a:lnTo>
                  <a:lnTo>
                    <a:pt x="1490764" y="1566621"/>
                  </a:lnTo>
                  <a:lnTo>
                    <a:pt x="1516481" y="1567345"/>
                  </a:lnTo>
                  <a:lnTo>
                    <a:pt x="1555254" y="1573669"/>
                  </a:lnTo>
                  <a:lnTo>
                    <a:pt x="1577467" y="1589227"/>
                  </a:lnTo>
                  <a:lnTo>
                    <a:pt x="1577467" y="1559699"/>
                  </a:lnTo>
                  <a:lnTo>
                    <a:pt x="1568411" y="1555229"/>
                  </a:lnTo>
                  <a:lnTo>
                    <a:pt x="1546694" y="1549666"/>
                  </a:lnTo>
                  <a:lnTo>
                    <a:pt x="1520634" y="1546542"/>
                  </a:lnTo>
                  <a:lnTo>
                    <a:pt x="1490764" y="1545564"/>
                  </a:lnTo>
                  <a:lnTo>
                    <a:pt x="1460766" y="1546542"/>
                  </a:lnTo>
                  <a:lnTo>
                    <a:pt x="1413090" y="1555229"/>
                  </a:lnTo>
                  <a:lnTo>
                    <a:pt x="1380121" y="1586077"/>
                  </a:lnTo>
                  <a:lnTo>
                    <a:pt x="1378991" y="1595729"/>
                  </a:lnTo>
                  <a:lnTo>
                    <a:pt x="1380121" y="1605546"/>
                  </a:lnTo>
                  <a:lnTo>
                    <a:pt x="1409954" y="1635315"/>
                  </a:lnTo>
                  <a:lnTo>
                    <a:pt x="1427289" y="1640624"/>
                  </a:lnTo>
                  <a:lnTo>
                    <a:pt x="1427289" y="1678406"/>
                  </a:lnTo>
                  <a:lnTo>
                    <a:pt x="1365669" y="1678406"/>
                  </a:lnTo>
                  <a:lnTo>
                    <a:pt x="1365669" y="1699768"/>
                  </a:lnTo>
                  <a:lnTo>
                    <a:pt x="1615249" y="1699768"/>
                  </a:lnTo>
                  <a:lnTo>
                    <a:pt x="1615249" y="1678406"/>
                  </a:lnTo>
                  <a:close/>
                </a:path>
                <a:path w="5037455" h="1831339">
                  <a:moveTo>
                    <a:pt x="1695361" y="140817"/>
                  </a:moveTo>
                  <a:lnTo>
                    <a:pt x="1644865" y="140817"/>
                  </a:lnTo>
                  <a:lnTo>
                    <a:pt x="1644865" y="9245"/>
                  </a:lnTo>
                  <a:lnTo>
                    <a:pt x="1606105" y="9245"/>
                  </a:lnTo>
                  <a:lnTo>
                    <a:pt x="1606105" y="257086"/>
                  </a:lnTo>
                  <a:lnTo>
                    <a:pt x="1593837" y="265341"/>
                  </a:lnTo>
                  <a:lnTo>
                    <a:pt x="1578102" y="271360"/>
                  </a:lnTo>
                  <a:lnTo>
                    <a:pt x="1559306" y="275043"/>
                  </a:lnTo>
                  <a:lnTo>
                    <a:pt x="1537830" y="276288"/>
                  </a:lnTo>
                  <a:lnTo>
                    <a:pt x="1431150" y="276288"/>
                  </a:lnTo>
                  <a:lnTo>
                    <a:pt x="1431150" y="13157"/>
                  </a:lnTo>
                  <a:lnTo>
                    <a:pt x="1392758" y="13157"/>
                  </a:lnTo>
                  <a:lnTo>
                    <a:pt x="1392758" y="310070"/>
                  </a:lnTo>
                  <a:lnTo>
                    <a:pt x="1530718" y="310070"/>
                  </a:lnTo>
                  <a:lnTo>
                    <a:pt x="1554695" y="308635"/>
                  </a:lnTo>
                  <a:lnTo>
                    <a:pt x="1575879" y="304431"/>
                  </a:lnTo>
                  <a:lnTo>
                    <a:pt x="1593329" y="297624"/>
                  </a:lnTo>
                  <a:lnTo>
                    <a:pt x="1606105" y="288378"/>
                  </a:lnTo>
                  <a:lnTo>
                    <a:pt x="1606105" y="331762"/>
                  </a:lnTo>
                  <a:lnTo>
                    <a:pt x="1644865" y="331762"/>
                  </a:lnTo>
                  <a:lnTo>
                    <a:pt x="1644865" y="174599"/>
                  </a:lnTo>
                  <a:lnTo>
                    <a:pt x="1695361" y="174599"/>
                  </a:lnTo>
                  <a:lnTo>
                    <a:pt x="1695361" y="140817"/>
                  </a:lnTo>
                  <a:close/>
                </a:path>
                <a:path w="5037455" h="1831339">
                  <a:moveTo>
                    <a:pt x="1748421" y="496366"/>
                  </a:moveTo>
                  <a:lnTo>
                    <a:pt x="1593380" y="496366"/>
                  </a:lnTo>
                  <a:lnTo>
                    <a:pt x="1593380" y="529793"/>
                  </a:lnTo>
                  <a:lnTo>
                    <a:pt x="1709661" y="529793"/>
                  </a:lnTo>
                  <a:lnTo>
                    <a:pt x="1701482" y="573709"/>
                  </a:lnTo>
                  <a:lnTo>
                    <a:pt x="1677530" y="606463"/>
                  </a:lnTo>
                  <a:lnTo>
                    <a:pt x="1638706" y="628357"/>
                  </a:lnTo>
                  <a:lnTo>
                    <a:pt x="1585912" y="639673"/>
                  </a:lnTo>
                  <a:lnTo>
                    <a:pt x="1585912" y="673455"/>
                  </a:lnTo>
                  <a:lnTo>
                    <a:pt x="1641868" y="663067"/>
                  </a:lnTo>
                  <a:lnTo>
                    <a:pt x="1687055" y="643839"/>
                  </a:lnTo>
                  <a:lnTo>
                    <a:pt x="1720507" y="614387"/>
                  </a:lnTo>
                  <a:lnTo>
                    <a:pt x="1741284" y="573392"/>
                  </a:lnTo>
                  <a:lnTo>
                    <a:pt x="1748421" y="519480"/>
                  </a:lnTo>
                  <a:lnTo>
                    <a:pt x="1748421" y="496366"/>
                  </a:lnTo>
                  <a:close/>
                </a:path>
                <a:path w="5037455" h="1831339">
                  <a:moveTo>
                    <a:pt x="1810943" y="1780590"/>
                  </a:moveTo>
                  <a:lnTo>
                    <a:pt x="1766239" y="1740712"/>
                  </a:lnTo>
                  <a:lnTo>
                    <a:pt x="1745919" y="1659509"/>
                  </a:lnTo>
                  <a:lnTo>
                    <a:pt x="1745919" y="1572196"/>
                  </a:lnTo>
                  <a:lnTo>
                    <a:pt x="1808162" y="1572196"/>
                  </a:lnTo>
                  <a:lnTo>
                    <a:pt x="1808162" y="1550517"/>
                  </a:lnTo>
                  <a:lnTo>
                    <a:pt x="1659521" y="1550517"/>
                  </a:lnTo>
                  <a:lnTo>
                    <a:pt x="1659521" y="1572196"/>
                  </a:lnTo>
                  <a:lnTo>
                    <a:pt x="1721142" y="1572196"/>
                  </a:lnTo>
                  <a:lnTo>
                    <a:pt x="1721142" y="1659509"/>
                  </a:lnTo>
                  <a:lnTo>
                    <a:pt x="1715516" y="1706206"/>
                  </a:lnTo>
                  <a:lnTo>
                    <a:pt x="1700745" y="1740954"/>
                  </a:lnTo>
                  <a:lnTo>
                    <a:pt x="1679994" y="1765236"/>
                  </a:lnTo>
                  <a:lnTo>
                    <a:pt x="1656435" y="1780590"/>
                  </a:lnTo>
                  <a:lnTo>
                    <a:pt x="1656435" y="1803501"/>
                  </a:lnTo>
                  <a:lnTo>
                    <a:pt x="1681632" y="1790446"/>
                  </a:lnTo>
                  <a:lnTo>
                    <a:pt x="1703844" y="1772183"/>
                  </a:lnTo>
                  <a:lnTo>
                    <a:pt x="1721700" y="1750161"/>
                  </a:lnTo>
                  <a:lnTo>
                    <a:pt x="1733842" y="1725777"/>
                  </a:lnTo>
                  <a:lnTo>
                    <a:pt x="1745805" y="1750072"/>
                  </a:lnTo>
                  <a:lnTo>
                    <a:pt x="1763331" y="1771954"/>
                  </a:lnTo>
                  <a:lnTo>
                    <a:pt x="1785404" y="1790179"/>
                  </a:lnTo>
                  <a:lnTo>
                    <a:pt x="1810943" y="1803501"/>
                  </a:lnTo>
                  <a:lnTo>
                    <a:pt x="1810943" y="1780590"/>
                  </a:lnTo>
                  <a:close/>
                </a:path>
                <a:path w="5037455" h="1831339">
                  <a:moveTo>
                    <a:pt x="1857590" y="753821"/>
                  </a:moveTo>
                  <a:lnTo>
                    <a:pt x="1855914" y="740003"/>
                  </a:lnTo>
                  <a:lnTo>
                    <a:pt x="1851139" y="727862"/>
                  </a:lnTo>
                  <a:lnTo>
                    <a:pt x="1844306" y="718261"/>
                  </a:lnTo>
                  <a:lnTo>
                    <a:pt x="1843633" y="717308"/>
                  </a:lnTo>
                  <a:lnTo>
                    <a:pt x="1833765" y="708304"/>
                  </a:lnTo>
                  <a:lnTo>
                    <a:pt x="1818830" y="700265"/>
                  </a:lnTo>
                  <a:lnTo>
                    <a:pt x="1818830" y="744931"/>
                  </a:lnTo>
                  <a:lnTo>
                    <a:pt x="1818830" y="762711"/>
                  </a:lnTo>
                  <a:lnTo>
                    <a:pt x="1776247" y="786218"/>
                  </a:lnTo>
                  <a:lnTo>
                    <a:pt x="1732775" y="789368"/>
                  </a:lnTo>
                  <a:lnTo>
                    <a:pt x="1709381" y="788619"/>
                  </a:lnTo>
                  <a:lnTo>
                    <a:pt x="1659521" y="775855"/>
                  </a:lnTo>
                  <a:lnTo>
                    <a:pt x="1646364" y="753821"/>
                  </a:lnTo>
                  <a:lnTo>
                    <a:pt x="1647228" y="747420"/>
                  </a:lnTo>
                  <a:lnTo>
                    <a:pt x="1689087" y="721550"/>
                  </a:lnTo>
                  <a:lnTo>
                    <a:pt x="1732775" y="718261"/>
                  </a:lnTo>
                  <a:lnTo>
                    <a:pt x="1755978" y="719074"/>
                  </a:lnTo>
                  <a:lnTo>
                    <a:pt x="1806384" y="731774"/>
                  </a:lnTo>
                  <a:lnTo>
                    <a:pt x="1818830" y="744931"/>
                  </a:lnTo>
                  <a:lnTo>
                    <a:pt x="1818830" y="700265"/>
                  </a:lnTo>
                  <a:lnTo>
                    <a:pt x="1814233" y="697788"/>
                  </a:lnTo>
                  <a:lnTo>
                    <a:pt x="1790331" y="690613"/>
                  </a:lnTo>
                  <a:lnTo>
                    <a:pt x="1762899" y="686498"/>
                  </a:lnTo>
                  <a:lnTo>
                    <a:pt x="1732775" y="685190"/>
                  </a:lnTo>
                  <a:lnTo>
                    <a:pt x="1702485" y="686498"/>
                  </a:lnTo>
                  <a:lnTo>
                    <a:pt x="1651114" y="697788"/>
                  </a:lnTo>
                  <a:lnTo>
                    <a:pt x="1614055" y="727862"/>
                  </a:lnTo>
                  <a:lnTo>
                    <a:pt x="1607604" y="753821"/>
                  </a:lnTo>
                  <a:lnTo>
                    <a:pt x="1609280" y="767829"/>
                  </a:lnTo>
                  <a:lnTo>
                    <a:pt x="1631429" y="799680"/>
                  </a:lnTo>
                  <a:lnTo>
                    <a:pt x="1675041" y="817194"/>
                  </a:lnTo>
                  <a:lnTo>
                    <a:pt x="1732775" y="822439"/>
                  </a:lnTo>
                  <a:lnTo>
                    <a:pt x="1762899" y="821182"/>
                  </a:lnTo>
                  <a:lnTo>
                    <a:pt x="1814233" y="810145"/>
                  </a:lnTo>
                  <a:lnTo>
                    <a:pt x="1844548" y="789368"/>
                  </a:lnTo>
                  <a:lnTo>
                    <a:pt x="1851139" y="780084"/>
                  </a:lnTo>
                  <a:lnTo>
                    <a:pt x="1855914" y="767829"/>
                  </a:lnTo>
                  <a:lnTo>
                    <a:pt x="1857590" y="753821"/>
                  </a:lnTo>
                  <a:close/>
                </a:path>
                <a:path w="5037455" h="1831339">
                  <a:moveTo>
                    <a:pt x="1896706" y="564997"/>
                  </a:moveTo>
                  <a:lnTo>
                    <a:pt x="1849767" y="564997"/>
                  </a:lnTo>
                  <a:lnTo>
                    <a:pt x="1849767" y="492455"/>
                  </a:lnTo>
                  <a:lnTo>
                    <a:pt x="1811007" y="492455"/>
                  </a:lnTo>
                  <a:lnTo>
                    <a:pt x="1811007" y="676300"/>
                  </a:lnTo>
                  <a:lnTo>
                    <a:pt x="1849767" y="676300"/>
                  </a:lnTo>
                  <a:lnTo>
                    <a:pt x="1849767" y="598779"/>
                  </a:lnTo>
                  <a:lnTo>
                    <a:pt x="1896706" y="598779"/>
                  </a:lnTo>
                  <a:lnTo>
                    <a:pt x="1896706" y="564997"/>
                  </a:lnTo>
                  <a:close/>
                </a:path>
                <a:path w="5037455" h="1831339">
                  <a:moveTo>
                    <a:pt x="1903374" y="111658"/>
                  </a:moveTo>
                  <a:lnTo>
                    <a:pt x="1901558" y="86436"/>
                  </a:lnTo>
                  <a:lnTo>
                    <a:pt x="1895995" y="64312"/>
                  </a:lnTo>
                  <a:lnTo>
                    <a:pt x="1886572" y="45593"/>
                  </a:lnTo>
                  <a:lnTo>
                    <a:pt x="1885861" y="44805"/>
                  </a:lnTo>
                  <a:lnTo>
                    <a:pt x="1873148" y="30581"/>
                  </a:lnTo>
                  <a:lnTo>
                    <a:pt x="1864969" y="24930"/>
                  </a:lnTo>
                  <a:lnTo>
                    <a:pt x="1864969" y="111658"/>
                  </a:lnTo>
                  <a:lnTo>
                    <a:pt x="1863953" y="128866"/>
                  </a:lnTo>
                  <a:lnTo>
                    <a:pt x="1847545" y="166776"/>
                  </a:lnTo>
                  <a:lnTo>
                    <a:pt x="1815185" y="178511"/>
                  </a:lnTo>
                  <a:lnTo>
                    <a:pt x="1805736" y="177774"/>
                  </a:lnTo>
                  <a:lnTo>
                    <a:pt x="1769770" y="144018"/>
                  </a:lnTo>
                  <a:lnTo>
                    <a:pt x="1765769" y="111658"/>
                  </a:lnTo>
                  <a:lnTo>
                    <a:pt x="1766735" y="94538"/>
                  </a:lnTo>
                  <a:lnTo>
                    <a:pt x="1782826" y="56184"/>
                  </a:lnTo>
                  <a:lnTo>
                    <a:pt x="1815185" y="44805"/>
                  </a:lnTo>
                  <a:lnTo>
                    <a:pt x="1824901" y="45478"/>
                  </a:lnTo>
                  <a:lnTo>
                    <a:pt x="1860791" y="79248"/>
                  </a:lnTo>
                  <a:lnTo>
                    <a:pt x="1864969" y="111658"/>
                  </a:lnTo>
                  <a:lnTo>
                    <a:pt x="1864969" y="24930"/>
                  </a:lnTo>
                  <a:lnTo>
                    <a:pt x="1861146" y="22275"/>
                  </a:lnTo>
                  <a:lnTo>
                    <a:pt x="1847240" y="16141"/>
                  </a:lnTo>
                  <a:lnTo>
                    <a:pt x="1831797" y="12331"/>
                  </a:lnTo>
                  <a:lnTo>
                    <a:pt x="1815185" y="11023"/>
                  </a:lnTo>
                  <a:lnTo>
                    <a:pt x="1798586" y="12331"/>
                  </a:lnTo>
                  <a:lnTo>
                    <a:pt x="1757235" y="30581"/>
                  </a:lnTo>
                  <a:lnTo>
                    <a:pt x="1734654" y="64312"/>
                  </a:lnTo>
                  <a:lnTo>
                    <a:pt x="1727009" y="111658"/>
                  </a:lnTo>
                  <a:lnTo>
                    <a:pt x="1728927" y="136829"/>
                  </a:lnTo>
                  <a:lnTo>
                    <a:pt x="1744103" y="177558"/>
                  </a:lnTo>
                  <a:lnTo>
                    <a:pt x="1783143" y="207175"/>
                  </a:lnTo>
                  <a:lnTo>
                    <a:pt x="1815185" y="212280"/>
                  </a:lnTo>
                  <a:lnTo>
                    <a:pt x="1831797" y="210985"/>
                  </a:lnTo>
                  <a:lnTo>
                    <a:pt x="1873148" y="192735"/>
                  </a:lnTo>
                  <a:lnTo>
                    <a:pt x="1895995" y="158864"/>
                  </a:lnTo>
                  <a:lnTo>
                    <a:pt x="1901558" y="136829"/>
                  </a:lnTo>
                  <a:lnTo>
                    <a:pt x="1903374" y="111658"/>
                  </a:lnTo>
                  <a:close/>
                </a:path>
                <a:path w="5037455" h="1831339">
                  <a:moveTo>
                    <a:pt x="1923656" y="1661985"/>
                  </a:moveTo>
                  <a:lnTo>
                    <a:pt x="1878444" y="1661985"/>
                  </a:lnTo>
                  <a:lnTo>
                    <a:pt x="1878444" y="1545564"/>
                  </a:lnTo>
                  <a:lnTo>
                    <a:pt x="1853679" y="1545564"/>
                  </a:lnTo>
                  <a:lnTo>
                    <a:pt x="1853679" y="1822691"/>
                  </a:lnTo>
                  <a:lnTo>
                    <a:pt x="1878444" y="1822691"/>
                  </a:lnTo>
                  <a:lnTo>
                    <a:pt x="1878444" y="1683664"/>
                  </a:lnTo>
                  <a:lnTo>
                    <a:pt x="1923656" y="1683664"/>
                  </a:lnTo>
                  <a:lnTo>
                    <a:pt x="1923656" y="1661985"/>
                  </a:lnTo>
                  <a:close/>
                </a:path>
                <a:path w="5037455" h="1831339">
                  <a:moveTo>
                    <a:pt x="1983384" y="9245"/>
                  </a:moveTo>
                  <a:lnTo>
                    <a:pt x="1944624" y="9245"/>
                  </a:lnTo>
                  <a:lnTo>
                    <a:pt x="1944624" y="263486"/>
                  </a:lnTo>
                  <a:lnTo>
                    <a:pt x="1931695" y="271348"/>
                  </a:lnTo>
                  <a:lnTo>
                    <a:pt x="1915642" y="276517"/>
                  </a:lnTo>
                  <a:lnTo>
                    <a:pt x="1896922" y="279336"/>
                  </a:lnTo>
                  <a:lnTo>
                    <a:pt x="1875993" y="280200"/>
                  </a:lnTo>
                  <a:lnTo>
                    <a:pt x="1715985" y="280200"/>
                  </a:lnTo>
                  <a:lnTo>
                    <a:pt x="1715985" y="313270"/>
                  </a:lnTo>
                  <a:lnTo>
                    <a:pt x="1866036" y="313270"/>
                  </a:lnTo>
                  <a:lnTo>
                    <a:pt x="1891372" y="312293"/>
                  </a:lnTo>
                  <a:lnTo>
                    <a:pt x="1913470" y="309143"/>
                  </a:lnTo>
                  <a:lnTo>
                    <a:pt x="1931492" y="303517"/>
                  </a:lnTo>
                  <a:lnTo>
                    <a:pt x="1944624" y="295135"/>
                  </a:lnTo>
                  <a:lnTo>
                    <a:pt x="1944624" y="331762"/>
                  </a:lnTo>
                  <a:lnTo>
                    <a:pt x="1983384" y="331762"/>
                  </a:lnTo>
                  <a:lnTo>
                    <a:pt x="1983384" y="295135"/>
                  </a:lnTo>
                  <a:lnTo>
                    <a:pt x="1983384" y="9245"/>
                  </a:lnTo>
                  <a:close/>
                </a:path>
                <a:path w="5037455" h="1831339">
                  <a:moveTo>
                    <a:pt x="2154072" y="481787"/>
                  </a:moveTo>
                  <a:lnTo>
                    <a:pt x="2115324" y="481787"/>
                  </a:lnTo>
                  <a:lnTo>
                    <a:pt x="1984819" y="830618"/>
                  </a:lnTo>
                  <a:lnTo>
                    <a:pt x="2023935" y="830618"/>
                  </a:lnTo>
                  <a:lnTo>
                    <a:pt x="2154072" y="481787"/>
                  </a:lnTo>
                  <a:close/>
                </a:path>
                <a:path w="5037455" h="1831339">
                  <a:moveTo>
                    <a:pt x="2174163" y="1618475"/>
                  </a:moveTo>
                  <a:lnTo>
                    <a:pt x="1985276" y="1618475"/>
                  </a:lnTo>
                  <a:lnTo>
                    <a:pt x="1985276" y="1547355"/>
                  </a:lnTo>
                  <a:lnTo>
                    <a:pt x="1960511" y="1547355"/>
                  </a:lnTo>
                  <a:lnTo>
                    <a:pt x="1960511" y="1618475"/>
                  </a:lnTo>
                  <a:lnTo>
                    <a:pt x="1960511" y="1640065"/>
                  </a:lnTo>
                  <a:lnTo>
                    <a:pt x="2174163" y="1640065"/>
                  </a:lnTo>
                  <a:lnTo>
                    <a:pt x="2174163" y="1618475"/>
                  </a:lnTo>
                  <a:close/>
                </a:path>
                <a:path w="5037455" h="1831339">
                  <a:moveTo>
                    <a:pt x="2177885" y="1802625"/>
                  </a:moveTo>
                  <a:lnTo>
                    <a:pt x="1985276" y="1802625"/>
                  </a:lnTo>
                  <a:lnTo>
                    <a:pt x="1985276" y="1737855"/>
                  </a:lnTo>
                  <a:lnTo>
                    <a:pt x="1960511" y="1737855"/>
                  </a:lnTo>
                  <a:lnTo>
                    <a:pt x="1960511" y="1802625"/>
                  </a:lnTo>
                  <a:lnTo>
                    <a:pt x="1960511" y="1824215"/>
                  </a:lnTo>
                  <a:lnTo>
                    <a:pt x="2177885" y="1824215"/>
                  </a:lnTo>
                  <a:lnTo>
                    <a:pt x="2177885" y="1802625"/>
                  </a:lnTo>
                  <a:close/>
                </a:path>
                <a:path w="5037455" h="1831339">
                  <a:moveTo>
                    <a:pt x="2191194" y="1685836"/>
                  </a:moveTo>
                  <a:lnTo>
                    <a:pt x="1941614" y="1685836"/>
                  </a:lnTo>
                  <a:lnTo>
                    <a:pt x="1941614" y="1707502"/>
                  </a:lnTo>
                  <a:lnTo>
                    <a:pt x="2191194" y="1707502"/>
                  </a:lnTo>
                  <a:lnTo>
                    <a:pt x="2191194" y="1685836"/>
                  </a:lnTo>
                  <a:close/>
                </a:path>
                <a:path w="5037455" h="1831339">
                  <a:moveTo>
                    <a:pt x="2330145" y="144018"/>
                  </a:moveTo>
                  <a:lnTo>
                    <a:pt x="2302738" y="135305"/>
                  </a:lnTo>
                  <a:lnTo>
                    <a:pt x="2292870" y="129082"/>
                  </a:lnTo>
                  <a:lnTo>
                    <a:pt x="2280450" y="121259"/>
                  </a:lnTo>
                  <a:lnTo>
                    <a:pt x="2265248" y="100812"/>
                  </a:lnTo>
                  <a:lnTo>
                    <a:pt x="2259038" y="72898"/>
                  </a:lnTo>
                  <a:lnTo>
                    <a:pt x="2324811" y="72898"/>
                  </a:lnTo>
                  <a:lnTo>
                    <a:pt x="2324811" y="39116"/>
                  </a:lnTo>
                  <a:lnTo>
                    <a:pt x="2259038" y="39116"/>
                  </a:lnTo>
                  <a:lnTo>
                    <a:pt x="2259038" y="0"/>
                  </a:lnTo>
                  <a:lnTo>
                    <a:pt x="2220633" y="0"/>
                  </a:lnTo>
                  <a:lnTo>
                    <a:pt x="2220633" y="39116"/>
                  </a:lnTo>
                  <a:lnTo>
                    <a:pt x="2153069" y="39116"/>
                  </a:lnTo>
                  <a:lnTo>
                    <a:pt x="2153069" y="72898"/>
                  </a:lnTo>
                  <a:lnTo>
                    <a:pt x="2220633" y="72898"/>
                  </a:lnTo>
                  <a:lnTo>
                    <a:pt x="2214359" y="101422"/>
                  </a:lnTo>
                  <a:lnTo>
                    <a:pt x="2199030" y="123253"/>
                  </a:lnTo>
                  <a:lnTo>
                    <a:pt x="2176627" y="138747"/>
                  </a:lnTo>
                  <a:lnTo>
                    <a:pt x="2149157" y="148285"/>
                  </a:lnTo>
                  <a:lnTo>
                    <a:pt x="2149157" y="182422"/>
                  </a:lnTo>
                  <a:lnTo>
                    <a:pt x="2177973" y="174332"/>
                  </a:lnTo>
                  <a:lnTo>
                    <a:pt x="2203475" y="162280"/>
                  </a:lnTo>
                  <a:lnTo>
                    <a:pt x="2224557" y="146964"/>
                  </a:lnTo>
                  <a:lnTo>
                    <a:pt x="2240191" y="129082"/>
                  </a:lnTo>
                  <a:lnTo>
                    <a:pt x="2256396" y="146253"/>
                  </a:lnTo>
                  <a:lnTo>
                    <a:pt x="2277567" y="160591"/>
                  </a:lnTo>
                  <a:lnTo>
                    <a:pt x="2302535" y="171538"/>
                  </a:lnTo>
                  <a:lnTo>
                    <a:pt x="2330145" y="178511"/>
                  </a:lnTo>
                  <a:lnTo>
                    <a:pt x="2330145" y="144018"/>
                  </a:lnTo>
                  <a:close/>
                </a:path>
                <a:path w="5037455" h="1831339">
                  <a:moveTo>
                    <a:pt x="2410510" y="9245"/>
                  </a:moveTo>
                  <a:lnTo>
                    <a:pt x="2371750" y="9245"/>
                  </a:lnTo>
                  <a:lnTo>
                    <a:pt x="2371750" y="194513"/>
                  </a:lnTo>
                  <a:lnTo>
                    <a:pt x="2359761" y="201244"/>
                  </a:lnTo>
                  <a:lnTo>
                    <a:pt x="2345169" y="206019"/>
                  </a:lnTo>
                  <a:lnTo>
                    <a:pt x="2328049" y="208864"/>
                  </a:lnTo>
                  <a:lnTo>
                    <a:pt x="2308453" y="209791"/>
                  </a:lnTo>
                  <a:lnTo>
                    <a:pt x="2139200" y="209791"/>
                  </a:lnTo>
                  <a:lnTo>
                    <a:pt x="2139200" y="243217"/>
                  </a:lnTo>
                  <a:lnTo>
                    <a:pt x="2215299" y="243217"/>
                  </a:lnTo>
                  <a:lnTo>
                    <a:pt x="2215299" y="332473"/>
                  </a:lnTo>
                  <a:lnTo>
                    <a:pt x="2254059" y="332473"/>
                  </a:lnTo>
                  <a:lnTo>
                    <a:pt x="2254059" y="243217"/>
                  </a:lnTo>
                  <a:lnTo>
                    <a:pt x="2298496" y="243217"/>
                  </a:lnTo>
                  <a:lnTo>
                    <a:pt x="2322995" y="242100"/>
                  </a:lnTo>
                  <a:lnTo>
                    <a:pt x="2343264" y="238823"/>
                  </a:lnTo>
                  <a:lnTo>
                    <a:pt x="2359456" y="233476"/>
                  </a:lnTo>
                  <a:lnTo>
                    <a:pt x="2371750" y="226148"/>
                  </a:lnTo>
                  <a:lnTo>
                    <a:pt x="2371750" y="332117"/>
                  </a:lnTo>
                  <a:lnTo>
                    <a:pt x="2410510" y="332117"/>
                  </a:lnTo>
                  <a:lnTo>
                    <a:pt x="2410510" y="226148"/>
                  </a:lnTo>
                  <a:lnTo>
                    <a:pt x="2410510" y="9245"/>
                  </a:lnTo>
                  <a:close/>
                </a:path>
                <a:path w="5037455" h="1831339">
                  <a:moveTo>
                    <a:pt x="2455722" y="627227"/>
                  </a:moveTo>
                  <a:lnTo>
                    <a:pt x="2428316" y="618515"/>
                  </a:lnTo>
                  <a:lnTo>
                    <a:pt x="2418448" y="612292"/>
                  </a:lnTo>
                  <a:lnTo>
                    <a:pt x="2406027" y="604469"/>
                  </a:lnTo>
                  <a:lnTo>
                    <a:pt x="2390825" y="584022"/>
                  </a:lnTo>
                  <a:lnTo>
                    <a:pt x="2384615" y="556107"/>
                  </a:lnTo>
                  <a:lnTo>
                    <a:pt x="2450388" y="556107"/>
                  </a:lnTo>
                  <a:lnTo>
                    <a:pt x="2450388" y="522325"/>
                  </a:lnTo>
                  <a:lnTo>
                    <a:pt x="2384615" y="522325"/>
                  </a:lnTo>
                  <a:lnTo>
                    <a:pt x="2384615" y="483209"/>
                  </a:lnTo>
                  <a:lnTo>
                    <a:pt x="2346210" y="483209"/>
                  </a:lnTo>
                  <a:lnTo>
                    <a:pt x="2346210" y="522325"/>
                  </a:lnTo>
                  <a:lnTo>
                    <a:pt x="2278646" y="522325"/>
                  </a:lnTo>
                  <a:lnTo>
                    <a:pt x="2278646" y="556107"/>
                  </a:lnTo>
                  <a:lnTo>
                    <a:pt x="2346210" y="556107"/>
                  </a:lnTo>
                  <a:lnTo>
                    <a:pt x="2339937" y="584644"/>
                  </a:lnTo>
                  <a:lnTo>
                    <a:pt x="2324608" y="606463"/>
                  </a:lnTo>
                  <a:lnTo>
                    <a:pt x="2302205" y="621969"/>
                  </a:lnTo>
                  <a:lnTo>
                    <a:pt x="2274735" y="631494"/>
                  </a:lnTo>
                  <a:lnTo>
                    <a:pt x="2274735" y="665632"/>
                  </a:lnTo>
                  <a:lnTo>
                    <a:pt x="2303551" y="657542"/>
                  </a:lnTo>
                  <a:lnTo>
                    <a:pt x="2329053" y="645490"/>
                  </a:lnTo>
                  <a:lnTo>
                    <a:pt x="2350135" y="630174"/>
                  </a:lnTo>
                  <a:lnTo>
                    <a:pt x="2365768" y="612292"/>
                  </a:lnTo>
                  <a:lnTo>
                    <a:pt x="2381974" y="629462"/>
                  </a:lnTo>
                  <a:lnTo>
                    <a:pt x="2403144" y="643801"/>
                  </a:lnTo>
                  <a:lnTo>
                    <a:pt x="2428113" y="654748"/>
                  </a:lnTo>
                  <a:lnTo>
                    <a:pt x="2455722" y="661720"/>
                  </a:lnTo>
                  <a:lnTo>
                    <a:pt x="2455722" y="627227"/>
                  </a:lnTo>
                  <a:close/>
                </a:path>
                <a:path w="5037455" h="1831339">
                  <a:moveTo>
                    <a:pt x="2536088" y="492455"/>
                  </a:moveTo>
                  <a:lnTo>
                    <a:pt x="2497328" y="492455"/>
                  </a:lnTo>
                  <a:lnTo>
                    <a:pt x="2497328" y="677722"/>
                  </a:lnTo>
                  <a:lnTo>
                    <a:pt x="2485339" y="684453"/>
                  </a:lnTo>
                  <a:lnTo>
                    <a:pt x="2470747" y="689229"/>
                  </a:lnTo>
                  <a:lnTo>
                    <a:pt x="2453627" y="692073"/>
                  </a:lnTo>
                  <a:lnTo>
                    <a:pt x="2434031" y="693013"/>
                  </a:lnTo>
                  <a:lnTo>
                    <a:pt x="2264778" y="693013"/>
                  </a:lnTo>
                  <a:lnTo>
                    <a:pt x="2264778" y="726440"/>
                  </a:lnTo>
                  <a:lnTo>
                    <a:pt x="2340876" y="726440"/>
                  </a:lnTo>
                  <a:lnTo>
                    <a:pt x="2340876" y="815682"/>
                  </a:lnTo>
                  <a:lnTo>
                    <a:pt x="2379637" y="815682"/>
                  </a:lnTo>
                  <a:lnTo>
                    <a:pt x="2379637" y="726440"/>
                  </a:lnTo>
                  <a:lnTo>
                    <a:pt x="2424074" y="726440"/>
                  </a:lnTo>
                  <a:lnTo>
                    <a:pt x="2448572" y="725322"/>
                  </a:lnTo>
                  <a:lnTo>
                    <a:pt x="2468842" y="722033"/>
                  </a:lnTo>
                  <a:lnTo>
                    <a:pt x="2485034" y="716686"/>
                  </a:lnTo>
                  <a:lnTo>
                    <a:pt x="2497328" y="709371"/>
                  </a:lnTo>
                  <a:lnTo>
                    <a:pt x="2497328" y="815327"/>
                  </a:lnTo>
                  <a:lnTo>
                    <a:pt x="2536088" y="815327"/>
                  </a:lnTo>
                  <a:lnTo>
                    <a:pt x="2536088" y="709371"/>
                  </a:lnTo>
                  <a:lnTo>
                    <a:pt x="2536088" y="492455"/>
                  </a:lnTo>
                  <a:close/>
                </a:path>
                <a:path w="5037455" h="1831339">
                  <a:moveTo>
                    <a:pt x="2579890" y="1661985"/>
                  </a:moveTo>
                  <a:lnTo>
                    <a:pt x="2534691" y="1661985"/>
                  </a:lnTo>
                  <a:lnTo>
                    <a:pt x="2534691" y="1545564"/>
                  </a:lnTo>
                  <a:lnTo>
                    <a:pt x="2509913" y="1545564"/>
                  </a:lnTo>
                  <a:lnTo>
                    <a:pt x="2509913" y="1760766"/>
                  </a:lnTo>
                  <a:lnTo>
                    <a:pt x="2497417" y="1769808"/>
                  </a:lnTo>
                  <a:lnTo>
                    <a:pt x="2481656" y="1776399"/>
                  </a:lnTo>
                  <a:lnTo>
                    <a:pt x="2463228" y="1780451"/>
                  </a:lnTo>
                  <a:lnTo>
                    <a:pt x="2442718" y="1781822"/>
                  </a:lnTo>
                  <a:lnTo>
                    <a:pt x="2343937" y="1781822"/>
                  </a:lnTo>
                  <a:lnTo>
                    <a:pt x="2343937" y="1572196"/>
                  </a:lnTo>
                  <a:lnTo>
                    <a:pt x="2449842" y="1572196"/>
                  </a:lnTo>
                  <a:lnTo>
                    <a:pt x="2449842" y="1550517"/>
                  </a:lnTo>
                  <a:lnTo>
                    <a:pt x="2319172" y="1550517"/>
                  </a:lnTo>
                  <a:lnTo>
                    <a:pt x="2319172" y="1803184"/>
                  </a:lnTo>
                  <a:lnTo>
                    <a:pt x="2438692" y="1803184"/>
                  </a:lnTo>
                  <a:lnTo>
                    <a:pt x="2460879" y="1801761"/>
                  </a:lnTo>
                  <a:lnTo>
                    <a:pt x="2480805" y="1797583"/>
                  </a:lnTo>
                  <a:lnTo>
                    <a:pt x="2497480" y="1790776"/>
                  </a:lnTo>
                  <a:lnTo>
                    <a:pt x="2509913" y="1781517"/>
                  </a:lnTo>
                  <a:lnTo>
                    <a:pt x="2509913" y="1822691"/>
                  </a:lnTo>
                  <a:lnTo>
                    <a:pt x="2534691" y="1822691"/>
                  </a:lnTo>
                  <a:lnTo>
                    <a:pt x="2534691" y="1683664"/>
                  </a:lnTo>
                  <a:lnTo>
                    <a:pt x="2579890" y="1683664"/>
                  </a:lnTo>
                  <a:lnTo>
                    <a:pt x="2579890" y="1661985"/>
                  </a:lnTo>
                  <a:close/>
                </a:path>
                <a:path w="5037455" h="1831339">
                  <a:moveTo>
                    <a:pt x="2635593" y="49072"/>
                  </a:moveTo>
                  <a:lnTo>
                    <a:pt x="2597200" y="49072"/>
                  </a:lnTo>
                  <a:lnTo>
                    <a:pt x="2597200" y="276644"/>
                  </a:lnTo>
                  <a:lnTo>
                    <a:pt x="2635593" y="276644"/>
                  </a:lnTo>
                  <a:lnTo>
                    <a:pt x="2635593" y="49072"/>
                  </a:lnTo>
                  <a:close/>
                </a:path>
                <a:path w="5037455" h="1831339">
                  <a:moveTo>
                    <a:pt x="2635593" y="14351"/>
                  </a:moveTo>
                  <a:lnTo>
                    <a:pt x="2479852" y="14351"/>
                  </a:lnTo>
                  <a:lnTo>
                    <a:pt x="2479852" y="48641"/>
                  </a:lnTo>
                  <a:lnTo>
                    <a:pt x="2479852" y="277241"/>
                  </a:lnTo>
                  <a:lnTo>
                    <a:pt x="2479852" y="310261"/>
                  </a:lnTo>
                  <a:lnTo>
                    <a:pt x="2635593" y="310261"/>
                  </a:lnTo>
                  <a:lnTo>
                    <a:pt x="2635593" y="277241"/>
                  </a:lnTo>
                  <a:lnTo>
                    <a:pt x="2518257" y="277241"/>
                  </a:lnTo>
                  <a:lnTo>
                    <a:pt x="2518257" y="48641"/>
                  </a:lnTo>
                  <a:lnTo>
                    <a:pt x="2635593" y="48641"/>
                  </a:lnTo>
                  <a:lnTo>
                    <a:pt x="2635593" y="14351"/>
                  </a:lnTo>
                  <a:close/>
                </a:path>
                <a:path w="5037455" h="1831339">
                  <a:moveTo>
                    <a:pt x="2737294" y="9245"/>
                  </a:moveTo>
                  <a:lnTo>
                    <a:pt x="2698534" y="9245"/>
                  </a:lnTo>
                  <a:lnTo>
                    <a:pt x="2698534" y="331762"/>
                  </a:lnTo>
                  <a:lnTo>
                    <a:pt x="2737294" y="331762"/>
                  </a:lnTo>
                  <a:lnTo>
                    <a:pt x="2737294" y="9245"/>
                  </a:lnTo>
                  <a:close/>
                </a:path>
                <a:path w="5037455" h="1831339">
                  <a:moveTo>
                    <a:pt x="2743695" y="1615541"/>
                  </a:moveTo>
                  <a:lnTo>
                    <a:pt x="2731020" y="1570431"/>
                  </a:lnTo>
                  <a:lnTo>
                    <a:pt x="2719235" y="1558594"/>
                  </a:lnTo>
                  <a:lnTo>
                    <a:pt x="2719235" y="1615541"/>
                  </a:lnTo>
                  <a:lnTo>
                    <a:pt x="2718320" y="1627428"/>
                  </a:lnTo>
                  <a:lnTo>
                    <a:pt x="2690634" y="1662925"/>
                  </a:lnTo>
                  <a:lnTo>
                    <a:pt x="2671864" y="1666011"/>
                  </a:lnTo>
                  <a:lnTo>
                    <a:pt x="2661932" y="1665224"/>
                  </a:lnTo>
                  <a:lnTo>
                    <a:pt x="2627934" y="1637919"/>
                  </a:lnTo>
                  <a:lnTo>
                    <a:pt x="2624175" y="1615541"/>
                  </a:lnTo>
                  <a:lnTo>
                    <a:pt x="2625140" y="1603844"/>
                  </a:lnTo>
                  <a:lnTo>
                    <a:pt x="2653042" y="1568361"/>
                  </a:lnTo>
                  <a:lnTo>
                    <a:pt x="2671864" y="1565376"/>
                  </a:lnTo>
                  <a:lnTo>
                    <a:pt x="2681694" y="1566125"/>
                  </a:lnTo>
                  <a:lnTo>
                    <a:pt x="2715603" y="1593443"/>
                  </a:lnTo>
                  <a:lnTo>
                    <a:pt x="2719235" y="1615541"/>
                  </a:lnTo>
                  <a:lnTo>
                    <a:pt x="2719235" y="1558594"/>
                  </a:lnTo>
                  <a:lnTo>
                    <a:pt x="2711310" y="1552981"/>
                  </a:lnTo>
                  <a:lnTo>
                    <a:pt x="2699651" y="1547850"/>
                  </a:lnTo>
                  <a:lnTo>
                    <a:pt x="2686481" y="1544739"/>
                  </a:lnTo>
                  <a:lnTo>
                    <a:pt x="2671864" y="1543710"/>
                  </a:lnTo>
                  <a:lnTo>
                    <a:pt x="2657322" y="1544739"/>
                  </a:lnTo>
                  <a:lnTo>
                    <a:pt x="2622321" y="1560118"/>
                  </a:lnTo>
                  <a:lnTo>
                    <a:pt x="2601506" y="1598256"/>
                  </a:lnTo>
                  <a:lnTo>
                    <a:pt x="2600020" y="1615541"/>
                  </a:lnTo>
                  <a:lnTo>
                    <a:pt x="2601506" y="1632877"/>
                  </a:lnTo>
                  <a:lnTo>
                    <a:pt x="2622321" y="1671281"/>
                  </a:lnTo>
                  <a:lnTo>
                    <a:pt x="2657322" y="1686610"/>
                  </a:lnTo>
                  <a:lnTo>
                    <a:pt x="2671864" y="1687690"/>
                  </a:lnTo>
                  <a:lnTo>
                    <a:pt x="2686481" y="1686610"/>
                  </a:lnTo>
                  <a:lnTo>
                    <a:pt x="2721406" y="1671281"/>
                  </a:lnTo>
                  <a:lnTo>
                    <a:pt x="2742260" y="1632877"/>
                  </a:lnTo>
                  <a:lnTo>
                    <a:pt x="2743695" y="1615541"/>
                  </a:lnTo>
                  <a:close/>
                </a:path>
                <a:path w="5037455" h="1831339">
                  <a:moveTo>
                    <a:pt x="2761170" y="498221"/>
                  </a:moveTo>
                  <a:lnTo>
                    <a:pt x="2722778" y="498221"/>
                  </a:lnTo>
                  <a:lnTo>
                    <a:pt x="2722778" y="532511"/>
                  </a:lnTo>
                  <a:lnTo>
                    <a:pt x="2722778" y="759841"/>
                  </a:lnTo>
                  <a:lnTo>
                    <a:pt x="2643835" y="759841"/>
                  </a:lnTo>
                  <a:lnTo>
                    <a:pt x="2643835" y="532511"/>
                  </a:lnTo>
                  <a:lnTo>
                    <a:pt x="2722778" y="532511"/>
                  </a:lnTo>
                  <a:lnTo>
                    <a:pt x="2722778" y="498221"/>
                  </a:lnTo>
                  <a:lnTo>
                    <a:pt x="2605430" y="498221"/>
                  </a:lnTo>
                  <a:lnTo>
                    <a:pt x="2605430" y="532511"/>
                  </a:lnTo>
                  <a:lnTo>
                    <a:pt x="2605430" y="759841"/>
                  </a:lnTo>
                  <a:lnTo>
                    <a:pt x="2605430" y="792861"/>
                  </a:lnTo>
                  <a:lnTo>
                    <a:pt x="2761170" y="792861"/>
                  </a:lnTo>
                  <a:lnTo>
                    <a:pt x="2761170" y="759866"/>
                  </a:lnTo>
                  <a:lnTo>
                    <a:pt x="2761170" y="532511"/>
                  </a:lnTo>
                  <a:lnTo>
                    <a:pt x="2761170" y="532282"/>
                  </a:lnTo>
                  <a:lnTo>
                    <a:pt x="2761170" y="498221"/>
                  </a:lnTo>
                  <a:close/>
                </a:path>
                <a:path w="5037455" h="1831339">
                  <a:moveTo>
                    <a:pt x="2829776" y="1772221"/>
                  </a:moveTo>
                  <a:lnTo>
                    <a:pt x="2828366" y="1760791"/>
                  </a:lnTo>
                  <a:lnTo>
                    <a:pt x="2824289" y="1750669"/>
                  </a:lnTo>
                  <a:lnTo>
                    <a:pt x="2817761" y="1741868"/>
                  </a:lnTo>
                  <a:lnTo>
                    <a:pt x="2810853" y="1736001"/>
                  </a:lnTo>
                  <a:lnTo>
                    <a:pt x="2809036" y="1734451"/>
                  </a:lnTo>
                  <a:lnTo>
                    <a:pt x="2804693" y="1732076"/>
                  </a:lnTo>
                  <a:lnTo>
                    <a:pt x="2804693" y="1772221"/>
                  </a:lnTo>
                  <a:lnTo>
                    <a:pt x="2803893" y="1778533"/>
                  </a:lnTo>
                  <a:lnTo>
                    <a:pt x="2763863" y="1804809"/>
                  </a:lnTo>
                  <a:lnTo>
                    <a:pt x="2722956" y="1808149"/>
                  </a:lnTo>
                  <a:lnTo>
                    <a:pt x="2700883" y="1807324"/>
                  </a:lnTo>
                  <a:lnTo>
                    <a:pt x="2654211" y="1794522"/>
                  </a:lnTo>
                  <a:lnTo>
                    <a:pt x="2640888" y="1772221"/>
                  </a:lnTo>
                  <a:lnTo>
                    <a:pt x="2641752" y="1765731"/>
                  </a:lnTo>
                  <a:lnTo>
                    <a:pt x="2681846" y="1739480"/>
                  </a:lnTo>
                  <a:lnTo>
                    <a:pt x="2722956" y="1736001"/>
                  </a:lnTo>
                  <a:lnTo>
                    <a:pt x="2744851" y="1736864"/>
                  </a:lnTo>
                  <a:lnTo>
                    <a:pt x="2792006" y="1749933"/>
                  </a:lnTo>
                  <a:lnTo>
                    <a:pt x="2804693" y="1772221"/>
                  </a:lnTo>
                  <a:lnTo>
                    <a:pt x="2804693" y="1732076"/>
                  </a:lnTo>
                  <a:lnTo>
                    <a:pt x="2792755" y="1725549"/>
                  </a:lnTo>
                  <a:lnTo>
                    <a:pt x="2772613" y="1719275"/>
                  </a:lnTo>
                  <a:lnTo>
                    <a:pt x="2749156" y="1715554"/>
                  </a:lnTo>
                  <a:lnTo>
                    <a:pt x="2722956" y="1714322"/>
                  </a:lnTo>
                  <a:lnTo>
                    <a:pt x="2696743" y="1715554"/>
                  </a:lnTo>
                  <a:lnTo>
                    <a:pt x="2653017" y="1725549"/>
                  </a:lnTo>
                  <a:lnTo>
                    <a:pt x="2621305" y="1750669"/>
                  </a:lnTo>
                  <a:lnTo>
                    <a:pt x="2615819" y="1772221"/>
                  </a:lnTo>
                  <a:lnTo>
                    <a:pt x="2617228" y="1783664"/>
                  </a:lnTo>
                  <a:lnTo>
                    <a:pt x="2653017" y="1818932"/>
                  </a:lnTo>
                  <a:lnTo>
                    <a:pt x="2696743" y="1828380"/>
                  </a:lnTo>
                  <a:lnTo>
                    <a:pt x="2722956" y="1829511"/>
                  </a:lnTo>
                  <a:lnTo>
                    <a:pt x="2749156" y="1828380"/>
                  </a:lnTo>
                  <a:lnTo>
                    <a:pt x="2792755" y="1818932"/>
                  </a:lnTo>
                  <a:lnTo>
                    <a:pt x="2824289" y="1793824"/>
                  </a:lnTo>
                  <a:lnTo>
                    <a:pt x="2828366" y="1783664"/>
                  </a:lnTo>
                  <a:lnTo>
                    <a:pt x="2829776" y="1772221"/>
                  </a:lnTo>
                  <a:close/>
                </a:path>
                <a:path w="5037455" h="1831339">
                  <a:moveTo>
                    <a:pt x="2862872" y="492455"/>
                  </a:moveTo>
                  <a:lnTo>
                    <a:pt x="2824111" y="492455"/>
                  </a:lnTo>
                  <a:lnTo>
                    <a:pt x="2824111" y="814971"/>
                  </a:lnTo>
                  <a:lnTo>
                    <a:pt x="2862872" y="814971"/>
                  </a:lnTo>
                  <a:lnTo>
                    <a:pt x="2862872" y="492455"/>
                  </a:lnTo>
                  <a:close/>
                </a:path>
                <a:path w="5037455" h="1831339">
                  <a:moveTo>
                    <a:pt x="2863532" y="1578381"/>
                  </a:moveTo>
                  <a:lnTo>
                    <a:pt x="2822664" y="1578381"/>
                  </a:lnTo>
                  <a:lnTo>
                    <a:pt x="2822664" y="1545564"/>
                  </a:lnTo>
                  <a:lnTo>
                    <a:pt x="2797886" y="1545564"/>
                  </a:lnTo>
                  <a:lnTo>
                    <a:pt x="2797886" y="1703171"/>
                  </a:lnTo>
                  <a:lnTo>
                    <a:pt x="2822664" y="1703171"/>
                  </a:lnTo>
                  <a:lnTo>
                    <a:pt x="2822664" y="1664779"/>
                  </a:lnTo>
                  <a:lnTo>
                    <a:pt x="2863532" y="1664779"/>
                  </a:lnTo>
                  <a:lnTo>
                    <a:pt x="2863532" y="1642795"/>
                  </a:lnTo>
                  <a:lnTo>
                    <a:pt x="2822664" y="1642795"/>
                  </a:lnTo>
                  <a:lnTo>
                    <a:pt x="2822664" y="1600060"/>
                  </a:lnTo>
                  <a:lnTo>
                    <a:pt x="2863532" y="1600060"/>
                  </a:lnTo>
                  <a:lnTo>
                    <a:pt x="2863532" y="1578381"/>
                  </a:lnTo>
                  <a:close/>
                </a:path>
                <a:path w="5037455" h="1831339">
                  <a:moveTo>
                    <a:pt x="3006115" y="11379"/>
                  </a:moveTo>
                  <a:lnTo>
                    <a:pt x="2968434" y="11379"/>
                  </a:lnTo>
                  <a:lnTo>
                    <a:pt x="2968434" y="137261"/>
                  </a:lnTo>
                  <a:lnTo>
                    <a:pt x="2933230" y="137261"/>
                  </a:lnTo>
                  <a:lnTo>
                    <a:pt x="2931033" y="96240"/>
                  </a:lnTo>
                  <a:lnTo>
                    <a:pt x="2926334" y="64630"/>
                  </a:lnTo>
                  <a:lnTo>
                    <a:pt x="2919260" y="42672"/>
                  </a:lnTo>
                  <a:lnTo>
                    <a:pt x="2918777" y="41148"/>
                  </a:lnTo>
                  <a:lnTo>
                    <a:pt x="2907982" y="24536"/>
                  </a:lnTo>
                  <a:lnTo>
                    <a:pt x="2900362" y="17945"/>
                  </a:lnTo>
                  <a:lnTo>
                    <a:pt x="2896247" y="15760"/>
                  </a:lnTo>
                  <a:lnTo>
                    <a:pt x="2896247" y="161798"/>
                  </a:lnTo>
                  <a:lnTo>
                    <a:pt x="2895701" y="205435"/>
                  </a:lnTo>
                  <a:lnTo>
                    <a:pt x="2889948" y="259803"/>
                  </a:lnTo>
                  <a:lnTo>
                    <a:pt x="2875267" y="280555"/>
                  </a:lnTo>
                  <a:lnTo>
                    <a:pt x="2862821" y="280555"/>
                  </a:lnTo>
                  <a:lnTo>
                    <a:pt x="2844152" y="237617"/>
                  </a:lnTo>
                  <a:lnTo>
                    <a:pt x="2841485" y="161798"/>
                  </a:lnTo>
                  <a:lnTo>
                    <a:pt x="2842082" y="118097"/>
                  </a:lnTo>
                  <a:lnTo>
                    <a:pt x="2848089" y="63639"/>
                  </a:lnTo>
                  <a:lnTo>
                    <a:pt x="2862821" y="42672"/>
                  </a:lnTo>
                  <a:lnTo>
                    <a:pt x="2875267" y="42672"/>
                  </a:lnTo>
                  <a:lnTo>
                    <a:pt x="2893758" y="85826"/>
                  </a:lnTo>
                  <a:lnTo>
                    <a:pt x="2896247" y="161798"/>
                  </a:lnTo>
                  <a:lnTo>
                    <a:pt x="2896247" y="15760"/>
                  </a:lnTo>
                  <a:lnTo>
                    <a:pt x="2891358" y="13157"/>
                  </a:lnTo>
                  <a:lnTo>
                    <a:pt x="2880880" y="10236"/>
                  </a:lnTo>
                  <a:lnTo>
                    <a:pt x="2868866" y="9245"/>
                  </a:lnTo>
                  <a:lnTo>
                    <a:pt x="2856903" y="10236"/>
                  </a:lnTo>
                  <a:lnTo>
                    <a:pt x="2818003" y="43637"/>
                  </a:lnTo>
                  <a:lnTo>
                    <a:pt x="2805849" y="110490"/>
                  </a:lnTo>
                  <a:lnTo>
                    <a:pt x="2804503" y="161798"/>
                  </a:lnTo>
                  <a:lnTo>
                    <a:pt x="2805849" y="213093"/>
                  </a:lnTo>
                  <a:lnTo>
                    <a:pt x="2810192" y="251891"/>
                  </a:lnTo>
                  <a:lnTo>
                    <a:pt x="2829750" y="299046"/>
                  </a:lnTo>
                  <a:lnTo>
                    <a:pt x="2868866" y="313626"/>
                  </a:lnTo>
                  <a:lnTo>
                    <a:pt x="2880880" y="312699"/>
                  </a:lnTo>
                  <a:lnTo>
                    <a:pt x="2919526" y="280847"/>
                  </a:lnTo>
                  <a:lnTo>
                    <a:pt x="2931833" y="218440"/>
                  </a:lnTo>
                  <a:lnTo>
                    <a:pt x="2933585" y="171043"/>
                  </a:lnTo>
                  <a:lnTo>
                    <a:pt x="2968434" y="171043"/>
                  </a:lnTo>
                  <a:lnTo>
                    <a:pt x="2968434" y="327850"/>
                  </a:lnTo>
                  <a:lnTo>
                    <a:pt x="3006115" y="327850"/>
                  </a:lnTo>
                  <a:lnTo>
                    <a:pt x="3006115" y="171043"/>
                  </a:lnTo>
                  <a:lnTo>
                    <a:pt x="3006115" y="137261"/>
                  </a:lnTo>
                  <a:lnTo>
                    <a:pt x="3006115" y="11379"/>
                  </a:lnTo>
                  <a:close/>
                </a:path>
                <a:path w="5037455" h="1831339">
                  <a:moveTo>
                    <a:pt x="3030436" y="1668805"/>
                  </a:moveTo>
                  <a:lnTo>
                    <a:pt x="3010928" y="1628863"/>
                  </a:lnTo>
                  <a:lnTo>
                    <a:pt x="3006280" y="1626031"/>
                  </a:lnTo>
                  <a:lnTo>
                    <a:pt x="3006280" y="1668805"/>
                  </a:lnTo>
                  <a:lnTo>
                    <a:pt x="3005493" y="1675841"/>
                  </a:lnTo>
                  <a:lnTo>
                    <a:pt x="2970085" y="1702485"/>
                  </a:lnTo>
                  <a:lnTo>
                    <a:pt x="2960141" y="1703171"/>
                  </a:lnTo>
                  <a:lnTo>
                    <a:pt x="2950248" y="1702485"/>
                  </a:lnTo>
                  <a:lnTo>
                    <a:pt x="2917367" y="1682115"/>
                  </a:lnTo>
                  <a:lnTo>
                    <a:pt x="2914319" y="1668805"/>
                  </a:lnTo>
                  <a:lnTo>
                    <a:pt x="2915107" y="1661718"/>
                  </a:lnTo>
                  <a:lnTo>
                    <a:pt x="2950248" y="1634807"/>
                  </a:lnTo>
                  <a:lnTo>
                    <a:pt x="2960141" y="1634121"/>
                  </a:lnTo>
                  <a:lnTo>
                    <a:pt x="2970085" y="1634807"/>
                  </a:lnTo>
                  <a:lnTo>
                    <a:pt x="3003219" y="1655368"/>
                  </a:lnTo>
                  <a:lnTo>
                    <a:pt x="3006280" y="1668805"/>
                  </a:lnTo>
                  <a:lnTo>
                    <a:pt x="3006280" y="1626031"/>
                  </a:lnTo>
                  <a:lnTo>
                    <a:pt x="3000502" y="1622488"/>
                  </a:lnTo>
                  <a:lnTo>
                    <a:pt x="2988437" y="1617827"/>
                  </a:lnTo>
                  <a:lnTo>
                    <a:pt x="2974911" y="1614970"/>
                  </a:lnTo>
                  <a:lnTo>
                    <a:pt x="2960141" y="1613992"/>
                  </a:lnTo>
                  <a:lnTo>
                    <a:pt x="2945511" y="1614970"/>
                  </a:lnTo>
                  <a:lnTo>
                    <a:pt x="2909671" y="1628863"/>
                  </a:lnTo>
                  <a:lnTo>
                    <a:pt x="2890164" y="1668805"/>
                  </a:lnTo>
                  <a:lnTo>
                    <a:pt x="2891472" y="1680616"/>
                  </a:lnTo>
                  <a:lnTo>
                    <a:pt x="2919946" y="1714804"/>
                  </a:lnTo>
                  <a:lnTo>
                    <a:pt x="2960141" y="1723301"/>
                  </a:lnTo>
                  <a:lnTo>
                    <a:pt x="2974911" y="1722323"/>
                  </a:lnTo>
                  <a:lnTo>
                    <a:pt x="2988437" y="1719465"/>
                  </a:lnTo>
                  <a:lnTo>
                    <a:pt x="3000502" y="1714804"/>
                  </a:lnTo>
                  <a:lnTo>
                    <a:pt x="3010928" y="1708442"/>
                  </a:lnTo>
                  <a:lnTo>
                    <a:pt x="3016504" y="1703171"/>
                  </a:lnTo>
                  <a:lnTo>
                    <a:pt x="3019196" y="1700631"/>
                  </a:lnTo>
                  <a:lnTo>
                    <a:pt x="3025317" y="1691284"/>
                  </a:lnTo>
                  <a:lnTo>
                    <a:pt x="3029127" y="1680616"/>
                  </a:lnTo>
                  <a:lnTo>
                    <a:pt x="3030436" y="1668805"/>
                  </a:lnTo>
                  <a:close/>
                </a:path>
                <a:path w="5037455" h="1831339">
                  <a:moveTo>
                    <a:pt x="3038792" y="1569720"/>
                  </a:moveTo>
                  <a:lnTo>
                    <a:pt x="2972841" y="1569720"/>
                  </a:lnTo>
                  <a:lnTo>
                    <a:pt x="2972841" y="1536890"/>
                  </a:lnTo>
                  <a:lnTo>
                    <a:pt x="2948381" y="1536890"/>
                  </a:lnTo>
                  <a:lnTo>
                    <a:pt x="2948381" y="1569720"/>
                  </a:lnTo>
                  <a:lnTo>
                    <a:pt x="2881490" y="1569720"/>
                  </a:lnTo>
                  <a:lnTo>
                    <a:pt x="2881490" y="1590154"/>
                  </a:lnTo>
                  <a:lnTo>
                    <a:pt x="3038792" y="1590154"/>
                  </a:lnTo>
                  <a:lnTo>
                    <a:pt x="3038792" y="1569720"/>
                  </a:lnTo>
                  <a:close/>
                </a:path>
                <a:path w="5037455" h="1831339">
                  <a:moveTo>
                    <a:pt x="3072968" y="9245"/>
                  </a:moveTo>
                  <a:lnTo>
                    <a:pt x="3035274" y="9245"/>
                  </a:lnTo>
                  <a:lnTo>
                    <a:pt x="3035274" y="331762"/>
                  </a:lnTo>
                  <a:lnTo>
                    <a:pt x="3072968" y="331762"/>
                  </a:lnTo>
                  <a:lnTo>
                    <a:pt x="3072968" y="9245"/>
                  </a:lnTo>
                  <a:close/>
                </a:path>
                <a:path w="5037455" h="1831339">
                  <a:moveTo>
                    <a:pt x="3111779" y="507034"/>
                  </a:moveTo>
                  <a:lnTo>
                    <a:pt x="3039249" y="507034"/>
                  </a:lnTo>
                  <a:lnTo>
                    <a:pt x="3039249" y="483209"/>
                  </a:lnTo>
                  <a:lnTo>
                    <a:pt x="3000133" y="483209"/>
                  </a:lnTo>
                  <a:lnTo>
                    <a:pt x="3000133" y="507034"/>
                  </a:lnTo>
                  <a:lnTo>
                    <a:pt x="2927235" y="507034"/>
                  </a:lnTo>
                  <a:lnTo>
                    <a:pt x="2927235" y="535127"/>
                  </a:lnTo>
                  <a:lnTo>
                    <a:pt x="3111779" y="535127"/>
                  </a:lnTo>
                  <a:lnTo>
                    <a:pt x="3111779" y="507034"/>
                  </a:lnTo>
                  <a:close/>
                </a:path>
                <a:path w="5037455" h="1831339">
                  <a:moveTo>
                    <a:pt x="3115894" y="1802574"/>
                  </a:moveTo>
                  <a:lnTo>
                    <a:pt x="2932277" y="1802574"/>
                  </a:lnTo>
                  <a:lnTo>
                    <a:pt x="2932277" y="1744662"/>
                  </a:lnTo>
                  <a:lnTo>
                    <a:pt x="2907500" y="1744662"/>
                  </a:lnTo>
                  <a:lnTo>
                    <a:pt x="2907500" y="1823935"/>
                  </a:lnTo>
                  <a:lnTo>
                    <a:pt x="3115894" y="1823935"/>
                  </a:lnTo>
                  <a:lnTo>
                    <a:pt x="3115894" y="1802574"/>
                  </a:lnTo>
                  <a:close/>
                </a:path>
                <a:path w="5037455" h="1831339">
                  <a:moveTo>
                    <a:pt x="3153054" y="1627314"/>
                  </a:moveTo>
                  <a:lnTo>
                    <a:pt x="3110636" y="1627314"/>
                  </a:lnTo>
                  <a:lnTo>
                    <a:pt x="3110636" y="1545564"/>
                  </a:lnTo>
                  <a:lnTo>
                    <a:pt x="3085858" y="1545564"/>
                  </a:lnTo>
                  <a:lnTo>
                    <a:pt x="3085858" y="1746834"/>
                  </a:lnTo>
                  <a:lnTo>
                    <a:pt x="3110636" y="1746834"/>
                  </a:lnTo>
                  <a:lnTo>
                    <a:pt x="3110636" y="1649298"/>
                  </a:lnTo>
                  <a:lnTo>
                    <a:pt x="3153054" y="1649298"/>
                  </a:lnTo>
                  <a:lnTo>
                    <a:pt x="3153054" y="1627314"/>
                  </a:lnTo>
                  <a:close/>
                </a:path>
                <a:path w="5037455" h="1831339">
                  <a:moveTo>
                    <a:pt x="3189655" y="790435"/>
                  </a:moveTo>
                  <a:lnTo>
                    <a:pt x="2986265" y="790435"/>
                  </a:lnTo>
                  <a:lnTo>
                    <a:pt x="2986265" y="769823"/>
                  </a:lnTo>
                  <a:lnTo>
                    <a:pt x="3185744" y="769823"/>
                  </a:lnTo>
                  <a:lnTo>
                    <a:pt x="3185744" y="695147"/>
                  </a:lnTo>
                  <a:lnTo>
                    <a:pt x="2947860" y="695147"/>
                  </a:lnTo>
                  <a:lnTo>
                    <a:pt x="2947860" y="722884"/>
                  </a:lnTo>
                  <a:lnTo>
                    <a:pt x="3146983" y="722884"/>
                  </a:lnTo>
                  <a:lnTo>
                    <a:pt x="3146983" y="742797"/>
                  </a:lnTo>
                  <a:lnTo>
                    <a:pt x="2947860" y="742797"/>
                  </a:lnTo>
                  <a:lnTo>
                    <a:pt x="2947860" y="818172"/>
                  </a:lnTo>
                  <a:lnTo>
                    <a:pt x="3189655" y="818172"/>
                  </a:lnTo>
                  <a:lnTo>
                    <a:pt x="3189655" y="790435"/>
                  </a:lnTo>
                  <a:close/>
                </a:path>
                <a:path w="5037455" h="1831339">
                  <a:moveTo>
                    <a:pt x="3233039" y="572465"/>
                  </a:moveTo>
                  <a:lnTo>
                    <a:pt x="3185744" y="572465"/>
                  </a:lnTo>
                  <a:lnTo>
                    <a:pt x="3185744" y="492455"/>
                  </a:lnTo>
                  <a:lnTo>
                    <a:pt x="3146983" y="492455"/>
                  </a:lnTo>
                  <a:lnTo>
                    <a:pt x="3146983" y="631850"/>
                  </a:lnTo>
                  <a:lnTo>
                    <a:pt x="3136328" y="637349"/>
                  </a:lnTo>
                  <a:lnTo>
                    <a:pt x="3122536" y="641489"/>
                  </a:lnTo>
                  <a:lnTo>
                    <a:pt x="3105683" y="644105"/>
                  </a:lnTo>
                  <a:lnTo>
                    <a:pt x="3085833" y="645007"/>
                  </a:lnTo>
                  <a:lnTo>
                    <a:pt x="3038894" y="645007"/>
                  </a:lnTo>
                  <a:lnTo>
                    <a:pt x="3038894" y="626516"/>
                  </a:lnTo>
                  <a:lnTo>
                    <a:pt x="3052407" y="625043"/>
                  </a:lnTo>
                  <a:lnTo>
                    <a:pt x="3064586" y="622782"/>
                  </a:lnTo>
                  <a:lnTo>
                    <a:pt x="3098368" y="603935"/>
                  </a:lnTo>
                  <a:lnTo>
                    <a:pt x="3099638" y="601268"/>
                  </a:lnTo>
                  <a:lnTo>
                    <a:pt x="3102000" y="596341"/>
                  </a:lnTo>
                  <a:lnTo>
                    <a:pt x="3103245" y="587756"/>
                  </a:lnTo>
                  <a:lnTo>
                    <a:pt x="3101949" y="578599"/>
                  </a:lnTo>
                  <a:lnTo>
                    <a:pt x="3099651" y="573887"/>
                  </a:lnTo>
                  <a:lnTo>
                    <a:pt x="3098139" y="570776"/>
                  </a:lnTo>
                  <a:lnTo>
                    <a:pt x="3092005" y="564159"/>
                  </a:lnTo>
                  <a:lnTo>
                    <a:pt x="3083699" y="558596"/>
                  </a:lnTo>
                  <a:lnTo>
                    <a:pt x="3071393" y="553720"/>
                  </a:lnTo>
                  <a:lnTo>
                    <a:pt x="3066986" y="552716"/>
                  </a:lnTo>
                  <a:lnTo>
                    <a:pt x="3066986" y="583844"/>
                  </a:lnTo>
                  <a:lnTo>
                    <a:pt x="3066986" y="591312"/>
                  </a:lnTo>
                  <a:lnTo>
                    <a:pt x="3019336" y="601268"/>
                  </a:lnTo>
                  <a:lnTo>
                    <a:pt x="3006648" y="601040"/>
                  </a:lnTo>
                  <a:lnTo>
                    <a:pt x="2971330" y="591312"/>
                  </a:lnTo>
                  <a:lnTo>
                    <a:pt x="2971330" y="583844"/>
                  </a:lnTo>
                  <a:lnTo>
                    <a:pt x="3019336" y="573887"/>
                  </a:lnTo>
                  <a:lnTo>
                    <a:pt x="3031667" y="574116"/>
                  </a:lnTo>
                  <a:lnTo>
                    <a:pt x="3066986" y="583844"/>
                  </a:lnTo>
                  <a:lnTo>
                    <a:pt x="3066986" y="552716"/>
                  </a:lnTo>
                  <a:lnTo>
                    <a:pt x="3056445" y="550291"/>
                  </a:lnTo>
                  <a:lnTo>
                    <a:pt x="3039135" y="548259"/>
                  </a:lnTo>
                  <a:lnTo>
                    <a:pt x="3019336" y="547573"/>
                  </a:lnTo>
                  <a:lnTo>
                    <a:pt x="2999308" y="548259"/>
                  </a:lnTo>
                  <a:lnTo>
                    <a:pt x="2953550" y="559308"/>
                  </a:lnTo>
                  <a:lnTo>
                    <a:pt x="2934703" y="587756"/>
                  </a:lnTo>
                  <a:lnTo>
                    <a:pt x="2935998" y="596290"/>
                  </a:lnTo>
                  <a:lnTo>
                    <a:pt x="2973768" y="622731"/>
                  </a:lnTo>
                  <a:lnTo>
                    <a:pt x="3000133" y="626516"/>
                  </a:lnTo>
                  <a:lnTo>
                    <a:pt x="3000133" y="645007"/>
                  </a:lnTo>
                  <a:lnTo>
                    <a:pt x="2922613" y="645007"/>
                  </a:lnTo>
                  <a:lnTo>
                    <a:pt x="2922613" y="674166"/>
                  </a:lnTo>
                  <a:lnTo>
                    <a:pt x="3075521" y="674166"/>
                  </a:lnTo>
                  <a:lnTo>
                    <a:pt x="3099981" y="673227"/>
                  </a:lnTo>
                  <a:lnTo>
                    <a:pt x="3119780" y="670382"/>
                  </a:lnTo>
                  <a:lnTo>
                    <a:pt x="3135325" y="665607"/>
                  </a:lnTo>
                  <a:lnTo>
                    <a:pt x="3146983" y="658876"/>
                  </a:lnTo>
                  <a:lnTo>
                    <a:pt x="3146983" y="679856"/>
                  </a:lnTo>
                  <a:lnTo>
                    <a:pt x="3185744" y="679856"/>
                  </a:lnTo>
                  <a:lnTo>
                    <a:pt x="3185744" y="658876"/>
                  </a:lnTo>
                  <a:lnTo>
                    <a:pt x="3185744" y="606247"/>
                  </a:lnTo>
                  <a:lnTo>
                    <a:pt x="3233039" y="606247"/>
                  </a:lnTo>
                  <a:lnTo>
                    <a:pt x="3233039" y="572465"/>
                  </a:lnTo>
                  <a:close/>
                </a:path>
                <a:path w="5037455" h="1831339">
                  <a:moveTo>
                    <a:pt x="3484981" y="1548663"/>
                  </a:moveTo>
                  <a:lnTo>
                    <a:pt x="3273183" y="1548663"/>
                  </a:lnTo>
                  <a:lnTo>
                    <a:pt x="3273183" y="1569720"/>
                  </a:lnTo>
                  <a:lnTo>
                    <a:pt x="3460216" y="1569720"/>
                  </a:lnTo>
                  <a:lnTo>
                    <a:pt x="3460216" y="1596656"/>
                  </a:lnTo>
                  <a:lnTo>
                    <a:pt x="3441344" y="1599349"/>
                  </a:lnTo>
                  <a:lnTo>
                    <a:pt x="3419564" y="1601063"/>
                  </a:lnTo>
                  <a:lnTo>
                    <a:pt x="3396284" y="1601965"/>
                  </a:lnTo>
                  <a:lnTo>
                    <a:pt x="3372891" y="1602232"/>
                  </a:lnTo>
                  <a:lnTo>
                    <a:pt x="3273183" y="1602232"/>
                  </a:lnTo>
                  <a:lnTo>
                    <a:pt x="3273183" y="1622666"/>
                  </a:lnTo>
                  <a:lnTo>
                    <a:pt x="3372574" y="1622666"/>
                  </a:lnTo>
                  <a:lnTo>
                    <a:pt x="3396450" y="1622386"/>
                  </a:lnTo>
                  <a:lnTo>
                    <a:pt x="3419564" y="1621383"/>
                  </a:lnTo>
                  <a:lnTo>
                    <a:pt x="3440950" y="1619402"/>
                  </a:lnTo>
                  <a:lnTo>
                    <a:pt x="3459594" y="1616163"/>
                  </a:lnTo>
                  <a:lnTo>
                    <a:pt x="3458832" y="1623745"/>
                  </a:lnTo>
                  <a:lnTo>
                    <a:pt x="3457892" y="1631099"/>
                  </a:lnTo>
                  <a:lnTo>
                    <a:pt x="3456711" y="1638109"/>
                  </a:lnTo>
                  <a:lnTo>
                    <a:pt x="3455251" y="1644650"/>
                  </a:lnTo>
                  <a:lnTo>
                    <a:pt x="3479723" y="1644650"/>
                  </a:lnTo>
                  <a:lnTo>
                    <a:pt x="3484765" y="1602714"/>
                  </a:lnTo>
                  <a:lnTo>
                    <a:pt x="3484854" y="1596656"/>
                  </a:lnTo>
                  <a:lnTo>
                    <a:pt x="3484981" y="1548663"/>
                  </a:lnTo>
                  <a:close/>
                </a:path>
                <a:path w="5037455" h="1831339">
                  <a:moveTo>
                    <a:pt x="3491788" y="1805660"/>
                  </a:moveTo>
                  <a:lnTo>
                    <a:pt x="3297948" y="1805660"/>
                  </a:lnTo>
                  <a:lnTo>
                    <a:pt x="3297948" y="1777796"/>
                  </a:lnTo>
                  <a:lnTo>
                    <a:pt x="3484981" y="1777796"/>
                  </a:lnTo>
                  <a:lnTo>
                    <a:pt x="3484981" y="1709051"/>
                  </a:lnTo>
                  <a:lnTo>
                    <a:pt x="3273183" y="1709051"/>
                  </a:lnTo>
                  <a:lnTo>
                    <a:pt x="3273183" y="1729181"/>
                  </a:lnTo>
                  <a:lnTo>
                    <a:pt x="3460216" y="1729181"/>
                  </a:lnTo>
                  <a:lnTo>
                    <a:pt x="3460216" y="1757362"/>
                  </a:lnTo>
                  <a:lnTo>
                    <a:pt x="3273183" y="1757362"/>
                  </a:lnTo>
                  <a:lnTo>
                    <a:pt x="3273183" y="1825790"/>
                  </a:lnTo>
                  <a:lnTo>
                    <a:pt x="3491788" y="1825790"/>
                  </a:lnTo>
                  <a:lnTo>
                    <a:pt x="3491788" y="1805660"/>
                  </a:lnTo>
                  <a:close/>
                </a:path>
                <a:path w="5037455" h="1831339">
                  <a:moveTo>
                    <a:pt x="3503866" y="1658277"/>
                  </a:moveTo>
                  <a:lnTo>
                    <a:pt x="3254298" y="1658277"/>
                  </a:lnTo>
                  <a:lnTo>
                    <a:pt x="3254298" y="1679333"/>
                  </a:lnTo>
                  <a:lnTo>
                    <a:pt x="3503866" y="1679333"/>
                  </a:lnTo>
                  <a:lnTo>
                    <a:pt x="3503866" y="1658277"/>
                  </a:lnTo>
                  <a:close/>
                </a:path>
                <a:path w="5037455" h="1831339">
                  <a:moveTo>
                    <a:pt x="3529596" y="763066"/>
                  </a:moveTo>
                  <a:lnTo>
                    <a:pt x="3527895" y="749287"/>
                  </a:lnTo>
                  <a:lnTo>
                    <a:pt x="3522891" y="737641"/>
                  </a:lnTo>
                  <a:lnTo>
                    <a:pt x="3520071" y="734263"/>
                  </a:lnTo>
                  <a:lnTo>
                    <a:pt x="3514750" y="727862"/>
                  </a:lnTo>
                  <a:lnTo>
                    <a:pt x="3503638" y="719683"/>
                  </a:lnTo>
                  <a:lnTo>
                    <a:pt x="3491192" y="714349"/>
                  </a:lnTo>
                  <a:lnTo>
                    <a:pt x="3491192" y="755954"/>
                  </a:lnTo>
                  <a:lnTo>
                    <a:pt x="3491192" y="770178"/>
                  </a:lnTo>
                  <a:lnTo>
                    <a:pt x="3448977" y="789241"/>
                  </a:lnTo>
                  <a:lnTo>
                    <a:pt x="3399459" y="791857"/>
                  </a:lnTo>
                  <a:lnTo>
                    <a:pt x="3372396" y="791235"/>
                  </a:lnTo>
                  <a:lnTo>
                    <a:pt x="3331997" y="785710"/>
                  </a:lnTo>
                  <a:lnTo>
                    <a:pt x="3307715" y="770178"/>
                  </a:lnTo>
                  <a:lnTo>
                    <a:pt x="3307715" y="755954"/>
                  </a:lnTo>
                  <a:lnTo>
                    <a:pt x="3349891" y="736879"/>
                  </a:lnTo>
                  <a:lnTo>
                    <a:pt x="3399459" y="734263"/>
                  </a:lnTo>
                  <a:lnTo>
                    <a:pt x="3426510" y="734885"/>
                  </a:lnTo>
                  <a:lnTo>
                    <a:pt x="3466757" y="740410"/>
                  </a:lnTo>
                  <a:lnTo>
                    <a:pt x="3491192" y="755954"/>
                  </a:lnTo>
                  <a:lnTo>
                    <a:pt x="3491192" y="714349"/>
                  </a:lnTo>
                  <a:lnTo>
                    <a:pt x="3484410" y="711441"/>
                  </a:lnTo>
                  <a:lnTo>
                    <a:pt x="3460483" y="705815"/>
                  </a:lnTo>
                  <a:lnTo>
                    <a:pt x="3432086" y="702576"/>
                  </a:lnTo>
                  <a:lnTo>
                    <a:pt x="3399459" y="701548"/>
                  </a:lnTo>
                  <a:lnTo>
                    <a:pt x="3366922" y="702576"/>
                  </a:lnTo>
                  <a:lnTo>
                    <a:pt x="3314242" y="711441"/>
                  </a:lnTo>
                  <a:lnTo>
                    <a:pt x="3275673" y="737641"/>
                  </a:lnTo>
                  <a:lnTo>
                    <a:pt x="3268954" y="763066"/>
                  </a:lnTo>
                  <a:lnTo>
                    <a:pt x="3270656" y="776833"/>
                  </a:lnTo>
                  <a:lnTo>
                    <a:pt x="3294913" y="806437"/>
                  </a:lnTo>
                  <a:lnTo>
                    <a:pt x="3338385" y="820127"/>
                  </a:lnTo>
                  <a:lnTo>
                    <a:pt x="3399459" y="824217"/>
                  </a:lnTo>
                  <a:lnTo>
                    <a:pt x="3432086" y="823239"/>
                  </a:lnTo>
                  <a:lnTo>
                    <a:pt x="3484410" y="814616"/>
                  </a:lnTo>
                  <a:lnTo>
                    <a:pt x="3520071" y="791857"/>
                  </a:lnTo>
                  <a:lnTo>
                    <a:pt x="3522891" y="788479"/>
                  </a:lnTo>
                  <a:lnTo>
                    <a:pt x="3527895" y="776833"/>
                  </a:lnTo>
                  <a:lnTo>
                    <a:pt x="3529596" y="763066"/>
                  </a:lnTo>
                  <a:close/>
                </a:path>
                <a:path w="5037455" h="1831339">
                  <a:moveTo>
                    <a:pt x="3534448" y="140817"/>
                  </a:moveTo>
                  <a:lnTo>
                    <a:pt x="3488220" y="140817"/>
                  </a:lnTo>
                  <a:lnTo>
                    <a:pt x="3488220" y="9245"/>
                  </a:lnTo>
                  <a:lnTo>
                    <a:pt x="3449459" y="9245"/>
                  </a:lnTo>
                  <a:lnTo>
                    <a:pt x="3449459" y="259930"/>
                  </a:lnTo>
                  <a:lnTo>
                    <a:pt x="3438080" y="267144"/>
                  </a:lnTo>
                  <a:lnTo>
                    <a:pt x="3423767" y="272249"/>
                  </a:lnTo>
                  <a:lnTo>
                    <a:pt x="3406660" y="275285"/>
                  </a:lnTo>
                  <a:lnTo>
                    <a:pt x="3386874" y="276288"/>
                  </a:lnTo>
                  <a:lnTo>
                    <a:pt x="3357715" y="276288"/>
                  </a:lnTo>
                  <a:lnTo>
                    <a:pt x="3357715" y="49072"/>
                  </a:lnTo>
                  <a:lnTo>
                    <a:pt x="3413899" y="49072"/>
                  </a:lnTo>
                  <a:lnTo>
                    <a:pt x="3413899" y="14935"/>
                  </a:lnTo>
                  <a:lnTo>
                    <a:pt x="3319678" y="14935"/>
                  </a:lnTo>
                  <a:lnTo>
                    <a:pt x="3319678" y="49072"/>
                  </a:lnTo>
                  <a:lnTo>
                    <a:pt x="3319678" y="276288"/>
                  </a:lnTo>
                  <a:lnTo>
                    <a:pt x="3266338" y="276288"/>
                  </a:lnTo>
                  <a:lnTo>
                    <a:pt x="3266338" y="49072"/>
                  </a:lnTo>
                  <a:lnTo>
                    <a:pt x="3319678" y="49072"/>
                  </a:lnTo>
                  <a:lnTo>
                    <a:pt x="3319678" y="14935"/>
                  </a:lnTo>
                  <a:lnTo>
                    <a:pt x="3228289" y="14935"/>
                  </a:lnTo>
                  <a:lnTo>
                    <a:pt x="3228289" y="310070"/>
                  </a:lnTo>
                  <a:lnTo>
                    <a:pt x="3380117" y="310070"/>
                  </a:lnTo>
                  <a:lnTo>
                    <a:pt x="3402203" y="308889"/>
                  </a:lnTo>
                  <a:lnTo>
                    <a:pt x="3421596" y="305409"/>
                  </a:lnTo>
                  <a:lnTo>
                    <a:pt x="3437572" y="299720"/>
                  </a:lnTo>
                  <a:lnTo>
                    <a:pt x="3449459" y="291934"/>
                  </a:lnTo>
                  <a:lnTo>
                    <a:pt x="3449459" y="331762"/>
                  </a:lnTo>
                  <a:lnTo>
                    <a:pt x="3488220" y="331762"/>
                  </a:lnTo>
                  <a:lnTo>
                    <a:pt x="3488220" y="291934"/>
                  </a:lnTo>
                  <a:lnTo>
                    <a:pt x="3488220" y="276288"/>
                  </a:lnTo>
                  <a:lnTo>
                    <a:pt x="3488220" y="174599"/>
                  </a:lnTo>
                  <a:lnTo>
                    <a:pt x="3534448" y="174599"/>
                  </a:lnTo>
                  <a:lnTo>
                    <a:pt x="3534448" y="140817"/>
                  </a:lnTo>
                  <a:close/>
                </a:path>
                <a:path w="5037455" h="1831339">
                  <a:moveTo>
                    <a:pt x="3544176" y="642518"/>
                  </a:moveTo>
                  <a:lnTo>
                    <a:pt x="3417595" y="642518"/>
                  </a:lnTo>
                  <a:lnTo>
                    <a:pt x="3417595" y="608736"/>
                  </a:lnTo>
                  <a:lnTo>
                    <a:pt x="3524974" y="608736"/>
                  </a:lnTo>
                  <a:lnTo>
                    <a:pt x="3524974" y="576376"/>
                  </a:lnTo>
                  <a:lnTo>
                    <a:pt x="3313404" y="576376"/>
                  </a:lnTo>
                  <a:lnTo>
                    <a:pt x="3313404" y="529082"/>
                  </a:lnTo>
                  <a:lnTo>
                    <a:pt x="3523196" y="529082"/>
                  </a:lnTo>
                  <a:lnTo>
                    <a:pt x="3523196" y="496366"/>
                  </a:lnTo>
                  <a:lnTo>
                    <a:pt x="3274999" y="496366"/>
                  </a:lnTo>
                  <a:lnTo>
                    <a:pt x="3274999" y="608736"/>
                  </a:lnTo>
                  <a:lnTo>
                    <a:pt x="3379190" y="608736"/>
                  </a:lnTo>
                  <a:lnTo>
                    <a:pt x="3379190" y="642518"/>
                  </a:lnTo>
                  <a:lnTo>
                    <a:pt x="3253663" y="642518"/>
                  </a:lnTo>
                  <a:lnTo>
                    <a:pt x="3253663" y="675589"/>
                  </a:lnTo>
                  <a:lnTo>
                    <a:pt x="3544176" y="675589"/>
                  </a:lnTo>
                  <a:lnTo>
                    <a:pt x="3544176" y="642518"/>
                  </a:lnTo>
                  <a:close/>
                </a:path>
                <a:path w="5037455" h="1831339">
                  <a:moveTo>
                    <a:pt x="3777907" y="1545564"/>
                  </a:moveTo>
                  <a:lnTo>
                    <a:pt x="3753751" y="1545564"/>
                  </a:lnTo>
                  <a:lnTo>
                    <a:pt x="3753751" y="1659826"/>
                  </a:lnTo>
                  <a:lnTo>
                    <a:pt x="3713188" y="1659826"/>
                  </a:lnTo>
                  <a:lnTo>
                    <a:pt x="3713188" y="1547114"/>
                  </a:lnTo>
                  <a:lnTo>
                    <a:pt x="3689045" y="1547114"/>
                  </a:lnTo>
                  <a:lnTo>
                    <a:pt x="3689045" y="1765096"/>
                  </a:lnTo>
                  <a:lnTo>
                    <a:pt x="3678263" y="1772412"/>
                  </a:lnTo>
                  <a:lnTo>
                    <a:pt x="3665042" y="1777644"/>
                  </a:lnTo>
                  <a:lnTo>
                    <a:pt x="3649497" y="1780781"/>
                  </a:lnTo>
                  <a:lnTo>
                    <a:pt x="3631755" y="1781822"/>
                  </a:lnTo>
                  <a:lnTo>
                    <a:pt x="3576637" y="1781822"/>
                  </a:lnTo>
                  <a:lnTo>
                    <a:pt x="3576637" y="1686458"/>
                  </a:lnTo>
                  <a:lnTo>
                    <a:pt x="3648786" y="1686458"/>
                  </a:lnTo>
                  <a:lnTo>
                    <a:pt x="3648786" y="1550517"/>
                  </a:lnTo>
                  <a:lnTo>
                    <a:pt x="3552482" y="1550517"/>
                  </a:lnTo>
                  <a:lnTo>
                    <a:pt x="3552482" y="1572196"/>
                  </a:lnTo>
                  <a:lnTo>
                    <a:pt x="3624326" y="1572196"/>
                  </a:lnTo>
                  <a:lnTo>
                    <a:pt x="3624326" y="1664779"/>
                  </a:lnTo>
                  <a:lnTo>
                    <a:pt x="3552482" y="1664779"/>
                  </a:lnTo>
                  <a:lnTo>
                    <a:pt x="3552482" y="1803184"/>
                  </a:lnTo>
                  <a:lnTo>
                    <a:pt x="3627424" y="1803184"/>
                  </a:lnTo>
                  <a:lnTo>
                    <a:pt x="3647198" y="1802130"/>
                  </a:lnTo>
                  <a:lnTo>
                    <a:pt x="3664153" y="1798891"/>
                  </a:lnTo>
                  <a:lnTo>
                    <a:pt x="3678148" y="1793392"/>
                  </a:lnTo>
                  <a:lnTo>
                    <a:pt x="3689045" y="1785543"/>
                  </a:lnTo>
                  <a:lnTo>
                    <a:pt x="3689045" y="1819605"/>
                  </a:lnTo>
                  <a:lnTo>
                    <a:pt x="3713188" y="1819605"/>
                  </a:lnTo>
                  <a:lnTo>
                    <a:pt x="3713188" y="1681492"/>
                  </a:lnTo>
                  <a:lnTo>
                    <a:pt x="3753751" y="1681492"/>
                  </a:lnTo>
                  <a:lnTo>
                    <a:pt x="3753751" y="1822691"/>
                  </a:lnTo>
                  <a:lnTo>
                    <a:pt x="3777907" y="1822691"/>
                  </a:lnTo>
                  <a:lnTo>
                    <a:pt x="3777907" y="1545564"/>
                  </a:lnTo>
                  <a:close/>
                </a:path>
                <a:path w="5037455" h="1831339">
                  <a:moveTo>
                    <a:pt x="3822827" y="133731"/>
                  </a:moveTo>
                  <a:lnTo>
                    <a:pt x="3611257" y="133731"/>
                  </a:lnTo>
                  <a:lnTo>
                    <a:pt x="3611257" y="105791"/>
                  </a:lnTo>
                  <a:lnTo>
                    <a:pt x="3821049" y="105791"/>
                  </a:lnTo>
                  <a:lnTo>
                    <a:pt x="3821049" y="72771"/>
                  </a:lnTo>
                  <a:lnTo>
                    <a:pt x="3821049" y="46101"/>
                  </a:lnTo>
                  <a:lnTo>
                    <a:pt x="3821049" y="13081"/>
                  </a:lnTo>
                  <a:lnTo>
                    <a:pt x="3572853" y="13081"/>
                  </a:lnTo>
                  <a:lnTo>
                    <a:pt x="3572853" y="46101"/>
                  </a:lnTo>
                  <a:lnTo>
                    <a:pt x="3782288" y="46101"/>
                  </a:lnTo>
                  <a:lnTo>
                    <a:pt x="3782288" y="72771"/>
                  </a:lnTo>
                  <a:lnTo>
                    <a:pt x="3572853" y="72771"/>
                  </a:lnTo>
                  <a:lnTo>
                    <a:pt x="3572853" y="105791"/>
                  </a:lnTo>
                  <a:lnTo>
                    <a:pt x="3572853" y="133731"/>
                  </a:lnTo>
                  <a:lnTo>
                    <a:pt x="3572853" y="165481"/>
                  </a:lnTo>
                  <a:lnTo>
                    <a:pt x="3822827" y="165481"/>
                  </a:lnTo>
                  <a:lnTo>
                    <a:pt x="3822827" y="133731"/>
                  </a:lnTo>
                  <a:close/>
                </a:path>
                <a:path w="5037455" h="1831339">
                  <a:moveTo>
                    <a:pt x="3826738" y="300101"/>
                  </a:moveTo>
                  <a:lnTo>
                    <a:pt x="3611257" y="300101"/>
                  </a:lnTo>
                  <a:lnTo>
                    <a:pt x="3611257" y="250571"/>
                  </a:lnTo>
                  <a:lnTo>
                    <a:pt x="3572853" y="250571"/>
                  </a:lnTo>
                  <a:lnTo>
                    <a:pt x="3572853" y="300101"/>
                  </a:lnTo>
                  <a:lnTo>
                    <a:pt x="3572853" y="333121"/>
                  </a:lnTo>
                  <a:lnTo>
                    <a:pt x="3826738" y="333121"/>
                  </a:lnTo>
                  <a:lnTo>
                    <a:pt x="3826738" y="300101"/>
                  </a:lnTo>
                  <a:close/>
                </a:path>
                <a:path w="5037455" h="1831339">
                  <a:moveTo>
                    <a:pt x="3842029" y="194157"/>
                  </a:moveTo>
                  <a:lnTo>
                    <a:pt x="3551517" y="194157"/>
                  </a:lnTo>
                  <a:lnTo>
                    <a:pt x="3551517" y="226860"/>
                  </a:lnTo>
                  <a:lnTo>
                    <a:pt x="3842029" y="226860"/>
                  </a:lnTo>
                  <a:lnTo>
                    <a:pt x="3842029" y="194157"/>
                  </a:lnTo>
                  <a:close/>
                </a:path>
                <a:path w="5037455" h="1831339">
                  <a:moveTo>
                    <a:pt x="3844683" y="498144"/>
                  </a:moveTo>
                  <a:lnTo>
                    <a:pt x="3690010" y="498144"/>
                  </a:lnTo>
                  <a:lnTo>
                    <a:pt x="3690010" y="532282"/>
                  </a:lnTo>
                  <a:lnTo>
                    <a:pt x="3806634" y="532282"/>
                  </a:lnTo>
                  <a:lnTo>
                    <a:pt x="3806634" y="567842"/>
                  </a:lnTo>
                  <a:lnTo>
                    <a:pt x="3804145" y="612292"/>
                  </a:lnTo>
                  <a:lnTo>
                    <a:pt x="3757599" y="619290"/>
                  </a:lnTo>
                  <a:lnTo>
                    <a:pt x="3736581" y="619760"/>
                  </a:lnTo>
                  <a:lnTo>
                    <a:pt x="3687876" y="619760"/>
                  </a:lnTo>
                  <a:lnTo>
                    <a:pt x="3687876" y="653542"/>
                  </a:lnTo>
                  <a:lnTo>
                    <a:pt x="3735159" y="653542"/>
                  </a:lnTo>
                  <a:lnTo>
                    <a:pt x="3753993" y="653084"/>
                  </a:lnTo>
                  <a:lnTo>
                    <a:pt x="3770807" y="651764"/>
                  </a:lnTo>
                  <a:lnTo>
                    <a:pt x="3785374" y="649643"/>
                  </a:lnTo>
                  <a:lnTo>
                    <a:pt x="3797389" y="646785"/>
                  </a:lnTo>
                  <a:lnTo>
                    <a:pt x="3782123" y="686003"/>
                  </a:lnTo>
                  <a:lnTo>
                    <a:pt x="3759035" y="718083"/>
                  </a:lnTo>
                  <a:lnTo>
                    <a:pt x="3727742" y="742696"/>
                  </a:lnTo>
                  <a:lnTo>
                    <a:pt x="3687876" y="759510"/>
                  </a:lnTo>
                  <a:lnTo>
                    <a:pt x="3687876" y="795769"/>
                  </a:lnTo>
                  <a:lnTo>
                    <a:pt x="3731603" y="780491"/>
                  </a:lnTo>
                  <a:lnTo>
                    <a:pt x="3767632" y="758850"/>
                  </a:lnTo>
                  <a:lnTo>
                    <a:pt x="3796322" y="731075"/>
                  </a:lnTo>
                  <a:lnTo>
                    <a:pt x="3818013" y="697407"/>
                  </a:lnTo>
                  <a:lnTo>
                    <a:pt x="3833063" y="658063"/>
                  </a:lnTo>
                  <a:lnTo>
                    <a:pt x="3841839" y="613257"/>
                  </a:lnTo>
                  <a:lnTo>
                    <a:pt x="3844683" y="563219"/>
                  </a:lnTo>
                  <a:lnTo>
                    <a:pt x="3844683" y="498144"/>
                  </a:lnTo>
                  <a:close/>
                </a:path>
                <a:path w="5037455" h="1831339">
                  <a:moveTo>
                    <a:pt x="3947452" y="492455"/>
                  </a:moveTo>
                  <a:lnTo>
                    <a:pt x="3908691" y="492455"/>
                  </a:lnTo>
                  <a:lnTo>
                    <a:pt x="3908691" y="814971"/>
                  </a:lnTo>
                  <a:lnTo>
                    <a:pt x="3947452" y="814971"/>
                  </a:lnTo>
                  <a:lnTo>
                    <a:pt x="3947452" y="492455"/>
                  </a:lnTo>
                  <a:close/>
                </a:path>
                <a:path w="5037455" h="1831339">
                  <a:moveTo>
                    <a:pt x="4283126" y="674751"/>
                  </a:moveTo>
                  <a:lnTo>
                    <a:pt x="4065155" y="674751"/>
                  </a:lnTo>
                  <a:lnTo>
                    <a:pt x="4065155" y="618871"/>
                  </a:lnTo>
                  <a:lnTo>
                    <a:pt x="4275658" y="618871"/>
                  </a:lnTo>
                  <a:lnTo>
                    <a:pt x="4275658" y="585851"/>
                  </a:lnTo>
                  <a:lnTo>
                    <a:pt x="4065155" y="585851"/>
                  </a:lnTo>
                  <a:lnTo>
                    <a:pt x="4065155" y="532511"/>
                  </a:lnTo>
                  <a:lnTo>
                    <a:pt x="4279214" y="532511"/>
                  </a:lnTo>
                  <a:lnTo>
                    <a:pt x="4279214" y="498221"/>
                  </a:lnTo>
                  <a:lnTo>
                    <a:pt x="4026395" y="498221"/>
                  </a:lnTo>
                  <a:lnTo>
                    <a:pt x="4026395" y="532511"/>
                  </a:lnTo>
                  <a:lnTo>
                    <a:pt x="4026395" y="585851"/>
                  </a:lnTo>
                  <a:lnTo>
                    <a:pt x="4026395" y="618871"/>
                  </a:lnTo>
                  <a:lnTo>
                    <a:pt x="4026395" y="674751"/>
                  </a:lnTo>
                  <a:lnTo>
                    <a:pt x="4026395" y="707771"/>
                  </a:lnTo>
                  <a:lnTo>
                    <a:pt x="4283126" y="707771"/>
                  </a:lnTo>
                  <a:lnTo>
                    <a:pt x="4283126" y="674751"/>
                  </a:lnTo>
                  <a:close/>
                </a:path>
                <a:path w="5037455" h="1831339">
                  <a:moveTo>
                    <a:pt x="4295927" y="767334"/>
                  </a:moveTo>
                  <a:lnTo>
                    <a:pt x="4009682" y="767334"/>
                  </a:lnTo>
                  <a:lnTo>
                    <a:pt x="4009682" y="800747"/>
                  </a:lnTo>
                  <a:lnTo>
                    <a:pt x="4295927" y="800747"/>
                  </a:lnTo>
                  <a:lnTo>
                    <a:pt x="4295927" y="767334"/>
                  </a:lnTo>
                  <a:close/>
                </a:path>
                <a:path w="5037455" h="1831339">
                  <a:moveTo>
                    <a:pt x="4702657" y="496366"/>
                  </a:moveTo>
                  <a:lnTo>
                    <a:pt x="4447705" y="496366"/>
                  </a:lnTo>
                  <a:lnTo>
                    <a:pt x="4447705" y="530148"/>
                  </a:lnTo>
                  <a:lnTo>
                    <a:pt x="4663897" y="530148"/>
                  </a:lnTo>
                  <a:lnTo>
                    <a:pt x="4663897" y="572820"/>
                  </a:lnTo>
                  <a:lnTo>
                    <a:pt x="4663541" y="593966"/>
                  </a:lnTo>
                  <a:lnTo>
                    <a:pt x="4662348" y="615581"/>
                  </a:lnTo>
                  <a:lnTo>
                    <a:pt x="4660150" y="636524"/>
                  </a:lnTo>
                  <a:lnTo>
                    <a:pt x="4656785" y="655675"/>
                  </a:lnTo>
                  <a:lnTo>
                    <a:pt x="4695190" y="655675"/>
                  </a:lnTo>
                  <a:lnTo>
                    <a:pt x="4698454" y="636612"/>
                  </a:lnTo>
                  <a:lnTo>
                    <a:pt x="4700790" y="615175"/>
                  </a:lnTo>
                  <a:lnTo>
                    <a:pt x="4702187" y="592213"/>
                  </a:lnTo>
                  <a:lnTo>
                    <a:pt x="4702568" y="572820"/>
                  </a:lnTo>
                  <a:lnTo>
                    <a:pt x="4702657" y="496366"/>
                  </a:lnTo>
                  <a:close/>
                </a:path>
                <a:path w="5037455" h="1831339">
                  <a:moveTo>
                    <a:pt x="4719371" y="683768"/>
                  </a:moveTo>
                  <a:lnTo>
                    <a:pt x="4433125" y="683768"/>
                  </a:lnTo>
                  <a:lnTo>
                    <a:pt x="4433125" y="717905"/>
                  </a:lnTo>
                  <a:lnTo>
                    <a:pt x="4556518" y="717905"/>
                  </a:lnTo>
                  <a:lnTo>
                    <a:pt x="4556518" y="820305"/>
                  </a:lnTo>
                  <a:lnTo>
                    <a:pt x="4594911" y="820305"/>
                  </a:lnTo>
                  <a:lnTo>
                    <a:pt x="4594911" y="717905"/>
                  </a:lnTo>
                  <a:lnTo>
                    <a:pt x="4719371" y="717905"/>
                  </a:lnTo>
                  <a:lnTo>
                    <a:pt x="4719371" y="683768"/>
                  </a:lnTo>
                  <a:close/>
                </a:path>
                <a:path w="5037455" h="1831339">
                  <a:moveTo>
                    <a:pt x="4895037" y="498221"/>
                  </a:moveTo>
                  <a:lnTo>
                    <a:pt x="4772711" y="498221"/>
                  </a:lnTo>
                  <a:lnTo>
                    <a:pt x="4772711" y="531241"/>
                  </a:lnTo>
                  <a:lnTo>
                    <a:pt x="4772711" y="761111"/>
                  </a:lnTo>
                  <a:lnTo>
                    <a:pt x="4772711" y="792861"/>
                  </a:lnTo>
                  <a:lnTo>
                    <a:pt x="4895037" y="792861"/>
                  </a:lnTo>
                  <a:lnTo>
                    <a:pt x="4895037" y="761111"/>
                  </a:lnTo>
                  <a:lnTo>
                    <a:pt x="4810049" y="761111"/>
                  </a:lnTo>
                  <a:lnTo>
                    <a:pt x="4810049" y="531241"/>
                  </a:lnTo>
                  <a:lnTo>
                    <a:pt x="4857699" y="531241"/>
                  </a:lnTo>
                  <a:lnTo>
                    <a:pt x="4857699" y="760577"/>
                  </a:lnTo>
                  <a:lnTo>
                    <a:pt x="4895037" y="760577"/>
                  </a:lnTo>
                  <a:lnTo>
                    <a:pt x="4895037" y="531241"/>
                  </a:lnTo>
                  <a:lnTo>
                    <a:pt x="4895037" y="498221"/>
                  </a:lnTo>
                  <a:close/>
                </a:path>
                <a:path w="5037455" h="1831339">
                  <a:moveTo>
                    <a:pt x="5037264" y="654608"/>
                  </a:moveTo>
                  <a:lnTo>
                    <a:pt x="4999571" y="654608"/>
                  </a:lnTo>
                  <a:lnTo>
                    <a:pt x="4999571" y="814971"/>
                  </a:lnTo>
                  <a:lnTo>
                    <a:pt x="5037264" y="814971"/>
                  </a:lnTo>
                  <a:lnTo>
                    <a:pt x="5037264" y="654608"/>
                  </a:lnTo>
                  <a:close/>
                </a:path>
                <a:path w="5037455" h="1831339">
                  <a:moveTo>
                    <a:pt x="5037264" y="621411"/>
                  </a:moveTo>
                  <a:lnTo>
                    <a:pt x="4963299" y="621411"/>
                  </a:lnTo>
                  <a:lnTo>
                    <a:pt x="4963299" y="494411"/>
                  </a:lnTo>
                  <a:lnTo>
                    <a:pt x="4926317" y="494411"/>
                  </a:lnTo>
                  <a:lnTo>
                    <a:pt x="4926317" y="621411"/>
                  </a:lnTo>
                  <a:lnTo>
                    <a:pt x="4926317" y="654431"/>
                  </a:lnTo>
                  <a:lnTo>
                    <a:pt x="4926317" y="810641"/>
                  </a:lnTo>
                  <a:lnTo>
                    <a:pt x="4963299" y="810641"/>
                  </a:lnTo>
                  <a:lnTo>
                    <a:pt x="4963299" y="654431"/>
                  </a:lnTo>
                  <a:lnTo>
                    <a:pt x="5037264" y="654431"/>
                  </a:lnTo>
                  <a:lnTo>
                    <a:pt x="5037264" y="621411"/>
                  </a:lnTo>
                  <a:close/>
                </a:path>
                <a:path w="5037455" h="1831339">
                  <a:moveTo>
                    <a:pt x="5037264" y="492455"/>
                  </a:moveTo>
                  <a:lnTo>
                    <a:pt x="4999571" y="492455"/>
                  </a:lnTo>
                  <a:lnTo>
                    <a:pt x="4999571" y="620826"/>
                  </a:lnTo>
                  <a:lnTo>
                    <a:pt x="5037264" y="620826"/>
                  </a:lnTo>
                  <a:lnTo>
                    <a:pt x="5037264" y="492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63559" y="5929744"/>
              <a:ext cx="4849495" cy="1543685"/>
            </a:xfrm>
            <a:custGeom>
              <a:avLst/>
              <a:gdLst/>
              <a:ahLst/>
              <a:cxnLst/>
              <a:rect l="l" t="t" r="r" b="b"/>
              <a:pathLst>
                <a:path w="4849495" h="1543684">
                  <a:moveTo>
                    <a:pt x="134035" y="1397546"/>
                  </a:moveTo>
                  <a:lnTo>
                    <a:pt x="31851" y="1397546"/>
                  </a:lnTo>
                  <a:lnTo>
                    <a:pt x="31851" y="1420456"/>
                  </a:lnTo>
                  <a:lnTo>
                    <a:pt x="134035" y="1420456"/>
                  </a:lnTo>
                  <a:lnTo>
                    <a:pt x="134035" y="1397546"/>
                  </a:lnTo>
                  <a:close/>
                </a:path>
                <a:path w="4849495" h="1543684">
                  <a:moveTo>
                    <a:pt x="231305" y="425488"/>
                  </a:moveTo>
                  <a:lnTo>
                    <a:pt x="206540" y="425488"/>
                  </a:lnTo>
                  <a:lnTo>
                    <a:pt x="206540" y="483120"/>
                  </a:lnTo>
                  <a:lnTo>
                    <a:pt x="206540" y="505980"/>
                  </a:lnTo>
                  <a:lnTo>
                    <a:pt x="206540" y="569480"/>
                  </a:lnTo>
                  <a:lnTo>
                    <a:pt x="39636" y="569480"/>
                  </a:lnTo>
                  <a:lnTo>
                    <a:pt x="39636" y="505980"/>
                  </a:lnTo>
                  <a:lnTo>
                    <a:pt x="206540" y="505980"/>
                  </a:lnTo>
                  <a:lnTo>
                    <a:pt x="206540" y="483120"/>
                  </a:lnTo>
                  <a:lnTo>
                    <a:pt x="39636" y="483120"/>
                  </a:lnTo>
                  <a:lnTo>
                    <a:pt x="39636" y="425970"/>
                  </a:lnTo>
                  <a:lnTo>
                    <a:pt x="14871" y="425970"/>
                  </a:lnTo>
                  <a:lnTo>
                    <a:pt x="14871" y="483120"/>
                  </a:lnTo>
                  <a:lnTo>
                    <a:pt x="14871" y="505980"/>
                  </a:lnTo>
                  <a:lnTo>
                    <a:pt x="14871" y="569480"/>
                  </a:lnTo>
                  <a:lnTo>
                    <a:pt x="14871" y="591070"/>
                  </a:lnTo>
                  <a:lnTo>
                    <a:pt x="231305" y="591070"/>
                  </a:lnTo>
                  <a:lnTo>
                    <a:pt x="231305" y="483120"/>
                  </a:lnTo>
                  <a:lnTo>
                    <a:pt x="231305" y="425488"/>
                  </a:lnTo>
                  <a:close/>
                </a:path>
                <a:path w="4849495" h="1543684">
                  <a:moveTo>
                    <a:pt x="246481" y="663613"/>
                  </a:moveTo>
                  <a:lnTo>
                    <a:pt x="136245" y="663613"/>
                  </a:lnTo>
                  <a:lnTo>
                    <a:pt x="136245" y="591464"/>
                  </a:lnTo>
                  <a:lnTo>
                    <a:pt x="111163" y="591464"/>
                  </a:lnTo>
                  <a:lnTo>
                    <a:pt x="111163" y="663613"/>
                  </a:lnTo>
                  <a:lnTo>
                    <a:pt x="0" y="663613"/>
                  </a:lnTo>
                  <a:lnTo>
                    <a:pt x="0" y="685279"/>
                  </a:lnTo>
                  <a:lnTo>
                    <a:pt x="246481" y="685279"/>
                  </a:lnTo>
                  <a:lnTo>
                    <a:pt x="246481" y="663613"/>
                  </a:lnTo>
                  <a:close/>
                </a:path>
                <a:path w="4849495" h="1543684">
                  <a:moveTo>
                    <a:pt x="476694" y="1470939"/>
                  </a:moveTo>
                  <a:lnTo>
                    <a:pt x="262737" y="1470939"/>
                  </a:lnTo>
                  <a:lnTo>
                    <a:pt x="262737" y="1491678"/>
                  </a:lnTo>
                  <a:lnTo>
                    <a:pt x="451929" y="1491678"/>
                  </a:lnTo>
                  <a:lnTo>
                    <a:pt x="451929" y="1543392"/>
                  </a:lnTo>
                  <a:lnTo>
                    <a:pt x="476694" y="1543392"/>
                  </a:lnTo>
                  <a:lnTo>
                    <a:pt x="476694" y="1470939"/>
                  </a:lnTo>
                  <a:close/>
                </a:path>
                <a:path w="4849495" h="1543684">
                  <a:moveTo>
                    <a:pt x="485368" y="1276477"/>
                  </a:moveTo>
                  <a:lnTo>
                    <a:pt x="383184" y="1276477"/>
                  </a:lnTo>
                  <a:lnTo>
                    <a:pt x="383184" y="1251089"/>
                  </a:lnTo>
                  <a:lnTo>
                    <a:pt x="357797" y="1251089"/>
                  </a:lnTo>
                  <a:lnTo>
                    <a:pt x="357797" y="1276477"/>
                  </a:lnTo>
                  <a:lnTo>
                    <a:pt x="255917" y="1276477"/>
                  </a:lnTo>
                  <a:lnTo>
                    <a:pt x="255917" y="1296289"/>
                  </a:lnTo>
                  <a:lnTo>
                    <a:pt x="485368" y="1296289"/>
                  </a:lnTo>
                  <a:lnTo>
                    <a:pt x="485368" y="1276477"/>
                  </a:lnTo>
                  <a:close/>
                </a:path>
                <a:path w="4849495" h="1543684">
                  <a:moveTo>
                    <a:pt x="495592" y="1421396"/>
                  </a:moveTo>
                  <a:lnTo>
                    <a:pt x="382879" y="1421396"/>
                  </a:lnTo>
                  <a:lnTo>
                    <a:pt x="382879" y="1395069"/>
                  </a:lnTo>
                  <a:lnTo>
                    <a:pt x="408038" y="1393621"/>
                  </a:lnTo>
                  <a:lnTo>
                    <a:pt x="429552" y="1390662"/>
                  </a:lnTo>
                  <a:lnTo>
                    <a:pt x="447230" y="1386192"/>
                  </a:lnTo>
                  <a:lnTo>
                    <a:pt x="460908" y="1380210"/>
                  </a:lnTo>
                  <a:lnTo>
                    <a:pt x="466407" y="1376184"/>
                  </a:lnTo>
                  <a:lnTo>
                    <a:pt x="467690" y="1375257"/>
                  </a:lnTo>
                  <a:lnTo>
                    <a:pt x="472630" y="1369606"/>
                  </a:lnTo>
                  <a:lnTo>
                    <a:pt x="475665" y="1363141"/>
                  </a:lnTo>
                  <a:lnTo>
                    <a:pt x="476694" y="1355750"/>
                  </a:lnTo>
                  <a:lnTo>
                    <a:pt x="475665" y="1348168"/>
                  </a:lnTo>
                  <a:lnTo>
                    <a:pt x="451929" y="1327099"/>
                  </a:lnTo>
                  <a:lnTo>
                    <a:pt x="451929" y="1351724"/>
                  </a:lnTo>
                  <a:lnTo>
                    <a:pt x="451929" y="1359154"/>
                  </a:lnTo>
                  <a:lnTo>
                    <a:pt x="396836" y="1375486"/>
                  </a:lnTo>
                  <a:lnTo>
                    <a:pt x="370801" y="1376184"/>
                  </a:lnTo>
                  <a:lnTo>
                    <a:pt x="344766" y="1375486"/>
                  </a:lnTo>
                  <a:lnTo>
                    <a:pt x="295859" y="1365338"/>
                  </a:lnTo>
                  <a:lnTo>
                    <a:pt x="289674" y="1359154"/>
                  </a:lnTo>
                  <a:lnTo>
                    <a:pt x="289674" y="1351724"/>
                  </a:lnTo>
                  <a:lnTo>
                    <a:pt x="344766" y="1335646"/>
                  </a:lnTo>
                  <a:lnTo>
                    <a:pt x="370801" y="1334998"/>
                  </a:lnTo>
                  <a:lnTo>
                    <a:pt x="396836" y="1335646"/>
                  </a:lnTo>
                  <a:lnTo>
                    <a:pt x="445731" y="1345526"/>
                  </a:lnTo>
                  <a:lnTo>
                    <a:pt x="451929" y="1351724"/>
                  </a:lnTo>
                  <a:lnTo>
                    <a:pt x="451929" y="1327099"/>
                  </a:lnTo>
                  <a:lnTo>
                    <a:pt x="445566" y="1324343"/>
                  </a:lnTo>
                  <a:lnTo>
                    <a:pt x="425259" y="1319707"/>
                  </a:lnTo>
                  <a:lnTo>
                    <a:pt x="400253" y="1316990"/>
                  </a:lnTo>
                  <a:lnTo>
                    <a:pt x="370801" y="1316113"/>
                  </a:lnTo>
                  <a:lnTo>
                    <a:pt x="341223" y="1316990"/>
                  </a:lnTo>
                  <a:lnTo>
                    <a:pt x="295986" y="1324343"/>
                  </a:lnTo>
                  <a:lnTo>
                    <a:pt x="265887" y="1348168"/>
                  </a:lnTo>
                  <a:lnTo>
                    <a:pt x="264896" y="1355750"/>
                  </a:lnTo>
                  <a:lnTo>
                    <a:pt x="265887" y="1363141"/>
                  </a:lnTo>
                  <a:lnTo>
                    <a:pt x="311581" y="1390497"/>
                  </a:lnTo>
                  <a:lnTo>
                    <a:pt x="357797" y="1394764"/>
                  </a:lnTo>
                  <a:lnTo>
                    <a:pt x="357797" y="1421396"/>
                  </a:lnTo>
                  <a:lnTo>
                    <a:pt x="246011" y="1421396"/>
                  </a:lnTo>
                  <a:lnTo>
                    <a:pt x="246011" y="1442758"/>
                  </a:lnTo>
                  <a:lnTo>
                    <a:pt x="495592" y="1442758"/>
                  </a:lnTo>
                  <a:lnTo>
                    <a:pt x="495592" y="1421396"/>
                  </a:lnTo>
                  <a:close/>
                </a:path>
                <a:path w="4849495" h="1543684">
                  <a:moveTo>
                    <a:pt x="519277" y="425488"/>
                  </a:moveTo>
                  <a:lnTo>
                    <a:pt x="301294" y="425488"/>
                  </a:lnTo>
                  <a:lnTo>
                    <a:pt x="301294" y="447167"/>
                  </a:lnTo>
                  <a:lnTo>
                    <a:pt x="494512" y="447167"/>
                  </a:lnTo>
                  <a:lnTo>
                    <a:pt x="494411" y="528916"/>
                  </a:lnTo>
                  <a:lnTo>
                    <a:pt x="494004" y="546823"/>
                  </a:lnTo>
                  <a:lnTo>
                    <a:pt x="492582" y="569480"/>
                  </a:lnTo>
                  <a:lnTo>
                    <a:pt x="490334" y="591197"/>
                  </a:lnTo>
                  <a:lnTo>
                    <a:pt x="487387" y="610654"/>
                  </a:lnTo>
                  <a:lnTo>
                    <a:pt x="511848" y="610654"/>
                  </a:lnTo>
                  <a:lnTo>
                    <a:pt x="515099" y="590600"/>
                  </a:lnTo>
                  <a:lnTo>
                    <a:pt x="517423" y="567969"/>
                  </a:lnTo>
                  <a:lnTo>
                    <a:pt x="518820" y="543991"/>
                  </a:lnTo>
                  <a:lnTo>
                    <a:pt x="519188" y="524573"/>
                  </a:lnTo>
                  <a:lnTo>
                    <a:pt x="519277" y="425488"/>
                  </a:lnTo>
                  <a:close/>
                </a:path>
                <a:path w="4849495" h="1543684">
                  <a:moveTo>
                    <a:pt x="534454" y="663613"/>
                  </a:moveTo>
                  <a:lnTo>
                    <a:pt x="399757" y="663613"/>
                  </a:lnTo>
                  <a:lnTo>
                    <a:pt x="399757" y="528916"/>
                  </a:lnTo>
                  <a:lnTo>
                    <a:pt x="374675" y="528916"/>
                  </a:lnTo>
                  <a:lnTo>
                    <a:pt x="374675" y="663613"/>
                  </a:lnTo>
                  <a:lnTo>
                    <a:pt x="287972" y="663613"/>
                  </a:lnTo>
                  <a:lnTo>
                    <a:pt x="287972" y="685279"/>
                  </a:lnTo>
                  <a:lnTo>
                    <a:pt x="534454" y="685279"/>
                  </a:lnTo>
                  <a:lnTo>
                    <a:pt x="534454" y="663613"/>
                  </a:lnTo>
                  <a:close/>
                </a:path>
                <a:path w="4849495" h="1543684">
                  <a:moveTo>
                    <a:pt x="770242" y="1518615"/>
                  </a:moveTo>
                  <a:lnTo>
                    <a:pt x="577646" y="1518615"/>
                  </a:lnTo>
                  <a:lnTo>
                    <a:pt x="577646" y="1461643"/>
                  </a:lnTo>
                  <a:lnTo>
                    <a:pt x="552869" y="1461643"/>
                  </a:lnTo>
                  <a:lnTo>
                    <a:pt x="552869" y="1539989"/>
                  </a:lnTo>
                  <a:lnTo>
                    <a:pt x="770242" y="1539989"/>
                  </a:lnTo>
                  <a:lnTo>
                    <a:pt x="770242" y="1518615"/>
                  </a:lnTo>
                  <a:close/>
                </a:path>
                <a:path w="4849495" h="1543684">
                  <a:moveTo>
                    <a:pt x="770864" y="1317040"/>
                  </a:moveTo>
                  <a:lnTo>
                    <a:pt x="769607" y="1305661"/>
                  </a:lnTo>
                  <a:lnTo>
                    <a:pt x="765873" y="1295717"/>
                  </a:lnTo>
                  <a:lnTo>
                    <a:pt x="759764" y="1287208"/>
                  </a:lnTo>
                  <a:lnTo>
                    <a:pt x="753948" y="1282357"/>
                  </a:lnTo>
                  <a:lnTo>
                    <a:pt x="751357" y="1280185"/>
                  </a:lnTo>
                  <a:lnTo>
                    <a:pt x="745782" y="1277340"/>
                  </a:lnTo>
                  <a:lnTo>
                    <a:pt x="745782" y="1307744"/>
                  </a:lnTo>
                  <a:lnTo>
                    <a:pt x="745782" y="1326019"/>
                  </a:lnTo>
                  <a:lnTo>
                    <a:pt x="704481" y="1348740"/>
                  </a:lnTo>
                  <a:lnTo>
                    <a:pt x="659079" y="1351724"/>
                  </a:lnTo>
                  <a:lnTo>
                    <a:pt x="634314" y="1351000"/>
                  </a:lnTo>
                  <a:lnTo>
                    <a:pt x="584771" y="1339024"/>
                  </a:lnTo>
                  <a:lnTo>
                    <a:pt x="572376" y="1326019"/>
                  </a:lnTo>
                  <a:lnTo>
                    <a:pt x="572376" y="1307744"/>
                  </a:lnTo>
                  <a:lnTo>
                    <a:pt x="613562" y="1285494"/>
                  </a:lnTo>
                  <a:lnTo>
                    <a:pt x="659079" y="1282357"/>
                  </a:lnTo>
                  <a:lnTo>
                    <a:pt x="683806" y="1283131"/>
                  </a:lnTo>
                  <a:lnTo>
                    <a:pt x="733399" y="1295361"/>
                  </a:lnTo>
                  <a:lnTo>
                    <a:pt x="745782" y="1307744"/>
                  </a:lnTo>
                  <a:lnTo>
                    <a:pt x="745782" y="1277340"/>
                  </a:lnTo>
                  <a:lnTo>
                    <a:pt x="734415" y="1271536"/>
                  </a:lnTo>
                  <a:lnTo>
                    <a:pt x="713117" y="1265796"/>
                  </a:lnTo>
                  <a:lnTo>
                    <a:pt x="687870" y="1262595"/>
                  </a:lnTo>
                  <a:lnTo>
                    <a:pt x="659079" y="1261618"/>
                  </a:lnTo>
                  <a:lnTo>
                    <a:pt x="630377" y="1262595"/>
                  </a:lnTo>
                  <a:lnTo>
                    <a:pt x="583666" y="1271536"/>
                  </a:lnTo>
                  <a:lnTo>
                    <a:pt x="552284" y="1295717"/>
                  </a:lnTo>
                  <a:lnTo>
                    <a:pt x="547293" y="1317040"/>
                  </a:lnTo>
                  <a:lnTo>
                    <a:pt x="548563" y="1328381"/>
                  </a:lnTo>
                  <a:lnTo>
                    <a:pt x="583666" y="1362849"/>
                  </a:lnTo>
                  <a:lnTo>
                    <a:pt x="630377" y="1371790"/>
                  </a:lnTo>
                  <a:lnTo>
                    <a:pt x="659079" y="1372781"/>
                  </a:lnTo>
                  <a:lnTo>
                    <a:pt x="687870" y="1371790"/>
                  </a:lnTo>
                  <a:lnTo>
                    <a:pt x="734415" y="1362849"/>
                  </a:lnTo>
                  <a:lnTo>
                    <a:pt x="765873" y="1338287"/>
                  </a:lnTo>
                  <a:lnTo>
                    <a:pt x="769607" y="1328381"/>
                  </a:lnTo>
                  <a:lnTo>
                    <a:pt x="770864" y="1317040"/>
                  </a:lnTo>
                  <a:close/>
                </a:path>
                <a:path w="4849495" h="1543684">
                  <a:moveTo>
                    <a:pt x="783564" y="1408074"/>
                  </a:moveTo>
                  <a:lnTo>
                    <a:pt x="533984" y="1408074"/>
                  </a:lnTo>
                  <a:lnTo>
                    <a:pt x="533984" y="1429435"/>
                  </a:lnTo>
                  <a:lnTo>
                    <a:pt x="783564" y="1429435"/>
                  </a:lnTo>
                  <a:lnTo>
                    <a:pt x="783564" y="1408074"/>
                  </a:lnTo>
                  <a:close/>
                </a:path>
                <a:path w="4849495" h="1543684">
                  <a:moveTo>
                    <a:pt x="812177" y="655561"/>
                  </a:moveTo>
                  <a:lnTo>
                    <a:pt x="788301" y="639953"/>
                  </a:lnTo>
                  <a:lnTo>
                    <a:pt x="767461" y="615696"/>
                  </a:lnTo>
                  <a:lnTo>
                    <a:pt x="761098" y="600748"/>
                  </a:lnTo>
                  <a:lnTo>
                    <a:pt x="752729" y="581101"/>
                  </a:lnTo>
                  <a:lnTo>
                    <a:pt x="747141" y="534492"/>
                  </a:lnTo>
                  <a:lnTo>
                    <a:pt x="747141" y="447167"/>
                  </a:lnTo>
                  <a:lnTo>
                    <a:pt x="809383" y="447167"/>
                  </a:lnTo>
                  <a:lnTo>
                    <a:pt x="809383" y="425488"/>
                  </a:lnTo>
                  <a:lnTo>
                    <a:pt x="660755" y="425488"/>
                  </a:lnTo>
                  <a:lnTo>
                    <a:pt x="660755" y="447167"/>
                  </a:lnTo>
                  <a:lnTo>
                    <a:pt x="722376" y="447167"/>
                  </a:lnTo>
                  <a:lnTo>
                    <a:pt x="722376" y="534492"/>
                  </a:lnTo>
                  <a:lnTo>
                    <a:pt x="716749" y="581190"/>
                  </a:lnTo>
                  <a:lnTo>
                    <a:pt x="701979" y="615924"/>
                  </a:lnTo>
                  <a:lnTo>
                    <a:pt x="681228" y="640207"/>
                  </a:lnTo>
                  <a:lnTo>
                    <a:pt x="657656" y="655561"/>
                  </a:lnTo>
                  <a:lnTo>
                    <a:pt x="657656" y="678472"/>
                  </a:lnTo>
                  <a:lnTo>
                    <a:pt x="682866" y="665416"/>
                  </a:lnTo>
                  <a:lnTo>
                    <a:pt x="705078" y="647153"/>
                  </a:lnTo>
                  <a:lnTo>
                    <a:pt x="722934" y="625132"/>
                  </a:lnTo>
                  <a:lnTo>
                    <a:pt x="735076" y="600748"/>
                  </a:lnTo>
                  <a:lnTo>
                    <a:pt x="747026" y="625043"/>
                  </a:lnTo>
                  <a:lnTo>
                    <a:pt x="764565" y="646925"/>
                  </a:lnTo>
                  <a:lnTo>
                    <a:pt x="786625" y="665149"/>
                  </a:lnTo>
                  <a:lnTo>
                    <a:pt x="812177" y="678472"/>
                  </a:lnTo>
                  <a:lnTo>
                    <a:pt x="812177" y="655561"/>
                  </a:lnTo>
                  <a:close/>
                </a:path>
                <a:path w="4849495" h="1543684">
                  <a:moveTo>
                    <a:pt x="924890" y="536968"/>
                  </a:moveTo>
                  <a:lnTo>
                    <a:pt x="879678" y="536968"/>
                  </a:lnTo>
                  <a:lnTo>
                    <a:pt x="879678" y="420535"/>
                  </a:lnTo>
                  <a:lnTo>
                    <a:pt x="854900" y="420535"/>
                  </a:lnTo>
                  <a:lnTo>
                    <a:pt x="854900" y="697674"/>
                  </a:lnTo>
                  <a:lnTo>
                    <a:pt x="879678" y="697674"/>
                  </a:lnTo>
                  <a:lnTo>
                    <a:pt x="879678" y="558634"/>
                  </a:lnTo>
                  <a:lnTo>
                    <a:pt x="924890" y="558634"/>
                  </a:lnTo>
                  <a:lnTo>
                    <a:pt x="924890" y="536968"/>
                  </a:lnTo>
                  <a:close/>
                </a:path>
                <a:path w="4849495" h="1543684">
                  <a:moveTo>
                    <a:pt x="1059726" y="1496631"/>
                  </a:moveTo>
                  <a:lnTo>
                    <a:pt x="1015022" y="1456766"/>
                  </a:lnTo>
                  <a:lnTo>
                    <a:pt x="994702" y="1375562"/>
                  </a:lnTo>
                  <a:lnTo>
                    <a:pt x="994702" y="1288237"/>
                  </a:lnTo>
                  <a:lnTo>
                    <a:pt x="1056944" y="1288237"/>
                  </a:lnTo>
                  <a:lnTo>
                    <a:pt x="1056944" y="1266571"/>
                  </a:lnTo>
                  <a:lnTo>
                    <a:pt x="908304" y="1266571"/>
                  </a:lnTo>
                  <a:lnTo>
                    <a:pt x="908304" y="1288237"/>
                  </a:lnTo>
                  <a:lnTo>
                    <a:pt x="969924" y="1288237"/>
                  </a:lnTo>
                  <a:lnTo>
                    <a:pt x="969924" y="1375562"/>
                  </a:lnTo>
                  <a:lnTo>
                    <a:pt x="964298" y="1422260"/>
                  </a:lnTo>
                  <a:lnTo>
                    <a:pt x="949528" y="1456994"/>
                  </a:lnTo>
                  <a:lnTo>
                    <a:pt x="928776" y="1481289"/>
                  </a:lnTo>
                  <a:lnTo>
                    <a:pt x="905217" y="1496631"/>
                  </a:lnTo>
                  <a:lnTo>
                    <a:pt x="905217" y="1519555"/>
                  </a:lnTo>
                  <a:lnTo>
                    <a:pt x="930414" y="1506486"/>
                  </a:lnTo>
                  <a:lnTo>
                    <a:pt x="952627" y="1488236"/>
                  </a:lnTo>
                  <a:lnTo>
                    <a:pt x="970483" y="1466202"/>
                  </a:lnTo>
                  <a:lnTo>
                    <a:pt x="982624" y="1441831"/>
                  </a:lnTo>
                  <a:lnTo>
                    <a:pt x="994587" y="1466126"/>
                  </a:lnTo>
                  <a:lnTo>
                    <a:pt x="1012113" y="1488008"/>
                  </a:lnTo>
                  <a:lnTo>
                    <a:pt x="1034186" y="1506232"/>
                  </a:lnTo>
                  <a:lnTo>
                    <a:pt x="1059726" y="1519555"/>
                  </a:lnTo>
                  <a:lnTo>
                    <a:pt x="1059726" y="1496631"/>
                  </a:lnTo>
                  <a:close/>
                </a:path>
                <a:path w="4849495" h="1543684">
                  <a:moveTo>
                    <a:pt x="1097978" y="557403"/>
                  </a:moveTo>
                  <a:lnTo>
                    <a:pt x="1072832" y="545947"/>
                  </a:lnTo>
                  <a:lnTo>
                    <a:pt x="1051915" y="528066"/>
                  </a:lnTo>
                  <a:lnTo>
                    <a:pt x="1048473" y="522097"/>
                  </a:lnTo>
                  <a:lnTo>
                    <a:pt x="1037628" y="503313"/>
                  </a:lnTo>
                  <a:lnTo>
                    <a:pt x="1032332" y="471322"/>
                  </a:lnTo>
                  <a:lnTo>
                    <a:pt x="1032332" y="422084"/>
                  </a:lnTo>
                  <a:lnTo>
                    <a:pt x="1007249" y="422084"/>
                  </a:lnTo>
                  <a:lnTo>
                    <a:pt x="1007249" y="471322"/>
                  </a:lnTo>
                  <a:lnTo>
                    <a:pt x="1002080" y="503364"/>
                  </a:lnTo>
                  <a:lnTo>
                    <a:pt x="987971" y="529145"/>
                  </a:lnTo>
                  <a:lnTo>
                    <a:pt x="967016" y="548309"/>
                  </a:lnTo>
                  <a:lnTo>
                    <a:pt x="941298" y="560501"/>
                  </a:lnTo>
                  <a:lnTo>
                    <a:pt x="941298" y="583095"/>
                  </a:lnTo>
                  <a:lnTo>
                    <a:pt x="967955" y="572960"/>
                  </a:lnTo>
                  <a:lnTo>
                    <a:pt x="990574" y="558634"/>
                  </a:lnTo>
                  <a:lnTo>
                    <a:pt x="1008138" y="541299"/>
                  </a:lnTo>
                  <a:lnTo>
                    <a:pt x="1019632" y="522097"/>
                  </a:lnTo>
                  <a:lnTo>
                    <a:pt x="1032306" y="540588"/>
                  </a:lnTo>
                  <a:lnTo>
                    <a:pt x="1050213" y="556933"/>
                  </a:lnTo>
                  <a:lnTo>
                    <a:pt x="1072413" y="570255"/>
                  </a:lnTo>
                  <a:lnTo>
                    <a:pt x="1097978" y="579691"/>
                  </a:lnTo>
                  <a:lnTo>
                    <a:pt x="1097978" y="557403"/>
                  </a:lnTo>
                  <a:close/>
                </a:path>
                <a:path w="4849495" h="1543684">
                  <a:moveTo>
                    <a:pt x="1172438" y="1378038"/>
                  </a:moveTo>
                  <a:lnTo>
                    <a:pt x="1127226" y="1378038"/>
                  </a:lnTo>
                  <a:lnTo>
                    <a:pt x="1127226" y="1261618"/>
                  </a:lnTo>
                  <a:lnTo>
                    <a:pt x="1102461" y="1261618"/>
                  </a:lnTo>
                  <a:lnTo>
                    <a:pt x="1102461" y="1538744"/>
                  </a:lnTo>
                  <a:lnTo>
                    <a:pt x="1127226" y="1538744"/>
                  </a:lnTo>
                  <a:lnTo>
                    <a:pt x="1127226" y="1399717"/>
                  </a:lnTo>
                  <a:lnTo>
                    <a:pt x="1172438" y="1399717"/>
                  </a:lnTo>
                  <a:lnTo>
                    <a:pt x="1172438" y="1378038"/>
                  </a:lnTo>
                  <a:close/>
                </a:path>
                <a:path w="4849495" h="1543684">
                  <a:moveTo>
                    <a:pt x="1175385" y="420535"/>
                  </a:moveTo>
                  <a:lnTo>
                    <a:pt x="1150620" y="420535"/>
                  </a:lnTo>
                  <a:lnTo>
                    <a:pt x="1150620" y="613448"/>
                  </a:lnTo>
                  <a:lnTo>
                    <a:pt x="1175385" y="613448"/>
                  </a:lnTo>
                  <a:lnTo>
                    <a:pt x="1175385" y="420535"/>
                  </a:lnTo>
                  <a:close/>
                </a:path>
                <a:path w="4849495" h="1543684">
                  <a:moveTo>
                    <a:pt x="1180655" y="677545"/>
                  </a:moveTo>
                  <a:lnTo>
                    <a:pt x="994549" y="677545"/>
                  </a:lnTo>
                  <a:lnTo>
                    <a:pt x="994549" y="608177"/>
                  </a:lnTo>
                  <a:lnTo>
                    <a:pt x="969479" y="608177"/>
                  </a:lnTo>
                  <a:lnTo>
                    <a:pt x="969479" y="698906"/>
                  </a:lnTo>
                  <a:lnTo>
                    <a:pt x="1180655" y="698906"/>
                  </a:lnTo>
                  <a:lnTo>
                    <a:pt x="1180655" y="677545"/>
                  </a:lnTo>
                  <a:close/>
                </a:path>
                <a:path w="4849495" h="1543684">
                  <a:moveTo>
                    <a:pt x="1345526" y="1398473"/>
                  </a:moveTo>
                  <a:lnTo>
                    <a:pt x="1320380" y="1387030"/>
                  </a:lnTo>
                  <a:lnTo>
                    <a:pt x="1299476" y="1369136"/>
                  </a:lnTo>
                  <a:lnTo>
                    <a:pt x="1296035" y="1363179"/>
                  </a:lnTo>
                  <a:lnTo>
                    <a:pt x="1285176" y="1344396"/>
                  </a:lnTo>
                  <a:lnTo>
                    <a:pt x="1279893" y="1312392"/>
                  </a:lnTo>
                  <a:lnTo>
                    <a:pt x="1279893" y="1263154"/>
                  </a:lnTo>
                  <a:lnTo>
                    <a:pt x="1254810" y="1263154"/>
                  </a:lnTo>
                  <a:lnTo>
                    <a:pt x="1254810" y="1312392"/>
                  </a:lnTo>
                  <a:lnTo>
                    <a:pt x="1249641" y="1344447"/>
                  </a:lnTo>
                  <a:lnTo>
                    <a:pt x="1235532" y="1370215"/>
                  </a:lnTo>
                  <a:lnTo>
                    <a:pt x="1214564" y="1389380"/>
                  </a:lnTo>
                  <a:lnTo>
                    <a:pt x="1188847" y="1401572"/>
                  </a:lnTo>
                  <a:lnTo>
                    <a:pt x="1188847" y="1424178"/>
                  </a:lnTo>
                  <a:lnTo>
                    <a:pt x="1215504" y="1414030"/>
                  </a:lnTo>
                  <a:lnTo>
                    <a:pt x="1238123" y="1399717"/>
                  </a:lnTo>
                  <a:lnTo>
                    <a:pt x="1255687" y="1382369"/>
                  </a:lnTo>
                  <a:lnTo>
                    <a:pt x="1267193" y="1363179"/>
                  </a:lnTo>
                  <a:lnTo>
                    <a:pt x="1279867" y="1381671"/>
                  </a:lnTo>
                  <a:lnTo>
                    <a:pt x="1297774" y="1398016"/>
                  </a:lnTo>
                  <a:lnTo>
                    <a:pt x="1319961" y="1411338"/>
                  </a:lnTo>
                  <a:lnTo>
                    <a:pt x="1345526" y="1420774"/>
                  </a:lnTo>
                  <a:lnTo>
                    <a:pt x="1345526" y="1398473"/>
                  </a:lnTo>
                  <a:close/>
                </a:path>
                <a:path w="4849495" h="1543684">
                  <a:moveTo>
                    <a:pt x="1393698" y="507542"/>
                  </a:moveTo>
                  <a:lnTo>
                    <a:pt x="1392072" y="486448"/>
                  </a:lnTo>
                  <a:lnTo>
                    <a:pt x="1387233" y="467906"/>
                  </a:lnTo>
                  <a:lnTo>
                    <a:pt x="1379194" y="452158"/>
                  </a:lnTo>
                  <a:lnTo>
                    <a:pt x="1372069" y="444068"/>
                  </a:lnTo>
                  <a:lnTo>
                    <a:pt x="1368920" y="440486"/>
                  </a:lnTo>
                  <a:lnTo>
                    <a:pt x="1368920" y="507542"/>
                  </a:lnTo>
                  <a:lnTo>
                    <a:pt x="1367866" y="523506"/>
                  </a:lnTo>
                  <a:lnTo>
                    <a:pt x="1351584" y="559257"/>
                  </a:lnTo>
                  <a:lnTo>
                    <a:pt x="1318450" y="571030"/>
                  </a:lnTo>
                  <a:lnTo>
                    <a:pt x="1308519" y="570280"/>
                  </a:lnTo>
                  <a:lnTo>
                    <a:pt x="1272349" y="537705"/>
                  </a:lnTo>
                  <a:lnTo>
                    <a:pt x="1268285" y="507542"/>
                  </a:lnTo>
                  <a:lnTo>
                    <a:pt x="1269288" y="491591"/>
                  </a:lnTo>
                  <a:lnTo>
                    <a:pt x="1285011" y="455841"/>
                  </a:lnTo>
                  <a:lnTo>
                    <a:pt x="1328242" y="444779"/>
                  </a:lnTo>
                  <a:lnTo>
                    <a:pt x="1364665" y="477393"/>
                  </a:lnTo>
                  <a:lnTo>
                    <a:pt x="1368920" y="507542"/>
                  </a:lnTo>
                  <a:lnTo>
                    <a:pt x="1368920" y="440486"/>
                  </a:lnTo>
                  <a:lnTo>
                    <a:pt x="1332801" y="423227"/>
                  </a:lnTo>
                  <a:lnTo>
                    <a:pt x="1318450" y="422084"/>
                  </a:lnTo>
                  <a:lnTo>
                    <a:pt x="1304048" y="423227"/>
                  </a:lnTo>
                  <a:lnTo>
                    <a:pt x="1268907" y="439420"/>
                  </a:lnTo>
                  <a:lnTo>
                    <a:pt x="1244828" y="486448"/>
                  </a:lnTo>
                  <a:lnTo>
                    <a:pt x="1243203" y="507542"/>
                  </a:lnTo>
                  <a:lnTo>
                    <a:pt x="1244828" y="528472"/>
                  </a:lnTo>
                  <a:lnTo>
                    <a:pt x="1268907" y="575665"/>
                  </a:lnTo>
                  <a:lnTo>
                    <a:pt x="1304048" y="591604"/>
                  </a:lnTo>
                  <a:lnTo>
                    <a:pt x="1318450" y="592696"/>
                  </a:lnTo>
                  <a:lnTo>
                    <a:pt x="1332801" y="591604"/>
                  </a:lnTo>
                  <a:lnTo>
                    <a:pt x="1367993" y="575665"/>
                  </a:lnTo>
                  <a:lnTo>
                    <a:pt x="1392072" y="528472"/>
                  </a:lnTo>
                  <a:lnTo>
                    <a:pt x="1393698" y="507542"/>
                  </a:lnTo>
                  <a:close/>
                </a:path>
                <a:path w="4849495" h="1543684">
                  <a:moveTo>
                    <a:pt x="1422946" y="1261618"/>
                  </a:moveTo>
                  <a:lnTo>
                    <a:pt x="1398168" y="1261618"/>
                  </a:lnTo>
                  <a:lnTo>
                    <a:pt x="1398168" y="1454518"/>
                  </a:lnTo>
                  <a:lnTo>
                    <a:pt x="1422946" y="1454518"/>
                  </a:lnTo>
                  <a:lnTo>
                    <a:pt x="1422946" y="1261618"/>
                  </a:lnTo>
                  <a:close/>
                </a:path>
                <a:path w="4849495" h="1543684">
                  <a:moveTo>
                    <a:pt x="1428203" y="1518615"/>
                  </a:moveTo>
                  <a:lnTo>
                    <a:pt x="1242110" y="1518615"/>
                  </a:lnTo>
                  <a:lnTo>
                    <a:pt x="1242110" y="1449260"/>
                  </a:lnTo>
                  <a:lnTo>
                    <a:pt x="1217028" y="1449260"/>
                  </a:lnTo>
                  <a:lnTo>
                    <a:pt x="1217028" y="1539989"/>
                  </a:lnTo>
                  <a:lnTo>
                    <a:pt x="1428203" y="1539989"/>
                  </a:lnTo>
                  <a:lnTo>
                    <a:pt x="1428203" y="1518615"/>
                  </a:lnTo>
                  <a:close/>
                </a:path>
                <a:path w="4849495" h="1543684">
                  <a:moveTo>
                    <a:pt x="1462430" y="420535"/>
                  </a:moveTo>
                  <a:lnTo>
                    <a:pt x="1437347" y="420535"/>
                  </a:lnTo>
                  <a:lnTo>
                    <a:pt x="1437347" y="642239"/>
                  </a:lnTo>
                  <a:lnTo>
                    <a:pt x="1423098" y="650875"/>
                  </a:lnTo>
                  <a:lnTo>
                    <a:pt x="1406004" y="656297"/>
                  </a:lnTo>
                  <a:lnTo>
                    <a:pt x="1386928" y="659091"/>
                  </a:lnTo>
                  <a:lnTo>
                    <a:pt x="1366748" y="659892"/>
                  </a:lnTo>
                  <a:lnTo>
                    <a:pt x="1233297" y="659892"/>
                  </a:lnTo>
                  <a:lnTo>
                    <a:pt x="1233297" y="681570"/>
                  </a:lnTo>
                  <a:lnTo>
                    <a:pt x="1357769" y="681570"/>
                  </a:lnTo>
                  <a:lnTo>
                    <a:pt x="1382915" y="680681"/>
                  </a:lnTo>
                  <a:lnTo>
                    <a:pt x="1404988" y="677697"/>
                  </a:lnTo>
                  <a:lnTo>
                    <a:pt x="1423352" y="672160"/>
                  </a:lnTo>
                  <a:lnTo>
                    <a:pt x="1437347" y="663613"/>
                  </a:lnTo>
                  <a:lnTo>
                    <a:pt x="1437347" y="697674"/>
                  </a:lnTo>
                  <a:lnTo>
                    <a:pt x="1462430" y="697674"/>
                  </a:lnTo>
                  <a:lnTo>
                    <a:pt x="1462430" y="663613"/>
                  </a:lnTo>
                  <a:lnTo>
                    <a:pt x="1462430" y="420535"/>
                  </a:lnTo>
                  <a:close/>
                </a:path>
                <a:path w="4849495" h="1543684">
                  <a:moveTo>
                    <a:pt x="1641246" y="1348625"/>
                  </a:moveTo>
                  <a:lnTo>
                    <a:pt x="1634782" y="1308989"/>
                  </a:lnTo>
                  <a:lnTo>
                    <a:pt x="1616468" y="1281557"/>
                  </a:lnTo>
                  <a:lnTo>
                    <a:pt x="1616468" y="1348625"/>
                  </a:lnTo>
                  <a:lnTo>
                    <a:pt x="1615414" y="1364589"/>
                  </a:lnTo>
                  <a:lnTo>
                    <a:pt x="1599133" y="1400340"/>
                  </a:lnTo>
                  <a:lnTo>
                    <a:pt x="1565998" y="1412100"/>
                  </a:lnTo>
                  <a:lnTo>
                    <a:pt x="1556067" y="1411351"/>
                  </a:lnTo>
                  <a:lnTo>
                    <a:pt x="1519897" y="1378775"/>
                  </a:lnTo>
                  <a:lnTo>
                    <a:pt x="1515833" y="1348625"/>
                  </a:lnTo>
                  <a:lnTo>
                    <a:pt x="1516837" y="1332661"/>
                  </a:lnTo>
                  <a:lnTo>
                    <a:pt x="1532559" y="1296911"/>
                  </a:lnTo>
                  <a:lnTo>
                    <a:pt x="1565998" y="1285151"/>
                  </a:lnTo>
                  <a:lnTo>
                    <a:pt x="1575790" y="1285849"/>
                  </a:lnTo>
                  <a:lnTo>
                    <a:pt x="1612214" y="1318475"/>
                  </a:lnTo>
                  <a:lnTo>
                    <a:pt x="1616468" y="1348625"/>
                  </a:lnTo>
                  <a:lnTo>
                    <a:pt x="1616468" y="1281557"/>
                  </a:lnTo>
                  <a:lnTo>
                    <a:pt x="1580362" y="1264297"/>
                  </a:lnTo>
                  <a:lnTo>
                    <a:pt x="1565998" y="1263154"/>
                  </a:lnTo>
                  <a:lnTo>
                    <a:pt x="1551597" y="1264297"/>
                  </a:lnTo>
                  <a:lnTo>
                    <a:pt x="1516456" y="1280502"/>
                  </a:lnTo>
                  <a:lnTo>
                    <a:pt x="1492377" y="1327531"/>
                  </a:lnTo>
                  <a:lnTo>
                    <a:pt x="1490751" y="1348625"/>
                  </a:lnTo>
                  <a:lnTo>
                    <a:pt x="1492377" y="1369542"/>
                  </a:lnTo>
                  <a:lnTo>
                    <a:pt x="1516456" y="1416748"/>
                  </a:lnTo>
                  <a:lnTo>
                    <a:pt x="1551597" y="1432687"/>
                  </a:lnTo>
                  <a:lnTo>
                    <a:pt x="1565998" y="1433779"/>
                  </a:lnTo>
                  <a:lnTo>
                    <a:pt x="1580362" y="1432687"/>
                  </a:lnTo>
                  <a:lnTo>
                    <a:pt x="1615541" y="1416748"/>
                  </a:lnTo>
                  <a:lnTo>
                    <a:pt x="1639620" y="1369542"/>
                  </a:lnTo>
                  <a:lnTo>
                    <a:pt x="1641246" y="1348625"/>
                  </a:lnTo>
                  <a:close/>
                </a:path>
                <a:path w="4849495" h="1543684">
                  <a:moveTo>
                    <a:pt x="1698053" y="955332"/>
                  </a:moveTo>
                  <a:lnTo>
                    <a:pt x="1655902" y="942555"/>
                  </a:lnTo>
                  <a:lnTo>
                    <a:pt x="1622336" y="922121"/>
                  </a:lnTo>
                  <a:lnTo>
                    <a:pt x="1611299" y="907961"/>
                  </a:lnTo>
                  <a:lnTo>
                    <a:pt x="1600161" y="893673"/>
                  </a:lnTo>
                  <a:lnTo>
                    <a:pt x="1592148" y="856869"/>
                  </a:lnTo>
                  <a:lnTo>
                    <a:pt x="1592148" y="842619"/>
                  </a:lnTo>
                  <a:lnTo>
                    <a:pt x="1567065" y="842619"/>
                  </a:lnTo>
                  <a:lnTo>
                    <a:pt x="1567065" y="856869"/>
                  </a:lnTo>
                  <a:lnTo>
                    <a:pt x="1559191" y="893851"/>
                  </a:lnTo>
                  <a:lnTo>
                    <a:pt x="1537258" y="922362"/>
                  </a:lnTo>
                  <a:lnTo>
                    <a:pt x="1503845" y="942733"/>
                  </a:lnTo>
                  <a:lnTo>
                    <a:pt x="1461477" y="955332"/>
                  </a:lnTo>
                  <a:lnTo>
                    <a:pt x="1461477" y="977315"/>
                  </a:lnTo>
                  <a:lnTo>
                    <a:pt x="1502905" y="966876"/>
                  </a:lnTo>
                  <a:lnTo>
                    <a:pt x="1536763" y="951344"/>
                  </a:lnTo>
                  <a:lnTo>
                    <a:pt x="1562544" y="931468"/>
                  </a:lnTo>
                  <a:lnTo>
                    <a:pt x="1579765" y="907961"/>
                  </a:lnTo>
                  <a:lnTo>
                    <a:pt x="1597202" y="931557"/>
                  </a:lnTo>
                  <a:lnTo>
                    <a:pt x="1623110" y="951344"/>
                  </a:lnTo>
                  <a:lnTo>
                    <a:pt x="1656918" y="966787"/>
                  </a:lnTo>
                  <a:lnTo>
                    <a:pt x="1698053" y="977315"/>
                  </a:lnTo>
                  <a:lnTo>
                    <a:pt x="1698053" y="955332"/>
                  </a:lnTo>
                  <a:close/>
                </a:path>
                <a:path w="4849495" h="1543684">
                  <a:moveTo>
                    <a:pt x="1703311" y="1023454"/>
                  </a:moveTo>
                  <a:lnTo>
                    <a:pt x="1456829" y="1023454"/>
                  </a:lnTo>
                  <a:lnTo>
                    <a:pt x="1456829" y="1045438"/>
                  </a:lnTo>
                  <a:lnTo>
                    <a:pt x="1567065" y="1045438"/>
                  </a:lnTo>
                  <a:lnTo>
                    <a:pt x="1567065" y="1122857"/>
                  </a:lnTo>
                  <a:lnTo>
                    <a:pt x="1592148" y="1122857"/>
                  </a:lnTo>
                  <a:lnTo>
                    <a:pt x="1592148" y="1045438"/>
                  </a:lnTo>
                  <a:lnTo>
                    <a:pt x="1703311" y="1045438"/>
                  </a:lnTo>
                  <a:lnTo>
                    <a:pt x="1703311" y="1023454"/>
                  </a:lnTo>
                  <a:close/>
                </a:path>
                <a:path w="4849495" h="1543684">
                  <a:moveTo>
                    <a:pt x="1709991" y="1261618"/>
                  </a:moveTo>
                  <a:lnTo>
                    <a:pt x="1684909" y="1261618"/>
                  </a:lnTo>
                  <a:lnTo>
                    <a:pt x="1684909" y="1483321"/>
                  </a:lnTo>
                  <a:lnTo>
                    <a:pt x="1670659" y="1491957"/>
                  </a:lnTo>
                  <a:lnTo>
                    <a:pt x="1653552" y="1497368"/>
                  </a:lnTo>
                  <a:lnTo>
                    <a:pt x="1634477" y="1500174"/>
                  </a:lnTo>
                  <a:lnTo>
                    <a:pt x="1614309" y="1500974"/>
                  </a:lnTo>
                  <a:lnTo>
                    <a:pt x="1480845" y="1500974"/>
                  </a:lnTo>
                  <a:lnTo>
                    <a:pt x="1480845" y="1522641"/>
                  </a:lnTo>
                  <a:lnTo>
                    <a:pt x="1605330" y="1522641"/>
                  </a:lnTo>
                  <a:lnTo>
                    <a:pt x="1630476" y="1521752"/>
                  </a:lnTo>
                  <a:lnTo>
                    <a:pt x="1652549" y="1518780"/>
                  </a:lnTo>
                  <a:lnTo>
                    <a:pt x="1670900" y="1513243"/>
                  </a:lnTo>
                  <a:lnTo>
                    <a:pt x="1684909" y="1504683"/>
                  </a:lnTo>
                  <a:lnTo>
                    <a:pt x="1684909" y="1538744"/>
                  </a:lnTo>
                  <a:lnTo>
                    <a:pt x="1709991" y="1538744"/>
                  </a:lnTo>
                  <a:lnTo>
                    <a:pt x="1709991" y="1504683"/>
                  </a:lnTo>
                  <a:lnTo>
                    <a:pt x="1709991" y="1261618"/>
                  </a:lnTo>
                  <a:close/>
                </a:path>
                <a:path w="4849495" h="1543684">
                  <a:moveTo>
                    <a:pt x="1764017" y="540677"/>
                  </a:moveTo>
                  <a:lnTo>
                    <a:pt x="1739938" y="532536"/>
                  </a:lnTo>
                  <a:lnTo>
                    <a:pt x="1719580" y="518960"/>
                  </a:lnTo>
                  <a:lnTo>
                    <a:pt x="1717141" y="515594"/>
                  </a:lnTo>
                  <a:lnTo>
                    <a:pt x="1705495" y="499529"/>
                  </a:lnTo>
                  <a:lnTo>
                    <a:pt x="1700288" y="474103"/>
                  </a:lnTo>
                  <a:lnTo>
                    <a:pt x="1700225" y="468845"/>
                  </a:lnTo>
                  <a:lnTo>
                    <a:pt x="1759064" y="468845"/>
                  </a:lnTo>
                  <a:lnTo>
                    <a:pt x="1759064" y="446862"/>
                  </a:lnTo>
                  <a:lnTo>
                    <a:pt x="1700225" y="446862"/>
                  </a:lnTo>
                  <a:lnTo>
                    <a:pt x="1700225" y="411861"/>
                  </a:lnTo>
                  <a:lnTo>
                    <a:pt x="1675460" y="411861"/>
                  </a:lnTo>
                  <a:lnTo>
                    <a:pt x="1675460" y="446862"/>
                  </a:lnTo>
                  <a:lnTo>
                    <a:pt x="1614766" y="446862"/>
                  </a:lnTo>
                  <a:lnTo>
                    <a:pt x="1614766" y="468845"/>
                  </a:lnTo>
                  <a:lnTo>
                    <a:pt x="1675460" y="468845"/>
                  </a:lnTo>
                  <a:lnTo>
                    <a:pt x="1675460" y="474103"/>
                  </a:lnTo>
                  <a:lnTo>
                    <a:pt x="1669923" y="500329"/>
                  </a:lnTo>
                  <a:lnTo>
                    <a:pt x="1655330" y="520827"/>
                  </a:lnTo>
                  <a:lnTo>
                    <a:pt x="1634705" y="535457"/>
                  </a:lnTo>
                  <a:lnTo>
                    <a:pt x="1611045" y="544080"/>
                  </a:lnTo>
                  <a:lnTo>
                    <a:pt x="1611045" y="566381"/>
                  </a:lnTo>
                  <a:lnTo>
                    <a:pt x="1635760" y="558622"/>
                  </a:lnTo>
                  <a:lnTo>
                    <a:pt x="1657578" y="547027"/>
                  </a:lnTo>
                  <a:lnTo>
                    <a:pt x="1675320" y="532409"/>
                  </a:lnTo>
                  <a:lnTo>
                    <a:pt x="1687842" y="515594"/>
                  </a:lnTo>
                  <a:lnTo>
                    <a:pt x="1700657" y="531799"/>
                  </a:lnTo>
                  <a:lnTo>
                    <a:pt x="1718386" y="545592"/>
                  </a:lnTo>
                  <a:lnTo>
                    <a:pt x="1739874" y="556310"/>
                  </a:lnTo>
                  <a:lnTo>
                    <a:pt x="1764017" y="563283"/>
                  </a:lnTo>
                  <a:lnTo>
                    <a:pt x="1764017" y="540677"/>
                  </a:lnTo>
                  <a:close/>
                </a:path>
                <a:path w="4849495" h="1543684">
                  <a:moveTo>
                    <a:pt x="1833994" y="420535"/>
                  </a:moveTo>
                  <a:lnTo>
                    <a:pt x="1809229" y="420535"/>
                  </a:lnTo>
                  <a:lnTo>
                    <a:pt x="1809229" y="579691"/>
                  </a:lnTo>
                  <a:lnTo>
                    <a:pt x="1796491" y="587324"/>
                  </a:lnTo>
                  <a:lnTo>
                    <a:pt x="1781390" y="592620"/>
                  </a:lnTo>
                  <a:lnTo>
                    <a:pt x="1764499" y="595718"/>
                  </a:lnTo>
                  <a:lnTo>
                    <a:pt x="1746364" y="596722"/>
                  </a:lnTo>
                  <a:lnTo>
                    <a:pt x="1601762" y="596722"/>
                  </a:lnTo>
                  <a:lnTo>
                    <a:pt x="1601762" y="618401"/>
                  </a:lnTo>
                  <a:lnTo>
                    <a:pt x="1670812" y="618401"/>
                  </a:lnTo>
                  <a:lnTo>
                    <a:pt x="1670812" y="697979"/>
                  </a:lnTo>
                  <a:lnTo>
                    <a:pt x="1695589" y="697979"/>
                  </a:lnTo>
                  <a:lnTo>
                    <a:pt x="1695589" y="618401"/>
                  </a:lnTo>
                  <a:lnTo>
                    <a:pt x="1740179" y="618401"/>
                  </a:lnTo>
                  <a:lnTo>
                    <a:pt x="1761934" y="617207"/>
                  </a:lnTo>
                  <a:lnTo>
                    <a:pt x="1780971" y="613714"/>
                  </a:lnTo>
                  <a:lnTo>
                    <a:pt x="1796872" y="608076"/>
                  </a:lnTo>
                  <a:lnTo>
                    <a:pt x="1809229" y="600443"/>
                  </a:lnTo>
                  <a:lnTo>
                    <a:pt x="1809229" y="697674"/>
                  </a:lnTo>
                  <a:lnTo>
                    <a:pt x="1833994" y="697674"/>
                  </a:lnTo>
                  <a:lnTo>
                    <a:pt x="1833994" y="600443"/>
                  </a:lnTo>
                  <a:lnTo>
                    <a:pt x="1833994" y="420535"/>
                  </a:lnTo>
                  <a:close/>
                </a:path>
                <a:path w="4849495" h="1543684">
                  <a:moveTo>
                    <a:pt x="1880120" y="844169"/>
                  </a:moveTo>
                  <a:lnTo>
                    <a:pt x="1748828" y="844169"/>
                  </a:lnTo>
                  <a:lnTo>
                    <a:pt x="1748828" y="865847"/>
                  </a:lnTo>
                  <a:lnTo>
                    <a:pt x="1855038" y="865847"/>
                  </a:lnTo>
                  <a:lnTo>
                    <a:pt x="1847126" y="908253"/>
                  </a:lnTo>
                  <a:lnTo>
                    <a:pt x="1824507" y="939888"/>
                  </a:lnTo>
                  <a:lnTo>
                    <a:pt x="1788807" y="960907"/>
                  </a:lnTo>
                  <a:lnTo>
                    <a:pt x="1741716" y="971435"/>
                  </a:lnTo>
                  <a:lnTo>
                    <a:pt x="1741716" y="993114"/>
                  </a:lnTo>
                  <a:lnTo>
                    <a:pt x="1788325" y="984173"/>
                  </a:lnTo>
                  <a:lnTo>
                    <a:pt x="1826679" y="967193"/>
                  </a:lnTo>
                  <a:lnTo>
                    <a:pt x="1855571" y="941387"/>
                  </a:lnTo>
                  <a:lnTo>
                    <a:pt x="1873783" y="905916"/>
                  </a:lnTo>
                  <a:lnTo>
                    <a:pt x="1880120" y="859967"/>
                  </a:lnTo>
                  <a:lnTo>
                    <a:pt x="1880120" y="844169"/>
                  </a:lnTo>
                  <a:close/>
                </a:path>
                <a:path w="4849495" h="1543684">
                  <a:moveTo>
                    <a:pt x="1975180" y="1067739"/>
                  </a:moveTo>
                  <a:lnTo>
                    <a:pt x="1973770" y="1056309"/>
                  </a:lnTo>
                  <a:lnTo>
                    <a:pt x="1969693" y="1046175"/>
                  </a:lnTo>
                  <a:lnTo>
                    <a:pt x="1963166" y="1037386"/>
                  </a:lnTo>
                  <a:lnTo>
                    <a:pt x="1956257" y="1031506"/>
                  </a:lnTo>
                  <a:lnTo>
                    <a:pt x="1954441" y="1029957"/>
                  </a:lnTo>
                  <a:lnTo>
                    <a:pt x="1950097" y="1027595"/>
                  </a:lnTo>
                  <a:lnTo>
                    <a:pt x="1950097" y="1067739"/>
                  </a:lnTo>
                  <a:lnTo>
                    <a:pt x="1949297" y="1074051"/>
                  </a:lnTo>
                  <a:lnTo>
                    <a:pt x="1909267" y="1100328"/>
                  </a:lnTo>
                  <a:lnTo>
                    <a:pt x="1868360" y="1103655"/>
                  </a:lnTo>
                  <a:lnTo>
                    <a:pt x="1846287" y="1102829"/>
                  </a:lnTo>
                  <a:lnTo>
                    <a:pt x="1799615" y="1090028"/>
                  </a:lnTo>
                  <a:lnTo>
                    <a:pt x="1786293" y="1067739"/>
                  </a:lnTo>
                  <a:lnTo>
                    <a:pt x="1787156" y="1061250"/>
                  </a:lnTo>
                  <a:lnTo>
                    <a:pt x="1827250" y="1034986"/>
                  </a:lnTo>
                  <a:lnTo>
                    <a:pt x="1868360" y="1031506"/>
                  </a:lnTo>
                  <a:lnTo>
                    <a:pt x="1890255" y="1032383"/>
                  </a:lnTo>
                  <a:lnTo>
                    <a:pt x="1937410" y="1045438"/>
                  </a:lnTo>
                  <a:lnTo>
                    <a:pt x="1950097" y="1067739"/>
                  </a:lnTo>
                  <a:lnTo>
                    <a:pt x="1950097" y="1027595"/>
                  </a:lnTo>
                  <a:lnTo>
                    <a:pt x="1938159" y="1021067"/>
                  </a:lnTo>
                  <a:lnTo>
                    <a:pt x="1918017" y="1014780"/>
                  </a:lnTo>
                  <a:lnTo>
                    <a:pt x="1894560" y="1011059"/>
                  </a:lnTo>
                  <a:lnTo>
                    <a:pt x="1868360" y="1009827"/>
                  </a:lnTo>
                  <a:lnTo>
                    <a:pt x="1842147" y="1011059"/>
                  </a:lnTo>
                  <a:lnTo>
                    <a:pt x="1798421" y="1021067"/>
                  </a:lnTo>
                  <a:lnTo>
                    <a:pt x="1766709" y="1046175"/>
                  </a:lnTo>
                  <a:lnTo>
                    <a:pt x="1761223" y="1067739"/>
                  </a:lnTo>
                  <a:lnTo>
                    <a:pt x="1762633" y="1079169"/>
                  </a:lnTo>
                  <a:lnTo>
                    <a:pt x="1798421" y="1114437"/>
                  </a:lnTo>
                  <a:lnTo>
                    <a:pt x="1842147" y="1123899"/>
                  </a:lnTo>
                  <a:lnTo>
                    <a:pt x="1868360" y="1125016"/>
                  </a:lnTo>
                  <a:lnTo>
                    <a:pt x="1894560" y="1123899"/>
                  </a:lnTo>
                  <a:lnTo>
                    <a:pt x="1918017" y="1120419"/>
                  </a:lnTo>
                  <a:lnTo>
                    <a:pt x="1938159" y="1114437"/>
                  </a:lnTo>
                  <a:lnTo>
                    <a:pt x="1954441" y="1105827"/>
                  </a:lnTo>
                  <a:lnTo>
                    <a:pt x="1956930" y="1103655"/>
                  </a:lnTo>
                  <a:lnTo>
                    <a:pt x="1963166" y="1098219"/>
                  </a:lnTo>
                  <a:lnTo>
                    <a:pt x="1969693" y="1089329"/>
                  </a:lnTo>
                  <a:lnTo>
                    <a:pt x="1973770" y="1079169"/>
                  </a:lnTo>
                  <a:lnTo>
                    <a:pt x="1975180" y="1067739"/>
                  </a:lnTo>
                  <a:close/>
                </a:path>
                <a:path w="4849495" h="1543684">
                  <a:moveTo>
                    <a:pt x="2010486" y="905484"/>
                  </a:moveTo>
                  <a:lnTo>
                    <a:pt x="1968068" y="905484"/>
                  </a:lnTo>
                  <a:lnTo>
                    <a:pt x="1968068" y="841070"/>
                  </a:lnTo>
                  <a:lnTo>
                    <a:pt x="1943290" y="841070"/>
                  </a:lnTo>
                  <a:lnTo>
                    <a:pt x="1943290" y="998689"/>
                  </a:lnTo>
                  <a:lnTo>
                    <a:pt x="1968068" y="998689"/>
                  </a:lnTo>
                  <a:lnTo>
                    <a:pt x="1968068" y="927468"/>
                  </a:lnTo>
                  <a:lnTo>
                    <a:pt x="2010486" y="927468"/>
                  </a:lnTo>
                  <a:lnTo>
                    <a:pt x="2010486" y="905484"/>
                  </a:lnTo>
                  <a:close/>
                </a:path>
                <a:path w="4849495" h="1543684">
                  <a:moveTo>
                    <a:pt x="2011565" y="1381760"/>
                  </a:moveTo>
                  <a:lnTo>
                    <a:pt x="1967141" y="1360043"/>
                  </a:lnTo>
                  <a:lnTo>
                    <a:pt x="1947849" y="1315186"/>
                  </a:lnTo>
                  <a:lnTo>
                    <a:pt x="1947786" y="1309916"/>
                  </a:lnTo>
                  <a:lnTo>
                    <a:pt x="2006612" y="1309916"/>
                  </a:lnTo>
                  <a:lnTo>
                    <a:pt x="2006612" y="1287932"/>
                  </a:lnTo>
                  <a:lnTo>
                    <a:pt x="1947786" y="1287932"/>
                  </a:lnTo>
                  <a:lnTo>
                    <a:pt x="1947786" y="1252943"/>
                  </a:lnTo>
                  <a:lnTo>
                    <a:pt x="1923008" y="1252943"/>
                  </a:lnTo>
                  <a:lnTo>
                    <a:pt x="1923008" y="1287932"/>
                  </a:lnTo>
                  <a:lnTo>
                    <a:pt x="1862315" y="1287932"/>
                  </a:lnTo>
                  <a:lnTo>
                    <a:pt x="1862315" y="1309916"/>
                  </a:lnTo>
                  <a:lnTo>
                    <a:pt x="1923008" y="1309916"/>
                  </a:lnTo>
                  <a:lnTo>
                    <a:pt x="1923008" y="1315186"/>
                  </a:lnTo>
                  <a:lnTo>
                    <a:pt x="1917471" y="1341399"/>
                  </a:lnTo>
                  <a:lnTo>
                    <a:pt x="1902879" y="1361897"/>
                  </a:lnTo>
                  <a:lnTo>
                    <a:pt x="1882254" y="1376540"/>
                  </a:lnTo>
                  <a:lnTo>
                    <a:pt x="1858606" y="1385163"/>
                  </a:lnTo>
                  <a:lnTo>
                    <a:pt x="1858606" y="1407452"/>
                  </a:lnTo>
                  <a:lnTo>
                    <a:pt x="1883321" y="1399692"/>
                  </a:lnTo>
                  <a:lnTo>
                    <a:pt x="1905127" y="1388110"/>
                  </a:lnTo>
                  <a:lnTo>
                    <a:pt x="1922881" y="1373492"/>
                  </a:lnTo>
                  <a:lnTo>
                    <a:pt x="1935403" y="1356677"/>
                  </a:lnTo>
                  <a:lnTo>
                    <a:pt x="1948218" y="1372882"/>
                  </a:lnTo>
                  <a:lnTo>
                    <a:pt x="1965934" y="1386674"/>
                  </a:lnTo>
                  <a:lnTo>
                    <a:pt x="1987435" y="1397393"/>
                  </a:lnTo>
                  <a:lnTo>
                    <a:pt x="2011565" y="1404366"/>
                  </a:lnTo>
                  <a:lnTo>
                    <a:pt x="2011565" y="1381760"/>
                  </a:lnTo>
                  <a:close/>
                </a:path>
                <a:path w="4849495" h="1543684">
                  <a:moveTo>
                    <a:pt x="2030628" y="425970"/>
                  </a:moveTo>
                  <a:lnTo>
                    <a:pt x="1899018" y="425970"/>
                  </a:lnTo>
                  <a:lnTo>
                    <a:pt x="1899018" y="447560"/>
                  </a:lnTo>
                  <a:lnTo>
                    <a:pt x="1899018" y="657110"/>
                  </a:lnTo>
                  <a:lnTo>
                    <a:pt x="1899018" y="678700"/>
                  </a:lnTo>
                  <a:lnTo>
                    <a:pt x="2030628" y="678700"/>
                  </a:lnTo>
                  <a:lnTo>
                    <a:pt x="2030628" y="657110"/>
                  </a:lnTo>
                  <a:lnTo>
                    <a:pt x="1923491" y="657110"/>
                  </a:lnTo>
                  <a:lnTo>
                    <a:pt x="1923491" y="447560"/>
                  </a:lnTo>
                  <a:lnTo>
                    <a:pt x="2006168" y="447560"/>
                  </a:lnTo>
                  <a:lnTo>
                    <a:pt x="2006168" y="656793"/>
                  </a:lnTo>
                  <a:lnTo>
                    <a:pt x="2030628" y="656793"/>
                  </a:lnTo>
                  <a:lnTo>
                    <a:pt x="2030628" y="447560"/>
                  </a:lnTo>
                  <a:lnTo>
                    <a:pt x="2030628" y="447167"/>
                  </a:lnTo>
                  <a:lnTo>
                    <a:pt x="2030628" y="425970"/>
                  </a:lnTo>
                  <a:close/>
                </a:path>
                <a:path w="4849495" h="1543684">
                  <a:moveTo>
                    <a:pt x="2081555" y="1261618"/>
                  </a:moveTo>
                  <a:lnTo>
                    <a:pt x="2056777" y="1261618"/>
                  </a:lnTo>
                  <a:lnTo>
                    <a:pt x="2056777" y="1420774"/>
                  </a:lnTo>
                  <a:lnTo>
                    <a:pt x="2044039" y="1428394"/>
                  </a:lnTo>
                  <a:lnTo>
                    <a:pt x="2028952" y="1433703"/>
                  </a:lnTo>
                  <a:lnTo>
                    <a:pt x="2012061" y="1436801"/>
                  </a:lnTo>
                  <a:lnTo>
                    <a:pt x="1993925" y="1437805"/>
                  </a:lnTo>
                  <a:lnTo>
                    <a:pt x="1849310" y="1437805"/>
                  </a:lnTo>
                  <a:lnTo>
                    <a:pt x="1849310" y="1459484"/>
                  </a:lnTo>
                  <a:lnTo>
                    <a:pt x="1918373" y="1459484"/>
                  </a:lnTo>
                  <a:lnTo>
                    <a:pt x="1918373" y="1539062"/>
                  </a:lnTo>
                  <a:lnTo>
                    <a:pt x="1943138" y="1539062"/>
                  </a:lnTo>
                  <a:lnTo>
                    <a:pt x="1943138" y="1459484"/>
                  </a:lnTo>
                  <a:lnTo>
                    <a:pt x="1987727" y="1459484"/>
                  </a:lnTo>
                  <a:lnTo>
                    <a:pt x="2009495" y="1458277"/>
                  </a:lnTo>
                  <a:lnTo>
                    <a:pt x="2028520" y="1454797"/>
                  </a:lnTo>
                  <a:lnTo>
                    <a:pt x="2044420" y="1449158"/>
                  </a:lnTo>
                  <a:lnTo>
                    <a:pt x="2056777" y="1441513"/>
                  </a:lnTo>
                  <a:lnTo>
                    <a:pt x="2056777" y="1538744"/>
                  </a:lnTo>
                  <a:lnTo>
                    <a:pt x="2081555" y="1538744"/>
                  </a:lnTo>
                  <a:lnTo>
                    <a:pt x="2081555" y="1441513"/>
                  </a:lnTo>
                  <a:lnTo>
                    <a:pt x="2081555" y="1261618"/>
                  </a:lnTo>
                  <a:close/>
                </a:path>
                <a:path w="4849495" h="1543684">
                  <a:moveTo>
                    <a:pt x="2118868" y="420535"/>
                  </a:moveTo>
                  <a:lnTo>
                    <a:pt x="2093798" y="420535"/>
                  </a:lnTo>
                  <a:lnTo>
                    <a:pt x="2093798" y="697357"/>
                  </a:lnTo>
                  <a:lnTo>
                    <a:pt x="2118868" y="697357"/>
                  </a:lnTo>
                  <a:lnTo>
                    <a:pt x="2118868" y="420535"/>
                  </a:lnTo>
                  <a:close/>
                </a:path>
                <a:path w="4849495" h="1543684">
                  <a:moveTo>
                    <a:pt x="2253513" y="846023"/>
                  </a:moveTo>
                  <a:lnTo>
                    <a:pt x="2120989" y="846023"/>
                  </a:lnTo>
                  <a:lnTo>
                    <a:pt x="2120989" y="867702"/>
                  </a:lnTo>
                  <a:lnTo>
                    <a:pt x="2228748" y="867702"/>
                  </a:lnTo>
                  <a:lnTo>
                    <a:pt x="2228748" y="904557"/>
                  </a:lnTo>
                  <a:lnTo>
                    <a:pt x="2224455" y="955675"/>
                  </a:lnTo>
                  <a:lnTo>
                    <a:pt x="2211476" y="998829"/>
                  </a:lnTo>
                  <a:lnTo>
                    <a:pt x="2189683" y="1033754"/>
                  </a:lnTo>
                  <a:lnTo>
                    <a:pt x="2158949" y="1060119"/>
                  </a:lnTo>
                  <a:lnTo>
                    <a:pt x="2119134" y="1077645"/>
                  </a:lnTo>
                  <a:lnTo>
                    <a:pt x="2119134" y="1100874"/>
                  </a:lnTo>
                  <a:lnTo>
                    <a:pt x="2161121" y="1084999"/>
                  </a:lnTo>
                  <a:lnTo>
                    <a:pt x="2194979" y="1061986"/>
                  </a:lnTo>
                  <a:lnTo>
                    <a:pt x="2220925" y="1032014"/>
                  </a:lnTo>
                  <a:lnTo>
                    <a:pt x="2239187" y="995248"/>
                  </a:lnTo>
                  <a:lnTo>
                    <a:pt x="2249970" y="951877"/>
                  </a:lnTo>
                  <a:lnTo>
                    <a:pt x="2253513" y="902081"/>
                  </a:lnTo>
                  <a:lnTo>
                    <a:pt x="2253513" y="846023"/>
                  </a:lnTo>
                  <a:close/>
                </a:path>
                <a:path w="4849495" h="1543684">
                  <a:moveTo>
                    <a:pt x="2278176" y="1266710"/>
                  </a:moveTo>
                  <a:lnTo>
                    <a:pt x="2146579" y="1266710"/>
                  </a:lnTo>
                  <a:lnTo>
                    <a:pt x="2146579" y="1288300"/>
                  </a:lnTo>
                  <a:lnTo>
                    <a:pt x="2146579" y="1497850"/>
                  </a:lnTo>
                  <a:lnTo>
                    <a:pt x="2171039" y="1497850"/>
                  </a:lnTo>
                  <a:lnTo>
                    <a:pt x="2171039" y="1288300"/>
                  </a:lnTo>
                  <a:lnTo>
                    <a:pt x="2278176" y="1288300"/>
                  </a:lnTo>
                  <a:lnTo>
                    <a:pt x="2278176" y="1266710"/>
                  </a:lnTo>
                  <a:close/>
                </a:path>
                <a:path w="4849495" h="1543684">
                  <a:moveTo>
                    <a:pt x="2381720" y="957503"/>
                  </a:moveTo>
                  <a:lnTo>
                    <a:pt x="2336508" y="957503"/>
                  </a:lnTo>
                  <a:lnTo>
                    <a:pt x="2336508" y="841070"/>
                  </a:lnTo>
                  <a:lnTo>
                    <a:pt x="2311730" y="841070"/>
                  </a:lnTo>
                  <a:lnTo>
                    <a:pt x="2311730" y="1118209"/>
                  </a:lnTo>
                  <a:lnTo>
                    <a:pt x="2336508" y="1118209"/>
                  </a:lnTo>
                  <a:lnTo>
                    <a:pt x="2336508" y="979182"/>
                  </a:lnTo>
                  <a:lnTo>
                    <a:pt x="2381720" y="979182"/>
                  </a:lnTo>
                  <a:lnTo>
                    <a:pt x="2381720" y="957503"/>
                  </a:lnTo>
                  <a:close/>
                </a:path>
                <a:path w="4849495" h="1543684">
                  <a:moveTo>
                    <a:pt x="2445245" y="536968"/>
                  </a:moveTo>
                  <a:lnTo>
                    <a:pt x="2400033" y="536968"/>
                  </a:lnTo>
                  <a:lnTo>
                    <a:pt x="2400033" y="420535"/>
                  </a:lnTo>
                  <a:lnTo>
                    <a:pt x="2375268" y="420535"/>
                  </a:lnTo>
                  <a:lnTo>
                    <a:pt x="2375268" y="642239"/>
                  </a:lnTo>
                  <a:lnTo>
                    <a:pt x="2363508" y="649833"/>
                  </a:lnTo>
                  <a:lnTo>
                    <a:pt x="2348560" y="655370"/>
                  </a:lnTo>
                  <a:lnTo>
                    <a:pt x="2330932" y="658749"/>
                  </a:lnTo>
                  <a:lnTo>
                    <a:pt x="2311171" y="659892"/>
                  </a:lnTo>
                  <a:lnTo>
                    <a:pt x="2270607" y="659892"/>
                  </a:lnTo>
                  <a:lnTo>
                    <a:pt x="2270607" y="584339"/>
                  </a:lnTo>
                  <a:lnTo>
                    <a:pt x="2281148" y="582307"/>
                  </a:lnTo>
                  <a:lnTo>
                    <a:pt x="2290927" y="578993"/>
                  </a:lnTo>
                  <a:lnTo>
                    <a:pt x="2299817" y="574408"/>
                  </a:lnTo>
                  <a:lnTo>
                    <a:pt x="2307755" y="568553"/>
                  </a:lnTo>
                  <a:lnTo>
                    <a:pt x="2311997" y="563587"/>
                  </a:lnTo>
                  <a:lnTo>
                    <a:pt x="2318118" y="556425"/>
                  </a:lnTo>
                  <a:lnTo>
                    <a:pt x="2325801" y="541261"/>
                  </a:lnTo>
                  <a:lnTo>
                    <a:pt x="2330577" y="523481"/>
                  </a:lnTo>
                  <a:lnTo>
                    <a:pt x="2332228" y="503516"/>
                  </a:lnTo>
                  <a:lnTo>
                    <a:pt x="2330577" y="483692"/>
                  </a:lnTo>
                  <a:lnTo>
                    <a:pt x="2312505" y="444068"/>
                  </a:lnTo>
                  <a:lnTo>
                    <a:pt x="2307450" y="438289"/>
                  </a:lnTo>
                  <a:lnTo>
                    <a:pt x="2307450" y="503516"/>
                  </a:lnTo>
                  <a:lnTo>
                    <a:pt x="2306472" y="517842"/>
                  </a:lnTo>
                  <a:lnTo>
                    <a:pt x="2285390" y="556412"/>
                  </a:lnTo>
                  <a:lnTo>
                    <a:pt x="2258530" y="563587"/>
                  </a:lnTo>
                  <a:lnTo>
                    <a:pt x="2248725" y="562787"/>
                  </a:lnTo>
                  <a:lnTo>
                    <a:pt x="2213775" y="530809"/>
                  </a:lnTo>
                  <a:lnTo>
                    <a:pt x="2209914" y="503516"/>
                  </a:lnTo>
                  <a:lnTo>
                    <a:pt x="2210892" y="489204"/>
                  </a:lnTo>
                  <a:lnTo>
                    <a:pt x="2231923" y="451129"/>
                  </a:lnTo>
                  <a:lnTo>
                    <a:pt x="2258530" y="444068"/>
                  </a:lnTo>
                  <a:lnTo>
                    <a:pt x="2268410" y="444868"/>
                  </a:lnTo>
                  <a:lnTo>
                    <a:pt x="2303538" y="476275"/>
                  </a:lnTo>
                  <a:lnTo>
                    <a:pt x="2307450" y="503516"/>
                  </a:lnTo>
                  <a:lnTo>
                    <a:pt x="2307450" y="438289"/>
                  </a:lnTo>
                  <a:lnTo>
                    <a:pt x="2297633" y="431495"/>
                  </a:lnTo>
                  <a:lnTo>
                    <a:pt x="2285923" y="426339"/>
                  </a:lnTo>
                  <a:lnTo>
                    <a:pt x="2272842" y="423164"/>
                  </a:lnTo>
                  <a:lnTo>
                    <a:pt x="2258530" y="422084"/>
                  </a:lnTo>
                  <a:lnTo>
                    <a:pt x="2244356" y="423164"/>
                  </a:lnTo>
                  <a:lnTo>
                    <a:pt x="2199373" y="450659"/>
                  </a:lnTo>
                  <a:lnTo>
                    <a:pt x="2185136" y="503516"/>
                  </a:lnTo>
                  <a:lnTo>
                    <a:pt x="2186787" y="523481"/>
                  </a:lnTo>
                  <a:lnTo>
                    <a:pt x="2209914" y="568553"/>
                  </a:lnTo>
                  <a:lnTo>
                    <a:pt x="2245830" y="584034"/>
                  </a:lnTo>
                  <a:lnTo>
                    <a:pt x="2245830" y="659892"/>
                  </a:lnTo>
                  <a:lnTo>
                    <a:pt x="2177707" y="659892"/>
                  </a:lnTo>
                  <a:lnTo>
                    <a:pt x="2177707" y="681570"/>
                  </a:lnTo>
                  <a:lnTo>
                    <a:pt x="2307450" y="681570"/>
                  </a:lnTo>
                  <a:lnTo>
                    <a:pt x="2328672" y="680415"/>
                  </a:lnTo>
                  <a:lnTo>
                    <a:pt x="2347391" y="676960"/>
                  </a:lnTo>
                  <a:lnTo>
                    <a:pt x="2363101" y="671245"/>
                  </a:lnTo>
                  <a:lnTo>
                    <a:pt x="2375268" y="663295"/>
                  </a:lnTo>
                  <a:lnTo>
                    <a:pt x="2375268" y="697357"/>
                  </a:lnTo>
                  <a:lnTo>
                    <a:pt x="2400033" y="697357"/>
                  </a:lnTo>
                  <a:lnTo>
                    <a:pt x="2400033" y="663295"/>
                  </a:lnTo>
                  <a:lnTo>
                    <a:pt x="2400033" y="558634"/>
                  </a:lnTo>
                  <a:lnTo>
                    <a:pt x="2445245" y="558634"/>
                  </a:lnTo>
                  <a:lnTo>
                    <a:pt x="2445245" y="536968"/>
                  </a:lnTo>
                  <a:close/>
                </a:path>
                <a:path w="4849495" h="1543684">
                  <a:moveTo>
                    <a:pt x="2632214" y="905789"/>
                  </a:moveTo>
                  <a:lnTo>
                    <a:pt x="2443340" y="905789"/>
                  </a:lnTo>
                  <a:lnTo>
                    <a:pt x="2443340" y="842619"/>
                  </a:lnTo>
                  <a:lnTo>
                    <a:pt x="2418562" y="842619"/>
                  </a:lnTo>
                  <a:lnTo>
                    <a:pt x="2418562" y="927468"/>
                  </a:lnTo>
                  <a:lnTo>
                    <a:pt x="2632214" y="927468"/>
                  </a:lnTo>
                  <a:lnTo>
                    <a:pt x="2632214" y="905789"/>
                  </a:lnTo>
                  <a:close/>
                </a:path>
                <a:path w="4849495" h="1543684">
                  <a:moveTo>
                    <a:pt x="2636558" y="1074547"/>
                  </a:moveTo>
                  <a:lnTo>
                    <a:pt x="2635021" y="1062964"/>
                  </a:lnTo>
                  <a:lnTo>
                    <a:pt x="2630589" y="1053147"/>
                  </a:lnTo>
                  <a:lnTo>
                    <a:pt x="2623489" y="1044892"/>
                  </a:lnTo>
                  <a:lnTo>
                    <a:pt x="2620810" y="1042962"/>
                  </a:lnTo>
                  <a:lnTo>
                    <a:pt x="2613952" y="1038009"/>
                  </a:lnTo>
                  <a:lnTo>
                    <a:pt x="2611475" y="1036955"/>
                  </a:lnTo>
                  <a:lnTo>
                    <a:pt x="2611475" y="1066495"/>
                  </a:lnTo>
                  <a:lnTo>
                    <a:pt x="2611475" y="1082294"/>
                  </a:lnTo>
                  <a:lnTo>
                    <a:pt x="2570137" y="1102728"/>
                  </a:lnTo>
                  <a:lnTo>
                    <a:pt x="2524772" y="1105827"/>
                  </a:lnTo>
                  <a:lnTo>
                    <a:pt x="2500084" y="1105065"/>
                  </a:lnTo>
                  <a:lnTo>
                    <a:pt x="2462199" y="1098765"/>
                  </a:lnTo>
                  <a:lnTo>
                    <a:pt x="2438069" y="1082294"/>
                  </a:lnTo>
                  <a:lnTo>
                    <a:pt x="2438069" y="1066495"/>
                  </a:lnTo>
                  <a:lnTo>
                    <a:pt x="2479141" y="1046060"/>
                  </a:lnTo>
                  <a:lnTo>
                    <a:pt x="2524772" y="1042962"/>
                  </a:lnTo>
                  <a:lnTo>
                    <a:pt x="2549283" y="1043724"/>
                  </a:lnTo>
                  <a:lnTo>
                    <a:pt x="2587040" y="1050023"/>
                  </a:lnTo>
                  <a:lnTo>
                    <a:pt x="2611475" y="1066495"/>
                  </a:lnTo>
                  <a:lnTo>
                    <a:pt x="2611475" y="1036955"/>
                  </a:lnTo>
                  <a:lnTo>
                    <a:pt x="2597137" y="1030795"/>
                  </a:lnTo>
                  <a:lnTo>
                    <a:pt x="2576322" y="1025779"/>
                  </a:lnTo>
                  <a:lnTo>
                    <a:pt x="2552027" y="1022858"/>
                  </a:lnTo>
                  <a:lnTo>
                    <a:pt x="2524772" y="1021905"/>
                  </a:lnTo>
                  <a:lnTo>
                    <a:pt x="2497378" y="1022858"/>
                  </a:lnTo>
                  <a:lnTo>
                    <a:pt x="2452357" y="1030795"/>
                  </a:lnTo>
                  <a:lnTo>
                    <a:pt x="2418943" y="1053147"/>
                  </a:lnTo>
                  <a:lnTo>
                    <a:pt x="2412987" y="1074547"/>
                  </a:lnTo>
                  <a:lnTo>
                    <a:pt x="2414511" y="1085875"/>
                  </a:lnTo>
                  <a:lnTo>
                    <a:pt x="2452357" y="1118082"/>
                  </a:lnTo>
                  <a:lnTo>
                    <a:pt x="2497378" y="1125715"/>
                  </a:lnTo>
                  <a:lnTo>
                    <a:pt x="2524772" y="1126566"/>
                  </a:lnTo>
                  <a:lnTo>
                    <a:pt x="2552027" y="1125715"/>
                  </a:lnTo>
                  <a:lnTo>
                    <a:pt x="2597137" y="1118082"/>
                  </a:lnTo>
                  <a:lnTo>
                    <a:pt x="2630589" y="1095679"/>
                  </a:lnTo>
                  <a:lnTo>
                    <a:pt x="2635021" y="1085875"/>
                  </a:lnTo>
                  <a:lnTo>
                    <a:pt x="2636558" y="1074547"/>
                  </a:lnTo>
                  <a:close/>
                </a:path>
                <a:path w="4849495" h="1543684">
                  <a:moveTo>
                    <a:pt x="2649245" y="964311"/>
                  </a:moveTo>
                  <a:lnTo>
                    <a:pt x="2399677" y="964311"/>
                  </a:lnTo>
                  <a:lnTo>
                    <a:pt x="2399677" y="985685"/>
                  </a:lnTo>
                  <a:lnTo>
                    <a:pt x="2649245" y="985685"/>
                  </a:lnTo>
                  <a:lnTo>
                    <a:pt x="2649245" y="964311"/>
                  </a:lnTo>
                  <a:close/>
                </a:path>
                <a:path w="4849495" h="1543684">
                  <a:moveTo>
                    <a:pt x="2693263" y="423633"/>
                  </a:moveTo>
                  <a:lnTo>
                    <a:pt x="2555468" y="423633"/>
                  </a:lnTo>
                  <a:lnTo>
                    <a:pt x="2555468" y="445617"/>
                  </a:lnTo>
                  <a:lnTo>
                    <a:pt x="2668486" y="445617"/>
                  </a:lnTo>
                  <a:lnTo>
                    <a:pt x="2668486" y="478434"/>
                  </a:lnTo>
                  <a:lnTo>
                    <a:pt x="2668193" y="491147"/>
                  </a:lnTo>
                  <a:lnTo>
                    <a:pt x="2667330" y="503796"/>
                  </a:lnTo>
                  <a:lnTo>
                    <a:pt x="2665869" y="516305"/>
                  </a:lnTo>
                  <a:lnTo>
                    <a:pt x="2663837" y="527989"/>
                  </a:lnTo>
                  <a:lnTo>
                    <a:pt x="2688615" y="527989"/>
                  </a:lnTo>
                  <a:lnTo>
                    <a:pt x="2690647" y="516318"/>
                  </a:lnTo>
                  <a:lnTo>
                    <a:pt x="2692095" y="503796"/>
                  </a:lnTo>
                  <a:lnTo>
                    <a:pt x="2692971" y="490753"/>
                  </a:lnTo>
                  <a:lnTo>
                    <a:pt x="2693238" y="478434"/>
                  </a:lnTo>
                  <a:lnTo>
                    <a:pt x="2693263" y="423633"/>
                  </a:lnTo>
                  <a:close/>
                </a:path>
                <a:path w="4849495" h="1543684">
                  <a:moveTo>
                    <a:pt x="2773769" y="679094"/>
                  </a:moveTo>
                  <a:lnTo>
                    <a:pt x="2590139" y="679094"/>
                  </a:lnTo>
                  <a:lnTo>
                    <a:pt x="2590139" y="617474"/>
                  </a:lnTo>
                  <a:lnTo>
                    <a:pt x="2565374" y="617474"/>
                  </a:lnTo>
                  <a:lnTo>
                    <a:pt x="2565374" y="700773"/>
                  </a:lnTo>
                  <a:lnTo>
                    <a:pt x="2773769" y="700773"/>
                  </a:lnTo>
                  <a:lnTo>
                    <a:pt x="2773769" y="679094"/>
                  </a:lnTo>
                  <a:close/>
                </a:path>
                <a:path w="4849495" h="1543684">
                  <a:moveTo>
                    <a:pt x="2811234" y="504761"/>
                  </a:moveTo>
                  <a:lnTo>
                    <a:pt x="2768498" y="504761"/>
                  </a:lnTo>
                  <a:lnTo>
                    <a:pt x="2768498" y="420535"/>
                  </a:lnTo>
                  <a:lnTo>
                    <a:pt x="2743733" y="420535"/>
                  </a:lnTo>
                  <a:lnTo>
                    <a:pt x="2743733" y="547801"/>
                  </a:lnTo>
                  <a:lnTo>
                    <a:pt x="2733256" y="553148"/>
                  </a:lnTo>
                  <a:lnTo>
                    <a:pt x="2719387" y="557364"/>
                  </a:lnTo>
                  <a:lnTo>
                    <a:pt x="2702674" y="560120"/>
                  </a:lnTo>
                  <a:lnTo>
                    <a:pt x="2683662" y="561111"/>
                  </a:lnTo>
                  <a:lnTo>
                    <a:pt x="2616466" y="561111"/>
                  </a:lnTo>
                  <a:lnTo>
                    <a:pt x="2616466" y="493306"/>
                  </a:lnTo>
                  <a:lnTo>
                    <a:pt x="2591689" y="493306"/>
                  </a:lnTo>
                  <a:lnTo>
                    <a:pt x="2591689" y="561111"/>
                  </a:lnTo>
                  <a:lnTo>
                    <a:pt x="2542768" y="561111"/>
                  </a:lnTo>
                  <a:lnTo>
                    <a:pt x="2542768" y="583095"/>
                  </a:lnTo>
                  <a:lnTo>
                    <a:pt x="2677769" y="583095"/>
                  </a:lnTo>
                  <a:lnTo>
                    <a:pt x="2699537" y="582218"/>
                  </a:lnTo>
                  <a:lnTo>
                    <a:pt x="2717609" y="579539"/>
                  </a:lnTo>
                  <a:lnTo>
                    <a:pt x="2732252" y="575005"/>
                  </a:lnTo>
                  <a:lnTo>
                    <a:pt x="2743733" y="568553"/>
                  </a:lnTo>
                  <a:lnTo>
                    <a:pt x="2743733" y="618401"/>
                  </a:lnTo>
                  <a:lnTo>
                    <a:pt x="2768498" y="618401"/>
                  </a:lnTo>
                  <a:lnTo>
                    <a:pt x="2768498" y="568553"/>
                  </a:lnTo>
                  <a:lnTo>
                    <a:pt x="2768498" y="526440"/>
                  </a:lnTo>
                  <a:lnTo>
                    <a:pt x="2811234" y="526440"/>
                  </a:lnTo>
                  <a:lnTo>
                    <a:pt x="2811234" y="504761"/>
                  </a:lnTo>
                  <a:close/>
                </a:path>
                <a:path w="4849495" h="1543684">
                  <a:moveTo>
                    <a:pt x="2833179" y="1014476"/>
                  </a:moveTo>
                  <a:lnTo>
                    <a:pt x="2826486" y="969187"/>
                  </a:lnTo>
                  <a:lnTo>
                    <a:pt x="2808414" y="940346"/>
                  </a:lnTo>
                  <a:lnTo>
                    <a:pt x="2808414" y="1014476"/>
                  </a:lnTo>
                  <a:lnTo>
                    <a:pt x="2807411" y="1033500"/>
                  </a:lnTo>
                  <a:lnTo>
                    <a:pt x="2791993" y="1072692"/>
                  </a:lnTo>
                  <a:lnTo>
                    <a:pt x="2765056" y="1082903"/>
                  </a:lnTo>
                  <a:lnTo>
                    <a:pt x="2757284" y="1082230"/>
                  </a:lnTo>
                  <a:lnTo>
                    <a:pt x="2725737" y="1049616"/>
                  </a:lnTo>
                  <a:lnTo>
                    <a:pt x="2721711" y="1014476"/>
                  </a:lnTo>
                  <a:lnTo>
                    <a:pt x="2722702" y="995591"/>
                  </a:lnTo>
                  <a:lnTo>
                    <a:pt x="2738120" y="956576"/>
                  </a:lnTo>
                  <a:lnTo>
                    <a:pt x="2765056" y="946353"/>
                  </a:lnTo>
                  <a:lnTo>
                    <a:pt x="2772841" y="947039"/>
                  </a:lnTo>
                  <a:lnTo>
                    <a:pt x="2804388" y="979487"/>
                  </a:lnTo>
                  <a:lnTo>
                    <a:pt x="2808414" y="1014476"/>
                  </a:lnTo>
                  <a:lnTo>
                    <a:pt x="2808414" y="940346"/>
                  </a:lnTo>
                  <a:lnTo>
                    <a:pt x="2765056" y="924674"/>
                  </a:lnTo>
                  <a:lnTo>
                    <a:pt x="2752763" y="925601"/>
                  </a:lnTo>
                  <a:lnTo>
                    <a:pt x="2711691" y="952207"/>
                  </a:lnTo>
                  <a:lnTo>
                    <a:pt x="2698648" y="990003"/>
                  </a:lnTo>
                  <a:lnTo>
                    <a:pt x="2696934" y="1014476"/>
                  </a:lnTo>
                  <a:lnTo>
                    <a:pt x="2698648" y="1039075"/>
                  </a:lnTo>
                  <a:lnTo>
                    <a:pt x="2711691" y="1076794"/>
                  </a:lnTo>
                  <a:lnTo>
                    <a:pt x="2752763" y="1103083"/>
                  </a:lnTo>
                  <a:lnTo>
                    <a:pt x="2765056" y="1103960"/>
                  </a:lnTo>
                  <a:lnTo>
                    <a:pt x="2777350" y="1103083"/>
                  </a:lnTo>
                  <a:lnTo>
                    <a:pt x="2788589" y="1100442"/>
                  </a:lnTo>
                  <a:lnTo>
                    <a:pt x="2798673" y="1095997"/>
                  </a:lnTo>
                  <a:lnTo>
                    <a:pt x="2807474" y="1089723"/>
                  </a:lnTo>
                  <a:lnTo>
                    <a:pt x="2813240" y="1082903"/>
                  </a:lnTo>
                  <a:lnTo>
                    <a:pt x="2818422" y="1076794"/>
                  </a:lnTo>
                  <a:lnTo>
                    <a:pt x="2826486" y="1059878"/>
                  </a:lnTo>
                  <a:lnTo>
                    <a:pt x="2831477" y="1039075"/>
                  </a:lnTo>
                  <a:lnTo>
                    <a:pt x="2833179" y="1014476"/>
                  </a:lnTo>
                  <a:close/>
                </a:path>
                <a:path w="4849495" h="1543684">
                  <a:moveTo>
                    <a:pt x="2844012" y="875131"/>
                  </a:moveTo>
                  <a:lnTo>
                    <a:pt x="2776512" y="875131"/>
                  </a:lnTo>
                  <a:lnTo>
                    <a:pt x="2776512" y="832408"/>
                  </a:lnTo>
                  <a:lnTo>
                    <a:pt x="2751747" y="832408"/>
                  </a:lnTo>
                  <a:lnTo>
                    <a:pt x="2751747" y="875131"/>
                  </a:lnTo>
                  <a:lnTo>
                    <a:pt x="2684856" y="875131"/>
                  </a:lnTo>
                  <a:lnTo>
                    <a:pt x="2684856" y="896810"/>
                  </a:lnTo>
                  <a:lnTo>
                    <a:pt x="2844012" y="896810"/>
                  </a:lnTo>
                  <a:lnTo>
                    <a:pt x="2844012" y="875131"/>
                  </a:lnTo>
                  <a:close/>
                </a:path>
                <a:path w="4849495" h="1543684">
                  <a:moveTo>
                    <a:pt x="2957665" y="957503"/>
                  </a:moveTo>
                  <a:lnTo>
                    <a:pt x="2912453" y="957503"/>
                  </a:lnTo>
                  <a:lnTo>
                    <a:pt x="2912453" y="841070"/>
                  </a:lnTo>
                  <a:lnTo>
                    <a:pt x="2887675" y="841070"/>
                  </a:lnTo>
                  <a:lnTo>
                    <a:pt x="2887675" y="1118209"/>
                  </a:lnTo>
                  <a:lnTo>
                    <a:pt x="2912453" y="1118209"/>
                  </a:lnTo>
                  <a:lnTo>
                    <a:pt x="2912453" y="979182"/>
                  </a:lnTo>
                  <a:lnTo>
                    <a:pt x="2957665" y="979182"/>
                  </a:lnTo>
                  <a:lnTo>
                    <a:pt x="2957665" y="957503"/>
                  </a:lnTo>
                  <a:close/>
                </a:path>
                <a:path w="4849495" h="1543684">
                  <a:moveTo>
                    <a:pt x="3003524" y="556158"/>
                  </a:moveTo>
                  <a:lnTo>
                    <a:pt x="2991129" y="560438"/>
                  </a:lnTo>
                  <a:lnTo>
                    <a:pt x="2977045" y="563206"/>
                  </a:lnTo>
                  <a:lnTo>
                    <a:pt x="2961805" y="564692"/>
                  </a:lnTo>
                  <a:lnTo>
                    <a:pt x="2945930" y="565137"/>
                  </a:lnTo>
                  <a:lnTo>
                    <a:pt x="2865729" y="565137"/>
                  </a:lnTo>
                  <a:lnTo>
                    <a:pt x="2865729" y="514985"/>
                  </a:lnTo>
                  <a:lnTo>
                    <a:pt x="2965742" y="514985"/>
                  </a:lnTo>
                  <a:lnTo>
                    <a:pt x="2965742" y="423633"/>
                  </a:lnTo>
                  <a:lnTo>
                    <a:pt x="2840964" y="423633"/>
                  </a:lnTo>
                  <a:lnTo>
                    <a:pt x="2840964" y="444690"/>
                  </a:lnTo>
                  <a:lnTo>
                    <a:pt x="2940977" y="444690"/>
                  </a:lnTo>
                  <a:lnTo>
                    <a:pt x="2940977" y="493928"/>
                  </a:lnTo>
                  <a:lnTo>
                    <a:pt x="2840964" y="493928"/>
                  </a:lnTo>
                  <a:lnTo>
                    <a:pt x="2840964" y="586193"/>
                  </a:lnTo>
                  <a:lnTo>
                    <a:pt x="2945003" y="586193"/>
                  </a:lnTo>
                  <a:lnTo>
                    <a:pt x="2961335" y="585647"/>
                  </a:lnTo>
                  <a:lnTo>
                    <a:pt x="2976930" y="583907"/>
                  </a:lnTo>
                  <a:lnTo>
                    <a:pt x="2991205" y="580847"/>
                  </a:lnTo>
                  <a:lnTo>
                    <a:pt x="3003524" y="576287"/>
                  </a:lnTo>
                  <a:lnTo>
                    <a:pt x="3003524" y="565137"/>
                  </a:lnTo>
                  <a:lnTo>
                    <a:pt x="3003524" y="556158"/>
                  </a:lnTo>
                  <a:close/>
                </a:path>
                <a:path w="4849495" h="1543684">
                  <a:moveTo>
                    <a:pt x="3064218" y="420535"/>
                  </a:moveTo>
                  <a:lnTo>
                    <a:pt x="3039440" y="420535"/>
                  </a:lnTo>
                  <a:lnTo>
                    <a:pt x="3039440" y="455218"/>
                  </a:lnTo>
                  <a:lnTo>
                    <a:pt x="2982772" y="455218"/>
                  </a:lnTo>
                  <a:lnTo>
                    <a:pt x="2982772" y="476897"/>
                  </a:lnTo>
                  <a:lnTo>
                    <a:pt x="3039440" y="476897"/>
                  </a:lnTo>
                  <a:lnTo>
                    <a:pt x="3039440" y="512813"/>
                  </a:lnTo>
                  <a:lnTo>
                    <a:pt x="2982772" y="512813"/>
                  </a:lnTo>
                  <a:lnTo>
                    <a:pt x="2982772" y="534492"/>
                  </a:lnTo>
                  <a:lnTo>
                    <a:pt x="3039440" y="534492"/>
                  </a:lnTo>
                  <a:lnTo>
                    <a:pt x="3039440" y="620255"/>
                  </a:lnTo>
                  <a:lnTo>
                    <a:pt x="3064218" y="620255"/>
                  </a:lnTo>
                  <a:lnTo>
                    <a:pt x="3064218" y="420535"/>
                  </a:lnTo>
                  <a:close/>
                </a:path>
                <a:path w="4849495" h="1543684">
                  <a:moveTo>
                    <a:pt x="3069475" y="677545"/>
                  </a:moveTo>
                  <a:lnTo>
                    <a:pt x="2883382" y="677545"/>
                  </a:lnTo>
                  <a:lnTo>
                    <a:pt x="2883382" y="615302"/>
                  </a:lnTo>
                  <a:lnTo>
                    <a:pt x="2858300" y="615302"/>
                  </a:lnTo>
                  <a:lnTo>
                    <a:pt x="2858300" y="698906"/>
                  </a:lnTo>
                  <a:lnTo>
                    <a:pt x="3069475" y="698906"/>
                  </a:lnTo>
                  <a:lnTo>
                    <a:pt x="3069475" y="677545"/>
                  </a:lnTo>
                  <a:close/>
                </a:path>
                <a:path w="4849495" h="1543684">
                  <a:moveTo>
                    <a:pt x="3245637" y="957503"/>
                  </a:moveTo>
                  <a:lnTo>
                    <a:pt x="3200425" y="957503"/>
                  </a:lnTo>
                  <a:lnTo>
                    <a:pt x="3200425" y="841070"/>
                  </a:lnTo>
                  <a:lnTo>
                    <a:pt x="3175647" y="841070"/>
                  </a:lnTo>
                  <a:lnTo>
                    <a:pt x="3175647" y="1056284"/>
                  </a:lnTo>
                  <a:lnTo>
                    <a:pt x="3163151" y="1065314"/>
                  </a:lnTo>
                  <a:lnTo>
                    <a:pt x="3147403" y="1071918"/>
                  </a:lnTo>
                  <a:lnTo>
                    <a:pt x="3128975" y="1075956"/>
                  </a:lnTo>
                  <a:lnTo>
                    <a:pt x="3108452" y="1077341"/>
                  </a:lnTo>
                  <a:lnTo>
                    <a:pt x="3009684" y="1077341"/>
                  </a:lnTo>
                  <a:lnTo>
                    <a:pt x="3009684" y="867702"/>
                  </a:lnTo>
                  <a:lnTo>
                    <a:pt x="3115576" y="867702"/>
                  </a:lnTo>
                  <a:lnTo>
                    <a:pt x="3115576" y="846023"/>
                  </a:lnTo>
                  <a:lnTo>
                    <a:pt x="2984906" y="846023"/>
                  </a:lnTo>
                  <a:lnTo>
                    <a:pt x="2984906" y="1098702"/>
                  </a:lnTo>
                  <a:lnTo>
                    <a:pt x="3104438" y="1098702"/>
                  </a:lnTo>
                  <a:lnTo>
                    <a:pt x="3126625" y="1097280"/>
                  </a:lnTo>
                  <a:lnTo>
                    <a:pt x="3146539" y="1093089"/>
                  </a:lnTo>
                  <a:lnTo>
                    <a:pt x="3163214" y="1086294"/>
                  </a:lnTo>
                  <a:lnTo>
                    <a:pt x="3175647" y="1077023"/>
                  </a:lnTo>
                  <a:lnTo>
                    <a:pt x="3175647" y="1118209"/>
                  </a:lnTo>
                  <a:lnTo>
                    <a:pt x="3200425" y="1118209"/>
                  </a:lnTo>
                  <a:lnTo>
                    <a:pt x="3200425" y="979182"/>
                  </a:lnTo>
                  <a:lnTo>
                    <a:pt x="3245637" y="979182"/>
                  </a:lnTo>
                  <a:lnTo>
                    <a:pt x="3245637" y="957503"/>
                  </a:lnTo>
                  <a:close/>
                </a:path>
                <a:path w="4849495" h="1543684">
                  <a:moveTo>
                    <a:pt x="3352190" y="420535"/>
                  </a:moveTo>
                  <a:lnTo>
                    <a:pt x="3327412" y="420535"/>
                  </a:lnTo>
                  <a:lnTo>
                    <a:pt x="3327412" y="555231"/>
                  </a:lnTo>
                  <a:lnTo>
                    <a:pt x="3316808" y="560755"/>
                  </a:lnTo>
                  <a:lnTo>
                    <a:pt x="3302914" y="565061"/>
                  </a:lnTo>
                  <a:lnTo>
                    <a:pt x="3286175" y="567855"/>
                  </a:lnTo>
                  <a:lnTo>
                    <a:pt x="3267037" y="568858"/>
                  </a:lnTo>
                  <a:lnTo>
                    <a:pt x="3217799" y="568858"/>
                  </a:lnTo>
                  <a:lnTo>
                    <a:pt x="3217799" y="524573"/>
                  </a:lnTo>
                  <a:lnTo>
                    <a:pt x="3276638" y="524573"/>
                  </a:lnTo>
                  <a:lnTo>
                    <a:pt x="3276638" y="502907"/>
                  </a:lnTo>
                  <a:lnTo>
                    <a:pt x="3159277" y="502907"/>
                  </a:lnTo>
                  <a:lnTo>
                    <a:pt x="3159277" y="445312"/>
                  </a:lnTo>
                  <a:lnTo>
                    <a:pt x="3274771" y="445312"/>
                  </a:lnTo>
                  <a:lnTo>
                    <a:pt x="3274771" y="423633"/>
                  </a:lnTo>
                  <a:lnTo>
                    <a:pt x="3134817" y="423633"/>
                  </a:lnTo>
                  <a:lnTo>
                    <a:pt x="3134817" y="524573"/>
                  </a:lnTo>
                  <a:lnTo>
                    <a:pt x="3193034" y="524573"/>
                  </a:lnTo>
                  <a:lnTo>
                    <a:pt x="3193034" y="568858"/>
                  </a:lnTo>
                  <a:lnTo>
                    <a:pt x="3118408" y="568858"/>
                  </a:lnTo>
                  <a:lnTo>
                    <a:pt x="3118408" y="590842"/>
                  </a:lnTo>
                  <a:lnTo>
                    <a:pt x="3261156" y="590842"/>
                  </a:lnTo>
                  <a:lnTo>
                    <a:pt x="3282962" y="589953"/>
                  </a:lnTo>
                  <a:lnTo>
                    <a:pt x="3301136" y="587209"/>
                  </a:lnTo>
                  <a:lnTo>
                    <a:pt x="3315893" y="582485"/>
                  </a:lnTo>
                  <a:lnTo>
                    <a:pt x="3327412" y="575665"/>
                  </a:lnTo>
                  <a:lnTo>
                    <a:pt x="3327412" y="623658"/>
                  </a:lnTo>
                  <a:lnTo>
                    <a:pt x="3352190" y="623658"/>
                  </a:lnTo>
                  <a:lnTo>
                    <a:pt x="3352190" y="575665"/>
                  </a:lnTo>
                  <a:lnTo>
                    <a:pt x="3352190" y="420535"/>
                  </a:lnTo>
                  <a:close/>
                </a:path>
                <a:path w="4849495" h="1543684">
                  <a:moveTo>
                    <a:pt x="3357448" y="679094"/>
                  </a:moveTo>
                  <a:lnTo>
                    <a:pt x="3171355" y="679094"/>
                  </a:lnTo>
                  <a:lnTo>
                    <a:pt x="3171355" y="621182"/>
                  </a:lnTo>
                  <a:lnTo>
                    <a:pt x="3146272" y="621182"/>
                  </a:lnTo>
                  <a:lnTo>
                    <a:pt x="3146272" y="700773"/>
                  </a:lnTo>
                  <a:lnTo>
                    <a:pt x="3357448" y="700773"/>
                  </a:lnTo>
                  <a:lnTo>
                    <a:pt x="3357448" y="679094"/>
                  </a:lnTo>
                  <a:close/>
                </a:path>
                <a:path w="4849495" h="1543684">
                  <a:moveTo>
                    <a:pt x="3602634" y="0"/>
                  </a:moveTo>
                  <a:lnTo>
                    <a:pt x="3578479" y="0"/>
                  </a:lnTo>
                  <a:lnTo>
                    <a:pt x="3578479" y="114261"/>
                  </a:lnTo>
                  <a:lnTo>
                    <a:pt x="3537915" y="114261"/>
                  </a:lnTo>
                  <a:lnTo>
                    <a:pt x="3537915" y="1549"/>
                  </a:lnTo>
                  <a:lnTo>
                    <a:pt x="3513772" y="1549"/>
                  </a:lnTo>
                  <a:lnTo>
                    <a:pt x="3513772" y="219532"/>
                  </a:lnTo>
                  <a:lnTo>
                    <a:pt x="3502990" y="226847"/>
                  </a:lnTo>
                  <a:lnTo>
                    <a:pt x="3489769" y="232079"/>
                  </a:lnTo>
                  <a:lnTo>
                    <a:pt x="3474224" y="235216"/>
                  </a:lnTo>
                  <a:lnTo>
                    <a:pt x="3456482" y="236258"/>
                  </a:lnTo>
                  <a:lnTo>
                    <a:pt x="3401364" y="236258"/>
                  </a:lnTo>
                  <a:lnTo>
                    <a:pt x="3401364" y="140893"/>
                  </a:lnTo>
                  <a:lnTo>
                    <a:pt x="3473513" y="140893"/>
                  </a:lnTo>
                  <a:lnTo>
                    <a:pt x="3473513" y="4953"/>
                  </a:lnTo>
                  <a:lnTo>
                    <a:pt x="3377209" y="4953"/>
                  </a:lnTo>
                  <a:lnTo>
                    <a:pt x="3377209" y="26631"/>
                  </a:lnTo>
                  <a:lnTo>
                    <a:pt x="3449053" y="26631"/>
                  </a:lnTo>
                  <a:lnTo>
                    <a:pt x="3449053" y="119214"/>
                  </a:lnTo>
                  <a:lnTo>
                    <a:pt x="3377209" y="119214"/>
                  </a:lnTo>
                  <a:lnTo>
                    <a:pt x="3377209" y="257619"/>
                  </a:lnTo>
                  <a:lnTo>
                    <a:pt x="3452152" y="257619"/>
                  </a:lnTo>
                  <a:lnTo>
                    <a:pt x="3471926" y="256565"/>
                  </a:lnTo>
                  <a:lnTo>
                    <a:pt x="3488880" y="253326"/>
                  </a:lnTo>
                  <a:lnTo>
                    <a:pt x="3502876" y="247827"/>
                  </a:lnTo>
                  <a:lnTo>
                    <a:pt x="3513772" y="239979"/>
                  </a:lnTo>
                  <a:lnTo>
                    <a:pt x="3513772" y="274040"/>
                  </a:lnTo>
                  <a:lnTo>
                    <a:pt x="3537915" y="274040"/>
                  </a:lnTo>
                  <a:lnTo>
                    <a:pt x="3537915" y="135928"/>
                  </a:lnTo>
                  <a:lnTo>
                    <a:pt x="3578479" y="135928"/>
                  </a:lnTo>
                  <a:lnTo>
                    <a:pt x="3578479" y="277126"/>
                  </a:lnTo>
                  <a:lnTo>
                    <a:pt x="3602634" y="277126"/>
                  </a:lnTo>
                  <a:lnTo>
                    <a:pt x="3602634" y="0"/>
                  </a:lnTo>
                  <a:close/>
                </a:path>
                <a:path w="4849495" h="1543684">
                  <a:moveTo>
                    <a:pt x="3718788" y="423633"/>
                  </a:moveTo>
                  <a:lnTo>
                    <a:pt x="3506990" y="423633"/>
                  </a:lnTo>
                  <a:lnTo>
                    <a:pt x="3506990" y="444690"/>
                  </a:lnTo>
                  <a:lnTo>
                    <a:pt x="3694023" y="444690"/>
                  </a:lnTo>
                  <a:lnTo>
                    <a:pt x="3694023" y="471627"/>
                  </a:lnTo>
                  <a:lnTo>
                    <a:pt x="3675151" y="474332"/>
                  </a:lnTo>
                  <a:lnTo>
                    <a:pt x="3653371" y="476034"/>
                  </a:lnTo>
                  <a:lnTo>
                    <a:pt x="3630091" y="476935"/>
                  </a:lnTo>
                  <a:lnTo>
                    <a:pt x="3606698" y="477202"/>
                  </a:lnTo>
                  <a:lnTo>
                    <a:pt x="3506990" y="477202"/>
                  </a:lnTo>
                  <a:lnTo>
                    <a:pt x="3506990" y="497636"/>
                  </a:lnTo>
                  <a:lnTo>
                    <a:pt x="3606381" y="497636"/>
                  </a:lnTo>
                  <a:lnTo>
                    <a:pt x="3630257" y="497357"/>
                  </a:lnTo>
                  <a:lnTo>
                    <a:pt x="3653371" y="496366"/>
                  </a:lnTo>
                  <a:lnTo>
                    <a:pt x="3674757" y="494372"/>
                  </a:lnTo>
                  <a:lnTo>
                    <a:pt x="3693401" y="491134"/>
                  </a:lnTo>
                  <a:lnTo>
                    <a:pt x="3692639" y="498716"/>
                  </a:lnTo>
                  <a:lnTo>
                    <a:pt x="3691699" y="506082"/>
                  </a:lnTo>
                  <a:lnTo>
                    <a:pt x="3690518" y="513080"/>
                  </a:lnTo>
                  <a:lnTo>
                    <a:pt x="3689058" y="519620"/>
                  </a:lnTo>
                  <a:lnTo>
                    <a:pt x="3713530" y="519620"/>
                  </a:lnTo>
                  <a:lnTo>
                    <a:pt x="3718572" y="477685"/>
                  </a:lnTo>
                  <a:lnTo>
                    <a:pt x="3718661" y="471627"/>
                  </a:lnTo>
                  <a:lnTo>
                    <a:pt x="3718788" y="423633"/>
                  </a:lnTo>
                  <a:close/>
                </a:path>
                <a:path w="4849495" h="1543684">
                  <a:moveTo>
                    <a:pt x="3725595" y="680643"/>
                  </a:moveTo>
                  <a:lnTo>
                    <a:pt x="3531755" y="680643"/>
                  </a:lnTo>
                  <a:lnTo>
                    <a:pt x="3531755" y="652767"/>
                  </a:lnTo>
                  <a:lnTo>
                    <a:pt x="3718788" y="652767"/>
                  </a:lnTo>
                  <a:lnTo>
                    <a:pt x="3718788" y="584034"/>
                  </a:lnTo>
                  <a:lnTo>
                    <a:pt x="3506990" y="584034"/>
                  </a:lnTo>
                  <a:lnTo>
                    <a:pt x="3506990" y="604151"/>
                  </a:lnTo>
                  <a:lnTo>
                    <a:pt x="3694023" y="604151"/>
                  </a:lnTo>
                  <a:lnTo>
                    <a:pt x="3694023" y="632333"/>
                  </a:lnTo>
                  <a:lnTo>
                    <a:pt x="3506990" y="632333"/>
                  </a:lnTo>
                  <a:lnTo>
                    <a:pt x="3506990" y="700773"/>
                  </a:lnTo>
                  <a:lnTo>
                    <a:pt x="3725595" y="700773"/>
                  </a:lnTo>
                  <a:lnTo>
                    <a:pt x="3725595" y="680643"/>
                  </a:lnTo>
                  <a:close/>
                </a:path>
                <a:path w="4849495" h="1543684">
                  <a:moveTo>
                    <a:pt x="3737673" y="533247"/>
                  </a:moveTo>
                  <a:lnTo>
                    <a:pt x="3488105" y="533247"/>
                  </a:lnTo>
                  <a:lnTo>
                    <a:pt x="3488105" y="554304"/>
                  </a:lnTo>
                  <a:lnTo>
                    <a:pt x="3737673" y="554304"/>
                  </a:lnTo>
                  <a:lnTo>
                    <a:pt x="3737673" y="533247"/>
                  </a:lnTo>
                  <a:close/>
                </a:path>
                <a:path w="4849495" h="1543684">
                  <a:moveTo>
                    <a:pt x="3897731" y="145529"/>
                  </a:moveTo>
                  <a:lnTo>
                    <a:pt x="3854793" y="129870"/>
                  </a:lnTo>
                  <a:lnTo>
                    <a:pt x="3821328" y="104736"/>
                  </a:lnTo>
                  <a:lnTo>
                    <a:pt x="3799586" y="70891"/>
                  </a:lnTo>
                  <a:lnTo>
                    <a:pt x="3791826" y="29108"/>
                  </a:lnTo>
                  <a:lnTo>
                    <a:pt x="3791826" y="3098"/>
                  </a:lnTo>
                  <a:lnTo>
                    <a:pt x="3766756" y="3098"/>
                  </a:lnTo>
                  <a:lnTo>
                    <a:pt x="3766756" y="29108"/>
                  </a:lnTo>
                  <a:lnTo>
                    <a:pt x="3759225" y="70891"/>
                  </a:lnTo>
                  <a:lnTo>
                    <a:pt x="3737876" y="104736"/>
                  </a:lnTo>
                  <a:lnTo>
                    <a:pt x="3704564" y="129870"/>
                  </a:lnTo>
                  <a:lnTo>
                    <a:pt x="3661156" y="145529"/>
                  </a:lnTo>
                  <a:lnTo>
                    <a:pt x="3661156" y="167830"/>
                  </a:lnTo>
                  <a:lnTo>
                    <a:pt x="3703586" y="155092"/>
                  </a:lnTo>
                  <a:lnTo>
                    <a:pt x="3737254" y="136131"/>
                  </a:lnTo>
                  <a:lnTo>
                    <a:pt x="3762438" y="112572"/>
                  </a:lnTo>
                  <a:lnTo>
                    <a:pt x="3779443" y="86080"/>
                  </a:lnTo>
                  <a:lnTo>
                    <a:pt x="3796538" y="112483"/>
                  </a:lnTo>
                  <a:lnTo>
                    <a:pt x="3821861" y="135890"/>
                  </a:lnTo>
                  <a:lnTo>
                    <a:pt x="3855567" y="154838"/>
                  </a:lnTo>
                  <a:lnTo>
                    <a:pt x="3897731" y="167830"/>
                  </a:lnTo>
                  <a:lnTo>
                    <a:pt x="3897731" y="145529"/>
                  </a:lnTo>
                  <a:close/>
                </a:path>
                <a:path w="4849495" h="1543684">
                  <a:moveTo>
                    <a:pt x="3902989" y="243065"/>
                  </a:moveTo>
                  <a:lnTo>
                    <a:pt x="3656520" y="243065"/>
                  </a:lnTo>
                  <a:lnTo>
                    <a:pt x="3656520" y="264744"/>
                  </a:lnTo>
                  <a:lnTo>
                    <a:pt x="3902989" y="264744"/>
                  </a:lnTo>
                  <a:lnTo>
                    <a:pt x="3902989" y="243065"/>
                  </a:lnTo>
                  <a:close/>
                </a:path>
                <a:path w="4849495" h="1543684">
                  <a:moveTo>
                    <a:pt x="4011714" y="420535"/>
                  </a:moveTo>
                  <a:lnTo>
                    <a:pt x="3987558" y="420535"/>
                  </a:lnTo>
                  <a:lnTo>
                    <a:pt x="3987558" y="534797"/>
                  </a:lnTo>
                  <a:lnTo>
                    <a:pt x="3946995" y="534797"/>
                  </a:lnTo>
                  <a:lnTo>
                    <a:pt x="3946995" y="422084"/>
                  </a:lnTo>
                  <a:lnTo>
                    <a:pt x="3922852" y="422084"/>
                  </a:lnTo>
                  <a:lnTo>
                    <a:pt x="3922852" y="640080"/>
                  </a:lnTo>
                  <a:lnTo>
                    <a:pt x="3912070" y="647395"/>
                  </a:lnTo>
                  <a:lnTo>
                    <a:pt x="3898849" y="652614"/>
                  </a:lnTo>
                  <a:lnTo>
                    <a:pt x="3883304" y="655751"/>
                  </a:lnTo>
                  <a:lnTo>
                    <a:pt x="3865562" y="656793"/>
                  </a:lnTo>
                  <a:lnTo>
                    <a:pt x="3810444" y="656793"/>
                  </a:lnTo>
                  <a:lnTo>
                    <a:pt x="3810444" y="561428"/>
                  </a:lnTo>
                  <a:lnTo>
                    <a:pt x="3882593" y="561428"/>
                  </a:lnTo>
                  <a:lnTo>
                    <a:pt x="3882593" y="425488"/>
                  </a:lnTo>
                  <a:lnTo>
                    <a:pt x="3786289" y="425488"/>
                  </a:lnTo>
                  <a:lnTo>
                    <a:pt x="3786289" y="447167"/>
                  </a:lnTo>
                  <a:lnTo>
                    <a:pt x="3858133" y="447167"/>
                  </a:lnTo>
                  <a:lnTo>
                    <a:pt x="3858133" y="539750"/>
                  </a:lnTo>
                  <a:lnTo>
                    <a:pt x="3786289" y="539750"/>
                  </a:lnTo>
                  <a:lnTo>
                    <a:pt x="3786289" y="678167"/>
                  </a:lnTo>
                  <a:lnTo>
                    <a:pt x="3861231" y="678167"/>
                  </a:lnTo>
                  <a:lnTo>
                    <a:pt x="3881005" y="677100"/>
                  </a:lnTo>
                  <a:lnTo>
                    <a:pt x="3897960" y="673862"/>
                  </a:lnTo>
                  <a:lnTo>
                    <a:pt x="3911955" y="668362"/>
                  </a:lnTo>
                  <a:lnTo>
                    <a:pt x="3922852" y="660514"/>
                  </a:lnTo>
                  <a:lnTo>
                    <a:pt x="3922852" y="694575"/>
                  </a:lnTo>
                  <a:lnTo>
                    <a:pt x="3946995" y="694575"/>
                  </a:lnTo>
                  <a:lnTo>
                    <a:pt x="3946995" y="556475"/>
                  </a:lnTo>
                  <a:lnTo>
                    <a:pt x="3987558" y="556475"/>
                  </a:lnTo>
                  <a:lnTo>
                    <a:pt x="3987558" y="697674"/>
                  </a:lnTo>
                  <a:lnTo>
                    <a:pt x="4011714" y="697674"/>
                  </a:lnTo>
                  <a:lnTo>
                    <a:pt x="4011714" y="420535"/>
                  </a:lnTo>
                  <a:close/>
                </a:path>
                <a:path w="4849495" h="1543684">
                  <a:moveTo>
                    <a:pt x="4254119" y="198640"/>
                  </a:moveTo>
                  <a:lnTo>
                    <a:pt x="4040162" y="198640"/>
                  </a:lnTo>
                  <a:lnTo>
                    <a:pt x="4040162" y="220230"/>
                  </a:lnTo>
                  <a:lnTo>
                    <a:pt x="4229354" y="220230"/>
                  </a:lnTo>
                  <a:lnTo>
                    <a:pt x="4229354" y="281190"/>
                  </a:lnTo>
                  <a:lnTo>
                    <a:pt x="4254119" y="281190"/>
                  </a:lnTo>
                  <a:lnTo>
                    <a:pt x="4254119" y="220230"/>
                  </a:lnTo>
                  <a:lnTo>
                    <a:pt x="4254119" y="198640"/>
                  </a:lnTo>
                  <a:close/>
                </a:path>
                <a:path w="4849495" h="1543684">
                  <a:moveTo>
                    <a:pt x="4273016" y="140271"/>
                  </a:moveTo>
                  <a:lnTo>
                    <a:pt x="4160304" y="140271"/>
                  </a:lnTo>
                  <a:lnTo>
                    <a:pt x="4160304" y="99580"/>
                  </a:lnTo>
                  <a:lnTo>
                    <a:pt x="4254119" y="99580"/>
                  </a:lnTo>
                  <a:lnTo>
                    <a:pt x="4254119" y="78028"/>
                  </a:lnTo>
                  <a:lnTo>
                    <a:pt x="4254119" y="24650"/>
                  </a:lnTo>
                  <a:lnTo>
                    <a:pt x="4254119" y="24460"/>
                  </a:lnTo>
                  <a:lnTo>
                    <a:pt x="4254119" y="3060"/>
                  </a:lnTo>
                  <a:lnTo>
                    <a:pt x="4229354" y="3060"/>
                  </a:lnTo>
                  <a:lnTo>
                    <a:pt x="4229354" y="24650"/>
                  </a:lnTo>
                  <a:lnTo>
                    <a:pt x="4229354" y="77990"/>
                  </a:lnTo>
                  <a:lnTo>
                    <a:pt x="4067098" y="77990"/>
                  </a:lnTo>
                  <a:lnTo>
                    <a:pt x="4067098" y="24650"/>
                  </a:lnTo>
                  <a:lnTo>
                    <a:pt x="4229354" y="24650"/>
                  </a:lnTo>
                  <a:lnTo>
                    <a:pt x="4229354" y="3060"/>
                  </a:lnTo>
                  <a:lnTo>
                    <a:pt x="4042321" y="3060"/>
                  </a:lnTo>
                  <a:lnTo>
                    <a:pt x="4042321" y="24650"/>
                  </a:lnTo>
                  <a:lnTo>
                    <a:pt x="4042321" y="77990"/>
                  </a:lnTo>
                  <a:lnTo>
                    <a:pt x="4042321" y="99580"/>
                  </a:lnTo>
                  <a:lnTo>
                    <a:pt x="4135221" y="99580"/>
                  </a:lnTo>
                  <a:lnTo>
                    <a:pt x="4135221" y="140271"/>
                  </a:lnTo>
                  <a:lnTo>
                    <a:pt x="4023436" y="140271"/>
                  </a:lnTo>
                  <a:lnTo>
                    <a:pt x="4023436" y="161632"/>
                  </a:lnTo>
                  <a:lnTo>
                    <a:pt x="4273016" y="161632"/>
                  </a:lnTo>
                  <a:lnTo>
                    <a:pt x="4273016" y="140271"/>
                  </a:lnTo>
                  <a:close/>
                </a:path>
                <a:path w="4849495" h="1543684">
                  <a:moveTo>
                    <a:pt x="4306811" y="566064"/>
                  </a:moveTo>
                  <a:lnTo>
                    <a:pt x="4263872" y="550405"/>
                  </a:lnTo>
                  <a:lnTo>
                    <a:pt x="4230408" y="525272"/>
                  </a:lnTo>
                  <a:lnTo>
                    <a:pt x="4218419" y="506615"/>
                  </a:lnTo>
                  <a:lnTo>
                    <a:pt x="4208665" y="491439"/>
                  </a:lnTo>
                  <a:lnTo>
                    <a:pt x="4200906" y="449643"/>
                  </a:lnTo>
                  <a:lnTo>
                    <a:pt x="4200906" y="423633"/>
                  </a:lnTo>
                  <a:lnTo>
                    <a:pt x="4175836" y="423633"/>
                  </a:lnTo>
                  <a:lnTo>
                    <a:pt x="4175836" y="449643"/>
                  </a:lnTo>
                  <a:lnTo>
                    <a:pt x="4168305" y="491439"/>
                  </a:lnTo>
                  <a:lnTo>
                    <a:pt x="4146956" y="525272"/>
                  </a:lnTo>
                  <a:lnTo>
                    <a:pt x="4113644" y="550405"/>
                  </a:lnTo>
                  <a:lnTo>
                    <a:pt x="4070235" y="566064"/>
                  </a:lnTo>
                  <a:lnTo>
                    <a:pt x="4070235" y="588365"/>
                  </a:lnTo>
                  <a:lnTo>
                    <a:pt x="4112666" y="575640"/>
                  </a:lnTo>
                  <a:lnTo>
                    <a:pt x="4146334" y="556666"/>
                  </a:lnTo>
                  <a:lnTo>
                    <a:pt x="4171518" y="533107"/>
                  </a:lnTo>
                  <a:lnTo>
                    <a:pt x="4188523" y="506615"/>
                  </a:lnTo>
                  <a:lnTo>
                    <a:pt x="4205617" y="533019"/>
                  </a:lnTo>
                  <a:lnTo>
                    <a:pt x="4230941" y="556437"/>
                  </a:lnTo>
                  <a:lnTo>
                    <a:pt x="4264647" y="575373"/>
                  </a:lnTo>
                  <a:lnTo>
                    <a:pt x="4306811" y="588365"/>
                  </a:lnTo>
                  <a:lnTo>
                    <a:pt x="4306811" y="566064"/>
                  </a:lnTo>
                  <a:close/>
                </a:path>
                <a:path w="4849495" h="1543684">
                  <a:moveTo>
                    <a:pt x="4312069" y="663613"/>
                  </a:moveTo>
                  <a:lnTo>
                    <a:pt x="4065600" y="663613"/>
                  </a:lnTo>
                  <a:lnTo>
                    <a:pt x="4065600" y="685279"/>
                  </a:lnTo>
                  <a:lnTo>
                    <a:pt x="4312069" y="685279"/>
                  </a:lnTo>
                  <a:lnTo>
                    <a:pt x="4312069" y="663613"/>
                  </a:lnTo>
                  <a:close/>
                </a:path>
                <a:path w="4849495" h="1543684">
                  <a:moveTo>
                    <a:pt x="4542091" y="207530"/>
                  </a:moveTo>
                  <a:lnTo>
                    <a:pt x="4328134" y="207530"/>
                  </a:lnTo>
                  <a:lnTo>
                    <a:pt x="4328134" y="229120"/>
                  </a:lnTo>
                  <a:lnTo>
                    <a:pt x="4517326" y="229120"/>
                  </a:lnTo>
                  <a:lnTo>
                    <a:pt x="4517326" y="281190"/>
                  </a:lnTo>
                  <a:lnTo>
                    <a:pt x="4542091" y="281190"/>
                  </a:lnTo>
                  <a:lnTo>
                    <a:pt x="4542091" y="229120"/>
                  </a:lnTo>
                  <a:lnTo>
                    <a:pt x="4542091" y="207530"/>
                  </a:lnTo>
                  <a:close/>
                </a:path>
                <a:path w="4849495" h="1543684">
                  <a:moveTo>
                    <a:pt x="4543958" y="103390"/>
                  </a:moveTo>
                  <a:lnTo>
                    <a:pt x="4355071" y="103390"/>
                  </a:lnTo>
                  <a:lnTo>
                    <a:pt x="4355071" y="74180"/>
                  </a:lnTo>
                  <a:lnTo>
                    <a:pt x="4542091" y="74180"/>
                  </a:lnTo>
                  <a:lnTo>
                    <a:pt x="4542091" y="53860"/>
                  </a:lnTo>
                  <a:lnTo>
                    <a:pt x="4542091" y="23380"/>
                  </a:lnTo>
                  <a:lnTo>
                    <a:pt x="4542091" y="3060"/>
                  </a:lnTo>
                  <a:lnTo>
                    <a:pt x="4330293" y="3060"/>
                  </a:lnTo>
                  <a:lnTo>
                    <a:pt x="4330293" y="23380"/>
                  </a:lnTo>
                  <a:lnTo>
                    <a:pt x="4517326" y="23380"/>
                  </a:lnTo>
                  <a:lnTo>
                    <a:pt x="4517326" y="53860"/>
                  </a:lnTo>
                  <a:lnTo>
                    <a:pt x="4330293" y="53860"/>
                  </a:lnTo>
                  <a:lnTo>
                    <a:pt x="4330293" y="74180"/>
                  </a:lnTo>
                  <a:lnTo>
                    <a:pt x="4330293" y="103390"/>
                  </a:lnTo>
                  <a:lnTo>
                    <a:pt x="4330293" y="123710"/>
                  </a:lnTo>
                  <a:lnTo>
                    <a:pt x="4543958" y="123710"/>
                  </a:lnTo>
                  <a:lnTo>
                    <a:pt x="4543958" y="103390"/>
                  </a:lnTo>
                  <a:close/>
                </a:path>
                <a:path w="4849495" h="1543684">
                  <a:moveTo>
                    <a:pt x="4560989" y="156679"/>
                  </a:moveTo>
                  <a:lnTo>
                    <a:pt x="4448276" y="156679"/>
                  </a:lnTo>
                  <a:lnTo>
                    <a:pt x="4448276" y="124167"/>
                  </a:lnTo>
                  <a:lnTo>
                    <a:pt x="4423194" y="124167"/>
                  </a:lnTo>
                  <a:lnTo>
                    <a:pt x="4423194" y="156679"/>
                  </a:lnTo>
                  <a:lnTo>
                    <a:pt x="4311408" y="156679"/>
                  </a:lnTo>
                  <a:lnTo>
                    <a:pt x="4311408" y="177736"/>
                  </a:lnTo>
                  <a:lnTo>
                    <a:pt x="4560989" y="177736"/>
                  </a:lnTo>
                  <a:lnTo>
                    <a:pt x="4560989" y="156679"/>
                  </a:lnTo>
                  <a:close/>
                </a:path>
                <a:path w="4849495" h="1543684">
                  <a:moveTo>
                    <a:pt x="4584560" y="508520"/>
                  </a:moveTo>
                  <a:lnTo>
                    <a:pt x="4395686" y="508520"/>
                  </a:lnTo>
                  <a:lnTo>
                    <a:pt x="4395686" y="484390"/>
                  </a:lnTo>
                  <a:lnTo>
                    <a:pt x="4582706" y="484390"/>
                  </a:lnTo>
                  <a:lnTo>
                    <a:pt x="4582706" y="466610"/>
                  </a:lnTo>
                  <a:lnTo>
                    <a:pt x="4582706" y="442480"/>
                  </a:lnTo>
                  <a:lnTo>
                    <a:pt x="4582706" y="423430"/>
                  </a:lnTo>
                  <a:lnTo>
                    <a:pt x="4370908" y="423430"/>
                  </a:lnTo>
                  <a:lnTo>
                    <a:pt x="4370908" y="442480"/>
                  </a:lnTo>
                  <a:lnTo>
                    <a:pt x="4557941" y="442480"/>
                  </a:lnTo>
                  <a:lnTo>
                    <a:pt x="4557941" y="466610"/>
                  </a:lnTo>
                  <a:lnTo>
                    <a:pt x="4370908" y="466610"/>
                  </a:lnTo>
                  <a:lnTo>
                    <a:pt x="4370908" y="484390"/>
                  </a:lnTo>
                  <a:lnTo>
                    <a:pt x="4370908" y="508520"/>
                  </a:lnTo>
                  <a:lnTo>
                    <a:pt x="4370908" y="527570"/>
                  </a:lnTo>
                  <a:lnTo>
                    <a:pt x="4584560" y="527570"/>
                  </a:lnTo>
                  <a:lnTo>
                    <a:pt x="4584560" y="508520"/>
                  </a:lnTo>
                  <a:close/>
                </a:path>
                <a:path w="4849495" h="1543684">
                  <a:moveTo>
                    <a:pt x="4589526" y="682510"/>
                  </a:moveTo>
                  <a:lnTo>
                    <a:pt x="4395686" y="682510"/>
                  </a:lnTo>
                  <a:lnTo>
                    <a:pt x="4395686" y="657110"/>
                  </a:lnTo>
                  <a:lnTo>
                    <a:pt x="4582706" y="657110"/>
                  </a:lnTo>
                  <a:lnTo>
                    <a:pt x="4582706" y="639330"/>
                  </a:lnTo>
                  <a:lnTo>
                    <a:pt x="4582706" y="615200"/>
                  </a:lnTo>
                  <a:lnTo>
                    <a:pt x="4582706" y="597420"/>
                  </a:lnTo>
                  <a:lnTo>
                    <a:pt x="4370908" y="597420"/>
                  </a:lnTo>
                  <a:lnTo>
                    <a:pt x="4370908" y="615200"/>
                  </a:lnTo>
                  <a:lnTo>
                    <a:pt x="4557941" y="615200"/>
                  </a:lnTo>
                  <a:lnTo>
                    <a:pt x="4557941" y="639330"/>
                  </a:lnTo>
                  <a:lnTo>
                    <a:pt x="4370908" y="639330"/>
                  </a:lnTo>
                  <a:lnTo>
                    <a:pt x="4370908" y="657110"/>
                  </a:lnTo>
                  <a:lnTo>
                    <a:pt x="4370908" y="682510"/>
                  </a:lnTo>
                  <a:lnTo>
                    <a:pt x="4370908" y="700290"/>
                  </a:lnTo>
                  <a:lnTo>
                    <a:pt x="4589526" y="700290"/>
                  </a:lnTo>
                  <a:lnTo>
                    <a:pt x="4589526" y="682510"/>
                  </a:lnTo>
                  <a:close/>
                </a:path>
                <a:path w="4849495" h="1543684">
                  <a:moveTo>
                    <a:pt x="4601591" y="552132"/>
                  </a:moveTo>
                  <a:lnTo>
                    <a:pt x="4352023" y="552132"/>
                  </a:lnTo>
                  <a:lnTo>
                    <a:pt x="4352023" y="572262"/>
                  </a:lnTo>
                  <a:lnTo>
                    <a:pt x="4601591" y="572262"/>
                  </a:lnTo>
                  <a:lnTo>
                    <a:pt x="4601591" y="552132"/>
                  </a:lnTo>
                  <a:close/>
                </a:path>
                <a:path w="4849495" h="1543684">
                  <a:moveTo>
                    <a:pt x="4836261" y="43040"/>
                  </a:moveTo>
                  <a:lnTo>
                    <a:pt x="4835385" y="35001"/>
                  </a:lnTo>
                  <a:lnTo>
                    <a:pt x="4832782" y="27978"/>
                  </a:lnTo>
                  <a:lnTo>
                    <a:pt x="4828425" y="21831"/>
                  </a:lnTo>
                  <a:lnTo>
                    <a:pt x="4826508" y="20129"/>
                  </a:lnTo>
                  <a:lnTo>
                    <a:pt x="4822329" y="16408"/>
                  </a:lnTo>
                  <a:lnTo>
                    <a:pt x="4811179" y="10985"/>
                  </a:lnTo>
                  <a:lnTo>
                    <a:pt x="4811179" y="38087"/>
                  </a:lnTo>
                  <a:lnTo>
                    <a:pt x="4811179" y="47993"/>
                  </a:lnTo>
                  <a:lnTo>
                    <a:pt x="4775886" y="63017"/>
                  </a:lnTo>
                  <a:lnTo>
                    <a:pt x="4724476" y="65328"/>
                  </a:lnTo>
                  <a:lnTo>
                    <a:pt x="4695761" y="64782"/>
                  </a:lnTo>
                  <a:lnTo>
                    <a:pt x="4656201" y="59842"/>
                  </a:lnTo>
                  <a:lnTo>
                    <a:pt x="4637773" y="47993"/>
                  </a:lnTo>
                  <a:lnTo>
                    <a:pt x="4637773" y="38087"/>
                  </a:lnTo>
                  <a:lnTo>
                    <a:pt x="4673079" y="22567"/>
                  </a:lnTo>
                  <a:lnTo>
                    <a:pt x="4724476" y="20129"/>
                  </a:lnTo>
                  <a:lnTo>
                    <a:pt x="4753203" y="20713"/>
                  </a:lnTo>
                  <a:lnTo>
                    <a:pt x="4792751" y="25742"/>
                  </a:lnTo>
                  <a:lnTo>
                    <a:pt x="4811179" y="38087"/>
                  </a:lnTo>
                  <a:lnTo>
                    <a:pt x="4811179" y="10985"/>
                  </a:lnTo>
                  <a:lnTo>
                    <a:pt x="4806861" y="8877"/>
                  </a:lnTo>
                  <a:lnTo>
                    <a:pt x="4785474" y="3784"/>
                  </a:lnTo>
                  <a:lnTo>
                    <a:pt x="4758055" y="901"/>
                  </a:lnTo>
                  <a:lnTo>
                    <a:pt x="4724476" y="0"/>
                  </a:lnTo>
                  <a:lnTo>
                    <a:pt x="4690897" y="901"/>
                  </a:lnTo>
                  <a:lnTo>
                    <a:pt x="4641964" y="8877"/>
                  </a:lnTo>
                  <a:lnTo>
                    <a:pt x="4613516" y="35001"/>
                  </a:lnTo>
                  <a:lnTo>
                    <a:pt x="4612691" y="43040"/>
                  </a:lnTo>
                  <a:lnTo>
                    <a:pt x="4613516" y="50761"/>
                  </a:lnTo>
                  <a:lnTo>
                    <a:pt x="4641964" y="76809"/>
                  </a:lnTo>
                  <a:lnTo>
                    <a:pt x="4690897" y="85115"/>
                  </a:lnTo>
                  <a:lnTo>
                    <a:pt x="4724476" y="86080"/>
                  </a:lnTo>
                  <a:lnTo>
                    <a:pt x="4758055" y="85115"/>
                  </a:lnTo>
                  <a:lnTo>
                    <a:pt x="4785474" y="82092"/>
                  </a:lnTo>
                  <a:lnTo>
                    <a:pt x="4806861" y="76809"/>
                  </a:lnTo>
                  <a:lnTo>
                    <a:pt x="4822329" y="69049"/>
                  </a:lnTo>
                  <a:lnTo>
                    <a:pt x="4826609" y="65328"/>
                  </a:lnTo>
                  <a:lnTo>
                    <a:pt x="4828425" y="63766"/>
                  </a:lnTo>
                  <a:lnTo>
                    <a:pt x="4832782" y="57670"/>
                  </a:lnTo>
                  <a:lnTo>
                    <a:pt x="4835385" y="50761"/>
                  </a:lnTo>
                  <a:lnTo>
                    <a:pt x="4836261" y="43040"/>
                  </a:lnTo>
                  <a:close/>
                </a:path>
                <a:path w="4849495" h="1543684">
                  <a:moveTo>
                    <a:pt x="4836884" y="260096"/>
                  </a:moveTo>
                  <a:lnTo>
                    <a:pt x="4643044" y="260096"/>
                  </a:lnTo>
                  <a:lnTo>
                    <a:pt x="4643044" y="232232"/>
                  </a:lnTo>
                  <a:lnTo>
                    <a:pt x="4830064" y="232232"/>
                  </a:lnTo>
                  <a:lnTo>
                    <a:pt x="4830064" y="163487"/>
                  </a:lnTo>
                  <a:lnTo>
                    <a:pt x="4618266" y="163487"/>
                  </a:lnTo>
                  <a:lnTo>
                    <a:pt x="4618266" y="183616"/>
                  </a:lnTo>
                  <a:lnTo>
                    <a:pt x="4805299" y="183616"/>
                  </a:lnTo>
                  <a:lnTo>
                    <a:pt x="4805299" y="211797"/>
                  </a:lnTo>
                  <a:lnTo>
                    <a:pt x="4618266" y="211797"/>
                  </a:lnTo>
                  <a:lnTo>
                    <a:pt x="4618266" y="280225"/>
                  </a:lnTo>
                  <a:lnTo>
                    <a:pt x="4836884" y="280225"/>
                  </a:lnTo>
                  <a:lnTo>
                    <a:pt x="4836884" y="260096"/>
                  </a:lnTo>
                  <a:close/>
                </a:path>
                <a:path w="4849495" h="1543684">
                  <a:moveTo>
                    <a:pt x="4848961" y="112712"/>
                  </a:moveTo>
                  <a:lnTo>
                    <a:pt x="4599381" y="112712"/>
                  </a:lnTo>
                  <a:lnTo>
                    <a:pt x="4599381" y="133769"/>
                  </a:lnTo>
                  <a:lnTo>
                    <a:pt x="4848961" y="133769"/>
                  </a:lnTo>
                  <a:lnTo>
                    <a:pt x="4848961" y="112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0180" y="7191361"/>
              <a:ext cx="3145155" cy="702310"/>
            </a:xfrm>
            <a:custGeom>
              <a:avLst/>
              <a:gdLst/>
              <a:ahLst/>
              <a:cxnLst/>
              <a:rect l="l" t="t" r="r" b="b"/>
              <a:pathLst>
                <a:path w="3145154" h="702309">
                  <a:moveTo>
                    <a:pt x="231305" y="423633"/>
                  </a:moveTo>
                  <a:lnTo>
                    <a:pt x="13309" y="423633"/>
                  </a:lnTo>
                  <a:lnTo>
                    <a:pt x="13309" y="445617"/>
                  </a:lnTo>
                  <a:lnTo>
                    <a:pt x="206527" y="445617"/>
                  </a:lnTo>
                  <a:lnTo>
                    <a:pt x="206527" y="487413"/>
                  </a:lnTo>
                  <a:lnTo>
                    <a:pt x="206121" y="506222"/>
                  </a:lnTo>
                  <a:lnTo>
                    <a:pt x="204876" y="525195"/>
                  </a:lnTo>
                  <a:lnTo>
                    <a:pt x="202742" y="543496"/>
                  </a:lnTo>
                  <a:lnTo>
                    <a:pt x="199720" y="559879"/>
                  </a:lnTo>
                  <a:lnTo>
                    <a:pt x="224497" y="559879"/>
                  </a:lnTo>
                  <a:lnTo>
                    <a:pt x="227380" y="543725"/>
                  </a:lnTo>
                  <a:lnTo>
                    <a:pt x="229514" y="525272"/>
                  </a:lnTo>
                  <a:lnTo>
                    <a:pt x="230847" y="505269"/>
                  </a:lnTo>
                  <a:lnTo>
                    <a:pt x="231254" y="487413"/>
                  </a:lnTo>
                  <a:lnTo>
                    <a:pt x="231305" y="423633"/>
                  </a:lnTo>
                  <a:close/>
                </a:path>
                <a:path w="3145154" h="702309">
                  <a:moveTo>
                    <a:pt x="246481" y="588975"/>
                  </a:moveTo>
                  <a:lnTo>
                    <a:pt x="0" y="588975"/>
                  </a:lnTo>
                  <a:lnTo>
                    <a:pt x="0" y="610971"/>
                  </a:lnTo>
                  <a:lnTo>
                    <a:pt x="110236" y="610971"/>
                  </a:lnTo>
                  <a:lnTo>
                    <a:pt x="110236" y="702310"/>
                  </a:lnTo>
                  <a:lnTo>
                    <a:pt x="135318" y="702310"/>
                  </a:lnTo>
                  <a:lnTo>
                    <a:pt x="135318" y="610971"/>
                  </a:lnTo>
                  <a:lnTo>
                    <a:pt x="246481" y="610971"/>
                  </a:lnTo>
                  <a:lnTo>
                    <a:pt x="246481" y="588975"/>
                  </a:lnTo>
                  <a:close/>
                </a:path>
                <a:path w="3145154" h="702309">
                  <a:moveTo>
                    <a:pt x="398208" y="425462"/>
                  </a:moveTo>
                  <a:lnTo>
                    <a:pt x="374053" y="425462"/>
                  </a:lnTo>
                  <a:lnTo>
                    <a:pt x="374053" y="447052"/>
                  </a:lnTo>
                  <a:lnTo>
                    <a:pt x="374053" y="656602"/>
                  </a:lnTo>
                  <a:lnTo>
                    <a:pt x="320484" y="656602"/>
                  </a:lnTo>
                  <a:lnTo>
                    <a:pt x="320484" y="447052"/>
                  </a:lnTo>
                  <a:lnTo>
                    <a:pt x="374053" y="447052"/>
                  </a:lnTo>
                  <a:lnTo>
                    <a:pt x="374053" y="425462"/>
                  </a:lnTo>
                  <a:lnTo>
                    <a:pt x="296646" y="425462"/>
                  </a:lnTo>
                  <a:lnTo>
                    <a:pt x="296646" y="447052"/>
                  </a:lnTo>
                  <a:lnTo>
                    <a:pt x="296646" y="656602"/>
                  </a:lnTo>
                  <a:lnTo>
                    <a:pt x="296646" y="678192"/>
                  </a:lnTo>
                  <a:lnTo>
                    <a:pt x="398208" y="678192"/>
                  </a:lnTo>
                  <a:lnTo>
                    <a:pt x="398208" y="657098"/>
                  </a:lnTo>
                  <a:lnTo>
                    <a:pt x="398208" y="656602"/>
                  </a:lnTo>
                  <a:lnTo>
                    <a:pt x="398208" y="447052"/>
                  </a:lnTo>
                  <a:lnTo>
                    <a:pt x="398208" y="446849"/>
                  </a:lnTo>
                  <a:lnTo>
                    <a:pt x="398208" y="425462"/>
                  </a:lnTo>
                  <a:close/>
                </a:path>
                <a:path w="3145154" h="702309">
                  <a:moveTo>
                    <a:pt x="522058" y="556463"/>
                  </a:moveTo>
                  <a:lnTo>
                    <a:pt x="497916" y="556463"/>
                  </a:lnTo>
                  <a:lnTo>
                    <a:pt x="497916" y="697661"/>
                  </a:lnTo>
                  <a:lnTo>
                    <a:pt x="522058" y="697661"/>
                  </a:lnTo>
                  <a:lnTo>
                    <a:pt x="522058" y="556463"/>
                  </a:lnTo>
                  <a:close/>
                </a:path>
                <a:path w="3145154" h="702309">
                  <a:moveTo>
                    <a:pt x="522058" y="420535"/>
                  </a:moveTo>
                  <a:lnTo>
                    <a:pt x="497916" y="420535"/>
                  </a:lnTo>
                  <a:lnTo>
                    <a:pt x="497916" y="534682"/>
                  </a:lnTo>
                  <a:lnTo>
                    <a:pt x="457352" y="534682"/>
                  </a:lnTo>
                  <a:lnTo>
                    <a:pt x="457352" y="421652"/>
                  </a:lnTo>
                  <a:lnTo>
                    <a:pt x="433197" y="421652"/>
                  </a:lnTo>
                  <a:lnTo>
                    <a:pt x="433197" y="534682"/>
                  </a:lnTo>
                  <a:lnTo>
                    <a:pt x="433197" y="556272"/>
                  </a:lnTo>
                  <a:lnTo>
                    <a:pt x="433197" y="694702"/>
                  </a:lnTo>
                  <a:lnTo>
                    <a:pt x="457352" y="694702"/>
                  </a:lnTo>
                  <a:lnTo>
                    <a:pt x="457352" y="556272"/>
                  </a:lnTo>
                  <a:lnTo>
                    <a:pt x="522058" y="556272"/>
                  </a:lnTo>
                  <a:lnTo>
                    <a:pt x="522058" y="534797"/>
                  </a:lnTo>
                  <a:lnTo>
                    <a:pt x="522058" y="420535"/>
                  </a:lnTo>
                  <a:close/>
                </a:path>
                <a:path w="3145154" h="702309">
                  <a:moveTo>
                    <a:pt x="718997" y="522401"/>
                  </a:moveTo>
                  <a:lnTo>
                    <a:pt x="718083" y="513943"/>
                  </a:lnTo>
                  <a:lnTo>
                    <a:pt x="715365" y="506222"/>
                  </a:lnTo>
                  <a:lnTo>
                    <a:pt x="710895" y="499325"/>
                  </a:lnTo>
                  <a:lnTo>
                    <a:pt x="709803" y="498259"/>
                  </a:lnTo>
                  <a:lnTo>
                    <a:pt x="704761" y="493306"/>
                  </a:lnTo>
                  <a:lnTo>
                    <a:pt x="694842" y="487260"/>
                  </a:lnTo>
                  <a:lnTo>
                    <a:pt x="694842" y="516839"/>
                  </a:lnTo>
                  <a:lnTo>
                    <a:pt x="694842" y="527977"/>
                  </a:lnTo>
                  <a:lnTo>
                    <a:pt x="660958" y="545960"/>
                  </a:lnTo>
                  <a:lnTo>
                    <a:pt x="648716" y="546557"/>
                  </a:lnTo>
                  <a:lnTo>
                    <a:pt x="636638" y="545960"/>
                  </a:lnTo>
                  <a:lnTo>
                    <a:pt x="602881" y="527977"/>
                  </a:lnTo>
                  <a:lnTo>
                    <a:pt x="602881" y="516839"/>
                  </a:lnTo>
                  <a:lnTo>
                    <a:pt x="636638" y="498894"/>
                  </a:lnTo>
                  <a:lnTo>
                    <a:pt x="648716" y="498259"/>
                  </a:lnTo>
                  <a:lnTo>
                    <a:pt x="660958" y="498894"/>
                  </a:lnTo>
                  <a:lnTo>
                    <a:pt x="694842" y="516839"/>
                  </a:lnTo>
                  <a:lnTo>
                    <a:pt x="694842" y="487260"/>
                  </a:lnTo>
                  <a:lnTo>
                    <a:pt x="694385" y="486981"/>
                  </a:lnTo>
                  <a:lnTo>
                    <a:pt x="681494" y="482422"/>
                  </a:lnTo>
                  <a:lnTo>
                    <a:pt x="666216" y="479666"/>
                  </a:lnTo>
                  <a:lnTo>
                    <a:pt x="648716" y="478751"/>
                  </a:lnTo>
                  <a:lnTo>
                    <a:pt x="631380" y="479666"/>
                  </a:lnTo>
                  <a:lnTo>
                    <a:pt x="592975" y="493306"/>
                  </a:lnTo>
                  <a:lnTo>
                    <a:pt x="578726" y="522401"/>
                  </a:lnTo>
                  <a:lnTo>
                    <a:pt x="579653" y="531050"/>
                  </a:lnTo>
                  <a:lnTo>
                    <a:pt x="616191" y="562394"/>
                  </a:lnTo>
                  <a:lnTo>
                    <a:pt x="648716" y="566064"/>
                  </a:lnTo>
                  <a:lnTo>
                    <a:pt x="666216" y="565137"/>
                  </a:lnTo>
                  <a:lnTo>
                    <a:pt x="704761" y="551510"/>
                  </a:lnTo>
                  <a:lnTo>
                    <a:pt x="718083" y="531050"/>
                  </a:lnTo>
                  <a:lnTo>
                    <a:pt x="718997" y="522401"/>
                  </a:lnTo>
                  <a:close/>
                </a:path>
                <a:path w="3145154" h="702309">
                  <a:moveTo>
                    <a:pt x="727367" y="440347"/>
                  </a:moveTo>
                  <a:lnTo>
                    <a:pt x="661403" y="440347"/>
                  </a:lnTo>
                  <a:lnTo>
                    <a:pt x="661403" y="411861"/>
                  </a:lnTo>
                  <a:lnTo>
                    <a:pt x="636943" y="411861"/>
                  </a:lnTo>
                  <a:lnTo>
                    <a:pt x="636943" y="440347"/>
                  </a:lnTo>
                  <a:lnTo>
                    <a:pt x="570064" y="440347"/>
                  </a:lnTo>
                  <a:lnTo>
                    <a:pt x="570064" y="460476"/>
                  </a:lnTo>
                  <a:lnTo>
                    <a:pt x="727367" y="460476"/>
                  </a:lnTo>
                  <a:lnTo>
                    <a:pt x="727367" y="440347"/>
                  </a:lnTo>
                  <a:close/>
                </a:path>
                <a:path w="3145154" h="702309">
                  <a:moveTo>
                    <a:pt x="802919" y="681570"/>
                  </a:moveTo>
                  <a:lnTo>
                    <a:pt x="620839" y="681570"/>
                  </a:lnTo>
                  <a:lnTo>
                    <a:pt x="620839" y="653084"/>
                  </a:lnTo>
                  <a:lnTo>
                    <a:pt x="799198" y="653084"/>
                  </a:lnTo>
                  <a:lnTo>
                    <a:pt x="799198" y="586498"/>
                  </a:lnTo>
                  <a:lnTo>
                    <a:pt x="596074" y="586498"/>
                  </a:lnTo>
                  <a:lnTo>
                    <a:pt x="596074" y="605701"/>
                  </a:lnTo>
                  <a:lnTo>
                    <a:pt x="774433" y="605701"/>
                  </a:lnTo>
                  <a:lnTo>
                    <a:pt x="774433" y="634187"/>
                  </a:lnTo>
                  <a:lnTo>
                    <a:pt x="596074" y="634187"/>
                  </a:lnTo>
                  <a:lnTo>
                    <a:pt x="596074" y="700455"/>
                  </a:lnTo>
                  <a:lnTo>
                    <a:pt x="802919" y="700455"/>
                  </a:lnTo>
                  <a:lnTo>
                    <a:pt x="802919" y="681570"/>
                  </a:lnTo>
                  <a:close/>
                </a:path>
                <a:path w="3145154" h="702309">
                  <a:moveTo>
                    <a:pt x="841616" y="484314"/>
                  </a:moveTo>
                  <a:lnTo>
                    <a:pt x="799198" y="484314"/>
                  </a:lnTo>
                  <a:lnTo>
                    <a:pt x="799198" y="420535"/>
                  </a:lnTo>
                  <a:lnTo>
                    <a:pt x="774433" y="420535"/>
                  </a:lnTo>
                  <a:lnTo>
                    <a:pt x="774433" y="564832"/>
                  </a:lnTo>
                  <a:lnTo>
                    <a:pt x="799198" y="564832"/>
                  </a:lnTo>
                  <a:lnTo>
                    <a:pt x="799198" y="506310"/>
                  </a:lnTo>
                  <a:lnTo>
                    <a:pt x="841616" y="506310"/>
                  </a:lnTo>
                  <a:lnTo>
                    <a:pt x="841616" y="484314"/>
                  </a:lnTo>
                  <a:close/>
                </a:path>
                <a:path w="3145154" h="702309">
                  <a:moveTo>
                    <a:pt x="861555" y="26619"/>
                  </a:moveTo>
                  <a:lnTo>
                    <a:pt x="837095" y="26619"/>
                  </a:lnTo>
                  <a:lnTo>
                    <a:pt x="837095" y="236232"/>
                  </a:lnTo>
                  <a:lnTo>
                    <a:pt x="754418" y="236232"/>
                  </a:lnTo>
                  <a:lnTo>
                    <a:pt x="754418" y="26682"/>
                  </a:lnTo>
                  <a:lnTo>
                    <a:pt x="729957" y="26682"/>
                  </a:lnTo>
                  <a:lnTo>
                    <a:pt x="729957" y="236232"/>
                  </a:lnTo>
                  <a:lnTo>
                    <a:pt x="729957" y="257822"/>
                  </a:lnTo>
                  <a:lnTo>
                    <a:pt x="861555" y="257822"/>
                  </a:lnTo>
                  <a:lnTo>
                    <a:pt x="861555" y="236258"/>
                  </a:lnTo>
                  <a:lnTo>
                    <a:pt x="861555" y="26619"/>
                  </a:lnTo>
                  <a:close/>
                </a:path>
                <a:path w="3145154" h="702309">
                  <a:moveTo>
                    <a:pt x="949807" y="0"/>
                  </a:moveTo>
                  <a:lnTo>
                    <a:pt x="924725" y="0"/>
                  </a:lnTo>
                  <a:lnTo>
                    <a:pt x="924725" y="276821"/>
                  </a:lnTo>
                  <a:lnTo>
                    <a:pt x="949807" y="276821"/>
                  </a:lnTo>
                  <a:lnTo>
                    <a:pt x="949807" y="0"/>
                  </a:lnTo>
                  <a:close/>
                </a:path>
                <a:path w="3145154" h="702309">
                  <a:moveTo>
                    <a:pt x="1185392" y="534797"/>
                  </a:moveTo>
                  <a:lnTo>
                    <a:pt x="1143241" y="522020"/>
                  </a:lnTo>
                  <a:lnTo>
                    <a:pt x="1109687" y="501586"/>
                  </a:lnTo>
                  <a:lnTo>
                    <a:pt x="1079500" y="436321"/>
                  </a:lnTo>
                  <a:lnTo>
                    <a:pt x="1079500" y="422084"/>
                  </a:lnTo>
                  <a:lnTo>
                    <a:pt x="1054417" y="422084"/>
                  </a:lnTo>
                  <a:lnTo>
                    <a:pt x="1054417" y="436321"/>
                  </a:lnTo>
                  <a:lnTo>
                    <a:pt x="1046543" y="473303"/>
                  </a:lnTo>
                  <a:lnTo>
                    <a:pt x="1024610" y="501815"/>
                  </a:lnTo>
                  <a:lnTo>
                    <a:pt x="991196" y="522198"/>
                  </a:lnTo>
                  <a:lnTo>
                    <a:pt x="948829" y="534797"/>
                  </a:lnTo>
                  <a:lnTo>
                    <a:pt x="948829" y="556780"/>
                  </a:lnTo>
                  <a:lnTo>
                    <a:pt x="990257" y="546328"/>
                  </a:lnTo>
                  <a:lnTo>
                    <a:pt x="1024115" y="530809"/>
                  </a:lnTo>
                  <a:lnTo>
                    <a:pt x="1049896" y="510921"/>
                  </a:lnTo>
                  <a:lnTo>
                    <a:pt x="1067117" y="487413"/>
                  </a:lnTo>
                  <a:lnTo>
                    <a:pt x="1084554" y="511009"/>
                  </a:lnTo>
                  <a:lnTo>
                    <a:pt x="1110462" y="530809"/>
                  </a:lnTo>
                  <a:lnTo>
                    <a:pt x="1144270" y="546239"/>
                  </a:lnTo>
                  <a:lnTo>
                    <a:pt x="1185392" y="556780"/>
                  </a:lnTo>
                  <a:lnTo>
                    <a:pt x="1185392" y="534797"/>
                  </a:lnTo>
                  <a:close/>
                </a:path>
                <a:path w="3145154" h="702309">
                  <a:moveTo>
                    <a:pt x="1190663" y="602919"/>
                  </a:moveTo>
                  <a:lnTo>
                    <a:pt x="944181" y="602919"/>
                  </a:lnTo>
                  <a:lnTo>
                    <a:pt x="944181" y="624903"/>
                  </a:lnTo>
                  <a:lnTo>
                    <a:pt x="1054417" y="624903"/>
                  </a:lnTo>
                  <a:lnTo>
                    <a:pt x="1054417" y="702310"/>
                  </a:lnTo>
                  <a:lnTo>
                    <a:pt x="1079500" y="702310"/>
                  </a:lnTo>
                  <a:lnTo>
                    <a:pt x="1079500" y="624903"/>
                  </a:lnTo>
                  <a:lnTo>
                    <a:pt x="1190663" y="624903"/>
                  </a:lnTo>
                  <a:lnTo>
                    <a:pt x="1190663" y="602919"/>
                  </a:lnTo>
                  <a:close/>
                </a:path>
                <a:path w="3145154" h="702309">
                  <a:moveTo>
                    <a:pt x="1276172" y="116420"/>
                  </a:moveTo>
                  <a:lnTo>
                    <a:pt x="1230972" y="116420"/>
                  </a:lnTo>
                  <a:lnTo>
                    <a:pt x="1230972" y="0"/>
                  </a:lnTo>
                  <a:lnTo>
                    <a:pt x="1206195" y="0"/>
                  </a:lnTo>
                  <a:lnTo>
                    <a:pt x="1206195" y="221703"/>
                  </a:lnTo>
                  <a:lnTo>
                    <a:pt x="1194435" y="229298"/>
                  </a:lnTo>
                  <a:lnTo>
                    <a:pt x="1179487" y="234823"/>
                  </a:lnTo>
                  <a:lnTo>
                    <a:pt x="1161872" y="238201"/>
                  </a:lnTo>
                  <a:lnTo>
                    <a:pt x="1142098" y="239356"/>
                  </a:lnTo>
                  <a:lnTo>
                    <a:pt x="1101534" y="239356"/>
                  </a:lnTo>
                  <a:lnTo>
                    <a:pt x="1101534" y="163804"/>
                  </a:lnTo>
                  <a:lnTo>
                    <a:pt x="1112088" y="161772"/>
                  </a:lnTo>
                  <a:lnTo>
                    <a:pt x="1121854" y="158457"/>
                  </a:lnTo>
                  <a:lnTo>
                    <a:pt x="1130757" y="153873"/>
                  </a:lnTo>
                  <a:lnTo>
                    <a:pt x="1138694" y="148005"/>
                  </a:lnTo>
                  <a:lnTo>
                    <a:pt x="1142923" y="143052"/>
                  </a:lnTo>
                  <a:lnTo>
                    <a:pt x="1149045" y="135890"/>
                  </a:lnTo>
                  <a:lnTo>
                    <a:pt x="1156728" y="120713"/>
                  </a:lnTo>
                  <a:lnTo>
                    <a:pt x="1161503" y="102933"/>
                  </a:lnTo>
                  <a:lnTo>
                    <a:pt x="1163154" y="82981"/>
                  </a:lnTo>
                  <a:lnTo>
                    <a:pt x="1161503" y="63157"/>
                  </a:lnTo>
                  <a:lnTo>
                    <a:pt x="1156728" y="45351"/>
                  </a:lnTo>
                  <a:lnTo>
                    <a:pt x="1149045" y="30111"/>
                  </a:lnTo>
                  <a:lnTo>
                    <a:pt x="1143431" y="23533"/>
                  </a:lnTo>
                  <a:lnTo>
                    <a:pt x="1138694" y="17957"/>
                  </a:lnTo>
                  <a:lnTo>
                    <a:pt x="1138377" y="17741"/>
                  </a:lnTo>
                  <a:lnTo>
                    <a:pt x="1138377" y="82981"/>
                  </a:lnTo>
                  <a:lnTo>
                    <a:pt x="1137399" y="97307"/>
                  </a:lnTo>
                  <a:lnTo>
                    <a:pt x="1116330" y="135864"/>
                  </a:lnTo>
                  <a:lnTo>
                    <a:pt x="1089456" y="143052"/>
                  </a:lnTo>
                  <a:lnTo>
                    <a:pt x="1079665" y="142240"/>
                  </a:lnTo>
                  <a:lnTo>
                    <a:pt x="1044714" y="110274"/>
                  </a:lnTo>
                  <a:lnTo>
                    <a:pt x="1040841" y="82981"/>
                  </a:lnTo>
                  <a:lnTo>
                    <a:pt x="1041819" y="68656"/>
                  </a:lnTo>
                  <a:lnTo>
                    <a:pt x="1062850" y="30581"/>
                  </a:lnTo>
                  <a:lnTo>
                    <a:pt x="1089456" y="23533"/>
                  </a:lnTo>
                  <a:lnTo>
                    <a:pt x="1099337" y="24333"/>
                  </a:lnTo>
                  <a:lnTo>
                    <a:pt x="1134478" y="55727"/>
                  </a:lnTo>
                  <a:lnTo>
                    <a:pt x="1138377" y="82981"/>
                  </a:lnTo>
                  <a:lnTo>
                    <a:pt x="1138377" y="17741"/>
                  </a:lnTo>
                  <a:lnTo>
                    <a:pt x="1128560" y="10947"/>
                  </a:lnTo>
                  <a:lnTo>
                    <a:pt x="1116863" y="5803"/>
                  </a:lnTo>
                  <a:lnTo>
                    <a:pt x="1103769" y="2628"/>
                  </a:lnTo>
                  <a:lnTo>
                    <a:pt x="1089456" y="1536"/>
                  </a:lnTo>
                  <a:lnTo>
                    <a:pt x="1075283" y="2628"/>
                  </a:lnTo>
                  <a:lnTo>
                    <a:pt x="1030312" y="30111"/>
                  </a:lnTo>
                  <a:lnTo>
                    <a:pt x="1016076" y="82981"/>
                  </a:lnTo>
                  <a:lnTo>
                    <a:pt x="1017727" y="102933"/>
                  </a:lnTo>
                  <a:lnTo>
                    <a:pt x="1040841" y="148005"/>
                  </a:lnTo>
                  <a:lnTo>
                    <a:pt x="1076756" y="163487"/>
                  </a:lnTo>
                  <a:lnTo>
                    <a:pt x="1076756" y="239356"/>
                  </a:lnTo>
                  <a:lnTo>
                    <a:pt x="1008646" y="239356"/>
                  </a:lnTo>
                  <a:lnTo>
                    <a:pt x="1008646" y="261023"/>
                  </a:lnTo>
                  <a:lnTo>
                    <a:pt x="1138377" y="261023"/>
                  </a:lnTo>
                  <a:lnTo>
                    <a:pt x="1159598" y="259867"/>
                  </a:lnTo>
                  <a:lnTo>
                    <a:pt x="1178331" y="256425"/>
                  </a:lnTo>
                  <a:lnTo>
                    <a:pt x="1194028" y="250710"/>
                  </a:lnTo>
                  <a:lnTo>
                    <a:pt x="1206195" y="242760"/>
                  </a:lnTo>
                  <a:lnTo>
                    <a:pt x="1206195" y="276821"/>
                  </a:lnTo>
                  <a:lnTo>
                    <a:pt x="1230972" y="276821"/>
                  </a:lnTo>
                  <a:lnTo>
                    <a:pt x="1230972" y="242760"/>
                  </a:lnTo>
                  <a:lnTo>
                    <a:pt x="1230972" y="138099"/>
                  </a:lnTo>
                  <a:lnTo>
                    <a:pt x="1276172" y="138099"/>
                  </a:lnTo>
                  <a:lnTo>
                    <a:pt x="1276172" y="116420"/>
                  </a:lnTo>
                  <a:close/>
                </a:path>
                <a:path w="3145154" h="702309">
                  <a:moveTo>
                    <a:pt x="1460754" y="490512"/>
                  </a:moveTo>
                  <a:lnTo>
                    <a:pt x="1459318" y="473227"/>
                  </a:lnTo>
                  <a:lnTo>
                    <a:pt x="1455026" y="458152"/>
                  </a:lnTo>
                  <a:lnTo>
                    <a:pt x="1447952" y="445401"/>
                  </a:lnTo>
                  <a:lnTo>
                    <a:pt x="1443151" y="440347"/>
                  </a:lnTo>
                  <a:lnTo>
                    <a:pt x="1438160" y="435089"/>
                  </a:lnTo>
                  <a:lnTo>
                    <a:pt x="1436293" y="433755"/>
                  </a:lnTo>
                  <a:lnTo>
                    <a:pt x="1436293" y="490512"/>
                  </a:lnTo>
                  <a:lnTo>
                    <a:pt x="1435379" y="502399"/>
                  </a:lnTo>
                  <a:lnTo>
                    <a:pt x="1407579" y="537895"/>
                  </a:lnTo>
                  <a:lnTo>
                    <a:pt x="1388922" y="540981"/>
                  </a:lnTo>
                  <a:lnTo>
                    <a:pt x="1378991" y="540194"/>
                  </a:lnTo>
                  <a:lnTo>
                    <a:pt x="1344993" y="512889"/>
                  </a:lnTo>
                  <a:lnTo>
                    <a:pt x="1341234" y="490512"/>
                  </a:lnTo>
                  <a:lnTo>
                    <a:pt x="1342199" y="478815"/>
                  </a:lnTo>
                  <a:lnTo>
                    <a:pt x="1370114" y="443331"/>
                  </a:lnTo>
                  <a:lnTo>
                    <a:pt x="1388922" y="440347"/>
                  </a:lnTo>
                  <a:lnTo>
                    <a:pt x="1398714" y="441096"/>
                  </a:lnTo>
                  <a:lnTo>
                    <a:pt x="1432661" y="468414"/>
                  </a:lnTo>
                  <a:lnTo>
                    <a:pt x="1436293" y="490512"/>
                  </a:lnTo>
                  <a:lnTo>
                    <a:pt x="1436293" y="433755"/>
                  </a:lnTo>
                  <a:lnTo>
                    <a:pt x="1428203" y="427951"/>
                  </a:lnTo>
                  <a:lnTo>
                    <a:pt x="1416558" y="422821"/>
                  </a:lnTo>
                  <a:lnTo>
                    <a:pt x="1403400" y="419709"/>
                  </a:lnTo>
                  <a:lnTo>
                    <a:pt x="1388922" y="418680"/>
                  </a:lnTo>
                  <a:lnTo>
                    <a:pt x="1374381" y="419709"/>
                  </a:lnTo>
                  <a:lnTo>
                    <a:pt x="1339062" y="435089"/>
                  </a:lnTo>
                  <a:lnTo>
                    <a:pt x="1318514" y="473227"/>
                  </a:lnTo>
                  <a:lnTo>
                    <a:pt x="1317078" y="490512"/>
                  </a:lnTo>
                  <a:lnTo>
                    <a:pt x="1318514" y="507847"/>
                  </a:lnTo>
                  <a:lnTo>
                    <a:pt x="1339062" y="546252"/>
                  </a:lnTo>
                  <a:lnTo>
                    <a:pt x="1374381" y="561581"/>
                  </a:lnTo>
                  <a:lnTo>
                    <a:pt x="1388922" y="562660"/>
                  </a:lnTo>
                  <a:lnTo>
                    <a:pt x="1403400" y="561581"/>
                  </a:lnTo>
                  <a:lnTo>
                    <a:pt x="1416558" y="558406"/>
                  </a:lnTo>
                  <a:lnTo>
                    <a:pt x="1428203" y="553250"/>
                  </a:lnTo>
                  <a:lnTo>
                    <a:pt x="1438160" y="546252"/>
                  </a:lnTo>
                  <a:lnTo>
                    <a:pt x="1443139" y="540981"/>
                  </a:lnTo>
                  <a:lnTo>
                    <a:pt x="1447952" y="535889"/>
                  </a:lnTo>
                  <a:lnTo>
                    <a:pt x="1455026" y="523024"/>
                  </a:lnTo>
                  <a:lnTo>
                    <a:pt x="1459318" y="507847"/>
                  </a:lnTo>
                  <a:lnTo>
                    <a:pt x="1460754" y="490512"/>
                  </a:lnTo>
                  <a:close/>
                </a:path>
                <a:path w="3145154" h="702309">
                  <a:moveTo>
                    <a:pt x="1524190" y="3086"/>
                  </a:moveTo>
                  <a:lnTo>
                    <a:pt x="1386395" y="3086"/>
                  </a:lnTo>
                  <a:lnTo>
                    <a:pt x="1386395" y="25069"/>
                  </a:lnTo>
                  <a:lnTo>
                    <a:pt x="1499412" y="25069"/>
                  </a:lnTo>
                  <a:lnTo>
                    <a:pt x="1499412" y="57899"/>
                  </a:lnTo>
                  <a:lnTo>
                    <a:pt x="1499133" y="70599"/>
                  </a:lnTo>
                  <a:lnTo>
                    <a:pt x="1498269" y="83248"/>
                  </a:lnTo>
                  <a:lnTo>
                    <a:pt x="1496809" y="95770"/>
                  </a:lnTo>
                  <a:lnTo>
                    <a:pt x="1494777" y="107442"/>
                  </a:lnTo>
                  <a:lnTo>
                    <a:pt x="1519542" y="107442"/>
                  </a:lnTo>
                  <a:lnTo>
                    <a:pt x="1521574" y="95783"/>
                  </a:lnTo>
                  <a:lnTo>
                    <a:pt x="1523034" y="83248"/>
                  </a:lnTo>
                  <a:lnTo>
                    <a:pt x="1523898" y="70218"/>
                  </a:lnTo>
                  <a:lnTo>
                    <a:pt x="1524165" y="57899"/>
                  </a:lnTo>
                  <a:lnTo>
                    <a:pt x="1524190" y="3086"/>
                  </a:lnTo>
                  <a:close/>
                </a:path>
                <a:path w="3145154" h="702309">
                  <a:moveTo>
                    <a:pt x="1544053" y="420535"/>
                  </a:moveTo>
                  <a:lnTo>
                    <a:pt x="1519288" y="420535"/>
                  </a:lnTo>
                  <a:lnTo>
                    <a:pt x="1519288" y="574738"/>
                  </a:lnTo>
                  <a:lnTo>
                    <a:pt x="1544053" y="574738"/>
                  </a:lnTo>
                  <a:lnTo>
                    <a:pt x="1544053" y="420535"/>
                  </a:lnTo>
                  <a:close/>
                </a:path>
                <a:path w="3145154" h="702309">
                  <a:moveTo>
                    <a:pt x="1559852" y="679094"/>
                  </a:moveTo>
                  <a:lnTo>
                    <a:pt x="1539697" y="668655"/>
                  </a:lnTo>
                  <a:lnTo>
                    <a:pt x="1523606" y="653389"/>
                  </a:lnTo>
                  <a:lnTo>
                    <a:pt x="1523149" y="652957"/>
                  </a:lnTo>
                  <a:lnTo>
                    <a:pt x="1511947" y="632447"/>
                  </a:lnTo>
                  <a:lnTo>
                    <a:pt x="1507820" y="607555"/>
                  </a:lnTo>
                  <a:lnTo>
                    <a:pt x="1507820" y="595490"/>
                  </a:lnTo>
                  <a:lnTo>
                    <a:pt x="1483055" y="595490"/>
                  </a:lnTo>
                  <a:lnTo>
                    <a:pt x="1470469" y="649592"/>
                  </a:lnTo>
                  <a:lnTo>
                    <a:pt x="1441869" y="677545"/>
                  </a:lnTo>
                  <a:lnTo>
                    <a:pt x="1426692" y="665683"/>
                  </a:lnTo>
                  <a:lnTo>
                    <a:pt x="1404950" y="629907"/>
                  </a:lnTo>
                  <a:lnTo>
                    <a:pt x="1401610" y="595490"/>
                  </a:lnTo>
                  <a:lnTo>
                    <a:pt x="1376540" y="595490"/>
                  </a:lnTo>
                  <a:lnTo>
                    <a:pt x="1376540" y="607555"/>
                  </a:lnTo>
                  <a:lnTo>
                    <a:pt x="1372285" y="632536"/>
                  </a:lnTo>
                  <a:lnTo>
                    <a:pt x="1360855" y="653199"/>
                  </a:lnTo>
                  <a:lnTo>
                    <a:pt x="1344269" y="668909"/>
                  </a:lnTo>
                  <a:lnTo>
                    <a:pt x="1324508" y="679094"/>
                  </a:lnTo>
                  <a:lnTo>
                    <a:pt x="1324508" y="701078"/>
                  </a:lnTo>
                  <a:lnTo>
                    <a:pt x="1345260" y="692975"/>
                  </a:lnTo>
                  <a:lnTo>
                    <a:pt x="1363878" y="681532"/>
                  </a:lnTo>
                  <a:lnTo>
                    <a:pt x="1379080" y="667931"/>
                  </a:lnTo>
                  <a:lnTo>
                    <a:pt x="1389545" y="653389"/>
                  </a:lnTo>
                  <a:lnTo>
                    <a:pt x="1398676" y="667677"/>
                  </a:lnTo>
                  <a:lnTo>
                    <a:pt x="1411325" y="681062"/>
                  </a:lnTo>
                  <a:lnTo>
                    <a:pt x="1426248" y="692531"/>
                  </a:lnTo>
                  <a:lnTo>
                    <a:pt x="1442186" y="701078"/>
                  </a:lnTo>
                  <a:lnTo>
                    <a:pt x="1458493" y="692277"/>
                  </a:lnTo>
                  <a:lnTo>
                    <a:pt x="1473339" y="680834"/>
                  </a:lnTo>
                  <a:lnTo>
                    <a:pt x="1476400" y="677545"/>
                  </a:lnTo>
                  <a:lnTo>
                    <a:pt x="1485684" y="667588"/>
                  </a:lnTo>
                  <a:lnTo>
                    <a:pt x="1494510" y="653389"/>
                  </a:lnTo>
                  <a:lnTo>
                    <a:pt x="1505280" y="668070"/>
                  </a:lnTo>
                  <a:lnTo>
                    <a:pt x="1520558" y="681647"/>
                  </a:lnTo>
                  <a:lnTo>
                    <a:pt x="1539138" y="693013"/>
                  </a:lnTo>
                  <a:lnTo>
                    <a:pt x="1559852" y="701078"/>
                  </a:lnTo>
                  <a:lnTo>
                    <a:pt x="1559852" y="679094"/>
                  </a:lnTo>
                  <a:close/>
                </a:path>
                <a:path w="3145154" h="702309">
                  <a:moveTo>
                    <a:pt x="1604695" y="258546"/>
                  </a:moveTo>
                  <a:lnTo>
                    <a:pt x="1421079" y="258546"/>
                  </a:lnTo>
                  <a:lnTo>
                    <a:pt x="1421079" y="196926"/>
                  </a:lnTo>
                  <a:lnTo>
                    <a:pt x="1396301" y="196926"/>
                  </a:lnTo>
                  <a:lnTo>
                    <a:pt x="1396301" y="280225"/>
                  </a:lnTo>
                  <a:lnTo>
                    <a:pt x="1604695" y="280225"/>
                  </a:lnTo>
                  <a:lnTo>
                    <a:pt x="1604695" y="258546"/>
                  </a:lnTo>
                  <a:close/>
                </a:path>
                <a:path w="3145154" h="702309">
                  <a:moveTo>
                    <a:pt x="1642160" y="84213"/>
                  </a:moveTo>
                  <a:lnTo>
                    <a:pt x="1599438" y="84213"/>
                  </a:lnTo>
                  <a:lnTo>
                    <a:pt x="1599438" y="0"/>
                  </a:lnTo>
                  <a:lnTo>
                    <a:pt x="1574660" y="0"/>
                  </a:lnTo>
                  <a:lnTo>
                    <a:pt x="1574660" y="127254"/>
                  </a:lnTo>
                  <a:lnTo>
                    <a:pt x="1564182" y="132600"/>
                  </a:lnTo>
                  <a:lnTo>
                    <a:pt x="1550314" y="136817"/>
                  </a:lnTo>
                  <a:lnTo>
                    <a:pt x="1533601" y="139585"/>
                  </a:lnTo>
                  <a:lnTo>
                    <a:pt x="1514589" y="140576"/>
                  </a:lnTo>
                  <a:lnTo>
                    <a:pt x="1447393" y="140576"/>
                  </a:lnTo>
                  <a:lnTo>
                    <a:pt x="1447393" y="72758"/>
                  </a:lnTo>
                  <a:lnTo>
                    <a:pt x="1422628" y="72758"/>
                  </a:lnTo>
                  <a:lnTo>
                    <a:pt x="1422628" y="140576"/>
                  </a:lnTo>
                  <a:lnTo>
                    <a:pt x="1373708" y="140576"/>
                  </a:lnTo>
                  <a:lnTo>
                    <a:pt x="1373708" y="162560"/>
                  </a:lnTo>
                  <a:lnTo>
                    <a:pt x="1508709" y="162560"/>
                  </a:lnTo>
                  <a:lnTo>
                    <a:pt x="1530464" y="161683"/>
                  </a:lnTo>
                  <a:lnTo>
                    <a:pt x="1548536" y="159004"/>
                  </a:lnTo>
                  <a:lnTo>
                    <a:pt x="1563179" y="154457"/>
                  </a:lnTo>
                  <a:lnTo>
                    <a:pt x="1574660" y="148005"/>
                  </a:lnTo>
                  <a:lnTo>
                    <a:pt x="1574660" y="197866"/>
                  </a:lnTo>
                  <a:lnTo>
                    <a:pt x="1599438" y="197866"/>
                  </a:lnTo>
                  <a:lnTo>
                    <a:pt x="1599438" y="148005"/>
                  </a:lnTo>
                  <a:lnTo>
                    <a:pt x="1599438" y="105892"/>
                  </a:lnTo>
                  <a:lnTo>
                    <a:pt x="1642160" y="105892"/>
                  </a:lnTo>
                  <a:lnTo>
                    <a:pt x="1642160" y="84213"/>
                  </a:lnTo>
                  <a:close/>
                </a:path>
                <a:path w="3145154" h="702309">
                  <a:moveTo>
                    <a:pt x="1834464" y="135623"/>
                  </a:moveTo>
                  <a:lnTo>
                    <a:pt x="1822069" y="139903"/>
                  </a:lnTo>
                  <a:lnTo>
                    <a:pt x="1807984" y="142659"/>
                  </a:lnTo>
                  <a:lnTo>
                    <a:pt x="1792744" y="144157"/>
                  </a:lnTo>
                  <a:lnTo>
                    <a:pt x="1776869" y="144602"/>
                  </a:lnTo>
                  <a:lnTo>
                    <a:pt x="1696669" y="144602"/>
                  </a:lnTo>
                  <a:lnTo>
                    <a:pt x="1696669" y="94437"/>
                  </a:lnTo>
                  <a:lnTo>
                    <a:pt x="1796681" y="94437"/>
                  </a:lnTo>
                  <a:lnTo>
                    <a:pt x="1796681" y="3086"/>
                  </a:lnTo>
                  <a:lnTo>
                    <a:pt x="1671891" y="3086"/>
                  </a:lnTo>
                  <a:lnTo>
                    <a:pt x="1671891" y="24142"/>
                  </a:lnTo>
                  <a:lnTo>
                    <a:pt x="1771904" y="24142"/>
                  </a:lnTo>
                  <a:lnTo>
                    <a:pt x="1771904" y="73380"/>
                  </a:lnTo>
                  <a:lnTo>
                    <a:pt x="1671891" y="73380"/>
                  </a:lnTo>
                  <a:lnTo>
                    <a:pt x="1671891" y="165658"/>
                  </a:lnTo>
                  <a:lnTo>
                    <a:pt x="1775929" y="165658"/>
                  </a:lnTo>
                  <a:lnTo>
                    <a:pt x="1792262" y="165112"/>
                  </a:lnTo>
                  <a:lnTo>
                    <a:pt x="1807870" y="163372"/>
                  </a:lnTo>
                  <a:lnTo>
                    <a:pt x="1822132" y="160299"/>
                  </a:lnTo>
                  <a:lnTo>
                    <a:pt x="1834464" y="155752"/>
                  </a:lnTo>
                  <a:lnTo>
                    <a:pt x="1834464" y="144602"/>
                  </a:lnTo>
                  <a:lnTo>
                    <a:pt x="1834464" y="135623"/>
                  </a:lnTo>
                  <a:close/>
                </a:path>
                <a:path w="3145154" h="702309">
                  <a:moveTo>
                    <a:pt x="1869490" y="536956"/>
                  </a:moveTo>
                  <a:lnTo>
                    <a:pt x="1824291" y="536956"/>
                  </a:lnTo>
                  <a:lnTo>
                    <a:pt x="1824291" y="420535"/>
                  </a:lnTo>
                  <a:lnTo>
                    <a:pt x="1799513" y="420535"/>
                  </a:lnTo>
                  <a:lnTo>
                    <a:pt x="1799513" y="635736"/>
                  </a:lnTo>
                  <a:lnTo>
                    <a:pt x="1787017" y="644779"/>
                  </a:lnTo>
                  <a:lnTo>
                    <a:pt x="1771256" y="651370"/>
                  </a:lnTo>
                  <a:lnTo>
                    <a:pt x="1752828" y="655421"/>
                  </a:lnTo>
                  <a:lnTo>
                    <a:pt x="1732318" y="656793"/>
                  </a:lnTo>
                  <a:lnTo>
                    <a:pt x="1633537" y="656793"/>
                  </a:lnTo>
                  <a:lnTo>
                    <a:pt x="1633537" y="447167"/>
                  </a:lnTo>
                  <a:lnTo>
                    <a:pt x="1739442" y="447167"/>
                  </a:lnTo>
                  <a:lnTo>
                    <a:pt x="1739442" y="425488"/>
                  </a:lnTo>
                  <a:lnTo>
                    <a:pt x="1608772" y="425488"/>
                  </a:lnTo>
                  <a:lnTo>
                    <a:pt x="1608772" y="678154"/>
                  </a:lnTo>
                  <a:lnTo>
                    <a:pt x="1728292" y="678154"/>
                  </a:lnTo>
                  <a:lnTo>
                    <a:pt x="1750479" y="676732"/>
                  </a:lnTo>
                  <a:lnTo>
                    <a:pt x="1770405" y="672553"/>
                  </a:lnTo>
                  <a:lnTo>
                    <a:pt x="1787080" y="665746"/>
                  </a:lnTo>
                  <a:lnTo>
                    <a:pt x="1799513" y="656488"/>
                  </a:lnTo>
                  <a:lnTo>
                    <a:pt x="1799513" y="697661"/>
                  </a:lnTo>
                  <a:lnTo>
                    <a:pt x="1824291" y="697661"/>
                  </a:lnTo>
                  <a:lnTo>
                    <a:pt x="1824291" y="558634"/>
                  </a:lnTo>
                  <a:lnTo>
                    <a:pt x="1869490" y="558634"/>
                  </a:lnTo>
                  <a:lnTo>
                    <a:pt x="1869490" y="536956"/>
                  </a:lnTo>
                  <a:close/>
                </a:path>
                <a:path w="3145154" h="702309">
                  <a:moveTo>
                    <a:pt x="1895144" y="0"/>
                  </a:moveTo>
                  <a:lnTo>
                    <a:pt x="1870379" y="0"/>
                  </a:lnTo>
                  <a:lnTo>
                    <a:pt x="1870379" y="34671"/>
                  </a:lnTo>
                  <a:lnTo>
                    <a:pt x="1813712" y="34671"/>
                  </a:lnTo>
                  <a:lnTo>
                    <a:pt x="1813712" y="56349"/>
                  </a:lnTo>
                  <a:lnTo>
                    <a:pt x="1870379" y="56349"/>
                  </a:lnTo>
                  <a:lnTo>
                    <a:pt x="1870379" y="92265"/>
                  </a:lnTo>
                  <a:lnTo>
                    <a:pt x="1813712" y="92265"/>
                  </a:lnTo>
                  <a:lnTo>
                    <a:pt x="1813712" y="113944"/>
                  </a:lnTo>
                  <a:lnTo>
                    <a:pt x="1870379" y="113944"/>
                  </a:lnTo>
                  <a:lnTo>
                    <a:pt x="1870379" y="199720"/>
                  </a:lnTo>
                  <a:lnTo>
                    <a:pt x="1895144" y="199720"/>
                  </a:lnTo>
                  <a:lnTo>
                    <a:pt x="1895144" y="0"/>
                  </a:lnTo>
                  <a:close/>
                </a:path>
                <a:path w="3145154" h="702309">
                  <a:moveTo>
                    <a:pt x="1900415" y="256997"/>
                  </a:moveTo>
                  <a:lnTo>
                    <a:pt x="1714309" y="256997"/>
                  </a:lnTo>
                  <a:lnTo>
                    <a:pt x="1714309" y="194767"/>
                  </a:lnTo>
                  <a:lnTo>
                    <a:pt x="1689239" y="194767"/>
                  </a:lnTo>
                  <a:lnTo>
                    <a:pt x="1689239" y="278371"/>
                  </a:lnTo>
                  <a:lnTo>
                    <a:pt x="1900415" y="278371"/>
                  </a:lnTo>
                  <a:lnTo>
                    <a:pt x="1900415" y="256997"/>
                  </a:lnTo>
                  <a:close/>
                </a:path>
                <a:path w="3145154" h="702309">
                  <a:moveTo>
                    <a:pt x="2183117" y="0"/>
                  </a:moveTo>
                  <a:lnTo>
                    <a:pt x="2158352" y="0"/>
                  </a:lnTo>
                  <a:lnTo>
                    <a:pt x="2158352" y="134696"/>
                  </a:lnTo>
                  <a:lnTo>
                    <a:pt x="2147735" y="140220"/>
                  </a:lnTo>
                  <a:lnTo>
                    <a:pt x="2133854" y="144526"/>
                  </a:lnTo>
                  <a:lnTo>
                    <a:pt x="2117115" y="147320"/>
                  </a:lnTo>
                  <a:lnTo>
                    <a:pt x="2097963" y="148310"/>
                  </a:lnTo>
                  <a:lnTo>
                    <a:pt x="2048738" y="148310"/>
                  </a:lnTo>
                  <a:lnTo>
                    <a:pt x="2048738" y="104038"/>
                  </a:lnTo>
                  <a:lnTo>
                    <a:pt x="2107565" y="104038"/>
                  </a:lnTo>
                  <a:lnTo>
                    <a:pt x="2107565" y="82359"/>
                  </a:lnTo>
                  <a:lnTo>
                    <a:pt x="1990217" y="82359"/>
                  </a:lnTo>
                  <a:lnTo>
                    <a:pt x="1990217" y="24765"/>
                  </a:lnTo>
                  <a:lnTo>
                    <a:pt x="2105710" y="24765"/>
                  </a:lnTo>
                  <a:lnTo>
                    <a:pt x="2105710" y="3086"/>
                  </a:lnTo>
                  <a:lnTo>
                    <a:pt x="1965744" y="3086"/>
                  </a:lnTo>
                  <a:lnTo>
                    <a:pt x="1965744" y="104038"/>
                  </a:lnTo>
                  <a:lnTo>
                    <a:pt x="2023960" y="104038"/>
                  </a:lnTo>
                  <a:lnTo>
                    <a:pt x="2023960" y="148310"/>
                  </a:lnTo>
                  <a:lnTo>
                    <a:pt x="1949335" y="148310"/>
                  </a:lnTo>
                  <a:lnTo>
                    <a:pt x="1949335" y="170307"/>
                  </a:lnTo>
                  <a:lnTo>
                    <a:pt x="2092083" y="170307"/>
                  </a:lnTo>
                  <a:lnTo>
                    <a:pt x="2113889" y="169405"/>
                  </a:lnTo>
                  <a:lnTo>
                    <a:pt x="2132063" y="166662"/>
                  </a:lnTo>
                  <a:lnTo>
                    <a:pt x="2146820" y="161937"/>
                  </a:lnTo>
                  <a:lnTo>
                    <a:pt x="2158352" y="155130"/>
                  </a:lnTo>
                  <a:lnTo>
                    <a:pt x="2158352" y="203123"/>
                  </a:lnTo>
                  <a:lnTo>
                    <a:pt x="2183117" y="203123"/>
                  </a:lnTo>
                  <a:lnTo>
                    <a:pt x="2183117" y="155130"/>
                  </a:lnTo>
                  <a:lnTo>
                    <a:pt x="2183117" y="0"/>
                  </a:lnTo>
                  <a:close/>
                </a:path>
                <a:path w="3145154" h="702309">
                  <a:moveTo>
                    <a:pt x="2188387" y="258546"/>
                  </a:moveTo>
                  <a:lnTo>
                    <a:pt x="2002282" y="258546"/>
                  </a:lnTo>
                  <a:lnTo>
                    <a:pt x="2002282" y="200647"/>
                  </a:lnTo>
                  <a:lnTo>
                    <a:pt x="1977212" y="200647"/>
                  </a:lnTo>
                  <a:lnTo>
                    <a:pt x="1977212" y="280225"/>
                  </a:lnTo>
                  <a:lnTo>
                    <a:pt x="2188387" y="280225"/>
                  </a:lnTo>
                  <a:lnTo>
                    <a:pt x="2188387" y="258546"/>
                  </a:lnTo>
                  <a:close/>
                </a:path>
                <a:path w="3145154" h="702309">
                  <a:moveTo>
                    <a:pt x="2460866" y="4953"/>
                  </a:moveTo>
                  <a:lnTo>
                    <a:pt x="2330805" y="4953"/>
                  </a:lnTo>
                  <a:lnTo>
                    <a:pt x="2330805" y="26619"/>
                  </a:lnTo>
                  <a:lnTo>
                    <a:pt x="2436088" y="26619"/>
                  </a:lnTo>
                  <a:lnTo>
                    <a:pt x="2436088" y="63474"/>
                  </a:lnTo>
                  <a:lnTo>
                    <a:pt x="2433612" y="103720"/>
                  </a:lnTo>
                  <a:lnTo>
                    <a:pt x="2390940" y="110998"/>
                  </a:lnTo>
                  <a:lnTo>
                    <a:pt x="2372918" y="111467"/>
                  </a:lnTo>
                  <a:lnTo>
                    <a:pt x="2328951" y="111467"/>
                  </a:lnTo>
                  <a:lnTo>
                    <a:pt x="2328951" y="133451"/>
                  </a:lnTo>
                  <a:lnTo>
                    <a:pt x="2372309" y="133451"/>
                  </a:lnTo>
                  <a:lnTo>
                    <a:pt x="2389009" y="132994"/>
                  </a:lnTo>
                  <a:lnTo>
                    <a:pt x="2404427" y="131635"/>
                  </a:lnTo>
                  <a:lnTo>
                    <a:pt x="2418118" y="129400"/>
                  </a:lnTo>
                  <a:lnTo>
                    <a:pt x="2429586" y="126326"/>
                  </a:lnTo>
                  <a:lnTo>
                    <a:pt x="2415908" y="164896"/>
                  </a:lnTo>
                  <a:lnTo>
                    <a:pt x="2394712" y="196316"/>
                  </a:lnTo>
                  <a:lnTo>
                    <a:pt x="2365794" y="220294"/>
                  </a:lnTo>
                  <a:lnTo>
                    <a:pt x="2328951" y="236562"/>
                  </a:lnTo>
                  <a:lnTo>
                    <a:pt x="2328951" y="259168"/>
                  </a:lnTo>
                  <a:lnTo>
                    <a:pt x="2370328" y="243611"/>
                  </a:lnTo>
                  <a:lnTo>
                    <a:pt x="2403614" y="220662"/>
                  </a:lnTo>
                  <a:lnTo>
                    <a:pt x="2429052" y="190627"/>
                  </a:lnTo>
                  <a:lnTo>
                    <a:pt x="2446896" y="153797"/>
                  </a:lnTo>
                  <a:lnTo>
                    <a:pt x="2453563" y="126326"/>
                  </a:lnTo>
                  <a:lnTo>
                    <a:pt x="2457412" y="110490"/>
                  </a:lnTo>
                  <a:lnTo>
                    <a:pt x="2460866" y="60998"/>
                  </a:lnTo>
                  <a:lnTo>
                    <a:pt x="2460866" y="4953"/>
                  </a:lnTo>
                  <a:close/>
                </a:path>
                <a:path w="3145154" h="702309">
                  <a:moveTo>
                    <a:pt x="2550655" y="0"/>
                  </a:moveTo>
                  <a:lnTo>
                    <a:pt x="2525585" y="0"/>
                  </a:lnTo>
                  <a:lnTo>
                    <a:pt x="2525585" y="276821"/>
                  </a:lnTo>
                  <a:lnTo>
                    <a:pt x="2550655" y="276821"/>
                  </a:lnTo>
                  <a:lnTo>
                    <a:pt x="2550655" y="0"/>
                  </a:lnTo>
                  <a:close/>
                </a:path>
                <a:path w="3145154" h="702309">
                  <a:moveTo>
                    <a:pt x="2843593" y="161302"/>
                  </a:moveTo>
                  <a:lnTo>
                    <a:pt x="2648204" y="161302"/>
                  </a:lnTo>
                  <a:lnTo>
                    <a:pt x="2648204" y="104152"/>
                  </a:lnTo>
                  <a:lnTo>
                    <a:pt x="2836468" y="104152"/>
                  </a:lnTo>
                  <a:lnTo>
                    <a:pt x="2836468" y="82562"/>
                  </a:lnTo>
                  <a:lnTo>
                    <a:pt x="2648204" y="82562"/>
                  </a:lnTo>
                  <a:lnTo>
                    <a:pt x="2648204" y="26682"/>
                  </a:lnTo>
                  <a:lnTo>
                    <a:pt x="2839872" y="26682"/>
                  </a:lnTo>
                  <a:lnTo>
                    <a:pt x="2839872" y="5092"/>
                  </a:lnTo>
                  <a:lnTo>
                    <a:pt x="2623426" y="5092"/>
                  </a:lnTo>
                  <a:lnTo>
                    <a:pt x="2623426" y="26682"/>
                  </a:lnTo>
                  <a:lnTo>
                    <a:pt x="2623426" y="82562"/>
                  </a:lnTo>
                  <a:lnTo>
                    <a:pt x="2623426" y="104152"/>
                  </a:lnTo>
                  <a:lnTo>
                    <a:pt x="2623426" y="161302"/>
                  </a:lnTo>
                  <a:lnTo>
                    <a:pt x="2623426" y="181622"/>
                  </a:lnTo>
                  <a:lnTo>
                    <a:pt x="2843593" y="181622"/>
                  </a:lnTo>
                  <a:lnTo>
                    <a:pt x="2843593" y="161302"/>
                  </a:lnTo>
                  <a:close/>
                </a:path>
                <a:path w="3145154" h="702309">
                  <a:moveTo>
                    <a:pt x="2855049" y="243065"/>
                  </a:moveTo>
                  <a:lnTo>
                    <a:pt x="2608567" y="243065"/>
                  </a:lnTo>
                  <a:lnTo>
                    <a:pt x="2608567" y="264744"/>
                  </a:lnTo>
                  <a:lnTo>
                    <a:pt x="2855049" y="264744"/>
                  </a:lnTo>
                  <a:lnTo>
                    <a:pt x="2855049" y="243065"/>
                  </a:lnTo>
                  <a:close/>
                </a:path>
                <a:path w="3145154" h="702309">
                  <a:moveTo>
                    <a:pt x="3127540" y="88912"/>
                  </a:moveTo>
                  <a:lnTo>
                    <a:pt x="2938653" y="88912"/>
                  </a:lnTo>
                  <a:lnTo>
                    <a:pt x="2938653" y="63512"/>
                  </a:lnTo>
                  <a:lnTo>
                    <a:pt x="3125673" y="63512"/>
                  </a:lnTo>
                  <a:lnTo>
                    <a:pt x="3125673" y="45732"/>
                  </a:lnTo>
                  <a:lnTo>
                    <a:pt x="3125673" y="22872"/>
                  </a:lnTo>
                  <a:lnTo>
                    <a:pt x="3125673" y="2552"/>
                  </a:lnTo>
                  <a:lnTo>
                    <a:pt x="2913875" y="2552"/>
                  </a:lnTo>
                  <a:lnTo>
                    <a:pt x="2913875" y="22872"/>
                  </a:lnTo>
                  <a:lnTo>
                    <a:pt x="3100908" y="22872"/>
                  </a:lnTo>
                  <a:lnTo>
                    <a:pt x="3100908" y="45732"/>
                  </a:lnTo>
                  <a:lnTo>
                    <a:pt x="2913875" y="45732"/>
                  </a:lnTo>
                  <a:lnTo>
                    <a:pt x="2913875" y="63512"/>
                  </a:lnTo>
                  <a:lnTo>
                    <a:pt x="2913875" y="88912"/>
                  </a:lnTo>
                  <a:lnTo>
                    <a:pt x="2913875" y="107962"/>
                  </a:lnTo>
                  <a:lnTo>
                    <a:pt x="3127540" y="107962"/>
                  </a:lnTo>
                  <a:lnTo>
                    <a:pt x="3127540" y="88912"/>
                  </a:lnTo>
                  <a:close/>
                </a:path>
                <a:path w="3145154" h="702309">
                  <a:moveTo>
                    <a:pt x="3132493" y="261632"/>
                  </a:moveTo>
                  <a:lnTo>
                    <a:pt x="2938653" y="261632"/>
                  </a:lnTo>
                  <a:lnTo>
                    <a:pt x="2938653" y="237502"/>
                  </a:lnTo>
                  <a:lnTo>
                    <a:pt x="3125673" y="237502"/>
                  </a:lnTo>
                  <a:lnTo>
                    <a:pt x="3125673" y="218452"/>
                  </a:lnTo>
                  <a:lnTo>
                    <a:pt x="3125673" y="195592"/>
                  </a:lnTo>
                  <a:lnTo>
                    <a:pt x="3125673" y="176542"/>
                  </a:lnTo>
                  <a:lnTo>
                    <a:pt x="2913875" y="176542"/>
                  </a:lnTo>
                  <a:lnTo>
                    <a:pt x="2913875" y="195592"/>
                  </a:lnTo>
                  <a:lnTo>
                    <a:pt x="3100908" y="195592"/>
                  </a:lnTo>
                  <a:lnTo>
                    <a:pt x="3100908" y="218452"/>
                  </a:lnTo>
                  <a:lnTo>
                    <a:pt x="2913875" y="218452"/>
                  </a:lnTo>
                  <a:lnTo>
                    <a:pt x="2913875" y="237502"/>
                  </a:lnTo>
                  <a:lnTo>
                    <a:pt x="2913875" y="261632"/>
                  </a:lnTo>
                  <a:lnTo>
                    <a:pt x="2913875" y="280682"/>
                  </a:lnTo>
                  <a:lnTo>
                    <a:pt x="3132493" y="280682"/>
                  </a:lnTo>
                  <a:lnTo>
                    <a:pt x="3132493" y="261632"/>
                  </a:lnTo>
                  <a:close/>
                </a:path>
                <a:path w="3145154" h="702309">
                  <a:moveTo>
                    <a:pt x="3144570" y="131597"/>
                  </a:moveTo>
                  <a:lnTo>
                    <a:pt x="2894990" y="131597"/>
                  </a:lnTo>
                  <a:lnTo>
                    <a:pt x="2894990" y="151726"/>
                  </a:lnTo>
                  <a:lnTo>
                    <a:pt x="3144570" y="151726"/>
                  </a:lnTo>
                  <a:lnTo>
                    <a:pt x="3144570" y="131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32066" y="5515472"/>
              <a:ext cx="4943475" cy="25400"/>
            </a:xfrm>
            <a:custGeom>
              <a:avLst/>
              <a:gdLst/>
              <a:ahLst/>
              <a:cxnLst/>
              <a:rect l="l" t="t" r="r" b="b"/>
              <a:pathLst>
                <a:path w="4943475" h="25400">
                  <a:moveTo>
                    <a:pt x="4943474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4943474" y="0"/>
                  </a:lnTo>
                  <a:lnTo>
                    <a:pt x="4943474" y="2500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53602" y="4884927"/>
              <a:ext cx="6806565" cy="828040"/>
            </a:xfrm>
            <a:custGeom>
              <a:avLst/>
              <a:gdLst/>
              <a:ahLst/>
              <a:cxnLst/>
              <a:rect l="l" t="t" r="r" b="b"/>
              <a:pathLst>
                <a:path w="6806565" h="828039">
                  <a:moveTo>
                    <a:pt x="302602" y="526872"/>
                  </a:moveTo>
                  <a:lnTo>
                    <a:pt x="252107" y="526872"/>
                  </a:lnTo>
                  <a:lnTo>
                    <a:pt x="252107" y="395312"/>
                  </a:lnTo>
                  <a:lnTo>
                    <a:pt x="213347" y="395312"/>
                  </a:lnTo>
                  <a:lnTo>
                    <a:pt x="213347" y="643153"/>
                  </a:lnTo>
                  <a:lnTo>
                    <a:pt x="201079" y="651408"/>
                  </a:lnTo>
                  <a:lnTo>
                    <a:pt x="185343" y="657428"/>
                  </a:lnTo>
                  <a:lnTo>
                    <a:pt x="166547" y="661111"/>
                  </a:lnTo>
                  <a:lnTo>
                    <a:pt x="145084" y="662355"/>
                  </a:lnTo>
                  <a:lnTo>
                    <a:pt x="38404" y="662355"/>
                  </a:lnTo>
                  <a:lnTo>
                    <a:pt x="38404" y="399224"/>
                  </a:lnTo>
                  <a:lnTo>
                    <a:pt x="0" y="399224"/>
                  </a:lnTo>
                  <a:lnTo>
                    <a:pt x="0" y="696137"/>
                  </a:lnTo>
                  <a:lnTo>
                    <a:pt x="137972" y="696137"/>
                  </a:lnTo>
                  <a:lnTo>
                    <a:pt x="161950" y="694702"/>
                  </a:lnTo>
                  <a:lnTo>
                    <a:pt x="183121" y="690486"/>
                  </a:lnTo>
                  <a:lnTo>
                    <a:pt x="200571" y="683691"/>
                  </a:lnTo>
                  <a:lnTo>
                    <a:pt x="213347" y="674446"/>
                  </a:lnTo>
                  <a:lnTo>
                    <a:pt x="213347" y="717829"/>
                  </a:lnTo>
                  <a:lnTo>
                    <a:pt x="252107" y="717829"/>
                  </a:lnTo>
                  <a:lnTo>
                    <a:pt x="252107" y="560654"/>
                  </a:lnTo>
                  <a:lnTo>
                    <a:pt x="302602" y="560654"/>
                  </a:lnTo>
                  <a:lnTo>
                    <a:pt x="302602" y="526872"/>
                  </a:lnTo>
                  <a:close/>
                </a:path>
                <a:path w="6806565" h="828039">
                  <a:moveTo>
                    <a:pt x="510628" y="497725"/>
                  </a:moveTo>
                  <a:lnTo>
                    <a:pt x="508800" y="472503"/>
                  </a:lnTo>
                  <a:lnTo>
                    <a:pt x="503250" y="450380"/>
                  </a:lnTo>
                  <a:lnTo>
                    <a:pt x="493826" y="431660"/>
                  </a:lnTo>
                  <a:lnTo>
                    <a:pt x="493115" y="430872"/>
                  </a:lnTo>
                  <a:lnTo>
                    <a:pt x="480402" y="416648"/>
                  </a:lnTo>
                  <a:lnTo>
                    <a:pt x="472224" y="410997"/>
                  </a:lnTo>
                  <a:lnTo>
                    <a:pt x="472224" y="497725"/>
                  </a:lnTo>
                  <a:lnTo>
                    <a:pt x="471195" y="514934"/>
                  </a:lnTo>
                  <a:lnTo>
                    <a:pt x="454799" y="552831"/>
                  </a:lnTo>
                  <a:lnTo>
                    <a:pt x="422440" y="564565"/>
                  </a:lnTo>
                  <a:lnTo>
                    <a:pt x="412978" y="563841"/>
                  </a:lnTo>
                  <a:lnTo>
                    <a:pt x="377012" y="530072"/>
                  </a:lnTo>
                  <a:lnTo>
                    <a:pt x="373011" y="497725"/>
                  </a:lnTo>
                  <a:lnTo>
                    <a:pt x="373976" y="480606"/>
                  </a:lnTo>
                  <a:lnTo>
                    <a:pt x="390080" y="442252"/>
                  </a:lnTo>
                  <a:lnTo>
                    <a:pt x="422440" y="430872"/>
                  </a:lnTo>
                  <a:lnTo>
                    <a:pt x="432142" y="431546"/>
                  </a:lnTo>
                  <a:lnTo>
                    <a:pt x="468045" y="465315"/>
                  </a:lnTo>
                  <a:lnTo>
                    <a:pt x="472224" y="497725"/>
                  </a:lnTo>
                  <a:lnTo>
                    <a:pt x="472224" y="410997"/>
                  </a:lnTo>
                  <a:lnTo>
                    <a:pt x="468388" y="408343"/>
                  </a:lnTo>
                  <a:lnTo>
                    <a:pt x="454482" y="402196"/>
                  </a:lnTo>
                  <a:lnTo>
                    <a:pt x="439039" y="398399"/>
                  </a:lnTo>
                  <a:lnTo>
                    <a:pt x="422440" y="397090"/>
                  </a:lnTo>
                  <a:lnTo>
                    <a:pt x="405828" y="398399"/>
                  </a:lnTo>
                  <a:lnTo>
                    <a:pt x="364477" y="416648"/>
                  </a:lnTo>
                  <a:lnTo>
                    <a:pt x="341896" y="450380"/>
                  </a:lnTo>
                  <a:lnTo>
                    <a:pt x="334251" y="497725"/>
                  </a:lnTo>
                  <a:lnTo>
                    <a:pt x="336169" y="522884"/>
                  </a:lnTo>
                  <a:lnTo>
                    <a:pt x="351358" y="563626"/>
                  </a:lnTo>
                  <a:lnTo>
                    <a:pt x="390385" y="593242"/>
                  </a:lnTo>
                  <a:lnTo>
                    <a:pt x="422440" y="598347"/>
                  </a:lnTo>
                  <a:lnTo>
                    <a:pt x="439039" y="597039"/>
                  </a:lnTo>
                  <a:lnTo>
                    <a:pt x="454482" y="593242"/>
                  </a:lnTo>
                  <a:lnTo>
                    <a:pt x="468388" y="587095"/>
                  </a:lnTo>
                  <a:lnTo>
                    <a:pt x="480402" y="578789"/>
                  </a:lnTo>
                  <a:lnTo>
                    <a:pt x="492988" y="564565"/>
                  </a:lnTo>
                  <a:lnTo>
                    <a:pt x="493826" y="563626"/>
                  </a:lnTo>
                  <a:lnTo>
                    <a:pt x="503250" y="544918"/>
                  </a:lnTo>
                  <a:lnTo>
                    <a:pt x="508800" y="522884"/>
                  </a:lnTo>
                  <a:lnTo>
                    <a:pt x="510628" y="497725"/>
                  </a:lnTo>
                  <a:close/>
                </a:path>
                <a:path w="6806565" h="828039">
                  <a:moveTo>
                    <a:pt x="590626" y="395312"/>
                  </a:moveTo>
                  <a:lnTo>
                    <a:pt x="551865" y="395312"/>
                  </a:lnTo>
                  <a:lnTo>
                    <a:pt x="551865" y="649554"/>
                  </a:lnTo>
                  <a:lnTo>
                    <a:pt x="538949" y="657415"/>
                  </a:lnTo>
                  <a:lnTo>
                    <a:pt x="522897" y="662584"/>
                  </a:lnTo>
                  <a:lnTo>
                    <a:pt x="504164" y="665403"/>
                  </a:lnTo>
                  <a:lnTo>
                    <a:pt x="483247" y="666267"/>
                  </a:lnTo>
                  <a:lnTo>
                    <a:pt x="323227" y="666267"/>
                  </a:lnTo>
                  <a:lnTo>
                    <a:pt x="323227" y="699338"/>
                  </a:lnTo>
                  <a:lnTo>
                    <a:pt x="473290" y="699338"/>
                  </a:lnTo>
                  <a:lnTo>
                    <a:pt x="498614" y="698360"/>
                  </a:lnTo>
                  <a:lnTo>
                    <a:pt x="520712" y="695198"/>
                  </a:lnTo>
                  <a:lnTo>
                    <a:pt x="538746" y="689584"/>
                  </a:lnTo>
                  <a:lnTo>
                    <a:pt x="551865" y="681202"/>
                  </a:lnTo>
                  <a:lnTo>
                    <a:pt x="551865" y="717829"/>
                  </a:lnTo>
                  <a:lnTo>
                    <a:pt x="590626" y="717829"/>
                  </a:lnTo>
                  <a:lnTo>
                    <a:pt x="590626" y="681202"/>
                  </a:lnTo>
                  <a:lnTo>
                    <a:pt x="590626" y="395312"/>
                  </a:lnTo>
                  <a:close/>
                </a:path>
                <a:path w="6806565" h="828039">
                  <a:moveTo>
                    <a:pt x="1012786" y="399224"/>
                  </a:moveTo>
                  <a:lnTo>
                    <a:pt x="764578" y="399224"/>
                  </a:lnTo>
                  <a:lnTo>
                    <a:pt x="764578" y="431584"/>
                  </a:lnTo>
                  <a:lnTo>
                    <a:pt x="974026" y="431584"/>
                  </a:lnTo>
                  <a:lnTo>
                    <a:pt x="974026" y="455053"/>
                  </a:lnTo>
                  <a:lnTo>
                    <a:pt x="952652" y="457415"/>
                  </a:lnTo>
                  <a:lnTo>
                    <a:pt x="928636" y="458825"/>
                  </a:lnTo>
                  <a:lnTo>
                    <a:pt x="902970" y="459498"/>
                  </a:lnTo>
                  <a:lnTo>
                    <a:pt x="764578" y="459676"/>
                  </a:lnTo>
                  <a:lnTo>
                    <a:pt x="764578" y="491324"/>
                  </a:lnTo>
                  <a:lnTo>
                    <a:pt x="875880" y="491324"/>
                  </a:lnTo>
                  <a:lnTo>
                    <a:pt x="902843" y="491070"/>
                  </a:lnTo>
                  <a:lnTo>
                    <a:pt x="928420" y="490169"/>
                  </a:lnTo>
                  <a:lnTo>
                    <a:pt x="951992" y="488315"/>
                  </a:lnTo>
                  <a:lnTo>
                    <a:pt x="972959" y="485279"/>
                  </a:lnTo>
                  <a:lnTo>
                    <a:pt x="972248" y="494169"/>
                  </a:lnTo>
                  <a:lnTo>
                    <a:pt x="970826" y="502704"/>
                  </a:lnTo>
                  <a:lnTo>
                    <a:pt x="969403" y="510171"/>
                  </a:lnTo>
                  <a:lnTo>
                    <a:pt x="1007097" y="510171"/>
                  </a:lnTo>
                  <a:lnTo>
                    <a:pt x="1012545" y="469912"/>
                  </a:lnTo>
                  <a:lnTo>
                    <a:pt x="1012710" y="459676"/>
                  </a:lnTo>
                  <a:lnTo>
                    <a:pt x="1012786" y="399224"/>
                  </a:lnTo>
                  <a:close/>
                </a:path>
                <a:path w="6806565" h="828039">
                  <a:moveTo>
                    <a:pt x="1019886" y="689737"/>
                  </a:moveTo>
                  <a:lnTo>
                    <a:pt x="802982" y="689737"/>
                  </a:lnTo>
                  <a:lnTo>
                    <a:pt x="802982" y="666267"/>
                  </a:lnTo>
                  <a:lnTo>
                    <a:pt x="1012786" y="666267"/>
                  </a:lnTo>
                  <a:lnTo>
                    <a:pt x="1012786" y="580212"/>
                  </a:lnTo>
                  <a:lnTo>
                    <a:pt x="764578" y="580212"/>
                  </a:lnTo>
                  <a:lnTo>
                    <a:pt x="764578" y="611505"/>
                  </a:lnTo>
                  <a:lnTo>
                    <a:pt x="974026" y="611505"/>
                  </a:lnTo>
                  <a:lnTo>
                    <a:pt x="974026" y="635330"/>
                  </a:lnTo>
                  <a:lnTo>
                    <a:pt x="764578" y="635330"/>
                  </a:lnTo>
                  <a:lnTo>
                    <a:pt x="764578" y="721029"/>
                  </a:lnTo>
                  <a:lnTo>
                    <a:pt x="1019886" y="721029"/>
                  </a:lnTo>
                  <a:lnTo>
                    <a:pt x="1019886" y="689737"/>
                  </a:lnTo>
                  <a:close/>
                </a:path>
                <a:path w="6806565" h="828039">
                  <a:moveTo>
                    <a:pt x="1033754" y="521893"/>
                  </a:moveTo>
                  <a:lnTo>
                    <a:pt x="743242" y="521893"/>
                  </a:lnTo>
                  <a:lnTo>
                    <a:pt x="743242" y="553897"/>
                  </a:lnTo>
                  <a:lnTo>
                    <a:pt x="1033754" y="553897"/>
                  </a:lnTo>
                  <a:lnTo>
                    <a:pt x="1033754" y="521893"/>
                  </a:lnTo>
                  <a:close/>
                </a:path>
                <a:path w="6806565" h="828039">
                  <a:moveTo>
                    <a:pt x="1349527" y="395312"/>
                  </a:moveTo>
                  <a:lnTo>
                    <a:pt x="1311833" y="395312"/>
                  </a:lnTo>
                  <a:lnTo>
                    <a:pt x="1311833" y="523671"/>
                  </a:lnTo>
                  <a:lnTo>
                    <a:pt x="1275562" y="523671"/>
                  </a:lnTo>
                  <a:lnTo>
                    <a:pt x="1275562" y="397446"/>
                  </a:lnTo>
                  <a:lnTo>
                    <a:pt x="1238580" y="397446"/>
                  </a:lnTo>
                  <a:lnTo>
                    <a:pt x="1238580" y="646709"/>
                  </a:lnTo>
                  <a:lnTo>
                    <a:pt x="1227861" y="653656"/>
                  </a:lnTo>
                  <a:lnTo>
                    <a:pt x="1214399" y="658533"/>
                  </a:lnTo>
                  <a:lnTo>
                    <a:pt x="1198270" y="661416"/>
                  </a:lnTo>
                  <a:lnTo>
                    <a:pt x="1179550" y="662355"/>
                  </a:lnTo>
                  <a:lnTo>
                    <a:pt x="1122654" y="662355"/>
                  </a:lnTo>
                  <a:lnTo>
                    <a:pt x="1122654" y="563854"/>
                  </a:lnTo>
                  <a:lnTo>
                    <a:pt x="1200531" y="563854"/>
                  </a:lnTo>
                  <a:lnTo>
                    <a:pt x="1200531" y="401002"/>
                  </a:lnTo>
                  <a:lnTo>
                    <a:pt x="1084961" y="401002"/>
                  </a:lnTo>
                  <a:lnTo>
                    <a:pt x="1084961" y="435140"/>
                  </a:lnTo>
                  <a:lnTo>
                    <a:pt x="1162481" y="435140"/>
                  </a:lnTo>
                  <a:lnTo>
                    <a:pt x="1162481" y="530072"/>
                  </a:lnTo>
                  <a:lnTo>
                    <a:pt x="1084961" y="530072"/>
                  </a:lnTo>
                  <a:lnTo>
                    <a:pt x="1084961" y="696137"/>
                  </a:lnTo>
                  <a:lnTo>
                    <a:pt x="1172083" y="696137"/>
                  </a:lnTo>
                  <a:lnTo>
                    <a:pt x="1193774" y="695007"/>
                  </a:lnTo>
                  <a:lnTo>
                    <a:pt x="1212265" y="691642"/>
                  </a:lnTo>
                  <a:lnTo>
                    <a:pt x="1227289" y="686092"/>
                  </a:lnTo>
                  <a:lnTo>
                    <a:pt x="1238580" y="678357"/>
                  </a:lnTo>
                  <a:lnTo>
                    <a:pt x="1238580" y="713917"/>
                  </a:lnTo>
                  <a:lnTo>
                    <a:pt x="1275562" y="713917"/>
                  </a:lnTo>
                  <a:lnTo>
                    <a:pt x="1275562" y="557453"/>
                  </a:lnTo>
                  <a:lnTo>
                    <a:pt x="1311833" y="557453"/>
                  </a:lnTo>
                  <a:lnTo>
                    <a:pt x="1311833" y="717829"/>
                  </a:lnTo>
                  <a:lnTo>
                    <a:pt x="1349527" y="717829"/>
                  </a:lnTo>
                  <a:lnTo>
                    <a:pt x="1349527" y="395312"/>
                  </a:lnTo>
                  <a:close/>
                </a:path>
                <a:path w="6806565" h="828039">
                  <a:moveTo>
                    <a:pt x="1687334" y="558520"/>
                  </a:moveTo>
                  <a:lnTo>
                    <a:pt x="1637868" y="540600"/>
                  </a:lnTo>
                  <a:lnTo>
                    <a:pt x="1600479" y="512165"/>
                  </a:lnTo>
                  <a:lnTo>
                    <a:pt x="1576819" y="473671"/>
                  </a:lnTo>
                  <a:lnTo>
                    <a:pt x="1568564" y="425538"/>
                  </a:lnTo>
                  <a:lnTo>
                    <a:pt x="1568564" y="399224"/>
                  </a:lnTo>
                  <a:lnTo>
                    <a:pt x="1530159" y="399224"/>
                  </a:lnTo>
                  <a:lnTo>
                    <a:pt x="1530159" y="425538"/>
                  </a:lnTo>
                  <a:lnTo>
                    <a:pt x="1522069" y="473671"/>
                  </a:lnTo>
                  <a:lnTo>
                    <a:pt x="1498739" y="512165"/>
                  </a:lnTo>
                  <a:lnTo>
                    <a:pt x="1461604" y="540600"/>
                  </a:lnTo>
                  <a:lnTo>
                    <a:pt x="1412100" y="558520"/>
                  </a:lnTo>
                  <a:lnTo>
                    <a:pt x="1412100" y="593013"/>
                  </a:lnTo>
                  <a:lnTo>
                    <a:pt x="1460258" y="579056"/>
                  </a:lnTo>
                  <a:lnTo>
                    <a:pt x="1499184" y="558698"/>
                  </a:lnTo>
                  <a:lnTo>
                    <a:pt x="1528965" y="533806"/>
                  </a:lnTo>
                  <a:lnTo>
                    <a:pt x="1549717" y="506260"/>
                  </a:lnTo>
                  <a:lnTo>
                    <a:pt x="1570520" y="533806"/>
                  </a:lnTo>
                  <a:lnTo>
                    <a:pt x="1600390" y="558698"/>
                  </a:lnTo>
                  <a:lnTo>
                    <a:pt x="1639328" y="579056"/>
                  </a:lnTo>
                  <a:lnTo>
                    <a:pt x="1687334" y="593013"/>
                  </a:lnTo>
                  <a:lnTo>
                    <a:pt x="1687334" y="558520"/>
                  </a:lnTo>
                  <a:close/>
                </a:path>
                <a:path w="6806565" h="828039">
                  <a:moveTo>
                    <a:pt x="1693024" y="670179"/>
                  </a:moveTo>
                  <a:lnTo>
                    <a:pt x="1406766" y="670179"/>
                  </a:lnTo>
                  <a:lnTo>
                    <a:pt x="1406766" y="703605"/>
                  </a:lnTo>
                  <a:lnTo>
                    <a:pt x="1693024" y="703605"/>
                  </a:lnTo>
                  <a:lnTo>
                    <a:pt x="1693024" y="670179"/>
                  </a:lnTo>
                  <a:close/>
                </a:path>
                <a:path w="6806565" h="828039">
                  <a:moveTo>
                    <a:pt x="2116442" y="670179"/>
                  </a:moveTo>
                  <a:lnTo>
                    <a:pt x="1993404" y="670179"/>
                  </a:lnTo>
                  <a:lnTo>
                    <a:pt x="1993404" y="589813"/>
                  </a:lnTo>
                  <a:lnTo>
                    <a:pt x="2017890" y="586740"/>
                  </a:lnTo>
                  <a:lnTo>
                    <a:pt x="2039988" y="581190"/>
                  </a:lnTo>
                  <a:lnTo>
                    <a:pt x="2059406" y="573112"/>
                  </a:lnTo>
                  <a:lnTo>
                    <a:pt x="2075903" y="562432"/>
                  </a:lnTo>
                  <a:lnTo>
                    <a:pt x="2081580" y="556742"/>
                  </a:lnTo>
                  <a:lnTo>
                    <a:pt x="2089099" y="549211"/>
                  </a:lnTo>
                  <a:lnTo>
                    <a:pt x="2099056" y="533450"/>
                  </a:lnTo>
                  <a:lnTo>
                    <a:pt x="2105355" y="515035"/>
                  </a:lnTo>
                  <a:lnTo>
                    <a:pt x="2107552" y="493814"/>
                  </a:lnTo>
                  <a:lnTo>
                    <a:pt x="2105355" y="472935"/>
                  </a:lnTo>
                  <a:lnTo>
                    <a:pt x="2099056" y="454609"/>
                  </a:lnTo>
                  <a:lnTo>
                    <a:pt x="2089099" y="438797"/>
                  </a:lnTo>
                  <a:lnTo>
                    <a:pt x="2081555" y="431228"/>
                  </a:lnTo>
                  <a:lnTo>
                    <a:pt x="2075903" y="425538"/>
                  </a:lnTo>
                  <a:lnTo>
                    <a:pt x="2068791" y="421106"/>
                  </a:lnTo>
                  <a:lnTo>
                    <a:pt x="2068791" y="493814"/>
                  </a:lnTo>
                  <a:lnTo>
                    <a:pt x="2067483" y="507034"/>
                  </a:lnTo>
                  <a:lnTo>
                    <a:pt x="2034552" y="545795"/>
                  </a:lnTo>
                  <a:lnTo>
                    <a:pt x="1996427" y="555586"/>
                  </a:lnTo>
                  <a:lnTo>
                    <a:pt x="1973491" y="556742"/>
                  </a:lnTo>
                  <a:lnTo>
                    <a:pt x="1950618" y="555586"/>
                  </a:lnTo>
                  <a:lnTo>
                    <a:pt x="1912734" y="545795"/>
                  </a:lnTo>
                  <a:lnTo>
                    <a:pt x="1883702" y="518515"/>
                  </a:lnTo>
                  <a:lnTo>
                    <a:pt x="1878545" y="493814"/>
                  </a:lnTo>
                  <a:lnTo>
                    <a:pt x="1879866" y="480936"/>
                  </a:lnTo>
                  <a:lnTo>
                    <a:pt x="1912734" y="442023"/>
                  </a:lnTo>
                  <a:lnTo>
                    <a:pt x="1950618" y="432384"/>
                  </a:lnTo>
                  <a:lnTo>
                    <a:pt x="1973491" y="431228"/>
                  </a:lnTo>
                  <a:lnTo>
                    <a:pt x="1996427" y="432384"/>
                  </a:lnTo>
                  <a:lnTo>
                    <a:pt x="2034552" y="442023"/>
                  </a:lnTo>
                  <a:lnTo>
                    <a:pt x="2063635" y="469493"/>
                  </a:lnTo>
                  <a:lnTo>
                    <a:pt x="2068791" y="493814"/>
                  </a:lnTo>
                  <a:lnTo>
                    <a:pt x="2068791" y="421106"/>
                  </a:lnTo>
                  <a:lnTo>
                    <a:pt x="2055901" y="413042"/>
                  </a:lnTo>
                  <a:lnTo>
                    <a:pt x="2031898" y="404291"/>
                  </a:lnTo>
                  <a:lnTo>
                    <a:pt x="2004301" y="399135"/>
                  </a:lnTo>
                  <a:lnTo>
                    <a:pt x="1973491" y="397446"/>
                  </a:lnTo>
                  <a:lnTo>
                    <a:pt x="1942896" y="399135"/>
                  </a:lnTo>
                  <a:lnTo>
                    <a:pt x="1891436" y="413042"/>
                  </a:lnTo>
                  <a:lnTo>
                    <a:pt x="1858098" y="438797"/>
                  </a:lnTo>
                  <a:lnTo>
                    <a:pt x="1839785" y="493814"/>
                  </a:lnTo>
                  <a:lnTo>
                    <a:pt x="1841931" y="515035"/>
                  </a:lnTo>
                  <a:lnTo>
                    <a:pt x="1871433" y="562432"/>
                  </a:lnTo>
                  <a:lnTo>
                    <a:pt x="1907882" y="581456"/>
                  </a:lnTo>
                  <a:lnTo>
                    <a:pt x="1954999" y="589813"/>
                  </a:lnTo>
                  <a:lnTo>
                    <a:pt x="1954999" y="670179"/>
                  </a:lnTo>
                  <a:lnTo>
                    <a:pt x="1830197" y="670179"/>
                  </a:lnTo>
                  <a:lnTo>
                    <a:pt x="1830197" y="703605"/>
                  </a:lnTo>
                  <a:lnTo>
                    <a:pt x="2116442" y="703605"/>
                  </a:lnTo>
                  <a:lnTo>
                    <a:pt x="2116442" y="670179"/>
                  </a:lnTo>
                  <a:close/>
                </a:path>
                <a:path w="6806565" h="828039">
                  <a:moveTo>
                    <a:pt x="2433980" y="685825"/>
                  </a:moveTo>
                  <a:lnTo>
                    <a:pt x="2218486" y="685825"/>
                  </a:lnTo>
                  <a:lnTo>
                    <a:pt x="2218486" y="625373"/>
                  </a:lnTo>
                  <a:lnTo>
                    <a:pt x="2180094" y="625373"/>
                  </a:lnTo>
                  <a:lnTo>
                    <a:pt x="2180094" y="719251"/>
                  </a:lnTo>
                  <a:lnTo>
                    <a:pt x="2433980" y="719251"/>
                  </a:lnTo>
                  <a:lnTo>
                    <a:pt x="2433980" y="685825"/>
                  </a:lnTo>
                  <a:close/>
                </a:path>
                <a:path w="6806565" h="828039">
                  <a:moveTo>
                    <a:pt x="2433980" y="492036"/>
                  </a:moveTo>
                  <a:lnTo>
                    <a:pt x="2380996" y="492036"/>
                  </a:lnTo>
                  <a:lnTo>
                    <a:pt x="2383536" y="485990"/>
                  </a:lnTo>
                  <a:lnTo>
                    <a:pt x="2385301" y="478917"/>
                  </a:lnTo>
                  <a:lnTo>
                    <a:pt x="2386342" y="471373"/>
                  </a:lnTo>
                  <a:lnTo>
                    <a:pt x="2386571" y="466432"/>
                  </a:lnTo>
                  <a:lnTo>
                    <a:pt x="2386685" y="431939"/>
                  </a:lnTo>
                  <a:lnTo>
                    <a:pt x="2428290" y="431939"/>
                  </a:lnTo>
                  <a:lnTo>
                    <a:pt x="2428290" y="399224"/>
                  </a:lnTo>
                  <a:lnTo>
                    <a:pt x="2347925" y="399224"/>
                  </a:lnTo>
                  <a:lnTo>
                    <a:pt x="2347925" y="431939"/>
                  </a:lnTo>
                  <a:lnTo>
                    <a:pt x="2347925" y="466432"/>
                  </a:lnTo>
                  <a:lnTo>
                    <a:pt x="2347709" y="473075"/>
                  </a:lnTo>
                  <a:lnTo>
                    <a:pt x="2346947" y="479894"/>
                  </a:lnTo>
                  <a:lnTo>
                    <a:pt x="2345525" y="486384"/>
                  </a:lnTo>
                  <a:lnTo>
                    <a:pt x="2343302" y="492036"/>
                  </a:lnTo>
                  <a:lnTo>
                    <a:pt x="2260092" y="492036"/>
                  </a:lnTo>
                  <a:lnTo>
                    <a:pt x="2260092" y="431939"/>
                  </a:lnTo>
                  <a:lnTo>
                    <a:pt x="2347925" y="431939"/>
                  </a:lnTo>
                  <a:lnTo>
                    <a:pt x="2347925" y="399224"/>
                  </a:lnTo>
                  <a:lnTo>
                    <a:pt x="2180094" y="399224"/>
                  </a:lnTo>
                  <a:lnTo>
                    <a:pt x="2180094" y="431939"/>
                  </a:lnTo>
                  <a:lnTo>
                    <a:pt x="2221687" y="431939"/>
                  </a:lnTo>
                  <a:lnTo>
                    <a:pt x="2221687" y="492036"/>
                  </a:lnTo>
                  <a:lnTo>
                    <a:pt x="2174049" y="492036"/>
                  </a:lnTo>
                  <a:lnTo>
                    <a:pt x="2174049" y="524738"/>
                  </a:lnTo>
                  <a:lnTo>
                    <a:pt x="2433980" y="524738"/>
                  </a:lnTo>
                  <a:lnTo>
                    <a:pt x="2433980" y="492036"/>
                  </a:lnTo>
                  <a:close/>
                </a:path>
                <a:path w="6806565" h="828039">
                  <a:moveTo>
                    <a:pt x="2449271" y="561009"/>
                  </a:moveTo>
                  <a:lnTo>
                    <a:pt x="2158758" y="561009"/>
                  </a:lnTo>
                  <a:lnTo>
                    <a:pt x="2158758" y="594436"/>
                  </a:lnTo>
                  <a:lnTo>
                    <a:pt x="2449271" y="594436"/>
                  </a:lnTo>
                  <a:lnTo>
                    <a:pt x="2449271" y="561009"/>
                  </a:lnTo>
                  <a:close/>
                </a:path>
                <a:path w="6806565" h="828039">
                  <a:moveTo>
                    <a:pt x="2749321" y="401002"/>
                  </a:moveTo>
                  <a:lnTo>
                    <a:pt x="2592870" y="401002"/>
                  </a:lnTo>
                  <a:lnTo>
                    <a:pt x="2592870" y="435140"/>
                  </a:lnTo>
                  <a:lnTo>
                    <a:pt x="2710916" y="435140"/>
                  </a:lnTo>
                  <a:lnTo>
                    <a:pt x="2710916" y="470700"/>
                  </a:lnTo>
                  <a:lnTo>
                    <a:pt x="2706408" y="527113"/>
                  </a:lnTo>
                  <a:lnTo>
                    <a:pt x="2692603" y="574929"/>
                  </a:lnTo>
                  <a:lnTo>
                    <a:pt x="2669057" y="613689"/>
                  </a:lnTo>
                  <a:lnTo>
                    <a:pt x="2635364" y="642975"/>
                  </a:lnTo>
                  <a:lnTo>
                    <a:pt x="2591092" y="662355"/>
                  </a:lnTo>
                  <a:lnTo>
                    <a:pt x="2591092" y="698982"/>
                  </a:lnTo>
                  <a:lnTo>
                    <a:pt x="2634894" y="683577"/>
                  </a:lnTo>
                  <a:lnTo>
                    <a:pt x="2671127" y="661885"/>
                  </a:lnTo>
                  <a:lnTo>
                    <a:pt x="2700096" y="634111"/>
                  </a:lnTo>
                  <a:lnTo>
                    <a:pt x="2722092" y="600443"/>
                  </a:lnTo>
                  <a:lnTo>
                    <a:pt x="2737421" y="561073"/>
                  </a:lnTo>
                  <a:lnTo>
                    <a:pt x="2746400" y="516216"/>
                  </a:lnTo>
                  <a:lnTo>
                    <a:pt x="2749321" y="466077"/>
                  </a:lnTo>
                  <a:lnTo>
                    <a:pt x="2749321" y="401002"/>
                  </a:lnTo>
                  <a:close/>
                </a:path>
                <a:path w="6806565" h="828039">
                  <a:moveTo>
                    <a:pt x="2895473" y="526872"/>
                  </a:moveTo>
                  <a:lnTo>
                    <a:pt x="2844977" y="526872"/>
                  </a:lnTo>
                  <a:lnTo>
                    <a:pt x="2844977" y="395312"/>
                  </a:lnTo>
                  <a:lnTo>
                    <a:pt x="2806217" y="395312"/>
                  </a:lnTo>
                  <a:lnTo>
                    <a:pt x="2806217" y="717829"/>
                  </a:lnTo>
                  <a:lnTo>
                    <a:pt x="2844977" y="717829"/>
                  </a:lnTo>
                  <a:lnTo>
                    <a:pt x="2844977" y="560654"/>
                  </a:lnTo>
                  <a:lnTo>
                    <a:pt x="2895473" y="560654"/>
                  </a:lnTo>
                  <a:lnTo>
                    <a:pt x="2895473" y="526872"/>
                  </a:lnTo>
                  <a:close/>
                </a:path>
                <a:path w="6806565" h="828039">
                  <a:moveTo>
                    <a:pt x="3184207" y="466432"/>
                  </a:moveTo>
                  <a:lnTo>
                    <a:pt x="2972638" y="466432"/>
                  </a:lnTo>
                  <a:lnTo>
                    <a:pt x="2972638" y="397446"/>
                  </a:lnTo>
                  <a:lnTo>
                    <a:pt x="2934233" y="397446"/>
                  </a:lnTo>
                  <a:lnTo>
                    <a:pt x="2934233" y="500214"/>
                  </a:lnTo>
                  <a:lnTo>
                    <a:pt x="3184207" y="500214"/>
                  </a:lnTo>
                  <a:lnTo>
                    <a:pt x="3184207" y="466432"/>
                  </a:lnTo>
                  <a:close/>
                </a:path>
                <a:path w="6806565" h="828039">
                  <a:moveTo>
                    <a:pt x="3188830" y="664133"/>
                  </a:moveTo>
                  <a:lnTo>
                    <a:pt x="3186887" y="649363"/>
                  </a:lnTo>
                  <a:lnTo>
                    <a:pt x="3181235" y="636930"/>
                  </a:lnTo>
                  <a:lnTo>
                    <a:pt x="3177946" y="633196"/>
                  </a:lnTo>
                  <a:lnTo>
                    <a:pt x="3172180" y="626630"/>
                  </a:lnTo>
                  <a:lnTo>
                    <a:pt x="3160026" y="618261"/>
                  </a:lnTo>
                  <a:lnTo>
                    <a:pt x="3150425" y="614362"/>
                  </a:lnTo>
                  <a:lnTo>
                    <a:pt x="3150425" y="655955"/>
                  </a:lnTo>
                  <a:lnTo>
                    <a:pt x="3150425" y="671957"/>
                  </a:lnTo>
                  <a:lnTo>
                    <a:pt x="3106597" y="691997"/>
                  </a:lnTo>
                  <a:lnTo>
                    <a:pt x="3058680" y="694715"/>
                  </a:lnTo>
                  <a:lnTo>
                    <a:pt x="3032595" y="694080"/>
                  </a:lnTo>
                  <a:lnTo>
                    <a:pt x="2992526" y="688263"/>
                  </a:lnTo>
                  <a:lnTo>
                    <a:pt x="2966948" y="671957"/>
                  </a:lnTo>
                  <a:lnTo>
                    <a:pt x="2966948" y="655955"/>
                  </a:lnTo>
                  <a:lnTo>
                    <a:pt x="3010458" y="636041"/>
                  </a:lnTo>
                  <a:lnTo>
                    <a:pt x="3058680" y="633196"/>
                  </a:lnTo>
                  <a:lnTo>
                    <a:pt x="3084576" y="633882"/>
                  </a:lnTo>
                  <a:lnTo>
                    <a:pt x="3124492" y="639800"/>
                  </a:lnTo>
                  <a:lnTo>
                    <a:pt x="3150425" y="655955"/>
                  </a:lnTo>
                  <a:lnTo>
                    <a:pt x="3150425" y="614362"/>
                  </a:lnTo>
                  <a:lnTo>
                    <a:pt x="3139948" y="610082"/>
                  </a:lnTo>
                  <a:lnTo>
                    <a:pt x="3115894" y="604570"/>
                  </a:lnTo>
                  <a:lnTo>
                    <a:pt x="3088576" y="601459"/>
                  </a:lnTo>
                  <a:lnTo>
                    <a:pt x="3058680" y="600481"/>
                  </a:lnTo>
                  <a:lnTo>
                    <a:pt x="3028645" y="601459"/>
                  </a:lnTo>
                  <a:lnTo>
                    <a:pt x="2977375" y="610082"/>
                  </a:lnTo>
                  <a:lnTo>
                    <a:pt x="2935960" y="636930"/>
                  </a:lnTo>
                  <a:lnTo>
                    <a:pt x="2928188" y="664133"/>
                  </a:lnTo>
                  <a:lnTo>
                    <a:pt x="2930194" y="678891"/>
                  </a:lnTo>
                  <a:lnTo>
                    <a:pt x="2957347" y="709650"/>
                  </a:lnTo>
                  <a:lnTo>
                    <a:pt x="3001353" y="723163"/>
                  </a:lnTo>
                  <a:lnTo>
                    <a:pt x="3058680" y="727075"/>
                  </a:lnTo>
                  <a:lnTo>
                    <a:pt x="3088576" y="726147"/>
                  </a:lnTo>
                  <a:lnTo>
                    <a:pt x="3139948" y="717778"/>
                  </a:lnTo>
                  <a:lnTo>
                    <a:pt x="3178187" y="694715"/>
                  </a:lnTo>
                  <a:lnTo>
                    <a:pt x="3181235" y="691286"/>
                  </a:lnTo>
                  <a:lnTo>
                    <a:pt x="3186887" y="678891"/>
                  </a:lnTo>
                  <a:lnTo>
                    <a:pt x="3188830" y="664133"/>
                  </a:lnTo>
                  <a:close/>
                </a:path>
                <a:path w="6806565" h="828039">
                  <a:moveTo>
                    <a:pt x="3203410" y="533628"/>
                  </a:moveTo>
                  <a:lnTo>
                    <a:pt x="2912897" y="533628"/>
                  </a:lnTo>
                  <a:lnTo>
                    <a:pt x="2912897" y="567055"/>
                  </a:lnTo>
                  <a:lnTo>
                    <a:pt x="3203410" y="567055"/>
                  </a:lnTo>
                  <a:lnTo>
                    <a:pt x="3203410" y="533628"/>
                  </a:lnTo>
                  <a:close/>
                </a:path>
                <a:path w="6806565" h="828039">
                  <a:moveTo>
                    <a:pt x="4958943" y="267398"/>
                  </a:moveTo>
                  <a:lnTo>
                    <a:pt x="4932070" y="250329"/>
                  </a:lnTo>
                  <a:lnTo>
                    <a:pt x="4909375" y="223659"/>
                  </a:lnTo>
                  <a:lnTo>
                    <a:pt x="4893678" y="184188"/>
                  </a:lnTo>
                  <a:lnTo>
                    <a:pt x="4887823" y="128714"/>
                  </a:lnTo>
                  <a:lnTo>
                    <a:pt x="4887823" y="41948"/>
                  </a:lnTo>
                  <a:lnTo>
                    <a:pt x="4956099" y="41948"/>
                  </a:lnTo>
                  <a:lnTo>
                    <a:pt x="4956099" y="7823"/>
                  </a:lnTo>
                  <a:lnTo>
                    <a:pt x="4781143" y="7823"/>
                  </a:lnTo>
                  <a:lnTo>
                    <a:pt x="4781143" y="41948"/>
                  </a:lnTo>
                  <a:lnTo>
                    <a:pt x="4848707" y="41948"/>
                  </a:lnTo>
                  <a:lnTo>
                    <a:pt x="4848707" y="128714"/>
                  </a:lnTo>
                  <a:lnTo>
                    <a:pt x="4842751" y="184238"/>
                  </a:lnTo>
                  <a:lnTo>
                    <a:pt x="4826889" y="223786"/>
                  </a:lnTo>
                  <a:lnTo>
                    <a:pt x="4804156" y="250482"/>
                  </a:lnTo>
                  <a:lnTo>
                    <a:pt x="4777587" y="267398"/>
                  </a:lnTo>
                  <a:lnTo>
                    <a:pt x="4777587" y="302958"/>
                  </a:lnTo>
                  <a:lnTo>
                    <a:pt x="4806353" y="289661"/>
                  </a:lnTo>
                  <a:lnTo>
                    <a:pt x="4831994" y="271043"/>
                  </a:lnTo>
                  <a:lnTo>
                    <a:pt x="4853102" y="248551"/>
                  </a:lnTo>
                  <a:lnTo>
                    <a:pt x="4868265" y="223659"/>
                  </a:lnTo>
                  <a:lnTo>
                    <a:pt x="4883378" y="248500"/>
                  </a:lnTo>
                  <a:lnTo>
                    <a:pt x="4904397" y="270903"/>
                  </a:lnTo>
                  <a:lnTo>
                    <a:pt x="4930025" y="289509"/>
                  </a:lnTo>
                  <a:lnTo>
                    <a:pt x="4958943" y="302958"/>
                  </a:lnTo>
                  <a:lnTo>
                    <a:pt x="4958943" y="267398"/>
                  </a:lnTo>
                  <a:close/>
                </a:path>
                <a:path w="6806565" h="828039">
                  <a:moveTo>
                    <a:pt x="5042497" y="2133"/>
                  </a:moveTo>
                  <a:lnTo>
                    <a:pt x="5003749" y="2133"/>
                  </a:lnTo>
                  <a:lnTo>
                    <a:pt x="5003749" y="324650"/>
                  </a:lnTo>
                  <a:lnTo>
                    <a:pt x="5042497" y="324650"/>
                  </a:lnTo>
                  <a:lnTo>
                    <a:pt x="5042497" y="2133"/>
                  </a:lnTo>
                  <a:close/>
                </a:path>
                <a:path w="6806565" h="828039">
                  <a:moveTo>
                    <a:pt x="5373903" y="209435"/>
                  </a:moveTo>
                  <a:lnTo>
                    <a:pt x="5128907" y="209435"/>
                  </a:lnTo>
                  <a:lnTo>
                    <a:pt x="5128907" y="243217"/>
                  </a:lnTo>
                  <a:lnTo>
                    <a:pt x="5335155" y="243217"/>
                  </a:lnTo>
                  <a:lnTo>
                    <a:pt x="5335155" y="329984"/>
                  </a:lnTo>
                  <a:lnTo>
                    <a:pt x="5373903" y="329984"/>
                  </a:lnTo>
                  <a:lnTo>
                    <a:pt x="5373903" y="209435"/>
                  </a:lnTo>
                  <a:close/>
                </a:path>
                <a:path w="6806565" h="828039">
                  <a:moveTo>
                    <a:pt x="5373903" y="2133"/>
                  </a:moveTo>
                  <a:lnTo>
                    <a:pt x="5335155" y="2133"/>
                  </a:lnTo>
                  <a:lnTo>
                    <a:pt x="5335155" y="36258"/>
                  </a:lnTo>
                  <a:lnTo>
                    <a:pt x="5335155" y="68973"/>
                  </a:lnTo>
                  <a:lnTo>
                    <a:pt x="5335155" y="107734"/>
                  </a:lnTo>
                  <a:lnTo>
                    <a:pt x="5275415" y="107734"/>
                  </a:lnTo>
                  <a:lnTo>
                    <a:pt x="5276481" y="101688"/>
                  </a:lnTo>
                  <a:lnTo>
                    <a:pt x="5276837" y="95643"/>
                  </a:lnTo>
                  <a:lnTo>
                    <a:pt x="5276837" y="81775"/>
                  </a:lnTo>
                  <a:lnTo>
                    <a:pt x="5276481" y="75450"/>
                  </a:lnTo>
                  <a:lnTo>
                    <a:pt x="5275415" y="68973"/>
                  </a:lnTo>
                  <a:lnTo>
                    <a:pt x="5335155" y="68973"/>
                  </a:lnTo>
                  <a:lnTo>
                    <a:pt x="5335155" y="36258"/>
                  </a:lnTo>
                  <a:lnTo>
                    <a:pt x="5264035" y="36258"/>
                  </a:lnTo>
                  <a:lnTo>
                    <a:pt x="5262257" y="33413"/>
                  </a:lnTo>
                  <a:lnTo>
                    <a:pt x="5239143" y="11442"/>
                  </a:lnTo>
                  <a:lnTo>
                    <a:pt x="5239143" y="88887"/>
                  </a:lnTo>
                  <a:lnTo>
                    <a:pt x="5238331" y="102527"/>
                  </a:lnTo>
                  <a:lnTo>
                    <a:pt x="5218874" y="137871"/>
                  </a:lnTo>
                  <a:lnTo>
                    <a:pt x="5193271" y="145072"/>
                  </a:lnTo>
                  <a:lnTo>
                    <a:pt x="5183263" y="144233"/>
                  </a:lnTo>
                  <a:lnTo>
                    <a:pt x="5150205" y="114490"/>
                  </a:lnTo>
                  <a:lnTo>
                    <a:pt x="5146687" y="88887"/>
                  </a:lnTo>
                  <a:lnTo>
                    <a:pt x="5147564" y="75450"/>
                  </a:lnTo>
                  <a:lnTo>
                    <a:pt x="5167122" y="40170"/>
                  </a:lnTo>
                  <a:lnTo>
                    <a:pt x="5193271" y="33413"/>
                  </a:lnTo>
                  <a:lnTo>
                    <a:pt x="5202872" y="34201"/>
                  </a:lnTo>
                  <a:lnTo>
                    <a:pt x="5235803" y="63550"/>
                  </a:lnTo>
                  <a:lnTo>
                    <a:pt x="5239143" y="88887"/>
                  </a:lnTo>
                  <a:lnTo>
                    <a:pt x="5239143" y="11442"/>
                  </a:lnTo>
                  <a:lnTo>
                    <a:pt x="5226202" y="5283"/>
                  </a:lnTo>
                  <a:lnTo>
                    <a:pt x="5210594" y="1320"/>
                  </a:lnTo>
                  <a:lnTo>
                    <a:pt x="5193271" y="0"/>
                  </a:lnTo>
                  <a:lnTo>
                    <a:pt x="5175605" y="1320"/>
                  </a:lnTo>
                  <a:lnTo>
                    <a:pt x="5134597" y="20980"/>
                  </a:lnTo>
                  <a:lnTo>
                    <a:pt x="5110696" y="68122"/>
                  </a:lnTo>
                  <a:lnTo>
                    <a:pt x="5108994" y="88887"/>
                  </a:lnTo>
                  <a:lnTo>
                    <a:pt x="5110696" y="110070"/>
                  </a:lnTo>
                  <a:lnTo>
                    <a:pt x="5134597" y="157518"/>
                  </a:lnTo>
                  <a:lnTo>
                    <a:pt x="5175605" y="176771"/>
                  </a:lnTo>
                  <a:lnTo>
                    <a:pt x="5193271" y="178142"/>
                  </a:lnTo>
                  <a:lnTo>
                    <a:pt x="5210594" y="176771"/>
                  </a:lnTo>
                  <a:lnTo>
                    <a:pt x="5251945" y="157518"/>
                  </a:lnTo>
                  <a:lnTo>
                    <a:pt x="5265102" y="140449"/>
                  </a:lnTo>
                  <a:lnTo>
                    <a:pt x="5335155" y="140449"/>
                  </a:lnTo>
                  <a:lnTo>
                    <a:pt x="5335155" y="188455"/>
                  </a:lnTo>
                  <a:lnTo>
                    <a:pt x="5373903" y="188455"/>
                  </a:lnTo>
                  <a:lnTo>
                    <a:pt x="5373903" y="140449"/>
                  </a:lnTo>
                  <a:lnTo>
                    <a:pt x="5373903" y="107734"/>
                  </a:lnTo>
                  <a:lnTo>
                    <a:pt x="5373903" y="68973"/>
                  </a:lnTo>
                  <a:lnTo>
                    <a:pt x="5373903" y="36258"/>
                  </a:lnTo>
                  <a:lnTo>
                    <a:pt x="5373903" y="2133"/>
                  </a:lnTo>
                  <a:close/>
                </a:path>
                <a:path w="6806565" h="828039">
                  <a:moveTo>
                    <a:pt x="5423954" y="654494"/>
                  </a:moveTo>
                  <a:lnTo>
                    <a:pt x="5380812" y="640715"/>
                  </a:lnTo>
                  <a:lnTo>
                    <a:pt x="5345544" y="618096"/>
                  </a:lnTo>
                  <a:lnTo>
                    <a:pt x="5342217" y="613600"/>
                  </a:lnTo>
                  <a:lnTo>
                    <a:pt x="5321744" y="585939"/>
                  </a:lnTo>
                  <a:lnTo>
                    <a:pt x="5313007" y="543547"/>
                  </a:lnTo>
                  <a:lnTo>
                    <a:pt x="5313007" y="535724"/>
                  </a:lnTo>
                  <a:lnTo>
                    <a:pt x="5420753" y="535724"/>
                  </a:lnTo>
                  <a:lnTo>
                    <a:pt x="5420753" y="501599"/>
                  </a:lnTo>
                  <a:lnTo>
                    <a:pt x="5167922" y="501599"/>
                  </a:lnTo>
                  <a:lnTo>
                    <a:pt x="5167922" y="535724"/>
                  </a:lnTo>
                  <a:lnTo>
                    <a:pt x="5274602" y="535724"/>
                  </a:lnTo>
                  <a:lnTo>
                    <a:pt x="5274602" y="543547"/>
                  </a:lnTo>
                  <a:lnTo>
                    <a:pt x="5265826" y="585939"/>
                  </a:lnTo>
                  <a:lnTo>
                    <a:pt x="5241976" y="618096"/>
                  </a:lnTo>
                  <a:lnTo>
                    <a:pt x="5206797" y="640715"/>
                  </a:lnTo>
                  <a:lnTo>
                    <a:pt x="5164010" y="654494"/>
                  </a:lnTo>
                  <a:lnTo>
                    <a:pt x="5164010" y="688632"/>
                  </a:lnTo>
                  <a:lnTo>
                    <a:pt x="5204853" y="677811"/>
                  </a:lnTo>
                  <a:lnTo>
                    <a:pt x="5241087" y="661250"/>
                  </a:lnTo>
                  <a:lnTo>
                    <a:pt x="5271325" y="639622"/>
                  </a:lnTo>
                  <a:lnTo>
                    <a:pt x="5294160" y="613600"/>
                  </a:lnTo>
                  <a:lnTo>
                    <a:pt x="5316639" y="639483"/>
                  </a:lnTo>
                  <a:lnTo>
                    <a:pt x="5346522" y="661123"/>
                  </a:lnTo>
                  <a:lnTo>
                    <a:pt x="5382666" y="677760"/>
                  </a:lnTo>
                  <a:lnTo>
                    <a:pt x="5423954" y="688632"/>
                  </a:lnTo>
                  <a:lnTo>
                    <a:pt x="5423954" y="654494"/>
                  </a:lnTo>
                  <a:close/>
                </a:path>
                <a:path w="6806565" h="828039">
                  <a:moveTo>
                    <a:pt x="5437467" y="770775"/>
                  </a:moveTo>
                  <a:lnTo>
                    <a:pt x="5313007" y="770775"/>
                  </a:lnTo>
                  <a:lnTo>
                    <a:pt x="5313007" y="673696"/>
                  </a:lnTo>
                  <a:lnTo>
                    <a:pt x="5274602" y="673696"/>
                  </a:lnTo>
                  <a:lnTo>
                    <a:pt x="5274602" y="770775"/>
                  </a:lnTo>
                  <a:lnTo>
                    <a:pt x="5151209" y="770775"/>
                  </a:lnTo>
                  <a:lnTo>
                    <a:pt x="5151209" y="804202"/>
                  </a:lnTo>
                  <a:lnTo>
                    <a:pt x="5437467" y="804202"/>
                  </a:lnTo>
                  <a:lnTo>
                    <a:pt x="5437467" y="770775"/>
                  </a:lnTo>
                  <a:close/>
                </a:path>
                <a:path w="6806565" h="828039">
                  <a:moveTo>
                    <a:pt x="5672150" y="525767"/>
                  </a:moveTo>
                  <a:lnTo>
                    <a:pt x="5599252" y="525767"/>
                  </a:lnTo>
                  <a:lnTo>
                    <a:pt x="5599252" y="486664"/>
                  </a:lnTo>
                  <a:lnTo>
                    <a:pt x="5560492" y="486664"/>
                  </a:lnTo>
                  <a:lnTo>
                    <a:pt x="5560492" y="525767"/>
                  </a:lnTo>
                  <a:lnTo>
                    <a:pt x="5488660" y="525767"/>
                  </a:lnTo>
                  <a:lnTo>
                    <a:pt x="5488660" y="558838"/>
                  </a:lnTo>
                  <a:lnTo>
                    <a:pt x="5672150" y="558838"/>
                  </a:lnTo>
                  <a:lnTo>
                    <a:pt x="5672150" y="525767"/>
                  </a:lnTo>
                  <a:close/>
                </a:path>
                <a:path w="6806565" h="828039">
                  <a:moveTo>
                    <a:pt x="5704611" y="129070"/>
                  </a:moveTo>
                  <a:lnTo>
                    <a:pt x="5665851" y="129070"/>
                  </a:lnTo>
                  <a:lnTo>
                    <a:pt x="5665851" y="163918"/>
                  </a:lnTo>
                  <a:lnTo>
                    <a:pt x="5704611" y="163918"/>
                  </a:lnTo>
                  <a:lnTo>
                    <a:pt x="5704611" y="129070"/>
                  </a:lnTo>
                  <a:close/>
                </a:path>
                <a:path w="6806565" h="828039">
                  <a:moveTo>
                    <a:pt x="5704611" y="35013"/>
                  </a:moveTo>
                  <a:lnTo>
                    <a:pt x="5665851" y="35013"/>
                  </a:lnTo>
                  <a:lnTo>
                    <a:pt x="5665851" y="66763"/>
                  </a:lnTo>
                  <a:lnTo>
                    <a:pt x="5665851" y="97243"/>
                  </a:lnTo>
                  <a:lnTo>
                    <a:pt x="5600065" y="97243"/>
                  </a:lnTo>
                  <a:lnTo>
                    <a:pt x="5600065" y="80733"/>
                  </a:lnTo>
                  <a:lnTo>
                    <a:pt x="5600065" y="66763"/>
                  </a:lnTo>
                  <a:lnTo>
                    <a:pt x="5665851" y="66763"/>
                  </a:lnTo>
                  <a:lnTo>
                    <a:pt x="5665851" y="35013"/>
                  </a:lnTo>
                  <a:lnTo>
                    <a:pt x="5600065" y="35013"/>
                  </a:lnTo>
                  <a:lnTo>
                    <a:pt x="5600065" y="5803"/>
                  </a:lnTo>
                  <a:lnTo>
                    <a:pt x="5562016" y="5803"/>
                  </a:lnTo>
                  <a:lnTo>
                    <a:pt x="5562016" y="35013"/>
                  </a:lnTo>
                  <a:lnTo>
                    <a:pt x="5562016" y="48983"/>
                  </a:lnTo>
                  <a:lnTo>
                    <a:pt x="5562016" y="80733"/>
                  </a:lnTo>
                  <a:lnTo>
                    <a:pt x="5562016" y="97243"/>
                  </a:lnTo>
                  <a:lnTo>
                    <a:pt x="5562016" y="123913"/>
                  </a:lnTo>
                  <a:lnTo>
                    <a:pt x="5481650" y="123913"/>
                  </a:lnTo>
                  <a:lnTo>
                    <a:pt x="5481650" y="80733"/>
                  </a:lnTo>
                  <a:lnTo>
                    <a:pt x="5562016" y="80733"/>
                  </a:lnTo>
                  <a:lnTo>
                    <a:pt x="5562016" y="48983"/>
                  </a:lnTo>
                  <a:lnTo>
                    <a:pt x="5481650" y="48983"/>
                  </a:lnTo>
                  <a:lnTo>
                    <a:pt x="5481650" y="5803"/>
                  </a:lnTo>
                  <a:lnTo>
                    <a:pt x="5443956" y="5803"/>
                  </a:lnTo>
                  <a:lnTo>
                    <a:pt x="5443956" y="154393"/>
                  </a:lnTo>
                  <a:lnTo>
                    <a:pt x="5600065" y="154393"/>
                  </a:lnTo>
                  <a:lnTo>
                    <a:pt x="5600065" y="128993"/>
                  </a:lnTo>
                  <a:lnTo>
                    <a:pt x="5704611" y="128993"/>
                  </a:lnTo>
                  <a:lnTo>
                    <a:pt x="5704611" y="123913"/>
                  </a:lnTo>
                  <a:lnTo>
                    <a:pt x="5704611" y="48983"/>
                  </a:lnTo>
                  <a:lnTo>
                    <a:pt x="5704611" y="35013"/>
                  </a:lnTo>
                  <a:close/>
                </a:path>
                <a:path w="6806565" h="828039">
                  <a:moveTo>
                    <a:pt x="5704611" y="2133"/>
                  </a:moveTo>
                  <a:lnTo>
                    <a:pt x="5665851" y="2133"/>
                  </a:lnTo>
                  <a:lnTo>
                    <a:pt x="5665851" y="34836"/>
                  </a:lnTo>
                  <a:lnTo>
                    <a:pt x="5704611" y="34836"/>
                  </a:lnTo>
                  <a:lnTo>
                    <a:pt x="5704611" y="2133"/>
                  </a:lnTo>
                  <a:close/>
                </a:path>
                <a:path w="6806565" h="828039">
                  <a:moveTo>
                    <a:pt x="5708523" y="296633"/>
                  </a:moveTo>
                  <a:lnTo>
                    <a:pt x="5502275" y="296633"/>
                  </a:lnTo>
                  <a:lnTo>
                    <a:pt x="5502275" y="269963"/>
                  </a:lnTo>
                  <a:lnTo>
                    <a:pt x="5704611" y="269963"/>
                  </a:lnTo>
                  <a:lnTo>
                    <a:pt x="5704611" y="239483"/>
                  </a:lnTo>
                  <a:lnTo>
                    <a:pt x="5704611" y="212813"/>
                  </a:lnTo>
                  <a:lnTo>
                    <a:pt x="5704611" y="181063"/>
                  </a:lnTo>
                  <a:lnTo>
                    <a:pt x="5463514" y="181063"/>
                  </a:lnTo>
                  <a:lnTo>
                    <a:pt x="5463514" y="212813"/>
                  </a:lnTo>
                  <a:lnTo>
                    <a:pt x="5665851" y="212813"/>
                  </a:lnTo>
                  <a:lnTo>
                    <a:pt x="5665851" y="239483"/>
                  </a:lnTo>
                  <a:lnTo>
                    <a:pt x="5463514" y="239483"/>
                  </a:lnTo>
                  <a:lnTo>
                    <a:pt x="5463514" y="269963"/>
                  </a:lnTo>
                  <a:lnTo>
                    <a:pt x="5463514" y="296633"/>
                  </a:lnTo>
                  <a:lnTo>
                    <a:pt x="5463514" y="328383"/>
                  </a:lnTo>
                  <a:lnTo>
                    <a:pt x="5708523" y="328383"/>
                  </a:lnTo>
                  <a:lnTo>
                    <a:pt x="5708523" y="296633"/>
                  </a:lnTo>
                  <a:close/>
                </a:path>
                <a:path w="6806565" h="828039">
                  <a:moveTo>
                    <a:pt x="5750382" y="495909"/>
                  </a:moveTo>
                  <a:lnTo>
                    <a:pt x="5711622" y="495909"/>
                  </a:lnTo>
                  <a:lnTo>
                    <a:pt x="5711622" y="750150"/>
                  </a:lnTo>
                  <a:lnTo>
                    <a:pt x="5698693" y="758012"/>
                  </a:lnTo>
                  <a:lnTo>
                    <a:pt x="5682640" y="763168"/>
                  </a:lnTo>
                  <a:lnTo>
                    <a:pt x="5663920" y="766000"/>
                  </a:lnTo>
                  <a:lnTo>
                    <a:pt x="5642991" y="766864"/>
                  </a:lnTo>
                  <a:lnTo>
                    <a:pt x="5599608" y="766864"/>
                  </a:lnTo>
                  <a:lnTo>
                    <a:pt x="5599608" y="722414"/>
                  </a:lnTo>
                  <a:lnTo>
                    <a:pt x="5607939" y="720534"/>
                  </a:lnTo>
                  <a:lnTo>
                    <a:pt x="5615838" y="718096"/>
                  </a:lnTo>
                  <a:lnTo>
                    <a:pt x="5623268" y="715060"/>
                  </a:lnTo>
                  <a:lnTo>
                    <a:pt x="5630189" y="711390"/>
                  </a:lnTo>
                  <a:lnTo>
                    <a:pt x="5643854" y="700557"/>
                  </a:lnTo>
                  <a:lnTo>
                    <a:pt x="5650408" y="691832"/>
                  </a:lnTo>
                  <a:lnTo>
                    <a:pt x="5654154" y="686854"/>
                  </a:lnTo>
                  <a:lnTo>
                    <a:pt x="5660644" y="670483"/>
                  </a:lnTo>
                  <a:lnTo>
                    <a:pt x="5662904" y="651649"/>
                  </a:lnTo>
                  <a:lnTo>
                    <a:pt x="5660847" y="633793"/>
                  </a:lnTo>
                  <a:lnTo>
                    <a:pt x="5633745" y="594042"/>
                  </a:lnTo>
                  <a:lnTo>
                    <a:pt x="5624855" y="589114"/>
                  </a:lnTo>
                  <a:lnTo>
                    <a:pt x="5624855" y="651649"/>
                  </a:lnTo>
                  <a:lnTo>
                    <a:pt x="5623814" y="661035"/>
                  </a:lnTo>
                  <a:lnTo>
                    <a:pt x="5596458" y="689521"/>
                  </a:lnTo>
                  <a:lnTo>
                    <a:pt x="5580405" y="691832"/>
                  </a:lnTo>
                  <a:lnTo>
                    <a:pt x="5572176" y="691248"/>
                  </a:lnTo>
                  <a:lnTo>
                    <a:pt x="5540273" y="669124"/>
                  </a:lnTo>
                  <a:lnTo>
                    <a:pt x="5536311" y="651649"/>
                  </a:lnTo>
                  <a:lnTo>
                    <a:pt x="5537212" y="642937"/>
                  </a:lnTo>
                  <a:lnTo>
                    <a:pt x="5563159" y="613600"/>
                  </a:lnTo>
                  <a:lnTo>
                    <a:pt x="5580405" y="610755"/>
                  </a:lnTo>
                  <a:lnTo>
                    <a:pt x="5589244" y="611530"/>
                  </a:lnTo>
                  <a:lnTo>
                    <a:pt x="5621299" y="634847"/>
                  </a:lnTo>
                  <a:lnTo>
                    <a:pt x="5624855" y="651649"/>
                  </a:lnTo>
                  <a:lnTo>
                    <a:pt x="5624855" y="589114"/>
                  </a:lnTo>
                  <a:lnTo>
                    <a:pt x="5622061" y="587552"/>
                  </a:lnTo>
                  <a:lnTo>
                    <a:pt x="5609082" y="582625"/>
                  </a:lnTo>
                  <a:lnTo>
                    <a:pt x="5595112" y="579501"/>
                  </a:lnTo>
                  <a:lnTo>
                    <a:pt x="5580405" y="578396"/>
                  </a:lnTo>
                  <a:lnTo>
                    <a:pt x="5565597" y="579501"/>
                  </a:lnTo>
                  <a:lnTo>
                    <a:pt x="5526710" y="594398"/>
                  </a:lnTo>
                  <a:lnTo>
                    <a:pt x="5499963" y="633857"/>
                  </a:lnTo>
                  <a:lnTo>
                    <a:pt x="5497906" y="651649"/>
                  </a:lnTo>
                  <a:lnTo>
                    <a:pt x="5499963" y="669442"/>
                  </a:lnTo>
                  <a:lnTo>
                    <a:pt x="5527065" y="708545"/>
                  </a:lnTo>
                  <a:lnTo>
                    <a:pt x="5561203" y="722414"/>
                  </a:lnTo>
                  <a:lnTo>
                    <a:pt x="5561203" y="766864"/>
                  </a:lnTo>
                  <a:lnTo>
                    <a:pt x="5482971" y="766864"/>
                  </a:lnTo>
                  <a:lnTo>
                    <a:pt x="5482971" y="799934"/>
                  </a:lnTo>
                  <a:lnTo>
                    <a:pt x="5633034" y="799934"/>
                  </a:lnTo>
                  <a:lnTo>
                    <a:pt x="5658370" y="798944"/>
                  </a:lnTo>
                  <a:lnTo>
                    <a:pt x="5680456" y="795794"/>
                  </a:lnTo>
                  <a:lnTo>
                    <a:pt x="5698490" y="790181"/>
                  </a:lnTo>
                  <a:lnTo>
                    <a:pt x="5711622" y="781799"/>
                  </a:lnTo>
                  <a:lnTo>
                    <a:pt x="5711622" y="818426"/>
                  </a:lnTo>
                  <a:lnTo>
                    <a:pt x="5750382" y="818426"/>
                  </a:lnTo>
                  <a:lnTo>
                    <a:pt x="5750382" y="781799"/>
                  </a:lnTo>
                  <a:lnTo>
                    <a:pt x="5750382" y="495909"/>
                  </a:lnTo>
                  <a:close/>
                </a:path>
                <a:path w="6806565" h="828039">
                  <a:moveTo>
                    <a:pt x="6070117" y="501599"/>
                  </a:moveTo>
                  <a:lnTo>
                    <a:pt x="5913666" y="501599"/>
                  </a:lnTo>
                  <a:lnTo>
                    <a:pt x="5913666" y="535724"/>
                  </a:lnTo>
                  <a:lnTo>
                    <a:pt x="6031712" y="535724"/>
                  </a:lnTo>
                  <a:lnTo>
                    <a:pt x="6031712" y="571284"/>
                  </a:lnTo>
                  <a:lnTo>
                    <a:pt x="6027204" y="627710"/>
                  </a:lnTo>
                  <a:lnTo>
                    <a:pt x="6013399" y="675513"/>
                  </a:lnTo>
                  <a:lnTo>
                    <a:pt x="5989853" y="714273"/>
                  </a:lnTo>
                  <a:lnTo>
                    <a:pt x="5956160" y="743559"/>
                  </a:lnTo>
                  <a:lnTo>
                    <a:pt x="5911888" y="762952"/>
                  </a:lnTo>
                  <a:lnTo>
                    <a:pt x="5911888" y="799579"/>
                  </a:lnTo>
                  <a:lnTo>
                    <a:pt x="5955690" y="784174"/>
                  </a:lnTo>
                  <a:lnTo>
                    <a:pt x="5991923" y="762482"/>
                  </a:lnTo>
                  <a:lnTo>
                    <a:pt x="6020892" y="734707"/>
                  </a:lnTo>
                  <a:lnTo>
                    <a:pt x="6042888" y="701027"/>
                  </a:lnTo>
                  <a:lnTo>
                    <a:pt x="6058217" y="661670"/>
                  </a:lnTo>
                  <a:lnTo>
                    <a:pt x="6067196" y="616813"/>
                  </a:lnTo>
                  <a:lnTo>
                    <a:pt x="6070117" y="566661"/>
                  </a:lnTo>
                  <a:lnTo>
                    <a:pt x="6070117" y="501599"/>
                  </a:lnTo>
                  <a:close/>
                </a:path>
                <a:path w="6806565" h="828039">
                  <a:moveTo>
                    <a:pt x="6126023" y="6045"/>
                  </a:moveTo>
                  <a:lnTo>
                    <a:pt x="5877826" y="6045"/>
                  </a:lnTo>
                  <a:lnTo>
                    <a:pt x="5877826" y="38392"/>
                  </a:lnTo>
                  <a:lnTo>
                    <a:pt x="6087275" y="38392"/>
                  </a:lnTo>
                  <a:lnTo>
                    <a:pt x="6087275" y="61861"/>
                  </a:lnTo>
                  <a:lnTo>
                    <a:pt x="6065901" y="64236"/>
                  </a:lnTo>
                  <a:lnTo>
                    <a:pt x="6041885" y="65646"/>
                  </a:lnTo>
                  <a:lnTo>
                    <a:pt x="6016218" y="66319"/>
                  </a:lnTo>
                  <a:lnTo>
                    <a:pt x="5877826" y="66484"/>
                  </a:lnTo>
                  <a:lnTo>
                    <a:pt x="5877826" y="98132"/>
                  </a:lnTo>
                  <a:lnTo>
                    <a:pt x="5989129" y="98132"/>
                  </a:lnTo>
                  <a:lnTo>
                    <a:pt x="6016091" y="97891"/>
                  </a:lnTo>
                  <a:lnTo>
                    <a:pt x="6041669" y="96977"/>
                  </a:lnTo>
                  <a:lnTo>
                    <a:pt x="6065228" y="95135"/>
                  </a:lnTo>
                  <a:lnTo>
                    <a:pt x="6086208" y="92087"/>
                  </a:lnTo>
                  <a:lnTo>
                    <a:pt x="6085497" y="100977"/>
                  </a:lnTo>
                  <a:lnTo>
                    <a:pt x="6084074" y="109512"/>
                  </a:lnTo>
                  <a:lnTo>
                    <a:pt x="6082652" y="116979"/>
                  </a:lnTo>
                  <a:lnTo>
                    <a:pt x="6120333" y="116979"/>
                  </a:lnTo>
                  <a:lnTo>
                    <a:pt x="6125794" y="76733"/>
                  </a:lnTo>
                  <a:lnTo>
                    <a:pt x="6125959" y="66484"/>
                  </a:lnTo>
                  <a:lnTo>
                    <a:pt x="6126023" y="6045"/>
                  </a:lnTo>
                  <a:close/>
                </a:path>
                <a:path w="6806565" h="828039">
                  <a:moveTo>
                    <a:pt x="6133135" y="296557"/>
                  </a:moveTo>
                  <a:lnTo>
                    <a:pt x="5916231" y="296557"/>
                  </a:lnTo>
                  <a:lnTo>
                    <a:pt x="5916231" y="273088"/>
                  </a:lnTo>
                  <a:lnTo>
                    <a:pt x="6126023" y="273088"/>
                  </a:lnTo>
                  <a:lnTo>
                    <a:pt x="6126023" y="187032"/>
                  </a:lnTo>
                  <a:lnTo>
                    <a:pt x="5877826" y="187032"/>
                  </a:lnTo>
                  <a:lnTo>
                    <a:pt x="5877826" y="218325"/>
                  </a:lnTo>
                  <a:lnTo>
                    <a:pt x="6087275" y="218325"/>
                  </a:lnTo>
                  <a:lnTo>
                    <a:pt x="6087275" y="242150"/>
                  </a:lnTo>
                  <a:lnTo>
                    <a:pt x="5877826" y="242150"/>
                  </a:lnTo>
                  <a:lnTo>
                    <a:pt x="5877826" y="327850"/>
                  </a:lnTo>
                  <a:lnTo>
                    <a:pt x="6133135" y="327850"/>
                  </a:lnTo>
                  <a:lnTo>
                    <a:pt x="6133135" y="296557"/>
                  </a:lnTo>
                  <a:close/>
                </a:path>
                <a:path w="6806565" h="828039">
                  <a:moveTo>
                    <a:pt x="6147003" y="128714"/>
                  </a:moveTo>
                  <a:lnTo>
                    <a:pt x="5856490" y="128714"/>
                  </a:lnTo>
                  <a:lnTo>
                    <a:pt x="5856490" y="160718"/>
                  </a:lnTo>
                  <a:lnTo>
                    <a:pt x="6147003" y="160718"/>
                  </a:lnTo>
                  <a:lnTo>
                    <a:pt x="6147003" y="128714"/>
                  </a:lnTo>
                  <a:close/>
                </a:path>
                <a:path w="6806565" h="828039">
                  <a:moveTo>
                    <a:pt x="6216269" y="627468"/>
                  </a:moveTo>
                  <a:lnTo>
                    <a:pt x="6165774" y="627468"/>
                  </a:lnTo>
                  <a:lnTo>
                    <a:pt x="6165774" y="495909"/>
                  </a:lnTo>
                  <a:lnTo>
                    <a:pt x="6127013" y="495909"/>
                  </a:lnTo>
                  <a:lnTo>
                    <a:pt x="6127013" y="818426"/>
                  </a:lnTo>
                  <a:lnTo>
                    <a:pt x="6165774" y="818426"/>
                  </a:lnTo>
                  <a:lnTo>
                    <a:pt x="6165774" y="661250"/>
                  </a:lnTo>
                  <a:lnTo>
                    <a:pt x="6216269" y="661250"/>
                  </a:lnTo>
                  <a:lnTo>
                    <a:pt x="6216269" y="627468"/>
                  </a:lnTo>
                  <a:close/>
                </a:path>
                <a:path w="6806565" h="828039">
                  <a:moveTo>
                    <a:pt x="6462763" y="2133"/>
                  </a:moveTo>
                  <a:lnTo>
                    <a:pt x="6425082" y="2133"/>
                  </a:lnTo>
                  <a:lnTo>
                    <a:pt x="6425082" y="130492"/>
                  </a:lnTo>
                  <a:lnTo>
                    <a:pt x="6388811" y="130492"/>
                  </a:lnTo>
                  <a:lnTo>
                    <a:pt x="6388811" y="4267"/>
                  </a:lnTo>
                  <a:lnTo>
                    <a:pt x="6351829" y="4267"/>
                  </a:lnTo>
                  <a:lnTo>
                    <a:pt x="6351829" y="253530"/>
                  </a:lnTo>
                  <a:lnTo>
                    <a:pt x="6341097" y="260477"/>
                  </a:lnTo>
                  <a:lnTo>
                    <a:pt x="6327648" y="265353"/>
                  </a:lnTo>
                  <a:lnTo>
                    <a:pt x="6311519" y="268224"/>
                  </a:lnTo>
                  <a:lnTo>
                    <a:pt x="6292799" y="269176"/>
                  </a:lnTo>
                  <a:lnTo>
                    <a:pt x="6235903" y="269176"/>
                  </a:lnTo>
                  <a:lnTo>
                    <a:pt x="6235903" y="170675"/>
                  </a:lnTo>
                  <a:lnTo>
                    <a:pt x="6313779" y="170675"/>
                  </a:lnTo>
                  <a:lnTo>
                    <a:pt x="6313779" y="7823"/>
                  </a:lnTo>
                  <a:lnTo>
                    <a:pt x="6198209" y="7823"/>
                  </a:lnTo>
                  <a:lnTo>
                    <a:pt x="6198209" y="41948"/>
                  </a:lnTo>
                  <a:lnTo>
                    <a:pt x="6275730" y="41948"/>
                  </a:lnTo>
                  <a:lnTo>
                    <a:pt x="6275730" y="136893"/>
                  </a:lnTo>
                  <a:lnTo>
                    <a:pt x="6198209" y="136893"/>
                  </a:lnTo>
                  <a:lnTo>
                    <a:pt x="6198209" y="302958"/>
                  </a:lnTo>
                  <a:lnTo>
                    <a:pt x="6285331" y="302958"/>
                  </a:lnTo>
                  <a:lnTo>
                    <a:pt x="6307023" y="301828"/>
                  </a:lnTo>
                  <a:lnTo>
                    <a:pt x="6325514" y="298462"/>
                  </a:lnTo>
                  <a:lnTo>
                    <a:pt x="6340538" y="292900"/>
                  </a:lnTo>
                  <a:lnTo>
                    <a:pt x="6351829" y="285178"/>
                  </a:lnTo>
                  <a:lnTo>
                    <a:pt x="6351829" y="320738"/>
                  </a:lnTo>
                  <a:lnTo>
                    <a:pt x="6388811" y="320738"/>
                  </a:lnTo>
                  <a:lnTo>
                    <a:pt x="6388811" y="164274"/>
                  </a:lnTo>
                  <a:lnTo>
                    <a:pt x="6425082" y="164274"/>
                  </a:lnTo>
                  <a:lnTo>
                    <a:pt x="6425082" y="324650"/>
                  </a:lnTo>
                  <a:lnTo>
                    <a:pt x="6462763" y="324650"/>
                  </a:lnTo>
                  <a:lnTo>
                    <a:pt x="6462763" y="2133"/>
                  </a:lnTo>
                  <a:close/>
                </a:path>
                <a:path w="6806565" h="828039">
                  <a:moveTo>
                    <a:pt x="6505003" y="567016"/>
                  </a:moveTo>
                  <a:lnTo>
                    <a:pt x="6293434" y="567016"/>
                  </a:lnTo>
                  <a:lnTo>
                    <a:pt x="6293434" y="498043"/>
                  </a:lnTo>
                  <a:lnTo>
                    <a:pt x="6255029" y="498043"/>
                  </a:lnTo>
                  <a:lnTo>
                    <a:pt x="6255029" y="600798"/>
                  </a:lnTo>
                  <a:lnTo>
                    <a:pt x="6505003" y="600798"/>
                  </a:lnTo>
                  <a:lnTo>
                    <a:pt x="6505003" y="567016"/>
                  </a:lnTo>
                  <a:close/>
                </a:path>
                <a:path w="6806565" h="828039">
                  <a:moveTo>
                    <a:pt x="6509626" y="764730"/>
                  </a:moveTo>
                  <a:lnTo>
                    <a:pt x="6492976" y="727227"/>
                  </a:lnTo>
                  <a:lnTo>
                    <a:pt x="6471221" y="714959"/>
                  </a:lnTo>
                  <a:lnTo>
                    <a:pt x="6471221" y="756551"/>
                  </a:lnTo>
                  <a:lnTo>
                    <a:pt x="6471221" y="772553"/>
                  </a:lnTo>
                  <a:lnTo>
                    <a:pt x="6427394" y="792594"/>
                  </a:lnTo>
                  <a:lnTo>
                    <a:pt x="6379477" y="795312"/>
                  </a:lnTo>
                  <a:lnTo>
                    <a:pt x="6353378" y="794664"/>
                  </a:lnTo>
                  <a:lnTo>
                    <a:pt x="6313322" y="788860"/>
                  </a:lnTo>
                  <a:lnTo>
                    <a:pt x="6287744" y="772553"/>
                  </a:lnTo>
                  <a:lnTo>
                    <a:pt x="6287744" y="756551"/>
                  </a:lnTo>
                  <a:lnTo>
                    <a:pt x="6331255" y="736638"/>
                  </a:lnTo>
                  <a:lnTo>
                    <a:pt x="6379477" y="733793"/>
                  </a:lnTo>
                  <a:lnTo>
                    <a:pt x="6405372" y="734479"/>
                  </a:lnTo>
                  <a:lnTo>
                    <a:pt x="6445288" y="740397"/>
                  </a:lnTo>
                  <a:lnTo>
                    <a:pt x="6471221" y="756551"/>
                  </a:lnTo>
                  <a:lnTo>
                    <a:pt x="6471221" y="714959"/>
                  </a:lnTo>
                  <a:lnTo>
                    <a:pt x="6460744" y="710679"/>
                  </a:lnTo>
                  <a:lnTo>
                    <a:pt x="6436690" y="705167"/>
                  </a:lnTo>
                  <a:lnTo>
                    <a:pt x="6409372" y="702056"/>
                  </a:lnTo>
                  <a:lnTo>
                    <a:pt x="6379477" y="701078"/>
                  </a:lnTo>
                  <a:lnTo>
                    <a:pt x="6349441" y="702056"/>
                  </a:lnTo>
                  <a:lnTo>
                    <a:pt x="6298171" y="710679"/>
                  </a:lnTo>
                  <a:lnTo>
                    <a:pt x="6256756" y="737527"/>
                  </a:lnTo>
                  <a:lnTo>
                    <a:pt x="6248984" y="764730"/>
                  </a:lnTo>
                  <a:lnTo>
                    <a:pt x="6250991" y="779487"/>
                  </a:lnTo>
                  <a:lnTo>
                    <a:pt x="6278143" y="810247"/>
                  </a:lnTo>
                  <a:lnTo>
                    <a:pt x="6322149" y="823760"/>
                  </a:lnTo>
                  <a:lnTo>
                    <a:pt x="6379477" y="827671"/>
                  </a:lnTo>
                  <a:lnTo>
                    <a:pt x="6409372" y="826744"/>
                  </a:lnTo>
                  <a:lnTo>
                    <a:pt x="6460744" y="818362"/>
                  </a:lnTo>
                  <a:lnTo>
                    <a:pt x="6498984" y="795312"/>
                  </a:lnTo>
                  <a:lnTo>
                    <a:pt x="6507670" y="779487"/>
                  </a:lnTo>
                  <a:lnTo>
                    <a:pt x="6509626" y="764730"/>
                  </a:lnTo>
                  <a:close/>
                </a:path>
                <a:path w="6806565" h="828039">
                  <a:moveTo>
                    <a:pt x="6524206" y="634225"/>
                  </a:moveTo>
                  <a:lnTo>
                    <a:pt x="6233693" y="634225"/>
                  </a:lnTo>
                  <a:lnTo>
                    <a:pt x="6233693" y="667651"/>
                  </a:lnTo>
                  <a:lnTo>
                    <a:pt x="6524206" y="667651"/>
                  </a:lnTo>
                  <a:lnTo>
                    <a:pt x="6524206" y="634225"/>
                  </a:lnTo>
                  <a:close/>
                </a:path>
                <a:path w="6806565" h="828039">
                  <a:moveTo>
                    <a:pt x="6800583" y="165341"/>
                  </a:moveTo>
                  <a:lnTo>
                    <a:pt x="6751117" y="147408"/>
                  </a:lnTo>
                  <a:lnTo>
                    <a:pt x="6713728" y="118986"/>
                  </a:lnTo>
                  <a:lnTo>
                    <a:pt x="6710096" y="113068"/>
                  </a:lnTo>
                  <a:lnTo>
                    <a:pt x="6690068" y="80479"/>
                  </a:lnTo>
                  <a:lnTo>
                    <a:pt x="6681813" y="32346"/>
                  </a:lnTo>
                  <a:lnTo>
                    <a:pt x="6681813" y="6045"/>
                  </a:lnTo>
                  <a:lnTo>
                    <a:pt x="6643408" y="6045"/>
                  </a:lnTo>
                  <a:lnTo>
                    <a:pt x="6643408" y="32346"/>
                  </a:lnTo>
                  <a:lnTo>
                    <a:pt x="6635318" y="80479"/>
                  </a:lnTo>
                  <a:lnTo>
                    <a:pt x="6611988" y="118986"/>
                  </a:lnTo>
                  <a:lnTo>
                    <a:pt x="6574853" y="147408"/>
                  </a:lnTo>
                  <a:lnTo>
                    <a:pt x="6525349" y="165341"/>
                  </a:lnTo>
                  <a:lnTo>
                    <a:pt x="6525349" y="199834"/>
                  </a:lnTo>
                  <a:lnTo>
                    <a:pt x="6573507" y="185877"/>
                  </a:lnTo>
                  <a:lnTo>
                    <a:pt x="6612433" y="165519"/>
                  </a:lnTo>
                  <a:lnTo>
                    <a:pt x="6642214" y="140627"/>
                  </a:lnTo>
                  <a:lnTo>
                    <a:pt x="6662966" y="113068"/>
                  </a:lnTo>
                  <a:lnTo>
                    <a:pt x="6683769" y="140627"/>
                  </a:lnTo>
                  <a:lnTo>
                    <a:pt x="6713639" y="165519"/>
                  </a:lnTo>
                  <a:lnTo>
                    <a:pt x="6752577" y="185877"/>
                  </a:lnTo>
                  <a:lnTo>
                    <a:pt x="6800583" y="199834"/>
                  </a:lnTo>
                  <a:lnTo>
                    <a:pt x="6800583" y="165341"/>
                  </a:lnTo>
                  <a:close/>
                </a:path>
                <a:path w="6806565" h="828039">
                  <a:moveTo>
                    <a:pt x="6806273" y="276999"/>
                  </a:moveTo>
                  <a:lnTo>
                    <a:pt x="6520015" y="276999"/>
                  </a:lnTo>
                  <a:lnTo>
                    <a:pt x="6520015" y="310426"/>
                  </a:lnTo>
                  <a:lnTo>
                    <a:pt x="6806273" y="310426"/>
                  </a:lnTo>
                  <a:lnTo>
                    <a:pt x="6806273" y="276999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91815" y="6138117"/>
              <a:ext cx="3371850" cy="25400"/>
            </a:xfrm>
            <a:custGeom>
              <a:avLst/>
              <a:gdLst/>
              <a:ahLst/>
              <a:cxnLst/>
              <a:rect l="l" t="t" r="r" b="b"/>
              <a:pathLst>
                <a:path w="3371850" h="25400">
                  <a:moveTo>
                    <a:pt x="3371849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3371849" y="0"/>
                  </a:lnTo>
                  <a:lnTo>
                    <a:pt x="3371849" y="2500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34260" y="6513893"/>
              <a:ext cx="7084695" cy="1550670"/>
            </a:xfrm>
            <a:custGeom>
              <a:avLst/>
              <a:gdLst/>
              <a:ahLst/>
              <a:cxnLst/>
              <a:rect l="l" t="t" r="r" b="b"/>
              <a:pathLst>
                <a:path w="7084694" h="1550670">
                  <a:moveTo>
                    <a:pt x="246468" y="710806"/>
                  </a:moveTo>
                  <a:lnTo>
                    <a:pt x="136245" y="710806"/>
                  </a:lnTo>
                  <a:lnTo>
                    <a:pt x="136245" y="633082"/>
                  </a:lnTo>
                  <a:lnTo>
                    <a:pt x="158965" y="630529"/>
                  </a:lnTo>
                  <a:lnTo>
                    <a:pt x="179197" y="625614"/>
                  </a:lnTo>
                  <a:lnTo>
                    <a:pt x="222656" y="597535"/>
                  </a:lnTo>
                  <a:lnTo>
                    <a:pt x="237807" y="551345"/>
                  </a:lnTo>
                  <a:lnTo>
                    <a:pt x="236042" y="533984"/>
                  </a:lnTo>
                  <a:lnTo>
                    <a:pt x="230911" y="518591"/>
                  </a:lnTo>
                  <a:lnTo>
                    <a:pt x="222656" y="505180"/>
                  </a:lnTo>
                  <a:lnTo>
                    <a:pt x="213029" y="495338"/>
                  </a:lnTo>
                  <a:lnTo>
                    <a:pt x="213029" y="551345"/>
                  </a:lnTo>
                  <a:lnTo>
                    <a:pt x="211823" y="563651"/>
                  </a:lnTo>
                  <a:lnTo>
                    <a:pt x="180797" y="600697"/>
                  </a:lnTo>
                  <a:lnTo>
                    <a:pt x="123228" y="611416"/>
                  </a:lnTo>
                  <a:lnTo>
                    <a:pt x="101574" y="610235"/>
                  </a:lnTo>
                  <a:lnTo>
                    <a:pt x="52628" y="592213"/>
                  </a:lnTo>
                  <a:lnTo>
                    <a:pt x="33439" y="551345"/>
                  </a:lnTo>
                  <a:lnTo>
                    <a:pt x="34734" y="539203"/>
                  </a:lnTo>
                  <a:lnTo>
                    <a:pt x="65925" y="502031"/>
                  </a:lnTo>
                  <a:lnTo>
                    <a:pt x="123228" y="491578"/>
                  </a:lnTo>
                  <a:lnTo>
                    <a:pt x="144932" y="492696"/>
                  </a:lnTo>
                  <a:lnTo>
                    <a:pt x="194144" y="510463"/>
                  </a:lnTo>
                  <a:lnTo>
                    <a:pt x="213029" y="551345"/>
                  </a:lnTo>
                  <a:lnTo>
                    <a:pt x="213029" y="495338"/>
                  </a:lnTo>
                  <a:lnTo>
                    <a:pt x="173977" y="475627"/>
                  </a:lnTo>
                  <a:lnTo>
                    <a:pt x="123228" y="469595"/>
                  </a:lnTo>
                  <a:lnTo>
                    <a:pt x="96507" y="471106"/>
                  </a:lnTo>
                  <a:lnTo>
                    <a:pt x="52120" y="483171"/>
                  </a:lnTo>
                  <a:lnTo>
                    <a:pt x="15557" y="518591"/>
                  </a:lnTo>
                  <a:lnTo>
                    <a:pt x="8661" y="551345"/>
                  </a:lnTo>
                  <a:lnTo>
                    <a:pt x="10426" y="568871"/>
                  </a:lnTo>
                  <a:lnTo>
                    <a:pt x="34988" y="608622"/>
                  </a:lnTo>
                  <a:lnTo>
                    <a:pt x="88366" y="630656"/>
                  </a:lnTo>
                  <a:lnTo>
                    <a:pt x="111163" y="633082"/>
                  </a:lnTo>
                  <a:lnTo>
                    <a:pt x="111163" y="710806"/>
                  </a:lnTo>
                  <a:lnTo>
                    <a:pt x="0" y="710806"/>
                  </a:lnTo>
                  <a:lnTo>
                    <a:pt x="0" y="732485"/>
                  </a:lnTo>
                  <a:lnTo>
                    <a:pt x="246468" y="732485"/>
                  </a:lnTo>
                  <a:lnTo>
                    <a:pt x="246468" y="710806"/>
                  </a:lnTo>
                  <a:close/>
                </a:path>
                <a:path w="7084694" h="1550670">
                  <a:moveTo>
                    <a:pt x="308673" y="163626"/>
                  </a:moveTo>
                  <a:lnTo>
                    <a:pt x="263461" y="163626"/>
                  </a:lnTo>
                  <a:lnTo>
                    <a:pt x="263461" y="47193"/>
                  </a:lnTo>
                  <a:lnTo>
                    <a:pt x="238696" y="47193"/>
                  </a:lnTo>
                  <a:lnTo>
                    <a:pt x="238696" y="260858"/>
                  </a:lnTo>
                  <a:lnTo>
                    <a:pt x="225399" y="270522"/>
                  </a:lnTo>
                  <a:lnTo>
                    <a:pt x="208737" y="277609"/>
                  </a:lnTo>
                  <a:lnTo>
                    <a:pt x="189395" y="281978"/>
                  </a:lnTo>
                  <a:lnTo>
                    <a:pt x="168097" y="283451"/>
                  </a:lnTo>
                  <a:lnTo>
                    <a:pt x="72720" y="283451"/>
                  </a:lnTo>
                  <a:lnTo>
                    <a:pt x="72720" y="50292"/>
                  </a:lnTo>
                  <a:lnTo>
                    <a:pt x="47955" y="50292"/>
                  </a:lnTo>
                  <a:lnTo>
                    <a:pt x="47955" y="304825"/>
                  </a:lnTo>
                  <a:lnTo>
                    <a:pt x="164071" y="304825"/>
                  </a:lnTo>
                  <a:lnTo>
                    <a:pt x="187312" y="303237"/>
                  </a:lnTo>
                  <a:lnTo>
                    <a:pt x="208114" y="298665"/>
                  </a:lnTo>
                  <a:lnTo>
                    <a:pt x="225552" y="291363"/>
                  </a:lnTo>
                  <a:lnTo>
                    <a:pt x="238696" y="281597"/>
                  </a:lnTo>
                  <a:lnTo>
                    <a:pt x="238696" y="324332"/>
                  </a:lnTo>
                  <a:lnTo>
                    <a:pt x="263461" y="324332"/>
                  </a:lnTo>
                  <a:lnTo>
                    <a:pt x="263461" y="185293"/>
                  </a:lnTo>
                  <a:lnTo>
                    <a:pt x="308673" y="185293"/>
                  </a:lnTo>
                  <a:lnTo>
                    <a:pt x="308673" y="163626"/>
                  </a:lnTo>
                  <a:close/>
                </a:path>
                <a:path w="7084694" h="1550670">
                  <a:moveTo>
                    <a:pt x="489508" y="134200"/>
                  </a:moveTo>
                  <a:lnTo>
                    <a:pt x="483044" y="94576"/>
                  </a:lnTo>
                  <a:lnTo>
                    <a:pt x="464731" y="67132"/>
                  </a:lnTo>
                  <a:lnTo>
                    <a:pt x="464731" y="134200"/>
                  </a:lnTo>
                  <a:lnTo>
                    <a:pt x="463677" y="150164"/>
                  </a:lnTo>
                  <a:lnTo>
                    <a:pt x="447395" y="185915"/>
                  </a:lnTo>
                  <a:lnTo>
                    <a:pt x="414261" y="197688"/>
                  </a:lnTo>
                  <a:lnTo>
                    <a:pt x="404329" y="196938"/>
                  </a:lnTo>
                  <a:lnTo>
                    <a:pt x="368160" y="164363"/>
                  </a:lnTo>
                  <a:lnTo>
                    <a:pt x="364096" y="134200"/>
                  </a:lnTo>
                  <a:lnTo>
                    <a:pt x="365099" y="118249"/>
                  </a:lnTo>
                  <a:lnTo>
                    <a:pt x="380822" y="82499"/>
                  </a:lnTo>
                  <a:lnTo>
                    <a:pt x="414261" y="70726"/>
                  </a:lnTo>
                  <a:lnTo>
                    <a:pt x="424053" y="71437"/>
                  </a:lnTo>
                  <a:lnTo>
                    <a:pt x="460476" y="104051"/>
                  </a:lnTo>
                  <a:lnTo>
                    <a:pt x="464731" y="134200"/>
                  </a:lnTo>
                  <a:lnTo>
                    <a:pt x="464731" y="67132"/>
                  </a:lnTo>
                  <a:lnTo>
                    <a:pt x="428625" y="49885"/>
                  </a:lnTo>
                  <a:lnTo>
                    <a:pt x="414261" y="48742"/>
                  </a:lnTo>
                  <a:lnTo>
                    <a:pt x="399859" y="49885"/>
                  </a:lnTo>
                  <a:lnTo>
                    <a:pt x="364718" y="66078"/>
                  </a:lnTo>
                  <a:lnTo>
                    <a:pt x="340639" y="113106"/>
                  </a:lnTo>
                  <a:lnTo>
                    <a:pt x="339013" y="134200"/>
                  </a:lnTo>
                  <a:lnTo>
                    <a:pt x="340639" y="155130"/>
                  </a:lnTo>
                  <a:lnTo>
                    <a:pt x="364718" y="202323"/>
                  </a:lnTo>
                  <a:lnTo>
                    <a:pt x="399859" y="218262"/>
                  </a:lnTo>
                  <a:lnTo>
                    <a:pt x="414261" y="219354"/>
                  </a:lnTo>
                  <a:lnTo>
                    <a:pt x="428625" y="218262"/>
                  </a:lnTo>
                  <a:lnTo>
                    <a:pt x="463804" y="202323"/>
                  </a:lnTo>
                  <a:lnTo>
                    <a:pt x="487883" y="155130"/>
                  </a:lnTo>
                  <a:lnTo>
                    <a:pt x="489508" y="134200"/>
                  </a:lnTo>
                  <a:close/>
                </a:path>
                <a:path w="7084694" h="1550670">
                  <a:moveTo>
                    <a:pt x="522681" y="724738"/>
                  </a:moveTo>
                  <a:lnTo>
                    <a:pt x="330073" y="724738"/>
                  </a:lnTo>
                  <a:lnTo>
                    <a:pt x="330073" y="667766"/>
                  </a:lnTo>
                  <a:lnTo>
                    <a:pt x="305308" y="667766"/>
                  </a:lnTo>
                  <a:lnTo>
                    <a:pt x="305308" y="746112"/>
                  </a:lnTo>
                  <a:lnTo>
                    <a:pt x="522681" y="746112"/>
                  </a:lnTo>
                  <a:lnTo>
                    <a:pt x="522681" y="724738"/>
                  </a:lnTo>
                  <a:close/>
                </a:path>
                <a:path w="7084694" h="1550670">
                  <a:moveTo>
                    <a:pt x="522681" y="553821"/>
                  </a:moveTo>
                  <a:lnTo>
                    <a:pt x="474065" y="553821"/>
                  </a:lnTo>
                  <a:lnTo>
                    <a:pt x="476631" y="547484"/>
                  </a:lnTo>
                  <a:lnTo>
                    <a:pt x="478358" y="540042"/>
                  </a:lnTo>
                  <a:lnTo>
                    <a:pt x="479336" y="532130"/>
                  </a:lnTo>
                  <a:lnTo>
                    <a:pt x="479577" y="525945"/>
                  </a:lnTo>
                  <a:lnTo>
                    <a:pt x="479640" y="492201"/>
                  </a:lnTo>
                  <a:lnTo>
                    <a:pt x="517105" y="492201"/>
                  </a:lnTo>
                  <a:lnTo>
                    <a:pt x="517105" y="470827"/>
                  </a:lnTo>
                  <a:lnTo>
                    <a:pt x="454863" y="470827"/>
                  </a:lnTo>
                  <a:lnTo>
                    <a:pt x="454863" y="492201"/>
                  </a:lnTo>
                  <a:lnTo>
                    <a:pt x="454863" y="525945"/>
                  </a:lnTo>
                  <a:lnTo>
                    <a:pt x="454621" y="533171"/>
                  </a:lnTo>
                  <a:lnTo>
                    <a:pt x="453783" y="540575"/>
                  </a:lnTo>
                  <a:lnTo>
                    <a:pt x="452259" y="547636"/>
                  </a:lnTo>
                  <a:lnTo>
                    <a:pt x="449910" y="553821"/>
                  </a:lnTo>
                  <a:lnTo>
                    <a:pt x="367550" y="553821"/>
                  </a:lnTo>
                  <a:lnTo>
                    <a:pt x="367550" y="492201"/>
                  </a:lnTo>
                  <a:lnTo>
                    <a:pt x="454863" y="492201"/>
                  </a:lnTo>
                  <a:lnTo>
                    <a:pt x="454863" y="470827"/>
                  </a:lnTo>
                  <a:lnTo>
                    <a:pt x="305308" y="470827"/>
                  </a:lnTo>
                  <a:lnTo>
                    <a:pt x="305308" y="492201"/>
                  </a:lnTo>
                  <a:lnTo>
                    <a:pt x="342773" y="492201"/>
                  </a:lnTo>
                  <a:lnTo>
                    <a:pt x="342773" y="553821"/>
                  </a:lnTo>
                  <a:lnTo>
                    <a:pt x="299732" y="553821"/>
                  </a:lnTo>
                  <a:lnTo>
                    <a:pt x="299732" y="574878"/>
                  </a:lnTo>
                  <a:lnTo>
                    <a:pt x="522681" y="574878"/>
                  </a:lnTo>
                  <a:lnTo>
                    <a:pt x="522681" y="553821"/>
                  </a:lnTo>
                  <a:close/>
                </a:path>
                <a:path w="7084694" h="1550670">
                  <a:moveTo>
                    <a:pt x="535990" y="614197"/>
                  </a:moveTo>
                  <a:lnTo>
                    <a:pt x="286423" y="614197"/>
                  </a:lnTo>
                  <a:lnTo>
                    <a:pt x="286423" y="635558"/>
                  </a:lnTo>
                  <a:lnTo>
                    <a:pt x="535990" y="635558"/>
                  </a:lnTo>
                  <a:lnTo>
                    <a:pt x="535990" y="614197"/>
                  </a:lnTo>
                  <a:close/>
                </a:path>
                <a:path w="7084694" h="1550670">
                  <a:moveTo>
                    <a:pt x="558253" y="47193"/>
                  </a:moveTo>
                  <a:lnTo>
                    <a:pt x="533171" y="47193"/>
                  </a:lnTo>
                  <a:lnTo>
                    <a:pt x="533171" y="268909"/>
                  </a:lnTo>
                  <a:lnTo>
                    <a:pt x="518909" y="277545"/>
                  </a:lnTo>
                  <a:lnTo>
                    <a:pt x="501815" y="282956"/>
                  </a:lnTo>
                  <a:lnTo>
                    <a:pt x="482739" y="285750"/>
                  </a:lnTo>
                  <a:lnTo>
                    <a:pt x="462572" y="286550"/>
                  </a:lnTo>
                  <a:lnTo>
                    <a:pt x="329107" y="286550"/>
                  </a:lnTo>
                  <a:lnTo>
                    <a:pt x="329107" y="308229"/>
                  </a:lnTo>
                  <a:lnTo>
                    <a:pt x="453593" y="308229"/>
                  </a:lnTo>
                  <a:lnTo>
                    <a:pt x="478739" y="307340"/>
                  </a:lnTo>
                  <a:lnTo>
                    <a:pt x="500811" y="304355"/>
                  </a:lnTo>
                  <a:lnTo>
                    <a:pt x="519163" y="298818"/>
                  </a:lnTo>
                  <a:lnTo>
                    <a:pt x="533171" y="290271"/>
                  </a:lnTo>
                  <a:lnTo>
                    <a:pt x="533171" y="324332"/>
                  </a:lnTo>
                  <a:lnTo>
                    <a:pt x="558253" y="324332"/>
                  </a:lnTo>
                  <a:lnTo>
                    <a:pt x="558253" y="290271"/>
                  </a:lnTo>
                  <a:lnTo>
                    <a:pt x="558253" y="47193"/>
                  </a:lnTo>
                  <a:close/>
                </a:path>
                <a:path w="7084694" h="1550670">
                  <a:moveTo>
                    <a:pt x="719924" y="641134"/>
                  </a:moveTo>
                  <a:lnTo>
                    <a:pt x="713232" y="595845"/>
                  </a:lnTo>
                  <a:lnTo>
                    <a:pt x="695159" y="567004"/>
                  </a:lnTo>
                  <a:lnTo>
                    <a:pt x="695159" y="641134"/>
                  </a:lnTo>
                  <a:lnTo>
                    <a:pt x="694156" y="660158"/>
                  </a:lnTo>
                  <a:lnTo>
                    <a:pt x="678738" y="699350"/>
                  </a:lnTo>
                  <a:lnTo>
                    <a:pt x="651802" y="709574"/>
                  </a:lnTo>
                  <a:lnTo>
                    <a:pt x="644029" y="708888"/>
                  </a:lnTo>
                  <a:lnTo>
                    <a:pt x="612482" y="676287"/>
                  </a:lnTo>
                  <a:lnTo>
                    <a:pt x="608457" y="641134"/>
                  </a:lnTo>
                  <a:lnTo>
                    <a:pt x="609447" y="622249"/>
                  </a:lnTo>
                  <a:lnTo>
                    <a:pt x="624865" y="583234"/>
                  </a:lnTo>
                  <a:lnTo>
                    <a:pt x="651802" y="573011"/>
                  </a:lnTo>
                  <a:lnTo>
                    <a:pt x="659587" y="573697"/>
                  </a:lnTo>
                  <a:lnTo>
                    <a:pt x="691134" y="606145"/>
                  </a:lnTo>
                  <a:lnTo>
                    <a:pt x="695159" y="641134"/>
                  </a:lnTo>
                  <a:lnTo>
                    <a:pt x="695159" y="567004"/>
                  </a:lnTo>
                  <a:lnTo>
                    <a:pt x="651802" y="551345"/>
                  </a:lnTo>
                  <a:lnTo>
                    <a:pt x="639508" y="552259"/>
                  </a:lnTo>
                  <a:lnTo>
                    <a:pt x="598436" y="578866"/>
                  </a:lnTo>
                  <a:lnTo>
                    <a:pt x="585393" y="616661"/>
                  </a:lnTo>
                  <a:lnTo>
                    <a:pt x="583679" y="641134"/>
                  </a:lnTo>
                  <a:lnTo>
                    <a:pt x="585393" y="665734"/>
                  </a:lnTo>
                  <a:lnTo>
                    <a:pt x="598436" y="703453"/>
                  </a:lnTo>
                  <a:lnTo>
                    <a:pt x="639508" y="729754"/>
                  </a:lnTo>
                  <a:lnTo>
                    <a:pt x="651802" y="730631"/>
                  </a:lnTo>
                  <a:lnTo>
                    <a:pt x="664095" y="729754"/>
                  </a:lnTo>
                  <a:lnTo>
                    <a:pt x="699985" y="709574"/>
                  </a:lnTo>
                  <a:lnTo>
                    <a:pt x="718223" y="665734"/>
                  </a:lnTo>
                  <a:lnTo>
                    <a:pt x="719924" y="641134"/>
                  </a:lnTo>
                  <a:close/>
                </a:path>
                <a:path w="7084694" h="1550670">
                  <a:moveTo>
                    <a:pt x="730758" y="501789"/>
                  </a:moveTo>
                  <a:lnTo>
                    <a:pt x="663257" y="501789"/>
                  </a:lnTo>
                  <a:lnTo>
                    <a:pt x="663257" y="459066"/>
                  </a:lnTo>
                  <a:lnTo>
                    <a:pt x="638492" y="459066"/>
                  </a:lnTo>
                  <a:lnTo>
                    <a:pt x="638492" y="501789"/>
                  </a:lnTo>
                  <a:lnTo>
                    <a:pt x="571601" y="501789"/>
                  </a:lnTo>
                  <a:lnTo>
                    <a:pt x="571601" y="523468"/>
                  </a:lnTo>
                  <a:lnTo>
                    <a:pt x="730758" y="523468"/>
                  </a:lnTo>
                  <a:lnTo>
                    <a:pt x="730758" y="501789"/>
                  </a:lnTo>
                  <a:close/>
                </a:path>
                <a:path w="7084694" h="1550670">
                  <a:moveTo>
                    <a:pt x="844410" y="584161"/>
                  </a:moveTo>
                  <a:lnTo>
                    <a:pt x="799198" y="584161"/>
                  </a:lnTo>
                  <a:lnTo>
                    <a:pt x="799198" y="467728"/>
                  </a:lnTo>
                  <a:lnTo>
                    <a:pt x="774420" y="467728"/>
                  </a:lnTo>
                  <a:lnTo>
                    <a:pt x="774420" y="744867"/>
                  </a:lnTo>
                  <a:lnTo>
                    <a:pt x="799198" y="744867"/>
                  </a:lnTo>
                  <a:lnTo>
                    <a:pt x="799198" y="605840"/>
                  </a:lnTo>
                  <a:lnTo>
                    <a:pt x="844410" y="605840"/>
                  </a:lnTo>
                  <a:lnTo>
                    <a:pt x="844410" y="584161"/>
                  </a:lnTo>
                  <a:close/>
                </a:path>
                <a:path w="7084694" h="1550670">
                  <a:moveTo>
                    <a:pt x="859802" y="167335"/>
                  </a:moveTo>
                  <a:lnTo>
                    <a:pt x="815378" y="145630"/>
                  </a:lnTo>
                  <a:lnTo>
                    <a:pt x="796086" y="100761"/>
                  </a:lnTo>
                  <a:lnTo>
                    <a:pt x="796023" y="95504"/>
                  </a:lnTo>
                  <a:lnTo>
                    <a:pt x="854849" y="95504"/>
                  </a:lnTo>
                  <a:lnTo>
                    <a:pt x="854849" y="73520"/>
                  </a:lnTo>
                  <a:lnTo>
                    <a:pt x="796023" y="73520"/>
                  </a:lnTo>
                  <a:lnTo>
                    <a:pt x="796023" y="38531"/>
                  </a:lnTo>
                  <a:lnTo>
                    <a:pt x="771245" y="38531"/>
                  </a:lnTo>
                  <a:lnTo>
                    <a:pt x="771245" y="73520"/>
                  </a:lnTo>
                  <a:lnTo>
                    <a:pt x="710552" y="73520"/>
                  </a:lnTo>
                  <a:lnTo>
                    <a:pt x="710552" y="95504"/>
                  </a:lnTo>
                  <a:lnTo>
                    <a:pt x="771245" y="95504"/>
                  </a:lnTo>
                  <a:lnTo>
                    <a:pt x="771245" y="100761"/>
                  </a:lnTo>
                  <a:lnTo>
                    <a:pt x="765708" y="126987"/>
                  </a:lnTo>
                  <a:lnTo>
                    <a:pt x="751116" y="147485"/>
                  </a:lnTo>
                  <a:lnTo>
                    <a:pt x="730491" y="162115"/>
                  </a:lnTo>
                  <a:lnTo>
                    <a:pt x="706843" y="170751"/>
                  </a:lnTo>
                  <a:lnTo>
                    <a:pt x="706843" y="193040"/>
                  </a:lnTo>
                  <a:lnTo>
                    <a:pt x="731558" y="185280"/>
                  </a:lnTo>
                  <a:lnTo>
                    <a:pt x="753364" y="173685"/>
                  </a:lnTo>
                  <a:lnTo>
                    <a:pt x="771118" y="159080"/>
                  </a:lnTo>
                  <a:lnTo>
                    <a:pt x="783640" y="142252"/>
                  </a:lnTo>
                  <a:lnTo>
                    <a:pt x="796455" y="158457"/>
                  </a:lnTo>
                  <a:lnTo>
                    <a:pt x="814171" y="172250"/>
                  </a:lnTo>
                  <a:lnTo>
                    <a:pt x="835672" y="182968"/>
                  </a:lnTo>
                  <a:lnTo>
                    <a:pt x="859802" y="189941"/>
                  </a:lnTo>
                  <a:lnTo>
                    <a:pt x="859802" y="167335"/>
                  </a:lnTo>
                  <a:close/>
                </a:path>
                <a:path w="7084694" h="1550670">
                  <a:moveTo>
                    <a:pt x="929792" y="47193"/>
                  </a:moveTo>
                  <a:lnTo>
                    <a:pt x="905014" y="47193"/>
                  </a:lnTo>
                  <a:lnTo>
                    <a:pt x="905014" y="206349"/>
                  </a:lnTo>
                  <a:lnTo>
                    <a:pt x="892276" y="213982"/>
                  </a:lnTo>
                  <a:lnTo>
                    <a:pt x="877189" y="219278"/>
                  </a:lnTo>
                  <a:lnTo>
                    <a:pt x="860298" y="222377"/>
                  </a:lnTo>
                  <a:lnTo>
                    <a:pt x="842162" y="223380"/>
                  </a:lnTo>
                  <a:lnTo>
                    <a:pt x="697547" y="223380"/>
                  </a:lnTo>
                  <a:lnTo>
                    <a:pt x="697547" y="245059"/>
                  </a:lnTo>
                  <a:lnTo>
                    <a:pt x="766610" y="245059"/>
                  </a:lnTo>
                  <a:lnTo>
                    <a:pt x="766610" y="324637"/>
                  </a:lnTo>
                  <a:lnTo>
                    <a:pt x="791375" y="324637"/>
                  </a:lnTo>
                  <a:lnTo>
                    <a:pt x="791375" y="245059"/>
                  </a:lnTo>
                  <a:lnTo>
                    <a:pt x="835964" y="245059"/>
                  </a:lnTo>
                  <a:lnTo>
                    <a:pt x="857732" y="243865"/>
                  </a:lnTo>
                  <a:lnTo>
                    <a:pt x="876757" y="240372"/>
                  </a:lnTo>
                  <a:lnTo>
                    <a:pt x="892657" y="234746"/>
                  </a:lnTo>
                  <a:lnTo>
                    <a:pt x="905014" y="227101"/>
                  </a:lnTo>
                  <a:lnTo>
                    <a:pt x="905014" y="324332"/>
                  </a:lnTo>
                  <a:lnTo>
                    <a:pt x="929792" y="324332"/>
                  </a:lnTo>
                  <a:lnTo>
                    <a:pt x="929792" y="227101"/>
                  </a:lnTo>
                  <a:lnTo>
                    <a:pt x="929792" y="47193"/>
                  </a:lnTo>
                  <a:close/>
                </a:path>
                <a:path w="7084694" h="1550670">
                  <a:moveTo>
                    <a:pt x="1084795" y="889508"/>
                  </a:moveTo>
                  <a:lnTo>
                    <a:pt x="1060958" y="889508"/>
                  </a:lnTo>
                  <a:lnTo>
                    <a:pt x="1060958" y="1000671"/>
                  </a:lnTo>
                  <a:lnTo>
                    <a:pt x="1027201" y="1000671"/>
                  </a:lnTo>
                  <a:lnTo>
                    <a:pt x="1027201" y="893229"/>
                  </a:lnTo>
                  <a:lnTo>
                    <a:pt x="907986" y="893229"/>
                  </a:lnTo>
                  <a:lnTo>
                    <a:pt x="907986" y="914908"/>
                  </a:lnTo>
                  <a:lnTo>
                    <a:pt x="942975" y="914908"/>
                  </a:lnTo>
                  <a:lnTo>
                    <a:pt x="942670" y="1023899"/>
                  </a:lnTo>
                  <a:lnTo>
                    <a:pt x="940485" y="1060259"/>
                  </a:lnTo>
                  <a:lnTo>
                    <a:pt x="933767" y="1086954"/>
                  </a:lnTo>
                  <a:lnTo>
                    <a:pt x="922286" y="1105801"/>
                  </a:lnTo>
                  <a:lnTo>
                    <a:pt x="905827" y="1118654"/>
                  </a:lnTo>
                  <a:lnTo>
                    <a:pt x="905827" y="1141869"/>
                  </a:lnTo>
                  <a:lnTo>
                    <a:pt x="933513" y="1125207"/>
                  </a:lnTo>
                  <a:lnTo>
                    <a:pt x="952461" y="1101191"/>
                  </a:lnTo>
                  <a:lnTo>
                    <a:pt x="963345" y="1068412"/>
                  </a:lnTo>
                  <a:lnTo>
                    <a:pt x="966825" y="1025448"/>
                  </a:lnTo>
                  <a:lnTo>
                    <a:pt x="966825" y="914908"/>
                  </a:lnTo>
                  <a:lnTo>
                    <a:pt x="1003363" y="914908"/>
                  </a:lnTo>
                  <a:lnTo>
                    <a:pt x="1003274" y="1041857"/>
                  </a:lnTo>
                  <a:lnTo>
                    <a:pt x="993533" y="1103134"/>
                  </a:lnTo>
                  <a:lnTo>
                    <a:pt x="966508" y="1134757"/>
                  </a:lnTo>
                  <a:lnTo>
                    <a:pt x="966508" y="1157668"/>
                  </a:lnTo>
                  <a:lnTo>
                    <a:pt x="993368" y="1141920"/>
                  </a:lnTo>
                  <a:lnTo>
                    <a:pt x="1012304" y="1117879"/>
                  </a:lnTo>
                  <a:lnTo>
                    <a:pt x="1023518" y="1084770"/>
                  </a:lnTo>
                  <a:lnTo>
                    <a:pt x="1027201" y="1041857"/>
                  </a:lnTo>
                  <a:lnTo>
                    <a:pt x="1027201" y="1022654"/>
                  </a:lnTo>
                  <a:lnTo>
                    <a:pt x="1060958" y="1022654"/>
                  </a:lnTo>
                  <a:lnTo>
                    <a:pt x="1060958" y="1162316"/>
                  </a:lnTo>
                  <a:lnTo>
                    <a:pt x="1084795" y="1162316"/>
                  </a:lnTo>
                  <a:lnTo>
                    <a:pt x="1084795" y="1022654"/>
                  </a:lnTo>
                  <a:lnTo>
                    <a:pt x="1084795" y="1000671"/>
                  </a:lnTo>
                  <a:lnTo>
                    <a:pt x="1084795" y="889508"/>
                  </a:lnTo>
                  <a:close/>
                </a:path>
                <a:path w="7084694" h="1550670">
                  <a:moveTo>
                    <a:pt x="1093978" y="467728"/>
                  </a:moveTo>
                  <a:lnTo>
                    <a:pt x="1068895" y="467728"/>
                  </a:lnTo>
                  <a:lnTo>
                    <a:pt x="1068895" y="531825"/>
                  </a:lnTo>
                  <a:lnTo>
                    <a:pt x="1068895" y="553504"/>
                  </a:lnTo>
                  <a:lnTo>
                    <a:pt x="1068895" y="636803"/>
                  </a:lnTo>
                  <a:lnTo>
                    <a:pt x="1011301" y="636803"/>
                  </a:lnTo>
                  <a:lnTo>
                    <a:pt x="1011885" y="627799"/>
                  </a:lnTo>
                  <a:lnTo>
                    <a:pt x="1012278" y="618451"/>
                  </a:lnTo>
                  <a:lnTo>
                    <a:pt x="1012482" y="608761"/>
                  </a:lnTo>
                  <a:lnTo>
                    <a:pt x="1012431" y="586638"/>
                  </a:lnTo>
                  <a:lnTo>
                    <a:pt x="1012075" y="575068"/>
                  </a:lnTo>
                  <a:lnTo>
                    <a:pt x="1011504" y="564007"/>
                  </a:lnTo>
                  <a:lnTo>
                    <a:pt x="1010691" y="553504"/>
                  </a:lnTo>
                  <a:lnTo>
                    <a:pt x="1068895" y="553504"/>
                  </a:lnTo>
                  <a:lnTo>
                    <a:pt x="1068895" y="531825"/>
                  </a:lnTo>
                  <a:lnTo>
                    <a:pt x="1007275" y="531825"/>
                  </a:lnTo>
                  <a:lnTo>
                    <a:pt x="1004011" y="518375"/>
                  </a:lnTo>
                  <a:lnTo>
                    <a:pt x="999731" y="506399"/>
                  </a:lnTo>
                  <a:lnTo>
                    <a:pt x="994346" y="495998"/>
                  </a:lnTo>
                  <a:lnTo>
                    <a:pt x="989406" y="489407"/>
                  </a:lnTo>
                  <a:lnTo>
                    <a:pt x="987767" y="487248"/>
                  </a:lnTo>
                  <a:lnTo>
                    <a:pt x="987767" y="598716"/>
                  </a:lnTo>
                  <a:lnTo>
                    <a:pt x="986878" y="631329"/>
                  </a:lnTo>
                  <a:lnTo>
                    <a:pt x="978230" y="680402"/>
                  </a:lnTo>
                  <a:lnTo>
                    <a:pt x="950036" y="707263"/>
                  </a:lnTo>
                  <a:lnTo>
                    <a:pt x="941628" y="708025"/>
                  </a:lnTo>
                  <a:lnTo>
                    <a:pt x="933399" y="707263"/>
                  </a:lnTo>
                  <a:lnTo>
                    <a:pt x="905027" y="680402"/>
                  </a:lnTo>
                  <a:lnTo>
                    <a:pt x="896429" y="631329"/>
                  </a:lnTo>
                  <a:lnTo>
                    <a:pt x="895502" y="598716"/>
                  </a:lnTo>
                  <a:lnTo>
                    <a:pt x="896429" y="565975"/>
                  </a:lnTo>
                  <a:lnTo>
                    <a:pt x="905027" y="517118"/>
                  </a:lnTo>
                  <a:lnTo>
                    <a:pt x="933399" y="490207"/>
                  </a:lnTo>
                  <a:lnTo>
                    <a:pt x="941628" y="489407"/>
                  </a:lnTo>
                  <a:lnTo>
                    <a:pt x="950036" y="490207"/>
                  </a:lnTo>
                  <a:lnTo>
                    <a:pt x="978230" y="517118"/>
                  </a:lnTo>
                  <a:lnTo>
                    <a:pt x="986878" y="565975"/>
                  </a:lnTo>
                  <a:lnTo>
                    <a:pt x="987767" y="598716"/>
                  </a:lnTo>
                  <a:lnTo>
                    <a:pt x="987767" y="487248"/>
                  </a:lnTo>
                  <a:lnTo>
                    <a:pt x="978687" y="478840"/>
                  </a:lnTo>
                  <a:lnTo>
                    <a:pt x="967841" y="472732"/>
                  </a:lnTo>
                  <a:lnTo>
                    <a:pt x="955421" y="468998"/>
                  </a:lnTo>
                  <a:lnTo>
                    <a:pt x="941628" y="467728"/>
                  </a:lnTo>
                  <a:lnTo>
                    <a:pt x="927722" y="468998"/>
                  </a:lnTo>
                  <a:lnTo>
                    <a:pt x="883793" y="506222"/>
                  </a:lnTo>
                  <a:lnTo>
                    <a:pt x="871982" y="562317"/>
                  </a:lnTo>
                  <a:lnTo>
                    <a:pt x="870724" y="598716"/>
                  </a:lnTo>
                  <a:lnTo>
                    <a:pt x="871982" y="634949"/>
                  </a:lnTo>
                  <a:lnTo>
                    <a:pt x="883793" y="691032"/>
                  </a:lnTo>
                  <a:lnTo>
                    <a:pt x="915314" y="724509"/>
                  </a:lnTo>
                  <a:lnTo>
                    <a:pt x="941628" y="729081"/>
                  </a:lnTo>
                  <a:lnTo>
                    <a:pt x="955421" y="727951"/>
                  </a:lnTo>
                  <a:lnTo>
                    <a:pt x="989317" y="708025"/>
                  </a:lnTo>
                  <a:lnTo>
                    <a:pt x="1008519" y="658482"/>
                  </a:lnTo>
                  <a:lnTo>
                    <a:pt x="1068895" y="658482"/>
                  </a:lnTo>
                  <a:lnTo>
                    <a:pt x="1068895" y="744562"/>
                  </a:lnTo>
                  <a:lnTo>
                    <a:pt x="1093978" y="744562"/>
                  </a:lnTo>
                  <a:lnTo>
                    <a:pt x="1093978" y="658482"/>
                  </a:lnTo>
                  <a:lnTo>
                    <a:pt x="1093978" y="636803"/>
                  </a:lnTo>
                  <a:lnTo>
                    <a:pt x="1093978" y="553504"/>
                  </a:lnTo>
                  <a:lnTo>
                    <a:pt x="1093978" y="531825"/>
                  </a:lnTo>
                  <a:lnTo>
                    <a:pt x="1093978" y="467728"/>
                  </a:lnTo>
                  <a:close/>
                </a:path>
                <a:path w="7084694" h="1550670">
                  <a:moveTo>
                    <a:pt x="1126413" y="51536"/>
                  </a:moveTo>
                  <a:lnTo>
                    <a:pt x="994816" y="51536"/>
                  </a:lnTo>
                  <a:lnTo>
                    <a:pt x="994816" y="74396"/>
                  </a:lnTo>
                  <a:lnTo>
                    <a:pt x="994816" y="283946"/>
                  </a:lnTo>
                  <a:lnTo>
                    <a:pt x="994816" y="304266"/>
                  </a:lnTo>
                  <a:lnTo>
                    <a:pt x="1126413" y="304266"/>
                  </a:lnTo>
                  <a:lnTo>
                    <a:pt x="1126413" y="283946"/>
                  </a:lnTo>
                  <a:lnTo>
                    <a:pt x="1019276" y="283946"/>
                  </a:lnTo>
                  <a:lnTo>
                    <a:pt x="1019276" y="74396"/>
                  </a:lnTo>
                  <a:lnTo>
                    <a:pt x="1101953" y="74396"/>
                  </a:lnTo>
                  <a:lnTo>
                    <a:pt x="1101953" y="283451"/>
                  </a:lnTo>
                  <a:lnTo>
                    <a:pt x="1126413" y="283451"/>
                  </a:lnTo>
                  <a:lnTo>
                    <a:pt x="1126413" y="74396"/>
                  </a:lnTo>
                  <a:lnTo>
                    <a:pt x="1126413" y="73825"/>
                  </a:lnTo>
                  <a:lnTo>
                    <a:pt x="1126413" y="51536"/>
                  </a:lnTo>
                  <a:close/>
                </a:path>
                <a:path w="7084694" h="1550670">
                  <a:moveTo>
                    <a:pt x="1140841" y="888276"/>
                  </a:moveTo>
                  <a:lnTo>
                    <a:pt x="1116698" y="888276"/>
                  </a:lnTo>
                  <a:lnTo>
                    <a:pt x="1116698" y="1165098"/>
                  </a:lnTo>
                  <a:lnTo>
                    <a:pt x="1140841" y="1165098"/>
                  </a:lnTo>
                  <a:lnTo>
                    <a:pt x="1140841" y="888276"/>
                  </a:lnTo>
                  <a:close/>
                </a:path>
                <a:path w="7084694" h="1550670">
                  <a:moveTo>
                    <a:pt x="1214666" y="47193"/>
                  </a:moveTo>
                  <a:lnTo>
                    <a:pt x="1189583" y="47193"/>
                  </a:lnTo>
                  <a:lnTo>
                    <a:pt x="1189583" y="324015"/>
                  </a:lnTo>
                  <a:lnTo>
                    <a:pt x="1214666" y="324015"/>
                  </a:lnTo>
                  <a:lnTo>
                    <a:pt x="1214666" y="47193"/>
                  </a:lnTo>
                  <a:close/>
                </a:path>
                <a:path w="7084694" h="1550670">
                  <a:moveTo>
                    <a:pt x="1432039" y="61125"/>
                  </a:moveTo>
                  <a:lnTo>
                    <a:pt x="1366088" y="61125"/>
                  </a:lnTo>
                  <a:lnTo>
                    <a:pt x="1366088" y="38531"/>
                  </a:lnTo>
                  <a:lnTo>
                    <a:pt x="1341005" y="38531"/>
                  </a:lnTo>
                  <a:lnTo>
                    <a:pt x="1341005" y="61125"/>
                  </a:lnTo>
                  <a:lnTo>
                    <a:pt x="1274737" y="61125"/>
                  </a:lnTo>
                  <a:lnTo>
                    <a:pt x="1274737" y="79400"/>
                  </a:lnTo>
                  <a:lnTo>
                    <a:pt x="1432039" y="79400"/>
                  </a:lnTo>
                  <a:lnTo>
                    <a:pt x="1432039" y="61125"/>
                  </a:lnTo>
                  <a:close/>
                </a:path>
                <a:path w="7084694" h="1550670">
                  <a:moveTo>
                    <a:pt x="1432077" y="902208"/>
                  </a:moveTo>
                  <a:lnTo>
                    <a:pt x="1366126" y="902208"/>
                  </a:lnTo>
                  <a:lnTo>
                    <a:pt x="1366126" y="879602"/>
                  </a:lnTo>
                  <a:lnTo>
                    <a:pt x="1341043" y="879602"/>
                  </a:lnTo>
                  <a:lnTo>
                    <a:pt x="1341043" y="902208"/>
                  </a:lnTo>
                  <a:lnTo>
                    <a:pt x="1274775" y="902208"/>
                  </a:lnTo>
                  <a:lnTo>
                    <a:pt x="1274775" y="920470"/>
                  </a:lnTo>
                  <a:lnTo>
                    <a:pt x="1432077" y="920470"/>
                  </a:lnTo>
                  <a:lnTo>
                    <a:pt x="1432077" y="902208"/>
                  </a:lnTo>
                  <a:close/>
                </a:path>
                <a:path w="7084694" h="1550670">
                  <a:moveTo>
                    <a:pt x="1462239" y="467728"/>
                  </a:moveTo>
                  <a:lnTo>
                    <a:pt x="1437170" y="467728"/>
                  </a:lnTo>
                  <a:lnTo>
                    <a:pt x="1437170" y="531825"/>
                  </a:lnTo>
                  <a:lnTo>
                    <a:pt x="1437170" y="553504"/>
                  </a:lnTo>
                  <a:lnTo>
                    <a:pt x="1437170" y="636803"/>
                  </a:lnTo>
                  <a:lnTo>
                    <a:pt x="1379575" y="636803"/>
                  </a:lnTo>
                  <a:lnTo>
                    <a:pt x="1380159" y="627799"/>
                  </a:lnTo>
                  <a:lnTo>
                    <a:pt x="1380540" y="618451"/>
                  </a:lnTo>
                  <a:lnTo>
                    <a:pt x="1380744" y="608761"/>
                  </a:lnTo>
                  <a:lnTo>
                    <a:pt x="1380693" y="586638"/>
                  </a:lnTo>
                  <a:lnTo>
                    <a:pt x="1380337" y="575068"/>
                  </a:lnTo>
                  <a:lnTo>
                    <a:pt x="1379766" y="564007"/>
                  </a:lnTo>
                  <a:lnTo>
                    <a:pt x="1378953" y="553504"/>
                  </a:lnTo>
                  <a:lnTo>
                    <a:pt x="1437170" y="553504"/>
                  </a:lnTo>
                  <a:lnTo>
                    <a:pt x="1437170" y="531825"/>
                  </a:lnTo>
                  <a:lnTo>
                    <a:pt x="1375549" y="531825"/>
                  </a:lnTo>
                  <a:lnTo>
                    <a:pt x="1372273" y="518375"/>
                  </a:lnTo>
                  <a:lnTo>
                    <a:pt x="1367993" y="506399"/>
                  </a:lnTo>
                  <a:lnTo>
                    <a:pt x="1362608" y="495998"/>
                  </a:lnTo>
                  <a:lnTo>
                    <a:pt x="1357668" y="489407"/>
                  </a:lnTo>
                  <a:lnTo>
                    <a:pt x="1356029" y="487248"/>
                  </a:lnTo>
                  <a:lnTo>
                    <a:pt x="1356029" y="598716"/>
                  </a:lnTo>
                  <a:lnTo>
                    <a:pt x="1355140" y="631329"/>
                  </a:lnTo>
                  <a:lnTo>
                    <a:pt x="1346504" y="680402"/>
                  </a:lnTo>
                  <a:lnTo>
                    <a:pt x="1318298" y="707263"/>
                  </a:lnTo>
                  <a:lnTo>
                    <a:pt x="1309903" y="708025"/>
                  </a:lnTo>
                  <a:lnTo>
                    <a:pt x="1301661" y="707263"/>
                  </a:lnTo>
                  <a:lnTo>
                    <a:pt x="1273302" y="680402"/>
                  </a:lnTo>
                  <a:lnTo>
                    <a:pt x="1264691" y="631329"/>
                  </a:lnTo>
                  <a:lnTo>
                    <a:pt x="1263764" y="598716"/>
                  </a:lnTo>
                  <a:lnTo>
                    <a:pt x="1264691" y="565975"/>
                  </a:lnTo>
                  <a:lnTo>
                    <a:pt x="1273302" y="517118"/>
                  </a:lnTo>
                  <a:lnTo>
                    <a:pt x="1301661" y="490207"/>
                  </a:lnTo>
                  <a:lnTo>
                    <a:pt x="1309903" y="489407"/>
                  </a:lnTo>
                  <a:lnTo>
                    <a:pt x="1318298" y="490207"/>
                  </a:lnTo>
                  <a:lnTo>
                    <a:pt x="1346504" y="517118"/>
                  </a:lnTo>
                  <a:lnTo>
                    <a:pt x="1355140" y="565975"/>
                  </a:lnTo>
                  <a:lnTo>
                    <a:pt x="1356029" y="598716"/>
                  </a:lnTo>
                  <a:lnTo>
                    <a:pt x="1356029" y="487248"/>
                  </a:lnTo>
                  <a:lnTo>
                    <a:pt x="1346949" y="478840"/>
                  </a:lnTo>
                  <a:lnTo>
                    <a:pt x="1336103" y="472732"/>
                  </a:lnTo>
                  <a:lnTo>
                    <a:pt x="1323682" y="468998"/>
                  </a:lnTo>
                  <a:lnTo>
                    <a:pt x="1309903" y="467728"/>
                  </a:lnTo>
                  <a:lnTo>
                    <a:pt x="1295984" y="468998"/>
                  </a:lnTo>
                  <a:lnTo>
                    <a:pt x="1252054" y="506222"/>
                  </a:lnTo>
                  <a:lnTo>
                    <a:pt x="1240243" y="562317"/>
                  </a:lnTo>
                  <a:lnTo>
                    <a:pt x="1238986" y="598716"/>
                  </a:lnTo>
                  <a:lnTo>
                    <a:pt x="1240243" y="634949"/>
                  </a:lnTo>
                  <a:lnTo>
                    <a:pt x="1252054" y="691032"/>
                  </a:lnTo>
                  <a:lnTo>
                    <a:pt x="1283576" y="724509"/>
                  </a:lnTo>
                  <a:lnTo>
                    <a:pt x="1309903" y="729081"/>
                  </a:lnTo>
                  <a:lnTo>
                    <a:pt x="1323682" y="727951"/>
                  </a:lnTo>
                  <a:lnTo>
                    <a:pt x="1357579" y="708025"/>
                  </a:lnTo>
                  <a:lnTo>
                    <a:pt x="1376781" y="658482"/>
                  </a:lnTo>
                  <a:lnTo>
                    <a:pt x="1437170" y="658482"/>
                  </a:lnTo>
                  <a:lnTo>
                    <a:pt x="1437170" y="744562"/>
                  </a:lnTo>
                  <a:lnTo>
                    <a:pt x="1462239" y="744562"/>
                  </a:lnTo>
                  <a:lnTo>
                    <a:pt x="1462239" y="658482"/>
                  </a:lnTo>
                  <a:lnTo>
                    <a:pt x="1462239" y="636803"/>
                  </a:lnTo>
                  <a:lnTo>
                    <a:pt x="1462239" y="553504"/>
                  </a:lnTo>
                  <a:lnTo>
                    <a:pt x="1462239" y="531825"/>
                  </a:lnTo>
                  <a:lnTo>
                    <a:pt x="1462239" y="467728"/>
                  </a:lnTo>
                  <a:close/>
                </a:path>
                <a:path w="7084694" h="1550670">
                  <a:moveTo>
                    <a:pt x="1499539" y="309156"/>
                  </a:moveTo>
                  <a:lnTo>
                    <a:pt x="1317472" y="309156"/>
                  </a:lnTo>
                  <a:lnTo>
                    <a:pt x="1317472" y="285000"/>
                  </a:lnTo>
                  <a:lnTo>
                    <a:pt x="1495831" y="285000"/>
                  </a:lnTo>
                  <a:lnTo>
                    <a:pt x="1495831" y="225247"/>
                  </a:lnTo>
                  <a:lnTo>
                    <a:pt x="1292694" y="225247"/>
                  </a:lnTo>
                  <a:lnTo>
                    <a:pt x="1292694" y="243827"/>
                  </a:lnTo>
                  <a:lnTo>
                    <a:pt x="1471053" y="243827"/>
                  </a:lnTo>
                  <a:lnTo>
                    <a:pt x="1471053" y="267042"/>
                  </a:lnTo>
                  <a:lnTo>
                    <a:pt x="1292694" y="267042"/>
                  </a:lnTo>
                  <a:lnTo>
                    <a:pt x="1292694" y="327431"/>
                  </a:lnTo>
                  <a:lnTo>
                    <a:pt x="1499539" y="327431"/>
                  </a:lnTo>
                  <a:lnTo>
                    <a:pt x="1499539" y="309156"/>
                  </a:lnTo>
                  <a:close/>
                </a:path>
                <a:path w="7084694" h="1550670">
                  <a:moveTo>
                    <a:pt x="1499577" y="1150239"/>
                  </a:moveTo>
                  <a:lnTo>
                    <a:pt x="1317510" y="1150239"/>
                  </a:lnTo>
                  <a:lnTo>
                    <a:pt x="1317510" y="1126083"/>
                  </a:lnTo>
                  <a:lnTo>
                    <a:pt x="1495869" y="1126083"/>
                  </a:lnTo>
                  <a:lnTo>
                    <a:pt x="1495869" y="1066317"/>
                  </a:lnTo>
                  <a:lnTo>
                    <a:pt x="1292733" y="1066317"/>
                  </a:lnTo>
                  <a:lnTo>
                    <a:pt x="1292733" y="1084897"/>
                  </a:lnTo>
                  <a:lnTo>
                    <a:pt x="1471091" y="1084897"/>
                  </a:lnTo>
                  <a:lnTo>
                    <a:pt x="1471091" y="1108125"/>
                  </a:lnTo>
                  <a:lnTo>
                    <a:pt x="1292733" y="1108125"/>
                  </a:lnTo>
                  <a:lnTo>
                    <a:pt x="1292733" y="1168501"/>
                  </a:lnTo>
                  <a:lnTo>
                    <a:pt x="1499577" y="1168501"/>
                  </a:lnTo>
                  <a:lnTo>
                    <a:pt x="1499577" y="1150239"/>
                  </a:lnTo>
                  <a:close/>
                </a:path>
                <a:path w="7084694" h="1550670">
                  <a:moveTo>
                    <a:pt x="1538554" y="119659"/>
                  </a:moveTo>
                  <a:lnTo>
                    <a:pt x="1495831" y="119659"/>
                  </a:lnTo>
                  <a:lnTo>
                    <a:pt x="1495831" y="47193"/>
                  </a:lnTo>
                  <a:lnTo>
                    <a:pt x="1471053" y="47193"/>
                  </a:lnTo>
                  <a:lnTo>
                    <a:pt x="1471053" y="168884"/>
                  </a:lnTo>
                  <a:lnTo>
                    <a:pt x="1460538" y="174282"/>
                  </a:lnTo>
                  <a:lnTo>
                    <a:pt x="1446593" y="178600"/>
                  </a:lnTo>
                  <a:lnTo>
                    <a:pt x="1429867" y="181470"/>
                  </a:lnTo>
                  <a:lnTo>
                    <a:pt x="1410982" y="182511"/>
                  </a:lnTo>
                  <a:lnTo>
                    <a:pt x="1365770" y="182511"/>
                  </a:lnTo>
                  <a:lnTo>
                    <a:pt x="1365770" y="161150"/>
                  </a:lnTo>
                  <a:lnTo>
                    <a:pt x="1380667" y="159639"/>
                  </a:lnTo>
                  <a:lnTo>
                    <a:pt x="1393685" y="157010"/>
                  </a:lnTo>
                  <a:lnTo>
                    <a:pt x="1424292" y="136690"/>
                  </a:lnTo>
                  <a:lnTo>
                    <a:pt x="1424292" y="119964"/>
                  </a:lnTo>
                  <a:lnTo>
                    <a:pt x="1400759" y="101917"/>
                  </a:lnTo>
                  <a:lnTo>
                    <a:pt x="1400759" y="124917"/>
                  </a:lnTo>
                  <a:lnTo>
                    <a:pt x="1400759" y="131419"/>
                  </a:lnTo>
                  <a:lnTo>
                    <a:pt x="1353083" y="144119"/>
                  </a:lnTo>
                  <a:lnTo>
                    <a:pt x="1338999" y="143687"/>
                  </a:lnTo>
                  <a:lnTo>
                    <a:pt x="1305394" y="131419"/>
                  </a:lnTo>
                  <a:lnTo>
                    <a:pt x="1305394" y="124917"/>
                  </a:lnTo>
                  <a:lnTo>
                    <a:pt x="1353083" y="112217"/>
                  </a:lnTo>
                  <a:lnTo>
                    <a:pt x="1367167" y="112699"/>
                  </a:lnTo>
                  <a:lnTo>
                    <a:pt x="1400759" y="124917"/>
                  </a:lnTo>
                  <a:lnTo>
                    <a:pt x="1400759" y="101917"/>
                  </a:lnTo>
                  <a:lnTo>
                    <a:pt x="1388960" y="98437"/>
                  </a:lnTo>
                  <a:lnTo>
                    <a:pt x="1372311" y="95999"/>
                  </a:lnTo>
                  <a:lnTo>
                    <a:pt x="1353083" y="95186"/>
                  </a:lnTo>
                  <a:lnTo>
                    <a:pt x="1333842" y="95999"/>
                  </a:lnTo>
                  <a:lnTo>
                    <a:pt x="1292694" y="108191"/>
                  </a:lnTo>
                  <a:lnTo>
                    <a:pt x="1281861" y="119964"/>
                  </a:lnTo>
                  <a:lnTo>
                    <a:pt x="1281861" y="136690"/>
                  </a:lnTo>
                  <a:lnTo>
                    <a:pt x="1325613" y="159689"/>
                  </a:lnTo>
                  <a:lnTo>
                    <a:pt x="1340688" y="161150"/>
                  </a:lnTo>
                  <a:lnTo>
                    <a:pt x="1340688" y="182511"/>
                  </a:lnTo>
                  <a:lnTo>
                    <a:pt x="1270088" y="182511"/>
                  </a:lnTo>
                  <a:lnTo>
                    <a:pt x="1270088" y="201396"/>
                  </a:lnTo>
                  <a:lnTo>
                    <a:pt x="1405102" y="201396"/>
                  </a:lnTo>
                  <a:lnTo>
                    <a:pt x="1426857" y="200520"/>
                  </a:lnTo>
                  <a:lnTo>
                    <a:pt x="1444929" y="197840"/>
                  </a:lnTo>
                  <a:lnTo>
                    <a:pt x="1459572" y="193306"/>
                  </a:lnTo>
                  <a:lnTo>
                    <a:pt x="1471053" y="186842"/>
                  </a:lnTo>
                  <a:lnTo>
                    <a:pt x="1471053" y="208521"/>
                  </a:lnTo>
                  <a:lnTo>
                    <a:pt x="1495831" y="208521"/>
                  </a:lnTo>
                  <a:lnTo>
                    <a:pt x="1495831" y="186842"/>
                  </a:lnTo>
                  <a:lnTo>
                    <a:pt x="1495831" y="141643"/>
                  </a:lnTo>
                  <a:lnTo>
                    <a:pt x="1538554" y="141643"/>
                  </a:lnTo>
                  <a:lnTo>
                    <a:pt x="1538554" y="119659"/>
                  </a:lnTo>
                  <a:close/>
                </a:path>
                <a:path w="7084694" h="1550670">
                  <a:moveTo>
                    <a:pt x="1538592" y="960729"/>
                  </a:moveTo>
                  <a:lnTo>
                    <a:pt x="1495869" y="960729"/>
                  </a:lnTo>
                  <a:lnTo>
                    <a:pt x="1495869" y="888276"/>
                  </a:lnTo>
                  <a:lnTo>
                    <a:pt x="1471091" y="888276"/>
                  </a:lnTo>
                  <a:lnTo>
                    <a:pt x="1471091" y="1009967"/>
                  </a:lnTo>
                  <a:lnTo>
                    <a:pt x="1460576" y="1015365"/>
                  </a:lnTo>
                  <a:lnTo>
                    <a:pt x="1446631" y="1019683"/>
                  </a:lnTo>
                  <a:lnTo>
                    <a:pt x="1429905" y="1022553"/>
                  </a:lnTo>
                  <a:lnTo>
                    <a:pt x="1411020" y="1023594"/>
                  </a:lnTo>
                  <a:lnTo>
                    <a:pt x="1365808" y="1023594"/>
                  </a:lnTo>
                  <a:lnTo>
                    <a:pt x="1365808" y="1002220"/>
                  </a:lnTo>
                  <a:lnTo>
                    <a:pt x="1380705" y="1000721"/>
                  </a:lnTo>
                  <a:lnTo>
                    <a:pt x="1393723" y="998080"/>
                  </a:lnTo>
                  <a:lnTo>
                    <a:pt x="1424343" y="977760"/>
                  </a:lnTo>
                  <a:lnTo>
                    <a:pt x="1424343" y="961034"/>
                  </a:lnTo>
                  <a:lnTo>
                    <a:pt x="1420317" y="954227"/>
                  </a:lnTo>
                  <a:lnTo>
                    <a:pt x="1419034" y="953300"/>
                  </a:lnTo>
                  <a:lnTo>
                    <a:pt x="1413497" y="949274"/>
                  </a:lnTo>
                  <a:lnTo>
                    <a:pt x="1402803" y="943584"/>
                  </a:lnTo>
                  <a:lnTo>
                    <a:pt x="1400810" y="943000"/>
                  </a:lnTo>
                  <a:lnTo>
                    <a:pt x="1400810" y="966000"/>
                  </a:lnTo>
                  <a:lnTo>
                    <a:pt x="1400810" y="972502"/>
                  </a:lnTo>
                  <a:lnTo>
                    <a:pt x="1353121" y="985189"/>
                  </a:lnTo>
                  <a:lnTo>
                    <a:pt x="1339037" y="984758"/>
                  </a:lnTo>
                  <a:lnTo>
                    <a:pt x="1305433" y="972502"/>
                  </a:lnTo>
                  <a:lnTo>
                    <a:pt x="1305433" y="966000"/>
                  </a:lnTo>
                  <a:lnTo>
                    <a:pt x="1353121" y="953300"/>
                  </a:lnTo>
                  <a:lnTo>
                    <a:pt x="1367205" y="953770"/>
                  </a:lnTo>
                  <a:lnTo>
                    <a:pt x="1400810" y="966000"/>
                  </a:lnTo>
                  <a:lnTo>
                    <a:pt x="1400810" y="943000"/>
                  </a:lnTo>
                  <a:lnTo>
                    <a:pt x="1388999" y="939520"/>
                  </a:lnTo>
                  <a:lnTo>
                    <a:pt x="1372349" y="937082"/>
                  </a:lnTo>
                  <a:lnTo>
                    <a:pt x="1353121" y="936269"/>
                  </a:lnTo>
                  <a:lnTo>
                    <a:pt x="1333881" y="937082"/>
                  </a:lnTo>
                  <a:lnTo>
                    <a:pt x="1292733" y="949274"/>
                  </a:lnTo>
                  <a:lnTo>
                    <a:pt x="1281899" y="961034"/>
                  </a:lnTo>
                  <a:lnTo>
                    <a:pt x="1281899" y="977760"/>
                  </a:lnTo>
                  <a:lnTo>
                    <a:pt x="1325651" y="1000760"/>
                  </a:lnTo>
                  <a:lnTo>
                    <a:pt x="1340739" y="1002220"/>
                  </a:lnTo>
                  <a:lnTo>
                    <a:pt x="1340739" y="1023594"/>
                  </a:lnTo>
                  <a:lnTo>
                    <a:pt x="1270127" y="1023594"/>
                  </a:lnTo>
                  <a:lnTo>
                    <a:pt x="1270127" y="1042479"/>
                  </a:lnTo>
                  <a:lnTo>
                    <a:pt x="1405140" y="1042479"/>
                  </a:lnTo>
                  <a:lnTo>
                    <a:pt x="1426895" y="1041590"/>
                  </a:lnTo>
                  <a:lnTo>
                    <a:pt x="1444967" y="1038910"/>
                  </a:lnTo>
                  <a:lnTo>
                    <a:pt x="1459611" y="1034376"/>
                  </a:lnTo>
                  <a:lnTo>
                    <a:pt x="1471091" y="1027925"/>
                  </a:lnTo>
                  <a:lnTo>
                    <a:pt x="1471091" y="1049604"/>
                  </a:lnTo>
                  <a:lnTo>
                    <a:pt x="1495869" y="1049604"/>
                  </a:lnTo>
                  <a:lnTo>
                    <a:pt x="1495869" y="1027925"/>
                  </a:lnTo>
                  <a:lnTo>
                    <a:pt x="1495869" y="982713"/>
                  </a:lnTo>
                  <a:lnTo>
                    <a:pt x="1538592" y="982713"/>
                  </a:lnTo>
                  <a:lnTo>
                    <a:pt x="1538592" y="960729"/>
                  </a:lnTo>
                  <a:close/>
                </a:path>
                <a:path w="7084694" h="1550670">
                  <a:moveTo>
                    <a:pt x="1689214" y="694702"/>
                  </a:moveTo>
                  <a:lnTo>
                    <a:pt x="1676425" y="699033"/>
                  </a:lnTo>
                  <a:lnTo>
                    <a:pt x="1661617" y="701903"/>
                  </a:lnTo>
                  <a:lnTo>
                    <a:pt x="1645373" y="703503"/>
                  </a:lnTo>
                  <a:lnTo>
                    <a:pt x="1628216" y="703999"/>
                  </a:lnTo>
                  <a:lnTo>
                    <a:pt x="1554835" y="703999"/>
                  </a:lnTo>
                  <a:lnTo>
                    <a:pt x="1554835" y="608622"/>
                  </a:lnTo>
                  <a:lnTo>
                    <a:pt x="1649577" y="608622"/>
                  </a:lnTo>
                  <a:lnTo>
                    <a:pt x="1649577" y="472694"/>
                  </a:lnTo>
                  <a:lnTo>
                    <a:pt x="1530362" y="472694"/>
                  </a:lnTo>
                  <a:lnTo>
                    <a:pt x="1530362" y="494360"/>
                  </a:lnTo>
                  <a:lnTo>
                    <a:pt x="1625117" y="494360"/>
                  </a:lnTo>
                  <a:lnTo>
                    <a:pt x="1625117" y="586943"/>
                  </a:lnTo>
                  <a:lnTo>
                    <a:pt x="1530362" y="586943"/>
                  </a:lnTo>
                  <a:lnTo>
                    <a:pt x="1530362" y="725360"/>
                  </a:lnTo>
                  <a:lnTo>
                    <a:pt x="1627289" y="725360"/>
                  </a:lnTo>
                  <a:lnTo>
                    <a:pt x="1644929" y="724852"/>
                  </a:lnTo>
                  <a:lnTo>
                    <a:pt x="1661617" y="723188"/>
                  </a:lnTo>
                  <a:lnTo>
                    <a:pt x="1676628" y="720140"/>
                  </a:lnTo>
                  <a:lnTo>
                    <a:pt x="1689214" y="715454"/>
                  </a:lnTo>
                  <a:lnTo>
                    <a:pt x="1689214" y="703999"/>
                  </a:lnTo>
                  <a:lnTo>
                    <a:pt x="1689214" y="694702"/>
                  </a:lnTo>
                  <a:close/>
                </a:path>
                <a:path w="7084694" h="1550670">
                  <a:moveTo>
                    <a:pt x="1750212" y="467728"/>
                  </a:moveTo>
                  <a:lnTo>
                    <a:pt x="1725142" y="467728"/>
                  </a:lnTo>
                  <a:lnTo>
                    <a:pt x="1725142" y="582917"/>
                  </a:lnTo>
                  <a:lnTo>
                    <a:pt x="1666925" y="582917"/>
                  </a:lnTo>
                  <a:lnTo>
                    <a:pt x="1666925" y="604913"/>
                  </a:lnTo>
                  <a:lnTo>
                    <a:pt x="1725142" y="604913"/>
                  </a:lnTo>
                  <a:lnTo>
                    <a:pt x="1725142" y="744867"/>
                  </a:lnTo>
                  <a:lnTo>
                    <a:pt x="1750212" y="744867"/>
                  </a:lnTo>
                  <a:lnTo>
                    <a:pt x="1750212" y="467728"/>
                  </a:lnTo>
                  <a:close/>
                </a:path>
                <a:path w="7084694" h="1550670">
                  <a:moveTo>
                    <a:pt x="1795881" y="282219"/>
                  </a:moveTo>
                  <a:lnTo>
                    <a:pt x="1774825" y="247853"/>
                  </a:lnTo>
                  <a:lnTo>
                    <a:pt x="1770799" y="246062"/>
                  </a:lnTo>
                  <a:lnTo>
                    <a:pt x="1770799" y="275412"/>
                  </a:lnTo>
                  <a:lnTo>
                    <a:pt x="1770799" y="289344"/>
                  </a:lnTo>
                  <a:lnTo>
                    <a:pt x="1730730" y="308889"/>
                  </a:lnTo>
                  <a:lnTo>
                    <a:pt x="1684096" y="311950"/>
                  </a:lnTo>
                  <a:lnTo>
                    <a:pt x="1658607" y="311188"/>
                  </a:lnTo>
                  <a:lnTo>
                    <a:pt x="1620647" y="305015"/>
                  </a:lnTo>
                  <a:lnTo>
                    <a:pt x="1597393" y="289344"/>
                  </a:lnTo>
                  <a:lnTo>
                    <a:pt x="1597393" y="275412"/>
                  </a:lnTo>
                  <a:lnTo>
                    <a:pt x="1637449" y="255549"/>
                  </a:lnTo>
                  <a:lnTo>
                    <a:pt x="1684096" y="252488"/>
                  </a:lnTo>
                  <a:lnTo>
                    <a:pt x="1709572" y="253250"/>
                  </a:lnTo>
                  <a:lnTo>
                    <a:pt x="1747532" y="259410"/>
                  </a:lnTo>
                  <a:lnTo>
                    <a:pt x="1770799" y="275412"/>
                  </a:lnTo>
                  <a:lnTo>
                    <a:pt x="1770799" y="246062"/>
                  </a:lnTo>
                  <a:lnTo>
                    <a:pt x="1758467" y="240576"/>
                  </a:lnTo>
                  <a:lnTo>
                    <a:pt x="1737817" y="235458"/>
                  </a:lnTo>
                  <a:lnTo>
                    <a:pt x="1712988" y="232435"/>
                  </a:lnTo>
                  <a:lnTo>
                    <a:pt x="1684096" y="231432"/>
                  </a:lnTo>
                  <a:lnTo>
                    <a:pt x="1655152" y="232435"/>
                  </a:lnTo>
                  <a:lnTo>
                    <a:pt x="1609458" y="240576"/>
                  </a:lnTo>
                  <a:lnTo>
                    <a:pt x="1577568" y="262356"/>
                  </a:lnTo>
                  <a:lnTo>
                    <a:pt x="1572310" y="282219"/>
                  </a:lnTo>
                  <a:lnTo>
                    <a:pt x="1573631" y="292735"/>
                  </a:lnTo>
                  <a:lnTo>
                    <a:pt x="1609458" y="324065"/>
                  </a:lnTo>
                  <a:lnTo>
                    <a:pt x="1655152" y="331787"/>
                  </a:lnTo>
                  <a:lnTo>
                    <a:pt x="1684096" y="332689"/>
                  </a:lnTo>
                  <a:lnTo>
                    <a:pt x="1712988" y="331787"/>
                  </a:lnTo>
                  <a:lnTo>
                    <a:pt x="1758467" y="324065"/>
                  </a:lnTo>
                  <a:lnTo>
                    <a:pt x="1790458" y="301993"/>
                  </a:lnTo>
                  <a:lnTo>
                    <a:pt x="1794497" y="292735"/>
                  </a:lnTo>
                  <a:lnTo>
                    <a:pt x="1795881" y="282219"/>
                  </a:lnTo>
                  <a:close/>
                </a:path>
                <a:path w="7084694" h="1550670">
                  <a:moveTo>
                    <a:pt x="1795919" y="1123289"/>
                  </a:moveTo>
                  <a:lnTo>
                    <a:pt x="1794548" y="1112659"/>
                  </a:lnTo>
                  <a:lnTo>
                    <a:pt x="1790496" y="1103439"/>
                  </a:lnTo>
                  <a:lnTo>
                    <a:pt x="1783892" y="1095552"/>
                  </a:lnTo>
                  <a:lnTo>
                    <a:pt x="1781187" y="1093571"/>
                  </a:lnTo>
                  <a:lnTo>
                    <a:pt x="1774863" y="1088923"/>
                  </a:lnTo>
                  <a:lnTo>
                    <a:pt x="1770837" y="1087145"/>
                  </a:lnTo>
                  <a:lnTo>
                    <a:pt x="1770837" y="1116482"/>
                  </a:lnTo>
                  <a:lnTo>
                    <a:pt x="1770837" y="1130414"/>
                  </a:lnTo>
                  <a:lnTo>
                    <a:pt x="1730768" y="1149959"/>
                  </a:lnTo>
                  <a:lnTo>
                    <a:pt x="1684134" y="1153020"/>
                  </a:lnTo>
                  <a:lnTo>
                    <a:pt x="1658645" y="1152258"/>
                  </a:lnTo>
                  <a:lnTo>
                    <a:pt x="1620685" y="1146098"/>
                  </a:lnTo>
                  <a:lnTo>
                    <a:pt x="1597431" y="1130414"/>
                  </a:lnTo>
                  <a:lnTo>
                    <a:pt x="1597431" y="1116482"/>
                  </a:lnTo>
                  <a:lnTo>
                    <a:pt x="1637487" y="1096632"/>
                  </a:lnTo>
                  <a:lnTo>
                    <a:pt x="1684134" y="1093571"/>
                  </a:lnTo>
                  <a:lnTo>
                    <a:pt x="1709610" y="1094333"/>
                  </a:lnTo>
                  <a:lnTo>
                    <a:pt x="1747570" y="1100493"/>
                  </a:lnTo>
                  <a:lnTo>
                    <a:pt x="1770837" y="1116482"/>
                  </a:lnTo>
                  <a:lnTo>
                    <a:pt x="1770837" y="1087145"/>
                  </a:lnTo>
                  <a:lnTo>
                    <a:pt x="1758505" y="1081659"/>
                  </a:lnTo>
                  <a:lnTo>
                    <a:pt x="1737855" y="1076540"/>
                  </a:lnTo>
                  <a:lnTo>
                    <a:pt x="1713026" y="1073505"/>
                  </a:lnTo>
                  <a:lnTo>
                    <a:pt x="1684134" y="1072515"/>
                  </a:lnTo>
                  <a:lnTo>
                    <a:pt x="1655191" y="1073505"/>
                  </a:lnTo>
                  <a:lnTo>
                    <a:pt x="1609496" y="1081659"/>
                  </a:lnTo>
                  <a:lnTo>
                    <a:pt x="1577619" y="1103439"/>
                  </a:lnTo>
                  <a:lnTo>
                    <a:pt x="1572348" y="1123289"/>
                  </a:lnTo>
                  <a:lnTo>
                    <a:pt x="1573669" y="1133805"/>
                  </a:lnTo>
                  <a:lnTo>
                    <a:pt x="1609496" y="1165148"/>
                  </a:lnTo>
                  <a:lnTo>
                    <a:pt x="1655191" y="1172870"/>
                  </a:lnTo>
                  <a:lnTo>
                    <a:pt x="1684134" y="1173772"/>
                  </a:lnTo>
                  <a:lnTo>
                    <a:pt x="1713026" y="1172870"/>
                  </a:lnTo>
                  <a:lnTo>
                    <a:pt x="1758505" y="1165148"/>
                  </a:lnTo>
                  <a:lnTo>
                    <a:pt x="1790496" y="1143076"/>
                  </a:lnTo>
                  <a:lnTo>
                    <a:pt x="1794548" y="1133805"/>
                  </a:lnTo>
                  <a:lnTo>
                    <a:pt x="1795919" y="1123289"/>
                  </a:lnTo>
                  <a:close/>
                </a:path>
                <a:path w="7084694" h="1550670">
                  <a:moveTo>
                    <a:pt x="1808568" y="180035"/>
                  </a:moveTo>
                  <a:lnTo>
                    <a:pt x="1695856" y="180035"/>
                  </a:lnTo>
                  <a:lnTo>
                    <a:pt x="1695856" y="142570"/>
                  </a:lnTo>
                  <a:lnTo>
                    <a:pt x="1791538" y="142570"/>
                  </a:lnTo>
                  <a:lnTo>
                    <a:pt x="1791538" y="121513"/>
                  </a:lnTo>
                  <a:lnTo>
                    <a:pt x="1602651" y="121513"/>
                  </a:lnTo>
                  <a:lnTo>
                    <a:pt x="1602651" y="71653"/>
                  </a:lnTo>
                  <a:lnTo>
                    <a:pt x="1789684" y="71653"/>
                  </a:lnTo>
                  <a:lnTo>
                    <a:pt x="1789684" y="50292"/>
                  </a:lnTo>
                  <a:lnTo>
                    <a:pt x="1577886" y="50292"/>
                  </a:lnTo>
                  <a:lnTo>
                    <a:pt x="1577886" y="142570"/>
                  </a:lnTo>
                  <a:lnTo>
                    <a:pt x="1670773" y="142570"/>
                  </a:lnTo>
                  <a:lnTo>
                    <a:pt x="1670773" y="180035"/>
                  </a:lnTo>
                  <a:lnTo>
                    <a:pt x="1558988" y="180035"/>
                  </a:lnTo>
                  <a:lnTo>
                    <a:pt x="1558988" y="201396"/>
                  </a:lnTo>
                  <a:lnTo>
                    <a:pt x="1808568" y="201396"/>
                  </a:lnTo>
                  <a:lnTo>
                    <a:pt x="1808568" y="180035"/>
                  </a:lnTo>
                  <a:close/>
                </a:path>
                <a:path w="7084694" h="1550670">
                  <a:moveTo>
                    <a:pt x="1808607" y="1021105"/>
                  </a:moveTo>
                  <a:lnTo>
                    <a:pt x="1695894" y="1021105"/>
                  </a:lnTo>
                  <a:lnTo>
                    <a:pt x="1695894" y="983640"/>
                  </a:lnTo>
                  <a:lnTo>
                    <a:pt x="1791576" y="983640"/>
                  </a:lnTo>
                  <a:lnTo>
                    <a:pt x="1791576" y="962583"/>
                  </a:lnTo>
                  <a:lnTo>
                    <a:pt x="1602689" y="962583"/>
                  </a:lnTo>
                  <a:lnTo>
                    <a:pt x="1602689" y="912736"/>
                  </a:lnTo>
                  <a:lnTo>
                    <a:pt x="1789722" y="912736"/>
                  </a:lnTo>
                  <a:lnTo>
                    <a:pt x="1789722" y="891374"/>
                  </a:lnTo>
                  <a:lnTo>
                    <a:pt x="1577924" y="891374"/>
                  </a:lnTo>
                  <a:lnTo>
                    <a:pt x="1577924" y="983640"/>
                  </a:lnTo>
                  <a:lnTo>
                    <a:pt x="1670812" y="983640"/>
                  </a:lnTo>
                  <a:lnTo>
                    <a:pt x="1670812" y="1021105"/>
                  </a:lnTo>
                  <a:lnTo>
                    <a:pt x="1559039" y="1021105"/>
                  </a:lnTo>
                  <a:lnTo>
                    <a:pt x="1559039" y="1042479"/>
                  </a:lnTo>
                  <a:lnTo>
                    <a:pt x="1808607" y="1042479"/>
                  </a:lnTo>
                  <a:lnTo>
                    <a:pt x="1808607" y="1021105"/>
                  </a:lnTo>
                  <a:close/>
                </a:path>
                <a:path w="7084694" h="1550670">
                  <a:moveTo>
                    <a:pt x="2044039" y="702754"/>
                  </a:moveTo>
                  <a:lnTo>
                    <a:pt x="1997392" y="663397"/>
                  </a:lnTo>
                  <a:lnTo>
                    <a:pt x="1982241" y="628421"/>
                  </a:lnTo>
                  <a:lnTo>
                    <a:pt x="1976526" y="579208"/>
                  </a:lnTo>
                  <a:lnTo>
                    <a:pt x="1976526" y="470827"/>
                  </a:lnTo>
                  <a:lnTo>
                    <a:pt x="1951456" y="470827"/>
                  </a:lnTo>
                  <a:lnTo>
                    <a:pt x="1951456" y="579208"/>
                  </a:lnTo>
                  <a:lnTo>
                    <a:pt x="1945779" y="628561"/>
                  </a:lnTo>
                  <a:lnTo>
                    <a:pt x="1930704" y="663740"/>
                  </a:lnTo>
                  <a:lnTo>
                    <a:pt x="1909127" y="687539"/>
                  </a:lnTo>
                  <a:lnTo>
                    <a:pt x="1883943" y="702754"/>
                  </a:lnTo>
                  <a:lnTo>
                    <a:pt x="1883943" y="725665"/>
                  </a:lnTo>
                  <a:lnTo>
                    <a:pt x="1910842" y="712584"/>
                  </a:lnTo>
                  <a:lnTo>
                    <a:pt x="1934260" y="694321"/>
                  </a:lnTo>
                  <a:lnTo>
                    <a:pt x="1952574" y="671766"/>
                  </a:lnTo>
                  <a:lnTo>
                    <a:pt x="1964143" y="645782"/>
                  </a:lnTo>
                  <a:lnTo>
                    <a:pt x="1975891" y="671550"/>
                  </a:lnTo>
                  <a:lnTo>
                    <a:pt x="1994217" y="693966"/>
                  </a:lnTo>
                  <a:lnTo>
                    <a:pt x="2017483" y="712279"/>
                  </a:lnTo>
                  <a:lnTo>
                    <a:pt x="2044039" y="725665"/>
                  </a:lnTo>
                  <a:lnTo>
                    <a:pt x="2044039" y="702754"/>
                  </a:lnTo>
                  <a:close/>
                </a:path>
                <a:path w="7084694" h="1550670">
                  <a:moveTo>
                    <a:pt x="2069299" y="893229"/>
                  </a:moveTo>
                  <a:lnTo>
                    <a:pt x="1936775" y="893229"/>
                  </a:lnTo>
                  <a:lnTo>
                    <a:pt x="1936775" y="914908"/>
                  </a:lnTo>
                  <a:lnTo>
                    <a:pt x="2044534" y="914908"/>
                  </a:lnTo>
                  <a:lnTo>
                    <a:pt x="2044534" y="951750"/>
                  </a:lnTo>
                  <a:lnTo>
                    <a:pt x="2040242" y="1002868"/>
                  </a:lnTo>
                  <a:lnTo>
                    <a:pt x="2027262" y="1046035"/>
                  </a:lnTo>
                  <a:lnTo>
                    <a:pt x="2005469" y="1080947"/>
                  </a:lnTo>
                  <a:lnTo>
                    <a:pt x="1974735" y="1107313"/>
                  </a:lnTo>
                  <a:lnTo>
                    <a:pt x="1934921" y="1124839"/>
                  </a:lnTo>
                  <a:lnTo>
                    <a:pt x="1934921" y="1148067"/>
                  </a:lnTo>
                  <a:lnTo>
                    <a:pt x="1976907" y="1132205"/>
                  </a:lnTo>
                  <a:lnTo>
                    <a:pt x="2010765" y="1109192"/>
                  </a:lnTo>
                  <a:lnTo>
                    <a:pt x="2036711" y="1079207"/>
                  </a:lnTo>
                  <a:lnTo>
                    <a:pt x="2054974" y="1042441"/>
                  </a:lnTo>
                  <a:lnTo>
                    <a:pt x="2065756" y="999070"/>
                  </a:lnTo>
                  <a:lnTo>
                    <a:pt x="2069299" y="949274"/>
                  </a:lnTo>
                  <a:lnTo>
                    <a:pt x="2069299" y="893229"/>
                  </a:lnTo>
                  <a:close/>
                </a:path>
                <a:path w="7084694" h="1550670">
                  <a:moveTo>
                    <a:pt x="2083854" y="90233"/>
                  </a:moveTo>
                  <a:lnTo>
                    <a:pt x="2082977" y="82194"/>
                  </a:lnTo>
                  <a:lnTo>
                    <a:pt x="2080361" y="75184"/>
                  </a:lnTo>
                  <a:lnTo>
                    <a:pt x="2076005" y="69024"/>
                  </a:lnTo>
                  <a:lnTo>
                    <a:pt x="2074087" y="67322"/>
                  </a:lnTo>
                  <a:lnTo>
                    <a:pt x="2069909" y="63601"/>
                  </a:lnTo>
                  <a:lnTo>
                    <a:pt x="2058771" y="58191"/>
                  </a:lnTo>
                  <a:lnTo>
                    <a:pt x="2058771" y="85280"/>
                  </a:lnTo>
                  <a:lnTo>
                    <a:pt x="2058771" y="95186"/>
                  </a:lnTo>
                  <a:lnTo>
                    <a:pt x="2023465" y="110210"/>
                  </a:lnTo>
                  <a:lnTo>
                    <a:pt x="1972068" y="112534"/>
                  </a:lnTo>
                  <a:lnTo>
                    <a:pt x="1943341" y="111975"/>
                  </a:lnTo>
                  <a:lnTo>
                    <a:pt x="1903793" y="107048"/>
                  </a:lnTo>
                  <a:lnTo>
                    <a:pt x="1885365" y="95186"/>
                  </a:lnTo>
                  <a:lnTo>
                    <a:pt x="1885365" y="85280"/>
                  </a:lnTo>
                  <a:lnTo>
                    <a:pt x="1920659" y="69761"/>
                  </a:lnTo>
                  <a:lnTo>
                    <a:pt x="1972068" y="67322"/>
                  </a:lnTo>
                  <a:lnTo>
                    <a:pt x="2000783" y="67919"/>
                  </a:lnTo>
                  <a:lnTo>
                    <a:pt x="2040343" y="72936"/>
                  </a:lnTo>
                  <a:lnTo>
                    <a:pt x="2058771" y="85280"/>
                  </a:lnTo>
                  <a:lnTo>
                    <a:pt x="2058771" y="58191"/>
                  </a:lnTo>
                  <a:lnTo>
                    <a:pt x="2054453" y="56083"/>
                  </a:lnTo>
                  <a:lnTo>
                    <a:pt x="2033066" y="50990"/>
                  </a:lnTo>
                  <a:lnTo>
                    <a:pt x="2005647" y="48107"/>
                  </a:lnTo>
                  <a:lnTo>
                    <a:pt x="1972068" y="47193"/>
                  </a:lnTo>
                  <a:lnTo>
                    <a:pt x="1938477" y="48107"/>
                  </a:lnTo>
                  <a:lnTo>
                    <a:pt x="1889544" y="56083"/>
                  </a:lnTo>
                  <a:lnTo>
                    <a:pt x="1861108" y="82194"/>
                  </a:lnTo>
                  <a:lnTo>
                    <a:pt x="1860283" y="90233"/>
                  </a:lnTo>
                  <a:lnTo>
                    <a:pt x="1861108" y="97955"/>
                  </a:lnTo>
                  <a:lnTo>
                    <a:pt x="1889544" y="124002"/>
                  </a:lnTo>
                  <a:lnTo>
                    <a:pt x="1938477" y="132321"/>
                  </a:lnTo>
                  <a:lnTo>
                    <a:pt x="1972068" y="133273"/>
                  </a:lnTo>
                  <a:lnTo>
                    <a:pt x="2005647" y="132321"/>
                  </a:lnTo>
                  <a:lnTo>
                    <a:pt x="2054453" y="124002"/>
                  </a:lnTo>
                  <a:lnTo>
                    <a:pt x="2082977" y="97955"/>
                  </a:lnTo>
                  <a:lnTo>
                    <a:pt x="2083854" y="90233"/>
                  </a:lnTo>
                  <a:close/>
                </a:path>
                <a:path w="7084694" h="1550670">
                  <a:moveTo>
                    <a:pt x="2084463" y="307301"/>
                  </a:moveTo>
                  <a:lnTo>
                    <a:pt x="1890623" y="307301"/>
                  </a:lnTo>
                  <a:lnTo>
                    <a:pt x="1890623" y="279438"/>
                  </a:lnTo>
                  <a:lnTo>
                    <a:pt x="2077656" y="279438"/>
                  </a:lnTo>
                  <a:lnTo>
                    <a:pt x="2077656" y="210693"/>
                  </a:lnTo>
                  <a:lnTo>
                    <a:pt x="1865858" y="210693"/>
                  </a:lnTo>
                  <a:lnTo>
                    <a:pt x="1865858" y="230822"/>
                  </a:lnTo>
                  <a:lnTo>
                    <a:pt x="2052878" y="230822"/>
                  </a:lnTo>
                  <a:lnTo>
                    <a:pt x="2052878" y="258991"/>
                  </a:lnTo>
                  <a:lnTo>
                    <a:pt x="1865858" y="258991"/>
                  </a:lnTo>
                  <a:lnTo>
                    <a:pt x="1865858" y="327431"/>
                  </a:lnTo>
                  <a:lnTo>
                    <a:pt x="2084463" y="327431"/>
                  </a:lnTo>
                  <a:lnTo>
                    <a:pt x="2084463" y="307301"/>
                  </a:lnTo>
                  <a:close/>
                </a:path>
                <a:path w="7084694" h="1550670">
                  <a:moveTo>
                    <a:pt x="2096541" y="159905"/>
                  </a:moveTo>
                  <a:lnTo>
                    <a:pt x="1846961" y="159905"/>
                  </a:lnTo>
                  <a:lnTo>
                    <a:pt x="1846961" y="180962"/>
                  </a:lnTo>
                  <a:lnTo>
                    <a:pt x="2096541" y="180962"/>
                  </a:lnTo>
                  <a:lnTo>
                    <a:pt x="2096541" y="159905"/>
                  </a:lnTo>
                  <a:close/>
                </a:path>
                <a:path w="7084694" h="1550670">
                  <a:moveTo>
                    <a:pt x="2157057" y="584161"/>
                  </a:moveTo>
                  <a:lnTo>
                    <a:pt x="2111845" y="584161"/>
                  </a:lnTo>
                  <a:lnTo>
                    <a:pt x="2111845" y="467728"/>
                  </a:lnTo>
                  <a:lnTo>
                    <a:pt x="2087079" y="467728"/>
                  </a:lnTo>
                  <a:lnTo>
                    <a:pt x="2087079" y="744867"/>
                  </a:lnTo>
                  <a:lnTo>
                    <a:pt x="2111845" y="744867"/>
                  </a:lnTo>
                  <a:lnTo>
                    <a:pt x="2111845" y="605840"/>
                  </a:lnTo>
                  <a:lnTo>
                    <a:pt x="2157057" y="605840"/>
                  </a:lnTo>
                  <a:lnTo>
                    <a:pt x="2157057" y="584161"/>
                  </a:lnTo>
                  <a:close/>
                </a:path>
                <a:path w="7084694" h="1550670">
                  <a:moveTo>
                    <a:pt x="2197506" y="1004697"/>
                  </a:moveTo>
                  <a:lnTo>
                    <a:pt x="2152294" y="1004697"/>
                  </a:lnTo>
                  <a:lnTo>
                    <a:pt x="2152294" y="888276"/>
                  </a:lnTo>
                  <a:lnTo>
                    <a:pt x="2127516" y="888276"/>
                  </a:lnTo>
                  <a:lnTo>
                    <a:pt x="2127516" y="1165402"/>
                  </a:lnTo>
                  <a:lnTo>
                    <a:pt x="2152294" y="1165402"/>
                  </a:lnTo>
                  <a:lnTo>
                    <a:pt x="2152294" y="1026375"/>
                  </a:lnTo>
                  <a:lnTo>
                    <a:pt x="2197506" y="1026375"/>
                  </a:lnTo>
                  <a:lnTo>
                    <a:pt x="2197506" y="1004697"/>
                  </a:lnTo>
                  <a:close/>
                </a:path>
                <a:path w="7084694" h="1550670">
                  <a:moveTo>
                    <a:pt x="2399817" y="654138"/>
                  </a:moveTo>
                  <a:lnTo>
                    <a:pt x="2375052" y="654138"/>
                  </a:lnTo>
                  <a:lnTo>
                    <a:pt x="2375052" y="675817"/>
                  </a:lnTo>
                  <a:lnTo>
                    <a:pt x="2375052" y="726605"/>
                  </a:lnTo>
                  <a:lnTo>
                    <a:pt x="2221458" y="726605"/>
                  </a:lnTo>
                  <a:lnTo>
                    <a:pt x="2221458" y="675817"/>
                  </a:lnTo>
                  <a:lnTo>
                    <a:pt x="2375052" y="675817"/>
                  </a:lnTo>
                  <a:lnTo>
                    <a:pt x="2375052" y="654138"/>
                  </a:lnTo>
                  <a:lnTo>
                    <a:pt x="2196693" y="654138"/>
                  </a:lnTo>
                  <a:lnTo>
                    <a:pt x="2196693" y="747966"/>
                  </a:lnTo>
                  <a:lnTo>
                    <a:pt x="2399817" y="747966"/>
                  </a:lnTo>
                  <a:lnTo>
                    <a:pt x="2399817" y="726605"/>
                  </a:lnTo>
                  <a:lnTo>
                    <a:pt x="2399817" y="675817"/>
                  </a:lnTo>
                  <a:lnTo>
                    <a:pt x="2399817" y="654138"/>
                  </a:lnTo>
                  <a:close/>
                </a:path>
                <a:path w="7084694" h="1550670">
                  <a:moveTo>
                    <a:pt x="2442248" y="535546"/>
                  </a:moveTo>
                  <a:lnTo>
                    <a:pt x="2399817" y="535546"/>
                  </a:lnTo>
                  <a:lnTo>
                    <a:pt x="2399817" y="467728"/>
                  </a:lnTo>
                  <a:lnTo>
                    <a:pt x="2375052" y="467728"/>
                  </a:lnTo>
                  <a:lnTo>
                    <a:pt x="2375052" y="583539"/>
                  </a:lnTo>
                  <a:lnTo>
                    <a:pt x="2363089" y="590486"/>
                  </a:lnTo>
                  <a:lnTo>
                    <a:pt x="2348611" y="595198"/>
                  </a:lnTo>
                  <a:lnTo>
                    <a:pt x="2331631" y="597865"/>
                  </a:lnTo>
                  <a:lnTo>
                    <a:pt x="2312187" y="598716"/>
                  </a:lnTo>
                  <a:lnTo>
                    <a:pt x="2205367" y="598716"/>
                  </a:lnTo>
                  <a:lnTo>
                    <a:pt x="2205367" y="555053"/>
                  </a:lnTo>
                  <a:lnTo>
                    <a:pt x="2311882" y="555053"/>
                  </a:lnTo>
                  <a:lnTo>
                    <a:pt x="2311882" y="470827"/>
                  </a:lnTo>
                  <a:lnTo>
                    <a:pt x="2180590" y="470827"/>
                  </a:lnTo>
                  <a:lnTo>
                    <a:pt x="2180590" y="491883"/>
                  </a:lnTo>
                  <a:lnTo>
                    <a:pt x="2286800" y="491883"/>
                  </a:lnTo>
                  <a:lnTo>
                    <a:pt x="2286800" y="534314"/>
                  </a:lnTo>
                  <a:lnTo>
                    <a:pt x="2180590" y="534314"/>
                  </a:lnTo>
                  <a:lnTo>
                    <a:pt x="2180590" y="619772"/>
                  </a:lnTo>
                  <a:lnTo>
                    <a:pt x="2306307" y="619772"/>
                  </a:lnTo>
                  <a:lnTo>
                    <a:pt x="2328545" y="618858"/>
                  </a:lnTo>
                  <a:lnTo>
                    <a:pt x="2347417" y="615975"/>
                  </a:lnTo>
                  <a:lnTo>
                    <a:pt x="2362911" y="610882"/>
                  </a:lnTo>
                  <a:lnTo>
                    <a:pt x="2375052" y="603364"/>
                  </a:lnTo>
                  <a:lnTo>
                    <a:pt x="2375052" y="632155"/>
                  </a:lnTo>
                  <a:lnTo>
                    <a:pt x="2399817" y="632155"/>
                  </a:lnTo>
                  <a:lnTo>
                    <a:pt x="2399817" y="603364"/>
                  </a:lnTo>
                  <a:lnTo>
                    <a:pt x="2399817" y="598716"/>
                  </a:lnTo>
                  <a:lnTo>
                    <a:pt x="2399817" y="557530"/>
                  </a:lnTo>
                  <a:lnTo>
                    <a:pt x="2442248" y="557530"/>
                  </a:lnTo>
                  <a:lnTo>
                    <a:pt x="2442248" y="535546"/>
                  </a:lnTo>
                  <a:close/>
                </a:path>
                <a:path w="7084694" h="1550670">
                  <a:moveTo>
                    <a:pt x="2445943" y="50292"/>
                  </a:moveTo>
                  <a:lnTo>
                    <a:pt x="2234146" y="50292"/>
                  </a:lnTo>
                  <a:lnTo>
                    <a:pt x="2234146" y="71348"/>
                  </a:lnTo>
                  <a:lnTo>
                    <a:pt x="2421166" y="71348"/>
                  </a:lnTo>
                  <a:lnTo>
                    <a:pt x="2421166" y="98285"/>
                  </a:lnTo>
                  <a:lnTo>
                    <a:pt x="2402306" y="100990"/>
                  </a:lnTo>
                  <a:lnTo>
                    <a:pt x="2380526" y="102704"/>
                  </a:lnTo>
                  <a:lnTo>
                    <a:pt x="2357247" y="103593"/>
                  </a:lnTo>
                  <a:lnTo>
                    <a:pt x="2333853" y="103860"/>
                  </a:lnTo>
                  <a:lnTo>
                    <a:pt x="2234146" y="103860"/>
                  </a:lnTo>
                  <a:lnTo>
                    <a:pt x="2234146" y="124294"/>
                  </a:lnTo>
                  <a:lnTo>
                    <a:pt x="2333536" y="124294"/>
                  </a:lnTo>
                  <a:lnTo>
                    <a:pt x="2357412" y="124028"/>
                  </a:lnTo>
                  <a:lnTo>
                    <a:pt x="2380526" y="123024"/>
                  </a:lnTo>
                  <a:lnTo>
                    <a:pt x="2401900" y="121031"/>
                  </a:lnTo>
                  <a:lnTo>
                    <a:pt x="2420556" y="117792"/>
                  </a:lnTo>
                  <a:lnTo>
                    <a:pt x="2419794" y="125387"/>
                  </a:lnTo>
                  <a:lnTo>
                    <a:pt x="2418854" y="132740"/>
                  </a:lnTo>
                  <a:lnTo>
                    <a:pt x="2417673" y="139738"/>
                  </a:lnTo>
                  <a:lnTo>
                    <a:pt x="2416213" y="146278"/>
                  </a:lnTo>
                  <a:lnTo>
                    <a:pt x="2440686" y="146278"/>
                  </a:lnTo>
                  <a:lnTo>
                    <a:pt x="2445728" y="104355"/>
                  </a:lnTo>
                  <a:lnTo>
                    <a:pt x="2445816" y="98285"/>
                  </a:lnTo>
                  <a:lnTo>
                    <a:pt x="2445943" y="50292"/>
                  </a:lnTo>
                  <a:close/>
                </a:path>
                <a:path w="7084694" h="1550670">
                  <a:moveTo>
                    <a:pt x="2448001" y="952982"/>
                  </a:moveTo>
                  <a:lnTo>
                    <a:pt x="2259114" y="952982"/>
                  </a:lnTo>
                  <a:lnTo>
                    <a:pt x="2259114" y="889825"/>
                  </a:lnTo>
                  <a:lnTo>
                    <a:pt x="2234349" y="889825"/>
                  </a:lnTo>
                  <a:lnTo>
                    <a:pt x="2234349" y="974661"/>
                  </a:lnTo>
                  <a:lnTo>
                    <a:pt x="2448001" y="974661"/>
                  </a:lnTo>
                  <a:lnTo>
                    <a:pt x="2448001" y="952982"/>
                  </a:lnTo>
                  <a:close/>
                </a:path>
                <a:path w="7084694" h="1550670">
                  <a:moveTo>
                    <a:pt x="2452344" y="1121752"/>
                  </a:moveTo>
                  <a:lnTo>
                    <a:pt x="2450808" y="1110157"/>
                  </a:lnTo>
                  <a:lnTo>
                    <a:pt x="2446375" y="1100340"/>
                  </a:lnTo>
                  <a:lnTo>
                    <a:pt x="2439276" y="1092098"/>
                  </a:lnTo>
                  <a:lnTo>
                    <a:pt x="2436596" y="1090168"/>
                  </a:lnTo>
                  <a:lnTo>
                    <a:pt x="2429738" y="1085202"/>
                  </a:lnTo>
                  <a:lnTo>
                    <a:pt x="2427262" y="1084148"/>
                  </a:lnTo>
                  <a:lnTo>
                    <a:pt x="2427262" y="1113701"/>
                  </a:lnTo>
                  <a:lnTo>
                    <a:pt x="2427262" y="1129487"/>
                  </a:lnTo>
                  <a:lnTo>
                    <a:pt x="2385923" y="1149921"/>
                  </a:lnTo>
                  <a:lnTo>
                    <a:pt x="2340559" y="1153020"/>
                  </a:lnTo>
                  <a:lnTo>
                    <a:pt x="2315870" y="1152258"/>
                  </a:lnTo>
                  <a:lnTo>
                    <a:pt x="2277986" y="1145971"/>
                  </a:lnTo>
                  <a:lnTo>
                    <a:pt x="2253856" y="1129487"/>
                  </a:lnTo>
                  <a:lnTo>
                    <a:pt x="2253856" y="1113701"/>
                  </a:lnTo>
                  <a:lnTo>
                    <a:pt x="2294928" y="1093254"/>
                  </a:lnTo>
                  <a:lnTo>
                    <a:pt x="2340559" y="1090168"/>
                  </a:lnTo>
                  <a:lnTo>
                    <a:pt x="2365070" y="1090930"/>
                  </a:lnTo>
                  <a:lnTo>
                    <a:pt x="2402827" y="1097216"/>
                  </a:lnTo>
                  <a:lnTo>
                    <a:pt x="2427262" y="1113701"/>
                  </a:lnTo>
                  <a:lnTo>
                    <a:pt x="2427262" y="1084148"/>
                  </a:lnTo>
                  <a:lnTo>
                    <a:pt x="2412923" y="1077988"/>
                  </a:lnTo>
                  <a:lnTo>
                    <a:pt x="2392108" y="1072972"/>
                  </a:lnTo>
                  <a:lnTo>
                    <a:pt x="2367813" y="1070051"/>
                  </a:lnTo>
                  <a:lnTo>
                    <a:pt x="2340559" y="1069111"/>
                  </a:lnTo>
                  <a:lnTo>
                    <a:pt x="2313165" y="1070051"/>
                  </a:lnTo>
                  <a:lnTo>
                    <a:pt x="2268143" y="1077988"/>
                  </a:lnTo>
                  <a:lnTo>
                    <a:pt x="2234730" y="1100340"/>
                  </a:lnTo>
                  <a:lnTo>
                    <a:pt x="2228773" y="1121752"/>
                  </a:lnTo>
                  <a:lnTo>
                    <a:pt x="2230297" y="1133068"/>
                  </a:lnTo>
                  <a:lnTo>
                    <a:pt x="2268143" y="1165275"/>
                  </a:lnTo>
                  <a:lnTo>
                    <a:pt x="2313165" y="1172908"/>
                  </a:lnTo>
                  <a:lnTo>
                    <a:pt x="2340559" y="1173772"/>
                  </a:lnTo>
                  <a:lnTo>
                    <a:pt x="2367813" y="1172908"/>
                  </a:lnTo>
                  <a:lnTo>
                    <a:pt x="2412923" y="1165275"/>
                  </a:lnTo>
                  <a:lnTo>
                    <a:pt x="2446375" y="1142885"/>
                  </a:lnTo>
                  <a:lnTo>
                    <a:pt x="2450808" y="1133068"/>
                  </a:lnTo>
                  <a:lnTo>
                    <a:pt x="2452344" y="1121752"/>
                  </a:lnTo>
                  <a:close/>
                </a:path>
                <a:path w="7084694" h="1550670">
                  <a:moveTo>
                    <a:pt x="2452751" y="307301"/>
                  </a:moveTo>
                  <a:lnTo>
                    <a:pt x="2258911" y="307301"/>
                  </a:lnTo>
                  <a:lnTo>
                    <a:pt x="2258911" y="279438"/>
                  </a:lnTo>
                  <a:lnTo>
                    <a:pt x="2445943" y="279438"/>
                  </a:lnTo>
                  <a:lnTo>
                    <a:pt x="2445943" y="210693"/>
                  </a:lnTo>
                  <a:lnTo>
                    <a:pt x="2234146" y="210693"/>
                  </a:lnTo>
                  <a:lnTo>
                    <a:pt x="2234146" y="230822"/>
                  </a:lnTo>
                  <a:lnTo>
                    <a:pt x="2421166" y="230822"/>
                  </a:lnTo>
                  <a:lnTo>
                    <a:pt x="2421166" y="258991"/>
                  </a:lnTo>
                  <a:lnTo>
                    <a:pt x="2234146" y="258991"/>
                  </a:lnTo>
                  <a:lnTo>
                    <a:pt x="2234146" y="327431"/>
                  </a:lnTo>
                  <a:lnTo>
                    <a:pt x="2452751" y="327431"/>
                  </a:lnTo>
                  <a:lnTo>
                    <a:pt x="2452751" y="307301"/>
                  </a:lnTo>
                  <a:close/>
                </a:path>
                <a:path w="7084694" h="1550670">
                  <a:moveTo>
                    <a:pt x="2464828" y="159905"/>
                  </a:moveTo>
                  <a:lnTo>
                    <a:pt x="2215261" y="159905"/>
                  </a:lnTo>
                  <a:lnTo>
                    <a:pt x="2215261" y="180962"/>
                  </a:lnTo>
                  <a:lnTo>
                    <a:pt x="2464828" y="180962"/>
                  </a:lnTo>
                  <a:lnTo>
                    <a:pt x="2464828" y="159905"/>
                  </a:lnTo>
                  <a:close/>
                </a:path>
                <a:path w="7084694" h="1550670">
                  <a:moveTo>
                    <a:pt x="2465032" y="1011516"/>
                  </a:moveTo>
                  <a:lnTo>
                    <a:pt x="2215464" y="1011516"/>
                  </a:lnTo>
                  <a:lnTo>
                    <a:pt x="2215464" y="1032878"/>
                  </a:lnTo>
                  <a:lnTo>
                    <a:pt x="2465032" y="1032878"/>
                  </a:lnTo>
                  <a:lnTo>
                    <a:pt x="2465032" y="1011516"/>
                  </a:lnTo>
                  <a:close/>
                </a:path>
                <a:path w="7084694" h="1550670">
                  <a:moveTo>
                    <a:pt x="2695537" y="530326"/>
                  </a:moveTo>
                  <a:lnTo>
                    <a:pt x="2506649" y="530326"/>
                  </a:lnTo>
                  <a:lnTo>
                    <a:pt x="2506649" y="492226"/>
                  </a:lnTo>
                  <a:lnTo>
                    <a:pt x="2693682" y="492226"/>
                  </a:lnTo>
                  <a:lnTo>
                    <a:pt x="2693682" y="470636"/>
                  </a:lnTo>
                  <a:lnTo>
                    <a:pt x="2481872" y="470636"/>
                  </a:lnTo>
                  <a:lnTo>
                    <a:pt x="2481872" y="492226"/>
                  </a:lnTo>
                  <a:lnTo>
                    <a:pt x="2481872" y="530326"/>
                  </a:lnTo>
                  <a:lnTo>
                    <a:pt x="2481872" y="551916"/>
                  </a:lnTo>
                  <a:lnTo>
                    <a:pt x="2695537" y="551916"/>
                  </a:lnTo>
                  <a:lnTo>
                    <a:pt x="2695537" y="530326"/>
                  </a:lnTo>
                  <a:close/>
                </a:path>
                <a:path w="7084694" h="1550670">
                  <a:moveTo>
                    <a:pt x="2700490" y="728446"/>
                  </a:moveTo>
                  <a:lnTo>
                    <a:pt x="2506649" y="728446"/>
                  </a:lnTo>
                  <a:lnTo>
                    <a:pt x="2506649" y="700506"/>
                  </a:lnTo>
                  <a:lnTo>
                    <a:pt x="2693682" y="700506"/>
                  </a:lnTo>
                  <a:lnTo>
                    <a:pt x="2693682" y="678916"/>
                  </a:lnTo>
                  <a:lnTo>
                    <a:pt x="2693682" y="650976"/>
                  </a:lnTo>
                  <a:lnTo>
                    <a:pt x="2693682" y="630656"/>
                  </a:lnTo>
                  <a:lnTo>
                    <a:pt x="2481872" y="630656"/>
                  </a:lnTo>
                  <a:lnTo>
                    <a:pt x="2481872" y="650976"/>
                  </a:lnTo>
                  <a:lnTo>
                    <a:pt x="2668905" y="650976"/>
                  </a:lnTo>
                  <a:lnTo>
                    <a:pt x="2668905" y="678916"/>
                  </a:lnTo>
                  <a:lnTo>
                    <a:pt x="2481872" y="678916"/>
                  </a:lnTo>
                  <a:lnTo>
                    <a:pt x="2481872" y="700506"/>
                  </a:lnTo>
                  <a:lnTo>
                    <a:pt x="2481872" y="728446"/>
                  </a:lnTo>
                  <a:lnTo>
                    <a:pt x="2481872" y="747496"/>
                  </a:lnTo>
                  <a:lnTo>
                    <a:pt x="2700490" y="747496"/>
                  </a:lnTo>
                  <a:lnTo>
                    <a:pt x="2700490" y="728446"/>
                  </a:lnTo>
                  <a:close/>
                </a:path>
                <a:path w="7084694" h="1550670">
                  <a:moveTo>
                    <a:pt x="2712567" y="580440"/>
                  </a:moveTo>
                  <a:lnTo>
                    <a:pt x="2462987" y="580440"/>
                  </a:lnTo>
                  <a:lnTo>
                    <a:pt x="2462987" y="601497"/>
                  </a:lnTo>
                  <a:lnTo>
                    <a:pt x="2712567" y="601497"/>
                  </a:lnTo>
                  <a:lnTo>
                    <a:pt x="2712567" y="580440"/>
                  </a:lnTo>
                  <a:close/>
                </a:path>
                <a:path w="7084694" h="1550670">
                  <a:moveTo>
                    <a:pt x="2738869" y="47193"/>
                  </a:moveTo>
                  <a:lnTo>
                    <a:pt x="2714714" y="47193"/>
                  </a:lnTo>
                  <a:lnTo>
                    <a:pt x="2714714" y="161455"/>
                  </a:lnTo>
                  <a:lnTo>
                    <a:pt x="2674150" y="161455"/>
                  </a:lnTo>
                  <a:lnTo>
                    <a:pt x="2674150" y="48742"/>
                  </a:lnTo>
                  <a:lnTo>
                    <a:pt x="2650007" y="48742"/>
                  </a:lnTo>
                  <a:lnTo>
                    <a:pt x="2650007" y="266738"/>
                  </a:lnTo>
                  <a:lnTo>
                    <a:pt x="2639225" y="274053"/>
                  </a:lnTo>
                  <a:lnTo>
                    <a:pt x="2626004" y="279273"/>
                  </a:lnTo>
                  <a:lnTo>
                    <a:pt x="2610459" y="282409"/>
                  </a:lnTo>
                  <a:lnTo>
                    <a:pt x="2592717" y="283451"/>
                  </a:lnTo>
                  <a:lnTo>
                    <a:pt x="2537599" y="283451"/>
                  </a:lnTo>
                  <a:lnTo>
                    <a:pt x="2537599" y="188087"/>
                  </a:lnTo>
                  <a:lnTo>
                    <a:pt x="2609748" y="188087"/>
                  </a:lnTo>
                  <a:lnTo>
                    <a:pt x="2609748" y="52146"/>
                  </a:lnTo>
                  <a:lnTo>
                    <a:pt x="2513444" y="52146"/>
                  </a:lnTo>
                  <a:lnTo>
                    <a:pt x="2513444" y="73825"/>
                  </a:lnTo>
                  <a:lnTo>
                    <a:pt x="2585288" y="73825"/>
                  </a:lnTo>
                  <a:lnTo>
                    <a:pt x="2585288" y="166408"/>
                  </a:lnTo>
                  <a:lnTo>
                    <a:pt x="2513444" y="166408"/>
                  </a:lnTo>
                  <a:lnTo>
                    <a:pt x="2513444" y="304825"/>
                  </a:lnTo>
                  <a:lnTo>
                    <a:pt x="2588387" y="304825"/>
                  </a:lnTo>
                  <a:lnTo>
                    <a:pt x="2608161" y="303758"/>
                  </a:lnTo>
                  <a:lnTo>
                    <a:pt x="2625115" y="300532"/>
                  </a:lnTo>
                  <a:lnTo>
                    <a:pt x="2639110" y="295021"/>
                  </a:lnTo>
                  <a:lnTo>
                    <a:pt x="2650007" y="287172"/>
                  </a:lnTo>
                  <a:lnTo>
                    <a:pt x="2650007" y="321233"/>
                  </a:lnTo>
                  <a:lnTo>
                    <a:pt x="2674150" y="321233"/>
                  </a:lnTo>
                  <a:lnTo>
                    <a:pt x="2674150" y="183134"/>
                  </a:lnTo>
                  <a:lnTo>
                    <a:pt x="2714714" y="183134"/>
                  </a:lnTo>
                  <a:lnTo>
                    <a:pt x="2714714" y="324332"/>
                  </a:lnTo>
                  <a:lnTo>
                    <a:pt x="2738869" y="324332"/>
                  </a:lnTo>
                  <a:lnTo>
                    <a:pt x="2738869" y="47193"/>
                  </a:lnTo>
                  <a:close/>
                </a:path>
                <a:path w="7084694" h="1550670">
                  <a:moveTo>
                    <a:pt x="2900210" y="472694"/>
                  </a:moveTo>
                  <a:lnTo>
                    <a:pt x="2763342" y="472694"/>
                  </a:lnTo>
                  <a:lnTo>
                    <a:pt x="2763342" y="494360"/>
                  </a:lnTo>
                  <a:lnTo>
                    <a:pt x="2875445" y="494360"/>
                  </a:lnTo>
                  <a:lnTo>
                    <a:pt x="2875318" y="584161"/>
                  </a:lnTo>
                  <a:lnTo>
                    <a:pt x="2874988" y="598297"/>
                  </a:lnTo>
                  <a:lnTo>
                    <a:pt x="2873705" y="617956"/>
                  </a:lnTo>
                  <a:lnTo>
                    <a:pt x="2871647" y="636511"/>
                  </a:lnTo>
                  <a:lnTo>
                    <a:pt x="2868942" y="652589"/>
                  </a:lnTo>
                  <a:lnTo>
                    <a:pt x="2893403" y="652589"/>
                  </a:lnTo>
                  <a:lnTo>
                    <a:pt x="2896298" y="636231"/>
                  </a:lnTo>
                  <a:lnTo>
                    <a:pt x="2898432" y="616902"/>
                  </a:lnTo>
                  <a:lnTo>
                    <a:pt x="2899753" y="596074"/>
                  </a:lnTo>
                  <a:lnTo>
                    <a:pt x="2900134" y="578904"/>
                  </a:lnTo>
                  <a:lnTo>
                    <a:pt x="2900210" y="472694"/>
                  </a:lnTo>
                  <a:close/>
                </a:path>
                <a:path w="7084694" h="1550670">
                  <a:moveTo>
                    <a:pt x="3020974" y="584161"/>
                  </a:moveTo>
                  <a:lnTo>
                    <a:pt x="2975762" y="584161"/>
                  </a:lnTo>
                  <a:lnTo>
                    <a:pt x="2975762" y="467728"/>
                  </a:lnTo>
                  <a:lnTo>
                    <a:pt x="2950997" y="467728"/>
                  </a:lnTo>
                  <a:lnTo>
                    <a:pt x="2950997" y="689444"/>
                  </a:lnTo>
                  <a:lnTo>
                    <a:pt x="2939237" y="697039"/>
                  </a:lnTo>
                  <a:lnTo>
                    <a:pt x="2924289" y="702564"/>
                  </a:lnTo>
                  <a:lnTo>
                    <a:pt x="2906661" y="705942"/>
                  </a:lnTo>
                  <a:lnTo>
                    <a:pt x="2886900" y="707097"/>
                  </a:lnTo>
                  <a:lnTo>
                    <a:pt x="2822181" y="707097"/>
                  </a:lnTo>
                  <a:lnTo>
                    <a:pt x="2822181" y="575487"/>
                  </a:lnTo>
                  <a:lnTo>
                    <a:pt x="2797098" y="575487"/>
                  </a:lnTo>
                  <a:lnTo>
                    <a:pt x="2797098" y="707097"/>
                  </a:lnTo>
                  <a:lnTo>
                    <a:pt x="2753436" y="707097"/>
                  </a:lnTo>
                  <a:lnTo>
                    <a:pt x="2753436" y="728764"/>
                  </a:lnTo>
                  <a:lnTo>
                    <a:pt x="2883179" y="728764"/>
                  </a:lnTo>
                  <a:lnTo>
                    <a:pt x="2904401" y="727608"/>
                  </a:lnTo>
                  <a:lnTo>
                    <a:pt x="2923121" y="724166"/>
                  </a:lnTo>
                  <a:lnTo>
                    <a:pt x="2938830" y="718451"/>
                  </a:lnTo>
                  <a:lnTo>
                    <a:pt x="2950997" y="710501"/>
                  </a:lnTo>
                  <a:lnTo>
                    <a:pt x="2950997" y="744562"/>
                  </a:lnTo>
                  <a:lnTo>
                    <a:pt x="2975762" y="744562"/>
                  </a:lnTo>
                  <a:lnTo>
                    <a:pt x="2975762" y="710501"/>
                  </a:lnTo>
                  <a:lnTo>
                    <a:pt x="2975762" y="605840"/>
                  </a:lnTo>
                  <a:lnTo>
                    <a:pt x="3020974" y="605840"/>
                  </a:lnTo>
                  <a:lnTo>
                    <a:pt x="3020974" y="584161"/>
                  </a:lnTo>
                  <a:close/>
                </a:path>
                <a:path w="7084694" h="1550670">
                  <a:moveTo>
                    <a:pt x="3033966" y="192735"/>
                  </a:moveTo>
                  <a:lnTo>
                    <a:pt x="2991027" y="177063"/>
                  </a:lnTo>
                  <a:lnTo>
                    <a:pt x="2957563" y="151930"/>
                  </a:lnTo>
                  <a:lnTo>
                    <a:pt x="2945574" y="133273"/>
                  </a:lnTo>
                  <a:lnTo>
                    <a:pt x="2935821" y="118097"/>
                  </a:lnTo>
                  <a:lnTo>
                    <a:pt x="2928061" y="76301"/>
                  </a:lnTo>
                  <a:lnTo>
                    <a:pt x="2928061" y="50292"/>
                  </a:lnTo>
                  <a:lnTo>
                    <a:pt x="2902978" y="50292"/>
                  </a:lnTo>
                  <a:lnTo>
                    <a:pt x="2902978" y="76301"/>
                  </a:lnTo>
                  <a:lnTo>
                    <a:pt x="2895460" y="118097"/>
                  </a:lnTo>
                  <a:lnTo>
                    <a:pt x="2874111" y="151930"/>
                  </a:lnTo>
                  <a:lnTo>
                    <a:pt x="2840799" y="177063"/>
                  </a:lnTo>
                  <a:lnTo>
                    <a:pt x="2797391" y="192735"/>
                  </a:lnTo>
                  <a:lnTo>
                    <a:pt x="2797391" y="215023"/>
                  </a:lnTo>
                  <a:lnTo>
                    <a:pt x="2839821" y="202298"/>
                  </a:lnTo>
                  <a:lnTo>
                    <a:pt x="2873489" y="183324"/>
                  </a:lnTo>
                  <a:lnTo>
                    <a:pt x="2898673" y="159766"/>
                  </a:lnTo>
                  <a:lnTo>
                    <a:pt x="2915678" y="133273"/>
                  </a:lnTo>
                  <a:lnTo>
                    <a:pt x="2932773" y="159677"/>
                  </a:lnTo>
                  <a:lnTo>
                    <a:pt x="2958096" y="183095"/>
                  </a:lnTo>
                  <a:lnTo>
                    <a:pt x="2991789" y="202031"/>
                  </a:lnTo>
                  <a:lnTo>
                    <a:pt x="3033966" y="215023"/>
                  </a:lnTo>
                  <a:lnTo>
                    <a:pt x="3033966" y="192735"/>
                  </a:lnTo>
                  <a:close/>
                </a:path>
                <a:path w="7084694" h="1550670">
                  <a:moveTo>
                    <a:pt x="3039224" y="290271"/>
                  </a:moveTo>
                  <a:lnTo>
                    <a:pt x="2792755" y="290271"/>
                  </a:lnTo>
                  <a:lnTo>
                    <a:pt x="2792755" y="311950"/>
                  </a:lnTo>
                  <a:lnTo>
                    <a:pt x="3039224" y="311950"/>
                  </a:lnTo>
                  <a:lnTo>
                    <a:pt x="3039224" y="290271"/>
                  </a:lnTo>
                  <a:close/>
                </a:path>
                <a:path w="7084694" h="1550670">
                  <a:moveTo>
                    <a:pt x="3264065" y="578586"/>
                  </a:moveTo>
                  <a:lnTo>
                    <a:pt x="3239909" y="539419"/>
                  </a:lnTo>
                  <a:lnTo>
                    <a:pt x="3239909" y="570852"/>
                  </a:lnTo>
                  <a:lnTo>
                    <a:pt x="3239909" y="586333"/>
                  </a:lnTo>
                  <a:lnTo>
                    <a:pt x="3205022" y="607923"/>
                  </a:lnTo>
                  <a:lnTo>
                    <a:pt x="3193770" y="608622"/>
                  </a:lnTo>
                  <a:lnTo>
                    <a:pt x="3182696" y="607923"/>
                  </a:lnTo>
                  <a:lnTo>
                    <a:pt x="3147949" y="586333"/>
                  </a:lnTo>
                  <a:lnTo>
                    <a:pt x="3147949" y="570852"/>
                  </a:lnTo>
                  <a:lnTo>
                    <a:pt x="3182696" y="549300"/>
                  </a:lnTo>
                  <a:lnTo>
                    <a:pt x="3193770" y="548551"/>
                  </a:lnTo>
                  <a:lnTo>
                    <a:pt x="3205022" y="549300"/>
                  </a:lnTo>
                  <a:lnTo>
                    <a:pt x="3239909" y="570852"/>
                  </a:lnTo>
                  <a:lnTo>
                    <a:pt x="3239909" y="539419"/>
                  </a:lnTo>
                  <a:lnTo>
                    <a:pt x="3237268" y="537743"/>
                  </a:lnTo>
                  <a:lnTo>
                    <a:pt x="3224466" y="532803"/>
                  </a:lnTo>
                  <a:lnTo>
                    <a:pt x="3209861" y="529767"/>
                  </a:lnTo>
                  <a:lnTo>
                    <a:pt x="3193770" y="528739"/>
                  </a:lnTo>
                  <a:lnTo>
                    <a:pt x="3177857" y="529767"/>
                  </a:lnTo>
                  <a:lnTo>
                    <a:pt x="3139897" y="544525"/>
                  </a:lnTo>
                  <a:lnTo>
                    <a:pt x="3123793" y="578586"/>
                  </a:lnTo>
                  <a:lnTo>
                    <a:pt x="3124873" y="588784"/>
                  </a:lnTo>
                  <a:lnTo>
                    <a:pt x="3150578" y="619480"/>
                  </a:lnTo>
                  <a:lnTo>
                    <a:pt x="3193770" y="628751"/>
                  </a:lnTo>
                  <a:lnTo>
                    <a:pt x="3209861" y="627672"/>
                  </a:lnTo>
                  <a:lnTo>
                    <a:pt x="3247961" y="612648"/>
                  </a:lnTo>
                  <a:lnTo>
                    <a:pt x="3262985" y="588784"/>
                  </a:lnTo>
                  <a:lnTo>
                    <a:pt x="3264065" y="578586"/>
                  </a:lnTo>
                  <a:close/>
                </a:path>
                <a:path w="7084694" h="1550670">
                  <a:moveTo>
                    <a:pt x="3272421" y="488480"/>
                  </a:moveTo>
                  <a:lnTo>
                    <a:pt x="3206470" y="488480"/>
                  </a:lnTo>
                  <a:lnTo>
                    <a:pt x="3206470" y="459066"/>
                  </a:lnTo>
                  <a:lnTo>
                    <a:pt x="3181997" y="459066"/>
                  </a:lnTo>
                  <a:lnTo>
                    <a:pt x="3181997" y="488480"/>
                  </a:lnTo>
                  <a:lnTo>
                    <a:pt x="3115119" y="488480"/>
                  </a:lnTo>
                  <a:lnTo>
                    <a:pt x="3115119" y="508914"/>
                  </a:lnTo>
                  <a:lnTo>
                    <a:pt x="3272421" y="508914"/>
                  </a:lnTo>
                  <a:lnTo>
                    <a:pt x="3272421" y="488480"/>
                  </a:lnTo>
                  <a:close/>
                </a:path>
                <a:path w="7084694" h="1550670">
                  <a:moveTo>
                    <a:pt x="3327196" y="290296"/>
                  </a:moveTo>
                  <a:lnTo>
                    <a:pt x="3216973" y="290296"/>
                  </a:lnTo>
                  <a:lnTo>
                    <a:pt x="3216973" y="225526"/>
                  </a:lnTo>
                  <a:lnTo>
                    <a:pt x="3315741" y="225526"/>
                  </a:lnTo>
                  <a:lnTo>
                    <a:pt x="3315741" y="203936"/>
                  </a:lnTo>
                  <a:lnTo>
                    <a:pt x="3120352" y="203936"/>
                  </a:lnTo>
                  <a:lnTo>
                    <a:pt x="3120352" y="149326"/>
                  </a:lnTo>
                  <a:lnTo>
                    <a:pt x="3312033" y="149326"/>
                  </a:lnTo>
                  <a:lnTo>
                    <a:pt x="3312033" y="127736"/>
                  </a:lnTo>
                  <a:lnTo>
                    <a:pt x="3312033" y="74396"/>
                  </a:lnTo>
                  <a:lnTo>
                    <a:pt x="3312033" y="51536"/>
                  </a:lnTo>
                  <a:lnTo>
                    <a:pt x="3095587" y="51536"/>
                  </a:lnTo>
                  <a:lnTo>
                    <a:pt x="3095587" y="74396"/>
                  </a:lnTo>
                  <a:lnTo>
                    <a:pt x="3287255" y="74396"/>
                  </a:lnTo>
                  <a:lnTo>
                    <a:pt x="3287255" y="127736"/>
                  </a:lnTo>
                  <a:lnTo>
                    <a:pt x="3095587" y="127736"/>
                  </a:lnTo>
                  <a:lnTo>
                    <a:pt x="3095587" y="149326"/>
                  </a:lnTo>
                  <a:lnTo>
                    <a:pt x="3095587" y="203936"/>
                  </a:lnTo>
                  <a:lnTo>
                    <a:pt x="3095587" y="225526"/>
                  </a:lnTo>
                  <a:lnTo>
                    <a:pt x="3191891" y="225526"/>
                  </a:lnTo>
                  <a:lnTo>
                    <a:pt x="3191891" y="290296"/>
                  </a:lnTo>
                  <a:lnTo>
                    <a:pt x="3080728" y="290296"/>
                  </a:lnTo>
                  <a:lnTo>
                    <a:pt x="3080728" y="311886"/>
                  </a:lnTo>
                  <a:lnTo>
                    <a:pt x="3327196" y="311886"/>
                  </a:lnTo>
                  <a:lnTo>
                    <a:pt x="3327196" y="290296"/>
                  </a:lnTo>
                  <a:close/>
                </a:path>
                <a:path w="7084694" h="1550670">
                  <a:moveTo>
                    <a:pt x="3344265" y="655383"/>
                  </a:moveTo>
                  <a:lnTo>
                    <a:pt x="3319488" y="655383"/>
                  </a:lnTo>
                  <a:lnTo>
                    <a:pt x="3319488" y="677062"/>
                  </a:lnTo>
                  <a:lnTo>
                    <a:pt x="3319488" y="726605"/>
                  </a:lnTo>
                  <a:lnTo>
                    <a:pt x="3165906" y="726605"/>
                  </a:lnTo>
                  <a:lnTo>
                    <a:pt x="3165906" y="677062"/>
                  </a:lnTo>
                  <a:lnTo>
                    <a:pt x="3319488" y="677062"/>
                  </a:lnTo>
                  <a:lnTo>
                    <a:pt x="3319488" y="655383"/>
                  </a:lnTo>
                  <a:lnTo>
                    <a:pt x="3141129" y="655383"/>
                  </a:lnTo>
                  <a:lnTo>
                    <a:pt x="3141129" y="747966"/>
                  </a:lnTo>
                  <a:lnTo>
                    <a:pt x="3344265" y="747966"/>
                  </a:lnTo>
                  <a:lnTo>
                    <a:pt x="3344265" y="726605"/>
                  </a:lnTo>
                  <a:lnTo>
                    <a:pt x="3344265" y="677062"/>
                  </a:lnTo>
                  <a:lnTo>
                    <a:pt x="3344265" y="655383"/>
                  </a:lnTo>
                  <a:close/>
                </a:path>
                <a:path w="7084694" h="1550670">
                  <a:moveTo>
                    <a:pt x="3386683" y="538645"/>
                  </a:moveTo>
                  <a:lnTo>
                    <a:pt x="3344265" y="538645"/>
                  </a:lnTo>
                  <a:lnTo>
                    <a:pt x="3344265" y="467728"/>
                  </a:lnTo>
                  <a:lnTo>
                    <a:pt x="3319488" y="467728"/>
                  </a:lnTo>
                  <a:lnTo>
                    <a:pt x="3319488" y="633082"/>
                  </a:lnTo>
                  <a:lnTo>
                    <a:pt x="3344265" y="633082"/>
                  </a:lnTo>
                  <a:lnTo>
                    <a:pt x="3344265" y="560324"/>
                  </a:lnTo>
                  <a:lnTo>
                    <a:pt x="3386683" y="560324"/>
                  </a:lnTo>
                  <a:lnTo>
                    <a:pt x="3386683" y="538645"/>
                  </a:lnTo>
                  <a:close/>
                </a:path>
                <a:path w="7084694" h="1550670">
                  <a:moveTo>
                    <a:pt x="4681525" y="1273365"/>
                  </a:moveTo>
                  <a:lnTo>
                    <a:pt x="4469727" y="1273365"/>
                  </a:lnTo>
                  <a:lnTo>
                    <a:pt x="4469727" y="1294422"/>
                  </a:lnTo>
                  <a:lnTo>
                    <a:pt x="4656760" y="1294422"/>
                  </a:lnTo>
                  <a:lnTo>
                    <a:pt x="4656760" y="1321358"/>
                  </a:lnTo>
                  <a:lnTo>
                    <a:pt x="4637887" y="1324063"/>
                  </a:lnTo>
                  <a:lnTo>
                    <a:pt x="4616120" y="1325778"/>
                  </a:lnTo>
                  <a:lnTo>
                    <a:pt x="4592828" y="1326680"/>
                  </a:lnTo>
                  <a:lnTo>
                    <a:pt x="4569434" y="1326934"/>
                  </a:lnTo>
                  <a:lnTo>
                    <a:pt x="4469727" y="1326934"/>
                  </a:lnTo>
                  <a:lnTo>
                    <a:pt x="4469727" y="1347368"/>
                  </a:lnTo>
                  <a:lnTo>
                    <a:pt x="4569130" y="1347368"/>
                  </a:lnTo>
                  <a:lnTo>
                    <a:pt x="4592993" y="1347101"/>
                  </a:lnTo>
                  <a:lnTo>
                    <a:pt x="4616120" y="1346098"/>
                  </a:lnTo>
                  <a:lnTo>
                    <a:pt x="4637494" y="1344104"/>
                  </a:lnTo>
                  <a:lnTo>
                    <a:pt x="4656137" y="1340866"/>
                  </a:lnTo>
                  <a:lnTo>
                    <a:pt x="4655375" y="1348460"/>
                  </a:lnTo>
                  <a:lnTo>
                    <a:pt x="4654435" y="1355813"/>
                  </a:lnTo>
                  <a:lnTo>
                    <a:pt x="4653267" y="1362811"/>
                  </a:lnTo>
                  <a:lnTo>
                    <a:pt x="4651807" y="1369352"/>
                  </a:lnTo>
                  <a:lnTo>
                    <a:pt x="4676267" y="1369352"/>
                  </a:lnTo>
                  <a:lnTo>
                    <a:pt x="4678921" y="1356537"/>
                  </a:lnTo>
                  <a:lnTo>
                    <a:pt x="4680521" y="1342301"/>
                  </a:lnTo>
                  <a:lnTo>
                    <a:pt x="4680597" y="1340866"/>
                  </a:lnTo>
                  <a:lnTo>
                    <a:pt x="4681321" y="1327429"/>
                  </a:lnTo>
                  <a:lnTo>
                    <a:pt x="4681398" y="1321358"/>
                  </a:lnTo>
                  <a:lnTo>
                    <a:pt x="4681525" y="1273365"/>
                  </a:lnTo>
                  <a:close/>
                </a:path>
                <a:path w="7084694" h="1550670">
                  <a:moveTo>
                    <a:pt x="4688344" y="1530375"/>
                  </a:moveTo>
                  <a:lnTo>
                    <a:pt x="4494504" y="1530375"/>
                  </a:lnTo>
                  <a:lnTo>
                    <a:pt x="4494504" y="1502511"/>
                  </a:lnTo>
                  <a:lnTo>
                    <a:pt x="4681525" y="1502511"/>
                  </a:lnTo>
                  <a:lnTo>
                    <a:pt x="4681525" y="1433766"/>
                  </a:lnTo>
                  <a:lnTo>
                    <a:pt x="4469727" y="1433766"/>
                  </a:lnTo>
                  <a:lnTo>
                    <a:pt x="4469727" y="1453896"/>
                  </a:lnTo>
                  <a:lnTo>
                    <a:pt x="4656760" y="1453896"/>
                  </a:lnTo>
                  <a:lnTo>
                    <a:pt x="4656760" y="1482064"/>
                  </a:lnTo>
                  <a:lnTo>
                    <a:pt x="4469727" y="1482064"/>
                  </a:lnTo>
                  <a:lnTo>
                    <a:pt x="4469727" y="1550504"/>
                  </a:lnTo>
                  <a:lnTo>
                    <a:pt x="4688344" y="1550504"/>
                  </a:lnTo>
                  <a:lnTo>
                    <a:pt x="4688344" y="1530375"/>
                  </a:lnTo>
                  <a:close/>
                </a:path>
                <a:path w="7084694" h="1550670">
                  <a:moveTo>
                    <a:pt x="4700422" y="1382979"/>
                  </a:moveTo>
                  <a:lnTo>
                    <a:pt x="4450842" y="1382979"/>
                  </a:lnTo>
                  <a:lnTo>
                    <a:pt x="4450842" y="1404035"/>
                  </a:lnTo>
                  <a:lnTo>
                    <a:pt x="4700422" y="1404035"/>
                  </a:lnTo>
                  <a:lnTo>
                    <a:pt x="4700422" y="1382979"/>
                  </a:lnTo>
                  <a:close/>
                </a:path>
                <a:path w="7084694" h="1550670">
                  <a:moveTo>
                    <a:pt x="4969522" y="11760"/>
                  </a:moveTo>
                  <a:lnTo>
                    <a:pt x="4757725" y="11760"/>
                  </a:lnTo>
                  <a:lnTo>
                    <a:pt x="4757725" y="32816"/>
                  </a:lnTo>
                  <a:lnTo>
                    <a:pt x="4944757" y="32816"/>
                  </a:lnTo>
                  <a:lnTo>
                    <a:pt x="4944757" y="59753"/>
                  </a:lnTo>
                  <a:lnTo>
                    <a:pt x="4925885" y="62458"/>
                  </a:lnTo>
                  <a:lnTo>
                    <a:pt x="4904117" y="64173"/>
                  </a:lnTo>
                  <a:lnTo>
                    <a:pt x="4880826" y="65074"/>
                  </a:lnTo>
                  <a:lnTo>
                    <a:pt x="4857432" y="65328"/>
                  </a:lnTo>
                  <a:lnTo>
                    <a:pt x="4757725" y="65328"/>
                  </a:lnTo>
                  <a:lnTo>
                    <a:pt x="4757725" y="85763"/>
                  </a:lnTo>
                  <a:lnTo>
                    <a:pt x="4857127" y="85763"/>
                  </a:lnTo>
                  <a:lnTo>
                    <a:pt x="4880991" y="85496"/>
                  </a:lnTo>
                  <a:lnTo>
                    <a:pt x="4904117" y="84493"/>
                  </a:lnTo>
                  <a:lnTo>
                    <a:pt x="4925492" y="82499"/>
                  </a:lnTo>
                  <a:lnTo>
                    <a:pt x="4944135" y="79260"/>
                  </a:lnTo>
                  <a:lnTo>
                    <a:pt x="4943373" y="86855"/>
                  </a:lnTo>
                  <a:lnTo>
                    <a:pt x="4942433" y="94208"/>
                  </a:lnTo>
                  <a:lnTo>
                    <a:pt x="4941265" y="101206"/>
                  </a:lnTo>
                  <a:lnTo>
                    <a:pt x="4939804" y="107746"/>
                  </a:lnTo>
                  <a:lnTo>
                    <a:pt x="4964265" y="107746"/>
                  </a:lnTo>
                  <a:lnTo>
                    <a:pt x="4966919" y="94932"/>
                  </a:lnTo>
                  <a:lnTo>
                    <a:pt x="4968519" y="80695"/>
                  </a:lnTo>
                  <a:lnTo>
                    <a:pt x="4968595" y="79260"/>
                  </a:lnTo>
                  <a:lnTo>
                    <a:pt x="4969319" y="65824"/>
                  </a:lnTo>
                  <a:lnTo>
                    <a:pt x="4969395" y="59753"/>
                  </a:lnTo>
                  <a:lnTo>
                    <a:pt x="4969522" y="11760"/>
                  </a:lnTo>
                  <a:close/>
                </a:path>
                <a:path w="7084694" h="1550670">
                  <a:moveTo>
                    <a:pt x="4976342" y="268770"/>
                  </a:moveTo>
                  <a:lnTo>
                    <a:pt x="4782502" y="268770"/>
                  </a:lnTo>
                  <a:lnTo>
                    <a:pt x="4782502" y="240906"/>
                  </a:lnTo>
                  <a:lnTo>
                    <a:pt x="4969522" y="240906"/>
                  </a:lnTo>
                  <a:lnTo>
                    <a:pt x="4969522" y="172161"/>
                  </a:lnTo>
                  <a:lnTo>
                    <a:pt x="4757725" y="172161"/>
                  </a:lnTo>
                  <a:lnTo>
                    <a:pt x="4757725" y="192290"/>
                  </a:lnTo>
                  <a:lnTo>
                    <a:pt x="4944757" y="192290"/>
                  </a:lnTo>
                  <a:lnTo>
                    <a:pt x="4944757" y="220459"/>
                  </a:lnTo>
                  <a:lnTo>
                    <a:pt x="4757725" y="220459"/>
                  </a:lnTo>
                  <a:lnTo>
                    <a:pt x="4757725" y="288899"/>
                  </a:lnTo>
                  <a:lnTo>
                    <a:pt x="4976342" y="288899"/>
                  </a:lnTo>
                  <a:lnTo>
                    <a:pt x="4976342" y="268770"/>
                  </a:lnTo>
                  <a:close/>
                </a:path>
                <a:path w="7084694" h="1550670">
                  <a:moveTo>
                    <a:pt x="4988420" y="121373"/>
                  </a:moveTo>
                  <a:lnTo>
                    <a:pt x="4738840" y="121373"/>
                  </a:lnTo>
                  <a:lnTo>
                    <a:pt x="4738840" y="142430"/>
                  </a:lnTo>
                  <a:lnTo>
                    <a:pt x="4988420" y="142430"/>
                  </a:lnTo>
                  <a:lnTo>
                    <a:pt x="4988420" y="121373"/>
                  </a:lnTo>
                  <a:close/>
                </a:path>
                <a:path w="7084694" h="1550670">
                  <a:moveTo>
                    <a:pt x="5042306" y="664222"/>
                  </a:moveTo>
                  <a:lnTo>
                    <a:pt x="4997907" y="624357"/>
                  </a:lnTo>
                  <a:lnTo>
                    <a:pt x="4977904" y="543153"/>
                  </a:lnTo>
                  <a:lnTo>
                    <a:pt x="4977904" y="455828"/>
                  </a:lnTo>
                  <a:lnTo>
                    <a:pt x="5040134" y="455828"/>
                  </a:lnTo>
                  <a:lnTo>
                    <a:pt x="5040134" y="434162"/>
                  </a:lnTo>
                  <a:lnTo>
                    <a:pt x="4891202" y="434162"/>
                  </a:lnTo>
                  <a:lnTo>
                    <a:pt x="4891202" y="455828"/>
                  </a:lnTo>
                  <a:lnTo>
                    <a:pt x="4952822" y="455828"/>
                  </a:lnTo>
                  <a:lnTo>
                    <a:pt x="4952822" y="543153"/>
                  </a:lnTo>
                  <a:lnTo>
                    <a:pt x="4947145" y="589851"/>
                  </a:lnTo>
                  <a:lnTo>
                    <a:pt x="4932299" y="624586"/>
                  </a:lnTo>
                  <a:lnTo>
                    <a:pt x="4911534" y="648881"/>
                  </a:lnTo>
                  <a:lnTo>
                    <a:pt x="4888103" y="664222"/>
                  </a:lnTo>
                  <a:lnTo>
                    <a:pt x="4888103" y="687146"/>
                  </a:lnTo>
                  <a:lnTo>
                    <a:pt x="4913173" y="674077"/>
                  </a:lnTo>
                  <a:lnTo>
                    <a:pt x="4935359" y="655828"/>
                  </a:lnTo>
                  <a:lnTo>
                    <a:pt x="4953203" y="633793"/>
                  </a:lnTo>
                  <a:lnTo>
                    <a:pt x="4965204" y="609422"/>
                  </a:lnTo>
                  <a:lnTo>
                    <a:pt x="4977384" y="633717"/>
                  </a:lnTo>
                  <a:lnTo>
                    <a:pt x="4995049" y="655599"/>
                  </a:lnTo>
                  <a:lnTo>
                    <a:pt x="5017071" y="673823"/>
                  </a:lnTo>
                  <a:lnTo>
                    <a:pt x="5042306" y="687146"/>
                  </a:lnTo>
                  <a:lnTo>
                    <a:pt x="5042306" y="664222"/>
                  </a:lnTo>
                  <a:close/>
                </a:path>
                <a:path w="7084694" h="1550670">
                  <a:moveTo>
                    <a:pt x="5114455" y="429209"/>
                  </a:moveTo>
                  <a:lnTo>
                    <a:pt x="5089372" y="429209"/>
                  </a:lnTo>
                  <a:lnTo>
                    <a:pt x="5089372" y="706031"/>
                  </a:lnTo>
                  <a:lnTo>
                    <a:pt x="5114455" y="706031"/>
                  </a:lnTo>
                  <a:lnTo>
                    <a:pt x="5114455" y="429209"/>
                  </a:lnTo>
                  <a:close/>
                </a:path>
                <a:path w="7084694" h="1550670">
                  <a:moveTo>
                    <a:pt x="5224348" y="1084757"/>
                  </a:moveTo>
                  <a:lnTo>
                    <a:pt x="5200472" y="1069149"/>
                  </a:lnTo>
                  <a:lnTo>
                    <a:pt x="5179644" y="1044892"/>
                  </a:lnTo>
                  <a:lnTo>
                    <a:pt x="5173281" y="1029944"/>
                  </a:lnTo>
                  <a:lnTo>
                    <a:pt x="5164912" y="1010297"/>
                  </a:lnTo>
                  <a:lnTo>
                    <a:pt x="5159324" y="963688"/>
                  </a:lnTo>
                  <a:lnTo>
                    <a:pt x="5159324" y="876363"/>
                  </a:lnTo>
                  <a:lnTo>
                    <a:pt x="5221567" y="876363"/>
                  </a:lnTo>
                  <a:lnTo>
                    <a:pt x="5221567" y="854684"/>
                  </a:lnTo>
                  <a:lnTo>
                    <a:pt x="5072939" y="854684"/>
                  </a:lnTo>
                  <a:lnTo>
                    <a:pt x="5072939" y="876363"/>
                  </a:lnTo>
                  <a:lnTo>
                    <a:pt x="5134559" y="876363"/>
                  </a:lnTo>
                  <a:lnTo>
                    <a:pt x="5134559" y="963688"/>
                  </a:lnTo>
                  <a:lnTo>
                    <a:pt x="5128933" y="1010386"/>
                  </a:lnTo>
                  <a:lnTo>
                    <a:pt x="5114150" y="1045121"/>
                  </a:lnTo>
                  <a:lnTo>
                    <a:pt x="5093411" y="1069403"/>
                  </a:lnTo>
                  <a:lnTo>
                    <a:pt x="5069840" y="1084757"/>
                  </a:lnTo>
                  <a:lnTo>
                    <a:pt x="5069840" y="1107668"/>
                  </a:lnTo>
                  <a:lnTo>
                    <a:pt x="5095037" y="1094613"/>
                  </a:lnTo>
                  <a:lnTo>
                    <a:pt x="5117249" y="1076350"/>
                  </a:lnTo>
                  <a:lnTo>
                    <a:pt x="5135105" y="1054328"/>
                  </a:lnTo>
                  <a:lnTo>
                    <a:pt x="5147246" y="1029944"/>
                  </a:lnTo>
                  <a:lnTo>
                    <a:pt x="5159210" y="1054239"/>
                  </a:lnTo>
                  <a:lnTo>
                    <a:pt x="5176748" y="1076121"/>
                  </a:lnTo>
                  <a:lnTo>
                    <a:pt x="5198808" y="1094346"/>
                  </a:lnTo>
                  <a:lnTo>
                    <a:pt x="5224348" y="1107668"/>
                  </a:lnTo>
                  <a:lnTo>
                    <a:pt x="5224348" y="1084757"/>
                  </a:lnTo>
                  <a:close/>
                </a:path>
                <a:path w="7084694" h="1550670">
                  <a:moveTo>
                    <a:pt x="5262448" y="8661"/>
                  </a:moveTo>
                  <a:lnTo>
                    <a:pt x="5238305" y="8661"/>
                  </a:lnTo>
                  <a:lnTo>
                    <a:pt x="5238305" y="122923"/>
                  </a:lnTo>
                  <a:lnTo>
                    <a:pt x="5197741" y="122923"/>
                  </a:lnTo>
                  <a:lnTo>
                    <a:pt x="5197741" y="10210"/>
                  </a:lnTo>
                  <a:lnTo>
                    <a:pt x="5173586" y="10210"/>
                  </a:lnTo>
                  <a:lnTo>
                    <a:pt x="5173586" y="228206"/>
                  </a:lnTo>
                  <a:lnTo>
                    <a:pt x="5162804" y="235521"/>
                  </a:lnTo>
                  <a:lnTo>
                    <a:pt x="5149583" y="240741"/>
                  </a:lnTo>
                  <a:lnTo>
                    <a:pt x="5134051" y="243878"/>
                  </a:lnTo>
                  <a:lnTo>
                    <a:pt x="5116296" y="244932"/>
                  </a:lnTo>
                  <a:lnTo>
                    <a:pt x="5061178" y="244932"/>
                  </a:lnTo>
                  <a:lnTo>
                    <a:pt x="5061178" y="149555"/>
                  </a:lnTo>
                  <a:lnTo>
                    <a:pt x="5133327" y="149555"/>
                  </a:lnTo>
                  <a:lnTo>
                    <a:pt x="5133327" y="13614"/>
                  </a:lnTo>
                  <a:lnTo>
                    <a:pt x="5037036" y="13614"/>
                  </a:lnTo>
                  <a:lnTo>
                    <a:pt x="5037036" y="35293"/>
                  </a:lnTo>
                  <a:lnTo>
                    <a:pt x="5108867" y="35293"/>
                  </a:lnTo>
                  <a:lnTo>
                    <a:pt x="5108867" y="127876"/>
                  </a:lnTo>
                  <a:lnTo>
                    <a:pt x="5037036" y="127876"/>
                  </a:lnTo>
                  <a:lnTo>
                    <a:pt x="5037036" y="266293"/>
                  </a:lnTo>
                  <a:lnTo>
                    <a:pt x="5111966" y="266293"/>
                  </a:lnTo>
                  <a:lnTo>
                    <a:pt x="5131740" y="265239"/>
                  </a:lnTo>
                  <a:lnTo>
                    <a:pt x="5148694" y="262001"/>
                  </a:lnTo>
                  <a:lnTo>
                    <a:pt x="5162689" y="256489"/>
                  </a:lnTo>
                  <a:lnTo>
                    <a:pt x="5173586" y="248640"/>
                  </a:lnTo>
                  <a:lnTo>
                    <a:pt x="5173586" y="282702"/>
                  </a:lnTo>
                  <a:lnTo>
                    <a:pt x="5197741" y="282702"/>
                  </a:lnTo>
                  <a:lnTo>
                    <a:pt x="5197741" y="144602"/>
                  </a:lnTo>
                  <a:lnTo>
                    <a:pt x="5238305" y="144602"/>
                  </a:lnTo>
                  <a:lnTo>
                    <a:pt x="5238305" y="285800"/>
                  </a:lnTo>
                  <a:lnTo>
                    <a:pt x="5262448" y="285800"/>
                  </a:lnTo>
                  <a:lnTo>
                    <a:pt x="5262448" y="8661"/>
                  </a:lnTo>
                  <a:close/>
                </a:path>
                <a:path w="7084694" h="1550670">
                  <a:moveTo>
                    <a:pt x="5337060" y="966165"/>
                  </a:moveTo>
                  <a:lnTo>
                    <a:pt x="5291861" y="966165"/>
                  </a:lnTo>
                  <a:lnTo>
                    <a:pt x="5291861" y="849731"/>
                  </a:lnTo>
                  <a:lnTo>
                    <a:pt x="5267083" y="849731"/>
                  </a:lnTo>
                  <a:lnTo>
                    <a:pt x="5267083" y="1126871"/>
                  </a:lnTo>
                  <a:lnTo>
                    <a:pt x="5291861" y="1126871"/>
                  </a:lnTo>
                  <a:lnTo>
                    <a:pt x="5291861" y="987831"/>
                  </a:lnTo>
                  <a:lnTo>
                    <a:pt x="5337060" y="987831"/>
                  </a:lnTo>
                  <a:lnTo>
                    <a:pt x="5337060" y="966165"/>
                  </a:lnTo>
                  <a:close/>
                </a:path>
                <a:path w="7084694" h="1550670">
                  <a:moveTo>
                    <a:pt x="5403354" y="611898"/>
                  </a:moveTo>
                  <a:lnTo>
                    <a:pt x="5194033" y="611898"/>
                  </a:lnTo>
                  <a:lnTo>
                    <a:pt x="5194033" y="633577"/>
                  </a:lnTo>
                  <a:lnTo>
                    <a:pt x="5378589" y="633577"/>
                  </a:lnTo>
                  <a:lnTo>
                    <a:pt x="5378589" y="710984"/>
                  </a:lnTo>
                  <a:lnTo>
                    <a:pt x="5403354" y="710984"/>
                  </a:lnTo>
                  <a:lnTo>
                    <a:pt x="5403354" y="611898"/>
                  </a:lnTo>
                  <a:close/>
                </a:path>
                <a:path w="7084694" h="1550670">
                  <a:moveTo>
                    <a:pt x="5403354" y="429209"/>
                  </a:moveTo>
                  <a:lnTo>
                    <a:pt x="5378589" y="429209"/>
                  </a:lnTo>
                  <a:lnTo>
                    <a:pt x="5378589" y="460476"/>
                  </a:lnTo>
                  <a:lnTo>
                    <a:pt x="5378589" y="481838"/>
                  </a:lnTo>
                  <a:lnTo>
                    <a:pt x="5378589" y="521792"/>
                  </a:lnTo>
                  <a:lnTo>
                    <a:pt x="5317579" y="521792"/>
                  </a:lnTo>
                  <a:lnTo>
                    <a:pt x="5318823" y="515899"/>
                  </a:lnTo>
                  <a:lnTo>
                    <a:pt x="5319446" y="509397"/>
                  </a:lnTo>
                  <a:lnTo>
                    <a:pt x="5319446" y="495160"/>
                  </a:lnTo>
                  <a:lnTo>
                    <a:pt x="5318823" y="488340"/>
                  </a:lnTo>
                  <a:lnTo>
                    <a:pt x="5317274" y="481838"/>
                  </a:lnTo>
                  <a:lnTo>
                    <a:pt x="5378589" y="481838"/>
                  </a:lnTo>
                  <a:lnTo>
                    <a:pt x="5378589" y="460476"/>
                  </a:lnTo>
                  <a:lnTo>
                    <a:pt x="5309527" y="460476"/>
                  </a:lnTo>
                  <a:lnTo>
                    <a:pt x="5306123" y="454596"/>
                  </a:lnTo>
                  <a:lnTo>
                    <a:pt x="5302097" y="449326"/>
                  </a:lnTo>
                  <a:lnTo>
                    <a:pt x="5301767" y="449021"/>
                  </a:lnTo>
                  <a:lnTo>
                    <a:pt x="5297462" y="444995"/>
                  </a:lnTo>
                  <a:lnTo>
                    <a:pt x="5294985" y="443115"/>
                  </a:lnTo>
                  <a:lnTo>
                    <a:pt x="5294985" y="502589"/>
                  </a:lnTo>
                  <a:lnTo>
                    <a:pt x="5294058" y="515340"/>
                  </a:lnTo>
                  <a:lnTo>
                    <a:pt x="5274132" y="549287"/>
                  </a:lnTo>
                  <a:lnTo>
                    <a:pt x="5247906" y="556463"/>
                  </a:lnTo>
                  <a:lnTo>
                    <a:pt x="5238039" y="555625"/>
                  </a:lnTo>
                  <a:lnTo>
                    <a:pt x="5204218" y="526592"/>
                  </a:lnTo>
                  <a:lnTo>
                    <a:pt x="5200535" y="502589"/>
                  </a:lnTo>
                  <a:lnTo>
                    <a:pt x="5201463" y="489661"/>
                  </a:lnTo>
                  <a:lnTo>
                    <a:pt x="5221656" y="455815"/>
                  </a:lnTo>
                  <a:lnTo>
                    <a:pt x="5247906" y="449021"/>
                  </a:lnTo>
                  <a:lnTo>
                    <a:pt x="5257660" y="449808"/>
                  </a:lnTo>
                  <a:lnTo>
                    <a:pt x="5291340" y="478320"/>
                  </a:lnTo>
                  <a:lnTo>
                    <a:pt x="5294985" y="502589"/>
                  </a:lnTo>
                  <a:lnTo>
                    <a:pt x="5294985" y="443115"/>
                  </a:lnTo>
                  <a:lnTo>
                    <a:pt x="5287492" y="437400"/>
                  </a:lnTo>
                  <a:lnTo>
                    <a:pt x="5275821" y="431876"/>
                  </a:lnTo>
                  <a:lnTo>
                    <a:pt x="5262575" y="428498"/>
                  </a:lnTo>
                  <a:lnTo>
                    <a:pt x="5247906" y="427342"/>
                  </a:lnTo>
                  <a:lnTo>
                    <a:pt x="5233238" y="428498"/>
                  </a:lnTo>
                  <a:lnTo>
                    <a:pt x="5198059" y="444995"/>
                  </a:lnTo>
                  <a:lnTo>
                    <a:pt x="5177815" y="484974"/>
                  </a:lnTo>
                  <a:lnTo>
                    <a:pt x="5176380" y="502589"/>
                  </a:lnTo>
                  <a:lnTo>
                    <a:pt x="5177815" y="520255"/>
                  </a:lnTo>
                  <a:lnTo>
                    <a:pt x="5198059" y="560184"/>
                  </a:lnTo>
                  <a:lnTo>
                    <a:pt x="5233238" y="576694"/>
                  </a:lnTo>
                  <a:lnTo>
                    <a:pt x="5247906" y="577837"/>
                  </a:lnTo>
                  <a:lnTo>
                    <a:pt x="5262575" y="576694"/>
                  </a:lnTo>
                  <a:lnTo>
                    <a:pt x="5275821" y="573303"/>
                  </a:lnTo>
                  <a:lnTo>
                    <a:pt x="5287492" y="567778"/>
                  </a:lnTo>
                  <a:lnTo>
                    <a:pt x="5297462" y="560184"/>
                  </a:lnTo>
                  <a:lnTo>
                    <a:pt x="5301666" y="556463"/>
                  </a:lnTo>
                  <a:lnTo>
                    <a:pt x="5302720" y="555536"/>
                  </a:lnTo>
                  <a:lnTo>
                    <a:pt x="5307050" y="549656"/>
                  </a:lnTo>
                  <a:lnTo>
                    <a:pt x="5310467" y="543153"/>
                  </a:lnTo>
                  <a:lnTo>
                    <a:pt x="5378589" y="543153"/>
                  </a:lnTo>
                  <a:lnTo>
                    <a:pt x="5378589" y="588048"/>
                  </a:lnTo>
                  <a:lnTo>
                    <a:pt x="5403354" y="588048"/>
                  </a:lnTo>
                  <a:lnTo>
                    <a:pt x="5403354" y="543153"/>
                  </a:lnTo>
                  <a:lnTo>
                    <a:pt x="5403354" y="521792"/>
                  </a:lnTo>
                  <a:lnTo>
                    <a:pt x="5403354" y="481838"/>
                  </a:lnTo>
                  <a:lnTo>
                    <a:pt x="5403354" y="460476"/>
                  </a:lnTo>
                  <a:lnTo>
                    <a:pt x="5403354" y="429209"/>
                  </a:lnTo>
                  <a:close/>
                </a:path>
                <a:path w="7084694" h="1550670">
                  <a:moveTo>
                    <a:pt x="5510161" y="986599"/>
                  </a:moveTo>
                  <a:lnTo>
                    <a:pt x="5485003" y="975144"/>
                  </a:lnTo>
                  <a:lnTo>
                    <a:pt x="5464099" y="957262"/>
                  </a:lnTo>
                  <a:lnTo>
                    <a:pt x="5460657" y="951293"/>
                  </a:lnTo>
                  <a:lnTo>
                    <a:pt x="5449811" y="932510"/>
                  </a:lnTo>
                  <a:lnTo>
                    <a:pt x="5444515" y="900518"/>
                  </a:lnTo>
                  <a:lnTo>
                    <a:pt x="5444515" y="851281"/>
                  </a:lnTo>
                  <a:lnTo>
                    <a:pt x="5419433" y="851281"/>
                  </a:lnTo>
                  <a:lnTo>
                    <a:pt x="5419433" y="900518"/>
                  </a:lnTo>
                  <a:lnTo>
                    <a:pt x="5414264" y="932561"/>
                  </a:lnTo>
                  <a:lnTo>
                    <a:pt x="5400154" y="958342"/>
                  </a:lnTo>
                  <a:lnTo>
                    <a:pt x="5379199" y="977506"/>
                  </a:lnTo>
                  <a:lnTo>
                    <a:pt x="5353482" y="989698"/>
                  </a:lnTo>
                  <a:lnTo>
                    <a:pt x="5353482" y="1012291"/>
                  </a:lnTo>
                  <a:lnTo>
                    <a:pt x="5380126" y="1002157"/>
                  </a:lnTo>
                  <a:lnTo>
                    <a:pt x="5402745" y="987831"/>
                  </a:lnTo>
                  <a:lnTo>
                    <a:pt x="5420322" y="970495"/>
                  </a:lnTo>
                  <a:lnTo>
                    <a:pt x="5431815" y="951293"/>
                  </a:lnTo>
                  <a:lnTo>
                    <a:pt x="5444490" y="969784"/>
                  </a:lnTo>
                  <a:lnTo>
                    <a:pt x="5462397" y="986129"/>
                  </a:lnTo>
                  <a:lnTo>
                    <a:pt x="5484596" y="999451"/>
                  </a:lnTo>
                  <a:lnTo>
                    <a:pt x="5510161" y="1008888"/>
                  </a:lnTo>
                  <a:lnTo>
                    <a:pt x="5510161" y="986599"/>
                  </a:lnTo>
                  <a:close/>
                </a:path>
                <a:path w="7084694" h="1550670">
                  <a:moveTo>
                    <a:pt x="5557545" y="154203"/>
                  </a:moveTo>
                  <a:lnTo>
                    <a:pt x="5514619" y="138531"/>
                  </a:lnTo>
                  <a:lnTo>
                    <a:pt x="5481142" y="113398"/>
                  </a:lnTo>
                  <a:lnTo>
                    <a:pt x="5469153" y="94742"/>
                  </a:lnTo>
                  <a:lnTo>
                    <a:pt x="5459400" y="79565"/>
                  </a:lnTo>
                  <a:lnTo>
                    <a:pt x="5451653" y="37769"/>
                  </a:lnTo>
                  <a:lnTo>
                    <a:pt x="5451653" y="11760"/>
                  </a:lnTo>
                  <a:lnTo>
                    <a:pt x="5426570" y="11760"/>
                  </a:lnTo>
                  <a:lnTo>
                    <a:pt x="5426570" y="37769"/>
                  </a:lnTo>
                  <a:lnTo>
                    <a:pt x="5419039" y="79565"/>
                  </a:lnTo>
                  <a:lnTo>
                    <a:pt x="5397690" y="113398"/>
                  </a:lnTo>
                  <a:lnTo>
                    <a:pt x="5364391" y="138531"/>
                  </a:lnTo>
                  <a:lnTo>
                    <a:pt x="5320982" y="154203"/>
                  </a:lnTo>
                  <a:lnTo>
                    <a:pt x="5320982" y="176491"/>
                  </a:lnTo>
                  <a:lnTo>
                    <a:pt x="5363413" y="163766"/>
                  </a:lnTo>
                  <a:lnTo>
                    <a:pt x="5397068" y="144792"/>
                  </a:lnTo>
                  <a:lnTo>
                    <a:pt x="5422265" y="121234"/>
                  </a:lnTo>
                  <a:lnTo>
                    <a:pt x="5439257" y="94742"/>
                  </a:lnTo>
                  <a:lnTo>
                    <a:pt x="5456352" y="121145"/>
                  </a:lnTo>
                  <a:lnTo>
                    <a:pt x="5481688" y="144564"/>
                  </a:lnTo>
                  <a:lnTo>
                    <a:pt x="5515381" y="163499"/>
                  </a:lnTo>
                  <a:lnTo>
                    <a:pt x="5557545" y="176491"/>
                  </a:lnTo>
                  <a:lnTo>
                    <a:pt x="5557545" y="154203"/>
                  </a:lnTo>
                  <a:close/>
                </a:path>
                <a:path w="7084694" h="1550670">
                  <a:moveTo>
                    <a:pt x="5562816" y="251739"/>
                  </a:moveTo>
                  <a:lnTo>
                    <a:pt x="5316334" y="251739"/>
                  </a:lnTo>
                  <a:lnTo>
                    <a:pt x="5316334" y="273418"/>
                  </a:lnTo>
                  <a:lnTo>
                    <a:pt x="5562816" y="273418"/>
                  </a:lnTo>
                  <a:lnTo>
                    <a:pt x="5562816" y="251739"/>
                  </a:lnTo>
                  <a:close/>
                </a:path>
                <a:path w="7084694" h="1550670">
                  <a:moveTo>
                    <a:pt x="5587568" y="849731"/>
                  </a:moveTo>
                  <a:lnTo>
                    <a:pt x="5562803" y="849731"/>
                  </a:lnTo>
                  <a:lnTo>
                    <a:pt x="5562803" y="1042644"/>
                  </a:lnTo>
                  <a:lnTo>
                    <a:pt x="5587568" y="1042644"/>
                  </a:lnTo>
                  <a:lnTo>
                    <a:pt x="5587568" y="849731"/>
                  </a:lnTo>
                  <a:close/>
                </a:path>
                <a:path w="7084694" h="1550670">
                  <a:moveTo>
                    <a:pt x="5592838" y="1106741"/>
                  </a:moveTo>
                  <a:lnTo>
                    <a:pt x="5406733" y="1106741"/>
                  </a:lnTo>
                  <a:lnTo>
                    <a:pt x="5406733" y="1037374"/>
                  </a:lnTo>
                  <a:lnTo>
                    <a:pt x="5381650" y="1037374"/>
                  </a:lnTo>
                  <a:lnTo>
                    <a:pt x="5381650" y="1128102"/>
                  </a:lnTo>
                  <a:lnTo>
                    <a:pt x="5592838" y="1128102"/>
                  </a:lnTo>
                  <a:lnTo>
                    <a:pt x="5592838" y="1106741"/>
                  </a:lnTo>
                  <a:close/>
                </a:path>
                <a:path w="7084694" h="1550670">
                  <a:moveTo>
                    <a:pt x="5695658" y="472249"/>
                  </a:moveTo>
                  <a:lnTo>
                    <a:pt x="5670588" y="440194"/>
                  </a:lnTo>
                  <a:lnTo>
                    <a:pt x="5670588" y="467296"/>
                  </a:lnTo>
                  <a:lnTo>
                    <a:pt x="5670588" y="477202"/>
                  </a:lnTo>
                  <a:lnTo>
                    <a:pt x="5635282" y="492213"/>
                  </a:lnTo>
                  <a:lnTo>
                    <a:pt x="5583885" y="494538"/>
                  </a:lnTo>
                  <a:lnTo>
                    <a:pt x="5555158" y="493991"/>
                  </a:lnTo>
                  <a:lnTo>
                    <a:pt x="5515610" y="489051"/>
                  </a:lnTo>
                  <a:lnTo>
                    <a:pt x="5497182" y="477202"/>
                  </a:lnTo>
                  <a:lnTo>
                    <a:pt x="5497182" y="467296"/>
                  </a:lnTo>
                  <a:lnTo>
                    <a:pt x="5532475" y="451764"/>
                  </a:lnTo>
                  <a:lnTo>
                    <a:pt x="5583885" y="449326"/>
                  </a:lnTo>
                  <a:lnTo>
                    <a:pt x="5612600" y="449922"/>
                  </a:lnTo>
                  <a:lnTo>
                    <a:pt x="5652160" y="454952"/>
                  </a:lnTo>
                  <a:lnTo>
                    <a:pt x="5670588" y="467296"/>
                  </a:lnTo>
                  <a:lnTo>
                    <a:pt x="5670588" y="440194"/>
                  </a:lnTo>
                  <a:lnTo>
                    <a:pt x="5666270" y="438086"/>
                  </a:lnTo>
                  <a:lnTo>
                    <a:pt x="5644883" y="432993"/>
                  </a:lnTo>
                  <a:lnTo>
                    <a:pt x="5617464" y="430110"/>
                  </a:lnTo>
                  <a:lnTo>
                    <a:pt x="5583885" y="429209"/>
                  </a:lnTo>
                  <a:lnTo>
                    <a:pt x="5550293" y="430110"/>
                  </a:lnTo>
                  <a:lnTo>
                    <a:pt x="5501360" y="438086"/>
                  </a:lnTo>
                  <a:lnTo>
                    <a:pt x="5472925" y="464210"/>
                  </a:lnTo>
                  <a:lnTo>
                    <a:pt x="5472100" y="472249"/>
                  </a:lnTo>
                  <a:lnTo>
                    <a:pt x="5472925" y="479971"/>
                  </a:lnTo>
                  <a:lnTo>
                    <a:pt x="5501360" y="506006"/>
                  </a:lnTo>
                  <a:lnTo>
                    <a:pt x="5550293" y="514324"/>
                  </a:lnTo>
                  <a:lnTo>
                    <a:pt x="5583885" y="515289"/>
                  </a:lnTo>
                  <a:lnTo>
                    <a:pt x="5617464" y="514324"/>
                  </a:lnTo>
                  <a:lnTo>
                    <a:pt x="5644883" y="511302"/>
                  </a:lnTo>
                  <a:lnTo>
                    <a:pt x="5666270" y="506006"/>
                  </a:lnTo>
                  <a:lnTo>
                    <a:pt x="5681726" y="498259"/>
                  </a:lnTo>
                  <a:lnTo>
                    <a:pt x="5686018" y="494538"/>
                  </a:lnTo>
                  <a:lnTo>
                    <a:pt x="5687822" y="492975"/>
                  </a:lnTo>
                  <a:lnTo>
                    <a:pt x="5692178" y="486879"/>
                  </a:lnTo>
                  <a:lnTo>
                    <a:pt x="5694794" y="479971"/>
                  </a:lnTo>
                  <a:lnTo>
                    <a:pt x="5695658" y="472249"/>
                  </a:lnTo>
                  <a:close/>
                </a:path>
                <a:path w="7084694" h="1550670">
                  <a:moveTo>
                    <a:pt x="5696280" y="689305"/>
                  </a:moveTo>
                  <a:lnTo>
                    <a:pt x="5502440" y="689305"/>
                  </a:lnTo>
                  <a:lnTo>
                    <a:pt x="5502440" y="661441"/>
                  </a:lnTo>
                  <a:lnTo>
                    <a:pt x="5689473" y="661441"/>
                  </a:lnTo>
                  <a:lnTo>
                    <a:pt x="5689473" y="592696"/>
                  </a:lnTo>
                  <a:lnTo>
                    <a:pt x="5477675" y="592696"/>
                  </a:lnTo>
                  <a:lnTo>
                    <a:pt x="5477675" y="612825"/>
                  </a:lnTo>
                  <a:lnTo>
                    <a:pt x="5664695" y="612825"/>
                  </a:lnTo>
                  <a:lnTo>
                    <a:pt x="5664695" y="641007"/>
                  </a:lnTo>
                  <a:lnTo>
                    <a:pt x="5477675" y="641007"/>
                  </a:lnTo>
                  <a:lnTo>
                    <a:pt x="5477675" y="709434"/>
                  </a:lnTo>
                  <a:lnTo>
                    <a:pt x="5696280" y="709434"/>
                  </a:lnTo>
                  <a:lnTo>
                    <a:pt x="5696280" y="689305"/>
                  </a:lnTo>
                  <a:close/>
                </a:path>
                <a:path w="7084694" h="1550670">
                  <a:moveTo>
                    <a:pt x="5708358" y="541921"/>
                  </a:moveTo>
                  <a:lnTo>
                    <a:pt x="5458777" y="541921"/>
                  </a:lnTo>
                  <a:lnTo>
                    <a:pt x="5458777" y="562965"/>
                  </a:lnTo>
                  <a:lnTo>
                    <a:pt x="5708358" y="562965"/>
                  </a:lnTo>
                  <a:lnTo>
                    <a:pt x="5708358" y="541921"/>
                  </a:lnTo>
                  <a:close/>
                </a:path>
                <a:path w="7084694" h="1550670">
                  <a:moveTo>
                    <a:pt x="5744578" y="13614"/>
                  </a:moveTo>
                  <a:lnTo>
                    <a:pt x="5612041" y="13614"/>
                  </a:lnTo>
                  <a:lnTo>
                    <a:pt x="5612041" y="35293"/>
                  </a:lnTo>
                  <a:lnTo>
                    <a:pt x="5719800" y="35293"/>
                  </a:lnTo>
                  <a:lnTo>
                    <a:pt x="5719800" y="72148"/>
                  </a:lnTo>
                  <a:lnTo>
                    <a:pt x="5715508" y="123266"/>
                  </a:lnTo>
                  <a:lnTo>
                    <a:pt x="5702528" y="166420"/>
                  </a:lnTo>
                  <a:lnTo>
                    <a:pt x="5680748" y="201345"/>
                  </a:lnTo>
                  <a:lnTo>
                    <a:pt x="5650001" y="227711"/>
                  </a:lnTo>
                  <a:lnTo>
                    <a:pt x="5610187" y="245237"/>
                  </a:lnTo>
                  <a:lnTo>
                    <a:pt x="5610187" y="268465"/>
                  </a:lnTo>
                  <a:lnTo>
                    <a:pt x="5652186" y="252590"/>
                  </a:lnTo>
                  <a:lnTo>
                    <a:pt x="5686044" y="229577"/>
                  </a:lnTo>
                  <a:lnTo>
                    <a:pt x="5711990" y="199605"/>
                  </a:lnTo>
                  <a:lnTo>
                    <a:pt x="5730240" y="162839"/>
                  </a:lnTo>
                  <a:lnTo>
                    <a:pt x="5741035" y="119468"/>
                  </a:lnTo>
                  <a:lnTo>
                    <a:pt x="5744578" y="69672"/>
                  </a:lnTo>
                  <a:lnTo>
                    <a:pt x="5744578" y="13614"/>
                  </a:lnTo>
                  <a:close/>
                </a:path>
                <a:path w="7084694" h="1550670">
                  <a:moveTo>
                    <a:pt x="5792241" y="854684"/>
                  </a:moveTo>
                  <a:lnTo>
                    <a:pt x="5655386" y="854684"/>
                  </a:lnTo>
                  <a:lnTo>
                    <a:pt x="5655386" y="876363"/>
                  </a:lnTo>
                  <a:lnTo>
                    <a:pt x="5767476" y="876363"/>
                  </a:lnTo>
                  <a:lnTo>
                    <a:pt x="5767349" y="966165"/>
                  </a:lnTo>
                  <a:lnTo>
                    <a:pt x="5767019" y="980287"/>
                  </a:lnTo>
                  <a:lnTo>
                    <a:pt x="5765736" y="999947"/>
                  </a:lnTo>
                  <a:lnTo>
                    <a:pt x="5763692" y="1018501"/>
                  </a:lnTo>
                  <a:lnTo>
                    <a:pt x="5760974" y="1034592"/>
                  </a:lnTo>
                  <a:lnTo>
                    <a:pt x="5785434" y="1034592"/>
                  </a:lnTo>
                  <a:lnTo>
                    <a:pt x="5788330" y="1018235"/>
                  </a:lnTo>
                  <a:lnTo>
                    <a:pt x="5790463" y="998905"/>
                  </a:lnTo>
                  <a:lnTo>
                    <a:pt x="5791797" y="978077"/>
                  </a:lnTo>
                  <a:lnTo>
                    <a:pt x="5792165" y="960894"/>
                  </a:lnTo>
                  <a:lnTo>
                    <a:pt x="5792241" y="854684"/>
                  </a:lnTo>
                  <a:close/>
                </a:path>
                <a:path w="7084694" h="1550670">
                  <a:moveTo>
                    <a:pt x="5872772" y="125095"/>
                  </a:moveTo>
                  <a:lnTo>
                    <a:pt x="5827560" y="125095"/>
                  </a:lnTo>
                  <a:lnTo>
                    <a:pt x="5827560" y="8661"/>
                  </a:lnTo>
                  <a:lnTo>
                    <a:pt x="5802795" y="8661"/>
                  </a:lnTo>
                  <a:lnTo>
                    <a:pt x="5802795" y="285800"/>
                  </a:lnTo>
                  <a:lnTo>
                    <a:pt x="5827560" y="285800"/>
                  </a:lnTo>
                  <a:lnTo>
                    <a:pt x="5827560" y="146773"/>
                  </a:lnTo>
                  <a:lnTo>
                    <a:pt x="5872772" y="146773"/>
                  </a:lnTo>
                  <a:lnTo>
                    <a:pt x="5872772" y="125095"/>
                  </a:lnTo>
                  <a:close/>
                </a:path>
                <a:path w="7084694" h="1550670">
                  <a:moveTo>
                    <a:pt x="5913005" y="966165"/>
                  </a:moveTo>
                  <a:lnTo>
                    <a:pt x="5867806" y="966165"/>
                  </a:lnTo>
                  <a:lnTo>
                    <a:pt x="5867806" y="849731"/>
                  </a:lnTo>
                  <a:lnTo>
                    <a:pt x="5843028" y="849731"/>
                  </a:lnTo>
                  <a:lnTo>
                    <a:pt x="5843028" y="1071435"/>
                  </a:lnTo>
                  <a:lnTo>
                    <a:pt x="5831268" y="1079030"/>
                  </a:lnTo>
                  <a:lnTo>
                    <a:pt x="5816320" y="1084567"/>
                  </a:lnTo>
                  <a:lnTo>
                    <a:pt x="5798705" y="1087945"/>
                  </a:lnTo>
                  <a:lnTo>
                    <a:pt x="5778932" y="1089088"/>
                  </a:lnTo>
                  <a:lnTo>
                    <a:pt x="5714212" y="1089088"/>
                  </a:lnTo>
                  <a:lnTo>
                    <a:pt x="5714212" y="957491"/>
                  </a:lnTo>
                  <a:lnTo>
                    <a:pt x="5689130" y="957491"/>
                  </a:lnTo>
                  <a:lnTo>
                    <a:pt x="5689130" y="1089088"/>
                  </a:lnTo>
                  <a:lnTo>
                    <a:pt x="5645480" y="1089088"/>
                  </a:lnTo>
                  <a:lnTo>
                    <a:pt x="5645480" y="1110767"/>
                  </a:lnTo>
                  <a:lnTo>
                    <a:pt x="5775210" y="1110767"/>
                  </a:lnTo>
                  <a:lnTo>
                    <a:pt x="5796432" y="1109611"/>
                  </a:lnTo>
                  <a:lnTo>
                    <a:pt x="5815165" y="1106157"/>
                  </a:lnTo>
                  <a:lnTo>
                    <a:pt x="5830862" y="1100442"/>
                  </a:lnTo>
                  <a:lnTo>
                    <a:pt x="5843028" y="1092492"/>
                  </a:lnTo>
                  <a:lnTo>
                    <a:pt x="5843028" y="1126553"/>
                  </a:lnTo>
                  <a:lnTo>
                    <a:pt x="5867806" y="1126553"/>
                  </a:lnTo>
                  <a:lnTo>
                    <a:pt x="5867806" y="1092492"/>
                  </a:lnTo>
                  <a:lnTo>
                    <a:pt x="5867806" y="987831"/>
                  </a:lnTo>
                  <a:lnTo>
                    <a:pt x="5913005" y="987831"/>
                  </a:lnTo>
                  <a:lnTo>
                    <a:pt x="5913005" y="966165"/>
                  </a:lnTo>
                  <a:close/>
                </a:path>
                <a:path w="7084694" h="1550670">
                  <a:moveTo>
                    <a:pt x="6075045" y="672274"/>
                  </a:moveTo>
                  <a:lnTo>
                    <a:pt x="6017145" y="672274"/>
                  </a:lnTo>
                  <a:lnTo>
                    <a:pt x="6017145" y="588670"/>
                  </a:lnTo>
                  <a:lnTo>
                    <a:pt x="6065139" y="588670"/>
                  </a:lnTo>
                  <a:lnTo>
                    <a:pt x="6065139" y="566991"/>
                  </a:lnTo>
                  <a:lnTo>
                    <a:pt x="6012192" y="566991"/>
                  </a:lnTo>
                  <a:lnTo>
                    <a:pt x="6016612" y="553986"/>
                  </a:lnTo>
                  <a:lnTo>
                    <a:pt x="6019685" y="538200"/>
                  </a:lnTo>
                  <a:lnTo>
                    <a:pt x="6021514" y="520750"/>
                  </a:lnTo>
                  <a:lnTo>
                    <a:pt x="6022022" y="505688"/>
                  </a:lnTo>
                  <a:lnTo>
                    <a:pt x="6022098" y="455828"/>
                  </a:lnTo>
                  <a:lnTo>
                    <a:pt x="6059881" y="455828"/>
                  </a:lnTo>
                  <a:lnTo>
                    <a:pt x="6059881" y="434162"/>
                  </a:lnTo>
                  <a:lnTo>
                    <a:pt x="5997333" y="434162"/>
                  </a:lnTo>
                  <a:lnTo>
                    <a:pt x="5997333" y="455828"/>
                  </a:lnTo>
                  <a:lnTo>
                    <a:pt x="5997333" y="505688"/>
                  </a:lnTo>
                  <a:lnTo>
                    <a:pt x="5996838" y="521792"/>
                  </a:lnTo>
                  <a:lnTo>
                    <a:pt x="5995251" y="538124"/>
                  </a:lnTo>
                  <a:lnTo>
                    <a:pt x="5992380" y="553605"/>
                  </a:lnTo>
                  <a:lnTo>
                    <a:pt x="5992380" y="588670"/>
                  </a:lnTo>
                  <a:lnTo>
                    <a:pt x="5992380" y="672274"/>
                  </a:lnTo>
                  <a:lnTo>
                    <a:pt x="5912790" y="672274"/>
                  </a:lnTo>
                  <a:lnTo>
                    <a:pt x="5912790" y="588670"/>
                  </a:lnTo>
                  <a:lnTo>
                    <a:pt x="5992380" y="588670"/>
                  </a:lnTo>
                  <a:lnTo>
                    <a:pt x="5992380" y="553605"/>
                  </a:lnTo>
                  <a:lnTo>
                    <a:pt x="5988037" y="566991"/>
                  </a:lnTo>
                  <a:lnTo>
                    <a:pt x="5905982" y="566991"/>
                  </a:lnTo>
                  <a:lnTo>
                    <a:pt x="5905982" y="455828"/>
                  </a:lnTo>
                  <a:lnTo>
                    <a:pt x="5997333" y="455828"/>
                  </a:lnTo>
                  <a:lnTo>
                    <a:pt x="5997333" y="434162"/>
                  </a:lnTo>
                  <a:lnTo>
                    <a:pt x="5843435" y="434162"/>
                  </a:lnTo>
                  <a:lnTo>
                    <a:pt x="5843435" y="455828"/>
                  </a:lnTo>
                  <a:lnTo>
                    <a:pt x="5881205" y="455828"/>
                  </a:lnTo>
                  <a:lnTo>
                    <a:pt x="5881205" y="566991"/>
                  </a:lnTo>
                  <a:lnTo>
                    <a:pt x="5838164" y="566991"/>
                  </a:lnTo>
                  <a:lnTo>
                    <a:pt x="5838164" y="588670"/>
                  </a:lnTo>
                  <a:lnTo>
                    <a:pt x="5888329" y="588670"/>
                  </a:lnTo>
                  <a:lnTo>
                    <a:pt x="5888329" y="672274"/>
                  </a:lnTo>
                  <a:lnTo>
                    <a:pt x="5828576" y="672274"/>
                  </a:lnTo>
                  <a:lnTo>
                    <a:pt x="5828576" y="693953"/>
                  </a:lnTo>
                  <a:lnTo>
                    <a:pt x="6075045" y="693953"/>
                  </a:lnTo>
                  <a:lnTo>
                    <a:pt x="6075045" y="672274"/>
                  </a:lnTo>
                  <a:close/>
                </a:path>
                <a:path w="7084694" h="1550670">
                  <a:moveTo>
                    <a:pt x="6125845" y="146456"/>
                  </a:moveTo>
                  <a:lnTo>
                    <a:pt x="6081877" y="121450"/>
                  </a:lnTo>
                  <a:lnTo>
                    <a:pt x="6062992" y="67183"/>
                  </a:lnTo>
                  <a:lnTo>
                    <a:pt x="6062992" y="33439"/>
                  </a:lnTo>
                  <a:lnTo>
                    <a:pt x="6120892" y="33439"/>
                  </a:lnTo>
                  <a:lnTo>
                    <a:pt x="6120892" y="11760"/>
                  </a:lnTo>
                  <a:lnTo>
                    <a:pt x="5980315" y="11760"/>
                  </a:lnTo>
                  <a:lnTo>
                    <a:pt x="5980315" y="33439"/>
                  </a:lnTo>
                  <a:lnTo>
                    <a:pt x="6038215" y="33439"/>
                  </a:lnTo>
                  <a:lnTo>
                    <a:pt x="6038215" y="67183"/>
                  </a:lnTo>
                  <a:lnTo>
                    <a:pt x="6033274" y="99187"/>
                  </a:lnTo>
                  <a:lnTo>
                    <a:pt x="6019825" y="123659"/>
                  </a:lnTo>
                  <a:lnTo>
                    <a:pt x="5999937" y="140652"/>
                  </a:lnTo>
                  <a:lnTo>
                    <a:pt x="5975667" y="150177"/>
                  </a:lnTo>
                  <a:lnTo>
                    <a:pt x="5975667" y="172161"/>
                  </a:lnTo>
                  <a:lnTo>
                    <a:pt x="6000191" y="164312"/>
                  </a:lnTo>
                  <a:lnTo>
                    <a:pt x="6021565" y="151409"/>
                  </a:lnTo>
                  <a:lnTo>
                    <a:pt x="6038888" y="134797"/>
                  </a:lnTo>
                  <a:lnTo>
                    <a:pt x="6051220" y="115798"/>
                  </a:lnTo>
                  <a:lnTo>
                    <a:pt x="6063539" y="134048"/>
                  </a:lnTo>
                  <a:lnTo>
                    <a:pt x="6080747" y="149326"/>
                  </a:lnTo>
                  <a:lnTo>
                    <a:pt x="6101867" y="160997"/>
                  </a:lnTo>
                  <a:lnTo>
                    <a:pt x="6125845" y="168440"/>
                  </a:lnTo>
                  <a:lnTo>
                    <a:pt x="6125845" y="146456"/>
                  </a:lnTo>
                  <a:close/>
                </a:path>
                <a:path w="7084694" h="1550670">
                  <a:moveTo>
                    <a:pt x="6153048" y="854684"/>
                  </a:moveTo>
                  <a:lnTo>
                    <a:pt x="6020524" y="854684"/>
                  </a:lnTo>
                  <a:lnTo>
                    <a:pt x="6020524" y="876363"/>
                  </a:lnTo>
                  <a:lnTo>
                    <a:pt x="6128283" y="876363"/>
                  </a:lnTo>
                  <a:lnTo>
                    <a:pt x="6128283" y="913206"/>
                  </a:lnTo>
                  <a:lnTo>
                    <a:pt x="6123991" y="964323"/>
                  </a:lnTo>
                  <a:lnTo>
                    <a:pt x="6111011" y="1007491"/>
                  </a:lnTo>
                  <a:lnTo>
                    <a:pt x="6089218" y="1042403"/>
                  </a:lnTo>
                  <a:lnTo>
                    <a:pt x="6058484" y="1068781"/>
                  </a:lnTo>
                  <a:lnTo>
                    <a:pt x="6018669" y="1086307"/>
                  </a:lnTo>
                  <a:lnTo>
                    <a:pt x="6018669" y="1109522"/>
                  </a:lnTo>
                  <a:lnTo>
                    <a:pt x="6060656" y="1093660"/>
                  </a:lnTo>
                  <a:lnTo>
                    <a:pt x="6094514" y="1070648"/>
                  </a:lnTo>
                  <a:lnTo>
                    <a:pt x="6120460" y="1040663"/>
                  </a:lnTo>
                  <a:lnTo>
                    <a:pt x="6138723" y="1003896"/>
                  </a:lnTo>
                  <a:lnTo>
                    <a:pt x="6149505" y="960526"/>
                  </a:lnTo>
                  <a:lnTo>
                    <a:pt x="6153048" y="910729"/>
                  </a:lnTo>
                  <a:lnTo>
                    <a:pt x="6153048" y="854684"/>
                  </a:lnTo>
                  <a:close/>
                </a:path>
                <a:path w="7084694" h="1550670">
                  <a:moveTo>
                    <a:pt x="6203569" y="8661"/>
                  </a:moveTo>
                  <a:lnTo>
                    <a:pt x="6178791" y="8661"/>
                  </a:lnTo>
                  <a:lnTo>
                    <a:pt x="6178791" y="201574"/>
                  </a:lnTo>
                  <a:lnTo>
                    <a:pt x="6203569" y="201574"/>
                  </a:lnTo>
                  <a:lnTo>
                    <a:pt x="6203569" y="8661"/>
                  </a:lnTo>
                  <a:close/>
                </a:path>
                <a:path w="7084694" h="1550670">
                  <a:moveTo>
                    <a:pt x="6208827" y="265671"/>
                  </a:moveTo>
                  <a:lnTo>
                    <a:pt x="6022733" y="265671"/>
                  </a:lnTo>
                  <a:lnTo>
                    <a:pt x="6022733" y="196316"/>
                  </a:lnTo>
                  <a:lnTo>
                    <a:pt x="5997651" y="196316"/>
                  </a:lnTo>
                  <a:lnTo>
                    <a:pt x="5997651" y="287045"/>
                  </a:lnTo>
                  <a:lnTo>
                    <a:pt x="6208827" y="287045"/>
                  </a:lnTo>
                  <a:lnTo>
                    <a:pt x="6208827" y="265671"/>
                  </a:lnTo>
                  <a:close/>
                </a:path>
                <a:path w="7084694" h="1550670">
                  <a:moveTo>
                    <a:pt x="6273533" y="664222"/>
                  </a:moveTo>
                  <a:lnTo>
                    <a:pt x="6248489" y="648627"/>
                  </a:lnTo>
                  <a:lnTo>
                    <a:pt x="6226899" y="624865"/>
                  </a:lnTo>
                  <a:lnTo>
                    <a:pt x="6219266" y="607250"/>
                  </a:lnTo>
                  <a:lnTo>
                    <a:pt x="6211748" y="589902"/>
                  </a:lnTo>
                  <a:lnTo>
                    <a:pt x="6206033" y="540677"/>
                  </a:lnTo>
                  <a:lnTo>
                    <a:pt x="6206033" y="432295"/>
                  </a:lnTo>
                  <a:lnTo>
                    <a:pt x="6181255" y="432295"/>
                  </a:lnTo>
                  <a:lnTo>
                    <a:pt x="6181255" y="540677"/>
                  </a:lnTo>
                  <a:lnTo>
                    <a:pt x="6175591" y="590029"/>
                  </a:lnTo>
                  <a:lnTo>
                    <a:pt x="6160478" y="625208"/>
                  </a:lnTo>
                  <a:lnTo>
                    <a:pt x="6138799" y="649020"/>
                  </a:lnTo>
                  <a:lnTo>
                    <a:pt x="6113450" y="664222"/>
                  </a:lnTo>
                  <a:lnTo>
                    <a:pt x="6113450" y="687146"/>
                  </a:lnTo>
                  <a:lnTo>
                    <a:pt x="6140348" y="674052"/>
                  </a:lnTo>
                  <a:lnTo>
                    <a:pt x="6163767" y="655789"/>
                  </a:lnTo>
                  <a:lnTo>
                    <a:pt x="6182068" y="633234"/>
                  </a:lnTo>
                  <a:lnTo>
                    <a:pt x="6193650" y="607250"/>
                  </a:lnTo>
                  <a:lnTo>
                    <a:pt x="6205525" y="633018"/>
                  </a:lnTo>
                  <a:lnTo>
                    <a:pt x="6223838" y="655434"/>
                  </a:lnTo>
                  <a:lnTo>
                    <a:pt x="6247028" y="673747"/>
                  </a:lnTo>
                  <a:lnTo>
                    <a:pt x="6273533" y="687146"/>
                  </a:lnTo>
                  <a:lnTo>
                    <a:pt x="6273533" y="664222"/>
                  </a:lnTo>
                  <a:close/>
                </a:path>
                <a:path w="7084694" h="1550670">
                  <a:moveTo>
                    <a:pt x="6281255" y="966165"/>
                  </a:moveTo>
                  <a:lnTo>
                    <a:pt x="6236043" y="966165"/>
                  </a:lnTo>
                  <a:lnTo>
                    <a:pt x="6236043" y="849731"/>
                  </a:lnTo>
                  <a:lnTo>
                    <a:pt x="6211265" y="849731"/>
                  </a:lnTo>
                  <a:lnTo>
                    <a:pt x="6211265" y="1126871"/>
                  </a:lnTo>
                  <a:lnTo>
                    <a:pt x="6236043" y="1126871"/>
                  </a:lnTo>
                  <a:lnTo>
                    <a:pt x="6236043" y="987831"/>
                  </a:lnTo>
                  <a:lnTo>
                    <a:pt x="6281255" y="987831"/>
                  </a:lnTo>
                  <a:lnTo>
                    <a:pt x="6281255" y="966165"/>
                  </a:lnTo>
                  <a:close/>
                </a:path>
                <a:path w="7084694" h="1550670">
                  <a:moveTo>
                    <a:pt x="6346609" y="429209"/>
                  </a:moveTo>
                  <a:lnTo>
                    <a:pt x="6321526" y="429209"/>
                  </a:lnTo>
                  <a:lnTo>
                    <a:pt x="6321526" y="706031"/>
                  </a:lnTo>
                  <a:lnTo>
                    <a:pt x="6346609" y="706031"/>
                  </a:lnTo>
                  <a:lnTo>
                    <a:pt x="6346609" y="429209"/>
                  </a:lnTo>
                  <a:close/>
                </a:path>
                <a:path w="7084694" h="1550670">
                  <a:moveTo>
                    <a:pt x="6378524" y="120446"/>
                  </a:moveTo>
                  <a:lnTo>
                    <a:pt x="6377216" y="108648"/>
                  </a:lnTo>
                  <a:lnTo>
                    <a:pt x="6373482" y="97993"/>
                  </a:lnTo>
                  <a:lnTo>
                    <a:pt x="6368021" y="89484"/>
                  </a:lnTo>
                  <a:lnTo>
                    <a:pt x="6367551" y="88747"/>
                  </a:lnTo>
                  <a:lnTo>
                    <a:pt x="6359626" y="81127"/>
                  </a:lnTo>
                  <a:lnTo>
                    <a:pt x="6355296" y="78333"/>
                  </a:lnTo>
                  <a:lnTo>
                    <a:pt x="6355296" y="110845"/>
                  </a:lnTo>
                  <a:lnTo>
                    <a:pt x="6355296" y="130048"/>
                  </a:lnTo>
                  <a:lnTo>
                    <a:pt x="6351270" y="138099"/>
                  </a:lnTo>
                  <a:lnTo>
                    <a:pt x="6345072" y="143675"/>
                  </a:lnTo>
                  <a:lnTo>
                    <a:pt x="6339192" y="148628"/>
                  </a:lnTo>
                  <a:lnTo>
                    <a:pt x="6331140" y="151726"/>
                  </a:lnTo>
                  <a:lnTo>
                    <a:pt x="6313805" y="151726"/>
                  </a:lnTo>
                  <a:lnTo>
                    <a:pt x="6306058" y="148628"/>
                  </a:lnTo>
                  <a:lnTo>
                    <a:pt x="6299873" y="143675"/>
                  </a:lnTo>
                  <a:lnTo>
                    <a:pt x="6293675" y="138099"/>
                  </a:lnTo>
                  <a:lnTo>
                    <a:pt x="6289649" y="130048"/>
                  </a:lnTo>
                  <a:lnTo>
                    <a:pt x="6289649" y="110845"/>
                  </a:lnTo>
                  <a:lnTo>
                    <a:pt x="6293675" y="103111"/>
                  </a:lnTo>
                  <a:lnTo>
                    <a:pt x="6299873" y="97218"/>
                  </a:lnTo>
                  <a:lnTo>
                    <a:pt x="6306058" y="92265"/>
                  </a:lnTo>
                  <a:lnTo>
                    <a:pt x="6313805" y="89484"/>
                  </a:lnTo>
                  <a:lnTo>
                    <a:pt x="6331140" y="89484"/>
                  </a:lnTo>
                  <a:lnTo>
                    <a:pt x="6339192" y="92265"/>
                  </a:lnTo>
                  <a:lnTo>
                    <a:pt x="6345072" y="97218"/>
                  </a:lnTo>
                  <a:lnTo>
                    <a:pt x="6351270" y="103111"/>
                  </a:lnTo>
                  <a:lnTo>
                    <a:pt x="6355296" y="110845"/>
                  </a:lnTo>
                  <a:lnTo>
                    <a:pt x="6355296" y="78333"/>
                  </a:lnTo>
                  <a:lnTo>
                    <a:pt x="6351816" y="76073"/>
                  </a:lnTo>
                  <a:lnTo>
                    <a:pt x="6342913" y="72491"/>
                  </a:lnTo>
                  <a:lnTo>
                    <a:pt x="6333071" y="70370"/>
                  </a:lnTo>
                  <a:lnTo>
                    <a:pt x="6322466" y="69672"/>
                  </a:lnTo>
                  <a:lnTo>
                    <a:pt x="6311874" y="70370"/>
                  </a:lnTo>
                  <a:lnTo>
                    <a:pt x="6277394" y="88747"/>
                  </a:lnTo>
                  <a:lnTo>
                    <a:pt x="6266421" y="120446"/>
                  </a:lnTo>
                  <a:lnTo>
                    <a:pt x="6267716" y="132435"/>
                  </a:lnTo>
                  <a:lnTo>
                    <a:pt x="6293129" y="165011"/>
                  </a:lnTo>
                  <a:lnTo>
                    <a:pt x="6322466" y="171538"/>
                  </a:lnTo>
                  <a:lnTo>
                    <a:pt x="6333071" y="170789"/>
                  </a:lnTo>
                  <a:lnTo>
                    <a:pt x="6367551" y="152450"/>
                  </a:lnTo>
                  <a:lnTo>
                    <a:pt x="6368008" y="151726"/>
                  </a:lnTo>
                  <a:lnTo>
                    <a:pt x="6373482" y="143167"/>
                  </a:lnTo>
                  <a:lnTo>
                    <a:pt x="6377216" y="132435"/>
                  </a:lnTo>
                  <a:lnTo>
                    <a:pt x="6378524" y="120446"/>
                  </a:lnTo>
                  <a:close/>
                </a:path>
                <a:path w="7084694" h="1550670">
                  <a:moveTo>
                    <a:pt x="6383477" y="29413"/>
                  </a:moveTo>
                  <a:lnTo>
                    <a:pt x="6335166" y="29413"/>
                  </a:lnTo>
                  <a:lnTo>
                    <a:pt x="6335166" y="0"/>
                  </a:lnTo>
                  <a:lnTo>
                    <a:pt x="6310706" y="0"/>
                  </a:lnTo>
                  <a:lnTo>
                    <a:pt x="6310706" y="29413"/>
                  </a:lnTo>
                  <a:lnTo>
                    <a:pt x="6261163" y="29413"/>
                  </a:lnTo>
                  <a:lnTo>
                    <a:pt x="6261163" y="49542"/>
                  </a:lnTo>
                  <a:lnTo>
                    <a:pt x="6383477" y="49542"/>
                  </a:lnTo>
                  <a:lnTo>
                    <a:pt x="6383477" y="29413"/>
                  </a:lnTo>
                  <a:close/>
                </a:path>
                <a:path w="7084694" h="1550670">
                  <a:moveTo>
                    <a:pt x="6455575" y="854684"/>
                  </a:moveTo>
                  <a:lnTo>
                    <a:pt x="6306020" y="854684"/>
                  </a:lnTo>
                  <a:lnTo>
                    <a:pt x="6306020" y="876363"/>
                  </a:lnTo>
                  <a:lnTo>
                    <a:pt x="6356807" y="876363"/>
                  </a:lnTo>
                  <a:lnTo>
                    <a:pt x="6356807" y="969873"/>
                  </a:lnTo>
                  <a:lnTo>
                    <a:pt x="6352984" y="1012863"/>
                  </a:lnTo>
                  <a:lnTo>
                    <a:pt x="6342253" y="1044816"/>
                  </a:lnTo>
                  <a:lnTo>
                    <a:pt x="6325717" y="1067244"/>
                  </a:lnTo>
                  <a:lnTo>
                    <a:pt x="6304470" y="1081659"/>
                  </a:lnTo>
                  <a:lnTo>
                    <a:pt x="6304470" y="1104265"/>
                  </a:lnTo>
                  <a:lnTo>
                    <a:pt x="6337376" y="1086256"/>
                  </a:lnTo>
                  <a:lnTo>
                    <a:pt x="6361443" y="1058862"/>
                  </a:lnTo>
                  <a:lnTo>
                    <a:pt x="6376238" y="1020965"/>
                  </a:lnTo>
                  <a:lnTo>
                    <a:pt x="6381267" y="971423"/>
                  </a:lnTo>
                  <a:lnTo>
                    <a:pt x="6381267" y="876363"/>
                  </a:lnTo>
                  <a:lnTo>
                    <a:pt x="6430810" y="876363"/>
                  </a:lnTo>
                  <a:lnTo>
                    <a:pt x="6430721" y="985672"/>
                  </a:lnTo>
                  <a:lnTo>
                    <a:pt x="6427660" y="1026896"/>
                  </a:lnTo>
                  <a:lnTo>
                    <a:pt x="6403111" y="1081887"/>
                  </a:lnTo>
                  <a:lnTo>
                    <a:pt x="6382194" y="1096835"/>
                  </a:lnTo>
                  <a:lnTo>
                    <a:pt x="6382194" y="1119746"/>
                  </a:lnTo>
                  <a:lnTo>
                    <a:pt x="6414960" y="1100886"/>
                  </a:lnTo>
                  <a:lnTo>
                    <a:pt x="6437820" y="1072908"/>
                  </a:lnTo>
                  <a:lnTo>
                    <a:pt x="6451206" y="1034834"/>
                  </a:lnTo>
                  <a:lnTo>
                    <a:pt x="6455575" y="985672"/>
                  </a:lnTo>
                  <a:lnTo>
                    <a:pt x="6455575" y="854684"/>
                  </a:lnTo>
                  <a:close/>
                </a:path>
                <a:path w="7084694" h="1550670">
                  <a:moveTo>
                    <a:pt x="6495872" y="8661"/>
                  </a:moveTo>
                  <a:lnTo>
                    <a:pt x="6471717" y="8661"/>
                  </a:lnTo>
                  <a:lnTo>
                    <a:pt x="6471717" y="79260"/>
                  </a:lnTo>
                  <a:lnTo>
                    <a:pt x="6430848" y="79260"/>
                  </a:lnTo>
                  <a:lnTo>
                    <a:pt x="6430848" y="10210"/>
                  </a:lnTo>
                  <a:lnTo>
                    <a:pt x="6407315" y="10210"/>
                  </a:lnTo>
                  <a:lnTo>
                    <a:pt x="6407315" y="172161"/>
                  </a:lnTo>
                  <a:lnTo>
                    <a:pt x="6430848" y="172161"/>
                  </a:lnTo>
                  <a:lnTo>
                    <a:pt x="6430848" y="100939"/>
                  </a:lnTo>
                  <a:lnTo>
                    <a:pt x="6471717" y="100939"/>
                  </a:lnTo>
                  <a:lnTo>
                    <a:pt x="6471717" y="177114"/>
                  </a:lnTo>
                  <a:lnTo>
                    <a:pt x="6495872" y="177114"/>
                  </a:lnTo>
                  <a:lnTo>
                    <a:pt x="6495872" y="100939"/>
                  </a:lnTo>
                  <a:lnTo>
                    <a:pt x="6495872" y="79260"/>
                  </a:lnTo>
                  <a:lnTo>
                    <a:pt x="6495872" y="8661"/>
                  </a:lnTo>
                  <a:close/>
                </a:path>
                <a:path w="7084694" h="1550670">
                  <a:moveTo>
                    <a:pt x="6500520" y="242138"/>
                  </a:moveTo>
                  <a:lnTo>
                    <a:pt x="6478841" y="207772"/>
                  </a:lnTo>
                  <a:lnTo>
                    <a:pt x="6475438" y="206248"/>
                  </a:lnTo>
                  <a:lnTo>
                    <a:pt x="6475438" y="235331"/>
                  </a:lnTo>
                  <a:lnTo>
                    <a:pt x="6475438" y="249567"/>
                  </a:lnTo>
                  <a:lnTo>
                    <a:pt x="6434214" y="268693"/>
                  </a:lnTo>
                  <a:lnTo>
                    <a:pt x="6390589" y="271551"/>
                  </a:lnTo>
                  <a:lnTo>
                    <a:pt x="6367462" y="270852"/>
                  </a:lnTo>
                  <a:lnTo>
                    <a:pt x="6317513" y="259791"/>
                  </a:lnTo>
                  <a:lnTo>
                    <a:pt x="6305435" y="249567"/>
                  </a:lnTo>
                  <a:lnTo>
                    <a:pt x="6305435" y="235331"/>
                  </a:lnTo>
                  <a:lnTo>
                    <a:pt x="6347206" y="215709"/>
                  </a:lnTo>
                  <a:lnTo>
                    <a:pt x="6390589" y="212725"/>
                  </a:lnTo>
                  <a:lnTo>
                    <a:pt x="6413906" y="213474"/>
                  </a:lnTo>
                  <a:lnTo>
                    <a:pt x="6463678" y="224485"/>
                  </a:lnTo>
                  <a:lnTo>
                    <a:pt x="6475438" y="235331"/>
                  </a:lnTo>
                  <a:lnTo>
                    <a:pt x="6475438" y="206248"/>
                  </a:lnTo>
                  <a:lnTo>
                    <a:pt x="6462052" y="200240"/>
                  </a:lnTo>
                  <a:lnTo>
                    <a:pt x="6441338" y="195148"/>
                  </a:lnTo>
                  <a:lnTo>
                    <a:pt x="6417310" y="192265"/>
                  </a:lnTo>
                  <a:lnTo>
                    <a:pt x="6390589" y="191363"/>
                  </a:lnTo>
                  <a:lnTo>
                    <a:pt x="6364046" y="192265"/>
                  </a:lnTo>
                  <a:lnTo>
                    <a:pt x="6319444" y="200240"/>
                  </a:lnTo>
                  <a:lnTo>
                    <a:pt x="6286436" y="222173"/>
                  </a:lnTo>
                  <a:lnTo>
                    <a:pt x="6280670" y="242138"/>
                  </a:lnTo>
                  <a:lnTo>
                    <a:pt x="6282144" y="252996"/>
                  </a:lnTo>
                  <a:lnTo>
                    <a:pt x="6319444" y="284124"/>
                  </a:lnTo>
                  <a:lnTo>
                    <a:pt x="6364046" y="291757"/>
                  </a:lnTo>
                  <a:lnTo>
                    <a:pt x="6390589" y="292608"/>
                  </a:lnTo>
                  <a:lnTo>
                    <a:pt x="6417310" y="291757"/>
                  </a:lnTo>
                  <a:lnTo>
                    <a:pt x="6441338" y="289013"/>
                  </a:lnTo>
                  <a:lnTo>
                    <a:pt x="6462052" y="284124"/>
                  </a:lnTo>
                  <a:lnTo>
                    <a:pt x="6478841" y="276821"/>
                  </a:lnTo>
                  <a:lnTo>
                    <a:pt x="6486233" y="271551"/>
                  </a:lnTo>
                  <a:lnTo>
                    <a:pt x="6487973" y="270319"/>
                  </a:lnTo>
                  <a:lnTo>
                    <a:pt x="6494793" y="262382"/>
                  </a:lnTo>
                  <a:lnTo>
                    <a:pt x="6499047" y="252996"/>
                  </a:lnTo>
                  <a:lnTo>
                    <a:pt x="6500520" y="242138"/>
                  </a:lnTo>
                  <a:close/>
                </a:path>
                <a:path w="7084694" h="1550670">
                  <a:moveTo>
                    <a:pt x="6548501" y="602602"/>
                  </a:moveTo>
                  <a:lnTo>
                    <a:pt x="6541808" y="557326"/>
                  </a:lnTo>
                  <a:lnTo>
                    <a:pt x="6523736" y="528485"/>
                  </a:lnTo>
                  <a:lnTo>
                    <a:pt x="6523736" y="602602"/>
                  </a:lnTo>
                  <a:lnTo>
                    <a:pt x="6522733" y="621626"/>
                  </a:lnTo>
                  <a:lnTo>
                    <a:pt x="6507315" y="660819"/>
                  </a:lnTo>
                  <a:lnTo>
                    <a:pt x="6480378" y="671042"/>
                  </a:lnTo>
                  <a:lnTo>
                    <a:pt x="6472606" y="670356"/>
                  </a:lnTo>
                  <a:lnTo>
                    <a:pt x="6441059" y="637755"/>
                  </a:lnTo>
                  <a:lnTo>
                    <a:pt x="6437033" y="602602"/>
                  </a:lnTo>
                  <a:lnTo>
                    <a:pt x="6438024" y="583717"/>
                  </a:lnTo>
                  <a:lnTo>
                    <a:pt x="6453441" y="544703"/>
                  </a:lnTo>
                  <a:lnTo>
                    <a:pt x="6480378" y="534479"/>
                  </a:lnTo>
                  <a:lnTo>
                    <a:pt x="6488163" y="535165"/>
                  </a:lnTo>
                  <a:lnTo>
                    <a:pt x="6519710" y="567613"/>
                  </a:lnTo>
                  <a:lnTo>
                    <a:pt x="6523736" y="602602"/>
                  </a:lnTo>
                  <a:lnTo>
                    <a:pt x="6523736" y="528485"/>
                  </a:lnTo>
                  <a:lnTo>
                    <a:pt x="6480378" y="512813"/>
                  </a:lnTo>
                  <a:lnTo>
                    <a:pt x="6468084" y="513727"/>
                  </a:lnTo>
                  <a:lnTo>
                    <a:pt x="6427013" y="540334"/>
                  </a:lnTo>
                  <a:lnTo>
                    <a:pt x="6413970" y="578129"/>
                  </a:lnTo>
                  <a:lnTo>
                    <a:pt x="6412255" y="602602"/>
                  </a:lnTo>
                  <a:lnTo>
                    <a:pt x="6413970" y="627214"/>
                  </a:lnTo>
                  <a:lnTo>
                    <a:pt x="6427013" y="664921"/>
                  </a:lnTo>
                  <a:lnTo>
                    <a:pt x="6468084" y="691222"/>
                  </a:lnTo>
                  <a:lnTo>
                    <a:pt x="6480378" y="692099"/>
                  </a:lnTo>
                  <a:lnTo>
                    <a:pt x="6492672" y="691222"/>
                  </a:lnTo>
                  <a:lnTo>
                    <a:pt x="6528562" y="671042"/>
                  </a:lnTo>
                  <a:lnTo>
                    <a:pt x="6546799" y="627214"/>
                  </a:lnTo>
                  <a:lnTo>
                    <a:pt x="6548501" y="602602"/>
                  </a:lnTo>
                  <a:close/>
                </a:path>
                <a:path w="7084694" h="1550670">
                  <a:moveTo>
                    <a:pt x="6559334" y="463270"/>
                  </a:moveTo>
                  <a:lnTo>
                    <a:pt x="6491833" y="463270"/>
                  </a:lnTo>
                  <a:lnTo>
                    <a:pt x="6491833" y="420535"/>
                  </a:lnTo>
                  <a:lnTo>
                    <a:pt x="6467068" y="420535"/>
                  </a:lnTo>
                  <a:lnTo>
                    <a:pt x="6467068" y="463270"/>
                  </a:lnTo>
                  <a:lnTo>
                    <a:pt x="6400178" y="463270"/>
                  </a:lnTo>
                  <a:lnTo>
                    <a:pt x="6400178" y="484936"/>
                  </a:lnTo>
                  <a:lnTo>
                    <a:pt x="6559334" y="484936"/>
                  </a:lnTo>
                  <a:lnTo>
                    <a:pt x="6559334" y="463270"/>
                  </a:lnTo>
                  <a:close/>
                </a:path>
                <a:path w="7084694" h="1550670">
                  <a:moveTo>
                    <a:pt x="6570154" y="966165"/>
                  </a:moveTo>
                  <a:lnTo>
                    <a:pt x="6527419" y="966165"/>
                  </a:lnTo>
                  <a:lnTo>
                    <a:pt x="6527419" y="849731"/>
                  </a:lnTo>
                  <a:lnTo>
                    <a:pt x="6502641" y="849731"/>
                  </a:lnTo>
                  <a:lnTo>
                    <a:pt x="6502641" y="1126871"/>
                  </a:lnTo>
                  <a:lnTo>
                    <a:pt x="6527419" y="1126871"/>
                  </a:lnTo>
                  <a:lnTo>
                    <a:pt x="6527419" y="987831"/>
                  </a:lnTo>
                  <a:lnTo>
                    <a:pt x="6570154" y="987831"/>
                  </a:lnTo>
                  <a:lnTo>
                    <a:pt x="6570154" y="966165"/>
                  </a:lnTo>
                  <a:close/>
                </a:path>
                <a:path w="7084694" h="1550670">
                  <a:moveTo>
                    <a:pt x="6672986" y="545630"/>
                  </a:moveTo>
                  <a:lnTo>
                    <a:pt x="6627774" y="545630"/>
                  </a:lnTo>
                  <a:lnTo>
                    <a:pt x="6627774" y="429209"/>
                  </a:lnTo>
                  <a:lnTo>
                    <a:pt x="6602997" y="429209"/>
                  </a:lnTo>
                  <a:lnTo>
                    <a:pt x="6602997" y="706335"/>
                  </a:lnTo>
                  <a:lnTo>
                    <a:pt x="6627774" y="706335"/>
                  </a:lnTo>
                  <a:lnTo>
                    <a:pt x="6627774" y="567309"/>
                  </a:lnTo>
                  <a:lnTo>
                    <a:pt x="6672986" y="567309"/>
                  </a:lnTo>
                  <a:lnTo>
                    <a:pt x="6672986" y="545630"/>
                  </a:lnTo>
                  <a:close/>
                </a:path>
                <a:path w="7084694" h="1550670">
                  <a:moveTo>
                    <a:pt x="6778587" y="8661"/>
                  </a:moveTo>
                  <a:lnTo>
                    <a:pt x="6753504" y="8661"/>
                  </a:lnTo>
                  <a:lnTo>
                    <a:pt x="6753504" y="230378"/>
                  </a:lnTo>
                  <a:lnTo>
                    <a:pt x="6739255" y="239014"/>
                  </a:lnTo>
                  <a:lnTo>
                    <a:pt x="6722148" y="244424"/>
                  </a:lnTo>
                  <a:lnTo>
                    <a:pt x="6703073" y="247230"/>
                  </a:lnTo>
                  <a:lnTo>
                    <a:pt x="6682905" y="248018"/>
                  </a:lnTo>
                  <a:lnTo>
                    <a:pt x="6645122" y="248018"/>
                  </a:lnTo>
                  <a:lnTo>
                    <a:pt x="6645122" y="166890"/>
                  </a:lnTo>
                  <a:lnTo>
                    <a:pt x="6703962" y="166890"/>
                  </a:lnTo>
                  <a:lnTo>
                    <a:pt x="6703962" y="144907"/>
                  </a:lnTo>
                  <a:lnTo>
                    <a:pt x="6586906" y="144907"/>
                  </a:lnTo>
                  <a:lnTo>
                    <a:pt x="6586906" y="35293"/>
                  </a:lnTo>
                  <a:lnTo>
                    <a:pt x="6700558" y="35293"/>
                  </a:lnTo>
                  <a:lnTo>
                    <a:pt x="6700558" y="13614"/>
                  </a:lnTo>
                  <a:lnTo>
                    <a:pt x="6562141" y="13614"/>
                  </a:lnTo>
                  <a:lnTo>
                    <a:pt x="6562141" y="166890"/>
                  </a:lnTo>
                  <a:lnTo>
                    <a:pt x="6620357" y="166890"/>
                  </a:lnTo>
                  <a:lnTo>
                    <a:pt x="6620357" y="248018"/>
                  </a:lnTo>
                  <a:lnTo>
                    <a:pt x="6549441" y="248018"/>
                  </a:lnTo>
                  <a:lnTo>
                    <a:pt x="6549441" y="269697"/>
                  </a:lnTo>
                  <a:lnTo>
                    <a:pt x="6673926" y="269697"/>
                  </a:lnTo>
                  <a:lnTo>
                    <a:pt x="6699072" y="268808"/>
                  </a:lnTo>
                  <a:lnTo>
                    <a:pt x="6721145" y="265823"/>
                  </a:lnTo>
                  <a:lnTo>
                    <a:pt x="6739496" y="260299"/>
                  </a:lnTo>
                  <a:lnTo>
                    <a:pt x="6753504" y="251739"/>
                  </a:lnTo>
                  <a:lnTo>
                    <a:pt x="6753504" y="285800"/>
                  </a:lnTo>
                  <a:lnTo>
                    <a:pt x="6778587" y="285800"/>
                  </a:lnTo>
                  <a:lnTo>
                    <a:pt x="6778587" y="8661"/>
                  </a:lnTo>
                  <a:close/>
                </a:path>
                <a:path w="7084694" h="1550670">
                  <a:moveTo>
                    <a:pt x="6823443" y="1106741"/>
                  </a:moveTo>
                  <a:lnTo>
                    <a:pt x="6630848" y="1106741"/>
                  </a:lnTo>
                  <a:lnTo>
                    <a:pt x="6630848" y="1049769"/>
                  </a:lnTo>
                  <a:lnTo>
                    <a:pt x="6606070" y="1049769"/>
                  </a:lnTo>
                  <a:lnTo>
                    <a:pt x="6606070" y="1128102"/>
                  </a:lnTo>
                  <a:lnTo>
                    <a:pt x="6823443" y="1128102"/>
                  </a:lnTo>
                  <a:lnTo>
                    <a:pt x="6823443" y="1106741"/>
                  </a:lnTo>
                  <a:close/>
                </a:path>
                <a:path w="7084694" h="1550670">
                  <a:moveTo>
                    <a:pt x="6824065" y="905154"/>
                  </a:moveTo>
                  <a:lnTo>
                    <a:pt x="6822795" y="893787"/>
                  </a:lnTo>
                  <a:lnTo>
                    <a:pt x="6819074" y="883831"/>
                  </a:lnTo>
                  <a:lnTo>
                    <a:pt x="6812953" y="875334"/>
                  </a:lnTo>
                  <a:lnTo>
                    <a:pt x="6807149" y="870483"/>
                  </a:lnTo>
                  <a:lnTo>
                    <a:pt x="6804558" y="868311"/>
                  </a:lnTo>
                  <a:lnTo>
                    <a:pt x="6798983" y="865466"/>
                  </a:lnTo>
                  <a:lnTo>
                    <a:pt x="6798983" y="895870"/>
                  </a:lnTo>
                  <a:lnTo>
                    <a:pt x="6798983" y="914133"/>
                  </a:lnTo>
                  <a:lnTo>
                    <a:pt x="6757683" y="936853"/>
                  </a:lnTo>
                  <a:lnTo>
                    <a:pt x="6712280" y="939838"/>
                  </a:lnTo>
                  <a:lnTo>
                    <a:pt x="6687515" y="939114"/>
                  </a:lnTo>
                  <a:lnTo>
                    <a:pt x="6637960" y="927150"/>
                  </a:lnTo>
                  <a:lnTo>
                    <a:pt x="6625577" y="914133"/>
                  </a:lnTo>
                  <a:lnTo>
                    <a:pt x="6625577" y="895870"/>
                  </a:lnTo>
                  <a:lnTo>
                    <a:pt x="6666763" y="873620"/>
                  </a:lnTo>
                  <a:lnTo>
                    <a:pt x="6712280" y="870483"/>
                  </a:lnTo>
                  <a:lnTo>
                    <a:pt x="6736994" y="871245"/>
                  </a:lnTo>
                  <a:lnTo>
                    <a:pt x="6786600" y="883488"/>
                  </a:lnTo>
                  <a:lnTo>
                    <a:pt x="6798983" y="895870"/>
                  </a:lnTo>
                  <a:lnTo>
                    <a:pt x="6798983" y="865466"/>
                  </a:lnTo>
                  <a:lnTo>
                    <a:pt x="6787616" y="859663"/>
                  </a:lnTo>
                  <a:lnTo>
                    <a:pt x="6766319" y="853909"/>
                  </a:lnTo>
                  <a:lnTo>
                    <a:pt x="6741071" y="850722"/>
                  </a:lnTo>
                  <a:lnTo>
                    <a:pt x="6712280" y="849731"/>
                  </a:lnTo>
                  <a:lnTo>
                    <a:pt x="6683578" y="850722"/>
                  </a:lnTo>
                  <a:lnTo>
                    <a:pt x="6636855" y="859663"/>
                  </a:lnTo>
                  <a:lnTo>
                    <a:pt x="6605486" y="883831"/>
                  </a:lnTo>
                  <a:lnTo>
                    <a:pt x="6600495" y="905154"/>
                  </a:lnTo>
                  <a:lnTo>
                    <a:pt x="6601765" y="916495"/>
                  </a:lnTo>
                  <a:lnTo>
                    <a:pt x="6636855" y="950963"/>
                  </a:lnTo>
                  <a:lnTo>
                    <a:pt x="6683578" y="959904"/>
                  </a:lnTo>
                  <a:lnTo>
                    <a:pt x="6712280" y="960894"/>
                  </a:lnTo>
                  <a:lnTo>
                    <a:pt x="6741071" y="959904"/>
                  </a:lnTo>
                  <a:lnTo>
                    <a:pt x="6766319" y="956716"/>
                  </a:lnTo>
                  <a:lnTo>
                    <a:pt x="6787616" y="950963"/>
                  </a:lnTo>
                  <a:lnTo>
                    <a:pt x="6804558" y="942314"/>
                  </a:lnTo>
                  <a:lnTo>
                    <a:pt x="6807390" y="939838"/>
                  </a:lnTo>
                  <a:lnTo>
                    <a:pt x="6812953" y="934986"/>
                  </a:lnTo>
                  <a:lnTo>
                    <a:pt x="6819074" y="926414"/>
                  </a:lnTo>
                  <a:lnTo>
                    <a:pt x="6822795" y="916495"/>
                  </a:lnTo>
                  <a:lnTo>
                    <a:pt x="6824065" y="905154"/>
                  </a:lnTo>
                  <a:close/>
                </a:path>
                <a:path w="7084694" h="1550670">
                  <a:moveTo>
                    <a:pt x="6836753" y="993724"/>
                  </a:moveTo>
                  <a:lnTo>
                    <a:pt x="6587185" y="993724"/>
                  </a:lnTo>
                  <a:lnTo>
                    <a:pt x="6587185" y="1015390"/>
                  </a:lnTo>
                  <a:lnTo>
                    <a:pt x="6702679" y="1015390"/>
                  </a:lnTo>
                  <a:lnTo>
                    <a:pt x="6702679" y="1070203"/>
                  </a:lnTo>
                  <a:lnTo>
                    <a:pt x="6727457" y="1070203"/>
                  </a:lnTo>
                  <a:lnTo>
                    <a:pt x="6727457" y="1015390"/>
                  </a:lnTo>
                  <a:lnTo>
                    <a:pt x="6836753" y="1015390"/>
                  </a:lnTo>
                  <a:lnTo>
                    <a:pt x="6836753" y="993724"/>
                  </a:lnTo>
                  <a:close/>
                </a:path>
                <a:path w="7084694" h="1550670">
                  <a:moveTo>
                    <a:pt x="6922554" y="429209"/>
                  </a:moveTo>
                  <a:lnTo>
                    <a:pt x="6897471" y="429209"/>
                  </a:lnTo>
                  <a:lnTo>
                    <a:pt x="6897471" y="493306"/>
                  </a:lnTo>
                  <a:lnTo>
                    <a:pt x="6897471" y="514972"/>
                  </a:lnTo>
                  <a:lnTo>
                    <a:pt x="6897471" y="598271"/>
                  </a:lnTo>
                  <a:lnTo>
                    <a:pt x="6839877" y="598271"/>
                  </a:lnTo>
                  <a:lnTo>
                    <a:pt x="6840461" y="589267"/>
                  </a:lnTo>
                  <a:lnTo>
                    <a:pt x="6840855" y="579920"/>
                  </a:lnTo>
                  <a:lnTo>
                    <a:pt x="6841058" y="570230"/>
                  </a:lnTo>
                  <a:lnTo>
                    <a:pt x="6841007" y="548119"/>
                  </a:lnTo>
                  <a:lnTo>
                    <a:pt x="6840652" y="536536"/>
                  </a:lnTo>
                  <a:lnTo>
                    <a:pt x="6840080" y="525475"/>
                  </a:lnTo>
                  <a:lnTo>
                    <a:pt x="6839267" y="514972"/>
                  </a:lnTo>
                  <a:lnTo>
                    <a:pt x="6897471" y="514972"/>
                  </a:lnTo>
                  <a:lnTo>
                    <a:pt x="6897471" y="493306"/>
                  </a:lnTo>
                  <a:lnTo>
                    <a:pt x="6835851" y="493306"/>
                  </a:lnTo>
                  <a:lnTo>
                    <a:pt x="6832587" y="479844"/>
                  </a:lnTo>
                  <a:lnTo>
                    <a:pt x="6828307" y="467868"/>
                  </a:lnTo>
                  <a:lnTo>
                    <a:pt x="6822922" y="457466"/>
                  </a:lnTo>
                  <a:lnTo>
                    <a:pt x="6817982" y="450875"/>
                  </a:lnTo>
                  <a:lnTo>
                    <a:pt x="6816344" y="448716"/>
                  </a:lnTo>
                  <a:lnTo>
                    <a:pt x="6816344" y="560184"/>
                  </a:lnTo>
                  <a:lnTo>
                    <a:pt x="6815455" y="592797"/>
                  </a:lnTo>
                  <a:lnTo>
                    <a:pt x="6806806" y="641870"/>
                  </a:lnTo>
                  <a:lnTo>
                    <a:pt x="6778612" y="668731"/>
                  </a:lnTo>
                  <a:lnTo>
                    <a:pt x="6770205" y="669493"/>
                  </a:lnTo>
                  <a:lnTo>
                    <a:pt x="6761975" y="668731"/>
                  </a:lnTo>
                  <a:lnTo>
                    <a:pt x="6733603" y="641870"/>
                  </a:lnTo>
                  <a:lnTo>
                    <a:pt x="6725005" y="592797"/>
                  </a:lnTo>
                  <a:lnTo>
                    <a:pt x="6724078" y="560184"/>
                  </a:lnTo>
                  <a:lnTo>
                    <a:pt x="6725005" y="527443"/>
                  </a:lnTo>
                  <a:lnTo>
                    <a:pt x="6733603" y="478586"/>
                  </a:lnTo>
                  <a:lnTo>
                    <a:pt x="6761975" y="451688"/>
                  </a:lnTo>
                  <a:lnTo>
                    <a:pt x="6770205" y="450875"/>
                  </a:lnTo>
                  <a:lnTo>
                    <a:pt x="6778612" y="451688"/>
                  </a:lnTo>
                  <a:lnTo>
                    <a:pt x="6806806" y="478586"/>
                  </a:lnTo>
                  <a:lnTo>
                    <a:pt x="6815455" y="527443"/>
                  </a:lnTo>
                  <a:lnTo>
                    <a:pt x="6816344" y="560184"/>
                  </a:lnTo>
                  <a:lnTo>
                    <a:pt x="6816344" y="448716"/>
                  </a:lnTo>
                  <a:lnTo>
                    <a:pt x="6807263" y="440309"/>
                  </a:lnTo>
                  <a:lnTo>
                    <a:pt x="6796418" y="434200"/>
                  </a:lnTo>
                  <a:lnTo>
                    <a:pt x="6783997" y="430466"/>
                  </a:lnTo>
                  <a:lnTo>
                    <a:pt x="6770205" y="429209"/>
                  </a:lnTo>
                  <a:lnTo>
                    <a:pt x="6756298" y="430466"/>
                  </a:lnTo>
                  <a:lnTo>
                    <a:pt x="6712369" y="467702"/>
                  </a:lnTo>
                  <a:lnTo>
                    <a:pt x="6700558" y="523786"/>
                  </a:lnTo>
                  <a:lnTo>
                    <a:pt x="6699301" y="560184"/>
                  </a:lnTo>
                  <a:lnTo>
                    <a:pt x="6700558" y="596417"/>
                  </a:lnTo>
                  <a:lnTo>
                    <a:pt x="6712369" y="652500"/>
                  </a:lnTo>
                  <a:lnTo>
                    <a:pt x="6743890" y="685977"/>
                  </a:lnTo>
                  <a:lnTo>
                    <a:pt x="6770205" y="690549"/>
                  </a:lnTo>
                  <a:lnTo>
                    <a:pt x="6783997" y="689419"/>
                  </a:lnTo>
                  <a:lnTo>
                    <a:pt x="6817893" y="669493"/>
                  </a:lnTo>
                  <a:lnTo>
                    <a:pt x="6837096" y="619950"/>
                  </a:lnTo>
                  <a:lnTo>
                    <a:pt x="6897471" y="619950"/>
                  </a:lnTo>
                  <a:lnTo>
                    <a:pt x="6897471" y="706031"/>
                  </a:lnTo>
                  <a:lnTo>
                    <a:pt x="6922554" y="706031"/>
                  </a:lnTo>
                  <a:lnTo>
                    <a:pt x="6922554" y="619950"/>
                  </a:lnTo>
                  <a:lnTo>
                    <a:pt x="6922554" y="598271"/>
                  </a:lnTo>
                  <a:lnTo>
                    <a:pt x="6922554" y="514972"/>
                  </a:lnTo>
                  <a:lnTo>
                    <a:pt x="6922554" y="493306"/>
                  </a:lnTo>
                  <a:lnTo>
                    <a:pt x="6922554" y="429209"/>
                  </a:lnTo>
                  <a:close/>
                </a:path>
                <a:path w="7084694" h="1550670">
                  <a:moveTo>
                    <a:pt x="7067486" y="81572"/>
                  </a:moveTo>
                  <a:lnTo>
                    <a:pt x="6878599" y="81572"/>
                  </a:lnTo>
                  <a:lnTo>
                    <a:pt x="6878599" y="10452"/>
                  </a:lnTo>
                  <a:lnTo>
                    <a:pt x="6853834" y="10452"/>
                  </a:lnTo>
                  <a:lnTo>
                    <a:pt x="6853834" y="81572"/>
                  </a:lnTo>
                  <a:lnTo>
                    <a:pt x="6853834" y="103162"/>
                  </a:lnTo>
                  <a:lnTo>
                    <a:pt x="7067486" y="103162"/>
                  </a:lnTo>
                  <a:lnTo>
                    <a:pt x="7067486" y="81572"/>
                  </a:lnTo>
                  <a:close/>
                </a:path>
                <a:path w="7084694" h="1550670">
                  <a:moveTo>
                    <a:pt x="7071207" y="265722"/>
                  </a:moveTo>
                  <a:lnTo>
                    <a:pt x="6878599" y="265722"/>
                  </a:lnTo>
                  <a:lnTo>
                    <a:pt x="6878599" y="200952"/>
                  </a:lnTo>
                  <a:lnTo>
                    <a:pt x="6853834" y="200952"/>
                  </a:lnTo>
                  <a:lnTo>
                    <a:pt x="6853834" y="265722"/>
                  </a:lnTo>
                  <a:lnTo>
                    <a:pt x="6853834" y="287312"/>
                  </a:lnTo>
                  <a:lnTo>
                    <a:pt x="7071207" y="287312"/>
                  </a:lnTo>
                  <a:lnTo>
                    <a:pt x="7071207" y="265722"/>
                  </a:lnTo>
                  <a:close/>
                </a:path>
                <a:path w="7084694" h="1550670">
                  <a:moveTo>
                    <a:pt x="7084517" y="148932"/>
                  </a:moveTo>
                  <a:lnTo>
                    <a:pt x="6834937" y="148932"/>
                  </a:lnTo>
                  <a:lnTo>
                    <a:pt x="6834937" y="170611"/>
                  </a:lnTo>
                  <a:lnTo>
                    <a:pt x="7084517" y="170611"/>
                  </a:lnTo>
                  <a:lnTo>
                    <a:pt x="7084517" y="1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85102" y="7775499"/>
              <a:ext cx="3083560" cy="294640"/>
            </a:xfrm>
            <a:custGeom>
              <a:avLst/>
              <a:gdLst/>
              <a:ahLst/>
              <a:cxnLst/>
              <a:rect l="l" t="t" r="r" b="b"/>
              <a:pathLst>
                <a:path w="3083559" h="294640">
                  <a:moveTo>
                    <a:pt x="230682" y="11760"/>
                  </a:moveTo>
                  <a:lnTo>
                    <a:pt x="18884" y="11760"/>
                  </a:lnTo>
                  <a:lnTo>
                    <a:pt x="18884" y="32816"/>
                  </a:lnTo>
                  <a:lnTo>
                    <a:pt x="205917" y="32816"/>
                  </a:lnTo>
                  <a:lnTo>
                    <a:pt x="205917" y="59753"/>
                  </a:lnTo>
                  <a:lnTo>
                    <a:pt x="187045" y="62458"/>
                  </a:lnTo>
                  <a:lnTo>
                    <a:pt x="165277" y="64173"/>
                  </a:lnTo>
                  <a:lnTo>
                    <a:pt x="141986" y="65074"/>
                  </a:lnTo>
                  <a:lnTo>
                    <a:pt x="118592" y="65328"/>
                  </a:lnTo>
                  <a:lnTo>
                    <a:pt x="18884" y="65328"/>
                  </a:lnTo>
                  <a:lnTo>
                    <a:pt x="18884" y="85763"/>
                  </a:lnTo>
                  <a:lnTo>
                    <a:pt x="118287" y="85763"/>
                  </a:lnTo>
                  <a:lnTo>
                    <a:pt x="142151" y="85496"/>
                  </a:lnTo>
                  <a:lnTo>
                    <a:pt x="165277" y="84493"/>
                  </a:lnTo>
                  <a:lnTo>
                    <a:pt x="186651" y="82499"/>
                  </a:lnTo>
                  <a:lnTo>
                    <a:pt x="205295" y="79260"/>
                  </a:lnTo>
                  <a:lnTo>
                    <a:pt x="204533" y="86855"/>
                  </a:lnTo>
                  <a:lnTo>
                    <a:pt x="203593" y="94208"/>
                  </a:lnTo>
                  <a:lnTo>
                    <a:pt x="202425" y="101206"/>
                  </a:lnTo>
                  <a:lnTo>
                    <a:pt x="200964" y="107746"/>
                  </a:lnTo>
                  <a:lnTo>
                    <a:pt x="225425" y="107746"/>
                  </a:lnTo>
                  <a:lnTo>
                    <a:pt x="228079" y="94932"/>
                  </a:lnTo>
                  <a:lnTo>
                    <a:pt x="229679" y="80695"/>
                  </a:lnTo>
                  <a:lnTo>
                    <a:pt x="229755" y="79260"/>
                  </a:lnTo>
                  <a:lnTo>
                    <a:pt x="230479" y="65824"/>
                  </a:lnTo>
                  <a:lnTo>
                    <a:pt x="230555" y="59753"/>
                  </a:lnTo>
                  <a:lnTo>
                    <a:pt x="230682" y="11760"/>
                  </a:lnTo>
                  <a:close/>
                </a:path>
                <a:path w="3083559" h="294640">
                  <a:moveTo>
                    <a:pt x="237502" y="268770"/>
                  </a:moveTo>
                  <a:lnTo>
                    <a:pt x="43662" y="268770"/>
                  </a:lnTo>
                  <a:lnTo>
                    <a:pt x="43662" y="240906"/>
                  </a:lnTo>
                  <a:lnTo>
                    <a:pt x="230682" y="240906"/>
                  </a:lnTo>
                  <a:lnTo>
                    <a:pt x="230682" y="172161"/>
                  </a:lnTo>
                  <a:lnTo>
                    <a:pt x="18884" y="172161"/>
                  </a:lnTo>
                  <a:lnTo>
                    <a:pt x="18884" y="192290"/>
                  </a:lnTo>
                  <a:lnTo>
                    <a:pt x="205917" y="192290"/>
                  </a:lnTo>
                  <a:lnTo>
                    <a:pt x="205917" y="220459"/>
                  </a:lnTo>
                  <a:lnTo>
                    <a:pt x="18884" y="220459"/>
                  </a:lnTo>
                  <a:lnTo>
                    <a:pt x="18884" y="288899"/>
                  </a:lnTo>
                  <a:lnTo>
                    <a:pt x="237502" y="288899"/>
                  </a:lnTo>
                  <a:lnTo>
                    <a:pt x="237502" y="268770"/>
                  </a:lnTo>
                  <a:close/>
                </a:path>
                <a:path w="3083559" h="294640">
                  <a:moveTo>
                    <a:pt x="249580" y="121373"/>
                  </a:moveTo>
                  <a:lnTo>
                    <a:pt x="0" y="121373"/>
                  </a:lnTo>
                  <a:lnTo>
                    <a:pt x="0" y="142430"/>
                  </a:lnTo>
                  <a:lnTo>
                    <a:pt x="249580" y="142430"/>
                  </a:lnTo>
                  <a:lnTo>
                    <a:pt x="249580" y="121373"/>
                  </a:lnTo>
                  <a:close/>
                </a:path>
                <a:path w="3083559" h="294640">
                  <a:moveTo>
                    <a:pt x="523608" y="8661"/>
                  </a:moveTo>
                  <a:lnTo>
                    <a:pt x="499465" y="8661"/>
                  </a:lnTo>
                  <a:lnTo>
                    <a:pt x="499465" y="122923"/>
                  </a:lnTo>
                  <a:lnTo>
                    <a:pt x="458901" y="122923"/>
                  </a:lnTo>
                  <a:lnTo>
                    <a:pt x="458901" y="10210"/>
                  </a:lnTo>
                  <a:lnTo>
                    <a:pt x="434746" y="10210"/>
                  </a:lnTo>
                  <a:lnTo>
                    <a:pt x="434746" y="228206"/>
                  </a:lnTo>
                  <a:lnTo>
                    <a:pt x="423964" y="235521"/>
                  </a:lnTo>
                  <a:lnTo>
                    <a:pt x="410743" y="240741"/>
                  </a:lnTo>
                  <a:lnTo>
                    <a:pt x="395211" y="243878"/>
                  </a:lnTo>
                  <a:lnTo>
                    <a:pt x="377456" y="244932"/>
                  </a:lnTo>
                  <a:lnTo>
                    <a:pt x="322338" y="244932"/>
                  </a:lnTo>
                  <a:lnTo>
                    <a:pt x="322338" y="149555"/>
                  </a:lnTo>
                  <a:lnTo>
                    <a:pt x="394487" y="149555"/>
                  </a:lnTo>
                  <a:lnTo>
                    <a:pt x="394487" y="13614"/>
                  </a:lnTo>
                  <a:lnTo>
                    <a:pt x="298196" y="13614"/>
                  </a:lnTo>
                  <a:lnTo>
                    <a:pt x="298196" y="35293"/>
                  </a:lnTo>
                  <a:lnTo>
                    <a:pt x="370027" y="35293"/>
                  </a:lnTo>
                  <a:lnTo>
                    <a:pt x="370027" y="127876"/>
                  </a:lnTo>
                  <a:lnTo>
                    <a:pt x="298196" y="127876"/>
                  </a:lnTo>
                  <a:lnTo>
                    <a:pt x="298196" y="266293"/>
                  </a:lnTo>
                  <a:lnTo>
                    <a:pt x="373126" y="266293"/>
                  </a:lnTo>
                  <a:lnTo>
                    <a:pt x="392899" y="265239"/>
                  </a:lnTo>
                  <a:lnTo>
                    <a:pt x="409854" y="262001"/>
                  </a:lnTo>
                  <a:lnTo>
                    <a:pt x="423849" y="256489"/>
                  </a:lnTo>
                  <a:lnTo>
                    <a:pt x="434746" y="248640"/>
                  </a:lnTo>
                  <a:lnTo>
                    <a:pt x="434746" y="282702"/>
                  </a:lnTo>
                  <a:lnTo>
                    <a:pt x="458901" y="282702"/>
                  </a:lnTo>
                  <a:lnTo>
                    <a:pt x="458901" y="144602"/>
                  </a:lnTo>
                  <a:lnTo>
                    <a:pt x="499465" y="144602"/>
                  </a:lnTo>
                  <a:lnTo>
                    <a:pt x="499465" y="285800"/>
                  </a:lnTo>
                  <a:lnTo>
                    <a:pt x="523608" y="285800"/>
                  </a:lnTo>
                  <a:lnTo>
                    <a:pt x="523608" y="8661"/>
                  </a:lnTo>
                  <a:close/>
                </a:path>
                <a:path w="3083559" h="294640">
                  <a:moveTo>
                    <a:pt x="818705" y="154203"/>
                  </a:moveTo>
                  <a:lnTo>
                    <a:pt x="775779" y="138531"/>
                  </a:lnTo>
                  <a:lnTo>
                    <a:pt x="742302" y="113398"/>
                  </a:lnTo>
                  <a:lnTo>
                    <a:pt x="730313" y="94742"/>
                  </a:lnTo>
                  <a:lnTo>
                    <a:pt x="720559" y="79565"/>
                  </a:lnTo>
                  <a:lnTo>
                    <a:pt x="712812" y="37769"/>
                  </a:lnTo>
                  <a:lnTo>
                    <a:pt x="712812" y="11760"/>
                  </a:lnTo>
                  <a:lnTo>
                    <a:pt x="687730" y="11760"/>
                  </a:lnTo>
                  <a:lnTo>
                    <a:pt x="687730" y="37769"/>
                  </a:lnTo>
                  <a:lnTo>
                    <a:pt x="680199" y="79565"/>
                  </a:lnTo>
                  <a:lnTo>
                    <a:pt x="658850" y="113398"/>
                  </a:lnTo>
                  <a:lnTo>
                    <a:pt x="625551" y="138531"/>
                  </a:lnTo>
                  <a:lnTo>
                    <a:pt x="582142" y="154203"/>
                  </a:lnTo>
                  <a:lnTo>
                    <a:pt x="582142" y="176491"/>
                  </a:lnTo>
                  <a:lnTo>
                    <a:pt x="624573" y="163766"/>
                  </a:lnTo>
                  <a:lnTo>
                    <a:pt x="658228" y="144792"/>
                  </a:lnTo>
                  <a:lnTo>
                    <a:pt x="683425" y="121234"/>
                  </a:lnTo>
                  <a:lnTo>
                    <a:pt x="700417" y="94742"/>
                  </a:lnTo>
                  <a:lnTo>
                    <a:pt x="717511" y="121145"/>
                  </a:lnTo>
                  <a:lnTo>
                    <a:pt x="742848" y="144564"/>
                  </a:lnTo>
                  <a:lnTo>
                    <a:pt x="776541" y="163499"/>
                  </a:lnTo>
                  <a:lnTo>
                    <a:pt x="818705" y="176491"/>
                  </a:lnTo>
                  <a:lnTo>
                    <a:pt x="818705" y="154203"/>
                  </a:lnTo>
                  <a:close/>
                </a:path>
                <a:path w="3083559" h="294640">
                  <a:moveTo>
                    <a:pt x="823976" y="251739"/>
                  </a:moveTo>
                  <a:lnTo>
                    <a:pt x="577494" y="251739"/>
                  </a:lnTo>
                  <a:lnTo>
                    <a:pt x="577494" y="273418"/>
                  </a:lnTo>
                  <a:lnTo>
                    <a:pt x="823976" y="273418"/>
                  </a:lnTo>
                  <a:lnTo>
                    <a:pt x="823976" y="251739"/>
                  </a:lnTo>
                  <a:close/>
                </a:path>
                <a:path w="3083559" h="294640">
                  <a:moveTo>
                    <a:pt x="1041031" y="10210"/>
                  </a:moveTo>
                  <a:lnTo>
                    <a:pt x="1016889" y="10210"/>
                  </a:lnTo>
                  <a:lnTo>
                    <a:pt x="1016889" y="122301"/>
                  </a:lnTo>
                  <a:lnTo>
                    <a:pt x="979411" y="122301"/>
                  </a:lnTo>
                  <a:lnTo>
                    <a:pt x="973531" y="57238"/>
                  </a:lnTo>
                  <a:lnTo>
                    <a:pt x="956500" y="20739"/>
                  </a:lnTo>
                  <a:lnTo>
                    <a:pt x="955878" y="20231"/>
                  </a:lnTo>
                  <a:lnTo>
                    <a:pt x="955878" y="139649"/>
                  </a:lnTo>
                  <a:lnTo>
                    <a:pt x="955128" y="178168"/>
                  </a:lnTo>
                  <a:lnTo>
                    <a:pt x="948042" y="228384"/>
                  </a:lnTo>
                  <a:lnTo>
                    <a:pt x="931418" y="248958"/>
                  </a:lnTo>
                  <a:lnTo>
                    <a:pt x="918108" y="248958"/>
                  </a:lnTo>
                  <a:lnTo>
                    <a:pt x="897051" y="207454"/>
                  </a:lnTo>
                  <a:lnTo>
                    <a:pt x="893953" y="139649"/>
                  </a:lnTo>
                  <a:lnTo>
                    <a:pt x="894664" y="101257"/>
                  </a:lnTo>
                  <a:lnTo>
                    <a:pt x="901534" y="51079"/>
                  </a:lnTo>
                  <a:lnTo>
                    <a:pt x="918108" y="30340"/>
                  </a:lnTo>
                  <a:lnTo>
                    <a:pt x="931418" y="30340"/>
                  </a:lnTo>
                  <a:lnTo>
                    <a:pt x="952627" y="71983"/>
                  </a:lnTo>
                  <a:lnTo>
                    <a:pt x="955878" y="139649"/>
                  </a:lnTo>
                  <a:lnTo>
                    <a:pt x="955878" y="20231"/>
                  </a:lnTo>
                  <a:lnTo>
                    <a:pt x="950302" y="15582"/>
                  </a:lnTo>
                  <a:lnTo>
                    <a:pt x="942873" y="11798"/>
                  </a:lnTo>
                  <a:lnTo>
                    <a:pt x="934288" y="9461"/>
                  </a:lnTo>
                  <a:lnTo>
                    <a:pt x="924610" y="8661"/>
                  </a:lnTo>
                  <a:lnTo>
                    <a:pt x="915149" y="9461"/>
                  </a:lnTo>
                  <a:lnTo>
                    <a:pt x="882205" y="37617"/>
                  </a:lnTo>
                  <a:lnTo>
                    <a:pt x="871029" y="96113"/>
                  </a:lnTo>
                  <a:lnTo>
                    <a:pt x="869797" y="139649"/>
                  </a:lnTo>
                  <a:lnTo>
                    <a:pt x="871029" y="183172"/>
                  </a:lnTo>
                  <a:lnTo>
                    <a:pt x="882205" y="241541"/>
                  </a:lnTo>
                  <a:lnTo>
                    <a:pt x="915149" y="269303"/>
                  </a:lnTo>
                  <a:lnTo>
                    <a:pt x="924610" y="270014"/>
                  </a:lnTo>
                  <a:lnTo>
                    <a:pt x="934288" y="269303"/>
                  </a:lnTo>
                  <a:lnTo>
                    <a:pt x="967270" y="241960"/>
                  </a:lnTo>
                  <a:lnTo>
                    <a:pt x="978357" y="185699"/>
                  </a:lnTo>
                  <a:lnTo>
                    <a:pt x="979728" y="143979"/>
                  </a:lnTo>
                  <a:lnTo>
                    <a:pt x="1016889" y="143979"/>
                  </a:lnTo>
                  <a:lnTo>
                    <a:pt x="1016889" y="282702"/>
                  </a:lnTo>
                  <a:lnTo>
                    <a:pt x="1041031" y="282702"/>
                  </a:lnTo>
                  <a:lnTo>
                    <a:pt x="1041031" y="143979"/>
                  </a:lnTo>
                  <a:lnTo>
                    <a:pt x="1041031" y="122301"/>
                  </a:lnTo>
                  <a:lnTo>
                    <a:pt x="1041031" y="10210"/>
                  </a:lnTo>
                  <a:close/>
                </a:path>
                <a:path w="3083559" h="294640">
                  <a:moveTo>
                    <a:pt x="1099553" y="8661"/>
                  </a:moveTo>
                  <a:lnTo>
                    <a:pt x="1075410" y="8661"/>
                  </a:lnTo>
                  <a:lnTo>
                    <a:pt x="1075410" y="285496"/>
                  </a:lnTo>
                  <a:lnTo>
                    <a:pt x="1099553" y="285496"/>
                  </a:lnTo>
                  <a:lnTo>
                    <a:pt x="1099553" y="8661"/>
                  </a:lnTo>
                  <a:close/>
                </a:path>
                <a:path w="3083559" h="294640">
                  <a:moveTo>
                    <a:pt x="1464957" y="82981"/>
                  </a:moveTo>
                  <a:lnTo>
                    <a:pt x="1276070" y="82981"/>
                  </a:lnTo>
                  <a:lnTo>
                    <a:pt x="1276070" y="33121"/>
                  </a:lnTo>
                  <a:lnTo>
                    <a:pt x="1463103" y="33121"/>
                  </a:lnTo>
                  <a:lnTo>
                    <a:pt x="1463103" y="11760"/>
                  </a:lnTo>
                  <a:lnTo>
                    <a:pt x="1251292" y="11760"/>
                  </a:lnTo>
                  <a:lnTo>
                    <a:pt x="1251292" y="104038"/>
                  </a:lnTo>
                  <a:lnTo>
                    <a:pt x="1464957" y="104038"/>
                  </a:lnTo>
                  <a:lnTo>
                    <a:pt x="1464957" y="82981"/>
                  </a:lnTo>
                  <a:close/>
                </a:path>
                <a:path w="3083559" h="294640">
                  <a:moveTo>
                    <a:pt x="1469288" y="243687"/>
                  </a:moveTo>
                  <a:lnTo>
                    <a:pt x="1448231" y="209321"/>
                  </a:lnTo>
                  <a:lnTo>
                    <a:pt x="1444205" y="207530"/>
                  </a:lnTo>
                  <a:lnTo>
                    <a:pt x="1444205" y="236880"/>
                  </a:lnTo>
                  <a:lnTo>
                    <a:pt x="1444205" y="250812"/>
                  </a:lnTo>
                  <a:lnTo>
                    <a:pt x="1404150" y="270357"/>
                  </a:lnTo>
                  <a:lnTo>
                    <a:pt x="1357503" y="273418"/>
                  </a:lnTo>
                  <a:lnTo>
                    <a:pt x="1332026" y="272656"/>
                  </a:lnTo>
                  <a:lnTo>
                    <a:pt x="1294066" y="266496"/>
                  </a:lnTo>
                  <a:lnTo>
                    <a:pt x="1270800" y="250812"/>
                  </a:lnTo>
                  <a:lnTo>
                    <a:pt x="1270800" y="236880"/>
                  </a:lnTo>
                  <a:lnTo>
                    <a:pt x="1310868" y="217017"/>
                  </a:lnTo>
                  <a:lnTo>
                    <a:pt x="1357503" y="213956"/>
                  </a:lnTo>
                  <a:lnTo>
                    <a:pt x="1382991" y="214718"/>
                  </a:lnTo>
                  <a:lnTo>
                    <a:pt x="1420952" y="220891"/>
                  </a:lnTo>
                  <a:lnTo>
                    <a:pt x="1444205" y="236880"/>
                  </a:lnTo>
                  <a:lnTo>
                    <a:pt x="1444205" y="207530"/>
                  </a:lnTo>
                  <a:lnTo>
                    <a:pt x="1431886" y="202044"/>
                  </a:lnTo>
                  <a:lnTo>
                    <a:pt x="1411236" y="196926"/>
                  </a:lnTo>
                  <a:lnTo>
                    <a:pt x="1386395" y="193903"/>
                  </a:lnTo>
                  <a:lnTo>
                    <a:pt x="1357503" y="192900"/>
                  </a:lnTo>
                  <a:lnTo>
                    <a:pt x="1328559" y="193903"/>
                  </a:lnTo>
                  <a:lnTo>
                    <a:pt x="1282877" y="202044"/>
                  </a:lnTo>
                  <a:lnTo>
                    <a:pt x="1250988" y="223837"/>
                  </a:lnTo>
                  <a:lnTo>
                    <a:pt x="1245730" y="243687"/>
                  </a:lnTo>
                  <a:lnTo>
                    <a:pt x="1247051" y="254203"/>
                  </a:lnTo>
                  <a:lnTo>
                    <a:pt x="1282877" y="285534"/>
                  </a:lnTo>
                  <a:lnTo>
                    <a:pt x="1328559" y="293255"/>
                  </a:lnTo>
                  <a:lnTo>
                    <a:pt x="1357503" y="294157"/>
                  </a:lnTo>
                  <a:lnTo>
                    <a:pt x="1386395" y="293255"/>
                  </a:lnTo>
                  <a:lnTo>
                    <a:pt x="1431886" y="285534"/>
                  </a:lnTo>
                  <a:lnTo>
                    <a:pt x="1463878" y="263461"/>
                  </a:lnTo>
                  <a:lnTo>
                    <a:pt x="1467916" y="254203"/>
                  </a:lnTo>
                  <a:lnTo>
                    <a:pt x="1469288" y="243687"/>
                  </a:lnTo>
                  <a:close/>
                </a:path>
                <a:path w="3083559" h="294640">
                  <a:moveTo>
                    <a:pt x="1481988" y="139331"/>
                  </a:moveTo>
                  <a:lnTo>
                    <a:pt x="1232408" y="139331"/>
                  </a:lnTo>
                  <a:lnTo>
                    <a:pt x="1232408" y="160705"/>
                  </a:lnTo>
                  <a:lnTo>
                    <a:pt x="1481988" y="160705"/>
                  </a:lnTo>
                  <a:lnTo>
                    <a:pt x="1481988" y="139331"/>
                  </a:lnTo>
                  <a:close/>
                </a:path>
                <a:path w="3083559" h="294640">
                  <a:moveTo>
                    <a:pt x="1751076" y="216966"/>
                  </a:moveTo>
                  <a:lnTo>
                    <a:pt x="1537106" y="216966"/>
                  </a:lnTo>
                  <a:lnTo>
                    <a:pt x="1537106" y="237286"/>
                  </a:lnTo>
                  <a:lnTo>
                    <a:pt x="1726298" y="237286"/>
                  </a:lnTo>
                  <a:lnTo>
                    <a:pt x="1726298" y="290626"/>
                  </a:lnTo>
                  <a:lnTo>
                    <a:pt x="1751076" y="290626"/>
                  </a:lnTo>
                  <a:lnTo>
                    <a:pt x="1751076" y="237286"/>
                  </a:lnTo>
                  <a:lnTo>
                    <a:pt x="1751076" y="216966"/>
                  </a:lnTo>
                  <a:close/>
                </a:path>
                <a:path w="3083559" h="294640">
                  <a:moveTo>
                    <a:pt x="1769960" y="165341"/>
                  </a:moveTo>
                  <a:lnTo>
                    <a:pt x="1657248" y="165341"/>
                  </a:lnTo>
                  <a:lnTo>
                    <a:pt x="1657248" y="133146"/>
                  </a:lnTo>
                  <a:lnTo>
                    <a:pt x="1752930" y="133146"/>
                  </a:lnTo>
                  <a:lnTo>
                    <a:pt x="1752930" y="112826"/>
                  </a:lnTo>
                  <a:lnTo>
                    <a:pt x="1564043" y="112826"/>
                  </a:lnTo>
                  <a:lnTo>
                    <a:pt x="1564043" y="82346"/>
                  </a:lnTo>
                  <a:lnTo>
                    <a:pt x="1751076" y="82346"/>
                  </a:lnTo>
                  <a:lnTo>
                    <a:pt x="1751076" y="62026"/>
                  </a:lnTo>
                  <a:lnTo>
                    <a:pt x="1751076" y="32816"/>
                  </a:lnTo>
                  <a:lnTo>
                    <a:pt x="1751076" y="11226"/>
                  </a:lnTo>
                  <a:lnTo>
                    <a:pt x="1539265" y="11226"/>
                  </a:lnTo>
                  <a:lnTo>
                    <a:pt x="1539265" y="32816"/>
                  </a:lnTo>
                  <a:lnTo>
                    <a:pt x="1726298" y="32816"/>
                  </a:lnTo>
                  <a:lnTo>
                    <a:pt x="1726298" y="62026"/>
                  </a:lnTo>
                  <a:lnTo>
                    <a:pt x="1539265" y="62026"/>
                  </a:lnTo>
                  <a:lnTo>
                    <a:pt x="1539265" y="82346"/>
                  </a:lnTo>
                  <a:lnTo>
                    <a:pt x="1539265" y="112826"/>
                  </a:lnTo>
                  <a:lnTo>
                    <a:pt x="1539265" y="133146"/>
                  </a:lnTo>
                  <a:lnTo>
                    <a:pt x="1632165" y="133146"/>
                  </a:lnTo>
                  <a:lnTo>
                    <a:pt x="1632165" y="165341"/>
                  </a:lnTo>
                  <a:lnTo>
                    <a:pt x="1520380" y="165341"/>
                  </a:lnTo>
                  <a:lnTo>
                    <a:pt x="1520380" y="186397"/>
                  </a:lnTo>
                  <a:lnTo>
                    <a:pt x="1769960" y="186397"/>
                  </a:lnTo>
                  <a:lnTo>
                    <a:pt x="1769960" y="165341"/>
                  </a:lnTo>
                  <a:close/>
                </a:path>
                <a:path w="3083559" h="294640">
                  <a:moveTo>
                    <a:pt x="1952955" y="110540"/>
                  </a:moveTo>
                  <a:lnTo>
                    <a:pt x="1928812" y="75387"/>
                  </a:lnTo>
                  <a:lnTo>
                    <a:pt x="1928812" y="104965"/>
                  </a:lnTo>
                  <a:lnTo>
                    <a:pt x="1928812" y="116116"/>
                  </a:lnTo>
                  <a:lnTo>
                    <a:pt x="1894916" y="134099"/>
                  </a:lnTo>
                  <a:lnTo>
                    <a:pt x="1882673" y="134696"/>
                  </a:lnTo>
                  <a:lnTo>
                    <a:pt x="1870608" y="134099"/>
                  </a:lnTo>
                  <a:lnTo>
                    <a:pt x="1836839" y="116116"/>
                  </a:lnTo>
                  <a:lnTo>
                    <a:pt x="1836839" y="104965"/>
                  </a:lnTo>
                  <a:lnTo>
                    <a:pt x="1870608" y="87020"/>
                  </a:lnTo>
                  <a:lnTo>
                    <a:pt x="1882673" y="86385"/>
                  </a:lnTo>
                  <a:lnTo>
                    <a:pt x="1894916" y="87020"/>
                  </a:lnTo>
                  <a:lnTo>
                    <a:pt x="1928812" y="104965"/>
                  </a:lnTo>
                  <a:lnTo>
                    <a:pt x="1928812" y="75387"/>
                  </a:lnTo>
                  <a:lnTo>
                    <a:pt x="1928355" y="75107"/>
                  </a:lnTo>
                  <a:lnTo>
                    <a:pt x="1915452" y="70561"/>
                  </a:lnTo>
                  <a:lnTo>
                    <a:pt x="1900186" y="67805"/>
                  </a:lnTo>
                  <a:lnTo>
                    <a:pt x="1882673" y="66878"/>
                  </a:lnTo>
                  <a:lnTo>
                    <a:pt x="1865337" y="67805"/>
                  </a:lnTo>
                  <a:lnTo>
                    <a:pt x="1826933" y="81432"/>
                  </a:lnTo>
                  <a:lnTo>
                    <a:pt x="1812696" y="110540"/>
                  </a:lnTo>
                  <a:lnTo>
                    <a:pt x="1813610" y="119176"/>
                  </a:lnTo>
                  <a:lnTo>
                    <a:pt x="1850161" y="150520"/>
                  </a:lnTo>
                  <a:lnTo>
                    <a:pt x="1882673" y="154203"/>
                  </a:lnTo>
                  <a:lnTo>
                    <a:pt x="1900186" y="153276"/>
                  </a:lnTo>
                  <a:lnTo>
                    <a:pt x="1915452" y="150520"/>
                  </a:lnTo>
                  <a:lnTo>
                    <a:pt x="1928355" y="145973"/>
                  </a:lnTo>
                  <a:lnTo>
                    <a:pt x="1938718" y="139649"/>
                  </a:lnTo>
                  <a:lnTo>
                    <a:pt x="1943912" y="134696"/>
                  </a:lnTo>
                  <a:lnTo>
                    <a:pt x="1944865" y="133794"/>
                  </a:lnTo>
                  <a:lnTo>
                    <a:pt x="1949323" y="126949"/>
                  </a:lnTo>
                  <a:lnTo>
                    <a:pt x="1952040" y="119176"/>
                  </a:lnTo>
                  <a:lnTo>
                    <a:pt x="1952955" y="110540"/>
                  </a:lnTo>
                  <a:close/>
                </a:path>
                <a:path w="3083559" h="294640">
                  <a:moveTo>
                    <a:pt x="1961324" y="28486"/>
                  </a:moveTo>
                  <a:lnTo>
                    <a:pt x="1895360" y="28486"/>
                  </a:lnTo>
                  <a:lnTo>
                    <a:pt x="1895360" y="0"/>
                  </a:lnTo>
                  <a:lnTo>
                    <a:pt x="1870900" y="0"/>
                  </a:lnTo>
                  <a:lnTo>
                    <a:pt x="1870900" y="28486"/>
                  </a:lnTo>
                  <a:lnTo>
                    <a:pt x="1804022" y="28486"/>
                  </a:lnTo>
                  <a:lnTo>
                    <a:pt x="1804022" y="48615"/>
                  </a:lnTo>
                  <a:lnTo>
                    <a:pt x="1961324" y="48615"/>
                  </a:lnTo>
                  <a:lnTo>
                    <a:pt x="1961324" y="28486"/>
                  </a:lnTo>
                  <a:close/>
                </a:path>
                <a:path w="3083559" h="294640">
                  <a:moveTo>
                    <a:pt x="2036876" y="269697"/>
                  </a:moveTo>
                  <a:lnTo>
                    <a:pt x="1854796" y="269697"/>
                  </a:lnTo>
                  <a:lnTo>
                    <a:pt x="1854796" y="241211"/>
                  </a:lnTo>
                  <a:lnTo>
                    <a:pt x="2033155" y="241211"/>
                  </a:lnTo>
                  <a:lnTo>
                    <a:pt x="2033155" y="174637"/>
                  </a:lnTo>
                  <a:lnTo>
                    <a:pt x="1830031" y="174637"/>
                  </a:lnTo>
                  <a:lnTo>
                    <a:pt x="1830031" y="193840"/>
                  </a:lnTo>
                  <a:lnTo>
                    <a:pt x="2008390" y="193840"/>
                  </a:lnTo>
                  <a:lnTo>
                    <a:pt x="2008390" y="222326"/>
                  </a:lnTo>
                  <a:lnTo>
                    <a:pt x="1830031" y="222326"/>
                  </a:lnTo>
                  <a:lnTo>
                    <a:pt x="1830031" y="288582"/>
                  </a:lnTo>
                  <a:lnTo>
                    <a:pt x="2036876" y="288582"/>
                  </a:lnTo>
                  <a:lnTo>
                    <a:pt x="2036876" y="269697"/>
                  </a:lnTo>
                  <a:close/>
                </a:path>
                <a:path w="3083559" h="294640">
                  <a:moveTo>
                    <a:pt x="2075586" y="72453"/>
                  </a:moveTo>
                  <a:lnTo>
                    <a:pt x="2033155" y="72453"/>
                  </a:lnTo>
                  <a:lnTo>
                    <a:pt x="2033155" y="8661"/>
                  </a:lnTo>
                  <a:lnTo>
                    <a:pt x="2008390" y="8661"/>
                  </a:lnTo>
                  <a:lnTo>
                    <a:pt x="2008390" y="152958"/>
                  </a:lnTo>
                  <a:lnTo>
                    <a:pt x="2033155" y="152958"/>
                  </a:lnTo>
                  <a:lnTo>
                    <a:pt x="2033155" y="94437"/>
                  </a:lnTo>
                  <a:lnTo>
                    <a:pt x="2075586" y="94437"/>
                  </a:lnTo>
                  <a:lnTo>
                    <a:pt x="2075586" y="72453"/>
                  </a:lnTo>
                  <a:close/>
                </a:path>
                <a:path w="3083559" h="294640">
                  <a:moveTo>
                    <a:pt x="2419591" y="122923"/>
                  </a:moveTo>
                  <a:lnTo>
                    <a:pt x="2377440" y="110147"/>
                  </a:lnTo>
                  <a:lnTo>
                    <a:pt x="2343874" y="89712"/>
                  </a:lnTo>
                  <a:lnTo>
                    <a:pt x="2332837" y="75552"/>
                  </a:lnTo>
                  <a:lnTo>
                    <a:pt x="2321699" y="61264"/>
                  </a:lnTo>
                  <a:lnTo>
                    <a:pt x="2313686" y="24460"/>
                  </a:lnTo>
                  <a:lnTo>
                    <a:pt x="2313686" y="10210"/>
                  </a:lnTo>
                  <a:lnTo>
                    <a:pt x="2288603" y="10210"/>
                  </a:lnTo>
                  <a:lnTo>
                    <a:pt x="2288603" y="24460"/>
                  </a:lnTo>
                  <a:lnTo>
                    <a:pt x="2280729" y="61442"/>
                  </a:lnTo>
                  <a:lnTo>
                    <a:pt x="2258796" y="89954"/>
                  </a:lnTo>
                  <a:lnTo>
                    <a:pt x="2225383" y="110324"/>
                  </a:lnTo>
                  <a:lnTo>
                    <a:pt x="2183015" y="122923"/>
                  </a:lnTo>
                  <a:lnTo>
                    <a:pt x="2183015" y="144907"/>
                  </a:lnTo>
                  <a:lnTo>
                    <a:pt x="2224443" y="134467"/>
                  </a:lnTo>
                  <a:lnTo>
                    <a:pt x="2258301" y="118935"/>
                  </a:lnTo>
                  <a:lnTo>
                    <a:pt x="2284082" y="99060"/>
                  </a:lnTo>
                  <a:lnTo>
                    <a:pt x="2301303" y="75552"/>
                  </a:lnTo>
                  <a:lnTo>
                    <a:pt x="2318740" y="99148"/>
                  </a:lnTo>
                  <a:lnTo>
                    <a:pt x="2344648" y="118935"/>
                  </a:lnTo>
                  <a:lnTo>
                    <a:pt x="2378456" y="134378"/>
                  </a:lnTo>
                  <a:lnTo>
                    <a:pt x="2419591" y="144907"/>
                  </a:lnTo>
                  <a:lnTo>
                    <a:pt x="2419591" y="122923"/>
                  </a:lnTo>
                  <a:close/>
                </a:path>
                <a:path w="3083559" h="294640">
                  <a:moveTo>
                    <a:pt x="2424849" y="191046"/>
                  </a:moveTo>
                  <a:lnTo>
                    <a:pt x="2178367" y="191046"/>
                  </a:lnTo>
                  <a:lnTo>
                    <a:pt x="2178367" y="213029"/>
                  </a:lnTo>
                  <a:lnTo>
                    <a:pt x="2288603" y="213029"/>
                  </a:lnTo>
                  <a:lnTo>
                    <a:pt x="2288603" y="290449"/>
                  </a:lnTo>
                  <a:lnTo>
                    <a:pt x="2313686" y="290449"/>
                  </a:lnTo>
                  <a:lnTo>
                    <a:pt x="2313686" y="213029"/>
                  </a:lnTo>
                  <a:lnTo>
                    <a:pt x="2424849" y="213029"/>
                  </a:lnTo>
                  <a:lnTo>
                    <a:pt x="2424849" y="191046"/>
                  </a:lnTo>
                  <a:close/>
                </a:path>
                <a:path w="3083559" h="294640">
                  <a:moveTo>
                    <a:pt x="2694724" y="78651"/>
                  </a:moveTo>
                  <a:lnTo>
                    <a:pt x="2693276" y="61366"/>
                  </a:lnTo>
                  <a:lnTo>
                    <a:pt x="2688996" y="46291"/>
                  </a:lnTo>
                  <a:lnTo>
                    <a:pt x="2681922" y="33528"/>
                  </a:lnTo>
                  <a:lnTo>
                    <a:pt x="2677122" y="28486"/>
                  </a:lnTo>
                  <a:lnTo>
                    <a:pt x="2672118" y="23215"/>
                  </a:lnTo>
                  <a:lnTo>
                    <a:pt x="2670251" y="21882"/>
                  </a:lnTo>
                  <a:lnTo>
                    <a:pt x="2670251" y="78651"/>
                  </a:lnTo>
                  <a:lnTo>
                    <a:pt x="2669336" y="90525"/>
                  </a:lnTo>
                  <a:lnTo>
                    <a:pt x="2641536" y="126022"/>
                  </a:lnTo>
                  <a:lnTo>
                    <a:pt x="2622880" y="129120"/>
                  </a:lnTo>
                  <a:lnTo>
                    <a:pt x="2612948" y="128320"/>
                  </a:lnTo>
                  <a:lnTo>
                    <a:pt x="2578951" y="101015"/>
                  </a:lnTo>
                  <a:lnTo>
                    <a:pt x="2575191" y="78651"/>
                  </a:lnTo>
                  <a:lnTo>
                    <a:pt x="2576157" y="66941"/>
                  </a:lnTo>
                  <a:lnTo>
                    <a:pt x="2604071" y="31457"/>
                  </a:lnTo>
                  <a:lnTo>
                    <a:pt x="2622880" y="28486"/>
                  </a:lnTo>
                  <a:lnTo>
                    <a:pt x="2632672" y="29235"/>
                  </a:lnTo>
                  <a:lnTo>
                    <a:pt x="2666619" y="56540"/>
                  </a:lnTo>
                  <a:lnTo>
                    <a:pt x="2670251" y="78651"/>
                  </a:lnTo>
                  <a:lnTo>
                    <a:pt x="2670251" y="21882"/>
                  </a:lnTo>
                  <a:lnTo>
                    <a:pt x="2662161" y="16078"/>
                  </a:lnTo>
                  <a:lnTo>
                    <a:pt x="2650515" y="10947"/>
                  </a:lnTo>
                  <a:lnTo>
                    <a:pt x="2637371" y="7848"/>
                  </a:lnTo>
                  <a:lnTo>
                    <a:pt x="2622880" y="6807"/>
                  </a:lnTo>
                  <a:lnTo>
                    <a:pt x="2608338" y="7848"/>
                  </a:lnTo>
                  <a:lnTo>
                    <a:pt x="2573032" y="23215"/>
                  </a:lnTo>
                  <a:lnTo>
                    <a:pt x="2552471" y="61366"/>
                  </a:lnTo>
                  <a:lnTo>
                    <a:pt x="2551049" y="78651"/>
                  </a:lnTo>
                  <a:lnTo>
                    <a:pt x="2552471" y="95973"/>
                  </a:lnTo>
                  <a:lnTo>
                    <a:pt x="2573032" y="134378"/>
                  </a:lnTo>
                  <a:lnTo>
                    <a:pt x="2608338" y="149707"/>
                  </a:lnTo>
                  <a:lnTo>
                    <a:pt x="2622880" y="150799"/>
                  </a:lnTo>
                  <a:lnTo>
                    <a:pt x="2637371" y="149707"/>
                  </a:lnTo>
                  <a:lnTo>
                    <a:pt x="2677096" y="129120"/>
                  </a:lnTo>
                  <a:lnTo>
                    <a:pt x="2693276" y="95973"/>
                  </a:lnTo>
                  <a:lnTo>
                    <a:pt x="2694724" y="78651"/>
                  </a:lnTo>
                  <a:close/>
                </a:path>
                <a:path w="3083559" h="294640">
                  <a:moveTo>
                    <a:pt x="2778010" y="8661"/>
                  </a:moveTo>
                  <a:lnTo>
                    <a:pt x="2753245" y="8661"/>
                  </a:lnTo>
                  <a:lnTo>
                    <a:pt x="2753245" y="162864"/>
                  </a:lnTo>
                  <a:lnTo>
                    <a:pt x="2778010" y="162864"/>
                  </a:lnTo>
                  <a:lnTo>
                    <a:pt x="2778010" y="8661"/>
                  </a:lnTo>
                  <a:close/>
                </a:path>
                <a:path w="3083559" h="294640">
                  <a:moveTo>
                    <a:pt x="2793809" y="267220"/>
                  </a:moveTo>
                  <a:lnTo>
                    <a:pt x="2773654" y="256781"/>
                  </a:lnTo>
                  <a:lnTo>
                    <a:pt x="2757563" y="241515"/>
                  </a:lnTo>
                  <a:lnTo>
                    <a:pt x="2757119" y="241096"/>
                  </a:lnTo>
                  <a:lnTo>
                    <a:pt x="2745905" y="220586"/>
                  </a:lnTo>
                  <a:lnTo>
                    <a:pt x="2741790" y="195694"/>
                  </a:lnTo>
                  <a:lnTo>
                    <a:pt x="2741790" y="183616"/>
                  </a:lnTo>
                  <a:lnTo>
                    <a:pt x="2717012" y="183616"/>
                  </a:lnTo>
                  <a:lnTo>
                    <a:pt x="2704439" y="237731"/>
                  </a:lnTo>
                  <a:lnTo>
                    <a:pt x="2675826" y="265671"/>
                  </a:lnTo>
                  <a:lnTo>
                    <a:pt x="2660662" y="253822"/>
                  </a:lnTo>
                  <a:lnTo>
                    <a:pt x="2638907" y="218033"/>
                  </a:lnTo>
                  <a:lnTo>
                    <a:pt x="2635580" y="183616"/>
                  </a:lnTo>
                  <a:lnTo>
                    <a:pt x="2610497" y="183616"/>
                  </a:lnTo>
                  <a:lnTo>
                    <a:pt x="2610497" y="195694"/>
                  </a:lnTo>
                  <a:lnTo>
                    <a:pt x="2606243" y="220675"/>
                  </a:lnTo>
                  <a:lnTo>
                    <a:pt x="2594813" y="241325"/>
                  </a:lnTo>
                  <a:lnTo>
                    <a:pt x="2578227" y="257048"/>
                  </a:lnTo>
                  <a:lnTo>
                    <a:pt x="2558478" y="267220"/>
                  </a:lnTo>
                  <a:lnTo>
                    <a:pt x="2558478" y="289204"/>
                  </a:lnTo>
                  <a:lnTo>
                    <a:pt x="2579217" y="281101"/>
                  </a:lnTo>
                  <a:lnTo>
                    <a:pt x="2597835" y="269659"/>
                  </a:lnTo>
                  <a:lnTo>
                    <a:pt x="2613037" y="256070"/>
                  </a:lnTo>
                  <a:lnTo>
                    <a:pt x="2623502" y="241515"/>
                  </a:lnTo>
                  <a:lnTo>
                    <a:pt x="2632633" y="255803"/>
                  </a:lnTo>
                  <a:lnTo>
                    <a:pt x="2645295" y="269201"/>
                  </a:lnTo>
                  <a:lnTo>
                    <a:pt x="2660205" y="280670"/>
                  </a:lnTo>
                  <a:lnTo>
                    <a:pt x="2676144" y="289204"/>
                  </a:lnTo>
                  <a:lnTo>
                    <a:pt x="2692463" y="280403"/>
                  </a:lnTo>
                  <a:lnTo>
                    <a:pt x="2707297" y="268960"/>
                  </a:lnTo>
                  <a:lnTo>
                    <a:pt x="2710370" y="265671"/>
                  </a:lnTo>
                  <a:lnTo>
                    <a:pt x="2719641" y="255727"/>
                  </a:lnTo>
                  <a:lnTo>
                    <a:pt x="2728468" y="241515"/>
                  </a:lnTo>
                  <a:lnTo>
                    <a:pt x="2739250" y="256197"/>
                  </a:lnTo>
                  <a:lnTo>
                    <a:pt x="2754515" y="269773"/>
                  </a:lnTo>
                  <a:lnTo>
                    <a:pt x="2773108" y="281139"/>
                  </a:lnTo>
                  <a:lnTo>
                    <a:pt x="2793809" y="289204"/>
                  </a:lnTo>
                  <a:lnTo>
                    <a:pt x="2793809" y="267220"/>
                  </a:lnTo>
                  <a:close/>
                </a:path>
                <a:path w="3083559" h="294640">
                  <a:moveTo>
                    <a:pt x="3064129" y="196926"/>
                  </a:moveTo>
                  <a:lnTo>
                    <a:pt x="3039364" y="196926"/>
                  </a:lnTo>
                  <a:lnTo>
                    <a:pt x="3039364" y="218300"/>
                  </a:lnTo>
                  <a:lnTo>
                    <a:pt x="3039364" y="267843"/>
                  </a:lnTo>
                  <a:lnTo>
                    <a:pt x="2877108" y="267843"/>
                  </a:lnTo>
                  <a:lnTo>
                    <a:pt x="2877108" y="218300"/>
                  </a:lnTo>
                  <a:lnTo>
                    <a:pt x="3039364" y="218300"/>
                  </a:lnTo>
                  <a:lnTo>
                    <a:pt x="3039364" y="196926"/>
                  </a:lnTo>
                  <a:lnTo>
                    <a:pt x="2852331" y="196926"/>
                  </a:lnTo>
                  <a:lnTo>
                    <a:pt x="2852331" y="288899"/>
                  </a:lnTo>
                  <a:lnTo>
                    <a:pt x="3064129" y="288899"/>
                  </a:lnTo>
                  <a:lnTo>
                    <a:pt x="3064129" y="267843"/>
                  </a:lnTo>
                  <a:lnTo>
                    <a:pt x="3064129" y="218300"/>
                  </a:lnTo>
                  <a:lnTo>
                    <a:pt x="3064129" y="196926"/>
                  </a:lnTo>
                  <a:close/>
                </a:path>
                <a:path w="3083559" h="294640">
                  <a:moveTo>
                    <a:pt x="3070326" y="58826"/>
                  </a:moveTo>
                  <a:lnTo>
                    <a:pt x="3069132" y="49187"/>
                  </a:lnTo>
                  <a:lnTo>
                    <a:pt x="3065716" y="40640"/>
                  </a:lnTo>
                  <a:lnTo>
                    <a:pt x="3060268" y="33134"/>
                  </a:lnTo>
                  <a:lnTo>
                    <a:pt x="3056445" y="29718"/>
                  </a:lnTo>
                  <a:lnTo>
                    <a:pt x="3052978" y="26619"/>
                  </a:lnTo>
                  <a:lnTo>
                    <a:pt x="3045244" y="22809"/>
                  </a:lnTo>
                  <a:lnTo>
                    <a:pt x="3045244" y="52324"/>
                  </a:lnTo>
                  <a:lnTo>
                    <a:pt x="3045244" y="65646"/>
                  </a:lnTo>
                  <a:lnTo>
                    <a:pt x="3005874" y="85267"/>
                  </a:lnTo>
                  <a:lnTo>
                    <a:pt x="2958541" y="88239"/>
                  </a:lnTo>
                  <a:lnTo>
                    <a:pt x="2932861" y="87528"/>
                  </a:lnTo>
                  <a:lnTo>
                    <a:pt x="2894050" y="81318"/>
                  </a:lnTo>
                  <a:lnTo>
                    <a:pt x="2871838" y="65646"/>
                  </a:lnTo>
                  <a:lnTo>
                    <a:pt x="2871838" y="52324"/>
                  </a:lnTo>
                  <a:lnTo>
                    <a:pt x="2911284" y="32740"/>
                  </a:lnTo>
                  <a:lnTo>
                    <a:pt x="2958541" y="29718"/>
                  </a:lnTo>
                  <a:lnTo>
                    <a:pt x="2984258" y="30441"/>
                  </a:lnTo>
                  <a:lnTo>
                    <a:pt x="3023031" y="36779"/>
                  </a:lnTo>
                  <a:lnTo>
                    <a:pt x="3045244" y="52324"/>
                  </a:lnTo>
                  <a:lnTo>
                    <a:pt x="3045244" y="22809"/>
                  </a:lnTo>
                  <a:lnTo>
                    <a:pt x="3036176" y="18326"/>
                  </a:lnTo>
                  <a:lnTo>
                    <a:pt x="3014472" y="12763"/>
                  </a:lnTo>
                  <a:lnTo>
                    <a:pt x="2988411" y="9639"/>
                  </a:lnTo>
                  <a:lnTo>
                    <a:pt x="2958541" y="8661"/>
                  </a:lnTo>
                  <a:lnTo>
                    <a:pt x="2928543" y="9639"/>
                  </a:lnTo>
                  <a:lnTo>
                    <a:pt x="2880855" y="18326"/>
                  </a:lnTo>
                  <a:lnTo>
                    <a:pt x="2847898" y="49187"/>
                  </a:lnTo>
                  <a:lnTo>
                    <a:pt x="2846755" y="58826"/>
                  </a:lnTo>
                  <a:lnTo>
                    <a:pt x="2847898" y="68656"/>
                  </a:lnTo>
                  <a:lnTo>
                    <a:pt x="2880855" y="99555"/>
                  </a:lnTo>
                  <a:lnTo>
                    <a:pt x="2928543" y="108585"/>
                  </a:lnTo>
                  <a:lnTo>
                    <a:pt x="2958541" y="109613"/>
                  </a:lnTo>
                  <a:lnTo>
                    <a:pt x="2988411" y="108585"/>
                  </a:lnTo>
                  <a:lnTo>
                    <a:pt x="3014472" y="105308"/>
                  </a:lnTo>
                  <a:lnTo>
                    <a:pt x="3036176" y="99555"/>
                  </a:lnTo>
                  <a:lnTo>
                    <a:pt x="3052978" y="91033"/>
                  </a:lnTo>
                  <a:lnTo>
                    <a:pt x="3056178" y="88239"/>
                  </a:lnTo>
                  <a:lnTo>
                    <a:pt x="3060268" y="84696"/>
                  </a:lnTo>
                  <a:lnTo>
                    <a:pt x="3065716" y="77254"/>
                  </a:lnTo>
                  <a:lnTo>
                    <a:pt x="3069132" y="68656"/>
                  </a:lnTo>
                  <a:lnTo>
                    <a:pt x="3070326" y="58826"/>
                  </a:lnTo>
                  <a:close/>
                </a:path>
                <a:path w="3083559" h="294640">
                  <a:moveTo>
                    <a:pt x="3083014" y="139331"/>
                  </a:moveTo>
                  <a:lnTo>
                    <a:pt x="2833446" y="139331"/>
                  </a:lnTo>
                  <a:lnTo>
                    <a:pt x="2833446" y="160705"/>
                  </a:lnTo>
                  <a:lnTo>
                    <a:pt x="3083014" y="160705"/>
                  </a:lnTo>
                  <a:lnTo>
                    <a:pt x="3083014" y="139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96900" y="6057304"/>
              <a:ext cx="2757805" cy="25400"/>
            </a:xfrm>
            <a:custGeom>
              <a:avLst/>
              <a:gdLst/>
              <a:ahLst/>
              <a:cxnLst/>
              <a:rect l="l" t="t" r="r" b="b"/>
              <a:pathLst>
                <a:path w="2757805" h="25400">
                  <a:moveTo>
                    <a:pt x="2757487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2757487" y="0"/>
                  </a:lnTo>
                  <a:lnTo>
                    <a:pt x="2757487" y="2500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1030" y="8553418"/>
              <a:ext cx="233724" cy="2337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77030" y="7399804"/>
              <a:ext cx="2510968" cy="28871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612537" y="8387353"/>
              <a:ext cx="1563370" cy="1610995"/>
            </a:xfrm>
            <a:custGeom>
              <a:avLst/>
              <a:gdLst/>
              <a:ahLst/>
              <a:cxnLst/>
              <a:rect l="l" t="t" r="r" b="b"/>
              <a:pathLst>
                <a:path w="1563369" h="1610995">
                  <a:moveTo>
                    <a:pt x="76115" y="1296100"/>
                  </a:moveTo>
                  <a:lnTo>
                    <a:pt x="38295" y="1275627"/>
                  </a:lnTo>
                  <a:lnTo>
                    <a:pt x="12135" y="1243299"/>
                  </a:lnTo>
                  <a:lnTo>
                    <a:pt x="0" y="1203513"/>
                  </a:lnTo>
                  <a:lnTo>
                    <a:pt x="4199" y="1160636"/>
                  </a:lnTo>
                  <a:lnTo>
                    <a:pt x="335724" y="76265"/>
                  </a:lnTo>
                  <a:lnTo>
                    <a:pt x="356220" y="38370"/>
                  </a:lnTo>
                  <a:lnTo>
                    <a:pt x="388528" y="12172"/>
                  </a:lnTo>
                  <a:lnTo>
                    <a:pt x="428294" y="0"/>
                  </a:lnTo>
                  <a:lnTo>
                    <a:pt x="471158" y="4181"/>
                  </a:lnTo>
                  <a:lnTo>
                    <a:pt x="1486599" y="314633"/>
                  </a:lnTo>
                  <a:lnTo>
                    <a:pt x="1524474" y="335136"/>
                  </a:lnTo>
                  <a:lnTo>
                    <a:pt x="1550634" y="367464"/>
                  </a:lnTo>
                  <a:lnTo>
                    <a:pt x="1562769" y="407250"/>
                  </a:lnTo>
                  <a:lnTo>
                    <a:pt x="1558570" y="450126"/>
                  </a:lnTo>
                  <a:lnTo>
                    <a:pt x="1227044" y="1534498"/>
                  </a:lnTo>
                  <a:lnTo>
                    <a:pt x="1206549" y="1572392"/>
                  </a:lnTo>
                  <a:lnTo>
                    <a:pt x="1174240" y="1598590"/>
                  </a:lnTo>
                  <a:lnTo>
                    <a:pt x="1134475" y="1610763"/>
                  </a:lnTo>
                  <a:lnTo>
                    <a:pt x="1091672" y="1606587"/>
                  </a:lnTo>
                  <a:lnTo>
                    <a:pt x="76115" y="129610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039939" y="8496504"/>
              <a:ext cx="1018540" cy="376555"/>
            </a:xfrm>
            <a:custGeom>
              <a:avLst/>
              <a:gdLst/>
              <a:ahLst/>
              <a:cxnLst/>
              <a:rect l="l" t="t" r="r" b="b"/>
              <a:pathLst>
                <a:path w="1018540" h="376554">
                  <a:moveTo>
                    <a:pt x="33154" y="92032"/>
                  </a:moveTo>
                  <a:lnTo>
                    <a:pt x="16675" y="83126"/>
                  </a:lnTo>
                  <a:lnTo>
                    <a:pt x="5287" y="69092"/>
                  </a:lnTo>
                  <a:lnTo>
                    <a:pt x="0" y="51814"/>
                  </a:lnTo>
                  <a:lnTo>
                    <a:pt x="1822" y="33177"/>
                  </a:lnTo>
                  <a:lnTo>
                    <a:pt x="10739" y="16686"/>
                  </a:lnTo>
                  <a:lnTo>
                    <a:pt x="24793" y="5290"/>
                  </a:lnTo>
                  <a:lnTo>
                    <a:pt x="42090" y="0"/>
                  </a:lnTo>
                  <a:lnTo>
                    <a:pt x="60734" y="1821"/>
                  </a:lnTo>
                  <a:lnTo>
                    <a:pt x="77189" y="10731"/>
                  </a:lnTo>
                  <a:lnTo>
                    <a:pt x="88542" y="24780"/>
                  </a:lnTo>
                  <a:lnTo>
                    <a:pt x="93797" y="42079"/>
                  </a:lnTo>
                  <a:lnTo>
                    <a:pt x="91957" y="60735"/>
                  </a:lnTo>
                  <a:lnTo>
                    <a:pt x="83057" y="77207"/>
                  </a:lnTo>
                  <a:lnTo>
                    <a:pt x="69036" y="88582"/>
                  </a:lnTo>
                  <a:lnTo>
                    <a:pt x="51775" y="93857"/>
                  </a:lnTo>
                  <a:lnTo>
                    <a:pt x="33154" y="92032"/>
                  </a:lnTo>
                  <a:close/>
                </a:path>
                <a:path w="1018540" h="376554">
                  <a:moveTo>
                    <a:pt x="264296" y="162700"/>
                  </a:moveTo>
                  <a:lnTo>
                    <a:pt x="247823" y="153795"/>
                  </a:lnTo>
                  <a:lnTo>
                    <a:pt x="236449" y="139765"/>
                  </a:lnTo>
                  <a:lnTo>
                    <a:pt x="231176" y="122492"/>
                  </a:lnTo>
                  <a:lnTo>
                    <a:pt x="233005" y="103857"/>
                  </a:lnTo>
                  <a:lnTo>
                    <a:pt x="241916" y="87363"/>
                  </a:lnTo>
                  <a:lnTo>
                    <a:pt x="255955" y="75964"/>
                  </a:lnTo>
                  <a:lnTo>
                    <a:pt x="273237" y="70669"/>
                  </a:lnTo>
                  <a:lnTo>
                    <a:pt x="291877" y="72488"/>
                  </a:lnTo>
                  <a:lnTo>
                    <a:pt x="308346" y="81402"/>
                  </a:lnTo>
                  <a:lnTo>
                    <a:pt x="319712" y="95456"/>
                  </a:lnTo>
                  <a:lnTo>
                    <a:pt x="324977" y="112758"/>
                  </a:lnTo>
                  <a:lnTo>
                    <a:pt x="323141" y="131415"/>
                  </a:lnTo>
                  <a:lnTo>
                    <a:pt x="314237" y="147886"/>
                  </a:lnTo>
                  <a:lnTo>
                    <a:pt x="300206" y="159258"/>
                  </a:lnTo>
                  <a:lnTo>
                    <a:pt x="282932" y="164529"/>
                  </a:lnTo>
                  <a:lnTo>
                    <a:pt x="264296" y="162700"/>
                  </a:lnTo>
                  <a:close/>
                </a:path>
                <a:path w="1018540" h="376554">
                  <a:moveTo>
                    <a:pt x="495437" y="233367"/>
                  </a:moveTo>
                  <a:lnTo>
                    <a:pt x="478971" y="224465"/>
                  </a:lnTo>
                  <a:lnTo>
                    <a:pt x="467612" y="210439"/>
                  </a:lnTo>
                  <a:lnTo>
                    <a:pt x="462353" y="193170"/>
                  </a:lnTo>
                  <a:lnTo>
                    <a:pt x="464188" y="174537"/>
                  </a:lnTo>
                  <a:lnTo>
                    <a:pt x="473093" y="158041"/>
                  </a:lnTo>
                  <a:lnTo>
                    <a:pt x="487118" y="146637"/>
                  </a:lnTo>
                  <a:lnTo>
                    <a:pt x="504386" y="141338"/>
                  </a:lnTo>
                  <a:lnTo>
                    <a:pt x="523017" y="143155"/>
                  </a:lnTo>
                  <a:lnTo>
                    <a:pt x="539494" y="152071"/>
                  </a:lnTo>
                  <a:lnTo>
                    <a:pt x="550874" y="166130"/>
                  </a:lnTo>
                  <a:lnTo>
                    <a:pt x="556153" y="183436"/>
                  </a:lnTo>
                  <a:lnTo>
                    <a:pt x="554325" y="202095"/>
                  </a:lnTo>
                  <a:lnTo>
                    <a:pt x="545414" y="218564"/>
                  </a:lnTo>
                  <a:lnTo>
                    <a:pt x="531368" y="229931"/>
                  </a:lnTo>
                  <a:lnTo>
                    <a:pt x="514079" y="235198"/>
                  </a:lnTo>
                  <a:lnTo>
                    <a:pt x="495437" y="233367"/>
                  </a:lnTo>
                  <a:close/>
                </a:path>
                <a:path w="1018540" h="376554">
                  <a:moveTo>
                    <a:pt x="726621" y="304047"/>
                  </a:moveTo>
                  <a:lnTo>
                    <a:pt x="710148" y="295143"/>
                  </a:lnTo>
                  <a:lnTo>
                    <a:pt x="698775" y="281113"/>
                  </a:lnTo>
                  <a:lnTo>
                    <a:pt x="693502" y="263839"/>
                  </a:lnTo>
                  <a:lnTo>
                    <a:pt x="695331" y="245205"/>
                  </a:lnTo>
                  <a:lnTo>
                    <a:pt x="704242" y="228711"/>
                  </a:lnTo>
                  <a:lnTo>
                    <a:pt x="718281" y="217311"/>
                  </a:lnTo>
                  <a:lnTo>
                    <a:pt x="735563" y="212016"/>
                  </a:lnTo>
                  <a:lnTo>
                    <a:pt x="754201" y="213835"/>
                  </a:lnTo>
                  <a:lnTo>
                    <a:pt x="770671" y="222749"/>
                  </a:lnTo>
                  <a:lnTo>
                    <a:pt x="782037" y="236803"/>
                  </a:lnTo>
                  <a:lnTo>
                    <a:pt x="787301" y="254105"/>
                  </a:lnTo>
                  <a:lnTo>
                    <a:pt x="785465" y="272761"/>
                  </a:lnTo>
                  <a:lnTo>
                    <a:pt x="776561" y="289233"/>
                  </a:lnTo>
                  <a:lnTo>
                    <a:pt x="762530" y="300605"/>
                  </a:lnTo>
                  <a:lnTo>
                    <a:pt x="745256" y="305876"/>
                  </a:lnTo>
                  <a:lnTo>
                    <a:pt x="726621" y="304047"/>
                  </a:lnTo>
                  <a:close/>
                </a:path>
                <a:path w="1018540" h="376554">
                  <a:moveTo>
                    <a:pt x="957804" y="374727"/>
                  </a:moveTo>
                  <a:lnTo>
                    <a:pt x="941325" y="365821"/>
                  </a:lnTo>
                  <a:lnTo>
                    <a:pt x="929937" y="351786"/>
                  </a:lnTo>
                  <a:lnTo>
                    <a:pt x="924650" y="334508"/>
                  </a:lnTo>
                  <a:lnTo>
                    <a:pt x="926472" y="315871"/>
                  </a:lnTo>
                  <a:lnTo>
                    <a:pt x="935389" y="299380"/>
                  </a:lnTo>
                  <a:lnTo>
                    <a:pt x="949443" y="287985"/>
                  </a:lnTo>
                  <a:lnTo>
                    <a:pt x="966740" y="282694"/>
                  </a:lnTo>
                  <a:lnTo>
                    <a:pt x="985385" y="284515"/>
                  </a:lnTo>
                  <a:lnTo>
                    <a:pt x="1001839" y="293425"/>
                  </a:lnTo>
                  <a:lnTo>
                    <a:pt x="1013192" y="307474"/>
                  </a:lnTo>
                  <a:lnTo>
                    <a:pt x="1018447" y="324773"/>
                  </a:lnTo>
                  <a:lnTo>
                    <a:pt x="1016608" y="343429"/>
                  </a:lnTo>
                  <a:lnTo>
                    <a:pt x="1007707" y="359901"/>
                  </a:lnTo>
                  <a:lnTo>
                    <a:pt x="993685" y="371276"/>
                  </a:lnTo>
                  <a:lnTo>
                    <a:pt x="976424" y="376551"/>
                  </a:lnTo>
                  <a:lnTo>
                    <a:pt x="957804" y="3747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61065" y="8309265"/>
              <a:ext cx="1045210" cy="527685"/>
            </a:xfrm>
            <a:custGeom>
              <a:avLst/>
              <a:gdLst/>
              <a:ahLst/>
              <a:cxnLst/>
              <a:rect l="l" t="t" r="r" b="b"/>
              <a:pathLst>
                <a:path w="1045209" h="527684">
                  <a:moveTo>
                    <a:pt x="22977" y="243456"/>
                  </a:moveTo>
                  <a:lnTo>
                    <a:pt x="11542" y="237275"/>
                  </a:lnTo>
                  <a:lnTo>
                    <a:pt x="3652" y="227538"/>
                  </a:lnTo>
                  <a:lnTo>
                    <a:pt x="0" y="215545"/>
                  </a:lnTo>
                  <a:lnTo>
                    <a:pt x="1275" y="202600"/>
                  </a:lnTo>
                  <a:lnTo>
                    <a:pt x="56184" y="23003"/>
                  </a:lnTo>
                  <a:lnTo>
                    <a:pt x="62362" y="11566"/>
                  </a:lnTo>
                  <a:lnTo>
                    <a:pt x="72097" y="3666"/>
                  </a:lnTo>
                  <a:lnTo>
                    <a:pt x="84085" y="0"/>
                  </a:lnTo>
                  <a:lnTo>
                    <a:pt x="97021" y="1267"/>
                  </a:lnTo>
                  <a:lnTo>
                    <a:pt x="108422" y="7440"/>
                  </a:lnTo>
                  <a:lnTo>
                    <a:pt x="116298" y="17179"/>
                  </a:lnTo>
                  <a:lnTo>
                    <a:pt x="119951" y="29173"/>
                  </a:lnTo>
                  <a:lnTo>
                    <a:pt x="118680" y="42110"/>
                  </a:lnTo>
                  <a:lnTo>
                    <a:pt x="63771" y="221707"/>
                  </a:lnTo>
                  <a:lnTo>
                    <a:pt x="57588" y="233152"/>
                  </a:lnTo>
                  <a:lnTo>
                    <a:pt x="47853" y="241051"/>
                  </a:lnTo>
                  <a:lnTo>
                    <a:pt x="35879" y="244716"/>
                  </a:lnTo>
                  <a:lnTo>
                    <a:pt x="22977" y="243456"/>
                  </a:lnTo>
                  <a:close/>
                </a:path>
                <a:path w="1045209" h="527684">
                  <a:moveTo>
                    <a:pt x="254119" y="314123"/>
                  </a:moveTo>
                  <a:lnTo>
                    <a:pt x="242708" y="307950"/>
                  </a:lnTo>
                  <a:lnTo>
                    <a:pt x="234831" y="298216"/>
                  </a:lnTo>
                  <a:lnTo>
                    <a:pt x="231182" y="286225"/>
                  </a:lnTo>
                  <a:lnTo>
                    <a:pt x="232459" y="273280"/>
                  </a:lnTo>
                  <a:lnTo>
                    <a:pt x="287367" y="93683"/>
                  </a:lnTo>
                  <a:lnTo>
                    <a:pt x="293545" y="82246"/>
                  </a:lnTo>
                  <a:lnTo>
                    <a:pt x="303276" y="74344"/>
                  </a:lnTo>
                  <a:lnTo>
                    <a:pt x="315251" y="70674"/>
                  </a:lnTo>
                  <a:lnTo>
                    <a:pt x="328164" y="71934"/>
                  </a:lnTo>
                  <a:lnTo>
                    <a:pt x="339564" y="78107"/>
                  </a:lnTo>
                  <a:lnTo>
                    <a:pt x="347440" y="87847"/>
                  </a:lnTo>
                  <a:lnTo>
                    <a:pt x="351093" y="99840"/>
                  </a:lnTo>
                  <a:lnTo>
                    <a:pt x="349823" y="112777"/>
                  </a:lnTo>
                  <a:lnTo>
                    <a:pt x="294914" y="292374"/>
                  </a:lnTo>
                  <a:lnTo>
                    <a:pt x="288730" y="303819"/>
                  </a:lnTo>
                  <a:lnTo>
                    <a:pt x="278995" y="311719"/>
                  </a:lnTo>
                  <a:lnTo>
                    <a:pt x="267021" y="315383"/>
                  </a:lnTo>
                  <a:lnTo>
                    <a:pt x="254119" y="314123"/>
                  </a:lnTo>
                  <a:close/>
                </a:path>
                <a:path w="1045209" h="527684">
                  <a:moveTo>
                    <a:pt x="485260" y="384790"/>
                  </a:moveTo>
                  <a:lnTo>
                    <a:pt x="473850" y="378617"/>
                  </a:lnTo>
                  <a:lnTo>
                    <a:pt x="465973" y="368883"/>
                  </a:lnTo>
                  <a:lnTo>
                    <a:pt x="462325" y="356892"/>
                  </a:lnTo>
                  <a:lnTo>
                    <a:pt x="463601" y="343947"/>
                  </a:lnTo>
                  <a:lnTo>
                    <a:pt x="518510" y="164350"/>
                  </a:lnTo>
                  <a:lnTo>
                    <a:pt x="524688" y="152914"/>
                  </a:lnTo>
                  <a:lnTo>
                    <a:pt x="534418" y="145012"/>
                  </a:lnTo>
                  <a:lnTo>
                    <a:pt x="546393" y="141341"/>
                  </a:lnTo>
                  <a:lnTo>
                    <a:pt x="559304" y="142601"/>
                  </a:lnTo>
                  <a:lnTo>
                    <a:pt x="570729" y="148782"/>
                  </a:lnTo>
                  <a:lnTo>
                    <a:pt x="578618" y="158525"/>
                  </a:lnTo>
                  <a:lnTo>
                    <a:pt x="582276" y="170520"/>
                  </a:lnTo>
                  <a:lnTo>
                    <a:pt x="581006" y="183457"/>
                  </a:lnTo>
                  <a:lnTo>
                    <a:pt x="526098" y="363054"/>
                  </a:lnTo>
                  <a:lnTo>
                    <a:pt x="519913" y="374499"/>
                  </a:lnTo>
                  <a:lnTo>
                    <a:pt x="510174" y="382397"/>
                  </a:lnTo>
                  <a:lnTo>
                    <a:pt x="498186" y="386058"/>
                  </a:lnTo>
                  <a:lnTo>
                    <a:pt x="485260" y="384790"/>
                  </a:lnTo>
                  <a:close/>
                </a:path>
                <a:path w="1045209" h="527684">
                  <a:moveTo>
                    <a:pt x="716444" y="455470"/>
                  </a:moveTo>
                  <a:lnTo>
                    <a:pt x="705018" y="449293"/>
                  </a:lnTo>
                  <a:lnTo>
                    <a:pt x="697127" y="439554"/>
                  </a:lnTo>
                  <a:lnTo>
                    <a:pt x="693469" y="427560"/>
                  </a:lnTo>
                  <a:lnTo>
                    <a:pt x="694742" y="414614"/>
                  </a:lnTo>
                  <a:lnTo>
                    <a:pt x="749650" y="235017"/>
                  </a:lnTo>
                  <a:lnTo>
                    <a:pt x="755832" y="223582"/>
                  </a:lnTo>
                  <a:lnTo>
                    <a:pt x="765572" y="215682"/>
                  </a:lnTo>
                  <a:lnTo>
                    <a:pt x="777561" y="212017"/>
                  </a:lnTo>
                  <a:lnTo>
                    <a:pt x="790488" y="213281"/>
                  </a:lnTo>
                  <a:lnTo>
                    <a:pt x="801909" y="219461"/>
                  </a:lnTo>
                  <a:lnTo>
                    <a:pt x="809791" y="229202"/>
                  </a:lnTo>
                  <a:lnTo>
                    <a:pt x="813441" y="241195"/>
                  </a:lnTo>
                  <a:lnTo>
                    <a:pt x="812168" y="254131"/>
                  </a:lnTo>
                  <a:lnTo>
                    <a:pt x="757260" y="433728"/>
                  </a:lnTo>
                  <a:lnTo>
                    <a:pt x="751079" y="445173"/>
                  </a:lnTo>
                  <a:lnTo>
                    <a:pt x="741347" y="453074"/>
                  </a:lnTo>
                  <a:lnTo>
                    <a:pt x="729367" y="456737"/>
                  </a:lnTo>
                  <a:lnTo>
                    <a:pt x="716444" y="455470"/>
                  </a:lnTo>
                  <a:close/>
                </a:path>
                <a:path w="1045209" h="527684">
                  <a:moveTo>
                    <a:pt x="947627" y="526150"/>
                  </a:moveTo>
                  <a:lnTo>
                    <a:pt x="936193" y="519970"/>
                  </a:lnTo>
                  <a:lnTo>
                    <a:pt x="928303" y="510232"/>
                  </a:lnTo>
                  <a:lnTo>
                    <a:pt x="924650" y="498239"/>
                  </a:lnTo>
                  <a:lnTo>
                    <a:pt x="925926" y="485294"/>
                  </a:lnTo>
                  <a:lnTo>
                    <a:pt x="980834" y="305697"/>
                  </a:lnTo>
                  <a:lnTo>
                    <a:pt x="987013" y="294261"/>
                  </a:lnTo>
                  <a:lnTo>
                    <a:pt x="996748" y="286360"/>
                  </a:lnTo>
                  <a:lnTo>
                    <a:pt x="1008736" y="282694"/>
                  </a:lnTo>
                  <a:lnTo>
                    <a:pt x="1021672" y="283961"/>
                  </a:lnTo>
                  <a:lnTo>
                    <a:pt x="1033071" y="290134"/>
                  </a:lnTo>
                  <a:lnTo>
                    <a:pt x="1040948" y="299873"/>
                  </a:lnTo>
                  <a:lnTo>
                    <a:pt x="1044601" y="311867"/>
                  </a:lnTo>
                  <a:lnTo>
                    <a:pt x="1043330" y="324804"/>
                  </a:lnTo>
                  <a:lnTo>
                    <a:pt x="988422" y="504401"/>
                  </a:lnTo>
                  <a:lnTo>
                    <a:pt x="982238" y="515846"/>
                  </a:lnTo>
                  <a:lnTo>
                    <a:pt x="972503" y="523745"/>
                  </a:lnTo>
                  <a:lnTo>
                    <a:pt x="960529" y="527410"/>
                  </a:lnTo>
                  <a:lnTo>
                    <a:pt x="947627" y="526150"/>
                  </a:lnTo>
                  <a:close/>
                </a:path>
              </a:pathLst>
            </a:custGeom>
            <a:solidFill>
              <a:srgbClr val="2741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79123" y="8794058"/>
              <a:ext cx="1169670" cy="1112520"/>
            </a:xfrm>
            <a:custGeom>
              <a:avLst/>
              <a:gdLst/>
              <a:ahLst/>
              <a:cxnLst/>
              <a:rect l="l" t="t" r="r" b="b"/>
              <a:pathLst>
                <a:path w="1169669" h="1112520">
                  <a:moveTo>
                    <a:pt x="638512" y="1112269"/>
                  </a:moveTo>
                  <a:lnTo>
                    <a:pt x="700682" y="908878"/>
                  </a:lnTo>
                  <a:lnTo>
                    <a:pt x="0" y="694658"/>
                  </a:lnTo>
                  <a:lnTo>
                    <a:pt x="6985" y="671810"/>
                  </a:lnTo>
                  <a:lnTo>
                    <a:pt x="707667" y="886030"/>
                  </a:lnTo>
                  <a:lnTo>
                    <a:pt x="726177" y="825488"/>
                  </a:lnTo>
                  <a:lnTo>
                    <a:pt x="746681" y="787586"/>
                  </a:lnTo>
                  <a:lnTo>
                    <a:pt x="779001" y="761393"/>
                  </a:lnTo>
                  <a:lnTo>
                    <a:pt x="818773" y="749229"/>
                  </a:lnTo>
                  <a:lnTo>
                    <a:pt x="861631" y="753412"/>
                  </a:lnTo>
                  <a:lnTo>
                    <a:pt x="1148138" y="841006"/>
                  </a:lnTo>
                  <a:lnTo>
                    <a:pt x="638512" y="1112269"/>
                  </a:lnTo>
                  <a:close/>
                </a:path>
                <a:path w="1169669" h="1112520">
                  <a:moveTo>
                    <a:pt x="1095481" y="534725"/>
                  </a:moveTo>
                  <a:lnTo>
                    <a:pt x="138359" y="242104"/>
                  </a:lnTo>
                  <a:lnTo>
                    <a:pt x="146287" y="216172"/>
                  </a:lnTo>
                  <a:lnTo>
                    <a:pt x="1103409" y="508794"/>
                  </a:lnTo>
                  <a:lnTo>
                    <a:pt x="1095481" y="534725"/>
                  </a:lnTo>
                  <a:close/>
                </a:path>
                <a:path w="1169669" h="1112520">
                  <a:moveTo>
                    <a:pt x="1161572" y="318553"/>
                  </a:moveTo>
                  <a:lnTo>
                    <a:pt x="204450" y="25931"/>
                  </a:lnTo>
                  <a:lnTo>
                    <a:pt x="212378" y="0"/>
                  </a:lnTo>
                  <a:lnTo>
                    <a:pt x="1169500" y="292621"/>
                  </a:lnTo>
                  <a:lnTo>
                    <a:pt x="1161572" y="318553"/>
                  </a:lnTo>
                  <a:close/>
                </a:path>
                <a:path w="1169669" h="1112520">
                  <a:moveTo>
                    <a:pt x="1026065" y="761774"/>
                  </a:moveTo>
                  <a:lnTo>
                    <a:pt x="68944" y="469152"/>
                  </a:lnTo>
                  <a:lnTo>
                    <a:pt x="76872" y="443220"/>
                  </a:lnTo>
                  <a:lnTo>
                    <a:pt x="1033993" y="735842"/>
                  </a:lnTo>
                  <a:lnTo>
                    <a:pt x="1026065" y="761774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725496" y="2239727"/>
              <a:ext cx="38100" cy="535940"/>
            </a:xfrm>
            <a:custGeom>
              <a:avLst/>
              <a:gdLst/>
              <a:ahLst/>
              <a:cxnLst/>
              <a:rect l="l" t="t" r="r" b="b"/>
              <a:pathLst>
                <a:path w="38100" h="535939">
                  <a:moveTo>
                    <a:pt x="0" y="535781"/>
                  </a:moveTo>
                  <a:lnTo>
                    <a:pt x="0" y="0"/>
                  </a:lnTo>
                  <a:lnTo>
                    <a:pt x="37504" y="0"/>
                  </a:lnTo>
                  <a:lnTo>
                    <a:pt x="37504" y="535781"/>
                  </a:lnTo>
                  <a:lnTo>
                    <a:pt x="0" y="53578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52783" y="2732166"/>
              <a:ext cx="816017" cy="1814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60792" y="7549700"/>
              <a:ext cx="233724" cy="2337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799" y="6081265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892" y="3252489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6530" y="2236456"/>
              <a:ext cx="3606165" cy="518159"/>
            </a:xfrm>
            <a:custGeom>
              <a:avLst/>
              <a:gdLst/>
              <a:ahLst/>
              <a:cxnLst/>
              <a:rect l="l" t="t" r="r" b="b"/>
              <a:pathLst>
                <a:path w="3606165" h="518160">
                  <a:moveTo>
                    <a:pt x="293357" y="262216"/>
                  </a:moveTo>
                  <a:lnTo>
                    <a:pt x="290474" y="198043"/>
                  </a:lnTo>
                  <a:lnTo>
                    <a:pt x="281813" y="147434"/>
                  </a:lnTo>
                  <a:lnTo>
                    <a:pt x="267309" y="108191"/>
                  </a:lnTo>
                  <a:lnTo>
                    <a:pt x="227380" y="61150"/>
                  </a:lnTo>
                  <a:lnTo>
                    <a:pt x="215785" y="55016"/>
                  </a:lnTo>
                  <a:lnTo>
                    <a:pt x="215785" y="262216"/>
                  </a:lnTo>
                  <a:lnTo>
                    <a:pt x="214680" y="313296"/>
                  </a:lnTo>
                  <a:lnTo>
                    <a:pt x="211074" y="351612"/>
                  </a:lnTo>
                  <a:lnTo>
                    <a:pt x="194475" y="398792"/>
                  </a:lnTo>
                  <a:lnTo>
                    <a:pt x="161213" y="419849"/>
                  </a:lnTo>
                  <a:lnTo>
                    <a:pt x="146951" y="421195"/>
                  </a:lnTo>
                  <a:lnTo>
                    <a:pt x="132384" y="419849"/>
                  </a:lnTo>
                  <a:lnTo>
                    <a:pt x="99428" y="398792"/>
                  </a:lnTo>
                  <a:lnTo>
                    <a:pt x="82346" y="351612"/>
                  </a:lnTo>
                  <a:lnTo>
                    <a:pt x="78676" y="313296"/>
                  </a:lnTo>
                  <a:lnTo>
                    <a:pt x="77571" y="262216"/>
                  </a:lnTo>
                  <a:lnTo>
                    <a:pt x="78676" y="211772"/>
                  </a:lnTo>
                  <a:lnTo>
                    <a:pt x="82346" y="173723"/>
                  </a:lnTo>
                  <a:lnTo>
                    <a:pt x="99428" y="126199"/>
                  </a:lnTo>
                  <a:lnTo>
                    <a:pt x="132384" y="105689"/>
                  </a:lnTo>
                  <a:lnTo>
                    <a:pt x="146951" y="104343"/>
                  </a:lnTo>
                  <a:lnTo>
                    <a:pt x="161213" y="105689"/>
                  </a:lnTo>
                  <a:lnTo>
                    <a:pt x="194475" y="126199"/>
                  </a:lnTo>
                  <a:lnTo>
                    <a:pt x="211074" y="173723"/>
                  </a:lnTo>
                  <a:lnTo>
                    <a:pt x="214680" y="211772"/>
                  </a:lnTo>
                  <a:lnTo>
                    <a:pt x="215785" y="262216"/>
                  </a:lnTo>
                  <a:lnTo>
                    <a:pt x="215785" y="55016"/>
                  </a:lnTo>
                  <a:lnTo>
                    <a:pt x="204101" y="48831"/>
                  </a:lnTo>
                  <a:lnTo>
                    <a:pt x="177241" y="41325"/>
                  </a:lnTo>
                  <a:lnTo>
                    <a:pt x="146951" y="38785"/>
                  </a:lnTo>
                  <a:lnTo>
                    <a:pt x="116344" y="41325"/>
                  </a:lnTo>
                  <a:lnTo>
                    <a:pt x="65976" y="61150"/>
                  </a:lnTo>
                  <a:lnTo>
                    <a:pt x="26035" y="108191"/>
                  </a:lnTo>
                  <a:lnTo>
                    <a:pt x="11544" y="147434"/>
                  </a:lnTo>
                  <a:lnTo>
                    <a:pt x="2870" y="198043"/>
                  </a:lnTo>
                  <a:lnTo>
                    <a:pt x="0" y="262216"/>
                  </a:lnTo>
                  <a:lnTo>
                    <a:pt x="2870" y="327025"/>
                  </a:lnTo>
                  <a:lnTo>
                    <a:pt x="11544" y="377901"/>
                  </a:lnTo>
                  <a:lnTo>
                    <a:pt x="26035" y="417093"/>
                  </a:lnTo>
                  <a:lnTo>
                    <a:pt x="65976" y="464070"/>
                  </a:lnTo>
                  <a:lnTo>
                    <a:pt x="116344" y="483743"/>
                  </a:lnTo>
                  <a:lnTo>
                    <a:pt x="146951" y="486194"/>
                  </a:lnTo>
                  <a:lnTo>
                    <a:pt x="177241" y="483743"/>
                  </a:lnTo>
                  <a:lnTo>
                    <a:pt x="227380" y="464070"/>
                  </a:lnTo>
                  <a:lnTo>
                    <a:pt x="264502" y="421195"/>
                  </a:lnTo>
                  <a:lnTo>
                    <a:pt x="281813" y="377901"/>
                  </a:lnTo>
                  <a:lnTo>
                    <a:pt x="290474" y="327025"/>
                  </a:lnTo>
                  <a:lnTo>
                    <a:pt x="293357" y="262216"/>
                  </a:lnTo>
                  <a:close/>
                </a:path>
                <a:path w="3606165" h="518160">
                  <a:moveTo>
                    <a:pt x="612927" y="356184"/>
                  </a:moveTo>
                  <a:lnTo>
                    <a:pt x="607656" y="317563"/>
                  </a:lnTo>
                  <a:lnTo>
                    <a:pt x="592442" y="286461"/>
                  </a:lnTo>
                  <a:lnTo>
                    <a:pt x="568223" y="263461"/>
                  </a:lnTo>
                  <a:lnTo>
                    <a:pt x="535901" y="249110"/>
                  </a:lnTo>
                  <a:lnTo>
                    <a:pt x="562254" y="235115"/>
                  </a:lnTo>
                  <a:lnTo>
                    <a:pt x="582409" y="213741"/>
                  </a:lnTo>
                  <a:lnTo>
                    <a:pt x="595287" y="186423"/>
                  </a:lnTo>
                  <a:lnTo>
                    <a:pt x="599821" y="154609"/>
                  </a:lnTo>
                  <a:lnTo>
                    <a:pt x="591197" y="108623"/>
                  </a:lnTo>
                  <a:lnTo>
                    <a:pt x="566026" y="71907"/>
                  </a:lnTo>
                  <a:lnTo>
                    <a:pt x="525386" y="47586"/>
                  </a:lnTo>
                  <a:lnTo>
                    <a:pt x="470357" y="38785"/>
                  </a:lnTo>
                  <a:lnTo>
                    <a:pt x="415239" y="47586"/>
                  </a:lnTo>
                  <a:lnTo>
                    <a:pt x="374408" y="71907"/>
                  </a:lnTo>
                  <a:lnTo>
                    <a:pt x="349046" y="108623"/>
                  </a:lnTo>
                  <a:lnTo>
                    <a:pt x="340334" y="154609"/>
                  </a:lnTo>
                  <a:lnTo>
                    <a:pt x="340334" y="164439"/>
                  </a:lnTo>
                  <a:lnTo>
                    <a:pt x="416814" y="164439"/>
                  </a:lnTo>
                  <a:lnTo>
                    <a:pt x="416814" y="160616"/>
                  </a:lnTo>
                  <a:lnTo>
                    <a:pt x="420725" y="137071"/>
                  </a:lnTo>
                  <a:lnTo>
                    <a:pt x="431698" y="119367"/>
                  </a:lnTo>
                  <a:lnTo>
                    <a:pt x="448614" y="108216"/>
                  </a:lnTo>
                  <a:lnTo>
                    <a:pt x="470357" y="104343"/>
                  </a:lnTo>
                  <a:lnTo>
                    <a:pt x="491769" y="108216"/>
                  </a:lnTo>
                  <a:lnTo>
                    <a:pt x="508520" y="119367"/>
                  </a:lnTo>
                  <a:lnTo>
                    <a:pt x="519442" y="137071"/>
                  </a:lnTo>
                  <a:lnTo>
                    <a:pt x="523341" y="160616"/>
                  </a:lnTo>
                  <a:lnTo>
                    <a:pt x="519328" y="185013"/>
                  </a:lnTo>
                  <a:lnTo>
                    <a:pt x="508050" y="203022"/>
                  </a:lnTo>
                  <a:lnTo>
                    <a:pt x="490613" y="214160"/>
                  </a:lnTo>
                  <a:lnTo>
                    <a:pt x="468172" y="217970"/>
                  </a:lnTo>
                  <a:lnTo>
                    <a:pt x="425551" y="217970"/>
                  </a:lnTo>
                  <a:lnTo>
                    <a:pt x="425551" y="281343"/>
                  </a:lnTo>
                  <a:lnTo>
                    <a:pt x="468172" y="281343"/>
                  </a:lnTo>
                  <a:lnTo>
                    <a:pt x="495490" y="285978"/>
                  </a:lnTo>
                  <a:lnTo>
                    <a:pt x="516712" y="299580"/>
                  </a:lnTo>
                  <a:lnTo>
                    <a:pt x="530466" y="321678"/>
                  </a:lnTo>
                  <a:lnTo>
                    <a:pt x="535355" y="351815"/>
                  </a:lnTo>
                  <a:lnTo>
                    <a:pt x="530504" y="381317"/>
                  </a:lnTo>
                  <a:lnTo>
                    <a:pt x="516991" y="403098"/>
                  </a:lnTo>
                  <a:lnTo>
                    <a:pt x="496417" y="416572"/>
                  </a:lnTo>
                  <a:lnTo>
                    <a:pt x="470357" y="421195"/>
                  </a:lnTo>
                  <a:lnTo>
                    <a:pt x="444296" y="416572"/>
                  </a:lnTo>
                  <a:lnTo>
                    <a:pt x="423710" y="403098"/>
                  </a:lnTo>
                  <a:lnTo>
                    <a:pt x="410197" y="381317"/>
                  </a:lnTo>
                  <a:lnTo>
                    <a:pt x="405345" y="351815"/>
                  </a:lnTo>
                  <a:lnTo>
                    <a:pt x="405345" y="347446"/>
                  </a:lnTo>
                  <a:lnTo>
                    <a:pt x="327228" y="347446"/>
                  </a:lnTo>
                  <a:lnTo>
                    <a:pt x="327228" y="356184"/>
                  </a:lnTo>
                  <a:lnTo>
                    <a:pt x="334035" y="400329"/>
                  </a:lnTo>
                  <a:lnTo>
                    <a:pt x="353377" y="436410"/>
                  </a:lnTo>
                  <a:lnTo>
                    <a:pt x="383628" y="463410"/>
                  </a:lnTo>
                  <a:lnTo>
                    <a:pt x="423164" y="480339"/>
                  </a:lnTo>
                  <a:lnTo>
                    <a:pt x="470357" y="486194"/>
                  </a:lnTo>
                  <a:lnTo>
                    <a:pt x="517486" y="480339"/>
                  </a:lnTo>
                  <a:lnTo>
                    <a:pt x="556882" y="463410"/>
                  </a:lnTo>
                  <a:lnTo>
                    <a:pt x="586968" y="436410"/>
                  </a:lnTo>
                  <a:lnTo>
                    <a:pt x="606183" y="400329"/>
                  </a:lnTo>
                  <a:lnTo>
                    <a:pt x="612927" y="356184"/>
                  </a:lnTo>
                  <a:close/>
                </a:path>
                <a:path w="3606165" h="518160">
                  <a:moveTo>
                    <a:pt x="743508" y="404253"/>
                  </a:moveTo>
                  <a:lnTo>
                    <a:pt x="675767" y="404253"/>
                  </a:lnTo>
                  <a:lnTo>
                    <a:pt x="675767" y="476910"/>
                  </a:lnTo>
                  <a:lnTo>
                    <a:pt x="743508" y="476910"/>
                  </a:lnTo>
                  <a:lnTo>
                    <a:pt x="743508" y="404253"/>
                  </a:lnTo>
                  <a:close/>
                </a:path>
                <a:path w="3606165" h="518160">
                  <a:moveTo>
                    <a:pt x="1242110" y="421741"/>
                  </a:moveTo>
                  <a:lnTo>
                    <a:pt x="1208659" y="401789"/>
                  </a:lnTo>
                  <a:lnTo>
                    <a:pt x="1178674" y="373024"/>
                  </a:lnTo>
                  <a:lnTo>
                    <a:pt x="1167511" y="354545"/>
                  </a:lnTo>
                  <a:lnTo>
                    <a:pt x="1154430" y="332930"/>
                  </a:lnTo>
                  <a:lnTo>
                    <a:pt x="1138237" y="279044"/>
                  </a:lnTo>
                  <a:lnTo>
                    <a:pt x="1132306" y="208686"/>
                  </a:lnTo>
                  <a:lnTo>
                    <a:pt x="1132306" y="128384"/>
                  </a:lnTo>
                  <a:lnTo>
                    <a:pt x="1237742" y="128384"/>
                  </a:lnTo>
                  <a:lnTo>
                    <a:pt x="1237742" y="77025"/>
                  </a:lnTo>
                  <a:lnTo>
                    <a:pt x="1132306" y="77025"/>
                  </a:lnTo>
                  <a:lnTo>
                    <a:pt x="1132306" y="0"/>
                  </a:lnTo>
                  <a:lnTo>
                    <a:pt x="1073302" y="0"/>
                  </a:lnTo>
                  <a:lnTo>
                    <a:pt x="1073302" y="77025"/>
                  </a:lnTo>
                  <a:lnTo>
                    <a:pt x="969505" y="77025"/>
                  </a:lnTo>
                  <a:lnTo>
                    <a:pt x="969505" y="128384"/>
                  </a:lnTo>
                  <a:lnTo>
                    <a:pt x="1073302" y="128384"/>
                  </a:lnTo>
                  <a:lnTo>
                    <a:pt x="1073302" y="208686"/>
                  </a:lnTo>
                  <a:lnTo>
                    <a:pt x="1067346" y="278980"/>
                  </a:lnTo>
                  <a:lnTo>
                    <a:pt x="1051052" y="333082"/>
                  </a:lnTo>
                  <a:lnTo>
                    <a:pt x="1026807" y="373253"/>
                  </a:lnTo>
                  <a:lnTo>
                    <a:pt x="997013" y="401993"/>
                  </a:lnTo>
                  <a:lnTo>
                    <a:pt x="964044" y="421741"/>
                  </a:lnTo>
                  <a:lnTo>
                    <a:pt x="964044" y="476364"/>
                  </a:lnTo>
                  <a:lnTo>
                    <a:pt x="1008011" y="455955"/>
                  </a:lnTo>
                  <a:lnTo>
                    <a:pt x="1047419" y="427342"/>
                  </a:lnTo>
                  <a:lnTo>
                    <a:pt x="1079969" y="392785"/>
                  </a:lnTo>
                  <a:lnTo>
                    <a:pt x="1103350" y="354545"/>
                  </a:lnTo>
                  <a:lnTo>
                    <a:pt x="1126261" y="392709"/>
                  </a:lnTo>
                  <a:lnTo>
                    <a:pt x="1158392" y="427139"/>
                  </a:lnTo>
                  <a:lnTo>
                    <a:pt x="1197686" y="455714"/>
                  </a:lnTo>
                  <a:lnTo>
                    <a:pt x="1242110" y="476364"/>
                  </a:lnTo>
                  <a:lnTo>
                    <a:pt x="1242110" y="421741"/>
                  </a:lnTo>
                  <a:close/>
                </a:path>
                <a:path w="3606165" h="518160">
                  <a:moveTo>
                    <a:pt x="1439862" y="216331"/>
                  </a:moveTo>
                  <a:lnTo>
                    <a:pt x="1362290" y="216331"/>
                  </a:lnTo>
                  <a:lnTo>
                    <a:pt x="1362290" y="14211"/>
                  </a:lnTo>
                  <a:lnTo>
                    <a:pt x="1302740" y="14211"/>
                  </a:lnTo>
                  <a:lnTo>
                    <a:pt x="1302740" y="509689"/>
                  </a:lnTo>
                  <a:lnTo>
                    <a:pt x="1362290" y="509689"/>
                  </a:lnTo>
                  <a:lnTo>
                    <a:pt x="1362290" y="268236"/>
                  </a:lnTo>
                  <a:lnTo>
                    <a:pt x="1439862" y="268236"/>
                  </a:lnTo>
                  <a:lnTo>
                    <a:pt x="1439862" y="216331"/>
                  </a:lnTo>
                  <a:close/>
                </a:path>
                <a:path w="3606165" h="518160">
                  <a:moveTo>
                    <a:pt x="1883448" y="209232"/>
                  </a:moveTo>
                  <a:lnTo>
                    <a:pt x="1823897" y="209232"/>
                  </a:lnTo>
                  <a:lnTo>
                    <a:pt x="1823897" y="262763"/>
                  </a:lnTo>
                  <a:lnTo>
                    <a:pt x="1883448" y="262763"/>
                  </a:lnTo>
                  <a:lnTo>
                    <a:pt x="1883448" y="209232"/>
                  </a:lnTo>
                  <a:close/>
                </a:path>
                <a:path w="3606165" h="518160">
                  <a:moveTo>
                    <a:pt x="1883448" y="113080"/>
                  </a:moveTo>
                  <a:lnTo>
                    <a:pt x="1823897" y="113080"/>
                  </a:lnTo>
                  <a:lnTo>
                    <a:pt x="1823897" y="160616"/>
                  </a:lnTo>
                  <a:lnTo>
                    <a:pt x="1883448" y="160616"/>
                  </a:lnTo>
                  <a:lnTo>
                    <a:pt x="1883448" y="113080"/>
                  </a:lnTo>
                  <a:close/>
                </a:path>
                <a:path w="3606165" h="518160">
                  <a:moveTo>
                    <a:pt x="1883448" y="14211"/>
                  </a:moveTo>
                  <a:lnTo>
                    <a:pt x="1823897" y="14211"/>
                  </a:lnTo>
                  <a:lnTo>
                    <a:pt x="1823897" y="64439"/>
                  </a:lnTo>
                  <a:lnTo>
                    <a:pt x="1722843" y="64439"/>
                  </a:lnTo>
                  <a:lnTo>
                    <a:pt x="1722843" y="19989"/>
                  </a:lnTo>
                  <a:lnTo>
                    <a:pt x="1664385" y="19989"/>
                  </a:lnTo>
                  <a:lnTo>
                    <a:pt x="1664385" y="64439"/>
                  </a:lnTo>
                  <a:lnTo>
                    <a:pt x="1664385" y="87299"/>
                  </a:lnTo>
                  <a:lnTo>
                    <a:pt x="1664385" y="135559"/>
                  </a:lnTo>
                  <a:lnTo>
                    <a:pt x="1664385" y="160959"/>
                  </a:lnTo>
                  <a:lnTo>
                    <a:pt x="1664385" y="201599"/>
                  </a:lnTo>
                  <a:lnTo>
                    <a:pt x="1540929" y="201599"/>
                  </a:lnTo>
                  <a:lnTo>
                    <a:pt x="1540929" y="135559"/>
                  </a:lnTo>
                  <a:lnTo>
                    <a:pt x="1664385" y="135559"/>
                  </a:lnTo>
                  <a:lnTo>
                    <a:pt x="1664385" y="87299"/>
                  </a:lnTo>
                  <a:lnTo>
                    <a:pt x="1540929" y="87299"/>
                  </a:lnTo>
                  <a:lnTo>
                    <a:pt x="1540929" y="19989"/>
                  </a:lnTo>
                  <a:lnTo>
                    <a:pt x="1483017" y="19989"/>
                  </a:lnTo>
                  <a:lnTo>
                    <a:pt x="1483017" y="248589"/>
                  </a:lnTo>
                  <a:lnTo>
                    <a:pt x="1722843" y="248589"/>
                  </a:lnTo>
                  <a:lnTo>
                    <a:pt x="1722843" y="209219"/>
                  </a:lnTo>
                  <a:lnTo>
                    <a:pt x="1883448" y="209219"/>
                  </a:lnTo>
                  <a:lnTo>
                    <a:pt x="1883448" y="201599"/>
                  </a:lnTo>
                  <a:lnTo>
                    <a:pt x="1883448" y="160959"/>
                  </a:lnTo>
                  <a:lnTo>
                    <a:pt x="1722843" y="160959"/>
                  </a:lnTo>
                  <a:lnTo>
                    <a:pt x="1722843" y="135559"/>
                  </a:lnTo>
                  <a:lnTo>
                    <a:pt x="1722843" y="112699"/>
                  </a:lnTo>
                  <a:lnTo>
                    <a:pt x="1883448" y="112699"/>
                  </a:lnTo>
                  <a:lnTo>
                    <a:pt x="1883448" y="87299"/>
                  </a:lnTo>
                  <a:lnTo>
                    <a:pt x="1883448" y="64465"/>
                  </a:lnTo>
                  <a:lnTo>
                    <a:pt x="1883448" y="14211"/>
                  </a:lnTo>
                  <a:close/>
                </a:path>
                <a:path w="3606165" h="518160">
                  <a:moveTo>
                    <a:pt x="1889455" y="467029"/>
                  </a:moveTo>
                  <a:lnTo>
                    <a:pt x="1572615" y="467029"/>
                  </a:lnTo>
                  <a:lnTo>
                    <a:pt x="1572615" y="426389"/>
                  </a:lnTo>
                  <a:lnTo>
                    <a:pt x="1883448" y="426389"/>
                  </a:lnTo>
                  <a:lnTo>
                    <a:pt x="1883448" y="379399"/>
                  </a:lnTo>
                  <a:lnTo>
                    <a:pt x="1883448" y="338759"/>
                  </a:lnTo>
                  <a:lnTo>
                    <a:pt x="1883448" y="290499"/>
                  </a:lnTo>
                  <a:lnTo>
                    <a:pt x="1513065" y="290499"/>
                  </a:lnTo>
                  <a:lnTo>
                    <a:pt x="1513065" y="338759"/>
                  </a:lnTo>
                  <a:lnTo>
                    <a:pt x="1823897" y="338759"/>
                  </a:lnTo>
                  <a:lnTo>
                    <a:pt x="1823897" y="379399"/>
                  </a:lnTo>
                  <a:lnTo>
                    <a:pt x="1513065" y="379399"/>
                  </a:lnTo>
                  <a:lnTo>
                    <a:pt x="1513065" y="426389"/>
                  </a:lnTo>
                  <a:lnTo>
                    <a:pt x="1513065" y="467029"/>
                  </a:lnTo>
                  <a:lnTo>
                    <a:pt x="1513065" y="514019"/>
                  </a:lnTo>
                  <a:lnTo>
                    <a:pt x="1889455" y="514019"/>
                  </a:lnTo>
                  <a:lnTo>
                    <a:pt x="1889455" y="467029"/>
                  </a:lnTo>
                  <a:close/>
                </a:path>
                <a:path w="3606165" h="518160">
                  <a:moveTo>
                    <a:pt x="2260384" y="60096"/>
                  </a:moveTo>
                  <a:lnTo>
                    <a:pt x="2153310" y="60096"/>
                  </a:lnTo>
                  <a:lnTo>
                    <a:pt x="2153310" y="0"/>
                  </a:lnTo>
                  <a:lnTo>
                    <a:pt x="2093226" y="0"/>
                  </a:lnTo>
                  <a:lnTo>
                    <a:pt x="2093226" y="60096"/>
                  </a:lnTo>
                  <a:lnTo>
                    <a:pt x="1986699" y="60096"/>
                  </a:lnTo>
                  <a:lnTo>
                    <a:pt x="1986699" y="110896"/>
                  </a:lnTo>
                  <a:lnTo>
                    <a:pt x="2260384" y="110896"/>
                  </a:lnTo>
                  <a:lnTo>
                    <a:pt x="2260384" y="60096"/>
                  </a:lnTo>
                  <a:close/>
                </a:path>
                <a:path w="3606165" h="518160">
                  <a:moveTo>
                    <a:pt x="2455951" y="216331"/>
                  </a:moveTo>
                  <a:lnTo>
                    <a:pt x="2378379" y="216331"/>
                  </a:lnTo>
                  <a:lnTo>
                    <a:pt x="2378379" y="14211"/>
                  </a:lnTo>
                  <a:lnTo>
                    <a:pt x="2318842" y="14211"/>
                  </a:lnTo>
                  <a:lnTo>
                    <a:pt x="2318842" y="404799"/>
                  </a:lnTo>
                  <a:lnTo>
                    <a:pt x="2301087" y="415963"/>
                  </a:lnTo>
                  <a:lnTo>
                    <a:pt x="2278418" y="423989"/>
                  </a:lnTo>
                  <a:lnTo>
                    <a:pt x="2251240" y="428853"/>
                  </a:lnTo>
                  <a:lnTo>
                    <a:pt x="2219960" y="430479"/>
                  </a:lnTo>
                  <a:lnTo>
                    <a:pt x="2153856" y="430479"/>
                  </a:lnTo>
                  <a:lnTo>
                    <a:pt x="2153856" y="362191"/>
                  </a:lnTo>
                  <a:lnTo>
                    <a:pt x="2166150" y="359321"/>
                  </a:lnTo>
                  <a:lnTo>
                    <a:pt x="2177618" y="355638"/>
                  </a:lnTo>
                  <a:lnTo>
                    <a:pt x="2188273" y="351129"/>
                  </a:lnTo>
                  <a:lnTo>
                    <a:pt x="2198116" y="345808"/>
                  </a:lnTo>
                  <a:lnTo>
                    <a:pt x="2218931" y="328993"/>
                  </a:lnTo>
                  <a:lnTo>
                    <a:pt x="2228888" y="315214"/>
                  </a:lnTo>
                  <a:lnTo>
                    <a:pt x="2234374" y="307632"/>
                  </a:lnTo>
                  <a:lnTo>
                    <a:pt x="2243975" y="282270"/>
                  </a:lnTo>
                  <a:lnTo>
                    <a:pt x="2247277" y="253479"/>
                  </a:lnTo>
                  <a:lnTo>
                    <a:pt x="2243886" y="224599"/>
                  </a:lnTo>
                  <a:lnTo>
                    <a:pt x="2218461" y="177507"/>
                  </a:lnTo>
                  <a:lnTo>
                    <a:pt x="2188273" y="155676"/>
                  </a:lnTo>
                  <a:lnTo>
                    <a:pt x="2188273" y="253479"/>
                  </a:lnTo>
                  <a:lnTo>
                    <a:pt x="2186863" y="267906"/>
                  </a:lnTo>
                  <a:lnTo>
                    <a:pt x="2166429" y="301561"/>
                  </a:lnTo>
                  <a:lnTo>
                    <a:pt x="2123821" y="315214"/>
                  </a:lnTo>
                  <a:lnTo>
                    <a:pt x="2111235" y="314299"/>
                  </a:lnTo>
                  <a:lnTo>
                    <a:pt x="2071573" y="291426"/>
                  </a:lnTo>
                  <a:lnTo>
                    <a:pt x="2059355" y="253479"/>
                  </a:lnTo>
                  <a:lnTo>
                    <a:pt x="2060841" y="239369"/>
                  </a:lnTo>
                  <a:lnTo>
                    <a:pt x="2080653" y="205955"/>
                  </a:lnTo>
                  <a:lnTo>
                    <a:pt x="2123821" y="190665"/>
                  </a:lnTo>
                  <a:lnTo>
                    <a:pt x="2136076" y="191643"/>
                  </a:lnTo>
                  <a:lnTo>
                    <a:pt x="2175827" y="214147"/>
                  </a:lnTo>
                  <a:lnTo>
                    <a:pt x="2188273" y="253479"/>
                  </a:lnTo>
                  <a:lnTo>
                    <a:pt x="2188273" y="155676"/>
                  </a:lnTo>
                  <a:lnTo>
                    <a:pt x="2181809" y="152234"/>
                  </a:lnTo>
                  <a:lnTo>
                    <a:pt x="2164169" y="146062"/>
                  </a:lnTo>
                  <a:lnTo>
                    <a:pt x="2144788" y="142252"/>
                  </a:lnTo>
                  <a:lnTo>
                    <a:pt x="2123821" y="140944"/>
                  </a:lnTo>
                  <a:lnTo>
                    <a:pt x="2100173" y="142646"/>
                  </a:lnTo>
                  <a:lnTo>
                    <a:pt x="2059051" y="155460"/>
                  </a:lnTo>
                  <a:lnTo>
                    <a:pt x="2024316" y="183032"/>
                  </a:lnTo>
                  <a:lnTo>
                    <a:pt x="2003158" y="226999"/>
                  </a:lnTo>
                  <a:lnTo>
                    <a:pt x="2000351" y="253479"/>
                  </a:lnTo>
                  <a:lnTo>
                    <a:pt x="2003704" y="281482"/>
                  </a:lnTo>
                  <a:lnTo>
                    <a:pt x="2028240" y="327228"/>
                  </a:lnTo>
                  <a:lnTo>
                    <a:pt x="2069465" y="355231"/>
                  </a:lnTo>
                  <a:lnTo>
                    <a:pt x="2094318" y="362191"/>
                  </a:lnTo>
                  <a:lnTo>
                    <a:pt x="2094318" y="430479"/>
                  </a:lnTo>
                  <a:lnTo>
                    <a:pt x="1979599" y="430479"/>
                  </a:lnTo>
                  <a:lnTo>
                    <a:pt x="1979599" y="481279"/>
                  </a:lnTo>
                  <a:lnTo>
                    <a:pt x="2208492" y="481279"/>
                  </a:lnTo>
                  <a:lnTo>
                    <a:pt x="2243861" y="479539"/>
                  </a:lnTo>
                  <a:lnTo>
                    <a:pt x="2274722" y="474319"/>
                  </a:lnTo>
                  <a:lnTo>
                    <a:pt x="2300059" y="465607"/>
                  </a:lnTo>
                  <a:lnTo>
                    <a:pt x="2318842" y="453428"/>
                  </a:lnTo>
                  <a:lnTo>
                    <a:pt x="2318842" y="509689"/>
                  </a:lnTo>
                  <a:lnTo>
                    <a:pt x="2378379" y="509689"/>
                  </a:lnTo>
                  <a:lnTo>
                    <a:pt x="2378379" y="453428"/>
                  </a:lnTo>
                  <a:lnTo>
                    <a:pt x="2378379" y="268236"/>
                  </a:lnTo>
                  <a:lnTo>
                    <a:pt x="2455951" y="268236"/>
                  </a:lnTo>
                  <a:lnTo>
                    <a:pt x="2455951" y="216331"/>
                  </a:lnTo>
                  <a:close/>
                </a:path>
                <a:path w="3606165" h="518160">
                  <a:moveTo>
                    <a:pt x="2906344" y="253479"/>
                  </a:moveTo>
                  <a:lnTo>
                    <a:pt x="2863494" y="237883"/>
                  </a:lnTo>
                  <a:lnTo>
                    <a:pt x="2829395" y="211074"/>
                  </a:lnTo>
                  <a:lnTo>
                    <a:pt x="2806865" y="171056"/>
                  </a:lnTo>
                  <a:lnTo>
                    <a:pt x="2798724" y="115811"/>
                  </a:lnTo>
                  <a:lnTo>
                    <a:pt x="2798724" y="71564"/>
                  </a:lnTo>
                  <a:lnTo>
                    <a:pt x="2897060" y="71564"/>
                  </a:lnTo>
                  <a:lnTo>
                    <a:pt x="2897060" y="20218"/>
                  </a:lnTo>
                  <a:lnTo>
                    <a:pt x="2641396" y="20218"/>
                  </a:lnTo>
                  <a:lnTo>
                    <a:pt x="2641396" y="71564"/>
                  </a:lnTo>
                  <a:lnTo>
                    <a:pt x="2739733" y="71564"/>
                  </a:lnTo>
                  <a:lnTo>
                    <a:pt x="2739733" y="115811"/>
                  </a:lnTo>
                  <a:lnTo>
                    <a:pt x="2731833" y="172529"/>
                  </a:lnTo>
                  <a:lnTo>
                    <a:pt x="2709748" y="214693"/>
                  </a:lnTo>
                  <a:lnTo>
                    <a:pt x="2675890" y="243344"/>
                  </a:lnTo>
                  <a:lnTo>
                    <a:pt x="2632659" y="259486"/>
                  </a:lnTo>
                  <a:lnTo>
                    <a:pt x="2632659" y="311937"/>
                  </a:lnTo>
                  <a:lnTo>
                    <a:pt x="2675915" y="300012"/>
                  </a:lnTo>
                  <a:lnTo>
                    <a:pt x="2714396" y="279641"/>
                  </a:lnTo>
                  <a:lnTo>
                    <a:pt x="2746438" y="253009"/>
                  </a:lnTo>
                  <a:lnTo>
                    <a:pt x="2770327" y="222338"/>
                  </a:lnTo>
                  <a:lnTo>
                    <a:pt x="2794038" y="251688"/>
                  </a:lnTo>
                  <a:lnTo>
                    <a:pt x="2825635" y="276021"/>
                  </a:lnTo>
                  <a:lnTo>
                    <a:pt x="2863583" y="294398"/>
                  </a:lnTo>
                  <a:lnTo>
                    <a:pt x="2906344" y="305930"/>
                  </a:lnTo>
                  <a:lnTo>
                    <a:pt x="2906344" y="253479"/>
                  </a:lnTo>
                  <a:close/>
                </a:path>
                <a:path w="3606165" h="518160">
                  <a:moveTo>
                    <a:pt x="3041827" y="14211"/>
                  </a:moveTo>
                  <a:lnTo>
                    <a:pt x="2982277" y="14211"/>
                  </a:lnTo>
                  <a:lnTo>
                    <a:pt x="2982277" y="130022"/>
                  </a:lnTo>
                  <a:lnTo>
                    <a:pt x="2880131" y="130022"/>
                  </a:lnTo>
                  <a:lnTo>
                    <a:pt x="2880131" y="180822"/>
                  </a:lnTo>
                  <a:lnTo>
                    <a:pt x="2982277" y="180822"/>
                  </a:lnTo>
                  <a:lnTo>
                    <a:pt x="2982277" y="361099"/>
                  </a:lnTo>
                  <a:lnTo>
                    <a:pt x="3041827" y="361099"/>
                  </a:lnTo>
                  <a:lnTo>
                    <a:pt x="3041827" y="14211"/>
                  </a:lnTo>
                  <a:close/>
                </a:path>
                <a:path w="3606165" h="518160">
                  <a:moveTo>
                    <a:pt x="3050565" y="460527"/>
                  </a:moveTo>
                  <a:lnTo>
                    <a:pt x="2730995" y="460527"/>
                  </a:lnTo>
                  <a:lnTo>
                    <a:pt x="2730995" y="343623"/>
                  </a:lnTo>
                  <a:lnTo>
                    <a:pt x="2671445" y="343623"/>
                  </a:lnTo>
                  <a:lnTo>
                    <a:pt x="2671445" y="511873"/>
                  </a:lnTo>
                  <a:lnTo>
                    <a:pt x="3050565" y="511873"/>
                  </a:lnTo>
                  <a:lnTo>
                    <a:pt x="3050565" y="460527"/>
                  </a:lnTo>
                  <a:close/>
                </a:path>
                <a:path w="3606165" h="518160">
                  <a:moveTo>
                    <a:pt x="3536759" y="351269"/>
                  </a:moveTo>
                  <a:lnTo>
                    <a:pt x="3164738" y="351269"/>
                  </a:lnTo>
                  <a:lnTo>
                    <a:pt x="3164738" y="402615"/>
                  </a:lnTo>
                  <a:lnTo>
                    <a:pt x="3477222" y="402615"/>
                  </a:lnTo>
                  <a:lnTo>
                    <a:pt x="3477222" y="517880"/>
                  </a:lnTo>
                  <a:lnTo>
                    <a:pt x="3536759" y="517880"/>
                  </a:lnTo>
                  <a:lnTo>
                    <a:pt x="3536759" y="351269"/>
                  </a:lnTo>
                  <a:close/>
                </a:path>
                <a:path w="3606165" h="518160">
                  <a:moveTo>
                    <a:pt x="3606139" y="81407"/>
                  </a:moveTo>
                  <a:lnTo>
                    <a:pt x="3536759" y="81407"/>
                  </a:lnTo>
                  <a:lnTo>
                    <a:pt x="3536759" y="14211"/>
                  </a:lnTo>
                  <a:lnTo>
                    <a:pt x="3477222" y="14211"/>
                  </a:lnTo>
                  <a:lnTo>
                    <a:pt x="3477222" y="224523"/>
                  </a:lnTo>
                  <a:lnTo>
                    <a:pt x="3459416" y="234708"/>
                  </a:lnTo>
                  <a:lnTo>
                    <a:pt x="3437686" y="241668"/>
                  </a:lnTo>
                  <a:lnTo>
                    <a:pt x="3411537" y="245656"/>
                  </a:lnTo>
                  <a:lnTo>
                    <a:pt x="3380524" y="246926"/>
                  </a:lnTo>
                  <a:lnTo>
                    <a:pt x="3202432" y="246926"/>
                  </a:lnTo>
                  <a:lnTo>
                    <a:pt x="3202432" y="181914"/>
                  </a:lnTo>
                  <a:lnTo>
                    <a:pt x="3383800" y="181914"/>
                  </a:lnTo>
                  <a:lnTo>
                    <a:pt x="3383800" y="20218"/>
                  </a:lnTo>
                  <a:lnTo>
                    <a:pt x="3142894" y="20218"/>
                  </a:lnTo>
                  <a:lnTo>
                    <a:pt x="3142894" y="69926"/>
                  </a:lnTo>
                  <a:lnTo>
                    <a:pt x="3324809" y="69926"/>
                  </a:lnTo>
                  <a:lnTo>
                    <a:pt x="3324809" y="132207"/>
                  </a:lnTo>
                  <a:lnTo>
                    <a:pt x="3142894" y="132207"/>
                  </a:lnTo>
                  <a:lnTo>
                    <a:pt x="3142894" y="296087"/>
                  </a:lnTo>
                  <a:lnTo>
                    <a:pt x="3365233" y="296087"/>
                  </a:lnTo>
                  <a:lnTo>
                    <a:pt x="3403320" y="294627"/>
                  </a:lnTo>
                  <a:lnTo>
                    <a:pt x="3434334" y="290156"/>
                  </a:lnTo>
                  <a:lnTo>
                    <a:pt x="3458794" y="282498"/>
                  </a:lnTo>
                  <a:lnTo>
                    <a:pt x="3477222" y="271513"/>
                  </a:lnTo>
                  <a:lnTo>
                    <a:pt x="3477222" y="316306"/>
                  </a:lnTo>
                  <a:lnTo>
                    <a:pt x="3536759" y="316306"/>
                  </a:lnTo>
                  <a:lnTo>
                    <a:pt x="3536759" y="271513"/>
                  </a:lnTo>
                  <a:lnTo>
                    <a:pt x="3536759" y="246926"/>
                  </a:lnTo>
                  <a:lnTo>
                    <a:pt x="3536759" y="246380"/>
                  </a:lnTo>
                  <a:lnTo>
                    <a:pt x="3606139" y="246380"/>
                  </a:lnTo>
                  <a:lnTo>
                    <a:pt x="3606139" y="194487"/>
                  </a:lnTo>
                  <a:lnTo>
                    <a:pt x="3536759" y="194487"/>
                  </a:lnTo>
                  <a:lnTo>
                    <a:pt x="3536759" y="133845"/>
                  </a:lnTo>
                  <a:lnTo>
                    <a:pt x="3606139" y="133845"/>
                  </a:lnTo>
                  <a:lnTo>
                    <a:pt x="3606139" y="81407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00" y="1016610"/>
              <a:ext cx="17505799" cy="927038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59075" y="3748087"/>
              <a:ext cx="11156950" cy="5551170"/>
            </a:xfrm>
            <a:custGeom>
              <a:avLst/>
              <a:gdLst/>
              <a:ahLst/>
              <a:cxnLst/>
              <a:rect l="l" t="t" r="r" b="b"/>
              <a:pathLst>
                <a:path w="11156950" h="5551170">
                  <a:moveTo>
                    <a:pt x="10805111" y="4968183"/>
                  </a:moveTo>
                  <a:lnTo>
                    <a:pt x="725304" y="4968183"/>
                  </a:lnTo>
                  <a:lnTo>
                    <a:pt x="725304" y="0"/>
                  </a:lnTo>
                  <a:lnTo>
                    <a:pt x="10805111" y="0"/>
                  </a:lnTo>
                  <a:lnTo>
                    <a:pt x="10805111" y="4968183"/>
                  </a:lnTo>
                  <a:close/>
                </a:path>
                <a:path w="11156950" h="5551170">
                  <a:moveTo>
                    <a:pt x="10805611" y="4968183"/>
                  </a:moveTo>
                  <a:lnTo>
                    <a:pt x="10805111" y="4968183"/>
                  </a:lnTo>
                  <a:lnTo>
                    <a:pt x="10805111" y="0"/>
                  </a:lnTo>
                  <a:lnTo>
                    <a:pt x="10805611" y="0"/>
                  </a:lnTo>
                  <a:lnTo>
                    <a:pt x="10805611" y="4968183"/>
                  </a:lnTo>
                  <a:close/>
                </a:path>
                <a:path w="11156950" h="5551170">
                  <a:moveTo>
                    <a:pt x="11156764" y="4968183"/>
                  </a:moveTo>
                  <a:lnTo>
                    <a:pt x="10805611" y="4968183"/>
                  </a:lnTo>
                  <a:lnTo>
                    <a:pt x="10805611" y="0"/>
                  </a:lnTo>
                  <a:lnTo>
                    <a:pt x="11060695" y="0"/>
                  </a:lnTo>
                  <a:lnTo>
                    <a:pt x="11098089" y="7549"/>
                  </a:lnTo>
                  <a:lnTo>
                    <a:pt x="11128626" y="28137"/>
                  </a:lnTo>
                  <a:lnTo>
                    <a:pt x="11149214" y="58674"/>
                  </a:lnTo>
                  <a:lnTo>
                    <a:pt x="11156764" y="96068"/>
                  </a:lnTo>
                  <a:lnTo>
                    <a:pt x="11156764" y="4968183"/>
                  </a:lnTo>
                  <a:close/>
                </a:path>
                <a:path w="11156950" h="5551170">
                  <a:moveTo>
                    <a:pt x="724947" y="4968183"/>
                  </a:moveTo>
                  <a:lnTo>
                    <a:pt x="0" y="4968183"/>
                  </a:lnTo>
                  <a:lnTo>
                    <a:pt x="0" y="96150"/>
                  </a:lnTo>
                  <a:lnTo>
                    <a:pt x="7516" y="58750"/>
                  </a:lnTo>
                  <a:lnTo>
                    <a:pt x="28079" y="28196"/>
                  </a:lnTo>
                  <a:lnTo>
                    <a:pt x="58598" y="7582"/>
                  </a:lnTo>
                  <a:lnTo>
                    <a:pt x="95986" y="0"/>
                  </a:lnTo>
                  <a:lnTo>
                    <a:pt x="724947" y="0"/>
                  </a:lnTo>
                  <a:lnTo>
                    <a:pt x="724947" y="4968183"/>
                  </a:lnTo>
                  <a:close/>
                </a:path>
                <a:path w="11156950" h="5551170">
                  <a:moveTo>
                    <a:pt x="10805111" y="5301463"/>
                  </a:moveTo>
                  <a:lnTo>
                    <a:pt x="725304" y="5301463"/>
                  </a:lnTo>
                  <a:lnTo>
                    <a:pt x="725304" y="4968215"/>
                  </a:lnTo>
                  <a:lnTo>
                    <a:pt x="10805111" y="4968215"/>
                  </a:lnTo>
                  <a:lnTo>
                    <a:pt x="10805111" y="5301463"/>
                  </a:lnTo>
                  <a:close/>
                </a:path>
                <a:path w="11156950" h="5551170">
                  <a:moveTo>
                    <a:pt x="10805611" y="5301463"/>
                  </a:moveTo>
                  <a:lnTo>
                    <a:pt x="10805111" y="5301463"/>
                  </a:lnTo>
                  <a:lnTo>
                    <a:pt x="10805111" y="4968215"/>
                  </a:lnTo>
                  <a:lnTo>
                    <a:pt x="10805611" y="4968215"/>
                  </a:lnTo>
                  <a:lnTo>
                    <a:pt x="10805611" y="5301463"/>
                  </a:lnTo>
                  <a:close/>
                </a:path>
                <a:path w="11156950" h="5551170">
                  <a:moveTo>
                    <a:pt x="11060695" y="5301463"/>
                  </a:moveTo>
                  <a:lnTo>
                    <a:pt x="10805611" y="5301463"/>
                  </a:lnTo>
                  <a:lnTo>
                    <a:pt x="10805611" y="4968215"/>
                  </a:lnTo>
                  <a:lnTo>
                    <a:pt x="11156764" y="4968215"/>
                  </a:lnTo>
                  <a:lnTo>
                    <a:pt x="11156764" y="5205394"/>
                  </a:lnTo>
                  <a:lnTo>
                    <a:pt x="11149214" y="5242789"/>
                  </a:lnTo>
                  <a:lnTo>
                    <a:pt x="11128626" y="5273325"/>
                  </a:lnTo>
                  <a:lnTo>
                    <a:pt x="11098089" y="5293913"/>
                  </a:lnTo>
                  <a:lnTo>
                    <a:pt x="11060695" y="5301463"/>
                  </a:lnTo>
                  <a:close/>
                </a:path>
                <a:path w="11156950" h="5551170">
                  <a:moveTo>
                    <a:pt x="724947" y="5301463"/>
                  </a:moveTo>
                  <a:lnTo>
                    <a:pt x="96068" y="5301463"/>
                  </a:lnTo>
                  <a:lnTo>
                    <a:pt x="58674" y="5293913"/>
                  </a:lnTo>
                  <a:lnTo>
                    <a:pt x="28137" y="5273325"/>
                  </a:lnTo>
                  <a:lnTo>
                    <a:pt x="7549" y="5242789"/>
                  </a:lnTo>
                  <a:lnTo>
                    <a:pt x="0" y="5205394"/>
                  </a:lnTo>
                  <a:lnTo>
                    <a:pt x="0" y="4968215"/>
                  </a:lnTo>
                  <a:lnTo>
                    <a:pt x="724947" y="4968215"/>
                  </a:lnTo>
                  <a:lnTo>
                    <a:pt x="724947" y="5301463"/>
                  </a:lnTo>
                  <a:close/>
                </a:path>
                <a:path w="11156950" h="5551170">
                  <a:moveTo>
                    <a:pt x="385152" y="5550692"/>
                  </a:moveTo>
                  <a:lnTo>
                    <a:pt x="428493" y="5301463"/>
                  </a:lnTo>
                  <a:lnTo>
                    <a:pt x="623951" y="5301463"/>
                  </a:lnTo>
                  <a:lnTo>
                    <a:pt x="611128" y="5338805"/>
                  </a:lnTo>
                  <a:lnTo>
                    <a:pt x="592831" y="5378342"/>
                  </a:lnTo>
                  <a:lnTo>
                    <a:pt x="568086" y="5418409"/>
                  </a:lnTo>
                  <a:lnTo>
                    <a:pt x="535919" y="5457341"/>
                  </a:lnTo>
                  <a:lnTo>
                    <a:pt x="495357" y="5493475"/>
                  </a:lnTo>
                  <a:lnTo>
                    <a:pt x="445426" y="5525147"/>
                  </a:lnTo>
                  <a:lnTo>
                    <a:pt x="385152" y="5550692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30553" y="4208525"/>
              <a:ext cx="7322184" cy="2326640"/>
            </a:xfrm>
            <a:custGeom>
              <a:avLst/>
              <a:gdLst/>
              <a:ahLst/>
              <a:cxnLst/>
              <a:rect l="l" t="t" r="r" b="b"/>
              <a:pathLst>
                <a:path w="7322184" h="2326640">
                  <a:moveTo>
                    <a:pt x="125730" y="1624444"/>
                  </a:moveTo>
                  <a:lnTo>
                    <a:pt x="0" y="1624444"/>
                  </a:lnTo>
                  <a:lnTo>
                    <a:pt x="0" y="1652638"/>
                  </a:lnTo>
                  <a:lnTo>
                    <a:pt x="125730" y="1652638"/>
                  </a:lnTo>
                  <a:lnTo>
                    <a:pt x="125730" y="1624444"/>
                  </a:lnTo>
                  <a:close/>
                </a:path>
                <a:path w="7322184" h="2326640">
                  <a:moveTo>
                    <a:pt x="466051" y="1605013"/>
                  </a:moveTo>
                  <a:lnTo>
                    <a:pt x="411378" y="1578292"/>
                  </a:lnTo>
                  <a:lnTo>
                    <a:pt x="387642" y="1523098"/>
                  </a:lnTo>
                  <a:lnTo>
                    <a:pt x="387565" y="1516621"/>
                  </a:lnTo>
                  <a:lnTo>
                    <a:pt x="459955" y="1516621"/>
                  </a:lnTo>
                  <a:lnTo>
                    <a:pt x="459955" y="1489570"/>
                  </a:lnTo>
                  <a:lnTo>
                    <a:pt x="387565" y="1489570"/>
                  </a:lnTo>
                  <a:lnTo>
                    <a:pt x="387565" y="1446517"/>
                  </a:lnTo>
                  <a:lnTo>
                    <a:pt x="357085" y="1446517"/>
                  </a:lnTo>
                  <a:lnTo>
                    <a:pt x="357085" y="1489570"/>
                  </a:lnTo>
                  <a:lnTo>
                    <a:pt x="282409" y="1489570"/>
                  </a:lnTo>
                  <a:lnTo>
                    <a:pt x="282409" y="1516621"/>
                  </a:lnTo>
                  <a:lnTo>
                    <a:pt x="357085" y="1516621"/>
                  </a:lnTo>
                  <a:lnTo>
                    <a:pt x="357085" y="1523098"/>
                  </a:lnTo>
                  <a:lnTo>
                    <a:pt x="350278" y="1555356"/>
                  </a:lnTo>
                  <a:lnTo>
                    <a:pt x="332320" y="1580578"/>
                  </a:lnTo>
                  <a:lnTo>
                    <a:pt x="306933" y="1598587"/>
                  </a:lnTo>
                  <a:lnTo>
                    <a:pt x="277837" y="1609204"/>
                  </a:lnTo>
                  <a:lnTo>
                    <a:pt x="277837" y="1636636"/>
                  </a:lnTo>
                  <a:lnTo>
                    <a:pt x="308241" y="1627085"/>
                  </a:lnTo>
                  <a:lnTo>
                    <a:pt x="335076" y="1612823"/>
                  </a:lnTo>
                  <a:lnTo>
                    <a:pt x="356920" y="1594840"/>
                  </a:lnTo>
                  <a:lnTo>
                    <a:pt x="372325" y="1574152"/>
                  </a:lnTo>
                  <a:lnTo>
                    <a:pt x="388099" y="1594091"/>
                  </a:lnTo>
                  <a:lnTo>
                    <a:pt x="409905" y="1611058"/>
                  </a:lnTo>
                  <a:lnTo>
                    <a:pt x="436346" y="1624241"/>
                  </a:lnTo>
                  <a:lnTo>
                    <a:pt x="466051" y="1632826"/>
                  </a:lnTo>
                  <a:lnTo>
                    <a:pt x="466051" y="1605013"/>
                  </a:lnTo>
                  <a:close/>
                </a:path>
                <a:path w="7322184" h="2326640">
                  <a:moveTo>
                    <a:pt x="552157" y="1457185"/>
                  </a:moveTo>
                  <a:lnTo>
                    <a:pt x="521677" y="1457185"/>
                  </a:lnTo>
                  <a:lnTo>
                    <a:pt x="521677" y="1653019"/>
                  </a:lnTo>
                  <a:lnTo>
                    <a:pt x="505993" y="1662391"/>
                  </a:lnTo>
                  <a:lnTo>
                    <a:pt x="487426" y="1668919"/>
                  </a:lnTo>
                  <a:lnTo>
                    <a:pt x="466648" y="1672729"/>
                  </a:lnTo>
                  <a:lnTo>
                    <a:pt x="444334" y="1673974"/>
                  </a:lnTo>
                  <a:lnTo>
                    <a:pt x="266407" y="1673974"/>
                  </a:lnTo>
                  <a:lnTo>
                    <a:pt x="266407" y="1700631"/>
                  </a:lnTo>
                  <a:lnTo>
                    <a:pt x="351370" y="1700631"/>
                  </a:lnTo>
                  <a:lnTo>
                    <a:pt x="351370" y="1798548"/>
                  </a:lnTo>
                  <a:lnTo>
                    <a:pt x="381850" y="1798548"/>
                  </a:lnTo>
                  <a:lnTo>
                    <a:pt x="381850" y="1700631"/>
                  </a:lnTo>
                  <a:lnTo>
                    <a:pt x="436714" y="1700631"/>
                  </a:lnTo>
                  <a:lnTo>
                    <a:pt x="463486" y="1699171"/>
                  </a:lnTo>
                  <a:lnTo>
                    <a:pt x="486905" y="1694878"/>
                  </a:lnTo>
                  <a:lnTo>
                    <a:pt x="506463" y="1687944"/>
                  </a:lnTo>
                  <a:lnTo>
                    <a:pt x="521677" y="1678546"/>
                  </a:lnTo>
                  <a:lnTo>
                    <a:pt x="521677" y="1798167"/>
                  </a:lnTo>
                  <a:lnTo>
                    <a:pt x="552157" y="1798167"/>
                  </a:lnTo>
                  <a:lnTo>
                    <a:pt x="552157" y="1678546"/>
                  </a:lnTo>
                  <a:lnTo>
                    <a:pt x="552157" y="1457185"/>
                  </a:lnTo>
                  <a:close/>
                </a:path>
                <a:path w="7322184" h="2326640">
                  <a:moveTo>
                    <a:pt x="794080" y="1463255"/>
                  </a:moveTo>
                  <a:lnTo>
                    <a:pt x="632155" y="1463255"/>
                  </a:lnTo>
                  <a:lnTo>
                    <a:pt x="632155" y="1489925"/>
                  </a:lnTo>
                  <a:lnTo>
                    <a:pt x="632155" y="1747735"/>
                  </a:lnTo>
                  <a:lnTo>
                    <a:pt x="632155" y="1774405"/>
                  </a:lnTo>
                  <a:lnTo>
                    <a:pt x="794080" y="1774405"/>
                  </a:lnTo>
                  <a:lnTo>
                    <a:pt x="794080" y="1747875"/>
                  </a:lnTo>
                  <a:lnTo>
                    <a:pt x="794080" y="1747735"/>
                  </a:lnTo>
                  <a:lnTo>
                    <a:pt x="794080" y="1489951"/>
                  </a:lnTo>
                  <a:lnTo>
                    <a:pt x="763981" y="1489951"/>
                  </a:lnTo>
                  <a:lnTo>
                    <a:pt x="763981" y="1747735"/>
                  </a:lnTo>
                  <a:lnTo>
                    <a:pt x="662254" y="1747735"/>
                  </a:lnTo>
                  <a:lnTo>
                    <a:pt x="662254" y="1489925"/>
                  </a:lnTo>
                  <a:lnTo>
                    <a:pt x="794080" y="1489925"/>
                  </a:lnTo>
                  <a:lnTo>
                    <a:pt x="794080" y="1463255"/>
                  </a:lnTo>
                  <a:close/>
                </a:path>
                <a:path w="7322184" h="2326640">
                  <a:moveTo>
                    <a:pt x="902665" y="1457185"/>
                  </a:moveTo>
                  <a:lnTo>
                    <a:pt x="871804" y="1457185"/>
                  </a:lnTo>
                  <a:lnTo>
                    <a:pt x="871804" y="1797786"/>
                  </a:lnTo>
                  <a:lnTo>
                    <a:pt x="902665" y="1797786"/>
                  </a:lnTo>
                  <a:lnTo>
                    <a:pt x="902665" y="1457185"/>
                  </a:lnTo>
                  <a:close/>
                </a:path>
                <a:path w="7322184" h="2326640">
                  <a:moveTo>
                    <a:pt x="1170114" y="1474330"/>
                  </a:moveTo>
                  <a:lnTo>
                    <a:pt x="1088961" y="1474330"/>
                  </a:lnTo>
                  <a:lnTo>
                    <a:pt x="1088961" y="1446517"/>
                  </a:lnTo>
                  <a:lnTo>
                    <a:pt x="1058113" y="1446517"/>
                  </a:lnTo>
                  <a:lnTo>
                    <a:pt x="1058113" y="1474330"/>
                  </a:lnTo>
                  <a:lnTo>
                    <a:pt x="976579" y="1474330"/>
                  </a:lnTo>
                  <a:lnTo>
                    <a:pt x="976579" y="1496809"/>
                  </a:lnTo>
                  <a:lnTo>
                    <a:pt x="1170114" y="1496809"/>
                  </a:lnTo>
                  <a:lnTo>
                    <a:pt x="1170114" y="1474330"/>
                  </a:lnTo>
                  <a:close/>
                </a:path>
                <a:path w="7322184" h="2326640">
                  <a:moveTo>
                    <a:pt x="1253172" y="1779498"/>
                  </a:moveTo>
                  <a:lnTo>
                    <a:pt x="1029157" y="1779498"/>
                  </a:lnTo>
                  <a:lnTo>
                    <a:pt x="1029157" y="1749780"/>
                  </a:lnTo>
                  <a:lnTo>
                    <a:pt x="1248600" y="1749780"/>
                  </a:lnTo>
                  <a:lnTo>
                    <a:pt x="1248600" y="1676260"/>
                  </a:lnTo>
                  <a:lnTo>
                    <a:pt x="998677" y="1676260"/>
                  </a:lnTo>
                  <a:lnTo>
                    <a:pt x="998677" y="1699107"/>
                  </a:lnTo>
                  <a:lnTo>
                    <a:pt x="1218120" y="1699107"/>
                  </a:lnTo>
                  <a:lnTo>
                    <a:pt x="1218120" y="1727682"/>
                  </a:lnTo>
                  <a:lnTo>
                    <a:pt x="998677" y="1727682"/>
                  </a:lnTo>
                  <a:lnTo>
                    <a:pt x="998677" y="1801977"/>
                  </a:lnTo>
                  <a:lnTo>
                    <a:pt x="1253172" y="1801977"/>
                  </a:lnTo>
                  <a:lnTo>
                    <a:pt x="1253172" y="1779498"/>
                  </a:lnTo>
                  <a:close/>
                </a:path>
                <a:path w="7322184" h="2326640">
                  <a:moveTo>
                    <a:pt x="1301178" y="1546339"/>
                  </a:moveTo>
                  <a:lnTo>
                    <a:pt x="1248600" y="1546339"/>
                  </a:lnTo>
                  <a:lnTo>
                    <a:pt x="1248600" y="1457185"/>
                  </a:lnTo>
                  <a:lnTo>
                    <a:pt x="1218120" y="1457185"/>
                  </a:lnTo>
                  <a:lnTo>
                    <a:pt x="1218120" y="1606918"/>
                  </a:lnTo>
                  <a:lnTo>
                    <a:pt x="1205179" y="1613547"/>
                  </a:lnTo>
                  <a:lnTo>
                    <a:pt x="1188021" y="1618869"/>
                  </a:lnTo>
                  <a:lnTo>
                    <a:pt x="1167434" y="1622399"/>
                  </a:lnTo>
                  <a:lnTo>
                    <a:pt x="1144206" y="1623682"/>
                  </a:lnTo>
                  <a:lnTo>
                    <a:pt x="1088580" y="1623682"/>
                  </a:lnTo>
                  <a:lnTo>
                    <a:pt x="1088580" y="1597393"/>
                  </a:lnTo>
                  <a:lnTo>
                    <a:pt x="1106919" y="1595539"/>
                  </a:lnTo>
                  <a:lnTo>
                    <a:pt x="1122921" y="1592287"/>
                  </a:lnTo>
                  <a:lnTo>
                    <a:pt x="1157071" y="1570951"/>
                  </a:lnTo>
                  <a:lnTo>
                    <a:pt x="1160589" y="1557007"/>
                  </a:lnTo>
                  <a:lnTo>
                    <a:pt x="1159687" y="1549654"/>
                  </a:lnTo>
                  <a:lnTo>
                    <a:pt x="1157071" y="1543050"/>
                  </a:lnTo>
                  <a:lnTo>
                    <a:pt x="1152880" y="1537233"/>
                  </a:lnTo>
                  <a:lnTo>
                    <a:pt x="1147254" y="1532242"/>
                  </a:lnTo>
                  <a:lnTo>
                    <a:pt x="1134097" y="1525244"/>
                  </a:lnTo>
                  <a:lnTo>
                    <a:pt x="1131633" y="1524520"/>
                  </a:lnTo>
                  <a:lnTo>
                    <a:pt x="1131633" y="1552816"/>
                  </a:lnTo>
                  <a:lnTo>
                    <a:pt x="1131633" y="1560817"/>
                  </a:lnTo>
                  <a:lnTo>
                    <a:pt x="1090295" y="1575904"/>
                  </a:lnTo>
                  <a:lnTo>
                    <a:pt x="1072959" y="1576438"/>
                  </a:lnTo>
                  <a:lnTo>
                    <a:pt x="1055636" y="1575904"/>
                  </a:lnTo>
                  <a:lnTo>
                    <a:pt x="1016203" y="1563865"/>
                  </a:lnTo>
                  <a:lnTo>
                    <a:pt x="1014298" y="1560817"/>
                  </a:lnTo>
                  <a:lnTo>
                    <a:pt x="1014298" y="1552816"/>
                  </a:lnTo>
                  <a:lnTo>
                    <a:pt x="1055636" y="1537779"/>
                  </a:lnTo>
                  <a:lnTo>
                    <a:pt x="1072959" y="1537195"/>
                  </a:lnTo>
                  <a:lnTo>
                    <a:pt x="1090295" y="1537779"/>
                  </a:lnTo>
                  <a:lnTo>
                    <a:pt x="1129728" y="1550149"/>
                  </a:lnTo>
                  <a:lnTo>
                    <a:pt x="1131633" y="1552816"/>
                  </a:lnTo>
                  <a:lnTo>
                    <a:pt x="1131633" y="1524520"/>
                  </a:lnTo>
                  <a:lnTo>
                    <a:pt x="1117117" y="1520240"/>
                  </a:lnTo>
                  <a:lnTo>
                    <a:pt x="1096632" y="1517243"/>
                  </a:lnTo>
                  <a:lnTo>
                    <a:pt x="1072959" y="1516240"/>
                  </a:lnTo>
                  <a:lnTo>
                    <a:pt x="1049299" y="1517243"/>
                  </a:lnTo>
                  <a:lnTo>
                    <a:pt x="1011834" y="1525244"/>
                  </a:lnTo>
                  <a:lnTo>
                    <a:pt x="985342" y="1557007"/>
                  </a:lnTo>
                  <a:lnTo>
                    <a:pt x="986243" y="1564360"/>
                  </a:lnTo>
                  <a:lnTo>
                    <a:pt x="1023061" y="1592440"/>
                  </a:lnTo>
                  <a:lnTo>
                    <a:pt x="1057732" y="1597393"/>
                  </a:lnTo>
                  <a:lnTo>
                    <a:pt x="1057732" y="1623682"/>
                  </a:lnTo>
                  <a:lnTo>
                    <a:pt x="970864" y="1623682"/>
                  </a:lnTo>
                  <a:lnTo>
                    <a:pt x="970864" y="1646923"/>
                  </a:lnTo>
                  <a:lnTo>
                    <a:pt x="1136967" y="1646923"/>
                  </a:lnTo>
                  <a:lnTo>
                    <a:pt x="1163739" y="1645831"/>
                  </a:lnTo>
                  <a:lnTo>
                    <a:pt x="1185976" y="1642541"/>
                  </a:lnTo>
                  <a:lnTo>
                    <a:pt x="1203998" y="1636953"/>
                  </a:lnTo>
                  <a:lnTo>
                    <a:pt x="1218120" y="1629016"/>
                  </a:lnTo>
                  <a:lnTo>
                    <a:pt x="1218120" y="1655686"/>
                  </a:lnTo>
                  <a:lnTo>
                    <a:pt x="1248600" y="1655686"/>
                  </a:lnTo>
                  <a:lnTo>
                    <a:pt x="1248600" y="1629016"/>
                  </a:lnTo>
                  <a:lnTo>
                    <a:pt x="1248600" y="1573390"/>
                  </a:lnTo>
                  <a:lnTo>
                    <a:pt x="1301178" y="1573390"/>
                  </a:lnTo>
                  <a:lnTo>
                    <a:pt x="1301178" y="1546339"/>
                  </a:lnTo>
                  <a:close/>
                </a:path>
                <a:path w="7322184" h="2326640">
                  <a:moveTo>
                    <a:pt x="1617776" y="1746351"/>
                  </a:moveTo>
                  <a:lnTo>
                    <a:pt x="1599666" y="1709775"/>
                  </a:lnTo>
                  <a:lnTo>
                    <a:pt x="1586915" y="1701863"/>
                  </a:lnTo>
                  <a:lnTo>
                    <a:pt x="1586915" y="1737969"/>
                  </a:lnTo>
                  <a:lnTo>
                    <a:pt x="1586915" y="1755114"/>
                  </a:lnTo>
                  <a:lnTo>
                    <a:pt x="1537627" y="1779168"/>
                  </a:lnTo>
                  <a:lnTo>
                    <a:pt x="1480248" y="1782927"/>
                  </a:lnTo>
                  <a:lnTo>
                    <a:pt x="1448892" y="1782000"/>
                  </a:lnTo>
                  <a:lnTo>
                    <a:pt x="1402181" y="1774418"/>
                  </a:lnTo>
                  <a:lnTo>
                    <a:pt x="1373568" y="1755114"/>
                  </a:lnTo>
                  <a:lnTo>
                    <a:pt x="1373568" y="1737969"/>
                  </a:lnTo>
                  <a:lnTo>
                    <a:pt x="1422857" y="1713547"/>
                  </a:lnTo>
                  <a:lnTo>
                    <a:pt x="1480248" y="1709775"/>
                  </a:lnTo>
                  <a:lnTo>
                    <a:pt x="1511604" y="1710715"/>
                  </a:lnTo>
                  <a:lnTo>
                    <a:pt x="1558302" y="1718297"/>
                  </a:lnTo>
                  <a:lnTo>
                    <a:pt x="1586915" y="1737969"/>
                  </a:lnTo>
                  <a:lnTo>
                    <a:pt x="1586915" y="1701863"/>
                  </a:lnTo>
                  <a:lnTo>
                    <a:pt x="1571752" y="1695119"/>
                  </a:lnTo>
                  <a:lnTo>
                    <a:pt x="1546352" y="1688820"/>
                  </a:lnTo>
                  <a:lnTo>
                    <a:pt x="1515795" y="1685099"/>
                  </a:lnTo>
                  <a:lnTo>
                    <a:pt x="1480248" y="1683867"/>
                  </a:lnTo>
                  <a:lnTo>
                    <a:pt x="1444637" y="1685099"/>
                  </a:lnTo>
                  <a:lnTo>
                    <a:pt x="1388414" y="1695119"/>
                  </a:lnTo>
                  <a:lnTo>
                    <a:pt x="1349184" y="1721929"/>
                  </a:lnTo>
                  <a:lnTo>
                    <a:pt x="1342707" y="1746351"/>
                  </a:lnTo>
                  <a:lnTo>
                    <a:pt x="1344333" y="1759292"/>
                  </a:lnTo>
                  <a:lnTo>
                    <a:pt x="1368234" y="1789023"/>
                  </a:lnTo>
                  <a:lnTo>
                    <a:pt x="1413954" y="1803882"/>
                  </a:lnTo>
                  <a:lnTo>
                    <a:pt x="1480248" y="1808454"/>
                  </a:lnTo>
                  <a:lnTo>
                    <a:pt x="1515795" y="1807349"/>
                  </a:lnTo>
                  <a:lnTo>
                    <a:pt x="1546352" y="1803882"/>
                  </a:lnTo>
                  <a:lnTo>
                    <a:pt x="1571752" y="1797850"/>
                  </a:lnTo>
                  <a:lnTo>
                    <a:pt x="1591868" y="1789023"/>
                  </a:lnTo>
                  <a:lnTo>
                    <a:pt x="1599907" y="1782927"/>
                  </a:lnTo>
                  <a:lnTo>
                    <a:pt x="1602994" y="1780590"/>
                  </a:lnTo>
                  <a:lnTo>
                    <a:pt x="1611109" y="1770697"/>
                  </a:lnTo>
                  <a:lnTo>
                    <a:pt x="1616087" y="1759292"/>
                  </a:lnTo>
                  <a:lnTo>
                    <a:pt x="1617776" y="1746351"/>
                  </a:lnTo>
                  <a:close/>
                </a:path>
                <a:path w="7322184" h="2326640">
                  <a:moveTo>
                    <a:pt x="1633397" y="1620634"/>
                  </a:moveTo>
                  <a:lnTo>
                    <a:pt x="1494726" y="1620634"/>
                  </a:lnTo>
                  <a:lnTo>
                    <a:pt x="1494726" y="1574533"/>
                  </a:lnTo>
                  <a:lnTo>
                    <a:pt x="1612442" y="1574533"/>
                  </a:lnTo>
                  <a:lnTo>
                    <a:pt x="1612442" y="1548625"/>
                  </a:lnTo>
                  <a:lnTo>
                    <a:pt x="1380045" y="1548625"/>
                  </a:lnTo>
                  <a:lnTo>
                    <a:pt x="1380045" y="1487284"/>
                  </a:lnTo>
                  <a:lnTo>
                    <a:pt x="1610156" y="1487284"/>
                  </a:lnTo>
                  <a:lnTo>
                    <a:pt x="1610156" y="1460995"/>
                  </a:lnTo>
                  <a:lnTo>
                    <a:pt x="1349565" y="1460995"/>
                  </a:lnTo>
                  <a:lnTo>
                    <a:pt x="1349565" y="1574533"/>
                  </a:lnTo>
                  <a:lnTo>
                    <a:pt x="1463865" y="1574533"/>
                  </a:lnTo>
                  <a:lnTo>
                    <a:pt x="1463865" y="1620634"/>
                  </a:lnTo>
                  <a:lnTo>
                    <a:pt x="1326324" y="1620634"/>
                  </a:lnTo>
                  <a:lnTo>
                    <a:pt x="1326324" y="1646923"/>
                  </a:lnTo>
                  <a:lnTo>
                    <a:pt x="1633397" y="1646923"/>
                  </a:lnTo>
                  <a:lnTo>
                    <a:pt x="1633397" y="1620634"/>
                  </a:lnTo>
                  <a:close/>
                </a:path>
                <a:path w="7322184" h="2326640">
                  <a:moveTo>
                    <a:pt x="1865426" y="1618348"/>
                  </a:moveTo>
                  <a:lnTo>
                    <a:pt x="1863928" y="1573555"/>
                  </a:lnTo>
                  <a:lnTo>
                    <a:pt x="1858899" y="1535480"/>
                  </a:lnTo>
                  <a:lnTo>
                    <a:pt x="1836610" y="1483855"/>
                  </a:lnTo>
                  <a:lnTo>
                    <a:pt x="1834946" y="1481188"/>
                  </a:lnTo>
                  <a:lnTo>
                    <a:pt x="1834946" y="1618348"/>
                  </a:lnTo>
                  <a:lnTo>
                    <a:pt x="1833841" y="1658467"/>
                  </a:lnTo>
                  <a:lnTo>
                    <a:pt x="1823212" y="1718856"/>
                  </a:lnTo>
                  <a:lnTo>
                    <a:pt x="1797748" y="1749120"/>
                  </a:lnTo>
                  <a:lnTo>
                    <a:pt x="1778177" y="1752828"/>
                  </a:lnTo>
                  <a:lnTo>
                    <a:pt x="1768043" y="1751901"/>
                  </a:lnTo>
                  <a:lnTo>
                    <a:pt x="1733143" y="1718856"/>
                  </a:lnTo>
                  <a:lnTo>
                    <a:pt x="1722564" y="1658467"/>
                  </a:lnTo>
                  <a:lnTo>
                    <a:pt x="1721408" y="1618348"/>
                  </a:lnTo>
                  <a:lnTo>
                    <a:pt x="1722564" y="1578063"/>
                  </a:lnTo>
                  <a:lnTo>
                    <a:pt x="1733143" y="1517942"/>
                  </a:lnTo>
                  <a:lnTo>
                    <a:pt x="1758848" y="1487754"/>
                  </a:lnTo>
                  <a:lnTo>
                    <a:pt x="1778177" y="1483855"/>
                  </a:lnTo>
                  <a:lnTo>
                    <a:pt x="1788515" y="1484845"/>
                  </a:lnTo>
                  <a:lnTo>
                    <a:pt x="1823212" y="1517942"/>
                  </a:lnTo>
                  <a:lnTo>
                    <a:pt x="1833841" y="1578063"/>
                  </a:lnTo>
                  <a:lnTo>
                    <a:pt x="1834946" y="1618348"/>
                  </a:lnTo>
                  <a:lnTo>
                    <a:pt x="1834946" y="1481188"/>
                  </a:lnTo>
                  <a:lnTo>
                    <a:pt x="1823770" y="1470850"/>
                  </a:lnTo>
                  <a:lnTo>
                    <a:pt x="1810423" y="1463332"/>
                  </a:lnTo>
                  <a:lnTo>
                    <a:pt x="1795145" y="1458734"/>
                  </a:lnTo>
                  <a:lnTo>
                    <a:pt x="1778177" y="1457185"/>
                  </a:lnTo>
                  <a:lnTo>
                    <a:pt x="1761058" y="1458734"/>
                  </a:lnTo>
                  <a:lnTo>
                    <a:pt x="1721408" y="1481188"/>
                  </a:lnTo>
                  <a:lnTo>
                    <a:pt x="1697596" y="1535480"/>
                  </a:lnTo>
                  <a:lnTo>
                    <a:pt x="1692478" y="1573555"/>
                  </a:lnTo>
                  <a:lnTo>
                    <a:pt x="1690928" y="1618348"/>
                  </a:lnTo>
                  <a:lnTo>
                    <a:pt x="1692478" y="1662925"/>
                  </a:lnTo>
                  <a:lnTo>
                    <a:pt x="1697596" y="1700923"/>
                  </a:lnTo>
                  <a:lnTo>
                    <a:pt x="1721408" y="1755495"/>
                  </a:lnTo>
                  <a:lnTo>
                    <a:pt x="1761058" y="1777365"/>
                  </a:lnTo>
                  <a:lnTo>
                    <a:pt x="1778177" y="1778736"/>
                  </a:lnTo>
                  <a:lnTo>
                    <a:pt x="1795145" y="1777365"/>
                  </a:lnTo>
                  <a:lnTo>
                    <a:pt x="1834946" y="1755495"/>
                  </a:lnTo>
                  <a:lnTo>
                    <a:pt x="1858899" y="1700923"/>
                  </a:lnTo>
                  <a:lnTo>
                    <a:pt x="1863928" y="1662925"/>
                  </a:lnTo>
                  <a:lnTo>
                    <a:pt x="1865426" y="1618348"/>
                  </a:lnTo>
                  <a:close/>
                </a:path>
                <a:path w="7322184" h="2326640">
                  <a:moveTo>
                    <a:pt x="1965629" y="1457185"/>
                  </a:moveTo>
                  <a:lnTo>
                    <a:pt x="1934768" y="1457185"/>
                  </a:lnTo>
                  <a:lnTo>
                    <a:pt x="1934768" y="1797786"/>
                  </a:lnTo>
                  <a:lnTo>
                    <a:pt x="1965629" y="1797786"/>
                  </a:lnTo>
                  <a:lnTo>
                    <a:pt x="1965629" y="1457185"/>
                  </a:lnTo>
                  <a:close/>
                </a:path>
                <a:path w="7322184" h="2326640">
                  <a:moveTo>
                    <a:pt x="2302167" y="1460995"/>
                  </a:moveTo>
                  <a:lnTo>
                    <a:pt x="2140623" y="1460995"/>
                  </a:lnTo>
                  <a:lnTo>
                    <a:pt x="2140623" y="1488046"/>
                  </a:lnTo>
                  <a:lnTo>
                    <a:pt x="2271306" y="1488046"/>
                  </a:lnTo>
                  <a:lnTo>
                    <a:pt x="2260714" y="1531924"/>
                  </a:lnTo>
                  <a:lnTo>
                    <a:pt x="2232304" y="1563954"/>
                  </a:lnTo>
                  <a:lnTo>
                    <a:pt x="2188527" y="1584693"/>
                  </a:lnTo>
                  <a:lnTo>
                    <a:pt x="2131860" y="1594726"/>
                  </a:lnTo>
                  <a:lnTo>
                    <a:pt x="2131860" y="1621396"/>
                  </a:lnTo>
                  <a:lnTo>
                    <a:pt x="2188781" y="1612290"/>
                  </a:lnTo>
                  <a:lnTo>
                    <a:pt x="2235911" y="1594485"/>
                  </a:lnTo>
                  <a:lnTo>
                    <a:pt x="2271623" y="1567129"/>
                  </a:lnTo>
                  <a:lnTo>
                    <a:pt x="2294255" y="1529397"/>
                  </a:lnTo>
                  <a:lnTo>
                    <a:pt x="2302167" y="1480426"/>
                  </a:lnTo>
                  <a:lnTo>
                    <a:pt x="2302167" y="1460995"/>
                  </a:lnTo>
                  <a:close/>
                </a:path>
                <a:path w="7322184" h="2326640">
                  <a:moveTo>
                    <a:pt x="2378481" y="2263940"/>
                  </a:moveTo>
                  <a:lnTo>
                    <a:pt x="2347671" y="2244750"/>
                  </a:lnTo>
                  <a:lnTo>
                    <a:pt x="2321102" y="2215515"/>
                  </a:lnTo>
                  <a:lnTo>
                    <a:pt x="2311717" y="2193848"/>
                  </a:lnTo>
                  <a:lnTo>
                    <a:pt x="2302459" y="2172487"/>
                  </a:lnTo>
                  <a:lnTo>
                    <a:pt x="2295436" y="2111933"/>
                  </a:lnTo>
                  <a:lnTo>
                    <a:pt x="2295436" y="1978583"/>
                  </a:lnTo>
                  <a:lnTo>
                    <a:pt x="2264956" y="1978583"/>
                  </a:lnTo>
                  <a:lnTo>
                    <a:pt x="2264956" y="2111933"/>
                  </a:lnTo>
                  <a:lnTo>
                    <a:pt x="2257971" y="2172652"/>
                  </a:lnTo>
                  <a:lnTo>
                    <a:pt x="2239378" y="2215934"/>
                  </a:lnTo>
                  <a:lnTo>
                    <a:pt x="2212708" y="2245233"/>
                  </a:lnTo>
                  <a:lnTo>
                    <a:pt x="2181517" y="2263940"/>
                  </a:lnTo>
                  <a:lnTo>
                    <a:pt x="2181517" y="2292134"/>
                  </a:lnTo>
                  <a:lnTo>
                    <a:pt x="2214613" y="2276030"/>
                  </a:lnTo>
                  <a:lnTo>
                    <a:pt x="2243429" y="2253564"/>
                  </a:lnTo>
                  <a:lnTo>
                    <a:pt x="2265946" y="2225814"/>
                  </a:lnTo>
                  <a:lnTo>
                    <a:pt x="2280196" y="2193848"/>
                  </a:lnTo>
                  <a:lnTo>
                    <a:pt x="2294801" y="2225548"/>
                  </a:lnTo>
                  <a:lnTo>
                    <a:pt x="2317343" y="2253132"/>
                  </a:lnTo>
                  <a:lnTo>
                    <a:pt x="2345880" y="2275649"/>
                  </a:lnTo>
                  <a:lnTo>
                    <a:pt x="2378481" y="2292134"/>
                  </a:lnTo>
                  <a:lnTo>
                    <a:pt x="2378481" y="2263940"/>
                  </a:lnTo>
                  <a:close/>
                </a:path>
                <a:path w="7322184" h="2326640">
                  <a:moveTo>
                    <a:pt x="2414943" y="1777212"/>
                  </a:moveTo>
                  <a:lnTo>
                    <a:pt x="2190915" y="1777212"/>
                  </a:lnTo>
                  <a:lnTo>
                    <a:pt x="2190915" y="1737207"/>
                  </a:lnTo>
                  <a:lnTo>
                    <a:pt x="2410371" y="1737207"/>
                  </a:lnTo>
                  <a:lnTo>
                    <a:pt x="2410371" y="1712061"/>
                  </a:lnTo>
                  <a:lnTo>
                    <a:pt x="2190915" y="1712061"/>
                  </a:lnTo>
                  <a:lnTo>
                    <a:pt x="2190915" y="1672450"/>
                  </a:lnTo>
                  <a:lnTo>
                    <a:pt x="2410371" y="1672450"/>
                  </a:lnTo>
                  <a:lnTo>
                    <a:pt x="2410371" y="1647304"/>
                  </a:lnTo>
                  <a:lnTo>
                    <a:pt x="2160435" y="1647304"/>
                  </a:lnTo>
                  <a:lnTo>
                    <a:pt x="2160435" y="1801977"/>
                  </a:lnTo>
                  <a:lnTo>
                    <a:pt x="2414943" y="1801977"/>
                  </a:lnTo>
                  <a:lnTo>
                    <a:pt x="2414943" y="1777212"/>
                  </a:lnTo>
                  <a:close/>
                </a:path>
                <a:path w="7322184" h="2326640">
                  <a:moveTo>
                    <a:pt x="2462555" y="1523860"/>
                  </a:moveTo>
                  <a:lnTo>
                    <a:pt x="2410371" y="1523860"/>
                  </a:lnTo>
                  <a:lnTo>
                    <a:pt x="2410371" y="1457185"/>
                  </a:lnTo>
                  <a:lnTo>
                    <a:pt x="2379891" y="1457185"/>
                  </a:lnTo>
                  <a:lnTo>
                    <a:pt x="2379891" y="1621777"/>
                  </a:lnTo>
                  <a:lnTo>
                    <a:pt x="2410371" y="1621777"/>
                  </a:lnTo>
                  <a:lnTo>
                    <a:pt x="2410371" y="1550911"/>
                  </a:lnTo>
                  <a:lnTo>
                    <a:pt x="2462555" y="1550911"/>
                  </a:lnTo>
                  <a:lnTo>
                    <a:pt x="2462555" y="1523860"/>
                  </a:lnTo>
                  <a:close/>
                </a:path>
                <a:path w="7322184" h="2326640">
                  <a:moveTo>
                    <a:pt x="2468397" y="1974773"/>
                  </a:moveTo>
                  <a:lnTo>
                    <a:pt x="2437536" y="1974773"/>
                  </a:lnTo>
                  <a:lnTo>
                    <a:pt x="2437536" y="2100884"/>
                  </a:lnTo>
                  <a:lnTo>
                    <a:pt x="2352954" y="2100884"/>
                  </a:lnTo>
                  <a:lnTo>
                    <a:pt x="2352954" y="2127935"/>
                  </a:lnTo>
                  <a:lnTo>
                    <a:pt x="2437536" y="2127935"/>
                  </a:lnTo>
                  <a:lnTo>
                    <a:pt x="2437536" y="2315756"/>
                  </a:lnTo>
                  <a:lnTo>
                    <a:pt x="2468397" y="2315756"/>
                  </a:lnTo>
                  <a:lnTo>
                    <a:pt x="2468397" y="1974773"/>
                  </a:lnTo>
                  <a:close/>
                </a:path>
                <a:path w="7322184" h="2326640">
                  <a:moveTo>
                    <a:pt x="2684183" y="352958"/>
                  </a:moveTo>
                  <a:lnTo>
                    <a:pt x="2649575" y="331012"/>
                  </a:lnTo>
                  <a:lnTo>
                    <a:pt x="2620238" y="296722"/>
                  </a:lnTo>
                  <a:lnTo>
                    <a:pt x="2599906" y="245973"/>
                  </a:lnTo>
                  <a:lnTo>
                    <a:pt x="2592286" y="174650"/>
                  </a:lnTo>
                  <a:lnTo>
                    <a:pt x="2592286" y="107442"/>
                  </a:lnTo>
                  <a:lnTo>
                    <a:pt x="2680525" y="107442"/>
                  </a:lnTo>
                  <a:lnTo>
                    <a:pt x="2680525" y="64465"/>
                  </a:lnTo>
                  <a:lnTo>
                    <a:pt x="2592286" y="64465"/>
                  </a:lnTo>
                  <a:lnTo>
                    <a:pt x="2592286" y="0"/>
                  </a:lnTo>
                  <a:lnTo>
                    <a:pt x="2542921" y="0"/>
                  </a:lnTo>
                  <a:lnTo>
                    <a:pt x="2542921" y="64465"/>
                  </a:lnTo>
                  <a:lnTo>
                    <a:pt x="2456053" y="64465"/>
                  </a:lnTo>
                  <a:lnTo>
                    <a:pt x="2456053" y="107442"/>
                  </a:lnTo>
                  <a:lnTo>
                    <a:pt x="2542921" y="107442"/>
                  </a:lnTo>
                  <a:lnTo>
                    <a:pt x="2542921" y="174650"/>
                  </a:lnTo>
                  <a:lnTo>
                    <a:pt x="2535250" y="246037"/>
                  </a:lnTo>
                  <a:lnTo>
                    <a:pt x="2514854" y="296887"/>
                  </a:lnTo>
                  <a:lnTo>
                    <a:pt x="2485631" y="331203"/>
                  </a:lnTo>
                  <a:lnTo>
                    <a:pt x="2451481" y="352958"/>
                  </a:lnTo>
                  <a:lnTo>
                    <a:pt x="2451481" y="398678"/>
                  </a:lnTo>
                  <a:lnTo>
                    <a:pt x="2488273" y="381584"/>
                  </a:lnTo>
                  <a:lnTo>
                    <a:pt x="2521254" y="357644"/>
                  </a:lnTo>
                  <a:lnTo>
                    <a:pt x="2548496" y="328726"/>
                  </a:lnTo>
                  <a:lnTo>
                    <a:pt x="2568067" y="296722"/>
                  </a:lnTo>
                  <a:lnTo>
                    <a:pt x="2587231" y="328663"/>
                  </a:lnTo>
                  <a:lnTo>
                    <a:pt x="2614117" y="357466"/>
                  </a:lnTo>
                  <a:lnTo>
                    <a:pt x="2647010" y="381393"/>
                  </a:lnTo>
                  <a:lnTo>
                    <a:pt x="2684183" y="398678"/>
                  </a:lnTo>
                  <a:lnTo>
                    <a:pt x="2684183" y="352958"/>
                  </a:lnTo>
                  <a:close/>
                </a:path>
                <a:path w="7322184" h="2326640">
                  <a:moveTo>
                    <a:pt x="2778785" y="1773402"/>
                  </a:moveTo>
                  <a:lnTo>
                    <a:pt x="2541803" y="1773402"/>
                  </a:lnTo>
                  <a:lnTo>
                    <a:pt x="2541803" y="1703298"/>
                  </a:lnTo>
                  <a:lnTo>
                    <a:pt x="2511323" y="1703298"/>
                  </a:lnTo>
                  <a:lnTo>
                    <a:pt x="2511323" y="1799691"/>
                  </a:lnTo>
                  <a:lnTo>
                    <a:pt x="2778785" y="1799691"/>
                  </a:lnTo>
                  <a:lnTo>
                    <a:pt x="2778785" y="1773402"/>
                  </a:lnTo>
                  <a:close/>
                </a:path>
                <a:path w="7322184" h="2326640">
                  <a:moveTo>
                    <a:pt x="2779547" y="1525384"/>
                  </a:moveTo>
                  <a:lnTo>
                    <a:pt x="2777985" y="1511388"/>
                  </a:lnTo>
                  <a:lnTo>
                    <a:pt x="2773400" y="1499146"/>
                  </a:lnTo>
                  <a:lnTo>
                    <a:pt x="2765882" y="1488681"/>
                  </a:lnTo>
                  <a:lnTo>
                    <a:pt x="2758732" y="1482712"/>
                  </a:lnTo>
                  <a:lnTo>
                    <a:pt x="2755544" y="1480045"/>
                  </a:lnTo>
                  <a:lnTo>
                    <a:pt x="2748686" y="1476552"/>
                  </a:lnTo>
                  <a:lnTo>
                    <a:pt x="2748686" y="1525384"/>
                  </a:lnTo>
                  <a:lnTo>
                    <a:pt x="2747746" y="1533309"/>
                  </a:lnTo>
                  <a:lnTo>
                    <a:pt x="2718244" y="1559534"/>
                  </a:lnTo>
                  <a:lnTo>
                    <a:pt x="2672423" y="1567167"/>
                  </a:lnTo>
                  <a:lnTo>
                    <a:pt x="2642006" y="1568056"/>
                  </a:lnTo>
                  <a:lnTo>
                    <a:pt x="2611539" y="1567167"/>
                  </a:lnTo>
                  <a:lnTo>
                    <a:pt x="2565603" y="1559534"/>
                  </a:lnTo>
                  <a:lnTo>
                    <a:pt x="2536266" y="1533309"/>
                  </a:lnTo>
                  <a:lnTo>
                    <a:pt x="2535326" y="1525384"/>
                  </a:lnTo>
                  <a:lnTo>
                    <a:pt x="2536266" y="1517307"/>
                  </a:lnTo>
                  <a:lnTo>
                    <a:pt x="2565603" y="1491551"/>
                  </a:lnTo>
                  <a:lnTo>
                    <a:pt x="2611539" y="1483652"/>
                  </a:lnTo>
                  <a:lnTo>
                    <a:pt x="2642006" y="1482712"/>
                  </a:lnTo>
                  <a:lnTo>
                    <a:pt x="2672423" y="1483652"/>
                  </a:lnTo>
                  <a:lnTo>
                    <a:pt x="2718244" y="1491551"/>
                  </a:lnTo>
                  <a:lnTo>
                    <a:pt x="2747746" y="1517307"/>
                  </a:lnTo>
                  <a:lnTo>
                    <a:pt x="2748686" y="1525384"/>
                  </a:lnTo>
                  <a:lnTo>
                    <a:pt x="2748686" y="1476552"/>
                  </a:lnTo>
                  <a:lnTo>
                    <a:pt x="2734691" y="1469402"/>
                  </a:lnTo>
                  <a:lnTo>
                    <a:pt x="2708491" y="1462328"/>
                  </a:lnTo>
                  <a:lnTo>
                    <a:pt x="2677426" y="1458404"/>
                  </a:lnTo>
                  <a:lnTo>
                    <a:pt x="2642006" y="1457185"/>
                  </a:lnTo>
                  <a:lnTo>
                    <a:pt x="2606700" y="1458404"/>
                  </a:lnTo>
                  <a:lnTo>
                    <a:pt x="2549207" y="1469402"/>
                  </a:lnTo>
                  <a:lnTo>
                    <a:pt x="2510612" y="1499146"/>
                  </a:lnTo>
                  <a:lnTo>
                    <a:pt x="2504465" y="1525384"/>
                  </a:lnTo>
                  <a:lnTo>
                    <a:pt x="2506027" y="1539328"/>
                  </a:lnTo>
                  <a:lnTo>
                    <a:pt x="2528468" y="1571104"/>
                  </a:lnTo>
                  <a:lnTo>
                    <a:pt x="2575522" y="1588820"/>
                  </a:lnTo>
                  <a:lnTo>
                    <a:pt x="2642006" y="1593964"/>
                  </a:lnTo>
                  <a:lnTo>
                    <a:pt x="2677426" y="1592745"/>
                  </a:lnTo>
                  <a:lnTo>
                    <a:pt x="2708491" y="1588820"/>
                  </a:lnTo>
                  <a:lnTo>
                    <a:pt x="2734691" y="1581746"/>
                  </a:lnTo>
                  <a:lnTo>
                    <a:pt x="2755544" y="1571104"/>
                  </a:lnTo>
                  <a:lnTo>
                    <a:pt x="2759037" y="1568056"/>
                  </a:lnTo>
                  <a:lnTo>
                    <a:pt x="2765882" y="1562087"/>
                  </a:lnTo>
                  <a:lnTo>
                    <a:pt x="2773400" y="1551533"/>
                  </a:lnTo>
                  <a:lnTo>
                    <a:pt x="2777985" y="1539328"/>
                  </a:lnTo>
                  <a:lnTo>
                    <a:pt x="2779547" y="1525384"/>
                  </a:lnTo>
                  <a:close/>
                </a:path>
                <a:path w="7322184" h="2326640">
                  <a:moveTo>
                    <a:pt x="2795168" y="1637398"/>
                  </a:moveTo>
                  <a:lnTo>
                    <a:pt x="2488082" y="1637398"/>
                  </a:lnTo>
                  <a:lnTo>
                    <a:pt x="2488082" y="1663687"/>
                  </a:lnTo>
                  <a:lnTo>
                    <a:pt x="2795168" y="1663687"/>
                  </a:lnTo>
                  <a:lnTo>
                    <a:pt x="2795168" y="1637398"/>
                  </a:lnTo>
                  <a:close/>
                </a:path>
                <a:path w="7322184" h="2326640">
                  <a:moveTo>
                    <a:pt x="2842920" y="2273516"/>
                  </a:moveTo>
                  <a:lnTo>
                    <a:pt x="2707284" y="2273516"/>
                  </a:lnTo>
                  <a:lnTo>
                    <a:pt x="2707284" y="2193506"/>
                  </a:lnTo>
                  <a:lnTo>
                    <a:pt x="2828823" y="2193506"/>
                  </a:lnTo>
                  <a:lnTo>
                    <a:pt x="2828823" y="2168106"/>
                  </a:lnTo>
                  <a:lnTo>
                    <a:pt x="2588412" y="2168106"/>
                  </a:lnTo>
                  <a:lnTo>
                    <a:pt x="2588412" y="2100795"/>
                  </a:lnTo>
                  <a:lnTo>
                    <a:pt x="2824251" y="2100795"/>
                  </a:lnTo>
                  <a:lnTo>
                    <a:pt x="2824251" y="2074125"/>
                  </a:lnTo>
                  <a:lnTo>
                    <a:pt x="2824251" y="2008085"/>
                  </a:lnTo>
                  <a:lnTo>
                    <a:pt x="2824251" y="1981415"/>
                  </a:lnTo>
                  <a:lnTo>
                    <a:pt x="2557932" y="1981415"/>
                  </a:lnTo>
                  <a:lnTo>
                    <a:pt x="2557932" y="2008085"/>
                  </a:lnTo>
                  <a:lnTo>
                    <a:pt x="2793771" y="2008085"/>
                  </a:lnTo>
                  <a:lnTo>
                    <a:pt x="2793771" y="2074125"/>
                  </a:lnTo>
                  <a:lnTo>
                    <a:pt x="2557932" y="2074125"/>
                  </a:lnTo>
                  <a:lnTo>
                    <a:pt x="2557932" y="2100795"/>
                  </a:lnTo>
                  <a:lnTo>
                    <a:pt x="2557932" y="2168106"/>
                  </a:lnTo>
                  <a:lnTo>
                    <a:pt x="2557932" y="2193506"/>
                  </a:lnTo>
                  <a:lnTo>
                    <a:pt x="2676423" y="2193506"/>
                  </a:lnTo>
                  <a:lnTo>
                    <a:pt x="2676423" y="2273516"/>
                  </a:lnTo>
                  <a:lnTo>
                    <a:pt x="2539644" y="2273516"/>
                  </a:lnTo>
                  <a:lnTo>
                    <a:pt x="2539644" y="2300186"/>
                  </a:lnTo>
                  <a:lnTo>
                    <a:pt x="2842920" y="2300186"/>
                  </a:lnTo>
                  <a:lnTo>
                    <a:pt x="2842920" y="2273516"/>
                  </a:lnTo>
                  <a:close/>
                </a:path>
                <a:path w="7322184" h="2326640">
                  <a:moveTo>
                    <a:pt x="2849689" y="181051"/>
                  </a:moveTo>
                  <a:lnTo>
                    <a:pt x="2784767" y="181051"/>
                  </a:lnTo>
                  <a:lnTo>
                    <a:pt x="2784767" y="11887"/>
                  </a:lnTo>
                  <a:lnTo>
                    <a:pt x="2734932" y="11887"/>
                  </a:lnTo>
                  <a:lnTo>
                    <a:pt x="2734932" y="426567"/>
                  </a:lnTo>
                  <a:lnTo>
                    <a:pt x="2784767" y="426567"/>
                  </a:lnTo>
                  <a:lnTo>
                    <a:pt x="2784767" y="224485"/>
                  </a:lnTo>
                  <a:lnTo>
                    <a:pt x="2849689" y="224485"/>
                  </a:lnTo>
                  <a:lnTo>
                    <a:pt x="2849689" y="181051"/>
                  </a:lnTo>
                  <a:close/>
                </a:path>
                <a:path w="7322184" h="2326640">
                  <a:moveTo>
                    <a:pt x="3134766" y="1746351"/>
                  </a:moveTo>
                  <a:lnTo>
                    <a:pt x="3103943" y="1727161"/>
                  </a:lnTo>
                  <a:lnTo>
                    <a:pt x="3077375" y="1697926"/>
                  </a:lnTo>
                  <a:lnTo>
                    <a:pt x="3067989" y="1676260"/>
                  </a:lnTo>
                  <a:lnTo>
                    <a:pt x="3058731" y="1654898"/>
                  </a:lnTo>
                  <a:lnTo>
                    <a:pt x="3051708" y="1594345"/>
                  </a:lnTo>
                  <a:lnTo>
                    <a:pt x="3051708" y="1460995"/>
                  </a:lnTo>
                  <a:lnTo>
                    <a:pt x="3020847" y="1460995"/>
                  </a:lnTo>
                  <a:lnTo>
                    <a:pt x="3020847" y="1594345"/>
                  </a:lnTo>
                  <a:lnTo>
                    <a:pt x="3013875" y="1655064"/>
                  </a:lnTo>
                  <a:lnTo>
                    <a:pt x="2995320" y="1698345"/>
                  </a:lnTo>
                  <a:lnTo>
                    <a:pt x="2968764" y="1727644"/>
                  </a:lnTo>
                  <a:lnTo>
                    <a:pt x="2937789" y="1746351"/>
                  </a:lnTo>
                  <a:lnTo>
                    <a:pt x="2937789" y="1774545"/>
                  </a:lnTo>
                  <a:lnTo>
                    <a:pt x="2970885" y="1758442"/>
                  </a:lnTo>
                  <a:lnTo>
                    <a:pt x="2999702" y="1735975"/>
                  </a:lnTo>
                  <a:lnTo>
                    <a:pt x="3022231" y="1708226"/>
                  </a:lnTo>
                  <a:lnTo>
                    <a:pt x="3036468" y="1676260"/>
                  </a:lnTo>
                  <a:lnTo>
                    <a:pt x="3050921" y="1707959"/>
                  </a:lnTo>
                  <a:lnTo>
                    <a:pt x="3073476" y="1735543"/>
                  </a:lnTo>
                  <a:lnTo>
                    <a:pt x="3102102" y="1758061"/>
                  </a:lnTo>
                  <a:lnTo>
                    <a:pt x="3134766" y="1774545"/>
                  </a:lnTo>
                  <a:lnTo>
                    <a:pt x="3134766" y="1746351"/>
                  </a:lnTo>
                  <a:close/>
                </a:path>
                <a:path w="7322184" h="2326640">
                  <a:moveTo>
                    <a:pt x="3220923" y="175107"/>
                  </a:moveTo>
                  <a:lnTo>
                    <a:pt x="3171101" y="175107"/>
                  </a:lnTo>
                  <a:lnTo>
                    <a:pt x="3171101" y="219913"/>
                  </a:lnTo>
                  <a:lnTo>
                    <a:pt x="3220923" y="219913"/>
                  </a:lnTo>
                  <a:lnTo>
                    <a:pt x="3220923" y="175107"/>
                  </a:lnTo>
                  <a:close/>
                </a:path>
                <a:path w="7322184" h="2326640">
                  <a:moveTo>
                    <a:pt x="3220923" y="54089"/>
                  </a:moveTo>
                  <a:lnTo>
                    <a:pt x="3171101" y="54089"/>
                  </a:lnTo>
                  <a:lnTo>
                    <a:pt x="3171101" y="94729"/>
                  </a:lnTo>
                  <a:lnTo>
                    <a:pt x="3171101" y="134099"/>
                  </a:lnTo>
                  <a:lnTo>
                    <a:pt x="3086519" y="134099"/>
                  </a:lnTo>
                  <a:lnTo>
                    <a:pt x="3086519" y="113779"/>
                  </a:lnTo>
                  <a:lnTo>
                    <a:pt x="3086519" y="94729"/>
                  </a:lnTo>
                  <a:lnTo>
                    <a:pt x="3171101" y="94729"/>
                  </a:lnTo>
                  <a:lnTo>
                    <a:pt x="3171101" y="54089"/>
                  </a:lnTo>
                  <a:lnTo>
                    <a:pt x="3086519" y="54089"/>
                  </a:lnTo>
                  <a:lnTo>
                    <a:pt x="3086519" y="17259"/>
                  </a:lnTo>
                  <a:lnTo>
                    <a:pt x="3037598" y="17259"/>
                  </a:lnTo>
                  <a:lnTo>
                    <a:pt x="3037598" y="54089"/>
                  </a:lnTo>
                  <a:lnTo>
                    <a:pt x="3037598" y="73139"/>
                  </a:lnTo>
                  <a:lnTo>
                    <a:pt x="3037598" y="113779"/>
                  </a:lnTo>
                  <a:lnTo>
                    <a:pt x="3037598" y="134099"/>
                  </a:lnTo>
                  <a:lnTo>
                    <a:pt x="3037598" y="168389"/>
                  </a:lnTo>
                  <a:lnTo>
                    <a:pt x="2934271" y="168389"/>
                  </a:lnTo>
                  <a:lnTo>
                    <a:pt x="2934271" y="113779"/>
                  </a:lnTo>
                  <a:lnTo>
                    <a:pt x="3037598" y="113779"/>
                  </a:lnTo>
                  <a:lnTo>
                    <a:pt x="3037598" y="73139"/>
                  </a:lnTo>
                  <a:lnTo>
                    <a:pt x="2934271" y="73139"/>
                  </a:lnTo>
                  <a:lnTo>
                    <a:pt x="2934271" y="17259"/>
                  </a:lnTo>
                  <a:lnTo>
                    <a:pt x="2885808" y="17259"/>
                  </a:lnTo>
                  <a:lnTo>
                    <a:pt x="2885808" y="209029"/>
                  </a:lnTo>
                  <a:lnTo>
                    <a:pt x="3086519" y="209029"/>
                  </a:lnTo>
                  <a:lnTo>
                    <a:pt x="3086519" y="174739"/>
                  </a:lnTo>
                  <a:lnTo>
                    <a:pt x="3220923" y="174739"/>
                  </a:lnTo>
                  <a:lnTo>
                    <a:pt x="3220923" y="168389"/>
                  </a:lnTo>
                  <a:lnTo>
                    <a:pt x="3220923" y="73139"/>
                  </a:lnTo>
                  <a:lnTo>
                    <a:pt x="3220923" y="54089"/>
                  </a:lnTo>
                  <a:close/>
                </a:path>
                <a:path w="7322184" h="2326640">
                  <a:moveTo>
                    <a:pt x="3220923" y="11887"/>
                  </a:moveTo>
                  <a:lnTo>
                    <a:pt x="3171101" y="11887"/>
                  </a:lnTo>
                  <a:lnTo>
                    <a:pt x="3171101" y="53949"/>
                  </a:lnTo>
                  <a:lnTo>
                    <a:pt x="3220923" y="53949"/>
                  </a:lnTo>
                  <a:lnTo>
                    <a:pt x="3220923" y="11887"/>
                  </a:lnTo>
                  <a:close/>
                </a:path>
                <a:path w="7322184" h="2326640">
                  <a:moveTo>
                    <a:pt x="3225952" y="390639"/>
                  </a:moveTo>
                  <a:lnTo>
                    <a:pt x="2960789" y="390639"/>
                  </a:lnTo>
                  <a:lnTo>
                    <a:pt x="2960789" y="357619"/>
                  </a:lnTo>
                  <a:lnTo>
                    <a:pt x="3220923" y="357619"/>
                  </a:lnTo>
                  <a:lnTo>
                    <a:pt x="3220923" y="316979"/>
                  </a:lnTo>
                  <a:lnTo>
                    <a:pt x="3220923" y="282689"/>
                  </a:lnTo>
                  <a:lnTo>
                    <a:pt x="3220923" y="243319"/>
                  </a:lnTo>
                  <a:lnTo>
                    <a:pt x="2910954" y="243319"/>
                  </a:lnTo>
                  <a:lnTo>
                    <a:pt x="2910954" y="282689"/>
                  </a:lnTo>
                  <a:lnTo>
                    <a:pt x="3171101" y="282689"/>
                  </a:lnTo>
                  <a:lnTo>
                    <a:pt x="3171101" y="316979"/>
                  </a:lnTo>
                  <a:lnTo>
                    <a:pt x="2910954" y="316979"/>
                  </a:lnTo>
                  <a:lnTo>
                    <a:pt x="2910954" y="357619"/>
                  </a:lnTo>
                  <a:lnTo>
                    <a:pt x="2910954" y="390639"/>
                  </a:lnTo>
                  <a:lnTo>
                    <a:pt x="2910954" y="431279"/>
                  </a:lnTo>
                  <a:lnTo>
                    <a:pt x="3225952" y="431279"/>
                  </a:lnTo>
                  <a:lnTo>
                    <a:pt x="3225952" y="390639"/>
                  </a:lnTo>
                  <a:close/>
                </a:path>
                <a:path w="7322184" h="2326640">
                  <a:moveTo>
                    <a:pt x="3273818" y="1600441"/>
                  </a:moveTo>
                  <a:lnTo>
                    <a:pt x="3218205" y="1600441"/>
                  </a:lnTo>
                  <a:lnTo>
                    <a:pt x="3218205" y="1457185"/>
                  </a:lnTo>
                  <a:lnTo>
                    <a:pt x="3187725" y="1457185"/>
                  </a:lnTo>
                  <a:lnTo>
                    <a:pt x="3187725" y="1798167"/>
                  </a:lnTo>
                  <a:lnTo>
                    <a:pt x="3218205" y="1798167"/>
                  </a:lnTo>
                  <a:lnTo>
                    <a:pt x="3218205" y="1627111"/>
                  </a:lnTo>
                  <a:lnTo>
                    <a:pt x="3273818" y="1627111"/>
                  </a:lnTo>
                  <a:lnTo>
                    <a:pt x="3273818" y="1600441"/>
                  </a:lnTo>
                  <a:close/>
                </a:path>
                <a:path w="7322184" h="2326640">
                  <a:moveTo>
                    <a:pt x="3289706" y="2150033"/>
                  </a:moveTo>
                  <a:lnTo>
                    <a:pt x="3236887" y="2130691"/>
                  </a:lnTo>
                  <a:lnTo>
                    <a:pt x="3195701" y="2099640"/>
                  </a:lnTo>
                  <a:lnTo>
                    <a:pt x="3180880" y="2076500"/>
                  </a:lnTo>
                  <a:lnTo>
                    <a:pt x="3168954" y="2057882"/>
                  </a:lnTo>
                  <a:lnTo>
                    <a:pt x="3159417" y="2006396"/>
                  </a:lnTo>
                  <a:lnTo>
                    <a:pt x="3159417" y="1978583"/>
                  </a:lnTo>
                  <a:lnTo>
                    <a:pt x="3128556" y="1978583"/>
                  </a:lnTo>
                  <a:lnTo>
                    <a:pt x="3128556" y="2006396"/>
                  </a:lnTo>
                  <a:lnTo>
                    <a:pt x="3119285" y="2057882"/>
                  </a:lnTo>
                  <a:lnTo>
                    <a:pt x="3093021" y="2099640"/>
                  </a:lnTo>
                  <a:lnTo>
                    <a:pt x="3052051" y="2130691"/>
                  </a:lnTo>
                  <a:lnTo>
                    <a:pt x="2998635" y="2150033"/>
                  </a:lnTo>
                  <a:lnTo>
                    <a:pt x="2998635" y="2177084"/>
                  </a:lnTo>
                  <a:lnTo>
                    <a:pt x="3050844" y="2161413"/>
                  </a:lnTo>
                  <a:lnTo>
                    <a:pt x="3092259" y="2138070"/>
                  </a:lnTo>
                  <a:lnTo>
                    <a:pt x="3123260" y="2109089"/>
                  </a:lnTo>
                  <a:lnTo>
                    <a:pt x="3144177" y="2076500"/>
                  </a:lnTo>
                  <a:lnTo>
                    <a:pt x="3165195" y="2109038"/>
                  </a:lnTo>
                  <a:lnTo>
                    <a:pt x="3196374" y="2137930"/>
                  </a:lnTo>
                  <a:lnTo>
                    <a:pt x="3237827" y="2161260"/>
                  </a:lnTo>
                  <a:lnTo>
                    <a:pt x="3289706" y="2177084"/>
                  </a:lnTo>
                  <a:lnTo>
                    <a:pt x="3289706" y="2150033"/>
                  </a:lnTo>
                  <a:close/>
                </a:path>
                <a:path w="7322184" h="2326640">
                  <a:moveTo>
                    <a:pt x="3296183" y="2273846"/>
                  </a:moveTo>
                  <a:lnTo>
                    <a:pt x="3159417" y="2273846"/>
                  </a:lnTo>
                  <a:lnTo>
                    <a:pt x="3159417" y="2165273"/>
                  </a:lnTo>
                  <a:lnTo>
                    <a:pt x="3128556" y="2165273"/>
                  </a:lnTo>
                  <a:lnTo>
                    <a:pt x="3128556" y="2273846"/>
                  </a:lnTo>
                  <a:lnTo>
                    <a:pt x="2992920" y="2273846"/>
                  </a:lnTo>
                  <a:lnTo>
                    <a:pt x="2992920" y="2300516"/>
                  </a:lnTo>
                  <a:lnTo>
                    <a:pt x="3296183" y="2300516"/>
                  </a:lnTo>
                  <a:lnTo>
                    <a:pt x="3296183" y="2273846"/>
                  </a:lnTo>
                  <a:close/>
                </a:path>
                <a:path w="7322184" h="2326640">
                  <a:moveTo>
                    <a:pt x="3536391" y="50292"/>
                  </a:moveTo>
                  <a:lnTo>
                    <a:pt x="3446780" y="50292"/>
                  </a:lnTo>
                  <a:lnTo>
                    <a:pt x="3446780" y="0"/>
                  </a:lnTo>
                  <a:lnTo>
                    <a:pt x="3396488" y="0"/>
                  </a:lnTo>
                  <a:lnTo>
                    <a:pt x="3396488" y="50292"/>
                  </a:lnTo>
                  <a:lnTo>
                    <a:pt x="3307334" y="50292"/>
                  </a:lnTo>
                  <a:lnTo>
                    <a:pt x="3307334" y="92811"/>
                  </a:lnTo>
                  <a:lnTo>
                    <a:pt x="3536391" y="92811"/>
                  </a:lnTo>
                  <a:lnTo>
                    <a:pt x="3536391" y="50292"/>
                  </a:lnTo>
                  <a:close/>
                </a:path>
                <a:path w="7322184" h="2326640">
                  <a:moveTo>
                    <a:pt x="3572522" y="1686534"/>
                  </a:moveTo>
                  <a:lnTo>
                    <a:pt x="3542042" y="1686534"/>
                  </a:lnTo>
                  <a:lnTo>
                    <a:pt x="3542042" y="1713204"/>
                  </a:lnTo>
                  <a:lnTo>
                    <a:pt x="3542042" y="1775688"/>
                  </a:lnTo>
                  <a:lnTo>
                    <a:pt x="3353066" y="1775688"/>
                  </a:lnTo>
                  <a:lnTo>
                    <a:pt x="3353066" y="1713204"/>
                  </a:lnTo>
                  <a:lnTo>
                    <a:pt x="3542042" y="1713204"/>
                  </a:lnTo>
                  <a:lnTo>
                    <a:pt x="3542042" y="1686534"/>
                  </a:lnTo>
                  <a:lnTo>
                    <a:pt x="3322586" y="1686534"/>
                  </a:lnTo>
                  <a:lnTo>
                    <a:pt x="3322586" y="1801977"/>
                  </a:lnTo>
                  <a:lnTo>
                    <a:pt x="3572522" y="1801977"/>
                  </a:lnTo>
                  <a:lnTo>
                    <a:pt x="3572522" y="1775688"/>
                  </a:lnTo>
                  <a:lnTo>
                    <a:pt x="3572522" y="1713204"/>
                  </a:lnTo>
                  <a:lnTo>
                    <a:pt x="3572522" y="1686534"/>
                  </a:lnTo>
                  <a:close/>
                </a:path>
                <a:path w="7322184" h="2326640">
                  <a:moveTo>
                    <a:pt x="3624719" y="1540624"/>
                  </a:moveTo>
                  <a:lnTo>
                    <a:pt x="3572522" y="1540624"/>
                  </a:lnTo>
                  <a:lnTo>
                    <a:pt x="3572522" y="1457185"/>
                  </a:lnTo>
                  <a:lnTo>
                    <a:pt x="3542042" y="1457185"/>
                  </a:lnTo>
                  <a:lnTo>
                    <a:pt x="3542042" y="1599679"/>
                  </a:lnTo>
                  <a:lnTo>
                    <a:pt x="3527336" y="1608213"/>
                  </a:lnTo>
                  <a:lnTo>
                    <a:pt x="3509518" y="1614004"/>
                  </a:lnTo>
                  <a:lnTo>
                    <a:pt x="3488626" y="1617306"/>
                  </a:lnTo>
                  <a:lnTo>
                    <a:pt x="3464699" y="1618348"/>
                  </a:lnTo>
                  <a:lnTo>
                    <a:pt x="3333254" y="1618348"/>
                  </a:lnTo>
                  <a:lnTo>
                    <a:pt x="3333254" y="1564627"/>
                  </a:lnTo>
                  <a:lnTo>
                    <a:pt x="3464318" y="1564627"/>
                  </a:lnTo>
                  <a:lnTo>
                    <a:pt x="3464318" y="1460995"/>
                  </a:lnTo>
                  <a:lnTo>
                    <a:pt x="3302774" y="1460995"/>
                  </a:lnTo>
                  <a:lnTo>
                    <a:pt x="3302774" y="1486903"/>
                  </a:lnTo>
                  <a:lnTo>
                    <a:pt x="3433457" y="1486903"/>
                  </a:lnTo>
                  <a:lnTo>
                    <a:pt x="3433457" y="1539100"/>
                  </a:lnTo>
                  <a:lnTo>
                    <a:pt x="3302774" y="1539100"/>
                  </a:lnTo>
                  <a:lnTo>
                    <a:pt x="3302774" y="1644256"/>
                  </a:lnTo>
                  <a:lnTo>
                    <a:pt x="3457460" y="1644256"/>
                  </a:lnTo>
                  <a:lnTo>
                    <a:pt x="3484816" y="1643126"/>
                  </a:lnTo>
                  <a:lnTo>
                    <a:pt x="3508032" y="1639582"/>
                  </a:lnTo>
                  <a:lnTo>
                    <a:pt x="3527107" y="1633321"/>
                  </a:lnTo>
                  <a:lnTo>
                    <a:pt x="3542042" y="1624063"/>
                  </a:lnTo>
                  <a:lnTo>
                    <a:pt x="3542042" y="1659496"/>
                  </a:lnTo>
                  <a:lnTo>
                    <a:pt x="3572522" y="1659496"/>
                  </a:lnTo>
                  <a:lnTo>
                    <a:pt x="3572522" y="1624063"/>
                  </a:lnTo>
                  <a:lnTo>
                    <a:pt x="3572522" y="1618348"/>
                  </a:lnTo>
                  <a:lnTo>
                    <a:pt x="3572522" y="1567675"/>
                  </a:lnTo>
                  <a:lnTo>
                    <a:pt x="3624719" y="1567675"/>
                  </a:lnTo>
                  <a:lnTo>
                    <a:pt x="3624719" y="1540624"/>
                  </a:lnTo>
                  <a:close/>
                </a:path>
                <a:path w="7322184" h="2326640">
                  <a:moveTo>
                    <a:pt x="3636797" y="2270036"/>
                  </a:moveTo>
                  <a:lnTo>
                    <a:pt x="3608984" y="2231555"/>
                  </a:lnTo>
                  <a:lnTo>
                    <a:pt x="3605936" y="2230386"/>
                  </a:lnTo>
                  <a:lnTo>
                    <a:pt x="3605936" y="2263178"/>
                  </a:lnTo>
                  <a:lnTo>
                    <a:pt x="3605936" y="2277656"/>
                  </a:lnTo>
                  <a:lnTo>
                    <a:pt x="3556266" y="2298001"/>
                  </a:lnTo>
                  <a:lnTo>
                    <a:pt x="3499256" y="2301278"/>
                  </a:lnTo>
                  <a:lnTo>
                    <a:pt x="3468484" y="2300478"/>
                  </a:lnTo>
                  <a:lnTo>
                    <a:pt x="3420922" y="2293721"/>
                  </a:lnTo>
                  <a:lnTo>
                    <a:pt x="3392576" y="2277656"/>
                  </a:lnTo>
                  <a:lnTo>
                    <a:pt x="3392576" y="2263178"/>
                  </a:lnTo>
                  <a:lnTo>
                    <a:pt x="3442208" y="2242413"/>
                  </a:lnTo>
                  <a:lnTo>
                    <a:pt x="3499256" y="2239175"/>
                  </a:lnTo>
                  <a:lnTo>
                    <a:pt x="3530130" y="2239975"/>
                  </a:lnTo>
                  <a:lnTo>
                    <a:pt x="3577323" y="2246579"/>
                  </a:lnTo>
                  <a:lnTo>
                    <a:pt x="3605936" y="2263178"/>
                  </a:lnTo>
                  <a:lnTo>
                    <a:pt x="3605936" y="2230386"/>
                  </a:lnTo>
                  <a:lnTo>
                    <a:pt x="3588575" y="2223681"/>
                  </a:lnTo>
                  <a:lnTo>
                    <a:pt x="3563124" y="2218220"/>
                  </a:lnTo>
                  <a:lnTo>
                    <a:pt x="3533165" y="2215057"/>
                  </a:lnTo>
                  <a:lnTo>
                    <a:pt x="3499256" y="2214029"/>
                  </a:lnTo>
                  <a:lnTo>
                    <a:pt x="3465347" y="2215057"/>
                  </a:lnTo>
                  <a:lnTo>
                    <a:pt x="3409950" y="2223681"/>
                  </a:lnTo>
                  <a:lnTo>
                    <a:pt x="3369056" y="2247519"/>
                  </a:lnTo>
                  <a:lnTo>
                    <a:pt x="3361715" y="2270036"/>
                  </a:lnTo>
                  <a:lnTo>
                    <a:pt x="3363595" y="2282329"/>
                  </a:lnTo>
                  <a:lnTo>
                    <a:pt x="3409950" y="2316721"/>
                  </a:lnTo>
                  <a:lnTo>
                    <a:pt x="3465347" y="2325078"/>
                  </a:lnTo>
                  <a:lnTo>
                    <a:pt x="3499256" y="2326043"/>
                  </a:lnTo>
                  <a:lnTo>
                    <a:pt x="3533165" y="2325078"/>
                  </a:lnTo>
                  <a:lnTo>
                    <a:pt x="3588575" y="2316721"/>
                  </a:lnTo>
                  <a:lnTo>
                    <a:pt x="3621189" y="2301278"/>
                  </a:lnTo>
                  <a:lnTo>
                    <a:pt x="3629456" y="2292896"/>
                  </a:lnTo>
                  <a:lnTo>
                    <a:pt x="3634917" y="2282329"/>
                  </a:lnTo>
                  <a:lnTo>
                    <a:pt x="3636797" y="2270036"/>
                  </a:lnTo>
                  <a:close/>
                </a:path>
                <a:path w="7322184" h="2326640">
                  <a:moveTo>
                    <a:pt x="3652418" y="2157653"/>
                  </a:moveTo>
                  <a:lnTo>
                    <a:pt x="3513734" y="2157653"/>
                  </a:lnTo>
                  <a:lnTo>
                    <a:pt x="3513734" y="2122220"/>
                  </a:lnTo>
                  <a:lnTo>
                    <a:pt x="3631463" y="2122220"/>
                  </a:lnTo>
                  <a:lnTo>
                    <a:pt x="3631463" y="2097836"/>
                  </a:lnTo>
                  <a:lnTo>
                    <a:pt x="3399053" y="2097836"/>
                  </a:lnTo>
                  <a:lnTo>
                    <a:pt x="3399053" y="2062784"/>
                  </a:lnTo>
                  <a:lnTo>
                    <a:pt x="3624986" y="2062784"/>
                  </a:lnTo>
                  <a:lnTo>
                    <a:pt x="3624986" y="2038400"/>
                  </a:lnTo>
                  <a:lnTo>
                    <a:pt x="3399053" y="2038400"/>
                  </a:lnTo>
                  <a:lnTo>
                    <a:pt x="3399053" y="2003729"/>
                  </a:lnTo>
                  <a:lnTo>
                    <a:pt x="3629177" y="2003729"/>
                  </a:lnTo>
                  <a:lnTo>
                    <a:pt x="3629177" y="1978583"/>
                  </a:lnTo>
                  <a:lnTo>
                    <a:pt x="3368573" y="1978583"/>
                  </a:lnTo>
                  <a:lnTo>
                    <a:pt x="3368573" y="2122220"/>
                  </a:lnTo>
                  <a:lnTo>
                    <a:pt x="3482873" y="2122220"/>
                  </a:lnTo>
                  <a:lnTo>
                    <a:pt x="3482873" y="2157653"/>
                  </a:lnTo>
                  <a:lnTo>
                    <a:pt x="3345332" y="2157653"/>
                  </a:lnTo>
                  <a:lnTo>
                    <a:pt x="3345332" y="2182799"/>
                  </a:lnTo>
                  <a:lnTo>
                    <a:pt x="3652418" y="2182799"/>
                  </a:lnTo>
                  <a:lnTo>
                    <a:pt x="3652418" y="2157653"/>
                  </a:lnTo>
                  <a:close/>
                </a:path>
                <a:path w="7322184" h="2326640">
                  <a:moveTo>
                    <a:pt x="3700068" y="181051"/>
                  </a:moveTo>
                  <a:lnTo>
                    <a:pt x="3635146" y="181051"/>
                  </a:lnTo>
                  <a:lnTo>
                    <a:pt x="3635146" y="11887"/>
                  </a:lnTo>
                  <a:lnTo>
                    <a:pt x="3585311" y="11887"/>
                  </a:lnTo>
                  <a:lnTo>
                    <a:pt x="3585311" y="338785"/>
                  </a:lnTo>
                  <a:lnTo>
                    <a:pt x="3570452" y="348119"/>
                  </a:lnTo>
                  <a:lnTo>
                    <a:pt x="3551478" y="354838"/>
                  </a:lnTo>
                  <a:lnTo>
                    <a:pt x="3528733" y="358902"/>
                  </a:lnTo>
                  <a:lnTo>
                    <a:pt x="3502558" y="360273"/>
                  </a:lnTo>
                  <a:lnTo>
                    <a:pt x="3447237" y="360273"/>
                  </a:lnTo>
                  <a:lnTo>
                    <a:pt x="3447237" y="303123"/>
                  </a:lnTo>
                  <a:lnTo>
                    <a:pt x="3457524" y="300723"/>
                  </a:lnTo>
                  <a:lnTo>
                    <a:pt x="3467125" y="297637"/>
                  </a:lnTo>
                  <a:lnTo>
                    <a:pt x="3476040" y="293865"/>
                  </a:lnTo>
                  <a:lnTo>
                    <a:pt x="3484270" y="289407"/>
                  </a:lnTo>
                  <a:lnTo>
                    <a:pt x="3501694" y="275336"/>
                  </a:lnTo>
                  <a:lnTo>
                    <a:pt x="3510026" y="263804"/>
                  </a:lnTo>
                  <a:lnTo>
                    <a:pt x="3514610" y="257467"/>
                  </a:lnTo>
                  <a:lnTo>
                    <a:pt x="3522649" y="236232"/>
                  </a:lnTo>
                  <a:lnTo>
                    <a:pt x="3525418" y="212140"/>
                  </a:lnTo>
                  <a:lnTo>
                    <a:pt x="3522586" y="187972"/>
                  </a:lnTo>
                  <a:lnTo>
                    <a:pt x="3501313" y="148551"/>
                  </a:lnTo>
                  <a:lnTo>
                    <a:pt x="3476040" y="130289"/>
                  </a:lnTo>
                  <a:lnTo>
                    <a:pt x="3476040" y="212140"/>
                  </a:lnTo>
                  <a:lnTo>
                    <a:pt x="3474859" y="224218"/>
                  </a:lnTo>
                  <a:lnTo>
                    <a:pt x="3450310" y="257251"/>
                  </a:lnTo>
                  <a:lnTo>
                    <a:pt x="3422091" y="263804"/>
                  </a:lnTo>
                  <a:lnTo>
                    <a:pt x="3411563" y="263042"/>
                  </a:lnTo>
                  <a:lnTo>
                    <a:pt x="3378365" y="243903"/>
                  </a:lnTo>
                  <a:lnTo>
                    <a:pt x="3368141" y="212140"/>
                  </a:lnTo>
                  <a:lnTo>
                    <a:pt x="3369386" y="200329"/>
                  </a:lnTo>
                  <a:lnTo>
                    <a:pt x="3393414" y="167081"/>
                  </a:lnTo>
                  <a:lnTo>
                    <a:pt x="3422091" y="159562"/>
                  </a:lnTo>
                  <a:lnTo>
                    <a:pt x="3432352" y="160388"/>
                  </a:lnTo>
                  <a:lnTo>
                    <a:pt x="3465626" y="179222"/>
                  </a:lnTo>
                  <a:lnTo>
                    <a:pt x="3476040" y="212140"/>
                  </a:lnTo>
                  <a:lnTo>
                    <a:pt x="3476040" y="130289"/>
                  </a:lnTo>
                  <a:lnTo>
                    <a:pt x="3470630" y="127406"/>
                  </a:lnTo>
                  <a:lnTo>
                    <a:pt x="3455873" y="122250"/>
                  </a:lnTo>
                  <a:lnTo>
                    <a:pt x="3439642" y="119049"/>
                  </a:lnTo>
                  <a:lnTo>
                    <a:pt x="3422091" y="117957"/>
                  </a:lnTo>
                  <a:lnTo>
                    <a:pt x="3402317" y="119380"/>
                  </a:lnTo>
                  <a:lnTo>
                    <a:pt x="3353511" y="138988"/>
                  </a:lnTo>
                  <a:lnTo>
                    <a:pt x="3327908" y="170256"/>
                  </a:lnTo>
                  <a:lnTo>
                    <a:pt x="3318764" y="212140"/>
                  </a:lnTo>
                  <a:lnTo>
                    <a:pt x="3321570" y="235572"/>
                  </a:lnTo>
                  <a:lnTo>
                    <a:pt x="3342106" y="273862"/>
                  </a:lnTo>
                  <a:lnTo>
                    <a:pt x="3376599" y="297294"/>
                  </a:lnTo>
                  <a:lnTo>
                    <a:pt x="3397402" y="303123"/>
                  </a:lnTo>
                  <a:lnTo>
                    <a:pt x="3397402" y="360273"/>
                  </a:lnTo>
                  <a:lnTo>
                    <a:pt x="3301390" y="360273"/>
                  </a:lnTo>
                  <a:lnTo>
                    <a:pt x="3301390" y="402793"/>
                  </a:lnTo>
                  <a:lnTo>
                    <a:pt x="3492957" y="402793"/>
                  </a:lnTo>
                  <a:lnTo>
                    <a:pt x="3522561" y="401332"/>
                  </a:lnTo>
                  <a:lnTo>
                    <a:pt x="3548392" y="396963"/>
                  </a:lnTo>
                  <a:lnTo>
                    <a:pt x="3569589" y="389674"/>
                  </a:lnTo>
                  <a:lnTo>
                    <a:pt x="3585311" y="379476"/>
                  </a:lnTo>
                  <a:lnTo>
                    <a:pt x="3585311" y="426567"/>
                  </a:lnTo>
                  <a:lnTo>
                    <a:pt x="3635146" y="426567"/>
                  </a:lnTo>
                  <a:lnTo>
                    <a:pt x="3635146" y="379476"/>
                  </a:lnTo>
                  <a:lnTo>
                    <a:pt x="3635146" y="224485"/>
                  </a:lnTo>
                  <a:lnTo>
                    <a:pt x="3700068" y="224485"/>
                  </a:lnTo>
                  <a:lnTo>
                    <a:pt x="3700068" y="181051"/>
                  </a:lnTo>
                  <a:close/>
                </a:path>
                <a:path w="7322184" h="2326640">
                  <a:moveTo>
                    <a:pt x="3877576" y="2100122"/>
                  </a:moveTo>
                  <a:lnTo>
                    <a:pt x="3860050" y="2064308"/>
                  </a:lnTo>
                  <a:lnTo>
                    <a:pt x="3847858" y="2056866"/>
                  </a:lnTo>
                  <a:lnTo>
                    <a:pt x="3847858" y="2093264"/>
                  </a:lnTo>
                  <a:lnTo>
                    <a:pt x="3847858" y="2106980"/>
                  </a:lnTo>
                  <a:lnTo>
                    <a:pt x="3806164" y="2129104"/>
                  </a:lnTo>
                  <a:lnTo>
                    <a:pt x="3791102" y="2129840"/>
                  </a:lnTo>
                  <a:lnTo>
                    <a:pt x="3776243" y="2129104"/>
                  </a:lnTo>
                  <a:lnTo>
                    <a:pt x="3737381" y="2112695"/>
                  </a:lnTo>
                  <a:lnTo>
                    <a:pt x="3734714" y="2106980"/>
                  </a:lnTo>
                  <a:lnTo>
                    <a:pt x="3734714" y="2093264"/>
                  </a:lnTo>
                  <a:lnTo>
                    <a:pt x="3776243" y="2071192"/>
                  </a:lnTo>
                  <a:lnTo>
                    <a:pt x="3791102" y="2070404"/>
                  </a:lnTo>
                  <a:lnTo>
                    <a:pt x="3806164" y="2071192"/>
                  </a:lnTo>
                  <a:lnTo>
                    <a:pt x="3845191" y="2087549"/>
                  </a:lnTo>
                  <a:lnTo>
                    <a:pt x="3847858" y="2093264"/>
                  </a:lnTo>
                  <a:lnTo>
                    <a:pt x="3847858" y="2056866"/>
                  </a:lnTo>
                  <a:lnTo>
                    <a:pt x="3847300" y="2056523"/>
                  </a:lnTo>
                  <a:lnTo>
                    <a:pt x="3831437" y="2050923"/>
                  </a:lnTo>
                  <a:lnTo>
                    <a:pt x="3812641" y="2047532"/>
                  </a:lnTo>
                  <a:lnTo>
                    <a:pt x="3791102" y="2046401"/>
                  </a:lnTo>
                  <a:lnTo>
                    <a:pt x="3769766" y="2047532"/>
                  </a:lnTo>
                  <a:lnTo>
                    <a:pt x="3722522" y="2064308"/>
                  </a:lnTo>
                  <a:lnTo>
                    <a:pt x="3704996" y="2100122"/>
                  </a:lnTo>
                  <a:lnTo>
                    <a:pt x="3706126" y="2110752"/>
                  </a:lnTo>
                  <a:lnTo>
                    <a:pt x="3735273" y="2143709"/>
                  </a:lnTo>
                  <a:lnTo>
                    <a:pt x="3791102" y="2153843"/>
                  </a:lnTo>
                  <a:lnTo>
                    <a:pt x="3812641" y="2152700"/>
                  </a:lnTo>
                  <a:lnTo>
                    <a:pt x="3860050" y="2135936"/>
                  </a:lnTo>
                  <a:lnTo>
                    <a:pt x="3876446" y="2110752"/>
                  </a:lnTo>
                  <a:lnTo>
                    <a:pt x="3877576" y="2100122"/>
                  </a:lnTo>
                  <a:close/>
                </a:path>
                <a:path w="7322184" h="2326640">
                  <a:moveTo>
                    <a:pt x="3887863" y="1999157"/>
                  </a:moveTo>
                  <a:lnTo>
                    <a:pt x="3806710" y="1999157"/>
                  </a:lnTo>
                  <a:lnTo>
                    <a:pt x="3806710" y="1964105"/>
                  </a:lnTo>
                  <a:lnTo>
                    <a:pt x="3776624" y="1964105"/>
                  </a:lnTo>
                  <a:lnTo>
                    <a:pt x="3776624" y="1999157"/>
                  </a:lnTo>
                  <a:lnTo>
                    <a:pt x="3694328" y="1999157"/>
                  </a:lnTo>
                  <a:lnTo>
                    <a:pt x="3694328" y="2023922"/>
                  </a:lnTo>
                  <a:lnTo>
                    <a:pt x="3887863" y="2023922"/>
                  </a:lnTo>
                  <a:lnTo>
                    <a:pt x="3887863" y="1999157"/>
                  </a:lnTo>
                  <a:close/>
                </a:path>
                <a:path w="7322184" h="2326640">
                  <a:moveTo>
                    <a:pt x="3936365" y="1534375"/>
                  </a:moveTo>
                  <a:lnTo>
                    <a:pt x="3703967" y="1534375"/>
                  </a:lnTo>
                  <a:lnTo>
                    <a:pt x="3703967" y="1487385"/>
                  </a:lnTo>
                  <a:lnTo>
                    <a:pt x="3934079" y="1487385"/>
                  </a:lnTo>
                  <a:lnTo>
                    <a:pt x="3934079" y="1460715"/>
                  </a:lnTo>
                  <a:lnTo>
                    <a:pt x="3673487" y="1460715"/>
                  </a:lnTo>
                  <a:lnTo>
                    <a:pt x="3673487" y="1487385"/>
                  </a:lnTo>
                  <a:lnTo>
                    <a:pt x="3673487" y="1534375"/>
                  </a:lnTo>
                  <a:lnTo>
                    <a:pt x="3673487" y="1559775"/>
                  </a:lnTo>
                  <a:lnTo>
                    <a:pt x="3936365" y="1559775"/>
                  </a:lnTo>
                  <a:lnTo>
                    <a:pt x="3936365" y="1534375"/>
                  </a:lnTo>
                  <a:close/>
                </a:path>
                <a:path w="7322184" h="2326640">
                  <a:moveTo>
                    <a:pt x="3942461" y="1776945"/>
                  </a:moveTo>
                  <a:lnTo>
                    <a:pt x="3703967" y="1776945"/>
                  </a:lnTo>
                  <a:lnTo>
                    <a:pt x="3703967" y="1742655"/>
                  </a:lnTo>
                  <a:lnTo>
                    <a:pt x="3934079" y="1742655"/>
                  </a:lnTo>
                  <a:lnTo>
                    <a:pt x="3934079" y="1717255"/>
                  </a:lnTo>
                  <a:lnTo>
                    <a:pt x="3934079" y="1682965"/>
                  </a:lnTo>
                  <a:lnTo>
                    <a:pt x="3934079" y="1658835"/>
                  </a:lnTo>
                  <a:lnTo>
                    <a:pt x="3673487" y="1658835"/>
                  </a:lnTo>
                  <a:lnTo>
                    <a:pt x="3673487" y="1682965"/>
                  </a:lnTo>
                  <a:lnTo>
                    <a:pt x="3903599" y="1682965"/>
                  </a:lnTo>
                  <a:lnTo>
                    <a:pt x="3903599" y="1717255"/>
                  </a:lnTo>
                  <a:lnTo>
                    <a:pt x="3673487" y="1717255"/>
                  </a:lnTo>
                  <a:lnTo>
                    <a:pt x="3673487" y="1742655"/>
                  </a:lnTo>
                  <a:lnTo>
                    <a:pt x="3673487" y="1776945"/>
                  </a:lnTo>
                  <a:lnTo>
                    <a:pt x="3673487" y="1802345"/>
                  </a:lnTo>
                  <a:lnTo>
                    <a:pt x="3942461" y="1802345"/>
                  </a:lnTo>
                  <a:lnTo>
                    <a:pt x="3942461" y="1776945"/>
                  </a:lnTo>
                  <a:close/>
                </a:path>
                <a:path w="7322184" h="2326640">
                  <a:moveTo>
                    <a:pt x="3957320" y="1595869"/>
                  </a:moveTo>
                  <a:lnTo>
                    <a:pt x="3650246" y="1595869"/>
                  </a:lnTo>
                  <a:lnTo>
                    <a:pt x="3650246" y="1621777"/>
                  </a:lnTo>
                  <a:lnTo>
                    <a:pt x="3957320" y="1621777"/>
                  </a:lnTo>
                  <a:lnTo>
                    <a:pt x="3957320" y="1595869"/>
                  </a:lnTo>
                  <a:close/>
                </a:path>
                <a:path w="7322184" h="2326640">
                  <a:moveTo>
                    <a:pt x="3980827" y="2295944"/>
                  </a:moveTo>
                  <a:lnTo>
                    <a:pt x="3756812" y="2295944"/>
                  </a:lnTo>
                  <a:lnTo>
                    <a:pt x="3756812" y="2260892"/>
                  </a:lnTo>
                  <a:lnTo>
                    <a:pt x="3976255" y="2260892"/>
                  </a:lnTo>
                  <a:lnTo>
                    <a:pt x="3976255" y="2178989"/>
                  </a:lnTo>
                  <a:lnTo>
                    <a:pt x="3726332" y="2178989"/>
                  </a:lnTo>
                  <a:lnTo>
                    <a:pt x="3726332" y="2202599"/>
                  </a:lnTo>
                  <a:lnTo>
                    <a:pt x="3945775" y="2202599"/>
                  </a:lnTo>
                  <a:lnTo>
                    <a:pt x="3945775" y="2237651"/>
                  </a:lnTo>
                  <a:lnTo>
                    <a:pt x="3726332" y="2237651"/>
                  </a:lnTo>
                  <a:lnTo>
                    <a:pt x="3726332" y="2319185"/>
                  </a:lnTo>
                  <a:lnTo>
                    <a:pt x="3980827" y="2319185"/>
                  </a:lnTo>
                  <a:lnTo>
                    <a:pt x="3980827" y="2295944"/>
                  </a:lnTo>
                  <a:close/>
                </a:path>
                <a:path w="7322184" h="2326640">
                  <a:moveTo>
                    <a:pt x="4028452" y="2053259"/>
                  </a:moveTo>
                  <a:lnTo>
                    <a:pt x="3976255" y="2053259"/>
                  </a:lnTo>
                  <a:lnTo>
                    <a:pt x="3976255" y="1974773"/>
                  </a:lnTo>
                  <a:lnTo>
                    <a:pt x="3945775" y="1974773"/>
                  </a:lnTo>
                  <a:lnTo>
                    <a:pt x="3945775" y="2152319"/>
                  </a:lnTo>
                  <a:lnTo>
                    <a:pt x="3976255" y="2152319"/>
                  </a:lnTo>
                  <a:lnTo>
                    <a:pt x="3976255" y="2080310"/>
                  </a:lnTo>
                  <a:lnTo>
                    <a:pt x="4028452" y="2080310"/>
                  </a:lnTo>
                  <a:lnTo>
                    <a:pt x="4028452" y="2053259"/>
                  </a:lnTo>
                  <a:close/>
                </a:path>
                <a:path w="7322184" h="2326640">
                  <a:moveTo>
                    <a:pt x="4076738" y="212140"/>
                  </a:moveTo>
                  <a:lnTo>
                    <a:pt x="4040860" y="199085"/>
                  </a:lnTo>
                  <a:lnTo>
                    <a:pt x="4024325" y="186080"/>
                  </a:lnTo>
                  <a:lnTo>
                    <a:pt x="4012323" y="176657"/>
                  </a:lnTo>
                  <a:lnTo>
                    <a:pt x="3993477" y="143154"/>
                  </a:lnTo>
                  <a:lnTo>
                    <a:pt x="3986669" y="96926"/>
                  </a:lnTo>
                  <a:lnTo>
                    <a:pt x="3986669" y="59893"/>
                  </a:lnTo>
                  <a:lnTo>
                    <a:pt x="4068965" y="59893"/>
                  </a:lnTo>
                  <a:lnTo>
                    <a:pt x="4068965" y="16916"/>
                  </a:lnTo>
                  <a:lnTo>
                    <a:pt x="3854996" y="16916"/>
                  </a:lnTo>
                  <a:lnTo>
                    <a:pt x="3854996" y="59893"/>
                  </a:lnTo>
                  <a:lnTo>
                    <a:pt x="3937292" y="59893"/>
                  </a:lnTo>
                  <a:lnTo>
                    <a:pt x="3937292" y="96926"/>
                  </a:lnTo>
                  <a:lnTo>
                    <a:pt x="3930675" y="144386"/>
                  </a:lnTo>
                  <a:lnTo>
                    <a:pt x="3912197" y="179679"/>
                  </a:lnTo>
                  <a:lnTo>
                    <a:pt x="3883863" y="203657"/>
                  </a:lnTo>
                  <a:lnTo>
                    <a:pt x="3847681" y="217170"/>
                  </a:lnTo>
                  <a:lnTo>
                    <a:pt x="3847681" y="261061"/>
                  </a:lnTo>
                  <a:lnTo>
                    <a:pt x="3883876" y="251079"/>
                  </a:lnTo>
                  <a:lnTo>
                    <a:pt x="3916083" y="234035"/>
                  </a:lnTo>
                  <a:lnTo>
                    <a:pt x="3942892" y="211747"/>
                  </a:lnTo>
                  <a:lnTo>
                    <a:pt x="3962895" y="186080"/>
                  </a:lnTo>
                  <a:lnTo>
                    <a:pt x="3982732" y="210642"/>
                  </a:lnTo>
                  <a:lnTo>
                    <a:pt x="4009186" y="231000"/>
                  </a:lnTo>
                  <a:lnTo>
                    <a:pt x="4040949" y="246392"/>
                  </a:lnTo>
                  <a:lnTo>
                    <a:pt x="4076738" y="256032"/>
                  </a:lnTo>
                  <a:lnTo>
                    <a:pt x="4076738" y="212140"/>
                  </a:lnTo>
                  <a:close/>
                </a:path>
                <a:path w="7322184" h="2326640">
                  <a:moveTo>
                    <a:pt x="4190111" y="11887"/>
                  </a:moveTo>
                  <a:lnTo>
                    <a:pt x="4140276" y="11887"/>
                  </a:lnTo>
                  <a:lnTo>
                    <a:pt x="4140276" y="108813"/>
                  </a:lnTo>
                  <a:lnTo>
                    <a:pt x="4054792" y="108813"/>
                  </a:lnTo>
                  <a:lnTo>
                    <a:pt x="4054792" y="151333"/>
                  </a:lnTo>
                  <a:lnTo>
                    <a:pt x="4140276" y="151333"/>
                  </a:lnTo>
                  <a:lnTo>
                    <a:pt x="4140276" y="302209"/>
                  </a:lnTo>
                  <a:lnTo>
                    <a:pt x="4190111" y="302209"/>
                  </a:lnTo>
                  <a:lnTo>
                    <a:pt x="4190111" y="11887"/>
                  </a:lnTo>
                  <a:close/>
                </a:path>
                <a:path w="7322184" h="2326640">
                  <a:moveTo>
                    <a:pt x="4197426" y="385419"/>
                  </a:moveTo>
                  <a:lnTo>
                    <a:pt x="3929977" y="385419"/>
                  </a:lnTo>
                  <a:lnTo>
                    <a:pt x="3929977" y="287578"/>
                  </a:lnTo>
                  <a:lnTo>
                    <a:pt x="3880142" y="287578"/>
                  </a:lnTo>
                  <a:lnTo>
                    <a:pt x="3880142" y="428396"/>
                  </a:lnTo>
                  <a:lnTo>
                    <a:pt x="4197426" y="428396"/>
                  </a:lnTo>
                  <a:lnTo>
                    <a:pt x="4197426" y="385419"/>
                  </a:lnTo>
                  <a:close/>
                </a:path>
                <a:path w="7322184" h="2326640">
                  <a:moveTo>
                    <a:pt x="4197731" y="1463281"/>
                  </a:moveTo>
                  <a:lnTo>
                    <a:pt x="4013708" y="1463281"/>
                  </a:lnTo>
                  <a:lnTo>
                    <a:pt x="4013708" y="1489951"/>
                  </a:lnTo>
                  <a:lnTo>
                    <a:pt x="4076192" y="1489951"/>
                  </a:lnTo>
                  <a:lnTo>
                    <a:pt x="4076192" y="1605013"/>
                  </a:lnTo>
                  <a:lnTo>
                    <a:pt x="4071594" y="1657896"/>
                  </a:lnTo>
                  <a:lnTo>
                    <a:pt x="4058564" y="1697202"/>
                  </a:lnTo>
                  <a:lnTo>
                    <a:pt x="4038257" y="1724812"/>
                  </a:lnTo>
                  <a:lnTo>
                    <a:pt x="4011803" y="1742541"/>
                  </a:lnTo>
                  <a:lnTo>
                    <a:pt x="4011803" y="1770354"/>
                  </a:lnTo>
                  <a:lnTo>
                    <a:pt x="4052443" y="1748193"/>
                  </a:lnTo>
                  <a:lnTo>
                    <a:pt x="4082046" y="1714500"/>
                  </a:lnTo>
                  <a:lnTo>
                    <a:pt x="4100157" y="1667865"/>
                  </a:lnTo>
                  <a:lnTo>
                    <a:pt x="4106291" y="1606918"/>
                  </a:lnTo>
                  <a:lnTo>
                    <a:pt x="4106291" y="1489951"/>
                  </a:lnTo>
                  <a:lnTo>
                    <a:pt x="4167632" y="1489951"/>
                  </a:lnTo>
                  <a:lnTo>
                    <a:pt x="4167517" y="1624444"/>
                  </a:lnTo>
                  <a:lnTo>
                    <a:pt x="4163695" y="1675168"/>
                  </a:lnTo>
                  <a:lnTo>
                    <a:pt x="4152150" y="1714639"/>
                  </a:lnTo>
                  <a:lnTo>
                    <a:pt x="4107815" y="1761210"/>
                  </a:lnTo>
                  <a:lnTo>
                    <a:pt x="4107815" y="1789404"/>
                  </a:lnTo>
                  <a:lnTo>
                    <a:pt x="4147896" y="1766201"/>
                  </a:lnTo>
                  <a:lnTo>
                    <a:pt x="4175912" y="1731784"/>
                  </a:lnTo>
                  <a:lnTo>
                    <a:pt x="4192359" y="1684934"/>
                  </a:lnTo>
                  <a:lnTo>
                    <a:pt x="4197731" y="1624444"/>
                  </a:lnTo>
                  <a:lnTo>
                    <a:pt x="4197731" y="1463281"/>
                  </a:lnTo>
                  <a:close/>
                </a:path>
                <a:path w="7322184" h="2326640">
                  <a:moveTo>
                    <a:pt x="4293349" y="1457185"/>
                  </a:moveTo>
                  <a:lnTo>
                    <a:pt x="4262869" y="1457185"/>
                  </a:lnTo>
                  <a:lnTo>
                    <a:pt x="4262869" y="1798167"/>
                  </a:lnTo>
                  <a:lnTo>
                    <a:pt x="4293349" y="1798167"/>
                  </a:lnTo>
                  <a:lnTo>
                    <a:pt x="4293349" y="1457185"/>
                  </a:lnTo>
                  <a:close/>
                </a:path>
                <a:path w="7322184" h="2326640">
                  <a:moveTo>
                    <a:pt x="4451807" y="2115362"/>
                  </a:moveTo>
                  <a:lnTo>
                    <a:pt x="4399953" y="2099640"/>
                  </a:lnTo>
                  <a:lnTo>
                    <a:pt x="4358652" y="2074494"/>
                  </a:lnTo>
                  <a:lnTo>
                    <a:pt x="4331373" y="2039493"/>
                  </a:lnTo>
                  <a:lnTo>
                    <a:pt x="4321505" y="1994204"/>
                  </a:lnTo>
                  <a:lnTo>
                    <a:pt x="4321505" y="1976678"/>
                  </a:lnTo>
                  <a:lnTo>
                    <a:pt x="4290657" y="1976678"/>
                  </a:lnTo>
                  <a:lnTo>
                    <a:pt x="4290657" y="1994204"/>
                  </a:lnTo>
                  <a:lnTo>
                    <a:pt x="4280954" y="2039708"/>
                  </a:lnTo>
                  <a:lnTo>
                    <a:pt x="4253979" y="2074786"/>
                  </a:lnTo>
                  <a:lnTo>
                    <a:pt x="4212856" y="2099856"/>
                  </a:lnTo>
                  <a:lnTo>
                    <a:pt x="4160736" y="2115362"/>
                  </a:lnTo>
                  <a:lnTo>
                    <a:pt x="4160736" y="2142413"/>
                  </a:lnTo>
                  <a:lnTo>
                    <a:pt x="4211713" y="2129561"/>
                  </a:lnTo>
                  <a:lnTo>
                    <a:pt x="4253357" y="2110448"/>
                  </a:lnTo>
                  <a:lnTo>
                    <a:pt x="4285081" y="2085987"/>
                  </a:lnTo>
                  <a:lnTo>
                    <a:pt x="4306278" y="2057069"/>
                  </a:lnTo>
                  <a:lnTo>
                    <a:pt x="4327728" y="2086102"/>
                  </a:lnTo>
                  <a:lnTo>
                    <a:pt x="4359605" y="2110448"/>
                  </a:lnTo>
                  <a:lnTo>
                    <a:pt x="4401210" y="2129447"/>
                  </a:lnTo>
                  <a:lnTo>
                    <a:pt x="4451807" y="2142413"/>
                  </a:lnTo>
                  <a:lnTo>
                    <a:pt x="4451807" y="2115362"/>
                  </a:lnTo>
                  <a:close/>
                </a:path>
                <a:path w="7322184" h="2326640">
                  <a:moveTo>
                    <a:pt x="4458284" y="2199182"/>
                  </a:moveTo>
                  <a:lnTo>
                    <a:pt x="4155021" y="2199182"/>
                  </a:lnTo>
                  <a:lnTo>
                    <a:pt x="4155021" y="2226221"/>
                  </a:lnTo>
                  <a:lnTo>
                    <a:pt x="4290657" y="2226221"/>
                  </a:lnTo>
                  <a:lnTo>
                    <a:pt x="4290657" y="2321471"/>
                  </a:lnTo>
                  <a:lnTo>
                    <a:pt x="4321505" y="2321471"/>
                  </a:lnTo>
                  <a:lnTo>
                    <a:pt x="4321505" y="2226221"/>
                  </a:lnTo>
                  <a:lnTo>
                    <a:pt x="4458284" y="2226221"/>
                  </a:lnTo>
                  <a:lnTo>
                    <a:pt x="4458284" y="2199182"/>
                  </a:lnTo>
                  <a:close/>
                </a:path>
                <a:path w="7322184" h="2326640">
                  <a:moveTo>
                    <a:pt x="4604334" y="293979"/>
                  </a:moveTo>
                  <a:lnTo>
                    <a:pt x="4292981" y="293979"/>
                  </a:lnTo>
                  <a:lnTo>
                    <a:pt x="4292981" y="336956"/>
                  </a:lnTo>
                  <a:lnTo>
                    <a:pt x="4554499" y="336956"/>
                  </a:lnTo>
                  <a:lnTo>
                    <a:pt x="4554499" y="433425"/>
                  </a:lnTo>
                  <a:lnTo>
                    <a:pt x="4604334" y="433425"/>
                  </a:lnTo>
                  <a:lnTo>
                    <a:pt x="4604334" y="293979"/>
                  </a:lnTo>
                  <a:close/>
                </a:path>
                <a:path w="7322184" h="2326640">
                  <a:moveTo>
                    <a:pt x="4643869" y="1457185"/>
                  </a:moveTo>
                  <a:lnTo>
                    <a:pt x="4613008" y="1457185"/>
                  </a:lnTo>
                  <a:lnTo>
                    <a:pt x="4613008" y="1722348"/>
                  </a:lnTo>
                  <a:lnTo>
                    <a:pt x="4597565" y="1733257"/>
                  </a:lnTo>
                  <a:lnTo>
                    <a:pt x="4578096" y="1741258"/>
                  </a:lnTo>
                  <a:lnTo>
                    <a:pt x="4555414" y="1746199"/>
                  </a:lnTo>
                  <a:lnTo>
                    <a:pt x="4530331" y="1747875"/>
                  </a:lnTo>
                  <a:lnTo>
                    <a:pt x="4403458" y="1747875"/>
                  </a:lnTo>
                  <a:lnTo>
                    <a:pt x="4403458" y="1630540"/>
                  </a:lnTo>
                  <a:lnTo>
                    <a:pt x="4528426" y="1630540"/>
                  </a:lnTo>
                  <a:lnTo>
                    <a:pt x="4528426" y="1463281"/>
                  </a:lnTo>
                  <a:lnTo>
                    <a:pt x="4373359" y="1463281"/>
                  </a:lnTo>
                  <a:lnTo>
                    <a:pt x="4373359" y="1489951"/>
                  </a:lnTo>
                  <a:lnTo>
                    <a:pt x="4498327" y="1489951"/>
                  </a:lnTo>
                  <a:lnTo>
                    <a:pt x="4498327" y="1603870"/>
                  </a:lnTo>
                  <a:lnTo>
                    <a:pt x="4373359" y="1603870"/>
                  </a:lnTo>
                  <a:lnTo>
                    <a:pt x="4373359" y="1774164"/>
                  </a:lnTo>
                  <a:lnTo>
                    <a:pt x="4524997" y="1774164"/>
                  </a:lnTo>
                  <a:lnTo>
                    <a:pt x="4552467" y="1772475"/>
                  </a:lnTo>
                  <a:lnTo>
                    <a:pt x="4577004" y="1767459"/>
                  </a:lnTo>
                  <a:lnTo>
                    <a:pt x="4597539" y="1759216"/>
                  </a:lnTo>
                  <a:lnTo>
                    <a:pt x="4613008" y="1747875"/>
                  </a:lnTo>
                  <a:lnTo>
                    <a:pt x="4613008" y="1797786"/>
                  </a:lnTo>
                  <a:lnTo>
                    <a:pt x="4643869" y="1797786"/>
                  </a:lnTo>
                  <a:lnTo>
                    <a:pt x="4643869" y="1457185"/>
                  </a:lnTo>
                  <a:close/>
                </a:path>
                <a:path w="7322184" h="2326640">
                  <a:moveTo>
                    <a:pt x="4662398" y="68122"/>
                  </a:moveTo>
                  <a:lnTo>
                    <a:pt x="4604334" y="68122"/>
                  </a:lnTo>
                  <a:lnTo>
                    <a:pt x="4604334" y="11887"/>
                  </a:lnTo>
                  <a:lnTo>
                    <a:pt x="4554499" y="11887"/>
                  </a:lnTo>
                  <a:lnTo>
                    <a:pt x="4554499" y="187909"/>
                  </a:lnTo>
                  <a:lnTo>
                    <a:pt x="4539602" y="196430"/>
                  </a:lnTo>
                  <a:lnTo>
                    <a:pt x="4521403" y="202260"/>
                  </a:lnTo>
                  <a:lnTo>
                    <a:pt x="4499521" y="205587"/>
                  </a:lnTo>
                  <a:lnTo>
                    <a:pt x="4473575" y="206654"/>
                  </a:lnTo>
                  <a:lnTo>
                    <a:pt x="4324528" y="206654"/>
                  </a:lnTo>
                  <a:lnTo>
                    <a:pt x="4324528" y="152247"/>
                  </a:lnTo>
                  <a:lnTo>
                    <a:pt x="4476318" y="152247"/>
                  </a:lnTo>
                  <a:lnTo>
                    <a:pt x="4476318" y="16916"/>
                  </a:lnTo>
                  <a:lnTo>
                    <a:pt x="4274693" y="16916"/>
                  </a:lnTo>
                  <a:lnTo>
                    <a:pt x="4274693" y="58521"/>
                  </a:lnTo>
                  <a:lnTo>
                    <a:pt x="4426940" y="58521"/>
                  </a:lnTo>
                  <a:lnTo>
                    <a:pt x="4426940" y="110642"/>
                  </a:lnTo>
                  <a:lnTo>
                    <a:pt x="4274693" y="110642"/>
                  </a:lnTo>
                  <a:lnTo>
                    <a:pt x="4274693" y="247802"/>
                  </a:lnTo>
                  <a:lnTo>
                    <a:pt x="4460773" y="247802"/>
                  </a:lnTo>
                  <a:lnTo>
                    <a:pt x="4492650" y="246583"/>
                  </a:lnTo>
                  <a:lnTo>
                    <a:pt x="4518609" y="242836"/>
                  </a:lnTo>
                  <a:lnTo>
                    <a:pt x="4539081" y="236423"/>
                  </a:lnTo>
                  <a:lnTo>
                    <a:pt x="4554499" y="227228"/>
                  </a:lnTo>
                  <a:lnTo>
                    <a:pt x="4554499" y="264718"/>
                  </a:lnTo>
                  <a:lnTo>
                    <a:pt x="4604334" y="264718"/>
                  </a:lnTo>
                  <a:lnTo>
                    <a:pt x="4604334" y="227228"/>
                  </a:lnTo>
                  <a:lnTo>
                    <a:pt x="4604334" y="206654"/>
                  </a:lnTo>
                  <a:lnTo>
                    <a:pt x="4604334" y="206197"/>
                  </a:lnTo>
                  <a:lnTo>
                    <a:pt x="4662398" y="206197"/>
                  </a:lnTo>
                  <a:lnTo>
                    <a:pt x="4662398" y="162763"/>
                  </a:lnTo>
                  <a:lnTo>
                    <a:pt x="4604334" y="162763"/>
                  </a:lnTo>
                  <a:lnTo>
                    <a:pt x="4604334" y="112014"/>
                  </a:lnTo>
                  <a:lnTo>
                    <a:pt x="4662398" y="112014"/>
                  </a:lnTo>
                  <a:lnTo>
                    <a:pt x="4662398" y="68122"/>
                  </a:lnTo>
                  <a:close/>
                </a:path>
                <a:path w="7322184" h="2326640">
                  <a:moveTo>
                    <a:pt x="5098504" y="1489951"/>
                  </a:moveTo>
                  <a:lnTo>
                    <a:pt x="5068024" y="1489951"/>
                  </a:lnTo>
                  <a:lnTo>
                    <a:pt x="5068024" y="1624444"/>
                  </a:lnTo>
                  <a:lnTo>
                    <a:pt x="5098504" y="1624444"/>
                  </a:lnTo>
                  <a:lnTo>
                    <a:pt x="5098504" y="1489951"/>
                  </a:lnTo>
                  <a:close/>
                </a:path>
                <a:path w="7322184" h="2326640">
                  <a:moveTo>
                    <a:pt x="5098504" y="1463255"/>
                  </a:moveTo>
                  <a:lnTo>
                    <a:pt x="4832185" y="1463255"/>
                  </a:lnTo>
                  <a:lnTo>
                    <a:pt x="4832185" y="1489925"/>
                  </a:lnTo>
                  <a:lnTo>
                    <a:pt x="4832185" y="1624545"/>
                  </a:lnTo>
                  <a:lnTo>
                    <a:pt x="4832185" y="1651215"/>
                  </a:lnTo>
                  <a:lnTo>
                    <a:pt x="5098504" y="1651215"/>
                  </a:lnTo>
                  <a:lnTo>
                    <a:pt x="5098504" y="1624545"/>
                  </a:lnTo>
                  <a:lnTo>
                    <a:pt x="4862665" y="1624545"/>
                  </a:lnTo>
                  <a:lnTo>
                    <a:pt x="4862665" y="1489925"/>
                  </a:lnTo>
                  <a:lnTo>
                    <a:pt x="5098504" y="1489925"/>
                  </a:lnTo>
                  <a:lnTo>
                    <a:pt x="5098504" y="1463255"/>
                  </a:lnTo>
                  <a:close/>
                </a:path>
                <a:path w="7322184" h="2326640">
                  <a:moveTo>
                    <a:pt x="5117173" y="1756257"/>
                  </a:moveTo>
                  <a:lnTo>
                    <a:pt x="4981537" y="1756257"/>
                  </a:lnTo>
                  <a:lnTo>
                    <a:pt x="4981537" y="1651495"/>
                  </a:lnTo>
                  <a:lnTo>
                    <a:pt x="4950676" y="1651495"/>
                  </a:lnTo>
                  <a:lnTo>
                    <a:pt x="4950676" y="1756257"/>
                  </a:lnTo>
                  <a:lnTo>
                    <a:pt x="4813897" y="1756257"/>
                  </a:lnTo>
                  <a:lnTo>
                    <a:pt x="4813897" y="1782927"/>
                  </a:lnTo>
                  <a:lnTo>
                    <a:pt x="5117173" y="1782927"/>
                  </a:lnTo>
                  <a:lnTo>
                    <a:pt x="5117173" y="1756257"/>
                  </a:lnTo>
                  <a:close/>
                </a:path>
                <a:path w="7322184" h="2326640">
                  <a:moveTo>
                    <a:pt x="5349951" y="1543291"/>
                  </a:moveTo>
                  <a:lnTo>
                    <a:pt x="5342902" y="1503476"/>
                  </a:lnTo>
                  <a:lnTo>
                    <a:pt x="5319852" y="1473454"/>
                  </a:lnTo>
                  <a:lnTo>
                    <a:pt x="5319852" y="1543291"/>
                  </a:lnTo>
                  <a:lnTo>
                    <a:pt x="5318722" y="1557909"/>
                  </a:lnTo>
                  <a:lnTo>
                    <a:pt x="5294134" y="1597037"/>
                  </a:lnTo>
                  <a:lnTo>
                    <a:pt x="5261559" y="1605394"/>
                  </a:lnTo>
                  <a:lnTo>
                    <a:pt x="5249354" y="1604416"/>
                  </a:lnTo>
                  <a:lnTo>
                    <a:pt x="5213020" y="1581861"/>
                  </a:lnTo>
                  <a:lnTo>
                    <a:pt x="5202898" y="1543291"/>
                  </a:lnTo>
                  <a:lnTo>
                    <a:pt x="5204079" y="1528889"/>
                  </a:lnTo>
                  <a:lnTo>
                    <a:pt x="5228780" y="1489760"/>
                  </a:lnTo>
                  <a:lnTo>
                    <a:pt x="5261559" y="1481569"/>
                  </a:lnTo>
                  <a:lnTo>
                    <a:pt x="5273611" y="1482496"/>
                  </a:lnTo>
                  <a:lnTo>
                    <a:pt x="5309895" y="1505089"/>
                  </a:lnTo>
                  <a:lnTo>
                    <a:pt x="5319852" y="1543291"/>
                  </a:lnTo>
                  <a:lnTo>
                    <a:pt x="5319852" y="1473454"/>
                  </a:lnTo>
                  <a:lnTo>
                    <a:pt x="5309895" y="1466316"/>
                  </a:lnTo>
                  <a:lnTo>
                    <a:pt x="5295570" y="1459992"/>
                  </a:lnTo>
                  <a:lnTo>
                    <a:pt x="5279390" y="1456182"/>
                  </a:lnTo>
                  <a:lnTo>
                    <a:pt x="5261559" y="1454899"/>
                  </a:lnTo>
                  <a:lnTo>
                    <a:pt x="5243677" y="1456182"/>
                  </a:lnTo>
                  <a:lnTo>
                    <a:pt x="5200231" y="1475092"/>
                  </a:lnTo>
                  <a:lnTo>
                    <a:pt x="5174932" y="1522018"/>
                  </a:lnTo>
                  <a:lnTo>
                    <a:pt x="5173180" y="1543291"/>
                  </a:lnTo>
                  <a:lnTo>
                    <a:pt x="5174932" y="1564614"/>
                  </a:lnTo>
                  <a:lnTo>
                    <a:pt x="5200231" y="1611871"/>
                  </a:lnTo>
                  <a:lnTo>
                    <a:pt x="5243677" y="1630730"/>
                  </a:lnTo>
                  <a:lnTo>
                    <a:pt x="5261559" y="1632064"/>
                  </a:lnTo>
                  <a:lnTo>
                    <a:pt x="5279390" y="1630730"/>
                  </a:lnTo>
                  <a:lnTo>
                    <a:pt x="5322138" y="1611871"/>
                  </a:lnTo>
                  <a:lnTo>
                    <a:pt x="5348186" y="1564614"/>
                  </a:lnTo>
                  <a:lnTo>
                    <a:pt x="5349951" y="1543291"/>
                  </a:lnTo>
                  <a:close/>
                </a:path>
                <a:path w="7322184" h="2326640">
                  <a:moveTo>
                    <a:pt x="5452440" y="1674355"/>
                  </a:moveTo>
                  <a:lnTo>
                    <a:pt x="5421960" y="1674355"/>
                  </a:lnTo>
                  <a:lnTo>
                    <a:pt x="5421960" y="1700631"/>
                  </a:lnTo>
                  <a:lnTo>
                    <a:pt x="5421960" y="1775688"/>
                  </a:lnTo>
                  <a:lnTo>
                    <a:pt x="5229949" y="1775688"/>
                  </a:lnTo>
                  <a:lnTo>
                    <a:pt x="5229949" y="1700631"/>
                  </a:lnTo>
                  <a:lnTo>
                    <a:pt x="5421960" y="1700631"/>
                  </a:lnTo>
                  <a:lnTo>
                    <a:pt x="5421960" y="1674355"/>
                  </a:lnTo>
                  <a:lnTo>
                    <a:pt x="5199088" y="1674355"/>
                  </a:lnTo>
                  <a:lnTo>
                    <a:pt x="5199088" y="1801977"/>
                  </a:lnTo>
                  <a:lnTo>
                    <a:pt x="5452440" y="1801977"/>
                  </a:lnTo>
                  <a:lnTo>
                    <a:pt x="5452440" y="1775688"/>
                  </a:lnTo>
                  <a:lnTo>
                    <a:pt x="5452440" y="1700631"/>
                  </a:lnTo>
                  <a:lnTo>
                    <a:pt x="5452440" y="1674355"/>
                  </a:lnTo>
                  <a:close/>
                </a:path>
                <a:path w="7322184" h="2326640">
                  <a:moveTo>
                    <a:pt x="5452440" y="1457185"/>
                  </a:moveTo>
                  <a:lnTo>
                    <a:pt x="5421960" y="1457185"/>
                  </a:lnTo>
                  <a:lnTo>
                    <a:pt x="5421960" y="1646923"/>
                  </a:lnTo>
                  <a:lnTo>
                    <a:pt x="5452440" y="1646923"/>
                  </a:lnTo>
                  <a:lnTo>
                    <a:pt x="5452440" y="1457185"/>
                  </a:lnTo>
                  <a:close/>
                </a:path>
                <a:path w="7322184" h="2326640">
                  <a:moveTo>
                    <a:pt x="5738571" y="1459090"/>
                  </a:moveTo>
                  <a:lnTo>
                    <a:pt x="5708853" y="1459090"/>
                  </a:lnTo>
                  <a:lnTo>
                    <a:pt x="5708853" y="1597012"/>
                  </a:lnTo>
                  <a:lnTo>
                    <a:pt x="5662752" y="1597012"/>
                  </a:lnTo>
                  <a:lnTo>
                    <a:pt x="5660593" y="1552143"/>
                  </a:lnTo>
                  <a:lnTo>
                    <a:pt x="5646991" y="1490548"/>
                  </a:lnTo>
                  <a:lnTo>
                    <a:pt x="5633796" y="1471422"/>
                  </a:lnTo>
                  <a:lnTo>
                    <a:pt x="5633796" y="1618348"/>
                  </a:lnTo>
                  <a:lnTo>
                    <a:pt x="5632869" y="1665744"/>
                  </a:lnTo>
                  <a:lnTo>
                    <a:pt x="5624144" y="1727530"/>
                  </a:lnTo>
                  <a:lnTo>
                    <a:pt x="5603697" y="1752828"/>
                  </a:lnTo>
                  <a:lnTo>
                    <a:pt x="5587314" y="1752828"/>
                  </a:lnTo>
                  <a:lnTo>
                    <a:pt x="5561406" y="1701774"/>
                  </a:lnTo>
                  <a:lnTo>
                    <a:pt x="5557596" y="1618348"/>
                  </a:lnTo>
                  <a:lnTo>
                    <a:pt x="5558460" y="1571117"/>
                  </a:lnTo>
                  <a:lnTo>
                    <a:pt x="5566918" y="1509369"/>
                  </a:lnTo>
                  <a:lnTo>
                    <a:pt x="5587314" y="1483855"/>
                  </a:lnTo>
                  <a:lnTo>
                    <a:pt x="5603697" y="1483855"/>
                  </a:lnTo>
                  <a:lnTo>
                    <a:pt x="5629795" y="1535099"/>
                  </a:lnTo>
                  <a:lnTo>
                    <a:pt x="5633796" y="1618348"/>
                  </a:lnTo>
                  <a:lnTo>
                    <a:pt x="5633796" y="1471422"/>
                  </a:lnTo>
                  <a:lnTo>
                    <a:pt x="5626925" y="1465707"/>
                  </a:lnTo>
                  <a:lnTo>
                    <a:pt x="5617794" y="1461046"/>
                  </a:lnTo>
                  <a:lnTo>
                    <a:pt x="5607228" y="1458163"/>
                  </a:lnTo>
                  <a:lnTo>
                    <a:pt x="5595315" y="1457185"/>
                  </a:lnTo>
                  <a:lnTo>
                    <a:pt x="5583669" y="1458163"/>
                  </a:lnTo>
                  <a:lnTo>
                    <a:pt x="5543143" y="1492808"/>
                  </a:lnTo>
                  <a:lnTo>
                    <a:pt x="5529389" y="1564779"/>
                  </a:lnTo>
                  <a:lnTo>
                    <a:pt x="5527878" y="1618348"/>
                  </a:lnTo>
                  <a:lnTo>
                    <a:pt x="5529389" y="1671891"/>
                  </a:lnTo>
                  <a:lnTo>
                    <a:pt x="5534304" y="1713306"/>
                  </a:lnTo>
                  <a:lnTo>
                    <a:pt x="5556453" y="1764258"/>
                  </a:lnTo>
                  <a:lnTo>
                    <a:pt x="5595315" y="1778736"/>
                  </a:lnTo>
                  <a:lnTo>
                    <a:pt x="5607228" y="1777873"/>
                  </a:lnTo>
                  <a:lnTo>
                    <a:pt x="5617794" y="1775218"/>
                  </a:lnTo>
                  <a:lnTo>
                    <a:pt x="5626925" y="1770710"/>
                  </a:lnTo>
                  <a:lnTo>
                    <a:pt x="5634558" y="1764258"/>
                  </a:lnTo>
                  <a:lnTo>
                    <a:pt x="5642114" y="1752828"/>
                  </a:lnTo>
                  <a:lnTo>
                    <a:pt x="5647804" y="1744230"/>
                  </a:lnTo>
                  <a:lnTo>
                    <a:pt x="5656554" y="1714830"/>
                  </a:lnTo>
                  <a:lnTo>
                    <a:pt x="5661444" y="1675003"/>
                  </a:lnTo>
                  <a:lnTo>
                    <a:pt x="5663133" y="1623682"/>
                  </a:lnTo>
                  <a:lnTo>
                    <a:pt x="5708853" y="1623682"/>
                  </a:lnTo>
                  <a:lnTo>
                    <a:pt x="5708853" y="1794357"/>
                  </a:lnTo>
                  <a:lnTo>
                    <a:pt x="5738571" y="1794357"/>
                  </a:lnTo>
                  <a:lnTo>
                    <a:pt x="5738571" y="1623682"/>
                  </a:lnTo>
                  <a:lnTo>
                    <a:pt x="5738571" y="1597012"/>
                  </a:lnTo>
                  <a:lnTo>
                    <a:pt x="5738571" y="1459090"/>
                  </a:lnTo>
                  <a:close/>
                </a:path>
                <a:path w="7322184" h="2326640">
                  <a:moveTo>
                    <a:pt x="5810567" y="1457185"/>
                  </a:moveTo>
                  <a:lnTo>
                    <a:pt x="5780849" y="1457185"/>
                  </a:lnTo>
                  <a:lnTo>
                    <a:pt x="5780849" y="1797786"/>
                  </a:lnTo>
                  <a:lnTo>
                    <a:pt x="5810567" y="1797786"/>
                  </a:lnTo>
                  <a:lnTo>
                    <a:pt x="5810567" y="1457185"/>
                  </a:lnTo>
                  <a:close/>
                </a:path>
                <a:path w="7322184" h="2326640">
                  <a:moveTo>
                    <a:pt x="6160173" y="1617205"/>
                  </a:moveTo>
                  <a:lnTo>
                    <a:pt x="6105893" y="1586484"/>
                  </a:lnTo>
                  <a:lnTo>
                    <a:pt x="6082462" y="1520050"/>
                  </a:lnTo>
                  <a:lnTo>
                    <a:pt x="6082462" y="1515478"/>
                  </a:lnTo>
                  <a:lnTo>
                    <a:pt x="6154077" y="1515478"/>
                  </a:lnTo>
                  <a:lnTo>
                    <a:pt x="6154077" y="1488808"/>
                  </a:lnTo>
                  <a:lnTo>
                    <a:pt x="6082462" y="1488808"/>
                  </a:lnTo>
                  <a:lnTo>
                    <a:pt x="6082462" y="1446517"/>
                  </a:lnTo>
                  <a:lnTo>
                    <a:pt x="6051982" y="1446517"/>
                  </a:lnTo>
                  <a:lnTo>
                    <a:pt x="6051982" y="1488808"/>
                  </a:lnTo>
                  <a:lnTo>
                    <a:pt x="5980735" y="1488808"/>
                  </a:lnTo>
                  <a:lnTo>
                    <a:pt x="5980735" y="1515478"/>
                  </a:lnTo>
                  <a:lnTo>
                    <a:pt x="6051982" y="1515478"/>
                  </a:lnTo>
                  <a:lnTo>
                    <a:pt x="6051982" y="1520050"/>
                  </a:lnTo>
                  <a:lnTo>
                    <a:pt x="6045898" y="1558874"/>
                  </a:lnTo>
                  <a:lnTo>
                    <a:pt x="6029350" y="1588909"/>
                  </a:lnTo>
                  <a:lnTo>
                    <a:pt x="6004877" y="1609953"/>
                  </a:lnTo>
                  <a:lnTo>
                    <a:pt x="5975020" y="1621777"/>
                  </a:lnTo>
                  <a:lnTo>
                    <a:pt x="5975020" y="1649590"/>
                  </a:lnTo>
                  <a:lnTo>
                    <a:pt x="6005182" y="1639709"/>
                  </a:lnTo>
                  <a:lnTo>
                    <a:pt x="6031496" y="1623720"/>
                  </a:lnTo>
                  <a:lnTo>
                    <a:pt x="6052807" y="1603235"/>
                  </a:lnTo>
                  <a:lnTo>
                    <a:pt x="6067984" y="1579867"/>
                  </a:lnTo>
                  <a:lnTo>
                    <a:pt x="6083351" y="1602092"/>
                  </a:lnTo>
                  <a:lnTo>
                    <a:pt x="6104648" y="1620862"/>
                  </a:lnTo>
                  <a:lnTo>
                    <a:pt x="6130658" y="1635417"/>
                  </a:lnTo>
                  <a:lnTo>
                    <a:pt x="6160173" y="1645018"/>
                  </a:lnTo>
                  <a:lnTo>
                    <a:pt x="6160173" y="1617205"/>
                  </a:lnTo>
                  <a:close/>
                </a:path>
                <a:path w="7322184" h="2326640">
                  <a:moveTo>
                    <a:pt x="6250470" y="1678546"/>
                  </a:moveTo>
                  <a:lnTo>
                    <a:pt x="6219990" y="1678546"/>
                  </a:lnTo>
                  <a:lnTo>
                    <a:pt x="6219990" y="1704822"/>
                  </a:lnTo>
                  <a:lnTo>
                    <a:pt x="6219990" y="1775688"/>
                  </a:lnTo>
                  <a:lnTo>
                    <a:pt x="6031027" y="1775688"/>
                  </a:lnTo>
                  <a:lnTo>
                    <a:pt x="6031027" y="1704822"/>
                  </a:lnTo>
                  <a:lnTo>
                    <a:pt x="6219990" y="1704822"/>
                  </a:lnTo>
                  <a:lnTo>
                    <a:pt x="6219990" y="1678546"/>
                  </a:lnTo>
                  <a:lnTo>
                    <a:pt x="6000547" y="1678546"/>
                  </a:lnTo>
                  <a:lnTo>
                    <a:pt x="6000547" y="1801977"/>
                  </a:lnTo>
                  <a:lnTo>
                    <a:pt x="6250470" y="1801977"/>
                  </a:lnTo>
                  <a:lnTo>
                    <a:pt x="6250470" y="1775688"/>
                  </a:lnTo>
                  <a:lnTo>
                    <a:pt x="6250470" y="1704822"/>
                  </a:lnTo>
                  <a:lnTo>
                    <a:pt x="6250470" y="1678546"/>
                  </a:lnTo>
                  <a:close/>
                </a:path>
                <a:path w="7322184" h="2326640">
                  <a:moveTo>
                    <a:pt x="6302667" y="1538719"/>
                  </a:moveTo>
                  <a:lnTo>
                    <a:pt x="6250470" y="1538719"/>
                  </a:lnTo>
                  <a:lnTo>
                    <a:pt x="6250470" y="1457185"/>
                  </a:lnTo>
                  <a:lnTo>
                    <a:pt x="6219990" y="1457185"/>
                  </a:lnTo>
                  <a:lnTo>
                    <a:pt x="6219990" y="1651114"/>
                  </a:lnTo>
                  <a:lnTo>
                    <a:pt x="6250470" y="1651114"/>
                  </a:lnTo>
                  <a:lnTo>
                    <a:pt x="6250470" y="1565389"/>
                  </a:lnTo>
                  <a:lnTo>
                    <a:pt x="6302667" y="1565389"/>
                  </a:lnTo>
                  <a:lnTo>
                    <a:pt x="6302667" y="1538719"/>
                  </a:lnTo>
                  <a:close/>
                </a:path>
                <a:path w="7322184" h="2326640">
                  <a:moveTo>
                    <a:pt x="6613182" y="1457185"/>
                  </a:moveTo>
                  <a:lnTo>
                    <a:pt x="6582321" y="1457185"/>
                  </a:lnTo>
                  <a:lnTo>
                    <a:pt x="6582321" y="1536052"/>
                  </a:lnTo>
                  <a:lnTo>
                    <a:pt x="6582321" y="1562722"/>
                  </a:lnTo>
                  <a:lnTo>
                    <a:pt x="6582321" y="1665211"/>
                  </a:lnTo>
                  <a:lnTo>
                    <a:pt x="6511455" y="1665211"/>
                  </a:lnTo>
                  <a:lnTo>
                    <a:pt x="6512166" y="1654136"/>
                  </a:lnTo>
                  <a:lnTo>
                    <a:pt x="6512649" y="1642630"/>
                  </a:lnTo>
                  <a:lnTo>
                    <a:pt x="6512903" y="1630705"/>
                  </a:lnTo>
                  <a:lnTo>
                    <a:pt x="6512839" y="1603489"/>
                  </a:lnTo>
                  <a:lnTo>
                    <a:pt x="6512407" y="1589239"/>
                  </a:lnTo>
                  <a:lnTo>
                    <a:pt x="6511696" y="1575638"/>
                  </a:lnTo>
                  <a:lnTo>
                    <a:pt x="6510693" y="1562722"/>
                  </a:lnTo>
                  <a:lnTo>
                    <a:pt x="6582321" y="1562722"/>
                  </a:lnTo>
                  <a:lnTo>
                    <a:pt x="6582321" y="1536052"/>
                  </a:lnTo>
                  <a:lnTo>
                    <a:pt x="6506502" y="1536052"/>
                  </a:lnTo>
                  <a:lnTo>
                    <a:pt x="6502476" y="1519491"/>
                  </a:lnTo>
                  <a:lnTo>
                    <a:pt x="6497218" y="1504759"/>
                  </a:lnTo>
                  <a:lnTo>
                    <a:pt x="6490589" y="1491957"/>
                  </a:lnTo>
                  <a:lnTo>
                    <a:pt x="6484506" y="1483855"/>
                  </a:lnTo>
                  <a:lnTo>
                    <a:pt x="6482499" y="1481188"/>
                  </a:lnTo>
                  <a:lnTo>
                    <a:pt x="6482499" y="1618348"/>
                  </a:lnTo>
                  <a:lnTo>
                    <a:pt x="6481394" y="1658467"/>
                  </a:lnTo>
                  <a:lnTo>
                    <a:pt x="6470764" y="1718856"/>
                  </a:lnTo>
                  <a:lnTo>
                    <a:pt x="6445301" y="1749120"/>
                  </a:lnTo>
                  <a:lnTo>
                    <a:pt x="6425730" y="1752828"/>
                  </a:lnTo>
                  <a:lnTo>
                    <a:pt x="6415595" y="1751901"/>
                  </a:lnTo>
                  <a:lnTo>
                    <a:pt x="6380696" y="1718856"/>
                  </a:lnTo>
                  <a:lnTo>
                    <a:pt x="6370117" y="1658467"/>
                  </a:lnTo>
                  <a:lnTo>
                    <a:pt x="6368961" y="1618348"/>
                  </a:lnTo>
                  <a:lnTo>
                    <a:pt x="6370117" y="1578063"/>
                  </a:lnTo>
                  <a:lnTo>
                    <a:pt x="6380696" y="1517942"/>
                  </a:lnTo>
                  <a:lnTo>
                    <a:pt x="6406388" y="1487754"/>
                  </a:lnTo>
                  <a:lnTo>
                    <a:pt x="6425730" y="1483855"/>
                  </a:lnTo>
                  <a:lnTo>
                    <a:pt x="6436068" y="1484845"/>
                  </a:lnTo>
                  <a:lnTo>
                    <a:pt x="6470764" y="1517942"/>
                  </a:lnTo>
                  <a:lnTo>
                    <a:pt x="6481394" y="1578063"/>
                  </a:lnTo>
                  <a:lnTo>
                    <a:pt x="6482499" y="1618348"/>
                  </a:lnTo>
                  <a:lnTo>
                    <a:pt x="6482499" y="1481188"/>
                  </a:lnTo>
                  <a:lnTo>
                    <a:pt x="6471323" y="1470850"/>
                  </a:lnTo>
                  <a:lnTo>
                    <a:pt x="6457975" y="1463332"/>
                  </a:lnTo>
                  <a:lnTo>
                    <a:pt x="6442684" y="1458734"/>
                  </a:lnTo>
                  <a:lnTo>
                    <a:pt x="6425730" y="1457185"/>
                  </a:lnTo>
                  <a:lnTo>
                    <a:pt x="6408610" y="1458734"/>
                  </a:lnTo>
                  <a:lnTo>
                    <a:pt x="6368961" y="1481188"/>
                  </a:lnTo>
                  <a:lnTo>
                    <a:pt x="6345148" y="1535480"/>
                  </a:lnTo>
                  <a:lnTo>
                    <a:pt x="6340030" y="1573555"/>
                  </a:lnTo>
                  <a:lnTo>
                    <a:pt x="6338481" y="1618348"/>
                  </a:lnTo>
                  <a:lnTo>
                    <a:pt x="6340030" y="1662925"/>
                  </a:lnTo>
                  <a:lnTo>
                    <a:pt x="6345148" y="1700923"/>
                  </a:lnTo>
                  <a:lnTo>
                    <a:pt x="6368961" y="1755495"/>
                  </a:lnTo>
                  <a:lnTo>
                    <a:pt x="6408610" y="1777365"/>
                  </a:lnTo>
                  <a:lnTo>
                    <a:pt x="6425730" y="1778736"/>
                  </a:lnTo>
                  <a:lnTo>
                    <a:pt x="6442684" y="1777365"/>
                  </a:lnTo>
                  <a:lnTo>
                    <a:pt x="6482499" y="1755495"/>
                  </a:lnTo>
                  <a:lnTo>
                    <a:pt x="6503924" y="1711299"/>
                  </a:lnTo>
                  <a:lnTo>
                    <a:pt x="6508026" y="1691868"/>
                  </a:lnTo>
                  <a:lnTo>
                    <a:pt x="6582321" y="1691868"/>
                  </a:lnTo>
                  <a:lnTo>
                    <a:pt x="6582321" y="1797786"/>
                  </a:lnTo>
                  <a:lnTo>
                    <a:pt x="6613182" y="1797786"/>
                  </a:lnTo>
                  <a:lnTo>
                    <a:pt x="6613182" y="1691868"/>
                  </a:lnTo>
                  <a:lnTo>
                    <a:pt x="6613182" y="1665211"/>
                  </a:lnTo>
                  <a:lnTo>
                    <a:pt x="6613182" y="1562722"/>
                  </a:lnTo>
                  <a:lnTo>
                    <a:pt x="6613182" y="1536052"/>
                  </a:lnTo>
                  <a:lnTo>
                    <a:pt x="6613182" y="1457185"/>
                  </a:lnTo>
                  <a:close/>
                </a:path>
                <a:path w="7322184" h="2326640">
                  <a:moveTo>
                    <a:pt x="6827672" y="1669783"/>
                  </a:moveTo>
                  <a:lnTo>
                    <a:pt x="6825805" y="1635645"/>
                  </a:lnTo>
                  <a:lnTo>
                    <a:pt x="6820154" y="1607629"/>
                  </a:lnTo>
                  <a:lnTo>
                    <a:pt x="6810642" y="1585823"/>
                  </a:lnTo>
                  <a:lnTo>
                    <a:pt x="6809765" y="1584820"/>
                  </a:lnTo>
                  <a:lnTo>
                    <a:pt x="6797954" y="1571231"/>
                  </a:lnTo>
                  <a:lnTo>
                    <a:pt x="6797954" y="1669783"/>
                  </a:lnTo>
                  <a:lnTo>
                    <a:pt x="6796824" y="1697558"/>
                  </a:lnTo>
                  <a:lnTo>
                    <a:pt x="6787997" y="1735670"/>
                  </a:lnTo>
                  <a:lnTo>
                    <a:pt x="6768617" y="1755114"/>
                  </a:lnTo>
                  <a:lnTo>
                    <a:pt x="6753377" y="1755114"/>
                  </a:lnTo>
                  <a:lnTo>
                    <a:pt x="6728523" y="1719402"/>
                  </a:lnTo>
                  <a:lnTo>
                    <a:pt x="6724040" y="1669783"/>
                  </a:lnTo>
                  <a:lnTo>
                    <a:pt x="6725171" y="1641995"/>
                  </a:lnTo>
                  <a:lnTo>
                    <a:pt x="6734010" y="1603883"/>
                  </a:lnTo>
                  <a:lnTo>
                    <a:pt x="6768617" y="1584820"/>
                  </a:lnTo>
                  <a:lnTo>
                    <a:pt x="6793484" y="1620151"/>
                  </a:lnTo>
                  <a:lnTo>
                    <a:pt x="6797954" y="1669783"/>
                  </a:lnTo>
                  <a:lnTo>
                    <a:pt x="6797954" y="1571231"/>
                  </a:lnTo>
                  <a:lnTo>
                    <a:pt x="6760997" y="1558531"/>
                  </a:lnTo>
                  <a:lnTo>
                    <a:pt x="6750786" y="1559306"/>
                  </a:lnTo>
                  <a:lnTo>
                    <a:pt x="6711429" y="1585823"/>
                  </a:lnTo>
                  <a:lnTo>
                    <a:pt x="6696519" y="1635645"/>
                  </a:lnTo>
                  <a:lnTo>
                    <a:pt x="6694703" y="1669783"/>
                  </a:lnTo>
                  <a:lnTo>
                    <a:pt x="6696519" y="1704060"/>
                  </a:lnTo>
                  <a:lnTo>
                    <a:pt x="6711429" y="1753781"/>
                  </a:lnTo>
                  <a:lnTo>
                    <a:pt x="6741338" y="1777936"/>
                  </a:lnTo>
                  <a:lnTo>
                    <a:pt x="6760997" y="1780641"/>
                  </a:lnTo>
                  <a:lnTo>
                    <a:pt x="6771424" y="1779981"/>
                  </a:lnTo>
                  <a:lnTo>
                    <a:pt x="6780949" y="1777936"/>
                  </a:lnTo>
                  <a:lnTo>
                    <a:pt x="6789560" y="1774380"/>
                  </a:lnTo>
                  <a:lnTo>
                    <a:pt x="6797192" y="1769211"/>
                  </a:lnTo>
                  <a:lnTo>
                    <a:pt x="6809473" y="1755114"/>
                  </a:lnTo>
                  <a:lnTo>
                    <a:pt x="6810642" y="1753781"/>
                  </a:lnTo>
                  <a:lnTo>
                    <a:pt x="6820154" y="1732064"/>
                  </a:lnTo>
                  <a:lnTo>
                    <a:pt x="6825805" y="1704060"/>
                  </a:lnTo>
                  <a:lnTo>
                    <a:pt x="6827672" y="1669783"/>
                  </a:lnTo>
                  <a:close/>
                </a:path>
                <a:path w="7322184" h="2326640">
                  <a:moveTo>
                    <a:pt x="6832625" y="1499095"/>
                  </a:moveTo>
                  <a:lnTo>
                    <a:pt x="6776237" y="1499095"/>
                  </a:lnTo>
                  <a:lnTo>
                    <a:pt x="6776237" y="1446517"/>
                  </a:lnTo>
                  <a:lnTo>
                    <a:pt x="6745376" y="1446517"/>
                  </a:lnTo>
                  <a:lnTo>
                    <a:pt x="6745376" y="1499095"/>
                  </a:lnTo>
                  <a:lnTo>
                    <a:pt x="6687083" y="1499095"/>
                  </a:lnTo>
                  <a:lnTo>
                    <a:pt x="6687083" y="1525765"/>
                  </a:lnTo>
                  <a:lnTo>
                    <a:pt x="6832625" y="1525765"/>
                  </a:lnTo>
                  <a:lnTo>
                    <a:pt x="6832625" y="1499095"/>
                  </a:lnTo>
                  <a:close/>
                </a:path>
                <a:path w="7322184" h="2326640">
                  <a:moveTo>
                    <a:pt x="6972452" y="1457185"/>
                  </a:moveTo>
                  <a:lnTo>
                    <a:pt x="6943115" y="1457185"/>
                  </a:lnTo>
                  <a:lnTo>
                    <a:pt x="6943115" y="1597774"/>
                  </a:lnTo>
                  <a:lnTo>
                    <a:pt x="6897395" y="1597774"/>
                  </a:lnTo>
                  <a:lnTo>
                    <a:pt x="6897395" y="1459090"/>
                  </a:lnTo>
                  <a:lnTo>
                    <a:pt x="6868439" y="1459090"/>
                  </a:lnTo>
                  <a:lnTo>
                    <a:pt x="6868439" y="1794357"/>
                  </a:lnTo>
                  <a:lnTo>
                    <a:pt x="6897395" y="1794357"/>
                  </a:lnTo>
                  <a:lnTo>
                    <a:pt x="6897395" y="1624444"/>
                  </a:lnTo>
                  <a:lnTo>
                    <a:pt x="6943115" y="1624444"/>
                  </a:lnTo>
                  <a:lnTo>
                    <a:pt x="6943115" y="1798167"/>
                  </a:lnTo>
                  <a:lnTo>
                    <a:pt x="6972452" y="1798167"/>
                  </a:lnTo>
                  <a:lnTo>
                    <a:pt x="6972452" y="1624444"/>
                  </a:lnTo>
                  <a:lnTo>
                    <a:pt x="6972452" y="1597774"/>
                  </a:lnTo>
                  <a:lnTo>
                    <a:pt x="6972452" y="1457185"/>
                  </a:lnTo>
                  <a:close/>
                </a:path>
                <a:path w="7322184" h="2326640">
                  <a:moveTo>
                    <a:pt x="7231901" y="1746351"/>
                  </a:moveTo>
                  <a:lnTo>
                    <a:pt x="7201090" y="1727161"/>
                  </a:lnTo>
                  <a:lnTo>
                    <a:pt x="7174522" y="1697926"/>
                  </a:lnTo>
                  <a:lnTo>
                    <a:pt x="7165137" y="1676260"/>
                  </a:lnTo>
                  <a:lnTo>
                    <a:pt x="7155878" y="1654898"/>
                  </a:lnTo>
                  <a:lnTo>
                    <a:pt x="7148855" y="1594345"/>
                  </a:lnTo>
                  <a:lnTo>
                    <a:pt x="7148855" y="1460995"/>
                  </a:lnTo>
                  <a:lnTo>
                    <a:pt x="7118375" y="1460995"/>
                  </a:lnTo>
                  <a:lnTo>
                    <a:pt x="7118375" y="1594345"/>
                  </a:lnTo>
                  <a:lnTo>
                    <a:pt x="7111390" y="1655064"/>
                  </a:lnTo>
                  <a:lnTo>
                    <a:pt x="7092797" y="1698345"/>
                  </a:lnTo>
                  <a:lnTo>
                    <a:pt x="7066127" y="1727644"/>
                  </a:lnTo>
                  <a:lnTo>
                    <a:pt x="7034936" y="1746351"/>
                  </a:lnTo>
                  <a:lnTo>
                    <a:pt x="7034936" y="1774545"/>
                  </a:lnTo>
                  <a:lnTo>
                    <a:pt x="7068032" y="1758442"/>
                  </a:lnTo>
                  <a:lnTo>
                    <a:pt x="7096849" y="1735975"/>
                  </a:lnTo>
                  <a:lnTo>
                    <a:pt x="7119366" y="1708226"/>
                  </a:lnTo>
                  <a:lnTo>
                    <a:pt x="7133615" y="1676260"/>
                  </a:lnTo>
                  <a:lnTo>
                    <a:pt x="7148220" y="1707959"/>
                  </a:lnTo>
                  <a:lnTo>
                    <a:pt x="7170750" y="1735543"/>
                  </a:lnTo>
                  <a:lnTo>
                    <a:pt x="7199300" y="1758061"/>
                  </a:lnTo>
                  <a:lnTo>
                    <a:pt x="7231901" y="1774545"/>
                  </a:lnTo>
                  <a:lnTo>
                    <a:pt x="7231901" y="1746351"/>
                  </a:lnTo>
                  <a:close/>
                </a:path>
                <a:path w="7322184" h="2326640">
                  <a:moveTo>
                    <a:pt x="7321817" y="1457185"/>
                  </a:moveTo>
                  <a:lnTo>
                    <a:pt x="7290956" y="1457185"/>
                  </a:lnTo>
                  <a:lnTo>
                    <a:pt x="7290956" y="1583296"/>
                  </a:lnTo>
                  <a:lnTo>
                    <a:pt x="7206374" y="1583296"/>
                  </a:lnTo>
                  <a:lnTo>
                    <a:pt x="7206374" y="1610347"/>
                  </a:lnTo>
                  <a:lnTo>
                    <a:pt x="7290956" y="1610347"/>
                  </a:lnTo>
                  <a:lnTo>
                    <a:pt x="7290956" y="1798167"/>
                  </a:lnTo>
                  <a:lnTo>
                    <a:pt x="7321817" y="1798167"/>
                  </a:lnTo>
                  <a:lnTo>
                    <a:pt x="7321817" y="1457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43750" y="6181013"/>
              <a:ext cx="9706610" cy="1384300"/>
            </a:xfrm>
            <a:custGeom>
              <a:avLst/>
              <a:gdLst/>
              <a:ahLst/>
              <a:cxnLst/>
              <a:rect l="l" t="t" r="r" b="b"/>
              <a:pathLst>
                <a:path w="9706610" h="1384300">
                  <a:moveTo>
                    <a:pt x="125730" y="687133"/>
                  </a:moveTo>
                  <a:lnTo>
                    <a:pt x="0" y="687133"/>
                  </a:lnTo>
                  <a:lnTo>
                    <a:pt x="0" y="715327"/>
                  </a:lnTo>
                  <a:lnTo>
                    <a:pt x="125730" y="715327"/>
                  </a:lnTo>
                  <a:lnTo>
                    <a:pt x="125730" y="687133"/>
                  </a:lnTo>
                  <a:close/>
                </a:path>
                <a:path w="9706610" h="1384300">
                  <a:moveTo>
                    <a:pt x="549859" y="525818"/>
                  </a:moveTo>
                  <a:lnTo>
                    <a:pt x="283552" y="525818"/>
                  </a:lnTo>
                  <a:lnTo>
                    <a:pt x="283552" y="552488"/>
                  </a:lnTo>
                  <a:lnTo>
                    <a:pt x="283552" y="687108"/>
                  </a:lnTo>
                  <a:lnTo>
                    <a:pt x="283552" y="713778"/>
                  </a:lnTo>
                  <a:lnTo>
                    <a:pt x="549859" y="713778"/>
                  </a:lnTo>
                  <a:lnTo>
                    <a:pt x="549859" y="687133"/>
                  </a:lnTo>
                  <a:lnTo>
                    <a:pt x="549859" y="552640"/>
                  </a:lnTo>
                  <a:lnTo>
                    <a:pt x="519379" y="552640"/>
                  </a:lnTo>
                  <a:lnTo>
                    <a:pt x="519379" y="687108"/>
                  </a:lnTo>
                  <a:lnTo>
                    <a:pt x="314032" y="687108"/>
                  </a:lnTo>
                  <a:lnTo>
                    <a:pt x="314032" y="552488"/>
                  </a:lnTo>
                  <a:lnTo>
                    <a:pt x="549859" y="552488"/>
                  </a:lnTo>
                  <a:lnTo>
                    <a:pt x="549859" y="525818"/>
                  </a:lnTo>
                  <a:close/>
                </a:path>
                <a:path w="9706610" h="1384300">
                  <a:moveTo>
                    <a:pt x="568528" y="818946"/>
                  </a:moveTo>
                  <a:lnTo>
                    <a:pt x="432892" y="818946"/>
                  </a:lnTo>
                  <a:lnTo>
                    <a:pt x="432892" y="714184"/>
                  </a:lnTo>
                  <a:lnTo>
                    <a:pt x="402043" y="714184"/>
                  </a:lnTo>
                  <a:lnTo>
                    <a:pt x="402043" y="818946"/>
                  </a:lnTo>
                  <a:lnTo>
                    <a:pt x="265264" y="818946"/>
                  </a:lnTo>
                  <a:lnTo>
                    <a:pt x="265264" y="845616"/>
                  </a:lnTo>
                  <a:lnTo>
                    <a:pt x="568528" y="845616"/>
                  </a:lnTo>
                  <a:lnTo>
                    <a:pt x="568528" y="818946"/>
                  </a:lnTo>
                  <a:close/>
                </a:path>
                <a:path w="9706610" h="1384300">
                  <a:moveTo>
                    <a:pt x="801319" y="605980"/>
                  </a:moveTo>
                  <a:lnTo>
                    <a:pt x="799541" y="584708"/>
                  </a:lnTo>
                  <a:lnTo>
                    <a:pt x="794270" y="566166"/>
                  </a:lnTo>
                  <a:lnTo>
                    <a:pt x="785558" y="550468"/>
                  </a:lnTo>
                  <a:lnTo>
                    <a:pt x="779653" y="544258"/>
                  </a:lnTo>
                  <a:lnTo>
                    <a:pt x="773506" y="537781"/>
                  </a:lnTo>
                  <a:lnTo>
                    <a:pt x="771220" y="536155"/>
                  </a:lnTo>
                  <a:lnTo>
                    <a:pt x="771220" y="605980"/>
                  </a:lnTo>
                  <a:lnTo>
                    <a:pt x="770089" y="620598"/>
                  </a:lnTo>
                  <a:lnTo>
                    <a:pt x="745502" y="659726"/>
                  </a:lnTo>
                  <a:lnTo>
                    <a:pt x="712927" y="668083"/>
                  </a:lnTo>
                  <a:lnTo>
                    <a:pt x="700709" y="667105"/>
                  </a:lnTo>
                  <a:lnTo>
                    <a:pt x="664375" y="644550"/>
                  </a:lnTo>
                  <a:lnTo>
                    <a:pt x="654253" y="605980"/>
                  </a:lnTo>
                  <a:lnTo>
                    <a:pt x="655434" y="591578"/>
                  </a:lnTo>
                  <a:lnTo>
                    <a:pt x="680135" y="552450"/>
                  </a:lnTo>
                  <a:lnTo>
                    <a:pt x="712927" y="544258"/>
                  </a:lnTo>
                  <a:lnTo>
                    <a:pt x="724979" y="545185"/>
                  </a:lnTo>
                  <a:lnTo>
                    <a:pt x="761250" y="567778"/>
                  </a:lnTo>
                  <a:lnTo>
                    <a:pt x="771220" y="605980"/>
                  </a:lnTo>
                  <a:lnTo>
                    <a:pt x="771220" y="536155"/>
                  </a:lnTo>
                  <a:lnTo>
                    <a:pt x="761250" y="529005"/>
                  </a:lnTo>
                  <a:lnTo>
                    <a:pt x="746925" y="522681"/>
                  </a:lnTo>
                  <a:lnTo>
                    <a:pt x="730745" y="518871"/>
                  </a:lnTo>
                  <a:lnTo>
                    <a:pt x="712927" y="517588"/>
                  </a:lnTo>
                  <a:lnTo>
                    <a:pt x="695032" y="518871"/>
                  </a:lnTo>
                  <a:lnTo>
                    <a:pt x="651586" y="537781"/>
                  </a:lnTo>
                  <a:lnTo>
                    <a:pt x="626300" y="584708"/>
                  </a:lnTo>
                  <a:lnTo>
                    <a:pt x="624535" y="605980"/>
                  </a:lnTo>
                  <a:lnTo>
                    <a:pt x="626300" y="627303"/>
                  </a:lnTo>
                  <a:lnTo>
                    <a:pt x="651586" y="674560"/>
                  </a:lnTo>
                  <a:lnTo>
                    <a:pt x="695032" y="693420"/>
                  </a:lnTo>
                  <a:lnTo>
                    <a:pt x="712927" y="694753"/>
                  </a:lnTo>
                  <a:lnTo>
                    <a:pt x="730745" y="693420"/>
                  </a:lnTo>
                  <a:lnTo>
                    <a:pt x="746925" y="689508"/>
                  </a:lnTo>
                  <a:lnTo>
                    <a:pt x="761250" y="683171"/>
                  </a:lnTo>
                  <a:lnTo>
                    <a:pt x="773506" y="674560"/>
                  </a:lnTo>
                  <a:lnTo>
                    <a:pt x="779627" y="668083"/>
                  </a:lnTo>
                  <a:lnTo>
                    <a:pt x="785558" y="661809"/>
                  </a:lnTo>
                  <a:lnTo>
                    <a:pt x="794270" y="645985"/>
                  </a:lnTo>
                  <a:lnTo>
                    <a:pt x="799541" y="627303"/>
                  </a:lnTo>
                  <a:lnTo>
                    <a:pt x="801319" y="605980"/>
                  </a:lnTo>
                  <a:close/>
                </a:path>
                <a:path w="9706610" h="1384300">
                  <a:moveTo>
                    <a:pt x="903808" y="737044"/>
                  </a:moveTo>
                  <a:lnTo>
                    <a:pt x="873328" y="737044"/>
                  </a:lnTo>
                  <a:lnTo>
                    <a:pt x="873328" y="763320"/>
                  </a:lnTo>
                  <a:lnTo>
                    <a:pt x="873328" y="838377"/>
                  </a:lnTo>
                  <a:lnTo>
                    <a:pt x="681304" y="838377"/>
                  </a:lnTo>
                  <a:lnTo>
                    <a:pt x="681304" y="763320"/>
                  </a:lnTo>
                  <a:lnTo>
                    <a:pt x="873328" y="763320"/>
                  </a:lnTo>
                  <a:lnTo>
                    <a:pt x="873328" y="737044"/>
                  </a:lnTo>
                  <a:lnTo>
                    <a:pt x="650443" y="737044"/>
                  </a:lnTo>
                  <a:lnTo>
                    <a:pt x="650443" y="864666"/>
                  </a:lnTo>
                  <a:lnTo>
                    <a:pt x="903808" y="864666"/>
                  </a:lnTo>
                  <a:lnTo>
                    <a:pt x="903808" y="838377"/>
                  </a:lnTo>
                  <a:lnTo>
                    <a:pt x="903808" y="763320"/>
                  </a:lnTo>
                  <a:lnTo>
                    <a:pt x="903808" y="737044"/>
                  </a:lnTo>
                  <a:close/>
                </a:path>
                <a:path w="9706610" h="1384300">
                  <a:moveTo>
                    <a:pt x="903808" y="519874"/>
                  </a:moveTo>
                  <a:lnTo>
                    <a:pt x="873328" y="519874"/>
                  </a:lnTo>
                  <a:lnTo>
                    <a:pt x="873328" y="709612"/>
                  </a:lnTo>
                  <a:lnTo>
                    <a:pt x="903808" y="709612"/>
                  </a:lnTo>
                  <a:lnTo>
                    <a:pt x="903808" y="519874"/>
                  </a:lnTo>
                  <a:close/>
                </a:path>
                <a:path w="9706610" h="1384300">
                  <a:moveTo>
                    <a:pt x="1254823" y="597979"/>
                  </a:moveTo>
                  <a:lnTo>
                    <a:pt x="1252829" y="578904"/>
                  </a:lnTo>
                  <a:lnTo>
                    <a:pt x="1247114" y="562254"/>
                  </a:lnTo>
                  <a:lnTo>
                    <a:pt x="1238110" y="548043"/>
                  </a:lnTo>
                  <a:lnTo>
                    <a:pt x="1233538" y="543496"/>
                  </a:lnTo>
                  <a:lnTo>
                    <a:pt x="1226261" y="536257"/>
                  </a:lnTo>
                  <a:lnTo>
                    <a:pt x="1224737" y="535279"/>
                  </a:lnTo>
                  <a:lnTo>
                    <a:pt x="1224737" y="597979"/>
                  </a:lnTo>
                  <a:lnTo>
                    <a:pt x="1223556" y="610400"/>
                  </a:lnTo>
                  <a:lnTo>
                    <a:pt x="1199121" y="644740"/>
                  </a:lnTo>
                  <a:lnTo>
                    <a:pt x="1166444" y="652462"/>
                  </a:lnTo>
                  <a:lnTo>
                    <a:pt x="1154379" y="651598"/>
                  </a:lnTo>
                  <a:lnTo>
                    <a:pt x="1117892" y="630821"/>
                  </a:lnTo>
                  <a:lnTo>
                    <a:pt x="1107770" y="597979"/>
                  </a:lnTo>
                  <a:lnTo>
                    <a:pt x="1108951" y="585558"/>
                  </a:lnTo>
                  <a:lnTo>
                    <a:pt x="1133703" y="551370"/>
                  </a:lnTo>
                  <a:lnTo>
                    <a:pt x="1166444" y="543496"/>
                  </a:lnTo>
                  <a:lnTo>
                    <a:pt x="1178331" y="544410"/>
                  </a:lnTo>
                  <a:lnTo>
                    <a:pt x="1214767" y="565137"/>
                  </a:lnTo>
                  <a:lnTo>
                    <a:pt x="1224737" y="597979"/>
                  </a:lnTo>
                  <a:lnTo>
                    <a:pt x="1224737" y="535279"/>
                  </a:lnTo>
                  <a:lnTo>
                    <a:pt x="1213802" y="528193"/>
                  </a:lnTo>
                  <a:lnTo>
                    <a:pt x="1199489" y="522351"/>
                  </a:lnTo>
                  <a:lnTo>
                    <a:pt x="1183601" y="518795"/>
                  </a:lnTo>
                  <a:lnTo>
                    <a:pt x="1166444" y="517588"/>
                  </a:lnTo>
                  <a:lnTo>
                    <a:pt x="1149273" y="518795"/>
                  </a:lnTo>
                  <a:lnTo>
                    <a:pt x="1106627" y="536257"/>
                  </a:lnTo>
                  <a:lnTo>
                    <a:pt x="1080046" y="578904"/>
                  </a:lnTo>
                  <a:lnTo>
                    <a:pt x="1078052" y="597979"/>
                  </a:lnTo>
                  <a:lnTo>
                    <a:pt x="1080046" y="616889"/>
                  </a:lnTo>
                  <a:lnTo>
                    <a:pt x="1106627" y="659701"/>
                  </a:lnTo>
                  <a:lnTo>
                    <a:pt x="1149273" y="677164"/>
                  </a:lnTo>
                  <a:lnTo>
                    <a:pt x="1166444" y="678370"/>
                  </a:lnTo>
                  <a:lnTo>
                    <a:pt x="1183601" y="677164"/>
                  </a:lnTo>
                  <a:lnTo>
                    <a:pt x="1199489" y="673608"/>
                  </a:lnTo>
                  <a:lnTo>
                    <a:pt x="1213802" y="667753"/>
                  </a:lnTo>
                  <a:lnTo>
                    <a:pt x="1226261" y="659701"/>
                  </a:lnTo>
                  <a:lnTo>
                    <a:pt x="1233500" y="652462"/>
                  </a:lnTo>
                  <a:lnTo>
                    <a:pt x="1238110" y="647852"/>
                  </a:lnTo>
                  <a:lnTo>
                    <a:pt x="1247114" y="633552"/>
                  </a:lnTo>
                  <a:lnTo>
                    <a:pt x="1252829" y="616889"/>
                  </a:lnTo>
                  <a:lnTo>
                    <a:pt x="1254823" y="597979"/>
                  </a:lnTo>
                  <a:close/>
                </a:path>
                <a:path w="9706610" h="1384300">
                  <a:moveTo>
                    <a:pt x="1357312" y="519874"/>
                  </a:moveTo>
                  <a:lnTo>
                    <a:pt x="1326832" y="519874"/>
                  </a:lnTo>
                  <a:lnTo>
                    <a:pt x="1326832" y="682561"/>
                  </a:lnTo>
                  <a:lnTo>
                    <a:pt x="1357312" y="682561"/>
                  </a:lnTo>
                  <a:lnTo>
                    <a:pt x="1357312" y="519874"/>
                  </a:lnTo>
                  <a:close/>
                </a:path>
                <a:path w="9706610" h="1384300">
                  <a:moveTo>
                    <a:pt x="1361884" y="839901"/>
                  </a:moveTo>
                  <a:lnTo>
                    <a:pt x="1134821" y="839901"/>
                  </a:lnTo>
                  <a:lnTo>
                    <a:pt x="1134821" y="799896"/>
                  </a:lnTo>
                  <a:lnTo>
                    <a:pt x="1357312" y="799896"/>
                  </a:lnTo>
                  <a:lnTo>
                    <a:pt x="1357312" y="709993"/>
                  </a:lnTo>
                  <a:lnTo>
                    <a:pt x="1103960" y="709993"/>
                  </a:lnTo>
                  <a:lnTo>
                    <a:pt x="1103960" y="735139"/>
                  </a:lnTo>
                  <a:lnTo>
                    <a:pt x="1326832" y="735139"/>
                  </a:lnTo>
                  <a:lnTo>
                    <a:pt x="1326832" y="774750"/>
                  </a:lnTo>
                  <a:lnTo>
                    <a:pt x="1103960" y="774750"/>
                  </a:lnTo>
                  <a:lnTo>
                    <a:pt x="1103960" y="864666"/>
                  </a:lnTo>
                  <a:lnTo>
                    <a:pt x="1361884" y="864666"/>
                  </a:lnTo>
                  <a:lnTo>
                    <a:pt x="1361884" y="839901"/>
                  </a:lnTo>
                  <a:close/>
                </a:path>
                <a:path w="9706610" h="1384300">
                  <a:moveTo>
                    <a:pt x="1616011" y="671893"/>
                  </a:moveTo>
                  <a:lnTo>
                    <a:pt x="1561909" y="641311"/>
                  </a:lnTo>
                  <a:lnTo>
                    <a:pt x="1538668" y="574738"/>
                  </a:lnTo>
                  <a:lnTo>
                    <a:pt x="1538668" y="550354"/>
                  </a:lnTo>
                  <a:lnTo>
                    <a:pt x="1609915" y="550354"/>
                  </a:lnTo>
                  <a:lnTo>
                    <a:pt x="1609915" y="523684"/>
                  </a:lnTo>
                  <a:lnTo>
                    <a:pt x="1436941" y="523684"/>
                  </a:lnTo>
                  <a:lnTo>
                    <a:pt x="1436941" y="550354"/>
                  </a:lnTo>
                  <a:lnTo>
                    <a:pt x="1508188" y="550354"/>
                  </a:lnTo>
                  <a:lnTo>
                    <a:pt x="1508188" y="574738"/>
                  </a:lnTo>
                  <a:lnTo>
                    <a:pt x="1502105" y="613879"/>
                  </a:lnTo>
                  <a:lnTo>
                    <a:pt x="1485569" y="643890"/>
                  </a:lnTo>
                  <a:lnTo>
                    <a:pt x="1461096" y="664743"/>
                  </a:lnTo>
                  <a:lnTo>
                    <a:pt x="1431226" y="676465"/>
                  </a:lnTo>
                  <a:lnTo>
                    <a:pt x="1431226" y="703897"/>
                  </a:lnTo>
                  <a:lnTo>
                    <a:pt x="1461401" y="694232"/>
                  </a:lnTo>
                  <a:lnTo>
                    <a:pt x="1487703" y="678319"/>
                  </a:lnTo>
                  <a:lnTo>
                    <a:pt x="1509026" y="657758"/>
                  </a:lnTo>
                  <a:lnTo>
                    <a:pt x="1524190" y="634174"/>
                  </a:lnTo>
                  <a:lnTo>
                    <a:pt x="1539341" y="656615"/>
                  </a:lnTo>
                  <a:lnTo>
                    <a:pt x="1560525" y="675462"/>
                  </a:lnTo>
                  <a:lnTo>
                    <a:pt x="1586496" y="689940"/>
                  </a:lnTo>
                  <a:lnTo>
                    <a:pt x="1616011" y="699325"/>
                  </a:lnTo>
                  <a:lnTo>
                    <a:pt x="1616011" y="671893"/>
                  </a:lnTo>
                  <a:close/>
                </a:path>
                <a:path w="9706610" h="1384300">
                  <a:moveTo>
                    <a:pt x="1711642" y="519874"/>
                  </a:moveTo>
                  <a:lnTo>
                    <a:pt x="1681162" y="519874"/>
                  </a:lnTo>
                  <a:lnTo>
                    <a:pt x="1681162" y="594169"/>
                  </a:lnTo>
                  <a:lnTo>
                    <a:pt x="1604581" y="594169"/>
                  </a:lnTo>
                  <a:lnTo>
                    <a:pt x="1604581" y="620839"/>
                  </a:lnTo>
                  <a:lnTo>
                    <a:pt x="1681162" y="620839"/>
                  </a:lnTo>
                  <a:lnTo>
                    <a:pt x="1681162" y="713803"/>
                  </a:lnTo>
                  <a:lnTo>
                    <a:pt x="1711642" y="713803"/>
                  </a:lnTo>
                  <a:lnTo>
                    <a:pt x="1711642" y="519874"/>
                  </a:lnTo>
                  <a:close/>
                </a:path>
                <a:path w="9706610" h="1384300">
                  <a:moveTo>
                    <a:pt x="1719262" y="798753"/>
                  </a:moveTo>
                  <a:lnTo>
                    <a:pt x="1717268" y="783742"/>
                  </a:lnTo>
                  <a:lnTo>
                    <a:pt x="1711591" y="770661"/>
                  </a:lnTo>
                  <a:lnTo>
                    <a:pt x="1702701" y="759434"/>
                  </a:lnTo>
                  <a:lnTo>
                    <a:pt x="1696224" y="754176"/>
                  </a:lnTo>
                  <a:lnTo>
                    <a:pt x="1691068" y="749985"/>
                  </a:lnTo>
                  <a:lnTo>
                    <a:pt x="1688782" y="748880"/>
                  </a:lnTo>
                  <a:lnTo>
                    <a:pt x="1688782" y="798753"/>
                  </a:lnTo>
                  <a:lnTo>
                    <a:pt x="1687652" y="806678"/>
                  </a:lnTo>
                  <a:lnTo>
                    <a:pt x="1655826" y="833475"/>
                  </a:lnTo>
                  <a:lnTo>
                    <a:pt x="1611744" y="841933"/>
                  </a:lnTo>
                  <a:lnTo>
                    <a:pt x="1585912" y="842949"/>
                  </a:lnTo>
                  <a:lnTo>
                    <a:pt x="1560131" y="841933"/>
                  </a:lnTo>
                  <a:lnTo>
                    <a:pt x="1516151" y="833475"/>
                  </a:lnTo>
                  <a:lnTo>
                    <a:pt x="1484909" y="806678"/>
                  </a:lnTo>
                  <a:lnTo>
                    <a:pt x="1483804" y="798753"/>
                  </a:lnTo>
                  <a:lnTo>
                    <a:pt x="1484909" y="790613"/>
                  </a:lnTo>
                  <a:lnTo>
                    <a:pt x="1516151" y="763663"/>
                  </a:lnTo>
                  <a:lnTo>
                    <a:pt x="1560131" y="755205"/>
                  </a:lnTo>
                  <a:lnTo>
                    <a:pt x="1585912" y="754176"/>
                  </a:lnTo>
                  <a:lnTo>
                    <a:pt x="1611744" y="755205"/>
                  </a:lnTo>
                  <a:lnTo>
                    <a:pt x="1655826" y="763663"/>
                  </a:lnTo>
                  <a:lnTo>
                    <a:pt x="1687652" y="790613"/>
                  </a:lnTo>
                  <a:lnTo>
                    <a:pt x="1688782" y="798753"/>
                  </a:lnTo>
                  <a:lnTo>
                    <a:pt x="1688782" y="748880"/>
                  </a:lnTo>
                  <a:lnTo>
                    <a:pt x="1670024" y="739724"/>
                  </a:lnTo>
                  <a:lnTo>
                    <a:pt x="1644777" y="732751"/>
                  </a:lnTo>
                  <a:lnTo>
                    <a:pt x="1616379" y="728776"/>
                  </a:lnTo>
                  <a:lnTo>
                    <a:pt x="1585912" y="727519"/>
                  </a:lnTo>
                  <a:lnTo>
                    <a:pt x="1555496" y="728776"/>
                  </a:lnTo>
                  <a:lnTo>
                    <a:pt x="1502117" y="739724"/>
                  </a:lnTo>
                  <a:lnTo>
                    <a:pt x="1469339" y="759434"/>
                  </a:lnTo>
                  <a:lnTo>
                    <a:pt x="1452943" y="798753"/>
                  </a:lnTo>
                  <a:lnTo>
                    <a:pt x="1454886" y="813765"/>
                  </a:lnTo>
                  <a:lnTo>
                    <a:pt x="1481137" y="847140"/>
                  </a:lnTo>
                  <a:lnTo>
                    <a:pt x="1527238" y="864336"/>
                  </a:lnTo>
                  <a:lnTo>
                    <a:pt x="1585912" y="869238"/>
                  </a:lnTo>
                  <a:lnTo>
                    <a:pt x="1616379" y="868095"/>
                  </a:lnTo>
                  <a:lnTo>
                    <a:pt x="1644777" y="864336"/>
                  </a:lnTo>
                  <a:lnTo>
                    <a:pt x="1670024" y="857504"/>
                  </a:lnTo>
                  <a:lnTo>
                    <a:pt x="1691068" y="847140"/>
                  </a:lnTo>
                  <a:lnTo>
                    <a:pt x="1696351" y="842949"/>
                  </a:lnTo>
                  <a:lnTo>
                    <a:pt x="1702701" y="837920"/>
                  </a:lnTo>
                  <a:lnTo>
                    <a:pt x="1711591" y="826808"/>
                  </a:lnTo>
                  <a:lnTo>
                    <a:pt x="1717268" y="813765"/>
                  </a:lnTo>
                  <a:lnTo>
                    <a:pt x="1719262" y="798753"/>
                  </a:lnTo>
                  <a:close/>
                </a:path>
                <a:path w="9706610" h="1384300">
                  <a:moveTo>
                    <a:pt x="2063038" y="523684"/>
                  </a:moveTo>
                  <a:lnTo>
                    <a:pt x="1893493" y="523684"/>
                  </a:lnTo>
                  <a:lnTo>
                    <a:pt x="1893493" y="550735"/>
                  </a:lnTo>
                  <a:lnTo>
                    <a:pt x="2032558" y="550735"/>
                  </a:lnTo>
                  <a:lnTo>
                    <a:pt x="2032558" y="591121"/>
                  </a:lnTo>
                  <a:lnTo>
                    <a:pt x="2032203" y="606755"/>
                  </a:lnTo>
                  <a:lnTo>
                    <a:pt x="2031136" y="622312"/>
                  </a:lnTo>
                  <a:lnTo>
                    <a:pt x="2029345" y="637717"/>
                  </a:lnTo>
                  <a:lnTo>
                    <a:pt x="2026843" y="652081"/>
                  </a:lnTo>
                  <a:lnTo>
                    <a:pt x="2057323" y="652081"/>
                  </a:lnTo>
                  <a:lnTo>
                    <a:pt x="2059813" y="637730"/>
                  </a:lnTo>
                  <a:lnTo>
                    <a:pt x="2061591" y="622452"/>
                  </a:lnTo>
                  <a:lnTo>
                    <a:pt x="2062683" y="606272"/>
                  </a:lnTo>
                  <a:lnTo>
                    <a:pt x="2063013" y="591121"/>
                  </a:lnTo>
                  <a:lnTo>
                    <a:pt x="2063038" y="523684"/>
                  </a:lnTo>
                  <a:close/>
                </a:path>
                <a:path w="9706610" h="1384300">
                  <a:moveTo>
                    <a:pt x="2162098" y="837996"/>
                  </a:moveTo>
                  <a:lnTo>
                    <a:pt x="1936165" y="837996"/>
                  </a:lnTo>
                  <a:lnTo>
                    <a:pt x="1936165" y="762177"/>
                  </a:lnTo>
                  <a:lnTo>
                    <a:pt x="1905685" y="762177"/>
                  </a:lnTo>
                  <a:lnTo>
                    <a:pt x="1905685" y="864666"/>
                  </a:lnTo>
                  <a:lnTo>
                    <a:pt x="2162098" y="864666"/>
                  </a:lnTo>
                  <a:lnTo>
                    <a:pt x="2162098" y="837996"/>
                  </a:lnTo>
                  <a:close/>
                </a:path>
                <a:path w="9706610" h="1384300">
                  <a:moveTo>
                    <a:pt x="2208187" y="623506"/>
                  </a:moveTo>
                  <a:lnTo>
                    <a:pt x="2155621" y="623506"/>
                  </a:lnTo>
                  <a:lnTo>
                    <a:pt x="2155621" y="519874"/>
                  </a:lnTo>
                  <a:lnTo>
                    <a:pt x="2125141" y="519874"/>
                  </a:lnTo>
                  <a:lnTo>
                    <a:pt x="2125141" y="676465"/>
                  </a:lnTo>
                  <a:lnTo>
                    <a:pt x="2112251" y="683044"/>
                  </a:lnTo>
                  <a:lnTo>
                    <a:pt x="2095182" y="688225"/>
                  </a:lnTo>
                  <a:lnTo>
                    <a:pt x="2074608" y="691629"/>
                  </a:lnTo>
                  <a:lnTo>
                    <a:pt x="2051227" y="692848"/>
                  </a:lnTo>
                  <a:lnTo>
                    <a:pt x="1968550" y="692848"/>
                  </a:lnTo>
                  <a:lnTo>
                    <a:pt x="1968550" y="609409"/>
                  </a:lnTo>
                  <a:lnTo>
                    <a:pt x="1938070" y="609409"/>
                  </a:lnTo>
                  <a:lnTo>
                    <a:pt x="1938070" y="692848"/>
                  </a:lnTo>
                  <a:lnTo>
                    <a:pt x="1877872" y="692848"/>
                  </a:lnTo>
                  <a:lnTo>
                    <a:pt x="1877872" y="719899"/>
                  </a:lnTo>
                  <a:lnTo>
                    <a:pt x="2043988" y="719899"/>
                  </a:lnTo>
                  <a:lnTo>
                    <a:pt x="2070760" y="718807"/>
                  </a:lnTo>
                  <a:lnTo>
                    <a:pt x="2092985" y="715518"/>
                  </a:lnTo>
                  <a:lnTo>
                    <a:pt x="2111006" y="709930"/>
                  </a:lnTo>
                  <a:lnTo>
                    <a:pt x="2125141" y="701992"/>
                  </a:lnTo>
                  <a:lnTo>
                    <a:pt x="2125141" y="763320"/>
                  </a:lnTo>
                  <a:lnTo>
                    <a:pt x="2155621" y="763320"/>
                  </a:lnTo>
                  <a:lnTo>
                    <a:pt x="2155621" y="701992"/>
                  </a:lnTo>
                  <a:lnTo>
                    <a:pt x="2155621" y="650176"/>
                  </a:lnTo>
                  <a:lnTo>
                    <a:pt x="2208187" y="650176"/>
                  </a:lnTo>
                  <a:lnTo>
                    <a:pt x="2208187" y="623506"/>
                  </a:lnTo>
                  <a:close/>
                </a:path>
                <a:path w="9706610" h="1384300">
                  <a:moveTo>
                    <a:pt x="2518321" y="519874"/>
                  </a:moveTo>
                  <a:lnTo>
                    <a:pt x="2487460" y="519874"/>
                  </a:lnTo>
                  <a:lnTo>
                    <a:pt x="2487460" y="785037"/>
                  </a:lnTo>
                  <a:lnTo>
                    <a:pt x="2472017" y="795947"/>
                  </a:lnTo>
                  <a:lnTo>
                    <a:pt x="2452547" y="803948"/>
                  </a:lnTo>
                  <a:lnTo>
                    <a:pt x="2429865" y="808888"/>
                  </a:lnTo>
                  <a:lnTo>
                    <a:pt x="2404783" y="810564"/>
                  </a:lnTo>
                  <a:lnTo>
                    <a:pt x="2277910" y="810564"/>
                  </a:lnTo>
                  <a:lnTo>
                    <a:pt x="2277910" y="693229"/>
                  </a:lnTo>
                  <a:lnTo>
                    <a:pt x="2402878" y="693229"/>
                  </a:lnTo>
                  <a:lnTo>
                    <a:pt x="2402878" y="525970"/>
                  </a:lnTo>
                  <a:lnTo>
                    <a:pt x="2247811" y="525970"/>
                  </a:lnTo>
                  <a:lnTo>
                    <a:pt x="2247811" y="552640"/>
                  </a:lnTo>
                  <a:lnTo>
                    <a:pt x="2372779" y="552640"/>
                  </a:lnTo>
                  <a:lnTo>
                    <a:pt x="2372779" y="666559"/>
                  </a:lnTo>
                  <a:lnTo>
                    <a:pt x="2247811" y="666559"/>
                  </a:lnTo>
                  <a:lnTo>
                    <a:pt x="2247811" y="836853"/>
                  </a:lnTo>
                  <a:lnTo>
                    <a:pt x="2399449" y="836853"/>
                  </a:lnTo>
                  <a:lnTo>
                    <a:pt x="2426919" y="835164"/>
                  </a:lnTo>
                  <a:lnTo>
                    <a:pt x="2451455" y="830148"/>
                  </a:lnTo>
                  <a:lnTo>
                    <a:pt x="2471991" y="821905"/>
                  </a:lnTo>
                  <a:lnTo>
                    <a:pt x="2487460" y="810564"/>
                  </a:lnTo>
                  <a:lnTo>
                    <a:pt x="2487460" y="860475"/>
                  </a:lnTo>
                  <a:lnTo>
                    <a:pt x="2518321" y="860475"/>
                  </a:lnTo>
                  <a:lnTo>
                    <a:pt x="2518321" y="519874"/>
                  </a:lnTo>
                  <a:close/>
                </a:path>
                <a:path w="9706610" h="1384300">
                  <a:moveTo>
                    <a:pt x="2873781" y="628688"/>
                  </a:moveTo>
                  <a:lnTo>
                    <a:pt x="2641384" y="628688"/>
                  </a:lnTo>
                  <a:lnTo>
                    <a:pt x="2641384" y="598208"/>
                  </a:lnTo>
                  <a:lnTo>
                    <a:pt x="2871495" y="598208"/>
                  </a:lnTo>
                  <a:lnTo>
                    <a:pt x="2871495" y="575348"/>
                  </a:lnTo>
                  <a:lnTo>
                    <a:pt x="2871495" y="547408"/>
                  </a:lnTo>
                  <a:lnTo>
                    <a:pt x="2871495" y="523278"/>
                  </a:lnTo>
                  <a:lnTo>
                    <a:pt x="2610904" y="523278"/>
                  </a:lnTo>
                  <a:lnTo>
                    <a:pt x="2610904" y="547408"/>
                  </a:lnTo>
                  <a:lnTo>
                    <a:pt x="2841015" y="547408"/>
                  </a:lnTo>
                  <a:lnTo>
                    <a:pt x="2841015" y="575348"/>
                  </a:lnTo>
                  <a:lnTo>
                    <a:pt x="2610904" y="575348"/>
                  </a:lnTo>
                  <a:lnTo>
                    <a:pt x="2610904" y="598208"/>
                  </a:lnTo>
                  <a:lnTo>
                    <a:pt x="2610904" y="628688"/>
                  </a:lnTo>
                  <a:lnTo>
                    <a:pt x="2610904" y="651548"/>
                  </a:lnTo>
                  <a:lnTo>
                    <a:pt x="2873781" y="651548"/>
                  </a:lnTo>
                  <a:lnTo>
                    <a:pt x="2873781" y="628688"/>
                  </a:lnTo>
                  <a:close/>
                </a:path>
                <a:path w="9706610" h="1384300">
                  <a:moveTo>
                    <a:pt x="2879877" y="842048"/>
                  </a:moveTo>
                  <a:lnTo>
                    <a:pt x="2641384" y="842048"/>
                  </a:lnTo>
                  <a:lnTo>
                    <a:pt x="2641384" y="811568"/>
                  </a:lnTo>
                  <a:lnTo>
                    <a:pt x="2871495" y="811568"/>
                  </a:lnTo>
                  <a:lnTo>
                    <a:pt x="2871495" y="788708"/>
                  </a:lnTo>
                  <a:lnTo>
                    <a:pt x="2871495" y="759498"/>
                  </a:lnTo>
                  <a:lnTo>
                    <a:pt x="2871495" y="736638"/>
                  </a:lnTo>
                  <a:lnTo>
                    <a:pt x="2610904" y="736638"/>
                  </a:lnTo>
                  <a:lnTo>
                    <a:pt x="2610904" y="759498"/>
                  </a:lnTo>
                  <a:lnTo>
                    <a:pt x="2841015" y="759498"/>
                  </a:lnTo>
                  <a:lnTo>
                    <a:pt x="2841015" y="788708"/>
                  </a:lnTo>
                  <a:lnTo>
                    <a:pt x="2610904" y="788708"/>
                  </a:lnTo>
                  <a:lnTo>
                    <a:pt x="2610904" y="811568"/>
                  </a:lnTo>
                  <a:lnTo>
                    <a:pt x="2610904" y="842048"/>
                  </a:lnTo>
                  <a:lnTo>
                    <a:pt x="2610904" y="864908"/>
                  </a:lnTo>
                  <a:lnTo>
                    <a:pt x="2879877" y="864908"/>
                  </a:lnTo>
                  <a:lnTo>
                    <a:pt x="2879877" y="842048"/>
                  </a:lnTo>
                  <a:close/>
                </a:path>
                <a:path w="9706610" h="1384300">
                  <a:moveTo>
                    <a:pt x="2894736" y="681799"/>
                  </a:moveTo>
                  <a:lnTo>
                    <a:pt x="2587663" y="681799"/>
                  </a:lnTo>
                  <a:lnTo>
                    <a:pt x="2587663" y="706564"/>
                  </a:lnTo>
                  <a:lnTo>
                    <a:pt x="2894736" y="706564"/>
                  </a:lnTo>
                  <a:lnTo>
                    <a:pt x="2894736" y="681799"/>
                  </a:lnTo>
                  <a:close/>
                </a:path>
                <a:path w="9706610" h="1384300">
                  <a:moveTo>
                    <a:pt x="3332340" y="815136"/>
                  </a:moveTo>
                  <a:lnTo>
                    <a:pt x="3330460" y="802970"/>
                  </a:lnTo>
                  <a:lnTo>
                    <a:pt x="3325012" y="792619"/>
                  </a:lnTo>
                  <a:lnTo>
                    <a:pt x="3316643" y="784275"/>
                  </a:lnTo>
                  <a:lnTo>
                    <a:pt x="3316274" y="783907"/>
                  </a:lnTo>
                  <a:lnTo>
                    <a:pt x="3304527" y="776655"/>
                  </a:lnTo>
                  <a:lnTo>
                    <a:pt x="3301479" y="775487"/>
                  </a:lnTo>
                  <a:lnTo>
                    <a:pt x="3301479" y="808278"/>
                  </a:lnTo>
                  <a:lnTo>
                    <a:pt x="3301479" y="822756"/>
                  </a:lnTo>
                  <a:lnTo>
                    <a:pt x="3251809" y="843102"/>
                  </a:lnTo>
                  <a:lnTo>
                    <a:pt x="3194812" y="846378"/>
                  </a:lnTo>
                  <a:lnTo>
                    <a:pt x="3164027" y="845578"/>
                  </a:lnTo>
                  <a:lnTo>
                    <a:pt x="3116478" y="838822"/>
                  </a:lnTo>
                  <a:lnTo>
                    <a:pt x="3088132" y="822756"/>
                  </a:lnTo>
                  <a:lnTo>
                    <a:pt x="3088132" y="808278"/>
                  </a:lnTo>
                  <a:lnTo>
                    <a:pt x="3137751" y="787514"/>
                  </a:lnTo>
                  <a:lnTo>
                    <a:pt x="3194812" y="784275"/>
                  </a:lnTo>
                  <a:lnTo>
                    <a:pt x="3225685" y="785075"/>
                  </a:lnTo>
                  <a:lnTo>
                    <a:pt x="3272866" y="791679"/>
                  </a:lnTo>
                  <a:lnTo>
                    <a:pt x="3301479" y="808278"/>
                  </a:lnTo>
                  <a:lnTo>
                    <a:pt x="3301479" y="775487"/>
                  </a:lnTo>
                  <a:lnTo>
                    <a:pt x="3284118" y="768781"/>
                  </a:lnTo>
                  <a:lnTo>
                    <a:pt x="3258667" y="763320"/>
                  </a:lnTo>
                  <a:lnTo>
                    <a:pt x="3228721" y="760158"/>
                  </a:lnTo>
                  <a:lnTo>
                    <a:pt x="3194812" y="759129"/>
                  </a:lnTo>
                  <a:lnTo>
                    <a:pt x="3160890" y="760158"/>
                  </a:lnTo>
                  <a:lnTo>
                    <a:pt x="3105493" y="768781"/>
                  </a:lnTo>
                  <a:lnTo>
                    <a:pt x="3064599" y="792619"/>
                  </a:lnTo>
                  <a:lnTo>
                    <a:pt x="3057271" y="815136"/>
                  </a:lnTo>
                  <a:lnTo>
                    <a:pt x="3059150" y="827430"/>
                  </a:lnTo>
                  <a:lnTo>
                    <a:pt x="3105493" y="861822"/>
                  </a:lnTo>
                  <a:lnTo>
                    <a:pt x="3160890" y="870178"/>
                  </a:lnTo>
                  <a:lnTo>
                    <a:pt x="3194812" y="871143"/>
                  </a:lnTo>
                  <a:lnTo>
                    <a:pt x="3228721" y="870178"/>
                  </a:lnTo>
                  <a:lnTo>
                    <a:pt x="3284118" y="861822"/>
                  </a:lnTo>
                  <a:lnTo>
                    <a:pt x="3316744" y="846378"/>
                  </a:lnTo>
                  <a:lnTo>
                    <a:pt x="3325012" y="837996"/>
                  </a:lnTo>
                  <a:lnTo>
                    <a:pt x="3330460" y="827430"/>
                  </a:lnTo>
                  <a:lnTo>
                    <a:pt x="3332340" y="815136"/>
                  </a:lnTo>
                  <a:close/>
                </a:path>
                <a:path w="9706610" h="1384300">
                  <a:moveTo>
                    <a:pt x="3347961" y="702754"/>
                  </a:moveTo>
                  <a:lnTo>
                    <a:pt x="3209277" y="702754"/>
                  </a:lnTo>
                  <a:lnTo>
                    <a:pt x="3209277" y="667321"/>
                  </a:lnTo>
                  <a:lnTo>
                    <a:pt x="3327006" y="667321"/>
                  </a:lnTo>
                  <a:lnTo>
                    <a:pt x="3327006" y="642937"/>
                  </a:lnTo>
                  <a:lnTo>
                    <a:pt x="3094609" y="642937"/>
                  </a:lnTo>
                  <a:lnTo>
                    <a:pt x="3094609" y="607885"/>
                  </a:lnTo>
                  <a:lnTo>
                    <a:pt x="3320529" y="607885"/>
                  </a:lnTo>
                  <a:lnTo>
                    <a:pt x="3320529" y="583501"/>
                  </a:lnTo>
                  <a:lnTo>
                    <a:pt x="3094609" y="583501"/>
                  </a:lnTo>
                  <a:lnTo>
                    <a:pt x="3094609" y="548830"/>
                  </a:lnTo>
                  <a:lnTo>
                    <a:pt x="3324720" y="548830"/>
                  </a:lnTo>
                  <a:lnTo>
                    <a:pt x="3324720" y="523684"/>
                  </a:lnTo>
                  <a:lnTo>
                    <a:pt x="3064129" y="523684"/>
                  </a:lnTo>
                  <a:lnTo>
                    <a:pt x="3064129" y="667321"/>
                  </a:lnTo>
                  <a:lnTo>
                    <a:pt x="3178429" y="667321"/>
                  </a:lnTo>
                  <a:lnTo>
                    <a:pt x="3178429" y="702754"/>
                  </a:lnTo>
                  <a:lnTo>
                    <a:pt x="3040888" y="702754"/>
                  </a:lnTo>
                  <a:lnTo>
                    <a:pt x="3040888" y="727900"/>
                  </a:lnTo>
                  <a:lnTo>
                    <a:pt x="3347961" y="727900"/>
                  </a:lnTo>
                  <a:lnTo>
                    <a:pt x="3347961" y="702754"/>
                  </a:lnTo>
                  <a:close/>
                </a:path>
                <a:path w="9706610" h="1384300">
                  <a:moveTo>
                    <a:pt x="3540366" y="732472"/>
                  </a:moveTo>
                  <a:lnTo>
                    <a:pt x="3532835" y="670318"/>
                  </a:lnTo>
                  <a:lnTo>
                    <a:pt x="3510648" y="633920"/>
                  </a:lnTo>
                  <a:lnTo>
                    <a:pt x="3510648" y="732472"/>
                  </a:lnTo>
                  <a:lnTo>
                    <a:pt x="3509518" y="760247"/>
                  </a:lnTo>
                  <a:lnTo>
                    <a:pt x="3500678" y="798360"/>
                  </a:lnTo>
                  <a:lnTo>
                    <a:pt x="3481311" y="817803"/>
                  </a:lnTo>
                  <a:lnTo>
                    <a:pt x="3466071" y="817803"/>
                  </a:lnTo>
                  <a:lnTo>
                    <a:pt x="3441217" y="782091"/>
                  </a:lnTo>
                  <a:lnTo>
                    <a:pt x="3436734" y="732472"/>
                  </a:lnTo>
                  <a:lnTo>
                    <a:pt x="3437864" y="704684"/>
                  </a:lnTo>
                  <a:lnTo>
                    <a:pt x="3446703" y="666572"/>
                  </a:lnTo>
                  <a:lnTo>
                    <a:pt x="3466071" y="647509"/>
                  </a:lnTo>
                  <a:lnTo>
                    <a:pt x="3481311" y="647509"/>
                  </a:lnTo>
                  <a:lnTo>
                    <a:pt x="3506165" y="682840"/>
                  </a:lnTo>
                  <a:lnTo>
                    <a:pt x="3510648" y="732472"/>
                  </a:lnTo>
                  <a:lnTo>
                    <a:pt x="3510648" y="633920"/>
                  </a:lnTo>
                  <a:lnTo>
                    <a:pt x="3473691" y="621220"/>
                  </a:lnTo>
                  <a:lnTo>
                    <a:pt x="3463480" y="621995"/>
                  </a:lnTo>
                  <a:lnTo>
                    <a:pt x="3424110" y="648512"/>
                  </a:lnTo>
                  <a:lnTo>
                    <a:pt x="3409213" y="698334"/>
                  </a:lnTo>
                  <a:lnTo>
                    <a:pt x="3407397" y="732472"/>
                  </a:lnTo>
                  <a:lnTo>
                    <a:pt x="3409213" y="766749"/>
                  </a:lnTo>
                  <a:lnTo>
                    <a:pt x="3424110" y="816470"/>
                  </a:lnTo>
                  <a:lnTo>
                    <a:pt x="3454019" y="840625"/>
                  </a:lnTo>
                  <a:lnTo>
                    <a:pt x="3473691" y="843330"/>
                  </a:lnTo>
                  <a:lnTo>
                    <a:pt x="3484118" y="842670"/>
                  </a:lnTo>
                  <a:lnTo>
                    <a:pt x="3522167" y="817803"/>
                  </a:lnTo>
                  <a:lnTo>
                    <a:pt x="3538499" y="766749"/>
                  </a:lnTo>
                  <a:lnTo>
                    <a:pt x="3540366" y="732472"/>
                  </a:lnTo>
                  <a:close/>
                </a:path>
                <a:path w="9706610" h="1384300">
                  <a:moveTo>
                    <a:pt x="3545319" y="561784"/>
                  </a:moveTo>
                  <a:lnTo>
                    <a:pt x="3488931" y="561784"/>
                  </a:lnTo>
                  <a:lnTo>
                    <a:pt x="3488931" y="509206"/>
                  </a:lnTo>
                  <a:lnTo>
                    <a:pt x="3458070" y="509206"/>
                  </a:lnTo>
                  <a:lnTo>
                    <a:pt x="3458070" y="561784"/>
                  </a:lnTo>
                  <a:lnTo>
                    <a:pt x="3399777" y="561784"/>
                  </a:lnTo>
                  <a:lnTo>
                    <a:pt x="3399777" y="588454"/>
                  </a:lnTo>
                  <a:lnTo>
                    <a:pt x="3545319" y="588454"/>
                  </a:lnTo>
                  <a:lnTo>
                    <a:pt x="3545319" y="561784"/>
                  </a:lnTo>
                  <a:close/>
                </a:path>
                <a:path w="9706610" h="1384300">
                  <a:moveTo>
                    <a:pt x="3656342" y="1183373"/>
                  </a:moveTo>
                  <a:lnTo>
                    <a:pt x="3636886" y="1144511"/>
                  </a:lnTo>
                  <a:lnTo>
                    <a:pt x="3625862" y="1137869"/>
                  </a:lnTo>
                  <a:lnTo>
                    <a:pt x="3625862" y="1183373"/>
                  </a:lnTo>
                  <a:lnTo>
                    <a:pt x="3625862" y="1192136"/>
                  </a:lnTo>
                  <a:lnTo>
                    <a:pt x="3577336" y="1217904"/>
                  </a:lnTo>
                  <a:lnTo>
                    <a:pt x="3523386" y="1221854"/>
                  </a:lnTo>
                  <a:lnTo>
                    <a:pt x="3494595" y="1220889"/>
                  </a:lnTo>
                  <a:lnTo>
                    <a:pt x="3448583" y="1212684"/>
                  </a:lnTo>
                  <a:lnTo>
                    <a:pt x="3420897" y="1192136"/>
                  </a:lnTo>
                  <a:lnTo>
                    <a:pt x="3420897" y="1174229"/>
                  </a:lnTo>
                  <a:lnTo>
                    <a:pt x="3469373" y="1148461"/>
                  </a:lnTo>
                  <a:lnTo>
                    <a:pt x="3523386" y="1144511"/>
                  </a:lnTo>
                  <a:lnTo>
                    <a:pt x="3552164" y="1145463"/>
                  </a:lnTo>
                  <a:lnTo>
                    <a:pt x="3598011" y="1153668"/>
                  </a:lnTo>
                  <a:lnTo>
                    <a:pt x="3625862" y="1183373"/>
                  </a:lnTo>
                  <a:lnTo>
                    <a:pt x="3625862" y="1137869"/>
                  </a:lnTo>
                  <a:lnTo>
                    <a:pt x="3613874" y="1131620"/>
                  </a:lnTo>
                  <a:lnTo>
                    <a:pt x="3588105" y="1124267"/>
                  </a:lnTo>
                  <a:lnTo>
                    <a:pt x="3557689" y="1119987"/>
                  </a:lnTo>
                  <a:lnTo>
                    <a:pt x="3523386" y="1118603"/>
                  </a:lnTo>
                  <a:lnTo>
                    <a:pt x="3489071" y="1119987"/>
                  </a:lnTo>
                  <a:lnTo>
                    <a:pt x="3432886" y="1131620"/>
                  </a:lnTo>
                  <a:lnTo>
                    <a:pt x="3396030" y="1159941"/>
                  </a:lnTo>
                  <a:lnTo>
                    <a:pt x="3390417" y="1183373"/>
                  </a:lnTo>
                  <a:lnTo>
                    <a:pt x="3391827" y="1195743"/>
                  </a:lnTo>
                  <a:lnTo>
                    <a:pt x="3432886" y="1235125"/>
                  </a:lnTo>
                  <a:lnTo>
                    <a:pt x="3489071" y="1246759"/>
                  </a:lnTo>
                  <a:lnTo>
                    <a:pt x="3523386" y="1248143"/>
                  </a:lnTo>
                  <a:lnTo>
                    <a:pt x="3557689" y="1246759"/>
                  </a:lnTo>
                  <a:lnTo>
                    <a:pt x="3613874" y="1235125"/>
                  </a:lnTo>
                  <a:lnTo>
                    <a:pt x="3650589" y="1206665"/>
                  </a:lnTo>
                  <a:lnTo>
                    <a:pt x="3654869" y="1195743"/>
                  </a:lnTo>
                  <a:lnTo>
                    <a:pt x="3656342" y="1183373"/>
                  </a:lnTo>
                  <a:close/>
                </a:path>
                <a:path w="9706610" h="1384300">
                  <a:moveTo>
                    <a:pt x="3665105" y="1064501"/>
                  </a:moveTo>
                  <a:lnTo>
                    <a:pt x="3538994" y="1064501"/>
                  </a:lnTo>
                  <a:lnTo>
                    <a:pt x="3538994" y="1024496"/>
                  </a:lnTo>
                  <a:lnTo>
                    <a:pt x="3507765" y="1024496"/>
                  </a:lnTo>
                  <a:lnTo>
                    <a:pt x="3507765" y="1064501"/>
                  </a:lnTo>
                  <a:lnTo>
                    <a:pt x="3382035" y="1064501"/>
                  </a:lnTo>
                  <a:lnTo>
                    <a:pt x="3382035" y="1090790"/>
                  </a:lnTo>
                  <a:lnTo>
                    <a:pt x="3665105" y="1090790"/>
                  </a:lnTo>
                  <a:lnTo>
                    <a:pt x="3665105" y="1064501"/>
                  </a:lnTo>
                  <a:close/>
                </a:path>
                <a:path w="9706610" h="1384300">
                  <a:moveTo>
                    <a:pt x="3675392" y="1279766"/>
                  </a:moveTo>
                  <a:lnTo>
                    <a:pt x="3372129" y="1279766"/>
                  </a:lnTo>
                  <a:lnTo>
                    <a:pt x="3372129" y="1306817"/>
                  </a:lnTo>
                  <a:lnTo>
                    <a:pt x="3507765" y="1306817"/>
                  </a:lnTo>
                  <a:lnTo>
                    <a:pt x="3507765" y="1384160"/>
                  </a:lnTo>
                  <a:lnTo>
                    <a:pt x="3538613" y="1384160"/>
                  </a:lnTo>
                  <a:lnTo>
                    <a:pt x="3538613" y="1306817"/>
                  </a:lnTo>
                  <a:lnTo>
                    <a:pt x="3675392" y="1306817"/>
                  </a:lnTo>
                  <a:lnTo>
                    <a:pt x="3675392" y="1279766"/>
                  </a:lnTo>
                  <a:close/>
                </a:path>
                <a:path w="9706610" h="1384300">
                  <a:moveTo>
                    <a:pt x="3685146" y="519874"/>
                  </a:moveTo>
                  <a:lnTo>
                    <a:pt x="3655809" y="519874"/>
                  </a:lnTo>
                  <a:lnTo>
                    <a:pt x="3655809" y="660463"/>
                  </a:lnTo>
                  <a:lnTo>
                    <a:pt x="3610089" y="660463"/>
                  </a:lnTo>
                  <a:lnTo>
                    <a:pt x="3610089" y="521779"/>
                  </a:lnTo>
                  <a:lnTo>
                    <a:pt x="3581133" y="521779"/>
                  </a:lnTo>
                  <a:lnTo>
                    <a:pt x="3581133" y="857046"/>
                  </a:lnTo>
                  <a:lnTo>
                    <a:pt x="3610089" y="857046"/>
                  </a:lnTo>
                  <a:lnTo>
                    <a:pt x="3610089" y="687133"/>
                  </a:lnTo>
                  <a:lnTo>
                    <a:pt x="3655809" y="687133"/>
                  </a:lnTo>
                  <a:lnTo>
                    <a:pt x="3655809" y="860856"/>
                  </a:lnTo>
                  <a:lnTo>
                    <a:pt x="3685146" y="860856"/>
                  </a:lnTo>
                  <a:lnTo>
                    <a:pt x="3685146" y="687133"/>
                  </a:lnTo>
                  <a:lnTo>
                    <a:pt x="3685146" y="660463"/>
                  </a:lnTo>
                  <a:lnTo>
                    <a:pt x="3685146" y="519874"/>
                  </a:lnTo>
                  <a:close/>
                </a:path>
                <a:path w="9706610" h="1384300">
                  <a:moveTo>
                    <a:pt x="3899039" y="1043546"/>
                  </a:moveTo>
                  <a:lnTo>
                    <a:pt x="3739019" y="1043546"/>
                  </a:lnTo>
                  <a:lnTo>
                    <a:pt x="3739019" y="1070216"/>
                  </a:lnTo>
                  <a:lnTo>
                    <a:pt x="3868559" y="1070216"/>
                  </a:lnTo>
                  <a:lnTo>
                    <a:pt x="3868559" y="1115555"/>
                  </a:lnTo>
                  <a:lnTo>
                    <a:pt x="3864953" y="1168374"/>
                  </a:lnTo>
                  <a:lnTo>
                    <a:pt x="3854107" y="1214628"/>
                  </a:lnTo>
                  <a:lnTo>
                    <a:pt x="3835933" y="1254048"/>
                  </a:lnTo>
                  <a:lnTo>
                    <a:pt x="3810368" y="1286357"/>
                  </a:lnTo>
                  <a:lnTo>
                    <a:pt x="3777323" y="1311275"/>
                  </a:lnTo>
                  <a:lnTo>
                    <a:pt x="3736733" y="1328534"/>
                  </a:lnTo>
                  <a:lnTo>
                    <a:pt x="3736733" y="1357109"/>
                  </a:lnTo>
                  <a:lnTo>
                    <a:pt x="3780993" y="1340980"/>
                  </a:lnTo>
                  <a:lnTo>
                    <a:pt x="3817899" y="1318209"/>
                  </a:lnTo>
                  <a:lnTo>
                    <a:pt x="3847642" y="1289024"/>
                  </a:lnTo>
                  <a:lnTo>
                    <a:pt x="3870426" y="1253642"/>
                  </a:lnTo>
                  <a:lnTo>
                    <a:pt x="3886454" y="1212278"/>
                  </a:lnTo>
                  <a:lnTo>
                    <a:pt x="3895928" y="1165161"/>
                  </a:lnTo>
                  <a:lnTo>
                    <a:pt x="3899039" y="1112507"/>
                  </a:lnTo>
                  <a:lnTo>
                    <a:pt x="3899039" y="1043546"/>
                  </a:lnTo>
                  <a:close/>
                </a:path>
                <a:path w="9706610" h="1384300">
                  <a:moveTo>
                    <a:pt x="4009529" y="1037450"/>
                  </a:moveTo>
                  <a:lnTo>
                    <a:pt x="3978668" y="1037450"/>
                  </a:lnTo>
                  <a:lnTo>
                    <a:pt x="3978668" y="1378064"/>
                  </a:lnTo>
                  <a:lnTo>
                    <a:pt x="4009529" y="1378064"/>
                  </a:lnTo>
                  <a:lnTo>
                    <a:pt x="4009529" y="1037450"/>
                  </a:lnTo>
                  <a:close/>
                </a:path>
                <a:path w="9706610" h="1384300">
                  <a:moveTo>
                    <a:pt x="4032351" y="597979"/>
                  </a:moveTo>
                  <a:lnTo>
                    <a:pt x="4030345" y="578904"/>
                  </a:lnTo>
                  <a:lnTo>
                    <a:pt x="4024630" y="562254"/>
                  </a:lnTo>
                  <a:lnTo>
                    <a:pt x="4015625" y="548043"/>
                  </a:lnTo>
                  <a:lnTo>
                    <a:pt x="4011053" y="543496"/>
                  </a:lnTo>
                  <a:lnTo>
                    <a:pt x="4003776" y="536257"/>
                  </a:lnTo>
                  <a:lnTo>
                    <a:pt x="4002252" y="535279"/>
                  </a:lnTo>
                  <a:lnTo>
                    <a:pt x="4002252" y="597979"/>
                  </a:lnTo>
                  <a:lnTo>
                    <a:pt x="4001071" y="610400"/>
                  </a:lnTo>
                  <a:lnTo>
                    <a:pt x="3976636" y="644740"/>
                  </a:lnTo>
                  <a:lnTo>
                    <a:pt x="3943959" y="652462"/>
                  </a:lnTo>
                  <a:lnTo>
                    <a:pt x="3931907" y="651598"/>
                  </a:lnTo>
                  <a:lnTo>
                    <a:pt x="3895407" y="630821"/>
                  </a:lnTo>
                  <a:lnTo>
                    <a:pt x="3885285" y="597979"/>
                  </a:lnTo>
                  <a:lnTo>
                    <a:pt x="3886466" y="585558"/>
                  </a:lnTo>
                  <a:lnTo>
                    <a:pt x="3911219" y="551370"/>
                  </a:lnTo>
                  <a:lnTo>
                    <a:pt x="3943959" y="543496"/>
                  </a:lnTo>
                  <a:lnTo>
                    <a:pt x="3955846" y="544410"/>
                  </a:lnTo>
                  <a:lnTo>
                    <a:pt x="3992283" y="565137"/>
                  </a:lnTo>
                  <a:lnTo>
                    <a:pt x="4002252" y="597979"/>
                  </a:lnTo>
                  <a:lnTo>
                    <a:pt x="4002252" y="535279"/>
                  </a:lnTo>
                  <a:lnTo>
                    <a:pt x="3991318" y="528193"/>
                  </a:lnTo>
                  <a:lnTo>
                    <a:pt x="3977005" y="522351"/>
                  </a:lnTo>
                  <a:lnTo>
                    <a:pt x="3961130" y="518795"/>
                  </a:lnTo>
                  <a:lnTo>
                    <a:pt x="3943959" y="517588"/>
                  </a:lnTo>
                  <a:lnTo>
                    <a:pt x="3926789" y="518795"/>
                  </a:lnTo>
                  <a:lnTo>
                    <a:pt x="3884142" y="536257"/>
                  </a:lnTo>
                  <a:lnTo>
                    <a:pt x="3857574" y="578904"/>
                  </a:lnTo>
                  <a:lnTo>
                    <a:pt x="3855567" y="597979"/>
                  </a:lnTo>
                  <a:lnTo>
                    <a:pt x="3857574" y="616889"/>
                  </a:lnTo>
                  <a:lnTo>
                    <a:pt x="3884142" y="659701"/>
                  </a:lnTo>
                  <a:lnTo>
                    <a:pt x="3926789" y="677164"/>
                  </a:lnTo>
                  <a:lnTo>
                    <a:pt x="3943959" y="678370"/>
                  </a:lnTo>
                  <a:lnTo>
                    <a:pt x="3961130" y="677164"/>
                  </a:lnTo>
                  <a:lnTo>
                    <a:pt x="4003776" y="659701"/>
                  </a:lnTo>
                  <a:lnTo>
                    <a:pt x="4030345" y="616889"/>
                  </a:lnTo>
                  <a:lnTo>
                    <a:pt x="4032351" y="597979"/>
                  </a:lnTo>
                  <a:close/>
                </a:path>
                <a:path w="9706610" h="1384300">
                  <a:moveTo>
                    <a:pt x="4134840" y="519874"/>
                  </a:moveTo>
                  <a:lnTo>
                    <a:pt x="4104360" y="519874"/>
                  </a:lnTo>
                  <a:lnTo>
                    <a:pt x="4104360" y="682561"/>
                  </a:lnTo>
                  <a:lnTo>
                    <a:pt x="4134840" y="682561"/>
                  </a:lnTo>
                  <a:lnTo>
                    <a:pt x="4134840" y="519874"/>
                  </a:lnTo>
                  <a:close/>
                </a:path>
                <a:path w="9706610" h="1384300">
                  <a:moveTo>
                    <a:pt x="4139412" y="839901"/>
                  </a:moveTo>
                  <a:lnTo>
                    <a:pt x="3912336" y="839901"/>
                  </a:lnTo>
                  <a:lnTo>
                    <a:pt x="3912336" y="799896"/>
                  </a:lnTo>
                  <a:lnTo>
                    <a:pt x="4134840" y="799896"/>
                  </a:lnTo>
                  <a:lnTo>
                    <a:pt x="4134840" y="709993"/>
                  </a:lnTo>
                  <a:lnTo>
                    <a:pt x="3881475" y="709993"/>
                  </a:lnTo>
                  <a:lnTo>
                    <a:pt x="3881475" y="735139"/>
                  </a:lnTo>
                  <a:lnTo>
                    <a:pt x="4104360" y="735139"/>
                  </a:lnTo>
                  <a:lnTo>
                    <a:pt x="4104360" y="774750"/>
                  </a:lnTo>
                  <a:lnTo>
                    <a:pt x="3881475" y="774750"/>
                  </a:lnTo>
                  <a:lnTo>
                    <a:pt x="3881475" y="864666"/>
                  </a:lnTo>
                  <a:lnTo>
                    <a:pt x="4139412" y="864666"/>
                  </a:lnTo>
                  <a:lnTo>
                    <a:pt x="4139412" y="839901"/>
                  </a:lnTo>
                  <a:close/>
                </a:path>
                <a:path w="9706610" h="1384300">
                  <a:moveTo>
                    <a:pt x="4364990" y="1146848"/>
                  </a:moveTo>
                  <a:lnTo>
                    <a:pt x="4132580" y="1146848"/>
                  </a:lnTo>
                  <a:lnTo>
                    <a:pt x="4132580" y="1116368"/>
                  </a:lnTo>
                  <a:lnTo>
                    <a:pt x="4362704" y="1116368"/>
                  </a:lnTo>
                  <a:lnTo>
                    <a:pt x="4362704" y="1093508"/>
                  </a:lnTo>
                  <a:lnTo>
                    <a:pt x="4362704" y="1064298"/>
                  </a:lnTo>
                  <a:lnTo>
                    <a:pt x="4362704" y="1041438"/>
                  </a:lnTo>
                  <a:lnTo>
                    <a:pt x="4102100" y="1041438"/>
                  </a:lnTo>
                  <a:lnTo>
                    <a:pt x="4102100" y="1064298"/>
                  </a:lnTo>
                  <a:lnTo>
                    <a:pt x="4332224" y="1064298"/>
                  </a:lnTo>
                  <a:lnTo>
                    <a:pt x="4332224" y="1093508"/>
                  </a:lnTo>
                  <a:lnTo>
                    <a:pt x="4102100" y="1093508"/>
                  </a:lnTo>
                  <a:lnTo>
                    <a:pt x="4102100" y="1116368"/>
                  </a:lnTo>
                  <a:lnTo>
                    <a:pt x="4102100" y="1146848"/>
                  </a:lnTo>
                  <a:lnTo>
                    <a:pt x="4102100" y="1169708"/>
                  </a:lnTo>
                  <a:lnTo>
                    <a:pt x="4364990" y="1169708"/>
                  </a:lnTo>
                  <a:lnTo>
                    <a:pt x="4364990" y="1146848"/>
                  </a:lnTo>
                  <a:close/>
                </a:path>
                <a:path w="9706610" h="1384300">
                  <a:moveTo>
                    <a:pt x="4393527" y="671893"/>
                  </a:moveTo>
                  <a:lnTo>
                    <a:pt x="4339425" y="641311"/>
                  </a:lnTo>
                  <a:lnTo>
                    <a:pt x="4316184" y="574738"/>
                  </a:lnTo>
                  <a:lnTo>
                    <a:pt x="4316184" y="550354"/>
                  </a:lnTo>
                  <a:lnTo>
                    <a:pt x="4387431" y="550354"/>
                  </a:lnTo>
                  <a:lnTo>
                    <a:pt x="4387431" y="523684"/>
                  </a:lnTo>
                  <a:lnTo>
                    <a:pt x="4214457" y="523684"/>
                  </a:lnTo>
                  <a:lnTo>
                    <a:pt x="4214457" y="550354"/>
                  </a:lnTo>
                  <a:lnTo>
                    <a:pt x="4285704" y="550354"/>
                  </a:lnTo>
                  <a:lnTo>
                    <a:pt x="4285704" y="574738"/>
                  </a:lnTo>
                  <a:lnTo>
                    <a:pt x="4279633" y="613879"/>
                  </a:lnTo>
                  <a:lnTo>
                    <a:pt x="4263085" y="643890"/>
                  </a:lnTo>
                  <a:lnTo>
                    <a:pt x="4238612" y="664743"/>
                  </a:lnTo>
                  <a:lnTo>
                    <a:pt x="4208742" y="676465"/>
                  </a:lnTo>
                  <a:lnTo>
                    <a:pt x="4208742" y="703897"/>
                  </a:lnTo>
                  <a:lnTo>
                    <a:pt x="4238917" y="694232"/>
                  </a:lnTo>
                  <a:lnTo>
                    <a:pt x="4265231" y="678319"/>
                  </a:lnTo>
                  <a:lnTo>
                    <a:pt x="4286542" y="657758"/>
                  </a:lnTo>
                  <a:lnTo>
                    <a:pt x="4301706" y="634174"/>
                  </a:lnTo>
                  <a:lnTo>
                    <a:pt x="4316857" y="656615"/>
                  </a:lnTo>
                  <a:lnTo>
                    <a:pt x="4338040" y="675462"/>
                  </a:lnTo>
                  <a:lnTo>
                    <a:pt x="4364012" y="689940"/>
                  </a:lnTo>
                  <a:lnTo>
                    <a:pt x="4393527" y="699325"/>
                  </a:lnTo>
                  <a:lnTo>
                    <a:pt x="4393527" y="671893"/>
                  </a:lnTo>
                  <a:close/>
                </a:path>
                <a:path w="9706610" h="1384300">
                  <a:moveTo>
                    <a:pt x="4489158" y="519874"/>
                  </a:moveTo>
                  <a:lnTo>
                    <a:pt x="4458678" y="519874"/>
                  </a:lnTo>
                  <a:lnTo>
                    <a:pt x="4458678" y="594169"/>
                  </a:lnTo>
                  <a:lnTo>
                    <a:pt x="4382097" y="594169"/>
                  </a:lnTo>
                  <a:lnTo>
                    <a:pt x="4382097" y="620839"/>
                  </a:lnTo>
                  <a:lnTo>
                    <a:pt x="4458678" y="620839"/>
                  </a:lnTo>
                  <a:lnTo>
                    <a:pt x="4458678" y="713803"/>
                  </a:lnTo>
                  <a:lnTo>
                    <a:pt x="4489158" y="713803"/>
                  </a:lnTo>
                  <a:lnTo>
                    <a:pt x="4489158" y="519874"/>
                  </a:lnTo>
                  <a:close/>
                </a:path>
                <a:path w="9706610" h="1384300">
                  <a:moveTo>
                    <a:pt x="4496778" y="798753"/>
                  </a:moveTo>
                  <a:lnTo>
                    <a:pt x="4480217" y="759434"/>
                  </a:lnTo>
                  <a:lnTo>
                    <a:pt x="4466298" y="748880"/>
                  </a:lnTo>
                  <a:lnTo>
                    <a:pt x="4466298" y="798753"/>
                  </a:lnTo>
                  <a:lnTo>
                    <a:pt x="4465180" y="806678"/>
                  </a:lnTo>
                  <a:lnTo>
                    <a:pt x="4433341" y="833475"/>
                  </a:lnTo>
                  <a:lnTo>
                    <a:pt x="4389259" y="841933"/>
                  </a:lnTo>
                  <a:lnTo>
                    <a:pt x="4363428" y="842949"/>
                  </a:lnTo>
                  <a:lnTo>
                    <a:pt x="4337647" y="841933"/>
                  </a:lnTo>
                  <a:lnTo>
                    <a:pt x="4293667" y="833475"/>
                  </a:lnTo>
                  <a:lnTo>
                    <a:pt x="4262425" y="806678"/>
                  </a:lnTo>
                  <a:lnTo>
                    <a:pt x="4261320" y="798753"/>
                  </a:lnTo>
                  <a:lnTo>
                    <a:pt x="4262425" y="790613"/>
                  </a:lnTo>
                  <a:lnTo>
                    <a:pt x="4293667" y="763663"/>
                  </a:lnTo>
                  <a:lnTo>
                    <a:pt x="4337647" y="755205"/>
                  </a:lnTo>
                  <a:lnTo>
                    <a:pt x="4363428" y="754176"/>
                  </a:lnTo>
                  <a:lnTo>
                    <a:pt x="4389259" y="755205"/>
                  </a:lnTo>
                  <a:lnTo>
                    <a:pt x="4433341" y="763663"/>
                  </a:lnTo>
                  <a:lnTo>
                    <a:pt x="4465180" y="790613"/>
                  </a:lnTo>
                  <a:lnTo>
                    <a:pt x="4466298" y="798753"/>
                  </a:lnTo>
                  <a:lnTo>
                    <a:pt x="4466298" y="748880"/>
                  </a:lnTo>
                  <a:lnTo>
                    <a:pt x="4447540" y="739724"/>
                  </a:lnTo>
                  <a:lnTo>
                    <a:pt x="4422292" y="732751"/>
                  </a:lnTo>
                  <a:lnTo>
                    <a:pt x="4393895" y="728776"/>
                  </a:lnTo>
                  <a:lnTo>
                    <a:pt x="4363428" y="727519"/>
                  </a:lnTo>
                  <a:lnTo>
                    <a:pt x="4333024" y="728776"/>
                  </a:lnTo>
                  <a:lnTo>
                    <a:pt x="4279633" y="739724"/>
                  </a:lnTo>
                  <a:lnTo>
                    <a:pt x="4246854" y="759434"/>
                  </a:lnTo>
                  <a:lnTo>
                    <a:pt x="4230459" y="798753"/>
                  </a:lnTo>
                  <a:lnTo>
                    <a:pt x="4232402" y="813765"/>
                  </a:lnTo>
                  <a:lnTo>
                    <a:pt x="4258653" y="847140"/>
                  </a:lnTo>
                  <a:lnTo>
                    <a:pt x="4304754" y="864336"/>
                  </a:lnTo>
                  <a:lnTo>
                    <a:pt x="4363428" y="869238"/>
                  </a:lnTo>
                  <a:lnTo>
                    <a:pt x="4393895" y="868095"/>
                  </a:lnTo>
                  <a:lnTo>
                    <a:pt x="4422292" y="864336"/>
                  </a:lnTo>
                  <a:lnTo>
                    <a:pt x="4447540" y="857504"/>
                  </a:lnTo>
                  <a:lnTo>
                    <a:pt x="4468584" y="847140"/>
                  </a:lnTo>
                  <a:lnTo>
                    <a:pt x="4473867" y="842949"/>
                  </a:lnTo>
                  <a:lnTo>
                    <a:pt x="4480217" y="837920"/>
                  </a:lnTo>
                  <a:lnTo>
                    <a:pt x="4489107" y="826808"/>
                  </a:lnTo>
                  <a:lnTo>
                    <a:pt x="4494784" y="813765"/>
                  </a:lnTo>
                  <a:lnTo>
                    <a:pt x="4496778" y="798753"/>
                  </a:lnTo>
                  <a:close/>
                </a:path>
                <a:path w="9706610" h="1384300">
                  <a:moveTo>
                    <a:pt x="4742129" y="681037"/>
                  </a:moveTo>
                  <a:lnTo>
                    <a:pt x="4740643" y="636244"/>
                  </a:lnTo>
                  <a:lnTo>
                    <a:pt x="4735614" y="598170"/>
                  </a:lnTo>
                  <a:lnTo>
                    <a:pt x="4713313" y="546544"/>
                  </a:lnTo>
                  <a:lnTo>
                    <a:pt x="4711649" y="543877"/>
                  </a:lnTo>
                  <a:lnTo>
                    <a:pt x="4711649" y="681037"/>
                  </a:lnTo>
                  <a:lnTo>
                    <a:pt x="4710557" y="721156"/>
                  </a:lnTo>
                  <a:lnTo>
                    <a:pt x="4699914" y="781545"/>
                  </a:lnTo>
                  <a:lnTo>
                    <a:pt x="4674463" y="811809"/>
                  </a:lnTo>
                  <a:lnTo>
                    <a:pt x="4654880" y="815517"/>
                  </a:lnTo>
                  <a:lnTo>
                    <a:pt x="4644758" y="814590"/>
                  </a:lnTo>
                  <a:lnTo>
                    <a:pt x="4609846" y="781545"/>
                  </a:lnTo>
                  <a:lnTo>
                    <a:pt x="4599267" y="721156"/>
                  </a:lnTo>
                  <a:lnTo>
                    <a:pt x="4598124" y="681037"/>
                  </a:lnTo>
                  <a:lnTo>
                    <a:pt x="4599267" y="640753"/>
                  </a:lnTo>
                  <a:lnTo>
                    <a:pt x="4609846" y="580631"/>
                  </a:lnTo>
                  <a:lnTo>
                    <a:pt x="4635551" y="550443"/>
                  </a:lnTo>
                  <a:lnTo>
                    <a:pt x="4654880" y="546544"/>
                  </a:lnTo>
                  <a:lnTo>
                    <a:pt x="4665230" y="547535"/>
                  </a:lnTo>
                  <a:lnTo>
                    <a:pt x="4699914" y="580631"/>
                  </a:lnTo>
                  <a:lnTo>
                    <a:pt x="4710557" y="640753"/>
                  </a:lnTo>
                  <a:lnTo>
                    <a:pt x="4711649" y="681037"/>
                  </a:lnTo>
                  <a:lnTo>
                    <a:pt x="4711649" y="543877"/>
                  </a:lnTo>
                  <a:lnTo>
                    <a:pt x="4700486" y="533539"/>
                  </a:lnTo>
                  <a:lnTo>
                    <a:pt x="4687125" y="526021"/>
                  </a:lnTo>
                  <a:lnTo>
                    <a:pt x="4671847" y="521423"/>
                  </a:lnTo>
                  <a:lnTo>
                    <a:pt x="4654880" y="519874"/>
                  </a:lnTo>
                  <a:lnTo>
                    <a:pt x="4637760" y="521423"/>
                  </a:lnTo>
                  <a:lnTo>
                    <a:pt x="4598124" y="543877"/>
                  </a:lnTo>
                  <a:lnTo>
                    <a:pt x="4574311" y="598170"/>
                  </a:lnTo>
                  <a:lnTo>
                    <a:pt x="4569193" y="636244"/>
                  </a:lnTo>
                  <a:lnTo>
                    <a:pt x="4567644" y="681037"/>
                  </a:lnTo>
                  <a:lnTo>
                    <a:pt x="4569193" y="725614"/>
                  </a:lnTo>
                  <a:lnTo>
                    <a:pt x="4574311" y="763612"/>
                  </a:lnTo>
                  <a:lnTo>
                    <a:pt x="4598124" y="818184"/>
                  </a:lnTo>
                  <a:lnTo>
                    <a:pt x="4637760" y="840054"/>
                  </a:lnTo>
                  <a:lnTo>
                    <a:pt x="4654880" y="841425"/>
                  </a:lnTo>
                  <a:lnTo>
                    <a:pt x="4671847" y="840054"/>
                  </a:lnTo>
                  <a:lnTo>
                    <a:pt x="4711649" y="818184"/>
                  </a:lnTo>
                  <a:lnTo>
                    <a:pt x="4735614" y="763612"/>
                  </a:lnTo>
                  <a:lnTo>
                    <a:pt x="4740643" y="725614"/>
                  </a:lnTo>
                  <a:lnTo>
                    <a:pt x="4742129" y="681037"/>
                  </a:lnTo>
                  <a:close/>
                </a:path>
                <a:path w="9706610" h="1384300">
                  <a:moveTo>
                    <a:pt x="4842332" y="519874"/>
                  </a:moveTo>
                  <a:lnTo>
                    <a:pt x="4811471" y="519874"/>
                  </a:lnTo>
                  <a:lnTo>
                    <a:pt x="4811471" y="860475"/>
                  </a:lnTo>
                  <a:lnTo>
                    <a:pt x="4842332" y="860475"/>
                  </a:lnTo>
                  <a:lnTo>
                    <a:pt x="4842332" y="519874"/>
                  </a:lnTo>
                  <a:close/>
                </a:path>
                <a:path w="9706610" h="1384300">
                  <a:moveTo>
                    <a:pt x="5181104" y="523684"/>
                  </a:moveTo>
                  <a:lnTo>
                    <a:pt x="5151018" y="523684"/>
                  </a:lnTo>
                  <a:lnTo>
                    <a:pt x="5151018" y="550354"/>
                  </a:lnTo>
                  <a:lnTo>
                    <a:pt x="5151018" y="662368"/>
                  </a:lnTo>
                  <a:lnTo>
                    <a:pt x="5047767" y="662368"/>
                  </a:lnTo>
                  <a:lnTo>
                    <a:pt x="5047767" y="550354"/>
                  </a:lnTo>
                  <a:lnTo>
                    <a:pt x="5151018" y="550354"/>
                  </a:lnTo>
                  <a:lnTo>
                    <a:pt x="5151018" y="523684"/>
                  </a:lnTo>
                  <a:lnTo>
                    <a:pt x="5017668" y="523684"/>
                  </a:lnTo>
                  <a:lnTo>
                    <a:pt x="5017668" y="688657"/>
                  </a:lnTo>
                  <a:lnTo>
                    <a:pt x="5181104" y="688657"/>
                  </a:lnTo>
                  <a:lnTo>
                    <a:pt x="5181104" y="662368"/>
                  </a:lnTo>
                  <a:lnTo>
                    <a:pt x="5181104" y="550354"/>
                  </a:lnTo>
                  <a:lnTo>
                    <a:pt x="5181104" y="523684"/>
                  </a:lnTo>
                  <a:close/>
                </a:path>
                <a:path w="9706610" h="1384300">
                  <a:moveTo>
                    <a:pt x="5297309" y="838377"/>
                  </a:moveTo>
                  <a:lnTo>
                    <a:pt x="5251335" y="833335"/>
                  </a:lnTo>
                  <a:lnTo>
                    <a:pt x="5212969" y="820331"/>
                  </a:lnTo>
                  <a:lnTo>
                    <a:pt x="5203317" y="812850"/>
                  </a:lnTo>
                  <a:lnTo>
                    <a:pt x="5186680" y="799973"/>
                  </a:lnTo>
                  <a:lnTo>
                    <a:pt x="5176926" y="772845"/>
                  </a:lnTo>
                  <a:lnTo>
                    <a:pt x="5176926" y="763320"/>
                  </a:lnTo>
                  <a:lnTo>
                    <a:pt x="5287403" y="763320"/>
                  </a:lnTo>
                  <a:lnTo>
                    <a:pt x="5287403" y="737044"/>
                  </a:lnTo>
                  <a:lnTo>
                    <a:pt x="5037480" y="737044"/>
                  </a:lnTo>
                  <a:lnTo>
                    <a:pt x="5037480" y="763320"/>
                  </a:lnTo>
                  <a:lnTo>
                    <a:pt x="5146446" y="763320"/>
                  </a:lnTo>
                  <a:lnTo>
                    <a:pt x="5146446" y="772845"/>
                  </a:lnTo>
                  <a:lnTo>
                    <a:pt x="5136756" y="799858"/>
                  </a:lnTo>
                  <a:lnTo>
                    <a:pt x="5110670" y="820331"/>
                  </a:lnTo>
                  <a:lnTo>
                    <a:pt x="5072659" y="833450"/>
                  </a:lnTo>
                  <a:lnTo>
                    <a:pt x="5027193" y="838377"/>
                  </a:lnTo>
                  <a:lnTo>
                    <a:pt x="5027193" y="864666"/>
                  </a:lnTo>
                  <a:lnTo>
                    <a:pt x="5072799" y="860221"/>
                  </a:lnTo>
                  <a:lnTo>
                    <a:pt x="5111432" y="849617"/>
                  </a:lnTo>
                  <a:lnTo>
                    <a:pt x="5141582" y="833589"/>
                  </a:lnTo>
                  <a:lnTo>
                    <a:pt x="5161686" y="812850"/>
                  </a:lnTo>
                  <a:lnTo>
                    <a:pt x="5181752" y="833170"/>
                  </a:lnTo>
                  <a:lnTo>
                    <a:pt x="5212207" y="849045"/>
                  </a:lnTo>
                  <a:lnTo>
                    <a:pt x="5251310" y="859790"/>
                  </a:lnTo>
                  <a:lnTo>
                    <a:pt x="5297309" y="864666"/>
                  </a:lnTo>
                  <a:lnTo>
                    <a:pt x="5297309" y="838377"/>
                  </a:lnTo>
                  <a:close/>
                </a:path>
                <a:path w="9706610" h="1384300">
                  <a:moveTo>
                    <a:pt x="5339600" y="599122"/>
                  </a:moveTo>
                  <a:lnTo>
                    <a:pt x="5287403" y="599122"/>
                  </a:lnTo>
                  <a:lnTo>
                    <a:pt x="5287403" y="519874"/>
                  </a:lnTo>
                  <a:lnTo>
                    <a:pt x="5256923" y="519874"/>
                  </a:lnTo>
                  <a:lnTo>
                    <a:pt x="5256923" y="709612"/>
                  </a:lnTo>
                  <a:lnTo>
                    <a:pt x="5287403" y="709612"/>
                  </a:lnTo>
                  <a:lnTo>
                    <a:pt x="5287403" y="626173"/>
                  </a:lnTo>
                  <a:lnTo>
                    <a:pt x="5339600" y="626173"/>
                  </a:lnTo>
                  <a:lnTo>
                    <a:pt x="5339600" y="599122"/>
                  </a:lnTo>
                  <a:close/>
                </a:path>
                <a:path w="9706610" h="1384300">
                  <a:moveTo>
                    <a:pt x="5638609" y="142875"/>
                  </a:moveTo>
                  <a:lnTo>
                    <a:pt x="5586755" y="127152"/>
                  </a:lnTo>
                  <a:lnTo>
                    <a:pt x="5545455" y="102006"/>
                  </a:lnTo>
                  <a:lnTo>
                    <a:pt x="5518175" y="67005"/>
                  </a:lnTo>
                  <a:lnTo>
                    <a:pt x="5508307" y="21717"/>
                  </a:lnTo>
                  <a:lnTo>
                    <a:pt x="5508307" y="4191"/>
                  </a:lnTo>
                  <a:lnTo>
                    <a:pt x="5477459" y="4191"/>
                  </a:lnTo>
                  <a:lnTo>
                    <a:pt x="5477459" y="21717"/>
                  </a:lnTo>
                  <a:lnTo>
                    <a:pt x="5467756" y="67221"/>
                  </a:lnTo>
                  <a:lnTo>
                    <a:pt x="5440781" y="102298"/>
                  </a:lnTo>
                  <a:lnTo>
                    <a:pt x="5399659" y="127368"/>
                  </a:lnTo>
                  <a:lnTo>
                    <a:pt x="5347538" y="142875"/>
                  </a:lnTo>
                  <a:lnTo>
                    <a:pt x="5347538" y="169926"/>
                  </a:lnTo>
                  <a:lnTo>
                    <a:pt x="5398516" y="157073"/>
                  </a:lnTo>
                  <a:lnTo>
                    <a:pt x="5440159" y="137960"/>
                  </a:lnTo>
                  <a:lnTo>
                    <a:pt x="5471884" y="113499"/>
                  </a:lnTo>
                  <a:lnTo>
                    <a:pt x="5493080" y="84582"/>
                  </a:lnTo>
                  <a:lnTo>
                    <a:pt x="5514530" y="113614"/>
                  </a:lnTo>
                  <a:lnTo>
                    <a:pt x="5546407" y="137960"/>
                  </a:lnTo>
                  <a:lnTo>
                    <a:pt x="5588012" y="156959"/>
                  </a:lnTo>
                  <a:lnTo>
                    <a:pt x="5638609" y="169926"/>
                  </a:lnTo>
                  <a:lnTo>
                    <a:pt x="5638609" y="142875"/>
                  </a:lnTo>
                  <a:close/>
                </a:path>
                <a:path w="9706610" h="1384300">
                  <a:moveTo>
                    <a:pt x="5645086" y="226695"/>
                  </a:moveTo>
                  <a:lnTo>
                    <a:pt x="5341823" y="226695"/>
                  </a:lnTo>
                  <a:lnTo>
                    <a:pt x="5341823" y="253733"/>
                  </a:lnTo>
                  <a:lnTo>
                    <a:pt x="5477459" y="253733"/>
                  </a:lnTo>
                  <a:lnTo>
                    <a:pt x="5477459" y="348983"/>
                  </a:lnTo>
                  <a:lnTo>
                    <a:pt x="5508307" y="348983"/>
                  </a:lnTo>
                  <a:lnTo>
                    <a:pt x="5508307" y="253733"/>
                  </a:lnTo>
                  <a:lnTo>
                    <a:pt x="5645086" y="253733"/>
                  </a:lnTo>
                  <a:lnTo>
                    <a:pt x="5645086" y="226695"/>
                  </a:lnTo>
                  <a:close/>
                </a:path>
                <a:path w="9706610" h="1384300">
                  <a:moveTo>
                    <a:pt x="5651258" y="609638"/>
                  </a:moveTo>
                  <a:lnTo>
                    <a:pt x="5418848" y="609638"/>
                  </a:lnTo>
                  <a:lnTo>
                    <a:pt x="5418848" y="522008"/>
                  </a:lnTo>
                  <a:lnTo>
                    <a:pt x="5388368" y="522008"/>
                  </a:lnTo>
                  <a:lnTo>
                    <a:pt x="5388368" y="609638"/>
                  </a:lnTo>
                  <a:lnTo>
                    <a:pt x="5388368" y="636308"/>
                  </a:lnTo>
                  <a:lnTo>
                    <a:pt x="5651258" y="636308"/>
                  </a:lnTo>
                  <a:lnTo>
                    <a:pt x="5651258" y="609638"/>
                  </a:lnTo>
                  <a:close/>
                </a:path>
                <a:path w="9706610" h="1384300">
                  <a:moveTo>
                    <a:pt x="5655830" y="835698"/>
                  </a:moveTo>
                  <a:lnTo>
                    <a:pt x="5418848" y="835698"/>
                  </a:lnTo>
                  <a:lnTo>
                    <a:pt x="5418848" y="756958"/>
                  </a:lnTo>
                  <a:lnTo>
                    <a:pt x="5388368" y="756958"/>
                  </a:lnTo>
                  <a:lnTo>
                    <a:pt x="5388368" y="835698"/>
                  </a:lnTo>
                  <a:lnTo>
                    <a:pt x="5388368" y="862368"/>
                  </a:lnTo>
                  <a:lnTo>
                    <a:pt x="5655830" y="862368"/>
                  </a:lnTo>
                  <a:lnTo>
                    <a:pt x="5655830" y="835698"/>
                  </a:lnTo>
                  <a:close/>
                </a:path>
                <a:path w="9706610" h="1384300">
                  <a:moveTo>
                    <a:pt x="5672213" y="692467"/>
                  </a:moveTo>
                  <a:lnTo>
                    <a:pt x="5365127" y="692467"/>
                  </a:lnTo>
                  <a:lnTo>
                    <a:pt x="5365127" y="719137"/>
                  </a:lnTo>
                  <a:lnTo>
                    <a:pt x="5672213" y="719137"/>
                  </a:lnTo>
                  <a:lnTo>
                    <a:pt x="5672213" y="692467"/>
                  </a:lnTo>
                  <a:close/>
                </a:path>
                <a:path w="9706610" h="1384300">
                  <a:moveTo>
                    <a:pt x="5977115" y="88392"/>
                  </a:moveTo>
                  <a:lnTo>
                    <a:pt x="5970067" y="48577"/>
                  </a:lnTo>
                  <a:lnTo>
                    <a:pt x="5947016" y="18567"/>
                  </a:lnTo>
                  <a:lnTo>
                    <a:pt x="5947016" y="88392"/>
                  </a:lnTo>
                  <a:lnTo>
                    <a:pt x="5945886" y="103009"/>
                  </a:lnTo>
                  <a:lnTo>
                    <a:pt x="5921299" y="142138"/>
                  </a:lnTo>
                  <a:lnTo>
                    <a:pt x="5888723" y="150495"/>
                  </a:lnTo>
                  <a:lnTo>
                    <a:pt x="5876506" y="149517"/>
                  </a:lnTo>
                  <a:lnTo>
                    <a:pt x="5840184" y="126961"/>
                  </a:lnTo>
                  <a:lnTo>
                    <a:pt x="5830049" y="88392"/>
                  </a:lnTo>
                  <a:lnTo>
                    <a:pt x="5831243" y="73990"/>
                  </a:lnTo>
                  <a:lnTo>
                    <a:pt x="5855932" y="34861"/>
                  </a:lnTo>
                  <a:lnTo>
                    <a:pt x="5888723" y="26670"/>
                  </a:lnTo>
                  <a:lnTo>
                    <a:pt x="5900775" y="27597"/>
                  </a:lnTo>
                  <a:lnTo>
                    <a:pt x="5937047" y="50190"/>
                  </a:lnTo>
                  <a:lnTo>
                    <a:pt x="5947016" y="88392"/>
                  </a:lnTo>
                  <a:lnTo>
                    <a:pt x="5947016" y="18567"/>
                  </a:lnTo>
                  <a:lnTo>
                    <a:pt x="5937047" y="11417"/>
                  </a:lnTo>
                  <a:lnTo>
                    <a:pt x="5922734" y="5092"/>
                  </a:lnTo>
                  <a:lnTo>
                    <a:pt x="5906554" y="1282"/>
                  </a:lnTo>
                  <a:lnTo>
                    <a:pt x="5888723" y="0"/>
                  </a:lnTo>
                  <a:lnTo>
                    <a:pt x="5870841" y="1282"/>
                  </a:lnTo>
                  <a:lnTo>
                    <a:pt x="5827382" y="20193"/>
                  </a:lnTo>
                  <a:lnTo>
                    <a:pt x="5802096" y="67119"/>
                  </a:lnTo>
                  <a:lnTo>
                    <a:pt x="5800331" y="88392"/>
                  </a:lnTo>
                  <a:lnTo>
                    <a:pt x="5802096" y="109715"/>
                  </a:lnTo>
                  <a:lnTo>
                    <a:pt x="5827382" y="156972"/>
                  </a:lnTo>
                  <a:lnTo>
                    <a:pt x="5870841" y="175831"/>
                  </a:lnTo>
                  <a:lnTo>
                    <a:pt x="5888723" y="177165"/>
                  </a:lnTo>
                  <a:lnTo>
                    <a:pt x="5906554" y="175831"/>
                  </a:lnTo>
                  <a:lnTo>
                    <a:pt x="5922734" y="171919"/>
                  </a:lnTo>
                  <a:lnTo>
                    <a:pt x="5937047" y="165582"/>
                  </a:lnTo>
                  <a:lnTo>
                    <a:pt x="5949302" y="156972"/>
                  </a:lnTo>
                  <a:lnTo>
                    <a:pt x="5955423" y="150495"/>
                  </a:lnTo>
                  <a:lnTo>
                    <a:pt x="5961367" y="144221"/>
                  </a:lnTo>
                  <a:lnTo>
                    <a:pt x="5970067" y="128397"/>
                  </a:lnTo>
                  <a:lnTo>
                    <a:pt x="5975337" y="109715"/>
                  </a:lnTo>
                  <a:lnTo>
                    <a:pt x="5977115" y="88392"/>
                  </a:lnTo>
                  <a:close/>
                </a:path>
                <a:path w="9706610" h="1384300">
                  <a:moveTo>
                    <a:pt x="6011799" y="809040"/>
                  </a:moveTo>
                  <a:lnTo>
                    <a:pt x="5980976" y="789851"/>
                  </a:lnTo>
                  <a:lnTo>
                    <a:pt x="5954407" y="760615"/>
                  </a:lnTo>
                  <a:lnTo>
                    <a:pt x="5945022" y="738949"/>
                  </a:lnTo>
                  <a:lnTo>
                    <a:pt x="5935764" y="717588"/>
                  </a:lnTo>
                  <a:lnTo>
                    <a:pt x="5928741" y="657034"/>
                  </a:lnTo>
                  <a:lnTo>
                    <a:pt x="5928741" y="523684"/>
                  </a:lnTo>
                  <a:lnTo>
                    <a:pt x="5897880" y="523684"/>
                  </a:lnTo>
                  <a:lnTo>
                    <a:pt x="5897880" y="657034"/>
                  </a:lnTo>
                  <a:lnTo>
                    <a:pt x="5890907" y="717753"/>
                  </a:lnTo>
                  <a:lnTo>
                    <a:pt x="5872353" y="761034"/>
                  </a:lnTo>
                  <a:lnTo>
                    <a:pt x="5845797" y="790333"/>
                  </a:lnTo>
                  <a:lnTo>
                    <a:pt x="5814822" y="809040"/>
                  </a:lnTo>
                  <a:lnTo>
                    <a:pt x="5814822" y="837234"/>
                  </a:lnTo>
                  <a:lnTo>
                    <a:pt x="5847918" y="821131"/>
                  </a:lnTo>
                  <a:lnTo>
                    <a:pt x="5876734" y="798664"/>
                  </a:lnTo>
                  <a:lnTo>
                    <a:pt x="5899264" y="770915"/>
                  </a:lnTo>
                  <a:lnTo>
                    <a:pt x="5913501" y="738949"/>
                  </a:lnTo>
                  <a:lnTo>
                    <a:pt x="5927953" y="770648"/>
                  </a:lnTo>
                  <a:lnTo>
                    <a:pt x="5950509" y="798233"/>
                  </a:lnTo>
                  <a:lnTo>
                    <a:pt x="5979134" y="820750"/>
                  </a:lnTo>
                  <a:lnTo>
                    <a:pt x="6011799" y="837234"/>
                  </a:lnTo>
                  <a:lnTo>
                    <a:pt x="6011799" y="809040"/>
                  </a:lnTo>
                  <a:close/>
                </a:path>
                <a:path w="9706610" h="1384300">
                  <a:moveTo>
                    <a:pt x="6079604" y="2286"/>
                  </a:moveTo>
                  <a:lnTo>
                    <a:pt x="6049124" y="2286"/>
                  </a:lnTo>
                  <a:lnTo>
                    <a:pt x="6049124" y="192024"/>
                  </a:lnTo>
                  <a:lnTo>
                    <a:pt x="6079604" y="192024"/>
                  </a:lnTo>
                  <a:lnTo>
                    <a:pt x="6079604" y="2286"/>
                  </a:lnTo>
                  <a:close/>
                </a:path>
                <a:path w="9706610" h="1384300">
                  <a:moveTo>
                    <a:pt x="6099035" y="320408"/>
                  </a:moveTo>
                  <a:lnTo>
                    <a:pt x="6054433" y="288785"/>
                  </a:lnTo>
                  <a:lnTo>
                    <a:pt x="6035027" y="232397"/>
                  </a:lnTo>
                  <a:lnTo>
                    <a:pt x="6035027" y="217551"/>
                  </a:lnTo>
                  <a:lnTo>
                    <a:pt x="6004547" y="217551"/>
                  </a:lnTo>
                  <a:lnTo>
                    <a:pt x="6000331" y="259892"/>
                  </a:lnTo>
                  <a:lnTo>
                    <a:pt x="5972886" y="303923"/>
                  </a:lnTo>
                  <a:lnTo>
                    <a:pt x="5953874" y="318503"/>
                  </a:lnTo>
                  <a:lnTo>
                    <a:pt x="5935205" y="303923"/>
                  </a:lnTo>
                  <a:lnTo>
                    <a:pt x="5923127" y="288785"/>
                  </a:lnTo>
                  <a:lnTo>
                    <a:pt x="5919394" y="284124"/>
                  </a:lnTo>
                  <a:lnTo>
                    <a:pt x="5908446" y="259892"/>
                  </a:lnTo>
                  <a:lnTo>
                    <a:pt x="5904408" y="232397"/>
                  </a:lnTo>
                  <a:lnTo>
                    <a:pt x="5904344" y="217551"/>
                  </a:lnTo>
                  <a:lnTo>
                    <a:pt x="5873483" y="217551"/>
                  </a:lnTo>
                  <a:lnTo>
                    <a:pt x="5873483" y="232397"/>
                  </a:lnTo>
                  <a:lnTo>
                    <a:pt x="5868251" y="263144"/>
                  </a:lnTo>
                  <a:lnTo>
                    <a:pt x="5854192" y="288556"/>
                  </a:lnTo>
                  <a:lnTo>
                    <a:pt x="5833783" y="307898"/>
                  </a:lnTo>
                  <a:lnTo>
                    <a:pt x="5809475" y="320408"/>
                  </a:lnTo>
                  <a:lnTo>
                    <a:pt x="5809475" y="347459"/>
                  </a:lnTo>
                  <a:lnTo>
                    <a:pt x="5835002" y="337489"/>
                  </a:lnTo>
                  <a:lnTo>
                    <a:pt x="5857913" y="323418"/>
                  </a:lnTo>
                  <a:lnTo>
                    <a:pt x="5876607" y="306692"/>
                  </a:lnTo>
                  <a:lnTo>
                    <a:pt x="5889485" y="288785"/>
                  </a:lnTo>
                  <a:lnTo>
                    <a:pt x="5900737" y="306374"/>
                  </a:lnTo>
                  <a:lnTo>
                    <a:pt x="5916295" y="322846"/>
                  </a:lnTo>
                  <a:lnTo>
                    <a:pt x="5934646" y="336956"/>
                  </a:lnTo>
                  <a:lnTo>
                    <a:pt x="5954255" y="347459"/>
                  </a:lnTo>
                  <a:lnTo>
                    <a:pt x="5974334" y="336638"/>
                  </a:lnTo>
                  <a:lnTo>
                    <a:pt x="5992596" y="322554"/>
                  </a:lnTo>
                  <a:lnTo>
                    <a:pt x="5996368" y="318503"/>
                  </a:lnTo>
                  <a:lnTo>
                    <a:pt x="6007773" y="306260"/>
                  </a:lnTo>
                  <a:lnTo>
                    <a:pt x="6018644" y="288785"/>
                  </a:lnTo>
                  <a:lnTo>
                    <a:pt x="6031903" y="306857"/>
                  </a:lnTo>
                  <a:lnTo>
                    <a:pt x="6050699" y="323557"/>
                  </a:lnTo>
                  <a:lnTo>
                    <a:pt x="6073559" y="337540"/>
                  </a:lnTo>
                  <a:lnTo>
                    <a:pt x="6099035" y="347459"/>
                  </a:lnTo>
                  <a:lnTo>
                    <a:pt x="6099035" y="320408"/>
                  </a:lnTo>
                  <a:close/>
                </a:path>
                <a:path w="9706610" h="1384300">
                  <a:moveTo>
                    <a:pt x="6150851" y="663130"/>
                  </a:moveTo>
                  <a:lnTo>
                    <a:pt x="6095238" y="663130"/>
                  </a:lnTo>
                  <a:lnTo>
                    <a:pt x="6095238" y="519874"/>
                  </a:lnTo>
                  <a:lnTo>
                    <a:pt x="6064758" y="519874"/>
                  </a:lnTo>
                  <a:lnTo>
                    <a:pt x="6064758" y="860856"/>
                  </a:lnTo>
                  <a:lnTo>
                    <a:pt x="6095238" y="860856"/>
                  </a:lnTo>
                  <a:lnTo>
                    <a:pt x="6095238" y="689800"/>
                  </a:lnTo>
                  <a:lnTo>
                    <a:pt x="6150851" y="689800"/>
                  </a:lnTo>
                  <a:lnTo>
                    <a:pt x="6150851" y="663130"/>
                  </a:lnTo>
                  <a:close/>
                </a:path>
                <a:path w="9706610" h="1384300">
                  <a:moveTo>
                    <a:pt x="6431635" y="233921"/>
                  </a:moveTo>
                  <a:lnTo>
                    <a:pt x="6401155" y="233921"/>
                  </a:lnTo>
                  <a:lnTo>
                    <a:pt x="6401155" y="260210"/>
                  </a:lnTo>
                  <a:lnTo>
                    <a:pt x="6401155" y="321170"/>
                  </a:lnTo>
                  <a:lnTo>
                    <a:pt x="6201524" y="321170"/>
                  </a:lnTo>
                  <a:lnTo>
                    <a:pt x="6201524" y="260210"/>
                  </a:lnTo>
                  <a:lnTo>
                    <a:pt x="6401155" y="260210"/>
                  </a:lnTo>
                  <a:lnTo>
                    <a:pt x="6401155" y="233921"/>
                  </a:lnTo>
                  <a:lnTo>
                    <a:pt x="6171044" y="233921"/>
                  </a:lnTo>
                  <a:lnTo>
                    <a:pt x="6171044" y="347078"/>
                  </a:lnTo>
                  <a:lnTo>
                    <a:pt x="6431635" y="347078"/>
                  </a:lnTo>
                  <a:lnTo>
                    <a:pt x="6431635" y="321170"/>
                  </a:lnTo>
                  <a:lnTo>
                    <a:pt x="6431635" y="260210"/>
                  </a:lnTo>
                  <a:lnTo>
                    <a:pt x="6431635" y="233921"/>
                  </a:lnTo>
                  <a:close/>
                </a:path>
                <a:path w="9706610" h="1384300">
                  <a:moveTo>
                    <a:pt x="6439255" y="64008"/>
                  </a:moveTo>
                  <a:lnTo>
                    <a:pt x="6422187" y="28194"/>
                  </a:lnTo>
                  <a:lnTo>
                    <a:pt x="6408394" y="19685"/>
                  </a:lnTo>
                  <a:lnTo>
                    <a:pt x="6408394" y="56007"/>
                  </a:lnTo>
                  <a:lnTo>
                    <a:pt x="6408394" y="72390"/>
                  </a:lnTo>
                  <a:lnTo>
                    <a:pt x="6359957" y="96532"/>
                  </a:lnTo>
                  <a:lnTo>
                    <a:pt x="6301714" y="100203"/>
                  </a:lnTo>
                  <a:lnTo>
                    <a:pt x="6270129" y="99314"/>
                  </a:lnTo>
                  <a:lnTo>
                    <a:pt x="6222377" y="91681"/>
                  </a:lnTo>
                  <a:lnTo>
                    <a:pt x="6195047" y="72390"/>
                  </a:lnTo>
                  <a:lnTo>
                    <a:pt x="6195047" y="56007"/>
                  </a:lnTo>
                  <a:lnTo>
                    <a:pt x="6243574" y="31902"/>
                  </a:lnTo>
                  <a:lnTo>
                    <a:pt x="6301714" y="28194"/>
                  </a:lnTo>
                  <a:lnTo>
                    <a:pt x="6333363" y="29083"/>
                  </a:lnTo>
                  <a:lnTo>
                    <a:pt x="6381064" y="36868"/>
                  </a:lnTo>
                  <a:lnTo>
                    <a:pt x="6408394" y="56007"/>
                  </a:lnTo>
                  <a:lnTo>
                    <a:pt x="6408394" y="19685"/>
                  </a:lnTo>
                  <a:lnTo>
                    <a:pt x="6397244" y="14173"/>
                  </a:lnTo>
                  <a:lnTo>
                    <a:pt x="6370536" y="7327"/>
                  </a:lnTo>
                  <a:lnTo>
                    <a:pt x="6338468" y="3492"/>
                  </a:lnTo>
                  <a:lnTo>
                    <a:pt x="6301714" y="2286"/>
                  </a:lnTo>
                  <a:lnTo>
                    <a:pt x="6264808" y="3492"/>
                  </a:lnTo>
                  <a:lnTo>
                    <a:pt x="6206134" y="14173"/>
                  </a:lnTo>
                  <a:lnTo>
                    <a:pt x="6169711" y="41617"/>
                  </a:lnTo>
                  <a:lnTo>
                    <a:pt x="6164186" y="64008"/>
                  </a:lnTo>
                  <a:lnTo>
                    <a:pt x="6165583" y="76085"/>
                  </a:lnTo>
                  <a:lnTo>
                    <a:pt x="6206134" y="114109"/>
                  </a:lnTo>
                  <a:lnTo>
                    <a:pt x="6264808" y="125222"/>
                  </a:lnTo>
                  <a:lnTo>
                    <a:pt x="6301714" y="126492"/>
                  </a:lnTo>
                  <a:lnTo>
                    <a:pt x="6338468" y="125222"/>
                  </a:lnTo>
                  <a:lnTo>
                    <a:pt x="6370536" y="121196"/>
                  </a:lnTo>
                  <a:lnTo>
                    <a:pt x="6397244" y="114109"/>
                  </a:lnTo>
                  <a:lnTo>
                    <a:pt x="6417919" y="103632"/>
                  </a:lnTo>
                  <a:lnTo>
                    <a:pt x="6421856" y="100203"/>
                  </a:lnTo>
                  <a:lnTo>
                    <a:pt x="6426886" y="95834"/>
                  </a:lnTo>
                  <a:lnTo>
                    <a:pt x="6433591" y="86677"/>
                  </a:lnTo>
                  <a:lnTo>
                    <a:pt x="6437795" y="76085"/>
                  </a:lnTo>
                  <a:lnTo>
                    <a:pt x="6439255" y="64008"/>
                  </a:lnTo>
                  <a:close/>
                </a:path>
                <a:path w="9706610" h="1384300">
                  <a:moveTo>
                    <a:pt x="6449555" y="749223"/>
                  </a:moveTo>
                  <a:lnTo>
                    <a:pt x="6419075" y="749223"/>
                  </a:lnTo>
                  <a:lnTo>
                    <a:pt x="6419075" y="775893"/>
                  </a:lnTo>
                  <a:lnTo>
                    <a:pt x="6419075" y="838377"/>
                  </a:lnTo>
                  <a:lnTo>
                    <a:pt x="6230099" y="838377"/>
                  </a:lnTo>
                  <a:lnTo>
                    <a:pt x="6230099" y="775893"/>
                  </a:lnTo>
                  <a:lnTo>
                    <a:pt x="6419075" y="775893"/>
                  </a:lnTo>
                  <a:lnTo>
                    <a:pt x="6419075" y="749223"/>
                  </a:lnTo>
                  <a:lnTo>
                    <a:pt x="6199619" y="749223"/>
                  </a:lnTo>
                  <a:lnTo>
                    <a:pt x="6199619" y="864666"/>
                  </a:lnTo>
                  <a:lnTo>
                    <a:pt x="6449555" y="864666"/>
                  </a:lnTo>
                  <a:lnTo>
                    <a:pt x="6449555" y="838377"/>
                  </a:lnTo>
                  <a:lnTo>
                    <a:pt x="6449555" y="775893"/>
                  </a:lnTo>
                  <a:lnTo>
                    <a:pt x="6449555" y="749223"/>
                  </a:lnTo>
                  <a:close/>
                </a:path>
                <a:path w="9706610" h="1384300">
                  <a:moveTo>
                    <a:pt x="6454876" y="163068"/>
                  </a:moveTo>
                  <a:lnTo>
                    <a:pt x="6147803" y="163068"/>
                  </a:lnTo>
                  <a:lnTo>
                    <a:pt x="6147803" y="189357"/>
                  </a:lnTo>
                  <a:lnTo>
                    <a:pt x="6454876" y="189357"/>
                  </a:lnTo>
                  <a:lnTo>
                    <a:pt x="6454876" y="163068"/>
                  </a:lnTo>
                  <a:close/>
                </a:path>
                <a:path w="9706610" h="1384300">
                  <a:moveTo>
                    <a:pt x="6501752" y="603313"/>
                  </a:moveTo>
                  <a:lnTo>
                    <a:pt x="6449555" y="603313"/>
                  </a:lnTo>
                  <a:lnTo>
                    <a:pt x="6449555" y="519874"/>
                  </a:lnTo>
                  <a:lnTo>
                    <a:pt x="6419075" y="519874"/>
                  </a:lnTo>
                  <a:lnTo>
                    <a:pt x="6419075" y="662368"/>
                  </a:lnTo>
                  <a:lnTo>
                    <a:pt x="6404369" y="670902"/>
                  </a:lnTo>
                  <a:lnTo>
                    <a:pt x="6386550" y="676694"/>
                  </a:lnTo>
                  <a:lnTo>
                    <a:pt x="6365659" y="679996"/>
                  </a:lnTo>
                  <a:lnTo>
                    <a:pt x="6341732" y="681037"/>
                  </a:lnTo>
                  <a:lnTo>
                    <a:pt x="6210287" y="681037"/>
                  </a:lnTo>
                  <a:lnTo>
                    <a:pt x="6210287" y="627316"/>
                  </a:lnTo>
                  <a:lnTo>
                    <a:pt x="6341351" y="627316"/>
                  </a:lnTo>
                  <a:lnTo>
                    <a:pt x="6341351" y="523684"/>
                  </a:lnTo>
                  <a:lnTo>
                    <a:pt x="6179807" y="523684"/>
                  </a:lnTo>
                  <a:lnTo>
                    <a:pt x="6179807" y="549592"/>
                  </a:lnTo>
                  <a:lnTo>
                    <a:pt x="6310490" y="549592"/>
                  </a:lnTo>
                  <a:lnTo>
                    <a:pt x="6310490" y="601789"/>
                  </a:lnTo>
                  <a:lnTo>
                    <a:pt x="6179807" y="601789"/>
                  </a:lnTo>
                  <a:lnTo>
                    <a:pt x="6179807" y="706945"/>
                  </a:lnTo>
                  <a:lnTo>
                    <a:pt x="6334493" y="706945"/>
                  </a:lnTo>
                  <a:lnTo>
                    <a:pt x="6361849" y="705815"/>
                  </a:lnTo>
                  <a:lnTo>
                    <a:pt x="6385065" y="702271"/>
                  </a:lnTo>
                  <a:lnTo>
                    <a:pt x="6404140" y="696010"/>
                  </a:lnTo>
                  <a:lnTo>
                    <a:pt x="6419075" y="686752"/>
                  </a:lnTo>
                  <a:lnTo>
                    <a:pt x="6419075" y="722185"/>
                  </a:lnTo>
                  <a:lnTo>
                    <a:pt x="6449555" y="722185"/>
                  </a:lnTo>
                  <a:lnTo>
                    <a:pt x="6449555" y="686752"/>
                  </a:lnTo>
                  <a:lnTo>
                    <a:pt x="6449555" y="681037"/>
                  </a:lnTo>
                  <a:lnTo>
                    <a:pt x="6449555" y="630364"/>
                  </a:lnTo>
                  <a:lnTo>
                    <a:pt x="6501752" y="630364"/>
                  </a:lnTo>
                  <a:lnTo>
                    <a:pt x="6501752" y="603313"/>
                  </a:lnTo>
                  <a:close/>
                </a:path>
                <a:path w="9706610" h="1384300">
                  <a:moveTo>
                    <a:pt x="6813397" y="596938"/>
                  </a:moveTo>
                  <a:lnTo>
                    <a:pt x="6581000" y="596938"/>
                  </a:lnTo>
                  <a:lnTo>
                    <a:pt x="6581000" y="549948"/>
                  </a:lnTo>
                  <a:lnTo>
                    <a:pt x="6811111" y="549948"/>
                  </a:lnTo>
                  <a:lnTo>
                    <a:pt x="6811111" y="523278"/>
                  </a:lnTo>
                  <a:lnTo>
                    <a:pt x="6550520" y="523278"/>
                  </a:lnTo>
                  <a:lnTo>
                    <a:pt x="6550520" y="549948"/>
                  </a:lnTo>
                  <a:lnTo>
                    <a:pt x="6550520" y="596938"/>
                  </a:lnTo>
                  <a:lnTo>
                    <a:pt x="6550520" y="622338"/>
                  </a:lnTo>
                  <a:lnTo>
                    <a:pt x="6813397" y="622338"/>
                  </a:lnTo>
                  <a:lnTo>
                    <a:pt x="6813397" y="596938"/>
                  </a:lnTo>
                  <a:close/>
                </a:path>
                <a:path w="9706610" h="1384300">
                  <a:moveTo>
                    <a:pt x="6819493" y="839508"/>
                  </a:moveTo>
                  <a:lnTo>
                    <a:pt x="6581000" y="839508"/>
                  </a:lnTo>
                  <a:lnTo>
                    <a:pt x="6581000" y="805218"/>
                  </a:lnTo>
                  <a:lnTo>
                    <a:pt x="6811111" y="805218"/>
                  </a:lnTo>
                  <a:lnTo>
                    <a:pt x="6811111" y="781088"/>
                  </a:lnTo>
                  <a:lnTo>
                    <a:pt x="6811111" y="745528"/>
                  </a:lnTo>
                  <a:lnTo>
                    <a:pt x="6811111" y="721398"/>
                  </a:lnTo>
                  <a:lnTo>
                    <a:pt x="6550520" y="721398"/>
                  </a:lnTo>
                  <a:lnTo>
                    <a:pt x="6550520" y="745528"/>
                  </a:lnTo>
                  <a:lnTo>
                    <a:pt x="6780631" y="745528"/>
                  </a:lnTo>
                  <a:lnTo>
                    <a:pt x="6780631" y="781088"/>
                  </a:lnTo>
                  <a:lnTo>
                    <a:pt x="6550520" y="781088"/>
                  </a:lnTo>
                  <a:lnTo>
                    <a:pt x="6550520" y="805218"/>
                  </a:lnTo>
                  <a:lnTo>
                    <a:pt x="6550520" y="839508"/>
                  </a:lnTo>
                  <a:lnTo>
                    <a:pt x="6550520" y="864908"/>
                  </a:lnTo>
                  <a:lnTo>
                    <a:pt x="6819493" y="864908"/>
                  </a:lnTo>
                  <a:lnTo>
                    <a:pt x="6819493" y="839508"/>
                  </a:lnTo>
                  <a:close/>
                </a:path>
                <a:path w="9706610" h="1384300">
                  <a:moveTo>
                    <a:pt x="6834352" y="658558"/>
                  </a:moveTo>
                  <a:lnTo>
                    <a:pt x="6527279" y="658558"/>
                  </a:lnTo>
                  <a:lnTo>
                    <a:pt x="6527279" y="684466"/>
                  </a:lnTo>
                  <a:lnTo>
                    <a:pt x="6834352" y="684466"/>
                  </a:lnTo>
                  <a:lnTo>
                    <a:pt x="6834352" y="658558"/>
                  </a:lnTo>
                  <a:close/>
                </a:path>
                <a:path w="9706610" h="1384300">
                  <a:moveTo>
                    <a:pt x="7074763" y="525970"/>
                  </a:moveTo>
                  <a:lnTo>
                    <a:pt x="6890740" y="525970"/>
                  </a:lnTo>
                  <a:lnTo>
                    <a:pt x="6890740" y="552640"/>
                  </a:lnTo>
                  <a:lnTo>
                    <a:pt x="6953224" y="552640"/>
                  </a:lnTo>
                  <a:lnTo>
                    <a:pt x="6953224" y="667702"/>
                  </a:lnTo>
                  <a:lnTo>
                    <a:pt x="6948627" y="720585"/>
                  </a:lnTo>
                  <a:lnTo>
                    <a:pt x="6935597" y="759891"/>
                  </a:lnTo>
                  <a:lnTo>
                    <a:pt x="6915290" y="787501"/>
                  </a:lnTo>
                  <a:lnTo>
                    <a:pt x="6888835" y="805230"/>
                  </a:lnTo>
                  <a:lnTo>
                    <a:pt x="6888835" y="833043"/>
                  </a:lnTo>
                  <a:lnTo>
                    <a:pt x="6929475" y="810882"/>
                  </a:lnTo>
                  <a:lnTo>
                    <a:pt x="6959079" y="777189"/>
                  </a:lnTo>
                  <a:lnTo>
                    <a:pt x="6977189" y="730554"/>
                  </a:lnTo>
                  <a:lnTo>
                    <a:pt x="6983323" y="669607"/>
                  </a:lnTo>
                  <a:lnTo>
                    <a:pt x="6983323" y="552640"/>
                  </a:lnTo>
                  <a:lnTo>
                    <a:pt x="7044664" y="552640"/>
                  </a:lnTo>
                  <a:lnTo>
                    <a:pt x="7044550" y="687133"/>
                  </a:lnTo>
                  <a:lnTo>
                    <a:pt x="7040727" y="737857"/>
                  </a:lnTo>
                  <a:lnTo>
                    <a:pt x="7029183" y="777328"/>
                  </a:lnTo>
                  <a:lnTo>
                    <a:pt x="6984847" y="823899"/>
                  </a:lnTo>
                  <a:lnTo>
                    <a:pt x="6984847" y="852093"/>
                  </a:lnTo>
                  <a:lnTo>
                    <a:pt x="7024929" y="828890"/>
                  </a:lnTo>
                  <a:lnTo>
                    <a:pt x="7052945" y="794473"/>
                  </a:lnTo>
                  <a:lnTo>
                    <a:pt x="7069391" y="747623"/>
                  </a:lnTo>
                  <a:lnTo>
                    <a:pt x="7074763" y="687133"/>
                  </a:lnTo>
                  <a:lnTo>
                    <a:pt x="7074763" y="525970"/>
                  </a:lnTo>
                  <a:close/>
                </a:path>
                <a:path w="9706610" h="1384300">
                  <a:moveTo>
                    <a:pt x="7170382" y="519874"/>
                  </a:moveTo>
                  <a:lnTo>
                    <a:pt x="7139902" y="519874"/>
                  </a:lnTo>
                  <a:lnTo>
                    <a:pt x="7139902" y="860856"/>
                  </a:lnTo>
                  <a:lnTo>
                    <a:pt x="7170382" y="860856"/>
                  </a:lnTo>
                  <a:lnTo>
                    <a:pt x="7170382" y="519874"/>
                  </a:lnTo>
                  <a:close/>
                </a:path>
                <a:path w="9706610" h="1384300">
                  <a:moveTo>
                    <a:pt x="7520902" y="519874"/>
                  </a:moveTo>
                  <a:lnTo>
                    <a:pt x="7490041" y="519874"/>
                  </a:lnTo>
                  <a:lnTo>
                    <a:pt x="7490041" y="785037"/>
                  </a:lnTo>
                  <a:lnTo>
                    <a:pt x="7474598" y="795947"/>
                  </a:lnTo>
                  <a:lnTo>
                    <a:pt x="7455128" y="803948"/>
                  </a:lnTo>
                  <a:lnTo>
                    <a:pt x="7432446" y="808888"/>
                  </a:lnTo>
                  <a:lnTo>
                    <a:pt x="7407364" y="810564"/>
                  </a:lnTo>
                  <a:lnTo>
                    <a:pt x="7280491" y="810564"/>
                  </a:lnTo>
                  <a:lnTo>
                    <a:pt x="7280491" y="693229"/>
                  </a:lnTo>
                  <a:lnTo>
                    <a:pt x="7405459" y="693229"/>
                  </a:lnTo>
                  <a:lnTo>
                    <a:pt x="7405459" y="525970"/>
                  </a:lnTo>
                  <a:lnTo>
                    <a:pt x="7250392" y="525970"/>
                  </a:lnTo>
                  <a:lnTo>
                    <a:pt x="7250392" y="552640"/>
                  </a:lnTo>
                  <a:lnTo>
                    <a:pt x="7375360" y="552640"/>
                  </a:lnTo>
                  <a:lnTo>
                    <a:pt x="7375360" y="666559"/>
                  </a:lnTo>
                  <a:lnTo>
                    <a:pt x="7250392" y="666559"/>
                  </a:lnTo>
                  <a:lnTo>
                    <a:pt x="7250392" y="836853"/>
                  </a:lnTo>
                  <a:lnTo>
                    <a:pt x="7402030" y="836853"/>
                  </a:lnTo>
                  <a:lnTo>
                    <a:pt x="7429500" y="835164"/>
                  </a:lnTo>
                  <a:lnTo>
                    <a:pt x="7454036" y="830148"/>
                  </a:lnTo>
                  <a:lnTo>
                    <a:pt x="7474572" y="821905"/>
                  </a:lnTo>
                  <a:lnTo>
                    <a:pt x="7490041" y="810564"/>
                  </a:lnTo>
                  <a:lnTo>
                    <a:pt x="7490041" y="860475"/>
                  </a:lnTo>
                  <a:lnTo>
                    <a:pt x="7520902" y="860475"/>
                  </a:lnTo>
                  <a:lnTo>
                    <a:pt x="7520902" y="519874"/>
                  </a:lnTo>
                  <a:close/>
                </a:path>
                <a:path w="9706610" h="1384300">
                  <a:moveTo>
                    <a:pt x="7859115" y="523278"/>
                  </a:moveTo>
                  <a:lnTo>
                    <a:pt x="7695679" y="523278"/>
                  </a:lnTo>
                  <a:lnTo>
                    <a:pt x="7695679" y="549948"/>
                  </a:lnTo>
                  <a:lnTo>
                    <a:pt x="7695679" y="678218"/>
                  </a:lnTo>
                  <a:lnTo>
                    <a:pt x="7695679" y="704888"/>
                  </a:lnTo>
                  <a:lnTo>
                    <a:pt x="7859115" y="704888"/>
                  </a:lnTo>
                  <a:lnTo>
                    <a:pt x="7859115" y="678751"/>
                  </a:lnTo>
                  <a:lnTo>
                    <a:pt x="7859115" y="678218"/>
                  </a:lnTo>
                  <a:lnTo>
                    <a:pt x="7859115" y="550354"/>
                  </a:lnTo>
                  <a:lnTo>
                    <a:pt x="7829029" y="550354"/>
                  </a:lnTo>
                  <a:lnTo>
                    <a:pt x="7829029" y="678218"/>
                  </a:lnTo>
                  <a:lnTo>
                    <a:pt x="7725778" y="678218"/>
                  </a:lnTo>
                  <a:lnTo>
                    <a:pt x="7725778" y="549948"/>
                  </a:lnTo>
                  <a:lnTo>
                    <a:pt x="7859115" y="549948"/>
                  </a:lnTo>
                  <a:lnTo>
                    <a:pt x="7859115" y="523278"/>
                  </a:lnTo>
                  <a:close/>
                </a:path>
                <a:path w="9706610" h="1384300">
                  <a:moveTo>
                    <a:pt x="7971891" y="835698"/>
                  </a:moveTo>
                  <a:lnTo>
                    <a:pt x="7745971" y="835698"/>
                  </a:lnTo>
                  <a:lnTo>
                    <a:pt x="7745971" y="750608"/>
                  </a:lnTo>
                  <a:lnTo>
                    <a:pt x="7715491" y="750608"/>
                  </a:lnTo>
                  <a:lnTo>
                    <a:pt x="7715491" y="835698"/>
                  </a:lnTo>
                  <a:lnTo>
                    <a:pt x="7715491" y="862368"/>
                  </a:lnTo>
                  <a:lnTo>
                    <a:pt x="7971891" y="862368"/>
                  </a:lnTo>
                  <a:lnTo>
                    <a:pt x="7971891" y="835698"/>
                  </a:lnTo>
                  <a:close/>
                </a:path>
                <a:path w="9706610" h="1384300">
                  <a:moveTo>
                    <a:pt x="8017611" y="615988"/>
                  </a:moveTo>
                  <a:lnTo>
                    <a:pt x="7965414" y="615988"/>
                  </a:lnTo>
                  <a:lnTo>
                    <a:pt x="7965414" y="519468"/>
                  </a:lnTo>
                  <a:lnTo>
                    <a:pt x="7934934" y="519468"/>
                  </a:lnTo>
                  <a:lnTo>
                    <a:pt x="7934934" y="615988"/>
                  </a:lnTo>
                  <a:lnTo>
                    <a:pt x="7934934" y="643928"/>
                  </a:lnTo>
                  <a:lnTo>
                    <a:pt x="7934934" y="756958"/>
                  </a:lnTo>
                  <a:lnTo>
                    <a:pt x="7965414" y="756958"/>
                  </a:lnTo>
                  <a:lnTo>
                    <a:pt x="7965414" y="643928"/>
                  </a:lnTo>
                  <a:lnTo>
                    <a:pt x="8017611" y="643928"/>
                  </a:lnTo>
                  <a:lnTo>
                    <a:pt x="8017611" y="615988"/>
                  </a:lnTo>
                  <a:close/>
                </a:path>
                <a:path w="9706610" h="1384300">
                  <a:moveTo>
                    <a:pt x="8324316" y="839901"/>
                  </a:moveTo>
                  <a:lnTo>
                    <a:pt x="8100288" y="839901"/>
                  </a:lnTo>
                  <a:lnTo>
                    <a:pt x="8100288" y="799896"/>
                  </a:lnTo>
                  <a:lnTo>
                    <a:pt x="8319744" y="799896"/>
                  </a:lnTo>
                  <a:lnTo>
                    <a:pt x="8319744" y="709993"/>
                  </a:lnTo>
                  <a:lnTo>
                    <a:pt x="8069808" y="709993"/>
                  </a:lnTo>
                  <a:lnTo>
                    <a:pt x="8069808" y="735139"/>
                  </a:lnTo>
                  <a:lnTo>
                    <a:pt x="8289264" y="735139"/>
                  </a:lnTo>
                  <a:lnTo>
                    <a:pt x="8289264" y="774750"/>
                  </a:lnTo>
                  <a:lnTo>
                    <a:pt x="8069808" y="774750"/>
                  </a:lnTo>
                  <a:lnTo>
                    <a:pt x="8069808" y="864666"/>
                  </a:lnTo>
                  <a:lnTo>
                    <a:pt x="8324316" y="864666"/>
                  </a:lnTo>
                  <a:lnTo>
                    <a:pt x="8324316" y="839901"/>
                  </a:lnTo>
                  <a:close/>
                </a:path>
                <a:path w="9706610" h="1384300">
                  <a:moveTo>
                    <a:pt x="8371929" y="586549"/>
                  </a:moveTo>
                  <a:lnTo>
                    <a:pt x="8319744" y="586549"/>
                  </a:lnTo>
                  <a:lnTo>
                    <a:pt x="8319744" y="519874"/>
                  </a:lnTo>
                  <a:lnTo>
                    <a:pt x="8289264" y="519874"/>
                  </a:lnTo>
                  <a:lnTo>
                    <a:pt x="8289264" y="623125"/>
                  </a:lnTo>
                  <a:lnTo>
                    <a:pt x="8274609" y="631888"/>
                  </a:lnTo>
                  <a:lnTo>
                    <a:pt x="8256879" y="637794"/>
                  </a:lnTo>
                  <a:lnTo>
                    <a:pt x="8236001" y="641121"/>
                  </a:lnTo>
                  <a:lnTo>
                    <a:pt x="8211921" y="642175"/>
                  </a:lnTo>
                  <a:lnTo>
                    <a:pt x="8080476" y="642175"/>
                  </a:lnTo>
                  <a:lnTo>
                    <a:pt x="8080476" y="521779"/>
                  </a:lnTo>
                  <a:lnTo>
                    <a:pt x="8049996" y="521779"/>
                  </a:lnTo>
                  <a:lnTo>
                    <a:pt x="8049996" y="668845"/>
                  </a:lnTo>
                  <a:lnTo>
                    <a:pt x="8204301" y="668845"/>
                  </a:lnTo>
                  <a:lnTo>
                    <a:pt x="8232089" y="667727"/>
                  </a:lnTo>
                  <a:lnTo>
                    <a:pt x="8255495" y="664222"/>
                  </a:lnTo>
                  <a:lnTo>
                    <a:pt x="8274532" y="658075"/>
                  </a:lnTo>
                  <a:lnTo>
                    <a:pt x="8289264" y="649033"/>
                  </a:lnTo>
                  <a:lnTo>
                    <a:pt x="8289264" y="684466"/>
                  </a:lnTo>
                  <a:lnTo>
                    <a:pt x="8319744" y="684466"/>
                  </a:lnTo>
                  <a:lnTo>
                    <a:pt x="8319744" y="649033"/>
                  </a:lnTo>
                  <a:lnTo>
                    <a:pt x="8319744" y="642175"/>
                  </a:lnTo>
                  <a:lnTo>
                    <a:pt x="8319744" y="613600"/>
                  </a:lnTo>
                  <a:lnTo>
                    <a:pt x="8371929" y="613600"/>
                  </a:lnTo>
                  <a:lnTo>
                    <a:pt x="8371929" y="586549"/>
                  </a:lnTo>
                  <a:close/>
                </a:path>
                <a:path w="9706610" h="1384300">
                  <a:moveTo>
                    <a:pt x="8795334" y="660463"/>
                  </a:moveTo>
                  <a:lnTo>
                    <a:pt x="8743480" y="644740"/>
                  </a:lnTo>
                  <a:lnTo>
                    <a:pt x="8702192" y="619594"/>
                  </a:lnTo>
                  <a:lnTo>
                    <a:pt x="8674900" y="584593"/>
                  </a:lnTo>
                  <a:lnTo>
                    <a:pt x="8665045" y="539305"/>
                  </a:lnTo>
                  <a:lnTo>
                    <a:pt x="8665045" y="521779"/>
                  </a:lnTo>
                  <a:lnTo>
                    <a:pt x="8634184" y="521779"/>
                  </a:lnTo>
                  <a:lnTo>
                    <a:pt x="8634184" y="539305"/>
                  </a:lnTo>
                  <a:lnTo>
                    <a:pt x="8624494" y="584809"/>
                  </a:lnTo>
                  <a:lnTo>
                    <a:pt x="8597506" y="619887"/>
                  </a:lnTo>
                  <a:lnTo>
                    <a:pt x="8556384" y="644956"/>
                  </a:lnTo>
                  <a:lnTo>
                    <a:pt x="8504263" y="660463"/>
                  </a:lnTo>
                  <a:lnTo>
                    <a:pt x="8504263" y="687514"/>
                  </a:lnTo>
                  <a:lnTo>
                    <a:pt x="8555241" y="674662"/>
                  </a:lnTo>
                  <a:lnTo>
                    <a:pt x="8596897" y="655548"/>
                  </a:lnTo>
                  <a:lnTo>
                    <a:pt x="8628621" y="631088"/>
                  </a:lnTo>
                  <a:lnTo>
                    <a:pt x="8649805" y="602170"/>
                  </a:lnTo>
                  <a:lnTo>
                    <a:pt x="8671255" y="631202"/>
                  </a:lnTo>
                  <a:lnTo>
                    <a:pt x="8703145" y="655548"/>
                  </a:lnTo>
                  <a:lnTo>
                    <a:pt x="8744737" y="674547"/>
                  </a:lnTo>
                  <a:lnTo>
                    <a:pt x="8795334" y="687514"/>
                  </a:lnTo>
                  <a:lnTo>
                    <a:pt x="8795334" y="660463"/>
                  </a:lnTo>
                  <a:close/>
                </a:path>
                <a:path w="9706610" h="1384300">
                  <a:moveTo>
                    <a:pt x="8801811" y="744283"/>
                  </a:moveTo>
                  <a:lnTo>
                    <a:pt x="8498548" y="744283"/>
                  </a:lnTo>
                  <a:lnTo>
                    <a:pt x="8498548" y="771321"/>
                  </a:lnTo>
                  <a:lnTo>
                    <a:pt x="8634184" y="771321"/>
                  </a:lnTo>
                  <a:lnTo>
                    <a:pt x="8634184" y="866571"/>
                  </a:lnTo>
                  <a:lnTo>
                    <a:pt x="8665045" y="866571"/>
                  </a:lnTo>
                  <a:lnTo>
                    <a:pt x="8665045" y="771321"/>
                  </a:lnTo>
                  <a:lnTo>
                    <a:pt x="8801811" y="771321"/>
                  </a:lnTo>
                  <a:lnTo>
                    <a:pt x="8801811" y="744283"/>
                  </a:lnTo>
                  <a:close/>
                </a:path>
                <a:path w="9706610" h="1384300">
                  <a:moveTo>
                    <a:pt x="9133840" y="605980"/>
                  </a:moveTo>
                  <a:lnTo>
                    <a:pt x="9126791" y="566166"/>
                  </a:lnTo>
                  <a:lnTo>
                    <a:pt x="9103741" y="536143"/>
                  </a:lnTo>
                  <a:lnTo>
                    <a:pt x="9103741" y="605980"/>
                  </a:lnTo>
                  <a:lnTo>
                    <a:pt x="9102611" y="620598"/>
                  </a:lnTo>
                  <a:lnTo>
                    <a:pt x="9078023" y="659726"/>
                  </a:lnTo>
                  <a:lnTo>
                    <a:pt x="9045448" y="668083"/>
                  </a:lnTo>
                  <a:lnTo>
                    <a:pt x="9033243" y="667105"/>
                  </a:lnTo>
                  <a:lnTo>
                    <a:pt x="8996909" y="644550"/>
                  </a:lnTo>
                  <a:lnTo>
                    <a:pt x="8986787" y="605980"/>
                  </a:lnTo>
                  <a:lnTo>
                    <a:pt x="8987968" y="591578"/>
                  </a:lnTo>
                  <a:lnTo>
                    <a:pt x="9012669" y="552450"/>
                  </a:lnTo>
                  <a:lnTo>
                    <a:pt x="9045448" y="544258"/>
                  </a:lnTo>
                  <a:lnTo>
                    <a:pt x="9057500" y="545185"/>
                  </a:lnTo>
                  <a:lnTo>
                    <a:pt x="9093784" y="567778"/>
                  </a:lnTo>
                  <a:lnTo>
                    <a:pt x="9103741" y="605980"/>
                  </a:lnTo>
                  <a:lnTo>
                    <a:pt x="9103741" y="536143"/>
                  </a:lnTo>
                  <a:lnTo>
                    <a:pt x="9093784" y="529005"/>
                  </a:lnTo>
                  <a:lnTo>
                    <a:pt x="9079459" y="522681"/>
                  </a:lnTo>
                  <a:lnTo>
                    <a:pt x="9063279" y="518871"/>
                  </a:lnTo>
                  <a:lnTo>
                    <a:pt x="9045448" y="517588"/>
                  </a:lnTo>
                  <a:lnTo>
                    <a:pt x="9027566" y="518871"/>
                  </a:lnTo>
                  <a:lnTo>
                    <a:pt x="8984120" y="537781"/>
                  </a:lnTo>
                  <a:lnTo>
                    <a:pt x="8958821" y="584708"/>
                  </a:lnTo>
                  <a:lnTo>
                    <a:pt x="8957069" y="605980"/>
                  </a:lnTo>
                  <a:lnTo>
                    <a:pt x="8958821" y="627303"/>
                  </a:lnTo>
                  <a:lnTo>
                    <a:pt x="8984120" y="674560"/>
                  </a:lnTo>
                  <a:lnTo>
                    <a:pt x="9027566" y="693420"/>
                  </a:lnTo>
                  <a:lnTo>
                    <a:pt x="9045448" y="694753"/>
                  </a:lnTo>
                  <a:lnTo>
                    <a:pt x="9063279" y="693420"/>
                  </a:lnTo>
                  <a:lnTo>
                    <a:pt x="9106027" y="674560"/>
                  </a:lnTo>
                  <a:lnTo>
                    <a:pt x="9132075" y="627303"/>
                  </a:lnTo>
                  <a:lnTo>
                    <a:pt x="9133840" y="605980"/>
                  </a:lnTo>
                  <a:close/>
                </a:path>
                <a:path w="9706610" h="1384300">
                  <a:moveTo>
                    <a:pt x="9236329" y="519874"/>
                  </a:moveTo>
                  <a:lnTo>
                    <a:pt x="9205849" y="519874"/>
                  </a:lnTo>
                  <a:lnTo>
                    <a:pt x="9205849" y="709612"/>
                  </a:lnTo>
                  <a:lnTo>
                    <a:pt x="9236329" y="709612"/>
                  </a:lnTo>
                  <a:lnTo>
                    <a:pt x="9236329" y="519874"/>
                  </a:lnTo>
                  <a:close/>
                </a:path>
                <a:path w="9706610" h="1384300">
                  <a:moveTo>
                    <a:pt x="9255760" y="837996"/>
                  </a:moveTo>
                  <a:lnTo>
                    <a:pt x="9230970" y="825157"/>
                  </a:lnTo>
                  <a:lnTo>
                    <a:pt x="9211170" y="806373"/>
                  </a:lnTo>
                  <a:lnTo>
                    <a:pt x="9210611" y="805853"/>
                  </a:lnTo>
                  <a:lnTo>
                    <a:pt x="9196819" y="780618"/>
                  </a:lnTo>
                  <a:lnTo>
                    <a:pt x="9191752" y="749985"/>
                  </a:lnTo>
                  <a:lnTo>
                    <a:pt x="9191752" y="735139"/>
                  </a:lnTo>
                  <a:lnTo>
                    <a:pt x="9161272" y="735139"/>
                  </a:lnTo>
                  <a:lnTo>
                    <a:pt x="9157056" y="777481"/>
                  </a:lnTo>
                  <a:lnTo>
                    <a:pt x="9129611" y="821512"/>
                  </a:lnTo>
                  <a:lnTo>
                    <a:pt x="9110599" y="836091"/>
                  </a:lnTo>
                  <a:lnTo>
                    <a:pt x="9091930" y="821512"/>
                  </a:lnTo>
                  <a:lnTo>
                    <a:pt x="9079852" y="806373"/>
                  </a:lnTo>
                  <a:lnTo>
                    <a:pt x="9076118" y="801712"/>
                  </a:lnTo>
                  <a:lnTo>
                    <a:pt x="9065171" y="777481"/>
                  </a:lnTo>
                  <a:lnTo>
                    <a:pt x="9061132" y="749985"/>
                  </a:lnTo>
                  <a:lnTo>
                    <a:pt x="9061069" y="735139"/>
                  </a:lnTo>
                  <a:lnTo>
                    <a:pt x="9030208" y="735139"/>
                  </a:lnTo>
                  <a:lnTo>
                    <a:pt x="9030208" y="749985"/>
                  </a:lnTo>
                  <a:lnTo>
                    <a:pt x="9024976" y="780732"/>
                  </a:lnTo>
                  <a:lnTo>
                    <a:pt x="9010929" y="806145"/>
                  </a:lnTo>
                  <a:lnTo>
                    <a:pt x="8990508" y="825487"/>
                  </a:lnTo>
                  <a:lnTo>
                    <a:pt x="8966213" y="837996"/>
                  </a:lnTo>
                  <a:lnTo>
                    <a:pt x="8966213" y="865047"/>
                  </a:lnTo>
                  <a:lnTo>
                    <a:pt x="8991727" y="855078"/>
                  </a:lnTo>
                  <a:lnTo>
                    <a:pt x="9014638" y="841006"/>
                  </a:lnTo>
                  <a:lnTo>
                    <a:pt x="9033345" y="824280"/>
                  </a:lnTo>
                  <a:lnTo>
                    <a:pt x="9046210" y="806373"/>
                  </a:lnTo>
                  <a:lnTo>
                    <a:pt x="9057462" y="823963"/>
                  </a:lnTo>
                  <a:lnTo>
                    <a:pt x="9073032" y="840435"/>
                  </a:lnTo>
                  <a:lnTo>
                    <a:pt x="9091384" y="854544"/>
                  </a:lnTo>
                  <a:lnTo>
                    <a:pt x="9110980" y="865047"/>
                  </a:lnTo>
                  <a:lnTo>
                    <a:pt x="9131059" y="854227"/>
                  </a:lnTo>
                  <a:lnTo>
                    <a:pt x="9149321" y="840143"/>
                  </a:lnTo>
                  <a:lnTo>
                    <a:pt x="9153093" y="836091"/>
                  </a:lnTo>
                  <a:lnTo>
                    <a:pt x="9164510" y="823849"/>
                  </a:lnTo>
                  <a:lnTo>
                    <a:pt x="9175369" y="806373"/>
                  </a:lnTo>
                  <a:lnTo>
                    <a:pt x="9188628" y="824445"/>
                  </a:lnTo>
                  <a:lnTo>
                    <a:pt x="9207424" y="841146"/>
                  </a:lnTo>
                  <a:lnTo>
                    <a:pt x="9230284" y="855129"/>
                  </a:lnTo>
                  <a:lnTo>
                    <a:pt x="9255760" y="865047"/>
                  </a:lnTo>
                  <a:lnTo>
                    <a:pt x="9255760" y="837996"/>
                  </a:lnTo>
                  <a:close/>
                </a:path>
                <a:path w="9706610" h="1384300">
                  <a:moveTo>
                    <a:pt x="9591027" y="525970"/>
                  </a:moveTo>
                  <a:lnTo>
                    <a:pt x="9322816" y="525970"/>
                  </a:lnTo>
                  <a:lnTo>
                    <a:pt x="9322816" y="552640"/>
                  </a:lnTo>
                  <a:lnTo>
                    <a:pt x="9560547" y="552640"/>
                  </a:lnTo>
                  <a:lnTo>
                    <a:pt x="9560433" y="653224"/>
                  </a:lnTo>
                  <a:lnTo>
                    <a:pt x="9559938" y="675259"/>
                  </a:lnTo>
                  <a:lnTo>
                    <a:pt x="9558172" y="703135"/>
                  </a:lnTo>
                  <a:lnTo>
                    <a:pt x="9555404" y="729856"/>
                  </a:lnTo>
                  <a:lnTo>
                    <a:pt x="9551784" y="753795"/>
                  </a:lnTo>
                  <a:lnTo>
                    <a:pt x="9581883" y="753795"/>
                  </a:lnTo>
                  <a:lnTo>
                    <a:pt x="9585884" y="729132"/>
                  </a:lnTo>
                  <a:lnTo>
                    <a:pt x="9588741" y="701268"/>
                  </a:lnTo>
                  <a:lnTo>
                    <a:pt x="9590456" y="671779"/>
                  </a:lnTo>
                  <a:lnTo>
                    <a:pt x="9590926" y="647890"/>
                  </a:lnTo>
                  <a:lnTo>
                    <a:pt x="9591027" y="525970"/>
                  </a:lnTo>
                  <a:close/>
                </a:path>
                <a:path w="9706610" h="1384300">
                  <a:moveTo>
                    <a:pt x="9609696" y="818946"/>
                  </a:moveTo>
                  <a:lnTo>
                    <a:pt x="9443974" y="818946"/>
                  </a:lnTo>
                  <a:lnTo>
                    <a:pt x="9443974" y="653224"/>
                  </a:lnTo>
                  <a:lnTo>
                    <a:pt x="9413113" y="653224"/>
                  </a:lnTo>
                  <a:lnTo>
                    <a:pt x="9413113" y="818946"/>
                  </a:lnTo>
                  <a:lnTo>
                    <a:pt x="9306433" y="818946"/>
                  </a:lnTo>
                  <a:lnTo>
                    <a:pt x="9306433" y="845616"/>
                  </a:lnTo>
                  <a:lnTo>
                    <a:pt x="9609696" y="845616"/>
                  </a:lnTo>
                  <a:lnTo>
                    <a:pt x="9609696" y="818946"/>
                  </a:lnTo>
                  <a:close/>
                </a:path>
                <a:path w="9706610" h="1384300">
                  <a:moveTo>
                    <a:pt x="9706089" y="794943"/>
                  </a:moveTo>
                  <a:lnTo>
                    <a:pt x="9669894" y="794943"/>
                  </a:lnTo>
                  <a:lnTo>
                    <a:pt x="9669894" y="840282"/>
                  </a:lnTo>
                  <a:lnTo>
                    <a:pt x="9687420" y="840282"/>
                  </a:lnTo>
                  <a:lnTo>
                    <a:pt x="9687420" y="847521"/>
                  </a:lnTo>
                  <a:lnTo>
                    <a:pt x="9686074" y="857389"/>
                  </a:lnTo>
                  <a:lnTo>
                    <a:pt x="9682086" y="864768"/>
                  </a:lnTo>
                  <a:lnTo>
                    <a:pt x="9675533" y="869708"/>
                  </a:lnTo>
                  <a:lnTo>
                    <a:pt x="9666465" y="872286"/>
                  </a:lnTo>
                  <a:lnTo>
                    <a:pt x="9666465" y="889431"/>
                  </a:lnTo>
                  <a:lnTo>
                    <a:pt x="9683750" y="885151"/>
                  </a:lnTo>
                  <a:lnTo>
                    <a:pt x="9696132" y="876617"/>
                  </a:lnTo>
                  <a:lnTo>
                    <a:pt x="9703600" y="863447"/>
                  </a:lnTo>
                  <a:lnTo>
                    <a:pt x="9706089" y="845235"/>
                  </a:lnTo>
                  <a:lnTo>
                    <a:pt x="9706089" y="794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26654" y="7216178"/>
              <a:ext cx="8150225" cy="1388745"/>
            </a:xfrm>
            <a:custGeom>
              <a:avLst/>
              <a:gdLst/>
              <a:ahLst/>
              <a:cxnLst/>
              <a:rect l="l" t="t" r="r" b="b"/>
              <a:pathLst>
                <a:path w="8150225" h="1388745">
                  <a:moveTo>
                    <a:pt x="125717" y="687133"/>
                  </a:moveTo>
                  <a:lnTo>
                    <a:pt x="0" y="687133"/>
                  </a:lnTo>
                  <a:lnTo>
                    <a:pt x="0" y="715327"/>
                  </a:lnTo>
                  <a:lnTo>
                    <a:pt x="125717" y="715327"/>
                  </a:lnTo>
                  <a:lnTo>
                    <a:pt x="125717" y="687133"/>
                  </a:lnTo>
                  <a:close/>
                </a:path>
                <a:path w="8150225" h="1388745">
                  <a:moveTo>
                    <a:pt x="456895" y="809053"/>
                  </a:moveTo>
                  <a:lnTo>
                    <a:pt x="401891" y="759993"/>
                  </a:lnTo>
                  <a:lnTo>
                    <a:pt x="383755" y="717435"/>
                  </a:lnTo>
                  <a:lnTo>
                    <a:pt x="376885" y="660082"/>
                  </a:lnTo>
                  <a:lnTo>
                    <a:pt x="376885" y="552640"/>
                  </a:lnTo>
                  <a:lnTo>
                    <a:pt x="453466" y="552640"/>
                  </a:lnTo>
                  <a:lnTo>
                    <a:pt x="453466" y="525970"/>
                  </a:lnTo>
                  <a:lnTo>
                    <a:pt x="270586" y="525970"/>
                  </a:lnTo>
                  <a:lnTo>
                    <a:pt x="270586" y="552640"/>
                  </a:lnTo>
                  <a:lnTo>
                    <a:pt x="346405" y="552640"/>
                  </a:lnTo>
                  <a:lnTo>
                    <a:pt x="346405" y="660082"/>
                  </a:lnTo>
                  <a:lnTo>
                    <a:pt x="339483" y="717537"/>
                  </a:lnTo>
                  <a:lnTo>
                    <a:pt x="321310" y="760285"/>
                  </a:lnTo>
                  <a:lnTo>
                    <a:pt x="295783" y="790168"/>
                  </a:lnTo>
                  <a:lnTo>
                    <a:pt x="266776" y="809053"/>
                  </a:lnTo>
                  <a:lnTo>
                    <a:pt x="266776" y="837247"/>
                  </a:lnTo>
                  <a:lnTo>
                    <a:pt x="297789" y="821169"/>
                  </a:lnTo>
                  <a:lnTo>
                    <a:pt x="325120" y="798715"/>
                  </a:lnTo>
                  <a:lnTo>
                    <a:pt x="347091" y="771613"/>
                  </a:lnTo>
                  <a:lnTo>
                    <a:pt x="362026" y="741616"/>
                  </a:lnTo>
                  <a:lnTo>
                    <a:pt x="376745" y="771499"/>
                  </a:lnTo>
                  <a:lnTo>
                    <a:pt x="398322" y="798423"/>
                  </a:lnTo>
                  <a:lnTo>
                    <a:pt x="425462" y="820851"/>
                  </a:lnTo>
                  <a:lnTo>
                    <a:pt x="456895" y="837247"/>
                  </a:lnTo>
                  <a:lnTo>
                    <a:pt x="456895" y="809053"/>
                  </a:lnTo>
                  <a:close/>
                </a:path>
                <a:path w="8150225" h="1388745">
                  <a:moveTo>
                    <a:pt x="595579" y="663130"/>
                  </a:moveTo>
                  <a:lnTo>
                    <a:pt x="539953" y="663130"/>
                  </a:lnTo>
                  <a:lnTo>
                    <a:pt x="539953" y="519874"/>
                  </a:lnTo>
                  <a:lnTo>
                    <a:pt x="509473" y="519874"/>
                  </a:lnTo>
                  <a:lnTo>
                    <a:pt x="509473" y="860869"/>
                  </a:lnTo>
                  <a:lnTo>
                    <a:pt x="539953" y="860869"/>
                  </a:lnTo>
                  <a:lnTo>
                    <a:pt x="539953" y="689800"/>
                  </a:lnTo>
                  <a:lnTo>
                    <a:pt x="595579" y="689800"/>
                  </a:lnTo>
                  <a:lnTo>
                    <a:pt x="595579" y="663130"/>
                  </a:lnTo>
                  <a:close/>
                </a:path>
                <a:path w="8150225" h="1388745">
                  <a:moveTo>
                    <a:pt x="912558" y="607123"/>
                  </a:moveTo>
                  <a:lnTo>
                    <a:pt x="894080" y="556221"/>
                  </a:lnTo>
                  <a:lnTo>
                    <a:pt x="882078" y="545947"/>
                  </a:lnTo>
                  <a:lnTo>
                    <a:pt x="882078" y="607123"/>
                  </a:lnTo>
                  <a:lnTo>
                    <a:pt x="880872" y="619010"/>
                  </a:lnTo>
                  <a:lnTo>
                    <a:pt x="847191" y="656386"/>
                  </a:lnTo>
                  <a:lnTo>
                    <a:pt x="801357" y="666153"/>
                  </a:lnTo>
                  <a:lnTo>
                    <a:pt x="771588" y="667321"/>
                  </a:lnTo>
                  <a:lnTo>
                    <a:pt x="741654" y="666153"/>
                  </a:lnTo>
                  <a:lnTo>
                    <a:pt x="695782" y="656386"/>
                  </a:lnTo>
                  <a:lnTo>
                    <a:pt x="665530" y="629881"/>
                  </a:lnTo>
                  <a:lnTo>
                    <a:pt x="660730" y="607123"/>
                  </a:lnTo>
                  <a:lnTo>
                    <a:pt x="661936" y="595083"/>
                  </a:lnTo>
                  <a:lnTo>
                    <a:pt x="695782" y="557631"/>
                  </a:lnTo>
                  <a:lnTo>
                    <a:pt x="741654" y="547712"/>
                  </a:lnTo>
                  <a:lnTo>
                    <a:pt x="771588" y="546544"/>
                  </a:lnTo>
                  <a:lnTo>
                    <a:pt x="801357" y="547712"/>
                  </a:lnTo>
                  <a:lnTo>
                    <a:pt x="847191" y="557631"/>
                  </a:lnTo>
                  <a:lnTo>
                    <a:pt x="877265" y="584212"/>
                  </a:lnTo>
                  <a:lnTo>
                    <a:pt x="882078" y="607123"/>
                  </a:lnTo>
                  <a:lnTo>
                    <a:pt x="882078" y="545947"/>
                  </a:lnTo>
                  <a:lnTo>
                    <a:pt x="834072" y="525691"/>
                  </a:lnTo>
                  <a:lnTo>
                    <a:pt x="771588" y="519874"/>
                  </a:lnTo>
                  <a:lnTo>
                    <a:pt x="738276" y="521284"/>
                  </a:lnTo>
                  <a:lnTo>
                    <a:pt x="683945" y="533374"/>
                  </a:lnTo>
                  <a:lnTo>
                    <a:pt x="648893" y="556221"/>
                  </a:lnTo>
                  <a:lnTo>
                    <a:pt x="630250" y="607123"/>
                  </a:lnTo>
                  <a:lnTo>
                    <a:pt x="632409" y="626211"/>
                  </a:lnTo>
                  <a:lnTo>
                    <a:pt x="662635" y="669607"/>
                  </a:lnTo>
                  <a:lnTo>
                    <a:pt x="709104" y="688555"/>
                  </a:lnTo>
                  <a:lnTo>
                    <a:pt x="771588" y="694372"/>
                  </a:lnTo>
                  <a:lnTo>
                    <a:pt x="804900" y="692962"/>
                  </a:lnTo>
                  <a:lnTo>
                    <a:pt x="834072" y="688555"/>
                  </a:lnTo>
                  <a:lnTo>
                    <a:pt x="859243" y="680872"/>
                  </a:lnTo>
                  <a:lnTo>
                    <a:pt x="880554" y="669607"/>
                  </a:lnTo>
                  <a:lnTo>
                    <a:pt x="883170" y="667321"/>
                  </a:lnTo>
                  <a:lnTo>
                    <a:pt x="894080" y="657809"/>
                  </a:lnTo>
                  <a:lnTo>
                    <a:pt x="904125" y="643216"/>
                  </a:lnTo>
                  <a:lnTo>
                    <a:pt x="910399" y="626211"/>
                  </a:lnTo>
                  <a:lnTo>
                    <a:pt x="912558" y="607123"/>
                  </a:lnTo>
                  <a:close/>
                </a:path>
                <a:path w="8150225" h="1388745">
                  <a:moveTo>
                    <a:pt x="922845" y="744283"/>
                  </a:moveTo>
                  <a:lnTo>
                    <a:pt x="619582" y="744283"/>
                  </a:lnTo>
                  <a:lnTo>
                    <a:pt x="619582" y="771334"/>
                  </a:lnTo>
                  <a:lnTo>
                    <a:pt x="689292" y="771334"/>
                  </a:lnTo>
                  <a:lnTo>
                    <a:pt x="689292" y="865822"/>
                  </a:lnTo>
                  <a:lnTo>
                    <a:pt x="719391" y="865822"/>
                  </a:lnTo>
                  <a:lnTo>
                    <a:pt x="719391" y="771334"/>
                  </a:lnTo>
                  <a:lnTo>
                    <a:pt x="824166" y="771334"/>
                  </a:lnTo>
                  <a:lnTo>
                    <a:pt x="824166" y="865822"/>
                  </a:lnTo>
                  <a:lnTo>
                    <a:pt x="854265" y="865822"/>
                  </a:lnTo>
                  <a:lnTo>
                    <a:pt x="854265" y="771334"/>
                  </a:lnTo>
                  <a:lnTo>
                    <a:pt x="922845" y="771334"/>
                  </a:lnTo>
                  <a:lnTo>
                    <a:pt x="922845" y="744283"/>
                  </a:lnTo>
                  <a:close/>
                </a:path>
                <a:path w="8150225" h="1388745">
                  <a:moveTo>
                    <a:pt x="1187259" y="521779"/>
                  </a:moveTo>
                  <a:lnTo>
                    <a:pt x="1157160" y="521779"/>
                  </a:lnTo>
                  <a:lnTo>
                    <a:pt x="1157160" y="658177"/>
                  </a:lnTo>
                  <a:lnTo>
                    <a:pt x="1104582" y="658177"/>
                  </a:lnTo>
                  <a:lnTo>
                    <a:pt x="1105077" y="650455"/>
                  </a:lnTo>
                  <a:lnTo>
                    <a:pt x="1105433" y="642645"/>
                  </a:lnTo>
                  <a:lnTo>
                    <a:pt x="1105649" y="634707"/>
                  </a:lnTo>
                  <a:lnTo>
                    <a:pt x="1105725" y="525970"/>
                  </a:lnTo>
                  <a:lnTo>
                    <a:pt x="984567" y="525970"/>
                  </a:lnTo>
                  <a:lnTo>
                    <a:pt x="984567" y="552640"/>
                  </a:lnTo>
                  <a:lnTo>
                    <a:pt x="1075245" y="552640"/>
                  </a:lnTo>
                  <a:lnTo>
                    <a:pt x="1075245" y="628078"/>
                  </a:lnTo>
                  <a:lnTo>
                    <a:pt x="1071079" y="683183"/>
                  </a:lnTo>
                  <a:lnTo>
                    <a:pt x="1058938" y="729081"/>
                  </a:lnTo>
                  <a:lnTo>
                    <a:pt x="1039368" y="765594"/>
                  </a:lnTo>
                  <a:lnTo>
                    <a:pt x="979995" y="809815"/>
                  </a:lnTo>
                  <a:lnTo>
                    <a:pt x="979995" y="839533"/>
                  </a:lnTo>
                  <a:lnTo>
                    <a:pt x="1026845" y="817829"/>
                  </a:lnTo>
                  <a:lnTo>
                    <a:pt x="1062482" y="784517"/>
                  </a:lnTo>
                  <a:lnTo>
                    <a:pt x="1087259" y="740143"/>
                  </a:lnTo>
                  <a:lnTo>
                    <a:pt x="1101534" y="685228"/>
                  </a:lnTo>
                  <a:lnTo>
                    <a:pt x="1157160" y="685228"/>
                  </a:lnTo>
                  <a:lnTo>
                    <a:pt x="1157160" y="857059"/>
                  </a:lnTo>
                  <a:lnTo>
                    <a:pt x="1187259" y="857059"/>
                  </a:lnTo>
                  <a:lnTo>
                    <a:pt x="1187259" y="685228"/>
                  </a:lnTo>
                  <a:lnTo>
                    <a:pt x="1187259" y="658177"/>
                  </a:lnTo>
                  <a:lnTo>
                    <a:pt x="1187259" y="521779"/>
                  </a:lnTo>
                  <a:close/>
                </a:path>
                <a:path w="8150225" h="1388745">
                  <a:moveTo>
                    <a:pt x="1261922" y="519874"/>
                  </a:moveTo>
                  <a:lnTo>
                    <a:pt x="1232204" y="519874"/>
                  </a:lnTo>
                  <a:lnTo>
                    <a:pt x="1232204" y="860488"/>
                  </a:lnTo>
                  <a:lnTo>
                    <a:pt x="1261922" y="860488"/>
                  </a:lnTo>
                  <a:lnTo>
                    <a:pt x="1261922" y="519874"/>
                  </a:lnTo>
                  <a:close/>
                </a:path>
                <a:path w="8150225" h="1388745">
                  <a:moveTo>
                    <a:pt x="1521383" y="809053"/>
                  </a:moveTo>
                  <a:lnTo>
                    <a:pt x="1463992" y="760615"/>
                  </a:lnTo>
                  <a:lnTo>
                    <a:pt x="1445361" y="717588"/>
                  </a:lnTo>
                  <a:lnTo>
                    <a:pt x="1438325" y="657034"/>
                  </a:lnTo>
                  <a:lnTo>
                    <a:pt x="1438325" y="523684"/>
                  </a:lnTo>
                  <a:lnTo>
                    <a:pt x="1407845" y="523684"/>
                  </a:lnTo>
                  <a:lnTo>
                    <a:pt x="1407845" y="657034"/>
                  </a:lnTo>
                  <a:lnTo>
                    <a:pt x="1400860" y="717753"/>
                  </a:lnTo>
                  <a:lnTo>
                    <a:pt x="1382268" y="761047"/>
                  </a:lnTo>
                  <a:lnTo>
                    <a:pt x="1355610" y="790333"/>
                  </a:lnTo>
                  <a:lnTo>
                    <a:pt x="1324406" y="809053"/>
                  </a:lnTo>
                  <a:lnTo>
                    <a:pt x="1324406" y="837247"/>
                  </a:lnTo>
                  <a:lnTo>
                    <a:pt x="1357503" y="821131"/>
                  </a:lnTo>
                  <a:lnTo>
                    <a:pt x="1386319" y="798664"/>
                  </a:lnTo>
                  <a:lnTo>
                    <a:pt x="1408849" y="770915"/>
                  </a:lnTo>
                  <a:lnTo>
                    <a:pt x="1423085" y="738949"/>
                  </a:lnTo>
                  <a:lnTo>
                    <a:pt x="1437690" y="770648"/>
                  </a:lnTo>
                  <a:lnTo>
                    <a:pt x="1460233" y="798233"/>
                  </a:lnTo>
                  <a:lnTo>
                    <a:pt x="1488770" y="820762"/>
                  </a:lnTo>
                  <a:lnTo>
                    <a:pt x="1521383" y="837247"/>
                  </a:lnTo>
                  <a:lnTo>
                    <a:pt x="1521383" y="809053"/>
                  </a:lnTo>
                  <a:close/>
                </a:path>
                <a:path w="8150225" h="1388745">
                  <a:moveTo>
                    <a:pt x="1611299" y="519874"/>
                  </a:moveTo>
                  <a:lnTo>
                    <a:pt x="1580438" y="519874"/>
                  </a:lnTo>
                  <a:lnTo>
                    <a:pt x="1580438" y="860488"/>
                  </a:lnTo>
                  <a:lnTo>
                    <a:pt x="1611299" y="860488"/>
                  </a:lnTo>
                  <a:lnTo>
                    <a:pt x="1611299" y="519874"/>
                  </a:lnTo>
                  <a:close/>
                </a:path>
                <a:path w="8150225" h="1388745">
                  <a:moveTo>
                    <a:pt x="1904441" y="1185278"/>
                  </a:moveTo>
                  <a:lnTo>
                    <a:pt x="1849780" y="1158557"/>
                  </a:lnTo>
                  <a:lnTo>
                    <a:pt x="1826044" y="1103363"/>
                  </a:lnTo>
                  <a:lnTo>
                    <a:pt x="1825967" y="1096886"/>
                  </a:lnTo>
                  <a:lnTo>
                    <a:pt x="1898345" y="1096886"/>
                  </a:lnTo>
                  <a:lnTo>
                    <a:pt x="1898345" y="1069835"/>
                  </a:lnTo>
                  <a:lnTo>
                    <a:pt x="1825967" y="1069835"/>
                  </a:lnTo>
                  <a:lnTo>
                    <a:pt x="1825967" y="1026782"/>
                  </a:lnTo>
                  <a:lnTo>
                    <a:pt x="1795487" y="1026782"/>
                  </a:lnTo>
                  <a:lnTo>
                    <a:pt x="1795487" y="1069835"/>
                  </a:lnTo>
                  <a:lnTo>
                    <a:pt x="1720811" y="1069835"/>
                  </a:lnTo>
                  <a:lnTo>
                    <a:pt x="1720811" y="1096886"/>
                  </a:lnTo>
                  <a:lnTo>
                    <a:pt x="1795487" y="1096886"/>
                  </a:lnTo>
                  <a:lnTo>
                    <a:pt x="1795487" y="1103363"/>
                  </a:lnTo>
                  <a:lnTo>
                    <a:pt x="1788668" y="1135621"/>
                  </a:lnTo>
                  <a:lnTo>
                    <a:pt x="1770722" y="1160843"/>
                  </a:lnTo>
                  <a:lnTo>
                    <a:pt x="1745335" y="1178852"/>
                  </a:lnTo>
                  <a:lnTo>
                    <a:pt x="1716239" y="1189469"/>
                  </a:lnTo>
                  <a:lnTo>
                    <a:pt x="1716239" y="1216901"/>
                  </a:lnTo>
                  <a:lnTo>
                    <a:pt x="1746643" y="1207350"/>
                  </a:lnTo>
                  <a:lnTo>
                    <a:pt x="1773478" y="1193088"/>
                  </a:lnTo>
                  <a:lnTo>
                    <a:pt x="1795322" y="1175118"/>
                  </a:lnTo>
                  <a:lnTo>
                    <a:pt x="1810727" y="1154417"/>
                  </a:lnTo>
                  <a:lnTo>
                    <a:pt x="1826488" y="1174356"/>
                  </a:lnTo>
                  <a:lnTo>
                    <a:pt x="1848294" y="1191323"/>
                  </a:lnTo>
                  <a:lnTo>
                    <a:pt x="1874748" y="1204518"/>
                  </a:lnTo>
                  <a:lnTo>
                    <a:pt x="1904441" y="1213091"/>
                  </a:lnTo>
                  <a:lnTo>
                    <a:pt x="1904441" y="1185278"/>
                  </a:lnTo>
                  <a:close/>
                </a:path>
                <a:path w="8150225" h="1388745">
                  <a:moveTo>
                    <a:pt x="1963712" y="836104"/>
                  </a:moveTo>
                  <a:lnTo>
                    <a:pt x="1737779" y="836104"/>
                  </a:lnTo>
                  <a:lnTo>
                    <a:pt x="1737779" y="750760"/>
                  </a:lnTo>
                  <a:lnTo>
                    <a:pt x="1707299" y="750760"/>
                  </a:lnTo>
                  <a:lnTo>
                    <a:pt x="1707299" y="862393"/>
                  </a:lnTo>
                  <a:lnTo>
                    <a:pt x="1963712" y="862393"/>
                  </a:lnTo>
                  <a:lnTo>
                    <a:pt x="1963712" y="836104"/>
                  </a:lnTo>
                  <a:close/>
                </a:path>
                <a:path w="8150225" h="1388745">
                  <a:moveTo>
                    <a:pt x="1990547" y="1037450"/>
                  </a:moveTo>
                  <a:lnTo>
                    <a:pt x="1960067" y="1037450"/>
                  </a:lnTo>
                  <a:lnTo>
                    <a:pt x="1960067" y="1233284"/>
                  </a:lnTo>
                  <a:lnTo>
                    <a:pt x="1944395" y="1242669"/>
                  </a:lnTo>
                  <a:lnTo>
                    <a:pt x="1925828" y="1249197"/>
                  </a:lnTo>
                  <a:lnTo>
                    <a:pt x="1905050" y="1253007"/>
                  </a:lnTo>
                  <a:lnTo>
                    <a:pt x="1882724" y="1254239"/>
                  </a:lnTo>
                  <a:lnTo>
                    <a:pt x="1704809" y="1254239"/>
                  </a:lnTo>
                  <a:lnTo>
                    <a:pt x="1704809" y="1280909"/>
                  </a:lnTo>
                  <a:lnTo>
                    <a:pt x="1789772" y="1280909"/>
                  </a:lnTo>
                  <a:lnTo>
                    <a:pt x="1789772" y="1378826"/>
                  </a:lnTo>
                  <a:lnTo>
                    <a:pt x="1820252" y="1378826"/>
                  </a:lnTo>
                  <a:lnTo>
                    <a:pt x="1820252" y="1280909"/>
                  </a:lnTo>
                  <a:lnTo>
                    <a:pt x="1875104" y="1280909"/>
                  </a:lnTo>
                  <a:lnTo>
                    <a:pt x="1901888" y="1279436"/>
                  </a:lnTo>
                  <a:lnTo>
                    <a:pt x="1925307" y="1275143"/>
                  </a:lnTo>
                  <a:lnTo>
                    <a:pt x="1944865" y="1268209"/>
                  </a:lnTo>
                  <a:lnTo>
                    <a:pt x="1960067" y="1258811"/>
                  </a:lnTo>
                  <a:lnTo>
                    <a:pt x="1960067" y="1378445"/>
                  </a:lnTo>
                  <a:lnTo>
                    <a:pt x="1990547" y="1378445"/>
                  </a:lnTo>
                  <a:lnTo>
                    <a:pt x="1990547" y="1258811"/>
                  </a:lnTo>
                  <a:lnTo>
                    <a:pt x="1990547" y="1037450"/>
                  </a:lnTo>
                  <a:close/>
                </a:path>
                <a:path w="8150225" h="1388745">
                  <a:moveTo>
                    <a:pt x="2009432" y="616267"/>
                  </a:moveTo>
                  <a:lnTo>
                    <a:pt x="1957235" y="616267"/>
                  </a:lnTo>
                  <a:lnTo>
                    <a:pt x="1957235" y="519874"/>
                  </a:lnTo>
                  <a:lnTo>
                    <a:pt x="1926755" y="519874"/>
                  </a:lnTo>
                  <a:lnTo>
                    <a:pt x="1926755" y="659701"/>
                  </a:lnTo>
                  <a:lnTo>
                    <a:pt x="1912962" y="667499"/>
                  </a:lnTo>
                  <a:lnTo>
                    <a:pt x="1894662" y="673506"/>
                  </a:lnTo>
                  <a:lnTo>
                    <a:pt x="1873072" y="677379"/>
                  </a:lnTo>
                  <a:lnTo>
                    <a:pt x="1849412" y="678751"/>
                  </a:lnTo>
                  <a:lnTo>
                    <a:pt x="1834172" y="678751"/>
                  </a:lnTo>
                  <a:lnTo>
                    <a:pt x="1836902" y="666826"/>
                  </a:lnTo>
                  <a:lnTo>
                    <a:pt x="1838883" y="653656"/>
                  </a:lnTo>
                  <a:lnTo>
                    <a:pt x="1840230" y="639686"/>
                  </a:lnTo>
                  <a:lnTo>
                    <a:pt x="1841030" y="625411"/>
                  </a:lnTo>
                  <a:lnTo>
                    <a:pt x="1841030" y="550354"/>
                  </a:lnTo>
                  <a:lnTo>
                    <a:pt x="1876844" y="550354"/>
                  </a:lnTo>
                  <a:lnTo>
                    <a:pt x="1876844" y="523684"/>
                  </a:lnTo>
                  <a:lnTo>
                    <a:pt x="1811312" y="523684"/>
                  </a:lnTo>
                  <a:lnTo>
                    <a:pt x="1811312" y="550354"/>
                  </a:lnTo>
                  <a:lnTo>
                    <a:pt x="1811312" y="616267"/>
                  </a:lnTo>
                  <a:lnTo>
                    <a:pt x="1810994" y="632625"/>
                  </a:lnTo>
                  <a:lnTo>
                    <a:pt x="1809940" y="649173"/>
                  </a:lnTo>
                  <a:lnTo>
                    <a:pt x="1807946" y="664806"/>
                  </a:lnTo>
                  <a:lnTo>
                    <a:pt x="1804835" y="678751"/>
                  </a:lnTo>
                  <a:lnTo>
                    <a:pt x="1748447" y="678751"/>
                  </a:lnTo>
                  <a:lnTo>
                    <a:pt x="1748447" y="550354"/>
                  </a:lnTo>
                  <a:lnTo>
                    <a:pt x="1811312" y="550354"/>
                  </a:lnTo>
                  <a:lnTo>
                    <a:pt x="1811312" y="523684"/>
                  </a:lnTo>
                  <a:lnTo>
                    <a:pt x="1683308" y="523684"/>
                  </a:lnTo>
                  <a:lnTo>
                    <a:pt x="1683308" y="550354"/>
                  </a:lnTo>
                  <a:lnTo>
                    <a:pt x="1718348" y="550354"/>
                  </a:lnTo>
                  <a:lnTo>
                    <a:pt x="1718348" y="678751"/>
                  </a:lnTo>
                  <a:lnTo>
                    <a:pt x="1679117" y="678751"/>
                  </a:lnTo>
                  <a:lnTo>
                    <a:pt x="1679117" y="704659"/>
                  </a:lnTo>
                  <a:lnTo>
                    <a:pt x="1842173" y="704659"/>
                  </a:lnTo>
                  <a:lnTo>
                    <a:pt x="1869541" y="703554"/>
                  </a:lnTo>
                  <a:lnTo>
                    <a:pt x="1892757" y="700087"/>
                  </a:lnTo>
                  <a:lnTo>
                    <a:pt x="1911819" y="694055"/>
                  </a:lnTo>
                  <a:lnTo>
                    <a:pt x="1926755" y="685228"/>
                  </a:lnTo>
                  <a:lnTo>
                    <a:pt x="1926755" y="757237"/>
                  </a:lnTo>
                  <a:lnTo>
                    <a:pt x="1957235" y="757237"/>
                  </a:lnTo>
                  <a:lnTo>
                    <a:pt x="1957235" y="685228"/>
                  </a:lnTo>
                  <a:lnTo>
                    <a:pt x="1957235" y="643318"/>
                  </a:lnTo>
                  <a:lnTo>
                    <a:pt x="2009432" y="643318"/>
                  </a:lnTo>
                  <a:lnTo>
                    <a:pt x="2009432" y="616267"/>
                  </a:lnTo>
                  <a:close/>
                </a:path>
                <a:path w="8150225" h="1388745">
                  <a:moveTo>
                    <a:pt x="2232482" y="1043863"/>
                  </a:moveTo>
                  <a:lnTo>
                    <a:pt x="2070557" y="1043863"/>
                  </a:lnTo>
                  <a:lnTo>
                    <a:pt x="2070557" y="1070533"/>
                  </a:lnTo>
                  <a:lnTo>
                    <a:pt x="2070557" y="1328343"/>
                  </a:lnTo>
                  <a:lnTo>
                    <a:pt x="2070557" y="1355013"/>
                  </a:lnTo>
                  <a:lnTo>
                    <a:pt x="2232482" y="1355013"/>
                  </a:lnTo>
                  <a:lnTo>
                    <a:pt x="2232482" y="1328343"/>
                  </a:lnTo>
                  <a:lnTo>
                    <a:pt x="2100656" y="1328343"/>
                  </a:lnTo>
                  <a:lnTo>
                    <a:pt x="2100656" y="1070533"/>
                  </a:lnTo>
                  <a:lnTo>
                    <a:pt x="2202383" y="1070533"/>
                  </a:lnTo>
                  <a:lnTo>
                    <a:pt x="2202383" y="1328153"/>
                  </a:lnTo>
                  <a:lnTo>
                    <a:pt x="2232482" y="1328153"/>
                  </a:lnTo>
                  <a:lnTo>
                    <a:pt x="2232482" y="1070533"/>
                  </a:lnTo>
                  <a:lnTo>
                    <a:pt x="2232482" y="1070216"/>
                  </a:lnTo>
                  <a:lnTo>
                    <a:pt x="2232482" y="1043863"/>
                  </a:lnTo>
                  <a:close/>
                </a:path>
                <a:path w="8150225" h="1388745">
                  <a:moveTo>
                    <a:pt x="2326411" y="572833"/>
                  </a:moveTo>
                  <a:lnTo>
                    <a:pt x="2295550" y="533400"/>
                  </a:lnTo>
                  <a:lnTo>
                    <a:pt x="2295550" y="566737"/>
                  </a:lnTo>
                  <a:lnTo>
                    <a:pt x="2295550" y="578929"/>
                  </a:lnTo>
                  <a:lnTo>
                    <a:pt x="2252116" y="597408"/>
                  </a:lnTo>
                  <a:lnTo>
                    <a:pt x="2188883" y="600265"/>
                  </a:lnTo>
                  <a:lnTo>
                    <a:pt x="2153539" y="599592"/>
                  </a:lnTo>
                  <a:lnTo>
                    <a:pt x="2104872" y="593509"/>
                  </a:lnTo>
                  <a:lnTo>
                    <a:pt x="2082203" y="578929"/>
                  </a:lnTo>
                  <a:lnTo>
                    <a:pt x="2082203" y="566737"/>
                  </a:lnTo>
                  <a:lnTo>
                    <a:pt x="2125637" y="547636"/>
                  </a:lnTo>
                  <a:lnTo>
                    <a:pt x="2188883" y="544639"/>
                  </a:lnTo>
                  <a:lnTo>
                    <a:pt x="2224214" y="545376"/>
                  </a:lnTo>
                  <a:lnTo>
                    <a:pt x="2272881" y="551548"/>
                  </a:lnTo>
                  <a:lnTo>
                    <a:pt x="2295550" y="566737"/>
                  </a:lnTo>
                  <a:lnTo>
                    <a:pt x="2295550" y="533400"/>
                  </a:lnTo>
                  <a:lnTo>
                    <a:pt x="2290241" y="530809"/>
                  </a:lnTo>
                  <a:lnTo>
                    <a:pt x="2263927" y="524548"/>
                  </a:lnTo>
                  <a:lnTo>
                    <a:pt x="2230196" y="520992"/>
                  </a:lnTo>
                  <a:lnTo>
                    <a:pt x="2188883" y="519874"/>
                  </a:lnTo>
                  <a:lnTo>
                    <a:pt x="2147557" y="520992"/>
                  </a:lnTo>
                  <a:lnTo>
                    <a:pt x="2087346" y="530809"/>
                  </a:lnTo>
                  <a:lnTo>
                    <a:pt x="2055431" y="554304"/>
                  </a:lnTo>
                  <a:lnTo>
                    <a:pt x="2051342" y="572833"/>
                  </a:lnTo>
                  <a:lnTo>
                    <a:pt x="2052345" y="582333"/>
                  </a:lnTo>
                  <a:lnTo>
                    <a:pt x="2087346" y="614375"/>
                  </a:lnTo>
                  <a:lnTo>
                    <a:pt x="2147557" y="624611"/>
                  </a:lnTo>
                  <a:lnTo>
                    <a:pt x="2188883" y="625792"/>
                  </a:lnTo>
                  <a:lnTo>
                    <a:pt x="2230196" y="624611"/>
                  </a:lnTo>
                  <a:lnTo>
                    <a:pt x="2290241" y="614375"/>
                  </a:lnTo>
                  <a:lnTo>
                    <a:pt x="2322131" y="590842"/>
                  </a:lnTo>
                  <a:lnTo>
                    <a:pt x="2325344" y="582333"/>
                  </a:lnTo>
                  <a:lnTo>
                    <a:pt x="2326411" y="572833"/>
                  </a:lnTo>
                  <a:close/>
                </a:path>
                <a:path w="8150225" h="1388745">
                  <a:moveTo>
                    <a:pt x="2327173" y="839914"/>
                  </a:moveTo>
                  <a:lnTo>
                    <a:pt x="2088680" y="839914"/>
                  </a:lnTo>
                  <a:lnTo>
                    <a:pt x="2088680" y="805624"/>
                  </a:lnTo>
                  <a:lnTo>
                    <a:pt x="2318791" y="805624"/>
                  </a:lnTo>
                  <a:lnTo>
                    <a:pt x="2318791" y="721042"/>
                  </a:lnTo>
                  <a:lnTo>
                    <a:pt x="2058200" y="721042"/>
                  </a:lnTo>
                  <a:lnTo>
                    <a:pt x="2058200" y="745807"/>
                  </a:lnTo>
                  <a:lnTo>
                    <a:pt x="2288311" y="745807"/>
                  </a:lnTo>
                  <a:lnTo>
                    <a:pt x="2288311" y="780478"/>
                  </a:lnTo>
                  <a:lnTo>
                    <a:pt x="2058200" y="780478"/>
                  </a:lnTo>
                  <a:lnTo>
                    <a:pt x="2058200" y="864679"/>
                  </a:lnTo>
                  <a:lnTo>
                    <a:pt x="2327173" y="864679"/>
                  </a:lnTo>
                  <a:lnTo>
                    <a:pt x="2327173" y="839914"/>
                  </a:lnTo>
                  <a:close/>
                </a:path>
                <a:path w="8150225" h="1388745">
                  <a:moveTo>
                    <a:pt x="2341067" y="1037450"/>
                  </a:moveTo>
                  <a:lnTo>
                    <a:pt x="2310206" y="1037450"/>
                  </a:lnTo>
                  <a:lnTo>
                    <a:pt x="2310206" y="1378064"/>
                  </a:lnTo>
                  <a:lnTo>
                    <a:pt x="2341067" y="1378064"/>
                  </a:lnTo>
                  <a:lnTo>
                    <a:pt x="2341067" y="1037450"/>
                  </a:lnTo>
                  <a:close/>
                </a:path>
                <a:path w="8150225" h="1388745">
                  <a:moveTo>
                    <a:pt x="2342032" y="658558"/>
                  </a:moveTo>
                  <a:lnTo>
                    <a:pt x="2034959" y="658558"/>
                  </a:lnTo>
                  <a:lnTo>
                    <a:pt x="2034959" y="684466"/>
                  </a:lnTo>
                  <a:lnTo>
                    <a:pt x="2342032" y="684466"/>
                  </a:lnTo>
                  <a:lnTo>
                    <a:pt x="2342032" y="658558"/>
                  </a:lnTo>
                  <a:close/>
                </a:path>
                <a:path w="8150225" h="1388745">
                  <a:moveTo>
                    <a:pt x="2608516" y="1054595"/>
                  </a:moveTo>
                  <a:lnTo>
                    <a:pt x="2527363" y="1054595"/>
                  </a:lnTo>
                  <a:lnTo>
                    <a:pt x="2527363" y="1026782"/>
                  </a:lnTo>
                  <a:lnTo>
                    <a:pt x="2496502" y="1026782"/>
                  </a:lnTo>
                  <a:lnTo>
                    <a:pt x="2496502" y="1054595"/>
                  </a:lnTo>
                  <a:lnTo>
                    <a:pt x="2414968" y="1054595"/>
                  </a:lnTo>
                  <a:lnTo>
                    <a:pt x="2414968" y="1077074"/>
                  </a:lnTo>
                  <a:lnTo>
                    <a:pt x="2608516" y="1077074"/>
                  </a:lnTo>
                  <a:lnTo>
                    <a:pt x="2608516" y="1054595"/>
                  </a:lnTo>
                  <a:close/>
                </a:path>
                <a:path w="8150225" h="1388745">
                  <a:moveTo>
                    <a:pt x="2691574" y="1359776"/>
                  </a:moveTo>
                  <a:lnTo>
                    <a:pt x="2467546" y="1359776"/>
                  </a:lnTo>
                  <a:lnTo>
                    <a:pt x="2467546" y="1330058"/>
                  </a:lnTo>
                  <a:lnTo>
                    <a:pt x="2687002" y="1330058"/>
                  </a:lnTo>
                  <a:lnTo>
                    <a:pt x="2687002" y="1256525"/>
                  </a:lnTo>
                  <a:lnTo>
                    <a:pt x="2437066" y="1256525"/>
                  </a:lnTo>
                  <a:lnTo>
                    <a:pt x="2437066" y="1279385"/>
                  </a:lnTo>
                  <a:lnTo>
                    <a:pt x="2656522" y="1279385"/>
                  </a:lnTo>
                  <a:lnTo>
                    <a:pt x="2656522" y="1307960"/>
                  </a:lnTo>
                  <a:lnTo>
                    <a:pt x="2437066" y="1307960"/>
                  </a:lnTo>
                  <a:lnTo>
                    <a:pt x="2437066" y="1382255"/>
                  </a:lnTo>
                  <a:lnTo>
                    <a:pt x="2691574" y="1382255"/>
                  </a:lnTo>
                  <a:lnTo>
                    <a:pt x="2691574" y="1359776"/>
                  </a:lnTo>
                  <a:close/>
                </a:path>
                <a:path w="8150225" h="1388745">
                  <a:moveTo>
                    <a:pt x="2739580" y="1126604"/>
                  </a:moveTo>
                  <a:lnTo>
                    <a:pt x="2687002" y="1126604"/>
                  </a:lnTo>
                  <a:lnTo>
                    <a:pt x="2687002" y="1037450"/>
                  </a:lnTo>
                  <a:lnTo>
                    <a:pt x="2656522" y="1037450"/>
                  </a:lnTo>
                  <a:lnTo>
                    <a:pt x="2656522" y="1187183"/>
                  </a:lnTo>
                  <a:lnTo>
                    <a:pt x="2643581" y="1193825"/>
                  </a:lnTo>
                  <a:lnTo>
                    <a:pt x="2626423" y="1199134"/>
                  </a:lnTo>
                  <a:lnTo>
                    <a:pt x="2605836" y="1202664"/>
                  </a:lnTo>
                  <a:lnTo>
                    <a:pt x="2582608" y="1203947"/>
                  </a:lnTo>
                  <a:lnTo>
                    <a:pt x="2526982" y="1203947"/>
                  </a:lnTo>
                  <a:lnTo>
                    <a:pt x="2526982" y="1177658"/>
                  </a:lnTo>
                  <a:lnTo>
                    <a:pt x="2545308" y="1175804"/>
                  </a:lnTo>
                  <a:lnTo>
                    <a:pt x="2561323" y="1172565"/>
                  </a:lnTo>
                  <a:lnTo>
                    <a:pt x="2574823" y="1167968"/>
                  </a:lnTo>
                  <a:lnTo>
                    <a:pt x="2585656" y="1162037"/>
                  </a:lnTo>
                  <a:lnTo>
                    <a:pt x="2591282" y="1157046"/>
                  </a:lnTo>
                  <a:lnTo>
                    <a:pt x="2591524" y="1156703"/>
                  </a:lnTo>
                  <a:lnTo>
                    <a:pt x="2595473" y="1151229"/>
                  </a:lnTo>
                  <a:lnTo>
                    <a:pt x="2598089" y="1144625"/>
                  </a:lnTo>
                  <a:lnTo>
                    <a:pt x="2598991" y="1137272"/>
                  </a:lnTo>
                  <a:lnTo>
                    <a:pt x="2598089" y="1129919"/>
                  </a:lnTo>
                  <a:lnTo>
                    <a:pt x="2570035" y="1104785"/>
                  </a:lnTo>
                  <a:lnTo>
                    <a:pt x="2570035" y="1133081"/>
                  </a:lnTo>
                  <a:lnTo>
                    <a:pt x="2570035" y="1141082"/>
                  </a:lnTo>
                  <a:lnTo>
                    <a:pt x="2528697" y="1156169"/>
                  </a:lnTo>
                  <a:lnTo>
                    <a:pt x="2511361" y="1156703"/>
                  </a:lnTo>
                  <a:lnTo>
                    <a:pt x="2494038" y="1156169"/>
                  </a:lnTo>
                  <a:lnTo>
                    <a:pt x="2454592" y="1144130"/>
                  </a:lnTo>
                  <a:lnTo>
                    <a:pt x="2452687" y="1141082"/>
                  </a:lnTo>
                  <a:lnTo>
                    <a:pt x="2452687" y="1133081"/>
                  </a:lnTo>
                  <a:lnTo>
                    <a:pt x="2494038" y="1118044"/>
                  </a:lnTo>
                  <a:lnTo>
                    <a:pt x="2511361" y="1117460"/>
                  </a:lnTo>
                  <a:lnTo>
                    <a:pt x="2528697" y="1118044"/>
                  </a:lnTo>
                  <a:lnTo>
                    <a:pt x="2568130" y="1130414"/>
                  </a:lnTo>
                  <a:lnTo>
                    <a:pt x="2570035" y="1133081"/>
                  </a:lnTo>
                  <a:lnTo>
                    <a:pt x="2570035" y="1104785"/>
                  </a:lnTo>
                  <a:lnTo>
                    <a:pt x="2555506" y="1100505"/>
                  </a:lnTo>
                  <a:lnTo>
                    <a:pt x="2535021" y="1097508"/>
                  </a:lnTo>
                  <a:lnTo>
                    <a:pt x="2511361" y="1096505"/>
                  </a:lnTo>
                  <a:lnTo>
                    <a:pt x="2487701" y="1097508"/>
                  </a:lnTo>
                  <a:lnTo>
                    <a:pt x="2450236" y="1105509"/>
                  </a:lnTo>
                  <a:lnTo>
                    <a:pt x="2423731" y="1137272"/>
                  </a:lnTo>
                  <a:lnTo>
                    <a:pt x="2424646" y="1144625"/>
                  </a:lnTo>
                  <a:lnTo>
                    <a:pt x="2461450" y="1172705"/>
                  </a:lnTo>
                  <a:lnTo>
                    <a:pt x="2496121" y="1177658"/>
                  </a:lnTo>
                  <a:lnTo>
                    <a:pt x="2496121" y="1203947"/>
                  </a:lnTo>
                  <a:lnTo>
                    <a:pt x="2409253" y="1203947"/>
                  </a:lnTo>
                  <a:lnTo>
                    <a:pt x="2409253" y="1227188"/>
                  </a:lnTo>
                  <a:lnTo>
                    <a:pt x="2575369" y="1227188"/>
                  </a:lnTo>
                  <a:lnTo>
                    <a:pt x="2602141" y="1226108"/>
                  </a:lnTo>
                  <a:lnTo>
                    <a:pt x="2624378" y="1222806"/>
                  </a:lnTo>
                  <a:lnTo>
                    <a:pt x="2642400" y="1217218"/>
                  </a:lnTo>
                  <a:lnTo>
                    <a:pt x="2656522" y="1209281"/>
                  </a:lnTo>
                  <a:lnTo>
                    <a:pt x="2656522" y="1235951"/>
                  </a:lnTo>
                  <a:lnTo>
                    <a:pt x="2687002" y="1235951"/>
                  </a:lnTo>
                  <a:lnTo>
                    <a:pt x="2687002" y="1209281"/>
                  </a:lnTo>
                  <a:lnTo>
                    <a:pt x="2687002" y="1153655"/>
                  </a:lnTo>
                  <a:lnTo>
                    <a:pt x="2739580" y="1153655"/>
                  </a:lnTo>
                  <a:lnTo>
                    <a:pt x="2739580" y="1126604"/>
                  </a:lnTo>
                  <a:close/>
                </a:path>
                <a:path w="8150225" h="1388745">
                  <a:moveTo>
                    <a:pt x="2779484" y="815149"/>
                  </a:moveTo>
                  <a:lnTo>
                    <a:pt x="2777591" y="802970"/>
                  </a:lnTo>
                  <a:lnTo>
                    <a:pt x="2772143" y="792619"/>
                  </a:lnTo>
                  <a:lnTo>
                    <a:pt x="2763786" y="784288"/>
                  </a:lnTo>
                  <a:lnTo>
                    <a:pt x="2763405" y="783907"/>
                  </a:lnTo>
                  <a:lnTo>
                    <a:pt x="2751671" y="776668"/>
                  </a:lnTo>
                  <a:lnTo>
                    <a:pt x="2748623" y="775500"/>
                  </a:lnTo>
                  <a:lnTo>
                    <a:pt x="2748623" y="808291"/>
                  </a:lnTo>
                  <a:lnTo>
                    <a:pt x="2748623" y="822769"/>
                  </a:lnTo>
                  <a:lnTo>
                    <a:pt x="2698940" y="843102"/>
                  </a:lnTo>
                  <a:lnTo>
                    <a:pt x="2641943" y="846391"/>
                  </a:lnTo>
                  <a:lnTo>
                    <a:pt x="2611158" y="845578"/>
                  </a:lnTo>
                  <a:lnTo>
                    <a:pt x="2563609" y="838835"/>
                  </a:lnTo>
                  <a:lnTo>
                    <a:pt x="2535263" y="822769"/>
                  </a:lnTo>
                  <a:lnTo>
                    <a:pt x="2535263" y="808291"/>
                  </a:lnTo>
                  <a:lnTo>
                    <a:pt x="2584881" y="787527"/>
                  </a:lnTo>
                  <a:lnTo>
                    <a:pt x="2641943" y="784288"/>
                  </a:lnTo>
                  <a:lnTo>
                    <a:pt x="2672816" y="785075"/>
                  </a:lnTo>
                  <a:lnTo>
                    <a:pt x="2719997" y="791679"/>
                  </a:lnTo>
                  <a:lnTo>
                    <a:pt x="2748623" y="808291"/>
                  </a:lnTo>
                  <a:lnTo>
                    <a:pt x="2748623" y="775500"/>
                  </a:lnTo>
                  <a:lnTo>
                    <a:pt x="2731249" y="768781"/>
                  </a:lnTo>
                  <a:lnTo>
                    <a:pt x="2705798" y="763333"/>
                  </a:lnTo>
                  <a:lnTo>
                    <a:pt x="2675852" y="760158"/>
                  </a:lnTo>
                  <a:lnTo>
                    <a:pt x="2641943" y="759142"/>
                  </a:lnTo>
                  <a:lnTo>
                    <a:pt x="2608021" y="760158"/>
                  </a:lnTo>
                  <a:lnTo>
                    <a:pt x="2552623" y="768781"/>
                  </a:lnTo>
                  <a:lnTo>
                    <a:pt x="2511742" y="792619"/>
                  </a:lnTo>
                  <a:lnTo>
                    <a:pt x="2504402" y="815149"/>
                  </a:lnTo>
                  <a:lnTo>
                    <a:pt x="2506281" y="827430"/>
                  </a:lnTo>
                  <a:lnTo>
                    <a:pt x="2552623" y="861822"/>
                  </a:lnTo>
                  <a:lnTo>
                    <a:pt x="2608021" y="870191"/>
                  </a:lnTo>
                  <a:lnTo>
                    <a:pt x="2641943" y="871156"/>
                  </a:lnTo>
                  <a:lnTo>
                    <a:pt x="2675852" y="870191"/>
                  </a:lnTo>
                  <a:lnTo>
                    <a:pt x="2731249" y="861822"/>
                  </a:lnTo>
                  <a:lnTo>
                    <a:pt x="2772143" y="838009"/>
                  </a:lnTo>
                  <a:lnTo>
                    <a:pt x="2777591" y="827430"/>
                  </a:lnTo>
                  <a:lnTo>
                    <a:pt x="2779484" y="815149"/>
                  </a:lnTo>
                  <a:close/>
                </a:path>
                <a:path w="8150225" h="1388745">
                  <a:moveTo>
                    <a:pt x="2795092" y="702754"/>
                  </a:moveTo>
                  <a:lnTo>
                    <a:pt x="2656421" y="702754"/>
                  </a:lnTo>
                  <a:lnTo>
                    <a:pt x="2656421" y="667321"/>
                  </a:lnTo>
                  <a:lnTo>
                    <a:pt x="2774150" y="667321"/>
                  </a:lnTo>
                  <a:lnTo>
                    <a:pt x="2774150" y="642937"/>
                  </a:lnTo>
                  <a:lnTo>
                    <a:pt x="2541740" y="642937"/>
                  </a:lnTo>
                  <a:lnTo>
                    <a:pt x="2541740" y="607885"/>
                  </a:lnTo>
                  <a:lnTo>
                    <a:pt x="2767673" y="607885"/>
                  </a:lnTo>
                  <a:lnTo>
                    <a:pt x="2767673" y="583501"/>
                  </a:lnTo>
                  <a:lnTo>
                    <a:pt x="2541740" y="583501"/>
                  </a:lnTo>
                  <a:lnTo>
                    <a:pt x="2541740" y="548830"/>
                  </a:lnTo>
                  <a:lnTo>
                    <a:pt x="2771864" y="548830"/>
                  </a:lnTo>
                  <a:lnTo>
                    <a:pt x="2771864" y="523684"/>
                  </a:lnTo>
                  <a:lnTo>
                    <a:pt x="2511260" y="523684"/>
                  </a:lnTo>
                  <a:lnTo>
                    <a:pt x="2511260" y="667321"/>
                  </a:lnTo>
                  <a:lnTo>
                    <a:pt x="2625560" y="667321"/>
                  </a:lnTo>
                  <a:lnTo>
                    <a:pt x="2625560" y="702754"/>
                  </a:lnTo>
                  <a:lnTo>
                    <a:pt x="2488019" y="702754"/>
                  </a:lnTo>
                  <a:lnTo>
                    <a:pt x="2488019" y="727900"/>
                  </a:lnTo>
                  <a:lnTo>
                    <a:pt x="2795092" y="727900"/>
                  </a:lnTo>
                  <a:lnTo>
                    <a:pt x="2795092" y="702754"/>
                  </a:lnTo>
                  <a:close/>
                </a:path>
                <a:path w="8150225" h="1388745">
                  <a:moveTo>
                    <a:pt x="2987497" y="732472"/>
                  </a:moveTo>
                  <a:lnTo>
                    <a:pt x="2985630" y="698347"/>
                  </a:lnTo>
                  <a:lnTo>
                    <a:pt x="2979978" y="670318"/>
                  </a:lnTo>
                  <a:lnTo>
                    <a:pt x="2970466" y="648512"/>
                  </a:lnTo>
                  <a:lnTo>
                    <a:pt x="2969590" y="647509"/>
                  </a:lnTo>
                  <a:lnTo>
                    <a:pt x="2957779" y="633920"/>
                  </a:lnTo>
                  <a:lnTo>
                    <a:pt x="2957779" y="732472"/>
                  </a:lnTo>
                  <a:lnTo>
                    <a:pt x="2956649" y="760247"/>
                  </a:lnTo>
                  <a:lnTo>
                    <a:pt x="2947809" y="798372"/>
                  </a:lnTo>
                  <a:lnTo>
                    <a:pt x="2928442" y="817816"/>
                  </a:lnTo>
                  <a:lnTo>
                    <a:pt x="2913202" y="817816"/>
                  </a:lnTo>
                  <a:lnTo>
                    <a:pt x="2888348" y="782091"/>
                  </a:lnTo>
                  <a:lnTo>
                    <a:pt x="2883865" y="732472"/>
                  </a:lnTo>
                  <a:lnTo>
                    <a:pt x="2884995" y="704697"/>
                  </a:lnTo>
                  <a:lnTo>
                    <a:pt x="2893834" y="666572"/>
                  </a:lnTo>
                  <a:lnTo>
                    <a:pt x="2928442" y="647509"/>
                  </a:lnTo>
                  <a:lnTo>
                    <a:pt x="2953308" y="682840"/>
                  </a:lnTo>
                  <a:lnTo>
                    <a:pt x="2957779" y="732472"/>
                  </a:lnTo>
                  <a:lnTo>
                    <a:pt x="2957779" y="633920"/>
                  </a:lnTo>
                  <a:lnTo>
                    <a:pt x="2920822" y="621220"/>
                  </a:lnTo>
                  <a:lnTo>
                    <a:pt x="2910611" y="621995"/>
                  </a:lnTo>
                  <a:lnTo>
                    <a:pt x="2871254" y="648512"/>
                  </a:lnTo>
                  <a:lnTo>
                    <a:pt x="2856344" y="698347"/>
                  </a:lnTo>
                  <a:lnTo>
                    <a:pt x="2854528" y="732472"/>
                  </a:lnTo>
                  <a:lnTo>
                    <a:pt x="2856344" y="766762"/>
                  </a:lnTo>
                  <a:lnTo>
                    <a:pt x="2871254" y="816483"/>
                  </a:lnTo>
                  <a:lnTo>
                    <a:pt x="2901162" y="840625"/>
                  </a:lnTo>
                  <a:lnTo>
                    <a:pt x="2920822" y="843343"/>
                  </a:lnTo>
                  <a:lnTo>
                    <a:pt x="2931249" y="842683"/>
                  </a:lnTo>
                  <a:lnTo>
                    <a:pt x="2940774" y="840625"/>
                  </a:lnTo>
                  <a:lnTo>
                    <a:pt x="2949384" y="837069"/>
                  </a:lnTo>
                  <a:lnTo>
                    <a:pt x="2957017" y="831913"/>
                  </a:lnTo>
                  <a:lnTo>
                    <a:pt x="2969298" y="817816"/>
                  </a:lnTo>
                  <a:lnTo>
                    <a:pt x="2970466" y="816483"/>
                  </a:lnTo>
                  <a:lnTo>
                    <a:pt x="2979978" y="794766"/>
                  </a:lnTo>
                  <a:lnTo>
                    <a:pt x="2985630" y="766762"/>
                  </a:lnTo>
                  <a:lnTo>
                    <a:pt x="2987497" y="732472"/>
                  </a:lnTo>
                  <a:close/>
                </a:path>
                <a:path w="8150225" h="1388745">
                  <a:moveTo>
                    <a:pt x="2992450" y="561784"/>
                  </a:moveTo>
                  <a:lnTo>
                    <a:pt x="2936062" y="561784"/>
                  </a:lnTo>
                  <a:lnTo>
                    <a:pt x="2936062" y="509206"/>
                  </a:lnTo>
                  <a:lnTo>
                    <a:pt x="2905201" y="509206"/>
                  </a:lnTo>
                  <a:lnTo>
                    <a:pt x="2905201" y="561784"/>
                  </a:lnTo>
                  <a:lnTo>
                    <a:pt x="2846908" y="561784"/>
                  </a:lnTo>
                  <a:lnTo>
                    <a:pt x="2846908" y="588454"/>
                  </a:lnTo>
                  <a:lnTo>
                    <a:pt x="2992450" y="588454"/>
                  </a:lnTo>
                  <a:lnTo>
                    <a:pt x="2992450" y="561784"/>
                  </a:lnTo>
                  <a:close/>
                </a:path>
                <a:path w="8150225" h="1388745">
                  <a:moveTo>
                    <a:pt x="3056178" y="1326629"/>
                  </a:moveTo>
                  <a:lnTo>
                    <a:pt x="3054489" y="1313535"/>
                  </a:lnTo>
                  <a:lnTo>
                    <a:pt x="3049511" y="1302194"/>
                  </a:lnTo>
                  <a:lnTo>
                    <a:pt x="3041396" y="1292504"/>
                  </a:lnTo>
                  <a:lnTo>
                    <a:pt x="3038056" y="1290053"/>
                  </a:lnTo>
                  <a:lnTo>
                    <a:pt x="3030270" y="1284338"/>
                  </a:lnTo>
                  <a:lnTo>
                    <a:pt x="3025317" y="1282141"/>
                  </a:lnTo>
                  <a:lnTo>
                    <a:pt x="3025317" y="1318247"/>
                  </a:lnTo>
                  <a:lnTo>
                    <a:pt x="3025317" y="1335392"/>
                  </a:lnTo>
                  <a:lnTo>
                    <a:pt x="2976029" y="1359446"/>
                  </a:lnTo>
                  <a:lnTo>
                    <a:pt x="2918637" y="1363205"/>
                  </a:lnTo>
                  <a:lnTo>
                    <a:pt x="2887294" y="1362265"/>
                  </a:lnTo>
                  <a:lnTo>
                    <a:pt x="2840583" y="1354683"/>
                  </a:lnTo>
                  <a:lnTo>
                    <a:pt x="2811970" y="1335392"/>
                  </a:lnTo>
                  <a:lnTo>
                    <a:pt x="2811970" y="1318247"/>
                  </a:lnTo>
                  <a:lnTo>
                    <a:pt x="2861259" y="1293812"/>
                  </a:lnTo>
                  <a:lnTo>
                    <a:pt x="2918637" y="1290053"/>
                  </a:lnTo>
                  <a:lnTo>
                    <a:pt x="2949994" y="1290993"/>
                  </a:lnTo>
                  <a:lnTo>
                    <a:pt x="2996704" y="1298575"/>
                  </a:lnTo>
                  <a:lnTo>
                    <a:pt x="3025317" y="1318247"/>
                  </a:lnTo>
                  <a:lnTo>
                    <a:pt x="3025317" y="1282141"/>
                  </a:lnTo>
                  <a:lnTo>
                    <a:pt x="3010154" y="1275397"/>
                  </a:lnTo>
                  <a:lnTo>
                    <a:pt x="2984741" y="1269098"/>
                  </a:lnTo>
                  <a:lnTo>
                    <a:pt x="2954197" y="1265377"/>
                  </a:lnTo>
                  <a:lnTo>
                    <a:pt x="2918637" y="1264145"/>
                  </a:lnTo>
                  <a:lnTo>
                    <a:pt x="2883027" y="1265377"/>
                  </a:lnTo>
                  <a:lnTo>
                    <a:pt x="2826816" y="1275397"/>
                  </a:lnTo>
                  <a:lnTo>
                    <a:pt x="2787586" y="1302194"/>
                  </a:lnTo>
                  <a:lnTo>
                    <a:pt x="2781109" y="1326629"/>
                  </a:lnTo>
                  <a:lnTo>
                    <a:pt x="2782735" y="1339557"/>
                  </a:lnTo>
                  <a:lnTo>
                    <a:pt x="2806636" y="1369301"/>
                  </a:lnTo>
                  <a:lnTo>
                    <a:pt x="2852356" y="1384160"/>
                  </a:lnTo>
                  <a:lnTo>
                    <a:pt x="2918637" y="1388732"/>
                  </a:lnTo>
                  <a:lnTo>
                    <a:pt x="2954197" y="1387627"/>
                  </a:lnTo>
                  <a:lnTo>
                    <a:pt x="2984741" y="1384160"/>
                  </a:lnTo>
                  <a:lnTo>
                    <a:pt x="3010154" y="1378115"/>
                  </a:lnTo>
                  <a:lnTo>
                    <a:pt x="3030270" y="1369301"/>
                  </a:lnTo>
                  <a:lnTo>
                    <a:pt x="3038310" y="1363205"/>
                  </a:lnTo>
                  <a:lnTo>
                    <a:pt x="3041396" y="1360868"/>
                  </a:lnTo>
                  <a:lnTo>
                    <a:pt x="3049511" y="1350962"/>
                  </a:lnTo>
                  <a:lnTo>
                    <a:pt x="3054489" y="1339557"/>
                  </a:lnTo>
                  <a:lnTo>
                    <a:pt x="3056178" y="1326629"/>
                  </a:lnTo>
                  <a:close/>
                </a:path>
                <a:path w="8150225" h="1388745">
                  <a:moveTo>
                    <a:pt x="3071799" y="1200899"/>
                  </a:moveTo>
                  <a:lnTo>
                    <a:pt x="2933115" y="1200899"/>
                  </a:lnTo>
                  <a:lnTo>
                    <a:pt x="2933115" y="1154798"/>
                  </a:lnTo>
                  <a:lnTo>
                    <a:pt x="3050844" y="1154798"/>
                  </a:lnTo>
                  <a:lnTo>
                    <a:pt x="3050844" y="1128890"/>
                  </a:lnTo>
                  <a:lnTo>
                    <a:pt x="2818447" y="1128890"/>
                  </a:lnTo>
                  <a:lnTo>
                    <a:pt x="2818447" y="1067549"/>
                  </a:lnTo>
                  <a:lnTo>
                    <a:pt x="3048558" y="1067549"/>
                  </a:lnTo>
                  <a:lnTo>
                    <a:pt x="3048558" y="1041260"/>
                  </a:lnTo>
                  <a:lnTo>
                    <a:pt x="2787967" y="1041260"/>
                  </a:lnTo>
                  <a:lnTo>
                    <a:pt x="2787967" y="1154798"/>
                  </a:lnTo>
                  <a:lnTo>
                    <a:pt x="2902254" y="1154798"/>
                  </a:lnTo>
                  <a:lnTo>
                    <a:pt x="2902254" y="1200899"/>
                  </a:lnTo>
                  <a:lnTo>
                    <a:pt x="2764726" y="1200899"/>
                  </a:lnTo>
                  <a:lnTo>
                    <a:pt x="2764726" y="1227188"/>
                  </a:lnTo>
                  <a:lnTo>
                    <a:pt x="3071799" y="1227188"/>
                  </a:lnTo>
                  <a:lnTo>
                    <a:pt x="3071799" y="1200899"/>
                  </a:lnTo>
                  <a:close/>
                </a:path>
                <a:path w="8150225" h="1388745">
                  <a:moveTo>
                    <a:pt x="3132277" y="519874"/>
                  </a:moveTo>
                  <a:lnTo>
                    <a:pt x="3102940" y="519874"/>
                  </a:lnTo>
                  <a:lnTo>
                    <a:pt x="3102940" y="660463"/>
                  </a:lnTo>
                  <a:lnTo>
                    <a:pt x="3057220" y="660463"/>
                  </a:lnTo>
                  <a:lnTo>
                    <a:pt x="3057220" y="521779"/>
                  </a:lnTo>
                  <a:lnTo>
                    <a:pt x="3028264" y="521779"/>
                  </a:lnTo>
                  <a:lnTo>
                    <a:pt x="3028264" y="857059"/>
                  </a:lnTo>
                  <a:lnTo>
                    <a:pt x="3057220" y="857059"/>
                  </a:lnTo>
                  <a:lnTo>
                    <a:pt x="3057220" y="687133"/>
                  </a:lnTo>
                  <a:lnTo>
                    <a:pt x="3102940" y="687133"/>
                  </a:lnTo>
                  <a:lnTo>
                    <a:pt x="3102940" y="860869"/>
                  </a:lnTo>
                  <a:lnTo>
                    <a:pt x="3132277" y="860869"/>
                  </a:lnTo>
                  <a:lnTo>
                    <a:pt x="3132277" y="687133"/>
                  </a:lnTo>
                  <a:lnTo>
                    <a:pt x="3132277" y="660463"/>
                  </a:lnTo>
                  <a:lnTo>
                    <a:pt x="3132277" y="519874"/>
                  </a:lnTo>
                  <a:close/>
                </a:path>
                <a:path w="8150225" h="1388745">
                  <a:moveTo>
                    <a:pt x="3336975" y="1039355"/>
                  </a:moveTo>
                  <a:lnTo>
                    <a:pt x="3307257" y="1039355"/>
                  </a:lnTo>
                  <a:lnTo>
                    <a:pt x="3307257" y="1177277"/>
                  </a:lnTo>
                  <a:lnTo>
                    <a:pt x="3261156" y="1177277"/>
                  </a:lnTo>
                  <a:lnTo>
                    <a:pt x="3258997" y="1132408"/>
                  </a:lnTo>
                  <a:lnTo>
                    <a:pt x="3245396" y="1070825"/>
                  </a:lnTo>
                  <a:lnTo>
                    <a:pt x="3232200" y="1051687"/>
                  </a:lnTo>
                  <a:lnTo>
                    <a:pt x="3232200" y="1198613"/>
                  </a:lnTo>
                  <a:lnTo>
                    <a:pt x="3231273" y="1246009"/>
                  </a:lnTo>
                  <a:lnTo>
                    <a:pt x="3222548" y="1307807"/>
                  </a:lnTo>
                  <a:lnTo>
                    <a:pt x="3202101" y="1333106"/>
                  </a:lnTo>
                  <a:lnTo>
                    <a:pt x="3185718" y="1333106"/>
                  </a:lnTo>
                  <a:lnTo>
                    <a:pt x="3159810" y="1282052"/>
                  </a:lnTo>
                  <a:lnTo>
                    <a:pt x="3156000" y="1198613"/>
                  </a:lnTo>
                  <a:lnTo>
                    <a:pt x="3156864" y="1151382"/>
                  </a:lnTo>
                  <a:lnTo>
                    <a:pt x="3165322" y="1089634"/>
                  </a:lnTo>
                  <a:lnTo>
                    <a:pt x="3185718" y="1064120"/>
                  </a:lnTo>
                  <a:lnTo>
                    <a:pt x="3202101" y="1064120"/>
                  </a:lnTo>
                  <a:lnTo>
                    <a:pt x="3228200" y="1115364"/>
                  </a:lnTo>
                  <a:lnTo>
                    <a:pt x="3232200" y="1198613"/>
                  </a:lnTo>
                  <a:lnTo>
                    <a:pt x="3232200" y="1051687"/>
                  </a:lnTo>
                  <a:lnTo>
                    <a:pt x="3225330" y="1045972"/>
                  </a:lnTo>
                  <a:lnTo>
                    <a:pt x="3216198" y="1041311"/>
                  </a:lnTo>
                  <a:lnTo>
                    <a:pt x="3205632" y="1038440"/>
                  </a:lnTo>
                  <a:lnTo>
                    <a:pt x="3193719" y="1037450"/>
                  </a:lnTo>
                  <a:lnTo>
                    <a:pt x="3182074" y="1038440"/>
                  </a:lnTo>
                  <a:lnTo>
                    <a:pt x="3141548" y="1073086"/>
                  </a:lnTo>
                  <a:lnTo>
                    <a:pt x="3127806" y="1145057"/>
                  </a:lnTo>
                  <a:lnTo>
                    <a:pt x="3126282" y="1198613"/>
                  </a:lnTo>
                  <a:lnTo>
                    <a:pt x="3127806" y="1252169"/>
                  </a:lnTo>
                  <a:lnTo>
                    <a:pt x="3132709" y="1293571"/>
                  </a:lnTo>
                  <a:lnTo>
                    <a:pt x="3154857" y="1344536"/>
                  </a:lnTo>
                  <a:lnTo>
                    <a:pt x="3193719" y="1359014"/>
                  </a:lnTo>
                  <a:lnTo>
                    <a:pt x="3205632" y="1358138"/>
                  </a:lnTo>
                  <a:lnTo>
                    <a:pt x="3240519" y="1333106"/>
                  </a:lnTo>
                  <a:lnTo>
                    <a:pt x="3254959" y="1295095"/>
                  </a:lnTo>
                  <a:lnTo>
                    <a:pt x="3259861" y="1255280"/>
                  </a:lnTo>
                  <a:lnTo>
                    <a:pt x="3261537" y="1203947"/>
                  </a:lnTo>
                  <a:lnTo>
                    <a:pt x="3307257" y="1203947"/>
                  </a:lnTo>
                  <a:lnTo>
                    <a:pt x="3307257" y="1374635"/>
                  </a:lnTo>
                  <a:lnTo>
                    <a:pt x="3336975" y="1374635"/>
                  </a:lnTo>
                  <a:lnTo>
                    <a:pt x="3336975" y="1203947"/>
                  </a:lnTo>
                  <a:lnTo>
                    <a:pt x="3336975" y="1177277"/>
                  </a:lnTo>
                  <a:lnTo>
                    <a:pt x="3336975" y="1039355"/>
                  </a:lnTo>
                  <a:close/>
                </a:path>
                <a:path w="8150225" h="1388745">
                  <a:moveTo>
                    <a:pt x="3408972" y="1037450"/>
                  </a:moveTo>
                  <a:lnTo>
                    <a:pt x="3379266" y="1037450"/>
                  </a:lnTo>
                  <a:lnTo>
                    <a:pt x="3379266" y="1378064"/>
                  </a:lnTo>
                  <a:lnTo>
                    <a:pt x="3408972" y="1378064"/>
                  </a:lnTo>
                  <a:lnTo>
                    <a:pt x="3408972" y="1037450"/>
                  </a:lnTo>
                  <a:close/>
                </a:path>
                <a:path w="8150225" h="1388745">
                  <a:moveTo>
                    <a:pt x="3464242" y="523684"/>
                  </a:moveTo>
                  <a:lnTo>
                    <a:pt x="3302698" y="523684"/>
                  </a:lnTo>
                  <a:lnTo>
                    <a:pt x="3302698" y="550735"/>
                  </a:lnTo>
                  <a:lnTo>
                    <a:pt x="3433381" y="550735"/>
                  </a:lnTo>
                  <a:lnTo>
                    <a:pt x="3422789" y="594626"/>
                  </a:lnTo>
                  <a:lnTo>
                    <a:pt x="3394379" y="626643"/>
                  </a:lnTo>
                  <a:lnTo>
                    <a:pt x="3350603" y="647395"/>
                  </a:lnTo>
                  <a:lnTo>
                    <a:pt x="3293935" y="657415"/>
                  </a:lnTo>
                  <a:lnTo>
                    <a:pt x="3293935" y="684085"/>
                  </a:lnTo>
                  <a:lnTo>
                    <a:pt x="3350857" y="674979"/>
                  </a:lnTo>
                  <a:lnTo>
                    <a:pt x="3397999" y="657174"/>
                  </a:lnTo>
                  <a:lnTo>
                    <a:pt x="3433699" y="629831"/>
                  </a:lnTo>
                  <a:lnTo>
                    <a:pt x="3456330" y="592086"/>
                  </a:lnTo>
                  <a:lnTo>
                    <a:pt x="3464242" y="543115"/>
                  </a:lnTo>
                  <a:lnTo>
                    <a:pt x="3464242" y="523684"/>
                  </a:lnTo>
                  <a:close/>
                </a:path>
                <a:path w="8150225" h="1388745">
                  <a:moveTo>
                    <a:pt x="3577018" y="839914"/>
                  </a:moveTo>
                  <a:lnTo>
                    <a:pt x="3352990" y="839914"/>
                  </a:lnTo>
                  <a:lnTo>
                    <a:pt x="3352990" y="799909"/>
                  </a:lnTo>
                  <a:lnTo>
                    <a:pt x="3572446" y="799909"/>
                  </a:lnTo>
                  <a:lnTo>
                    <a:pt x="3572446" y="774763"/>
                  </a:lnTo>
                  <a:lnTo>
                    <a:pt x="3352990" y="774763"/>
                  </a:lnTo>
                  <a:lnTo>
                    <a:pt x="3352990" y="735139"/>
                  </a:lnTo>
                  <a:lnTo>
                    <a:pt x="3572446" y="735139"/>
                  </a:lnTo>
                  <a:lnTo>
                    <a:pt x="3572446" y="709993"/>
                  </a:lnTo>
                  <a:lnTo>
                    <a:pt x="3322510" y="709993"/>
                  </a:lnTo>
                  <a:lnTo>
                    <a:pt x="3322510" y="864679"/>
                  </a:lnTo>
                  <a:lnTo>
                    <a:pt x="3577018" y="864679"/>
                  </a:lnTo>
                  <a:lnTo>
                    <a:pt x="3577018" y="839914"/>
                  </a:lnTo>
                  <a:close/>
                </a:path>
                <a:path w="8150225" h="1388745">
                  <a:moveTo>
                    <a:pt x="3582085" y="111683"/>
                  </a:moveTo>
                  <a:lnTo>
                    <a:pt x="3319195" y="111683"/>
                  </a:lnTo>
                  <a:lnTo>
                    <a:pt x="3319195" y="134543"/>
                  </a:lnTo>
                  <a:lnTo>
                    <a:pt x="3582085" y="134543"/>
                  </a:lnTo>
                  <a:lnTo>
                    <a:pt x="3582085" y="111683"/>
                  </a:lnTo>
                  <a:close/>
                </a:path>
                <a:path w="8150225" h="1388745">
                  <a:moveTo>
                    <a:pt x="3588181" y="325043"/>
                  </a:moveTo>
                  <a:lnTo>
                    <a:pt x="3349675" y="325043"/>
                  </a:lnTo>
                  <a:lnTo>
                    <a:pt x="3349675" y="293293"/>
                  </a:lnTo>
                  <a:lnTo>
                    <a:pt x="3579799" y="293293"/>
                  </a:lnTo>
                  <a:lnTo>
                    <a:pt x="3579799" y="271703"/>
                  </a:lnTo>
                  <a:lnTo>
                    <a:pt x="3579799" y="242493"/>
                  </a:lnTo>
                  <a:lnTo>
                    <a:pt x="3579799" y="219633"/>
                  </a:lnTo>
                  <a:lnTo>
                    <a:pt x="3319195" y="219633"/>
                  </a:lnTo>
                  <a:lnTo>
                    <a:pt x="3319195" y="242493"/>
                  </a:lnTo>
                  <a:lnTo>
                    <a:pt x="3549319" y="242493"/>
                  </a:lnTo>
                  <a:lnTo>
                    <a:pt x="3549319" y="271703"/>
                  </a:lnTo>
                  <a:lnTo>
                    <a:pt x="3319195" y="271703"/>
                  </a:lnTo>
                  <a:lnTo>
                    <a:pt x="3319195" y="293293"/>
                  </a:lnTo>
                  <a:lnTo>
                    <a:pt x="3319195" y="325043"/>
                  </a:lnTo>
                  <a:lnTo>
                    <a:pt x="3319195" y="346633"/>
                  </a:lnTo>
                  <a:lnTo>
                    <a:pt x="3588181" y="346633"/>
                  </a:lnTo>
                  <a:lnTo>
                    <a:pt x="3588181" y="325043"/>
                  </a:lnTo>
                  <a:close/>
                </a:path>
                <a:path w="8150225" h="1388745">
                  <a:moveTo>
                    <a:pt x="3603040" y="164211"/>
                  </a:moveTo>
                  <a:lnTo>
                    <a:pt x="3295954" y="164211"/>
                  </a:lnTo>
                  <a:lnTo>
                    <a:pt x="3295954" y="188976"/>
                  </a:lnTo>
                  <a:lnTo>
                    <a:pt x="3603040" y="188976"/>
                  </a:lnTo>
                  <a:lnTo>
                    <a:pt x="3603040" y="164211"/>
                  </a:lnTo>
                  <a:close/>
                </a:path>
                <a:path w="8150225" h="1388745">
                  <a:moveTo>
                    <a:pt x="3624643" y="586549"/>
                  </a:moveTo>
                  <a:lnTo>
                    <a:pt x="3572446" y="586549"/>
                  </a:lnTo>
                  <a:lnTo>
                    <a:pt x="3572446" y="519874"/>
                  </a:lnTo>
                  <a:lnTo>
                    <a:pt x="3541966" y="519874"/>
                  </a:lnTo>
                  <a:lnTo>
                    <a:pt x="3541966" y="684466"/>
                  </a:lnTo>
                  <a:lnTo>
                    <a:pt x="3572446" y="684466"/>
                  </a:lnTo>
                  <a:lnTo>
                    <a:pt x="3572446" y="613600"/>
                  </a:lnTo>
                  <a:lnTo>
                    <a:pt x="3624643" y="613600"/>
                  </a:lnTo>
                  <a:lnTo>
                    <a:pt x="3624643" y="586549"/>
                  </a:lnTo>
                  <a:close/>
                </a:path>
                <a:path w="8150225" h="1388745">
                  <a:moveTo>
                    <a:pt x="3861866" y="1037450"/>
                  </a:moveTo>
                  <a:lnTo>
                    <a:pt x="3832148" y="1037450"/>
                  </a:lnTo>
                  <a:lnTo>
                    <a:pt x="3832148" y="1178039"/>
                  </a:lnTo>
                  <a:lnTo>
                    <a:pt x="3782237" y="1178039"/>
                  </a:lnTo>
                  <a:lnTo>
                    <a:pt x="3782237" y="1039355"/>
                  </a:lnTo>
                  <a:lnTo>
                    <a:pt x="3752519" y="1039355"/>
                  </a:lnTo>
                  <a:lnTo>
                    <a:pt x="3752519" y="1307579"/>
                  </a:lnTo>
                  <a:lnTo>
                    <a:pt x="3739261" y="1316583"/>
                  </a:lnTo>
                  <a:lnTo>
                    <a:pt x="3723005" y="1323009"/>
                  </a:lnTo>
                  <a:lnTo>
                    <a:pt x="3703878" y="1326870"/>
                  </a:lnTo>
                  <a:lnTo>
                    <a:pt x="3682047" y="1328153"/>
                  </a:lnTo>
                  <a:lnTo>
                    <a:pt x="3614229" y="1328153"/>
                  </a:lnTo>
                  <a:lnTo>
                    <a:pt x="3614229" y="1070216"/>
                  </a:lnTo>
                  <a:lnTo>
                    <a:pt x="3703764" y="1070216"/>
                  </a:lnTo>
                  <a:lnTo>
                    <a:pt x="3703764" y="1043546"/>
                  </a:lnTo>
                  <a:lnTo>
                    <a:pt x="3584511" y="1043546"/>
                  </a:lnTo>
                  <a:lnTo>
                    <a:pt x="3584511" y="1354442"/>
                  </a:lnTo>
                  <a:lnTo>
                    <a:pt x="3676713" y="1354442"/>
                  </a:lnTo>
                  <a:lnTo>
                    <a:pt x="3701034" y="1353134"/>
                  </a:lnTo>
                  <a:lnTo>
                    <a:pt x="3721900" y="1349159"/>
                  </a:lnTo>
                  <a:lnTo>
                    <a:pt x="3739121" y="1342390"/>
                  </a:lnTo>
                  <a:lnTo>
                    <a:pt x="3752519" y="1332725"/>
                  </a:lnTo>
                  <a:lnTo>
                    <a:pt x="3752519" y="1374635"/>
                  </a:lnTo>
                  <a:lnTo>
                    <a:pt x="3782237" y="1374635"/>
                  </a:lnTo>
                  <a:lnTo>
                    <a:pt x="3782237" y="1204709"/>
                  </a:lnTo>
                  <a:lnTo>
                    <a:pt x="3832148" y="1204709"/>
                  </a:lnTo>
                  <a:lnTo>
                    <a:pt x="3832148" y="1378445"/>
                  </a:lnTo>
                  <a:lnTo>
                    <a:pt x="3861866" y="1378445"/>
                  </a:lnTo>
                  <a:lnTo>
                    <a:pt x="3861866" y="1037450"/>
                  </a:lnTo>
                  <a:close/>
                </a:path>
                <a:path w="8150225" h="1388745">
                  <a:moveTo>
                    <a:pt x="3940860" y="836104"/>
                  </a:moveTo>
                  <a:lnTo>
                    <a:pt x="3703891" y="836104"/>
                  </a:lnTo>
                  <a:lnTo>
                    <a:pt x="3703891" y="766000"/>
                  </a:lnTo>
                  <a:lnTo>
                    <a:pt x="3673411" y="766000"/>
                  </a:lnTo>
                  <a:lnTo>
                    <a:pt x="3673411" y="862393"/>
                  </a:lnTo>
                  <a:lnTo>
                    <a:pt x="3940860" y="862393"/>
                  </a:lnTo>
                  <a:lnTo>
                    <a:pt x="3940860" y="836104"/>
                  </a:lnTo>
                  <a:close/>
                </a:path>
                <a:path w="8150225" h="1388745">
                  <a:moveTo>
                    <a:pt x="3941622" y="588073"/>
                  </a:moveTo>
                  <a:lnTo>
                    <a:pt x="3940073" y="574078"/>
                  </a:lnTo>
                  <a:lnTo>
                    <a:pt x="3935476" y="561835"/>
                  </a:lnTo>
                  <a:lnTo>
                    <a:pt x="3927957" y="551370"/>
                  </a:lnTo>
                  <a:lnTo>
                    <a:pt x="3920807" y="545401"/>
                  </a:lnTo>
                  <a:lnTo>
                    <a:pt x="3917619" y="542734"/>
                  </a:lnTo>
                  <a:lnTo>
                    <a:pt x="3910761" y="539242"/>
                  </a:lnTo>
                  <a:lnTo>
                    <a:pt x="3910761" y="588073"/>
                  </a:lnTo>
                  <a:lnTo>
                    <a:pt x="3909834" y="595998"/>
                  </a:lnTo>
                  <a:lnTo>
                    <a:pt x="3880320" y="622223"/>
                  </a:lnTo>
                  <a:lnTo>
                    <a:pt x="3834498" y="629856"/>
                  </a:lnTo>
                  <a:lnTo>
                    <a:pt x="3804081" y="630745"/>
                  </a:lnTo>
                  <a:lnTo>
                    <a:pt x="3773614" y="629856"/>
                  </a:lnTo>
                  <a:lnTo>
                    <a:pt x="3727691" y="622223"/>
                  </a:lnTo>
                  <a:lnTo>
                    <a:pt x="3698341" y="595998"/>
                  </a:lnTo>
                  <a:lnTo>
                    <a:pt x="3697414" y="588073"/>
                  </a:lnTo>
                  <a:lnTo>
                    <a:pt x="3698341" y="579996"/>
                  </a:lnTo>
                  <a:lnTo>
                    <a:pt x="3727691" y="554240"/>
                  </a:lnTo>
                  <a:lnTo>
                    <a:pt x="3773614" y="546354"/>
                  </a:lnTo>
                  <a:lnTo>
                    <a:pt x="3804081" y="545401"/>
                  </a:lnTo>
                  <a:lnTo>
                    <a:pt x="3834498" y="546354"/>
                  </a:lnTo>
                  <a:lnTo>
                    <a:pt x="3880320" y="554240"/>
                  </a:lnTo>
                  <a:lnTo>
                    <a:pt x="3909834" y="579996"/>
                  </a:lnTo>
                  <a:lnTo>
                    <a:pt x="3910761" y="588073"/>
                  </a:lnTo>
                  <a:lnTo>
                    <a:pt x="3910761" y="539242"/>
                  </a:lnTo>
                  <a:lnTo>
                    <a:pt x="3896779" y="532091"/>
                  </a:lnTo>
                  <a:lnTo>
                    <a:pt x="3870566" y="525018"/>
                  </a:lnTo>
                  <a:lnTo>
                    <a:pt x="3839502" y="521093"/>
                  </a:lnTo>
                  <a:lnTo>
                    <a:pt x="3804081" y="519874"/>
                  </a:lnTo>
                  <a:lnTo>
                    <a:pt x="3768775" y="521093"/>
                  </a:lnTo>
                  <a:lnTo>
                    <a:pt x="3711295" y="532091"/>
                  </a:lnTo>
                  <a:lnTo>
                    <a:pt x="3672687" y="561835"/>
                  </a:lnTo>
                  <a:lnTo>
                    <a:pt x="3666553" y="588073"/>
                  </a:lnTo>
                  <a:lnTo>
                    <a:pt x="3668103" y="602018"/>
                  </a:lnTo>
                  <a:lnTo>
                    <a:pt x="3690556" y="633793"/>
                  </a:lnTo>
                  <a:lnTo>
                    <a:pt x="3737597" y="651510"/>
                  </a:lnTo>
                  <a:lnTo>
                    <a:pt x="3804081" y="656653"/>
                  </a:lnTo>
                  <a:lnTo>
                    <a:pt x="3839502" y="655434"/>
                  </a:lnTo>
                  <a:lnTo>
                    <a:pt x="3870566" y="651510"/>
                  </a:lnTo>
                  <a:lnTo>
                    <a:pt x="3896779" y="644436"/>
                  </a:lnTo>
                  <a:lnTo>
                    <a:pt x="3917619" y="633793"/>
                  </a:lnTo>
                  <a:lnTo>
                    <a:pt x="3921112" y="630745"/>
                  </a:lnTo>
                  <a:lnTo>
                    <a:pt x="3927957" y="624776"/>
                  </a:lnTo>
                  <a:lnTo>
                    <a:pt x="3935476" y="614222"/>
                  </a:lnTo>
                  <a:lnTo>
                    <a:pt x="3940073" y="602018"/>
                  </a:lnTo>
                  <a:lnTo>
                    <a:pt x="3941622" y="588073"/>
                  </a:lnTo>
                  <a:close/>
                </a:path>
                <a:path w="8150225" h="1388745">
                  <a:moveTo>
                    <a:pt x="3957243" y="700087"/>
                  </a:moveTo>
                  <a:lnTo>
                    <a:pt x="3650170" y="700087"/>
                  </a:lnTo>
                  <a:lnTo>
                    <a:pt x="3650170" y="726376"/>
                  </a:lnTo>
                  <a:lnTo>
                    <a:pt x="3957243" y="726376"/>
                  </a:lnTo>
                  <a:lnTo>
                    <a:pt x="3957243" y="700087"/>
                  </a:lnTo>
                  <a:close/>
                </a:path>
                <a:path w="8150225" h="1388745">
                  <a:moveTo>
                    <a:pt x="4025773" y="219456"/>
                  </a:moveTo>
                  <a:lnTo>
                    <a:pt x="3995293" y="219456"/>
                  </a:lnTo>
                  <a:lnTo>
                    <a:pt x="3995293" y="245745"/>
                  </a:lnTo>
                  <a:lnTo>
                    <a:pt x="3995293" y="320802"/>
                  </a:lnTo>
                  <a:lnTo>
                    <a:pt x="3806329" y="320802"/>
                  </a:lnTo>
                  <a:lnTo>
                    <a:pt x="3806329" y="245745"/>
                  </a:lnTo>
                  <a:lnTo>
                    <a:pt x="3995293" y="245745"/>
                  </a:lnTo>
                  <a:lnTo>
                    <a:pt x="3995293" y="219456"/>
                  </a:lnTo>
                  <a:lnTo>
                    <a:pt x="3775849" y="219456"/>
                  </a:lnTo>
                  <a:lnTo>
                    <a:pt x="3775849" y="347091"/>
                  </a:lnTo>
                  <a:lnTo>
                    <a:pt x="4025773" y="347091"/>
                  </a:lnTo>
                  <a:lnTo>
                    <a:pt x="4025773" y="320802"/>
                  </a:lnTo>
                  <a:lnTo>
                    <a:pt x="4025773" y="245745"/>
                  </a:lnTo>
                  <a:lnTo>
                    <a:pt x="4025773" y="219456"/>
                  </a:lnTo>
                  <a:close/>
                </a:path>
                <a:path w="8150225" h="1388745">
                  <a:moveTo>
                    <a:pt x="4077970" y="81534"/>
                  </a:moveTo>
                  <a:lnTo>
                    <a:pt x="4025773" y="81534"/>
                  </a:lnTo>
                  <a:lnTo>
                    <a:pt x="4025773" y="2286"/>
                  </a:lnTo>
                  <a:lnTo>
                    <a:pt x="3995293" y="2286"/>
                  </a:lnTo>
                  <a:lnTo>
                    <a:pt x="3995293" y="117729"/>
                  </a:lnTo>
                  <a:lnTo>
                    <a:pt x="3980637" y="126707"/>
                  </a:lnTo>
                  <a:lnTo>
                    <a:pt x="3962908" y="132727"/>
                  </a:lnTo>
                  <a:lnTo>
                    <a:pt x="3942042" y="136105"/>
                  </a:lnTo>
                  <a:lnTo>
                    <a:pt x="3917950" y="137160"/>
                  </a:lnTo>
                  <a:lnTo>
                    <a:pt x="3786517" y="137160"/>
                  </a:lnTo>
                  <a:lnTo>
                    <a:pt x="3786517" y="4191"/>
                  </a:lnTo>
                  <a:lnTo>
                    <a:pt x="3756037" y="4191"/>
                  </a:lnTo>
                  <a:lnTo>
                    <a:pt x="3756037" y="163449"/>
                  </a:lnTo>
                  <a:lnTo>
                    <a:pt x="3910342" y="163449"/>
                  </a:lnTo>
                  <a:lnTo>
                    <a:pt x="3938130" y="162331"/>
                  </a:lnTo>
                  <a:lnTo>
                    <a:pt x="3961536" y="158826"/>
                  </a:lnTo>
                  <a:lnTo>
                    <a:pt x="3980573" y="152679"/>
                  </a:lnTo>
                  <a:lnTo>
                    <a:pt x="3995293" y="143637"/>
                  </a:lnTo>
                  <a:lnTo>
                    <a:pt x="3995293" y="192024"/>
                  </a:lnTo>
                  <a:lnTo>
                    <a:pt x="4025773" y="192024"/>
                  </a:lnTo>
                  <a:lnTo>
                    <a:pt x="4025773" y="143637"/>
                  </a:lnTo>
                  <a:lnTo>
                    <a:pt x="4025773" y="137160"/>
                  </a:lnTo>
                  <a:lnTo>
                    <a:pt x="4025773" y="108585"/>
                  </a:lnTo>
                  <a:lnTo>
                    <a:pt x="4077970" y="108585"/>
                  </a:lnTo>
                  <a:lnTo>
                    <a:pt x="4077970" y="81534"/>
                  </a:lnTo>
                  <a:close/>
                </a:path>
                <a:path w="8150225" h="1388745">
                  <a:moveTo>
                    <a:pt x="4104182" y="1189088"/>
                  </a:moveTo>
                  <a:lnTo>
                    <a:pt x="4090352" y="1149553"/>
                  </a:lnTo>
                  <a:lnTo>
                    <a:pt x="4074464" y="1136446"/>
                  </a:lnTo>
                  <a:lnTo>
                    <a:pt x="4074464" y="1189088"/>
                  </a:lnTo>
                  <a:lnTo>
                    <a:pt x="4073487" y="1197749"/>
                  </a:lnTo>
                  <a:lnTo>
                    <a:pt x="4041317" y="1228051"/>
                  </a:lnTo>
                  <a:lnTo>
                    <a:pt x="4017695" y="1231379"/>
                  </a:lnTo>
                  <a:lnTo>
                    <a:pt x="4005516" y="1230541"/>
                  </a:lnTo>
                  <a:lnTo>
                    <a:pt x="3969512" y="1212342"/>
                  </a:lnTo>
                  <a:lnTo>
                    <a:pt x="3961307" y="1189088"/>
                  </a:lnTo>
                  <a:lnTo>
                    <a:pt x="3962273" y="1180376"/>
                  </a:lnTo>
                  <a:lnTo>
                    <a:pt x="3994264" y="1149794"/>
                  </a:lnTo>
                  <a:lnTo>
                    <a:pt x="4017695" y="1146416"/>
                  </a:lnTo>
                  <a:lnTo>
                    <a:pt x="4029938" y="1147267"/>
                  </a:lnTo>
                  <a:lnTo>
                    <a:pt x="4066260" y="1165682"/>
                  </a:lnTo>
                  <a:lnTo>
                    <a:pt x="4074464" y="1189088"/>
                  </a:lnTo>
                  <a:lnTo>
                    <a:pt x="4074464" y="1136446"/>
                  </a:lnTo>
                  <a:lnTo>
                    <a:pt x="4067365" y="1132103"/>
                  </a:lnTo>
                  <a:lnTo>
                    <a:pt x="4052506" y="1126375"/>
                  </a:lnTo>
                  <a:lnTo>
                    <a:pt x="4035869" y="1122857"/>
                  </a:lnTo>
                  <a:lnTo>
                    <a:pt x="4017695" y="1121651"/>
                  </a:lnTo>
                  <a:lnTo>
                    <a:pt x="3999687" y="1122857"/>
                  </a:lnTo>
                  <a:lnTo>
                    <a:pt x="3955592" y="1139939"/>
                  </a:lnTo>
                  <a:lnTo>
                    <a:pt x="3933202" y="1174343"/>
                  </a:lnTo>
                  <a:lnTo>
                    <a:pt x="3931589" y="1189088"/>
                  </a:lnTo>
                  <a:lnTo>
                    <a:pt x="3933202" y="1203617"/>
                  </a:lnTo>
                  <a:lnTo>
                    <a:pt x="3955592" y="1237856"/>
                  </a:lnTo>
                  <a:lnTo>
                    <a:pt x="3999687" y="1254950"/>
                  </a:lnTo>
                  <a:lnTo>
                    <a:pt x="4017695" y="1256144"/>
                  </a:lnTo>
                  <a:lnTo>
                    <a:pt x="4035869" y="1254950"/>
                  </a:lnTo>
                  <a:lnTo>
                    <a:pt x="4052506" y="1251432"/>
                  </a:lnTo>
                  <a:lnTo>
                    <a:pt x="4067365" y="1245692"/>
                  </a:lnTo>
                  <a:lnTo>
                    <a:pt x="4080179" y="1237856"/>
                  </a:lnTo>
                  <a:lnTo>
                    <a:pt x="4087037" y="1231379"/>
                  </a:lnTo>
                  <a:lnTo>
                    <a:pt x="4090352" y="1228255"/>
                  </a:lnTo>
                  <a:lnTo>
                    <a:pt x="4097896" y="1216761"/>
                  </a:lnTo>
                  <a:lnTo>
                    <a:pt x="4102570" y="1203617"/>
                  </a:lnTo>
                  <a:lnTo>
                    <a:pt x="4104182" y="1189088"/>
                  </a:lnTo>
                  <a:close/>
                </a:path>
                <a:path w="8150225" h="1388745">
                  <a:moveTo>
                    <a:pt x="4114469" y="1067168"/>
                  </a:moveTo>
                  <a:lnTo>
                    <a:pt x="4033316" y="1067168"/>
                  </a:lnTo>
                  <a:lnTo>
                    <a:pt x="4033316" y="1026782"/>
                  </a:lnTo>
                  <a:lnTo>
                    <a:pt x="4003217" y="1026782"/>
                  </a:lnTo>
                  <a:lnTo>
                    <a:pt x="4003217" y="1067168"/>
                  </a:lnTo>
                  <a:lnTo>
                    <a:pt x="3920921" y="1067168"/>
                  </a:lnTo>
                  <a:lnTo>
                    <a:pt x="3920921" y="1092314"/>
                  </a:lnTo>
                  <a:lnTo>
                    <a:pt x="4114469" y="1092314"/>
                  </a:lnTo>
                  <a:lnTo>
                    <a:pt x="4114469" y="1067168"/>
                  </a:lnTo>
                  <a:close/>
                </a:path>
                <a:path w="8150225" h="1388745">
                  <a:moveTo>
                    <a:pt x="4209338" y="1353680"/>
                  </a:moveTo>
                  <a:lnTo>
                    <a:pt x="3983405" y="1353680"/>
                  </a:lnTo>
                  <a:lnTo>
                    <a:pt x="3983405" y="1282433"/>
                  </a:lnTo>
                  <a:lnTo>
                    <a:pt x="3952925" y="1282433"/>
                  </a:lnTo>
                  <a:lnTo>
                    <a:pt x="3952925" y="1379969"/>
                  </a:lnTo>
                  <a:lnTo>
                    <a:pt x="4209338" y="1379969"/>
                  </a:lnTo>
                  <a:lnTo>
                    <a:pt x="4209338" y="1353680"/>
                  </a:lnTo>
                  <a:close/>
                </a:path>
                <a:path w="8150225" h="1388745">
                  <a:moveTo>
                    <a:pt x="4255046" y="1138034"/>
                  </a:moveTo>
                  <a:lnTo>
                    <a:pt x="4202861" y="1138034"/>
                  </a:lnTo>
                  <a:lnTo>
                    <a:pt x="4202861" y="1037450"/>
                  </a:lnTo>
                  <a:lnTo>
                    <a:pt x="4172381" y="1037450"/>
                  </a:lnTo>
                  <a:lnTo>
                    <a:pt x="4172381" y="1285100"/>
                  </a:lnTo>
                  <a:lnTo>
                    <a:pt x="4202861" y="1285100"/>
                  </a:lnTo>
                  <a:lnTo>
                    <a:pt x="4202861" y="1165085"/>
                  </a:lnTo>
                  <a:lnTo>
                    <a:pt x="4255046" y="1165085"/>
                  </a:lnTo>
                  <a:lnTo>
                    <a:pt x="4255046" y="1138034"/>
                  </a:lnTo>
                  <a:close/>
                </a:path>
                <a:path w="8150225" h="1388745">
                  <a:moveTo>
                    <a:pt x="4276090" y="6096"/>
                  </a:moveTo>
                  <a:lnTo>
                    <a:pt x="4114927" y="6096"/>
                  </a:lnTo>
                  <a:lnTo>
                    <a:pt x="4114927" y="33147"/>
                  </a:lnTo>
                  <a:lnTo>
                    <a:pt x="4245610" y="33147"/>
                  </a:lnTo>
                  <a:lnTo>
                    <a:pt x="4234967" y="77038"/>
                  </a:lnTo>
                  <a:lnTo>
                    <a:pt x="4206456" y="109054"/>
                  </a:lnTo>
                  <a:lnTo>
                    <a:pt x="4162666" y="129806"/>
                  </a:lnTo>
                  <a:lnTo>
                    <a:pt x="4106164" y="139827"/>
                  </a:lnTo>
                  <a:lnTo>
                    <a:pt x="4106164" y="166497"/>
                  </a:lnTo>
                  <a:lnTo>
                    <a:pt x="4163047" y="157391"/>
                  </a:lnTo>
                  <a:lnTo>
                    <a:pt x="4210088" y="139585"/>
                  </a:lnTo>
                  <a:lnTo>
                    <a:pt x="4245686" y="112242"/>
                  </a:lnTo>
                  <a:lnTo>
                    <a:pt x="4268216" y="74498"/>
                  </a:lnTo>
                  <a:lnTo>
                    <a:pt x="4276090" y="25527"/>
                  </a:lnTo>
                  <a:lnTo>
                    <a:pt x="4276090" y="6096"/>
                  </a:lnTo>
                  <a:close/>
                </a:path>
                <a:path w="8150225" h="1388745">
                  <a:moveTo>
                    <a:pt x="4389628" y="2286"/>
                  </a:moveTo>
                  <a:lnTo>
                    <a:pt x="4359148" y="2286"/>
                  </a:lnTo>
                  <a:lnTo>
                    <a:pt x="4359148" y="164973"/>
                  </a:lnTo>
                  <a:lnTo>
                    <a:pt x="4389628" y="164973"/>
                  </a:lnTo>
                  <a:lnTo>
                    <a:pt x="4389628" y="2286"/>
                  </a:lnTo>
                  <a:close/>
                </a:path>
                <a:path w="8150225" h="1388745">
                  <a:moveTo>
                    <a:pt x="4389958" y="525703"/>
                  </a:moveTo>
                  <a:lnTo>
                    <a:pt x="4123639" y="525703"/>
                  </a:lnTo>
                  <a:lnTo>
                    <a:pt x="4123639" y="552373"/>
                  </a:lnTo>
                  <a:lnTo>
                    <a:pt x="4123639" y="686993"/>
                  </a:lnTo>
                  <a:lnTo>
                    <a:pt x="4123639" y="713663"/>
                  </a:lnTo>
                  <a:lnTo>
                    <a:pt x="4389958" y="713663"/>
                  </a:lnTo>
                  <a:lnTo>
                    <a:pt x="4389958" y="687133"/>
                  </a:lnTo>
                  <a:lnTo>
                    <a:pt x="4389958" y="686993"/>
                  </a:lnTo>
                  <a:lnTo>
                    <a:pt x="4389958" y="552640"/>
                  </a:lnTo>
                  <a:lnTo>
                    <a:pt x="4359478" y="552640"/>
                  </a:lnTo>
                  <a:lnTo>
                    <a:pt x="4359478" y="686993"/>
                  </a:lnTo>
                  <a:lnTo>
                    <a:pt x="4154119" y="686993"/>
                  </a:lnTo>
                  <a:lnTo>
                    <a:pt x="4154119" y="552373"/>
                  </a:lnTo>
                  <a:lnTo>
                    <a:pt x="4389958" y="552373"/>
                  </a:lnTo>
                  <a:lnTo>
                    <a:pt x="4389958" y="525703"/>
                  </a:lnTo>
                  <a:close/>
                </a:path>
                <a:path w="8150225" h="1388745">
                  <a:moveTo>
                    <a:pt x="4394200" y="322326"/>
                  </a:moveTo>
                  <a:lnTo>
                    <a:pt x="4167124" y="322326"/>
                  </a:lnTo>
                  <a:lnTo>
                    <a:pt x="4167124" y="282321"/>
                  </a:lnTo>
                  <a:lnTo>
                    <a:pt x="4389628" y="282321"/>
                  </a:lnTo>
                  <a:lnTo>
                    <a:pt x="4389628" y="192405"/>
                  </a:lnTo>
                  <a:lnTo>
                    <a:pt x="4136263" y="192405"/>
                  </a:lnTo>
                  <a:lnTo>
                    <a:pt x="4136263" y="217551"/>
                  </a:lnTo>
                  <a:lnTo>
                    <a:pt x="4359148" y="217551"/>
                  </a:lnTo>
                  <a:lnTo>
                    <a:pt x="4359148" y="257175"/>
                  </a:lnTo>
                  <a:lnTo>
                    <a:pt x="4136263" y="257175"/>
                  </a:lnTo>
                  <a:lnTo>
                    <a:pt x="4136263" y="347091"/>
                  </a:lnTo>
                  <a:lnTo>
                    <a:pt x="4394200" y="347091"/>
                  </a:lnTo>
                  <a:lnTo>
                    <a:pt x="4394200" y="322326"/>
                  </a:lnTo>
                  <a:close/>
                </a:path>
                <a:path w="8150225" h="1388745">
                  <a:moveTo>
                    <a:pt x="4408627" y="818959"/>
                  </a:moveTo>
                  <a:lnTo>
                    <a:pt x="4272991" y="818959"/>
                  </a:lnTo>
                  <a:lnTo>
                    <a:pt x="4272991" y="714184"/>
                  </a:lnTo>
                  <a:lnTo>
                    <a:pt x="4242130" y="714184"/>
                  </a:lnTo>
                  <a:lnTo>
                    <a:pt x="4242130" y="818959"/>
                  </a:lnTo>
                  <a:lnTo>
                    <a:pt x="4105351" y="818959"/>
                  </a:lnTo>
                  <a:lnTo>
                    <a:pt x="4105351" y="845629"/>
                  </a:lnTo>
                  <a:lnTo>
                    <a:pt x="4408627" y="845629"/>
                  </a:lnTo>
                  <a:lnTo>
                    <a:pt x="4408627" y="818959"/>
                  </a:lnTo>
                  <a:close/>
                </a:path>
                <a:path w="8150225" h="1388745">
                  <a:moveTo>
                    <a:pt x="4641405" y="605980"/>
                  </a:moveTo>
                  <a:lnTo>
                    <a:pt x="4634357" y="566166"/>
                  </a:lnTo>
                  <a:lnTo>
                    <a:pt x="4611306" y="536143"/>
                  </a:lnTo>
                  <a:lnTo>
                    <a:pt x="4611306" y="605980"/>
                  </a:lnTo>
                  <a:lnTo>
                    <a:pt x="4610176" y="620598"/>
                  </a:lnTo>
                  <a:lnTo>
                    <a:pt x="4585589" y="659726"/>
                  </a:lnTo>
                  <a:lnTo>
                    <a:pt x="4553013" y="668083"/>
                  </a:lnTo>
                  <a:lnTo>
                    <a:pt x="4540809" y="667105"/>
                  </a:lnTo>
                  <a:lnTo>
                    <a:pt x="4504474" y="644550"/>
                  </a:lnTo>
                  <a:lnTo>
                    <a:pt x="4494352" y="605980"/>
                  </a:lnTo>
                  <a:lnTo>
                    <a:pt x="4495533" y="591578"/>
                  </a:lnTo>
                  <a:lnTo>
                    <a:pt x="4520235" y="552462"/>
                  </a:lnTo>
                  <a:lnTo>
                    <a:pt x="4553013" y="544258"/>
                  </a:lnTo>
                  <a:lnTo>
                    <a:pt x="4565066" y="545185"/>
                  </a:lnTo>
                  <a:lnTo>
                    <a:pt x="4601349" y="567778"/>
                  </a:lnTo>
                  <a:lnTo>
                    <a:pt x="4611306" y="605980"/>
                  </a:lnTo>
                  <a:lnTo>
                    <a:pt x="4611306" y="536143"/>
                  </a:lnTo>
                  <a:lnTo>
                    <a:pt x="4601349" y="529005"/>
                  </a:lnTo>
                  <a:lnTo>
                    <a:pt x="4587024" y="522681"/>
                  </a:lnTo>
                  <a:lnTo>
                    <a:pt x="4570844" y="518871"/>
                  </a:lnTo>
                  <a:lnTo>
                    <a:pt x="4553013" y="517588"/>
                  </a:lnTo>
                  <a:lnTo>
                    <a:pt x="4535132" y="518871"/>
                  </a:lnTo>
                  <a:lnTo>
                    <a:pt x="4491685" y="537781"/>
                  </a:lnTo>
                  <a:lnTo>
                    <a:pt x="4466387" y="584720"/>
                  </a:lnTo>
                  <a:lnTo>
                    <a:pt x="4464634" y="605980"/>
                  </a:lnTo>
                  <a:lnTo>
                    <a:pt x="4466387" y="627303"/>
                  </a:lnTo>
                  <a:lnTo>
                    <a:pt x="4491685" y="674560"/>
                  </a:lnTo>
                  <a:lnTo>
                    <a:pt x="4535132" y="693420"/>
                  </a:lnTo>
                  <a:lnTo>
                    <a:pt x="4553013" y="694753"/>
                  </a:lnTo>
                  <a:lnTo>
                    <a:pt x="4570844" y="693420"/>
                  </a:lnTo>
                  <a:lnTo>
                    <a:pt x="4613592" y="674560"/>
                  </a:lnTo>
                  <a:lnTo>
                    <a:pt x="4639640" y="627303"/>
                  </a:lnTo>
                  <a:lnTo>
                    <a:pt x="4641405" y="605980"/>
                  </a:lnTo>
                  <a:close/>
                </a:path>
                <a:path w="8150225" h="1388745">
                  <a:moveTo>
                    <a:pt x="4666272" y="1043546"/>
                  </a:moveTo>
                  <a:lnTo>
                    <a:pt x="4398048" y="1043546"/>
                  </a:lnTo>
                  <a:lnTo>
                    <a:pt x="4398048" y="1070216"/>
                  </a:lnTo>
                  <a:lnTo>
                    <a:pt x="4635792" y="1070216"/>
                  </a:lnTo>
                  <a:lnTo>
                    <a:pt x="4635792" y="1165466"/>
                  </a:lnTo>
                  <a:lnTo>
                    <a:pt x="4635170" y="1192834"/>
                  </a:lnTo>
                  <a:lnTo>
                    <a:pt x="4633404" y="1220711"/>
                  </a:lnTo>
                  <a:lnTo>
                    <a:pt x="4630648" y="1247444"/>
                  </a:lnTo>
                  <a:lnTo>
                    <a:pt x="4627029" y="1271384"/>
                  </a:lnTo>
                  <a:lnTo>
                    <a:pt x="4657128" y="1271384"/>
                  </a:lnTo>
                  <a:lnTo>
                    <a:pt x="4661128" y="1246708"/>
                  </a:lnTo>
                  <a:lnTo>
                    <a:pt x="4663986" y="1218857"/>
                  </a:lnTo>
                  <a:lnTo>
                    <a:pt x="4665700" y="1189355"/>
                  </a:lnTo>
                  <a:lnTo>
                    <a:pt x="4666158" y="1165466"/>
                  </a:lnTo>
                  <a:lnTo>
                    <a:pt x="4666272" y="1043546"/>
                  </a:lnTo>
                  <a:close/>
                </a:path>
                <a:path w="8150225" h="1388745">
                  <a:moveTo>
                    <a:pt x="4684928" y="1336535"/>
                  </a:moveTo>
                  <a:lnTo>
                    <a:pt x="4570641" y="1336535"/>
                  </a:lnTo>
                  <a:lnTo>
                    <a:pt x="4570641" y="1174991"/>
                  </a:lnTo>
                  <a:lnTo>
                    <a:pt x="4540161" y="1174991"/>
                  </a:lnTo>
                  <a:lnTo>
                    <a:pt x="4540161" y="1336535"/>
                  </a:lnTo>
                  <a:lnTo>
                    <a:pt x="4478820" y="1336535"/>
                  </a:lnTo>
                  <a:lnTo>
                    <a:pt x="4478820" y="1174991"/>
                  </a:lnTo>
                  <a:lnTo>
                    <a:pt x="4447959" y="1174991"/>
                  </a:lnTo>
                  <a:lnTo>
                    <a:pt x="4447959" y="1336535"/>
                  </a:lnTo>
                  <a:lnTo>
                    <a:pt x="4381665" y="1336535"/>
                  </a:lnTo>
                  <a:lnTo>
                    <a:pt x="4381665" y="1363205"/>
                  </a:lnTo>
                  <a:lnTo>
                    <a:pt x="4684928" y="1363205"/>
                  </a:lnTo>
                  <a:lnTo>
                    <a:pt x="4684928" y="1336535"/>
                  </a:lnTo>
                  <a:close/>
                </a:path>
                <a:path w="8150225" h="1388745">
                  <a:moveTo>
                    <a:pt x="4743894" y="737044"/>
                  </a:moveTo>
                  <a:lnTo>
                    <a:pt x="4713414" y="737044"/>
                  </a:lnTo>
                  <a:lnTo>
                    <a:pt x="4713414" y="763333"/>
                  </a:lnTo>
                  <a:lnTo>
                    <a:pt x="4713414" y="838390"/>
                  </a:lnTo>
                  <a:lnTo>
                    <a:pt x="4521403" y="838390"/>
                  </a:lnTo>
                  <a:lnTo>
                    <a:pt x="4521403" y="763333"/>
                  </a:lnTo>
                  <a:lnTo>
                    <a:pt x="4713414" y="763333"/>
                  </a:lnTo>
                  <a:lnTo>
                    <a:pt x="4713414" y="737044"/>
                  </a:lnTo>
                  <a:lnTo>
                    <a:pt x="4490542" y="737044"/>
                  </a:lnTo>
                  <a:lnTo>
                    <a:pt x="4490542" y="864679"/>
                  </a:lnTo>
                  <a:lnTo>
                    <a:pt x="4743894" y="864679"/>
                  </a:lnTo>
                  <a:lnTo>
                    <a:pt x="4743894" y="838390"/>
                  </a:lnTo>
                  <a:lnTo>
                    <a:pt x="4743894" y="763333"/>
                  </a:lnTo>
                  <a:lnTo>
                    <a:pt x="4743894" y="737044"/>
                  </a:lnTo>
                  <a:close/>
                </a:path>
                <a:path w="8150225" h="1388745">
                  <a:moveTo>
                    <a:pt x="4743894" y="519874"/>
                  </a:moveTo>
                  <a:lnTo>
                    <a:pt x="4713414" y="519874"/>
                  </a:lnTo>
                  <a:lnTo>
                    <a:pt x="4713414" y="709612"/>
                  </a:lnTo>
                  <a:lnTo>
                    <a:pt x="4743894" y="709612"/>
                  </a:lnTo>
                  <a:lnTo>
                    <a:pt x="4743894" y="519874"/>
                  </a:lnTo>
                  <a:close/>
                </a:path>
                <a:path w="8150225" h="1388745">
                  <a:moveTo>
                    <a:pt x="4855705" y="142875"/>
                  </a:moveTo>
                  <a:lnTo>
                    <a:pt x="4803851" y="127152"/>
                  </a:lnTo>
                  <a:lnTo>
                    <a:pt x="4762551" y="102019"/>
                  </a:lnTo>
                  <a:lnTo>
                    <a:pt x="4735271" y="67005"/>
                  </a:lnTo>
                  <a:lnTo>
                    <a:pt x="4725403" y="21717"/>
                  </a:lnTo>
                  <a:lnTo>
                    <a:pt x="4725403" y="4191"/>
                  </a:lnTo>
                  <a:lnTo>
                    <a:pt x="4694555" y="4191"/>
                  </a:lnTo>
                  <a:lnTo>
                    <a:pt x="4694555" y="21717"/>
                  </a:lnTo>
                  <a:lnTo>
                    <a:pt x="4684852" y="67221"/>
                  </a:lnTo>
                  <a:lnTo>
                    <a:pt x="4657877" y="102298"/>
                  </a:lnTo>
                  <a:lnTo>
                    <a:pt x="4616755" y="127368"/>
                  </a:lnTo>
                  <a:lnTo>
                    <a:pt x="4564634" y="142875"/>
                  </a:lnTo>
                  <a:lnTo>
                    <a:pt x="4564634" y="169926"/>
                  </a:lnTo>
                  <a:lnTo>
                    <a:pt x="4615612" y="157073"/>
                  </a:lnTo>
                  <a:lnTo>
                    <a:pt x="4657255" y="137972"/>
                  </a:lnTo>
                  <a:lnTo>
                    <a:pt x="4688979" y="113512"/>
                  </a:lnTo>
                  <a:lnTo>
                    <a:pt x="4710176" y="84582"/>
                  </a:lnTo>
                  <a:lnTo>
                    <a:pt x="4731626" y="113614"/>
                  </a:lnTo>
                  <a:lnTo>
                    <a:pt x="4763503" y="137972"/>
                  </a:lnTo>
                  <a:lnTo>
                    <a:pt x="4805108" y="156959"/>
                  </a:lnTo>
                  <a:lnTo>
                    <a:pt x="4855705" y="169926"/>
                  </a:lnTo>
                  <a:lnTo>
                    <a:pt x="4855705" y="142875"/>
                  </a:lnTo>
                  <a:close/>
                </a:path>
                <a:path w="8150225" h="1388745">
                  <a:moveTo>
                    <a:pt x="4862182" y="226695"/>
                  </a:moveTo>
                  <a:lnTo>
                    <a:pt x="4558919" y="226695"/>
                  </a:lnTo>
                  <a:lnTo>
                    <a:pt x="4558919" y="253746"/>
                  </a:lnTo>
                  <a:lnTo>
                    <a:pt x="4694555" y="253746"/>
                  </a:lnTo>
                  <a:lnTo>
                    <a:pt x="4694555" y="348996"/>
                  </a:lnTo>
                  <a:lnTo>
                    <a:pt x="4725403" y="348996"/>
                  </a:lnTo>
                  <a:lnTo>
                    <a:pt x="4725403" y="253746"/>
                  </a:lnTo>
                  <a:lnTo>
                    <a:pt x="4862182" y="253746"/>
                  </a:lnTo>
                  <a:lnTo>
                    <a:pt x="4862182" y="226695"/>
                  </a:lnTo>
                  <a:close/>
                </a:path>
                <a:path w="8150225" h="1388745">
                  <a:moveTo>
                    <a:pt x="5012499" y="626935"/>
                  </a:moveTo>
                  <a:lnTo>
                    <a:pt x="5010505" y="600976"/>
                  </a:lnTo>
                  <a:lnTo>
                    <a:pt x="5004536" y="578167"/>
                  </a:lnTo>
                  <a:lnTo>
                    <a:pt x="4994656" y="558787"/>
                  </a:lnTo>
                  <a:lnTo>
                    <a:pt x="4985893" y="548830"/>
                  </a:lnTo>
                  <a:lnTo>
                    <a:pt x="4982019" y="544423"/>
                  </a:lnTo>
                  <a:lnTo>
                    <a:pt x="4982019" y="626935"/>
                  </a:lnTo>
                  <a:lnTo>
                    <a:pt x="4980711" y="646569"/>
                  </a:lnTo>
                  <a:lnTo>
                    <a:pt x="4960683" y="690562"/>
                  </a:lnTo>
                  <a:lnTo>
                    <a:pt x="4919916" y="705040"/>
                  </a:lnTo>
                  <a:lnTo>
                    <a:pt x="4907699" y="704113"/>
                  </a:lnTo>
                  <a:lnTo>
                    <a:pt x="4869599" y="678853"/>
                  </a:lnTo>
                  <a:lnTo>
                    <a:pt x="4858194" y="626935"/>
                  </a:lnTo>
                  <a:lnTo>
                    <a:pt x="4859426" y="607301"/>
                  </a:lnTo>
                  <a:lnTo>
                    <a:pt x="4878768" y="563308"/>
                  </a:lnTo>
                  <a:lnTo>
                    <a:pt x="4919916" y="548830"/>
                  </a:lnTo>
                  <a:lnTo>
                    <a:pt x="4960683" y="563308"/>
                  </a:lnTo>
                  <a:lnTo>
                    <a:pt x="4980711" y="607301"/>
                  </a:lnTo>
                  <a:lnTo>
                    <a:pt x="4982019" y="626935"/>
                  </a:lnTo>
                  <a:lnTo>
                    <a:pt x="4982019" y="544423"/>
                  </a:lnTo>
                  <a:lnTo>
                    <a:pt x="4937582" y="523189"/>
                  </a:lnTo>
                  <a:lnTo>
                    <a:pt x="4919916" y="521779"/>
                  </a:lnTo>
                  <a:lnTo>
                    <a:pt x="4902187" y="523189"/>
                  </a:lnTo>
                  <a:lnTo>
                    <a:pt x="4858956" y="543115"/>
                  </a:lnTo>
                  <a:lnTo>
                    <a:pt x="4835283" y="578167"/>
                  </a:lnTo>
                  <a:lnTo>
                    <a:pt x="4827333" y="626935"/>
                  </a:lnTo>
                  <a:lnTo>
                    <a:pt x="4829327" y="652678"/>
                  </a:lnTo>
                  <a:lnTo>
                    <a:pt x="4845177" y="694867"/>
                  </a:lnTo>
                  <a:lnTo>
                    <a:pt x="4885868" y="726376"/>
                  </a:lnTo>
                  <a:lnTo>
                    <a:pt x="4919916" y="731710"/>
                  </a:lnTo>
                  <a:lnTo>
                    <a:pt x="4937582" y="730364"/>
                  </a:lnTo>
                  <a:lnTo>
                    <a:pt x="4953825" y="726376"/>
                  </a:lnTo>
                  <a:lnTo>
                    <a:pt x="4968341" y="719810"/>
                  </a:lnTo>
                  <a:lnTo>
                    <a:pt x="4980876" y="710755"/>
                  </a:lnTo>
                  <a:lnTo>
                    <a:pt x="4985829" y="705040"/>
                  </a:lnTo>
                  <a:lnTo>
                    <a:pt x="4994656" y="694867"/>
                  </a:lnTo>
                  <a:lnTo>
                    <a:pt x="5004536" y="675411"/>
                  </a:lnTo>
                  <a:lnTo>
                    <a:pt x="5010505" y="652678"/>
                  </a:lnTo>
                  <a:lnTo>
                    <a:pt x="5012499" y="626935"/>
                  </a:lnTo>
                  <a:close/>
                </a:path>
                <a:path w="8150225" h="1388745">
                  <a:moveTo>
                    <a:pt x="5024780" y="1198803"/>
                  </a:moveTo>
                  <a:lnTo>
                    <a:pt x="4784750" y="1198803"/>
                  </a:lnTo>
                  <a:lnTo>
                    <a:pt x="4784750" y="1146733"/>
                  </a:lnTo>
                  <a:lnTo>
                    <a:pt x="5020589" y="1146733"/>
                  </a:lnTo>
                  <a:lnTo>
                    <a:pt x="5020589" y="1120063"/>
                  </a:lnTo>
                  <a:lnTo>
                    <a:pt x="5020589" y="1067993"/>
                  </a:lnTo>
                  <a:lnTo>
                    <a:pt x="5020589" y="1041323"/>
                  </a:lnTo>
                  <a:lnTo>
                    <a:pt x="4754270" y="1041323"/>
                  </a:lnTo>
                  <a:lnTo>
                    <a:pt x="4754270" y="1067993"/>
                  </a:lnTo>
                  <a:lnTo>
                    <a:pt x="4990109" y="1067993"/>
                  </a:lnTo>
                  <a:lnTo>
                    <a:pt x="4990109" y="1120063"/>
                  </a:lnTo>
                  <a:lnTo>
                    <a:pt x="4754270" y="1120063"/>
                  </a:lnTo>
                  <a:lnTo>
                    <a:pt x="4754270" y="1146733"/>
                  </a:lnTo>
                  <a:lnTo>
                    <a:pt x="4754270" y="1198803"/>
                  </a:lnTo>
                  <a:lnTo>
                    <a:pt x="4754270" y="1225473"/>
                  </a:lnTo>
                  <a:lnTo>
                    <a:pt x="5024780" y="1225473"/>
                  </a:lnTo>
                  <a:lnTo>
                    <a:pt x="5024780" y="1198803"/>
                  </a:lnTo>
                  <a:close/>
                </a:path>
                <a:path w="8150225" h="1388745">
                  <a:moveTo>
                    <a:pt x="5039258" y="1274813"/>
                  </a:moveTo>
                  <a:lnTo>
                    <a:pt x="4735982" y="1274813"/>
                  </a:lnTo>
                  <a:lnTo>
                    <a:pt x="4735982" y="1301864"/>
                  </a:lnTo>
                  <a:lnTo>
                    <a:pt x="4805705" y="1301864"/>
                  </a:lnTo>
                  <a:lnTo>
                    <a:pt x="4805705" y="1383017"/>
                  </a:lnTo>
                  <a:lnTo>
                    <a:pt x="4835804" y="1383017"/>
                  </a:lnTo>
                  <a:lnTo>
                    <a:pt x="4835804" y="1301864"/>
                  </a:lnTo>
                  <a:lnTo>
                    <a:pt x="4940579" y="1301864"/>
                  </a:lnTo>
                  <a:lnTo>
                    <a:pt x="4940579" y="1383017"/>
                  </a:lnTo>
                  <a:lnTo>
                    <a:pt x="4970678" y="1383017"/>
                  </a:lnTo>
                  <a:lnTo>
                    <a:pt x="4970678" y="1301864"/>
                  </a:lnTo>
                  <a:lnTo>
                    <a:pt x="5039258" y="1301864"/>
                  </a:lnTo>
                  <a:lnTo>
                    <a:pt x="5039258" y="1274813"/>
                  </a:lnTo>
                  <a:close/>
                </a:path>
                <a:path w="8150225" h="1388745">
                  <a:moveTo>
                    <a:pt x="5097069" y="519874"/>
                  </a:moveTo>
                  <a:lnTo>
                    <a:pt x="5066208" y="519874"/>
                  </a:lnTo>
                  <a:lnTo>
                    <a:pt x="5066208" y="792670"/>
                  </a:lnTo>
                  <a:lnTo>
                    <a:pt x="5048682" y="803287"/>
                  </a:lnTo>
                  <a:lnTo>
                    <a:pt x="5027638" y="809955"/>
                  </a:lnTo>
                  <a:lnTo>
                    <a:pt x="5004168" y="813396"/>
                  </a:lnTo>
                  <a:lnTo>
                    <a:pt x="4979352" y="814387"/>
                  </a:lnTo>
                  <a:lnTo>
                    <a:pt x="4815141" y="814387"/>
                  </a:lnTo>
                  <a:lnTo>
                    <a:pt x="4815141" y="841057"/>
                  </a:lnTo>
                  <a:lnTo>
                    <a:pt x="4968303" y="841057"/>
                  </a:lnTo>
                  <a:lnTo>
                    <a:pt x="4999240" y="839952"/>
                  </a:lnTo>
                  <a:lnTo>
                    <a:pt x="5026406" y="836295"/>
                  </a:lnTo>
                  <a:lnTo>
                    <a:pt x="5048986" y="829475"/>
                  </a:lnTo>
                  <a:lnTo>
                    <a:pt x="5066208" y="818959"/>
                  </a:lnTo>
                  <a:lnTo>
                    <a:pt x="5066208" y="860869"/>
                  </a:lnTo>
                  <a:lnTo>
                    <a:pt x="5097069" y="860869"/>
                  </a:lnTo>
                  <a:lnTo>
                    <a:pt x="5097069" y="818959"/>
                  </a:lnTo>
                  <a:lnTo>
                    <a:pt x="5097069" y="519874"/>
                  </a:lnTo>
                  <a:close/>
                </a:path>
                <a:path w="8150225" h="1388745">
                  <a:moveTo>
                    <a:pt x="5194211" y="88392"/>
                  </a:moveTo>
                  <a:lnTo>
                    <a:pt x="5187162" y="48577"/>
                  </a:lnTo>
                  <a:lnTo>
                    <a:pt x="5164112" y="18567"/>
                  </a:lnTo>
                  <a:lnTo>
                    <a:pt x="5164112" y="88392"/>
                  </a:lnTo>
                  <a:lnTo>
                    <a:pt x="5162982" y="103009"/>
                  </a:lnTo>
                  <a:lnTo>
                    <a:pt x="5138394" y="142138"/>
                  </a:lnTo>
                  <a:lnTo>
                    <a:pt x="5105819" y="150495"/>
                  </a:lnTo>
                  <a:lnTo>
                    <a:pt x="5093601" y="149517"/>
                  </a:lnTo>
                  <a:lnTo>
                    <a:pt x="5057279" y="126961"/>
                  </a:lnTo>
                  <a:lnTo>
                    <a:pt x="5047145" y="88392"/>
                  </a:lnTo>
                  <a:lnTo>
                    <a:pt x="5048339" y="73990"/>
                  </a:lnTo>
                  <a:lnTo>
                    <a:pt x="5073027" y="34874"/>
                  </a:lnTo>
                  <a:lnTo>
                    <a:pt x="5105819" y="26670"/>
                  </a:lnTo>
                  <a:lnTo>
                    <a:pt x="5117871" y="27597"/>
                  </a:lnTo>
                  <a:lnTo>
                    <a:pt x="5154142" y="50190"/>
                  </a:lnTo>
                  <a:lnTo>
                    <a:pt x="5164112" y="88392"/>
                  </a:lnTo>
                  <a:lnTo>
                    <a:pt x="5164112" y="18567"/>
                  </a:lnTo>
                  <a:lnTo>
                    <a:pt x="5154142" y="11417"/>
                  </a:lnTo>
                  <a:lnTo>
                    <a:pt x="5139829" y="5092"/>
                  </a:lnTo>
                  <a:lnTo>
                    <a:pt x="5123650" y="1282"/>
                  </a:lnTo>
                  <a:lnTo>
                    <a:pt x="5105819" y="0"/>
                  </a:lnTo>
                  <a:lnTo>
                    <a:pt x="5087937" y="1282"/>
                  </a:lnTo>
                  <a:lnTo>
                    <a:pt x="5044478" y="20193"/>
                  </a:lnTo>
                  <a:lnTo>
                    <a:pt x="5019192" y="67132"/>
                  </a:lnTo>
                  <a:lnTo>
                    <a:pt x="5017427" y="88392"/>
                  </a:lnTo>
                  <a:lnTo>
                    <a:pt x="5019192" y="109715"/>
                  </a:lnTo>
                  <a:lnTo>
                    <a:pt x="5044478" y="156972"/>
                  </a:lnTo>
                  <a:lnTo>
                    <a:pt x="5087937" y="175831"/>
                  </a:lnTo>
                  <a:lnTo>
                    <a:pt x="5105819" y="177165"/>
                  </a:lnTo>
                  <a:lnTo>
                    <a:pt x="5123650" y="175831"/>
                  </a:lnTo>
                  <a:lnTo>
                    <a:pt x="5139829" y="171919"/>
                  </a:lnTo>
                  <a:lnTo>
                    <a:pt x="5154142" y="165595"/>
                  </a:lnTo>
                  <a:lnTo>
                    <a:pt x="5166398" y="156972"/>
                  </a:lnTo>
                  <a:lnTo>
                    <a:pt x="5172519" y="150495"/>
                  </a:lnTo>
                  <a:lnTo>
                    <a:pt x="5178463" y="144221"/>
                  </a:lnTo>
                  <a:lnTo>
                    <a:pt x="5187162" y="128397"/>
                  </a:lnTo>
                  <a:lnTo>
                    <a:pt x="5192433" y="109715"/>
                  </a:lnTo>
                  <a:lnTo>
                    <a:pt x="5194211" y="88392"/>
                  </a:lnTo>
                  <a:close/>
                </a:path>
                <a:path w="8150225" h="1388745">
                  <a:moveTo>
                    <a:pt x="5262892" y="1043546"/>
                  </a:moveTo>
                  <a:lnTo>
                    <a:pt x="5099837" y="1043546"/>
                  </a:lnTo>
                  <a:lnTo>
                    <a:pt x="5099837" y="1070216"/>
                  </a:lnTo>
                  <a:lnTo>
                    <a:pt x="5232412" y="1070216"/>
                  </a:lnTo>
                  <a:lnTo>
                    <a:pt x="5232412" y="1115555"/>
                  </a:lnTo>
                  <a:lnTo>
                    <a:pt x="5228755" y="1168641"/>
                  </a:lnTo>
                  <a:lnTo>
                    <a:pt x="5217680" y="1214970"/>
                  </a:lnTo>
                  <a:lnTo>
                    <a:pt x="5199126" y="1254340"/>
                  </a:lnTo>
                  <a:lnTo>
                    <a:pt x="5172989" y="1286522"/>
                  </a:lnTo>
                  <a:lnTo>
                    <a:pt x="5139156" y="1311325"/>
                  </a:lnTo>
                  <a:lnTo>
                    <a:pt x="5097551" y="1328534"/>
                  </a:lnTo>
                  <a:lnTo>
                    <a:pt x="5097551" y="1357109"/>
                  </a:lnTo>
                  <a:lnTo>
                    <a:pt x="5142458" y="1340916"/>
                  </a:lnTo>
                  <a:lnTo>
                    <a:pt x="5179974" y="1318247"/>
                  </a:lnTo>
                  <a:lnTo>
                    <a:pt x="5210289" y="1289227"/>
                  </a:lnTo>
                  <a:lnTo>
                    <a:pt x="5233568" y="1254010"/>
                  </a:lnTo>
                  <a:lnTo>
                    <a:pt x="5249977" y="1212723"/>
                  </a:lnTo>
                  <a:lnTo>
                    <a:pt x="5259692" y="1165504"/>
                  </a:lnTo>
                  <a:lnTo>
                    <a:pt x="5262892" y="1112507"/>
                  </a:lnTo>
                  <a:lnTo>
                    <a:pt x="5262892" y="1043546"/>
                  </a:lnTo>
                  <a:close/>
                </a:path>
                <a:path w="8150225" h="1388745">
                  <a:moveTo>
                    <a:pt x="5296700" y="2286"/>
                  </a:moveTo>
                  <a:lnTo>
                    <a:pt x="5266220" y="2286"/>
                  </a:lnTo>
                  <a:lnTo>
                    <a:pt x="5266220" y="192024"/>
                  </a:lnTo>
                  <a:lnTo>
                    <a:pt x="5296700" y="192024"/>
                  </a:lnTo>
                  <a:lnTo>
                    <a:pt x="5296700" y="2286"/>
                  </a:lnTo>
                  <a:close/>
                </a:path>
                <a:path w="8150225" h="1388745">
                  <a:moveTo>
                    <a:pt x="5316131" y="320421"/>
                  </a:moveTo>
                  <a:lnTo>
                    <a:pt x="5271528" y="288798"/>
                  </a:lnTo>
                  <a:lnTo>
                    <a:pt x="5252123" y="232410"/>
                  </a:lnTo>
                  <a:lnTo>
                    <a:pt x="5252123" y="217551"/>
                  </a:lnTo>
                  <a:lnTo>
                    <a:pt x="5221643" y="217551"/>
                  </a:lnTo>
                  <a:lnTo>
                    <a:pt x="5217426" y="259892"/>
                  </a:lnTo>
                  <a:lnTo>
                    <a:pt x="5189982" y="303923"/>
                  </a:lnTo>
                  <a:lnTo>
                    <a:pt x="5170970" y="318516"/>
                  </a:lnTo>
                  <a:lnTo>
                    <a:pt x="5152301" y="303923"/>
                  </a:lnTo>
                  <a:lnTo>
                    <a:pt x="5140223" y="288798"/>
                  </a:lnTo>
                  <a:lnTo>
                    <a:pt x="5136489" y="284124"/>
                  </a:lnTo>
                  <a:lnTo>
                    <a:pt x="5125542" y="259892"/>
                  </a:lnTo>
                  <a:lnTo>
                    <a:pt x="5121503" y="232410"/>
                  </a:lnTo>
                  <a:lnTo>
                    <a:pt x="5121440" y="217551"/>
                  </a:lnTo>
                  <a:lnTo>
                    <a:pt x="5090579" y="217551"/>
                  </a:lnTo>
                  <a:lnTo>
                    <a:pt x="5090579" y="232410"/>
                  </a:lnTo>
                  <a:lnTo>
                    <a:pt x="5085346" y="263144"/>
                  </a:lnTo>
                  <a:lnTo>
                    <a:pt x="5071288" y="288556"/>
                  </a:lnTo>
                  <a:lnTo>
                    <a:pt x="5050879" y="307898"/>
                  </a:lnTo>
                  <a:lnTo>
                    <a:pt x="5026571" y="320421"/>
                  </a:lnTo>
                  <a:lnTo>
                    <a:pt x="5026571" y="347472"/>
                  </a:lnTo>
                  <a:lnTo>
                    <a:pt x="5052098" y="337489"/>
                  </a:lnTo>
                  <a:lnTo>
                    <a:pt x="5075009" y="323418"/>
                  </a:lnTo>
                  <a:lnTo>
                    <a:pt x="5093703" y="306692"/>
                  </a:lnTo>
                  <a:lnTo>
                    <a:pt x="5106581" y="288798"/>
                  </a:lnTo>
                  <a:lnTo>
                    <a:pt x="5117833" y="306374"/>
                  </a:lnTo>
                  <a:lnTo>
                    <a:pt x="5133391" y="322846"/>
                  </a:lnTo>
                  <a:lnTo>
                    <a:pt x="5151742" y="336956"/>
                  </a:lnTo>
                  <a:lnTo>
                    <a:pt x="5171351" y="347472"/>
                  </a:lnTo>
                  <a:lnTo>
                    <a:pt x="5191430" y="336638"/>
                  </a:lnTo>
                  <a:lnTo>
                    <a:pt x="5209692" y="322554"/>
                  </a:lnTo>
                  <a:lnTo>
                    <a:pt x="5213464" y="318516"/>
                  </a:lnTo>
                  <a:lnTo>
                    <a:pt x="5224869" y="306260"/>
                  </a:lnTo>
                  <a:lnTo>
                    <a:pt x="5235740" y="288798"/>
                  </a:lnTo>
                  <a:lnTo>
                    <a:pt x="5248999" y="306857"/>
                  </a:lnTo>
                  <a:lnTo>
                    <a:pt x="5267795" y="323557"/>
                  </a:lnTo>
                  <a:lnTo>
                    <a:pt x="5290655" y="337553"/>
                  </a:lnTo>
                  <a:lnTo>
                    <a:pt x="5316131" y="347472"/>
                  </a:lnTo>
                  <a:lnTo>
                    <a:pt x="5316131" y="320421"/>
                  </a:lnTo>
                  <a:close/>
                </a:path>
                <a:path w="8150225" h="1388745">
                  <a:moveTo>
                    <a:pt x="5420626" y="1180706"/>
                  </a:moveTo>
                  <a:lnTo>
                    <a:pt x="5365000" y="1180706"/>
                  </a:lnTo>
                  <a:lnTo>
                    <a:pt x="5365000" y="1037450"/>
                  </a:lnTo>
                  <a:lnTo>
                    <a:pt x="5334520" y="1037450"/>
                  </a:lnTo>
                  <a:lnTo>
                    <a:pt x="5334520" y="1378445"/>
                  </a:lnTo>
                  <a:lnTo>
                    <a:pt x="5365000" y="1378445"/>
                  </a:lnTo>
                  <a:lnTo>
                    <a:pt x="5365000" y="1207376"/>
                  </a:lnTo>
                  <a:lnTo>
                    <a:pt x="5420626" y="1207376"/>
                  </a:lnTo>
                  <a:lnTo>
                    <a:pt x="5420626" y="1180706"/>
                  </a:lnTo>
                  <a:close/>
                </a:path>
                <a:path w="8150225" h="1388745">
                  <a:moveTo>
                    <a:pt x="5458714" y="809053"/>
                  </a:moveTo>
                  <a:lnTo>
                    <a:pt x="5427891" y="789851"/>
                  </a:lnTo>
                  <a:lnTo>
                    <a:pt x="5401322" y="760615"/>
                  </a:lnTo>
                  <a:lnTo>
                    <a:pt x="5391937" y="738949"/>
                  </a:lnTo>
                  <a:lnTo>
                    <a:pt x="5382679" y="717588"/>
                  </a:lnTo>
                  <a:lnTo>
                    <a:pt x="5375656" y="657034"/>
                  </a:lnTo>
                  <a:lnTo>
                    <a:pt x="5375656" y="523684"/>
                  </a:lnTo>
                  <a:lnTo>
                    <a:pt x="5344795" y="523684"/>
                  </a:lnTo>
                  <a:lnTo>
                    <a:pt x="5344795" y="657034"/>
                  </a:lnTo>
                  <a:lnTo>
                    <a:pt x="5337822" y="717753"/>
                  </a:lnTo>
                  <a:lnTo>
                    <a:pt x="5319268" y="761047"/>
                  </a:lnTo>
                  <a:lnTo>
                    <a:pt x="5292712" y="790333"/>
                  </a:lnTo>
                  <a:lnTo>
                    <a:pt x="5261737" y="809053"/>
                  </a:lnTo>
                  <a:lnTo>
                    <a:pt x="5261737" y="837247"/>
                  </a:lnTo>
                  <a:lnTo>
                    <a:pt x="5294833" y="821131"/>
                  </a:lnTo>
                  <a:lnTo>
                    <a:pt x="5323649" y="798664"/>
                  </a:lnTo>
                  <a:lnTo>
                    <a:pt x="5346179" y="770915"/>
                  </a:lnTo>
                  <a:lnTo>
                    <a:pt x="5360416" y="738949"/>
                  </a:lnTo>
                  <a:lnTo>
                    <a:pt x="5374868" y="770648"/>
                  </a:lnTo>
                  <a:lnTo>
                    <a:pt x="5397424" y="798233"/>
                  </a:lnTo>
                  <a:lnTo>
                    <a:pt x="5426049" y="820762"/>
                  </a:lnTo>
                  <a:lnTo>
                    <a:pt x="5458714" y="837247"/>
                  </a:lnTo>
                  <a:lnTo>
                    <a:pt x="5458714" y="809053"/>
                  </a:lnTo>
                  <a:close/>
                </a:path>
                <a:path w="8150225" h="1388745">
                  <a:moveTo>
                    <a:pt x="5597766" y="663130"/>
                  </a:moveTo>
                  <a:lnTo>
                    <a:pt x="5542153" y="663130"/>
                  </a:lnTo>
                  <a:lnTo>
                    <a:pt x="5542153" y="519874"/>
                  </a:lnTo>
                  <a:lnTo>
                    <a:pt x="5511673" y="519874"/>
                  </a:lnTo>
                  <a:lnTo>
                    <a:pt x="5511673" y="860869"/>
                  </a:lnTo>
                  <a:lnTo>
                    <a:pt x="5542153" y="860869"/>
                  </a:lnTo>
                  <a:lnTo>
                    <a:pt x="5542153" y="689800"/>
                  </a:lnTo>
                  <a:lnTo>
                    <a:pt x="5597766" y="689800"/>
                  </a:lnTo>
                  <a:lnTo>
                    <a:pt x="5597766" y="663130"/>
                  </a:lnTo>
                  <a:close/>
                </a:path>
                <a:path w="8150225" h="1388745">
                  <a:moveTo>
                    <a:pt x="5648731" y="233934"/>
                  </a:moveTo>
                  <a:lnTo>
                    <a:pt x="5618251" y="233934"/>
                  </a:lnTo>
                  <a:lnTo>
                    <a:pt x="5618251" y="260223"/>
                  </a:lnTo>
                  <a:lnTo>
                    <a:pt x="5618251" y="321183"/>
                  </a:lnTo>
                  <a:lnTo>
                    <a:pt x="5418620" y="321183"/>
                  </a:lnTo>
                  <a:lnTo>
                    <a:pt x="5418620" y="260223"/>
                  </a:lnTo>
                  <a:lnTo>
                    <a:pt x="5618251" y="260223"/>
                  </a:lnTo>
                  <a:lnTo>
                    <a:pt x="5618251" y="233934"/>
                  </a:lnTo>
                  <a:lnTo>
                    <a:pt x="5388140" y="233934"/>
                  </a:lnTo>
                  <a:lnTo>
                    <a:pt x="5388140" y="347091"/>
                  </a:lnTo>
                  <a:lnTo>
                    <a:pt x="5648731" y="347091"/>
                  </a:lnTo>
                  <a:lnTo>
                    <a:pt x="5648731" y="321183"/>
                  </a:lnTo>
                  <a:lnTo>
                    <a:pt x="5648731" y="260223"/>
                  </a:lnTo>
                  <a:lnTo>
                    <a:pt x="5648731" y="233934"/>
                  </a:lnTo>
                  <a:close/>
                </a:path>
                <a:path w="8150225" h="1388745">
                  <a:moveTo>
                    <a:pt x="5656351" y="64008"/>
                  </a:moveTo>
                  <a:lnTo>
                    <a:pt x="5639282" y="28194"/>
                  </a:lnTo>
                  <a:lnTo>
                    <a:pt x="5625490" y="19697"/>
                  </a:lnTo>
                  <a:lnTo>
                    <a:pt x="5625490" y="56007"/>
                  </a:lnTo>
                  <a:lnTo>
                    <a:pt x="5625490" y="72390"/>
                  </a:lnTo>
                  <a:lnTo>
                    <a:pt x="5577052" y="96532"/>
                  </a:lnTo>
                  <a:lnTo>
                    <a:pt x="5518810" y="100203"/>
                  </a:lnTo>
                  <a:lnTo>
                    <a:pt x="5487225" y="99314"/>
                  </a:lnTo>
                  <a:lnTo>
                    <a:pt x="5439473" y="91681"/>
                  </a:lnTo>
                  <a:lnTo>
                    <a:pt x="5412143" y="72390"/>
                  </a:lnTo>
                  <a:lnTo>
                    <a:pt x="5412143" y="56007"/>
                  </a:lnTo>
                  <a:lnTo>
                    <a:pt x="5460670" y="31915"/>
                  </a:lnTo>
                  <a:lnTo>
                    <a:pt x="5518810" y="28194"/>
                  </a:lnTo>
                  <a:lnTo>
                    <a:pt x="5550459" y="29083"/>
                  </a:lnTo>
                  <a:lnTo>
                    <a:pt x="5598160" y="36880"/>
                  </a:lnTo>
                  <a:lnTo>
                    <a:pt x="5625490" y="56007"/>
                  </a:lnTo>
                  <a:lnTo>
                    <a:pt x="5625490" y="19697"/>
                  </a:lnTo>
                  <a:lnTo>
                    <a:pt x="5614340" y="14185"/>
                  </a:lnTo>
                  <a:lnTo>
                    <a:pt x="5587631" y="7340"/>
                  </a:lnTo>
                  <a:lnTo>
                    <a:pt x="5555564" y="3492"/>
                  </a:lnTo>
                  <a:lnTo>
                    <a:pt x="5518810" y="2286"/>
                  </a:lnTo>
                  <a:lnTo>
                    <a:pt x="5481904" y="3492"/>
                  </a:lnTo>
                  <a:lnTo>
                    <a:pt x="5423230" y="14185"/>
                  </a:lnTo>
                  <a:lnTo>
                    <a:pt x="5386806" y="41630"/>
                  </a:lnTo>
                  <a:lnTo>
                    <a:pt x="5381282" y="64008"/>
                  </a:lnTo>
                  <a:lnTo>
                    <a:pt x="5382679" y="76098"/>
                  </a:lnTo>
                  <a:lnTo>
                    <a:pt x="5423230" y="114109"/>
                  </a:lnTo>
                  <a:lnTo>
                    <a:pt x="5481904" y="125222"/>
                  </a:lnTo>
                  <a:lnTo>
                    <a:pt x="5518810" y="126492"/>
                  </a:lnTo>
                  <a:lnTo>
                    <a:pt x="5555564" y="125222"/>
                  </a:lnTo>
                  <a:lnTo>
                    <a:pt x="5587631" y="121208"/>
                  </a:lnTo>
                  <a:lnTo>
                    <a:pt x="5614340" y="114109"/>
                  </a:lnTo>
                  <a:lnTo>
                    <a:pt x="5635015" y="103632"/>
                  </a:lnTo>
                  <a:lnTo>
                    <a:pt x="5638952" y="100203"/>
                  </a:lnTo>
                  <a:lnTo>
                    <a:pt x="5643981" y="95834"/>
                  </a:lnTo>
                  <a:lnTo>
                    <a:pt x="5650687" y="86677"/>
                  </a:lnTo>
                  <a:lnTo>
                    <a:pt x="5654891" y="76098"/>
                  </a:lnTo>
                  <a:lnTo>
                    <a:pt x="5656351" y="64008"/>
                  </a:lnTo>
                  <a:close/>
                </a:path>
                <a:path w="8150225" h="1388745">
                  <a:moveTo>
                    <a:pt x="5671972" y="163068"/>
                  </a:moveTo>
                  <a:lnTo>
                    <a:pt x="5364899" y="163068"/>
                  </a:lnTo>
                  <a:lnTo>
                    <a:pt x="5364899" y="189357"/>
                  </a:lnTo>
                  <a:lnTo>
                    <a:pt x="5671972" y="189357"/>
                  </a:lnTo>
                  <a:lnTo>
                    <a:pt x="5671972" y="163068"/>
                  </a:lnTo>
                  <a:close/>
                </a:path>
                <a:path w="8150225" h="1388745">
                  <a:moveTo>
                    <a:pt x="5716346" y="1043546"/>
                  </a:moveTo>
                  <a:lnTo>
                    <a:pt x="5553291" y="1043546"/>
                  </a:lnTo>
                  <a:lnTo>
                    <a:pt x="5553291" y="1070216"/>
                  </a:lnTo>
                  <a:lnTo>
                    <a:pt x="5685879" y="1070216"/>
                  </a:lnTo>
                  <a:lnTo>
                    <a:pt x="5685879" y="1115555"/>
                  </a:lnTo>
                  <a:lnTo>
                    <a:pt x="5682208" y="1168641"/>
                  </a:lnTo>
                  <a:lnTo>
                    <a:pt x="5671147" y="1214970"/>
                  </a:lnTo>
                  <a:lnTo>
                    <a:pt x="5652579" y="1254340"/>
                  </a:lnTo>
                  <a:lnTo>
                    <a:pt x="5626443" y="1286522"/>
                  </a:lnTo>
                  <a:lnTo>
                    <a:pt x="5592610" y="1311325"/>
                  </a:lnTo>
                  <a:lnTo>
                    <a:pt x="5551005" y="1328534"/>
                  </a:lnTo>
                  <a:lnTo>
                    <a:pt x="5551005" y="1357109"/>
                  </a:lnTo>
                  <a:lnTo>
                    <a:pt x="5595912" y="1340916"/>
                  </a:lnTo>
                  <a:lnTo>
                    <a:pt x="5633428" y="1318247"/>
                  </a:lnTo>
                  <a:lnTo>
                    <a:pt x="5663743" y="1289227"/>
                  </a:lnTo>
                  <a:lnTo>
                    <a:pt x="5687022" y="1254010"/>
                  </a:lnTo>
                  <a:lnTo>
                    <a:pt x="5703430" y="1212723"/>
                  </a:lnTo>
                  <a:lnTo>
                    <a:pt x="5713146" y="1165504"/>
                  </a:lnTo>
                  <a:lnTo>
                    <a:pt x="5716346" y="1112507"/>
                  </a:lnTo>
                  <a:lnTo>
                    <a:pt x="5716346" y="1043546"/>
                  </a:lnTo>
                  <a:close/>
                </a:path>
                <a:path w="8150225" h="1388745">
                  <a:moveTo>
                    <a:pt x="5874080" y="1180706"/>
                  </a:moveTo>
                  <a:lnTo>
                    <a:pt x="5818454" y="1180706"/>
                  </a:lnTo>
                  <a:lnTo>
                    <a:pt x="5818454" y="1037450"/>
                  </a:lnTo>
                  <a:lnTo>
                    <a:pt x="5787974" y="1037450"/>
                  </a:lnTo>
                  <a:lnTo>
                    <a:pt x="5787974" y="1378445"/>
                  </a:lnTo>
                  <a:lnTo>
                    <a:pt x="5818454" y="1378445"/>
                  </a:lnTo>
                  <a:lnTo>
                    <a:pt x="5818454" y="1207376"/>
                  </a:lnTo>
                  <a:lnTo>
                    <a:pt x="5874080" y="1207376"/>
                  </a:lnTo>
                  <a:lnTo>
                    <a:pt x="5874080" y="1180706"/>
                  </a:lnTo>
                  <a:close/>
                </a:path>
                <a:path w="8150225" h="1388745">
                  <a:moveTo>
                    <a:pt x="5896470" y="749236"/>
                  </a:moveTo>
                  <a:lnTo>
                    <a:pt x="5865990" y="749236"/>
                  </a:lnTo>
                  <a:lnTo>
                    <a:pt x="5865990" y="775906"/>
                  </a:lnTo>
                  <a:lnTo>
                    <a:pt x="5865990" y="838390"/>
                  </a:lnTo>
                  <a:lnTo>
                    <a:pt x="5677014" y="838390"/>
                  </a:lnTo>
                  <a:lnTo>
                    <a:pt x="5677014" y="775906"/>
                  </a:lnTo>
                  <a:lnTo>
                    <a:pt x="5865990" y="775906"/>
                  </a:lnTo>
                  <a:lnTo>
                    <a:pt x="5865990" y="749236"/>
                  </a:lnTo>
                  <a:lnTo>
                    <a:pt x="5646534" y="749236"/>
                  </a:lnTo>
                  <a:lnTo>
                    <a:pt x="5646534" y="864679"/>
                  </a:lnTo>
                  <a:lnTo>
                    <a:pt x="5896470" y="864679"/>
                  </a:lnTo>
                  <a:lnTo>
                    <a:pt x="5896470" y="838390"/>
                  </a:lnTo>
                  <a:lnTo>
                    <a:pt x="5896470" y="775906"/>
                  </a:lnTo>
                  <a:lnTo>
                    <a:pt x="5896470" y="749236"/>
                  </a:lnTo>
                  <a:close/>
                </a:path>
                <a:path w="8150225" h="1388745">
                  <a:moveTo>
                    <a:pt x="5948667" y="603313"/>
                  </a:moveTo>
                  <a:lnTo>
                    <a:pt x="5896470" y="603313"/>
                  </a:lnTo>
                  <a:lnTo>
                    <a:pt x="5896470" y="519874"/>
                  </a:lnTo>
                  <a:lnTo>
                    <a:pt x="5865990" y="519874"/>
                  </a:lnTo>
                  <a:lnTo>
                    <a:pt x="5865990" y="662368"/>
                  </a:lnTo>
                  <a:lnTo>
                    <a:pt x="5851283" y="670915"/>
                  </a:lnTo>
                  <a:lnTo>
                    <a:pt x="5833465" y="676706"/>
                  </a:lnTo>
                  <a:lnTo>
                    <a:pt x="5812574" y="679996"/>
                  </a:lnTo>
                  <a:lnTo>
                    <a:pt x="5788647" y="681037"/>
                  </a:lnTo>
                  <a:lnTo>
                    <a:pt x="5657202" y="681037"/>
                  </a:lnTo>
                  <a:lnTo>
                    <a:pt x="5657202" y="627316"/>
                  </a:lnTo>
                  <a:lnTo>
                    <a:pt x="5788266" y="627316"/>
                  </a:lnTo>
                  <a:lnTo>
                    <a:pt x="5788266" y="523684"/>
                  </a:lnTo>
                  <a:lnTo>
                    <a:pt x="5626722" y="523684"/>
                  </a:lnTo>
                  <a:lnTo>
                    <a:pt x="5626722" y="549592"/>
                  </a:lnTo>
                  <a:lnTo>
                    <a:pt x="5757405" y="549592"/>
                  </a:lnTo>
                  <a:lnTo>
                    <a:pt x="5757405" y="601789"/>
                  </a:lnTo>
                  <a:lnTo>
                    <a:pt x="5626722" y="601789"/>
                  </a:lnTo>
                  <a:lnTo>
                    <a:pt x="5626722" y="706945"/>
                  </a:lnTo>
                  <a:lnTo>
                    <a:pt x="5781408" y="706945"/>
                  </a:lnTo>
                  <a:lnTo>
                    <a:pt x="5808764" y="705827"/>
                  </a:lnTo>
                  <a:lnTo>
                    <a:pt x="5831979" y="702271"/>
                  </a:lnTo>
                  <a:lnTo>
                    <a:pt x="5851055" y="696010"/>
                  </a:lnTo>
                  <a:lnTo>
                    <a:pt x="5865990" y="686752"/>
                  </a:lnTo>
                  <a:lnTo>
                    <a:pt x="5865990" y="722185"/>
                  </a:lnTo>
                  <a:lnTo>
                    <a:pt x="5896470" y="722185"/>
                  </a:lnTo>
                  <a:lnTo>
                    <a:pt x="5896470" y="686752"/>
                  </a:lnTo>
                  <a:lnTo>
                    <a:pt x="5896470" y="681037"/>
                  </a:lnTo>
                  <a:lnTo>
                    <a:pt x="5896470" y="630364"/>
                  </a:lnTo>
                  <a:lnTo>
                    <a:pt x="5948667" y="630364"/>
                  </a:lnTo>
                  <a:lnTo>
                    <a:pt x="5948667" y="603313"/>
                  </a:lnTo>
                  <a:close/>
                </a:path>
                <a:path w="8150225" h="1388745">
                  <a:moveTo>
                    <a:pt x="6158966" y="681037"/>
                  </a:moveTo>
                  <a:lnTo>
                    <a:pt x="6157480" y="636244"/>
                  </a:lnTo>
                  <a:lnTo>
                    <a:pt x="6152451" y="598170"/>
                  </a:lnTo>
                  <a:lnTo>
                    <a:pt x="6130150" y="546544"/>
                  </a:lnTo>
                  <a:lnTo>
                    <a:pt x="6128486" y="543877"/>
                  </a:lnTo>
                  <a:lnTo>
                    <a:pt x="6128486" y="681037"/>
                  </a:lnTo>
                  <a:lnTo>
                    <a:pt x="6127394" y="721156"/>
                  </a:lnTo>
                  <a:lnTo>
                    <a:pt x="6116764" y="781545"/>
                  </a:lnTo>
                  <a:lnTo>
                    <a:pt x="6091301" y="811809"/>
                  </a:lnTo>
                  <a:lnTo>
                    <a:pt x="6071717" y="815530"/>
                  </a:lnTo>
                  <a:lnTo>
                    <a:pt x="6061595" y="814590"/>
                  </a:lnTo>
                  <a:lnTo>
                    <a:pt x="6026683" y="781545"/>
                  </a:lnTo>
                  <a:lnTo>
                    <a:pt x="6016104" y="721156"/>
                  </a:lnTo>
                  <a:lnTo>
                    <a:pt x="6014961" y="681037"/>
                  </a:lnTo>
                  <a:lnTo>
                    <a:pt x="6016104" y="640753"/>
                  </a:lnTo>
                  <a:lnTo>
                    <a:pt x="6026683" y="580631"/>
                  </a:lnTo>
                  <a:lnTo>
                    <a:pt x="6052388" y="550456"/>
                  </a:lnTo>
                  <a:lnTo>
                    <a:pt x="6071717" y="546544"/>
                  </a:lnTo>
                  <a:lnTo>
                    <a:pt x="6082068" y="547535"/>
                  </a:lnTo>
                  <a:lnTo>
                    <a:pt x="6116764" y="580631"/>
                  </a:lnTo>
                  <a:lnTo>
                    <a:pt x="6127394" y="640753"/>
                  </a:lnTo>
                  <a:lnTo>
                    <a:pt x="6128486" y="681037"/>
                  </a:lnTo>
                  <a:lnTo>
                    <a:pt x="6128486" y="543877"/>
                  </a:lnTo>
                  <a:lnTo>
                    <a:pt x="6117323" y="533539"/>
                  </a:lnTo>
                  <a:lnTo>
                    <a:pt x="6103963" y="526021"/>
                  </a:lnTo>
                  <a:lnTo>
                    <a:pt x="6088685" y="521436"/>
                  </a:lnTo>
                  <a:lnTo>
                    <a:pt x="6071717" y="519874"/>
                  </a:lnTo>
                  <a:lnTo>
                    <a:pt x="6054598" y="521436"/>
                  </a:lnTo>
                  <a:lnTo>
                    <a:pt x="6014961" y="543877"/>
                  </a:lnTo>
                  <a:lnTo>
                    <a:pt x="5991149" y="598170"/>
                  </a:lnTo>
                  <a:lnTo>
                    <a:pt x="5986030" y="636244"/>
                  </a:lnTo>
                  <a:lnTo>
                    <a:pt x="5984481" y="681037"/>
                  </a:lnTo>
                  <a:lnTo>
                    <a:pt x="5986030" y="725614"/>
                  </a:lnTo>
                  <a:lnTo>
                    <a:pt x="5991149" y="763612"/>
                  </a:lnTo>
                  <a:lnTo>
                    <a:pt x="6014961" y="818197"/>
                  </a:lnTo>
                  <a:lnTo>
                    <a:pt x="6054598" y="840054"/>
                  </a:lnTo>
                  <a:lnTo>
                    <a:pt x="6071717" y="841438"/>
                  </a:lnTo>
                  <a:lnTo>
                    <a:pt x="6088685" y="840054"/>
                  </a:lnTo>
                  <a:lnTo>
                    <a:pt x="6128486" y="818197"/>
                  </a:lnTo>
                  <a:lnTo>
                    <a:pt x="6152451" y="763612"/>
                  </a:lnTo>
                  <a:lnTo>
                    <a:pt x="6157480" y="725614"/>
                  </a:lnTo>
                  <a:lnTo>
                    <a:pt x="6158966" y="681037"/>
                  </a:lnTo>
                  <a:close/>
                </a:path>
                <a:path w="8150225" h="1388745">
                  <a:moveTo>
                    <a:pt x="6182309" y="1117079"/>
                  </a:moveTo>
                  <a:lnTo>
                    <a:pt x="5949899" y="1117079"/>
                  </a:lnTo>
                  <a:lnTo>
                    <a:pt x="5949899" y="1039355"/>
                  </a:lnTo>
                  <a:lnTo>
                    <a:pt x="5919419" y="1039355"/>
                  </a:lnTo>
                  <a:lnTo>
                    <a:pt x="5919419" y="1143749"/>
                  </a:lnTo>
                  <a:lnTo>
                    <a:pt x="6182309" y="1143749"/>
                  </a:lnTo>
                  <a:lnTo>
                    <a:pt x="6182309" y="1117079"/>
                  </a:lnTo>
                  <a:close/>
                </a:path>
                <a:path w="8150225" h="1388745">
                  <a:moveTo>
                    <a:pt x="6187643" y="1324724"/>
                  </a:moveTo>
                  <a:lnTo>
                    <a:pt x="6171565" y="1288237"/>
                  </a:lnTo>
                  <a:lnTo>
                    <a:pt x="6156782" y="1278470"/>
                  </a:lnTo>
                  <a:lnTo>
                    <a:pt x="6156782" y="1324724"/>
                  </a:lnTo>
                  <a:lnTo>
                    <a:pt x="6155855" y="1331506"/>
                  </a:lnTo>
                  <a:lnTo>
                    <a:pt x="6105918" y="1359395"/>
                  </a:lnTo>
                  <a:lnTo>
                    <a:pt x="6050102" y="1363205"/>
                  </a:lnTo>
                  <a:lnTo>
                    <a:pt x="6019724" y="1362265"/>
                  </a:lnTo>
                  <a:lnTo>
                    <a:pt x="5973115" y="1354518"/>
                  </a:lnTo>
                  <a:lnTo>
                    <a:pt x="5943422" y="1324724"/>
                  </a:lnTo>
                  <a:lnTo>
                    <a:pt x="5944336" y="1317764"/>
                  </a:lnTo>
                  <a:lnTo>
                    <a:pt x="5993955" y="1289672"/>
                  </a:lnTo>
                  <a:lnTo>
                    <a:pt x="6050102" y="1285862"/>
                  </a:lnTo>
                  <a:lnTo>
                    <a:pt x="6080252" y="1286802"/>
                  </a:lnTo>
                  <a:lnTo>
                    <a:pt x="6126708" y="1294536"/>
                  </a:lnTo>
                  <a:lnTo>
                    <a:pt x="6156782" y="1324724"/>
                  </a:lnTo>
                  <a:lnTo>
                    <a:pt x="6156782" y="1278470"/>
                  </a:lnTo>
                  <a:lnTo>
                    <a:pt x="6139142" y="1270889"/>
                  </a:lnTo>
                  <a:lnTo>
                    <a:pt x="6113538" y="1264716"/>
                  </a:lnTo>
                  <a:lnTo>
                    <a:pt x="6083643" y="1261122"/>
                  </a:lnTo>
                  <a:lnTo>
                    <a:pt x="6050102" y="1259954"/>
                  </a:lnTo>
                  <a:lnTo>
                    <a:pt x="6016396" y="1261122"/>
                  </a:lnTo>
                  <a:lnTo>
                    <a:pt x="5960999" y="1270889"/>
                  </a:lnTo>
                  <a:lnTo>
                    <a:pt x="5919902" y="1298384"/>
                  </a:lnTo>
                  <a:lnTo>
                    <a:pt x="5912561" y="1324724"/>
                  </a:lnTo>
                  <a:lnTo>
                    <a:pt x="5914441" y="1338656"/>
                  </a:lnTo>
                  <a:lnTo>
                    <a:pt x="5940374" y="1369301"/>
                  </a:lnTo>
                  <a:lnTo>
                    <a:pt x="5986526" y="1384300"/>
                  </a:lnTo>
                  <a:lnTo>
                    <a:pt x="6050102" y="1388732"/>
                  </a:lnTo>
                  <a:lnTo>
                    <a:pt x="6083643" y="1387678"/>
                  </a:lnTo>
                  <a:lnTo>
                    <a:pt x="6113538" y="1384300"/>
                  </a:lnTo>
                  <a:lnTo>
                    <a:pt x="6139142" y="1378280"/>
                  </a:lnTo>
                  <a:lnTo>
                    <a:pt x="6159830" y="1369301"/>
                  </a:lnTo>
                  <a:lnTo>
                    <a:pt x="6168390" y="1363205"/>
                  </a:lnTo>
                  <a:lnTo>
                    <a:pt x="6171565" y="1360944"/>
                  </a:lnTo>
                  <a:lnTo>
                    <a:pt x="6180302" y="1350721"/>
                  </a:lnTo>
                  <a:lnTo>
                    <a:pt x="6185751" y="1338656"/>
                  </a:lnTo>
                  <a:lnTo>
                    <a:pt x="6187643" y="1324724"/>
                  </a:lnTo>
                  <a:close/>
                </a:path>
                <a:path w="8150225" h="1388745">
                  <a:moveTo>
                    <a:pt x="6203264" y="1189088"/>
                  </a:moveTo>
                  <a:lnTo>
                    <a:pt x="5896178" y="1189088"/>
                  </a:lnTo>
                  <a:lnTo>
                    <a:pt x="5896178" y="1215377"/>
                  </a:lnTo>
                  <a:lnTo>
                    <a:pt x="6203264" y="1215377"/>
                  </a:lnTo>
                  <a:lnTo>
                    <a:pt x="6203264" y="1189088"/>
                  </a:lnTo>
                  <a:close/>
                </a:path>
                <a:path w="8150225" h="1388745">
                  <a:moveTo>
                    <a:pt x="6259169" y="519874"/>
                  </a:moveTo>
                  <a:lnTo>
                    <a:pt x="6228308" y="519874"/>
                  </a:lnTo>
                  <a:lnTo>
                    <a:pt x="6228308" y="860488"/>
                  </a:lnTo>
                  <a:lnTo>
                    <a:pt x="6259169" y="860488"/>
                  </a:lnTo>
                  <a:lnTo>
                    <a:pt x="6259169" y="519874"/>
                  </a:lnTo>
                  <a:close/>
                </a:path>
                <a:path w="8150225" h="1388745">
                  <a:moveTo>
                    <a:pt x="6428422" y="1173848"/>
                  </a:moveTo>
                  <a:lnTo>
                    <a:pt x="6413551" y="1136891"/>
                  </a:lnTo>
                  <a:lnTo>
                    <a:pt x="6398704" y="1125664"/>
                  </a:lnTo>
                  <a:lnTo>
                    <a:pt x="6398704" y="1164323"/>
                  </a:lnTo>
                  <a:lnTo>
                    <a:pt x="6398704" y="1183373"/>
                  </a:lnTo>
                  <a:lnTo>
                    <a:pt x="6368415" y="1207325"/>
                  </a:lnTo>
                  <a:lnTo>
                    <a:pt x="6341935" y="1210805"/>
                  </a:lnTo>
                  <a:lnTo>
                    <a:pt x="6328308" y="1209941"/>
                  </a:lnTo>
                  <a:lnTo>
                    <a:pt x="6289357" y="1190993"/>
                  </a:lnTo>
                  <a:lnTo>
                    <a:pt x="6285547" y="1183373"/>
                  </a:lnTo>
                  <a:lnTo>
                    <a:pt x="6285547" y="1164323"/>
                  </a:lnTo>
                  <a:lnTo>
                    <a:pt x="6315748" y="1140510"/>
                  </a:lnTo>
                  <a:lnTo>
                    <a:pt x="6341935" y="1136891"/>
                  </a:lnTo>
                  <a:lnTo>
                    <a:pt x="6355791" y="1137805"/>
                  </a:lnTo>
                  <a:lnTo>
                    <a:pt x="6394513" y="1156703"/>
                  </a:lnTo>
                  <a:lnTo>
                    <a:pt x="6398704" y="1164323"/>
                  </a:lnTo>
                  <a:lnTo>
                    <a:pt x="6398704" y="1125664"/>
                  </a:lnTo>
                  <a:lnTo>
                    <a:pt x="6395466" y="1123607"/>
                  </a:lnTo>
                  <a:lnTo>
                    <a:pt x="6379705" y="1117511"/>
                  </a:lnTo>
                  <a:lnTo>
                    <a:pt x="6361735" y="1113777"/>
                  </a:lnTo>
                  <a:lnTo>
                    <a:pt x="6341935" y="1112507"/>
                  </a:lnTo>
                  <a:lnTo>
                    <a:pt x="6322365" y="1113777"/>
                  </a:lnTo>
                  <a:lnTo>
                    <a:pt x="6275641" y="1131938"/>
                  </a:lnTo>
                  <a:lnTo>
                    <a:pt x="6255829" y="1173848"/>
                  </a:lnTo>
                  <a:lnTo>
                    <a:pt x="6257163" y="1186395"/>
                  </a:lnTo>
                  <a:lnTo>
                    <a:pt x="6288786" y="1224153"/>
                  </a:lnTo>
                  <a:lnTo>
                    <a:pt x="6341935" y="1235570"/>
                  </a:lnTo>
                  <a:lnTo>
                    <a:pt x="6361735" y="1234249"/>
                  </a:lnTo>
                  <a:lnTo>
                    <a:pt x="6408610" y="1215758"/>
                  </a:lnTo>
                  <a:lnTo>
                    <a:pt x="6427102" y="1186395"/>
                  </a:lnTo>
                  <a:lnTo>
                    <a:pt x="6428422" y="1173848"/>
                  </a:lnTo>
                  <a:close/>
                </a:path>
                <a:path w="8150225" h="1388745">
                  <a:moveTo>
                    <a:pt x="6438709" y="1062977"/>
                  </a:moveTo>
                  <a:lnTo>
                    <a:pt x="6357556" y="1062977"/>
                  </a:lnTo>
                  <a:lnTo>
                    <a:pt x="6357556" y="1026782"/>
                  </a:lnTo>
                  <a:lnTo>
                    <a:pt x="6327457" y="1026782"/>
                  </a:lnTo>
                  <a:lnTo>
                    <a:pt x="6327457" y="1062977"/>
                  </a:lnTo>
                  <a:lnTo>
                    <a:pt x="6245161" y="1062977"/>
                  </a:lnTo>
                  <a:lnTo>
                    <a:pt x="6245161" y="1088123"/>
                  </a:lnTo>
                  <a:lnTo>
                    <a:pt x="6438709" y="1088123"/>
                  </a:lnTo>
                  <a:lnTo>
                    <a:pt x="6438709" y="1062977"/>
                  </a:lnTo>
                  <a:close/>
                </a:path>
                <a:path w="8150225" h="1388745">
                  <a:moveTo>
                    <a:pt x="6527101" y="1268336"/>
                  </a:moveTo>
                  <a:lnTo>
                    <a:pt x="6496621" y="1268336"/>
                  </a:lnTo>
                  <a:lnTo>
                    <a:pt x="6496621" y="1295006"/>
                  </a:lnTo>
                  <a:lnTo>
                    <a:pt x="6496621" y="1355966"/>
                  </a:lnTo>
                  <a:lnTo>
                    <a:pt x="6307645" y="1355966"/>
                  </a:lnTo>
                  <a:lnTo>
                    <a:pt x="6307645" y="1295006"/>
                  </a:lnTo>
                  <a:lnTo>
                    <a:pt x="6496621" y="1295006"/>
                  </a:lnTo>
                  <a:lnTo>
                    <a:pt x="6496621" y="1268336"/>
                  </a:lnTo>
                  <a:lnTo>
                    <a:pt x="6277165" y="1268336"/>
                  </a:lnTo>
                  <a:lnTo>
                    <a:pt x="6277165" y="1382255"/>
                  </a:lnTo>
                  <a:lnTo>
                    <a:pt x="6527101" y="1382255"/>
                  </a:lnTo>
                  <a:lnTo>
                    <a:pt x="6527101" y="1355966"/>
                  </a:lnTo>
                  <a:lnTo>
                    <a:pt x="6527101" y="1295006"/>
                  </a:lnTo>
                  <a:lnTo>
                    <a:pt x="6527101" y="1268336"/>
                  </a:lnTo>
                  <a:close/>
                </a:path>
                <a:path w="8150225" h="1388745">
                  <a:moveTo>
                    <a:pt x="6579298" y="1124699"/>
                  </a:moveTo>
                  <a:lnTo>
                    <a:pt x="6527101" y="1124699"/>
                  </a:lnTo>
                  <a:lnTo>
                    <a:pt x="6527101" y="1037450"/>
                  </a:lnTo>
                  <a:lnTo>
                    <a:pt x="6496621" y="1037450"/>
                  </a:lnTo>
                  <a:lnTo>
                    <a:pt x="6496621" y="1240904"/>
                  </a:lnTo>
                  <a:lnTo>
                    <a:pt x="6527101" y="1240904"/>
                  </a:lnTo>
                  <a:lnTo>
                    <a:pt x="6527101" y="1151369"/>
                  </a:lnTo>
                  <a:lnTo>
                    <a:pt x="6579298" y="1151369"/>
                  </a:lnTo>
                  <a:lnTo>
                    <a:pt x="6579298" y="1124699"/>
                  </a:lnTo>
                  <a:close/>
                </a:path>
                <a:path w="8150225" h="1388745">
                  <a:moveTo>
                    <a:pt x="6609143" y="681037"/>
                  </a:moveTo>
                  <a:lnTo>
                    <a:pt x="6607657" y="636244"/>
                  </a:lnTo>
                  <a:lnTo>
                    <a:pt x="6602666" y="598170"/>
                  </a:lnTo>
                  <a:lnTo>
                    <a:pt x="6580695" y="546544"/>
                  </a:lnTo>
                  <a:lnTo>
                    <a:pt x="6579057" y="543877"/>
                  </a:lnTo>
                  <a:lnTo>
                    <a:pt x="6579057" y="681037"/>
                  </a:lnTo>
                  <a:lnTo>
                    <a:pt x="6577901" y="721156"/>
                  </a:lnTo>
                  <a:lnTo>
                    <a:pt x="6567157" y="781545"/>
                  </a:lnTo>
                  <a:lnTo>
                    <a:pt x="6541236" y="811809"/>
                  </a:lnTo>
                  <a:lnTo>
                    <a:pt x="6521907" y="815530"/>
                  </a:lnTo>
                  <a:lnTo>
                    <a:pt x="6511557" y="814590"/>
                  </a:lnTo>
                  <a:lnTo>
                    <a:pt x="6476873" y="781545"/>
                  </a:lnTo>
                  <a:lnTo>
                    <a:pt x="6466230" y="721156"/>
                  </a:lnTo>
                  <a:lnTo>
                    <a:pt x="6465138" y="681037"/>
                  </a:lnTo>
                  <a:lnTo>
                    <a:pt x="6466230" y="640753"/>
                  </a:lnTo>
                  <a:lnTo>
                    <a:pt x="6476873" y="580631"/>
                  </a:lnTo>
                  <a:lnTo>
                    <a:pt x="6502324" y="550456"/>
                  </a:lnTo>
                  <a:lnTo>
                    <a:pt x="6521907" y="546544"/>
                  </a:lnTo>
                  <a:lnTo>
                    <a:pt x="6532029" y="547535"/>
                  </a:lnTo>
                  <a:lnTo>
                    <a:pt x="6567157" y="580631"/>
                  </a:lnTo>
                  <a:lnTo>
                    <a:pt x="6577901" y="640753"/>
                  </a:lnTo>
                  <a:lnTo>
                    <a:pt x="6579057" y="681037"/>
                  </a:lnTo>
                  <a:lnTo>
                    <a:pt x="6579057" y="543877"/>
                  </a:lnTo>
                  <a:lnTo>
                    <a:pt x="6567716" y="533539"/>
                  </a:lnTo>
                  <a:lnTo>
                    <a:pt x="6554330" y="526021"/>
                  </a:lnTo>
                  <a:lnTo>
                    <a:pt x="6539027" y="521436"/>
                  </a:lnTo>
                  <a:lnTo>
                    <a:pt x="6521907" y="519874"/>
                  </a:lnTo>
                  <a:lnTo>
                    <a:pt x="6504940" y="521436"/>
                  </a:lnTo>
                  <a:lnTo>
                    <a:pt x="6465138" y="543877"/>
                  </a:lnTo>
                  <a:lnTo>
                    <a:pt x="6441186" y="598170"/>
                  </a:lnTo>
                  <a:lnTo>
                    <a:pt x="6436144" y="636244"/>
                  </a:lnTo>
                  <a:lnTo>
                    <a:pt x="6434658" y="681037"/>
                  </a:lnTo>
                  <a:lnTo>
                    <a:pt x="6436144" y="725614"/>
                  </a:lnTo>
                  <a:lnTo>
                    <a:pt x="6441186" y="763612"/>
                  </a:lnTo>
                  <a:lnTo>
                    <a:pt x="6465138" y="818197"/>
                  </a:lnTo>
                  <a:lnTo>
                    <a:pt x="6504940" y="840054"/>
                  </a:lnTo>
                  <a:lnTo>
                    <a:pt x="6521907" y="841438"/>
                  </a:lnTo>
                  <a:lnTo>
                    <a:pt x="6539027" y="840054"/>
                  </a:lnTo>
                  <a:lnTo>
                    <a:pt x="6554330" y="835812"/>
                  </a:lnTo>
                  <a:lnTo>
                    <a:pt x="6567716" y="828573"/>
                  </a:lnTo>
                  <a:lnTo>
                    <a:pt x="6579057" y="818197"/>
                  </a:lnTo>
                  <a:lnTo>
                    <a:pt x="6580670" y="815530"/>
                  </a:lnTo>
                  <a:lnTo>
                    <a:pt x="6593395" y="794613"/>
                  </a:lnTo>
                  <a:lnTo>
                    <a:pt x="6602666" y="763612"/>
                  </a:lnTo>
                  <a:lnTo>
                    <a:pt x="6607657" y="725614"/>
                  </a:lnTo>
                  <a:lnTo>
                    <a:pt x="6609143" y="681037"/>
                  </a:lnTo>
                  <a:close/>
                </a:path>
                <a:path w="8150225" h="1388745">
                  <a:moveTo>
                    <a:pt x="6759638" y="663130"/>
                  </a:moveTo>
                  <a:lnTo>
                    <a:pt x="6704012" y="663130"/>
                  </a:lnTo>
                  <a:lnTo>
                    <a:pt x="6704012" y="519874"/>
                  </a:lnTo>
                  <a:lnTo>
                    <a:pt x="6673532" y="519874"/>
                  </a:lnTo>
                  <a:lnTo>
                    <a:pt x="6673532" y="860869"/>
                  </a:lnTo>
                  <a:lnTo>
                    <a:pt x="6704012" y="860869"/>
                  </a:lnTo>
                  <a:lnTo>
                    <a:pt x="6704012" y="689800"/>
                  </a:lnTo>
                  <a:lnTo>
                    <a:pt x="6759638" y="689800"/>
                  </a:lnTo>
                  <a:lnTo>
                    <a:pt x="6759638" y="663130"/>
                  </a:lnTo>
                  <a:close/>
                </a:path>
                <a:path w="8150225" h="1388745">
                  <a:moveTo>
                    <a:pt x="7066724" y="519874"/>
                  </a:moveTo>
                  <a:lnTo>
                    <a:pt x="7035863" y="519874"/>
                  </a:lnTo>
                  <a:lnTo>
                    <a:pt x="7035863" y="783145"/>
                  </a:lnTo>
                  <a:lnTo>
                    <a:pt x="7019290" y="794816"/>
                  </a:lnTo>
                  <a:lnTo>
                    <a:pt x="6998716" y="803427"/>
                  </a:lnTo>
                  <a:lnTo>
                    <a:pt x="6974992" y="808748"/>
                  </a:lnTo>
                  <a:lnTo>
                    <a:pt x="6948995" y="810577"/>
                  </a:lnTo>
                  <a:lnTo>
                    <a:pt x="6826313" y="810577"/>
                  </a:lnTo>
                  <a:lnTo>
                    <a:pt x="6826313" y="523684"/>
                  </a:lnTo>
                  <a:lnTo>
                    <a:pt x="6796214" y="523684"/>
                  </a:lnTo>
                  <a:lnTo>
                    <a:pt x="6796214" y="836866"/>
                  </a:lnTo>
                  <a:lnTo>
                    <a:pt x="6943661" y="836866"/>
                  </a:lnTo>
                  <a:lnTo>
                    <a:pt x="6972313" y="834974"/>
                  </a:lnTo>
                  <a:lnTo>
                    <a:pt x="6998043" y="829475"/>
                  </a:lnTo>
                  <a:lnTo>
                    <a:pt x="7019633" y="820623"/>
                  </a:lnTo>
                  <a:lnTo>
                    <a:pt x="7035863" y="808672"/>
                  </a:lnTo>
                  <a:lnTo>
                    <a:pt x="7035863" y="860488"/>
                  </a:lnTo>
                  <a:lnTo>
                    <a:pt x="7066724" y="860488"/>
                  </a:lnTo>
                  <a:lnTo>
                    <a:pt x="7066724" y="519874"/>
                  </a:lnTo>
                  <a:close/>
                </a:path>
                <a:path w="8150225" h="1388745">
                  <a:moveTo>
                    <a:pt x="7352081" y="799147"/>
                  </a:moveTo>
                  <a:lnTo>
                    <a:pt x="7336333" y="804468"/>
                  </a:lnTo>
                  <a:lnTo>
                    <a:pt x="7318121" y="807999"/>
                  </a:lnTo>
                  <a:lnTo>
                    <a:pt x="7298131" y="809967"/>
                  </a:lnTo>
                  <a:lnTo>
                    <a:pt x="7277024" y="810577"/>
                  </a:lnTo>
                  <a:lnTo>
                    <a:pt x="7180631" y="810577"/>
                  </a:lnTo>
                  <a:lnTo>
                    <a:pt x="7180631" y="552640"/>
                  </a:lnTo>
                  <a:lnTo>
                    <a:pt x="7309409" y="552640"/>
                  </a:lnTo>
                  <a:lnTo>
                    <a:pt x="7309409" y="525970"/>
                  </a:lnTo>
                  <a:lnTo>
                    <a:pt x="7150532" y="525970"/>
                  </a:lnTo>
                  <a:lnTo>
                    <a:pt x="7150532" y="836866"/>
                  </a:lnTo>
                  <a:lnTo>
                    <a:pt x="7275881" y="836866"/>
                  </a:lnTo>
                  <a:lnTo>
                    <a:pt x="7297598" y="836244"/>
                  </a:lnTo>
                  <a:lnTo>
                    <a:pt x="7318121" y="834199"/>
                  </a:lnTo>
                  <a:lnTo>
                    <a:pt x="7336587" y="830427"/>
                  </a:lnTo>
                  <a:lnTo>
                    <a:pt x="7352081" y="824674"/>
                  </a:lnTo>
                  <a:lnTo>
                    <a:pt x="7352081" y="810577"/>
                  </a:lnTo>
                  <a:lnTo>
                    <a:pt x="7352081" y="799147"/>
                  </a:lnTo>
                  <a:close/>
                </a:path>
                <a:path w="8150225" h="1388745">
                  <a:moveTo>
                    <a:pt x="7421042" y="519874"/>
                  </a:moveTo>
                  <a:lnTo>
                    <a:pt x="7390181" y="519874"/>
                  </a:lnTo>
                  <a:lnTo>
                    <a:pt x="7390181" y="660082"/>
                  </a:lnTo>
                  <a:lnTo>
                    <a:pt x="7286168" y="660082"/>
                  </a:lnTo>
                  <a:lnTo>
                    <a:pt x="7286168" y="686371"/>
                  </a:lnTo>
                  <a:lnTo>
                    <a:pt x="7390181" y="686371"/>
                  </a:lnTo>
                  <a:lnTo>
                    <a:pt x="7390181" y="860869"/>
                  </a:lnTo>
                  <a:lnTo>
                    <a:pt x="7421042" y="860869"/>
                  </a:lnTo>
                  <a:lnTo>
                    <a:pt x="7421042" y="519874"/>
                  </a:lnTo>
                  <a:close/>
                </a:path>
                <a:path w="8150225" h="1388745">
                  <a:moveTo>
                    <a:pt x="7822603" y="663130"/>
                  </a:moveTo>
                  <a:lnTo>
                    <a:pt x="7766977" y="663130"/>
                  </a:lnTo>
                  <a:lnTo>
                    <a:pt x="7766977" y="519874"/>
                  </a:lnTo>
                  <a:lnTo>
                    <a:pt x="7736497" y="519874"/>
                  </a:lnTo>
                  <a:lnTo>
                    <a:pt x="7736497" y="784669"/>
                  </a:lnTo>
                  <a:lnTo>
                    <a:pt x="7721117" y="795782"/>
                  </a:lnTo>
                  <a:lnTo>
                    <a:pt x="7701737" y="803910"/>
                  </a:lnTo>
                  <a:lnTo>
                    <a:pt x="7679068" y="808888"/>
                  </a:lnTo>
                  <a:lnTo>
                    <a:pt x="7653820" y="810577"/>
                  </a:lnTo>
                  <a:lnTo>
                    <a:pt x="7532294" y="810577"/>
                  </a:lnTo>
                  <a:lnTo>
                    <a:pt x="7532294" y="693229"/>
                  </a:lnTo>
                  <a:lnTo>
                    <a:pt x="7658773" y="693229"/>
                  </a:lnTo>
                  <a:lnTo>
                    <a:pt x="7658773" y="525970"/>
                  </a:lnTo>
                  <a:lnTo>
                    <a:pt x="7501814" y="525970"/>
                  </a:lnTo>
                  <a:lnTo>
                    <a:pt x="7501814" y="552640"/>
                  </a:lnTo>
                  <a:lnTo>
                    <a:pt x="7627912" y="552640"/>
                  </a:lnTo>
                  <a:lnTo>
                    <a:pt x="7627912" y="666559"/>
                  </a:lnTo>
                  <a:lnTo>
                    <a:pt x="7501814" y="666559"/>
                  </a:lnTo>
                  <a:lnTo>
                    <a:pt x="7501814" y="836866"/>
                  </a:lnTo>
                  <a:lnTo>
                    <a:pt x="7648867" y="836866"/>
                  </a:lnTo>
                  <a:lnTo>
                    <a:pt x="7676172" y="835101"/>
                  </a:lnTo>
                  <a:lnTo>
                    <a:pt x="7700683" y="829957"/>
                  </a:lnTo>
                  <a:lnTo>
                    <a:pt x="7721206" y="821588"/>
                  </a:lnTo>
                  <a:lnTo>
                    <a:pt x="7736497" y="810196"/>
                  </a:lnTo>
                  <a:lnTo>
                    <a:pt x="7736497" y="860869"/>
                  </a:lnTo>
                  <a:lnTo>
                    <a:pt x="7766977" y="860869"/>
                  </a:lnTo>
                  <a:lnTo>
                    <a:pt x="7766977" y="689800"/>
                  </a:lnTo>
                  <a:lnTo>
                    <a:pt x="7822603" y="689800"/>
                  </a:lnTo>
                  <a:lnTo>
                    <a:pt x="7822603" y="663130"/>
                  </a:lnTo>
                  <a:close/>
                </a:path>
                <a:path w="8150225" h="1388745">
                  <a:moveTo>
                    <a:pt x="8149869" y="819073"/>
                  </a:moveTo>
                  <a:lnTo>
                    <a:pt x="8014246" y="819073"/>
                  </a:lnTo>
                  <a:lnTo>
                    <a:pt x="8014246" y="712393"/>
                  </a:lnTo>
                  <a:lnTo>
                    <a:pt x="8134248" y="712393"/>
                  </a:lnTo>
                  <a:lnTo>
                    <a:pt x="8134248" y="685723"/>
                  </a:lnTo>
                  <a:lnTo>
                    <a:pt x="7895374" y="685723"/>
                  </a:lnTo>
                  <a:lnTo>
                    <a:pt x="7895374" y="552373"/>
                  </a:lnTo>
                  <a:lnTo>
                    <a:pt x="8131200" y="552373"/>
                  </a:lnTo>
                  <a:lnTo>
                    <a:pt x="8131200" y="525703"/>
                  </a:lnTo>
                  <a:lnTo>
                    <a:pt x="7864894" y="525703"/>
                  </a:lnTo>
                  <a:lnTo>
                    <a:pt x="7864894" y="552373"/>
                  </a:lnTo>
                  <a:lnTo>
                    <a:pt x="7864894" y="685723"/>
                  </a:lnTo>
                  <a:lnTo>
                    <a:pt x="7864894" y="712393"/>
                  </a:lnTo>
                  <a:lnTo>
                    <a:pt x="7983385" y="712393"/>
                  </a:lnTo>
                  <a:lnTo>
                    <a:pt x="7983385" y="819073"/>
                  </a:lnTo>
                  <a:lnTo>
                    <a:pt x="7846606" y="819073"/>
                  </a:lnTo>
                  <a:lnTo>
                    <a:pt x="7846606" y="845743"/>
                  </a:lnTo>
                  <a:lnTo>
                    <a:pt x="8149869" y="845743"/>
                  </a:lnTo>
                  <a:lnTo>
                    <a:pt x="8149869" y="819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10400" y="5104804"/>
              <a:ext cx="10022840" cy="25400"/>
            </a:xfrm>
            <a:custGeom>
              <a:avLst/>
              <a:gdLst/>
              <a:ahLst/>
              <a:cxnLst/>
              <a:rect l="l" t="t" r="r" b="b"/>
              <a:pathLst>
                <a:path w="10022840" h="25400">
                  <a:moveTo>
                    <a:pt x="10022680" y="25003"/>
                  </a:moveTo>
                  <a:lnTo>
                    <a:pt x="0" y="25003"/>
                  </a:lnTo>
                  <a:lnTo>
                    <a:pt x="0" y="0"/>
                  </a:lnTo>
                  <a:lnTo>
                    <a:pt x="10022680" y="0"/>
                  </a:lnTo>
                  <a:lnTo>
                    <a:pt x="10022680" y="2500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030" y="8553418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77030" y="7399804"/>
              <a:ext cx="2510968" cy="28871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12537" y="8387353"/>
              <a:ext cx="1563370" cy="1610995"/>
            </a:xfrm>
            <a:custGeom>
              <a:avLst/>
              <a:gdLst/>
              <a:ahLst/>
              <a:cxnLst/>
              <a:rect l="l" t="t" r="r" b="b"/>
              <a:pathLst>
                <a:path w="1563369" h="1610995">
                  <a:moveTo>
                    <a:pt x="76115" y="1296100"/>
                  </a:moveTo>
                  <a:lnTo>
                    <a:pt x="38295" y="1275627"/>
                  </a:lnTo>
                  <a:lnTo>
                    <a:pt x="12135" y="1243299"/>
                  </a:lnTo>
                  <a:lnTo>
                    <a:pt x="0" y="1203513"/>
                  </a:lnTo>
                  <a:lnTo>
                    <a:pt x="4199" y="1160636"/>
                  </a:lnTo>
                  <a:lnTo>
                    <a:pt x="335724" y="76265"/>
                  </a:lnTo>
                  <a:lnTo>
                    <a:pt x="356220" y="38370"/>
                  </a:lnTo>
                  <a:lnTo>
                    <a:pt x="388528" y="12172"/>
                  </a:lnTo>
                  <a:lnTo>
                    <a:pt x="428294" y="0"/>
                  </a:lnTo>
                  <a:lnTo>
                    <a:pt x="471158" y="4181"/>
                  </a:lnTo>
                  <a:lnTo>
                    <a:pt x="1486599" y="314633"/>
                  </a:lnTo>
                  <a:lnTo>
                    <a:pt x="1524474" y="335136"/>
                  </a:lnTo>
                  <a:lnTo>
                    <a:pt x="1550634" y="367464"/>
                  </a:lnTo>
                  <a:lnTo>
                    <a:pt x="1562769" y="407250"/>
                  </a:lnTo>
                  <a:lnTo>
                    <a:pt x="1558570" y="450126"/>
                  </a:lnTo>
                  <a:lnTo>
                    <a:pt x="1227044" y="1534498"/>
                  </a:lnTo>
                  <a:lnTo>
                    <a:pt x="1206549" y="1572392"/>
                  </a:lnTo>
                  <a:lnTo>
                    <a:pt x="1174240" y="1598590"/>
                  </a:lnTo>
                  <a:lnTo>
                    <a:pt x="1134475" y="1610763"/>
                  </a:lnTo>
                  <a:lnTo>
                    <a:pt x="1091672" y="1606587"/>
                  </a:lnTo>
                  <a:lnTo>
                    <a:pt x="76115" y="1296100"/>
                  </a:lnTo>
                  <a:close/>
                </a:path>
              </a:pathLst>
            </a:custGeom>
            <a:solidFill>
              <a:srgbClr val="FBBC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39939" y="8496504"/>
              <a:ext cx="1018540" cy="376555"/>
            </a:xfrm>
            <a:custGeom>
              <a:avLst/>
              <a:gdLst/>
              <a:ahLst/>
              <a:cxnLst/>
              <a:rect l="l" t="t" r="r" b="b"/>
              <a:pathLst>
                <a:path w="1018540" h="376554">
                  <a:moveTo>
                    <a:pt x="33154" y="92032"/>
                  </a:moveTo>
                  <a:lnTo>
                    <a:pt x="16675" y="83126"/>
                  </a:lnTo>
                  <a:lnTo>
                    <a:pt x="5287" y="69092"/>
                  </a:lnTo>
                  <a:lnTo>
                    <a:pt x="0" y="51814"/>
                  </a:lnTo>
                  <a:lnTo>
                    <a:pt x="1822" y="33177"/>
                  </a:lnTo>
                  <a:lnTo>
                    <a:pt x="10739" y="16686"/>
                  </a:lnTo>
                  <a:lnTo>
                    <a:pt x="24793" y="5290"/>
                  </a:lnTo>
                  <a:lnTo>
                    <a:pt x="42090" y="0"/>
                  </a:lnTo>
                  <a:lnTo>
                    <a:pt x="60734" y="1821"/>
                  </a:lnTo>
                  <a:lnTo>
                    <a:pt x="77189" y="10731"/>
                  </a:lnTo>
                  <a:lnTo>
                    <a:pt x="88542" y="24780"/>
                  </a:lnTo>
                  <a:lnTo>
                    <a:pt x="93797" y="42079"/>
                  </a:lnTo>
                  <a:lnTo>
                    <a:pt x="91957" y="60735"/>
                  </a:lnTo>
                  <a:lnTo>
                    <a:pt x="83057" y="77207"/>
                  </a:lnTo>
                  <a:lnTo>
                    <a:pt x="69036" y="88582"/>
                  </a:lnTo>
                  <a:lnTo>
                    <a:pt x="51775" y="93857"/>
                  </a:lnTo>
                  <a:lnTo>
                    <a:pt x="33154" y="92032"/>
                  </a:lnTo>
                  <a:close/>
                </a:path>
                <a:path w="1018540" h="376554">
                  <a:moveTo>
                    <a:pt x="264296" y="162700"/>
                  </a:moveTo>
                  <a:lnTo>
                    <a:pt x="247823" y="153795"/>
                  </a:lnTo>
                  <a:lnTo>
                    <a:pt x="236449" y="139765"/>
                  </a:lnTo>
                  <a:lnTo>
                    <a:pt x="231176" y="122492"/>
                  </a:lnTo>
                  <a:lnTo>
                    <a:pt x="233005" y="103857"/>
                  </a:lnTo>
                  <a:lnTo>
                    <a:pt x="241916" y="87363"/>
                  </a:lnTo>
                  <a:lnTo>
                    <a:pt x="255955" y="75964"/>
                  </a:lnTo>
                  <a:lnTo>
                    <a:pt x="273237" y="70669"/>
                  </a:lnTo>
                  <a:lnTo>
                    <a:pt x="291877" y="72488"/>
                  </a:lnTo>
                  <a:lnTo>
                    <a:pt x="308346" y="81402"/>
                  </a:lnTo>
                  <a:lnTo>
                    <a:pt x="319712" y="95456"/>
                  </a:lnTo>
                  <a:lnTo>
                    <a:pt x="324977" y="112758"/>
                  </a:lnTo>
                  <a:lnTo>
                    <a:pt x="323141" y="131415"/>
                  </a:lnTo>
                  <a:lnTo>
                    <a:pt x="314237" y="147886"/>
                  </a:lnTo>
                  <a:lnTo>
                    <a:pt x="300206" y="159258"/>
                  </a:lnTo>
                  <a:lnTo>
                    <a:pt x="282932" y="164529"/>
                  </a:lnTo>
                  <a:lnTo>
                    <a:pt x="264296" y="162700"/>
                  </a:lnTo>
                  <a:close/>
                </a:path>
                <a:path w="1018540" h="376554">
                  <a:moveTo>
                    <a:pt x="495437" y="233367"/>
                  </a:moveTo>
                  <a:lnTo>
                    <a:pt x="478971" y="224465"/>
                  </a:lnTo>
                  <a:lnTo>
                    <a:pt x="467612" y="210439"/>
                  </a:lnTo>
                  <a:lnTo>
                    <a:pt x="462353" y="193170"/>
                  </a:lnTo>
                  <a:lnTo>
                    <a:pt x="464188" y="174537"/>
                  </a:lnTo>
                  <a:lnTo>
                    <a:pt x="473093" y="158041"/>
                  </a:lnTo>
                  <a:lnTo>
                    <a:pt x="487118" y="146637"/>
                  </a:lnTo>
                  <a:lnTo>
                    <a:pt x="504386" y="141338"/>
                  </a:lnTo>
                  <a:lnTo>
                    <a:pt x="523017" y="143155"/>
                  </a:lnTo>
                  <a:lnTo>
                    <a:pt x="539494" y="152071"/>
                  </a:lnTo>
                  <a:lnTo>
                    <a:pt x="550874" y="166130"/>
                  </a:lnTo>
                  <a:lnTo>
                    <a:pt x="556153" y="183436"/>
                  </a:lnTo>
                  <a:lnTo>
                    <a:pt x="554325" y="202095"/>
                  </a:lnTo>
                  <a:lnTo>
                    <a:pt x="545414" y="218564"/>
                  </a:lnTo>
                  <a:lnTo>
                    <a:pt x="531368" y="229931"/>
                  </a:lnTo>
                  <a:lnTo>
                    <a:pt x="514079" y="235198"/>
                  </a:lnTo>
                  <a:lnTo>
                    <a:pt x="495437" y="233367"/>
                  </a:lnTo>
                  <a:close/>
                </a:path>
                <a:path w="1018540" h="376554">
                  <a:moveTo>
                    <a:pt x="726621" y="304047"/>
                  </a:moveTo>
                  <a:lnTo>
                    <a:pt x="710148" y="295143"/>
                  </a:lnTo>
                  <a:lnTo>
                    <a:pt x="698775" y="281113"/>
                  </a:lnTo>
                  <a:lnTo>
                    <a:pt x="693502" y="263839"/>
                  </a:lnTo>
                  <a:lnTo>
                    <a:pt x="695331" y="245205"/>
                  </a:lnTo>
                  <a:lnTo>
                    <a:pt x="704242" y="228711"/>
                  </a:lnTo>
                  <a:lnTo>
                    <a:pt x="718281" y="217311"/>
                  </a:lnTo>
                  <a:lnTo>
                    <a:pt x="735563" y="212016"/>
                  </a:lnTo>
                  <a:lnTo>
                    <a:pt x="754201" y="213835"/>
                  </a:lnTo>
                  <a:lnTo>
                    <a:pt x="770671" y="222749"/>
                  </a:lnTo>
                  <a:lnTo>
                    <a:pt x="782037" y="236803"/>
                  </a:lnTo>
                  <a:lnTo>
                    <a:pt x="787301" y="254105"/>
                  </a:lnTo>
                  <a:lnTo>
                    <a:pt x="785465" y="272761"/>
                  </a:lnTo>
                  <a:lnTo>
                    <a:pt x="776561" y="289233"/>
                  </a:lnTo>
                  <a:lnTo>
                    <a:pt x="762530" y="300605"/>
                  </a:lnTo>
                  <a:lnTo>
                    <a:pt x="745256" y="305876"/>
                  </a:lnTo>
                  <a:lnTo>
                    <a:pt x="726621" y="304047"/>
                  </a:lnTo>
                  <a:close/>
                </a:path>
                <a:path w="1018540" h="376554">
                  <a:moveTo>
                    <a:pt x="957804" y="374727"/>
                  </a:moveTo>
                  <a:lnTo>
                    <a:pt x="941325" y="365821"/>
                  </a:lnTo>
                  <a:lnTo>
                    <a:pt x="929937" y="351786"/>
                  </a:lnTo>
                  <a:lnTo>
                    <a:pt x="924650" y="334508"/>
                  </a:lnTo>
                  <a:lnTo>
                    <a:pt x="926472" y="315871"/>
                  </a:lnTo>
                  <a:lnTo>
                    <a:pt x="935389" y="299380"/>
                  </a:lnTo>
                  <a:lnTo>
                    <a:pt x="949443" y="287985"/>
                  </a:lnTo>
                  <a:lnTo>
                    <a:pt x="966740" y="282694"/>
                  </a:lnTo>
                  <a:lnTo>
                    <a:pt x="985385" y="284515"/>
                  </a:lnTo>
                  <a:lnTo>
                    <a:pt x="1001839" y="293425"/>
                  </a:lnTo>
                  <a:lnTo>
                    <a:pt x="1013192" y="307474"/>
                  </a:lnTo>
                  <a:lnTo>
                    <a:pt x="1018447" y="324773"/>
                  </a:lnTo>
                  <a:lnTo>
                    <a:pt x="1016608" y="343429"/>
                  </a:lnTo>
                  <a:lnTo>
                    <a:pt x="1007707" y="359901"/>
                  </a:lnTo>
                  <a:lnTo>
                    <a:pt x="993685" y="371276"/>
                  </a:lnTo>
                  <a:lnTo>
                    <a:pt x="976424" y="376551"/>
                  </a:lnTo>
                  <a:lnTo>
                    <a:pt x="957804" y="3747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61065" y="8309265"/>
              <a:ext cx="1045210" cy="527685"/>
            </a:xfrm>
            <a:custGeom>
              <a:avLst/>
              <a:gdLst/>
              <a:ahLst/>
              <a:cxnLst/>
              <a:rect l="l" t="t" r="r" b="b"/>
              <a:pathLst>
                <a:path w="1045209" h="527684">
                  <a:moveTo>
                    <a:pt x="22977" y="243456"/>
                  </a:moveTo>
                  <a:lnTo>
                    <a:pt x="11542" y="237275"/>
                  </a:lnTo>
                  <a:lnTo>
                    <a:pt x="3652" y="227538"/>
                  </a:lnTo>
                  <a:lnTo>
                    <a:pt x="0" y="215545"/>
                  </a:lnTo>
                  <a:lnTo>
                    <a:pt x="1275" y="202600"/>
                  </a:lnTo>
                  <a:lnTo>
                    <a:pt x="56184" y="23003"/>
                  </a:lnTo>
                  <a:lnTo>
                    <a:pt x="62362" y="11566"/>
                  </a:lnTo>
                  <a:lnTo>
                    <a:pt x="72097" y="3666"/>
                  </a:lnTo>
                  <a:lnTo>
                    <a:pt x="84085" y="0"/>
                  </a:lnTo>
                  <a:lnTo>
                    <a:pt x="97021" y="1267"/>
                  </a:lnTo>
                  <a:lnTo>
                    <a:pt x="108422" y="7440"/>
                  </a:lnTo>
                  <a:lnTo>
                    <a:pt x="116298" y="17179"/>
                  </a:lnTo>
                  <a:lnTo>
                    <a:pt x="119951" y="29173"/>
                  </a:lnTo>
                  <a:lnTo>
                    <a:pt x="118680" y="42110"/>
                  </a:lnTo>
                  <a:lnTo>
                    <a:pt x="63771" y="221707"/>
                  </a:lnTo>
                  <a:lnTo>
                    <a:pt x="57588" y="233152"/>
                  </a:lnTo>
                  <a:lnTo>
                    <a:pt x="47853" y="241051"/>
                  </a:lnTo>
                  <a:lnTo>
                    <a:pt x="35879" y="244716"/>
                  </a:lnTo>
                  <a:lnTo>
                    <a:pt x="22977" y="243456"/>
                  </a:lnTo>
                  <a:close/>
                </a:path>
                <a:path w="1045209" h="527684">
                  <a:moveTo>
                    <a:pt x="254119" y="314123"/>
                  </a:moveTo>
                  <a:lnTo>
                    <a:pt x="242708" y="307950"/>
                  </a:lnTo>
                  <a:lnTo>
                    <a:pt x="234831" y="298216"/>
                  </a:lnTo>
                  <a:lnTo>
                    <a:pt x="231182" y="286225"/>
                  </a:lnTo>
                  <a:lnTo>
                    <a:pt x="232459" y="273280"/>
                  </a:lnTo>
                  <a:lnTo>
                    <a:pt x="287367" y="93683"/>
                  </a:lnTo>
                  <a:lnTo>
                    <a:pt x="293545" y="82246"/>
                  </a:lnTo>
                  <a:lnTo>
                    <a:pt x="303276" y="74344"/>
                  </a:lnTo>
                  <a:lnTo>
                    <a:pt x="315251" y="70674"/>
                  </a:lnTo>
                  <a:lnTo>
                    <a:pt x="328164" y="71934"/>
                  </a:lnTo>
                  <a:lnTo>
                    <a:pt x="339564" y="78107"/>
                  </a:lnTo>
                  <a:lnTo>
                    <a:pt x="347440" y="87847"/>
                  </a:lnTo>
                  <a:lnTo>
                    <a:pt x="351093" y="99840"/>
                  </a:lnTo>
                  <a:lnTo>
                    <a:pt x="349823" y="112777"/>
                  </a:lnTo>
                  <a:lnTo>
                    <a:pt x="294914" y="292374"/>
                  </a:lnTo>
                  <a:lnTo>
                    <a:pt x="288730" y="303819"/>
                  </a:lnTo>
                  <a:lnTo>
                    <a:pt x="278995" y="311719"/>
                  </a:lnTo>
                  <a:lnTo>
                    <a:pt x="267021" y="315383"/>
                  </a:lnTo>
                  <a:lnTo>
                    <a:pt x="254119" y="314123"/>
                  </a:lnTo>
                  <a:close/>
                </a:path>
                <a:path w="1045209" h="527684">
                  <a:moveTo>
                    <a:pt x="485260" y="384790"/>
                  </a:moveTo>
                  <a:lnTo>
                    <a:pt x="473850" y="378617"/>
                  </a:lnTo>
                  <a:lnTo>
                    <a:pt x="465973" y="368883"/>
                  </a:lnTo>
                  <a:lnTo>
                    <a:pt x="462325" y="356892"/>
                  </a:lnTo>
                  <a:lnTo>
                    <a:pt x="463601" y="343947"/>
                  </a:lnTo>
                  <a:lnTo>
                    <a:pt x="518510" y="164350"/>
                  </a:lnTo>
                  <a:lnTo>
                    <a:pt x="524688" y="152914"/>
                  </a:lnTo>
                  <a:lnTo>
                    <a:pt x="534418" y="145012"/>
                  </a:lnTo>
                  <a:lnTo>
                    <a:pt x="546393" y="141341"/>
                  </a:lnTo>
                  <a:lnTo>
                    <a:pt x="559304" y="142601"/>
                  </a:lnTo>
                  <a:lnTo>
                    <a:pt x="570729" y="148782"/>
                  </a:lnTo>
                  <a:lnTo>
                    <a:pt x="578618" y="158525"/>
                  </a:lnTo>
                  <a:lnTo>
                    <a:pt x="582276" y="170520"/>
                  </a:lnTo>
                  <a:lnTo>
                    <a:pt x="581006" y="183457"/>
                  </a:lnTo>
                  <a:lnTo>
                    <a:pt x="526098" y="363054"/>
                  </a:lnTo>
                  <a:lnTo>
                    <a:pt x="519913" y="374499"/>
                  </a:lnTo>
                  <a:lnTo>
                    <a:pt x="510174" y="382397"/>
                  </a:lnTo>
                  <a:lnTo>
                    <a:pt x="498186" y="386058"/>
                  </a:lnTo>
                  <a:lnTo>
                    <a:pt x="485260" y="384790"/>
                  </a:lnTo>
                  <a:close/>
                </a:path>
                <a:path w="1045209" h="527684">
                  <a:moveTo>
                    <a:pt x="716444" y="455470"/>
                  </a:moveTo>
                  <a:lnTo>
                    <a:pt x="705018" y="449293"/>
                  </a:lnTo>
                  <a:lnTo>
                    <a:pt x="697127" y="439554"/>
                  </a:lnTo>
                  <a:lnTo>
                    <a:pt x="693469" y="427560"/>
                  </a:lnTo>
                  <a:lnTo>
                    <a:pt x="694742" y="414614"/>
                  </a:lnTo>
                  <a:lnTo>
                    <a:pt x="749650" y="235017"/>
                  </a:lnTo>
                  <a:lnTo>
                    <a:pt x="755832" y="223582"/>
                  </a:lnTo>
                  <a:lnTo>
                    <a:pt x="765572" y="215682"/>
                  </a:lnTo>
                  <a:lnTo>
                    <a:pt x="777561" y="212017"/>
                  </a:lnTo>
                  <a:lnTo>
                    <a:pt x="790488" y="213281"/>
                  </a:lnTo>
                  <a:lnTo>
                    <a:pt x="801909" y="219461"/>
                  </a:lnTo>
                  <a:lnTo>
                    <a:pt x="809791" y="229202"/>
                  </a:lnTo>
                  <a:lnTo>
                    <a:pt x="813441" y="241195"/>
                  </a:lnTo>
                  <a:lnTo>
                    <a:pt x="812168" y="254131"/>
                  </a:lnTo>
                  <a:lnTo>
                    <a:pt x="757260" y="433728"/>
                  </a:lnTo>
                  <a:lnTo>
                    <a:pt x="751079" y="445173"/>
                  </a:lnTo>
                  <a:lnTo>
                    <a:pt x="741347" y="453074"/>
                  </a:lnTo>
                  <a:lnTo>
                    <a:pt x="729367" y="456737"/>
                  </a:lnTo>
                  <a:lnTo>
                    <a:pt x="716444" y="455470"/>
                  </a:lnTo>
                  <a:close/>
                </a:path>
                <a:path w="1045209" h="527684">
                  <a:moveTo>
                    <a:pt x="947627" y="526150"/>
                  </a:moveTo>
                  <a:lnTo>
                    <a:pt x="936193" y="519970"/>
                  </a:lnTo>
                  <a:lnTo>
                    <a:pt x="928303" y="510232"/>
                  </a:lnTo>
                  <a:lnTo>
                    <a:pt x="924650" y="498239"/>
                  </a:lnTo>
                  <a:lnTo>
                    <a:pt x="925926" y="485294"/>
                  </a:lnTo>
                  <a:lnTo>
                    <a:pt x="980834" y="305697"/>
                  </a:lnTo>
                  <a:lnTo>
                    <a:pt x="987013" y="294261"/>
                  </a:lnTo>
                  <a:lnTo>
                    <a:pt x="996748" y="286360"/>
                  </a:lnTo>
                  <a:lnTo>
                    <a:pt x="1008736" y="282694"/>
                  </a:lnTo>
                  <a:lnTo>
                    <a:pt x="1021672" y="283961"/>
                  </a:lnTo>
                  <a:lnTo>
                    <a:pt x="1033071" y="290134"/>
                  </a:lnTo>
                  <a:lnTo>
                    <a:pt x="1040948" y="299873"/>
                  </a:lnTo>
                  <a:lnTo>
                    <a:pt x="1044601" y="311867"/>
                  </a:lnTo>
                  <a:lnTo>
                    <a:pt x="1043330" y="324804"/>
                  </a:lnTo>
                  <a:lnTo>
                    <a:pt x="988422" y="504401"/>
                  </a:lnTo>
                  <a:lnTo>
                    <a:pt x="982238" y="515846"/>
                  </a:lnTo>
                  <a:lnTo>
                    <a:pt x="972503" y="523745"/>
                  </a:lnTo>
                  <a:lnTo>
                    <a:pt x="960529" y="527410"/>
                  </a:lnTo>
                  <a:lnTo>
                    <a:pt x="947627" y="526150"/>
                  </a:lnTo>
                  <a:close/>
                </a:path>
              </a:pathLst>
            </a:custGeom>
            <a:solidFill>
              <a:srgbClr val="2741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79123" y="8794058"/>
              <a:ext cx="1169670" cy="1112520"/>
            </a:xfrm>
            <a:custGeom>
              <a:avLst/>
              <a:gdLst/>
              <a:ahLst/>
              <a:cxnLst/>
              <a:rect l="l" t="t" r="r" b="b"/>
              <a:pathLst>
                <a:path w="1169669" h="1112520">
                  <a:moveTo>
                    <a:pt x="638512" y="1112269"/>
                  </a:moveTo>
                  <a:lnTo>
                    <a:pt x="700682" y="908878"/>
                  </a:lnTo>
                  <a:lnTo>
                    <a:pt x="0" y="694658"/>
                  </a:lnTo>
                  <a:lnTo>
                    <a:pt x="6985" y="671810"/>
                  </a:lnTo>
                  <a:lnTo>
                    <a:pt x="707667" y="886030"/>
                  </a:lnTo>
                  <a:lnTo>
                    <a:pt x="726177" y="825488"/>
                  </a:lnTo>
                  <a:lnTo>
                    <a:pt x="746681" y="787586"/>
                  </a:lnTo>
                  <a:lnTo>
                    <a:pt x="779001" y="761393"/>
                  </a:lnTo>
                  <a:lnTo>
                    <a:pt x="818773" y="749229"/>
                  </a:lnTo>
                  <a:lnTo>
                    <a:pt x="861631" y="753412"/>
                  </a:lnTo>
                  <a:lnTo>
                    <a:pt x="1148138" y="841006"/>
                  </a:lnTo>
                  <a:lnTo>
                    <a:pt x="638512" y="1112269"/>
                  </a:lnTo>
                  <a:close/>
                </a:path>
                <a:path w="1169669" h="1112520">
                  <a:moveTo>
                    <a:pt x="1095481" y="534725"/>
                  </a:moveTo>
                  <a:lnTo>
                    <a:pt x="138359" y="242104"/>
                  </a:lnTo>
                  <a:lnTo>
                    <a:pt x="146287" y="216172"/>
                  </a:lnTo>
                  <a:lnTo>
                    <a:pt x="1103409" y="508794"/>
                  </a:lnTo>
                  <a:lnTo>
                    <a:pt x="1095481" y="534725"/>
                  </a:lnTo>
                  <a:close/>
                </a:path>
                <a:path w="1169669" h="1112520">
                  <a:moveTo>
                    <a:pt x="1161572" y="318553"/>
                  </a:moveTo>
                  <a:lnTo>
                    <a:pt x="204450" y="25931"/>
                  </a:lnTo>
                  <a:lnTo>
                    <a:pt x="212378" y="0"/>
                  </a:lnTo>
                  <a:lnTo>
                    <a:pt x="1169500" y="292621"/>
                  </a:lnTo>
                  <a:lnTo>
                    <a:pt x="1161572" y="318553"/>
                  </a:lnTo>
                  <a:close/>
                </a:path>
                <a:path w="1169669" h="1112520">
                  <a:moveTo>
                    <a:pt x="1026065" y="761774"/>
                  </a:moveTo>
                  <a:lnTo>
                    <a:pt x="68944" y="469152"/>
                  </a:lnTo>
                  <a:lnTo>
                    <a:pt x="76872" y="443220"/>
                  </a:lnTo>
                  <a:lnTo>
                    <a:pt x="1033993" y="735842"/>
                  </a:lnTo>
                  <a:lnTo>
                    <a:pt x="1026065" y="761774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725496" y="2239727"/>
              <a:ext cx="38100" cy="535940"/>
            </a:xfrm>
            <a:custGeom>
              <a:avLst/>
              <a:gdLst/>
              <a:ahLst/>
              <a:cxnLst/>
              <a:rect l="l" t="t" r="r" b="b"/>
              <a:pathLst>
                <a:path w="38100" h="535939">
                  <a:moveTo>
                    <a:pt x="0" y="535781"/>
                  </a:moveTo>
                  <a:lnTo>
                    <a:pt x="0" y="0"/>
                  </a:lnTo>
                  <a:lnTo>
                    <a:pt x="37504" y="0"/>
                  </a:lnTo>
                  <a:lnTo>
                    <a:pt x="37504" y="535781"/>
                  </a:lnTo>
                  <a:lnTo>
                    <a:pt x="0" y="53578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2783" y="2732166"/>
              <a:ext cx="816017" cy="1814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0792" y="7549700"/>
              <a:ext cx="233724" cy="2337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3527" y="3748087"/>
              <a:ext cx="5534662" cy="5534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69009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916094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2222071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2301510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2233180"/>
              <a:ext cx="5347970" cy="567055"/>
            </a:xfrm>
            <a:custGeom>
              <a:avLst/>
              <a:gdLst/>
              <a:ahLst/>
              <a:cxnLst/>
              <a:rect l="l" t="t" r="r" b="b"/>
              <a:pathLst>
                <a:path w="5347970" h="567055">
                  <a:moveTo>
                    <a:pt x="293357" y="265493"/>
                  </a:moveTo>
                  <a:lnTo>
                    <a:pt x="290474" y="201320"/>
                  </a:lnTo>
                  <a:lnTo>
                    <a:pt x="281813" y="150710"/>
                  </a:lnTo>
                  <a:lnTo>
                    <a:pt x="267309" y="111467"/>
                  </a:lnTo>
                  <a:lnTo>
                    <a:pt x="227380" y="64427"/>
                  </a:lnTo>
                  <a:lnTo>
                    <a:pt x="215785" y="58293"/>
                  </a:lnTo>
                  <a:lnTo>
                    <a:pt x="215785" y="265493"/>
                  </a:lnTo>
                  <a:lnTo>
                    <a:pt x="214680" y="316572"/>
                  </a:lnTo>
                  <a:lnTo>
                    <a:pt x="211074" y="354888"/>
                  </a:lnTo>
                  <a:lnTo>
                    <a:pt x="194475" y="402069"/>
                  </a:lnTo>
                  <a:lnTo>
                    <a:pt x="161213" y="423125"/>
                  </a:lnTo>
                  <a:lnTo>
                    <a:pt x="146951" y="424472"/>
                  </a:lnTo>
                  <a:lnTo>
                    <a:pt x="132384" y="423125"/>
                  </a:lnTo>
                  <a:lnTo>
                    <a:pt x="99428" y="402069"/>
                  </a:lnTo>
                  <a:lnTo>
                    <a:pt x="82346" y="354888"/>
                  </a:lnTo>
                  <a:lnTo>
                    <a:pt x="78676" y="316572"/>
                  </a:lnTo>
                  <a:lnTo>
                    <a:pt x="77571" y="265493"/>
                  </a:lnTo>
                  <a:lnTo>
                    <a:pt x="78676" y="215049"/>
                  </a:lnTo>
                  <a:lnTo>
                    <a:pt x="82346" y="176999"/>
                  </a:lnTo>
                  <a:lnTo>
                    <a:pt x="99428" y="129476"/>
                  </a:lnTo>
                  <a:lnTo>
                    <a:pt x="132384" y="108966"/>
                  </a:lnTo>
                  <a:lnTo>
                    <a:pt x="146951" y="107619"/>
                  </a:lnTo>
                  <a:lnTo>
                    <a:pt x="161213" y="108966"/>
                  </a:lnTo>
                  <a:lnTo>
                    <a:pt x="194475" y="129476"/>
                  </a:lnTo>
                  <a:lnTo>
                    <a:pt x="211074" y="176999"/>
                  </a:lnTo>
                  <a:lnTo>
                    <a:pt x="214680" y="215049"/>
                  </a:lnTo>
                  <a:lnTo>
                    <a:pt x="215785" y="265493"/>
                  </a:lnTo>
                  <a:lnTo>
                    <a:pt x="215785" y="58293"/>
                  </a:lnTo>
                  <a:lnTo>
                    <a:pt x="204101" y="52108"/>
                  </a:lnTo>
                  <a:lnTo>
                    <a:pt x="177241" y="44602"/>
                  </a:lnTo>
                  <a:lnTo>
                    <a:pt x="146951" y="42062"/>
                  </a:lnTo>
                  <a:lnTo>
                    <a:pt x="116344" y="44602"/>
                  </a:lnTo>
                  <a:lnTo>
                    <a:pt x="65976" y="64427"/>
                  </a:lnTo>
                  <a:lnTo>
                    <a:pt x="26035" y="111467"/>
                  </a:lnTo>
                  <a:lnTo>
                    <a:pt x="11544" y="150710"/>
                  </a:lnTo>
                  <a:lnTo>
                    <a:pt x="2870" y="201320"/>
                  </a:lnTo>
                  <a:lnTo>
                    <a:pt x="0" y="265493"/>
                  </a:lnTo>
                  <a:lnTo>
                    <a:pt x="2870" y="330301"/>
                  </a:lnTo>
                  <a:lnTo>
                    <a:pt x="11544" y="381177"/>
                  </a:lnTo>
                  <a:lnTo>
                    <a:pt x="26035" y="420370"/>
                  </a:lnTo>
                  <a:lnTo>
                    <a:pt x="65976" y="467347"/>
                  </a:lnTo>
                  <a:lnTo>
                    <a:pt x="116344" y="487019"/>
                  </a:lnTo>
                  <a:lnTo>
                    <a:pt x="146951" y="489470"/>
                  </a:lnTo>
                  <a:lnTo>
                    <a:pt x="177241" y="487019"/>
                  </a:lnTo>
                  <a:lnTo>
                    <a:pt x="227380" y="467347"/>
                  </a:lnTo>
                  <a:lnTo>
                    <a:pt x="264502" y="424472"/>
                  </a:lnTo>
                  <a:lnTo>
                    <a:pt x="281813" y="381177"/>
                  </a:lnTo>
                  <a:lnTo>
                    <a:pt x="290474" y="330301"/>
                  </a:lnTo>
                  <a:lnTo>
                    <a:pt x="293357" y="265493"/>
                  </a:lnTo>
                  <a:close/>
                </a:path>
                <a:path w="5347970" h="567055">
                  <a:moveTo>
                    <a:pt x="620585" y="329958"/>
                  </a:moveTo>
                  <a:lnTo>
                    <a:pt x="574141" y="329958"/>
                  </a:lnTo>
                  <a:lnTo>
                    <a:pt x="574141" y="164439"/>
                  </a:lnTo>
                  <a:lnTo>
                    <a:pt x="574141" y="49720"/>
                  </a:lnTo>
                  <a:lnTo>
                    <a:pt x="496570" y="49720"/>
                  </a:lnTo>
                  <a:lnTo>
                    <a:pt x="496570" y="164439"/>
                  </a:lnTo>
                  <a:lnTo>
                    <a:pt x="496570" y="329958"/>
                  </a:lnTo>
                  <a:lnTo>
                    <a:pt x="398246" y="329958"/>
                  </a:lnTo>
                  <a:lnTo>
                    <a:pt x="496570" y="164439"/>
                  </a:lnTo>
                  <a:lnTo>
                    <a:pt x="496570" y="49720"/>
                  </a:lnTo>
                  <a:lnTo>
                    <a:pt x="488924" y="49720"/>
                  </a:lnTo>
                  <a:lnTo>
                    <a:pt x="322313" y="329958"/>
                  </a:lnTo>
                  <a:lnTo>
                    <a:pt x="322313" y="394970"/>
                  </a:lnTo>
                  <a:lnTo>
                    <a:pt x="496570" y="394970"/>
                  </a:lnTo>
                  <a:lnTo>
                    <a:pt x="496570" y="481825"/>
                  </a:lnTo>
                  <a:lnTo>
                    <a:pt x="574141" y="481825"/>
                  </a:lnTo>
                  <a:lnTo>
                    <a:pt x="574141" y="394970"/>
                  </a:lnTo>
                  <a:lnTo>
                    <a:pt x="620585" y="394970"/>
                  </a:lnTo>
                  <a:lnTo>
                    <a:pt x="620585" y="329958"/>
                  </a:lnTo>
                  <a:close/>
                </a:path>
                <a:path w="5347970" h="567055">
                  <a:moveTo>
                    <a:pt x="751687" y="399884"/>
                  </a:moveTo>
                  <a:lnTo>
                    <a:pt x="669201" y="399884"/>
                  </a:lnTo>
                  <a:lnTo>
                    <a:pt x="669201" y="481825"/>
                  </a:lnTo>
                  <a:lnTo>
                    <a:pt x="751687" y="481825"/>
                  </a:lnTo>
                  <a:lnTo>
                    <a:pt x="751687" y="399884"/>
                  </a:lnTo>
                  <a:close/>
                </a:path>
                <a:path w="5347970" h="567055">
                  <a:moveTo>
                    <a:pt x="1408493" y="429387"/>
                  </a:moveTo>
                  <a:lnTo>
                    <a:pt x="1313980" y="429387"/>
                  </a:lnTo>
                  <a:lnTo>
                    <a:pt x="1313980" y="319582"/>
                  </a:lnTo>
                  <a:lnTo>
                    <a:pt x="1313980" y="298818"/>
                  </a:lnTo>
                  <a:lnTo>
                    <a:pt x="1365796" y="259334"/>
                  </a:lnTo>
                  <a:lnTo>
                    <a:pt x="1391437" y="204812"/>
                  </a:lnTo>
                  <a:lnTo>
                    <a:pt x="1394828" y="170992"/>
                  </a:lnTo>
                  <a:lnTo>
                    <a:pt x="1391437" y="136944"/>
                  </a:lnTo>
                  <a:lnTo>
                    <a:pt x="1366443" y="83591"/>
                  </a:lnTo>
                  <a:lnTo>
                    <a:pt x="1319987" y="46545"/>
                  </a:lnTo>
                  <a:lnTo>
                    <a:pt x="1319987" y="170992"/>
                  </a:lnTo>
                  <a:lnTo>
                    <a:pt x="1318183" y="189357"/>
                  </a:lnTo>
                  <a:lnTo>
                    <a:pt x="1292682" y="230530"/>
                  </a:lnTo>
                  <a:lnTo>
                    <a:pt x="1247000" y="251358"/>
                  </a:lnTo>
                  <a:lnTo>
                    <a:pt x="1240231" y="252514"/>
                  </a:lnTo>
                  <a:lnTo>
                    <a:pt x="1240231" y="319582"/>
                  </a:lnTo>
                  <a:lnTo>
                    <a:pt x="1240231" y="429387"/>
                  </a:lnTo>
                  <a:lnTo>
                    <a:pt x="1134249" y="429387"/>
                  </a:lnTo>
                  <a:lnTo>
                    <a:pt x="1134249" y="320128"/>
                  </a:lnTo>
                  <a:lnTo>
                    <a:pt x="1146746" y="321564"/>
                  </a:lnTo>
                  <a:lnTo>
                    <a:pt x="1159586" y="322580"/>
                  </a:lnTo>
                  <a:lnTo>
                    <a:pt x="1172743" y="323202"/>
                  </a:lnTo>
                  <a:lnTo>
                    <a:pt x="1186154" y="323405"/>
                  </a:lnTo>
                  <a:lnTo>
                    <a:pt x="1200289" y="323189"/>
                  </a:lnTo>
                  <a:lnTo>
                    <a:pt x="1214018" y="322516"/>
                  </a:lnTo>
                  <a:lnTo>
                    <a:pt x="1227328" y="321335"/>
                  </a:lnTo>
                  <a:lnTo>
                    <a:pt x="1236205" y="320128"/>
                  </a:lnTo>
                  <a:lnTo>
                    <a:pt x="1240231" y="319582"/>
                  </a:lnTo>
                  <a:lnTo>
                    <a:pt x="1240231" y="252514"/>
                  </a:lnTo>
                  <a:lnTo>
                    <a:pt x="1218082" y="256273"/>
                  </a:lnTo>
                  <a:lnTo>
                    <a:pt x="1186154" y="257848"/>
                  </a:lnTo>
                  <a:lnTo>
                    <a:pt x="1125308" y="251358"/>
                  </a:lnTo>
                  <a:lnTo>
                    <a:pt x="1079627" y="230530"/>
                  </a:lnTo>
                  <a:lnTo>
                    <a:pt x="1054125" y="189357"/>
                  </a:lnTo>
                  <a:lnTo>
                    <a:pt x="1052309" y="170992"/>
                  </a:lnTo>
                  <a:lnTo>
                    <a:pt x="1054125" y="152311"/>
                  </a:lnTo>
                  <a:lnTo>
                    <a:pt x="1079627" y="110896"/>
                  </a:lnTo>
                  <a:lnTo>
                    <a:pt x="1125308" y="90068"/>
                  </a:lnTo>
                  <a:lnTo>
                    <a:pt x="1186154" y="83591"/>
                  </a:lnTo>
                  <a:lnTo>
                    <a:pt x="1218082" y="85166"/>
                  </a:lnTo>
                  <a:lnTo>
                    <a:pt x="1272120" y="98564"/>
                  </a:lnTo>
                  <a:lnTo>
                    <a:pt x="1304315" y="122516"/>
                  </a:lnTo>
                  <a:lnTo>
                    <a:pt x="1319987" y="170992"/>
                  </a:lnTo>
                  <a:lnTo>
                    <a:pt x="1319987" y="46545"/>
                  </a:lnTo>
                  <a:lnTo>
                    <a:pt x="1313370" y="42456"/>
                  </a:lnTo>
                  <a:lnTo>
                    <a:pt x="1276019" y="28816"/>
                  </a:lnTo>
                  <a:lnTo>
                    <a:pt x="1233335" y="20713"/>
                  </a:lnTo>
                  <a:lnTo>
                    <a:pt x="1186154" y="18034"/>
                  </a:lnTo>
                  <a:lnTo>
                    <a:pt x="1139037" y="20713"/>
                  </a:lnTo>
                  <a:lnTo>
                    <a:pt x="1096492" y="28816"/>
                  </a:lnTo>
                  <a:lnTo>
                    <a:pt x="1059167" y="42456"/>
                  </a:lnTo>
                  <a:lnTo>
                    <a:pt x="1006513" y="82575"/>
                  </a:lnTo>
                  <a:lnTo>
                    <a:pt x="980871" y="136944"/>
                  </a:lnTo>
                  <a:lnTo>
                    <a:pt x="977468" y="170992"/>
                  </a:lnTo>
                  <a:lnTo>
                    <a:pt x="980871" y="204812"/>
                  </a:lnTo>
                  <a:lnTo>
                    <a:pt x="1006513" y="259334"/>
                  </a:lnTo>
                  <a:lnTo>
                    <a:pt x="1035227" y="285699"/>
                  </a:lnTo>
                  <a:lnTo>
                    <a:pt x="1059954" y="299364"/>
                  </a:lnTo>
                  <a:lnTo>
                    <a:pt x="1059954" y="429387"/>
                  </a:lnTo>
                  <a:lnTo>
                    <a:pt x="962723" y="429387"/>
                  </a:lnTo>
                  <a:lnTo>
                    <a:pt x="962723" y="494398"/>
                  </a:lnTo>
                  <a:lnTo>
                    <a:pt x="1408493" y="494398"/>
                  </a:lnTo>
                  <a:lnTo>
                    <a:pt x="1408493" y="429387"/>
                  </a:lnTo>
                  <a:close/>
                </a:path>
                <a:path w="5347970" h="567055">
                  <a:moveTo>
                    <a:pt x="1891411" y="20764"/>
                  </a:moveTo>
                  <a:lnTo>
                    <a:pt x="1493164" y="20764"/>
                  </a:lnTo>
                  <a:lnTo>
                    <a:pt x="1493164" y="85775"/>
                  </a:lnTo>
                  <a:lnTo>
                    <a:pt x="1816569" y="85775"/>
                  </a:lnTo>
                  <a:lnTo>
                    <a:pt x="1816569" y="143129"/>
                  </a:lnTo>
                  <a:lnTo>
                    <a:pt x="1815934" y="174904"/>
                  </a:lnTo>
                  <a:lnTo>
                    <a:pt x="1813979" y="207657"/>
                  </a:lnTo>
                  <a:lnTo>
                    <a:pt x="1810588" y="239560"/>
                  </a:lnTo>
                  <a:lnTo>
                    <a:pt x="1805647" y="269328"/>
                  </a:lnTo>
                  <a:lnTo>
                    <a:pt x="1879942" y="269328"/>
                  </a:lnTo>
                  <a:lnTo>
                    <a:pt x="1884934" y="239699"/>
                  </a:lnTo>
                  <a:lnTo>
                    <a:pt x="1888540" y="206565"/>
                  </a:lnTo>
                  <a:lnTo>
                    <a:pt x="1890687" y="171221"/>
                  </a:lnTo>
                  <a:lnTo>
                    <a:pt x="1891411" y="134391"/>
                  </a:lnTo>
                  <a:lnTo>
                    <a:pt x="1891411" y="20764"/>
                  </a:lnTo>
                  <a:close/>
                </a:path>
                <a:path w="5347970" h="567055">
                  <a:moveTo>
                    <a:pt x="1916544" y="305384"/>
                  </a:moveTo>
                  <a:lnTo>
                    <a:pt x="1470774" y="305384"/>
                  </a:lnTo>
                  <a:lnTo>
                    <a:pt x="1470774" y="370928"/>
                  </a:lnTo>
                  <a:lnTo>
                    <a:pt x="1655419" y="370928"/>
                  </a:lnTo>
                  <a:lnTo>
                    <a:pt x="1655419" y="524433"/>
                  </a:lnTo>
                  <a:lnTo>
                    <a:pt x="1730260" y="524433"/>
                  </a:lnTo>
                  <a:lnTo>
                    <a:pt x="1730260" y="370928"/>
                  </a:lnTo>
                  <a:lnTo>
                    <a:pt x="1916544" y="370928"/>
                  </a:lnTo>
                  <a:lnTo>
                    <a:pt x="1916544" y="305384"/>
                  </a:lnTo>
                  <a:close/>
                </a:path>
                <a:path w="5347970" h="567055">
                  <a:moveTo>
                    <a:pt x="2261247" y="414083"/>
                  </a:moveTo>
                  <a:lnTo>
                    <a:pt x="2227821" y="395389"/>
                  </a:lnTo>
                  <a:lnTo>
                    <a:pt x="2207107" y="376389"/>
                  </a:lnTo>
                  <a:lnTo>
                    <a:pt x="2198344" y="368363"/>
                  </a:lnTo>
                  <a:lnTo>
                    <a:pt x="2174837" y="329361"/>
                  </a:lnTo>
                  <a:lnTo>
                    <a:pt x="2159266" y="274802"/>
                  </a:lnTo>
                  <a:lnTo>
                    <a:pt x="2153628" y="201041"/>
                  </a:lnTo>
                  <a:lnTo>
                    <a:pt x="2153628" y="20764"/>
                  </a:lnTo>
                  <a:lnTo>
                    <a:pt x="2078786" y="20764"/>
                  </a:lnTo>
                  <a:lnTo>
                    <a:pt x="2078786" y="201041"/>
                  </a:lnTo>
                  <a:lnTo>
                    <a:pt x="2073148" y="274802"/>
                  </a:lnTo>
                  <a:lnTo>
                    <a:pt x="2057577" y="329361"/>
                  </a:lnTo>
                  <a:lnTo>
                    <a:pt x="2034070" y="368363"/>
                  </a:lnTo>
                  <a:lnTo>
                    <a:pt x="2004593" y="395389"/>
                  </a:lnTo>
                  <a:lnTo>
                    <a:pt x="1971167" y="414083"/>
                  </a:lnTo>
                  <a:lnTo>
                    <a:pt x="1971167" y="482917"/>
                  </a:lnTo>
                  <a:lnTo>
                    <a:pt x="2015845" y="465810"/>
                  </a:lnTo>
                  <a:lnTo>
                    <a:pt x="2056930" y="441540"/>
                  </a:lnTo>
                  <a:lnTo>
                    <a:pt x="2091474" y="411327"/>
                  </a:lnTo>
                  <a:lnTo>
                    <a:pt x="2116480" y="376389"/>
                  </a:lnTo>
                  <a:lnTo>
                    <a:pt x="2141715" y="411099"/>
                  </a:lnTo>
                  <a:lnTo>
                    <a:pt x="2176157" y="441337"/>
                  </a:lnTo>
                  <a:lnTo>
                    <a:pt x="2216962" y="465734"/>
                  </a:lnTo>
                  <a:lnTo>
                    <a:pt x="2261247" y="482917"/>
                  </a:lnTo>
                  <a:lnTo>
                    <a:pt x="2261247" y="414083"/>
                  </a:lnTo>
                  <a:close/>
                </a:path>
                <a:path w="5347970" h="567055">
                  <a:moveTo>
                    <a:pt x="2461183" y="213601"/>
                  </a:moveTo>
                  <a:lnTo>
                    <a:pt x="2385796" y="213601"/>
                  </a:lnTo>
                  <a:lnTo>
                    <a:pt x="2385796" y="14757"/>
                  </a:lnTo>
                  <a:lnTo>
                    <a:pt x="2310955" y="14757"/>
                  </a:lnTo>
                  <a:lnTo>
                    <a:pt x="2310955" y="516242"/>
                  </a:lnTo>
                  <a:lnTo>
                    <a:pt x="2385796" y="516242"/>
                  </a:lnTo>
                  <a:lnTo>
                    <a:pt x="2385796" y="278066"/>
                  </a:lnTo>
                  <a:lnTo>
                    <a:pt x="2461183" y="278066"/>
                  </a:lnTo>
                  <a:lnTo>
                    <a:pt x="2461183" y="213601"/>
                  </a:lnTo>
                  <a:close/>
                </a:path>
                <a:path w="5347970" h="567055">
                  <a:moveTo>
                    <a:pt x="2750172" y="216877"/>
                  </a:moveTo>
                  <a:lnTo>
                    <a:pt x="2747581" y="195414"/>
                  </a:lnTo>
                  <a:lnTo>
                    <a:pt x="2741485" y="179730"/>
                  </a:lnTo>
                  <a:lnTo>
                    <a:pt x="2740139" y="176250"/>
                  </a:lnTo>
                  <a:lnTo>
                    <a:pt x="2728277" y="159651"/>
                  </a:lnTo>
                  <a:lnTo>
                    <a:pt x="2712478" y="145859"/>
                  </a:lnTo>
                  <a:lnTo>
                    <a:pt x="2693911" y="135102"/>
                  </a:lnTo>
                  <a:lnTo>
                    <a:pt x="2678061" y="129514"/>
                  </a:lnTo>
                  <a:lnTo>
                    <a:pt x="2678061" y="216877"/>
                  </a:lnTo>
                  <a:lnTo>
                    <a:pt x="2677261" y="223951"/>
                  </a:lnTo>
                  <a:lnTo>
                    <a:pt x="2646451" y="251091"/>
                  </a:lnTo>
                  <a:lnTo>
                    <a:pt x="2620708" y="254571"/>
                  </a:lnTo>
                  <a:lnTo>
                    <a:pt x="2607322" y="253682"/>
                  </a:lnTo>
                  <a:lnTo>
                    <a:pt x="2570797" y="236232"/>
                  </a:lnTo>
                  <a:lnTo>
                    <a:pt x="2563888" y="216877"/>
                  </a:lnTo>
                  <a:lnTo>
                    <a:pt x="2564688" y="209816"/>
                  </a:lnTo>
                  <a:lnTo>
                    <a:pt x="2595232" y="182943"/>
                  </a:lnTo>
                  <a:lnTo>
                    <a:pt x="2620708" y="179730"/>
                  </a:lnTo>
                  <a:lnTo>
                    <a:pt x="2634323" y="180543"/>
                  </a:lnTo>
                  <a:lnTo>
                    <a:pt x="2671153" y="197523"/>
                  </a:lnTo>
                  <a:lnTo>
                    <a:pt x="2678061" y="216877"/>
                  </a:lnTo>
                  <a:lnTo>
                    <a:pt x="2678061" y="129514"/>
                  </a:lnTo>
                  <a:lnTo>
                    <a:pt x="2672118" y="127419"/>
                  </a:lnTo>
                  <a:lnTo>
                    <a:pt x="2647569" y="122821"/>
                  </a:lnTo>
                  <a:lnTo>
                    <a:pt x="2620708" y="121285"/>
                  </a:lnTo>
                  <a:lnTo>
                    <a:pt x="2594152" y="122821"/>
                  </a:lnTo>
                  <a:lnTo>
                    <a:pt x="2547797" y="135102"/>
                  </a:lnTo>
                  <a:lnTo>
                    <a:pt x="2513444" y="159651"/>
                  </a:lnTo>
                  <a:lnTo>
                    <a:pt x="2494356" y="195414"/>
                  </a:lnTo>
                  <a:lnTo>
                    <a:pt x="2491778" y="216877"/>
                  </a:lnTo>
                  <a:lnTo>
                    <a:pt x="2494356" y="238658"/>
                  </a:lnTo>
                  <a:lnTo>
                    <a:pt x="2513444" y="274650"/>
                  </a:lnTo>
                  <a:lnTo>
                    <a:pt x="2547797" y="299199"/>
                  </a:lnTo>
                  <a:lnTo>
                    <a:pt x="2594152" y="311492"/>
                  </a:lnTo>
                  <a:lnTo>
                    <a:pt x="2620708" y="313029"/>
                  </a:lnTo>
                  <a:lnTo>
                    <a:pt x="2647569" y="311492"/>
                  </a:lnTo>
                  <a:lnTo>
                    <a:pt x="2693911" y="299199"/>
                  </a:lnTo>
                  <a:lnTo>
                    <a:pt x="2728277" y="274650"/>
                  </a:lnTo>
                  <a:lnTo>
                    <a:pt x="2741447" y="254571"/>
                  </a:lnTo>
                  <a:lnTo>
                    <a:pt x="2747581" y="238658"/>
                  </a:lnTo>
                  <a:lnTo>
                    <a:pt x="2750172" y="216877"/>
                  </a:lnTo>
                  <a:close/>
                </a:path>
                <a:path w="5347970" h="567055">
                  <a:moveTo>
                    <a:pt x="2762732" y="44246"/>
                  </a:moveTo>
                  <a:lnTo>
                    <a:pt x="2659494" y="44246"/>
                  </a:lnTo>
                  <a:lnTo>
                    <a:pt x="2659494" y="0"/>
                  </a:lnTo>
                  <a:lnTo>
                    <a:pt x="2584653" y="0"/>
                  </a:lnTo>
                  <a:lnTo>
                    <a:pt x="2584653" y="44246"/>
                  </a:lnTo>
                  <a:lnTo>
                    <a:pt x="2477033" y="44246"/>
                  </a:lnTo>
                  <a:lnTo>
                    <a:pt x="2477033" y="105435"/>
                  </a:lnTo>
                  <a:lnTo>
                    <a:pt x="2762732" y="105435"/>
                  </a:lnTo>
                  <a:lnTo>
                    <a:pt x="2762732" y="44246"/>
                  </a:lnTo>
                  <a:close/>
                </a:path>
                <a:path w="5347970" h="567055">
                  <a:moveTo>
                    <a:pt x="2905315" y="429933"/>
                  </a:moveTo>
                  <a:lnTo>
                    <a:pt x="2901950" y="405663"/>
                  </a:lnTo>
                  <a:lnTo>
                    <a:pt x="2896793" y="394970"/>
                  </a:lnTo>
                  <a:lnTo>
                    <a:pt x="2892348" y="385749"/>
                  </a:lnTo>
                  <a:lnTo>
                    <a:pt x="2877197" y="369620"/>
                  </a:lnTo>
                  <a:lnTo>
                    <a:pt x="2857246" y="356730"/>
                  </a:lnTo>
                  <a:lnTo>
                    <a:pt x="2830474" y="346506"/>
                  </a:lnTo>
                  <a:lnTo>
                    <a:pt x="2830474" y="421195"/>
                  </a:lnTo>
                  <a:lnTo>
                    <a:pt x="2830474" y="438670"/>
                  </a:lnTo>
                  <a:lnTo>
                    <a:pt x="2772702" y="461073"/>
                  </a:lnTo>
                  <a:lnTo>
                    <a:pt x="2710294" y="464350"/>
                  </a:lnTo>
                  <a:lnTo>
                    <a:pt x="2677528" y="463575"/>
                  </a:lnTo>
                  <a:lnTo>
                    <a:pt x="2623261" y="456514"/>
                  </a:lnTo>
                  <a:lnTo>
                    <a:pt x="2590114" y="438670"/>
                  </a:lnTo>
                  <a:lnTo>
                    <a:pt x="2590114" y="421195"/>
                  </a:lnTo>
                  <a:lnTo>
                    <a:pt x="2648089" y="398246"/>
                  </a:lnTo>
                  <a:lnTo>
                    <a:pt x="2710294" y="394970"/>
                  </a:lnTo>
                  <a:lnTo>
                    <a:pt x="2743289" y="395732"/>
                  </a:lnTo>
                  <a:lnTo>
                    <a:pt x="2797416" y="402805"/>
                  </a:lnTo>
                  <a:lnTo>
                    <a:pt x="2830474" y="421195"/>
                  </a:lnTo>
                  <a:lnTo>
                    <a:pt x="2830474" y="346506"/>
                  </a:lnTo>
                  <a:lnTo>
                    <a:pt x="2827299" y="345287"/>
                  </a:lnTo>
                  <a:lnTo>
                    <a:pt x="2792171" y="337680"/>
                  </a:lnTo>
                  <a:lnTo>
                    <a:pt x="2752839" y="333451"/>
                  </a:lnTo>
                  <a:lnTo>
                    <a:pt x="2710294" y="332143"/>
                  </a:lnTo>
                  <a:lnTo>
                    <a:pt x="2667749" y="333451"/>
                  </a:lnTo>
                  <a:lnTo>
                    <a:pt x="2628493" y="337680"/>
                  </a:lnTo>
                  <a:lnTo>
                    <a:pt x="2563888" y="356730"/>
                  </a:lnTo>
                  <a:lnTo>
                    <a:pt x="2528316" y="385749"/>
                  </a:lnTo>
                  <a:lnTo>
                    <a:pt x="2515273" y="429933"/>
                  </a:lnTo>
                  <a:lnTo>
                    <a:pt x="2518638" y="453961"/>
                  </a:lnTo>
                  <a:lnTo>
                    <a:pt x="2543619" y="489927"/>
                  </a:lnTo>
                  <a:lnTo>
                    <a:pt x="2593530" y="514261"/>
                  </a:lnTo>
                  <a:lnTo>
                    <a:pt x="2667749" y="525945"/>
                  </a:lnTo>
                  <a:lnTo>
                    <a:pt x="2710294" y="527177"/>
                  </a:lnTo>
                  <a:lnTo>
                    <a:pt x="2752839" y="525945"/>
                  </a:lnTo>
                  <a:lnTo>
                    <a:pt x="2792171" y="521843"/>
                  </a:lnTo>
                  <a:lnTo>
                    <a:pt x="2857246" y="502589"/>
                  </a:lnTo>
                  <a:lnTo>
                    <a:pt x="2892348" y="473837"/>
                  </a:lnTo>
                  <a:lnTo>
                    <a:pt x="2901950" y="453961"/>
                  </a:lnTo>
                  <a:lnTo>
                    <a:pt x="2905315" y="429933"/>
                  </a:lnTo>
                  <a:close/>
                </a:path>
                <a:path w="5347970" h="567055">
                  <a:moveTo>
                    <a:pt x="2963227" y="137121"/>
                  </a:moveTo>
                  <a:lnTo>
                    <a:pt x="2893847" y="137121"/>
                  </a:lnTo>
                  <a:lnTo>
                    <a:pt x="2893847" y="14757"/>
                  </a:lnTo>
                  <a:lnTo>
                    <a:pt x="2819006" y="14757"/>
                  </a:lnTo>
                  <a:lnTo>
                    <a:pt x="2819006" y="326136"/>
                  </a:lnTo>
                  <a:lnTo>
                    <a:pt x="2893847" y="326136"/>
                  </a:lnTo>
                  <a:lnTo>
                    <a:pt x="2893847" y="202133"/>
                  </a:lnTo>
                  <a:lnTo>
                    <a:pt x="2963227" y="202133"/>
                  </a:lnTo>
                  <a:lnTo>
                    <a:pt x="2963227" y="137121"/>
                  </a:lnTo>
                  <a:close/>
                </a:path>
                <a:path w="5347970" h="567055">
                  <a:moveTo>
                    <a:pt x="3558959" y="14757"/>
                  </a:moveTo>
                  <a:lnTo>
                    <a:pt x="3484118" y="14757"/>
                  </a:lnTo>
                  <a:lnTo>
                    <a:pt x="3484118" y="59550"/>
                  </a:lnTo>
                  <a:lnTo>
                    <a:pt x="3484118" y="122923"/>
                  </a:lnTo>
                  <a:lnTo>
                    <a:pt x="3484118" y="171538"/>
                  </a:lnTo>
                  <a:lnTo>
                    <a:pt x="3398355" y="171538"/>
                  </a:lnTo>
                  <a:lnTo>
                    <a:pt x="3398355" y="122923"/>
                  </a:lnTo>
                  <a:lnTo>
                    <a:pt x="3484118" y="122923"/>
                  </a:lnTo>
                  <a:lnTo>
                    <a:pt x="3484118" y="59550"/>
                  </a:lnTo>
                  <a:lnTo>
                    <a:pt x="3398355" y="59550"/>
                  </a:lnTo>
                  <a:lnTo>
                    <a:pt x="3398355" y="20764"/>
                  </a:lnTo>
                  <a:lnTo>
                    <a:pt x="3325698" y="20764"/>
                  </a:lnTo>
                  <a:lnTo>
                    <a:pt x="3325698" y="84683"/>
                  </a:lnTo>
                  <a:lnTo>
                    <a:pt x="3325698" y="210324"/>
                  </a:lnTo>
                  <a:lnTo>
                    <a:pt x="3225177" y="210324"/>
                  </a:lnTo>
                  <a:lnTo>
                    <a:pt x="3225177" y="84683"/>
                  </a:lnTo>
                  <a:lnTo>
                    <a:pt x="3325698" y="84683"/>
                  </a:lnTo>
                  <a:lnTo>
                    <a:pt x="3325698" y="20764"/>
                  </a:lnTo>
                  <a:lnTo>
                    <a:pt x="3151975" y="20764"/>
                  </a:lnTo>
                  <a:lnTo>
                    <a:pt x="3151975" y="274243"/>
                  </a:lnTo>
                  <a:lnTo>
                    <a:pt x="3398355" y="274243"/>
                  </a:lnTo>
                  <a:lnTo>
                    <a:pt x="3398355" y="234365"/>
                  </a:lnTo>
                  <a:lnTo>
                    <a:pt x="3484118" y="234365"/>
                  </a:lnTo>
                  <a:lnTo>
                    <a:pt x="3484118" y="307022"/>
                  </a:lnTo>
                  <a:lnTo>
                    <a:pt x="3558959" y="307022"/>
                  </a:lnTo>
                  <a:lnTo>
                    <a:pt x="3558959" y="234365"/>
                  </a:lnTo>
                  <a:lnTo>
                    <a:pt x="3558959" y="210324"/>
                  </a:lnTo>
                  <a:lnTo>
                    <a:pt x="3558959" y="171538"/>
                  </a:lnTo>
                  <a:lnTo>
                    <a:pt x="3558959" y="122923"/>
                  </a:lnTo>
                  <a:lnTo>
                    <a:pt x="3558959" y="84683"/>
                  </a:lnTo>
                  <a:lnTo>
                    <a:pt x="3558959" y="59550"/>
                  </a:lnTo>
                  <a:lnTo>
                    <a:pt x="3558959" y="14757"/>
                  </a:lnTo>
                  <a:close/>
                </a:path>
                <a:path w="5347970" h="567055">
                  <a:moveTo>
                    <a:pt x="3570440" y="417372"/>
                  </a:moveTo>
                  <a:lnTo>
                    <a:pt x="3567087" y="392252"/>
                  </a:lnTo>
                  <a:lnTo>
                    <a:pt x="3558108" y="372021"/>
                  </a:lnTo>
                  <a:lnTo>
                    <a:pt x="3557600" y="370865"/>
                  </a:lnTo>
                  <a:lnTo>
                    <a:pt x="3542779" y="353072"/>
                  </a:lnTo>
                  <a:lnTo>
                    <a:pt x="3523450" y="338696"/>
                  </a:lnTo>
                  <a:lnTo>
                    <a:pt x="3495598" y="325767"/>
                  </a:lnTo>
                  <a:lnTo>
                    <a:pt x="3495598" y="417372"/>
                  </a:lnTo>
                  <a:lnTo>
                    <a:pt x="3494303" y="426110"/>
                  </a:lnTo>
                  <a:lnTo>
                    <a:pt x="3456343" y="454037"/>
                  </a:lnTo>
                  <a:lnTo>
                    <a:pt x="3402279" y="462368"/>
                  </a:lnTo>
                  <a:lnTo>
                    <a:pt x="3372675" y="463257"/>
                  </a:lnTo>
                  <a:lnTo>
                    <a:pt x="3343402" y="462368"/>
                  </a:lnTo>
                  <a:lnTo>
                    <a:pt x="3289554" y="454037"/>
                  </a:lnTo>
                  <a:lnTo>
                    <a:pt x="3255086" y="433616"/>
                  </a:lnTo>
                  <a:lnTo>
                    <a:pt x="3250311" y="417372"/>
                  </a:lnTo>
                  <a:lnTo>
                    <a:pt x="3251530" y="408940"/>
                  </a:lnTo>
                  <a:lnTo>
                    <a:pt x="3289554" y="381012"/>
                  </a:lnTo>
                  <a:lnTo>
                    <a:pt x="3343402" y="372833"/>
                  </a:lnTo>
                  <a:lnTo>
                    <a:pt x="3372675" y="372021"/>
                  </a:lnTo>
                  <a:lnTo>
                    <a:pt x="3402279" y="372833"/>
                  </a:lnTo>
                  <a:lnTo>
                    <a:pt x="3456343" y="381012"/>
                  </a:lnTo>
                  <a:lnTo>
                    <a:pt x="3490607" y="401586"/>
                  </a:lnTo>
                  <a:lnTo>
                    <a:pt x="3495598" y="417372"/>
                  </a:lnTo>
                  <a:lnTo>
                    <a:pt x="3495598" y="325767"/>
                  </a:lnTo>
                  <a:lnTo>
                    <a:pt x="3491141" y="323697"/>
                  </a:lnTo>
                  <a:lnTo>
                    <a:pt x="3453803" y="314121"/>
                  </a:lnTo>
                  <a:lnTo>
                    <a:pt x="3413595" y="309054"/>
                  </a:lnTo>
                  <a:lnTo>
                    <a:pt x="3372675" y="307568"/>
                  </a:lnTo>
                  <a:lnTo>
                    <a:pt x="3332073" y="309054"/>
                  </a:lnTo>
                  <a:lnTo>
                    <a:pt x="3291967" y="314121"/>
                  </a:lnTo>
                  <a:lnTo>
                    <a:pt x="3254527" y="323697"/>
                  </a:lnTo>
                  <a:lnTo>
                    <a:pt x="3202902" y="353072"/>
                  </a:lnTo>
                  <a:lnTo>
                    <a:pt x="3178810" y="392252"/>
                  </a:lnTo>
                  <a:lnTo>
                    <a:pt x="3175470" y="417372"/>
                  </a:lnTo>
                  <a:lnTo>
                    <a:pt x="3178810" y="442569"/>
                  </a:lnTo>
                  <a:lnTo>
                    <a:pt x="3202902" y="482130"/>
                  </a:lnTo>
                  <a:lnTo>
                    <a:pt x="3254527" y="511263"/>
                  </a:lnTo>
                  <a:lnTo>
                    <a:pt x="3291967" y="520687"/>
                  </a:lnTo>
                  <a:lnTo>
                    <a:pt x="3332073" y="525691"/>
                  </a:lnTo>
                  <a:lnTo>
                    <a:pt x="3372675" y="527177"/>
                  </a:lnTo>
                  <a:lnTo>
                    <a:pt x="3413595" y="525691"/>
                  </a:lnTo>
                  <a:lnTo>
                    <a:pt x="3453803" y="520687"/>
                  </a:lnTo>
                  <a:lnTo>
                    <a:pt x="3491141" y="511263"/>
                  </a:lnTo>
                  <a:lnTo>
                    <a:pt x="3542779" y="482130"/>
                  </a:lnTo>
                  <a:lnTo>
                    <a:pt x="3567087" y="442569"/>
                  </a:lnTo>
                  <a:lnTo>
                    <a:pt x="3570440" y="417372"/>
                  </a:lnTo>
                  <a:close/>
                </a:path>
                <a:path w="5347970" h="567055">
                  <a:moveTo>
                    <a:pt x="3862159" y="414083"/>
                  </a:moveTo>
                  <a:lnTo>
                    <a:pt x="3829088" y="387350"/>
                  </a:lnTo>
                  <a:lnTo>
                    <a:pt x="3805339" y="350100"/>
                  </a:lnTo>
                  <a:lnTo>
                    <a:pt x="3791013" y="298005"/>
                  </a:lnTo>
                  <a:lnTo>
                    <a:pt x="3786225" y="226707"/>
                  </a:lnTo>
                  <a:lnTo>
                    <a:pt x="3786225" y="20764"/>
                  </a:lnTo>
                  <a:lnTo>
                    <a:pt x="3712476" y="20764"/>
                  </a:lnTo>
                  <a:lnTo>
                    <a:pt x="3712476" y="226707"/>
                  </a:lnTo>
                  <a:lnTo>
                    <a:pt x="3707600" y="298094"/>
                  </a:lnTo>
                  <a:lnTo>
                    <a:pt x="3693147" y="350304"/>
                  </a:lnTo>
                  <a:lnTo>
                    <a:pt x="3669373" y="387578"/>
                  </a:lnTo>
                  <a:lnTo>
                    <a:pt x="3636543" y="414083"/>
                  </a:lnTo>
                  <a:lnTo>
                    <a:pt x="3636543" y="482917"/>
                  </a:lnTo>
                  <a:lnTo>
                    <a:pt x="3670719" y="466204"/>
                  </a:lnTo>
                  <a:lnTo>
                    <a:pt x="3701885" y="444677"/>
                  </a:lnTo>
                  <a:lnTo>
                    <a:pt x="3728643" y="419468"/>
                  </a:lnTo>
                  <a:lnTo>
                    <a:pt x="3749624" y="391693"/>
                  </a:lnTo>
                  <a:lnTo>
                    <a:pt x="3770274" y="419315"/>
                  </a:lnTo>
                  <a:lnTo>
                    <a:pt x="3796868" y="444677"/>
                  </a:lnTo>
                  <a:lnTo>
                    <a:pt x="3827970" y="466356"/>
                  </a:lnTo>
                  <a:lnTo>
                    <a:pt x="3862159" y="482917"/>
                  </a:lnTo>
                  <a:lnTo>
                    <a:pt x="3862159" y="414083"/>
                  </a:lnTo>
                  <a:close/>
                </a:path>
                <a:path w="5347970" h="567055">
                  <a:moveTo>
                    <a:pt x="3965397" y="17487"/>
                  </a:moveTo>
                  <a:lnTo>
                    <a:pt x="3893286" y="17487"/>
                  </a:lnTo>
                  <a:lnTo>
                    <a:pt x="3893286" y="190106"/>
                  </a:lnTo>
                  <a:lnTo>
                    <a:pt x="3826649" y="190106"/>
                  </a:lnTo>
                  <a:lnTo>
                    <a:pt x="3826649" y="255117"/>
                  </a:lnTo>
                  <a:lnTo>
                    <a:pt x="3893286" y="255117"/>
                  </a:lnTo>
                  <a:lnTo>
                    <a:pt x="3893286" y="510235"/>
                  </a:lnTo>
                  <a:lnTo>
                    <a:pt x="3965397" y="510235"/>
                  </a:lnTo>
                  <a:lnTo>
                    <a:pt x="3965397" y="17487"/>
                  </a:lnTo>
                  <a:close/>
                </a:path>
                <a:path w="5347970" h="567055">
                  <a:moveTo>
                    <a:pt x="4073563" y="14757"/>
                  </a:moveTo>
                  <a:lnTo>
                    <a:pt x="4000906" y="14757"/>
                  </a:lnTo>
                  <a:lnTo>
                    <a:pt x="4000906" y="516242"/>
                  </a:lnTo>
                  <a:lnTo>
                    <a:pt x="4073563" y="516242"/>
                  </a:lnTo>
                  <a:lnTo>
                    <a:pt x="4073563" y="14757"/>
                  </a:lnTo>
                  <a:close/>
                </a:path>
                <a:path w="5347970" h="567055">
                  <a:moveTo>
                    <a:pt x="4440123" y="414083"/>
                  </a:moveTo>
                  <a:lnTo>
                    <a:pt x="4406963" y="395389"/>
                  </a:lnTo>
                  <a:lnTo>
                    <a:pt x="4386364" y="376389"/>
                  </a:lnTo>
                  <a:lnTo>
                    <a:pt x="4377652" y="368363"/>
                  </a:lnTo>
                  <a:lnTo>
                    <a:pt x="4354220" y="329361"/>
                  </a:lnTo>
                  <a:lnTo>
                    <a:pt x="4338688" y="274802"/>
                  </a:lnTo>
                  <a:lnTo>
                    <a:pt x="4333049" y="201041"/>
                  </a:lnTo>
                  <a:lnTo>
                    <a:pt x="4333049" y="20764"/>
                  </a:lnTo>
                  <a:lnTo>
                    <a:pt x="4258208" y="20764"/>
                  </a:lnTo>
                  <a:lnTo>
                    <a:pt x="4258208" y="201041"/>
                  </a:lnTo>
                  <a:lnTo>
                    <a:pt x="4252582" y="274802"/>
                  </a:lnTo>
                  <a:lnTo>
                    <a:pt x="4237012" y="329361"/>
                  </a:lnTo>
                  <a:lnTo>
                    <a:pt x="4213491" y="368363"/>
                  </a:lnTo>
                  <a:lnTo>
                    <a:pt x="4184027" y="395389"/>
                  </a:lnTo>
                  <a:lnTo>
                    <a:pt x="4150588" y="414083"/>
                  </a:lnTo>
                  <a:lnTo>
                    <a:pt x="4150588" y="482917"/>
                  </a:lnTo>
                  <a:lnTo>
                    <a:pt x="4194949" y="465810"/>
                  </a:lnTo>
                  <a:lnTo>
                    <a:pt x="4235882" y="441540"/>
                  </a:lnTo>
                  <a:lnTo>
                    <a:pt x="4270362" y="411327"/>
                  </a:lnTo>
                  <a:lnTo>
                    <a:pt x="4295356" y="376389"/>
                  </a:lnTo>
                  <a:lnTo>
                    <a:pt x="4320591" y="411099"/>
                  </a:lnTo>
                  <a:lnTo>
                    <a:pt x="4355046" y="441337"/>
                  </a:lnTo>
                  <a:lnTo>
                    <a:pt x="4395838" y="465734"/>
                  </a:lnTo>
                  <a:lnTo>
                    <a:pt x="4440123" y="482917"/>
                  </a:lnTo>
                  <a:lnTo>
                    <a:pt x="4440123" y="414083"/>
                  </a:lnTo>
                  <a:close/>
                </a:path>
                <a:path w="5347970" h="567055">
                  <a:moveTo>
                    <a:pt x="4574514" y="14757"/>
                  </a:moveTo>
                  <a:lnTo>
                    <a:pt x="4499673" y="14757"/>
                  </a:lnTo>
                  <a:lnTo>
                    <a:pt x="4499673" y="190106"/>
                  </a:lnTo>
                  <a:lnTo>
                    <a:pt x="4389869" y="190106"/>
                  </a:lnTo>
                  <a:lnTo>
                    <a:pt x="4389869" y="255117"/>
                  </a:lnTo>
                  <a:lnTo>
                    <a:pt x="4499673" y="255117"/>
                  </a:lnTo>
                  <a:lnTo>
                    <a:pt x="4499673" y="516242"/>
                  </a:lnTo>
                  <a:lnTo>
                    <a:pt x="4574514" y="516242"/>
                  </a:lnTo>
                  <a:lnTo>
                    <a:pt x="4574514" y="14757"/>
                  </a:lnTo>
                  <a:close/>
                </a:path>
                <a:path w="5347970" h="567055">
                  <a:moveTo>
                    <a:pt x="5347906" y="2501"/>
                  </a:moveTo>
                  <a:lnTo>
                    <a:pt x="5310403" y="2501"/>
                  </a:lnTo>
                  <a:lnTo>
                    <a:pt x="5310403" y="566864"/>
                  </a:lnTo>
                  <a:lnTo>
                    <a:pt x="5347906" y="566864"/>
                  </a:lnTo>
                  <a:lnTo>
                    <a:pt x="5347906" y="25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3921" y="3570767"/>
              <a:ext cx="14690007" cy="5745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20pur</dc:creator>
  <cp:lastModifiedBy>Jennifer Page</cp:lastModifiedBy>
  <cp:revision>3</cp:revision>
  <dcterms:created xsi:type="dcterms:W3CDTF">2022-08-08T12:41:47Z</dcterms:created>
  <dcterms:modified xsi:type="dcterms:W3CDTF">2022-08-08T13:07:45Z</dcterms:modified>
</cp:coreProperties>
</file>